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ink/ink49.xml" ContentType="application/inkml+xml"/>
  <Override PartName="/ppt/ink/ink48.xml" ContentType="application/inkml+xml"/>
  <Override PartName="/ppt/ink/ink47.xml" ContentType="application/inkml+xml"/>
  <Override PartName="/ppt/ink/ink52.xml" ContentType="application/inkml+xml"/>
  <Override PartName="/ppt/ink/ink51.xml" ContentType="application/inkml+xml"/>
  <Override PartName="/ppt/ink/ink50.xml" ContentType="application/inkml+xml"/>
  <Override PartName="/ppt/ink/ink53.xml" ContentType="application/inkml+xml"/>
  <Override PartName="/ppt/ink/ink46.xml" ContentType="application/inkml+xml"/>
  <Override PartName="/ppt/ink/ink42.xml" ContentType="application/inkml+xml"/>
  <Override PartName="/ppt/ink/ink41.xml" ContentType="application/inkml+xml"/>
  <Override PartName="/ppt/ink/ink43.xml" ContentType="application/inkml+xml"/>
  <Override PartName="/ppt/ink/ink45.xml" ContentType="application/inkml+xml"/>
  <Override PartName="/ppt/ink/ink44.xml" ContentType="application/inkml+xml"/>
  <Override PartName="/ppt/ink/ink62.xml" ContentType="application/inkml+xml"/>
  <Override PartName="/ppt/ink/ink54.xml" ContentType="application/inkml+xml"/>
  <Override PartName="/ppt/ink/ink63.xml" ContentType="application/inkml+xml"/>
  <Override PartName="/ppt/ink/ink40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1.xml" ContentType="application/inkml+xml"/>
  <Override PartName="/ppt/ink/ink60.xml" ContentType="application/inkml+xml"/>
  <Override PartName="/ppt/ink/ink56.xml" ContentType="application/inkml+xml"/>
  <Override PartName="/ppt/ink/ink55.xml" ContentType="application/inkml+xml"/>
  <Override PartName="/ppt/ink/ink57.xml" ContentType="application/inkml+xml"/>
  <Override PartName="/ppt/ink/ink59.xml" ContentType="application/inkml+xml"/>
  <Override PartName="/ppt/ink/ink58.xml" ContentType="application/inkml+xml"/>
  <Override PartName="/ppt/ink/ink39.xml" ContentType="application/inkml+xml"/>
  <Override PartName="/ppt/ink/ink13.xml" ContentType="application/inkml+xml"/>
  <Override PartName="/ppt/ink/ink12.xml" ContentType="application/inkml+xml"/>
  <Override PartName="/ppt/ink/ink11.xml" ContentType="application/inkml+xml"/>
  <Override PartName="/ppt/ink/ink14.xml" ContentType="application/inkml+xml"/>
  <Override PartName="/ppt/ink/ink15.xml" ContentType="application/inkml+xml"/>
  <Override PartName="/ppt/ink/ink18.xml" ContentType="application/inkml+xml"/>
  <Override PartName="/ppt/ink/ink17.xml" ContentType="application/inkml+xml"/>
  <Override PartName="/ppt/ink/ink16.xml" ContentType="application/inkml+xml"/>
  <Override PartName="/ppt/ink/ink10.xml" ContentType="application/inkml+xml"/>
  <Override PartName="/ppt/ink/ink9.xml" ContentType="application/inkml+xml"/>
  <Override PartName="/ppt/ink/ink4.xml" ContentType="application/inkml+xml"/>
  <Override PartName="/ppt/ink/ink3.xml" ContentType="application/inkml+xml"/>
  <Override PartName="/ppt/ink/ink2.xml" ContentType="application/inkml+xml"/>
  <Override PartName="/ppt/ink/ink1.xml" ContentType="application/inkml+xml"/>
  <Override PartName="/ppt/ink/ink5.xml" ContentType="application/inkml+xml"/>
  <Override PartName="/ppt/ink/ink8.xml" ContentType="application/inkml+xml"/>
  <Override PartName="/ppt/ink/ink7.xml" ContentType="application/inkml+xml"/>
  <Override PartName="/ppt/ink/ink6.xml" ContentType="application/inkml+xml"/>
  <Override PartName="/ppt/ink/ink19.xml" ContentType="application/inkml+xml"/>
  <Override PartName="/ppt/ink/ink20.xml" ContentType="application/inkml+xml"/>
  <Override PartName="/ppt/ink/ink32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33.xml" ContentType="application/inkml+xml"/>
  <Override PartName="/ppt/ink/ink34.xml" ContentType="application/inkml+xml"/>
  <Override PartName="/ppt/ink/ink38.xml" ContentType="application/inkml+xml"/>
  <Override PartName="/ppt/ink/ink37.xml" ContentType="application/inkml+xml"/>
  <Override PartName="/ppt/ink/ink36.xml" ContentType="application/inkml+xml"/>
  <Override PartName="/ppt/ink/ink35.xml" ContentType="application/inkml+xml"/>
  <Override PartName="/ppt/ink/ink24.xml" ContentType="application/inkml+xml"/>
  <Override PartName="/ppt/ink/ink23.xml" ContentType="application/inkml+xml"/>
  <Override PartName="/ppt/ink/ink22.xml" ContentType="application/inkml+xml"/>
  <Override PartName="/ppt/ink/ink21.xml" ContentType="application/inkml+xml"/>
  <Override PartName="/ppt/ink/ink28.xml" ContentType="application/inkml+xml"/>
  <Override PartName="/ppt/ink/ink27.xml" ContentType="application/inkml+xml"/>
  <Override PartName="/ppt/ink/ink25.xml" ContentType="application/inkml+xml"/>
  <Override PartName="/ppt/ink/ink26.xml" ContentType="application/inkml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07:40.87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3C4D07-B308-461B-AC14-6F38204416DE}" emma:medium="tactile" emma:mode="ink">
          <msink:context xmlns:msink="http://schemas.microsoft.com/ink/2010/main" type="writingRegion" rotatedBoundingBox="1423,634 26195,556 26207,4375 1435,4453"/>
        </emma:interpretation>
      </emma:emma>
    </inkml:annotationXML>
    <inkml:traceGroup>
      <inkml:annotationXML>
        <emma:emma xmlns:emma="http://www.w3.org/2003/04/emma" version="1.0">
          <emma:interpretation id="{E05E39C5-89D8-4425-B4A2-545330803607}" emma:medium="tactile" emma:mode="ink">
            <msink:context xmlns:msink="http://schemas.microsoft.com/ink/2010/main" type="paragraph" rotatedBoundingBox="1423,634 26195,556 26200,2076 1428,2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C72211-319C-4FA8-B73A-6F2FF6BBFE48}" emma:medium="tactile" emma:mode="ink">
              <msink:context xmlns:msink="http://schemas.microsoft.com/ink/2010/main" type="line" rotatedBoundingBox="1423,634 26195,556 26200,2076 1428,2154"/>
            </emma:interpretation>
          </emma:emma>
        </inkml:annotationXML>
        <inkml:traceGroup>
          <inkml:annotationXML>
            <emma:emma xmlns:emma="http://www.w3.org/2003/04/emma" version="1.0">
              <emma:interpretation id="{9E4E856C-464E-4645-82ED-4A7AA0426717}" emma:medium="tactile" emma:mode="ink">
                <msink:context xmlns:msink="http://schemas.microsoft.com/ink/2010/main" type="inkWord" rotatedBoundingBox="1423,634 4993,623 4998,1969 1427,1980">
                  <msink:destinationLink direction="with" ref="{27320B00-C712-4E35-86DC-05FBCF88EBD0}"/>
                </msink:context>
              </emma:interpretation>
            </emma:emma>
          </inkml:annotationXML>
          <inkml:trace contextRef="#ctx0" brushRef="#br0">0 0 30 0,'0'0'291'0,"0"0"-21"0,0 0-21 15,0 0-23-15,0 0-23 0,0 0-22 0,0 0-11 16,0 0-7-16,0 0-11 0,0 0-6 0,0 0-11 16,0 0-7-16,2 30-11 0,-2-30-8 0,-1 19-13 15,1-11-6-15,0-8-3 0,-1 19-13 0,1-19-4 16,2 20-8-16,-2-12-6 0,0 2-5 0,0-10-7 16,5 20-1-16,-4-9-2 0,-1-3-4 0,0-8-11 15,5 19 4-15,-5-12-12 0,0-7-13 0,6 17-22 16,-6-10-16-16,0-7-26 0,1 12-25 0,-1-12-21 15,3 10-17-15,-3-10-9 0,0 0-32 0,0 0-38 16,0 0-214-16,0 0-448 0,17-22 198 0</inkml:trace>
          <inkml:trace contextRef="#ctx0" brushRef="#br0" timeOffset="140.3871">102 38 102 0,'0'0'193'0,"0"0"-18"0,0 0-1 0,0 0-11 16,0 0-10-16,0 0-11 0,12 19-10 0,-10-10-18 15,2 4-7-15,1 1-12 0,-2 3-7 0,1-3-11 16,4 8-8-16,1 4-41 0,3 7-47 0,1-1-65 16,-3 5-202-16,1 3-308 0,-1-14 137 0</inkml:trace>
          <inkml:trace contextRef="#ctx0" brushRef="#br0" timeOffset="-403.7639">-68 550 5 0,'0'0'178'0,"0"0"-7"16,0 0-1-16,0 0-9 0,0 0-6 0,0 0-10 15,0 0-5-15,0 0-2 0,0 0-11 0,0 0-10 16,0 0-14-16,0 0-8 0,0 0-7 0,0 0-12 16,0 0-5-16,0 0-4 0,0 0-2 0,0 0-3 15,0 0-2-15,-12 34-1 0,8-22-2 0,4 3-4 16,0 3-3-16,-1-2-3 0,1 1-6 15,-2 4 1-15,4 0-3 0,-4 4 1 0,4-1-6 16,2 0 5-16,0 1-3 0,1 1-4 0,-1-2 1 0,1 2 3 16,1-1-4-16,0-1 3 0,0 1-3 0,0-1-4 15,0 0-6-15,0 0 4 0,1-2-4 16,-1-5-1-16,-3 1 0 0,3-1 1 0,-1-2-8 0,0 2 2 16,0-4 1-16,4 0-4 0,-2 2 3 0,-1-1-1 15,3 0-4-15,-1 0 9 0,2-4-5 0,-1 3-2 16,3-4-1-16,-4 0 3 0,3 0 1 0,1 0 0 15,2-3-4-15,-1-1-1 0,-4-1 1 16,3 0-2-16,0-4 2 0,6 2-2 0,-2-4 0 0,-1 1 4 16,0-4 0-16,2 0 4 0,-1-3-8 0,2 1-3 15,-5 0 0-15,2-6 3 0,3 1-8 0,3-5 5 16,-8 3 1-16,2-9-1 0,2 0-3 0,-4-1 0 16,1-2 1-16,-1 1 0 0,-1-10-1 0,1 0-2 15,-2-1-1-15,-7 1 0 0,5-3 3 0,2 3 8 16,-8 7-11-16,0 1-2 0,-2-1 4 0,4 3-4 15,-5-3-1-15,0 3 5 0,-3-1-2 0,1 4-2 16,-2 2 0-16,1 3 2 0,-2 1 0 0,2 2 0 16,-6-3-1-16,5 0 1 0,-5 3-4 0,0 3 4 15,3-3 5-15,-3 3-6 0,3 3-3 0,-4 0 1 16,2 4 3-16,-4 0 1 0,12 4-5 0,-24-7 9 16,11 6-12-16,-5 2 2 0,-1 4 2 0,2-5 1 0,-1 6-1 15,-1-2-2-15,1 6 1 0,-4 1 6 0,4-8-3 16,1 7 4-16,-1-3 0 0,4 4-3 0,-4-5 4 15,3 1-2-15,1 1-1 0,1-1 4 16,-4 1-6-16,9 0 1 0,-6-1 2 0,5 2 1 16,-1-2-2-16,2-1-4 0,1-1 5 0,-4 7 2 0,4-4-3 15,-1-4-1-15,1 6-1 0,0 2 1 0,-4-3 2 16,-1 2 1-16,5 2-1 0,-1 2-6 16,1-2-11-16,-2-1-10 0,-2 3-16 0,2 0-20 0,-1-2-23 15,3 1-22-15,-5-1-25 0,3 3-37 0,1-5-27 16,-2 1-265-16,-1-4-497 0,5-4 220 0</inkml:trace>
          <inkml:trace contextRef="#ctx0" brushRef="#br0" timeOffset="813.3746">732 1014 185 0,'0'0'267'0,"0"0"-14"0,0 0-13 0,6 38-9 15,-6-27-14-15,0-11-14 0,0 25-17 0,0-11-12 16,0 3-13-16,0 0-6 0,0-3-10 0,1 3-11 15,-1-3 1-15,0 3-13 0,3-3-13 0,-3 2-8 16,2-8-10-16,-1 7-1 0,2-6-13 0,-3-9-3 16,0 18-5-16,2-11-2 0,-2-7-11 0,0 0-4 0,-2 15-1 15,2-15 2-15,0 0 6 0,0 0 2 16,3 11 12-16,-3-11 12 0,0 0 7 0,0 0 12 16,0 0-8-16,0 0-9 0,0 0-12 0,0 0-3 0,14-26-10 15,-10 10-4-15,-1-1-7 0,5-7-5 16,-3-2-2-16,1-2-6 0,5-9-5 0,-5 9-5 15,3 2-5-15,0-8-3 0,0 6-3 0,0 2 1 0,0 0-2 16,1 1-5-16,-3 3-3 0,1 1 3 0,-2 5-6 16,0 2-8-16,-2 3-17 0,1-2-15 0,1 3-26 15,-3 2-20-15,-3 8-23 0,10-11-24 0,-2 6-30 16,-8 5-28-16,16-1-28 0,-16 1-29 0,16 1-61 16,-16-1-272-16,18 6-624 0,-9-2 276 0</inkml:trace>
          <inkml:trace contextRef="#ctx0" brushRef="#br0" timeOffset="2110.6745">1246 937 37 0,'0'0'256'0,"0"18"-14"0,2-11-12 16,-2-7-13-16,1 16-6 0,2-5-13 0,-1 2-10 15,-1 3-12-15,4 1-9 0,-2-1-14 0,1 1-10 16,-2 3-10-16,2-3-4 0,-1 0-11 0,2 0-9 16,1 5-6-16,-5-4-2 0,5 0-12 0,-3-3-5 15,3 1-6-15,-2-1-5 0,-4 0-6 0,3-4-10 0,2 0-1 16,-4-4-11-16,4 3-3 0,-5-10-5 0,4 17-1 16,-1-9-3-16,-3-8-3 0,2 11 0 15,-2-11 2-15,6 9-7 0,-6-9 0 0,0 0 1 16,0 0 2-16,0 0 8 0,0 0-8 0,0 0-11 0,0 0 12 15,0 0-17-15,0 0-5 0,0 0-10 0,-11-41-13 16,11 23 1-16,0 0-4 0,0-7-7 16,5 2 1-16,-1-2-4 0,-2-3 4 0,4 4-3 0,0 3 4 15,1-3 3-15,-1 7 2 0,-1 1 4 0,-1 0-2 16,1 1-2-16,2 5 5 0,-3 2 5 0,-1 0-1 16,-3 8 2-16,9-12 1 0,-9 12-3 0,3-10 2 15,-3 10-3-15,8-5 1 0,-8 5 1 0,0 0 3 16,0 0 2-16,19 11 0 0,-11-3 1 0,-2 0 0 15,1 5 6-15,2 0-2 0,-1 5 4 0,0 0-3 16,0-3 5-16,2 5-2 0,-2 2 1 0,1-2 2 16,3-1-2-16,-2 3 2 0,-1-8-5 0,3 5 2 15,-4-7 1-15,0-1 2 0,3 2 3 0,-2-4-1 16,-2 2 2-16,5 0-2 0,-1-5 2 0,-4 1 1 16,2-1-3-16,2-3 7 0,-11-3-3 0,20 4 1 15,-3-1-3-15,-5-6 2 0,6 1-1 0,-5-1-2 16,3-5 8-16,2 0-14 0,-3-2 6 0,8-3-6 15,-8 1-1-15,4-5-3 0,2-1-2 0,-2 0-3 16,1-5-6-16,-5 0 4 0,2 0-4 0,-3 3-3 0,1-2 5 16,-2 1-1-16,-2-1 0 0,-2-1-1 15,-3 5-2-15,-1 0 5 0,-2 1-3 0,2 3 5 0,-5-3-1 16,0 7 1-16,-5-5-1 0,4 5-1 16,-4 0 1-16,5 10 0 0,-14-15 3 0,6 9-1 0,1-1 2 15,-4 4 1-15,11 3-8 0,-21 0 7 0,21 0 0 16,-19 10 0-16,6-7 4 0,2 8-8 15,-1 1 4-15,5 1 2 0,-4 0-4 0,2 4 0 16,3 1 0-16,2-2 12 0,-2 6-10 0,1 3 2 0,1 1 1 16,2-2-3-16,-1 0-3 0,6 1 2 0,-1-2 1 15,-1-2 1-15,7 3 0 0,4-4 7 0,-8-5-8 16,4-2 0-16,1-1 1 0,3-2 2 0,0-2-1 16,1 0 2-16,0-1 1 0,2-6 3 0,3-1-1 15,2-1 0-15,-1-4-4 0,3-5 10 0,2-1-11 16,-3-3 0-16,-6 3 2 0,9-10-2 0,-3 0 2 15,9-7 0-15,-7-3-7 0,0-3 3 0,-1 2-6 16,1-6 1-16,-1-4-5 0,0-1 0 0,-1-5 1 16,-1 6-1-16,-5-4 4 0,5-20-1 0,-6 23-4 15,-1 1 11-15,-1-5-6 0,-1 4 2 0,2 1 3 16,-8 4 1-16,-1 0 1 0,-3 12 2 0,2-2 4 16,-3 2 7-16,0 8 7 0,0 4-3 0,0-3 3 15,-3 4 1-15,3 2 8 0,0 11 1 0,-3-15 0 16,3 15 4-16,2-14-14 0,-2 14-11 0,0 0 2 15,0 0-1-15,0 0-5 0,0 0 2 0,0 0 2 16,0 0-3-16,-6 49-1 0,5-10 0 0,-1-12 15 16,-1 14-12-16,6 6-4 0,-6-2 2 0,3 21 2 15,0-14-1-15,3-1-1 0,-3 0 2 0,2 0 6 16,-1-3-4-16,3-4-4 0,5-6 0 0,-7-10 0 0,4 0-1 16,0-3-1-16,1-2 3 0,2-6-1 15,-1-2-4-15,1 1 8 0,-2-6-2 0,4 3 2 16,-2-6 0-16,1-3-4 0,0-1 1 0,7-3 5 0,-4-3-4 15,4 0 2-15,1-3-11 0,-1-4-4 0,6-5-4 16,1 0-8-16,-3-3-2 0,7-10-7 0,-4-3-6 16,-2 0 1-16,-1 0-1 0,0 2 0 0,1-2 2 15,-7 9 8-15,0 0-2 0,-7 6 2 0,0 1 13 16,1 2 9-16,-4 2 6 0,-1 2 13 0,1 3 5 16,-5 6-1-16,6-12 2 0,-6 12-5 0,3-7 1 15,-3 7-5-15,0 0 9 0,0 0 2 16,0 0-3-16,-23 32 9 0,16-14-4 0,-3 1 0 0,-1 4 7 15,-1 1-2-15,0 0-3 0,3 0-3 0,2 4 1 16,-2-8-4-16,6-2 2 0,1 0 0 0,2-1 10 16,2-1-7-16,-1 0 16 0,5-3 6 0,2 0 2 15,5-4 10-15,7 1 1 0,3-2 5 0,6-4-7 16,10-1-5-16,2-6 0 0,0 1-10 0,5-5-2 16,-3-6-5-16,2 4-5 0,-3-4-8 0,-1 2-18 15,0-2-24-15,-3 0-28 0,-9 2-37 0,-2-3-29 16,-4 3-30-16,-8 9-42 0,-3-2-48 0,-4 0-64 15,-8 4-359-15,0 0-707 0,0 0 313 0</inkml:trace>
        </inkml:traceGroup>
        <inkml:traceGroup>
          <inkml:annotationXML>
            <emma:emma xmlns:emma="http://www.w3.org/2003/04/emma" version="1.0">
              <emma:interpretation id="{3EA8BBF4-D36A-4305-86DB-9375CDD067C2}" emma:medium="tactile" emma:mode="ink">
                <msink:context xmlns:msink="http://schemas.microsoft.com/ink/2010/main" type="inkWord" rotatedBoundingBox="6043,1214 6482,1212 6484,1931 6045,1932"/>
              </emma:interpretation>
            </emma:emma>
          </inkml:annotationXML>
          <inkml:trace contextRef="#ctx0" brushRef="#br0" timeOffset="12670.3541">4881 589 119 0,'0'0'156'0,"0"0"-8"16,0 0-9-16,0 0-4 0,0 0-10 0,0 0-6 15,0 0-9-15,0 0 0 0,0 0-7 0,0 0-5 16,0 0-2-16,0 0 0 0,0 0-1 0,0 0-4 16,0 0-1-16,0 0 0 0,0 0-3 0,0 0-3 15,0 0 1-15,0 0-2 0,0 0-3 0,0 0-1 16,9-10 1-16,-9 10-2 0,0 0-2 0,0 0-3 16,0 0-4-16,0 0-2 0,0 0-5 0,0 0-4 15,0 0 0-15,0 0-6 0,0 0-1 0,0 0 0 0,0 0-12 16,0 0-2-16,0 0-4 0,0 0-2 0,0 0-6 15,0 0 3-15,0 0-2 0,0 0-6 16,0 0 0-16,0 0-1 0,0 0-1 0,-20 32 1 0,14-27-2 16,-1 4 0-16,-1 0 3 0,3-2-5 0,-1 1 1 15,-2 5 1-15,-4-2 1 0,5-1 2 0,-2 0 0 16,0 1-2-16,0 0 7 0,1 2-6 0,-2-1 1 16,1-3 0-16,0 6-1 0,-3-2 3 0,0 1 6 15,-3 3-3-15,3-4-3 0,0 0-1 0,1 2 1 16,0-3 2-16,-1 2-7 0,0 0 4 0,-1-1 1 15,-1-1 0-15,2 1 0 0,2 0-1 0,-2-1 5 16,0 0-8-16,5 0 7 0,-2 1-5 0,-2-2 9 16,5-6-10-16,-1 1 3 0,-1 0-8 0,8-6 3 15,-12 9 1-15,12-9-2 0,-7 10-3 0,7-10-4 16,-6 6 6-16,6-6-7 0,0 0 4 0,0 0-4 0,-7 7 2 16,7-7-6-16,0 0 2 0,0 0-3 15,-8 7 2-15,8-7 1 0,0 0-7 0,0 0 3 16,0 0 0-16,0 0 6 0,0 0-8 0,0 0 1 0,0 0 3 15,-6 7-2-15,6-7 1 0,0 0 2 0,0 0 3 16,0 0-5-16,0 0 0 0,0 0-1 0,0 0 6 16,0 0-4-16,0 0 3 0,0 0-8 15,0 0 2-15,0 0 4 0,0 0 5 0,0 0-9 0,0 0 0 16,0 0-1-16,0 0-5 0,0 0 8 0,0 0-1 16,0 0-4-16,0 0 5 0,0 0 2 0,0 0 3 15,0 0-8-15,0 0 5 0,0 0-4 0,0 0 2 16,0 0-8-16,0 0 3 0,0 0-1 0,0 0 8 15,0 0-3-15,0 0 1 0,0 0 4 0,20 8 7 16,-20-8-3-16,13 7-5 0,-6-3 5 0,4 2 0 16,-2-1 1-16,4 1 2 0,1 3 1 0,-2 0 4 15,1-1-4-15,0-1 5 0,1 1-1 0,4 0 0 16,-3-1 1-16,-2 1 4 0,2 1 14 0,1-2-14 16,-1 0 4-16,0-1-5 0,0 1 7 0,0 0-11 15,-1 0 3-15,-1-2-3 0,-4 0-3 0,-2 1 4 16,5-1-3-16,-3-1-3 0,-3 1-1 0,-6-5-2 15,17 8 3-15,-10-5-5 0,-7-3 11 0,9 6-11 0,-9-6-3 16,7 7-6-16,-7-7-12 0,8 3-21 16,-8-3-24-16,10 5-25 0,-10-5-28 0,9 8-25 15,-9-8-34-15,9 4-38 0,-9-4-42 0,9 6-54 0,-9-6-320 16,9 4-674-16,-9-4 298 0</inkml:trace>
        </inkml:traceGroup>
        <inkml:traceGroup>
          <inkml:annotationXML>
            <emma:emma xmlns:emma="http://www.w3.org/2003/04/emma" version="1.0">
              <emma:interpretation id="{0345C075-58BE-44CC-8BC2-2824EB66EBE8}" emma:medium="tactile" emma:mode="ink">
                <msink:context xmlns:msink="http://schemas.microsoft.com/ink/2010/main" type="inkWord" rotatedBoundingBox="7162,1204 10417,1193 10420,2067 7164,2078"/>
              </emma:interpretation>
            </emma:emma>
          </inkml:annotationXML>
          <inkml:trace contextRef="#ctx0" brushRef="#br0" timeOffset="13594.3417">5691 764 184 0,'0'0'254'16,"0"0"-16"-16,0 0-19 0,0 0-17 0,4-8-18 0,-4 8-20 15,0 0-5-15,0 0-3 0,0 0 1 0,0 0-13 16,0 0-4-16,-1 46-5 0,-1-30-7 0,-1 0-2 16,-1 2-11-16,4 6-5 0,-3-1-8 0,-2-1-1 15,-1 1-8-15,0 2-4 0,0-5-7 0,2 1-5 16,1-5-3-16,-3 2-5 0,0-3-2 0,3 3-2 16,-2-4-7-16,0 0-4 0,-1 0-2 0,4-3-7 15,-2-4 1-15,4-7-6 0,-3 19-2 0,0-12-1 16,0 2-10-16,3-9 6 0,0 0-5 0,-6 14-4 15,6-14-2-15,0 0 4 0,-5 8 0 0,5-8 10 16,0 0-2-16,0 0 0 0,0 0-3 0,0 0-2 16,0 0-2-16,0 0-12 0,0 0-5 0,-4-30-1 15,5 16-7-15,5-4-11 0,-3-1-13 0,3-6-9 16,5-4 1-16,-2 1 1 0,1-6 3 0,-1 6-6 0,0-7 3 16,1 10 4-16,2 1-2 0,-4-2 3 15,-1 3-1-15,2 0 4 0,2 1 6 0,-6 4 2 16,1 4 0-16,2-3 7 0,-2 3-9 0,-2 1 2 15,2-2 2-15,2 4-1 0,-4 5 4 0,1-4 5 0,-2 2-4 16,-3 8 0-16,10-13-1 0,-7 8 5 0,-3 5-4 16,14-9 0-16,-14 9 0 0,13-2 4 0,-13 2-1 15,13 1 4-15,-13-1 2 0,18 7 4 0,-9-2 0 16,2 4 2-16,2 0-2 0,1 0 4 0,-1 4-3 16,2-3 2-16,-5 5 10 0,1-1 1 0,7 4-7 15,-3 6 2-15,-2-7 10 0,0 4-1 0,1 0 6 16,-4-7-8-16,4 7-1 0,-5 0 0 0,3-3 6 15,1 2-1-15,-9-3-1 0,4-2 8 0,-2-1-13 16,1-1 4-16,1 0-3 0,-2-1 9 0,1 2-10 16,-1-6 1-16,-1 4-4 0,-2-2 6 0,1-2-10 15,4 0 0-15,-8-8 2 0,6 16-2 0,-3-8 1 16,1-1-3-16,-4-7-12 0,6 10-6 0,-3-3-16 16,-3-7-21-16,6 7-10 0,-6-7-22 0,6 8-23 15,-6-8-25-15,0 0-26 0,0 0-52 0,0 0-62 16,0 0-322-16,0 0-633 0,0 0 280 0</inkml:trace>
          <inkml:trace contextRef="#ctx0" brushRef="#br0" timeOffset="13872.0044">5792 1004 45 0,'0'0'298'15,"0"0"-13"-15,0 0-15 0,0 0-10 0,0 0-12 16,0 0-13-16,0 0-7 0,0 0-14 0,0 0-12 16,27-24-13-16,-21 20-17 0,-6 4-17 0,15-7-14 15,-8 1-15-15,5 1-10 0,-1 2-13 0,-11 3-16 16,17-7-16-16,-5 4-23 0,-1 2-37 0,4-2-41 15,-3 2-50-15,3-1-68 0,0-2-86 0,-5 3-268 16,5 0-545-16,0 0 241 0</inkml:trace>
          <inkml:trace contextRef="#ctx0" brushRef="#br0" timeOffset="14262.3607">6402 972 234 0,'0'0'249'0,"0"0"-16"16,6-3-11-16,-6 3-9 0,10-11-19 0,-7 4-13 16,-3 7-13-16,6-13-15 0,0 7-10 0,-1-4-10 15,-5 10-12-15,6-15-7 0,0 7-12 16,-5-1-6-16,5 0-4 0,-3 2-10 0,3-6-6 0,-6 13-2 15,5-16-6-15,-2 7-4 0,-3 9 0 0,9-11-4 16,-5 5 0-16,-4 6-1 0,0 0-4 16,6-11-4-16,-6 11-3 0,0 0-9 0,7-6-5 0,-7 6-2 15,0 0 4-15,0 0 2 0,0 0 5 0,0 0 3 16,12 23-3-16,-12-14 12 0,3 0-4 0,-1 5 3 16,1 0 1-16,-2 0-3 0,1 3 0 0,-2-2-3 15,3 0 3-15,0 0-14 0,-3 1 1 0,3-3-3 16,-3 4-3-16,1-3-8 0,1 0-1 0,-1 2-25 15,-1-4-23-15,3 1-29 0,-1 0-36 0,-2-13-38 16,-2 19-40-16,2-11-49 0,0-8-59 0,-3 15-290 16,3-15-610-16,0 0 270 0</inkml:trace>
          <inkml:trace contextRef="#ctx0" brushRef="#br0" timeOffset="14494.3806">6849 1091 255 0,'0'0'350'0,"12"8"-16"0,-1-1-9 16,-5-1-18-16,4 4-10 0,-4-2-10 0,2 2-9 15,-2 0-12-15,0 4-16 0,1-3-18 0,-1 3-14 16,-2 0-16-16,-1 1-23 0,0-3-17 0,0 3-11 0,3 2-14 16,-9-4-9-16,3 5-16 0,-3-2-10 0,0-3-8 15,-1 4-33-15,2-8-33 0,-2 3-42 0,1 1-31 16,-3 2-30-16,0-6-30 0,2-1-33 0,-5 6-46 15,3-8-54-15,1 1-55 0,-4 0-318 0,9-7-661 16,-13 1 293-16</inkml:trace>
          <inkml:trace contextRef="#ctx0" brushRef="#br0" timeOffset="15068.9064">7391 801 256 0,'0'0'315'0,"6"-11"-16"0,-6 11-19 0,0 0-24 15,3-7-21-15,-3 7-21 0,0 0-26 0,0 0-16 16,0 0-7-16,0 0-5 0,0 0-5 0,7 29 2 16,-4-15-17-16,-3 1-7 0,0 8 2 0,-3-2-3 15,3 4-11-15,-3 2-11 0,3-2-5 0,-4 0-10 0,1 1-8 16,3-3-2-16,-6-2-14 0,3 4-2 0,-2-6-9 15,1-1 3-15,2-4-11 0,-4 3 1 16,6-6-13-16,-6 2 1 0,3-6-4 0,3-7-2 16,-4 17-4-16,4-17 3 0,-3 11-6 0,3-11-2 0,-3 8 2 15,3-8-4-15,0 0-1 0,0 0 0 0,0 0-12 16,0 0-23-16,0 0 0 0,-7-30-8 0,8 15-11 16,5-3-9-16,-6-10-5 0,10-5-11 0,-1-7-3 15,3 0-7-15,2-2 5 0,-1-2 5 0,-1 0 8 16,-1 2 2-16,5 3 4 0,-3 3 5 0,2 1 1 15,-1 10 3-15,-8 2 14 0,4 2 2 0,-1 0 4 16,-4 5 2-16,1 1 8 0,-3 5 9 0,-1 2 0 16,3 0 2-16,-5 8 0 0,6-15 0 0,-6 15-2 15,4-5 2-15,-4 5 4 0,0 0 3 0,0 0 4 16,23 14 3-16,-14-8 6 0,0 5 4 0,1 4 7 16,4 4 3-16,-1-1-4 0,2 8 9 0,4-6 2 15,-2 4 0-15,-4-1-4 0,1 3 2 0,0-2-1 16,0-2 3-16,-1 3 7 0,4-1-5 0,-2 0-2 15,-2-2-2-15,0 3-3 0,-2-6-5 0,-2-1-5 16,-3-1 1-16,1-3-5 0,2 0 0 0,-4 0-3 16,1 0 14-16,0 0-21 0,0-2-14 0,-5-2-16 0,5 0-24 15,-3-4-15-15,-3-6-28 0,3 15-20 0,-3-15-21 16,3 10-16-16,-3-10-33 0,0 0-46 0,0 0-40 16,-9 13-72-16,9-13-282 0,0 0-659 0,-19-2 292 15</inkml:trace>
          <inkml:trace contextRef="#ctx0" brushRef="#br0" timeOffset="15254.7038">7491 1082 298 0,'-14'-4'317'0,"14"4"-20"0,0 0-30 0,0 0-22 0,0 0-18 15,0 0-21-15,0 0-19 0,20-22-19 0,-10 18-17 16,-1 1-14-16,6-4-16 0,-3 2-20 0,-3 4-27 15,7-4-33-15,-2 3-40 0,2-1-48 0,-2 1-55 16,-1-2-66-16,-1 1-253 0,1 0-454 0,-2-1 201 16</inkml:trace>
          <inkml:trace contextRef="#ctx0" brushRef="#br0" timeOffset="15727.3365">8175 972 26 0,'0'0'289'0,"0"0"-15"0,9-10-19 0,-9 10-21 16,0 0-23-16,3-17-14 0,-3 17-17 16,8-13-16-16,-5 4-18 0,-3 9-12 0,3-16-17 0,0 10-8 15,-3 6-10-15,10-20-10 0,-7 10-9 0,2-1-1 16,0 3-8-16,-5 8-4 0,9-15-4 15,-4 10-8-15,-5 5-4 0,12-13-5 0,-9 9-3 0,1-3-3 16,-4 7-5-16,12-6 0 0,-12 6-2 0,9-5 4 16,-9 5-5-16,14 4-2 0,-14-4-1 0,0 0 3 15,19 7-2-15,-15-3 0 0,2 3 2 0,0-1 2 16,-1 2-3-16,1 0 5 0,-3 1 4 0,3 1 2 16,-3 4 1-16,-3 1-1 0,1-2 4 0,-2 2 9 15,1 5-3-15,-3-5 11 0,-3 2 2 0,0 1 1 16,-5 2 6-16,5-3-4 0,-7 3 4 0,7-2 6 15,-1-3-13-15,-2-2-5 0,1-1 2 0,2 3-15 16,0-2 1-16,0-6-2 0,5 3-6 0,-5-1-4 16,6-9 0-16,-3 15-4 0,3-15 1 0,-3 10-1 15,3-10-1-15,0 0 2 0,6 16-5 0,-6-16 1 16,9 6-1-16,1-3-7 0,-10-3-3 0,20 3-20 16,-7-3-26-16,3 0-21 0,4-4-26 0,-1 1-19 0,1-1-26 15,-4-2-27-15,3 1-33 0,4 3-42 0,-1-8-51 16,1 3-67-16,-4 0-256 0,2-6-646 0,1-2 287 15</inkml:trace>
          <inkml:trace contextRef="#ctx0" brushRef="#br0" timeOffset="15914.34">8817 1021 72 0,'0'0'354'0,"7"5"-9"15,-7-5-16-15,6 9 1 0,-6-9-18 0,6 13-16 16,-3-5-20-16,-3 3-17 0,4 0-18 0,-1 4-18 15,-3-2-25-15,0 0-18 0,-3 5-12 0,3-5-21 16,-4 4-14-16,1 1-26 0,-3 2-37 0,-1-5-45 16,-5 6-41-16,1-2-62 0,-4 3-46 0,2-3-31 15,-1 2-77-15,1-11-103 0,1-2-187 0,2 5-564 16,4-10 251-16</inkml:trace>
        </inkml:traceGroup>
        <inkml:traceGroup>
          <inkml:annotationXML>
            <emma:emma xmlns:emma="http://www.w3.org/2003/04/emma" version="1.0">
              <emma:interpretation id="{D48ACCCC-46E7-4F30-9119-03203BD82C98}" emma:medium="tactile" emma:mode="ink">
                <msink:context xmlns:msink="http://schemas.microsoft.com/ink/2010/main" type="inkWord" rotatedBoundingBox="10944,1083 13949,1073 13952,2001 10947,2011"/>
              </emma:interpretation>
            </emma:emma>
          </inkml:annotationXML>
          <inkml:trace contextRef="#ctx0" brushRef="#br0" timeOffset="16558.6072">9404 770 76 0,'0'0'278'0,"0"0"-15"16,3-11-18-16,-3 11-18 0,0 0-7 0,0 0-10 0,0 0-3 15,0 0-10-15,0 0-10 0,0 0-6 0,23 17-12 16,-20-3-1-16,2-1-6 0,-2 5-4 0,-1-2-6 16,-2 7-5-16,0-4-7 0,3 4-4 0,-3 2-13 15,0-4 1-15,-3-5-13 0,1 7-18 0,-1-6-4 16,0-1-7-16,-2 0-9 0,5-3-5 0,-3-3-2 15,-5 2-6-15,5-1-4 0,0-2-9 0,3-9-2 16,0 14-2-16,0-14-2 0,-6 10 3 0,6-10 1 16,-4 9-9-16,4-9-7 0,-9 2-1 0,9-2-8 15,0 0 2-15,0 0-12 0,-17-14-7 0,17 14-15 16,-3-21-16-16,3 5-3 0,3-7-14 0,0-1-14 0,0-4-2 16,8-9-5-16,-2-3 0 0,1 2 0 0,4 0 7 15,-3-1 2-15,0 3 8 0,2-1 4 16,-1 9 3-16,2-4 1 0,-5 6 3 0,1 2 11 15,-4 8 3-15,2-1 17 0,0 3 6 0,-2 0 4 0,2 3 9 16,-2 1 1-16,1 4 1 0,-1 1 9 0,0-2 5 16,-6 7 1-16,14-6-3 0,-14 6 11 0,13 3-2 15,-1 4 5-15,-5 1 4 0,5 4 3 0,-1 3 0 16,-1 1 8-16,5 3 5 0,-1 3 1 0,-4-1 1 16,5 4-5-16,-2-3-1 0,1 3-3 0,-2-4-2 15,1 0-3-15,-2 2-2 0,4 0-2 0,-5-2 1 16,0-1-6-16,-4-3-1 0,5-1 1 0,-2-1-6 15,-3 7 0-15,1-8-8 0,-1-3 3 0,-3-2-3 16,8 2-6-16,-8 0-5 0,0-2-6 0,-3-9-16 16,3 16-23-16,-3-10-26 0,0-6-16 0,5 10-15 15,-5-10-29-15,0 0-13 0,2 10-33 0,-2-10-34 16,0 0-42-16,0 0-54 0,0 0-73 0,-30-2-240 16,30 2-656-16,-19-16 291 0</inkml:trace>
          <inkml:trace contextRef="#ctx0" brushRef="#br0" timeOffset="16753.2513">9465 914 154 0,'0'0'360'0,"0"0"-23"16,0 0-22-16,0 0-18 0,0 0-18 16,26-23-15-16,-16 15-12 0,7 1-21 0,-1 2-20 0,-1-2-31 15,1 0-14-15,4 2-19 0,3-2-16 0,3 1-34 16,-7 3-26-16,1 1-36 0,-4 0-37 15,0-1-38-15,4 2-42 0,-5 1-47 0,-5 0-54 16,1-2-81-16,-11 2-208 0,19 0-510 0,-19 0 226 0</inkml:trace>
          <inkml:trace contextRef="#ctx0" brushRef="#br0" timeOffset="17292.0762">10084 760 125 0,'0'0'270'0,"6"-7"-9"15,-6 7-12-15,0 0-17 0,14-8-10 0,-8 2-14 16,-6 6-10-16,10-9-7 0,-1 4-8 0,-9 5-13 16,13-3-12-16,1 2-7 0,-14 1-6 0,16-3-5 15,-16 3 0-15,20 0-15 0,-20 0-10 0,15 3-9 16,-8-2-3-16,-7-1-6 0,12 7-8 0,-8-1 4 15,-4-6-6-15,9 13-2 0,-4-6 0 0,-2 2 6 16,-3-9-13-16,3 19 2 0,-3-11 2 0,0-8-7 16,-3 24-4-16,1-13-4 0,-1-3-2 0,-3 7-6 0,3-4 2 15,-1 3-12-15,-2-5-2 0,0 0-6 16,-1 1-2-16,1-2-4 0,0-1-5 0,0-1-2 16,-2 4-5-16,8-10 1 0,-9 11-4 0,9-11-3 15,-4 8-6-15,4-8-1 0,-6 10-3 0,6-10-7 0,0 0 3 16,-6 7-12-16,6-7-4 0,0 0 2 0,0 0 1 15,0 0-3-15,0 0 1 0,0 0-3 16,0 0 2-16,25 0 4 0,-25 0-3 0,20-5 1 0,-20 5-2 16,16-2 4-16,-6-2 10 0,-10 4-7 0,17 0 1 15,-17 0 3-15,18-2 1 0,-18 2 3 0,13 0 0 16,-2 2 6-16,-11-2 3 0,14 4 4 0,-9-1 3 16,-5-3 3-16,12 7 3 0,-8-1 8 0,-4-6 3 15,6 9 7-15,-6-9 6 0,0 13 5 0,0-13 1 16,-3 17 3-16,-1-8-8 0,-2 1-1 0,-6 2-5 15,2-1-2-15,-2 1-5 0,-5-1-3 0,4 1-9 16,-4 0-10-16,4-1-33 0,-3-2-23 0,1 2-29 16,1 0-28-16,1-3-36 0,1-1-32 0,4-2-40 15,-1 1-42-15,2-1-44 0,7-5-51 0,0 0-333 0,-12 2-734 16,12-2 324-16</inkml:trace>
          <inkml:trace contextRef="#ctx0" brushRef="#br0" timeOffset="17503.975">10529 955 281 0,'6'7'345'0,"0"0"-20"16,-6-7-11-16,3 14-11 0,-3-3-13 0,-2 0-6 16,1 4-11-16,1-4-26 0,-6 4-15 0,6 1-19 15,-3-1-23-15,-3 2-19 0,1 1-14 0,-4 0-20 16,-1 2-13-16,-4 2-22 0,2 3-41 0,-1-4-61 15,0 1-22-15,-2-2-52 0,1 3-57 0,1 1-69 16,2-3-69-16,0-2-291 0,3-6-604 0,-1 1 267 16</inkml:trace>
          <inkml:trace contextRef="#ctx0" brushRef="#br0" timeOffset="19252.9668">11092 631 155 0,'0'0'191'0,"0"0"-11"0,3-11-9 0,-3 11-5 16,3-10-3-16,-3 10 3 0,0 0-4 0,3-11-2 15,-3 11 2-15,0 0-3 0,6-10-1 0,-6 10 3 16,0 0-11-16,0 0-4 0,5-8-14 0,-5 8-8 16,0 0-15-16,0 0-13 0,0 0-6 0,0 0-9 15,0 0 1-15,0 0-1 0,0 0 6 0,-17 40 1 16,14-24-3-16,-4 2 2 0,1 0 9 0,0 2 3 16,-1 2-5-16,-2 3-2 0,4-1-7 0,-1-7 3 15,-4 5 1-15,2 1-7 0,1-2 1 0,1 0 2 16,3-6-15-16,-5 1-2 0,2 1-4 0,2-1 4 15,-2-7-17-15,3 6 0 0,-3-2-5 0,3-4-2 16,0 0-5-16,3-9-7 0,-4 17 4 0,1-10-2 0,3-7-8 16,-5 10-2-16,5-10 1 0,0 0-4 15,-1 14-1-15,1-14 1 0,0 0-4 0,0 0 6 16,0 0 0-16,-8 4 1 0,8-4 1 0,0 0 0 0,0 0-3 16,0 0-4-16,0 0-3 0,0-35-1 0,2 20-6 15,1-2-4-15,-3-4-7 0,4-7-2 0,1 1-2 16,4-9-3-16,-5 1-5 0,5 0-1 15,1 0-4-15,-1 8 4 0,2-10-1 0,4 4 3 0,-8 9-2 16,2-5 3-16,2 5 6 0,-4 3-6 0,-1-1 4 16,0 6-2-16,0 1 5 0,-2 3 0 0,2 0-2 15,-3 4 7-15,0-3 9 0,-3 11-11 0,6-14-1 16,-6 14-2-16,5-6-8 0,-5 6 4 0,0 0 1 16,0 0 2-16,16 1-5 0,-16-1 5 0,9 14 0 15,0-3 0-15,-1 2 6 0,4 5 8 0,-5-4 4 16,6 9 3-16,2 0 1 0,-1 1 4 0,-1 1 1 15,4-1 5-15,-4 2 3 0,2-2 2 0,-2 2-1 16,1-5 7-16,5 12-5 0,-4-7 2 0,-2-6 0 16,-2 3 1-16,4-2-2 0,-5 1-2 0,1-2-2 0,-1-2 0 15,-4-1-1-15,3-3-3 0,-4-1-1 16,3 4 1-16,-5-5-2 0,0 1-1 0,3 0 0 0,-3-1-3 16,2 2-5-16,-5-5 0 0,4-1-9 0,-4-8-10 15,3 14-17-15,-3-14-15 0,2 13-15 0,-2-13-23 16,0 10-25-16,0-10-30 0,0 0-14 15,0 0-13-15,0 0-40 0,0 0-35 0,-5 12-43 0,5-12-57 16,0 0-347-16,0 0-734 0,-24-23 324 0</inkml:trace>
          <inkml:trace contextRef="#ctx0" brushRef="#br0" timeOffset="19460.1261">11082 941 142 0,'0'0'272'0,"0"0"-11"16,0 0-6-16,27-18-10 0,-9 16-16 0,0-3-16 15,4-5-10-15,3 0-29 0,2 5-17 0,2-1-14 16,-4-1-14-16,2 3-16 0,1-3-22 0,-9 1-30 16,4 5-29-16,-5-2-32 0,1 0-39 0,0 3-29 15,-1 0-51-15,-3 0-56 0,-3 0-212 0,-12 0-418 16,20-4 184-16</inkml:trace>
          <inkml:trace contextRef="#ctx0" brushRef="#br0" timeOffset="20068.4688">11831 741 159 0,'0'0'323'0,"0"0"-15"0,0 0-18 0,0 0-23 16,0 0-26-16,0 0-22 0,0 0-4 15,0 0-6-15,0 0-4 0,0 0-5 0,-15 32 2 0,10-19-4 16,-2-2-8-16,1 5-6 0,-3-1-12 0,3 0 2 15,0 1-17-15,-1-1-14 0,5-4-4 0,-1 6-6 16,0-5-3-16,3-3-14 0,0-9-7 0,-3 21-7 16,2-10-3-16,1-11-9 0,4 14-2 0,-1-5-3 15,2 0-5-15,0-2-5 0,-5-7-8 0,14 8-3 16,-5-5-10-16,4 2-6 0,1-4-14 0,2 1-15 16,-2-2-22-16,-1-2-27 0,6-2-36 0,-4 1-35 15,5-1-23-15,-1-2-13 0,-3 1-31 0,1-2-18 16,7-4-16-16,-9 4-16 0,0-2-16 0,-5-1-8 15,0 3-2-15,-1 1 15 0,0-4 7 0,-4 4 31 16,1-1 18-16,0 0 18 0,-2-3 28 0,-4 10 33 0,8-9 28 16,-8 9 19-16,6-9 28 0,-6 9 24 15,1-10 21-15,-1 10 15 0,0 0 12 0,5-10 11 16,-5 10 7-16,0 0 4 0,0 0 0 0,3-9 1 0,-3 9-3 16,0 0 3-16,0 0 8 0,0 0 20 0,0 0 14 15,0 0 5-15,0 0 14 0,4 36 9 0,-4-25 1 16,-3 0 7-16,2 6-6 0,-2-3-7 15,3 4-12-15,-5-1-4 0,4 0-13 0,-4-3-7 0,5 4-12 16,-3 0-10-16,-3-5-5 0,6 5-8 0,0-3-8 16,-4 1-17-16,4-2-27 0,-2-4-36 0,1 0-31 15,1-10-33-15,0 16-37 0,-3-7-28 0,3-9-24 16,3 14-22-16,-3-14-16 0,3 8-30 0,-3-8-41 16,0 0-61-16,0 0-213 0,0 0-599 0,24-18 266 15</inkml:trace>
          <inkml:trace contextRef="#ctx0" brushRef="#br0" timeOffset="20250.9311">12363 975 137 0,'0'0'310'0,"0"0"-13"0,12 11-13 0,-12-11-6 16,3 11-13-16,-3-1-6 0,0-10-17 0,0 22-13 16,-3-7-1-16,2-2-31 0,-1 3-26 0,-2 1-19 15,-2-2-6-15,3-1-11 0,-3-1-26 0,1 3-12 16,-1-3-30-16,3 0-37 0,-1-1-34 0,-2 0-35 0,3-1-43 15,-3-3-43-15,6-8-51 0,-6 12-69 16,6-12-249-16,-6 7-535 0,6-7 236 0</inkml:trace>
        </inkml:traceGroup>
        <inkml:traceGroup>
          <inkml:annotationXML>
            <emma:emma xmlns:emma="http://www.w3.org/2003/04/emma" version="1.0">
              <emma:interpretation id="{521463BA-DDBC-47D7-A8F7-65DDF4540482}" emma:medium="tactile" emma:mode="ink">
                <msink:context xmlns:msink="http://schemas.microsoft.com/ink/2010/main" type="inkWord" rotatedBoundingBox="14375,916 16411,909 16414,1974 14378,1980"/>
              </emma:interpretation>
            </emma:emma>
          </inkml:annotationXML>
          <inkml:trace contextRef="#ctx0" brushRef="#br0" timeOffset="20789.6952">12845 715 372 0,'12'-8'375'0,"-12"8"-33"16,0 0-21-16,9-3-29 0,-9 3-30 0,0 0-13 15,0 0-10-15,0 0-10 0,16 14-10 0,-13-3 1 16,2 1-21-16,-2 3-6 0,0 2-8 0,-2 4-16 16,-1-2-3-16,0 4-16 0,-4 1-5 0,1 1-12 15,0-3-9-15,1-2-10 0,-4 0-7 0,3 2-11 16,-3-5-5-16,2-1-12 0,1 0-8 0,-2-3-4 15,-1 2-10-15,3-5-3 0,0 1-4 0,-3-5-6 16,6-6-4-16,-4 15-4 0,4-15-4 0,-6 6-5 16,6-6-13-16,0 0-24 0,-11 4-6 0,11-4-8 15,0 0-15-15,0 0-21 0,-11-23 3 0,8 10-13 16,3-7-18-16,1-4-7 0,1 0 0 0,2-12-7 16,2-1 10-16,6-1-1 0,-3 4 4 0,6-5 7 15,1 5 10-15,1-3 5 0,-4 2 9 0,-3 10 9 16,2 3 11-16,-1 1 17 0,1 1 11 0,0 7 20 0,-3-1 2 15,1 4 15-15,-4 0 10 0,-2 2 2 0,5 1 4 16,-1 2 7-16,-8 5-15 0,15-4 2 16,-15 4 1-16,18 0 0 0,-9 5 4 0,1 1 7 15,4 2 2-15,-1 6 3 0,-3 0 1 0,7 7 8 0,-2 2 4 16,-3-1 1-16,1 0 1 0,0 2 0 0,-1 1 4 16,-3-2 5-16,3-2-1 0,-3 3-4 0,2-3-4 15,-5-3-5-15,3 3 0 0,-3-3-8 0,-3-3-5 16,5-2-5-16,-5 4-6 0,2-4 1 0,-2 1-7 15,1-5-2-15,-2 0-5 0,2 1-16 0,-4-10-24 16,2 12-22-16,-2-12-31 0,4 13-28 0,-4-13-30 16,0 0-39-16,0 13-28 0,0-13-26 0,0 0-38 15,-10 11-54-15,10-11-79 0,0 0-307 0,0 0-754 16,-22-14 334-16</inkml:trace>
          <inkml:trace contextRef="#ctx0" brushRef="#br0" timeOffset="20990.356">12979 875 188 0,'0'0'349'0,"0"0"-26"15,0 0-13-15,0 0-19 0,0 0-4 16,0 0-13-16,37-14-5 0,-20 12-32 0,2-3-25 16,0 1-26-16,7-1-16 0,-1-1-15 0,-4 3-17 0,4-1-15 15,-1 0-23-15,-4 1-46 0,2 1-29 0,-4-3-36 16,1 5-34-16,-1-3-40 0,0 3-50 0,-3-2-58 15,3 1-68-15,-8-3-233 0,4 4-535 0,-1-6 237 16</inkml:trace>
          <inkml:trace contextRef="#ctx0" brushRef="#br0" timeOffset="21496.4561">13753 730 191 0,'-12'10'231'0,"3"-4"-4"0,-3 1-6 0,3-1-2 0,0 1-14 16,2 0-17-16,1 1-13 0,0 1-13 16,6-9-12-16,-3 13 1 0,-3-6-10 0,6-7-6 0,-1 16-9 15,1-16-5-15,0 17-1 0,3-8 11 16,-3-9-15-16,7 13 8 0,-1-4-9 0,1-2 20 0,4 2-10 15,1 0-4-15,-2 1 1 0,4 1-6 0,-1-4-1 16,3 3-7-16,-2-2-1 0,-1 5-4 0,2-6-3 16,-1 4-5-16,-1 0-3 0,-1 2-8 0,0-6-9 15,-2 4-1-15,-1-4-7 0,-1 4-6 0,-2-5-1 16,-3 1-3-16,1 3-6 0,-4-10-2 0,2 18-1 16,-2-18-5-16,-8 16-1 0,1-7-7 0,-5 4-7 15,0-3-11-15,-2-3-17 0,1 4-31 0,-3-4-28 16,-1 4-38-16,1-5-33 0,-2-1-30 0,-1-2-27 15,4 3-39-15,-3-6-50 0,4 0-84 0,-1 0-283 16,3-3-695-16,4-3 308 0</inkml:trace>
          <inkml:trace contextRef="#ctx0" brushRef="#br0" timeOffset="21211.5916">13749 721 174 0,'12'-3'293'0,"-12"3"-12"16,13-3-16-16,-13 3-15 0,18-1-23 0,-9-2-22 16,3 2-16-16,-12 1-17 0,22-4-17 0,-11 4-10 15,0-2-21-15,0-2-13 0,-11 4-11 0,19-2-17 16,-8-3-14-16,-11 5-21 0,21-2-25 0,-12 0-28 16,-9 2-27-16,13-5-30 0,-6 1-29 0,-7 4-35 15,9-7-34-15,-9 7-57 0,0 0-154 0,0 0-401 16,0 0 178-16</inkml:trace>
          <inkml:trace contextRef="#ctx0" brushRef="#br0" timeOffset="22284.383">14186 281 196 0,'0'0'291'0,"0"0"-14"0,-12-3-13 16,12 3-13-16,0 0-17 0,0 0-16 0,0 0-15 15,0 0-14-15,0 0-17 0,0 0-17 0,0 0-13 16,0 0-13-16,0 0-15 0,0 0-14 0,0 0-9 16,0 0-4-16,0 0-5 0,0 0-2 0,0 0-2 15,0 18-2-15,0-18 1 0,4 17 4 0,-4-17 4 0,8 14 3 16,-2-7-4-16,-2 4 3 0,3-1-2 15,4 4 1-15,1-3-13 0,0 2 4 0,7 2-5 16,1 1 2-16,-6-5-4 0,7 3 0 0,0-4-10 0,2 6 4 16,-7-7-10-16,9 4 3 0,-4 2-12 0,-1-2 0 15,3 1-1-15,0-4-1 0,-2 1 0 0,-3-3 4 16,1 2-3-16,-3-1-2 0,2-4-4 0,3 8-2 16,-3-5 0-16,-3 4-7 0,0-1-2 0,3-2 2 15,-5 1-7-15,5-3 0 0,-7 4-4 0,2-1 6 16,2-2-2-16,-5 0 2 0,1-1 6 0,-2-3 4 15,1 3 2-15,-2-2-1 0,1 1 10 0,-2-4-7 16,-7-2-1-16,12 9 1 0,-6-6 5 0,-6-3-4 16,7 7 1-16,-7-7-2 0,6 6 6 0,-6-6-3 0,6 6-1 15,-6-6 0-15,6 9 2 0,-6-9-3 16,0 0 0-16,0 0 1 0,0 11 5 0,0-11 3 16,-3 14 7-16,-1-4-1 0,-8 6 6 0,-2-3-3 0,0 7 1 15,-9 2-10-15,-5 3-3 0,1 1 7 0,-4 2-12 16,1-3-4-16,-3 0-2 0,3 5-8 15,0-6 0-15,10-1-6 0,-3-4-12 0,-5 5-25 16,1 5-33-16,3-9-34 0,2-2-44 0,1 6-57 0,4-6-56 16,1 2-40-16,1-4-48 0,-7 4-68 0,8-1-92 15,-5-4-302-15,10-3-856 0,-1-6 379 0</inkml:trace>
        </inkml:traceGroup>
        <inkml:traceGroup>
          <inkml:annotationXML>
            <emma:emma xmlns:emma="http://www.w3.org/2003/04/emma" version="1.0">
              <emma:interpretation id="{D4E9E21F-B1CD-4D4C-8E67-4894C259612E}" emma:medium="tactile" emma:mode="ink">
                <msink:context xmlns:msink="http://schemas.microsoft.com/ink/2010/main" type="inkWord" rotatedBoundingBox="16947,1114 19324,1107 19327,2098 16950,2105"/>
              </emma:interpretation>
            </emma:emma>
          </inkml:annotationXML>
          <inkml:trace contextRef="#ctx0" brushRef="#br0" timeOffset="23181.3939">15890 783 2424 0,'5'4'180'0,"-5"-4"-109"16,0 18-38-16,-5-4-5 0,-1 1 3 0,-7 10 9 15,-4-1 5-15,-5 7 1 0,0 0-1 0,-5-1 5 16,-4 0-2-16,2 1-5 0,1-1-4 0,-5-3-1 16,2-1-5-16,-2 3-1 0,0-2-3 0,2 0-13 15,7-9-20-15,-6 5-25 0,11-7-26 0,-2 3-30 16,1 0-42-16,7-7-45 0,3-3-88 0,-4-2-164 0,8 1-458 16,6-8 203-16</inkml:trace>
          <inkml:trace contextRef="#ctx0" brushRef="#br0" timeOffset="23982.5591">16272 771 123 0,'-6'-16'324'0,"2"1"-11"16,-4-7-16-16,4 8-20 0,2 1-18 0,2-3-22 15,-1 1-20-15,2-1-18 0,5-2-15 0,2 5-16 16,-1-4-17-16,3 5-11 0,4-1-11 0,5-2-11 0,2 2-8 16,4 2-4-16,2-2-8 0,2 2-6 15,-1 4 2-15,3 1-9 0,-2-1-1 0,3 2-3 16,0 3-4-16,-1-2-7 0,-1 8-5 0,1-4-7 0,-2 3 6 15,-3 4-3-15,0 3-2 0,1 1-6 0,-6-1 1 16,-1 4 4-16,-3-1-7 0,-4-1-3 0,1 1 4 16,-5 4-1-16,1 3 3 0,-7-2-6 0,0-2 3 15,-6 1-3-15,0 1-6 0,-3 0 0 0,-7 2-3 16,-1-7-1-16,-4 8-3 0,-1-2-6 0,-2-3 0 16,-4 0-10-16,-2-1-10 0,5 0-24 0,1-1-23 15,-2-2-19-15,7-4-36 0,2 1-44 0,1-2-30 16,0 0-45-16,2-1-44 0,4-1-52 0,1 0-344 15,6-5-705-15,0 0 312 0</inkml:trace>
          <inkml:trace contextRef="#ctx0" brushRef="#br0" timeOffset="23621.92">16452 784 69 0,'0'0'292'0,"0"0"-29"16,0 0-12-16,0 0-9 0,0 0-2 0,12 18 2 0,-10-7-11 15,-2 5-6-15,0 7 0 0,3 1 8 0,0 6-8 16,-2-3-5-16,1 9-5 0,1-8 2 16,-2-1-9-16,1 1-5 0,2 1-12 0,-1-2-11 0,3-2-11 15,-4 3-17-15,4-2-7 0,0-1-13 16,-2-1-12-16,-2 2-10 0,4-3-11 0,0-7-10 0,-5 1-8 16,4 4-6-16,-4-5-9 0,3 2-22 0,-2-7-13 15,-2 6-36-15,3-5-30 0,0 0-33 0,-3-4-33 16,0-8-28-16,0 13-25 0,0-13-34 0,-5 13-25 15,5-13-39-15,-11 9-53 0,11-9-81 0,-9 0-223 16,9 0-658-16,0 0 291 0</inkml:trace>
          <inkml:trace contextRef="#ctx0" brushRef="#br0" timeOffset="24405.7154">17252 945 238 0,'0'0'357'0,"0"0"-27"0,0 0-21 16,0 0-13-16,0 0-9 0,0 0-14 0,0 0-12 0,19 13-8 16,-7-9-13-16,3-2-12 0,1-1-5 0,4 3-2 15,-1-1-23-15,-1 1-9 0,5-2-14 0,0 2-1 16,1-4-17-16,3 1-13 0,-2 2-11 0,-2-2-13 16,-2-1-7-16,-2 2-9 0,2-2-11 0,-2 0-8 15,1 0-6-15,-1 0-10 0,-1 0-4 0,-3 0-7 16,0 0-8-16,-3 0-2 0,-12 0-5 0,19 0-27 15,-8-2-17-15,-11 2-19 0,15-1-23 0,-15 1-22 16,13 1-29-16,-13-1-32 0,0 0-24 0,0 0-21 16,0 0-32-16,0 0-36 0,0 0-42 0,0 0-60 15,0 0-309-15,0 0-703 0,-45 8 312 0</inkml:trace>
          <inkml:trace contextRef="#ctx0" brushRef="#br0" timeOffset="24611.8465">17294 1163 18 0,'0'0'285'0,"0"0"-10"15,9 11-7-15,-9-11-9 0,14 4-10 0,-3-1-10 0,-2-3-12 16,3 5-16-16,1-4-21 0,2 1-18 0,2 1-12 16,-3-1-16-16,4-2-17 0,-1 0-15 0,2 3-16 15,-4-6-18-15,3 3-29 0,-3 0-30 16,1 0-34-16,-5 0-43 0,-11 0-50 0,24-2-61 0,-11-1-75 15,-1 1-187-15,-3 0-467 0,3-4 207 0</inkml:trace>
        </inkml:traceGroup>
        <inkml:traceGroup>
          <inkml:annotationXML>
            <emma:emma xmlns:emma="http://www.w3.org/2003/04/emma" version="1.0">
              <emma:interpretation id="{643F0E70-86AE-4415-A0BB-F42AA029C554}" emma:medium="tactile" emma:mode="ink">
                <msink:context xmlns:msink="http://schemas.microsoft.com/ink/2010/main" type="inkWord" rotatedBoundingBox="19794,1058 22096,1051 22099,1875 19797,1882"/>
              </emma:interpretation>
            </emma:emma>
          </inkml:annotationXML>
          <inkml:trace contextRef="#ctx0" brushRef="#br0" timeOffset="26594.2075">18457 439 220 0,'0'0'241'0,"0"0"-11"16,0 0-9-16,4-15-10 0,-4 15-8 0,0 0-9 15,0 0-9-15,0 0-8 0,0 0-8 16,0 0-16-16,0 0-4 0,0 0-13 0,0 0-12 0,0 0-15 16,0 0-8-16,0 0-11 0,0 0-7 0,0 0-6 15,0 0 3-15,-25 22-6 0,12-2 4 0,-5-3 1 16,3 5 11-16,-3-2-9 0,-3 11-3 15,6-7 5-15,-4 7-1 0,-2-1 1 0,3 2 0 0,4-6-7 16,0 6-4-16,3-3 3 0,5 8-5 0,-1-2-9 16,5-8 7-16,1-1-2 0,4 3 0 0,0 1-3 15,6-5-1-15,4 10-6 0,-1-11 0 0,1 0-3 16,4 1-5-16,2-4-5 0,1-2 6 0,0 0-13 16,3 0-10-16,1-2-33 0,-2-3-21 0,0-1-37 15,-4-3-42-15,-3-1-51 0,0 1-66 0,-3-2-71 16,-4-1-393-16,-1-2-745 0,-7-5 330 0</inkml:trace>
          <inkml:trace contextRef="#ctx0" brushRef="#br0" timeOffset="32360.0841">18673 629 45 0,'0'0'199'0,"0"0"-9"0,2-11-3 0,-2 11-9 16,0 0-6-16,0-13-5 0,0 13 1 15,0 0-5-15,1-13-5 0,-1 13 0 0,0 0-1 16,-3-12-3-16,3 12-1 0,0 0-6 0,0 0-1 0,-3-12 1 16,3 12-5-16,0 0 1 0,0 0-11 0,0 0-6 15,0 0-9-15,0 0-5 0,-1-14-8 0,1 14-17 16,0 0 0-16,0 0-20 0,0 0-5 0,0 0-14 16,0 0-3-16,0 0-5 0,0 0-3 0,0 0-2 15,0 0 3-15,0 0-8 0,-5 45 0 0,4-31 0 16,-4-1 1-16,2 3 6 0,-1-1-12 0,2 1 0 15,1-2 6-15,-2 3-2 0,1 1 17 0,1-1-15 16,-4-3 3-16,5 3-3 0,0-4-3 0,0 1-3 16,0-3 4-16,3-1-6 0,-3-10 5 0,0 19-6 15,2-11-1-15,-2-8 0 0,0 15 5 0,0-15 16 16,3 15-20-16,0-9-3 0,-3-6 6 0,6 15 3 16,-6-15-1-16,4 10 0 0,1-6 2 0,-5-4 4 15,7 6-2-15,-7-6 4 0,12 6 0 0,-12-6 1 16,15 0-2-16,-5 1-1 0,-10-1-3 0,21 0-2 15,-7-2-1-15,1 1-3 0,3 1-2 0,1-4-3 16,-3 2-4-16,4-2-1 0,-2 0-1 0,1 0 1 0,6 1-2 16,-4 0-3-16,-4-1 4 0,2 2-3 0,-3-3 3 15,1 5-4-15,1-4-3 0,-5 2-5 0,2-1-7 16,-3 2-8-16,-3 0-5 0,-9 1-14 16,18-3-8-16,-18 3-8 0,15-3-23 0,-15 3-17 0,0 0-21 15,13-1-15-15,-13 1-12 0,0 0-12 0,0 0-21 16,0 0-21-16,0 0-29 0,0 14-42 0,0-14-57 15,0 0-261-15,0 0-626 0,0 0 277 0</inkml:trace>
          <inkml:trace contextRef="#ctx0" brushRef="#br0" timeOffset="32658.2858">19033 660 267 0,'0'0'289'0,"0"0"-19"16,0 0-18-16,0 0-23 0,0 0-22 0,0 0-15 16,0 0-5-16,0 0-2 0,0 0 3 0,0 0-8 15,7 33-6-15,-5-19 2 0,-1 3-5 0,-2-1-4 0,1 5 8 16,-3 2-10-16,-2 1-2 0,4 2-11 16,-4-3-3-16,2-1-10 0,0 0-18 0,0-3-11 15,-1-2-5-15,2 4-10 0,-2 3-14 0,-2-6-3 0,4 0-8 16,1-1-7-16,-4-1-4 0,2 0-25 0,-1-5-15 15,2 4-36-15,2-7-23 0,0-8-34 0,-4 16-24 16,4-16-25-16,-2 13-20 0,2-13-12 16,0 9-13-16,0-9-21 0,0 0-28 0,12 4-31 0,-12-4-28 15,0 0-252-15,23-19-571 0,-10 8 253 0</inkml:trace>
          <inkml:trace contextRef="#ctx0" brushRef="#br0" timeOffset="32878.5761">19450 779 235 0,'9'0'294'0,"-9"0"-7"16,0 0-3-16,8 11-8 0,-8-11-4 0,0 18-4 15,0-11-11-15,-3 10-12 0,0-2-11 0,0 2-10 16,-2 0-7-16,-1 5-17 0,2-4-19 0,-2 5-19 0,-2-2-9 16,2 3-17-16,0-8-15 0,0 0-8 15,0 0-12-15,0-2-11 0,-3 1-13 0,4 0-22 16,-1-3-32-16,0 0-37 0,3-4-31 0,-3 1-45 0,1-1-37 15,5-8-47-15,-6 14-43 0,6-14-51 0,-6 6-66 16,6-6-206-16,0 0-584 0,0 0 259 16</inkml:trace>
          <inkml:trace contextRef="#ctx0" brushRef="#br0" timeOffset="33438.6354">19790 699 151 0,'-1'-12'276'0,"-2"1"-19"16,3 11-17-16,3-14-18 0,-3 14-19 0,7-18-15 16,-5 8-14-16,2 2-10 0,-4 8-26 0,15-17-6 15,-8 8-7-15,4 0-9 0,-1-2-3 0,4 5-5 16,2-1-4-16,1-3 2 0,2 7-6 0,-1-1-7 15,0 2-7-15,-5-1-6 0,2 1-2 0,-3 2-9 16,-2 2-1-16,2 2-5 0,-1 1 1 0,-4 2-7 16,1 0 2-16,-2 3 7 0,-3 1-5 0,0 3-4 15,-2-1 0-15,-1 4-3 0,-6-3 3 0,5 4 2 16,-7 0-7-16,-2 3-7 0,1-7-1 0,-5 7-2 16,1-1-2-16,0-2-1 0,1-4-8 0,-2 3 1 15,4-4-2-15,-1-2-7 0,1-2 1 0,-2 2-5 0,8-4-7 16,-2-1 2-16,6-6-10 0,-11 10-7 0,11-10 1 15,-7 6-13-15,7-6-2 0,0 0 1 16,0 0 0-16,0 0 2 0,0 0 1 0,0 0-3 0,27 4-6 16,-27-4 8-16,26-9-4 0,-9 4 7 0,-1 1 4 15,2-2-3-15,-3 4-1 0,0-3 1 0,3 1 7 16,-3 1-5-16,1 1 3 0,-1 2 3 0,-3-2 6 16,-12 2 5-16,16 2-1 0,-5-2-1 0,-2 4 7 15,-9-4 0-15,16 5 3 0,-8 1 13 0,-2 1 2 16,-2 1 5-16,-4-8-4 0,9 17 5 0,-9-7 6 15,0 1 13-15,0-11-3 0,-6 20 3 0,0-8-6 16,-1 1 0-16,-4 0-4 0,-1 2-4 0,2-4-7 16,-4 2-3-16,2-2-6 0,-1 3-11 0,0-3-30 15,2-1-26-15,-2 1-41 0,5-5-33 0,1 3-38 16,-1-3-45-16,1-1-47 0,7-5-44 0,-11 6-79 16,11-6-221-16,0 0-636 0,0 0 281 0</inkml:trace>
          <inkml:trace contextRef="#ctx0" brushRef="#br0" timeOffset="33687.8682">20513 861 314 0,'8'4'363'0,"-8"-4"1"0,4 13 12 0,-4-13-4 0,0 18-2 15,0-18-25-15,-6 25-18 0,5-9-10 0,-5 2-22 16,0 5-19-16,-1-1-24 0,-1-1-19 0,-1 0-25 15,2 4-18-15,-1-9-21 0,2 2-15 16,-1 0-13-16,1-4-14 0,0 3-13 0,3-6-12 0,-5 2-26 16,4-2-25-16,0-4-33 0,1 3-37 0,-2 0-31 15,5-10-32-15,-7 6-30 0,7-6-34 16,-6 10-16-16,6-10-26 0,0 0-46 0,0 0-44 0,0 0-47 16,0 0-335-16,0 0-715 0,26-22 316 0</inkml:trace>
        </inkml:traceGroup>
        <inkml:traceGroup>
          <inkml:annotationXML>
            <emma:emma xmlns:emma="http://www.w3.org/2003/04/emma" version="1.0">
              <emma:interpretation id="{D213AB42-785D-41C2-8850-8EF09A71F250}" emma:medium="tactile" emma:mode="ink">
                <msink:context xmlns:msink="http://schemas.microsoft.com/ink/2010/main" type="inkWord" rotatedBoundingBox="22602,837 26196,825 26199,1901 22605,1913"/>
              </emma:interpretation>
            </emma:emma>
          </inkml:annotationXML>
          <inkml:trace contextRef="#ctx0" brushRef="#br0" timeOffset="34318.2833">21150 532 185 0,'-9'5'329'16,"-1"1"-13"-16,-2 4-20 0,3-6-10 0,2 6-24 15,-4-6-15-15,4 6-20 0,-1-2-23 0,-1 2-17 16,3 0-4-16,0-3-29 0,0 0-8 0,2 3-9 15,4-10-10-15,-8 12-9 0,5-5-9 0,3-7-7 16,-3 13-10-16,3-13 2 0,-1 11-7 0,1-11-5 16,4 13 1-16,-4-13 0 0,8 9-7 0,-1-3-3 0,-7-6-3 15,15 7-5-15,-4-3-1 0,1 3-5 16,-2-4-7-16,4 1-2 0,2 2 2 0,-3-2-8 0,2-1-1 16,-6 3-5-16,3-2 0 0,0 3-1 0,-3-2 1 15,1 1 2-15,-2-3-1 0,1 3-2 0,-3-1-1 16,0 2 2-16,1-1 8 0,-7-6 0 0,3 16 5 15,-1-4-1-15,-2-12-3 0,-6 22-1 0,0-8 0 16,-2 1-4-16,-1 0 0 0,-3 0-10 0,1-1-2 16,-1-2-7-16,1 1-15 0,-1 0-31 0,-1-2-30 15,2-2-37-15,4-1-37 0,-1 0-32 0,1-2-30 16,7-6-30-16,-10 10-31 0,7-6-15 0,3-4-28 16,0 0-48-16,0 0-264 0,0 0-654 0,0 0 290 15</inkml:trace>
          <inkml:trace contextRef="#ctx0" brushRef="#br0" timeOffset="33940.4226">21035 537 82 0,'0'0'320'0,"15"-5"-3"16,-1-1-10-16,4 3-5 0,-3-5-20 0,6 5-11 15,4-3-5-15,2-1-12 0,-2 2-16 0,3-2-17 0,-2 1-12 16,1 1-15-16,-1-3-16 0,1 4-13 0,0-1-16 16,-7 2-13-16,-1-1-15 0,0 1-12 15,-2-1-20-15,-5 3-14 0,0-1-48 0,-1-1-40 16,-11 3-35-16,17-5-45 0,-10 2-49 0,-7 3-52 0,0 0-72 16,0 0-327-16,0 0-643 0,0 0 285 0</inkml:trace>
          <inkml:trace contextRef="#ctx0" brushRef="#br0" timeOffset="34522.1736">21483 833 331 0,'13'-1'344'0,"-13"1"-17"0,0 0-19 0,14 2-14 16,-14-2-9-16,4 9 4 0,-4-9-6 0,0 16-3 16,0-16-6-16,-6 19-30 0,2-6-19 0,-1 3-18 15,-1-1-17-15,-1 3-22 0,1-2-14 0,-5 0-15 16,4 1-16-16,-2-2-10 0,-1 1-13 0,1-1-26 15,1-1-31-15,-2-1-29 0,2-4-45 0,2 1-37 16,0-1-31-16,0-1-34 0,0-1-34 0,6-7-44 0,-4 8-40 16,4-8-41-16,0 0-302 0,0 0-642 0,0 0 285 15</inkml:trace>
          <inkml:trace contextRef="#ctx0" brushRef="#br0" timeOffset="35050.4256">21972 707 188 0,'0'0'301'0,"9"-14"-6"0,-6 4-7 0,0 0-13 16,1-1-11-16,-1-2-15 0,3 5-12 0,-1-2-11 15,-2 0-12-15,6-1-19 0,-5 1-6 0,1 2-19 16,2-4-12-16,-1 3-7 0,2 2-16 0,-1 0-6 15,-1-1-10-15,4 2-11 0,-2 1-5 0,1-1-11 16,-2 3-6-16,-7 3-4 0,20-4-14 0,-10 4-9 16,-10 0 4-16,17 1-13 0,-5 2 0 0,-12-3-8 15,19 8-2-15,-12-2-1 0,1 1 1 0,1 6-3 16,-2-2 5-16,-1 4 2 0,-3 1-2 0,2-1 9 0,-4 2-6 16,-2 1 3-16,-2 0 1 0,-5 6 1 15,1-3 3-15,-2 3 0 0,-5 0-3 0,-8 7 0 16,6-9-5-16,-11 8-3 0,6-11-4 0,-1 4-3 0,1-4-5 15,-2 2-1-15,-1-4-6 0,2 0 2 0,-2 1-3 16,3-1-2-16,0-4-5 0,4-5 3 0,2 2-3 16,0 0-3-16,-2 0 3 0,8-5-4 0,-1 1 7 15,2-1-6-15,1-1-4 0,7-4 1 0,-9 6-1 16,9-6 0-16,-6 6-2 0,6-6 0 0,0 0-1 16,0 0 1-16,0 0 0 0,0 0 2 15,0 0-2-15,0 0-1 0,28 7 1 0,-11-9-1 0,-7 2 2 16,7-5 2-16,-1 3 5 0,-1-1-9 0,4 2 1 15,-1-1 2-15,0 0-2 0,-1-1-1 0,-1 0-2 16,0 2 2-16,-1-3-1 0,3 1-10 0,-3 1-17 16,1 1-22-16,-1-3-34 0,-6 3-31 0,3-1-39 15,0 1-33-15,-3-3-38 0,-9 4-41 0,18-5-59 16,-5-5-58-16,-2 6-312 0,2-4-746 0,-4 1 330 0</inkml:trace>
          <inkml:trace contextRef="#ctx0" brushRef="#br0" timeOffset="35286.6779">22604 828 45 0,'0'0'381'0,"6"5"-11"0,-6-5 4 0,-1 12-3 16,1-12-2-16,-8 19-12 0,2-5-17 0,-1 0-18 0,1 4-11 16,-6 4-23-16,3-2-24 0,-3 0-24 0,0 5-22 15,3-4-22-15,-1 2-20 0,1-7-17 0,-1 0-14 16,5 2-14-16,-5-3-10 0,4 1-16 0,-2-2-24 15,4-2-27-15,-1-3-35 0,2 2-38 0,3-11-44 16,-3 17-33-16,3-17-30 0,-4 12-17 0,4-12-13 16,0 0-18-16,7 8-24 0,-7-8-32 0,0 0-35 15,27-13-43-15,-13 7-303 0,-1-6-659 0,0-1 291 16</inkml:trace>
          <inkml:trace contextRef="#ctx0" brushRef="#br0" timeOffset="35708.3156">23125 512 229 0,'0'0'303'0,"9"-7"-19"0,-9 7-22 0,0 0-26 0,0 0-24 16,0 0-10-16,0 0-5 0,0 0-5 16,-2 27-13-16,-5-14-6 0,-1 3 3 0,-2 7 0 15,1 2 2-15,-4 0-7 0,-4 9 9 0,1 2 4 0,-2 0-13 16,3 1-8-16,-1-2-11 0,-1-2-2 15,5-7-11-15,0-1-5 0,2 1-6 0,-1 0-13 16,4-3-9-16,1 0-8 0,-1-6-7 0,5-2-10 16,2 1-5-16,-4-2-3 0,4 0-5 0,0-3 2 0,4-2-4 15,-1-1-1-15,-3-8-1 0,8 14-2 0,0-9-3 16,1-3-3-16,3 1-8 0,5-3-2 0,1-3-7 16,0 3-4-16,-4-4-3 0,6-2-6 0,-4-1-2 15,2-1 2-15,3-2-7 0,-3 1-4 0,1-3-3 16,-5 1-2-16,-4 1 3 0,2-3 1 0,-4 5-4 15,-2-3 0-15,0-2 2 0,-2 3 0 0,-1 1-4 16,-3 9 3-16,0-16-6 0,0 16-4 0,-7-15 3 16,7 15-5-16,-15-9-5 0,1 8-8 0,1-2-8 15,-5 3-14-15,3 0-12 0,-1 4-19 0,-1-2-21 16,4 2-20-16,1-1-31 0,0 1-31 0,1-3-23 16,-1 3-28-16,2 2-34 0,10-6-34 0,-13 3-29 15,13-3-79-15,0 0-234 0,0 0-682 0,0 0 302 16</inkml:trace>
          <inkml:trace contextRef="#ctx0" brushRef="#br0" timeOffset="35976.1548">23469 910 356 0,'0'0'361'16,"0"0"-24"-16,8 6-26 0,-8-6-23 0,0 0-9 0,6 11-8 15,-6-11-3-15,0 14-5 0,0-14-4 16,-3 17-6-16,1-6-10 0,-2 2-11 0,-1 0-13 0,-1 2-15 16,-1-1-18-16,-2 1-15 0,0-2-17 0,-1 2-15 15,1 0-12-15,0-4-12 0,-3 2-10 0,0 0-12 16,-2-2-21-16,6-1-28 0,-3 4-39 0,4-7-41 16,1-5-38-16,6-2-36 0,-9 9-31 0,9-9-20 15,-11 6-24-15,11-6-43 0,0 0-45 0,0 0-42 16,0 0-65-16,0 0-196 0,12-30-623 0,-6 18 276 15</inkml:trace>
          <inkml:trace contextRef="#ctx0" brushRef="#br0" timeOffset="36319.4364">23835 507 253 0,'7'-2'317'0,"-7"2"-29"15,0 0-22-15,0 0-16 0,0 0 0 0,0 0-8 16,0 24-5-16,0-24 3 0,-6 24 3 0,2-10-7 0,-4 4-2 16,1 2-4-16,-1 1 0 0,-2 0-3 15,6-3-3-15,-5 4-13 0,1-2-10 0,1 2-17 16,1-5-10-16,0-2-9 0,3 1-9 0,-2 2-11 16,2-5-11-16,-1 0-10 0,2-2-8 0,-1-4-4 0,3-7-8 15,0 20-1-15,0-20-5 0,3 16 3 0,-1-8-4 16,-2-8 0-16,7 13-10 0,1-7-3 0,1-2-8 15,-9-4-6-15,18 4-10 0,-2-4-15 0,-1-1-21 16,3 1-19-16,-2-3-25 0,4-2-33 0,-4-4-33 16,0 2-43-16,2-3-39 0,2-5-54 0,1 4-26 15,-5-1-31-15,-3 3-34 0,4-1-32 0,-4-5-30 16,1 3-60-16,-2 0-244 0,-3-1-733 0,-4 6 325 16</inkml:trace>
          <inkml:trace contextRef="#ctx0" brushRef="#br0" timeOffset="36518.2594">24109 662 221 0,'0'0'270'0,"0"0"-1"16,0 0 4-16,0 0-1 0,6-7 5 0,-6 7-4 16,0 0-12-16,0 0-14 0,0 0-33 0,0 0-7 15,0 0 17-15,0 0 2 0,2 31-2 0,-5-18 6 16,-3 3 0-16,0 4-5 0,-3 4-7 0,-2-2-5 16,2 0-18-16,-1 3-12 0,1 1-16 0,-1-1-14 15,1-2-11-15,-2-2-14 0,4 3-11 0,-1 0-13 16,1 0-8-16,2-5-14 0,2-4-27 0,-1 2-37 0,-4-1-33 15,4-1-43-15,1-1-44 0,2-3-48 0,1 0-32 16,0-11-35-16,4 19-39 0,0-14-45 0,5 1-73 16,2-2-353-16,4-4-787 0,4-3 348 0</inkml:trace>
          <inkml:trace contextRef="#ctx0" brushRef="#br0" timeOffset="37051.6358">24583 200 36 0,'0'0'242'16,"0"0"-5"-16,0 0-7 0,-10-8-14 0,10 8-1 0,0 0-5 15,0 0-15-15,0 0-14 0,0 0-12 16,0 0-22-16,0 0-12 0,0 0-15 0,0 0-3 16,0 0 4-16,0 0 4 0,-7 23 0 0,7-23 4 15,6 28 11-15,-5-4 0 0,4 0 14 0,0 14 1 16,3 1 5-16,-2-3 4 0,-2 6-8 0,2 0 1 15,0 2-2-15,0 3-11 0,-4-5-7 0,2 2-11 16,-4 2-7-16,-6-1-12 0,0 1-10 0,-3-1-9 0,-7-1-9 16,-5-2-17-16,-1-3-39 0,-5 2-60 0,-6-3-49 15,-1-5-41-15,1 2-43 0,-9 1-54 0,2-2-70 16,7-7-55-16,-4-2-322 0,10-8-728 0,0-6 323 16</inkml:trace>
        </inkml:traceGroup>
      </inkml:traceGroup>
    </inkml:traceGroup>
    <inkml:traceGroup>
      <inkml:annotationXML>
        <emma:emma xmlns:emma="http://www.w3.org/2003/04/emma" version="1.0">
          <emma:interpretation id="{48A75B6E-B8FF-4FB4-B659-44CF8F53DC5A}" emma:medium="tactile" emma:mode="ink">
            <msink:context xmlns:msink="http://schemas.microsoft.com/ink/2010/main" type="paragraph" rotatedBoundingBox="3692,3861 18790,3185 18831,4106 3733,47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F2FBC7-D7BA-4996-8E66-E0ABF06CCA2C}" emma:medium="tactile" emma:mode="ink">
              <msink:context xmlns:msink="http://schemas.microsoft.com/ink/2010/main" type="line" rotatedBoundingBox="3692,3861 18790,3185 18831,4106 3733,4782"/>
            </emma:interpretation>
          </emma:emma>
        </inkml:annotationXML>
        <inkml:traceGroup>
          <inkml:annotationXML>
            <emma:emma xmlns:emma="http://www.w3.org/2003/04/emma" version="1.0">
              <emma:interpretation id="{3722663D-9599-4C8E-BC24-EB1737796447}" emma:medium="tactile" emma:mode="ink">
                <msink:context xmlns:msink="http://schemas.microsoft.com/ink/2010/main" type="inkWord" rotatedBoundingBox="3698,3994 3746,3992 3765,4415 3717,4417"/>
              </emma:interpretation>
            </emma:emma>
          </inkml:annotationXML>
          <inkml:trace contextRef="#ctx0" brushRef="#br0" timeOffset="98830.2129">2135 3520 98 0,'0'0'222'0,"0"0"-10"0,0 0-9 0,0 0-12 16,0 0-12-16,0 0-10 0,0 0-15 0,0 0-8 15,0 0-12-15,0 0-13 0,0 0-10 0,0 0-6 16,0 0-8-16,0 0-5 0,0 0-9 0,0 0-3 16,0 0-8-16,-3-15-5 0,3 15-10 0,0 0-7 15,0 0-2-15,0 0-5 0,0-13-7 0,0 13 0 16,0 0-7-16,3-11 8 0,-3 11-14 0,0-13 1 15,0 13-1-15,0 0-6 0,3-14-3 0,-3 14-1 16,3-13 1-16,-3 13-2 0,3-12 0 0,-3 12-3 16,0-14-2-16,0 14 2 0,5-11-3 0,-5 11 2 15,6-11-5-15,-6 11 5 0,0-11 1 0,0 11 6 0,0 0 0 16,1-12-1-16,-1 12 1 0,0 0 2 16,0 0 0-16,0 0 2 0,0 0-4 0,0-11 1 0,0 11 2 15,0 0 1-15,0 0-9 0,0 0 0 0,0 0-3 16,0 0 0-16,0 0-2 0,0 0 1 15,0 0-3-15,0 0-1 0,0 0 1 0,0 0 6 0,0 0 2 16,0 0 3-16,0 0 6 0,12 25-4 0,-11-16 1 16,-1-9 1-16,2 15 2 0,-2-15-2 0,1 22 3 15,-1-12-1-15,0 0 5 0,3 3 3 0,-1 5 0 16,-4-7-1-16,2 3 3 0,0 3-5 0,2 1-1 16,-4-5 5-16,2 5-3 0,2-4 2 0,-4 2-3 15,4-4 0-15,-1 3 4 0,-1-15-7 0,-3 20-2 16,5-9 3-16,-1 2-4 0,-1-2 4 0,0-11 2 15,0 14-8-15,0-14 3 0,3 15-4 0,-3-15 1 16,2 9 0-16,-2-9 1 0,1 10 1 0,-1-10-5 16,2 11-1-16,-2-11 3 0,0 0-3 0,3 14-1 0,-3-14 4 15,0 0 1-15,0 0 4 0,0 0-4 16,1 9-5-16,-1-9 0 0,0 0 5 0,0 0-6 16,0 0 4-16,0 0-3 0,0 0 5 0,0 0-5 0,0 0 4 15,0 0-9-15,0 0-1 0,0 0 2 0,2 11-2 16,-2-11-2-16,0 0 3 0,0 0-2 0,0 0 5 15,0 0-1-15,0 0-1 0,0 0 8 16,0 0-2-16,0 0 10 0,0 0-8 0,0 0-4 0,0 0-2 16,0 0 5-16,0 0-5 0,0 0 1 0,0 0-2 15,0 0 1-15,0 0-2 0,0 0 0 0,0 0-1 16,0 0-3-16,0 0-7 0,0 0-24 0,0 0-34 16,0 0-37-16,0 0-50 0,0 0-60 0,-11 5-76 15,11-5-347-15,0 0-683 0,0 0 302 0</inkml:trace>
        </inkml:traceGroup>
        <inkml:traceGroup>
          <inkml:annotationXML>
            <emma:emma xmlns:emma="http://www.w3.org/2003/04/emma" version="1.0">
              <emma:interpretation id="{DEBC6E3A-4012-478C-833C-C379CC5F8B6C}" emma:medium="tactile" emma:mode="ink">
                <msink:context xmlns:msink="http://schemas.microsoft.com/ink/2010/main" type="inkWord" rotatedBoundingBox="5083,3846 5559,3825 5581,4306 5104,4328"/>
              </emma:interpretation>
            </emma:emma>
          </inkml:annotationXML>
          <inkml:trace contextRef="#ctx0" brushRef="#br0" timeOffset="100920.1056">3519 3377 128 0,'0'0'212'0,"0"0"-10"0,0 0-9 16,0 0-9-16,0 0-9 0,0 0-12 0,0 0-12 16,0 0-10-16,0 0-5 0,0 0-10 0,0 0-9 15,0 0-8-15,0 0-7 0,0 0-8 0,0 0-3 16,0 0-3-16,0 0-10 0,0 0-12 0,0 0-4 15,-3-31-4-15,3 31-6 0,0 0-7 0,2-11-5 0,-2 11-3 16,6-10-2-16,-6 10-6 0,7-11-2 16,-2 7-2-16,-5 4-1 0,9-14-7 0,-5 7 1 0,-4 7-5 15,9-10 4-15,-2 2-4 0,-7 8-4 0,14-9 1 16,-5 3 2-16,-2-1-4 0,1 2 4 16,-1-1-3-16,1 1 0 0,-8 5-1 0,13-8-2 15,-6 4-1-15,-7 4 4 0,14-5-7 0,-14 5 1 0,12-6-1 16,-12 6-1-16,10-3-1 0,-10 3 3 0,9-2-1 15,-9 2 1-15,0 0-1 0,18 2-1 0,-18-2 2 16,8 5 0-16,-8-5 2 0,9 8 5 0,-9-8 0 16,11 7-4-16,-6 2 2 0,-5-9 3 0,7 9 1 15,-4 2 2-15,2-4-3 0,-5-7 5 0,7 15 2 16,-2-4 4-16,-5-4-1 0,1 6-1 0,-1-13 3 16,5 19-2-16,-5-9 3 0,0 1-4 0,0 2 3 15,0 2-1-15,-5-2 0 0,1 1-2 0,1 1 0 16,-2 2 1-16,-2-3-4 0,1 2-3 0,-2-1-1 15,1 0 2-15,1-1-4 0,-1-1 0 0,1 0-1 0,-2-1 0 16,1 0 4-16,-1 0-6 0,2-2 1 16,-1 1 2-16,-2-3-4 0,1-2 0 0,2 1-1 15,3 1 2-15,3-8 1 0,-13 11-4 0,7-8 4 16,6-3-4-16,-12 10-2 0,9-3 2 0,3-7-1 16,-10 6 4-16,10-6-3 0,-8 5-2 0,8-5 0 15,0 0-1-15,-12 7 2 0,12-7-4 0,0 0 5 16,-12 0-1-16,12 0 1 0,0 0 0 0,0 0-3 0,0 0 1 15,0 0-2-15,0 0 1 0,0 0-1 0,0 0-1 16,0 0-3-16,0 0 1 0,0 0-2 16,0 0 5-16,0 0-4 0,6-25-2 0,-6 25 2 0,12-10 1 15,-12 10 1-15,14-7-2 0,-8 2 2 0,-6 5 0 16,18-6 4-16,-11 2 4 0,2 1-8 0,3-2 6 16,-12 5-3-16,19-5-3 0,-5 2 1 15,-14 3 4-15,21-2-6 0,-12 2-2 0,2 2 3 0,0 2-2 16,2-4 6-16,-2 2-7 0,-11-2 1 0,22 3 4 15,-11 1 1-15,-1 2-1 0,3-5 2 0,-1 2 7 16,-3 0-10-16,0 2 2 0,3-2 4 0,2 1 7 16,-4 2 4-16,1-6-7 0,0 6 6 0,0-5 0 15,-4 6 4-15,-7-7-4 0,20 4 1 0,-13-4 2 16,-7 0 0-16,20 3-5 0,-20-3 8 0,10 3 1 0,-10-3 2 16,12 0 5-16,-12 0 8 0,0 0-11 15,0 0 8-15,13 1-2 0,-13-1 7 0,0 0-1 16,0 0 7-16,0 0-11 0,0 0 9 0,6 6-7 15,-6-6-2-15,0 0-9 0,0 0 6 0,0 0-10 0,0 0 1 16,0 0-14-16,0 0-11 0,0 0-18 0,0 0-20 16,0 0-24-16,0 0-18 0,0 0-24 15,0 0-28-15,0 0-43 0,0 0-42 0,0 0-52 0,0 0-319 16,0 0-640-16,0 0 284 0</inkml:trace>
        </inkml:traceGroup>
        <inkml:traceGroup>
          <inkml:annotationXML>
            <emma:emma xmlns:emma="http://www.w3.org/2003/04/emma" version="1.0">
              <emma:interpretation id="{1868BEB1-FF7E-4541-A84F-5D8236A84637}" emma:medium="tactile" emma:mode="ink">
                <msink:context xmlns:msink="http://schemas.microsoft.com/ink/2010/main" type="inkWord" rotatedBoundingBox="6591,3748 7182,3722 7211,4376 6620,4402"/>
              </emma:interpretation>
            </emma:emma>
          </inkml:annotationXML>
          <inkml:trace contextRef="#ctx0" brushRef="#br0" timeOffset="102474.4522">5030 3325 188 0,'0'0'211'0,"0"0"-14"0,0 0-8 16,0 0-10-16,0 0-9 0,0 0-9 0,0 0-10 15,0 0-7-15,0 0-8 0,0 0-7 0,0 0-8 16,0 0-7-16,0 0-8 0,0 0-8 16,0 0-7-16,0 0-5 0,0 0-9 0,-3-15-8 0,3 15-7 15,3-10-4-15,-3 10-3 0,0 0-7 0,6-11-5 16,-6 11-5-16,7-11-6 0,-1 2 3 0,2 3-6 15,-1-1 1-15,2-4-2 0,5-1 0 0,-4 4 0 16,3-3 0-16,5 2-2 0,-6-2-2 0,3 0 6 16,-1 2 0-16,4-2-4 0,-4 2 1 0,4-1-4 15,-3 2-4-15,-1-2 1 0,1 3-1 0,-2 2 0 16,0-1-3-16,-1 2-4 0,-3 2-1 0,-9 2 0 16,18-1 2-16,-18 1-7 0,15 2 3 0,-15-2-1 15,12 5 0-15,-6 1 0 0,-6-6 4 0,9 12-3 16,-6-5 4-16,-3-7 1 0,7 19-2 0,-5-7-2 0,2-2-1 15,-4 1 6-15,2 2-3 0,-2-2 0 16,0-11 4-16,0 27-4 0,1-18 0 0,-2 4 0 16,1 0-4-16,0-13 3 0,-2 23-2 0,2-12 1 15,-4-2 3-15,2 1 1 0,-2-3-4 0,4-7-2 16,-3 18 2-16,-3-8 2 0,2-3-5 0,4-7 2 0,-6 12 1 16,6-12-4-16,-8 12 8 0,8-12-6 0,-6 9-1 15,6-9 1-15,-4 9 1 0,4-9-6 0,0 0 4 16,-6 6-5-16,6-6 2 0,0 0 1 0,0 0 1 15,0 0-2-15,-6 5 6 0,6-5-3 0,0 0 0 16,0 0-1-16,0 0-5 0,0 0 3 0,0 0-5 16,0 0 2-16,0 0 3 0,0 0-3 0,0 0-4 15,0 0 1-15,0 0 4 0,0 0-4 0,25-16 0 16,-25 16 2-16,14-9-2 0,-14 9 0 0,14-6-1 16,-5 4 2-16,2-2-4 0,-2 0 3 0,-9 4 3 15,21-1-2-15,-11-3-1 0,-10 4-2 0,19 0 1 16,-7 4 2-16,-12-4 1 0,18 3 0 0,-7 1-3 15,-4 0 3-15,-7-4 0 0,18 9 3 0,-10-7-5 16,-1 3 4-16,0 0 0 0,1 5 5 0,-1-7-4 16,-1 4 3-16,-6-7-4 0,12 11 4 0,-6-5 1 15,-1 2 3-15,-5-8-5 0,13 12 5 0,-10-7-2 0,5 2 7 16,-4 0 2-16,-4-7 2 0,6 12 1 16,-3-7-5-16,-3-5 5 0,-1 21 1 0,1-21 1 15,-5 15 5-15,2-5-4 0,-7 7-1 0,-1-4 3 16,-1-1 1-16,0 0 14 0,-1-1-9 0,-2 0 4 0,-3 7-7 15,3-5 3-15,-3-4 1 0,2 0 3 0,-1 2 7 16,-3-1 1-16,3 0 1 0,1-1-1 0,1 0 0 16,1-3-3-16,2-2-4 0,4 1-1 0,0-2-2 15,8-3-4-15,-18 6-2 0,18-6-6 0,-13 5 4 16,13-5-6-16,-12 6 1 0,12-6-4 0,0 0-3 16,-12 0-9-16,12 0-30 0,0 0-33 0,0 0-31 15,0 0-32-15,0 0-33 0,0 0-45 0,-18-2-49 16,18 2-68-16,-4-15-317 0,4 15-687 0,-2-16 305 15</inkml:trace>
        </inkml:traceGroup>
        <inkml:traceGroup>
          <inkml:annotationXML>
            <emma:emma xmlns:emma="http://www.w3.org/2003/04/emma" version="1.0">
              <emma:interpretation id="{7DDB37C7-C9BB-4879-BD4A-0DD2B6E24E62}" emma:medium="tactile" emma:mode="ink">
                <msink:context xmlns:msink="http://schemas.microsoft.com/ink/2010/main" type="inkWord" rotatedBoundingBox="8348,3670 8720,3654 8754,4424 8383,4441"/>
              </emma:interpretation>
            </emma:emma>
          </inkml:annotationXML>
          <inkml:trace contextRef="#ctx0" brushRef="#br0" timeOffset="103821.5049">6815 3042 159 0,'0'0'194'0,"0"0"-10"0,0 0-12 0,0 0-9 16,5-7-10-16,-5 7-9 0,0 0-9 0,0 0-12 0,0 0-12 16,0 0-10-16,0 0-8 0,0 0-10 0,0 0-9 15,0 0-4-15,0 0 4 0,0 0 0 0,0 0 1 16,0 0 0-16,0 0-1 0,7 33 0 0,-11-24 1 16,4-9-2-16,-3 25 0 0,3-9-5 0,0-5 2 15,-2 5-5-15,-1-1-1 0,3 1 1 0,-1-1-2 16,1 0-2-16,-3 0-3 0,0-4-2 0,1 2-5 15,-2 0 2-15,2 0-4 0,1-2-4 0,1-11-4 16,-5 18 1-16,5-7-3 0,0-2-3 0,0-9-1 16,0 18-8-16,0-18 5 0,0 15-1 0,0-15-6 15,-3 17 1-15,3-17-1 0,0 12 0 0,0-12-5 16,3 11 2-16,-3-11 0 0,2 8-1 0,-2-8 1 16,0 0 4-16,4 8-6 0,-4-8 9 0,6 10 0 0,-6-10 1 15,8 3 0-15,-8-3 6 0,13 4-3 0,-13-4 13 16,12 3-9-16,-12-3-1 0,15 0-2 0,-15 0 2 15,19-4 1-15,-4 1-6 0,-1 0-3 16,-2 3-4-16,1-7-3 0,0 3-2 0,1 0 5 0,-1 1-4 16,4 0-2-16,-8-2-12 0,6 0 6 0,-2 1-18 15,-3-2-11-15,-1 5-23 0,-9 1-15 0,17-9-19 16,-13 7-22-16,-4 2-25 0,9-7-31 0,-9 7-36 16,8-10-38-16,-8 10-44 0,1-11-281 0,-1 11-596 15,0 0 264-15</inkml:trace>
          <inkml:trace contextRef="#ctx0" brushRef="#br0" timeOffset="104087.9136">7148 3086 257 0,'0'0'253'0,"0"0"-5"16,3 22-10-16,-3-8-7 0,0 3-11 15,0-2-9-15,0 2-5 0,-3 8-9 0,0 0-7 0,-2 1-13 16,2-1-4-16,0 3-10 0,0-2-15 16,3-1-4-16,-3 1-15 0,0 1-6 0,2-5-14 0,-2 7-1 15,1-3-24-15,-1-4-4 0,3 4-9 16,-4-1-8-16,1-1-4 0,-2-1-18 0,1 0-25 0,2 2-20 16,0-1-31-16,-4-2-34 0,-3-2-54 0,1-2-49 15,5 0-63-15,-6-3-82 0,5-3-181 0,1-4-539 16,-5 3 239-16</inkml:trace>
        </inkml:traceGroup>
        <inkml:traceGroup>
          <inkml:annotationXML>
            <emma:emma xmlns:emma="http://www.w3.org/2003/04/emma" version="1.0">
              <emma:interpretation id="{836D7F11-62D5-4405-8BFC-DA11084A8F2B}" emma:medium="tactile" emma:mode="ink">
                <msink:context xmlns:msink="http://schemas.microsoft.com/ink/2010/main" type="inkWord" rotatedBoundingBox="10083,3605 10490,3586 10514,4102 10106,4121"/>
              </emma:interpretation>
            </emma:emma>
          </inkml:annotationXML>
          <inkml:trace contextRef="#ctx0" brushRef="#br0" timeOffset="105480.2908">8587 3057 95 0,'-8'9'244'0,"2"-3"-10"0,1 1-15 16,2 2-14-16,-5 0-7 0,2-2-18 0,0 4-12 15,-1 0-9-15,4-1-14 0,0-1-13 0,3-9-14 0,-6 18-6 16,3-10-10-16,3-8-3 0,0 17-9 0,0-17-4 15,-2 13-7-15,2-13-5 0,2 9-7 16,-2-9-2-16,6 11-3 0,-6-11-3 0,9 6-4 0,-9-6 0 16,10 3-1-16,-1-1-8 0,-9-2-4 0,19-5-3 15,-8 5-2-15,5-4-2 0,1 2-4 0,-2-2-3 16,1 1-5-16,0 1-3 0,1-3 3 0,2 3-8 16,-5-4 2-16,-1 3 1 0,2-2 2 0,-2-1-3 15,1 6-2-15,-2-2-2 0,-12 2 3 0,16-2-6 16,-16 2 2-16,17 0-2 0,-17 0 1 0,16 4 1 15,-10-4 1-15,4 6 5 0,-4 1 0 0,2-3 2 16,-2 4 0-16,0-1 3 0,1 1 2 0,-4 3 1 16,0-2 8-16,0 0-1 0,-3 5 1 0,3 0 3 15,-6-1 3-15,0 2-1 0,-3 0 0 0,-4 1-9 16,1-4 2-16,-2 3-5 0,-2-1-3 0,-6 3-2 16,4-4-5-16,-2 1 8 0,1 0-17 0,2-4-15 15,-5-3-23-15,3 2-26 0,-1-3-32 0,1 0-40 0,-4-3-51 16,4-3-67-16,1 0-107 0,-4-3-178 0,2-4-574 15,4-3 253-15</inkml:trace>
          <inkml:trace contextRef="#ctx0" brushRef="#br0" timeOffset="105023.4921">8535 3049 29 0,'0'0'249'0,"0"0"-10"0,0 0-8 16,0 0-10-16,0 0-7 0,0 0-8 0,0 0-10 0,0 0-13 16,38 3-2-16,-27-3-14 0,-11 0-4 15,28-4-13-15,-11-2-7 0,-1 4-8 0,0-5-7 16,4 2-5-16,-4 1-15 0,4-2-3 0,-4 2-15 0,6-1-4 16,-5 0-8-16,2-1-12 0,-2 3-4 0,-2-5-8 15,-2 4-5-15,0 0-3 0,-4 0-4 16,2-2-6-16,2 4-8 0,-13 2 1 0,15-7-6 0,-15 7-7 15,11-3-10-15,-11 3-10 0,10-4-14 0,-10 4-20 16,0 0-20-16,0 0-26 0,0 0-26 0,0 0-32 16,0 0-37-16,0 0-52 0,0 0-272 0,0 0-546 15,0 0 242-15</inkml:trace>
        </inkml:traceGroup>
        <inkml:traceGroup>
          <inkml:annotationXML>
            <emma:emma xmlns:emma="http://www.w3.org/2003/04/emma" version="1.0">
              <emma:interpretation id="{39D455EC-0B00-4132-BDDF-BABDB2524308}" emma:medium="tactile" emma:mode="ink">
                <msink:context xmlns:msink="http://schemas.microsoft.com/ink/2010/main" type="inkWord" rotatedBoundingBox="12641,3535 12709,3532 12729,3992 12662,3996">
                  <msink:destinationLink direction="with" ref="{F385639A-8BEA-4DB0-9CF7-FE8F78E318DF}"/>
                  <msink:destinationLink direction="with" ref="{9CDCCCF5-5DAA-4761-92CE-A6AA3B6BE6BF}"/>
                </msink:context>
              </emma:interpretation>
            </emma:emma>
          </inkml:annotationXML>
          <inkml:trace contextRef="#ctx0" brushRef="#br0" timeOffset="151700.1161">11118 3018 167 0,'0'0'187'0,"0"0"-17"16,0 0-12-16,0 0-13 0,0-18-7 0,0 18-5 16,0 0-7-16,-3-9-10 0,3 9-3 0,0 0-7 15,-3-15-7-15,3 15-3 0,0 0-7 0,0-12-6 16,0 12 1-16,0 0-4 0,0-17 1 0,0 17-6 16,0 0-1-16,0-13-3 0,0 13-2 0,0 0-4 15,0 0 3-15,0-13-8 0,0 13-2 0,0 0 1 16,-3-10-4-16,3 10-4 0,0 0-4 0,0 0-1 15,0 0-2-15,0 0-2 0,-2-11-2 0,2 11 0 16,0 0-3-16,0 0-2 0,0 0-1 0,0 0-1 16,0 0-2-16,0 0 0 0,0 0-5 0,0 0-2 0,0 0 1 15,0 0-5-15,0 0-1 0,0 0-6 0,0 0-2 16,0 0 3-16,0 0-9 0,0 0 2 16,0 0 1-16,0 0 0 0,0 0 1 0,0 0-1 15,0 0 5-15,0 0-2 0,15 27 2 0,-15-27 1 16,5 15 8-16,-4-4-7 0,2-2 5 0,-3 1-1 15,3 1 2-15,-3-11-4 0,3 21 6 0,-3-8 0 16,3 0 0-16,-1 2-2 0,-2-1 4 0,0-1 2 0,0 1-3 16,3-1 4-16,-3 0-4 0,0 1 4 0,1-4 6 15,-2 4-6-15,2-4-1 0,-1-10-3 0,0 20 0 16,0-10-2-16,2-1 0 0,-2-9 0 0,0 15-2 16,0-15 0-16,0 13-4 0,0-13-1 0,0 13 3 15,0-13-3-15,0 11-2 0,0-11 0 0,0 0 0 16,0 0-1-16,0 12-1 0,0-12-6 0,0 0 1 15,0 0 3-15,0 0-1 0,0 12-3 0,0-12 0 16,0 0 8-16,0 0-5 0,0 0-4 0,-3 14 2 16,3-14 1-16,0 0 2 0,-8 11-6 0,8-11-10 15,-6 6-11-15,6-6-9 0,-6 11-10 0,-1-8-15 16,7-3-17-16,-6 11-23 0,6-11-26 0,-8 11-30 16,8-11-32-16,-9 14-32 0,9-14-56 0,-6 6-262 15,6-6-572-15,0 0 254 0</inkml:trace>
        </inkml:traceGroup>
        <inkml:traceGroup>
          <inkml:annotationXML>
            <emma:emma xmlns:emma="http://www.w3.org/2003/04/emma" version="1.0">
              <emma:interpretation id="{1390BBC8-DEE9-4496-AADE-ADB09704F3E1}" emma:medium="tactile" emma:mode="ink">
                <msink:context xmlns:msink="http://schemas.microsoft.com/ink/2010/main" type="inkWord" rotatedBoundingBox="13739,3436 14123,3418 14146,3930 13761,3948">
                  <msink:destinationLink direction="with" ref="{9CDCCCF5-5DAA-4761-92CE-A6AA3B6BE6BF}"/>
                </msink:context>
              </emma:interpretation>
            </emma:emma>
          </inkml:annotationXML>
          <inkml:trace contextRef="#ctx0" brushRef="#br0" timeOffset="152818.0977">12190 2965 22 0,'-4'-11'261'16,"4"11"-13"-16,0 0-19 0,-5-10-12 0,5 10-15 15,0 0-11-15,-6-10-13 0,6 10-16 0,0 0-8 16,0-13-20-16,0 13-11 0,0 0-14 0,2-16-5 0,-2 16-14 16,4-13-8-16,1 5-9 0,-1 2-8 0,2-3-5 15,-1 1-3-15,2 0-10 0,0 1-1 16,4-1-8-16,-4 2-5 0,1 3-1 0,4-7-2 0,-3 5-6 16,1-1 6-16,1 4-7 0,-1-3-5 0,-10 5-3 15,21-4 1-15,-12 2-4 0,-9 2-2 0,18 0 2 16,-6 2 1-16,-5 2-4 0,2 2 1 15,0-1 0-15,-2 2 2 0,2 1 2 0,-1 1 2 0,-1 1-2 16,-1 2-2-16,0-1 1 0,0 1 7 0,-4 2-6 16,4 1 1-16,-6-2 5 0,3 1-1 0,-3 2-4 15,0-1 4-15,0 1-6 0,-3 0 0 0,-3 1-2 16,-2 1 1-16,1 2 1 0,-2 1-4 0,-8 0 2 16,4-3 2-16,0 1-5 0,-2 1-2 0,1 0 2 15,-1-4 0-15,0 0-2 0,5-2-1 0,-3-2 0 16,2 0 1-16,2-2 2 0,-3 0-4 0,5 1 1 15,-4-6-3-15,7 1 4 0,4-6 3 0,-12 9-6 16,12-9 2-16,-10 9 0 0,10-9-1 0,-5 6 1 16,5-6 4-16,0 0-1 0,-10 4 1 0,10-4-1 0,0 0 1 15,0 0 0-15,0 0-1 0,0 0-3 0,0 0-2 16,0 0 1-16,0 0 0 0,0 0 2 16,0 0 3-16,0 0-6 0,0 0-1 0,41-14-2 0,-27 9 1 15,2-1-4-15,-1 3 2 0,4-3 4 0,-2 1 0 16,8-2 0-16,-2 3 5 0,-4-2-2 15,-1 4-1-15,4 0 1 0,-5-1-4 0,2 1 1 0,-4 0-1 16,1 2-1-16,-2 0 1 0,-14 0 2 0,22 0 0 16,-11 2-4-16,-11-2 5 0,15 3-8 0,-8-1-3 15,-7-2-8-15,10 8-11 0,-10-8-9 0,8 5-17 16,-8-5-23-16,0 0-27 0,1 11-35 0,-1-11-43 16,0 0-73-16,0 0-227 0,0 0-518 0,0 11 229 15</inkml:trace>
        </inkml:traceGroup>
        <inkml:traceGroup>
          <inkml:annotationXML>
            <emma:emma xmlns:emma="http://www.w3.org/2003/04/emma" version="1.0">
              <emma:interpretation id="{BCA83C0E-A67E-4266-9F8C-5E4F517F9D31}" emma:medium="tactile" emma:mode="ink">
                <msink:context xmlns:msink="http://schemas.microsoft.com/ink/2010/main" type="inkWord" rotatedBoundingBox="14857,3361 15608,3327 15650,4248 14899,4282">
                  <msink:destinationLink direction="with" ref="{9CDCCCF5-5DAA-4761-92CE-A6AA3B6BE6BF}"/>
                </msink:context>
              </emma:interpretation>
            </emma:emma>
          </inkml:annotationXML>
          <inkml:trace contextRef="#ctx0" brushRef="#br0" timeOffset="153839.6978">13635 2822 171 0,'8'-10'206'0,"-2"4"-15"0,-6 6-13 0,13-11-7 16,-2 4-13-16,2-1-8 0,-3 0 0 0,5 0-7 15,0-3-9-15,2 6-1 0,-1-5-6 0,-1 1-6 16,-2 4-2-16,2-1-12 0,-1 1-8 0,-2 2-11 16,-2-1-6-16,-1 0-10 0,-9 4-5 0,15 0-8 15,-15 0-3-15,12 8-4 0,-8-1-5 0,-4-7 0 16,6 14-2-16,-6-4-3 0,0-10 0 0,-6 25-5 0,0-11-4 15,0 1-1-15,-1-2-4 0,-1 2 0 16,1 1-4-16,-3-1-2 0,1 0 0 0,-2 1-3 16,2 1-1-16,2-4-4 0,-2-1 3 0,0-2-4 15,1 0-1-15,1 1-4 0,1-5 3 0,6-6-5 0,-7 12 0 16,7-12 1-16,-6 10-3 0,6-10 4 0,-6 5-4 16,6-5 2-16,0 0 4 0,-6 8-7 0,6-8 0 15,0 0-1-15,0 0 1 0,0 0-1 16,0 0 5-16,0 0-7 0,0 0 0 0,0 0 2 0,27-1 1 15,-27 1-3-15,17-3 3 0,-8-1-2 0,-9 4 2 16,20-4-1-16,-7 3 0 0,-1-1-5 0,2 1 7 16,-1 0-4-16,-1-2-2 0,3 0 0 0,-2 6 3 15,2-3 0-15,-1 3-2 0,-3-2 9 0,1 2-7 16,0 0 1-16,2 3 6 0,-1-1-2 0,-4 2-2 16,-1 1 8-16,2-2 0 0,-5 1-1 0,5 3-1 15,-1 0 7-15,-5 1 2 0,1-2 0 0,-2 0 4 16,-3 2-3-16,0 2 1 0,0-13 3 0,-3 21 1 15,-2-7-1-15,1-1-1 0,-5-2 3 0,-1 3-3 16,1-5-1-16,0 4-1 0,-5-3 2 0,1 0-9 16,-1 1 2-16,-2-2 2 0,1-1-5 0,0 0-1 15,-3 2 3-15,3-5-6 0,-3 0-1 0,3 2-6 16,-2 0-12-16,2-4-8 0,-2 1-17 0,1-2-18 16,2 3-18-16,3-1-20 0,-3-3-21 0,2 3-31 15,2-3-22-15,10-1-42 0,-17 1-50 0,17-1-215 16,-16 0-511-16,16 0 226 0</inkml:trace>
          <inkml:trace contextRef="#ctx0" brushRef="#br0" timeOffset="171581.6901">13324 3602 10 0,'0'0'159'0,"0"0"1"0,0 0-11 0,0 0-10 0,0 0-1 16,0 0-12-16,0 0-5 0,0 0-11 0,0 0-8 15,11 11-12-15,-11-11-4 0,0 0-11 0,0 0-11 16,0 0-8-16,0 0-8 0,0 0-5 0,0 0 2 15,0 0-10-15,0 0-2 0,0 0-2 0,0 0-4 16,0 0-2-16,0 0-3 0,0 0 0 0,6 8-3 16,-6-8-3-16,0 0 0 0,0 0-4 0,3 8-4 15,-3-8-10-15,0 0 3 0,0 0-8 0,9 4-4 16,-9-4-6-16,0 0-11 0,9 3-10 0,-9-3-13 16,8 6-9-16,-8-6-11 0,0 0-8 0,0 0-27 0,13 4-22 15,-13-4-104-15,0 0-251 0,0 0 111 0</inkml:trace>
        </inkml:traceGroup>
        <inkml:traceGroup>
          <inkml:annotationXML>
            <emma:emma xmlns:emma="http://www.w3.org/2003/04/emma" version="1.0">
              <emma:interpretation id="{9F9D77B4-4200-47A1-B7EA-2BDB1FAEE17A}" emma:medium="tactile" emma:mode="ink">
                <msink:context xmlns:msink="http://schemas.microsoft.com/ink/2010/main" type="inkWord" rotatedBoundingBox="16608,3350 16979,3333 17005,3910 16634,3926">
                  <msink:destinationLink direction="with" ref="{9CDCCCF5-5DAA-4761-92CE-A6AA3B6BE6BF}"/>
                </msink:context>
              </emma:interpretation>
            </emma:emma>
          </inkml:annotationXML>
          <inkml:trace contextRef="#ctx0" brushRef="#br0" timeOffset="154523.7797">15107 2719 198 0,'0'0'244'0,"8"-6"-17"0,-8 6-18 0,0 0-20 15,0 0-15-15,0 0-24 0,0 0-7 16,0 0-5-16,0 0-5 0,7 15-7 0,-7-15-4 15,-4 22-2-15,-2-8 3 0,1-3-9 0,-1 6-6 0,-1-2-5 16,1 1-7-16,0-1-3 0,-2 1-3 0,2-1-9 16,3 1-3-16,-1 1-7 0,-2-3-3 0,5 1 0 15,-4-2-8-15,5 1-4 0,-1-4 1 16,1-10-8-16,0 19 4 0,1-8 3 0,4-2-10 0,-4-1 3 16,5-1-2-16,-6-7 1 0,12 11 3 0,-5-6 0 15,5-3-4-15,-3-1-5 0,-9-1-2 0,26 0-5 16,-13 0-3-16,5-3-2 0,-2 2-6 0,1-6-16 15,-2 5-19-15,1-2-21 0,-1 1-21 0,-2-3-22 16,-2 2-24-16,2 0-25 0,-5-3-26 0,2 2-28 16,-2-1-23-16,-1 1-46 0,-1-3-250 0,0 0-537 15,-2 0 238-15</inkml:trace>
          <inkml:trace contextRef="#ctx0" brushRef="#br0" timeOffset="154734.1469">15407 2837 185 0,'0'0'250'0,"0"0"-8"0,0 0-10 16,0 0-2-16,6 24-10 0,-5-16-11 0,-1 4-7 15,0 2-13-15,0 1-11 0,0 1-13 0,-1 0-10 16,-2 4-17-16,0 1-11 0,-3-4-12 0,5 1-11 16,-2 5-9-16,-6 0-8 0,6 1-9 0,-3-2-8 0,1 0-7 15,-2 0-16-15,5-5-29 0,-4 6-36 0,0-7-44 16,5 1-45-16,-4 0-48 0,4-3-69 0,1-3-249 15,1 0-511-15,-1-11 227 0</inkml:trace>
        </inkml:traceGroup>
        <inkml:traceGroup>
          <inkml:annotationXML>
            <emma:emma xmlns:emma="http://www.w3.org/2003/04/emma" version="1.0">
              <emma:interpretation id="{3A78B4D2-2C88-4D80-BA39-69668C77E0B5}" emma:medium="tactile" emma:mode="ink">
                <msink:context xmlns:msink="http://schemas.microsoft.com/ink/2010/main" type="inkWord" rotatedBoundingBox="18279,3282 18793,3259 18817,3795 18303,3818">
                  <msink:destinationLink direction="with" ref="{9CDCCCF5-5DAA-4761-92CE-A6AA3B6BE6BF}"/>
                </msink:context>
              </emma:interpretation>
            </emma:emma>
          </inkml:annotationXML>
          <inkml:trace contextRef="#ctx0" brushRef="#br0" timeOffset="155625.738">16825 2765 14 0,'-9'7'246'0,"-3"-2"-15"16,-1 2-16-16,3 1-15 0,2-1-16 0,1 0-15 15,-1-1-9-15,1 4-17 0,-1-2-13 0,2-1-11 16,6-7-10-16,-10 12-10 0,4-7-7 0,6-5-4 16,-5 13-7-16,5-13-7 0,0 0-1 0,0 0-9 15,9 14 2-15,-9-14-2 0,12 6-4 0,-12-6-5 16,14 2-7-16,-5-2-2 0,-9 0-3 0,19 0-4 15,-4-2-6-15,1 2 1 0,-1-2-3 0,0 4 0 0,3-2-1 16,-3 2 0-16,3-2 5 0,0 3-1 16,0-1 3-16,0 2 5 0,0 1 2 0,-2-3 5 15,0 4-5-15,-1 1-1 0,0-2-2 0,-3 3 1 0,0 2 1 16,-3-4 0-16,1 4 4 0,-5 0-2 0,-1-4-3 16,-2 4-2-16,-2-10 3 0,-2 21-6 0,-5-10-1 15,-4 2-4-15,1 0-2 0,-3 1 1 0,-1 1-10 16,-4-2-12-16,-1 1-25 0,-2-1-28 0,2 3-31 15,4-6-40-15,-6 3-51 0,-3 1-59 0,6-7-109 16,2-2-172-16,-2 0-549 0,1-4 243 0</inkml:trace>
          <inkml:trace contextRef="#ctx0" brushRef="#br0" timeOffset="155264.5356">16943 2662 69 0,'0'0'291'15,"15"2"-10"-15,-15-2-10 0,13-2-9 0,-13 2-18 0,20-1-15 16,-8-2-11-16,3 3-16 0,0-2-12 16,3 2-16-16,-4-5-3 0,4 5-20 0,0-5-15 0,-3 3-11 15,0-2-11-15,3 1-14 0,-5-1-9 0,-1 2-10 16,-12 2-14-16,17-4-12 0,-17 4-27 15,16 0-25-15,-16 0-24 0,0 0-23 0,14 0-25 0,-14 0-33 16,0 0-40-16,0 0-50 0,0 0-94 0,0 0-164 16,0 0-487-16,-32 13 216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24.71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0D69BF-72B6-4F54-8322-8FD0B878C353}" emma:medium="tactile" emma:mode="ink">
          <msink:context xmlns:msink="http://schemas.microsoft.com/ink/2010/main" type="inkDrawing" rotatedBoundingBox="12538,4395 12700,5746 12649,5752 12487,4401" semanticType="callout" shapeName="Other">
            <msink:sourceLink direction="with" ref="{C2A9CF46-4855-423C-A36F-206AD4DFE994}"/>
            <msink:sourceLink direction="with" ref="{9CDCCCF5-5DAA-4761-92CE-A6AA3B6BE6BF}"/>
          </msink:context>
        </emma:interpretation>
      </emma:emma>
    </inkml:annotationXML>
    <inkml:trace contextRef="#ctx0" brushRef="#br0">0 35 142 0,'0'0'156'0,"0"0"-10"15,9-9-16-15,-9 9 3 0,0 0-8 0,0 0-5 0,5-10 2 16,-5 10-5-16,0 0-3 0,0 0-6 0,0 0 2 16,0 0-3-16,3-8-10 0,-3 8 0 0,0 0-8 15,0 0-4-15,0 0 0 0,0 0-4 0,0 0-4 16,0 0 1-16,0 0-5 0,0 0-1 0,0 0-1 16,0 0 1-16,0 0-10 0,0 0 5 0,0 0-2 15,0 0-3-15,0 0-1 0,0 0-6 0,0 0 1 16,0 0-7-16,3-9 0 0,-3 9-4 0,0 0-2 15,0 0 1-15,0 0-9 0,0 0-4 0,0 0-4 16,0 0 2-16,0 0-8 0,0 0-1 0,0 0-5 16,0 0-1-16,0 0-3 0,0 0 1 0,0 0 1 15,0 0-2-15,0 0-3 0,0 0 1 0,0 35-3 16,0-35 1-16,-3 13-1 0,3-13-6 0,-2 19 5 16,2-8 3-16,0-11-2 0,2 20 2 0,1-7 0 0,-3-4 5 15,0 1 1-15,0 3-6 0,0-3 5 16,0 4 2-16,0-14 0 0,0 21-1 0,0-6 1 15,0-2-7-15,0-3 1 0,0 1 2 0,0 6 1 0,0-4 3 16,0-1-9-16,0 1 1 0,-3-2 1 0,3-11 2 16,0 25 1-16,0-11-4 0,3-1-1 0,-3 3 0 15,0-2 4-15,0-2-9 0,0 4 4 0,0-3-4 16,3 0 4-16,-3-4-3 0,0 6 1 0,6-1-2 16,-5-5 4-16,2 2 1 0,0 1-2 0,0 0 1 15,0 3 0-15,-3-3-3 0,5 1 2 0,-4 2 0 16,0-5 1-16,2 4-3 0,-3-2 0 0,3-4 5 15,-3 3-5-15,0-11-2 0,0 19 6 0,3-10-6 16,-3-9 3-16,3 17-1 0,-3-7-1 0,2 1 2 16,-2-11-1-16,3 19 0 0,-3-13 2 0,0-6-5 15,3 18 7-15,-2-8-8 0,1-1 2 0,-2-9-2 16,3 15 4-16,-3-4-3 0,6-1 4 0,-6-10-2 16,3 14-1-16,0-7 1 0,-3-7 0 0,3 15-2 0,-2-9 6 15,-1-6-8-15,3 15 7 0,-3-15-7 16,8 16 4-16,-7-6 3 0,-1-10-5 0,5 18 0 15,-4-11 3-15,-1-7-2 0,5 13 4 0,-5-4-4 0,0-9 1 16,3 11 2-16,-3-11 4 0,3 16-6 0,-3-6-1 16,0-10 3-16,0 11 1 0,0-11-6 0,1 14 2 15,-1-14 4-15,0 11-4 0,0-11-3 0,0 0 7 16,0 17-6-16,2-10 1 0,-2-7 1 0,3 13 5 16,-3-13-8-16,1 12 1 0,-1-12-1 0,0 0 2 15,0 17-1-15,3-11 8 0,-3-6-7 0,3 12-1 16,-3-12 3-16,0 13-2 0,0-13 0 0,0 11-2 15,0-11 6-15,3 11-3 0,-3-11-3 0,3 14 5 16,-3-14-3-16,0 13 2 0,0-13 6 0,0 11-5 16,0-11-1-16,1 11 2 0,-1-11-1 0,0 0-3 15,0 13-1-15,0-13 4 0,2 9-2 0,-2-9 2 16,0 0 0-16,0 0-1 0,0 0-2 0,1 11 4 16,-1-11 4-16,0 0 3 0,0 0-4 0,0 0 3 15,0 0-3-15,0 0 5 0,0 0 4 0,0 0-3 16,0 0 11-16,-1 15-6 0,1-15 3 0,0 0-2 15,0 12 8-15,0-12-2 0,1 10-1 0,-1-10-3 16,0 0-1-16,0 20 0 0,0-20-1 0,3 11-7 0,-3-11 7 16,0 0 7-16,-3 11-14 0,3-11 3 0,0 0-4 15,0 13 6-15,0-13-4 0,0 0 1 0,-1 10 1 16,1-10-6-16,0 0 1 0,0 0-4 16,0 0 4-16,0 13-6 0,0-13 5 0,0 0 1 0,0 0-4 15,0 0 3-15,0 0-2 0,0 0-2 0,0 0-3 16,0 0-1-16,0 0 0 0,0 0 0 0,1 11 6 15,-1-11-2-15,0 0 3 0,0 0-6 0,0 0 2 16,0 0-3-16,0 0 0 0,0 0 0 0,0 0 0 16,0 0 2-16,0 0-6 0,0 11 12 0,0-11-8 15,0 0 2-15,0 0 2 0,0 0-2 0,0 0-5 16,0 0 6-16,0 0-12 0,0 0-16 0,0 0-20 16,0 0-21-16,0 0-27 0,0 11-30 0,0-11-36 15,0 0-41-15,0 0-47 0,0 0-75 0,0 0-216 16,0 0-582-16,-7 10 258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34.623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6CD103E-395F-4537-8D42-F533CD64C0B0}" emma:medium="tactile" emma:mode="ink">
          <msink:context xmlns:msink="http://schemas.microsoft.com/ink/2010/main" type="inkDrawing" rotatedBoundingBox="14975,4284 15752,8969 15581,8997 14804,4313" semanticType="underline" shapeName="Other">
            <msink:sourceLink direction="with" ref="{6D82A67B-EF18-4977-8EB2-B36C8343E8E9}"/>
            <msink:sourceLink direction="with" ref="{D1D30F86-C043-4590-AB3D-E572DC1B9753}"/>
          </msink:context>
        </emma:interpretation>
      </emma:emma>
    </inkml:annotationXML>
    <inkml:trace contextRef="#ctx0" brushRef="#br0">-2-4 425 0,'0'0'-3'0,"8"3"19"16,-8-3 25-16,0 0 25 0,0 0 16 0,0 0 6 0,0 0 1 16,0 0-6-16,0 0 0 0,0 0-2 0,0 0-5 15,0 0-2-15,0 0-3 0,0 0-3 16,0 0 1-16,0 0-6 0,0 0-3 0,0 0 1 0,0 0-10 16,0 0 4-16,0 0-5 0,0 0 1 0,0 0 1 15,0 0-1-15,0 0-4 0,0 0 4 0,0 0-3 16,0 0-3-16,0 0 0 0,0 0 1 0,0 0-1 15,0 0-1-15,0 0-1 0,0 0-3 0,0 0 0 16,0 0 3-16,0 0 0 0,0 0-3 0,0 0-3 16,0 0 2-16,0 0-7 0,0 0-3 0,0 0 0 15,0 0-5-15,0 0-4 0,0 0-4 0,0 0 2 16,0 0-3-16,0 0 4 0,0 0-2 0,0 0 2 16,0 0-1-16,0 0 1 0,3 10 1 0,-3-10 2 0,4 11-2 15,-4-11 3-15,0 0-2 0,3 14 0 0,-3-14 0 16,3 10-1-16,-3-10 0 0,3 14 4 15,-3-4-5-15,0-10 0 0,2 18 2 0,-1-6-3 0,-1-12 0 16,-1 20-1-16,1-9 0 0,0 1-8 0,0-12 4 16,0 25-1-16,0-14 2 0,0 3-3 15,0-3-1-15,0 2-1 0,1 1-1 0,-1 1-1 0,0-5 3 16,0 2 3-16,0 1 1 0,0 0-1 0,1 1-1 16,-1-14 1-16,-1 23-1 0,1-11-1 0,0 2-1 15,0 0 0-15,0 2-1 0,-1-5 0 0,-1 4-3 16,2 2 4-16,-3-3-7 0,3 2 2 0,-1-1-1 15,-1 0 1-15,-1-2 1 0,3 3-1 0,-3-1-2 16,2 1 3-16,-2-3-2 0,0 1 1 16,3-1-5-16,0 2 2 0,-3-2-2 0,3 1 1 0,0-3-2 15,0-11 5-15,3 24-2 0,-3-13 2 0,1 3-3 16,-1-3 1-16,2 0 0 0,-2 2 0 0,3-2-1 16,-2 0 3-16,1 0-6 0,-1 1 1 0,2-2 3 15,-1 0 2-15,-2-10-4 0,1 19 1 0,-1-8 0 16,3-1 1-16,-3-10-2 0,0 24 2 0,0-10-2 15,2 0 0-15,-2-3 5 0,0-11-2 0,0 17-4 0,0-2 1 16,0-5-2-16,0 1 2 0,0-11 0 16,0 21-1-16,1-10 1 0,-1-11 3 0,0 22-2 15,1-13-1-15,-1 6 2 0,0-15-3 0,3 16 1 16,-1-5-1-16,-2-11 0 0,1 18 0 0,2-9 1 0,-3 4 0 16,2-2 2-16,-2-11 0 0,1 18-1 0,1-5 2 15,-2 0-3-15,3-4 3 0,-3-9-3 0,0 19 0 16,1-5 0-16,-1-3 0 0,0-2 0 0,0 6 0 15,2-3 7-15,-2-1-9 0,3-2 1 0,-2 2 0 16,1 2 3-16,-1-2-3 0,2 0 3 0,-1 2-2 16,2 2 1-16,-4-1 3 0,2-3-1 0,-1 1-2 15,2 4 1-15,-1-2-2 0,1-1-2 0,0 1 5 16,-2 1-2-16,4-3 2 0,-4 3-3 0,1-1 3 16,-1-1 1-16,2 3-5 0,0 0 8 0,0 2-7 0,-1-5 6 15,-1 6-6-15,4-3-1 0,-2 1 5 16,3 1-5-16,-5-4 3 0,5 4-3 0,-2-2 2 15,1 2 1-15,-1-2 1 0,2 0-1 0,-3 3-1 16,0-1 2-16,3-3-1 0,0 2 4 0,-3 1 0 0,2-4 0 16,1 4-6-16,-3-1 0 0,3 3 4 0,-2-5 0 15,-1-1-1-15,2-1-1 0,-4-2 4 0,2 5-3 16,0-3-1-16,1 0 2 0,-1 2 1 0,0-4 3 16,0-2-4-16,2 2 0 0,-2 0 3 0,0 0-4 15,-2 0 1-15,4 0 1 0,-2-2 0 16,-2 2 6-16,4 0-10 0,-1 1 1 0,1 1 1 0,-1 2 3 15,1-2-3-15,-2-2-1 0,1 2-1 0,2-1-2 16,-4 1 4-16,4 0 0 0,-5 2 1 0,4 1-2 16,0-3-1-16,0 1 1 0,-2-1 2 0,-2 4 1 15,5-4-1-15,-3 3-4 0,0-1 5 0,3 1-2 16,-3-2-3-16,2 1 3 0,-2-2-1 0,0 4-1 16,0-3 0-16,1 1 1 0,-1-1-3 0,2 3 1 15,-4-4 4-15,4 1-3 0,-2 1 4 0,1-1-6 16,1-1 3-16,-1 1-2 0,1 1-1 0,-1-4 2 15,-1 4 8-15,3-4-11 0,-2 4 1 0,-1-2 2 16,3 1 4-16,-1 1-2 0,-2-4-5 0,3 2 2 16,0 1 1-16,-2-1-1 0,-1 2-2 0,2-1 5 15,1-1 0-15,-5-2-3 0,2 3 0 0,3-3 1 0,-3 3 0 16,-1-2-1-16,2 0-2 0,-2 0 4 16,-1 3-4-16,1-3 6 0,0-2-5 0,0 3 5 0,-1 1-5 15,2-3 1-15,0 0 1 0,-3 2-1 0,2-1 2 16,-2-12-2-16,4 23 3 0,-2-14-2 15,1 1-1-15,-2 0 1 0,1-3-1 0,-2-7 0 0,4 22 0 16,-4-11 6-16,2-2-9 0,2 2 11 0,-2-2-5 16,-1 1-6-16,1 1 7 0,1-1-4 0,-2 0 5 15,1 2-5-15,1-1-1 0,-2-3 1 0,1 8 0 16,1-9-2-16,-2 4 3 0,2 2 2 0,0-3-6 16,-3 1 6-16,0-11 1 0,2 23 0 0,-1-11 0 15,2-2-3-15,-3-10 0 0,2 17 1 0,-4-6-2 16,5-3 6-16,-3 5-6 0,0-2-1 0,0-11 2 15,2 25 1-15,1-12 4 0,-3 2-4 0,3-2-1 16,-3 1 2-16,0 3-3 0,-2-2 0 0,1 5 3 16,2-8 0-16,-1 4-2 0,0-1 3 0,0-5-4 0,2 1 2 15,-2 2-4-15,3-1 8 0,-3 0-1 16,1-1 1-16,-1-11 0 0,0 14 1 0,0-3 4 16,0-11-8-16,2 20 2 0,-1-14 3 0,-1-6 0 0,0 18 1 15,3-11-4-15,-3-7 9 0,3 15-14 0,0-9 5 16,-3-6 2-16,0 15-2 0,0-15 1 0,1 11-2 15,-1-11 2-15,2 16 0 0,-2-16 0 16,1 15 0-16,-1-5 0 0,3 1 0 0,-3-11 4 0,0 14-7 16,0-14 7-16,0 17 0 0,0-17-10 0,0 14 11 15,0-14-4-15,-3 17 3 0,3-6-5 0,0-11 5 16,0 20-4-16,0-13 0 0,-1 4-5 0,1 3 7 16,0-2-3-16,-2 1 2 0,2-13-2 0,-1 18-2 15,1-9 1-15,0-9-2 0,0 17 4 0,1-8-7 16,-1-9 7-16,0 15-3 0,0-15 1 0,2 16 0 15,-2-16 5-15,1 13 2 0,-1-13-11 0,3 13 3 16,-3-13-3-16,3 12 0 0,-3-2 4 0,0-10 6 16,5 14-4-16,-4-8 8 0,-1-6-12 0,0 12 0 0,0-12 2 15,3 13 3-15,-3-13-3 0,0 17-2 16,0-17 1-16,0 14 6 0,2-3-2 0,-2-11-1 16,0 11-5-16,1-1 3 0,-1-10-2 0,2 18 7 15,1-11-5-15,-3-7-5 0,1 14 3 0,-1-14 1 0,5 18-1 16,-5-8-1-16,0-10 3 0,3 14 2 15,-3-14-2-15,1 11-1 0,-1-11 0 0,3 17 1 0,-1-11-1 16,-2-6 3-16,4 11 2 0,-4-11-4 0,2 14 4 16,-2-14-3-16,1 10-4 0,-1-10 8 0,2 10-4 15,-2-10-3-15,4 13 3 0,-4-13 8 0,2 13-9 16,-2-13 3-16,3 11-6 0,0-4 4 0,-3-7 1 16,4 11-7-16,-4-11 9 0,2 9-7 0,-2-9-3 15,0 0 4-15,1 14 1 0,-1-14 2 0,0 11-2 16,0-11 5-16,0 0-1 0,3 13 11 0,-3-13-10 15,0 0 3-15,2 15-4 0,-2-15 1 0,0 0 0 16,0 13 0-16,0-13-4 0,1 11 7 0,-1-11-2 16,0 0 12-16,-1 15-11 0,1-15 1 0,3 11 3 15,-3-11-6-15,-2 12 2 0,2-12 0 0,0 0-2 16,0 14-1-16,0-14 2 0,-1 14 4 0,-1-1 1 16,2-13-4-16,-3 14 6 0,3-3-5 0,0-11 0 15,0 15-4-15,0-15 17 0,-1 13-18 0,1-13 0 16,0 14 3-16,0-14-3 0,-2 11 3 0,2-11 1 15,0 0-8-15,0 14 6 0,0-14 0 0,-3 10-4 16,3-10 5-16,0 0-2 0,0 17 7 0,0-17-1 0,0 0-6 16,0 12 1-16,0-12 0 0,0 0 2 0,3 13 10 15,-3-13-7-15,0 9 5 0,0-9-3 0,0 0 3 16,2 12 2-16,-2-12-1 0,0 0 7 0,0 0-6 16,0 12-2-16,0-12-2 0,0 0 3 0,0 0-5 15,0 0 4-15,0 0 3 0,0 0-9 0,0 15 2 16,0-15 3-16,0 0 0 0,0 0 5 0,0 0-2 15,0 0 4-15,0 0-2 0,0 0-1 0,0 0 0 16,0 0 0-16,0 0-5 0,0 0 1 0,0 0-3 16,0 0 0-16,0 0 1 0,0 0-3 0,0 0 0 0,0 0-1 15,0 0-6-15,0 0 7 0,0 0-7 16,0 0 1-16,0 0 1 0,0 0-5 0,0 0 7 16,0 0-6-16,0 0 1 0,0 0 2 0,0 0 2 15,0 0-5-15,0 0-3 0,0 0-11 0,0 0-18 0,0 0-27 16,0 0-21-16,0 0-30 0,0 0-35 0,0 0-30 15,0 0-42-15,0 0-39 0,0 0-48 16,0 0-74-16,0-39-267 0,0 39-695 0,0 0 308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40.67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F5F34E-B842-41AB-8589-D51AA8599A74}" emma:medium="tactile" emma:mode="ink">
          <msink:context xmlns:msink="http://schemas.microsoft.com/ink/2010/main" type="inkDrawing" rotatedBoundingBox="16566,4193 17130,10702 16819,10729 16256,4220" semanticType="scratchOut" shapeName="Other">
            <msink:sourceLink direction="with" ref="{CEF32D8B-8B21-40E9-99E0-59CD60C07D91}"/>
            <msink:sourceLink direction="with" ref="{D1D30F86-C043-4590-AB3D-E572DC1B9753}"/>
          </msink:context>
        </emma:interpretation>
      </emma:emma>
    </inkml:annotationXML>
    <inkml:trace contextRef="#ctx0" brushRef="#br0">0 15 42 0,'0'0'156'0,"0"0"-6"0,0 0-11 16,7-7-8-16,-7 7-8 0,0 0-9 0,0 0-4 15,0 0-5-15,0 0-6 0,0 0-7 0,0 0-5 16,0 0-6-16,0 0-1 0,0 0-2 0,0 0-1 16,0 0-8-16,0 0 3 0,0 0-6 0,0 0 0 0,0 0-4 15,0 0-6-15,0 0-3 0,0 0 1 16,5-8-3-16,-5 8-6 0,0 0-3 0,0 0 1 15,0 0-8-15,0 0-3 0,0 0-3 0,0 0-5 16,0 0-2-16,0 0-3 0,0 0-3 0,0 0 0 16,0 0 0-16,0 0-3 0,0 0 0 0,0 0 3 0,0 0-3 15,0 0 1-15,0 0 1 0,0 0 0 0,0 0-3 16,3 24 2-16,-3-24-5 0,4 9 8 0,-4-9-6 16,2 11 2-16,-2-11 1 0,3 13 1 0,-3-13 3 15,3 13-2-15,-3-13 2 0,4 12 1 0,-3-5 0 16,-1-7 2-16,2 17-2 0,2-7 3 0,-4-10-3 15,2 19 2-15,-1-8-6 0,2-2 5 0,-1 8 0 16,-2-1-2-16,1-5-3 0,-1 4 4 0,3-2-5 16,-3 1 3-16,0-1 0 0,2 3-6 0,-2-2 2 15,-2 0-1-15,2 0 2 0,0 0 0 0,2 0 5 16,-2 1-7-16,0 1-1 0,0-1-2 0,1 1 2 16,-1-1-2-16,2-1-3 0,-2 3 3 0,3-3-3 15,-3-1 1-15,1 4 1 0,4-2-2 0,-5-1-3 16,0 2 2-16,1-1-2 0,-1 0 2 0,2-1-3 15,-1 4 3-15,2-2 0 0,-1-2 0 0,-1 0-4 16,-1 4 1-16,3-2 1 0,-3 2 0 0,2-4-2 0,-1 1 2 16,2-1 1-16,-3 3-1 0,2-4-4 0,-1 3 5 15,1-3-4-15,1 1 6 0,-2 1-1 0,1-2-4 16,1 0-3-16,-2-1 4 0,-1 1 0 0,3 0-2 16,0 2 0-16,-1-2 1 0,-2 0 0 0,0 3 3 15,1-3-1-15,-1-2-1 0,5 2 4 0,-4 5-1 16,1-6-1-16,-2 4-1 0,3 0 0 15,-2 0 7-15,-1 2-8 0,-1-1 2 0,2 1-3 0,-1 0 0 16,1 6 0-16,-1 0 2 0,-1 1 0 0,1-6-1 16,1 4 0-16,-1-6-2 0,-1 2 4 0,2-1-2 15,-2 0 2-15,2-1-2 0,-1 1 2 0,3-4-3 16,-3 4 2-16,2-1-2 0,1 0 2 0,0-3 5 16,-3 3 0-16,3-3-6 0,1 4 1 0,-2-4 1 15,2 4 1-15,-1-4 0 0,-3 4-4 0,5-1 6 16,-4-2-4-16,2 3 0 0,-1-2 0 0,-2 3 1 15,1 0 1-15,-1-2-3 0,0 5 3 0,5 0 0 16,-5 1-2-16,1 0-1 0,-1-7 0 0,0 3 4 16,0-1-2-16,0-1 0 0,0 1-1 0,2 1-1 0,1-2 5 15,-3 2-3-15,1 0 0 0,1-1 6 16,-1-1-5-16,4 1 3 0,-4 1 0 0,2-4 1 16,0 4-3-16,-1 1 5 0,1-4-3 0,-2 0 3 15,5 0-2-15,-4 2-1 0,2 1 1 0,-1-1-2 0,1-2 1 16,2 7-2-16,-3-9 3 0,2 4-3 15,-4-1 4-15,4-1-5 0,1 6 3 0,-3 0-1 16,1-2 3-16,2 2-2 0,-3-4-2 0,2-3 4 0,-2 2-3 16,1 2 1-16,2 4-1 0,-1 0 0 0,-2-6-3 15,1 1 3-15,2 6-3 0,-3-10-2 0,1 4 8 16,-2-1-3-16,2 1-3 0,-1-1 1 16,-1 0 3-16,2 6-6 0,1-4 1 0,-4-1 4 0,2 3-1 15,2-4 1-15,-1 1-3 0,-2-1-2 0,1 3-1 16,0-3 6-16,0 5-3 0,0-5 7 0,-3 0-6 15,6-1-1-15,-5 3 1 0,1-1-2 0,4-4 0 16,-5 7 0-16,4 1 3 0,1 1-4 0,-3-6 4 16,1 0-2-16,-3 2-3 0,5-2 3 0,0-3 2 15,0 3-5-15,-3 3 3 0,3-4-2 0,-3 0 4 16,2 0-6-16,-1 0 3 0,1-1-1 0,-2 1 1 16,3-1 0-16,-2-1-4 0,-2-1 1 0,1 4 1 15,1-5-1-15,-2-1 3 0,-2-1-4 0,3 4 2 16,0-6 1-16,-2 2 2 0,2 3-4 0,0 2 3 15,2 1-1-15,-4-2-1 0,3 1-3 0,-5-2 12 0,4 1-7 16,-3 0-2-16,1 0 0 0,2 3 2 16,-3-6-1-16,3 2-3 0,0 2 2 0,-1-1 1 0,1 0-4 15,-3 0 0-15,4-2 2 0,-2 3 1 0,2-3 2 16,-2-2-4-16,2 3 1 0,-1-1 0 0,0 0 1 16,-1 2 1-16,-1-2 0 0,1-2-6 0,2 4 4 15,-2-3 6-15,2-3-2 0,-4-8-6 0,2 23 1 16,-1-13 1-16,-1 3 1 0,3 2 0 0,-3-1 5 15,2 3-5-15,2-2 0 0,-2 0 6 0,-1 1-7 16,2-1 3-16,-1 2 0 0,1-4-3 16,0 1 3-16,-1 0-3 0,1 2 1 0,0-1-1 0,-3 1 1 15,2 2 0-15,2-5 4 0,-4 3-3 0,2-1-5 16,2-1 9-16,-4-2-2 0,0 4-3 0,2-6 0 16,-2 0 0-16,1 1-1 0,2-1 5 0,-3-10 1 15,2 21-1-15,-1-10 3 0,2 2-2 0,-1-4 1 16,-1 6 1-16,-1-6 1 0,5 2-4 0,-5 3 5 15,1-1 0-15,-1 4-2 0,2-3 2 0,1 4 4 0,-2-5-4 16,-1 5-2-16,-1-1 3 0,2 0-7 16,1-3 1-16,1 3 7 0,-6-3 1 0,3 1-8 15,3 2 2-15,-3-3 0 0,0 0 0 0,1 1 2 16,-1-1 1-16,2-1-4 0,-2 2 1 0,-2-2 7 0,4 1-2 16,-4 0-8-16,4 0 9 0,-4-1-2 15,2 0-1-15,0-13-2 0,-1 19 3 0,1-7-5 16,-3-2 4-16,3-10-1 0,0 17 3 0,0-2-3 0,0-15-3 15,0 22 4-15,-3-4 1 0,-2-2-5 0,5-3 4 16,2 0-2-16,-4 4 6 0,2-2-4 0,-4-1 2 16,2 2-9-16,2-1 9 0,-1-1-8 15,1 0 6-15,-2 0-6 0,-1 0-1 0,6-3 3 0,-3-11-1 16,-4 22-4-16,2-10 2 0,-1-2 4 0,3-10-5 16,-1 18 1-16,-2-8 6 0,-2 1-2 0,4-2 3 15,-2 3-6-15,3-12 4 0,-3 21 11 0,-2-8-13 16,4 1-5-16,0-3 6 0,-4 0 10 0,2 4-9 15,-3-1-4-15,6-1 4 0,-3 1-2 0,0 2 2 16,-1 3-3-16,1 3 4 0,-2-7 0 0,4 2-1 16,-2-1-2-16,1 1-3 0,1-1-6 0,1-3 12 15,-2 3-7-15,2-2-1 0,0-2 5 0,-3 2-3 16,2-5-2-16,-1 6 4 0,2-15 1 0,0 19-5 16,0-11 1-16,0-8 2 0,-3 21-6 0,3-21 0 0,-1 14 5 15,1-14-2-15,-2 17-1 0,2-17 0 16,2 11 2-16,-2-11 4 0,-2 13-9 0,2-13 11 15,2 9-5-15,-2-9-2 0,0 0 0 0,-2 16 0 0,2-16 2 16,-1 11 2-16,1-11-4 0,0 14 0 16,0-14 4-16,-3 10 1 0,3-10-3 0,-2 11 4 15,2-11-4-15,-1 13 7 0,1-13-5 0,0 0-1 0,1 14 0 16,-1-14 4-16,-4 11-4 0,4-11-2 0,0 0 3 16,0 17-1-16,0-17 4 0,-2 11-2 0,2-11-2 15,0 0 2-15,-1 13 2 0,1-13-2 0,0 0 6 16,0 18-1-16,0-18-6 0,-2 9 1 0,2-9 0 15,0 18 2-15,-3-7-2 0,3-11 3 0,-1 25-3 16,2-14 1-16,-2-1-1 0,1-10 1 0,-5 16-6 16,4-10 8-16,1-6-2 0,0 18-2 0,-2-10 0 15,2-8 1-15,-4 14-5 0,4-14 1 0,0 15 3 16,0-15 1-16,-1 13-4 0,1-13-5 0,-2 12 5 16,2-12 0-16,0 0 0 0,-3 18 6 0,3-18-5 15,0 9-1-15,0-9 2 0,0 0 0 0,-1 17 0 16,1-17-2-16,0 11 5 0,0-11-6 0,-2 11-1 15,2-11-4-15,-4 15 2 0,4-15 7 0,0 12-5 0,0-12 2 16,-2 13-1-16,2-13 2 0,-1 11 2 0,1-11-7 16,-3 11 1-16,3-11 4 0,0 0 1 15,0 0-6-15,-2 15 3 0,2-15 9 0,0 0-9 0,2 11 2 16,-2-11-3-16,0 0 0 0,0 0 2 0,0 0-2 16,-2 15-5-16,2-15 4 0,0 0 0 0,0 0 3 15,2 12-5-15,-2-12 2 0,0 0 3 0,0 0 0 16,-2 13 1-16,2-13 0 0,0 0-1 0,0 0 2 15,2 11-2-15,-2-11-2 0,0 0-3 0,-2 13 8 16,2-13-2-16,0 0 1 0,2 11-4 0,-2-11 5 16,0 0-1-16,0 14 1 0,0-14 2 0,-2 14-3 15,2-14-1-15,2 16 3 0,-2-16 2 0,-2 15-5 16,2-15 1-16,2 14 3 0,-2-14-7 0,0 12 2 16,0-12 4-16,0 10-6 0,0-10 2 0,-2 13 2 0,2-13 3 15,0 0-1-15,5 14-5 0,-5-14 3 16,0 0-2-16,0 15 0 0,0-15 4 0,1 7-3 15,-1-7-3-15,0 0-1 0,0 0 3 0,0 0 1 0,2 13-1 16,-2-13-2-16,0 0 4 0,0 0-3 0,0 0-1 16,0 0 0-16,1 11 3 0,-1-11-3 0,0 0 1 15,0 0 1-15,0 0 1 0,0 0 1 0,5 7-8 16,-5-7 7-16,0 0-1 0,0 0 2 0,0 0-1 16,0 0-2-16,0 0 2 0,1 14 2 0,-1-14-4 15,0 0 2-15,0 0-3 0,0 0 2 0,5 10 2 16,-5-10 3-16,0 0-2 0,0 0-2 0,1 11 0 15,-1-11 3-15,0 0-2 0,0 0 6 0,4 7-8 16,-4-7 0-16,0 0 2 0,0 0 1 0,3 10-3 16,-3-10-2-16,0 0 2 0,0 0 2 0,0 0-1 15,0 0 4-15,5 8-1 0,-5-8-3 0,0 0 0 16,0 0 3-16,0 0-3 0,4 10-1 0,-4-10 1 16,0 0 0-16,5 7 1 0,-5-7-1 0,0 0 2 15,0 0-1-15,3 10 2 0,-3-10-5 0,0 0-1 16,0 0 2-16,3 10 2 0,-3-10-3 0,0 0 0 15,0 0-1-15,3 11 4 0,-3-11-3 0,0 0-3 0,0 0 2 16,0 0 2-16,0 0-3 0,1 11 0 0,-1-11 4 16,0 0-4-16,2 13 5 0,-2-13-4 0,0 0 1 15,1 9 6-15,-1-9 3 0,0 0-7 0,0 9-2 16,0-9 0-16,0 0 5 0,0 0-7 0,3 11 6 16,-3-11-1-16,0 0 4 0,2 11 1 0,-2-11 2 15,0 0 2-15,0 0 2 0,0 13 5 0,0-13-4 16,0 0 3-16,0 0 1 0,-2 14-3 0,2-14 0 15,0 0-1-15,0 18-1 0,-3-8 1 0,3-10-6 16,-1 14 2-16,1-14-3 0,0 14 2 0,0-14-4 16,0 0 3-16,-3 13-1 0,3-13-3 0,0 0-3 15,0 11 7-15,0-11-3 0,0 0-3 0,0 0 3 16,-3 14-4-16,3-14 1 0,0 0-2 0,0 0 1 16,0 0 2-16,0 0-1 0,3 9 0 0,-3-9-1 0,0 0-3 15,0 0 6-15,0 0-1 0,0 0-4 16,0 0 3-16,0 0 0 0,0 0 0 0,4 8-2 15,-4-8 1-15,0 0 2 0,0 0 0 0,0 0-1 16,0 0 1-16,0 0 3 0,0 0 0 0,0 0-2 0,0 0 1 16,0 0-2-16,0 0-1 0,0 0 4 15,0 0-3-15,0 0 1 0,0 0-3 0,0 0 6 0,0 0-5 16,0 0-3-16,0 0 3 0,0 0 10 0,0 0-10 16,0 0 0-16,0 0 1 0,0 0-8 0,-7 14 6 15,7-14-1-15,0 0 1 0,0 0 0 0,0 0 0 16,0 0-3-16,0 0 0 0,0 0 0 0,0 0 1 15,0 0 0-15,0 0-1 0,0 0 4 0,0 0-2 16,0 0-5-16,0 0 0 0,0 0 3 0,0 0-5 16,0 0-12-16,0 0-12 0,0 0-13 0,0 0-25 15,0 0-44-15,0 0-59 0,0 0-63 0,0 0-72 16,0 0-105-16,0 0-352 0,0 0-825 0,4-45 365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41.94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44517C-3472-4DDA-8CAC-397F666C3108}" emma:medium="tactile" emma:mode="ink">
          <msink:context xmlns:msink="http://schemas.microsoft.com/ink/2010/main" type="inkDrawing" rotatedBoundingBox="16945,10686 19978,10362 19984,10421 16951,10745" semanticType="callout" shapeName="Other">
            <msink:sourceLink direction="with" ref="{A6E736AA-AC35-43DF-8988-EC3496EC28EA}"/>
            <msink:sourceLink direction="with" ref="{051E4534-F8AE-47C5-B3BB-F9BB2923D717}"/>
            <msink:sourceLink direction="with" ref="{D426BA86-029A-401E-A4DA-6FCC0B25A1E2}"/>
            <msink:sourceLink direction="with" ref="{9D61E3B0-5FF7-40EA-BF13-813708995701}"/>
          </msink:context>
        </emma:interpretation>
      </emma:emma>
    </inkml:annotationXML>
    <inkml:trace contextRef="#ctx0" brushRef="#br0">44 356 45 0,'0'0'125'16,"0"0"-5"-16,-19-5-11 0,19 5-7 0,0 0-12 15,0 0-4-15,0 0-3 0,-14 2 1 0,14-2-16 16,0 0 5-16,0 0-5 0,0 0 0 0,0 0 3 16,0 0 3-16,0 0 0 0,0 0 2 0,-12-6 1 15,12 6-2-15,0 0 1 0,0 0 1 0,0 0-2 16,0 0-2-16,0 0-2 0,0 0-1 0,0 0-5 16,0 0 1-16,0 0 0 0,0 0-1 0,0 0 4 15,0 0 2-15,0 0 10 0,0 0 0 0,0 0 3 16,0 0 0-16,0 0-2 0,27-11-5 0,-27 11-2 15,13-3-10-15,-13 3-3 0,18-2-5 0,-6 1-5 16,2 1 0-16,-14 0-12 0,21-1-2 0,-9 1-4 16,-12 0-1-16,25-3-4 0,-10 3-1 0,0 0-6 0,-15 0-2 15,27-1-2-15,-16-1-1 0,3 1-4 0,-2-2-2 16,3 3 2-16,-2 0-1 0,-1-1 0 16,-12 1-1-16,28-3-3 0,-16 0 0 0,2 1 5 0,1 1-5 15,1-3 0-15,-1 4-1 0,0 0 0 0,1-5 3 16,-2 7 1-16,1-4 0 0,3 1-2 15,-2 0-2-15,-1-2 1 0,3 3 1 0,-3 0 0 0,4-1-1 16,-1 1-6-16,1-2 2 0,1 1-3 0,-4-2 4 16,4 2-1-16,-3 1-3 0,3-2 1 0,-1 2 2 15,-2-1-2-15,8-3 1 0,-7 4 4 0,3-4-3 16,-2 2-1-16,5 2 3 0,-5-4 1 0,1 4 5 16,5-2-3-16,-5 1 2 0,6 1-3 0,-5-4 3 15,5 4-2-15,-1-2-2 0,3-2 4 0,-8 3-4 16,1-1-3-16,-2 2 4 0,0-2-2 0,2 0 1 15,-3 1-3-15,7-3 3 0,-8 4 2 0,2 0-6 16,8 0 5-16,-8-2 1 0,1 2 1 0,-1-4-2 16,1 4-4-16,-4 0 6 0,2 0-6 0,3 0-2 0,-6 0 0 15,3-1 2-15,1 1 3 0,-1-2 0 0,-2-2-3 16,4-2-1-16,-5 2 0 0,3 1 0 16,-4-2-3-16,4 2 0 0,2-1 3 0,-1 1 2 0,-2 0-1 15,0-2 5-15,4 3-2 0,-3-2-2 0,3 2 1 16,-3-2-6-16,0 3 3 0,4-1 0 0,-5 0 3 15,4-1-4-15,-4 2-1 0,9-1 0 0,-7-1 0 16,1-1-1-16,-1 3 1 0,-1 0 5 0,1-1 0 16,1-1-2-16,-1 1-1 0,0 2 2 0,1-2-6 15,-2-1-3-15,-2 0 5 0,2 2 2 0,1-5-1 16,1 5-3-16,-1-2 1 0,2 2-3 0,-2-3 9 16,-4 2-5-16,5 1 3 0,-4-2-7 0,2 0 2 15,0-1 3-15,-2 3-5 0,1-1 6 0,-2-2 0 16,0 4-7-16,1 0 5 0,-1-5-1 0,0 4-3 15,-3 0 5-15,1-2-4 0,-1 2-1 0,-1-1 2 16,5-2 1-16,0 3 3 0,-4-1-6 0,3 2 0 16,-3-1 5-16,6-2-5 0,-2 2 5 0,2-1-2 0,-3 0-3 15,3 0 2-15,-3 2 5 0,3-5-5 16,-2 5-2-16,2-2 4 0,2-2-1 0,-1 4 0 16,-3-2-1-16,2 1 0 0,2-2 9 0,-1 2-2 0,-1-3-12 15,-2 1 5-15,2 0 3 0,-1 0 2 0,2 3-7 16,-6-4-2-16,4 3 6 0,-2 0-7 15,-2-4-7-15,-1 5-5 0,-1-2-7 0,-11 2 1 0,23-3-6 16,-11 2 0-16,-3 0-2 0,-9 1 0 0,20-3 0 16,-11 3-2-16,-9 0 2 0,16-3-4 0,-16 3 2 15,15 0 1-15,-15 0-1 0,13-1-4 0,-13 1-3 16,14 0-9-16,-14 0-10 0,12-3-14 0,-12 3-24 16,0 0-24-16,0 0-36 0,13-4-69 0,-13 4-240 15,0 0-505-15,2-14 223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22.07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A9CF46-4855-423C-A36F-206AD4DFE994}" emma:medium="tactile" emma:mode="ink">
          <msink:context xmlns:msink="http://schemas.microsoft.com/ink/2010/main" type="inkDrawing" rotatedBoundingBox="18239,2048 23347,9584 17811,13336 12703,5801" semanticType="enclosure" shapeName="Other">
            <msink:sourceLink direction="with" ref="{550D86D4-952F-4142-B732-7C557A3982E1}"/>
            <msink:sourceLink direction="with" ref="{D1D775E9-818B-44D1-AEBA-C43ED3E41EA7}"/>
            <msink:sourceLink direction="with" ref="{D1D30F86-C043-4590-AB3D-E572DC1B9753}"/>
            <msink:sourceLink direction="with" ref="{D244BD18-5BF3-40FE-9470-C051EC1205DA}"/>
            <msink:sourceLink direction="with" ref="{68F15C60-047E-4F25-8AA2-AB97B692E84E}"/>
            <msink:destinationLink direction="with" ref="{38A2EF7C-371E-4FA2-95E1-AB4A59111934}"/>
            <msink:destinationLink direction="with" ref="{0F0D69BF-72B6-4F54-8322-8FD0B878C353}"/>
          </msink:context>
        </emma:interpretation>
      </emma:emma>
    </inkml:annotationXML>
    <inkml:trace contextRef="#ctx0" brushRef="#br0">1793-23 145 0,'0'0'139'0,"0"0"-23"16,-7-10-7-16,7 10-7 0,0 0-13 0,0 0-5 0,0 0-12 16,-9-7 2-16,9 7 0 0,0 0-10 0,0 0-3 15,0 0-2-15,0 0-2 0,-7-10-1 0,7 10 4 16,0 0-5-16,0 0 2 0,0 0-10 0,0 0 7 15,-6-10 1-15,6 10 1 0,0 0-4 0,0 0 1 16,0 0 1-16,-2-10 1 0,2 10 2 0,0 0-6 16,0 0 7-16,0 0 1 0,0 0-6 0,0 0 2 15,0-15-1-15,0 15-1 0,0 0 1 0,0 0-4 16,0 0 0-16,0 0-1 0,0 0 5 0,0 0-1 16,0 0-2-16,6-11 5 0,-6 11 3 0,0 0-2 0,0 0 0 15,0 0 4-15,0 0-8 0,0 0 1 16,0 0-2-16,0 0-3 0,0 0 0 0,0 0-3 15,0 0-3-15,0 0-3 0,0 0-4 0,0 0-7 0,0 0 1 16,0 0-7-16,0 0-1 0,0 0-3 0,0 0-3 16,0 0-5-16,0 0 2 0,0 0 4 0,0 0-6 15,0 0 3-15,0 0-9 0,0 0 7 0,0 0 0 16,0 0 2-16,0 0 0 0,0 0 5 0,18 21-4 16,-18-21 2-16,3 11 0 0,-3-11-4 0,1 13-1 15,-1-13-6-15,5 13 5 0,-5-13-1 0,0 16 3 16,0-6 0-16,0-10-5 0,-2 18-1 0,2-18 2 15,-3 18 0-15,0-7 2 0,2-2-7 0,-5 5 5 16,2 0-4-16,-1-2-5 0,2 1 7 0,2-3 0 16,-4 0-1-16,-1 4-1 0,5 0-4 0,-4-2 5 15,2 1 1-15,-1-4 2 0,4-9-7 0,-2 20 2 16,1-11-1-16,-2 2-3 0,1 0 0 0,2-11 2 16,-4 17-2-16,7-3 2 0,-6-7-2 0,3-7 6 15,4 23-4-15,-2-12 3 0,1-4-5 0,-2 4 2 16,-1-11-2-16,0 20-2 0,2-9 4 0,-1 3 1 0,4-2 1 15,-4 0-3-15,-2 2-1 0,2 0 3 0,2-1-2 16,-1 1-1-16,-2-3 8 0,0 4-8 0,-2-2 0 16,2 5 2-16,-3-7-6 0,6 3 6 0,0-1-5 15,-4 1 9-15,1 0-6 0,1-1-3 0,1-1 0 16,-2 1 11-16,3 0-10 0,-2 2 2 0,1-6-4 16,1 2 3-16,-3 4 6 0,0-4-2 0,0-11-3 15,3 18 0-15,-2-8 2 0,4 0-1 0,-5-3-2 16,0-7-4-16,0 21 8 0,1-13-3 0,-1-8-1 15,3 20 0-15,-3-10 5 0,0-10-1 0,3 18 0 0,0-7-8 16,-3-4 7-16,0-7 1 0,0 20-8 16,0-20 3-16,-3 15 2 0,3-1-3 0,0-14 5 15,-2 13 1-15,1-3-1 0,1-10-2 0,-3 19 0 0,3-9 0 16,0-10 1-16,0 17-4 0,0-17 4 16,0 16 3-16,0-16-5 0,0 15 9 0,3-7-6 15,-3-8-5-15,0 18 7 0,0-18-3 0,0 13 2 0,1-5-4 16,-1-8 3-16,0 16-1 0,2-8-3 0,-2-8-1 15,4 14-1-15,-2-7 4 0,-2-7-1 0,1 17 1 16,2-11-1-16,-3-6-2 0,3 16 10 0,0-6-6 16,-3-10 1-16,2 10 2 0,-2-10-4 0,3 14-5 15,0-6 4-15,-3-8-3 0,0 16 4 0,0-16-1 16,1 11 5-16,-1-11-2 0,5 13-4 0,-4-4 2 16,1 0 1-16,-2-9-6 0,4 15 3 0,-4-6-1 15,0-9 0-15,3 15 1 0,0-8-2 0,-3-7 8 16,2 18-7-16,-1-11 0 0,-1-7 3 0,2 17-1 0,-2-17 4 15,3 14-1-15,-3-14 0 0,3 10-2 0,-3-10-5 16,3 17 4-16,-3-17-2 0,1 10 2 16,1-1 2-16,-2-9-1 0,1 13 0 0,-1-13 2 0,3 11 0 15,-3-11-4-15,0 11 6 0,0-11-7 0,2 11-3 16,-2-11 8-16,1 11 4 0,-1-11-8 0,5 15 3 16,-5-15-9-16,0 11 11 0,0-11-1 0,1 13 0 15,-1-13-2-15,0 12 6 0,0-12-7 0,0 12 1 16,0-12 2-16,0 12-3 0,0-12-4 0,3 14 6 15,-3-14 1-15,0 12-3 0,0-12 1 0,2 14 0 16,-2-14 0-16,1 15-2 0,-1-15-7 0,2 13 10 16,-2-13 1-16,5 13-2 0,-2-6 2 0,-3-7 8 15,3 15-7-15,2-10-5 0,-5-5-1 0,3 15 3 16,1-6-1-16,-4-9 3 0,3 13-5 0,2-5 4 16,-5-8-2-16,6 17 6 0,-3-11-1 0,0 3-7 15,-3-9 2-15,9 16 0 0,-5-10-3 0,-2 3 1 0,2 2 5 16,-1-2-1-16,-3-9-1 0,6 18-1 15,-4-8-1-15,2-2 5 0,-2 2-5 0,2-1 2 0,-1-1-1 16,-3-8-4-16,6 18 2 0,-3-8 6 0,0 0-1 16,-3-10-2-16,6 16 3 0,-2-5-3 0,-2-3 4 15,2 0-5-15,-4-8 0 0,3 18 2 16,2-8-2-16,-2-3 2 0,0 4-4 0,-3-11 4 16,4 17 1-16,-1-10 0 0,-1 3 1 0,-2-10-1 0,4 16-5 15,-2-8 4-15,1 2-7 0,-3-10 7 0,4 18 7 16,-4-18-8-16,5 14 1 0,-4-4-7 0,-1-10 11 15,3 15-1-15,0-7-4 0,-3-8-2 0,2 13 3 16,-2-3-1-16,0-10-1 0,6 14 2 0,-5-4 1 16,-1-10-1-16,3 15-5 0,-2-3 9 0,1-3-6 15,-1 0 2-15,-1-9 1 0,3 18-2 0,-1-7 0 0,-2-1-6 16,1-1 5-16,-1-9 4 0,3 19-1 16,-6-5 0-16,3-14-3 0,3 16 4 0,-3-7-3 15,0-9 0-15,2 22 2 0,-1-13-7 0,1 1 6 0,1 2 2 16,-2 2-3-16,1-2 11 0,1 2-10 0,-3-1 1 15,0-2 0-15,1 1-2 0,-1 2 5 16,0-4-3-16,-1 4-11 0,1-2 9 0,-3 4 2 0,3-2 7 16,0-1-3-16,-3 2-4 0,3-1 0 0,-5-4 2 15,5 3-2-15,-1 2 1 0,1-4 1 0,-2 2-1 16,-1 1-4-16,2 1 12 0,-1-6-7 0,-1 3-5 16,3-12-3-16,0 23 5 0,0-12-1 0,0 1 0 15,-1 0 3-15,1-12-2 0,0 19 2 0,1-9-8 16,-1 0 8-16,0 4-2 0,0-3 2 0,0-11-6 15,3 20 4-15,-3-9 2 0,0 0 4 0,0-11-4 16,-3 20-2-16,6-6-1 0,-3-3 2 0,-3 2 3 16,3 0-3-16,0-1 0 0,0-12 0 0,0 22-2 0,0-10 0 15,0-4 6-15,3 7-9 0,-6-3 6 0,2 3-4 16,-1-5 5-16,2-10-4 0,0 24 0 16,-1-8 0-16,1-8 7 0,-3 8-9 0,2-6 0 15,1-10 1-15,-5 21 2 0,4-6 1 0,1 1 1 0,-2-1-8 16,-1-1 7-16,2 1-2 0,-1-6 2 0,2 8-4 15,-1-4 4-15,1 1-1 0,0 2-1 16,-3-4 3-16,1 3-5 0,2-15 4 0,0 24 0 0,2-12 2 16,-2 4-2-16,-3-5-6 0,4 6 5 0,-1-5 5 15,2 4-3-15,-2-4-1 0,0 2 1 0,0-5-3 16,0 6 12-16,3-2-16 0,-3 4 2 0,0-7 4 16,1 5 8-16,-1-1-10 0,-1-1 2 0,1 2-7 15,0-15 5-15,0 25 3 0,0-10-6 0,-3-6 2 16,3 6 2-16,0-2-3 0,0 1-7 0,0 3 13 15,0-6 0-15,0 3-8 0,0-1 1 0,-2 1 4 16,4 1-4-16,-4-2 1 0,2-13 13 0,0 24-8 16,0-11-2-16,0-2-11 0,2 1 12 0,-2 0-4 0,3 0 8 15,-3-2-3-15,1 2 1 0,-1 0-5 16,0 2 3-16,2-5 0 0,-1 0-4 0,-1-9 5 16,3 21 0-16,-1-11-1 0,-2 5-1 0,0-15 0 0,-2 20 3 15,2-9-4-15,2-2 14 0,-2 6-14 0,0-15-2 16,0 21 2-16,-2-11 0 0,4 2-6 15,-1 0 10-15,-1-12 1 0,-1 22-10 0,2-9 7 16,-1 2 0-16,0-4-3 0,3 5-1 0,-3-4 0 0,0 1 4 16,-3 1-6-16,3-14 6 0,0 23 0 0,0-12 2 15,0 0-10-15,0 3 9 0,-1-1 2 0,2-4-7 16,-1-9 6-16,-1 22-4 0,1-13 5 0,0-9-7 16,0 24 4-16,1-13 0 0,-2 0-2 0,1-11 1 15,-2 20-2-15,-1-9 2 0,3-11-3 0,0 17 2 16,0-8 1-16,0 3-1 0,0-12 3 0,0 21-12 15,3-11 12-15,-3 1 0 0,0-11 1 0,2 21-3 16,-2-11 3-16,0-10-5 0,1 19-3 0,2-4 8 16,-3-4-2-16,2 1-4 0,-2-12 6 0,0 19-5 0,1-8 5 15,-1 0-5-15,0-1 5 0,3 1 0 0,-3-11-1 16,0 24 8-16,0-13-2 0,1-4-5 16,-1-7 2-16,2 19 0 0,-2-9 0 0,0-10 5 0,1 20 0 15,-1-10 3-15,3-1-13 0,-3-9 5 16,2 19-4-16,-1-9 2 0,-1 0 0 0,0 5 2 0,0-15 11 15,0 17-12-15,0-2 4 0,0-6-4 0,0-9 6 16,0 18-5-16,3-4 0 0,-3-3 6 0,0-11 2 16,0 17-17-16,0-6 7 0,0-11 3 0,-3 19 2 15,2-8-1-15,1-11 1 0,0 22-5 0,0-10 1 16,-5-1 3-16,5-2 1 0,0-9-7 0,-1 20 4 16,1-6 1-16,0-2-8 0,-2-3 9 0,1 4-2 15,1-13 4-15,0 22-4 0,0-9-5 0,0-1 4 16,-3 1 4-16,3 0-6 0,0-13 2 0,-1 22-8 15,1-11 11-15,0 3-8 0,0-14 9 0,0 21-5 16,0-14-3-16,0 7 0 0,-2-3 5 0,2 2 1 16,0-13-4-16,-4 17-2 0,4-6 7 0,0-11-6 0,0 20-9 15,0-9 22-15,0 0-8 0,0-11-10 16,-2 20 8-16,2-9 4 0,0-11-6 0,-3 20 0 16,6-11-1-16,-3-9 4 0,0 20-2 0,0-10-12 0,0 1 13 15,0-11-3-15,-3 20-2 0,6-11 4 0,-3-9 0 16,-3 20 1-16,2-7-4 0,1-13-1 0,1 18 0 15,-1-12 0-15,0-6-7 0,0 18 11 0,0-18 1 16,-3 18 1-16,3-11-5 0,0-7 2 0,-1 18 1 16,1-18-3-16,-3 16-1 0,3-16 8 0,-2 16-7 15,2-16-2-15,0 16 1 0,0-16 0 0,0 15 11 16,0-4-16-16,0-11 4 0,2 14 5 0,-2-14-2 16,3 17-4-16,-3-10 6 0,0-7-4 0,1 17 9 15,-1-17-11-15,0 16 3 0,0-5 4 0,2 0-4 16,-2-11-2-16,0 17 1 0,1-5 0 0,-1-3-5 15,0-9 5-15,3 21 3 0,-1-12-7 0,-2-9 0 16,0 20 18-16,0-10-18 0,1 1 9 0,-1-1-6 0,3 1 11 16,-3-11-10-16,2 20 0 0,-1-9-3 0,-1-11-2 15,0 18 3-15,0-9 5 0,4 2-8 16,-4 0 3-16,0-11 5 0,3 19-1 0,-3-10 1 0,0-9-1 16,3 17-3-16,-1-7-1 0,-2-10 4 0,0 18-3 15,0-8 1-15,1-2-1 0,-1-8-1 0,3 16 2 16,-1-5-2-16,-2-11 4 0,1 18 2 0,1-11-5 15,-2-7 2-15,3 20-2 0,-3-13-1 0,0-7 0 16,1 17 0-16,1-9 6 0,-2-8-3 0,3 17 14 16,-2-7-18-16,-1-10 8 0,0 15-4 0,2-5-6 15,-2-10 3-15,-2 15 14 0,2-15-10 0,2 14-6 16,-2-4 1-16,0-10 1 0,1 18-1 0,-1-9 5 16,0-9 3-16,3 15-4 0,-1-5 4 0,-2-10 0 0,1 15-1 15,-1-4-4-15,0-11 4 0,3 19 1 16,-1-8 3-16,-1-3-4 0,-1-8 6 0,2 19-5 15,1-8 4-15,-3-2 0 0,0-9-2 0,3 23-3 16,-3-13 1-16,3-1-1 0,-3-9 1 0,3 19 11 16,-3-9-19-16,1 0 3 0,2 1 1 0,-1 0-1 0,-1 3 1 15,-1-3 2-15,3-2 6 0,-3-9-2 0,2 22-4 16,-2-12-5-16,1-2 9 0,2 2 0 0,-1 0 2 16,-1 1-1-16,-1-11-4 0,5 19 0 0,-5-8 5 15,1 0 5-15,1 0-3 0,1-1-7 0,-2 4 3 16,-1-2-1-16,1-1 0 0,-1 2 7 0,2-3-9 15,-2-10 0-15,4 17 0 0,-2-6-1 0,-2 2 2 16,0-2 2-16,0 2 1 0,3-1-4 0,-3-12 6 16,1 23-6-16,1-11 1 0,-2 1-2 0,1-2 2 15,2-1-1-15,-1 1 3 0,-1 3-3 0,-1-1-1 16,3-2 2-16,-3-11-1 0,3 24 4 0,-3-10 1 16,2-3-4-16,1 3 3 0,-2-4-3 0,1 1 3 0,1-2-4 15,-3-9 7-15,1 19-4 0,1-9-1 16,-2-10 10-16,3 20-7 0,-2-5-1 0,1-6-1 0,-2-9 4 15,0 19 1-15,0-9-9 0,1 0 8 0,-1-10 1 16,3 19-6-16,-1-8 5 0,-2-11 3 0,0 19 1 16,0-10-2-16,0 1-1 0,0-10 2 0,1 23-4 15,-2-12 1-15,1-11 1 0,1 18 9 0,-1-9-9 16,0-9 1-16,0 19-3 0,0-9 1 0,3 0 2 16,-3-10 0-16,2 19-3 0,-1-7 3 0,1-3 0 15,-2-9-1-15,0 20-1 0,0-13 0 0,0-7 0 16,3 24-1-16,-2-13-1 0,-1-1 6 0,0-10-8 15,0 18 4-15,2-9-10 0,-2-9 8 0,0 23 0 16,0-10 4-16,0 0-1 0,0-1 0 0,0-2-2 16,0-10-1-16,0 21 2 0,0-7 4 0,3-4-2 15,-3-10-7-15,-3 18 7 0,6-10 0 0,-3-8-1 16,1 18 1-16,-1-10 0 0,0-8-1 0,2 15 0 0,-2-15 2 16,1 14-3-16,-1-14 1 0,3 14-2 0,-3-14 3 15,0 12-2-15,0-12-4 0,3 11 1 0,-3-11 0 16,0 11 2-16,0-11-2 0,0 0 5 0,0 0-6 15,0 14-1-15,0-14 0 0,0 0-1 0,3 11 0 16,-3-11 0-16,0 0-2 0,0 0 1 0,0 0-1 16,0 0 5-16,0 0-1 0,0 11 0 0,0-11 1 15,0 0 1-15,0 0-6 0,0 0-15 0,0 0-24 16,0 0-36-16,0 0-36 0,0 0-39 0,0 0-41 16,0 0-46-16,-9-46-57 0,5 25-85 0,-5-3-376 15,1-5-813-15,-2-8 359 0</inkml:trace>
    <inkml:trace contextRef="#ctx0" brushRef="#br0" timeOffset="4357.918">-5176 1567 177 0,'0'0'185'16,"0"0"-14"-16,0 0-9 0,3 11-13 0,-3-11-5 0,0 0-11 15,0 0-1-15,0 0-4 0,9 4-4 0,-9-4-7 16,0 0 3-16,12 4-4 0,-12-4-4 16,12 1-4-16,-12-1-5 0,16-1-6 0,2-2-1 0,-1 3 1 15,-1-3-7-15,0 1-2 0,4 0-15 0,-2-3-8 16,6 3-8-16,0-2-2 0,2 4-6 0,-6-3-9 15,5 1 2-15,-6-2-3 0,4 3-9 0,5-2-3 16,-8 2 0-16,6 1-2 0,-9-1-6 0,5-1-1 16,-2-1 1-16,-1 3-4 0,3-5-4 0,-2 5 5 15,-2-1-4-15,1 0-1 0,8 1-3 0,-3-2-1 16,-8 0 0-16,6-2 0 0,1 3-1 0,-4 0 1 16,-1-2-2-16,2 2 0 0,3 0 0 0,-2-3-1 15,-1 2 0-15,-1 1-1 0,8-5 0 0,-5 4-1 16,4-1 0-16,-1 1 2 0,-4 2 1 0,4-4 2 15,1 3-5-15,-7 0-2 0,8 0 3 0,-3-3-3 16,0 0 1-16,2 4 2 0,1-2 0 0,-1 2-2 16,-3-3 1-16,0 3 1 0,-4-1-4 0,5-2 2 0,-2 3 1 15,2 3 0-15,-4-6 0 0,5 3 0 0,-4 0 1 16,4 0 1-16,1 3-1 0,-3-3 6 0,-5 1-6 16,2-1 0-16,7 0 1 0,4 0 1 0,-7 5-4 15,1-5 1-15,-5 0 2 0,11 0-1 0,-6 0 3 16,2 0-3-16,0-5 4 0,3 4-2 0,0 2 1 15,-1-1-3-15,3-1 1 0,8 1-1 0,-12 0 2 16,5 0-1-16,-3-3 2 0,0 2-4 0,1 0 3 16,-3 1 3-16,5 0-7 0,-3 0 7 0,-2 0-6 15,-1 0-3-15,5 0 6 0,-6 0-5 0,1 0 4 16,2-2-2-16,-4 2 2 0,2 0-6 0,1-1 3 16,-3 1-1-16,4 0-1 0,-4 0 3 0,2-2 1 15,-8 7-1-15,7-7 3 0,-5 4-5 0,-2-4 2 16,-1 4-4-16,1-4 4 0,-1 2-2 0,0 0 3 15,1 0-1-15,-1 0-3 0,-1 0 3 0,2 2-2 0,-4-4 2 16,3 2-1-16,0 0-2 0,-3 0 3 16,3 0-1-16,-5 3-1 0,2-4 0 0,-2 1 0 0,5 0 0 15,-7 1 0-15,5-1 0 0,-1 1 1 0,2-1 4 16,-1 0 6-16,0-1 1 0,1 1 2 16,2-1-3-16,-2 1 3 0,2-2 2 0,0 1 0 0,7 1 0 15,-7 0 0-15,5-2 0 0,4-3 2 0,-4 5-5 16,-5 1 1-16,8-2-4 0,0 0 4 0,-3 2-2 15,1-1 2-15,-1 0-8 0,2 1 5 0,0-1-4 16,0 4 2-16,-1-2-1 0,2-1 0 0,-2-1-3 16,-1 0 0-16,3 3 0 0,-2-3-5 0,2 4 6 15,-3-3-6-15,3 2 6 0,-2-1-3 0,-1-2 1 16,3 4-5-16,-5 0 3 0,1-2 1 0,2-2 0 16,-4 5-5-16,4-5 4 0,-5 3 5 0,1-1-9 15,-2-1 3-15,6 4 1 0,-7-2-4 0,8-1 2 16,-1-1 0-16,-6 2-1 0,1-2-1 0,-1 3 2 15,1 2-2-15,-4-4 3 0,3 0-1 0,-1-1 3 0,2 0-5 16,-1 4 4-16,-3-3 2 0,2 1 0 16,-1-1-6-16,1 1 5 0,-1 1-6 0,-2-3 3 15,2 1-3-15,-1 1 9 0,-2-3-5 0,2 0-2 0,-3 2 4 16,5 0-3-16,-3 0 0 0,2-1 2 0,-2-1-1 16,-1 0 1-16,3 4 5 0,-1-2-5 15,2-2-2-15,-4 2-3 0,1-2 0 0,-4 0 5 0,4 2-7 16,2-1 4-16,-4 3 0 0,2-4 2 0,-1 4-3 15,0-4 5-15,3 0-1 0,-1 2 0 0,2-1 0 16,-3 3-3-16,1-4-3 0,1 3 8 0,-2-2-1 16,3-1-3-16,0 0 1 0,1 0-2 0,-3 2 5 15,2-2-7-15,-1 3-1 0,1-3 2 0,1 0 5 16,0 0-1-16,-2 0-3 0,2 0 3 0,-1 0-2 16,1 0 5-16,7 2 0 0,-7-2-4 0,2-2 6 15,-2 4 4-15,2-4-6 0,0 2 3 0,-1 0 4 16,6-3-3-16,1 6 5 0,-1-3-3 0,-5-3-1 15,4 3-1-15,2-3-1 0,-2 0 1 0,-1 3 5 16,1 0 1-16,1 0-4 0,-7 0-3 0,6-1 0 16,-7 1 0-16,2 0-5 0,-2-3 6 0,-1 0-7 15,1 5 10-15,-1-1-11 0,-1-1 7 0,1-1-1 0,-3 1-4 16,6 0-1-16,-7 0 2 0,5 1-1 0,-1-1 0 16,-1 0-3-16,-3 0 2 0,2 0-1 15,0 0 4-15,2 0 1 0,-7 0-1 0,-10 0-2 0,30-1 3 16,-20 1-4-16,2-2-3 0,2 2 1 0,-14 0-1 15,24-1-3-15,-15 1 7 0,-9 0-4 0,23 0 4 16,-14 0-4-16,-9 0 2 0,20 0 3 16,-20 0-5-16,21-3-2 0,-11 3 3 0,0-1 1 0,-10 1 3 15,21-3-4-15,-10 2 7 0,2 1-10 0,2 0 7 16,-15 0-5-16,21-4 5 0,-11 2-2 0,-1 2 3 16,3-4-9-16,0 3 5 0,0-3 0 0,-1 2 6 15,1 2-8-15,0-3 7 0,-12 3-7 0,25-6-1 16,-12 2 5-16,-2 3-8 0,2 0 4 0,-1-2-1 15,0 1 4-15,0 2 2 0,-2-5-8 0,2 4 7 16,0 0-4-16,0-1 0 0,-12 2 0 0,21-2 1 16,-11-3-3-16,7 4 1 0,-8-3 1 0,3 3 2 15,0-3 4-15,-2 2-2 0,4-1 3 0,-14 3-7 16,23-5 1-16,-8 5 1 0,-1-3 3 0,-2 2 5 16,0-1-6-16,0-2 4 0,-12 4 5 0,17-2-8 15,-6 1 5-15,-11 1 0 0,16-3-2 0,-16 3-1 16,17-1 2-16,-8-3-2 0,-9 4-3 0,13 0 5 0,-13 0 2 15,16-2-3-15,-16 2 8 0,14-3-8 0,-14 3 2 16,13-1 2-16,-13 1 12 0,14-3-8 0,-14 3-9 16,10-1 10-16,-10 1-6 0,14-1 3 0,-14 1-3 15,12-2-4-15,-12 2 3 0,13 0 5 0,-13 0-4 16,12-3-7-16,-12 3 12 0,0 0-4 0,18 0 0 16,-18 0-5-16,9-4-1 0,-9 4-2 0,15 0 0 15,-15 0 1-15,16-1 1 0,-16 1-6 0,15-1 4 16,-15 1-3-16,15 0 4 0,-15 0 3 0,13 0-6 15,-13 0 4-15,14 0-2 0,-14 0 0 0,0 0-3 16,18-2 3-16,-18 2-1 0,0 0 1 0,13-2-3 16,-13 2 2-16,0 0-1 0,0 0-1 0,0 0-14 15,12-1-11-15,-12 1-21 0,0 0-26 0,0 0-35 16,0 0-54-16,0 0-48 0,0 0-65 0,0 0-348 16,0 0-674-16,-39-6 299 0</inkml:trace>
    <inkml:trace contextRef="#ctx0" brushRef="#br0" timeOffset="23228.8088">-1 20 154 0,'0'0'172'16,"0"0"6"-16,0-14-20 0,0 14-3 0,0 0-6 15,0 0-4-15,0 0-4 0,0 0-5 0,6-8-7 16,-6 8-3-16,0 0-5 0,0 0-13 0,0 0-1 15,0 0-12-15,0 0-1 0,0 0-10 0,0 0-5 16,0 0-9-16,0 0-10 0,0 0-9 0,0 0-1 16,6-6-5-16,-6 6-6 0,0 0-3 0,0 0-7 0,0 0-6 15,0 0-1-15,0 0 0 0,0 0-2 16,0 0-3-16,0 0-1 0,0 0-1 0,2 27 0 16,-2-27 0-16,3 12 3 0,-2-5-1 0,-1-7-1 15,2 19-1-15,1-10 4 0,-2 0-1 0,1 2 4 0,-2 0-6 16,1 6 2-16,-1-4 0 0,0 2 3 15,0 2-6-15,3 0 3 0,-3 1-5 0,0-4 6 0,0 7-6 16,0-7-1-16,2 8-1 0,-2-3 0 0,0-1-1 16,0-1 6-16,-2 1-4 0,4 3-1 0,-2 3 0 15,1-6 0-15,2 0 0 0,-1 6-1 0,-1-6 0 16,1 5-1-16,2 1-1 0,-4 3-1 0,4-4 0 16,-4 4-1-16,3-2-1 0,-3 3 1 0,5-3 0 15,-4 2 2-15,1 1-4 0,-2-1 0 0,0 2 2 16,0-1-2-16,-2-4-1 0,4 5 2 0,-2-5 2 15,3 0-5-15,-3 1 3 0,1 1-3 0,-1-3 1 16,5 1 0-16,-5-2 0 0,1 2 1 0,2-4-2 16,0-3 0-16,-1 5-1 0,2 2 0 0,-2-6 0 15,1 6 0-15,1-3 1 0,1 3-2 0,-2-2 0 0,1 2 0 16,-1-3 3-16,0 2-1 0,0 0 0 16,5-1 0-16,-4-5 0 0,2 8 7 0,-4-6-6 15,-1 2-1-15,5 2 1 0,-3-1 1 0,-2-2 0 0,-1 2-3 16,3 3 1-16,0-1 1 0,-1 0 0 0,-1-3 5 15,-1 5-2-15,3-2-2 0,-3 0 0 0,2 1-1 16,-1-1 0-16,1 1 0 0,-4-1-2 16,1-2 4-16,2 2 0 0,-1-1-2 0,0-6 3 0,0 1 1 15,2 5-3-15,-4-5 4 0,4 0-2 0,1 3 0 16,0 0-3-16,-3 3 4 0,4-2-1 0,-2 0-3 16,-1-6 5-16,-1 2 0 0,3 6-1 0,0-3 1 15,0-5-2-15,-3 2 1 0,2 4 0 0,-1-4-2 16,1 2 0-16,4 6 5 0,-8 0 0 0,4-1 0 15,-4 3 0-15,-2-4-3 0,2-3 4 16,2-2-6-16,-1 4 5 0,1-2-6 0,0-1 6 0,0-6-7 16,0 6-2-16,0-1 3 0,1 2 1 0,-1 3 1 15,-1 1-2-15,1-2 3 0,-2-1-2 0,-1-4-2 16,6-1 2-16,-3 3 2 0,-3-1-1 0,6 2 2 16,-6-3-2-16,2 6 3 0,2-3-2 0,-4-4-2 15,3 1 5-15,-3 5 6 0,2 2-9 0,-2 0 3 16,0 1 5-16,1-2-5 0,1-2-1 0,1 0-1 15,-3-4 1-15,3 1-4 0,-2-1 5 0,2 0 4 16,0 0-8-16,0-1 0 0,2 0 2 0,1-2 2 16,-2 2-1-16,4 0 2 0,-4-3-3 0,2 3 3 15,2 1-5-15,-1-4 3 0,-1 4 2 0,2-1-3 16,-2 4-2-16,1 2-1 0,-2-6 3 0,2-2-1 16,-1 1-2-16,2 7-1 0,-1-8-3 0,1 9 6 15,-2-7-5-15,-1-1 1 0,1 0 1 0,0 1-3 16,2-1 4-16,-2 1 0 0,-3-2-3 0,4 3 3 0,-2-5 3 15,2 3-6-15,-2 4 5 0,-1-3-1 0,2 2 0 16,-3-2 0-16,2-3 2 0,-1 5-1 0,-1-4-1 16,0 1 7-16,5-1-6 0,-5-1-4 0,0 3 0 15,1-2 0-15,1-1 1 0,2 0-1 0,-2 3 1 16,-2-4 2-16,6 3-1 0,-6 1-4 0,1-1 3 16,2 0 0-16,-1 7 4 0,-1-7-1 0,2 3 0 15,-3 2-2-15,0-3 7 0,0 0-6 0,3-1-5 16,-3 1 3-16,2 1-6 0,1-1 5 0,0-1 1 15,0 1 0-15,-3 0 5 0,4 2-7 0,0 1 7 16,-2-3-9-16,1-4 19 0,-3 7-19 0,0-6-5 16,0 4 8-16,0-2-2 0,3 8 0 0,-5-9-3 15,2 0 3-15,0 5-2 0,-1 4 1 0,1-3 8 16,0-5-4-16,0 7-4 0,1-6 3 0,-2 1 1 0,2 3-4 16,1-5-2-16,4 1 6 0,-6 1-3 0,6-2 2 15,-6 1-2-15,1 1 4 0,2 1-6 16,-1-2 3-16,5 5-1 0,-1-7 0 0,-4 1-2 15,-1 1 0-15,5 6 11 0,-1 2-10 0,-4 1 1 0,4-4 3 16,2 3 1-16,-4-2-9 0,0 0 8 16,-3 1-5-16,2-1 1 0,-1 4-1 0,-2-3 16 0,-4-1-10 15,2 2 11-15,-3-3-17 0,6 0 5 0,-6 1-3 16,0-1-2-16,-1 1 5 0,-1 2-2 0,2 3 1 16,-3-6-1-16,3 1-2 0,-1 0 1 0,-2-4 6 15,5-2-2-15,-1 3-1 0,-1-7-4 0,3 4 4 16,-3 1 1-16,3-3 2 0,6 1 0 0,-7-3 2 15,2 4 0-15,1-1-7 0,1 0 11 0,0-3-10 16,-3 4 1-16,3-1-2 0,0-17 4 0,0 31-5 16,0-6 5-16,0-8 3 0,0 0-3 0,0 7 2 15,0 6-10-15,-2-7 5 0,-2-2 0 0,4 0 2 16,0-5 1-16,0 2-11 0,0 0 7 0,-2 0 0 16,2-1 3-16,-1-2-1 0,-1-2 0 0,2 3-2 0,-4-1-1 15,2-1 5-15,2-3-4 0,0 6 1 16,-3-5-7-16,3 5-1 0,0-4 3 0,0-1-1 15,0 0 6-15,-1-1-2 0,1-11-1 0,-2 19 1 16,2-6 2-16,0-2-4 0,0 4 4 0,0-15-4 0,0 26 6 16,0-8-4-16,0-1-5 0,0-3 4 0,0 0-3 15,3 3 6-15,0-6-2 0,-3 3-3 16,2-2-2-16,2 3 1 0,-1-1 1 0,-1-1 3 0,1-3-1 16,-2 0 9-16,1 1-2 0,-2-11-7 0,3 16 2 15,-3-5-1-15,1-1 1 0,-1-10-2 0,2 18 5 16,-2-11-6-16,0-7 2 0,1 17-6 15,-1-17 4-15,3 14 5 0,-3-14-1 0,-3 14 1 0,6-4-3 16,-3-10-3-16,-3 14 3 0,3-14-3 0,5 17-2 16,-5-10 5-16,0-7-1 0,0 18 8 0,0-5-9 15,0 2-8-15,0-2 4 0,1-4 0 0,-1 5 0 16,0-1-1-16,0-2 6 0,0-11-1 0,0 20-1 16,0-6-1-16,0-4 10 0,0-10-8 0,-1 22 2 15,1-22-4-15,0 20 1 0,0-20-2 0,1 20 0 16,-1-20-1-16,5 16 4 0,-5-16 8 0,0 17-2 15,0-17-8-15,1 18 5 0,-1-18 0 0,5 20 2 16,-5-20-8-16,-3 19 6 0,3-19 9 0,0 16-5 16,0-16-3-16,3 18 4 0,-3-18-5 0,-3 17 4 0,3-17 2 15,-2 18-6-15,2-8-2 0,0-10 3 0,0 18-5 16,0-9 7-16,0-9 0 0,0 18-1 0,0-8-2 16,0 2 4-16,0 5-3 0,-1-4 6 0,-1 1 0 15,2-14-2-15,2 20-4 0,-2-11 3 0,1 1-1 16,-1-10-1-16,0 20 3 0,2-12-4 15,1 3 7-15,-3-11-13 0,3 17 7 0,0-7-1 16,-3-10-5-16,3 18 2 0,-2-9-3 0,3-2 2 0,-4-7 5 16,5 15-1-16,-2-7-5 0,-3-8 5 0,1 13-3 15,4-6 0-15,-5-7-2 0,1 14 5 0,-1-14 0 16,5 16 0-16,-5-16 5 0,0 13-5 0,0-13-8 16,4 16 11-16,-2-6 0 0,-4 2-12 0,4 5-5 15,-1-8 6-15,-1 2 3 0,2 0 1 0,-2-11 2 16,-2 20 3-16,4-9-5 0,-2 0 4 0,0-11 0 15,3 18-9-15,-2-9 11 0,1 0-4 0,-2-9 8 16,3 17-2-16,-3-17-7 0,3 14-3 0,-2-6 2 16,2 1 4-16,-3-9 3 0,3 13-5 0,2-5 5 0,-5-8 2 15,7 16-4-15,-5-8 1 0,-2-8-5 0,6 15 4 16,-5-8 0-16,-1-7-5 0,5 17 5 16,-1-7-5-16,-2 0-9 0,2 3 3 0,-2-2 8 0,-1-3 3 15,-1-8-2-15,6 20-6 0,-5-12-2 0,-1-8 6 16,3 14-2-16,-1-4 1 0,1-3-3 0,1 3 7 15,-4-10-9-15,6 12 10 0,-3-6-8 0,-3-6 4 16,5 11 0-16,-5-11 0 0,1 13 1 0,-1-13-2 16,3 11 4-16,-3-11-4 0,3 12-2 0,-3-12 1 15,2 12 10-15,-2-12 0 0,0 12-13 0,0-12 6 16,0 0 0-16,3 17 1 0,-3-17 2 0,0 0-6 16,0 21-3-16,0-21 11 0,0 0-7 0,0 16 4 15,0-16-6-15,0 0 3 0,0 15 1 0,0-15-3 16,0 0 0-16,0 0-2 0,0 17 3 0,0-17 3 15,0 0-2-15,0 0-5 0,0 0 2 0,0 0 0 16,0 0-5-16,0 0-4 0,1 15-3 0,-1-15-18 16,0 0-3-16,0 0-18 0,0 0-17 0,0 0-16 0,0 0-28 15,0 0-26-15,0 0-30 0,0 0-35 16,0 0-33-16,0 0-56 0,-9 5-246 0,9-5-586 16,0 0 260-16</inkml:trace>
    <inkml:trace contextRef="#ctx0" brushRef="#br0" timeOffset="8971.3629">-3895 3118 167 0,'0'0'182'0,"0"0"-8"0,0 0-5 15,0 0-1-15,0 0-12 0,9 5-3 0,-9-5-7 0,0 0 0 16,0 0-8-16,20-4-11 0,-20 4-13 16,0 0-3-16,20-1-6 0,-20 1-11 0,15-1-6 0,-15 1-5 15,20-2-9-15,-8 1-6 0,-12 1-3 0,24-4-3 16,-7 1-6-16,-2 2-1 0,2-1-7 0,-1 2-1 15,4-3-3-15,-3 1-7 0,3 0 1 16,-4 2-3-16,4-2-4 0,-2 1 1 0,2-2-7 0,0-1 3 16,-1 3-6-16,8-4 2 0,-8 1-1 0,2 3-2 15,-4-2-1-15,8 0-1 0,0 1-1 0,-2 0-1 16,2-2 2-16,-5 3-2 0,-1 0 2 0,0 0-1 16,-1 1-5-16,6-6 0 0,-5 5-2 0,1 1 2 15,-1-2 2-15,1 2-2 0,5 0 2 0,-4 0-1 16,-2-1 1-16,7 1 5 0,-8 0-5 0,10-1-2 15,-6-2-1-15,5 3 0 0,0 3 1 0,-2-6-1 16,2 2-1-16,1 1-1 0,-1-2 0 0,3-2 5 16,0 4-5-16,-5 0-1 0,4-3 1 0,2 3-3 15,-3 0 4-15,-2-5 3 0,3 4-4 0,0 1 0 16,-2 0-4-16,-2 0 2 0,0 0 0 0,-1-5 0 16,-4 5-3-16,5 0 0 0,-4 0 0 0,-2 0 1 15,1 0-2-15,-1 0 1 0,0 0 5 0,2 0-6 0,-1 0 3 16,-1 0-1-16,-3-3 0 0,2 1-1 0,2 2 0 15,-1-1 2-15,1 0 0 0,-1-2 0 16,2 6-3-16,1-6 5 0,-2 2-2 0,-1 1-1 0,0-2-2 16,1 1 1-16,-1-2 1 0,-2 3 3 0,0 3-1 15,3-6 0-15,-4 3-3 0,2-1-1 0,0 1 1 16,-2 0-4-16,1-2 4 0,-1 2-3 0,2 0 5 16,-3 0-6-16,0 0-2 0,3 0 4 0,-3 0-2 15,3 0 2-15,0 0 1 0,-2 0-1 0,2 0 3 16,-2 0 0-16,4 2-2 0,5-2 3 0,-6 0 1 15,1-2 1-15,-1 2-6 0,1 0 5 0,5-4-3 16,-4 4 1-16,-2-1 1 0,5-2-2 0,-5 3-2 16,7-3 1-16,-8 3-1 0,3 0 1 0,-2 0-4 15,0 0 3-15,2 0-1 0,5 0-3 0,-7 0 0 0,-1 0 9 16,0 0-4-16,3 0-2 0,-2 0-1 16,0 0 0-16,1-4-2 0,2 4 2 0,-2 4 4 15,-4-4-9-15,5 0 8 0,-5-4 0 0,4 4-4 0,2 0 3 16,-4-1-5-16,1 1 1 0,1-1 2 15,-2 0 1-15,2-2-1 0,6 3-1 0,-7-1-1 16,2 1 5-16,6-3-6 0,-2 3 9 0,2-3-5 16,-2 2-2-16,-4 2 0 0,3-1 3 0,2-1-3 0,-7-2 1 15,2 0-1-15,1 3-1 0,-4-1 4 0,7-3 0 16,1 4-2-16,1 0 5 0,-8-2-6 16,6-2-1-16,2 3 2 0,-7 1-3 0,0-1 2 0,0-1 6 15,5 0-8-15,-1 2-1 0,-5-3 11 0,2 0-8 16,-1 2 1-16,-1 0-5 0,6-2 7 0,-4 2-1 15,-1-1 4-15,5-2-9 0,-6 3 0 0,2-1 0 16,-1 1 4-16,-1-2-1 0,1 2 0 0,0 0 0 16,3 1-1-16,2-2 1 0,-5-1 2 0,-1-1-2 15,2 3 0-15,-2 1 1 0,8-2 5 0,0-1 0 0,-8 2-5 16,7-3 5-16,-1 4-4 0,-7-3 1 16,7 0-1-16,1 2 3 0,-6 1-6 0,6-4 7 15,1-2-2-15,-8 6-2 0,9-4-1 0,-1 3 0 16,0-1 1-16,0 1 4 0,-8-1-4 0,7 0 2 15,-2 0-3-15,2-1 2 0,-6 3-1 0,7-3 2 16,-5 0-5-16,3 1 2 0,-4 2 4 0,-1-2-5 16,5-2 2-16,-1 0-1 0,1 1-1 0,1 2-1 0,-1-3 1 15,-6 2 1-15,1 2-4 0,6-4 3 0,-6 4 3 16,2-3-1-16,-2-1-3 0,1 4 5 0,4-6-5 16,-6 6 1-16,2 0-1 0,0 0 6 0,-3-1-7 15,3-2 5-15,-2 3-2 0,2-3-2 0,-3 2-2 16,3-2 2-16,-5 2 5 0,7 1-3 0,-7-4-1 15,2 4 2-15,1-2-5 0,-2 1 4 0,1-2 0 16,-3 2-5-16,2-1 3 0,-3 2 2 0,1 0-3 16,1-4 3-16,-1 3 2 0,0-1 0 0,1 2-5 15,-1 0 2-15,0-3-2 0,5 6 4 0,-3-3-2 16,0-3 4-16,2 3-9 0,-1-1 4 0,-1-1 2 16,2 1-1-16,8 1-2 0,-8-4-1 0,4 4 3 15,-6-3 4-15,3 2-1 0,1-1-1 0,-2 2-4 16,3-4 2-16,-4 4-3 0,2 0 1 0,-1-1 7 15,-1 2-4-15,0-2-4 0,-2 1 3 0,-1-2 3 16,3 2-3-16,-3-4 0 0,1 4-1 0,1 4 3 16,-1-4-4-16,-1 0 1 0,0 0-1 0,2 0 3 0,-4-4 2 15,2 3 3-15,0-1-1 0,3 2-5 16,-2-3 5-16,-1 3-1 0,0 0 4 0,0-1-5 16,3-3 8-16,-3 3 0 0,0-1-3 0,1 2 4 15,-16 0-2-15,24-3-6 0,-14 3 3 0,-10 0 2 0,18 0-1 16,-18 0-7-16,15-1 6 0,-15 1-3 0,0 0 2 15,15 0-2-15,-15 0 5 0,0 0-3 0,0 0-1 16,12 0 2-16,-12 0-4 0,0 0-1 0,0 0 4 16,0 0-17-16,0 0-14 0,0 0-17 0,0 0-22 15,0 0-27-15,0 0-39 0,0 0-55 0,0 0-65 16,0 0-333-16,0 0-633 0,0 0 280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5:18.91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ACA494F-84F4-4419-86D7-6FFCB87D44DF}" emma:medium="tactile" emma:mode="ink">
          <msink:context xmlns:msink="http://schemas.microsoft.com/ink/2010/main" type="writingRegion" rotatedBoundingBox="15299,3666 20307,9022 18479,10732 13470,5376"/>
        </emma:interpretation>
      </emma:emma>
    </inkml:annotationXML>
    <inkml:traceGroup>
      <inkml:annotationXML>
        <emma:emma xmlns:emma="http://www.w3.org/2003/04/emma" version="1.0">
          <emma:interpretation id="{1E6050AB-B051-42CE-8C2B-18970C6DA289}" emma:medium="tactile" emma:mode="ink">
            <msink:context xmlns:msink="http://schemas.microsoft.com/ink/2010/main" type="paragraph" rotatedBoundingBox="17254,6038 19163,7744 18752,8203 16843,64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D775E9-818B-44D1-AEBA-C43ED3E41EA7}" emma:medium="tactile" emma:mode="ink">
              <msink:context xmlns:msink="http://schemas.microsoft.com/ink/2010/main" type="line" rotatedBoundingBox="17254,6038 19163,7744 18752,8203 16843,6498">
                <msink:destinationLink direction="with" ref="{C2A9CF46-4855-423C-A36F-206AD4DFE9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8D1E11-6BA5-4B2E-A5E7-AE771E2893A7}" emma:medium="tactile" emma:mode="ink">
                <msink:context xmlns:msink="http://schemas.microsoft.com/ink/2010/main" type="inkWord" rotatedBoundingBox="17250,6043 17701,6446 17294,6901 16843,6498"/>
              </emma:interpretation>
            </emma:emma>
          </inkml:annotationXML>
          <inkml:trace contextRef="#ctx0" brushRef="#br0">4202 1164 18 0,'-12'-1'224'0,"12"1"-10"15,0 0-6-15,0 0-8 0,0 0-11 0,0 0-8 16,0 0-7-16,-10-9-6 0,10 9-5 0,0 0-13 16,0 0-6-16,0 0-10 0,-8-5-4 0,8 5-9 0,0 0-5 15,0 0-8-15,0 0-4 0,0 0-9 16,-3-11-11-16,3 11-9 0,0 0-11 0,0 0-1 16,11-21-9-16,-4 16-7 0,2-2-2 0,0 0-3 15,-1 0-1-15,8-3-1 0,-1 5-4 0,-3-1-2 0,4-1-3 16,-2-1 2-16,-1 2-7 0,0 1-2 15,-2 2-3-15,1 1-4 0,-2 2-2 0,2-4-1 0,-12 4-1 16,20 4-2-16,-20-4 0 0,17 0-1 0,-9 3 3 16,-1 4-5-16,1-4-2 0,-2 4 3 0,0 0-1 15,-3 3 2-15,-3-10-4 0,4 25 3 0,-5-11 2 16,-2 1-6-16,-3 2 7 0,1 0 0 0,-4 4-6 16,0 0 2-16,0-1-3 0,-1-4 3 0,3-1-1 15,-4 1 0-15,2-5 0 0,2 4 1 0,-4-1 1 16,7-2-4-16,-5-2 0 0,6-3-4 0,-3 0 4 15,6-7-3-15,-8 12 1 0,8-12-2 0,-7 11 1 16,7-11 2-16,-4 7-6 0,4-7 3 0,0 0-3 16,0 0 2-16,0 0 5 0,0 0-5 0,0 0 2 15,0 0 0-15,0 0 3 0,0 0-4 0,17 5 2 16,-17-5-1-16,0 0-1 0,23-7 3 0,-23 7-3 16,19-7-2-16,-10 3 1 0,2 1-2 0,-11 3 7 0,17-8-5 15,-6 6-2-15,-1 1 2 0,-10 1 1 16,20-6-3-16,-10 6-1 0,2-4 6 0,-12 4-5 0,24-1 5 15,-14 2-7-15,-10-1 3 0,23 4 0 16,-14-4 1-16,3 2 2 0,-2 2-5 0,1-1 1 0,-2-1-1 16,1 5 1-16,3 1 6 0,-5 3 3 15,-1-4 6-15,1 1-4 0,-1 2 2 0,2-3-1 16,-7 4 2-16,1-1 4 0,1 4 7 0,-4 1-5 0,-1 3 2 16,-4-3 2-16,-2 3 5 0,-7 2-9 0,1 0 7 15,-2 0-8-15,-3-1 6 0,-3 1-6 0,-3-4 1 16,3 2-1-16,-1-4-3 0,3 5-6 0,5-7 8 15,-7 3-7-15,5-5 5 0,1-3-4 0,2 3 2 16,2-6-6-16,-2 1 0 0,5 1-21 0,-1-2-7 16,9-4-20-16,-12 6-27 0,12-6-31 0,-7 6-36 15,7-6-43-15,-8 7-28 0,8-7-46 0,0 0-298 16,0 0-596-16,0 0 264 0</inkml:trace>
        </inkml:traceGroup>
        <inkml:traceGroup>
          <inkml:annotationXML>
            <emma:emma xmlns:emma="http://www.w3.org/2003/04/emma" version="1.0">
              <emma:interpretation id="{CC2DF269-E6D1-4407-919E-448CD2FD2BF4}" emma:medium="tactile" emma:mode="ink">
                <msink:context xmlns:msink="http://schemas.microsoft.com/ink/2010/main" type="inkWord" rotatedBoundingBox="18756,7380 19163,7744 18815,8133 18408,7770"/>
              </emma:interpretation>
            </emma:emma>
          </inkml:annotationXML>
          <inkml:trace contextRef="#ctx0" brushRef="#br0" timeOffset="1177.0924">5728 2435 214 0,'0'0'273'16,"0"0"-11"-16,0 0-9 0,0 0-8 0,0 0-21 15,0 0-14-15,0 0-18 0,0 0-7 0,-11-15-22 0,11 15-12 16,0 0-13-16,0 0-7 0,0 0-16 0,0 0-9 15,21-16-9-15,-10 11-12 0,-11 5 1 16,16-10-13-16,-5 6-2 0,-3 0-6 0,6 2-8 0,2-3-6 16,-5 3 0-16,1-2-2 0,1 4-8 0,-13 0-5 15,24 0-6-15,-15 5 1 0,0-4-5 0,1 4-1 16,-1-2-5-16,2 4-1 0,-4 3-3 0,1-4 3 16,-2 1-1-16,0 2 2 0,-1 1-5 0,1 0-2 15,-3-1 8-15,-1 2-2 0,1 0-1 0,-3 4 2 16,0-2 4-16,-3 1 4 0,3 1-2 0,-3-4 0 15,-2 3 4-15,2-2-8 0,-2 3 4 0,-3-4-1 16,1 1-5-16,1-3 2 0,1-2 0 0,5-7-4 16,-7 13 1-16,1-9-7 0,6-4 5 0,-6 13-9 15,6-13 8-15,-6 8-4 0,6-8-6 0,-2 10 1 16,2-10 4-16,0 0-4 0,0 0-6 0,0 0 3 0,0 0-2 16,-4 9 5-16,4-9-2 0,0 0 6 15,0 0-8-15,0 0 7 0,0 0-3 0,28-2-1 0,-28 2-2 16,15-6-5-16,-15 6 5 0,15-10 0 0,-5 5-4 15,-1 2 4-15,2-2-2 0,2-3 4 0,-4 3-4 16,-1 2 3-16,4 0-10 0,-3-1 0 0,-9 4-2 16,16-3 12-16,-7-1-6 0,-9 4 2 0,15 0-9 15,-15 0 11-15,13 0-6 0,-13 0 0 0,0 0 3 16,18 6 1-16,-10-2-2 0,-8-4-6 0,10 7 6 16,-4-2 4-16,-2 3-7 0,-4-8 4 0,11 12 4 15,-8-2 0-15,1-6 0 0,1 4-2 0,-5-8 3 16,3 19 8-16,-2-14-3 0,-1-5 12 0,3 17-7 15,-3-17 12-15,-7 20-5 0,2-9 6 0,-2 0 5 16,-1-1-1-16,-3 1 0 0,-1 1-1 0,-3-1 4 16,1-3-12-16,-5 8-5 0,4-5 7 0,-3-2-7 15,3 1 8-15,-3 0-12 0,3 0 0 0,-1 1-7 0,0-5 5 16,1 2-10-16,1 1-11 0,1-5-21 16,1 1-19-16,4-2-20 0,-2 3-19 0,-2-1-25 15,-1 1-27-15,2-3-33 0,1 5-37 0,-4-2-55 0,7-5-73 16,-7 3-230-16,2-4-615 0,12 0 272 0</inkml:trace>
        </inkml:traceGroup>
      </inkml:traceGroup>
    </inkml:traceGroup>
    <inkml:traceGroup>
      <inkml:annotationXML>
        <emma:emma xmlns:emma="http://www.w3.org/2003/04/emma" version="1.0">
          <emma:interpretation id="{1A4FC2BB-B5DD-4ACC-A16E-77F7AEED848C}" emma:medium="tactile" emma:mode="ink">
            <msink:context xmlns:msink="http://schemas.microsoft.com/ink/2010/main" type="paragraph" rotatedBoundingBox="14418,4489 19427,9846 18479,10732 13470,5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23F679-B707-4879-AF01-87FC6936C7CD}" emma:medium="tactile" emma:mode="ink">
              <msink:context xmlns:msink="http://schemas.microsoft.com/ink/2010/main" type="line" rotatedBoundingBox="14418,4489 19427,9846 18479,10732 13470,5376"/>
            </emma:interpretation>
          </emma:emma>
        </inkml:annotationXML>
        <inkml:traceGroup>
          <inkml:annotationXML>
            <emma:emma xmlns:emma="http://www.w3.org/2003/04/emma" version="1.0">
              <emma:interpretation id="{6D82A67B-EF18-4977-8EB2-B36C8343E8E9}" emma:medium="tactile" emma:mode="ink">
                <msink:context xmlns:msink="http://schemas.microsoft.com/ink/2010/main" type="inkWord" rotatedBoundingBox="14300,4601 14618,4941 14293,5245 13974,4904">
                  <msink:destinationLink direction="with" ref="{F385639A-8BEA-4DB0-9CF7-FE8F78E318DF}"/>
                  <msink:destinationLink direction="with" ref="{36CD103E-395F-4537-8D42-F533CD64C0B0}"/>
                </msink:context>
              </emma:interpretation>
            </emma:emma>
          </inkml:annotationXML>
          <inkml:trace contextRef="#ctx0" brushRef="#br0" timeOffset="-224077.2607">1300-188 92 0,'0'0'169'16,"0"0"-9"-16,0 0-7 0,0 0-13 0,0 0-3 16,0 0-7-16,0 0-7 0,0 0-3 0,0 0-3 15,0 0 0-15,0 0-4 0,0 0 3 0,0 0-1 16,0 0 6-16,0 0-5 0,0 0-6 0,0 0-9 15,0 0-2-15,0 0-8 0,0 0-5 0,0 0-8 16,0 0-8-16,0 0-2 0,4-22-5 0,-4 22-5 16,3-12-5-16,-3 12-3 0,5-16-6 0,-5 16-2 15,1-18-2-15,4 10-4 0,-4-2-7 0,4 1 3 16,-5 9-2-16,3-20-6 0,1 7-2 0,2-1-2 16,-3 4-1-16,0 3-4 0,-1-6 0 0,1 5-2 0,0-2 1 15,-3 10 1-15,3-20 1 0,0 14-3 16,-3 6-3-16,1-20 6 0,1 14 0 0,-2 6 0 15,0-15 1-15,0 15 2 0,0 0-3 0,1-14 0 0,-1 14 3 16,0 0-2-16,4-7 3 0,-4 7-1 16,0 0-2-16,0 0 2 0,0 0-1 0,2-13 0 0,-2 13-1 15,0 0-4-15,0 0 0 0,0 0-5 0,0 0 6 16,0 0-7-16,0 0-4 0,0 0-2 0,0 0 0 16,0 0 0-16,0 0 1 0,0 0 1 0,0 0 0 15,0 0 1-15,3 31 1 0,-3-31-3 0,0 18 4 16,0-18 7-16,0 17-4 0,0-3 7 0,1-3-3 15,-1 2 7-15,0 1-2 0,2 2 6 0,-2-1-2 16,1 3-3-16,-1-4 4 0,0 4 3 0,3-1 8 16,-3 3 1-16,0-7 0 0,2 11 0 0,-2-8 6 15,0 1 0-15,1 1-5 0,-1 0 0 0,0-5 6 16,0 7 3-16,0-5-6 0,-1 1 9 0,1-1-6 16,0 1 2-16,0-3-5 0,-2 1-1 0,2 2-4 0,0-4 4 15,-3 5-3-15,3-5 2 0,0-1-6 16,0-11 0-16,0 19 0 0,0-8-2 0,0-11 1 15,-1 17-2-15,1-17-3 0,0 14 1 0,0-14 3 16,0 12-8-16,0-12 1 0,-2 10 2 0,2-10-7 0,0 0 3 16,0 0-2-16,0 0-1 0,2 11 0 15,-2-11-5-15,0 0 0 0,0 0 0 0,0 0 1 16,0 0 1-16,0 0-11 0,0 0-9 0,0 0-22 0,0 0-20 16,0 0-35-16,0 0-29 0,0 0-29 0,-6 12-39 15,6-12-44-15,0 0-41 0,0 0-61 0,0 0-313 16,-9 4-690-16,9-4 305 0</inkml:trace>
        </inkml:traceGroup>
        <inkml:traceGroup>
          <inkml:annotationXML>
            <emma:emma xmlns:emma="http://www.w3.org/2003/04/emma" version="1.0">
              <emma:interpretation id="{D1D30F86-C043-4590-AB3D-E572DC1B9753}" emma:medium="tactile" emma:mode="ink">
                <msink:context xmlns:msink="http://schemas.microsoft.com/ink/2010/main" type="inkWord" rotatedBoundingBox="15935,6195 17811,8201 16904,9049 15029,7043">
                  <msink:destinationLink direction="with" ref="{C2A9CF46-4855-423C-A36F-206AD4DFE994}"/>
                  <msink:destinationLink direction="with" ref="{0CF5F34E-B842-41AB-8589-D51AA8599A74}"/>
                  <msink:destinationLink direction="with" ref="{36CD103E-395F-4537-8D42-F533CD64C0B0}"/>
                </msink:context>
              </emma:interpretation>
            </emma:emma>
          </inkml:annotationXML>
          <inkml:trace contextRef="#ctx0" brushRef="#br0" timeOffset="-219446.5096">4305 2944 70 0,'0'0'269'0,"-6"-11"-16"0,6 11-12 15,0 0-16-15,-6-10-10 0,6 10-18 16,0 0-15-16,0-17-16 0,0 17-13 0,6-13-17 0,-6 13-5 16,6-17-12-16,1 8-7 0,4-5-5 0,-2 6-11 15,3-6-3-15,1 2-12 0,2 1-2 0,3-1-10 16,-3 4 0-16,1 0-6 0,1-2-7 0,-1 5-5 15,-2-2-6-15,-1 6 2 0,-3-3-14 0,2 4 1 16,-12 0-4-16,18 4-4 0,-10-2 3 0,-1 4-3 16,-1 2-3-16,-3 3 1 0,-3 5 2 0,-1-1-6 15,-2 2-2-15,-2 4-1 0,-1 2 1 0,-3-1-1 16,2-5-2-16,-5 5-2 0,1-2 4 0,1 2-5 16,1-8-3-16,0 0 1 0,2 1 4 0,-1-6-6 0,2 2 1 15,-1-4-4-15,2-1 4 0,5-6-1 0,-9 14-2 16,9-14 0-16,-6 10-1 0,6-10-1 15,0 0 0-15,-4 6 1 0,4-6 0 0,0 0 2 16,0 0 2-16,-6 9-3 0,6-9 0 0,0 0-4 0,0 0 1 16,0 0-2-16,0 0 1 0,0 0 0 15,0 0 2-15,0 0-1 0,31-21 2 0,-22 17-5 0,2 0 3 16,2-2-6-16,-1 1 14 0,3 0 1 0,-2-1-2 16,2 1-4-16,-1 2-1 0,-2-1 1 0,3 4-3 15,-2-3 2-15,3 5-2 0,-5-1-1 0,2 3 2 16,1 2-4-16,1-1 4 0,-2 2 3 0,0 1-1 15,-2 0 1-15,1 6 7 0,1-5-2 0,-2 6-1 16,-2-3 4-16,-3 5 3 0,-1 0 4 0,-3-3-4 16,-1 0 6-16,-1 1-2 0,-3-2 4 0,-2 4-2 15,-3 1 0-15,-4 0-5 0,-1 2 2 0,-5-3 2 16,-2 3-8-16,6-4-2 0,-7 2 3 0,0-1-15 16,-3-3-13-16,3 4-25 0,2-5-20 0,-2 2-19 15,6-2-34-15,-3-2-34 0,3-1-40 0,-4 5-42 16,7-7-81-16,-6-1-219 0,7-1-571 0,1 3 253 15</inkml:trace>
          <inkml:trace contextRef="#ctx0" brushRef="#br0" timeOffset="-220507.6157">2887 1273 107 0,'0'0'216'0,"0"0"-7"0,0 0-3 16,0 0-10-16,0 0-5 0,0 0-11 0,0 0-11 15,0 0-5-15,0 0-12 0,0 0-5 16,0 0-11-16,0 0-3 0,0 0-8 0,0 0-9 0,0 0-8 15,0 0-10-15,0 0-9 0,0 0-6 0,-3-25-11 16,3 25-7-16,1-11-4 0,-1 11-10 16,11-12-4-16,-11 12-6 0,9-12-4 0,-3 2-1 0,0 6-7 15,-1-4 3-15,3 2-8 0,-8 6-2 0,15-14-1 16,-8 7-5-16,4 2-1 0,-11 5 4 0,10-11-9 16,-1 6 3-16,-9 5-5 0,11-5-1 0,-11 5-5 15,10-2 7-15,-10 2 2 0,0 0-2 0,13 0-3 16,-13 0 3-16,0 0 1 0,12 7-2 0,-9 2 1 15,2-2 2-15,-5-7-5 0,3 15 6 0,1-4-3 0,-2 3 2 16,-2 0 2-16,3-1 1 0,-6 2 0 16,3 0-2-16,0 2 8 0,0-4 0 0,-3 5-1 15,-2-1 5-15,4-1-5 0,-2 3 1 0,-2-2 9 16,1-2-11-16,-1 2 4 0,1 4 1 0,-5-6 3 16,-1 5-3-16,4-2-3 0,-5-5-4 0,1 9 3 15,-2-9-3-15,1 5 2 0,1-4 2 0,-2 2-2 16,0-2-7-16,0-3 3 0,2 4-1 0,-2-4-4 0,-2 2 1 15,4-3 2-15,2-2-3 0,-1-3-4 0,4 1 2 16,5-6 0-16,-14 13-3 0,8-11 9 0,6-2-7 16,-9 7 2-16,9-7-2 0,-7 5-3 0,7-5 1 15,0 0 0-15,0 0 0 0,0 0 5 0,-9 6-10 16,9-6 3-16,0 0 1 0,0 0 3 0,0 0-4 16,0 0 4-16,43-19-5 0,-24 10 4 0,4 2-2 15,2 1 0-15,0-1 2 0,-1-2 6 0,2 0-4 16,-1 0-5-16,0 4 0 0,1-1 2 0,-8 0-2 15,0 2 3-15,1 1-3 0,0-1 5 0,-4 4-12 16,-1 0-12-16,-2-1-13 0,-12 1-14 0,18 3-20 16,-10 2-18-16,-2 0-25 0,-6-5-31 0,8 15-48 15,-8-5-56-15,4 2-314 0,-4-2-603 0,0-10 267 16</inkml:trace>
          <inkml:trace contextRef="#ctx0" brushRef="#br0" timeOffset="-259217.2659">3057 2972 182 0,'0'0'259'16,"0"0"-23"-16,0 0-23 0,0 0-15 0,0 0-19 15,0 0-10-15,0 0-3 0,0 0-3 0,0 0-1 0,0 0 0 16,0 0-5-16,0 0 0 0,6 25-2 15,3-25 1-15,-9 0-11 0,26-5-4 0,-8 1-8 16,2-2-8-16,7 4-5 0,-2-6-16 0,2 4-5 0,-2-3-9 16,2 1-11-16,-3 0-14 0,1-1-1 15,1 2-6-15,-7 1-11 0,0 1-19 0,1-1-14 0,-4 2-17 16,1 1-30-16,-3-2-25 0,-5 3-25 0,-9 0-29 16,18 4-31-16,-18-4-37 0,8 6-57 0,-8-6-293 15,0 0-574-15,0 0 254 0</inkml:trace>
        </inkml:traceGroup>
        <inkml:traceGroup>
          <inkml:annotationXML>
            <emma:emma xmlns:emma="http://www.w3.org/2003/04/emma" version="1.0">
              <emma:interpretation id="{550D86D4-952F-4142-B732-7C557A3982E1}" emma:medium="tactile" emma:mode="ink">
                <msink:context xmlns:msink="http://schemas.microsoft.com/ink/2010/main" type="inkWord" rotatedBoundingBox="18940,9325 19427,9846 18943,10298 18456,9778">
                  <msink:destinationLink direction="with" ref="{C2A9CF46-4855-423C-A36F-206AD4DFE994}"/>
                </msink:context>
              </emma:interpretation>
            </emma:emma>
          </inkml:annotationXML>
          <inkml:trace contextRef="#ctx0" brushRef="#br0" timeOffset="-218579.8069">5892 4354 10 0,'0'0'246'0,"0"0"-7"0,0 0-8 16,0 0-5-16,-2 27-13 0,2-27-9 0,-3 23-9 0,-1-7-14 15,2-1-4-15,-5 6-7 0,-2-5-5 0,2 8-10 16,-1-2-8-16,-1-1-3 0,-1 2-8 0,1-3-10 16,1-1-6-16,2-1-12 0,-1-4-3 0,1 4-8 15,1-6-7-15,-1 4-8 0,5-3 0 0,-1-5-14 16,2-8-1-16,-3 19-10 0,3-19-4 0,-1 16 0 15,1-16-2-15,6 12-5 0,-6-12 6 0,7 12-4 16,-1-9 2-16,2 2 4 0,-8-5-8 0,19 9-6 16,-5-9-2-16,1-4-5 0,1 2-1 0,-1 1-4 15,4-2 0-15,-1-2-1 0,0-1-5 0,0 5-10 16,0-5-9-16,-2 1-12 0,2 3-17 0,-4-3-22 16,-1 3-20-16,-1-1-21 0,-12 3-25 0,16-1-35 15,-16 1-39-15,14-2-41 0,-7-2-55 0,-7 4-276 16,0 0-604-16,6-8 267 0</inkml:trace>
          <inkml:trace contextRef="#ctx0" brushRef="#br0" timeOffset="-218350.5079">6223 4476 108 0,'0'0'312'0,"6"17"-6"0,-6-17-18 15,-6 25-13-15,4-12-10 0,-2 5-17 0,1 6-15 16,-3 0-16-16,5 1-16 0,-7 3-22 0,2 1-17 16,-1 8-20-16,-2 2-9 0,0 4-13 0,-2-1-7 15,2 0-23-15,0-2-24 0,-4 2-43 0,-3 0-43 16,2-1-51-16,-5 0-64 0,-1 0-74 16,4-8-299-16,0 0-550 0,1-9 244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1:57.24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6E619D-D1DE-4454-8E68-27517BC32302}" emma:medium="tactile" emma:mode="ink">
          <msink:context xmlns:msink="http://schemas.microsoft.com/ink/2010/main" type="writingRegion" rotatedBoundingBox="4104,3540 12620,11331 11267,12810 2751,5019"/>
        </emma:interpretation>
      </emma:emma>
    </inkml:annotationXML>
    <inkml:traceGroup>
      <inkml:annotationXML>
        <emma:emma xmlns:emma="http://www.w3.org/2003/04/emma" version="1.0">
          <emma:interpretation id="{33977254-6509-459B-B227-95A3B74EF917}" emma:medium="tactile" emma:mode="ink">
            <msink:context xmlns:msink="http://schemas.microsoft.com/ink/2010/main" type="paragraph" rotatedBoundingBox="5304,4712 11423,10128 10627,11028 4508,5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3A99D0-D2DD-46C4-A256-61211926FC3D}" emma:medium="tactile" emma:mode="ink">
              <msink:context xmlns:msink="http://schemas.microsoft.com/ink/2010/main" type="line" rotatedBoundingBox="5304,4712 11423,10128 10627,11028 4508,5611"/>
            </emma:interpretation>
          </emma:emma>
        </inkml:annotationXML>
        <inkml:traceGroup>
          <inkml:annotationXML>
            <emma:emma xmlns:emma="http://www.w3.org/2003/04/emma" version="1.0">
              <emma:interpretation id="{E29832E5-5FD2-4608-B83F-20026AE94D33}" emma:medium="tactile" emma:mode="ink">
                <msink:context xmlns:msink="http://schemas.microsoft.com/ink/2010/main" type="inkWord" rotatedBoundingBox="5208,4820 5903,5436 5288,6131 4592,5515">
                  <msink:destinationLink direction="with" ref="{1A27EE57-A7A6-43E2-B7A5-39E34EC11DF5}"/>
                </msink:context>
              </emma:interpretation>
            </emma:emma>
          </inkml:annotationXML>
          <inkml:trace contextRef="#ctx0" brushRef="#br0">3351 4582 1 0,'0'0'162'0,"4"-9"-14"16,-4 9-7-16,0 0-7 0,0 0-6 0,0 0-7 16,0 0-8-16,0 0-10 0,0 0-2 0,0 0-6 15,0 0-2-15,0 0 0 0,3-11-1 0,-3 11-7 0,0 0 5 16,0 0 1-16,0 0-2 0,0 0-1 15,0 0-4-15,0 0 0 0,0 0-7 0,0 0-7 16,0 0-2-16,0 0-4 0,0 0 0 0,0 0-4 16,0 0 5-16,0 0-9 0,-13 30 2 0,13-30-3 15,-8 17-4-15,2-7-2 0,2 0 4 0,-1 5-1 16,-1-1-3-16,2 3-5 0,1 0-1 0,-6-1 1 0,6 4 0 16,-3 6 0-16,5-3-2 0,-4-3-3 0,4 4 1 15,-4-2-2-15,2-2 0 0,-1-2-4 0,4 5-2 16,-2-5 0-16,2 0 0 0,0 0-6 0,0-5-2 15,2 5 4-15,-2 0-9 0,0-5 0 0,4 1 1 16,-2 0-4-16,-4-3 1 0,4 0-8 0,-1-4 4 16,-1-7-3-16,6 18 0 0,-4-10 3 0,3-4-5 15,-5-4-1-15,6 15 6 0,-6-15-8 0,6 10 6 16,-6-10-6-16,6 6 6 0,-6-6 1 0,8 8-4 16,-8-8 7-16,9 2 1 0,-9-2 10 0,16-2-3 0,-16 2-10 15,17-3 4-15,-5-3 2 0,1-3-10 16,0 2 5-16,1-2-2 0,2 0 1 0,-1-3-10 15,2-4 11-15,-4 5 2 0,5-9-6 0,-5 4 0 16,-1 1-1-16,2-5 2 0,-5 5-6 0,0 3 3 0,-2-3-1 16,0-1-5-16,1 0 9 0,-2 4 1 0,-3 0 1 15,1 1 5-15,-2 0-2 0,1 0-6 16,-3 11 1-16,1-19 1 0,-1 8-1 0,0 11 1 0,-4-17 1 16,4 17-2-16,-3-15-2 0,0 7 0 0,3 8-2 15,-11-16-1-15,7 10 2 0,4 6 0 0,-12-8-4 16,12 8 4-16,-9-7-13 0,9 7 10 0,-12-7 1 15,12 7 2-15,-15 0-6 0,15 0-2 0,-15 0-1 16,15 0 4-16,-18 2 3 0,18-2 3 0,-15 4-7 16,5-1 3-16,10-3-11 0,-15 8 9 0,9-5-7 15,6-3 6-15,-15 5 0 0,9-1-1 0,6-4 8 16,-13 11-13-16,8-5 1 0,5-6 0 0,-9 10 9 16,5-3-6-16,-2 0 2 0,6-7-13 0,-6 16-4 15,3-5-10-15,-1-2-12 0,2 0-10 0,-2 2-11 16,2 2-14-16,-4-2-17 0,5 0-21 0,-1 6-23 15,-1-7-19-15,2 5-26 0,1-1-32 0,0-14-51 16,0 17-241-16,4-10-542 0,-4-7 240 0</inkml:trace>
          <inkml:trace contextRef="#ctx0" brushRef="#br0" timeOffset="1476.3835">3482 4411 109 0,'0'0'192'0,"0"0"-12"15,0 0-13-15,0 0-7 0,0 0-12 0,0 0-4 16,0 0-9-16,0-12-10 0,0 12-7 0,0 0-5 15,0 0-6-15,0 0-7 0,0 0-6 0,0 0-3 16,0 0-8-16,0 0-5 0,0 0-1 0,0 0-3 16,0 0-4-16,0 0-2 0,0 0-1 0,0 0-6 15,0 0 0-15,0 0-3 0,-9-11 0 0,9 11-8 16,0 0 0-16,0 0-1 0,0 0 0 0,0 0-1 16,0 0 0-16,0 0 0 0,0 0-2 0,0 0-2 15,0 0 2-15,0 0-5 0,0 0-5 0,-8-9-2 16,8 9-2-16,0 0-1 0,0 0-7 0,0 0-1 15,0 0-6-15,0 0 0 0,0 0 0 0,0 0-4 16,0 0 0-16,-14 26-4 0,8-18 1 0,0 2-1 16,0-2 0-16,1 3-2 0,-4 2 2 0,5 0-1 0,-5 2 2 15,3-4 0-15,-2 4-3 0,1 1 0 0,-1-1 1 16,1 1-4-16,0 0 4 0,-1-1-3 0,2 0 1 16,0-2 1-16,0 1-7 0,2 1-10 15,1-1-23-15,0-3-29 0,0 2-35 0,1 2-41 0,-2-1-43 16,4-1-76-16,-5-6-222 0,2 4-518 0,2 2 230 15</inkml:trace>
          <inkml:trace contextRef="#ctx0" brushRef="#br0" timeOffset="539.8735">3817 4797 107 0,'0'0'253'0,"0"0"-19"16,0 0-12-16,0 0-14 0,0 0-16 0,0 0-12 15,0 0 1-15,0 0-2 0,14 24-11 0,-16-14-7 16,2 4-9-16,-1 3-2 0,-1 2-7 0,-1 4-3 16,3 0-8-16,-1 1-9 0,-1-4-2 0,-1 6-3 15,3-3-8-15,3 1-6 0,-3-2 2 0,0-4-16 16,6-1 3-16,-3-1-14 0,2-1-7 0,-2-1 2 16,1-2-4-16,4 0 5 0,-2-2-2 0,0-2 2 0,1-1 8 15,1 0 0-15,-1-4 1 0,-7-3-1 0,21 2 9 16,-9-4-14-16,4-3-2 0,1-4-11 0,1-1-6 15,-2 3-3-15,8-13-5 0,-3 2-6 0,0 0-2 16,5-9 2-16,-8 6-9 0,5-10-5 0,-1 2-3 16,-4-5-2-16,-5 9-2 0,2 3 0 0,0-13-3 15,-7 8-4-15,1 3 2 0,-3 2-1 0,-3-2-4 16,0 6 2-16,-3 4-8 0,0-3 7 0,-2 0-2 16,-2 3-1-16,-4 4-2 0,1-4 1 0,-5 7-5 15,-2-2-2-15,-1 1 1 0,-2 4-4 0,2 3 0 16,-5-1 1-16,1 4 1 0,2-2-2 0,-2 2-2 15,1 3-2-15,3 1-1 0,-1 3-9 0,2-3-9 16,1 1-16-16,0 2-20 0,2 2-39 0,-1 0-17 16,5 1-16-16,-1 1-26 0,-2 0-26 0,2 0-32 15,2 5-36-15,-3-5-47 0,1 3-356 0,0-6-707 16,1 5 313-16</inkml:trace>
        </inkml:traceGroup>
        <inkml:traceGroup>
          <inkml:annotationXML>
            <emma:emma xmlns:emma="http://www.w3.org/2003/04/emma" version="1.0">
              <emma:interpretation id="{EBFE5E23-20F3-4CE7-9FD9-71C35A602849}" emma:medium="tactile" emma:mode="ink">
                <msink:context xmlns:msink="http://schemas.microsoft.com/ink/2010/main" type="inkWord" rotatedBoundingBox="7233,6420 7933,7039 7271,7786 6572,7167">
                  <msink:destinationLink direction="with" ref="{1A27EE57-A7A6-43E2-B7A5-39E34EC11DF5}"/>
                </msink:context>
              </emma:interpretation>
            </emma:emma>
          </inkml:annotationXML>
          <inkml:trace contextRef="#ctx0" brushRef="#br0" timeOffset="37049.7407">5333 6238 11 0,'0'0'194'0,"0"0"-18"0,0-14 1 16,0 14-5-16,0 0-7 0,0 0-7 0,0 0-6 16,0 0-5-16,0 0-4 0,0 0-10 0,0 0 1 0,0 0-11 15,0 0-6-15,0 0-6 0,0 0-11 0,0 0-2 16,-6-13-3-16,6 13-7 0,0 0-5 16,0 0-7-16,0 0-1 0,0 0-5 0,0 0-5 0,0 0-3 15,0 0-3-15,-6-9-6 0,6 9-2 0,0 0-6 16,0 0 2-16,0 0-9 0,0 0-4 0,0-16-1 15,0 16-5-15,6-10-5 0,-3 3 1 0,-3 7-4 16,10-14 1-16,-4 4-4 0,0 1 3 0,2 3-1 16,-2-5-6-16,1 8 3 0,0-5-2 0,1 3 2 15,-1-1-4-15,1-1-4 0,2 2 0 0,-10 5 0 16,15-8-2-16,-15 8-2 0,14-2 0 0,-14 2 3 16,13 0-2-16,-13 0 3 0,12 6-4 0,-6 1 1 15,-6-7-2-15,7 15 1 0,-2-6 6 0,-2 6-3 16,1-2-2-16,-4 5 0 0,-3 0 1 0,2-3-1 15,-2 7 0-15,-2 3 2 0,4-1-6 0,-5-2 6 16,0 0 1-16,1-6-1 0,1 6-1 0,-2-5-4 16,0-3 3-16,0 3-1 0,2-4-2 0,1 1-4 15,-2-3 9-15,2-4-6 0,-1 3 1 0,4-10-2 0,-2 11 1 16,2-11-7-16,-4 8 8 0,4-8 2 16,0 0 3-16,-3 13-1 0,3-13 0 0,0 0 2 15,0 0 4-15,0 0 2 0,0 0-1 0,0 0-3 0,0 0 1 16,0 0 0-16,0 0-3 0,0 0-2 0,0 0 5 15,0 0-9-15,16-29 2 0,-16 29-4 0,6-15 5 16,2 10 1-16,-2-1-3 0,-6 6-3 16,10-12 5-16,-6 5-2 0,-4 7 0 0,12-6-3 0,-12 6-1 15,8-7 2-15,-8 7-5 0,10-3 5 0,-10 3 4 16,0 0-7-16,17-3 1 0,-17 3 4 0,0 0-1 16,16 6-3-16,-8-4 1 0,-8-2-6 0,14 7 4 15,-6 0 4-15,-1-2-2 0,2 5 3 0,-3-3-1 16,2-2-4-16,-5 7 2 0,4-4 0 0,2 3 5 15,-4 1-2-15,1 2-2 0,-2-1 1 0,-1 2 1 0,2-3-3 16,-4 3 3-16,-1 0 3 0,-1 0 4 16,-4-1-1-16,4 0 0 0,-5 3-2 0,0-3 0 15,-3 3 1-15,1 0-2 0,-4-2-1 0,0 0 1 16,-1 2 8-16,-2 3-8 0,3-9 2 0,-3 4-4 0,2-2 4 16,-1-4-1-16,2 2 2 0,-3 1 1 0,2-2 3 15,1-3 1-15,3-1 5 0,-1-2-6 16,1-1 9-16,1 2-5 0,8-5-1 0,-16 6 1 0,16-6 0 15,-14 1-6-15,14-1 4 0,0 0 1 0,0 0-7 16,-16-5-4-16,16 5-9 0,-9-7-8 0,9 7-21 16,-4-10-15-16,4 10-17 0,0 0-25 0,0-18-23 15,0 18-30-15,3-14-36 0,-3 14-32 0,12-17-61 16,-11 10-237-16,5-2-549 0,0 0 244 0</inkml:trace>
          <inkml:trace contextRef="#ctx0" brushRef="#br0" timeOffset="37546.5445">5904 6347 115 0,'3'16'231'0,"-3"-16"-10"0,0 14-10 16,0-2-9-16,-3 1-3 0,1 4-10 15,-1-1-9-15,2 3-1 0,-1-1-9 0,-1-4-15 16,3 11-3-16,-1-4-11 0,2-3-6 0,2 5-8 0,-3-5-9 16,2-1-7-16,-1-3-8 0,4 6-10 0,-2-5-6 15,3-4-5-15,0 3-3 0,-5-4-3 0,8-2-6 16,-1 5-5-16,-2-6 1 0,-2 0 0 0,2-3-4 16,3 2 8-16,-9-6 7 0,18 2-12 0,-2-2-6 15,-2-5 2-15,2-1-4 0,1-1-9 0,-1-2 2 16,6-4-9-16,-1-2-2 0,-1 1-7 0,-2-6 3 15,1 3-1-15,-6-1-6 0,1-6-7 0,-2 6 3 16,4-3 1-16,-7-3-2 0,1-3-5 0,-2 5 1 16,-5-6-6-16,3 4 0 0,-6-2 12 0,0 3-16 15,-5-2-2-15,2 9 6 0,-4-5-1 0,0 6-5 16,-4-6 6-16,-2 8 0 0,-2 1-1 0,-2-1-6 16,-5 3 2-16,4 2-12 0,2 0 7 0,-4 5-4 15,-1 1-4-15,2 2 1 0,1 0 1 0,-1 2 3 0,7-2-1 16,-5 7-4-16,4-3-4 0,0 4-16 15,1 2-20-15,4 1-18 0,1-1-18 0,-1 1-25 16,2 2-27-16,2 6-32 0,-2-3-46 0,3 2-35 0,-2-1-103 16,4 0-187-16,-1-3-578 0,-2 0 255 15</inkml:trace>
        </inkml:traceGroup>
        <inkml:traceGroup>
          <inkml:annotationXML>
            <emma:emma xmlns:emma="http://www.w3.org/2003/04/emma" version="1.0">
              <emma:interpretation id="{9545243F-2110-4BCC-A720-9BFE5F821125}" emma:medium="tactile" emma:mode="ink">
                <msink:context xmlns:msink="http://schemas.microsoft.com/ink/2010/main" type="inkWord" rotatedBoundingBox="9088,8123 9702,8666 9171,9266 8557,8723">
                  <msink:destinationLink direction="with" ref="{1A27EE57-A7A6-43E2-B7A5-39E34EC11DF5}"/>
                </msink:context>
              </emma:interpretation>
            </emma:emma>
          </inkml:annotationXML>
          <inkml:trace contextRef="#ctx0" brushRef="#br0" timeOffset="52816.7502">7289 7805 5 0,'0'0'149'15,"0"0"-14"-15,0 0-7 0,0 0-16 0,0 0-2 16,0 0-9-16,0-13-7 0,0 13-8 0,0 0-3 16,0 0-5-16,0 0-6 0,0 0-3 0,0 0-1 15,0 0 1-15,0 0-4 0,-3-17-3 0,3 17 0 16,0 0-6-16,0 0 4 0,0-11-1 0,0 11 0 15,0 0 3-15,0 0-1 0,0 0 0 0,0 0 0 16,0 0 3-16,0-15-1 0,0 15-2 0,0 0-4 16,0 0-6-16,0 0-2 0,0 0-7 0,0 0 2 15,0 0-4-15,0 0-2 0,0 0 2 0,0 0 2 0,0 0 6 16,-13 36 7-16,10-22 0 0,-3-2 0 16,3 4-1-16,0 2 0 0,-4-2 1 0,2 2-1 15,4 3-1-15,-2-4-1 0,0 6 0 0,0-6-3 16,3 8-1-16,-3-6-3 0,3-2 0 0,0 0-2 15,0 5 5-15,0 2-7 0,6-7-1 0,-6 1-5 0,3-2 0 16,0 1 2-16,1-2-3 0,-1 8-2 16,3-7 1-16,-3-2-2 0,2 1-2 0,-1 1-2 0,-1-1 2 15,4-2-2-15,-2 1 2 0,1-2-4 0,0-4-3 16,-3 3 4-16,0 0-7 0,0-2 0 0,1 0 1 16,-1 1-3-16,3-3-2 0,-6-7-3 0,5 14 0 15,-5-14 6-15,3 9-9 0,-3-9-1 0,0 0 6 16,6 8-3-16,-6-8 6 0,0 0 2 0,13 4 1 15,-13-4 2-15,0 0 0 0,19-8-6 0,-10 2-1 16,0-1 0-16,2 1-3 0,-2-3 0 0,1 0 2 16,4-2-5-16,-5 0 1 0,1-2-1 0,-1 6-3 15,1-9 10-15,-4 4-12 0,0-2 3 0,2 3-3 16,-5 2 4-16,0-2-4 0,3-2 4 0,-5 1 1 16,2-2 1-16,-3 4-1 0,0 10-3 0,3-21-7 15,-6 10 3-15,3 11-2 0,0-17 4 0,0 17 1 16,-3-19 0-16,0 11-2 0,3 8 0 0,-4-16-1 15,4 16-7-15,-6-14 5 0,3 8 0 0,3 6 2 16,-11-11-5-16,5 5 0 0,6 6 5 0,-9-7 1 16,9 7 7-16,-10-7-12 0,3 2 6 0,7 5-8 15,-12-1 5-15,12 1-1 0,-14-4-2 0,14 4 0 16,-13-1 1-16,13 1-5 0,-12-2 7 0,12 2-1 16,0 0-5-16,-23 2 6 0,23-2-3 0,0 0-4 0,-16 1 4 15,16-1-1-15,-10 6-1 0,10-6 3 16,-14 6 0-16,14-6-1 0,-12 9 2 0,8-3-2 0,4-6-2 15,-12 9 1-15,6-2-1 0,6-7-3 0,-11 15-4 16,8-7-6-16,-2 2-3 0,0-3-7 0,5-7-11 16,-6 14-7-16,3-7-7 0,3-7-16 15,-6 17-11-15,5-6-14 0,-1-1-20 0,2-10-13 0,0 20-20 16,0-11-21-16,0-9-22 0,3 16-36 0,-1-7-79 16,-2-9-154-16,0 0-496 0,4 12 220 0</inkml:trace>
          <inkml:trace contextRef="#ctx0" brushRef="#br0" timeOffset="53480.3744">7683 7980 25 0,'0'0'248'16,"0"0"-6"-16,0 0-11 0,0 0-11 0,9 13-4 15,-9-13-5-15,-3 18-16 0,3-4-10 0,0 1-11 0,0 1-6 16,0-2-17-16,0 4-4 0,0 0-8 15,3-1-7-15,0 1-10 0,-3-1-6 0,2 3-9 16,2-5-7-16,3-1-9 0,-4 3-7 0,0-4 2 0,3 2-8 16,-1-1-4-16,1-7-4 0,-2 4-8 0,2-2-2 15,-3 2-5-15,6-5 8 0,-1 1-4 0,1-2 0 16,-9-5 0-16,13 11 7 0,-7-8 0 0,-6-3-7 16,16 4-1-16,-16-4-6 0,17-1 2 0,-17 1-4 15,16-4-2-15,-7 1-3 0,2-4-5 0,-2-1-4 16,4 0 1-16,-3-3-5 0,4 0-4 0,-5 0-5 15,0-3 2-15,-2 1 1 0,-1 0-8 0,5-1 4 16,-5-1-3-16,0 4-1 0,-3-5-1 0,4 0-2 16,-7 1 1-16,6 3-1 0,-6-9 1 0,3 3-7 15,-3 1 5-15,0 3-2 0,-3-1 4 0,3-2-5 16,-3 3 3-16,0 1 1 0,3-4-1 0,-4 3-4 16,1-1 7-16,0 1 2 0,0 1-2 0,-3-2-2 15,3 4 5-15,-2-2-3 0,-1 2 4 0,-3 1 0 16,5 2 12-16,-2-1-8 0,0 2 4 0,6 7 0 0,-11-17 1 15,2 10-2-15,5-1 0 0,-5 0 0 0,2 2 3 16,1-1-2-16,6 7-7 0,-20-11-2 16,11 9 2-16,2-4-2 0,7 6-4 0,-20-4-5 0,20 4 2 15,-17 0-2-15,17 0-4 0,-17 2-2 0,17-2-3 16,-18 8-1-16,9-3-5 0,-1 1-13 0,4 1-14 16,-5 2-22-16,2 2-23 0,1-1-20 0,2 0-28 15,4 0-27-15,-4 2-25 0,3 2-32 0,0 2-32 16,0 3-44-16,-1-2-71 0,1-4-282 0,0 5-688 15,3-7 304-15</inkml:trace>
        </inkml:traceGroup>
        <inkml:traceGroup>
          <inkml:annotationXML>
            <emma:emma xmlns:emma="http://www.w3.org/2003/04/emma" version="1.0">
              <emma:interpretation id="{75516D7E-8C23-41C2-955C-700A66E75500}" emma:medium="tactile" emma:mode="ink">
                <msink:context xmlns:msink="http://schemas.microsoft.com/ink/2010/main" type="inkWord" rotatedBoundingBox="10521,9638 11270,10301 10627,11028 9878,10365"/>
              </emma:interpretation>
            </emma:emma>
          </inkml:annotationXML>
          <inkml:trace contextRef="#ctx0" brushRef="#br0" timeOffset="64190.2072">8612 9399 170 0,'0'0'149'0,"3"-9"-4"0,-3 9-10 16,0 0-9-16,0 0-6 0,0 0-9 0,0 0-6 0,0 0-1 16,0 0-7-16,0 0-3 0,0 0-3 15,0 0-2-15,0 0-3 0,0 0-2 0,2-11-3 16,-2 11-7-16,0 0-3 0,0 0-2 0,0 0-10 0,0 0-2 16,0 0-5-16,0 0-9 0,0 0-2 0,0 0-5 15,0 0-2-15,0 0-1 0,0 0 3 0,-11 37 4 16,11-37 1-16,-6 22-2 0,3-11 1 0,2 5 0 15,-2-1 3-15,3 1 2 0,-3-3-3 0,3 5-2 16,-3 0 2-16,3-2-4 0,0-1 3 0,0 1-4 16,-3 0 2-16,6-1-8 0,-3 0 1 0,-3-2-1 15,6 1 3-15,-3-2-7 0,3 2-3 0,-3-14-1 16,0 19-3-16,3-10 3 0,-3 0-3 0,0-9-4 16,4 18 6-16,-4-11-9 0,0-7 0 0,6 15-2 15,-3-7 0-15,-3-8 2 0,3 11-3 0,-3-11-2 16,3 12-2-16,-3-12 1 0,5 8 0 0,-5-8-1 15,0 0-3-15,6 11 0 0,-6-11 3 0,6 7-3 16,-6-7 2-16,0 0 4 0,6 8-7 0,-6-8 1 16,0 0 1-16,0 0-1 0,4 9-3 0,-4-9 4 15,0 0-4-15,9 5 6 0,-9-5-5 0,0 0 5 16,0 0 3-16,8 7 0 0,-8-7-1 0,0 0 5 16,8 6-1-16,-8-6-3 0,0 0-2 0,14 2 4 0,-14-2-1 15,0 0-2-15,12 0 9 0,-12 0-7 0,0 0 7 16,13-1-5-16,-13 1-2 0,0 0 1 0,17-1 3 15,-17 1-7-15,13-4 2 0,-13 4 0 16,12-3-3-16,-12 3 5 0,13-4-7 0,-13 4 5 0,14-6-5 16,-8 3-9-16,-6 3-8 0,13-4-13 0,-13 4-12 15,12-5-14-15,-12 5-15 0,11-2-20 16,-11 2-22-16,0 0-13 0,10-3-25 0,-10 3-21 0,0 0-42 16,9-7-229-16,-9 7-473 0,0 0 210 0</inkml:trace>
          <inkml:trace contextRef="#ctx0" brushRef="#br0" timeOffset="64567.8647">8803 9461 55 0,'0'0'225'0,"0"0"-9"0,0 0-14 0,0 0-15 15,0 0-15-15,0 0-16 0,0 0-12 0,0 0-7 0,0 0-4 16,0 0-5-16,0 0-5 0,0 0 0 0,-12 37-5 16,12-26-5-16,0 7-2 0,-3-3 0 15,3 3-3-15,-3 4-3 0,3 2-3 0,3 0 2 16,-6-3-7-16,3 1-1 0,3 6 2 0,-3-3 1 0,0-1-2 16,3 0-2-16,-3 0-5 0,0 0 0 15,0-8-4-15,6 8 1 0,-6-1-3 0,3-5-3 0,0-1-4 16,-3 1-9-16,2 3-2 0,1-8-8 0,0 2 5 15,-3 1-18-15,3-2 1 0,-3-3-5 0,3 0-6 16,-3-11 1-16,0 20-7 0,3-9 2 0,0-2-5 16,-3 2 0-16,0-11-2 0,0 15 10 0,0-15-38 15,1 14-22-15,-1-14-24 0,-1 15-17 0,1-15-25 16,0 14-28-16,-3-4-34 0,3-10-32 0,-9 10-37 16,9-10-59-16,-8 4-297 0,8-4-628 0,0 0 278 15</inkml:trace>
          <inkml:trace contextRef="#ctx0" brushRef="#br0" timeOffset="65183.0225">9063 9465 197 0,'10'18'241'0,"-10"-18"-6"0,3 16-10 0,0-6-11 0,0 3-14 15,-3 1 1-15,5 1-19 0,-3-1-13 0,4-1-10 16,-3 1-8-16,0 1-8 0,2-2-5 0,1 0-8 15,0-2-6-15,-2 2-7 0,2-6-9 0,0 1-3 16,2 0-8-16,-2-2-2 0,-6-6-3 0,9 10 0 16,-2-5 1-16,-7-5 0 0,12 6-1 0,-5-3-5 15,-7-3-1-15,0 0-5 0,23-9-5 0,-14 5-7 16,1-2-3-16,1-2-4 0,1-3-7 0,-2 3-3 16,-1-5-4-16,4 1-5 0,-4-1-6 0,-1 0-9 15,5-9 4-15,-4 2-4 0,0 3 3 0,-1-4-5 16,-8 3-3-16,6 1-3 0,-3 2-1 0,1-1-2 15,-4 3-2-15,3-3 2 0,-6 1-4 0,3-1-1 16,0 2 2-16,-1 2-2 0,1 12-2 0,-6-19-1 16,0 11-5-16,0-2 0 0,-2 4 4 0,2-1-2 0,6 7-4 15,-13-12-4-15,4 6 8 0,1 2-5 0,8 4 1 16,-16-7 0-16,16 7-4 0,-15 0 2 16,15 0 0-16,0 0 0 0,-21 4-6 0,12-1 2 15,9-3-7-15,-16 3-4 0,10 2-12 0,-2-2-5 0,8-3-6 16,-12 14-12-16,5-7-12 0,1 0-8 15,0 3-16-15,-1 1-14 0,1 1-25 0,3-3-28 16,0 1-27-16,0 5-40 0,-2-5-41 0,2 0-301 0,-3 0-610 16,6-10 270-16</inkml:trace>
          <inkml:trace contextRef="#ctx0" brushRef="#br0" timeOffset="65788.8633">9251 9683 48 0,'0'0'234'0,"0"0"-11"0,-9 10-13 16,9-10-12-16,-6 11-13 0,1-3-8 0,5-8-7 16,-9 20-8-16,3-9-9 0,2 2-9 0,1-1-7 0,-3 3-5 15,3-4-4-15,-2 4-5 0,5 2-1 0,-6-1-5 16,6-2-7-16,-3 3-4 0,0-2-5 15,6 1-4-15,-3-3-11 0,0 1-3 0,0 3-4 0,3-4-4 16,-3-5-3-16,0-8-5 0,6 21-3 0,-4-12-7 16,4-1 5-16,-3 0 2 0,6-2-3 15,-9-6-3-15,10 11 10 0,-4-8 4 0,2 1-6 16,1-1-2-16,-9-3-2 0,19 4-5 0,-9-4-1 0,-10 0-5 16,26-4-4-16,-16 1-4 0,5-1-6 0,-7 1-2 15,5-4 3-15,-1 0-7 0,1-1-2 16,1-2-4-16,1 2 14 0,-5 0-23 0,4-3 3 0,-6-1 4 15,6-1-6-15,-4 0-4 0,-1-2 0 0,0 1-4 16,2 0 5-16,-5 0-2 0,1-3-1 0,-1 2-1 16,0-2 6-16,-1 0 1 0,-2 4 1 0,-1-5 1 15,1 4 1-15,0-3-4 0,-6 2-2 0,3 1 10 16,-3 0-8-16,1 0-1 0,-3 2 5 0,2 3 8 16,3 9-7-16,-9-18 8 0,6 8-1 0,-4 0-5 15,1 2 2-15,0 1-3 0,-2 1 3 0,8 6-10 0,-15-11 5 16,5 5-6-16,10 6 0 0,-14-4-6 15,14 4-1-15,-19-1 0 0,19 1-1 0,-16 0-13 16,16 0-13-16,-17 11-26 0,8-6-21 0,3 1-28 0,-4 1-26 16,1 0-31-16,2 4-34 0,-2 0-41 0,1 4-57 15,5-6-96-15,-6 1-251 0,-1 0-683 0,4 0 301 16</inkml:trace>
        </inkml:traceGroup>
      </inkml:traceGroup>
    </inkml:traceGroup>
    <inkml:traceGroup>
      <inkml:annotationXML>
        <emma:emma xmlns:emma="http://www.w3.org/2003/04/emma" version="1.0">
          <emma:interpretation id="{C72CEE83-5A6C-4C18-BDD6-03D8213FDC61}" emma:medium="tactile" emma:mode="ink">
            <msink:context xmlns:msink="http://schemas.microsoft.com/ink/2010/main" type="paragraph" rotatedBoundingBox="3504,4196 12020,11987 11267,12810 2751,5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ED454-759D-452D-8B42-F3BF7AC6DDDD}" emma:medium="tactile" emma:mode="ink">
              <msink:context xmlns:msink="http://schemas.microsoft.com/ink/2010/main" type="line" rotatedBoundingBox="3504,4196 12020,11987 11267,12810 2751,5019"/>
            </emma:interpretation>
          </emma:emma>
        </inkml:annotationXML>
        <inkml:traceGroup>
          <inkml:annotationXML>
            <emma:emma xmlns:emma="http://www.w3.org/2003/04/emma" version="1.0">
              <emma:interpretation id="{3F4A6036-3E9D-471E-9361-2807BE3DB0F0}" emma:medium="tactile" emma:mode="ink">
                <msink:context xmlns:msink="http://schemas.microsoft.com/ink/2010/main" type="inkWord" rotatedBoundingBox="3274,4447 4246,5336 3879,5737 2907,4848">
                  <msink:destinationLink direction="with" ref="{1A27EE57-A7A6-43E2-B7A5-39E34EC11DF5}"/>
                </msink:context>
              </emma:interpretation>
            </emma:emma>
          </inkml:annotationXML>
          <inkml:trace contextRef="#ctx0" brushRef="#br0" timeOffset="-143066.1847">1398 4240 76 0,'0'0'130'0,"-9"-5"-13"15,9 5-10-15,0 0-7 0,0 0-8 0,0 0-5 16,0 0-2-16,-8-6-4 0,8 6 2 0,0 0-8 15,0 0-3-15,0 0-2 0,0 0-4 0,0 0-1 16,0 0-3-16,-8-11-2 0,8 11 6 0,0 0-9 16,0 0 1-16,0 0-7 0,0 0 0 0,-10-7-5 0,10 7-6 15,0 0 2-15,0 0-3 0,0 0 1 16,0 0-2-16,0 0 4 0,0 0-2 0,0 0 5 16,-8-4-1-16,8 4 2 0,0 0 2 0,0 0-3 15,0 0-1-15,0 0 2 0,0 0-3 0,0 0-1 0,0 0-3 16,0 0 1-16,0 0 0 0,-7-7-8 15,7 7-5-15,0 0 4 0,0 0-5 0,0 0 4 16,0 0-2-16,0 0 0 0,0 0 5 0,0 0-6 16,0 0 1-16,0 0 2 0,0 0-3 0,0 0-1 0,0 0 2 15,0 0-2-15,0 0 1 0,0 0-3 16,0 0-3-16,0 0 0 0,0 0-2 0,0 0 3 16,0 0-3-16,0 0-3 0,0 0-1 0,0 0 4 0,0 0-5 15,0 0-3-15,0 0 1 0,0 0-4 0,0 0 7 16,0 0-7-16,0 0 0 0,0 0-3 0,0 0 1 15,0 0 2-15,0 0-1 0,0 0-1 0,0 0-7 16,0 0 5-16,0 0-1 0,0 0-2 0,0 0 0 16,0 0 4-16,21-10-4 0,-21 10-2 0,0 0 2 15,0 0 1-15,0 0 0 0,0 0 1 0,13 0-2 16,-13 0-1-16,0 0 4 0,0 0 2 0,0 0-4 16,13 0 0-16,-13 0-1 0,0 0 4 0,0 0-1 15,0 0 4-15,0 0-3 0,17 3 0 0,-17-3 0 16,0 0 2-16,0 0-3 0,0 0-3 0,13 0 3 15,-13 0 0-15,0 0 3 0,0 0-3 0,0 0 0 16,9 4 0-16,-9-4-1 0,0 0 0 0,0 0 0 16,0 0-1-16,8 4-4 0,-8-4 5 0,0 0 0 15,0 0 2-15,0 0-3 0,0 0 2 0,12 2-6 16,-12-2 7-16,0 0-2 0,0 0 0 0,0 0-1 0,13 2 1 16,-13-2-3-16,0 0 5 0,0 0-3 0,0 0 9 15,12 2-9-15,-12-2 3 0,0 0-4 16,9 1 0-16,-9-1 0 0,0 0 10 0,0 0-13 15,10 3 2-15,-10-3 0 0,0 0-2 0,0 0 3 0,11 3 1 16,-11-3-1-16,0 0-1 0,0 0 1 0,0 0 1 16,12 2-2-16,-12-2 5 0,0 0-6 15,0 0 5-15,10 3-5 0,-10-3-2 0,0 0 3 16,0 0 0-16,11 6 2 0,-11-6-1 0,0 0-2 0,0 0 3 16,7 4 0-16,-7-4 0 0,0 0-2 15,0 0 7-15,0 0-3 0,13 2-3 0,-13-2 1 0,0 0-1 16,0 0 2-16,12 4-1 0,-12-4 2 0,0 0-2 15,0 0 0-15,0 0 0 0,14 1-2 0,-14-1 3 16,0 0 4-16,0 0-2 0,0 0-5 0,10 2 2 16,-10-2 0-16,0 0-1 0,0 0 3 0,11 1-4 15,-11-1 11-15,0 0-12 0,0 0 5 0,0 0-2 16,13 1 0-16,-13-1 1 0,0 0-4 0,0 0 2 16,11 2-1-16,-11-2 4 0,0 0-4 0,0 0 0 15,0 0 11-15,13 0-9 0,-13 0-1 0,0 0 0 16,0 0 0-16,0 0-1 0,13 1 2 0,-13-1 0 15,0 0-2-15,0 0-1 0,0 0 2 0,0 0-2 16,18-1 2-16,-18 1 4 0,0 0-3 0,0 0-2 16,14 0 2-16,-14 0-2 0,0 0 4 0,0 0-1 0,10-2 10 15,-10 2-14-15,0 0 3 0,0 0 9 16,0 0-14-16,0 0 3 0,14-1 0 0,-14 1 1 16,0 0-3-16,0 0 1 0,0 0 1 0,0 0 2 15,0 0 7-15,0 0-10 0,0 0 2 0,0 0-5 0,0 0 3 16,13-1-4-16,-13 1 6 0,0 0-1 0,0 0 0 15,0 0-1-15,0 0-1 0,0 0 2 16,12-3 1-16,-12 3 1 0,0 0-1 0,0 0-4 16,0 0 1-16,0 0 5 0,0 0-4 0,15-3 11 0,-15 3-9 15,0 0-4-15,0 0 2 0,10-1-4 0,-10 1 3 16,0 0-1-16,0 0 5 0,12-2 1 0,-12 2-3 16,0 0 3-16,0 0-3 0,0 0 1 15,14 0-2-15,-14 0-2 0,0 0 1 0,10-4 4 0,-10 4-4 16,0 0 2-16,11-4 2 0,-11 4-2 0,0 0 1 15,0 0-3-15,0 0 0 0,19 0 5 0,-19 0-5 16,0 0 2-16,0 0 0 0,15-2 1 0,-15 2-2 16,0 0 1-16,0 0 2 0,15-1 1 0,-15 1-4 15,0 0 9-15,16 0-9 0,-16 0 4 0,0 0 7 16,15-2-11-16,-15 2 0 0,12-2-3 0,-12 2 3 16,0 0 1-16,15-1-1 0,-15 1 1 0,0 0 1 15,0 0-3-15,18 0 0 0,-18 0 1 0,0 0-5 16,9-2 7-16,-9 2 1 0,0 0 0 0,0 0-6 15,16 0 5-15,-16 0-2 0,0 0 2 0,0 0-1 16,0 0 3-16,11 2-5 0,-11-2-5 0,0 0 10 16,0 0-12-16,0 0-4 0,0 0-1 0,0 0-8 15,6 6-10-15,-6-6-16 0,0 0-18 0,0 0-28 16,-2 16-39-16,2-16-52 0,0 0-94 0,0 0-179 16,0 0-496-16,0 0 220 0</inkml:trace>
          <inkml:trace contextRef="#ctx0" brushRef="#br0" timeOffset="-63772.6323">2262 4657 55 0,'0'0'180'16,"-6"-11"-10"-16,6 11-4 0,0 0-11 0,-6-7-9 15,6 7-6-15,0 0-6 0,0 0-5 0,-6-12-10 16,6 12-4-16,0 0-10 0,0 0 0 0,-6-12-4 16,6 12 3-16,0 0-4 0,-3-11-1 0,3 11-1 15,0 0 1-15,0 0-4 0,-7-9-8 0,7 9-10 0,0 0-5 16,0 0-6-16,0 0-7 0,0 0-9 0,0 0-4 15,0 0-4-15,-20 21 3 0,11-10-6 16,2 6-3-16,1-3-2 0,-2 3 0 0,1 0-3 0,1-1-2 16,0 0-1-16,3-1 0 0,-1 3-4 0,2 1-6 15,2-1 5-15,0 3-4 0,2-4 0 0,1 1-4 16,1 4 4-16,1-7-4 0,0 2 6 16,4-3 1-16,2 1 4 0,-4-4 0 0,5 2 4 0,-1-2 4 15,1-1-3-15,1-2 4 0,0-1 1 0,1-1 0 16,-4-2 2-16,1 1-3 0,-1-2 8 0,2-3-1 15,-12 0 3-15,23-1-1 0,-12-1 6 0,3-4-12 16,-1 1 6-16,1-1 4 0,-1-3-13 0,1 2 4 16,-3-2-9-16,3-3-4 0,-1-2-4 0,-1 3-1 15,3-9 4-15,-6 5-6 0,2 1-5 0,-1-3 0 16,-1 3 2-16,0-12-3 0,-3 10 0 0,-2-3-2 16,-1 3-2-16,-1-2-2 0,1-1 3 0,-3 3 11 15,-3-3-8-15,1 1-6 0,-1-2-1 0,-1 2-1 16,-1 3-3-16,1-2 5 0,-2 0 5 0,0 3-12 0,-4-1 2 15,2 2-1-15,1-1 2 0,-2 0-4 0,-2 4 4 16,-1 2 5-16,3-3-12 0,-3 4 2 16,3 1 0-16,-7 2-6 0,7 2 5 0,-6 1 0 15,15 1-6-15,-33 7 1 0,17-2-12 0,0 3 4 0,-5 4-11 16,3-2-11-16,-3 7-7 0,0-1-5 16,3 3-11-16,0-2-6 0,2 4-18 0,-1 0-19 0,-3 14-16 15,3-11-18-15,-2 8-21 0,2-7-26 0,4 9-26 16,6-9-61-16,-2 1-207 0,-2-3-518 0,10 0 229 15</inkml:trace>
        </inkml:traceGroup>
        <inkml:traceGroup>
          <inkml:annotationXML>
            <emma:emma xmlns:emma="http://www.w3.org/2003/04/emma" version="1.0">
              <emma:interpretation id="{8C6F6543-949B-4E78-B330-A668B916C1EE}" emma:medium="tactile" emma:mode="ink">
                <msink:context xmlns:msink="http://schemas.microsoft.com/ink/2010/main" type="inkWord" rotatedBoundingBox="5786,6649 6101,6938 5789,7279 5474,6991">
                  <msink:destinationLink direction="with" ref="{1A27EE57-A7A6-43E2-B7A5-39E34EC11DF5}"/>
                </msink:context>
              </emma:interpretation>
            </emma:emma>
          </inkml:annotationXML>
          <inkml:trace contextRef="#ctx0" brushRef="#br0" timeOffset="-62983.6967">4101 6240 50 0,'0'0'251'0,"-6"15"-12"15,4-8-10-15,-2 2-10 0,4-9-14 0,-6 24-8 0,4-11-11 16,2 0-11-16,-1 2-11 0,-1 1-6 0,2 0-15 15,0 1-14-15,2-3-11 0,-2 4-7 0,3-1-6 16,1 0-8-16,-2 1-3 0,4-4-9 0,0 3-3 16,1-4-10-16,1-1-2 0,2 5-4 0,-2-5-9 15,-2 0 2-15,1-1-7 0,2-2-3 0,-3-1-2 16,1 0-8-16,2-2 2 0,0-2-7 0,-3 1 4 16,3 0-1-16,-9-5-2 0,11 2 1 0,-11-2-5 15,0 0 4-15,22-8-10 0,-12 1 3 0,2 0-8 16,-3-4-1-16,3-3 1 0,-3-1 0 0,3 0-4 15,2-7-4-15,-5-2 5 0,4-1-5 0,-3-1 1 16,2-1-3-16,-4 3-1 0,-2-5 4 0,0 2-6 16,-2 0 0-16,-4-3 3 0,-1 6-4 0,-1-3 0 15,-2 1-3-15,-4 6 3 0,-1 0-6 0,-1-2 7 16,1 5 2-16,-3 6-7 0,-1 1 4 0,-1-2-8 0,-4 5 2 16,3 2 0-16,-4 1-1 0,0 4 2 15,-1 4-5-15,1-1 3 0,2 4-4 0,0 1 3 16,0 3-8-16,-5 3-8 0,7-2-8 0,1 2-15 0,2 1-11 15,-2 2-17-15,5-1-19 0,-2 6-20 0,-1-2-32 16,6 2-29-16,-3-2-34 0,5-1-55 0,-5 2-233 16,4-4-531-16,4-3 235 0</inkml:trace>
        </inkml:traceGroup>
        <inkml:traceGroup>
          <inkml:annotationXML>
            <emma:emma xmlns:emma="http://www.w3.org/2003/04/emma" version="1.0">
              <emma:interpretation id="{75C599AC-23F6-4130-9CE5-C4DB6F589A6B}" emma:medium="tactile" emma:mode="ink">
                <msink:context xmlns:msink="http://schemas.microsoft.com/ink/2010/main" type="inkWord" rotatedBoundingBox="7687,8096 7981,8365 7662,8715 7367,8445">
                  <msink:destinationLink direction="with" ref="{1A27EE57-A7A6-43E2-B7A5-39E34EC11DF5}"/>
                </msink:context>
              </emma:interpretation>
            </emma:emma>
          </inkml:annotationXML>
          <inkml:trace contextRef="#ctx0" brushRef="#br0" timeOffset="-62181.7514">5859 7741 14 0,'0'0'264'0,"8"15"-14"16,-2-1-11-16,-2-3-17 0,2 6-15 0,-3-5-13 16,3 5-18-16,4 8-12 0,-5-9-13 0,5 0-10 15,-1 7-12-15,-1-10-11 0,2 4-4 0,-1-3-8 16,2 1-3-16,0-4-2 0,1-1-5 0,-1-2-11 0,1 0-2 15,0 0-1-15,-2-4 0 0,1 2-5 16,-1-5 5-16,6-1-4 0,-4 0-8 0,3-1-2 16,0-6-11-16,0 1-4 0,2-4-5 0,-1 0 1 0,3-1-11 15,-5-2-1-15,2 0-3 0,-1-3-3 0,0-4-2 16,0 1-1-16,-3 1 0 0,0-2-6 0,0-2-2 16,-5 2 0-16,-1-5-2 0,0 4-3 0,-3-3 3 15,-3 8-5-15,0-8-2 0,-1 8-4 0,-4-2 4 16,-2-5-6-16,-2 5 3 0,-2 5 1 0,2-1-9 15,-7-1 7-15,1 4-3 0,-1 2-4 0,-2 2-1 16,-8 2 5-16,7 5-1 0,0 4-7 0,-5-1-1 16,-2 4 3-16,2 2-3 0,1 4-5 0,6-3-12 15,-5 5-15-15,5-2-15 0,-3 5-11 0,6-5-22 16,-1 5-18-16,3-1-24 0,-1 3-26 0,2-5-34 16,5 1-36-16,-3 0-285 0,1-3-549 0,0 1 242 15</inkml:trace>
        </inkml:traceGroup>
        <inkml:traceGroup>
          <inkml:annotationXML>
            <emma:emma xmlns:emma="http://www.w3.org/2003/04/emma" version="1.0">
              <emma:interpretation id="{D2F6A4EF-3084-4E15-8E27-C75BA596836E}" emma:medium="tactile" emma:mode="ink">
                <msink:context xmlns:msink="http://schemas.microsoft.com/ink/2010/main" type="inkWord" rotatedBoundingBox="9529,9708 9805,9961 9405,10398 9129,10145"/>
              </emma:interpretation>
            </emma:emma>
          </inkml:annotationXML>
          <inkml:trace contextRef="#ctx0" brushRef="#br0" timeOffset="-61343.0832">7725 9366 79 0,'0'0'234'16,"0"0"-7"-16,-14-7-7 0,14 7-6 0,0 0 0 15,0 0-13-15,0 0-8 0,-10-5-17 0,10 5-14 16,0 0-20-16,0 0-12 0,0 0-11 0,0 0-3 16,-9 18-7-16,6-9-2 0,3 7 3 0,-3 2-6 15,-1-2-2-15,2 7-8 0,-1 0-4 16,2 1-6-16,5-2-8 0,-2-3 1 0,2 5 1 0,2-2-14 16,-3-3-5-16,3-3-1 0,1-1-6 0,1-2 1 15,1 1-8-15,3-4 6 0,-2 1-6 0,4-2 3 16,-4-3 1-16,8-3-3 0,-5-3-2 0,1-3 0 15,5-2-4-15,4-3-6 0,-1-5 6 0,2 2-8 16,1-5-2-16,-2-2-3 0,-4-3-4 0,3 1-2 16,-2-2-6-16,-4 1 1 0,8-9-2 0,-9 10-5 0,4-3 5 15,-8-3-5-15,-2 0-4 0,-3 1 2 0,1-5 10 16,-1 2-4-16,-6 3-4 0,-3 0-3 16,0 2-4-16,-4 1 1 0,1 8-3 0,0-4 6 0,-5 4-6 15,-5-1 2-15,1 6-2 0,-1-2 1 0,-1 5-5 16,1 0 0-16,-4 2 0 0,4 7-16 15,-3-1-13-15,-7 3-7 0,7 4-11 0,-2 2-7 0,-4 0-17 16,5 7-18-16,4 0-18 0,-4-1-10 0,7 8-21 16,1-2-27-16,-1 2-27 0,4-1-40 0,1 0-290 15,-1-1-569-15,2 0 251 0</inkml:trace>
        </inkml:traceGroup>
        <inkml:traceGroup>
          <inkml:annotationXML>
            <emma:emma xmlns:emma="http://www.w3.org/2003/04/emma" version="1.0">
              <emma:interpretation id="{C3545978-C1E1-4CE4-AA1A-5EE2F7DAF848}" emma:medium="tactile" emma:mode="ink">
                <msink:context xmlns:msink="http://schemas.microsoft.com/ink/2010/main" type="inkWord" rotatedBoundingBox="10962,11431 11815,12211 11267,12810 10414,12030">
                  <msink:destinationLink direction="with" ref="{3A3BCA19-524D-425B-844A-060B60414223}"/>
                </msink:context>
              </emma:interpretation>
            </emma:emma>
          </inkml:annotationXML>
          <inkml:trace contextRef="#ctx0" brushRef="#br0" timeOffset="-60499.0587">8999 11270 279 0,'0'0'302'0,"0"0"-25"0,-17-27-26 16,17 27-18-16,0 0-20 0,0 0-14 0,0 0-16 15,-6 21-14-15,2-11-9 0,4-10-3 0,0 21-12 0,0-7-10 16,0 3 0-16,0-2-6 0,4 1-2 0,-4 4-3 16,6 2-8-16,-6 0-10 0,6 6-13 15,2-4-7-15,-5 0 1 0,8-3-6 0,-3 0-12 0,1-3-1 16,1-4 1-16,1-4-3 0,-2 2 0 0,4-3-4 16,-1 1-6-16,-5-5 0 0,10-2-5 0,-5 0 2 15,4-7-5-15,1-2 0 0,2-1-11 0,3-4-4 16,-2-4 4-16,4-5-13 0,-2 2 0 0,6-9 2 15,-8 5-5-15,2-9 0 0,-2 8-5 0,-1-7 3 16,-1-2-1-16,-9 6-7 0,4 1 1 0,-4-2 1 16,-6-1 2-16,2-1-15 0,-2 2-8 0,-3-1 6 15,-3 3-2-15,-5 2 2 0,2 5 0 0,-4 0 3 16,1 4-1-16,-2 3 0 0,-2 1-4 0,-2 3-6 16,-1 5 8-16,-4 4-4 0,1-2-4 0,2 6 0 15,-2-1-17-15,3 5-12 0,-7 0-21 0,4 3-9 16,-1-2-23-16,1 4-21 0,6-2-18 0,-4-3-30 15,5 5-27-15,2-8-32 0,1 2-39 0,1-3-75 0,2-1-179 16,6-5-555-16,-16 1 246 0</inkml:trace>
          <inkml:trace contextRef="#ctx0" brushRef="#br0" timeOffset="-114643.6266">9825 11246 146 0,'0'0'191'0,"0"0"-8"0,0 0-16 16,3-18-12-16,-3 18-7 0,0 0-8 0,0 0-8 15,0 0-1-15,0 0-10 0,-3-13-2 16,3 13-5-16,0 0-5 0,0 0-4 0,0 0-3 16,0 0 0-16,-3-11-4 0,3 11-3 0,0 0-7 0,0 0 5 15,0 0-3-15,0 0-9 0,-3-10-4 0,3 10-6 16,0 0-5-16,0 0-6 0,0 0-2 0,0 0-2 16,-8-11-8-16,8 11 3 0,0 0-6 0,0 0 3 15,0 0-5-15,0 0 0 0,0 0 1 0,0 0-1 16,0 0-3-16,0 0-4 0,0 0 5 0,0 0-5 15,0 0-3-15,0 0-2 0,0 0-6 0,0 0 0 16,0 0 3-16,0 0-5 0,0 0 6 0,0 0-2 16,0 0 2-16,0 0 1 0,0 0 0 0,0 0 2 15,0 0-3-15,3 42 7 0,-3-42-8 0,0 14-5 16,0-14 1-16,0 14 7 0,0-14-9 0,2 14 7 16,-2-14-1-16,3 15-6 0,-3-2 3 0,0-13-3 15,0 17 9-15,0-6-8 0,0-11 2 0,-3 16-2 0,6-7 1 16,-3-9-2-16,0 20 1 0,0-13 0 15,0-7 2-15,-3 18 0 0,6-10-2 0,-3-8 1 0,-3 16 1 16,3-16-9-16,3 21 6 0,-3-21-3 16,0 14 2-16,0-7-5 0,0-7 8 0,0 17-11 0,0-17 2 15,0 17 3-15,3-10 0 0,0 4-4 0,-3-11 3 16,0 18 5-16,3-11-14 0,-3-7 13 16,0 18-10-16,0-10 3 0,0 7 1 0,0-15-1 0,3 16 2 15,-3-16-2-15,0 18 1 0,0-3-1 0,-3-6 1 16,3-9 2-16,0 18 3 0,0-9-5 0,0-9 3 15,0 17 0-15,3-10-12 0,-3-7 14 0,0 17-12 16,0-17 6-16,0 14-1 0,0-14 8 0,0 13-6 16,0-13 4-16,0 15-2 0,0-15 2 0,0 0-2 15,3 11-3-15,-3-11-3 0,4 9 4 0,-4-9-5 16,0 0 6-16,0 13-3 0,0-13-2 0,6 11 2 16,-6-11-2-16,0 9 1 0,0-9-2 0,3 10-9 15,-3-10 9-15,0 0-2 0,6 14 1 0,-6-14 3 0,5 10 6 16,-5-10-6-16,0 11 0 0,0-11 1 15,3 10 6-15,-3-10 0 0,0 11 2 0,0-11-3 0,3 10 0 16,-3-10 2-16,7 8-2 0,-7-8 3 0,0 0-3 16,0 0 1-16,0 10-1 0,0-10-4 0,0 0 3 15,0 0-5-15,0 0-1 0,0 0 0 0,-4 15 4 16,4-15-3-16,0 0-2 0,0 0-3 0,4 9 2 16,-4-9 0-16,0 0 0 0,0 0 1 0,0 15-2 15,0-15 1-15,0 0 6 0,0 0-7 0,1 9-1 16,-1-9 4-16,0 0 3 0,0 0-4 0,0 0 4 15,-1 17-3-15,1-17 1 0,0 0 1 0,0 0-2 16,0 0-2-16,0 13 0 0,0-13-1 0,0 0 1 16,0 0-4-16,0 0 0 0,0 0 7 0,0 0-6 0,0 0-4 15,0 0 9-15,0 0-9 0,0 0 0 16,0 0-5-16,0 0-7 0,3 10-10 0,-3-10-11 16,0 0-10-16,0 0-11 0,0 0-23 0,0 0-35 0,0 0-26 15,0 0-28-15,0 0-20 0,0 0-27 0,0 0-29 16,0 0-38-16,-10-40-48 0,7 31-369 0,0-6-754 15,-2 1 334-15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2:06.425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E5C0C6-F932-4879-B0E6-CE31DBCE80B4}" emma:medium="tactile" emma:mode="ink">
          <msink:context xmlns:msink="http://schemas.microsoft.com/ink/2010/main" type="writingRegion" rotatedBoundingBox="23021,3200 29974,2902 30109,6036 23156,6335"/>
        </emma:interpretation>
      </emma:emma>
    </inkml:annotationXML>
    <inkml:traceGroup>
      <inkml:annotationXML>
        <emma:emma xmlns:emma="http://www.w3.org/2003/04/emma" version="1.0">
          <emma:interpretation id="{61316733-DC49-4FB0-B795-021FC94D8AA3}" emma:medium="tactile" emma:mode="ink">
            <msink:context xmlns:msink="http://schemas.microsoft.com/ink/2010/main" type="paragraph" rotatedBoundingBox="23282,3189 29974,2902 30013,3809 23321,4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39C3C6-DC16-4842-A9D9-61257C355488}" emma:medium="tactile" emma:mode="ink">
              <msink:context xmlns:msink="http://schemas.microsoft.com/ink/2010/main" type="line" rotatedBoundingBox="23282,3189 29974,2902 30013,3809 23321,4097"/>
            </emma:interpretation>
          </emma:emma>
        </inkml:annotationXML>
        <inkml:traceGroup>
          <inkml:annotationXML>
            <emma:emma xmlns:emma="http://www.w3.org/2003/04/emma" version="1.0">
              <emma:interpretation id="{D3266F7D-B025-4D8E-A4F0-8C350FF3124F}" emma:medium="tactile" emma:mode="ink">
                <msink:context xmlns:msink="http://schemas.microsoft.com/ink/2010/main" type="inkWord" rotatedBoundingBox="23286,3297 26740,3148 26771,3875 23317,4023"/>
              </emma:interpretation>
            </emma:emma>
          </inkml:annotationXML>
          <inkml:trace contextRef="#ctx0" brushRef="#br0">-2992-1445 112 0,'-4'-12'153'0,"4"12"-7"16,0 0-11-16,-2-15-13 0,2 15-1 0,-3-9-12 15,3 9-2-15,0 0-8 0,-6-13-4 0,6 13-8 16,-4-8-2-16,4 8-6 0,0 0 2 0,-3-12-7 16,3 12 2-16,0 0 0 0,0 0 2 0,-6-12-3 15,6 12 3-15,0 0 3 0,-3-14 4 0,3 14 0 16,0 0 1-16,-2-11 4 0,2 11 0 0,-1-11-1 15,1 11-5-15,0 0-2 0,0 0 2 0,1-20 10 16,-1 20-17-16,2-11 2 0,-2 11-9 0,0 0 8 0,4-10 8 16,-4 10-14-16,0 0-6 0,5-11 7 15,-5 11-7-15,0 0-2 0,0 0-7 0,0 0-10 16,4-7-6-16,-4 7-4 0,0 0-5 0,0 0-10 0,0 0 4 16,0 0-2-16,0 0-1 0,0 0-6 15,0 0 1-15,0 0 3 0,3 34-3 0,-1-27-3 16,4 2 12-16,-6 0-7 0,0-9 7 0,0 22-4 0,0-8 8 15,3-1-4-15,-3 1 0 0,0 1 3 0,3 1 0 16,-3-2-2-16,0 0-4 0,1 0 3 0,-2 2 9 16,1-1-10-16,-3 0 4 0,3-1 11 15,-2-1-13-15,1 3 1 0,2-1 3 0,-1-1-4 0,-1-3 6 16,1 2 1-16,0-13 1 0,1 23-4 0,1-12-1 16,1 2 0-16,-3 1 6 0,0-4-6 0,0 3-1 15,0-2 2-15,0-11 1 0,-3 18-5 0,3-8-5 16,0-10 6-16,-2 18-1 0,2-7 2 0,0-11-3 15,-1 16 8-15,-1-8-11 0,2-8 0 0,-3 10-6 16,3-10 0-16,0 0 4 0,0 15-4 0,0-15-1 16,0 0 0-16,-1 9-2 0,1-9-2 0,0 0 1 15,0 0 1-15,0 0 4 0,-2 15-6 0,2-15 5 16,0 0 3-16,0 0 3 0,0 0 1 0,0 0 6 0,0 0 6 16,0 0 0-16,0 0 6 0,0 0-8 0,0 0-6 15,0 0-1-15,0 0-3 0,0 0-3 16,0 0-2-16,-4-35-7 0,4 35-3 0,1-20-5 0,2 4-5 15,-3 3-5-15,0-2-3 0,-3-1 1 0,3 1-4 16,0-5 0-16,5 6-3 0,-5-1 3 0,1-2-3 16,-1 3 2-16,3-1 4 0,-3 2 1 0,2-1 0 15,-1 2-2-15,1-2-4 0,2 2 5 0,-2 2 2 16,-2 10 0-16,0-21 1 0,3 11 1 0,-3 10 1 16,0-18-6-16,1 7 3 0,-1 11 3 0,-1-18 2 15,1 6 1-15,0 12-4 0,1-16 2 0,-1 5 2 16,0 11 1-16,0-18-2 0,2 9-2 0,-2 9-1 15,-2-17 7-15,2 17-7 0,0-16 1 0,0 16 8 0,-1-15-7 16,1 15 6-16,1-13-7 0,-1 13 1 16,0-11 0-16,0 11 0 0,0 0-1 0,3-12 2 15,-3 12 3-15,3-8-6 0,-3 8 1 0,0 0 0 0,0 0 2 16,0 0 4-16,0-12-4 0,0 12-2 0,0 0 1 16,0 0-5-16,0 0 4 0,0 0-6 15,0 0 2-15,0 0-6 0,0 0 4 0,0 0-3 0,0 0 4 16,0 0 2-16,0 0-1 0,0 0 1 0,0 0 0 15,15 21-2-15,-10-12 5 0,-5-9-2 0,9 15 4 16,-5-8-1-16,-2 4 2 0,3 2 6 0,-2-2 14 16,2 0-3-16,1 2 0 0,1-1 1 0,-2-1-1 15,1-1 0-15,-2 1 0 0,2 4 1 0,0-4-1 16,0-3 0-16,-1 2-2 0,-2 3 2 0,3-3-4 16,-2-1 1-16,1 1-1 0,-1 0-1 0,2 0-4 15,-3-1 1-15,0 0 2 0,0-2-2 0,1 3-1 16,-4-10 0-16,6 16 1 0,-3-7-1 0,3-5-1 15,-6-4 0-15,6 13 0 0,-6-13-2 0,6 11 3 16,-6-11-1-16,5 9-2 0,-5-9 1 0,4 9-1 0,-4-9-1 16,6 6-2-16,-6-6 6 0,0 0-3 15,8 10 0-15,-8-10-1 0,0 0 2 0,0 0-1 0,0 0 1 16,6 6 0-16,-6-6 0 0,0 0 3 0,0 0 3 16,0 0-1-16,0 0 6 0,0 0-6 0,0 0-1 15,0 0 3-15,0 0-4 0,16-17 1 0,-16 17-2 16,9-15-2-16,-3 5 1 0,0-2-3 0,1-2-6 15,1 0-1-15,2-1-2 0,-2 0-5 0,-2 0 0 16,1 1-4-16,-1-3 3 0,2 3-4 0,-3 1 1 16,1-2 3-16,-3 4 1 0,2-3 1 0,-2 5 1 15,1 0-4-15,-2-6 6 0,2 7 5 0,-4 8-7 16,3-19-1-16,2 8 2 0,-1 3 0 0,-4 8 2 16,3-16 0-16,-1 6 0 0,-2 10 0 0,4-17 1 15,-2 10 1-15,-2 7-3 0,4-15-1 0,-4 15 3 16,3-12 13-16,2 4-13 0,-5 8 0 0,6-12-2 15,-3 5-1-15,-3 7 2 0,4-11 0 0,-4 11 1 0,5-8 4 16,-5 8-4-16,0 0-2 0,0 0 2 16,3-11 2-16,-3 11-4 0,0 0-2 0,5-7 0 15,-5 7 0-15,0 0-3 0,0 0-2 0,0 0 8 0,0 0-8 16,0 0 2-16,0 0 3 0,0 0-2 0,0 0 4 16,11 19-2-16,-11-19 2 0,3 18-2 0,-2-10 5 15,2 3 0-15,-1 1 0 0,-1 1 1 16,4 2-1-16,-4-4 3 0,1 5 0 0,1-2 19 0,0 2-11 15,0 0-3-15,-2 0 2 0,-1 1 4 0,3-3 6 16,0 4-5-16,0-1 0 0,0-4 1 0,-1 2 0 16,-1 1 5-16,4-2-6 0,-4-1 5 0,1 2 9 15,1-3-5-15,-2 2 3 0,4 0-4 0,-4-4-3 16,1 0 2-16,-1-2-2 0,4 1 2 0,-5-9 6 16,6 18-6-16,-5-10-4 0,-1-8 1 0,4 14 1 15,-1-8-3-15,-3-6 1 0,5 14-1 0,-5-14 1 16,6 7-3-16,-6-7-1 0,1 11-3 0,-1-11 0 15,0 0 2-15,6 9-4 0,-6-9 2 0,0 0-2 16,0 0-3-16,3 12-3 0,-3-12-18 0,0 0-15 16,0 0-19-16,0 0-24 0,0 0-25 0,0 0-27 15,0 0-30-15,0 0-23 0,0 0-35 0,0 0-52 16,0 0-61-16,0 0-81 0,0 0-306 0,0 0-773 16,0 0 342-16</inkml:trace>
          <inkml:trace contextRef="#ctx0" brushRef="#br0" timeOffset="420.3434">-2022-1749 76 0,'0'0'258'0,"-2"-15"-12"0,2 15-13 15,0 0-12-15,0 0-14 0,0 0-16 0,0 0-16 16,0 0-14-16,0 0-11 0,-6-10-14 0,6 10-3 16,0 0-10-16,0 0 5 0,-15 20-11 0,8-7-1 15,-2 3-6-15,0-3 0 0,2 5 0 0,-1-1-3 16,-5 4 0-16,4 5 0 0,0-3 6 0,3 2-5 15,3-5 8-15,-3 4-10 0,0 0-1 0,4-1-4 16,2 0 2-16,0-5-3 0,0 0 1 0,0 2-1 16,2-4-4-16,1 1 3 0,1 1 2 0,4-3 0 15,-2 3-5-15,3-5 0 0,0 2-13 0,0-1-5 0,3-3-8 16,-1-2-6-16,0 2-5 0,2-4-8 16,1 1-5-16,-2-2-14 0,1-1-22 0,-5 1-43 15,3-1-44-15,-3-1-49 0,-8-4-45 0,12 5-53 16,-12-5-52-16,9 5-80 0,-9-5-343 0,0 0-758 0,0 0 335 15</inkml:trace>
          <inkml:trace contextRef="#ctx0" brushRef="#br0" timeOffset="1340.1075">-1605-1577 140 0,'0'0'293'0,"0"0"-13"0,0 0-19 0,0 0-13 16,0 0-17-16,0 0-12 0,12-16-14 16,-12 16-19-16,0 0-8 0,6-9-14 0,-6 9-12 0,6-11-9 15,-6 11-5-15,6-9-16 0,-3 2-6 0,-3 7-11 16,11-12-6-16,-10 3-8 0,-1 9-3 0,6-15-8 15,-3 9 3-15,-3 6-11 0,6-16 4 0,-6 8-9 16,0 8-1-16,6-13-5 0,-5 4 0 0,-1 9-3 16,5-15-5-16,-5 15-1 0,1-11-2 0,-1 11 3 15,2-11-5-15,-2 11 12 0,0 0-21 0,4-7 3 16,-4 7-1-16,0 0-5 0,0 0-1 0,0 0-7 16,0 0-5-16,0 0-1 0,5-11-2 0,-5 11-8 15,0 0 1-15,0 0-7 0,0 0-2 0,0 0 1 16,0 0-2-16,0 0 3 0,0 0-2 0,0 0-1 31,0 0 12-31,3 36-4 0,-3-26 4 0,0 4 3 16,1-4 4-16,-1 4 6 0,0-1 1 0,3 2 5 0,-3 1 8 0,0 2 8 0,0 1-4 0,2-1 5 0,-2 0-2 15,-2-2-3-15,2 3 5 0,0 1-2 0,0-6-1 16,-3 4-3-16,3-2-2 0,0 0-3 0,-1 0-2 16,-1-1-4-16,2 1-2 0,-4-1-2 0,4-2-6 15,0-2 1-15,0 1-3 0,0-12 2 0,0 19-6 16,-2-8-4-16,2-11-21 0,-1 18-25 0,-4-11-38 15,5-7-28-15,0 13-35 0,0-13-32 0,0 13-24 16,0-13-26-16,-3 8-27 0,3-8-21 0,0 0-40 16,0 0-87-16,0 0-215 0,0 0-655 0,0 0 290 15</inkml:trace>
          <inkml:trace contextRef="#ctx0" brushRef="#br0" timeOffset="1572.4849">-1254-1419 270 0,'0'0'268'0,"0"11"-7"0,0-11-6 15,-2 18-9-15,2-18-14 0,-9 22-10 0,6-7-10 16,2-1-13-16,-5 2-15 0,-2-3-1 0,-1 4-21 0,2-3-8 16,-2 4-22-16,-4 1-12 0,-5 0-9 15,6-5-10-15,3 2-5 0,-3-3-15 0,1 0-1 16,0 1-17-16,-1-1-15 0,-2 1-26 0,5-3-26 15,-3-1-31-15,0 1-37 0,5-5-42 0,-5 2-49 0,6-4-59 16,-1 2-294-16,7-6-558 0,0 0 247 0</inkml:trace>
          <inkml:trace contextRef="#ctx0" brushRef="#br0" timeOffset="2316.0584">-1029-1562 41 0,'0'0'204'15,"1"-9"-12"-15,-1 9-12 0,0 0-6 0,6-11-5 0,-6 11-14 16,5-11-10-16,-5 11-9 0,4-10-6 0,-4 10-9 16,9-14-8-16,-6 9-5 0,5-2-7 15,-8 7-1-15,10-15-4 0,-7 9-5 0,3 0-5 0,-6 6-3 16,12-10-1-16,-6 6-6 0,-6 4-7 16,12-5-3-16,-12 5-5 0,9-6-7 0,-9 6-2 15,0 0-3-15,18 5-4 0,-18-5-2 0,9 10-1 0,-9-10 3 16,6 16 2-16,-5-7 0 0,4 2 6 0,-5 1-9 15,1 7 1-15,-2-6 4 0,-4 8-1 0,2 0 1 16,-4 3 0-16,-2-3-5 0,0 2 2 16,-3 1-2-16,-1-1-7 0,-1 1 2 0,1-2-3 0,-2 2-6 15,-3-4-3-15,3 2 0 0,-4 0-2 0,4-3-1 16,1-1-6-16,1-2 1 0,-1-4 2 0,2 0-2 16,1-3-3-16,2 4-7 0,3-6 2 0,0-2-1 15,6-5 6-15,-11 11-3 0,7-7-2 0,4-4 0 16,0 0 1-16,-6 8 2 0,6-8 0 0,0 0-11 15,0 0 4-15,0 0 3 0,0 0-8 0,0 0-4 16,34-21 2-16,-21 16-3 0,1-1 9 0,1 1-11 16,1-1 1-16,1 1 4 0,-1 0-7 0,-3 0 3 15,2 1 0-15,-1 1 5 0,1 0-7 0,-3 2 3 16,-12 1-2-16,21-1 2 0,-10-2 2 0,-11 3-2 0,20 0 2 16,-11 3 1-16,-9-3-2 0,18 2-5 15,-18-2-7-15,12 3-6 0,-12-3-13 0,10 6-20 16,-10-6-16-16,10 2-20 0,-10-2-23 0,0 0-27 15,0 0-25-15,9 5-30 0,-9-5-55 0,0 0-246 0,0 0-536 16,17-11 239-16</inkml:trace>
          <inkml:trace contextRef="#ctx0" brushRef="#br0" timeOffset="2620.3856">-659-1764 246 0,'24'26'252'16,"-17"-17"-4"-16,2 3-6 0,0 3-7 0,3 6-3 16,0-3-1-16,3 4-5 0,-3 0-1 0,1 2-11 15,1 0-9-15,-1 1-16 0,-4 1 4 0,1-2-20 16,-2 1-3-16,-1-1-10 0,-2 1-11 0,-4 1-11 15,2-3-12-15,-6 1-10 0,3-1-5 0,-4-7-12 16,1 2-10-16,-8 5-2 0,4-5-13 0,-2-4-18 16,0 0-25-16,-1 0-37 0,2 0-34 0,-1-4-36 0,2-2-35 15,-5 2-40-15,4 0-49 0,2-2-55 16,-1-4-73-16,7-4-231 0,0 0-605 0,0 0 268 16</inkml:trace>
          <inkml:trace contextRef="#ctx0" brushRef="#br0" timeOffset="3016.925">-34-1507 228 0,'0'0'320'0,"0"0"-16"0,0 0-11 0,0 0-1 16,34 11-16-16,-21-11-11 0,2-3-11 0,3 3-6 16,0-3-11-16,3 2-9 0,-2-1-13 0,5-2-9 15,5 3-14-15,-12-2-12 0,10 1-8 0,-1 1-12 16,1-3-11-16,-8-2-7 0,0 5-17 0,1 1-16 15,-2-6-7-15,1 6-11 0,-4-3-11 0,0-1-10 16,-3 4-8-16,-3-4-9 0,-9 4-24 0,16 0-35 16,-16 0-26-16,14-4-49 0,-14 4-39 0,0 0-30 15,0 0-38-15,0 0-52 0,0 0-69 0,0 0-351 16,-39 23-714-16,18-18 316 0</inkml:trace>
          <inkml:trace contextRef="#ctx0" brushRef="#br0" timeOffset="3182.233">-3-1299 168 0,'0'0'337'0,"24"-1"-15"0,-8-2-15 15,2 0-13-15,5-1-16 0,0-1-7 16,7-1-14-16,-1 3-31 0,-3-3-4 0,4-1-30 0,-3 2-20 16,-5-1-17-16,-1 5-14 0,-3-3-23 0,-3 1-14 15,-3 2-34-15,0-1-36 0,-12 2-39 0,15-5-42 16,-15 5-44-16,0 0-42 0,0 0-47 0,0 0-88 15,0 0-223-15,0 0-532 0,0 0 236 0</inkml:trace>
          <inkml:trace contextRef="#ctx0" brushRef="#br0" timeOffset="3992.6429">-1139-1551 128 0,'0'0'209'0,"0"0"-7"16,0 0-9-16,0 0-10 0,0 0-11 15,0 0-6-15,0 0-12 0,0 0-13 0,0 0-8 0,0 0-7 16,0 0-8-16,0 0 1 0,0 0-9 0,0 0-9 16,0 0-3-16,0 0-7 0,0 0-8 15,0 0-4-15,0 0-4 0,0 0 0 0,0 0-4 0,0 0 1 16,0 0-1-16,0 0 2 0,0 0-2 0,0 0-4 16,0 0 1-16,0 0 4 0,0 0-1 0,0 0-5 15,0 0-5-15,0 0-5 0,0 0 4 0,0 0-8 16,0 0 0-16,25-20-5 0,-25 20-3 0,13-9-6 15,-2 7-5-15,-4-3 0 0,-7 5-5 0,20-6 2 16,-13 2-3-16,2 2-9 0,-9 2-3 0,19-4-21 16,-8 4-16-16,-11 0-24 0,13-4-21 0,-13 4-34 15,0 0-32-15,15 1-39 0,-15-1-42 0,0 0-82 16,14 0-204-16,-14 0-541 0,0 0 240 0</inkml:trace>
        </inkml:traceGroup>
        <inkml:traceGroup>
          <inkml:annotationXML>
            <emma:emma xmlns:emma="http://www.w3.org/2003/04/emma" version="1.0">
              <emma:interpretation id="{1BAEA398-6EF2-4404-BBBC-BF22F5F18FE6}" emma:medium="tactile" emma:mode="ink">
                <msink:context xmlns:msink="http://schemas.microsoft.com/ink/2010/main" type="inkWord" rotatedBoundingBox="27311,3016 29974,2902 30013,3809 27350,3924"/>
              </emma:interpretation>
            </emma:emma>
          </inkml:annotationXML>
          <inkml:trace contextRef="#ctx0" brushRef="#br0" timeOffset="5339.0737">992-1886 230 0,'0'0'285'0,"1"-14"-15"15,2 5-16-15,-3 9-21 0,5-15-19 0,-5 15-16 16,7-15-18-16,-2 8-19 0,2 1-11 0,2-1-18 15,-1 0-9-15,5 1-8 0,0-1-7 0,4-1-6 16,-1 5-6-16,10-4-2 0,-7 2-8 0,6 2 0 16,-5 0-9-16,-4 3-1 0,2 0-12 0,0 0-3 15,-2 0-6-15,1 5 0 0,-1-3-6 0,-3 4-2 16,-2-1-4-16,1 2 2 0,-6-1 2 0,4 5 1 16,-4-2 0-16,-3 2 0 0,0 0-1 0,-1-4 0 15,-4 10-5-15,-1-6-2 0,-6 0-6 0,-1 0-1 16,-5 9 19-16,4-7-24 0,-2-1-8 0,-5 5-2 15,5-4-11-15,-7 5-26 0,5-7-24 0,1 0-25 16,0 3-33-16,1-6-35 0,4 3-40 0,-5 1-46 16,8-6-55-16,-6 7-258 0,8-8-579 0,-2 2 257 15</inkml:trace>
          <inkml:trace contextRef="#ctx0" brushRef="#br0" timeOffset="5014.9602">1044-1791 58 0,'0'0'313'0,"3"-14"-12"0,-3 14-11 0,0 0-8 15,0 0-17-15,0 0-16 0,0 0-22 0,0 0-22 16,0 0-22-16,6-5-20 0,-6 5-10 0,0 0-15 16,0 0-16-16,0 0-5 0,7 23-18 0,-7-23 7 15,6 23 7-15,-3-9-18 0,2 3 5 0,-2-2-8 16,3 1-5-16,-3 9 0 0,0-8-13 0,1 6 4 15,-1-5-13-15,3-1-5 0,-6-1-3 0,3 8-12 16,-1-2 3-16,-1-4-2 0,-1-1-6 0,0-1-7 16,0 2-1-16,0-1-14 0,0-6-10 0,-1 5-23 15,1-4-3-15,-5-2-25 0,5-10-18 0,-6 18-16 0,3-8-28 16,-4-5-26-16,1 2-25 0,-2 1-22 16,-1-4-43-16,9-4-45 0,0 0-264 0,-19-3-574 15,19 3 254-15</inkml:trace>
          <inkml:trace contextRef="#ctx0" brushRef="#br0" timeOffset="5690.9284">1278-1426 46 0,'0'0'244'0,"9"8"-11"15,-3-1-11-15,-6-7-13 0,10 12-13 0,-2-7-15 16,-4 2-14-16,7 0-13 0,-5-3-7 0,1 4-7 16,2-1-4-16,0-2-1 0,0-1-6 0,0 0-3 15,2-1 1-15,-11-3-8 0,19 4-6 0,-4-2 2 16,-3-4-16-16,-12 2-7 0,28-5-8 0,-10-1-4 15,-5 2-6-15,1-1-6 0,-1-2-10 0,2-2 9 16,-1 1-2-16,-4-1-10 0,2 0 2 0,-8 1 0 16,8-3-4-16,-6 1 2 0,-6-1 0 0,8 1-1 15,-8-4-12-15,0 14 4 0,-2-18-10 0,2 18-6 16,-6-24-4-16,0 18 1 0,-1-4 0 0,1 4-13 16,0-1 3-16,-3 0-17 0,9 7-6 0,-19-6-8 15,7 6-10-15,12 0-10 0,-21 0-17 0,21 0-6 16,-21 5-25-16,9-3-16 0,2 2-27 0,1 0-28 15,9-4-34-15,-17 9-38 0,11-7-54 0,6-2-212 16,-10 5-531-16,10-5 235 0</inkml:trace>
          <inkml:trace contextRef="#ctx0" brushRef="#br0" timeOffset="6027.7249">1961-1791 270 0,'0'0'311'0,"0"0"-17"0,0 0-24 16,6-8-29-16,-6 8-23 0,0 0-24 0,0 0-19 16,0 0-7-16,0 0-4 0,0 0-11 0,17 21-6 15,-13-10 3-15,2 2-4 0,-3 3-3 0,3-3-4 16,-2 4 13-16,2-1-17 0,-3 1-3 0,5 5 0 15,1 1-12-15,-3-3-4 0,0-3-7 0,1 0-13 16,-1 4-8-16,0-4-14 0,-1 1 1 0,-2-1-10 16,3-3-1-16,-6 4-6 0,2-1-9 0,0-4 0 15,-4 1-11-15,2 1-18 0,-2-2-22 0,2-4-21 16,0-9-30-16,-3 18-26 0,0-11-24 0,-5 2-20 16,8-9-33-16,-9 11-34 0,3-7-38 0,6-4-47 0,-13 2-313 15,13-2-636-15,-20-7 282 0</inkml:trace>
          <inkml:trace contextRef="#ctx0" brushRef="#br0" timeOffset="6338.9848">1969-1925 156 0,'-2'-10'348'0,"2"10"-20"0,2-22-21 15,-2 22-25-15,0-20-23 0,3 13-25 0,3-3-22 16,1 3-15-16,2 0-23 0,1-3-16 15,2 3-14-15,2 0-13 0,4 0-17 0,-3 1-13 0,0 1-6 16,4 0-4-16,-6 3-15 0,7 0-8 0,-7 0 2 16,7 2-11-16,-7 2-3 0,2 0-3 0,-2 3-5 15,-2 0-3-15,4 3 5 0,-2-2-4 0,-5 1 8 16,-3 1-8-16,1-2 3 0,-1 4-2 0,-2 1 1 16,3-1 4-16,-6-10-5 0,-3 22-4 0,-3-9 8 15,-2-2-10-15,-2 3 0 0,-2-3-8 0,-4 2 1 16,-1 0-3-16,4-2 3 0,-4-1-12 0,1 1-13 15,4 0-4-15,-4-1-48 0,4-1-26 0,4 2-30 16,-4-2-36-16,5 1-33 0,-1-3-36 0,0 0-38 16,5 0-87-16,3-7-221 0,-11 8-597 0,11-8 264 15</inkml:trace>
          <inkml:trace contextRef="#ctx0" brushRef="#br0" timeOffset="6731.9741">2406-1507 78 0,'0'0'380'0,"0"0"-27"0,0 0-20 0,0 0-29 16,0 0-26-16,12 2-31 0,-12-2-28 0,0 0-22 15,0 0-13-15,4 9-6 0,-4-9-9 0,6 11-7 16,-6-11 5-16,3 13-12 0,-3-13-7 0,0 15-5 16,0-15-6-16,0 17-8 0,3-6-8 0,-3-11-8 15,0 19-10-15,0-10-7 0,0 5-9 0,0-4-3 16,0 2-9-16,0-12-6 0,1 19-6 0,-1-8-12 15,0 0 0-15,0-11-10 0,0 20-12 0,-1-11-25 0,1-9-35 16,0 15-36-16,0-15-29 0,1 15-27 16,-1-15-31-16,-1 14-32 0,1-14-37 0,-6 7-50 15,6-7-97-15,0 0-202 0,0 0-617 0,0 0 273 16</inkml:trace>
          <inkml:trace contextRef="#ctx0" brushRef="#br0" timeOffset="7354.0768">2887-1935 306 0,'0'0'298'0,"-3"-17"-26"16,3 6-22-16,0 11-24 0,8-16-15 0,1 4-23 0,-3 1-14 16,7 0-17-16,1 5-19 0,-1-1-13 0,9-3-10 15,-2 2-8-15,-4 2-7 0,9-1-6 0,-5 4-6 16,-1-2-2-16,-2 3-8 0,2 1-3 0,-3 1-5 16,1 3-5-16,-4 1-2 0,-1-3-1 0,-4 2-3 15,1 2 7-15,1 2 0 0,-4-1 2 0,-6-6 0 16,6 14-7-16,-6-4 3 0,0-10-3 0,-3 24-5 15,-6-14-9-15,-1 4-1 0,1 0-6 0,-2-2-2 16,-5 7-5-16,2-7-20 0,2 1-37 0,2 1-31 16,-5 0-42-16,5 3-47 0,-1-2-56 0,2-4-84 15,-1 2-271-15,7-6-602 0,3-7 266 0</inkml:trace>
          <inkml:trace contextRef="#ctx0" brushRef="#br0" timeOffset="7059.9257">2923-1841 90 0,'0'0'341'0,"0"0"-21"15,8-10-24-15,-8 10-31 0,0 0-30 0,0 0-20 16,0 0-16-16,0 0-11 0,0 0-15 0,16 17-1 15,-10-9-12-15,-3 2-7 0,1 7 0 0,-1 1-5 16,6-1-4-16,-6 4 5 0,2-1-3 0,1-2-8 16,0 0 2-16,0 6-15 0,-5-7-7 0,2 5 0 15,0-4-10-15,3 0-7 0,0-1-14 0,2 6-2 16,-5-6-9-16,2-1-9 0,0-1-3 0,1 1-1 16,-3-3-14-16,0 4-2 0,0-8-24 0,-3 6-20 15,0-6-27-15,0-9-23 0,3 16-29 0,-3-16-31 0,-3 18-25 16,3-18-26-16,-6 10-41 0,0-5-40 15,6-5-58-15,-13 2-317 0,13-2-664 0,0 0 294 16</inkml:trace>
          <inkml:trace contextRef="#ctx0" brushRef="#br0" timeOffset="8008.6578">3356-1505 197 0,'0'0'286'0,"0"0"-26"0,0 0-18 0,0-26-24 15,0 26-21-15,9-14-11 0,-9 14-19 0,13-11-16 16,-7 5-5-16,-6 6-17 0,13-10-4 0,-1 5-14 15,-4 0-6-15,4 0-11 0,-5-1-5 0,5 4-8 16,-12 2-6-16,16-7-3 0,-5 6-5 0,-5-3-8 16,-6 4-8-16,13 0-1 0,-13 0-5 0,0 0-1 15,20 5-1-15,-14-2-2 0,-6-3 3 0,7 11 3 16,-4-5 1-16,3 4 4 0,0-2-4 0,-4 1 0 16,-2-9 0-16,0 22 2 0,0-9 0 0,-5 2-1 15,2 1-7-15,-3 0 11 0,3-1-6 0,-4 0 5 0,1 2-7 16,-5-1 3-16,-1 4 0 0,-1-2-3 15,7-2-7-15,-4-5-4 0,-4 10 4 0,2-11-5 0,-1 5 1 16,1-2 1-16,4-3-11 0,-5 1-1 0,4-1 0 16,-1-3 5-16,1 1-11 0,1-2 0 0,2 2 3 15,0-1-1-15,6-7-3 0,-13 6 0 0,13-6 0 16,-6 7-2-16,6-7 6 0,0 0 0 0,-11 2-10 16,11-2 2-16,0 0-9 0,0 0-4 0,0 0-8 15,0 0-15-15,0 0 2 0,0 0-3 0,17-30-3 16,-10 24 4-16,2-2 1 0,8 1-1 0,-4 1 6 15,2 1 5-15,4-1-9 0,-2 2 6 0,2-2 4 16,-2 2 5-16,2 4-10 0,3-4 6 0,-5 3-3 16,2 2 6-16,0-1 1 0,1 4-2 0,-4-2-3 15,4 3 8-15,-4 1 4 0,-3 1-11 0,1-2-25 16,-2 5-35-16,-2-4-44 0,-4 2-43 0,-3-1-81 16,-3-7-383-16,0 12-672 0,0-12 298 0</inkml:trace>
        </inkml:traceGroup>
      </inkml:traceGroup>
    </inkml:traceGroup>
    <inkml:traceGroup>
      <inkml:annotationXML>
        <emma:emma xmlns:emma="http://www.w3.org/2003/04/emma" version="1.0">
          <emma:interpretation id="{6E25594E-25A2-4265-A219-2ADFB5D08A86}" emma:medium="tactile" emma:mode="ink">
            <msink:context xmlns:msink="http://schemas.microsoft.com/ink/2010/main" type="paragraph" rotatedBoundingBox="23141,5337 25943,5317 25950,6259 23149,6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FB8CA1-140A-4649-9588-5A860DB9D17A}" emma:medium="tactile" emma:mode="ink">
              <msink:context xmlns:msink="http://schemas.microsoft.com/ink/2010/main" type="line" rotatedBoundingBox="23141,5337 25943,5317 25950,6259 23149,6280"/>
            </emma:interpretation>
          </emma:emma>
        </inkml:annotationXML>
        <inkml:traceGroup>
          <inkml:annotationXML>
            <emma:emma xmlns:emma="http://www.w3.org/2003/04/emma" version="1.0">
              <emma:interpretation id="{30663F41-2D76-470F-B8A7-B555BECF8D65}" emma:medium="tactile" emma:mode="ink">
                <msink:context xmlns:msink="http://schemas.microsoft.com/ink/2010/main" type="inkWord" rotatedBoundingBox="23141,5337 25943,5317 25950,6259 23149,6280"/>
              </emma:interpretation>
            </emma:emma>
          </inkml:annotationXML>
          <inkml:trace contextRef="#ctx0" brushRef="#br0" timeOffset="70925.9417">-3159 751 38 0,'0'0'123'0,"0"0"-11"16,0 0 0-16,0 0-8 0,0 0-2 0,0 0-6 15,0 0-4-15,0 0-4 0,0 0-3 0,-7-17-5 16,7 17-4-16,0 0 6 0,0 0-2 0,0 0 0 15,0 0 0-15,0 0 3 0,0 0 4 0,0 0 1 16,0 0 6-16,0 0-1 0,0 0-2 0,0 0-2 16,0 0 1-16,0 0-6 0,0 0-3 0,-5-11-2 15,5 11-2-15,0 0-11 0,0 0 0 0,0 0-11 16,0 0 0-16,0 0-5 0,0 0-4 0,0 0-3 0,0 0-7 16,0 0-2-16,0 0-2 0,0 0-1 15,0 0 1-15,0 0 5 0,0 0 2 0,0 0 0 16,0 0-2-16,0 0 5 0,-1 36 0 0,1-36 1 0,0 14-3 15,0-14 0-15,-3 17 4 0,3-6-4 0,0-11 0 16,3 17 1-16,-3-7-7 0,0 1 1 0,0-11-3 16,-3 19-1-16,3-9-2 0,0 4 2 15,0-1 2-15,0-13-2 0,3 24-3 0,-2-11 6 0,-2-2-10 16,2 0 1-16,1 3 3 0,-2-14 0 0,0 22-3 16,3-12 0-16,-2 0 0 0,1 3 4 0,1-4-1 15,-3-9-6-15,0 18 4 0,1-9-9 0,-1-9 4 16,-1 21 3-16,1-10-2 0,0-11 2 0,0 16-5 15,0-16 3-15,1 19 0 0,-1-12 0 0,0-7-6 16,3 14 3-16,-3-14-1 0,-1 13 4 0,1-13 2 16,0 17-1-16,0-17-3 0,-3 15-1 0,3-15 18 15,-3 12-14-15,3-12-5 0,-3 11 3 0,3-11-7 16,0 0 2-16,0 15 1 0,0-15 2 0,0 0-1 0,0 0-3 16,-3 11-6-16,3-11 7 0,0 0-4 15,0 0-1-15,0 0 1 0,0 0-2 0,0 0 6 16,-2 11-3-16,2-11 14 0,0 0-12 0,0 0 6 15,0 0 5-15,0 0 7 0,0 0 7 0,0 0 3 0,0 0-1 16,0 0-3-16,0 0-2 0,0 0-9 16,0 0 0-16,0 0-6 0,-1-36-2 0,1 21-4 0,1 3-7 15,-2-4 0-15,-2-3-9 0,3 0-14 0,-2 1 1 16,4-1-10-16,1-5 6 0,3 0-3 0,-6 2 0 16,1-1 5-16,1 4-1 0,-2 1 1 0,0 1-3 15,3 0 1-15,-3 0 0 0,1-1 5 0,-1 3-4 16,2-1 4-16,-1-2 5 0,-1 4 1 0,0-1-2 15,3 2 1-15,-3 0 2 0,0 13-3 0,2-20 2 16,4 5-4-16,-5 4 17 0,-1 0-15 0,0 11 1 16,2-18 0-16,-2 18 6 0,0-19 1 0,3 8-3 15,-3 11 0-15,0-18 3 0,0 7-4 0,0 11 6 0,1-14-8 16,-1 14 15-16,2-13-12 0,-2 13-2 16,0-11-2-16,0 11 5 0,0 0 2 0,4-15-4 15,-4 15 7-15,0 0 0 0,2-11-5 0,-2 11 2 0,0 0-4 16,0 0 0-16,0-13 3 0,0 13 2 0,0 0-8 15,0 0 7-15,0 0-8 0,0 0-2 16,0 0-1-16,0 0-2 0,0 0-8 0,0 0 12 0,0 0 1 16,0 0-4-16,0 0 5 0,15 24-6 0,-11-15 13 15,2 0-3-15,-3 2-2 0,0 0 16 0,-3-11-14 16,7 23 12-16,-2-12 2 0,-1 7-3 0,1-6 15 16,1 3-13-16,-5-2 4 0,4 1 1 0,2 1 4 15,-4-2 1-15,3 0-8 0,0 0 13 0,-4-4-4 16,7 3-4-16,-6-2-7 0,2-2 4 0,0 3 14 15,1 1-8-15,-3-4-7 0,3 3 0 0,-2-5 3 16,1 7-1-16,-1-4 1 0,2 2-1 0,-3-2-1 16,2 1-4-16,-1-3 1 0,2-2 1 0,-6-5-10 0,8 15 4 15,-5-8 3-15,-3-7-1 0,7 11-2 16,-7-11 3-16,6 9-1 0,-2-3-2 0,-4-6-1 0,0 0 1 16,8 7-1-16,-8-7 5 0,0 0 0 0,0 0 1 15,7 7-2-15,-7-7 2 0,0 0-1 0,0 0 3 16,0 0 1-16,0 0 0 0,0 0-2 15,0 0-3-15,17-16 3 0,-17 16-7 0,4-15 5 0,1 4-4 16,1-3-3-16,0 0 1 0,0-1-8 0,-2-2-1 16,5-1-5-16,0-2-9 0,-3 2 4 0,1 1 2 15,-1-1-4-15,2 1 0 0,-2 0-1 0,0-1 1 16,0 1-5-16,0 1 4 0,-3 1-1 0,-2 0 3 16,4 3 9-16,-1-3 1 0,-1 5-7 0,2-6 4 15,-5 6-2-15,0 10 14 0,3-20-14 0,-3 6 3 16,0 14-9-16,4-17 8 0,-4 10-5 0,0 7 10 15,2-20-5-15,-2 20 6 0,0-15-1 0,0 15-6 16,0-13 11-16,0 13 1 0,3-9-4 0,-3 9 1 0,0 0-3 16,0 0 4-16,0-17 0 0,0 17-3 0,0 0-2 15,0-9 6-15,0 9-2 0,0 0 4 16,0 0-7-16,0 0 1 0,0 0-2 0,0 0 11 0,0 0-8 16,0-12-4-16,0 12-8 0,0 0 2 0,0 0 8 15,0 0-9-15,0 0 5 0,0 0 0 0,0 0-1 16,0 0-2-16,0 0 6 0,3 42 0 0,-3-35 4 15,1 10 3-15,-1-3 4 0,3 2 4 0,-3 0-1 16,0 4 6-16,3 1-10 0,0 1 17 0,-2 3-1 16,-1-8 1-16,0 2-4 0,2-1 5 0,2 4 6 15,-4 0 0-15,2-4 0 0,-1-2 4 0,2 2 3 16,-1 3 0-16,-1-5 2 0,1 1 3 0,1 2 0 16,0-2-1-16,-3 0 1 0,3-1-3 0,0 7 0 0,-2-8 4 15,4 1 20-15,-4-2-1 0,4 2-4 0,-4-7-4 16,2 6-1-16,0-6-4 0,-1 2-4 15,1 0 0-15,-3-11-2 0,6 18 1 0,-6-12-8 0,1 3-5 16,-1-9 0-16,2 12 0 0,-2-12-5 0,1 10 0 16,-1-10-4-16,3 10-1 0,-3-10-2 15,0 0-2-15,2 14 0 0,-2-14 1 0,0 0-1 0,0 0 1 16,0 7-5-16,0-7 0 0,0 0-5 0,0 0-11 16,0 0-16-16,0 0-16 0,0 0-25 0,0 0-40 15,-12 6-46-15,12-6-37 0,0 0-36 0,0 0-40 16,0 0-43-16,0 0-47 0,-17-17-78 0,11 7-301 15,6 10-789-15,-6-16 349 0</inkml:trace>
          <inkml:trace contextRef="#ctx0" brushRef="#br0" timeOffset="72226.319">-2255 390 18 0,'6'-11'215'0,"-6"11"-8"0,4-7-5 16,-4 7-7-16,0 0-8 0,0 0-1 0,5-7-14 15,-5 7-5-15,0 0-14 0,0 0-6 0,0 0-11 16,0 0-14-16,0 0-7 0,0 0-8 0,0 0-11 16,0 0-4-16,0 0-8 0,0 0 1 0,0 0-1 0,-24 24-5 15,17-8 0-15,-4-3 2 0,4 3 1 16,-5 6 0-16,3 0-2 0,-2 0-1 0,1 0 0 15,1 2 1-15,0 0 2 0,2-2-3 0,-1 2-6 0,2-3 3 16,2 2-3-16,1-4 0 0,-3 4 3 0,0-1-8 16,4-3-2-16,-1 4 0 0,2-3-10 15,-1-4 3-15,2 3-5 0,0-3 2 0,2 2-5 16,-1-2-9-16,4 2-2 0,-4-2-1 0,4-1-1 0,-4-3 0 16,4 3-7-16,-2-7 0 0,-2 5 3 0,4-3-10 15,-1-2 0-15,-2 2 0 0,-2-10-3 0,7 16-2 16,-2-8 1-16,-2-1-3 0,-3-7 3 0,7 11-6 15,-4-4-15-15,-3-7-21 0,9 9-20 0,-9-9-21 16,12 8-23-16,-12-8-27 0,6 7-23 0,-6-7-25 0,3 7-26 16,-3-7-30-16,0 0-40 0,0 0-74 15,0 0-230-15,0 0-606 0,0 0 269 0</inkml:trace>
          <inkml:trace contextRef="#ctx0" brushRef="#br0" timeOffset="72655.6268">-2083 744 62 0,'0'0'237'0,"6"-10"-15"0,-6 10-11 0,7-11-9 0,-3 1-15 15,-1 0-7-15,2-1-10 0,-4 0-9 0,1 1-14 16,2-1-10-16,-1-2-11 0,0 0-11 0,0-4-9 15,2 3-6-15,-2-1-5 0,0 2-13 0,-2-2-5 16,4 1-5-16,-4 0-2 0,1-3-2 0,-2 3-4 16,0 4 3-16,0 10-1 0,4-20-3 0,-2 15 3 15,-2 5-2-15,0-15-1 0,0 15-5 0,0 0-4 16,1-11-13-16,-1 11 3 0,0 0-2 0,0 0-12 16,0 0-2-16,0 0-3 0,0 0 2 0,0 0 7 15,0 0 0-15,-4 39 1 0,1-25 6 0,1 3 8 16,2 5-1-16,-1-4 12 0,2 4-6 0,-1 1 5 15,0-5-7-15,-1 6 9 0,2-2 0 0,-1 1 4 16,2-4 0-16,1 0-1 0,-2-1-7 0,1-4 2 16,-1 3-8-16,4 0-4 0,-4-1-5 0,2-1-3 0,-1 1-9 15,1-2 3-15,0-1-2 0,-2 5-7 16,1-4-19-16,1-5-25 0,-3 2-31 0,1 0-25 16,-1-11-28-16,-1 16-24 0,1-5-35 0,0-11-43 0,-3 16-38 15,3-16-49-15,-3 8-298 0,3-8-640 0,0 0 283 16</inkml:trace>
          <inkml:trace contextRef="#ctx0" brushRef="#br0" timeOffset="72906.7839">-1724 816 282 0,'0'0'276'0,"13"1"-8"0,-13-1-10 15,6 9-11-15,-1-3-7 0,-5-6-8 0,1 16-13 16,-1-4-6-16,-6 5-10 0,6-2-11 0,-1 3-12 15,-5-4-9-15,1 6-16 0,-1 1-7 0,2-4-13 16,-5 4-15-16,5-3-10 0,-5 3-12 0,0-7-9 16,3 3-7-16,1-4-5 0,1 2-8 0,-1 0-10 15,-1-3-4-15,3-2-12 0,0-1-26 0,3-9-9 16,-6 17-38-16,6-17-26 0,-4 10-25 0,4-10-29 0,-6 14-27 16,6-14-24-16,0 0-27 0,0 0-43 15,0 0-73-15,0 0-188 0,0 0-532 0,0 0 236 0</inkml:trace>
          <inkml:trace contextRef="#ctx0" brushRef="#br0" timeOffset="73502.0618">-1479 660 121 0,'6'-10'250'0,"-6"10"-13"0,7-13-10 16,-3 10-13-16,-4 3-16 0,9-15-9 0,-4 10-15 15,2-6-11-15,-1 6-13 0,2-5-7 0,4 3-8 16,-3 1-8-16,-2 1-9 0,7-5 0 0,-1 1-3 0,-1 0-10 16,1 3-5-16,-1-1-11 0,-3 2-2 15,3 2-9-15,-12 3-7 0,19-3-8 0,-10 0-3 16,-9 3-8-16,17 6-1 0,-10-3 0 0,-7-3-5 15,9 15-3-15,-6-8 3 0,0 4-5 0,-3 3-4 0,0 1 5 16,-3 1-1-16,-1-2 1 0,-2 4-2 0,0-4-7 16,-2-1 0-16,1 5-3 0,-1-5-1 15,2 4-7-15,-1-2 1 0,0-1-4 0,1-1-1 0,-3-5-1 16,6-1-3-16,-2 2 0 0,5-9-3 0,-7 12 1 16,7-12-2-16,-2 11-1 0,2-11-3 15,0 0 6-15,-4 8-8 0,4-8 0 0,0 0 8 16,0 0-8-16,0 0-1 0,0 0 6 0,0 0-4 0,27-1-6 15,-27 1-1-15,0 0 2 0,23-11 0 0,-14 7 0 16,3 1 4-16,-3 2-7 0,-9 1 3 0,17-6-6 16,-17 6 6-16,15 0-5 0,-15 0 0 0,13-4 7 15,-13 4-5-15,15 0-3 0,-15 0 3 16,12 6 3-16,-12-6-1 0,7 5 9 0,-1 2 5 0,-6-7 1 16,8 12-5-16,-5-5 10 0,-3-7 1 0,1 15 5 15,-1-4 8-15,0-11 2 0,-4 20 2 0,-1-8-1 16,-1 5 1-16,-4-8-3 0,2 7 1 0,-3-3-12 15,-3 0 2-15,-1 3-7 0,0-1 5 0,3 0-5 0,-7 0 2 16,4-3-5-16,2-1 2 0,1-2-18 16,1-2-7-16,1 4-20 0,2-5-20 0,-2 0-14 15,10-6-20-15,-15 8-28 0,9-5-30 0,6-3-36 0,-12 3-42 16,12-3-47-16,0 0-84 0,-13-13-188 0,13 13-580 16,-2-16 258-16</inkml:trace>
          <inkml:trace contextRef="#ctx0" brushRef="#br0" timeOffset="73892.7842">-1048 298 93 0,'13'-4'203'0,"-13"4"-15"16,0 0-2-16,0 0-9 0,0 0-5 0,0 0-3 0,0 0-7 15,13 18-6-15,-13-18-7 0,6 13-8 16,-4-5-3-16,2 6-3 0,-1 0-5 0,2 3 1 16,-1-1-3-16,-1 0 0 0,2 8-1 0,1 1 1 0,-2 0-4 15,2 1 3-15,-1 3-1 0,-2-2-4 0,3 0-17 16,-3-1 12-16,-3 5-9 0,0-3 0 15,0 1-8-15,-3-2 0 0,0 10-8 0,-5-2 2 16,-1-13-15-16,5 5-3 0,-5-1-8 0,0-2-3 0,-5 1-8 16,4-1-5-16,-3 0-3 0,2-5-5 15,-1 4-7-15,0-5-9 0,3-2-23 0,-1-5-22 0,2 2-36 16,1 0-26-16,-1-6-29 0,2 2-32 0,-1 0-37 16,1-2-49-16,6-7-72 0,-12 6-307 0,12-6-654 15,0 0 289-15</inkml:trace>
          <inkml:trace contextRef="#ctx0" brushRef="#br0" timeOffset="74534.7337">-677 1190 145 0,'0'0'253'0,"0"0"-7"0,19 5-6 16,-19-5-7-16,20 0-9 0,-11 0-11 0,-9 0-13 0,29 0-12 15,-14-3-11-15,0 1-17 0,2 2-19 0,-4-1-13 16,2 0-12-16,-15 1-15 0,21-3-18 0,-9 3-21 16,-12 0-30-16,21 0-31 0,-14 3-43 0,-7-3-42 15,20 0-47-15,-11 0-83 0,-9 0-198 0,14 1-447 16,-14-1 198-16</inkml:trace>
          <inkml:trace contextRef="#ctx0" brushRef="#br0" timeOffset="74346.075">-677 976 292 0,'0'0'296'0,"0"0"-21"15,0 0-14-15,0 0-16 0,0 0-18 0,0 0-15 0,0 0-9 16,15 0-8-16,-15 0-3 0,0 0-15 0,21-6-7 16,-21 6-2-16,18-2-4 0,-6-1-17 0,-1 3-5 15,0-3 6-15,2-1-18 0,-1 0-7 0,3 1-6 16,2 2-9-16,-3-5-6 0,1 5-7 0,-3-1-10 16,0 0-6-16,-12 2-9 0,21-3-5 0,-12 1-5 15,-9 2-10-15,18-4-5 0,-8 0-2 0,-10 4-7 16,15 0-4-16,-15 0-17 0,12-2-11 0,-12 2-22 15,0 0-13-15,15-4-28 0,-15 4-15 0,0 0-17 16,0 0-12-16,0 0-17 0,2 12-27 0,-2-12-35 16,0 0-36-16,-17 22-38 0,8-17-69 0,-6 4-201 15,2 1-568-15,0 2 252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3:24.263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FEC608-7BA4-4E3F-9AFC-8135204CD55E}" emma:medium="tactile" emma:mode="ink">
          <msink:context xmlns:msink="http://schemas.microsoft.com/ink/2010/main" type="writingRegion" rotatedBoundingBox="26788,5158 33949,4984 34184,14700 27024,14874"/>
        </emma:interpretation>
      </emma:emma>
    </inkml:annotationXML>
    <inkml:traceGroup>
      <inkml:annotationXML>
        <emma:emma xmlns:emma="http://www.w3.org/2003/04/emma" version="1.0">
          <emma:interpretation id="{82F016FA-244B-4EDE-9A61-773788D799FD}" emma:medium="tactile" emma:mode="ink">
            <msink:context xmlns:msink="http://schemas.microsoft.com/ink/2010/main" type="paragraph" rotatedBoundingBox="26789,5079 33722,5027 33730,6012 26796,6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0C2202-D161-4DEC-B5F4-7B8E63ECBD69}" emma:medium="tactile" emma:mode="ink">
              <msink:context xmlns:msink="http://schemas.microsoft.com/ink/2010/main" type="line" rotatedBoundingBox="26789,5079 33722,5027 33730,6012 26796,6065">
                <msink:destinationLink direction="with" ref="{86E92944-6FC5-4669-9E35-E5C7446EC8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63085E-BEE3-405C-8C71-037B0695D540}" emma:medium="tactile" emma:mode="ink">
                <msink:context xmlns:msink="http://schemas.microsoft.com/ink/2010/main" type="inkWord" rotatedBoundingBox="26789,5161 31085,5128 31090,5903 26795,5936"/>
              </emma:interpretation>
            </emma:emma>
          </inkml:annotationXML>
          <inkml:trace contextRef="#ctx0" brushRef="#br0">473 168 215 0,'0'0'229'15,"-8"8"-20"-15,8-8-14 0,0 0-19 0,0 0-14 16,0 0-17-16,0 0-12 0,0 0-12 0,0 0-7 0,0 0-4 16,0 0 0-16,0 0 0 0,0 0-5 15,0 0 1-15,0 0-2 0,3 15 1 0,-3-15-4 16,0 0-7-16,3 18-3 0,-3-9-7 0,0-9 1 0,2 15-4 15,2-5-6-15,-2-1-2 0,2 2-4 0,-4-2-3 16,0-9 2-16,2 23 0 0,-1-12-6 16,2 0-6-16,-3 5-3 0,0-8-1 0,0-8-3 0,2 20 5 15,-1-9-12-15,2-1 11 0,-3-10-8 0,2 16 5 16,-1-8-14-16,1 3-5 0,1-1 4 0,-3-10-3 16,0 15-5-16,0-15-4 0,1 14 1 0,1-3-4 15,-2-11 2-15,3 15-6 0,-2-4-1 0,-1-11-1 16,-1 16-9-16,1-16-16 0,3 12-15 0,-3-12-12 15,0 11-19-15,0-11-18 0,0 0-21 0,-6 14-27 16,6-14-22-16,0 0-24 0,-2 11-35 0,2-11-68 16,0 0-229-16,0 0-543 0,0 0 240 0</inkml:trace>
          <inkml:trace contextRef="#ctx0" brushRef="#br0" timeOffset="391.8086">738 250 195 0,'0'0'199'0,"0"0"-16"16,0 0-10-16,0 0-5 0,0 0-11 0,0 0-5 0,0 0-9 16,0 0-2-16,-12 31-5 0,3-24-3 0,6 0-5 15,-1 1-4-15,-8 3-7 0,6 1-1 0,-3-2-7 16,2 5-3-16,-1-6-4 0,1-4-4 0,-2 8-9 15,1 2-3-15,2-2-9 0,0 1 1 0,-1-3-3 16,1-4-3-16,3 3-3 0,0-2-8 0,-2 2-4 16,5-10-6-16,-5 13-8 0,3-5 4 0,2-8 2 15,-4 14-8-15,4-14-2 0,0 12 2 0,0-12-4 16,0 0 10-16,1 19-2 0,-1-19-5 0,6 8 7 16,-6-8-8-16,2 6 7 0,-2-6 5 0,10 9 1 15,-10-9 5-15,7 5 0 0,-7-5-2 0,14 3 0 16,-14-3-8-16,15 1 7 0,-15-1-15 0,13 2 2 15,-13-2-6-15,20-2-7 0,-10-2-13 0,-10 4-23 16,19 0-21-16,-5-5-29 0,-4 5-25 0,2-4-21 16,0-1-28-16,-12 5-33 0,15-5-43 0,-5 0-46 15,-1 1-91-15,2-7-181 0,-4 3-571 0,-1 0 253 0</inkml:trace>
          <inkml:trace contextRef="#ctx0" brushRef="#br0" timeOffset="946.2827">977 544 160 0,'0'0'242'0,"6"16"-13"0,-6-16-5 0,12 0-7 16,-12 0-3-16,15-3-10 0,-15 3-1 0,18-2-10 16,-18 2-12-16,26-2-4 0,-14 0-18 0,-1-3-10 15,-1 5-17-15,2-4-14 0,-1 2-7 0,1-2-16 16,-12 4-4-16,19-3-16 0,-12 2-8 0,5-3-25 16,-12 4-14-16,14-3-23 0,-14 3-27 0,13-1-34 15,-13 1-43-15,0 0-38 0,15-6-64 0,-15 6-267 0,0 0-505 16,6-9 225-16</inkml:trace>
          <inkml:trace contextRef="#ctx0" brushRef="#br0" timeOffset="716.6852">983 365 78 0,'0'0'266'0,"0"0"-8"0,18 0-8 0,-18 0-3 16,15 0-15-16,-3 3-7 0,-12-3-13 0,16-3-11 15,-16 3-8-15,19 0-9 0,-8 6-8 0,-11-6-4 16,22-3-20-16,-13 0-19 0,-9 3-8 0,18-2-10 15,-8 0-8-15,-10 2-8 0,21-1-1 0,-15-1-12 16,-6 2-5-16,20-2-6 0,-13 0 0 0,-7 2-7 16,15-3-7-16,-15 3-11 0,13-4-1 0,-13 4-6 15,14-3-4-15,-14 3-6 0,13-3 2 0,-13 3-11 16,12-4-6-16,-12 4-1 0,0 0-15 0,14-3-13 0,-14 3-11 16,0 0-16-16,0 0-12 0,0 0-20 15,0 0-3-15,0 0-8 0,0 0-15 0,0 0-21 0,0 0-26 16,0 0-32-16,0 0-25 0,0 0-34 0,-30 26-262 15,18-23-535-15,1 2 237 0</inkml:trace>
          <inkml:trace contextRef="#ctx0" brushRef="#br0" timeOffset="1217.3243">1530 204 230 0,'0'0'269'16,"11"5"-15"-16,-11-5-8 0,6 5-7 0,-6-5-10 16,10 11-8-16,-7-7-12 0,-3-4-14 0,6 21-9 15,0-10-10-15,-6 0-11 0,1 4-11 0,-1-3-10 16,3 5-8-16,-3-1-17 0,2 0-10 0,-2 1-12 16,0 1-8-16,-2 2-14 0,2 1 1 0,0-5-12 15,-3 7-7-15,2-4-23 0,-2-3-27 0,0 1-24 0,0 1-35 16,-3-1-44-16,2 0-50 0,-2 0-65 15,3-3-332-15,-2-4-589 0,1-2 260 0</inkml:trace>
          <inkml:trace contextRef="#ctx0" brushRef="#br0" timeOffset="5023.1991">1824 619 51 0,'0'0'240'0,"0"0"-8"15,0 0-9-15,0 0-7 0,0 0-13 0,0 0-10 16,0 0-11-16,0 0-9 0,0 0-9 0,0 0-6 0,0 0-10 16,0 0-7-16,0 0-7 0,0 0-4 0,0 0-11 15,0 0-8-15,0 0-11 0,0 0-8 16,0 0-6-16,0 0-14 0,0 0-5 0,0 0-8 0,0 0-2 15,0 0-6-15,0 0-5 0,7 28 0 16,-7-28-8-16,-3 13-3 0,3-13-7 0,-9 19 7 0,7-8-5 16,-6 6-10-16,-2-3-23 0,1 8-47 0,-2 1-58 15,-8 9-79-15,2-1-138 0,4-5-177 0,-5-4-542 16,2 0 240-16</inkml:trace>
          <inkml:trace contextRef="#ctx0" brushRef="#br0" timeOffset="18083.4139">2146 336 130 0,'0'0'160'16,"0"0"-6"-16,0 0-14 0,0 0-11 0,0 0-6 15,0 0-12-15,0 0-3 0,0 0-10 0,0 0-11 16,0 0-1-16,0 0-5 0,0 0-5 0,0 0 0 16,0 0-3-16,0 0-2 0,0 0-3 0,0 0 0 15,0 0-7-15,0 0-2 0,0 0-7 0,0 0-5 16,0 0 3-16,0 0-8 0,0 0 2 0,0 0-5 15,0 0 4-15,-36 8-3 0,36-8-5 0,0 0 3 16,-13 10-3-16,10-3 4 0,3-7-2 0,-6 10-4 16,6-10 1-16,-6 11-7 0,2-4 3 0,4-7 2 15,-6 16-2-15,3-11-5 0,3-5-2 0,-6 15 0 0,4-6-5 16,2-9 3-16,0 17-5 0,0-17 4 0,0 18 0 16,0-18-1-16,2 21 1 0,-1-13-5 0,2 2 4 15,2-3-2-15,-5 3-1 0,3 1 3 0,-3-11-3 16,5 17 1-16,-2-7-1 0,2-1 4 0,-2 0 0 15,3-2 0-15,-6-7 0 0,4 17-1 0,-1-8 1 16,3-4-1-16,-3 5-4 0,0-3 4 0,-3-7-2 16,11 12 7-16,-8-6-5 0,-3-6 6 0,12 11-3 15,-8-6 1-15,-4-5-3 0,9 6 2 0,-1-3-2 16,-8-3 2-16,8 7 2 0,-8-7-4 0,11 4 1 16,-11-4 8-16,9 2-9 0,-9-2 4 0,13 0-2 15,-13 0 4-15,14 0-6 0,-14 0 4 0,16-5-1 16,-16 5-3-16,17-6 1 0,-6 3 1 0,-5-4-5 15,5 2-2-15,-1-3 2 0,2 0 1 0,2 2-5 16,-2-4-9-16,-2 4 12 0,3-3-4 0,-4-2-2 16,5 1 1-16,-4-2-2 0,5 1 0 0,-4 2 0 0,-1-6-7 15,-1 4 3-15,1 0 1 0,-1 0-2 0,-1 1 8 16,1-4-5-16,-3 6-1 0,-2 0 3 16,2-3 2-16,-3 3-2 0,3-2-1 0,-6 10 0 0,3-18 6 15,0 11-7-15,-3 7 6 0,5-17-2 0,-2 12-6 16,-3 5 5-16,0-20-2 0,0 20 1 0,0-14 2 15,0 14 3-15,0-14-7 0,0 14 0 0,-3-18 2 16,3 18 4-16,-5-13-11 0,4 3 10 0,1 10-3 16,-5-15 5-16,-1 5 2 0,6 10-6 0,-3-16 9 15,3 16-8-15,-10-11 3 0,10 11 0 0,-6-11 1 16,-3 4-4-16,4-1 4 0,5 8-8 0,-10-7-1 16,10 7 1-16,-9-10 0 0,0 3 4 0,9 7-7 15,-13-7 1-15,13 7-2 0,-9-5 4 0,9 5-4 16,-14-6 1-16,14 6-4 0,-13-2 2 0,13 2-1 15,0 0 0-15,-20-1 0 0,20 1-11 0,-16 3 6 16,16-3 3-16,-13 0 0 0,4 4 0 0,9-4 4 16,-20 4-1-16,10-1 2 0,-5 3-1 0,4-5 11 0,0 2-17 15,0 2 3-15,1 2-2 0,-2-3 13 0,1 5-9 16,-2-5-4-16,4-1-13 0,-2 3-7 0,3-1-12 16,0 2-15-16,2-1-8 0,-3-2-16 0,2 5-24 15,1-4-18-15,-3 2-25 0,9-7-27 0,-8 17-22 16,5-12-50-16,3-5-288 0,-4 15-572 0,4-15 254 15</inkml:trace>
          <inkml:trace contextRef="#ctx0" brushRef="#br0" timeOffset="18780.3599">2781 491 98 0,'0'0'262'15,"0"0"-12"-15,0 0-13 0,0 0-20 0,0 0-11 16,0 0-17-16,0 0-12 0,0 0-17 0,0 0-14 16,0 0-11-16,0 0-7 0,0 0-2 0,0 0-4 15,0 0-4-15,20 2-2 0,-20-2-11 0,12 1 0 16,-12-1-10-16,0 0-12 0,21-1 3 0,-21 1 1 16,15-3-10-16,-15 3-1 0,16-6-7 0,-9 4-9 15,-7 2 5-15,15-2-11 0,-4 0-1 0,-11 2-7 16,22-7-5-16,-14 5 7 0,4 0-4 0,-12 2-6 15,19-1-4-15,-19 1-3 0,16 0-3 0,-16 0-4 16,17-3 1-16,-7 2-14 0,-10 1 9 0,15-6-2 16,-15 6-4-16,16-1 3 0,-5-2-2 0,-11 3-4 15,13 0-5-15,-13 0 5 0,20 0-6 0,-11-1 4 0,-9 1 2 16,13-3-3-16,-13 3 1 0,12-6-4 0,-12 6 3 16,19-2-1-16,-19 2-4 0,14-2 0 15,-14 2 5-15,13-1-6 0,-13 1-1 0,9-3 1 0,-9 3-2 16,0 0 5-16,14 0-5 0,-14 0-9 0,0 0 2 15,0 0-5-15,0 0-8 0,16-2-9 0,-16 2-6 16,0 0-5-16,0 0-11 0,0 0-7 0,0 0-10 16,0 0-11-16,0 0-17 0,0 0-20 0,0 0-19 15,0 0-17-15,0 0-18 0,0 0-15 0,0 0-35 16,0 0-245-16,0 0-504 0,0 0 223 0</inkml:trace>
          <inkml:trace contextRef="#ctx0" brushRef="#br0" timeOffset="19246.593">3019 243 67 0,'0'0'212'15,"0"0"-13"-15,0 0-22 0,0 0-1 0,0 0-15 0,0 0-8 16,0 0-14-16,0 0-9 0,0 0-6 0,0 0-7 16,0 0-4-16,0 0 2 0,28 14-7 0,-28-14-5 15,0 0-7-15,3 15 1 0,-3-15-10 0,0 15-1 16,0-15-2-16,-3 15-5 0,3-15 1 0,0 17 1 15,-3-7-5-15,3-10-10 0,0 18 2 0,0-7-1 16,0-11-2-16,0 21-8 0,0-10-2 0,0-1 0 16,0-10-9-16,0 18 7 0,0-7-12 0,0-2 3 15,3 1 0-15,-3-10-4 0,6 19 3 0,-3-8-5 16,-2-5-5-16,2 4 0 0,3 0 3 0,-6-10-4 0,3 17-2 16,5-10-2-16,-5 1 2 0,3-2-13 0,-6-6 4 15,6 13 3-15,1-5-9 0,-4-1 2 16,-3-7 0-16,9 11-14 0,-7-6 3 0,-2-5-2 15,8 12-16-15,-5-5-18 0,-3-7-22 0,3 12-26 0,-3-12-33 16,3 17-37-16,-3-17-48 0,-6 16-84 0,0-8-234 16,-1-1-557-16,1-1 248 0</inkml:trace>
          <inkml:trace contextRef="#ctx0" brushRef="#br0" timeOffset="24561.1035">3406 186 110 0,'0'0'172'0,"0"0"-10"0,0 0-15 0,0 0-6 16,0 0-9-16,0 0-10 0,0 0-9 0,0 0 3 0,0 0-8 15,0 0 0-15,0 0 0 0,0 0-5 0,0 0-1 16,0 0-4-16,0 0-3 0,0 0-6 16,0 0-3-16,0 0-2 0,0 0-3 0,0 0-4 0,0 0 1 15,-13-8-5-15,13 8 1 0,0 0-3 0,0 0-4 16,0 0 0-16,0 0-3 0,0 0 1 0,0 0-2 15,0 0-3-15,0 0-2 0,0 0-9 0,0 0-3 16,0 0-3-16,0 0-9 0,0 0 2 0,10-23-8 16,-10 23-2-16,8-9-3 0,-8 9-2 0,12-8-3 15,-12 8 2-15,13-3-4 0,-13 3-4 0,14-4 2 16,-5-1 1-16,-9 5-9 0,16-5 2 0,-16 5-4 16,16-4 0-16,-10 2 4 0,-6 2-1 0,20-2-2 15,-20 2-2-15,13 0-3 0,-13 0 5 0,12-3-3 16,-12 3 0-16,0 0 2 0,13 4-2 0,-13-4 2 15,8 6-2-15,-8-6-1 0,6 6 5 0,-6-6 1 16,6 5 0-16,-6-5 1 0,7 13-5 0,-7-13 3 16,3 11 0-16,-3-11 4 0,3 11-5 0,-3-11-2 0,3 12 3 15,-3-12 0-15,3 10 4 0,-3-10-2 0,3 10-1 16,-3-10 0-16,0 11 2 0,0-11 0 16,5 12-3-16,-5-12 0 0,0 14 1 0,0-14-2 0,0 11 1 15,0-11 1-15,0 11 4 0,0-11-2 0,-8 13 1 16,8-13-1-16,-3 11 0 0,-3-4 2 15,0 3-5-15,-4-5 0 0,4 4 0 0,6-9 1 0,-16 11-1 16,11-8-1-16,-4 3 0 0,9-6-5 0,-16 8 3 16,10-4 3-16,6-4-2 0,-8 7 0 0,8-7-4 15,0 0 1-15,-12 5 1 0,12-5-2 0,0 0 3 16,-7 7 1-16,7-7-4 0,0 0-3 0,0 0 0 16,0 0 1-16,0 0-2 0,0 0 1 0,0 0-3 15,0 0 2-15,0 0 1 0,0 0 2 0,0 0 0 16,0 0 1-16,0 0-1 0,0 0-3 0,0 0 2 15,40-9-1-15,-40 9 2 0,15-7 1 0,-15 7 0 16,13-3-2-16,-13 3-1 0,17 0 0 0,-17 0 1 16,10-3-4-16,-10 3 8 0,15 0-1 0,-15 0-1 15,14-1-5-15,-14 1 5 0,13 4-1 0,-13-4 0 0,9 1-5 16,-9-1 2-16,0 0 1 0,13 2-1 16,-13-2 3-16,14 4-3 0,-14-4 4 0,6 5-2 0,-6-5 5 15,10 7-3-15,-10-7-1 0,6 8-1 0,-3-1 5 16,-3-7 1-16,6 7-2 0,-6-7 2 15,8 11 5-15,-8-11 0 0,3 9-2 0,-3-9 3 0,6 9 2 16,-6-9-6-16,3 13 4 0,-3-13 2 0,4 11-2 16,-1-4 2-16,-3-7 2 0,0 17 2 0,0-10-1 15,0-7-4-15,0 18 4 0,0-18 0 0,-3 18 0 16,2-12 0-16,1-6 4 0,-9 18-3 0,6-8-1 16,-3-3 6-16,-2 4-6 0,-1 2 1 0,2-1-1 15,-2-6 5-15,1 3-11 0,-1-3 3 0,-4 4 3 16,7-4-3-16,-7 3 0 0,4-3-6 0,-2 4 2 15,2-7 0-15,2 0-2 0,-5 5-1 0,4-5 2 16,8-3 12-16,-16 9-12 0,16-9-3 0,-15 1 2 16,15-1 2-16,-13 5-2 0,13-5 1 0,-11 2-3 0,11-2 0 15,0 0-3-15,0 0 0 0,-16-7-18 16,16 7-16-16,-6-6-21 0,6 6-19 0,0 0-27 16,-3-17-32-16,3 17-34 0,0-12-37 0,0 12-40 15,3-17-303-15,-3 17-591 0,6-14 262 0</inkml:trace>
          <inkml:trace contextRef="#ctx0" brushRef="#br0" timeOffset="25113.0279">3881 387 100 0,'12'2'218'0,"-12"-2"-10"0,0 0-8 16,7 5-11-16,-7-5-12 0,6 8-11 0,-6-8-5 16,3 12-7-16,-3-12-10 0,6 15-1 0,-6-8-7 15,0-7-9-15,4 19 3 0,-4-11-9 0,3 2-9 16,-3 1-6-16,3-2-6 0,-3-9-5 0,3 17-5 0,0-3-5 16,2-5 3-16,-5-1-4 0,0-8-7 15,6 16-2-15,-3-9-8 0,-3-7-1 0,10 11-2 16,-4-5-7-16,0 1 0 0,2-2-5 0,0-1 0 15,-8-4-4-15,17 5-2 0,-7-4-2 0,-10-1-5 16,23 3-12-16,-11-6 5 0,-2 2-2 0,-10 1 0 16,25-7-6-16,-17 4 2 0,7-5-2 0,-5 1-4 15,1 1-2-15,-2 1-1 0,-3-4-4 0,7-2-1 0,-6 1 0 16,-1-2 6-16,0 3-8 0,2-5-1 0,-2 3 0 16,0-6 0-16,-3 4 7 0,3-5-7 15,-5 5 0-15,2 2-4 0,-3-1 10 0,3-1-8 0,-3-1-7 16,0 0 5-16,0 14 5 0,-6-21-6 0,6 10 1 15,-3 3 0-15,3 8-3 0,-4-20 4 0,-2 13-2 16,3-3-1-16,3 10-2 0,-14-14 0 0,8 8-2 16,6 6 1-16,-10-11 1 0,1 6-2 0,9 5-1 15,-10-9 0-15,1 7 3 0,9 2 2 0,-14-6 0 16,14 6-1-16,-19 0-5 0,19 0 0 0,-17 4 0 16,9-2 3-16,8-2-4 0,-17 4-3 0,7 1 0 15,1 1 3-15,1-5-6 0,-1 9-9 0,-1-6-11 16,1 6-8-16,1-4-17 0,0 5-20 0,2-4-18 15,-2 1-21-15,-4 4-30 0,5-3-26 0,1 4-40 0,3-6-50 16,-2 2-254-16,5-9-556 0,-6 9 247 16</inkml:trace>
          <inkml:trace contextRef="#ctx0" brushRef="#br0" timeOffset="25502.9456">4425 372 55 0,'0'0'244'16,"0"0"-6"-16,0 0-9 0,12 4-5 0,-12-4-8 15,7 3-4-15,-7-3-3 0,15 0-9 0,-15 0-11 16,18 0-9-16,-18 0-5 0,20 3-12 0,-12-7-6 16,-8 4-10-16,23-2-7 0,-10 2-8 0,4-2-11 15,-2 2-7-15,-2-2-8 0,3-2-13 0,-2 1-9 16,-4 3 3-16,2-2-13 0,-12 2-6 0,23 0-5 16,-13-3 4-16,3 3-19 0,-13 0 0 0,18-2-9 0,-18 2-3 15,14-2 0-15,-14 2-4 0,13-2-6 16,-13 2-7-16,0 0-1 0,17 0-18 0,-17 0-14 15,0 0-14-15,16 0-23 0,-16 0-18 0,0 0-21 16,0 0-22-16,0 0-26 0,0 0-29 0,0 0-26 0,0 0-59 16,0 0-278-16,0 0-573 0,0 0 254 0</inkml:trace>
          <inkml:trace contextRef="#ctx0" brushRef="#br0" timeOffset="25799.1089">4667 124 244 0,'0'0'263'0,"0"0"-25"0,0 0-26 0,0 0-16 16,0 0-8-16,0 0-13 0,0 0-8 0,0 0-6 15,-12 25-9-15,12-25-7 0,-3 23 0 0,0-9 4 16,0 1-10-16,-2 2 0 0,2-2-2 0,3 9-6 15,-3-4 2-15,0 1-10 0,0 0 1 0,0-4-6 16,2 8-13-16,-2 1-6 0,3-3-6 0,-3-1-12 16,3 1 3-16,0 0-14 0,6-7-10 0,-5 5-9 15,4-1 7-15,-4-5-9 0,5 2-18 0,-3-2-40 0,2 0-33 16,-2-3-35-16,3 3-53 0,0-2-59 0,-6-2-79 16,3-4-324-16,-3-7-639 0,1 11 283 15</inkml:trace>
        </inkml:traceGroup>
        <inkml:traceGroup>
          <inkml:annotationXML>
            <emma:emma xmlns:emma="http://www.w3.org/2003/04/emma" version="1.0">
              <emma:interpretation id="{04208BA4-7668-4846-81EA-AD4C2DF89DC1}" emma:medium="tactile" emma:mode="ink">
                <msink:context xmlns:msink="http://schemas.microsoft.com/ink/2010/main" type="inkWord" rotatedBoundingBox="31357,5045 33722,5027 33730,6012 31364,6030">
                  <msink:destinationLink direction="with" ref="{230FFF5D-8D67-4E37-98B3-C5B3E98C6920}"/>
                </msink:context>
              </emma:interpretation>
            </emma:emma>
          </inkml:annotationXML>
          <inkml:trace contextRef="#ctx0" brushRef="#br0" timeOffset="52016.9226">6628 162 152 0,'0'0'166'16,"0"0"-11"-16,0 0-9 0,0 0-4 0,0 0-8 15,0 0-5-15,0 0-10 0,0 0-7 0,0 0-7 16,0 0-3-16,0 0 3 0,0 0-3 0,0 0-5 16,0 0-1-16,0 0 1 0,0 0-4 0,0 0-4 15,0 0 0-15,0 0-7 0,0 0 3 0,0 0-6 16,0 0-2-16,0 0-4 0,0 0-2 0,0 0-3 16,0 0-6-16,0 0 0 0,0 0 0 0,0 0-8 15,0 0 6-15,0 0-5 0,1-10-2 0,-1 10-4 16,0 0-5-16,0 0-2 0,0 0-3 0,0 0-4 0,0 0-1 15,0 0-5-15,0 0 0 0,0 0-1 16,0 0-3-16,12-4-5 0,-12 4 0 0,0 0 1 16,0 0 0-16,15 0-1 0,-15 0-3 0,0 0-2 0,18-2 4 15,-18 2-5-15,13 0-3 0,-13 0 9 0,18-1-3 16,-7 1 2-16,-11 0-3 0,16-1 0 0,-2 1 3 16,-4-3 4-16,-10 3-4 0,18-3-1 0,-18 3 3 15,19 0-6-15,-10-1-1 0,-9 1 5 0,18-1 1 16,-18 1-6-16,15-5 6 0,-15 5-2 15,13 0-4-15,-13 0 0 0,17 0 0 0,-17 0-6 0,10 0 3 16,-10 0 3-16,0 0-6 0,14-5 3 0,-14 5-3 16,0 0-4-16,12 0 0 0,-12 0 1 0,0 0 0 15,0 0 2-15,0 0-6 0,18 1 4 0,-18-1 2 16,0 0-3-16,10 4-3 0,-10-4-1 0,0 0 3 16,0 0 0-16,18-4 0 0,-18 4 2 0,0 0-3 15,0 0-1-15,18-1-1 0,-18 1 7 0,0 0-5 16,9-2-1-16,-9 2 2 0,0 0 2 0,0 0-7 15,0 0 4-15,0 0-14 0,0 0-6 0,0 0-8 16,0 0-15-16,0 0-15 0,0 0-11 0,0 0-9 16,0 0-22-16,0 0-27 0,0 0-28 0,0 0-43 0,0 0-46 15,0 0-273-15,0 0-555 0,0 0 245 0</inkml:trace>
          <inkml:trace contextRef="#ctx0" brushRef="#br0" timeOffset="52847.8684">6668 162 52 0,'0'0'221'16,"0"0"-10"-16,-2 10-13 0,2-10-13 0,0 0-16 15,0 0-14-15,0 0-17 0,0 0-9 0,0 0-11 16,0 0-5-16,0 0-3 0,0 0-4 0,2 16-5 16,-2-16 3-16,-6 9-7 0,6-9 3 0,-4 12-8 15,4-12-8-15,-3 13-5 0,1-5-1 0,2-8-7 16,-6 13 2-16,5-4-5 0,1-9-2 0,-5 15-6 15,5-15-6-15,-4 14-3 0,4-14-4 0,-2 7-4 16,2-7-6-16,-3 11 2 0,3-11-5 0,0 0-2 16,-4 13 1-16,4-13-5 0,0 0-3 0,-2 11 1 15,2-11 0-15,0 0-6 0,0 0 0 0,0 0-1 16,3 11-1-16,-3-11-3 0,0 0 1 0,8 7-2 0,-8-7 5 16,6 7-9-16,-6-7 5 0,0 0-3 0,10 8-1 15,-10-8-1-15,11 0 0 0,-11 0 0 0,13 2-2 16,-13-2 0-16,16 0 0 0,-16 0 1 15,17 0-2-15,-17 0-2 0,18-2 0 0,-18 2 1 0,18 0-2 16,-8 0-1-16,-10 0 1 0,13-5-1 0,-13 5 0 16,17 0 0-16,-17 0 2 0,0 0-2 0,15-3-3 15,-15 3-2-15,0 0 1 0,13 3-2 0,-13-3 1 16,0 0-1-16,12 0 3 0,-12 0-2 0,0 0 5 16,12 3-2-16,-12-3-2 0,7 4-1 0,-7-4 0 15,0 0-2-15,14 3 3 0,-14-3 1 0,7 7-3 16,-7-7 4-16,8 7-2 0,-8-7 1 0,7 7 5 15,-7-7-10-15,8 7 4 0,-8-7 0 0,6 5 0 16,-6-5 0-16,6 11 2 0,-6-11 1 0,4 5-2 16,-4-5 5-16,6 11-6 0,-6-11 4 0,5 16-1 15,-5-9 5-15,0-7-3 0,4 15-1 0,-4-15 0 16,0 12 3-16,0-12 7 0,0 16-7 0,0-16 1 16,-1 17-1-16,1-17 3 0,-5 11 1 0,2-1-1 0,3-10 1 15,-4 15 1-15,4-15 3 0,-6 13 0 0,4-6 4 16,2-7-3-16,-6 12 0 0,2-7 0 0,-1 4-3 15,5-9 4-15,-12 11-2 0,5-5 3 16,1-1 0-16,6-5-5 0,-14 9-2 0,8-3 6 0,6-6 0 16,-13 7-1-16,3-1 1 0,10-6-4 0,-11 8-2 15,11-8 0-15,-18 4-4 0,12-2 2 0,6-2 1 16,-19 5-4-16,11-1 3 0,8-4-2 0,-13 1-6 16,13-1 3-16,0 0-9 0,-13 5-9 0,13-5-6 15,0 0-12-15,0 0-6 0,0 0-12 0,-18 0-19 16,18 0-24-16,0 0-39 0,0 0-42 0,0 0-44 15,-9-11-82-15,9 11-202 0,0 0-546 0,1-14 242 16</inkml:trace>
          <inkml:trace contextRef="#ctx0" brushRef="#br0" timeOffset="53683.2044">7171 197 178 0,'0'0'213'0,"0"0"-10"0,0 0-18 15,0 0-13-15,0 0-16 0,0 0-10 0,0 0-18 16,0 0-4-16,0 0-10 0,0 0-5 0,0 0-1 15,0 0-4-15,1 18-4 0,-1-18-6 0,0 0-1 16,-6 18 0-16,6-18-10 0,-7 17-1 0,2-10-2 16,5-7-2-16,-7 17-12 0,4-10-2 0,-3 4 2 15,4-4-9-15,-2 6-8 0,-2-2-2 0,6-11-4 16,-5 17-3-16,2-3-1 0,2-3 1 0,-4 3-2 16,1-4-5-16,2 1-2 0,1-1-4 0,-5 4 1 15,5-4-3-15,-2 1 1 0,0-1-1 0,3-10-8 0,0 19 0 16,-2-9 0-16,2-10-3 0,-3 17 0 15,3-17-1-15,-1 17 0 0,1-17-1 0,0 14-2 16,0-14-1-16,0 9-1 0,0-9 0 0,0 0 3 16,0 0-1-16,0 14-2 0,0-14 2 0,0 0-2 15,1 11 3-15,-1-11-2 0,0 0 3 0,0 0 0 0,11 6 6 16,-11-6-8-16,0 0 5 0,10 3-1 16,-10-3-3-16,12 2 2 0,-12-2-2 0,16 0 2 0,-16 0-5 15,17-3 0-15,-17 3 3 0,19-3-5 0,-7 3-1 16,-12 0 2-16,19-4 0 0,-8 4-5 15,1-1 7-15,0-2-8 0,-3-3 1 0,-9 6-2 16,24-2 2-16,-13 0 1 0,-2 0-2 0,-9 2 4 0,21-1-4 16,-10-3 1-16,-11 4-1 0,15-2-2 0,-15 2-3 15,18-2-9-15,-18 2-7 0,13-2-14 0,-13 2-14 16,13 0-14-16,-13 0-15 0,0 0-16 0,11-1-20 16,-11 1-24-16,0 0-32 0,0 0-47 0,9-7-256 15,-9 7-511-15,0 0 226 0</inkml:trace>
          <inkml:trace contextRef="#ctx0" brushRef="#br0" timeOffset="54006.9778">7384 302 226 0,'0'0'238'0,"0"0"-10"0,0 0-18 16,0 0-19-16,0 0-18 0,0 0-9 0,0 0-9 15,0 0-4-15,0 0-6 0,0 0-2 0,0 0-5 0,0 0-2 16,-8 45-2-16,5-29 1 0,0-1-8 0,2 3-3 16,-4 6-7-16,-1-2 3 0,4 2-8 0,-3 0-10 15,1 1-3-15,-1 0-9 0,2-1-4 0,0 0-10 16,-3 2-7-16,0-3-10 0,0 5-4 0,0-3 3 15,0 3-11-15,-1-3-13 0,-1 1-11 0,-1-1-30 16,-1 2-32-16,-2-1-26 0,2 1-27 16,-4-6-55-16,-2 4-55 0,5-4-63 0,-5-3-260 0,4-3-569 15,3-3 252-15</inkml:trace>
          <inkml:trace contextRef="#ctx0" brushRef="#br0" timeOffset="40605.0342">5081 173 100 0,'0'0'180'16,"0"0"-10"-16,0 0-12 0,0 0-8 0,0 0-12 0,0 0-12 15,0 0-6-15,0 0-5 0,0 0-8 0,0 0-10 16,0 0-5-16,0 0-7 0,0 0-1 0,0 0-4 16,0 0-3-16,0 0-3 0,0 0-6 0,0 0-2 15,0 0 1-15,0 0-1 0,0 0-1 0,0 0 0 16,0 0 0-16,0 0-4 0,0 0-3 0,0 0-3 16,-21-18 5-16,21 18-4 0,0 0-4 0,0 0-1 15,0 0-4-15,0 0 0 0,-4-11-1 0,4 11-4 16,0 0-1-16,0 0-3 0,0 0-2 0,0 0-6 15,4-20-2-15,-4 20-3 0,3-9-1 0,-3 9-4 16,6-9-2-16,-6 9-1 0,8-11-3 0,-8 11-3 0,6-10 1 16,-6 10 0-16,9-7-5 0,-9 7 1 15,7-13 0-15,-7 13 1 0,9-7-4 0,-9 7-1 16,10-6-1-16,-10 6 0 0,9-9 1 0,-9 9 1 0,11-6-1 16,-11 6-4-16,9-7 4 0,-9 7-1 0,9-4-4 15,-9 4 3-15,0 0 1 0,10-4-2 16,-10 4 1-16,0 0 1 0,0 0-6 0,9-6 3 15,-9 6 1-15,0 0 0 0,0 0-1 0,0 0-2 0,0 0 4 16,15 1-4-16,-15-1-1 0,0 0 2 0,0 0-2 16,0 0 0-16,16 5 3 0,-16-5-1 0,0 0 1 15,5 4-1-15,-5-4-2 0,0 0 4 0,4 10-1 16,-4-10 0-16,6 7 8 0,-6-7-8 0,0 11 3 16,0-11 2-16,5 11 1 0,-5-11 0 0,0 14 4 15,0-14-2-15,-5 15 3 0,5-15 4 0,0 19 0 16,0-19 1-16,-3 18 3 0,3-12-1 0,-3 5 2 15,3-11-4-15,-3 18 5 0,2-8-3 0,-1 2 0 16,-1-3 3-16,-1 2-5 0,-2 0 6 0,3-1 1 16,-1 2 2-16,-2-1-1 0,0 1-4 0,3-4-5 15,-5 7 4-15,2-3-1 0,-3 1-4 0,2-2-1 16,-1 2 4-16,2-1-4 0,-3 3-2 0,5-3 0 16,-2 0 0-16,0-3 0 0,3 1-1 0,-3 2-3 15,-1 1 1-15,1-2-3 0,1-1-1 0,2 0 6 16,-3-3-8-16,0 3 2 0,3-2 1 0,3-8-1 15,-7 14 0-15,7-14-3 0,-6 9 5 0,6-9-2 16,-5 8 2-16,5-8 2 0,0 0-5 0,0 0 1 0,-6 10 6 16,6-10 4-16,0 0 1 0,0 0 15 15,0 0 0-15,0 0 0 0,0 0-1 0,0 0-5 16,0 0-1-16,0 0-5 0,0 0-1 0,0 0-3 16,0 0-2-16,0 0-4 0,14-31 2 0,-7 24-4 0,-7 7-5 15,9-12-1-15,-6 5-2 0,6 2 1 0,-1-2 1 16,-8 7 0-16,12-11-4 0,-5 5 3 0,-7 6-2 15,12-8-3-15,-8 5 3 0,-4 3 2 0,14-6 0 16,-14 6-3-16,9-5 1 0,-9 5-4 0,10-2 3 16,-10 2-4-16,0 0 6 0,15 0-3 0,-15 0 4 15,0 0-3-15,18 6-1 0,-18-6 3 0,9 3 1 16,-3 2-5-16,-6-5 1 0,10 6 2 0,-4 0-3 16,3-2 4-16,-1 0 2 0,1 0 3 0,-9-4 1 15,16 7 6-15,-8-3 6 0,1-2-3 0,-9-2 10 16,19 4-2-16,-9-3 7 0,-10-1 6 0,17 0-4 15,-17 0-5-15,16-1 7 0,-16 1 4 0,15-2 6 16,-15 2-15-16,0 0 2 0,16 0-2 0,-16 0-1 16,0 0-3-16,14 0 1 0,-14 0-8 0,0 0-1 15,0 0 0-15,10-3-2 0,-10 3-1 0,0 0 0 16,0 0 0-16,0 0-1 0,0 0-7 0,0 0 3 16,0 0-14-16,0 0-7 0,0 0-11 0,0 0-10 15,0 0-14-15,0 0-3 0,0 0-21 0,0 0-10 0,0 0-12 16,0 0-19-16,0 0-20 0,0 0-18 0,0 0-19 15,0 0-24-15,0 0-48 0,5-9-86 16,-5 9-176-16,1-14-547 0,-1 14 242 0</inkml:trace>
          <inkml:trace contextRef="#ctx0" brushRef="#br0" timeOffset="41060.6113">5594 74 180 0,'0'0'202'0,"0"0"-9"0,0 0-16 0,0 0-11 16,0 0-11-16,0 0-12 0,0 0-11 0,0 0-11 0,0 0-3 16,0 0 3-16,0 0-3 0,0 0-2 15,0 0-3-15,0 0-4 0,0 0-4 0,0 0 2 16,-6 33 0-16,6-33-3 0,-1 14-8 0,1-14 1 15,-2 20-6-15,-1-9-2 0,0 3 0 0,2-4-6 0,-2 1-2 16,3-11-6-16,-3 23 3 0,3-12 0 0,0 3-2 16,-5-4-3-16,4 1-6 0,1-11-3 15,-5 21-1-15,5-11 6 0,-1 1-5 0,1-11 5 0,-5 15-9 16,2-5 1-16,3-10 0 0,0 14-6 0,0-14 0 16,3 17 0-16,-3-17 4 0,3 11-1 0,-3-11-3 15,3 11 1-15,-3-11 0 0,6 9 8 0,-1-4 2 16,-5-5 4-16,13 6 0 0,-7-2-2 0,-6-4-3 15,20 2-6-15,-7-1 3 0,2-1-12 0,0-3-3 16,0 3-9-16,1-2 7 0,4-2-15 0,-7 0-3 16,6 1 0-16,-4-1-7 0,3-1-8 0,-3 3-10 15,-1-2-22-15,-1 3-15 0,5-5-19 0,-11 2-23 16,4 1-26-16,-11 3-18 0,16-4-21 0,-16 4-26 16,9-9-35-16,-9 9-38 0,0 0-39 0,8-9-68 15,-8 9-261-15,0 0-659 0,0 0 292 0</inkml:trace>
          <inkml:trace contextRef="#ctx0" brushRef="#br0" timeOffset="41343.7168">5918 120 64 0,'0'0'296'0,"0"0"-19"16,0 0-16-16,0 0-27 0,0 0-21 0,0 0-14 15,0 0-11-15,0 0-3 0,0 0-10 0,0 0-1 0,3 24 6 16,-3-24-1-16,-3 18 8 0,3-1-9 0,-6-5-12 16,3 5 3-16,0-3-11 0,3 3-5 0,-2 1-2 15,-4 6-11-15,5-7-10 0,-4-1-4 16,2 6-21-16,0-2-8 0,2 2-15 0,-3 3-2 0,4-3-7 16,-2 2-11-16,-1 0-6 0,0 0-11 0,0-3-23 15,0 0-32-15,0 0-42 0,2-4-31 16,-4 3-36-16,1-3-42 0,1-1-47 0,-2 8-59 0,5-7-86 15,-6-6-239-15,3-1-642 0,3-10 284 0</inkml:trace>
          <inkml:trace contextRef="#ctx0" brushRef="#br0" timeOffset="45823.4045">6201 257 14 0,'0'0'157'16,"0"0"-11"-16,0 0-12 0,0 0-3 0,0 0-3 15,0 0-11-15,0 0-3 0,0 0-7 0,0 0-3 0,0 0-1 16,0 0-6-16,0 0-1 0,0 0 0 16,0 0 0-16,0 0-2 0,0 0-2 0,0 0-1 15,0 0-3-15,0 0-1 0,0 0-5 0,0 0-2 0,0 0-3 16,0 0-4-16,0 0-2 0,0 0-7 0,0 0-5 15,0 0-6-15,0 0-4 0,0 0-7 16,0 0-3-16,0 0-5 0,0 0-3 0,0 0-4 0,0 0-1 16,0 0 1-16,0 0 3 0,0 0 3 0,0 0 2 15,0 0 3-15,0 0-3 0,0 0 6 0,21 10 2 16,-21-10-5-16,15 1 2 0,-15-1-3 0,19 0-2 16,-10 0-3-16,-9 0 0 0,17-4-5 0,-17 4 0 15,19 0 1-15,-19 0-5 0,17 0-1 0,-17 0 0 16,16-1 0-16,-16 1-4 0,15-6-1 0,-15 6 0 15,15 0 0-15,-15 0-6 0,12-1 1 0,-12 1-2 16,15-3-1-16,-15 3 1 0,12-3-3 0,-12 3 4 16,0 0-6-16,14 0 2 0,-14 0 0 0,0 0-6 15,0 0-4-15,11-4-6 0,-11 4-10 0,0 0-8 16,0 0-14-16,0 0-3 0,0 0-5 0,0 0-10 16,0 0-19-16,0 0-22 0,0 0-17 0,0 0-29 15,-21 25-22-15,21-25-28 0,-12 6-62 0,2-2-145 16,1-1-434-16,9-3 192 0</inkml:trace>
          <inkml:trace contextRef="#ctx0" brushRef="#br0" timeOffset="46167.7321">6252 376 55 0,'-6'6'165'0,"6"-6"-13"15,0 0-10-15,-8 8-6 0,8-8-12 0,0 0-4 0,-8 12-7 16,8-12-7-16,0 0-9 0,0 8-4 0,0-8-2 16,0 0 1-16,0 0 3 0,0 0-2 0,2 17 4 15,-2-17 4-15,9 5 2 0,-9-5 5 0,9 4 10 16,-9-4-9-16,0 0-1 0,20 0 1 0,-20 0-7 16,18 0 0-16,-18 0-6 0,24-4-4 0,-13 3-2 15,0-3-10-15,-1 2-6 0,2 1-8 0,-12 1-4 16,20-3-9-16,-11 2-2 0,-9 1-6 0,18-2-6 15,-18 2-2-15,11-4-6 0,-11 4-6 0,0 0 0 16,14-1-5-16,-14 1-2 0,0 0-7 0,13 0-8 16,-13 0-9-16,0 0-11 0,0 0-11 0,9 5-19 15,-9-5-17-15,0 0-15 0,0 0-21 0,0 0-22 16,6 7-38-16,-6-7-30 0,0 0-69 0,0 0-171 16,0 0-466-16,0 0 207 0</inkml:trace>
        </inkml:traceGroup>
      </inkml:traceGroup>
    </inkml:traceGroup>
    <inkml:traceGroup>
      <inkml:annotationXML>
        <emma:emma xmlns:emma="http://www.w3.org/2003/04/emma" version="1.0">
          <emma:interpretation id="{6098DB6A-443D-42C9-9B14-D657FB6EB910}" emma:medium="tactile" emma:mode="ink">
            <msink:context xmlns:msink="http://schemas.microsoft.com/ink/2010/main" type="paragraph" rotatedBoundingBox="26951,7063 33910,6895 33928,7629 26969,7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2BEE2E-B396-4E4A-993F-E444971DFA6D}" emma:medium="tactile" emma:mode="ink">
              <msink:context xmlns:msink="http://schemas.microsoft.com/ink/2010/main" type="line" rotatedBoundingBox="26951,7063 33910,6895 33928,7629 26969,7797">
                <msink:destinationLink direction="with" ref="{86E92944-6FC5-4669-9E35-E5C7446EC8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6595C9-7D2A-4660-9193-1C4D8C63F18F}" emma:medium="tactile" emma:mode="ink">
                <msink:context xmlns:msink="http://schemas.microsoft.com/ink/2010/main" type="inkWord" rotatedBoundingBox="26952,7113 29361,7054 29378,7739 26969,7797"/>
              </emma:interpretation>
            </emma:emma>
          </inkml:annotationXML>
          <inkml:trace contextRef="#ctx0" brushRef="#br0" timeOffset="2468.7219">637 2085 8 0,'0'0'229'0,"0"0"-12"0,0 0-9 0,0 0-6 0,0 0-12 16,0 0-9-16,0 0-10 0,0 0-10 0,0 0-9 16,0 0-15-16,0 0-12 0,0 0-12 0,0 0-11 15,0 0-9-15,0 0 2 0,0 0-3 0,0 0-2 16,0 0-2-16,0 0-4 0,-5 35 0 0,5-20 2 16,0-1-2-16,0-1 1 0,0 5-5 0,0-5 3 15,0 5 1-15,0-1-1 0,0-3-5 0,0 1-2 16,3 2 5-16,-1-1-4 0,4 0-1 0,-5 0-5 15,7-2 0-15,-4 0-8 0,1 0-4 0,-2 0 10 16,4 0-6-16,-4 1-4 0,2-2 1 0,-1-2-9 16,4 2 1-16,-8-2-4 0,4-4-9 0,-4-7 5 15,6 18-3-15,-3-10-8 0,0 1 0 0,0 2-8 16,-3-11 6-16,0 11-9 0,0-11-4 0,-3 16 0 0,3-16-9 16,-5 15-14-16,4-6-21 0,1-9-15 15,-5 9-16-15,5-9-16 0,-5 9-20 0,5-9-15 16,0 0-18-16,-6 9-27 0,6-9-37 0,0 0-43 0,0 0-49 15,0 0-283-15,0 0-612 0,-3-30 272 0</inkml:trace>
          <inkml:trace contextRef="#ctx0" brushRef="#br0" timeOffset="2860.9671">881 2308 80 0,'0'0'238'0,"0"0"-15"0,0 0-15 16,0 0-13-16,0 0-16 0,0 0-18 0,0 0-12 16,3-9-12-16,-3 9-15 0,0 0-1 0,0 0-6 15,0 0 2-15,0 0-8 0,0 0 2 0,-16 28-6 16,10-21 2-16,6-7-5 0,-12 18-1 0,5-6-4 0,-2 2 3 16,-2-3-7-16,2 6-6 0,-1-3-4 0,1-1-3 15,-2-1 2-15,-2 1-5 0,7 2-1 0,-3 0 6 16,2-3-7-16,-1 1-9 0,1-2-3 0,1 0-1 15,-2-4 1-15,4 1-12 0,4-8-7 0,-6 14-2 16,6-14-6-16,-3 12 3 0,3-12-2 0,-5 10 0 16,5-10-6-16,0 0 3 0,-1 9 1 0,1-9-2 15,0 0 4-15,0 0 4 0,0 0-2 0,13 7-6 16,-13-7 3-16,14 0-12 0,-14 0 5 0,18-1-8 16,-18 1 1-16,16-3-6 0,-4 0-12 0,-12 3-11 15,21-3-12-15,-9-1-9 0,-2 3-19 0,2-2-22 16,-1 0-4-16,-11 3-15 0,22-6-18 0,-9 5-14 15,-5-2-20-15,4 0-20 0,-12 3-26 0,19-8-21 0,-10 0-47 16,-1 1-261-16,-2 2-555 0,1-3 245 16</inkml:trace>
          <inkml:trace contextRef="#ctx0" brushRef="#br0" timeOffset="3181.4537">1166 2384 43 0,'12'1'280'0,"-12"-1"-13"0,0 0-6 0,15 0-13 16,-15 0-7-16,14 0-10 0,-14 0-14 0,13 0 3 15,-13 0-17-15,18 0-8 0,-8 0-4 0,-10 0-9 16,20 0-2-16,-20 0-12 0,19 0-6 0,-8 0-3 16,-11 0-10-16,20-2 1 0,-9 2-2 0,-1-1-17 15,-10 1-8-15,23-4-4 0,-14 4-15 0,-9 0-6 16,20-4-10-16,-11 1-5 0,-9 3-7 0,20-4-10 15,-10 2-10-15,-10 2 1 0,17-1-9 0,-17 1-3 16,13-3-8-16,-5 0-6 0,-8 3-12 0,0 0 1 16,0 0-24-16,19 0-22 0,-19 0-12 0,0 0-15 15,12 3-15-15,-12-3-16 0,0 0-11 0,0 0-14 16,0 0-11-16,6 8-18 0,-6-8-19 0,0 0-24 0,0 0-34 16,-24 20-35-16,18-18-74 0,-9 3-215 0,8 1-585 15,-7-1 259-15</inkml:trace>
          <inkml:trace contextRef="#ctx0" brushRef="#br0" timeOffset="3393.2639">1229 2539 39 0,'0'0'283'16,"0"0"-17"-16,0 0-10 0,0 0-11 0,0 0-8 16,0 0-7-16,25 3-7 0,-25-3-13 0,17-3-9 15,-17 3-9-15,16-4-17 0,-4 4-4 0,1-3-24 16,-13 3-9-16,20-4-11 0,-10 2-13 0,-10 2-19 15,15 0-5-15,-15 0-13 0,15 0-24 0,-15 0-14 16,0 0-26-16,15-2-20 0,-15 2-30 0,0 0-24 16,0 0-25-16,13 0-32 0,-13 0-28 0,0 0-45 15,0 0-60-15,0 0-203 0,0 0-493 0,6-6 218 16</inkml:trace>
          <inkml:trace contextRef="#ctx0" brushRef="#br0" timeOffset="3922.2372">1614 2383 118 0,'10'-5'242'0,"-10"5"-11"0,0 0-12 0,8-7-17 15,-8 7-13-15,6-10-15 0,-6 10-11 0,13-9-9 16,-10 2-5-16,6-1-10 0,-2 4-10 0,-7 4-5 15,15-14-10-15,-7 6-11 0,1 0-7 16,-2 3-6-16,2-2-4 0,-1 0-6 0,0 2-2 0,0 0-6 16,-1-3 2-16,1 5-9 0,-8 3-3 0,16-10-5 15,-7 6-1-15,-9 4-4 0,14-7-11 0,-14 7-2 16,10-3-1-16,-10 3-5 0,11-4-3 0,-11 4-7 16,0 0 0-16,0 0-2 0,0 0 4 0,14 4-7 15,-14-4 1-15,5 10-4 0,-5-10 6 0,6 8-3 16,-6-8-1-16,3 13 2 0,-3-13 0 0,-3 11 1 15,3-11 3-15,-5 18-5 0,5-18 4 0,-3 19-6 16,-3-11-1-16,2 0 7 0,-2 1-7 0,0 6 5 0,-3-4-3 16,8 2 3-16,-8 0-6 0,0 1 2 0,-2-3 3 15,1 3-4-15,1 7 1 0,0-12 6 0,1 0-3 16,-3 5 0-16,3-3-8 0,2-1 1 0,0-4-2 16,2 2 6-16,4-8-2 0,-12 13-7 0,7-8 5 15,5-5-5-15,-9 10 5 0,9-10 1 0,-3 11-6 16,3-11 5-16,0 0-4 0,0 0 6 0,0 0 13 15,0 0-1-15,9 14 1 0,-9-14 0 0,11 2-16 16,-11-2 12-16,16-1-3 0,-16 1-1 0,17-1-9 16,-17 1-6-16,17-4-28 0,-6 3-16 0,5-1-21 15,-7-2-20-15,-9 4-23 0,18-1-25 0,-10-1-26 16,4 1-33-16,-1 0-27 0,3-5-45 0,-5 3-270 16,-9 3-574-16,19-8 254 0</inkml:trace>
          <inkml:trace contextRef="#ctx0" brushRef="#br0" timeOffset="4088.7906">2042 2488 83 0,'0'0'261'0,"13"2"-8"0,-13-2-15 0,12 3-14 0,-12-3-14 15,11 7-12-15,-11-7-10 0,4 13-5 0,-1-7-12 16,0 3-15-16,-3-9-9 0,3 18-19 0,-3-1-8 16,-6-3-9-16,4 1-12 0,-3-1-9 0,-1 3-11 15,-3 0-23-15,1-3-27 0,-4 3-26 0,2-6-43 16,-1 5-48-16,-4-3-45 0,5-3-76 0,-3 0-218 15,1-5-461-15,1-3 204 0</inkml:trace>
          <inkml:trace contextRef="#ctx0" brushRef="#br0" timeOffset="62499.3594">2467 2049 64 0,'0'0'184'0,"0"0"-2"16,0 0-11-16,0 0-9 0,0 0-11 0,0 0-10 15,0 0-8-15,0 0-9 0,0 0-5 0,0 0-8 0,0 0-6 16,0 0-8-16,0 0-4 0,0 0-2 0,0 0-3 15,0 0-4-15,0 0-5 0,0 0-4 16,0 0-6-16,0 0-8 0,0 0-4 0,0 0-9 16,0 0-2-16,0 0 1 0,0 0-2 0,0 0-1 15,-33 15 0-15,27-4-1 0,-4 1 0 0,1 0 2 16,-2 2-1-16,2 2-3 0,0-1 2 0,2-1 3 16,-1 3 1-16,-1 1-3 0,0 4 0 0,2-7-5 0,1 1 2 15,-1 1-5-15,1-1 7 0,3 1-2 0,0 1-3 16,-3-5-3-16,4 3-2 0,1-1 0 15,1-1-2-15,0-1-2 0,0 2-5 0,1-2 2 0,7 0 3 16,-5 1-2-16,0-5-1 0,3 0-1 0,1 2 1 16,-1-1 7-16,0-2-5 0,1 2-1 0,1-1-1 15,1-2-4-15,-3-2-1 0,4 1-4 0,-1 0 2 16,-4 1-4-16,4-2 1 0,0-1-1 0,-2 2-4 16,2-2 8-16,-9-4-3 0,13 5-1 0,-13-5-2 15,14 5-3-15,-14-5 1 0,9 0 4 0,-9 0-4 16,16-2 2-16,-16 2-5 0,17 0 3 0,-17 0-2 0,19-3 0 15,-6 1-4-15,-4-4 5 0,2 3 0 16,1-8-8-16,1 4 5 0,-5 3 1 0,6-2 4 16,0-2-7-16,-8 4-3 0,4-4-1 0,-4 3 3 15,2-2 3-15,-2 0 1 0,-6 7-6 0,10-14 5 0,-4 9-1 16,-6 5-1-16,6-12 1 0,-6 12 0 0,3-14-5 16,-3 14-1-16,0-12 2 0,0 12-3 0,0 0 10 15,-6-17-5-15,6 17-3 0,-3-9-6 0,3 9 2 16,-6-11 3-16,6 11 4 0,-7-6 3 0,7 6-7 15,-11-11 8-15,11 11-10 0,-9-5 2 0,9 5 0 16,-9-7 0-16,9 7-4 0,-10-2 0 0,10 2 5 16,-11-5-7-16,11 5 5 0,0 0-1 0,-19 1-2 15,19-1 4-15,-15 4 6 0,15-4-12 0,-16 6 6 16,8-1-2-16,8-5-1 0,-19 5 4 0,13 0-3 16,-3 0 0-16,9-5 0 0,-13 7-2 0,5-2 2 15,8-5-4-15,-12 11 2 0,6-5-6 0,6-6-11 16,-7 7-14-16,7-7-13 0,-11 7-12 0,8 0-17 0,3-7-15 15,0 0-16-15,0 11-20 0,0-11-17 16,0 0-16-16,0 0-17 0,11 17-25 0,-11-17-58 16,10 0-191-16,-10 0-490 0,18-5 216 0</inkml:trace>
          <inkml:trace contextRef="#ctx0" brushRef="#br0" timeOffset="62932.4446">2768 2364 55 0,'0'0'200'16,"0"0"-19"-16,0 0-10 0,13 5-12 16,-13-5-6-16,0 0-8 0,3 9-6 0,-3-9-10 0,3 11-6 15,-3-11-8-15,6 7-6 0,-6-7-6 0,8 11-4 16,-5-4-9-16,-3-7-3 0,9 12-3 0,-2-7-1 16,-1 1-2-16,-6-6-3 0,8 9-6 0,-2-4 3 15,-6-5-5-15,10 7-2 0,-1-3-6 0,-2-2 4 16,-7-2-6-16,18 0-3 0,-18 0-7 0,17 0-2 15,-17 0-5-15,16-2-5 0,-5-3-2 0,-11 5-3 16,16-6 0-16,-7 1-4 0,4 3-5 0,-4-4-4 16,2 1-2-16,1-3 2 0,-5 3-4 0,-1-2 1 15,2 1 4-15,-8 6-3 0,11-15-2 0,-8 7 4 16,2 2 1-16,-5 6-2 0,3-14 6 0,-3 14-2 0,3-14 0 16,-3 14-1-16,0-16-1 0,0 16 1 15,-6-13-5-15,1 6 0 0,5 7 2 0,-11-15-4 16,0 10-2-16,2-1 2 0,2-2 1 0,-2 4-2 15,-5-2-2-15,14 6 0 0,-16-5-1 0,7-1-5 16,-1 4 1-16,10 2-2 0,-20-3 3 0,20 3-4 0,-16-1 2 16,16 1-3-16,-17 1 1 0,17-1-3 0,-16 2 2 15,10 1-1-15,6-3-7 0,-13 7-10 0,13-7-9 16,-12 10-19-16,6-7-16 0,6-3-20 0,-5 15-25 16,2-8-30-16,3-7-30 0,0 13-47 0,0-13-283 15,-3 9-535-15,3-9 236 0</inkml:trace>
        </inkml:traceGroup>
        <inkml:traceGroup>
          <inkml:annotationXML>
            <emma:emma xmlns:emma="http://www.w3.org/2003/04/emma" version="1.0">
              <emma:interpretation id="{10AC8074-2F3E-485C-B742-04A2E19C330B}" emma:medium="tactile" emma:mode="ink">
                <msink:context xmlns:msink="http://schemas.microsoft.com/ink/2010/main" type="inkWord" rotatedBoundingBox="29671,6997 33910,6895 33926,7532 29686,7635"/>
              </emma:interpretation>
            </emma:emma>
          </inkml:annotationXML>
          <inkml:trace contextRef="#ctx0" brushRef="#br0" timeOffset="63337.2188">3354 2294 165 0,'0'0'246'0,"0"0"-7"0,14 1-5 0,-14-1-9 0,0 0-7 16,0 0-10-16,13 3-9 0,-13-3-10 0,0 0-14 15,13 1-8-15,-13-1-11 0,0 0-10 0,17-1-10 16,-17 1-11-16,18 1-7 0,-18-1-8 15,19 2-9-15,-11 0-8 0,-8-2-6 0,22 3-1 0,-12-3-1 16,-10 0-11-16,23 0-2 0,-11 0 2 16,1 0-9-16,1-1-3 0,-14 1-6 0,25-2-6 15,-15-2-7-15,-1 3 2 0,5-1-9 0,-4 1 0 0,-10 1-6 16,19-4 2-16,-10 3-10 0,-9 1-2 0,20-5-12 16,-20 5-21-16,10-1-17 0,-10 1-19 0,9-4-18 15,-9 4-18-15,0 0-24 0,0 0-27 0,0 0-21 16,0 0-40-16,0 0-67 0,0 0-257 0,0 0-565 15,0 0 249-15</inkml:trace>
          <inkml:trace contextRef="#ctx0" brushRef="#br0" timeOffset="63634.4198">3550 2092 226 0,'-8'-7'237'0,"8"7"-22"0,0 0-20 0,0 0-15 16,0 0-7-16,0 0-9 0,0 0-3 0,-15 22-5 15,12-12-4-15,2 0-4 0,-5 1-8 16,3 1-4-16,3 4 1 0,-6-2-4 0,3-1-3 16,1 4-6-16,-1-4-9 0,0 3-4 0,3-1-8 0,0 1-11 15,0-5-5-15,0 3-8 0,3-1-8 0,-3 1-8 16,0-3-4-16,3 3-4 0,-3-3-5 0,0 3-6 15,0-14-7-15,0 23-4 0,-3-12-21 0,3-11-21 16,0 18-20-16,0-9-29 0,0-9-28 0,0 18-32 16,0-18-33-16,-3 11-42 0,3-11-59 0,-3 10-235 15,3-10-529-15,0 0 234 0</inkml:trace>
          <inkml:trace contextRef="#ctx0" brushRef="#br0" timeOffset="65262.93">4019 2130 78 0,'0'0'249'0,"0"0"-16"0,0 0-19 16,0 0-11-16,0 0-16 0,0 0-13 0,0 0-4 16,0 0-9-16,0 0-10 0,0 0-9 0,-16 31-4 15,10-24-10-15,6-7-5 0,-8 16-8 0,2-8-3 16,4 8-7-16,-1-7-9 0,0 2-1 0,-2 3-7 16,2 0-8-16,0 2-4 0,3-3-3 0,0 1 4 15,0 1-12-15,3-2 3 0,0 3-1 0,0-5-10 0,-1 4-3 16,4-2-1-16,-1 0-3 0,3 1-6 0,1-3 3 15,-3-5-2-15,-2 2 0 0,8 3 0 16,-4-1-3-16,-2-3 0 0,3-3-8 0,-2 2 5 0,2-2-4 16,-9-4 7-16,16 10 2 0,-5-6-1 0,-2-1-1 15,-9-3 0-15,19 0-3 0,-19 0 5 0,17 0-3 16,-17 0-6-16,16-6 3 0,-6 2-4 0,-1 1-1 16,5-5-4-16,-5 5-1 0,1-4-1 0,4-4-3 15,-2 1-4-15,-2 0 2 0,-4 3-2 0,4-7-9 16,-1 4 3-16,0-5-1 0,-4 2 2 0,4-1-1 15,-5-1 1-15,2-1-7 0,-6 0 0 0,6 1-8 16,-6-1 9-16,0 0-4 0,0 0-4 0,0 1-2 16,-3 0-6-16,0 0 9 0,-3 2 10 0,2 2-11 15,-2 0-2-15,-2 3 1 0,-1-4-7 0,0 1 2 16,2 4 5-16,-2 1 0 0,2 0 2 0,-5-1-3 16,12 7 9-16,-20-12-12 0,13 8 0 0,-2 1-3 15,9 3 7-15,-17-5-1 0,17 5-4 0,-16 0 3 16,16 0-5-16,-19 0-13 0,19 0-10 0,-14 2-1 15,14-2-12-15,-13 6-11 0,13-6-10 0,-15 8-18 16,15-8-15-16,-11 6-11 0,2-1-19 0,5 0-17 0,4-5-26 16,-12 15-31-16,9-8-42 0,3-7-79 0,-7 8-195 15,7-8-558-15,0 0 247 0</inkml:trace>
          <inkml:trace contextRef="#ctx0" brushRef="#br0" timeOffset="65804.5056">4592 2233 213 0,'-12'2'267'0,"12"-2"-19"0,0 0-18 15,0 0-18-15,0 0-20 0,0 0-14 0,0 0-6 16,0 0-15-16,0 0-5 0,0 0-7 0,0 0-1 16,0 0-1-16,12 19-6 0,-12-19 1 0,7 3 0 15,-7-3-3-15,12 7-12 0,-12-7 3 0,11 2 0 16,-1 2-5-16,-10-4 0 0,17 4-6 0,-5-2-20 16,-12-2-1-16,22 0-4 0,-12 0-6 15,-10 0-4-15,23 0-10 0,-13 0-5 0,2 0-5 0,-12 0-3 16,21 0-9-16,-9-4 0 0,1 2-8 0,-13 2-5 15,20 0-2-15,-7-4 5 0,-1 3-11 0,-12 1-4 16,19-6 5-16,-8 3-12 0,-1 1 1 0,-10 2-9 16,15-2-5-16,-4-2-17 0,-11 4-14 0,16-2-17 15,-10-2-20-15,-6 4-17 0,14-3-6 0,-14 3-18 0,0 0-19 16,11-4-22-16,-11 4-25 0,0 0-29 16,0 0-30-16,0 0-59 0,0 0-243 0,0 0-578 15,0 0 255-15</inkml:trace>
          <inkml:trace contextRef="#ctx0" brushRef="#br0" timeOffset="66107.1038">4804 2029 36 0,'0'0'314'0,"-6"-10"-23"0,6 10-20 16,0 0-20-16,0 0-26 0,0 0-25 0,0 0-17 0,0 0-12 15,0 0-7-15,0 0-12 0,-17 19-5 0,17-19-8 16,-3 19-3-16,0-4-5 0,-1 0 0 0,4 0 1 16,-3 0-3-16,0-1-4 0,3 3-10 0,0 1 1 15,-3-1-4-15,3-3 1 0,0 4-14 0,0 0-9 16,0-2-8-16,0 0-4 0,0-1-10 0,0 1-8 16,0-2-2-16,3 2-5 0,-3 1-2 0,3-6-7 15,-3 2-8-15,3 2-17 0,-3-6-24 0,6 6-27 16,-5-5-24-16,2 5-16 0,-3-6-26 0,0 2-31 15,0-11-30-15,3 15-37 0,-3-8-44 0,0-7-74 16,3 15-224-16,-3-15-581 0,0 0 258 0</inkml:trace>
          <inkml:trace contextRef="#ctx0" brushRef="#br0" timeOffset="84150.9017">5190 1946 133 0,'0'0'186'0,"0"0"-12"15,0 0-13-15,0 0-10 0,6-11-9 0,-6 11-4 16,0 0-11-16,0 0-9 0,0 0-4 0,0 0-10 16,0 0-7-16,0 0-11 0,0 0-2 0,0-10-5 15,0 10-6-15,0 0-7 0,0 0-5 0,0 0-5 16,0 0-5-16,0 0-4 0,0 0-3 0,0 0-5 15,0 0-5-15,0 0-5 0,0 0-3 0,0 0-1 0,0 0-2 16,0 0-8-16,0 0 5 0,0 0 2 16,0 0 1-16,0 0 4 0,0 0 2 0,-7 31 0 15,1-23 1-15,6-8 4 0,-3 23-3 0,-3-12 3 16,1 5 2-16,2-1 4 0,-3-1-4 0,2 0 0 0,-1 1 0 16,1-2 2-16,-2 4-1 0,1-6 2 0,2 3-1 15,-3-3 0-15,3 1-1 0,0-2-3 0,3-10-3 16,-3 16 1-16,3-5-6 0,0-11-2 0,-3 16-1 15,3-8-2-15,0-8 5 0,0 0-4 0,2 17 1 16,-2-17-4-16,4 7 1 0,-4-7 0 0,0 0-1 16,0 14 1-16,0-14-1 0,6 5 2 0,-6-5 2 15,0 0-4-15,6 9 3 0,-6-9 1 0,0 0-5 16,8 3 2-16,-8-3 2 0,10 4-4 0,-10-4-4 16,0 0 3-16,18 2-2 0,-18-2-1 0,14 0 0 15,-14 0-4-15,19 0 0 0,-10 0-1 0,-9 0-1 16,18-2-3-16,-18 2 1 0,21-4 3 0,-11 4-1 15,-10 0-7-15,20-2-6 0,-20 2-10 0,16-1-6 16,-6-3-12-16,-10 4-7 0,14-3-13 0,-14 3-23 0,12-2-16 16,-12 2-21-16,0 0-20 0,13 0-22 15,-13 0-28-15,0 0-20 0,0 0-73 0,0 0-138 16,0 0-448-16,0 0 199 0</inkml:trace>
          <inkml:trace contextRef="#ctx0" brushRef="#br0" timeOffset="84501.2796">5335 2102 121 0,'0'0'211'0,"0"0"-17"0,0 0-6 15,0 0-7-15,0 0-9 0,0 0-6 0,0 0-3 16,0 0-6-16,-9 29-7 0,9-18-6 0,0-11-6 15,-9 24-10-15,7-15-6 0,-4 6-1 0,3-2-2 16,0 1-11-16,0 2 4 0,2-3-9 0,-2 0-2 16,0 4-7-16,3-2-4 0,0 2-6 0,-3-2-2 15,0-1-2-15,3 2 2 0,0 0-13 0,0-1-4 16,3 1-9-16,-6-6-3 0,3 5-5 0,0-3-4 16,0 2-2-16,0-3-4 0,0-11-7 0,3 18-6 15,-3-8 1-15,0-10-3 0,-3 18-10 0,3-18-11 16,0 14-23-16,0-14-21 0,0 15-12 0,0-15-24 15,0 13-19-15,0-13-18 0,0 0-11 0,0 0-15 16,0 11-4-16,0-11-17 0,0 0-30 0,0 0-69 16,0 0-158-16,0 0-454 0,19-21 202 0</inkml:trace>
          <inkml:trace contextRef="#ctx0" brushRef="#br0" timeOffset="84891.1793">5448 2391 112 0,'0'0'180'0,"10"-2"-4"0,-10 2-7 16,0 0-6-16,0 0-8 0,15 11-7 0,-10-5-4 0,-5-6-6 16,9 9-6-16,-5 0-5 0,-4-9-9 0,9 9-9 15,-4-4-4-15,-5-5-7 0,4 13-1 0,1-7-7 16,-5-6-4-16,6 11-3 0,0-7 1 0,-6-4-3 16,6 10 0-16,-6-10 2 0,10 6-4 15,-4-1-2-15,-6-5-6 0,16 0-1 0,-16 0-5 0,21-5-6 16,-12 4-9-16,3-4-3 0,2-4-8 0,0 5 0 15,-2-3-3-15,3 0-4 0,2-7-3 0,-7 4-3 16,4-1-1-16,-2-2-1 0,-2 1 0 0,-1 1-5 16,-2-2-2-16,1 0 4 0,-2 0-8 0,-3 1 3 15,0 1-4-15,0-1-1 0,-3 12-4 0,-3-19 5 16,3 19-5-16,-8-17-2 0,2 8 4 0,-3 3-6 16,0 0-2-16,-1 1 3 0,0 2-1 0,10 3 2 15,-26-6-1-15,10 6-4 0,8-4-1 0,-8 4 1 16,1 4 1-16,2-4-3 0,1 3 0 0,1 1 1 15,11-4 4-15,-22 8-5 0,11 1-9 0,-1-7-10 0,2 3-7 16,1 2-13-16,2-3-10 0,-1 5-16 16,-4-4-23-16,6 1-26 0,0 1-32 0,6-7-29 15,-7 11-55-15,7-11-224 0,-6 7-494 0,6-7 219 0</inkml:trace>
          <inkml:trace contextRef="#ctx0" brushRef="#br0" timeOffset="85504.4283">6036 2407 19 0,'0'0'236'16,"0"0"-9"-16,0 0-3 0,16 7-12 0,-16-7-10 16,16 1-5-16,-16-1-8 0,17 1-6 0,-5-1-10 15,-12 0-11-15,19 0-14 0,-5-1-9 0,-14 1-13 16,22-1-9-16,-12 1-14 0,-10 0-11 0,21-1-10 15,-13 2-7-15,-8-1-16 0,13 0-17 0,-13 0-28 16,12 1-32-16,-12-1-31 0,0 0-42 0,8 5-47 16,-8-5-76-16,0 0-205 0,0 0-453 0,0 0 201 15</inkml:trace>
          <inkml:trace contextRef="#ctx0" brushRef="#br0" timeOffset="85284.4696">6039 2254 188 0,'16'3'237'0,"-16"-3"-9"0,9 2-5 16,-9-2-4-16,0 0-10 0,13 4 0 0,-13-4-9 15,15 0-6-15,-15 0-12 0,17 0-8 0,-17 0-8 16,16-4-4-16,-5 2-10 0,-11 2-1 0,19-1-7 16,-6 1-16-16,2-2-4 0,-3 1-13 0,-12 1-2 15,23-4-7-15,-11 3-7 0,2-1-4 0,-2 1-13 16,-12 1-7-16,20-6-12 0,-14 6 9 0,-6 0-17 15,19-5-10-15,-19 5 2 0,15-4-7 0,-15 4-2 16,12-2-10-16,-12 2-12 0,9-3-17 0,-9 3-17 16,0 0-18-16,0 0-16 0,0 0-28 0,0 0-10 0,0 0-12 15,0 0-26-15,0 0-33 0,0 0-37 0,0 0-45 16,-22 17-280-16,11-13-572 0,2-1 254 16</inkml:trace>
          <inkml:trace contextRef="#ctx0" brushRef="#br0" timeOffset="85887.0641">6549 2221 71 0,'0'0'294'0,"0"0"-13"15,0 0-18-15,0 0-16 0,9-6-20 0,-9 6-17 16,0 0-19-16,0 0-17 0,0 0-18 0,0 0-9 16,0 0 2-16,0 0-14 0,15 13-6 0,-15-13-5 15,3 7-2-15,-3-7 4 0,5 14-2 0,-5-14-8 16,5 15 1-16,-4-7-8 0,-1-8 0 0,0 18-3 16,0-9-1-16,0-9-5 0,2 20-3 0,-1-10-14 15,-1 1-11-15,0-11 0 0,3 20-3 0,-3-11-10 0,2 0 1 16,-2-9-10-16,-2 18-6 0,2-18-3 0,0 18-10 15,0-8-7-15,0-10-17 0,-3 16-20 0,3-16-31 16,0 15-27-16,0-15-30 0,0 13-24 0,0-13-33 16,-3 12-33-16,3-12-41 0,-4 7-40 0,4-7-301 15,0 0-620-15,0 0 275 0</inkml:trace>
          <inkml:trace contextRef="#ctx0" brushRef="#br0" timeOffset="86370.9937">6787 2321 11 0,'0'0'245'16,"0"0"-11"-16,0 0-6 0,14 6-12 0,-14-6-7 16,0 0-11-16,4 10-5 0,-4-10-12 0,2 11-8 15,-2-11-12-15,0 16-10 0,0-16-6 0,3 14-7 16,-3-7-1-16,0-7-4 0,4 17-10 0,1-10-7 0,-5-7-6 15,6 16-4-15,-5-10-3 0,-1-6-9 0,3 13 3 16,-3-13-12-16,6 8 2 0,-6-8 0 16,10 6 1-16,-10-6-2 0,9 8 1 0,-9-8-12 0,14 2 0 15,-14-2-8-15,16 0-4 0,-16 0-8 0,17-4-6 16,-5 2-7-16,-5-3-2 0,5 0 1 0,-5-1-3 16,2 1-14-16,2 1 2 0,1-6-2 15,-2 3 9-15,1-3-11 0,-4 2 3 0,-1 1-11 0,0-3 3 16,0 3-1-16,-3-2-3 0,-3 9-2 0,4-16-3 15,-4 16 1-15,2-17-1 0,-4 7-5 0,2 10-3 16,-4-15 6-16,4 15-8 0,-12-15 4 0,5 9-2 16,-1 0 2-16,1-1 1 0,-4 0-3 0,-2 1 6 15,4 1-2-15,0 2 0 0,9 3 5 0,-18-7-6 16,18 7-5-16,-18-1 2 0,18 1 1 0,-16 1-5 0,16-1 11 16,-17 4-10-16,17-4-2 0,-16 4-1 15,8 3 2-15,8-7 7 0,-13 10-9 0,1-5-5 16,8 1-24-16,-2 3-14 0,6-9-15 0,-9 14-19 0,7-6-17 15,2-8-29-15,-9 14-24 0,8-4-41 0,1-10-31 16,-3 13-37-16,3-13-73 0,-5 11-198 16,5-11-578-16,0 0 255 0</inkml:trace>
          <inkml:trace contextRef="#ctx0" brushRef="#br0" timeOffset="86773.5125">7124 2301 184 0,'0'0'245'0,"0"0"-13"16,14 7-8-16,-14-7-12 0,6 6-1 0,-6-6-16 15,10 8-6-15,-4-3-8 0,0 1-7 0,2 1-9 16,-8-7-4-16,11 12-3 0,-5-6-7 0,2 0-6 16,-2 1-6-16,1-2-7 0,1 2-4 0,-1-1-1 15,2 0-2-15,0-1-5 0,0 1 2 0,2-3 1 16,0 1-13-16,3-2-7 0,-1-1-7 0,2-1-5 15,-1 4-6-15,4-4-8 0,-4 0-3 0,1-5-6 16,2 4-5-16,-1-4-4 0,2-1 2 0,-3-1-2 0,-2 0 3 16,4 0-8-16,-2-4-4 0,0 1 3 15,-2-1-4-15,3 1-2 0,-5-4 1 0,1 2 0 16,0-3-1-16,-5 1-2 0,1-1 4 0,-4 1 0 16,-1-3 1-16,0 6-5 0,-3-6 3 0,-3 3-4 0,0 1-4 15,-3 1-6-15,-4 1-4 0,2 3-1 0,-7-1-5 16,2 0-3-16,-5 4-1 0,2 2-4 15,-4 0-1-15,2 3-12 0,-2-4-7 0,-4 10-17 0,0-2-17 16,-2 0-20-16,1 3-22 0,9-3-28 0,-10 4-23 16,8-1-29-16,-1-1-32 0,-3 4-29 0,4-2-46 15,1-2-48-15,-1 1-98 0,5-7-221 0,1 0-687 16,0 3 305-16</inkml:trace>
        </inkml:traceGroup>
      </inkml:traceGroup>
    </inkml:traceGroup>
    <inkml:traceGroup>
      <inkml:annotationXML>
        <emma:emma xmlns:emma="http://www.w3.org/2003/04/emma" version="1.0">
          <emma:interpretation id="{73CF4B5D-935C-4A9C-9D03-B75BB1B38BF3}" emma:medium="tactile" emma:mode="ink">
            <msink:context xmlns:msink="http://schemas.microsoft.com/ink/2010/main" type="paragraph" rotatedBoundingBox="27148,9598 33873,9611 33871,10722 27145,10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A882D-C97B-419A-9999-980DA1C1320A}" emma:medium="tactile" emma:mode="ink">
              <msink:context xmlns:msink="http://schemas.microsoft.com/ink/2010/main" type="line" rotatedBoundingBox="27148,9597 33873,9611 33871,10722 27145,10708">
                <msink:destinationLink direction="with" ref="{1A2E8D06-FCCD-4CA9-8C91-547EF5CADF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6702A3-B0E7-4DBD-9E43-874870E15305}" emma:medium="tactile" emma:mode="ink">
                <msink:context xmlns:msink="http://schemas.microsoft.com/ink/2010/main" type="inkWord" rotatedBoundingBox="27147,9598 29112,9601 29110,10712 27145,10708"/>
              </emma:interpretation>
            </emma:emma>
          </inkml:annotationXML>
          <inkml:trace contextRef="#ctx0" brushRef="#br0" timeOffset="139571.2046">850 4660 132 0,'0'0'138'0,"9"-7"-6"0,-9 7-2 0,0 0-5 15,0 0-10-15,0 0-4 0,0 0-3 0,0 0-7 16,-6-17-7-16,6 17 6 0,0 0-1 0,0 0-12 16,0 0 5-16,-6-15-9 0,6 15 2 0,0 0-2 0,0 0-5 15,-4-15 0-15,4 15-2 0,0 0 2 16,-6-8-3-16,6 8 0 0,0 0-1 0,-3-8 8 16,3 8-6-16,0 0 6 0,0 0-6 0,-6-11 3 0,6 11 0 15,0 0 0-15,0 0 1 0,0 0-10 0,0 0 4 16,0 0-2-16,-5-9-3 0,5 9-5 0,0 0 0 15,0 0-7-15,0 0-12 0,0 0 0 0,0 0-6 16,0 0-8-16,0 0 1 0,0 0-2 0,0 0 3 16,0 0 1-16,0 0-5 0,0 0 6 0,0 31 5 15,0-31 1-15,0 20 0 0,5-9 4 0,-4 4 19 16,1-1-11-16,1 3-3 0,0 1-5 0,0 6 5 16,0-3 4-16,-2-4 2 0,2 4-6 0,0-1 7 15,3-5-4-15,-3 10 4 0,0 0 2 0,1-1-8 16,-2-6-2-16,5 5 0 0,-7-8-9 0,5 1-2 15,-2-1-4-15,1 1 5 0,-1-4-7 0,5 1 0 16,-8 0-4-16,3-4 13 0,-2 1-17 0,-1-10-2 0,5 17 9 16,-5-17-13-16,1 14-4 0,-1-14-1 0,6 10-5 15,-6-10-12-15,0 0-1 0,0 13-8 16,0-13-13-16,0 0-27 0,0 0-20 0,0 0-20 0,2 8-6 16,-2-8-19-16,0 0-37 0,0 0-40 0,0 0-36 15,0 0-41-15,0 0-68 0,0 0-245 0,0 0-633 16,-2-34 280-16</inkml:trace>
          <inkml:trace contextRef="#ctx0" brushRef="#br0" timeOffset="141634.9531">1135 4790 128 0,'0'0'207'0,"0"0"-21"15,0 0-9-15,0 0-7 0,6 16-8 0,-6-16-7 0,0 0-6 16,-14 22-10-16,10-15-5 0,-3 3-1 0,-1 4-6 16,-1-2-7-16,-3 3-1 0,5-2-8 0,-4 0-4 0,5 4-2 15,-4-3-1-15,-2-1-8 0,5 2 0 0,1-1 3 16,-2-1-18-16,1-1-4 0,2-2-3 0,-4-1-8 16,6-1-1-16,0 3-1 0,3-11-6 0,-4 17 3 15,1-9-2-15,3-8-4 0,-3 13-1 0,3-13-5 16,0 16 5-16,0-16-5 0,0 13 0 0,0-13-2 15,6 11 7-15,-6-11 0 0,3 9-6 0,-3-9 6 16,4 6-1-16,-4-6 3 0,9 10-14 0,-9-10 2 16,11 5-6-16,-11-5 4 0,13 3-3 0,-13-3-5 15,18 1-8-15,-6-1 1 0,3 0-12 0,-15 0-1 16,28-4-14-16,-20 1-28 0,8 2-30 0,-1-5-13 16,-2 6-12-16,1-4-24 0,1 1-22 0,-5 0-37 15,4-2-33-15,-1 2-43 0,2-4-87 0,-8-4-174 16,5 0-544-16,2-1 241 0</inkml:trace>
          <inkml:trace contextRef="#ctx0" brushRef="#br0" timeOffset="141637.9436">1420 4996 85 0,'6'3'237'15,"-6"-3"-4"-15,0 0-6 0,0 0-14 0,10 4-2 0,-10-4-12 16,0 0-7-16,12 6-4 0,-12-6-8 0,12 1-1 15,-12-1-9-15,12 6 2 0,-12-6-13 0,0 0-3 16,15 0-4-16,-15 0-3 0,16 0 9 0,-8 5-11 16,-8-5-8-16,22 0-13 0,-11 0-4 0,-11 0-14 15,28-1-4-15,-15-3-7 0,-1 4-8 0,3-3-12 16,0-1 1-16,-1 1-16 0,-14 3-3 0,19-1-6 16,-7 1-2-16,-12 0-8 0,21 0-7 0,-21 0 1 15,16-2-1-15,-16 2-18 0,15-1 10 0,-15 1-4 16,13 1-2-16,-13-1-17 0,0 0-1 0,9-4-19 15,-9 4-12-15,0 0-14 0,0 0-14 0,0 0-14 16,18 3-7-16,-18-3-15 0,0 0-22 0,0 0-24 16,0 0-34-16,0 0-31 0,-19 21-36 0,19-21-56 0,-18 10-256 15,6-7-595-15,-1 5 264 0</inkml:trace>
          <inkml:trace contextRef="#ctx0" brushRef="#br0" timeOffset="141639.9725">1444 5250 166 0,'0'0'254'15,"0"0"-6"-15,0 0-4 0,0 0-7 0,15 4-12 16,-15-4-12-16,13 0-13 0,-13 0-11 0,13 0-17 16,-13 0-12-16,14-2-19 0,-14 2-8 0,18-2-15 15,-18 2-13-15,16-3-8 0,-5 1-11 0,-11 2-12 16,16 2-5-16,-16-2-7 0,13 0-6 0,-13 0-22 15,18-2-12-15,-18 2-17 0,14 0-24 0,-14 0-24 16,13-1-29-16,-13 1-34 0,14-5-39 0,-5-1-49 16,-4 1-262-16,3-2-493 0,1 1 219 0</inkml:trace>
          <inkml:trace contextRef="#ctx0" brushRef="#br0" timeOffset="141642.9334">2022 4850 95 0,'0'0'262'0,"0"0"-5"0,17 10-11 0,-17-10-6 16,0 0-8-16,6 11-4 0,-2-5-8 0,-4-6-7 15,9 11-5-15,-9 0-6 0,6 2-4 0,-3-2-8 16,-1 2-11-16,-2 0 4 0,3 3-12 0,0-1-12 15,-3 1-2-15,3-1-12 0,-1 1-8 0,0 1-19 16,-1-3-5-16,1 1-13 0,-2 1-9 0,3-1-11 16,0 9-5-16,-3-6-9 0,0-1-7 0,0 1-23 15,3-4-33-15,0-3-18 0,-3 4-21 0,1 0-32 16,-1-1-26-16,3 1-28 0,-6-2-41 0,2 3-37 0,-2-3-43 16,-3-2-78-16,-2-1-247 0,3-4-613 15,2 3 272-15</inkml:trace>
          <inkml:trace contextRef="#ctx0" brushRef="#br0" timeOffset="150280.898">2370 5194 106 0,'0'0'226'0,"0"0"-7"0,0 0-11 0,0 0-10 0,0 0-9 15,0 0-9-15,0 0-7 0,0 0-8 16,0 0-13-16,0 0-9 0,0 0-7 0,0 0-11 0,0 0-8 16,0 0-2-16,0 0-12 0,0 0-6 0,0 0-11 15,0 0-5-15,0 0-6 0,0 0 2 16,0 0-5-16,-23 20-2 0,16-11 0 0,-2 4-1 0,-1-2-6 15,-2 2-4-15,-2 5-4 0,-5 6-4 0,-4 5-4 16,4-8-3-16,-8 9-7 0,11-7-3 0,-10 7-7 16,3-3 1-16,3-5-17 0,2 3-24 0,-6 3-28 15,5-4-32-15,1 0-37 0,0-3-46 0,2 4-64 16,4-4-297-16,-1-4-558 0,4-3 247 0</inkml:trace>
          <inkml:trace contextRef="#ctx0" brushRef="#br0" timeOffset="157396.1158">2602 4902 41 0,'0'0'182'0,"0"0"-10"15,-35 3 2-15,35-3-10 0,0 0-8 0,0 0-4 16,0 0-7-16,0 0-2 0,0 0-1 0,0 0-8 16,0 0-7-16,0 0-7 0,0 0-5 0,0 0-14 0,0 0-1 15,0 0-13-15,-15 0-3 0,15 0-15 0,0 0-2 16,0 0-9-16,0 0-9 0,0 0 3 15,0 0-6-15,3 18-1 0,-3-18 1 0,0 0-2 0,6 21 4 16,-3-15-4-16,0 5-1 0,-2 0-3 0,5-3 0 16,-3 8-1-16,0-3 2 0,3-6-5 0,-4 8-4 15,4-8-1-15,-1 6 0 0,-2-2 0 0,5 2-1 16,-5-4-2-16,0 0-1 0,3-2 4 0,-3 2-2 16,-3-9 0-16,7 9-3 0,-4-1 2 0,-3-8-2 15,9 5 1-15,-9-5-1 0,5 8 8 0,-5-8-4 16,0 0 3-16,12 7-2 0,-12-7-1 0,0 0-5 15,10 0-4-15,-10 0 11 0,0 0 5 0,0 0-15 16,16-10-1-16,-16 10 1 0,14-8-7 0,-8 1-1 16,0 1 2-16,1-2-1 0,-1-5-5 0,0 5 1 15,2 1-3-15,-2-7 3 0,0 1-4 0,0-1 3 16,1-1-3-16,-4 3-4 0,3-3-3 0,-2 6 3 0,-1-4 2 16,0-1 0-16,-3 1-1 0,3-2 0 0,-3 2 5 15,0 13-4-15,0-21 2 0,0 7-5 16,0 3-1-16,0 11 2 0,0-21 0 0,-3 13-3 15,3 8 4-15,-3-23-6 0,0 13 2 0,3 10 5 0,-4-16-11 16,4 16 4-16,-6-12 1 0,6 12 1 0,-10-12 0 16,10 12 0-16,-6-9-1 0,6 9 4 0,-9-6-4 15,9 6-4-15,-11-5 5 0,11 5 8 0,-12-6-8 16,12 6-3-16,-13 0 1 0,13 0 1 0,-14-1-4 16,14 1 3-16,0 0 1 0,-22 4 0 0,22-4-5 15,-13 3 7-15,4 1 1 0,9-4-1 0,-11 3 0 16,5 1-5-16,6-4-1 0,-13 9 5 0,7-4 2 15,-2 1-7-15,2 0 2 0,6-6 3 0,-11 9-4 16,9-2-10-16,-4 0-11 0,0 1-15 0,-1 1-17 16,4 0-19-16,3-9-29 0,-9 22-24 0,6-10-41 15,0 0-37-15,1-1-88 0,-1-3-196 0,3-8-531 16,0 21 235-16</inkml:trace>
        </inkml:traceGroup>
        <inkml:traceGroup>
          <inkml:annotationXML>
            <emma:emma xmlns:emma="http://www.w3.org/2003/04/emma" version="1.0">
              <emma:interpretation id="{BE60B3B6-6656-432C-9447-32B49AAC98CD}" emma:medium="tactile" emma:mode="ink">
                <msink:context xmlns:msink="http://schemas.microsoft.com/ink/2010/main" type="inkWord" rotatedBoundingBox="29397,9721 33873,9730 33871,10530 29396,10521"/>
              </emma:interpretation>
            </emma:emma>
          </inkml:annotationXML>
          <inkml:trace contextRef="#ctx0" brushRef="#br0" timeOffset="157975.7571">3072 5146 78 0,'0'0'257'16,"0"0"-17"-16,0 0-12 0,0 0-15 0,0 0-10 0,0 0-12 15,0 0-14-15,0 0-18 0,0 0-7 0,0 0-14 16,0 0-3-16,0 0-8 0,0 0-3 16,0 0-5-16,0 0 0 0,27-4-6 0,-27 4-4 15,0 0-3-15,19-6-7 0,-7 6-6 0,2-3-2 0,-14 3-4 16,19-2-2-16,-5-1-13 0,-1-3-7 0,2 2 3 15,1 1-10-15,1 3 0 0,-4-5-7 0,4 4 0 16,-4-4-6-16,-1 3-6 0,1-3-2 0,-4 1-4 16,-9 4-5-16,21-4-2 0,-12 2-9 0,-9 2 8 15,20-3-5-15,-10 3-3 0,-10 0-4 0,15-5-1 16,-15 5 5-16,13-3-7 0,-13 3-3 0,14-1-10 16,-14 1-5-16,12-2-8 0,-12 2-8 0,0 0-15 15,13 0-6-15,-13 0-17 0,0 0-12 0,0 0-12 16,14 0-12-16,-14 0-16 0,0 0-18 0,0 0-23 15,0 0-37-15,0 0-44 0,0 0-252 0,0 0-529 16,0 0 233-16</inkml:trace>
          <inkml:trace contextRef="#ctx0" brushRef="#br0" timeOffset="158307.0082">3257 4960 213 0,'0'0'226'16,"0"12"-3"-16,0-12-10 0,0 0-9 0,0 19-8 15,0-8-7-15,0-11-6 0,5 20-6 0,-5-9-2 16,3 0-7-16,0 0-5 0,0 5-10 0,0-3 2 15,0 5-10-15,0-3-7 0,-2 3-6 0,2-2-8 0,0-1-7 16,0 2-10-16,-3 1-6 0,3 0-14 16,-3-1-7-16,3-1-13 0,0 3 1 0,-3-1-3 15,4 0-11-15,-4 0-7 0,3 0-6 0,0-3-21 0,-3 3-28 16,0-1-32-16,0-4-28 0,-6 5-41 16,2-3-43-16,1 1-60 0,-3-3-98 0,-3 0-212 15,5-6-566-15,-2-1 250 0</inkml:trace>
          <inkml:trace contextRef="#ctx0" brushRef="#br0" timeOffset="169372.1429">3650 4695 123 0,'0'0'157'0,"0"0"-13"16,0 0 0-16,0 0-11 0,0 0-1 15,0 0-8-15,0 0-3 0,0 0-5 0,0 0-9 0,0 0 2 16,0 0-3-16,0 0-3 0,0 0-8 0,0 0 0 16,0 0-9-16,0 0 1 0,0 0-3 0,0 0-8 15,0 0-6-15,0 0-5 0,0 0-8 0,0 0-3 16,0 0-6-16,0 0-4 0,0 0-3 0,0 0-3 16,0 0-4-16,0 0 0 0,0 0-4 0,0 0 5 15,-28 21 0-15,25-11 1 0,-4 1 0 0,4 1-1 16,-3 1-1-16,2-2 4 0,-2 2 4 0,0 1-4 15,-2 3-1-15,3 3 2 0,-1-2-2 0,1-3 0 16,-1 2-5-16,0-2 1 0,0 0 0 0,5 0 0 16,-5 2-3-16,3 2 4 0,0-7-4 0,3 4-6 15,-3-1 2-15,3 1-1 0,-3-2 0 0,3 3 1 0,3-4 0 16,-3 0-5-16,3 2 1 0,-3-5-2 0,3 2 8 16,0-2-7-16,-3 0-1 0,7 2-1 0,-7-1-3 15,6 2-2-15,0 0 10 0,-6-2-9 16,3 2 3-16,2 1-2 0,-5-3-3 0,3 2 0 15,0 0 0-15,-3-2-1 0,5-1 0 0,-5 3-2 0,3-3-7 16,-1 1 3-16,1 0 3 0,-3-1-1 0,0-10-3 16,3 17 4-16,0-8-1 0,-3-9-4 0,6 13-6 15,-6-6 15-15,0-7-6 0,0 0 7 0,7 13-5 16,-7-13 5-16,9 7 4 0,-9-7 0 0,7 6-2 16,-7-6-2-16,9 4 5 0,-9-4-1 0,14 1-3 15,-14-1 0-15,16 0 3 0,-16 0-7 0,0 0 3 16,22-5-12-16,-16 3 12 0,-6 2-6 0,10-5 12 15,-10 5-12-15,15-8-2 0,-10 3 2 0,-5 5-7 16,11-10 0-16,-6 7 10 0,-5 3-7 0,9-16 3 0,-3 11-1 16,-6 5 5-16,7-11-7 0,-4 1-6 0,-3 10 6 15,10-13 0-15,-7 6-1 0,-3 7 2 16,3-16-6-16,0 8 7 0,-3 8-5 0,6-16-12 0,-6 16 17 16,0-11-6-16,0 11 0 0,0-15-6 0,0 15 4 15,0 0-2-15,-3-13 9 0,3 13-6 0,0 0-2 16,-3-11 5-16,3 11 1 0,0 0 2 0,-6-9-5 15,6 9-2-15,0 0 3 0,-13-6 0 0,13 6-3 16,0 0 1-16,-16-5 3 0,16 5-4 0,-11 0 11 16,11 0-12-16,0 0 5 0,-19 0-1 0,19 0-1 15,-15 0-1-15,15 0-2 0,0 0 2 0,-19 0-4 16,19 0 9-16,-13 5-3 0,13-5-4 0,-14 8 2 16,14-8-1-16,-11 5-4 0,11-5 3 0,-14 7-3 15,11-1-9-15,3-6 3 0,-10 8-10 0,10-8-4 16,-9 8-5-16,9-8-11 0,-7 12-12 0,4-5-5 15,3-7-14-15,-6 12-16 0,6-12-15 0,-6 11-19 16,6-11-15-16,-5 12-22 0,3-4-20 0,2-8-51 16,-3 8-248-16,3-8-518 0,0 0 230 0</inkml:trace>
          <inkml:trace contextRef="#ctx0" brushRef="#br0" timeOffset="170109.765">4091 4748 81 0,'0'0'248'0,"0"0"-11"0,0 0-18 16,0 0-17-16,0 0-19 0,0 0-22 0,0 0-9 15,0 0-14-15,0 0-8 0,0 0-6 0,0 0-3 16,0 0-7-16,-14 27-3 0,14-27 0 0,-8 18-4 15,0-1-3-15,2-5-9 0,3 3-2 0,-1 3-6 16,-2-2 2-16,3-1-8 0,0 4-3 0,0-1 0 16,-5 3-5-16,5 2-6 0,0-5-3 0,0 2 0 15,0-3-1-15,0 6-4 0,3-6-3 0,0 5-6 16,-1-1-1-16,-2-4-3 0,3 1-4 0,0-2 3 0,3 0-6 16,-3 2 11-16,0 0-12 0,1-5-4 0,2 3-3 15,-3-3 4-15,6 2-10 0,-3-4 1 0,0 4 1 16,5-4-1-16,-5 3-7 0,0-2 3 0,0-2 1 15,0-3 0-15,4 3-6 0,-4-3 5 0,3 0-2 16,2-1-1-16,-8-6 2 0,11 11 2 0,-3-8-1 16,-2 2-5-16,-6-5 7 0,13 3 1 0,-13-3-1 15,20-3 7-15,-8-1-20 0,-12 4 6 0,23-10-11 16,-14 6 10-16,0 2 1 0,-1-5-3 0,4-4 1 16,-5 4-3-16,7-1-3 0,-5-1 4 0,4 0 0 15,-4 3-1-15,-2-9-2 0,-1 9-10 0,0-3 11 0,-1 0 1 16,-2 1-4-16,-3 8 6 0,6-18-10 0,-6 11 5 15,0 7-4-15,0-13 5 0,0 13-9 16,3-17 13-16,-3 17 0 0,-3-12-8 0,3 12 7 16,-11-12 1-16,5 5-6 0,6 7-2 0,-12-11 9 0,8 8-9 15,4 3 0-15,-12-10 1 0,12 10 5 16,-13-4-8-16,13 4 9 0,-9-4-12 0,9 4-6 0,0 0 6 16,-18 0-6-16,18 0-5 0,-15 4-11 0,15-4-1 15,-14 3-13-15,14-3-7 0,-12 4-17 0,12-4-10 16,-13 8-12-16,9-2-19 0,-5 0-16 0,3 1-25 15,-8 0-28-15,8-1-29 0,-1 4-39 0,-5-4-67 16,1 0-241-16,3 1-591 0,-3-2 261 0</inkml:trace>
          <inkml:trace contextRef="#ctx0" brushRef="#br0" timeOffset="179978.0923">4425 5016 70 0,'0'0'130'16,"0"0"-10"-16,0 0-15 0,0 0-9 0,0 0-3 15,-5 7-9-15,5-7-11 0,0 0-5 0,0 0-5 16,0 0-9-16,-8 6-1 0,8-6-7 0,0 0-1 15,0 0-5-15,0 0 2 0,0 0 8 0,0 0-4 16,-8 5-3-16,8-5 1 0,0 0 0 0,0 0 3 16,0 0 2-16,0 0 0 0,0 0 4 0,0 0-4 15,0 0 2-15,0 0 1 0,0 0-1 0,0 0 1 16,0 0 3-16,0 0-1 0,0 0-4 0,0 0 2 16,0 0-2-16,0 0 0 0,0 0-4 0,0 0-2 15,0 0-1-15,0 0-4 0,0 0 0 0,0 0 1 16,0 0-3-16,0 0 0 0,0 0-2 0,0 0-1 15,0 0-1-15,0 0 2 0,0 0 1 0,0 0-3 16,0 0 1-16,0 0 1 0,0 0 2 0,0 0 2 0,0 0 0 16,0 0 7-16,0 0-4 0,0 0 3 0,40-7-7 15,-40 7 2-15,20 0-5 0,-20 0 0 0,15-5-6 16,-8 4-2-16,-7 1-1 0,16-5 0 0,-16 5-5 16,15 4-3-16,-15-4-1 0,14-4 8 0,-14 4-9 15,13 4 8-15,-13-4-8 0,14 1 2 0,-14-1-4 16,15 1 3-16,-15-1 0 0,10 5 0 0,-10-5 0 15,13 0-1-15,-13 0 1 0,15 4-7 0,-7-2 5 16,-8-2 3-16,13 1-1 0,-13-1-3 0,12 0 0 16,-12 0-6-16,14 2 3 0,-14-2 1 0,0 0-1 0,16 0-5 15,-16 0 2-15,12 0-4 0,-12 0 1 16,0 0 0-16,0 0 2 0,0 0-1 0,16-2 1 16,-16 2-6-16,0 0 5 0,0 0-6 0,0 0-7 15,0 0-7-15,0 0-9 0,0 0-12 0,0 0-16 16,0 0-14-16,0 0-10 0,0 0-15 0,0 0-25 15,0 0-23-15,0 0-41 0,0 0-32 0,0 0-245 0,0 0-492 16,-25 21 219-16</inkml:trace>
          <inkml:trace contextRef="#ctx0" brushRef="#br0" timeOffset="180447.82">4571 4887 75 0,'0'0'200'0,"0"0"-9"0,0-12-12 0,0 12-7 16,0 0-11-16,0 0-14 0,0 0-5 15,0 0-13-15,0 0-5 0,0 0-10 0,0 0-8 16,0 0-5-16,0 0-5 0,0 0-3 0,0 0-11 0,0 0-5 16,0 0-7-16,0 0-10 0,0 0-3 0,0 0 0 15,0 0-1-15,0 0-7 0,0 0 5 16,0 0 1-16,0 0 3 0,0 0-4 0,0 0-1 16,0 43 3-16,0-35 0 0,0-8 0 0,3 22-2 0,0-14 2 15,-3 7-2-15,3-6 4 0,0 2-3 0,0 1-1 16,-3 1 2-16,6 4-4 0,-5-6-4 0,2 0-1 15,3 1-5-15,-3 0 0 0,2 0 5 0,-2 4-8 16,0-6-7-16,0 2-1 0,0-5-5 0,-3-7 2 16,4 20-5-16,1-10-4 0,-5-3-5 0,0-7 6 15,1 18 0-15,-1-7-7 0,0-11-9 0,3 17-14 16,-3-8-22-16,0-9-23 0,-3 16-34 0,3-16-39 16,0 17-53-16,0-17-81 0,-6 14-265 0,2-10-570 15,4-4 253-15</inkml:trace>
          <inkml:trace contextRef="#ctx0" brushRef="#br0" timeOffset="205848.2003">4665 4813 13 0,'0'0'170'0,"0"0"-6"0,0 0-10 0,28-14-8 16,-28 14-5-16,0 0-12 0,0 0 2 0,0 0-4 16,0 0-8-16,0 0-6 0,0 0-4 0,0 0-2 15,0 0-4-15,0 0-5 0,0 0-7 0,0 0-2 16,0 0-6-16,0 0-6 0,0 0-5 0,0 0-2 15,0 0-6-15,0 0-1 0,0 0-5 0,0 0 2 16,0 0-3-16,0 0-13 0,0 0 3 0,0 0 2 16,0 0-3-16,0 0-2 0,-6-19 0 0,6 19-1 15,0 0-2-15,0 0 0 0,0 0-3 0,0 0-1 16,0 0-8-16,0 0 2 0,0 0-5 0,0 0-2 0,0 0 0 16,0 0-4-16,0 0-1 0,0 0-1 15,0 0-4-15,0 0 1 0,0 0-2 0,0 0 0 16,0 0-3-16,0 0 0 0,0 0-2 0,0 0 6 0,0 0-3 15,0 0-1-15,0 0 5 0,0 0 1 0,0 0 1 16,0 0 1-16,0 0-2 0,0 0-1 0,0 0-2 16,0 0 1-16,0 0-1 0,9-7 3 0,-9 7-1 15,0 0 3-15,0 0-8 0,0 0 1 0,0 0 0 16,0 0 6-16,0 0-2 0,9-8-3 0,-9 8 0 16,0 0-2-16,11-3 2 0,-11 3 1 0,0 0 0 15,13-5 0-15,-13 5-2 0,14-2-1 0,-14 2 13 16,9-4-9-16,1 2-6 0,-10 2 3 0,15-8-3 15,-15 8 5-15,13-3 0 0,-2 2-4 0,-11 1 1 16,19-3-3-16,-10 0 0 0,-9 3 3 0,22 0 1 16,-11 0-1-16,-11 0-4 0,22-4 3 0,-8 3-3 15,-1 0 8-15,4 1 2 0,-3 0-4 0,3 0-2 16,-4-2-2-16,4-1-2 0,-1 3 11 0,-2-5-5 0,3 5-5 16,-3 0 5-16,-2-1 5 0,1 2-6 15,-2 0 2-15,1 3-8 0,-12-4 0 0,19 3-3 16,-9-3 0-16,-10 0 3 0,17 2-3 0,-10 0-1 0,-7-2 3 15,17 6-4-15,-10-1 2 0,-7-5 1 16,8 10 1-16,-2-6-1 0,-6-4-6 0,10 10 5 16,-10-10-1-16,7 14-2 0,-2-7-1 0,-1 0 6 0,2 2-5 15,-6-9 7-15,5 18 0 0,-5-11-3 0,3 4-5 16,-2 0 5-16,1 3 5 0,1-1 2 0,-3 1 0 16,0-3-2-16,0 3 3 0,0-1 0 0,0-1 1 15,-3 5 2-15,0 0 6 0,1-1 5 0,1 2-5 16,-4-1 4-16,2-1 3 0,0 4-2 0,-1-3 4 15,1-1-5-15,-3 2-4 0,0 1 8 0,3-1 0 16,3-1-2-16,-6-3-4 0,2 4 0 0,4-1-8 16,-3-3 4-16,0 0-2 0,1 0-6 0,2 0 8 15,-1 1-4-15,1-1 0 0,-3-1 0 0,3 0-6 0,0-2 3 16,-2 6-4-16,4-4-1 0,-5-1-8 0,3-12-5 16,0 24-10-16,0-17-14 0,0-7-15 15,-5 18-9-15,5-18-15 0,0 17-6 0,0-17-13 16,-3 11-20-16,3-11-16 0,-3 10-26 0,3-10-18 0,-7 14-37 15,7-14-49-15,-6 7-295 0,6-7-596 0,-9 2 265 16</inkml:trace>
          <inkml:trace contextRef="#ctx0" brushRef="#br0" timeOffset="206144.9583">4969 5307 159 0,'0'0'241'0,"0"0"-13"0,0 0-16 16,0 0-7-16,0 0-7 0,0 0-11 0,0 0-7 15,32-15-6-15,-19 9-8 0,0-1-8 0,2 2-4 16,0-2-8-16,3-3-14 0,2 5-4 0,-4-3-16 15,8 0-12-15,-9 0-7 0,3 3-14 0,-3-3-9 0,-2 7-8 16,2-1-25-16,-5-2-20 0,1 2-24 0,-11 2-26 16,18-3-26-16,-18 3-34 0,13 3-28 0,-13-3-56 15,0 0-50-15,0 0-194 0,0 0-454 0,0 0 201 16</inkml:trace>
          <inkml:trace contextRef="#ctx0" brushRef="#br0" timeOffset="206818.5725">5494 4975 39 0,'0'-10'229'16,"0"10"-18"-16,-1-11-11 0,1 11-10 0,0 0-14 15,1-18-16-15,5 8-14 0,2 2-9 0,-4 0 2 16,4-7-12-16,-1 7-6 0,-1-4-6 0,3 0-9 16,-3 4-4-16,6-2-4 0,-3 0 0 0,3-1-1 0,-5 5-4 15,4-1-3-15,1-1-5 0,-9 2-1 16,7 2-5-16,-1-1-7 0,0 0-6 0,-9 5-4 15,13-7-4-15,-5 4 1 0,-8 3-12 0,16-2 2 0,-16 2-9 16,15 4-2-16,-15-4 1 0,11 8 3 0,-4-4-11 16,-1 2-3-16,0 1-6 0,-3 3 1 0,-2-1-4 15,2 7-1-15,-3-2-4 0,-3 1-1 0,2 8 4 16,-5 0-3-16,0 1-2 0,-1-2-1 0,1 0 2 16,-5 2-3-16,1-3 2 0,-5 3-1 0,4-4 0 15,-2 4-7-15,-2-4 6 0,2 2 1 0,-1-3 0 16,2 0 2-16,3-2 0 0,-4-2-2 0,-1 1-3 15,7-3 1-15,-2 0 0 0,2-3 1 0,-2-2 2 16,3 0-5-16,0 0 3 0,3 0-8 0,3-8-2 16,-8 14 9-16,8-14-8 0,-4 8 3 0,4-8-2 15,-8 8-9-15,8-8 6 0,0 0 0 0,-10 8 2 16,10-8 0-16,0 0-1 0,0 0 0 0,0 0 10 16,0 0-1-16,0 0-3 0,0 0 0 0,19 6 4 15,-19-6 5-15,20-3-2 0,-20 3 5 0,19-5 7 16,-4 3-5-16,1-1 0 0,-1 1 5 0,0 2 0 0,5-6-5 15,-7 6 6-15,2-1-7 0,-2-1-1 0,-2 2-2 16,-11 0-9-16,19-4 4 0,-19 4-4 0,20 0-4 16,-20 0-2-16,13 0-10 0,-13 0-12 0,13 4-14 15,-13-4-9-15,6 3-19 0,-6-3-15 0,6 10-22 16,-6-10-24-16,0 0-33 0,0 13-34 0,0-13-32 16,0 0-85-16,0 0-176 0,0 0-523 0,0 0 232 15</inkml:trace>
          <inkml:trace contextRef="#ctx0" brushRef="#br0" timeOffset="207138.6145">5964 5078 217 0,'0'0'251'0,"0"0"-19"0,0 0-10 0,12-3-6 0,-12 3-7 16,0 0-9-16,0 0-6 0,16-4-3 0,-16 4-6 16,11 0-3-16,-11 0-4 0,16-4-13 0,-5 2 3 15,-11 2-6-15,21-2-14 0,-8-1 5 0,0 1-19 16,2-3 3-16,-1 3-5 0,2-4-17 0,-2 2-1 16,2 0-11-16,0 0-7 0,1-2-8 0,-1 0-9 15,-1 1-11-15,-1-1 0 0,0 2-8 0,-2 3-5 16,-3-5-6-16,2 3-11 0,-11 3-13 0,15-5-16 15,-15 5-18-15,13-4-20 0,-13 4-9 0,14-2-22 16,-14 2-17-16,0 0-10 0,0 0-12 0,0 0-23 16,0 0-21-16,5 11-32 0,-5-11-37 0,0 0-58 15,0 0-284-15,-25 15-600 0,18-10 265 0</inkml:trace>
          <inkml:trace contextRef="#ctx0" brushRef="#br0" timeOffset="207350.0544">6039 5225 128 0,'0'0'263'0,"0"0"-10"0,0 0 1 0,7 15-11 0,-7-15-5 16,12 3-15-16,-12-3-17 0,19-4-3 0,-4 4-15 16,-15 0-14-16,30-6-17 0,-16 5-18 0,2-5-8 15,-3 5-16-15,-1-1-17 0,2 0-19 0,-14 2-19 16,19-6-28-16,-10 5-26 0,-9 1-43 0,16-2-29 15,-16 2-51-15,14-4-54 0,-14 4-296 0,0 0-505 16,0 0 224-16</inkml:trace>
          <inkml:trace contextRef="#ctx0" brushRef="#br0" timeOffset="211359.2541">6570 4790 87 0,'0'0'190'0,"0"0"-8"16,0 0-16-16,0 0-5 0,0 0-12 16,0 0-12-16,0 0-13 0,0 0-8 0,0 0-9 0,0 0-2 15,0 0-4-15,0 0-10 0,0 0 2 0,0 0-8 16,0 0-1-16,0 0-7 0,0 0 0 0,0 0-6 15,0 0 1-15,0 0-8 0,0 0 2 0,23 7-7 16,-23-7-2-16,0 0-7 0,0 0-1 0,0 0 0 16,0 0 0-16,0 0 2 0,9 7 0 0,-9-7 1 15,0 0 7-15,8 10-5 0,-8-10 1 0,6 10 1 16,-3 1 1-16,-3-11-2 0,9 14 0 0,-8-2-1 16,4-3-1-16,-2 5 3 0,1 0-3 0,-2 0-2 15,2-1 2-15,-2 2-4 0,-2-1 1 0,1 3 1 16,-1-3-4-16,3 3-1 0,-6 1 2 0,2-2 1 0,-1 0-9 15,-2 3 6-15,-1-4-5 0,2 3 4 16,2-4-2-16,-1 3-14 0,-1-4 9 0,0 3-3 0,-1-3-5 16,1-2 6-16,3-11-10 0,-3 18-3 0,3-18 3 15,-2 13-8-15,2-13-2 0,0 10 3 0,0-10-4 16,-1 11 1-16,1-11-10 0,0 0 9 0,0 0 16 16,-3 14-20-16,3-14 2 0,0 0-9 0,0 0-2 15,4 9-2-15,-4-9-16 0,0 0-9 0,0 0-27 16,8 7-17-16,-8-7-15 0,0 0-25 0,0 0-26 15,0 0-26-15,4 8-39 0,-4-8-39 0,0 0-86 16,0 0-197-16,0 0-566 0,0 0 250 0</inkml:trace>
          <inkml:trace contextRef="#ctx0" brushRef="#br0" timeOffset="212306.4827">6860 4895 150 0,'0'0'209'0,"0"0"-11"16,0 0-7-16,0 0-6 0,0 0-2 0,0 0-3 16,0 0-4-16,0 0-10 0,0 0-7 0,-12-20-12 0,12 20-3 15,0 0-11-15,0 0-6 0,0 0-6 0,0 0-7 16,0 0-11-16,0 0-10 0,0-12-8 16,0 12-7-16,0 0-4 0,6-11-16 0,-6 11-2 0,11-7-8 15,-11 7 1-15,9-8-8 0,-2 6 2 16,4-4-4-16,-4-1-3 0,1 3 1 0,5-3-1 0,-4 3 0 15,3 1-1-15,-2-4 5 0,-10 7-1 0,17-4-2 16,-10 1-3-16,-7 3-3 0,18 0-1 0,-18 0 0 16,15 0-8-16,-15 0 0 0,12 3-5 0,-12-3 0 15,7 13 3-15,-2-8-9 0,-5-5 3 0,1 13 8 16,-1-2-16-16,0-11-1 0,-1 21 9 0,-1-7 3 16,-2 0-5-16,-1 0 3 0,1 0-5 0,-2 0 1 15,-3 1-4-15,5-2-2 0,-2 1 0 0,0-3 4 0,1 1-2 16,-1-4 1-16,3-1-11 0,3-7 19 15,-7 15-13-15,2-9-1 0,5-6-2 0,-6 9 3 16,6-9-2-16,-1 11 1 0,1-11-5 0,0 0 3 0,0 0 8 16,0 0-3-16,-2 11-3 0,2-11 3 0,0 0-5 15,0 0 3-15,11 5-3 0,-11-5 7 0,0 0 5 16,12 2-17-16,-12-2 8 0,0 0 6 0,13 2-4 16,-13-2-6-16,0 0 0 0,18-2 2 0,-18 2 0 15,0 0-8-15,13 2 5 0,-13-2 2 0,9 4-3 16,-9-4 3-16,11 4-8 0,-11-4 11 0,9 3-3 15,-9-3 0-15,7 5 0 0,-7-5-1 0,6 8-4 16,-6-8 9-16,8 9-3 0,-8-9 5 0,9 11-2 16,-9-11-9-16,4 14 10 0,-1-10-2 0,0 6 6 0,-3-10 0 15,3 13 7-15,-3-13-13 0,3 14 6 16,-3-7 8-16,0-7 3 0,0 18-2 0,0-7 8 16,-1 1-8-16,-5 0 6 0,0 2-6 0,-2-2 1 0,1 3 3 15,-5-1-8-15,4-1 19 0,-4 0-18 16,3-2-2-16,-4 2 1 0,3-3 0 0,-4 0 1 0,2-2-1 15,-3 2 2-15,3-3-10 0,5-1 7 0,-2 1 15 16,2-6-15-16,7-1-6 0,-12 10 7 0,12-10-10 16,-12 4 24-16,12-4-25 0,-12 1-2 0,12-1-11 15,0 0-17-15,-15 0-18 0,15 0-15 0,0 0-17 16,0 0-29-16,-12-8-20 0,12 8-31 0,0 0-33 16,-3-11-40-16,3 11-69 0,0 0-249 0,6-19-593 15,-6 19 263-15</inkml:trace>
          <inkml:trace contextRef="#ctx0" brushRef="#br0" timeOffset="212917.6717">7272 4870 104 0,'0'0'262'0,"0"0"-21"0,0 0-21 0,0 0-14 16,0 0-17-16,0 0-18 0,0 0-2 0,0 0-5 15,0 0-8-15,0 0-7 0,0 0-4 0,-15 25-4 16,15-25-9-16,-4 17-7 0,1-6-6 0,0 2-2 16,1-2-3-16,1-2-9 0,-2 2-10 0,3-11 3 15,-3 18-10-15,3-4-5 0,0-2-5 0,0-1-3 16,0-11-3-16,0 16-5 0,0-16-11 0,3 15-1 16,0-8 1-16,-3-7-10 0,7 13 3 0,-7-13-4 15,6 7 4-15,-6-7 1 0,15 4-1 0,-15-4-1 0,13-1-3 16,-13 1-5-16,21-7 1 0,-7 2-14 0,4-4 2 15,-3-2-4-15,4-6-5 0,-1 3 2 16,1-1-6-16,-2-3 0 0,-1 2-5 0,0-5-2 16,2 3-5-16,-9 3 2 0,3 0 2 0,0 0-1 15,-4-2-7-15,1 3 8 0,-4 0-7 0,1 1 3 0,-4 2-8 16,2 0 9-16,-2 3-6 0,-2 8 10 16,0-20-7-16,3 10 8 0,-3 10-4 0,-5-14 3 0,5 14 3 15,-7-17-10-15,2 10-1 0,5 7 6 0,-10-8 2 16,10 8 0-16,-15-8-20 0,6 6 19 0,9 2-5 15,-15-6 5-15,5 5-2 0,10 1 0 0,-17 1-6 16,17-1 4-16,-17 3-11 0,8 0 4 0,9-3 5 16,-18 7-9-16,10-2-14 0,8-5-9 0,-15 8-16 15,5-3-15-15,2 2-19 0,1 0-30 0,-3-1-37 16,1 5-33-16,-2-1-38 0,7-2-69 0,-11-2-285 16,7 4-620-16,-1-3 274 0</inkml:trace>
          <inkml:trace contextRef="#ctx0" brushRef="#br0" timeOffset="213631.1019">7293 5142 74 0,'0'0'252'0,"0"0"-14"0,-15 14-10 0,15-14-11 16,-6 7-8-16,6-7-13 0,-7 9-11 0,2 0-10 15,5-9-4-15,-7 10-13 0,4 0 0 16,3-10-9-16,-6 14-6 0,0-4-9 0,6 1-1 15,-5-3-15-15,5-8 3 0,-3 21-7 0,3-11-2 0,-3 1 1 16,3-11-6-16,0 24-14 0,0-11-1 0,0-3-7 16,0-10-3-16,5 19-3 0,-4-9-3 0,-1-10-2 15,5 14 2-15,-2-7-7 0,1 0-3 0,-4-7 1 16,8 10-1-16,-8-10 0 0,13 5-3 0,-13-5-2 16,16 2-3-16,-7-2-4 0,-9 0-3 0,21-2-7 15,-10 1-3-15,4-5-2 0,-2-2-4 0,-1 1-3 16,1 0-3-16,1 0-5 0,-2-3 0 0,1-1-2 15,-2 1-2-15,2-3 6 0,-3 1-10 0,2 1-1 16,-3-4 5-16,-1 4-6 0,2-2-1 0,-5 0-2 16,1-1-2-16,0 3 0 0,0-2-2 0,-5-1 3 15,2 4-2-15,-3 10 3 0,2-18-2 0,-2 18-1 16,0-17 0-16,0 17-2 0,-6-13 0 0,1 6 2 16,5 7 4-16,-10-8-10 0,10 8 0 0,-18-8 2 15,9 6 2-15,9 2-4 0,-23-4-3 0,13 4 5 16,-3-1-6-16,13 1 3 0,-21 0-4 0,9 1 4 15,12-1-9-15,-24 4-11 0,15-1-21 0,-1 0-31 16,10-3-30-16,-17 7-22 0,7-2-39 0,2 1-39 16,1-3-49-16,-1 6-76 0,-4-3-347 0,5 0-728 0,0-2 323 15</inkml:trace>
        </inkml:traceGroup>
      </inkml:traceGroup>
    </inkml:traceGroup>
    <inkml:traceGroup>
      <inkml:annotationXML>
        <emma:emma xmlns:emma="http://www.w3.org/2003/04/emma" version="1.0">
          <emma:interpretation id="{02EC5ECB-D500-4C1D-9EF6-BB2DAEBCE1DB}" emma:medium="tactile" emma:mode="ink">
            <msink:context xmlns:msink="http://schemas.microsoft.com/ink/2010/main" type="paragraph" rotatedBoundingBox="27427,11810 34099,11539 34145,12688 27473,12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39DD71-C520-4299-930E-A2E113BA394F}" emma:medium="tactile" emma:mode="ink">
              <msink:context xmlns:msink="http://schemas.microsoft.com/ink/2010/main" type="line" rotatedBoundingBox="27427,11809 34099,11539 34145,12688 27473,12958">
                <msink:destinationLink direction="with" ref="{1A2E8D06-FCCD-4CA9-8C91-547EF5CADF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A83FB8-5DAA-49E4-9FEF-E8B5D7191D86}" emma:medium="tactile" emma:mode="ink">
                <msink:context xmlns:msink="http://schemas.microsoft.com/ink/2010/main" type="inkWord" rotatedBoundingBox="27427,11809 34099,11539 34145,12688 27473,12958"/>
              </emma:interpretation>
            </emma:emma>
          </inkml:annotationXML>
          <inkml:trace contextRef="#ctx0" brushRef="#br0" timeOffset="237362.7062">4444 6769 157 0,'0'0'175'0,"0"0"-13"16,0 0-3-16,0 0-9 0,-4-9-13 0,4 9-10 15,0 0-1-15,0 0-6 0,0 0-11 0,0 0-7 16,0 0-5-16,0 0-11 0,0 0-7 0,0 0-11 16,0 0 3-16,0 0-3 0,0 0-2 0,0 0 7 15,0 0-1-15,-15 19 2 0,15-19 1 0,-8 14 0 16,8 1-4-16,-5-2 1 0,-1 1 1 0,-2 3 0 16,2 1-3-16,3-1 0 0,0-1-8 0,-4 2 6 15,7 4-8-15,-6 2-10 0,3-7 4 0,1 6-2 16,2-5 0-16,-1 4-3 0,1-4-3 0,0 0 1 0,1 2-4 15,-1-4-4-15,2 6-2 0,1-3-1 16,-3-4 11-16,3 2-9 0,3 1-9 0,-2-2 4 16,-4-1-9-16,3-2 3 0,0 0 3 0,0-2-4 0,0-4 1 15,0 3 0-15,2-2-1 0,-5-8-2 0,6 17-4 16,-3-10 0-16,-3-7 0 0,10 7 2 16,-4-4-8-16,-6-3 7 0,10 10-5 0,-4-6 4 0,-6-4-6 15,14 2-1-15,-14-2-2 0,12 0 4 0,-12 0-1 16,0 0 0-16,25-6-1 0,-18 3-2 0,5-1 1 15,-4-3-2-15,4 1-4 0,-5 1-2 0,5-3 2 16,-4 0-3-16,5 0-2 0,-4-5-8 0,1 3 1 16,-1-1-3-16,2-3-3 0,-2 5 2 0,-2-3-3 15,-1-2-3-15,2-2 2 0,-2 4-1 0,0 0 2 16,-6-2 1-16,3 5 3 0,-3 9-2 0,3-22 0 16,-3 6 4-16,0 16-2 0,-6-16 1 0,6 16 9 15,-6-18-6-15,3 10-1 0,-2-2 0 0,-1 3-1 16,6 7-1-16,-9-15 2 0,2 8-1 0,1 0 0 15,6 7-2-15,-14-6 5 0,8-1 1 0,6 7 2 16,-13-10-2-16,13 10 2 0,-13-5-3 0,4 2 3 0,9 3-3 16,-17-4 1-16,17 4-3 0,-13 0 1 0,13 0 2 15,0 0-1-15,-23 3 0 0,15 2-1 0,8-5 4 16,-14 11 3-16,8-5-3 0,-4 4-6 0,-1-3 6 16,5 4-4-16,-3-4 3 0,5 6-1 0,-5-4 0 15,3 5 1-15,1-2-8 0,-3 2-6 0,5-3-17 16,0 4-12-16,-2-1-19 0,2-1-17 0,0 1-25 15,0-2-18-15,0-2-21 0,3-10-17 0,3 16-27 16,-3-16-70-16,12 8-185 0,-4-5-480 0,-8-3 213 16</inkml:trace>
          <inkml:trace contextRef="#ctx0" brushRef="#br0" timeOffset="237856.0718">4781 7037 74 0,'0'0'232'0,"0"10"-12"0,0-10-18 0,3 15-10 15,-3-8-9-15,0-7-9 0,3 18-13 0,-3-7-11 16,3 2-7-16,-3-3-15 0,0-10-3 0,5 21-12 16,-1-10-1-16,-2 2-8 0,1-6-9 0,3 3-4 15,0-3-1-15,-2-2-7 0,-4-5-2 0,9 15-5 16,-3-13-2-16,-6-2-1 0,11 10-6 0,-11-10 0 15,13 3-5-15,-4-2-5 0,-9-1-8 0,16-1-2 16,-16 1-2-16,20-6-6 0,-7 4-3 0,-2-3-4 16,-3-5-4-16,6 2-1 0,-5 4 0 0,0-6-9 15,-2 1 4-15,1-1-5 0,1 1 7 0,-3 1-9 16,1-5 0-16,-4 3-8 0,3-4 4 0,-1 4 2 16,-1-1 3-16,-3-2-7 0,2-3-1 0,0 3 1 15,-3 2 3-15,0-2 2 0,-3-2 0 0,3 15-7 16,-3-16 2-16,0 5-2 0,-1 2 2 0,4 9-4 15,-9-16 0-15,2 8 4 0,1 1-4 0,0 1-2 16,6 6 5-16,-14-13-4 0,4 9-4 0,1 1 3 16,9 3 0-16,-20-7-3 0,13 7 2 0,7 0-2 0,-18 0-1 15,18 0 3-15,-19 3-7 0,19-3 2 0,-17 6 2 16,13-2-4-16,4-4-1 0,-12 9-14 16,7 0-6-16,5-9-14 0,-8 13-9 0,5-8-18 0,3-5-13 15,-6 15-21-15,6-6-20 0,0-9-23 0,0 16-30 16,0-16-43-16,3 13-251 0,-3-13-506 0,6 11 224 15</inkml:trace>
          <inkml:trace contextRef="#ctx0" brushRef="#br0" timeOffset="238176.0667">5208 6995 50 0,'0'0'290'0,"10"5"-8"0,-10-5-5 16,12 5-11-16,-12-5-16 0,14 4-10 0,-7-3-7 16,-7-1-12-16,17 5-17 0,-17-5-17 15,16 0-13-15,-16 0-10 0,18 0-21 0,-18 0-11 0,19-2-7 16,-11 2-2-16,-8 0-21 0,22 0-10 0,-11-3-8 15,-11 3-8-15,17-3-7 0,-9 1-8 0,-8 2-6 16,19-3-11-16,-19 3 5 0,14-4-16 0,-5 0-13 16,-9 4-5-16,16-5-8 0,-16 5-20 0,9-4-8 15,-9 4-12-15,13-6-17 0,-13 6-11 0,14-5-22 16,-7 2-20-16,-7 3-25 0,12-4-26 0,-12 4-28 16,8-9-34-16,-8 9-288 0,0 0-546 0,1-15 241 15</inkml:trace>
          <inkml:trace contextRef="#ctx0" brushRef="#br0" timeOffset="238435.3677">5415 6747 245 0,'0'0'244'0,"0"0"-12"0,0 0-12 16,0 0-7-16,-12 19-8 0,9-8-5 0,2-1-10 0,-4 3-5 15,1 0-10-15,1 2-7 0,3 2-7 0,-6 1-11 16,6 3-10-16,-2-2-8 0,-1-1-6 16,3 6-10-16,0 0-14 0,-1-1-8 0,2 1-5 0,2 2-14 15,-1-4-2-15,1 2-13 0,0-1-2 0,-3 1-26 16,0-7-26-16,0 4-21 0,3 1-32 0,-3 1-38 16,-3-4-50-16,0 0-46 0,0-4-79 0,-3-1-235 15,-2-1-536-15,3-1 237 0</inkml:trace>
          <inkml:trace contextRef="#ctx0" brushRef="#br0" timeOffset="265928.8547">5658 6776 128 0,'0'0'171'16,"0"0"-14"-16,0 0-17 0,0 0-14 0,0 0-9 15,0 0-10-15,0 0 0 0,0 0-14 0,0 0 2 16,0 0-6-16,0 0-13 0,-19-7 6 0,19 7 2 16,0 0 2-16,0 0-2 0,0 0 4 0,0 0-7 15,0 0 3-15,0 0-4 0,0 0-2 0,0 0-5 16,0 0-8-16,0 0-3 0,0 0-5 0,0 0 1 15,0 0-9-15,0 0-1 0,0 0-7 0,0 0-6 0,0 0-4 16,0 0 2-16,0 0-4 0,0 0 4 0,0 0 1 16,0 0 1-16,0 0 3 0,0 0 2 15,-2 28 3-15,2-28 6 0,2 13-3 0,-2-13-4 0,1 13 3 16,-1-13 4-16,2 16 1 0,2-7 1 0,-4-9-1 16,3 16 1-16,0-8-3 0,0 1 2 0,-3-9-10 15,5 20 0-15,-4-13 2 0,-1-7 3 0,5 17-1 16,-5-10-1-16,0-7-8 0,6 20 7 0,-5-11-1 15,4 1-7-15,-4-2 1 0,-1-8-1 0,2 19-7 16,-1-14 2-16,-1-5-2 0,3 17-4 0,0-6-4 16,-3-11 1-16,3 16-1 0,-1-7-3 0,-2-9 0 15,0 17 2-15,1-8-3 0,-1-9-1 0,0 16 0 16,3-8 0-16,-3-8 1 0,3 12-5 0,-3-12 4 0,0 0-3 16,2 13 3-16,1-5-2 0,-3-8-12 15,6 13 10-15,-6-13 2 0,3 8-8 0,-3-8 4 16,4 10-1-16,-4-10-6 0,0 10 2 0,0-10-2 0,0 0 3 15,6 11 6-15,-6-11-8 0,0 0 7 0,0 10-12 16,0-10 12-16,0 0-7 0,0 0 3 0,3 11-2 16,-3-11-1-16,0 0-3 0,0 0-4 0,0 0-10 15,0 0-10-15,-9 13-18 0,9-13-7 0,0 0-21 16,-7 8-13-16,7-8-25 0,-11 4-31 0,11-4-28 16,-12 0-40-16,12 0-63 0,0 0-265 0,0 0-578 15,-15-11 255-15</inkml:trace>
          <inkml:trace contextRef="#ctx0" brushRef="#br0" timeOffset="266698.7774">5873 6925 42 0,'0'0'241'16,"0"0"-12"-16,-13-17-12 0,13 17-9 0,0 0-15 16,0 0-14-16,-6-7-10 0,6 7-10 0,0 0-10 15,0 0-15-15,0 0-10 0,-3-13-9 0,3 13-11 16,0 0-11-16,0-12-10 0,0 12-3 0,0 0-12 16,0 0 0-16,6-17-11 0,-6 17-3 0,0 0-5 15,6-11-1-15,-6 11-9 0,4-9-2 0,-4 9-1 16,9-11-1-16,-4 6-1 0,-5 5-2 0,8-8 0 15,-8 8-1-15,11-5 7 0,-11 5 0 0,9-6-1 0,-9 6-1 16,10-2-8-16,-10 2 6 0,0 0-5 16,18 1 1-16,-18-1-3 0,0 0 1 0,0 0 5 15,15 8-2-15,-10-4-1 0,-5-4-1 0,7 13-1 0,-4-8 3 16,-3-5-5-16,5 13-4 0,-5-13 0 0,4 13-4 16,-4-13 6-16,0 17-7 0,1-9-4 0,-1 3 0 15,0-11 3-15,-1 17-4 0,-2-8 2 0,3-9-6 16,-3 17 5-16,0-6-4 0,0-3 1 0,3-8-2 15,-4 17 2-15,1-7-2 0,-2-2-1 0,4 3-1 16,-5 1 2-16,0-4-5 0,0 0 5 0,1 6-5 16,1-4 2-16,-2 0 2 0,0 0-6 0,0-2 0 15,0 2 4-15,3 0-2 0,-5-2-5 0,5 0 11 16,3-8-5-16,-5 16-3 0,2-9 1 0,3-7 0 16,-8 13 0-16,8-13-5 0,-3 11 3 0,3-11 2 0,0 0-2 15,0 9 1-15,0-9-1 0,0 0-2 16,0 0 3-16,0 0 6 0,11 11 1 0,-11-11 2 15,11 4 3-15,-11-4 2 0,15 0 5 0,-7 1 3 16,-8-1 1-16,19 0 0 0,-19 0 2 0,20 0-9 0,-11 0 0 16,-9 0-5-16,16-4 1 0,-16 4-5 0,16 4 2 15,-16-4 0-15,11 0-13 0,-11 0-8 16,9 3-15-16,-9-3-12 0,0 0-9 0,7 8-20 0,-7-8-17 16,3 10-17-16,-3-10-18 0,0 0-24 0,0 0-31 15,-3 14-24-15,3-14-33 0,0 0-56 16,0 0-166-16,0 0-489 0,0 0 218 0</inkml:trace>
          <inkml:trace contextRef="#ctx0" brushRef="#br0" timeOffset="267126.7175">6130 7020 218 0,'0'0'239'0,"0"0"-15"0,0 0-14 16,0 0-12-16,0 0-15 0,0 0-13 0,0 0-11 15,0 0-9-15,1 25-8 0,-1-25-4 0,0 17-4 16,0-17-9-16,-1 17-8 0,2-8-11 0,-1-9-4 16,5 16-6-16,-5-6-7 0,3-3-3 0,-3-7-3 0,3 14-6 15,0-8-4-15,-3-6 3 0,7 7 0 16,-7-7-2-16,12 7-2 0,-8-3-9 0,-4-4 0 16,20 1-5-16,-20-1-7 0,18-7-5 0,-6 6 3 15,-3-6-7-15,5 3-2 0,-5 0-11 0,2-3 5 0,-2 1-10 16,3 0 4-16,-3-1-4 0,1 0-2 0,-1-4 0 15,-1 4-1-15,2-3 0 0,-1-1-1 16,-3 3 3-16,-2 0 7 0,1-1-7 0,-1-4 4 0,-1 4 5 16,-3 9 0-16,3-19 4 0,-3 11-4 0,0 8 6 15,-6-22-1-15,6 14-1 0,-6-1 0 0,6 9-9 16,-7-16 0-16,-1 6-2 0,2 3 1 0,6 7-5 16,-11-11-4-16,3 6-6 0,8 5 6 0,-13-9-10 15,13 9 0-15,-12-4 3 0,12 4-4 0,-15 0-13 16,15 0-12-16,-15 4-7 0,15-4-9 0,-18 3-13 15,8 1-12-15,1 6-7 0,1-6-20 0,1 2-18 16,-5-1-28-16,9 1-29 0,3-6-27 0,-17 15-38 16,14-10-62-16,-1 1-246 0,4-6-577 0,-6 11 256 0</inkml:trace>
          <inkml:trace contextRef="#ctx0" brushRef="#br0" timeOffset="268166.2721">6514 7076 114 0,'0'0'254'0,"0"0"-10"0,0 0-11 0,0 0-6 0,0 0-6 16,6 13-5-16,-6-13-5 0,0 0-11 0,8 9-3 15,-8-9-10-15,0 0-7 0,16 1-17 0,-16-1-12 16,17 1-14-16,-10 2-12 0,-7-3-13 0,13 0-8 16,-13 0-14-16,0 0-10 0,21-5-12 0,-21 5-18 15,12-5-33-15,-12 5-25 0,12 0-32 0,-12 0-36 16,11-7-36-16,-11 7-44 0,10-6-53 0,-10 6-288 16,0 0-539-16,8-5 239 0</inkml:trace>
          <inkml:trace contextRef="#ctx0" brushRef="#br0" timeOffset="267946.8615">6535 6884 166 0,'0'0'259'0,"0"0"-13"16,0 0-11-16,0 0-10 0,0 0-8 0,0 0-8 15,0 0-8-15,0 0-7 0,15 6-5 0,-15-6-8 16,0 0 0-16,0 0-8 0,0 0-3 16,12 5 0-16,-12-5-4 0,0 0 2 0,0 0 1 0,14-1-15 15,-14 1-10-15,0 0-3 0,0 0-10 0,19 0-8 16,-19 0-17-16,0 0 1 0,13 0-17 0,-13 0-5 15,0 0-10-15,18 1-7 0,-18-1-7 0,11 1-6 16,-11-1-7-16,13 1 0 0,-13-1-6 0,12 0-5 16,-12 0-5-16,0 0-2 0,15 0-2 0,-15 0 0 15,0 0-5-15,16 0 3 0,-16 0-13 0,14 4-18 16,-14-4-22-16,12 0-27 0,-12 0-32 0,0 0-15 16,9 2-24-16,-9-2-24 0,0 0-24 0,4 8-24 15,-4-8-35-15,0 0-46 0,0 0-69 0,0 0-227 0,-25 14-621 16,17-13 275-16</inkml:trace>
          <inkml:trace contextRef="#ctx0" brushRef="#br0" timeOffset="277074.73">6941 6848 103 0,'0'0'209'16,"0"0"-7"-16,0 0-13 0,0 0-12 0,0 0-9 16,0 0-13-16,0 0-5 0,0 0-9 0,0 0-7 0,0 0-5 15,0 0-7-15,0 0-9 0,0 0-3 0,0 0-8 16,0 0-3-16,0 0-8 0,0 0-1 15,0 0-7-15,0 0-2 0,0 0-3 0,0 0-1 0,0 0-3 16,0 0-3-16,0 0-3 0,0 0 2 0,0 0-3 16,0 0-2-16,0 0-4 0,0 0-3 0,-33-17-2 15,33 17-5-15,0 0-5 0,0 0-3 0,0-13 1 16,0 13-7-16,0 0-4 0,0 0-5 0,5-16-6 16,-5 16 3-16,6-10-3 0,-6 10-8 0,6-10 3 15,-6 10-3-15,8-10 2 0,-3 4-6 0,-5 6-5 16,10-8 3-16,-10 8 4 0,11-8-15 0,-11 8 11 15,7-8-1-15,-7 8-1 0,0 0-4 0,12-2 1 16,-12 2 1-16,0 0-4 0,0 0 3 0,0 0 0 0,15 6-2 16,-15-6 0-16,8 7 7 0,-8-7-4 15,6 9 0-15,-6-9 4 0,5 13-11 0,-3-7 14 16,-2-6-2-16,4 11 2 0,-4-11-2 0,2 16 3 0,-2-7-6 16,0-9 1-16,4 16 6 0,-4-8 2 0,2 3-6 15,-2-11 8-15,0 18-4 0,0-18-4 0,-2 18 3 16,-1-9-1-16,3-9 3 0,-1 17-5 0,-1-9 6 15,2-8-2-15,-4 23 3 0,2-14-2 0,-2 4 2 16,-2-2-3-16,2 5-6 0,-2-3 0 0,1-2 7 16,-2 5 2-16,-1 1-5 0,1-3-2 0,-4 1 3 15,1 5-4-15,-1-3 0 0,4-4 0 0,-3 2-6 16,2 0 4-16,1-4-2 0,-5 2 0 0,9-5 4 16,-5-1-11-16,4 2 7 0,4-9 4 0,-9 10-10 15,9-10 11-15,-6 8 0 0,6-8-1 0,-6 7 0 16,6-7 4-16,0 0 5 0,-8 4-1 0,8-4 10 15,0 0-9-15,0 0 1 0,0 0 1 0,0 0-8 0,0 0 1 16,0 0-2-16,0 0-4 0,0 0 0 0,0 0-11 16,0 0 8-16,20-25 2 0,-13 18-10 0,-7 7 5 15,15-11 2-15,-7 7 1 0,2-2-1 0,-2 1 12 16,-1-1-17-16,5 1 1 0,-3 3-5 0,-9 2 10 16,18-6-3-16,-11 1 1 0,2 3 0 0,-9 2-2 15,18-1 2-15,-18 1-2 0,14 0 0 0,-14 0 5 16,13 1-7-16,-13-1 14 0,13 2-16 0,-7 3 5 15,-6-5 1-15,9 3 3 0,-9-3-1 0,12 3-6 16,-12-3 12-16,9 7-6 0,-9-7 0 0,0 0 2 16,12 7-8-16,-12-7 6 0,0 0 4 0,9 4-1 15,-9-4-13-15,0 0 13 0,0 0-1 0,8 6-13 16,-8-6-8-16,0 0-15 0,7 5-18 0,-7-5-12 0,0 0-28 16,0 0-15-16,0 0-21 0,0 0-23 15,0 0-17-15,0 0-29 0,0 0-30 0,0 0-50 16,0 0-239-16,0 0-556 0,0 0 246 0</inkml:trace>
          <inkml:trace contextRef="#ctx0" brushRef="#br0" timeOffset="277461.5691">7187 6908 143 0,'0'0'203'0,"4"-7"-9"0,-4 7-4 16,0 0-5-16,5-11-7 0,-5 11-10 0,0 0-6 15,4-9-7-15,-4 9-3 0,0 0-10 0,0 0-5 16,0 0-12-16,0 0-4 0,0 0-10 0,0 0-6 16,0 0-6-16,0 0-3 0,0 0-12 0,0 0 7 15,0 0 2-15,0 0-4 0,0 0-1 0,0 0 2 16,0 0-1-16,3 31-4 0,-3-21-1 0,0-10 4 0,-3 20-5 16,2-10-9-16,1-10 4 0,-2 17-11 0,1-3 6 15,-4-3 0-15,4 2 3 0,-2-4 0 16,3-9-9-16,-2 21 2 0,1-7 3 0,1-3-6 0,0-11-5 15,0 14-4-15,0-14 0 0,1 13-8 0,-1-13 8 16,6 14-5-16,-4-7-1 0,-2-7 3 0,7 7-3 16,-7-7 0-16,9 7 2 0,-9-7 1 0,14 4-5 15,-5-2-8-15,-9-2 1 0,15-2-7 0,-15 2-1 16,19-4-7-16,-9-1-11 0,1 3-27 0,-1-2-17 16,-1-3-29-16,8 1-19 0,-8 4-29 0,1-7-21 15,-5 6-25-15,1-4-27 0,1 0-29 0,-7 7-31 16,6-15-31-16,-2 5-60 0,-2 0-261 0,-2 10-639 15,1-17 283-15</inkml:trace>
          <inkml:trace contextRef="#ctx0" brushRef="#br0" timeOffset="277758.1822">7390 6890 47 0,'0'0'223'15,"0"0"-17"-15,0 0-7 0,0 0-12 0,0 0-7 16,0 0 2-16,0 0-5 0,0 0-3 0,0 0 2 15,0 0 4-15,0 0-5 0,0 0-6 0,13 28-3 0,-10-19-5 16,-3-9-3-16,-1 25 6 0,1-14-5 0,-3 7 13 16,-2-4-18-16,1 11-3 0,1-8-3 15,-3 4 1-15,1 3-2 0,2 1-7 0,-3-1-3 0,2-6-9 16,1 4-2-16,-2-3-14 0,3-4-6 0,-1 2-5 16,1-3-14-16,2 4-7 0,-4-5-6 0,4 0-9 15,-2-3-4-15,2 3-5 0,-1-2-6 0,1-11-5 16,1 20-5-16,-2-10-4 0,1-10-19 0,0 16-30 15,0-16-21-15,1 12-29 0,-1-12-36 0,5 10-15 16,-5-10-23-16,1 7-26 0,-1-7-32 0,0 0-36 16,0 0-40-16,0 0-56 0,0 0-310 0,18-21-689 15,-14 11 305-15</inkml:trace>
          <inkml:trace contextRef="#ctx0" brushRef="#br0" timeOffset="142121.8894">1113 6787 122 0,'0'0'266'0,"0"0"-18"16,0 0-17-16,0 0-19 0,0 0-13 0,0 0-23 16,-11-5-13-16,11 5-16 0,0 0-13 0,0 0-3 15,0 0-4-15,0 0-4 0,0 0 0 0,0 0-1 16,17 26-3-16,-17-26-3 0,4 14-1 0,-1-3-3 15,0-3 3-15,1 6 0 0,1 1-6 0,2-1-2 16,-4-1 3-16,3 4 5 0,0-2-6 0,-6 3-9 16,5-2 0-16,-4 6-3 0,2 2-4 0,2-8-4 0,-2 1 2 15,-2-8-6-15,2 12-1 0,-1-5-6 0,-2 0-8 16,0-1-4-16,0 1-5 0,3 1 2 0,-3-1-16 16,-3-5-2-16,3-11-7 0,-2 22 0 0,2-11-3 15,-1 0-6-15,-1 0 0 0,2-11-10 0,-4 16-25 16,4-6-17-16,0-10-20 0,0 12-24 0,0-12-23 15,0 0-26-15,-5 13-14 0,5-13-27 0,0 0-26 16,0 0-34-16,0 0-42 0,0 0-74 0,0 0-251 16,0 0-632-16,20-25 280 0</inkml:trace>
          <inkml:trace contextRef="#ctx0" brushRef="#br0" timeOffset="142492.3698">1387 6983 98 0,'0'0'225'0,"0"0"-13"16,0 0-18-16,0 0-22 0,0 0-10 0,0-12-17 15,0 12-11-15,0 0-9 0,0 0-4 0,0 0-1 0,0 0-7 16,0 0 3-16,-19 24-1 0,13-17 1 16,-2 1-2-16,2 5 0 0,-3-2-1 0,2 2-2 15,-2 2-2-15,0-2 0 0,1-1-5 0,1 0-3 0,0 2-5 16,-2 1 0-16,4-1-3 0,1-1-2 0,1-2-11 15,0-2 1-15,0 3-7 0,0-2-3 0,1 1 5 16,2-11-7-16,0 17 3 0,2-8-3 0,-2-9 9 16,6 13 2-16,-6-13-4 0,3 13 4 0,0-6 1 15,1 1 1-15,-4-8 7 0,9 10-16 0,-3-5-1 16,1 0-5-16,-7-5-3 0,14 7-5 0,-5-6-7 16,-9-1 0-16,16 6-5 0,-7-5-5 0,2 2-6 15,-11-3-5-15,16 3-9 0,-4-3-17 0,-12 0-11 16,19-2-46-16,-2 1-18 0,-17 1-29 0,22-4-17 15,-11-2-23-15,-2 6-26 0,1-4-31 0,-10 4-36 16,16-8-41-16,-8 2-77 0,-2 1-234 0,3-3-632 16,-6 1 280-16</inkml:trace>
          <inkml:trace contextRef="#ctx0" brushRef="#br0" timeOffset="142770.6462">1709 7139 133 0,'14'0'251'16,"-14"0"-10"-16,0 0-8 0,17 2-5 0,-17-2-4 16,14 1-12-16,-5 1-12 0,-9-2-3 0,19 0-13 15,-8 0-12-15,-11 0-7 0,19 1-9 0,-12-1-16 16,-7 0-6-16,23 0-1 0,-11 3-12 0,-12-3-3 16,21 0-10-16,-12 1-5 0,-9-1-2 0,19 0-12 15,-7 0-9-15,-2 0-8 0,-10 0-7 0,20-7-4 16,-20 7-4-16,16-3-17 0,-16 3-2 0,17-4 0 15,-17 4-4-15,13 0-4 0,-4-4-16 0,-9 4-11 0,0 0-16 16,16-1-10-16,-16 1-14 0,0 0-14 16,0 0-20-16,0 0-22 0,0 0-25 0,9 5-36 15,-9-5-30-15,0 0-54 0,0 0-295 0,0 0-576 0,-22 13 255 16</inkml:trace>
          <inkml:trace contextRef="#ctx0" brushRef="#br0" timeOffset="142994.0486">1727 7353 238 0,'0'0'291'0,"0"0"-9"0,0 0-15 16,0 0-12-16,0 0-8 16,33-8-23-16,-20 7-18 0,-4-6-20 0,2 4-20 0,-11 3-14 0,31-1-18 15,-18-2-13-15,4 2-16 0,-7-1-2 0,2 2-17 0,2-4-9 16,-14 4-16-16,19 0-15 0,-9 4-19 0,-10-4-24 15,20-4-22-15,-20 4-28 0,16 4-25 0,-7-4-29 16,-9 0-37-16,17-4-35 0,-17 4-91 0,16-3-147 16,-10-1-444-16,-6 4 196 0</inkml:trace>
          <inkml:trace contextRef="#ctx0" brushRef="#br0" timeOffset="143628.3011">2324 7099 102 0,'10'-6'214'0,"-10"6"-14"15,6-11-10-15,0 5-10 0,-6 6-15 0,10-8-6 0,-10 8-12 16,14-12-7-16,-8 7-7 0,0-1-7 0,-6 6-7 16,13-12-13-16,-7 5-5 0,2 1-7 0,-2-1-7 15,1 1-7-15,-7 6-4 0,16-13-9 0,-7 8-4 16,-1-1-5-16,1 1-6 0,-3 1-3 0,-6 4-1 15,13-11-5-15,-7 6 4 0,-6 5-7 0,14-5-1 16,-14 5-2-16,13-1 2 0,-13 1-2 0,12-3 7 16,-12 3-5-16,13 0 3 0,-13 0 4 0,0 0 2 15,14 8 3-15,-14-8-3 0,6 10 2 0,0-3 5 16,-6-7-2-16,4 17-3 0,-1-9-2 0,-3 2-2 16,0 4-7-16,0 0 7 0,0 0-5 0,-3 4 3 15,-1 6-1-15,1 0-7 0,-6 0 1 0,1-2-6 16,-4 6 2-16,-1-4-4 0,0-2-2 0,-4-3-1 15,1 5-5-15,7-2 0 0,-8-3 3 0,2 0-5 0,1 3 4 16,-1-1-4-16,4-5-8 0,-2-4 1 0,1 3 2 16,3-3 3-16,-2-1-3 0,7-4-8 0,-1 0 5 15,1 0 0-15,4-7 0 0,-9 10-2 0,9-10 1 16,0 0 1-16,-7 8 2 0,7-8-10 0,0 0 13 16,0 0-16-16,0 0 0 0,0 0 3 15,0 0 6-15,0 0-9 0,0 0-3 0,29-18 4 16,-18 14-2-16,-2 1-3 0,3-1 4 0,1-3 1 0,4 4-3 15,-1-4-2-15,-3 5 3 0,2-2-2 0,3 1 1 16,0 1-11-16,-7-1-18 0,5 1-2 0,0 1-2 16,-2 1-13-16,1 0-14 0,-15 0-18 0,22 0-19 15,-9 1-18-15,-13-1-24 0,17 3-19 0,-7 1-25 16,-1-2-33-16,-9-2-59 0,17 3-204 0,-8-1-519 16,1 0 230-16</inkml:trace>
          <inkml:trace contextRef="#ctx0" brushRef="#br0" timeOffset="151366.3232">2807 7351 145 0,'0'0'207'0,"16"1"-11"0,-16-1-10 0,0 0-11 16,0 0-6-16,0 0-4 0,0 0-6 0,0 0-6 16,0 0-14-16,0 0 0 0,0 0-10 0,0 0-6 15,0 0-9-15,0 0-7 0,0 0 0 0,0 0 6 16,3 8-1-16,-3-8-5 0,0 0 1 0,-3 19-8 16,3-19 2-16,-6 21-3 0,0-10 0 0,2 6-10 15,-2 1-3-15,-5-1-9 0,2 4-2 0,2 3-13 16,-2 0-3-16,-1-4-7 0,-2 6-6 0,1-2 1 15,-4 2-11-15,5-3-16 0,-4 1-14 0,5 1-22 16,-1-1-29-16,-3-1-24 0,-2 1-35 0,4-4-46 16,-2 4-33-16,4-9-55 0,1-1-280 0,-3 1-560 0,3-2 248 15</inkml:trace>
          <inkml:trace contextRef="#ctx0" brushRef="#br0" timeOffset="230793.9914">3177 6881 22 0,'0'0'179'0,"9"-8"-19"0,-9 8-6 0,0 0-11 16,0 0-7-16,0 0-13 0,0 0-4 0,0 0-7 15,4-8-2-15,-4 8-2 0,0 0-8 0,0 0-3 16,0 0 1-16,0 0 0 0,0 0-5 0,0 0-2 15,0 0-6-15,0 0 3 0,0 0-5 0,0 0-1 16,0 0-4-16,0 0-4 0,0 0-9 0,0 0-2 16,0 0-11-16,0 0-2 0,0 0-7 0,0 0-4 15,0 0-3-15,0 0 4 0,0 0-6 0,0 0 3 16,0 0 1-16,-27 26-1 0,21-16-1 0,0-3 5 16,-1 6 2-16,4-2 2 0,-6 6 0 0,4 1-4 15,-1-4 0-15,-2 8 5 0,3-5-1 0,-1 7 0 16,0-6-2-16,-1 6 1 0,1-3-1 0,3 0-5 15,0-5 2-15,-2 6-2 0,2 3-2 0,0-8 0 0,3 0-5 16,0-1 1-16,0 2-2 0,0-3 1 0,0 1-2 16,0 0-2-16,0 0-4 0,6-2 2 15,-6-3-5-15,5 0 8 0,-2 0 3 0,-3-1-14 0,6 0 3 16,-6 0 4-16,0-10-6 0,7 12 3 0,-1-5-4 16,0 1 4-16,-6-8-1 0,8 12-10 0,-3-8 8 15,-5-4-2-15,9 11-2 0,-9-11 3 0,8 7-5 16,-8-7 3-16,9 7-8 0,-9-7 2 0,7 4 0 15,-7-4-2-15,12 6 18 0,-12-6-12 0,0 0 2 16,14-2-4-16,-14 2-7 0,0 0 5 0,0 0 0 16,19-11 2-16,-16 7-4 0,3-3-3 0,-6 7 5 15,13-11-4-15,-10 5 1 0,2-1-3 0,4 2 8 16,-6-5-11-16,4 0 8 0,-1 0-18 0,0-1 12 0,-1 3 1 16,-2-2-5-16,3 3 1 0,-6 7 2 0,6-17-2 15,-3 9 3-15,-3 8-10 0,4-13 8 16,-4 13-1-16,0-15 0 0,0 15 5 0,0 0 0 0,-3-15-3 15,3 15 0-15,0 0-3 0,-1-12-2 16,1 12-3-16,0 0 12 0,-9-17-9 0,9 17 3 16,-6-7 1-16,6 7 3 0,-3-10-4 0,3 10-1 0,0 0-1 15,-8-8 2-15,8 8-4 0,-9-3 3 0,9 3-1 16,0 0-2-16,-16-8-1 0,16 8 3 0,-11-2 3 16,11 2 0-16,0 0 0 0,-13 0-3 0,13 0-3 15,0 0 3-15,-19 2 3 0,19-2-2 0,-12 4-8 16,12-4 9-16,-11 4-3 0,11-4 4 0,-15 6-2 15,15-6 2-15,-7 8-4 0,7-8 5 0,-9 7-4 16,9-7 4-16,-8 5-5 0,8-5 3 0,-8 5-11 16,8-5-4-16,0 0-14 0,-5 8-9 0,5-8-9 15,0 0-9-15,-6 13-12 0,6-13-23 0,0 0-22 16,0 11-23-16,0-11-28 0,0 0-34 0,11 14-46 0,-11-14-281 16,5 10-568-16,-5-10 251 0</inkml:trace>
          <inkml:trace contextRef="#ctx0" brushRef="#br0" timeOffset="231271.6459">3426 7190 95 0,'0'0'250'0,"3"7"-14"0,-3-7-14 16,0 0-13-16,0 21-9 0,0-21-10 0,-6 19-10 0,6-6-11 15,0 1-14-15,0-14-7 0,0 26-1 0,-3-11-9 16,0 0-5-16,3-1-12 0,0-1-9 0,0 2-8 16,0-1-13-16,0-4-5 0,0 1-3 0,6-2-7 15,-6 0-6-15,0-9-2 0,6 14-8 0,-2-7 4 16,-1-1-7-16,-3-6-3 0,12 10 1 0,-4-6-10 16,-8-4 3-16,16-3-7 0,-16 3-1 0,19-4-9 15,-7-3-1-15,2 3 0 0,2-5 0 0,-2 4-10 16,0-8 3-16,0 6-8 0,-1-6-2 0,1 1-1 15,1 2 3-15,-5-4-4 0,3 4-4 0,-4-5-7 16,-1 5 8-16,-2-5-3 0,0 2 4 0,1-1 3 16,-4-3-10-16,-3 6 4 0,0 0 0 0,0 11-1 15,-6-22-1-15,2 12-4 0,-2 0 10 0,0-1-9 16,-2 0 4-16,-1 4-2 0,-1-1 2 0,-2 1-1 0,-1-1-2 16,-1 4 1-16,-2-2 0 0,2 2-3 0,-3 4 4 15,3 0-4-15,-2 0-2 0,16 0 5 0,-23 4-5 16,13-4-3-16,10 0 5 0,-19 2-4 0,10 2 6 15,-2-1-1-15,5 5-18 0,-1-1-16 0,7-7-7 16,-12 9-22-16,6 0-13 0,6-9-25 0,-8 14-26 16,2-4-31-16,6 1-34 0,0-11-64 0,-4 13-248 15,4-13-546-15,0 11 242 0</inkml:trace>
          <inkml:trace contextRef="#ctx0" brushRef="#br0" timeOffset="231690.2468">3787 7207 276 0,'0'0'307'0,"0"0"-13"16,0 0-17-16,0 0-22 0,0 0-12 0,0 0-18 15,12 1-10-15,-12-1-11 0,0 0-13 0,16-1-16 16,-16 1 3-16,13-2-7 0,-13 2-20 0,17-3-2 16,-17 3-11-16,19-3-3 0,-10 1-8 0,5-1-16 15,-5 1-8-15,7-3-3 0,-3 2-8 0,1-1-8 16,2 1-10-16,-4-1-2 0,2 2-11 0,-3 1-4 15,0-3-9-15,-1 4-1 0,-10 0-12 0,20-5 4 16,-11-1-13-16,-9 6 12 0,22 0-17 0,-15 0-2 16,-7 0-10-16,15 0-12 0,-15 0-9 0,14-2-17 15,-14 2-8-15,0 0-7 0,13-1-18 0,-13 1-13 16,0 0-12-16,14 1-16 0,-14-1-16 0,0 0-18 16,0 0-12-16,9 6-22 0,-9-6-25 0,0 0-37 0,0 0-80 15,0 0-184-15,0 0-537 0,0 0 238 16</inkml:trace>
          <inkml:trace contextRef="#ctx0" brushRef="#br0" timeOffset="231970.0024">4039 6922 256 0,'0'0'245'0,"0"0"-15"0,0 0-13 15,0 0-19-15,0 0-9 0,0 0-12 0,0 0-8 16,0 0-6-16,-17 35-1 0,14-18-12 0,-3-2-1 16,3 1-5-16,2 2-3 0,-2 4-5 0,-3 1-3 15,0 2-3-15,6-1-11 0,-2-6-4 0,-4 6-10 16,6-8-8-16,0 6-8 0,0-7-7 0,0 2-20 16,3 1 7-16,0-1-9 0,-1-3-5 0,-2 0-4 15,3 3-14-15,0-4-24 0,-3-2-26 0,6 3-29 0,-6-3-38 16,3-1-34-16,-2 0-52 0,-1-10-48 0,3 13-110 15,-3-13-175-15,0 11-540 0,0-11 240 16</inkml:trace>
          <inkml:trace contextRef="#ctx0" brushRef="#br0" timeOffset="278161.6486">7485 7128 3 0,'0'0'285'0,"0"0"-13"0,8-11-8 16,-8 11-7-16,9-6-15 0,-9 6-6 0,10-8-10 16,-10 8-17-16,11-3-7 0,-11 3-10 0,0 0-15 15,20 3-15-15,-20-3-3 0,12 1-10 0,-12-1 2 16,15 6-12-16,-9-2-8 0,-6-4-2 0,9 14-9 16,-3-7-16-16,0 2-2 0,0-4-1 0,-6-5-14 15,9 11-2-15,-3-5 0 0,0-1-2 16,-6-5-1-16,0 0 3 0,15 9-3 0,-9-3-1 0,-6-6 0 15,12 4-7-15,-12-4 1 0,15-3-7 0,-15 3-7 16,22-7-3-16,-13 2-3 0,-2 0-5 0,7-2-6 16,-2-3-2-16,-3-1-3 0,1 0-5 0,-1-1-2 15,0 0-2-15,-1-2-1 0,-2 3-2 0,-3-2-1 16,1-1-1-16,-3-3 6 16,-1 17-7-16,0-20-3 0,-1 5 1 0,-3 6-3 0,-4-4 3 0,-1 3-2 15,-3 2 2-15,0-2-3 0,-1 6 3 0,-1-2 1 16,1 2-2-16,-2 2-1 0,-3 2 1 0,3 0-5 15,-3 0 2-15,5 0-3 0,0 2-2 0,-2 2 0 0,3-2-3 16,-2 3-3-16,1 2 5 0,1-1-4 0,0 2-6 16,3-1-5-16,2-1-34 0,-4 4-30 0,2-1-41 15,3 1-33-15,-1 0-43 0,1-2-42 0,-2 3-52 16,-2 3-64-16,2-5-420 0,1 1-824 16,2-2 364-16</inkml:trace>
        </inkml:traceGroup>
      </inkml:traceGroup>
    </inkml:traceGroup>
    <inkml:traceGroup>
      <inkml:annotationXML>
        <emma:emma xmlns:emma="http://www.w3.org/2003/04/emma" version="1.0">
          <emma:interpretation id="{38210997-9D11-4B63-87FD-87669DFB6974}" emma:medium="tactile" emma:mode="ink">
            <msink:context xmlns:msink="http://schemas.microsoft.com/ink/2010/main" type="paragraph" rotatedBoundingBox="27346,13681 33969,13468 34007,14665 27385,14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1DF9CF-BCCF-42EF-9760-7E533CB45005}" emma:medium="tactile" emma:mode="ink">
              <msink:context xmlns:msink="http://schemas.microsoft.com/ink/2010/main" type="line" rotatedBoundingBox="27346,13681 33969,13468 34007,14665 27385,14878">
                <msink:destinationLink direction="with" ref="{1A2E8D06-FCCD-4CA9-8C91-547EF5CADF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A840D5D-6484-4B8F-8D02-051EC59B164A}" emma:medium="tactile" emma:mode="ink">
                <msink:context xmlns:msink="http://schemas.microsoft.com/ink/2010/main" type="inkWord" rotatedBoundingBox="27346,13681 28285,13651 28308,14357 27369,14387"/>
              </emma:interpretation>
            </emma:emma>
          </inkml:annotationXML>
          <inkml:trace contextRef="#ctx0" brushRef="#br0" timeOffset="144595.1278">1022 8661 128 0,'0'0'268'15,"0"0"-17"-15,0 0-9 0,0 0-19 0,0 0-16 16,0 0-15-16,0 0-20 0,6-8-12 0,-6 8-21 16,0 0-7-16,0 0-3 0,0 0-4 0,0 0-7 15,0 0 2-15,4 38-4 0,-2-22-4 0,-1 1-3 16,1-2-6-16,1 8 5 0,1 1-4 0,-1 1 5 15,-2-1 4-15,4 0-4 0,-4 2-6 0,1-3-4 16,1 0 1-16,-2 2-4 0,-1-3-9 0,0-2-1 16,3 1-6-16,-3-5-1 0,0 2-8 0,0 0-8 15,0-3 3-15,0 1-13 0,0-1-2 0,0 1-5 16,0-7-2-16,-3 2-4 0,3-11-6 0,3 20-5 0,-3-9 0 16,0-11-11-16,-3 17-21 0,3-17-15 15,0 11-26-15,0-11-32 0,0 13-18 0,0-13-21 16,0 0-17-16,0 0-21 0,-4 11-33 0,4-11-52 0,0 0-58 15,0 0-289-15,0 0-634 0,0 0 281 0</inkml:trace>
          <inkml:trace contextRef="#ctx0" brushRef="#br0" timeOffset="144946.2259">1256 8957 59 0,'0'0'188'0,"0"0"-10"0,0 0-12 0,0 0-9 16,0 0-4-16,0 0-9 0,-21 24-3 0,15-14-1 16,6-10-10-16,-8 14 3 0,2-5-5 0,-1 3 2 15,1-1-1-15,-3 2-1 0,-1-2 0 0,1 4-3 16,1-2 1-16,-1 1-5 0,-1 1-5 0,4-2-4 16,-6 1-2-16,5-2 3 0,-1 3-7 0,2-3-11 15,0-1-4-15,3 0 1 0,-1-5-14 0,4-6-3 16,-2 20 2-16,-1-14-2 0,3-6 6 0,0 12-3 15,0-12 5-15,3 17-1 0,0-10 3 0,-3-7 4 16,6 11-1-16,-1-5 2 0,2-2-5 0,-7-4-4 16,13 8-7-16,-5-4-3 0,2-2-7 0,-1 1-5 15,-9-3-8-15,20 0-4 0,-13 3-10 0,5-2-6 0,-12-1-29 16,20 4-26-16,-9-6-31 0,-11 2-26 0,24-3-31 16,-16 0-25-16,4 2-28 0,-12 1-30 15,19-9-39-15,-11 7-46 0,0-3-77 0,0-3-207 0,-1 1-611 16,4-3 270-16</inkml:trace>
          <inkml:trace contextRef="#ctx0" brushRef="#br0" timeOffset="145227.0355">1594 9106 224 0,'17'-3'300'15,"-17"3"-13"-15,13-1-12 0,-13 1-15 0,12-3-9 16,-12 3-8-16,16-4-7 0,-2 1-8 0,-14 3-16 15,21-3-11-15,-6 0-10 0,-5 1 0 0,5 0-19 16,3 1-13-16,0-1-19 0,-2 0-8 0,1 2-15 0,-1-1-4 16,3 1-11-16,-5 0-6 0,-1-1-14 0,-1-3-3 15,-12 4-9-15,20 0-5 0,-7 0-7 0,-13 0-6 16,16-2-5-16,-7 2-1 0,-9 0-9 0,0 0-1 16,21-3-5-16,-21 3-14 0,0 0-15 0,15 0-25 15,-15 0-18-15,0 0-16 0,11 5-20 0,-11-5-16 16,0 0-15-16,0 0-22 0,0 0-28 0,0 0-33 15,0 0-36-15,-17 21-47 0,7-17-289 0,-7 6-609 16,5-3 270-16</inkml:trace>
          <inkml:trace contextRef="#ctx0" brushRef="#br0" timeOffset="145422.5116">1624 9337 283 0,'0'0'297'0,"0"0"-18"0,0 0-13 16,0 0-11-16,0 0-8 0,22 3-13 0,-22-3-12 15,26-13-15-15,-11 9-4 0,3-4-17 0,0 0-10 16,2-1-5-16,-3 3-17 0,2 1-19 0,7-2-15 0,-12 3-8 16,4 2-16-16,-4-4-14 0,-1 5-32 15,-2-3-30-15,-2 2-23 0,-9 2-27 0,0 0-34 0,22 2-30 16,-22-2-33-16,4 5-34 0,-4-5-30 16,0 0-75-16,6 10-211 0,-6-10-516 0,0 0 228 0</inkml:trace>
        </inkml:traceGroup>
        <inkml:traceGroup>
          <inkml:annotationXML>
            <emma:emma xmlns:emma="http://www.w3.org/2003/04/emma" version="1.0">
              <emma:interpretation id="{952E1DC2-1AD2-44FF-B838-7A4F1A767557}" emma:medium="tactile" emma:mode="ink">
                <msink:context xmlns:msink="http://schemas.microsoft.com/ink/2010/main" type="inkWord" rotatedBoundingBox="28643,13857 31019,13780 31050,14760 28674,14837"/>
              </emma:interpretation>
            </emma:emma>
          </inkml:annotationXML>
          <inkml:trace contextRef="#ctx0" brushRef="#br0" timeOffset="146131.0931">2324 9009 251 0,'0'0'270'15,"0"0"-21"-15,3-17-15 0,-3 17-20 0,7-8-16 16,-1 2-17-16,1 1-11 0,2-1-8 0,2 0-5 16,1-2-4-16,1-2-3 0,1 3-1 0,2-3-3 15,0 5-6-15,1-2-2 0,-2 0-14 0,-2 0-17 0,4 2-4 16,-8-1-16-16,-2 6-10 0,-7 0-8 0,19 0-1 16,-19 0-8-16,17 1-2 0,-17-1-6 15,12 7-2-15,-9-3-2 0,-3-4 2 0,4 15-9 0,-1-5 3 16,-3 3-7-16,-7 2 3 0,1-2-13 0,0 0 1 15,-2 2-4-15,-4-1 5 0,5 6-8 0,-7-4-1 16,6-3-1-16,-3 0-7 0,5 0 5 0,-3 2-3 16,-1-3 1-16,4-2-1 0,-2 2 0 0,5-6 4 15,0 3-9-15,3-9 7 0,-9 5-10 0,9-5 0 16,-3 9-1-16,3-9 6 0,0 0-10 0,0 0 11 16,0 0-1-16,0 0 5 0,0 0-7 0,0 0 0 15,0 0-1-15,15 8-1 0,-15-8 0 0,17 0 3 16,-17 0 3-16,19-8 1 0,-8 5 11 0,-2 3 1 15,4-4 4-15,0 2 5 0,4 1 6 0,-2-1 1 16,-2 2 9-16,4 0-14 0,-17 0-1 0,22 0-2 16,-9 2 2-16,-1-1-9 0,-1 1 0 0,-4 2 4 15,5-1 1-15,-12-3-2 0,13 8 9 0,-7-1 4 0,-1 0 4 16,-2 3 1-16,-3-10 7 0,-2 17 3 0,-1-1 2 16,0-4-4-16,-8 2-1 0,3 0-3 15,-5 0-6-15,-2 0-1 0,1-2-4 0,-2 1-6 0,-1 4-5 16,4-7-1-16,-5 1-4 0,5 0-16 0,-1-1-14 15,1-1-33-15,-4 1-34 0,6-2-37 0,0-3-45 16,2 1-46-16,-1 1-54 0,1 0-66 16,-5-1-121-16,2 1-266 0,5-3-765 0,-2 3 339 0</inkml:trace>
          <inkml:trace contextRef="#ctx0" brushRef="#br0" timeOffset="152260.1017">2901 9294 101 0,'13'-3'179'0,"-13"3"-10"0,0 0-7 0,0 0-13 0,0 0-6 16,6-10-8-16,-6 10-9 0,0 0-10 0,0 0-8 15,0 0-2-15,8-7-10 0,-8 7 0 0,0 0-3 16,0 0-8-16,0 0-1 0,0 0 0 0,0 0-6 15,0 0 1-15,0 0-4 0,0 0 1 0,6-11 0 16,-6 11 0-16,0 0-2 0,0 0 1 0,0 0 0 0,0 0 2 16,0 0 0-16,0-11 4 0,0 11-7 15,0 0 9-15,0 0-2 0,0 0-7 0,0 0-1 16,0 0-2-16,0 0-17 0,0 0 2 0,0 0-3 16,0 0-1-16,0 0 3 0,0 0 5 0,0 0-3 0,-6 36 0 15,1-21 13-15,2 2-13 0,-3-3-7 16,-3 8 2-16,2 4-6 0,-4-4-14 0,2 3 6 15,-4 8-3-15,1 2-3 0,2-10-3 0,-2-1-17 0,-2 2-39 16,1-2-15-16,-1 9-32 0,-5 3-69 0,3 3-62 16,-4-7-53-16,4-6-335 0,1-6-642 0,4-4 284 15</inkml:trace>
          <inkml:trace contextRef="#ctx0" brushRef="#br0" timeOffset="292428.5005">3148 9002 31 0,'-7'12'221'0,"1"-7"-12"0,1 2-14 0,5-7-10 16,-9 11-15-16,4-3-7 0,5-8-7 0,-5 13-11 16,2-5-13-16,3-8-4 0,-3 13-8 0,3-13-11 15,0 10-5-15,0-10-9 0,0 0-3 0,-3 17-5 16,3-17-4-16,0 0-8 0,6 9-1 0,-6-9-5 16,8 6-3-16,-8-6-5 0,0 0-4 0,14 2-9 15,-14-2-1-15,14 0-6 0,-14 0-3 0,16-2-6 16,-16 2-2-16,14-3-4 0,-14 3-2 0,12-3-3 15,-12 3-2-15,13-2-2 0,-13 2-3 0,0 0-2 16,13 0 0-16,-13 0-3 0,12-2 0 0,-12 2-4 16,0 0 4-16,14 6 0 0,-14-6 2 0,13 4 0 15,-13-4 5-15,6 7 1 0,-6-7 1 0,11 5-1 0,-11-5-1 16,9 8-1-16,-9-8 6 0,7 12 0 16,-7-6 2-16,6 1 2 0,-6-7 3 0,6 15 0 15,-6-6-2-15,0-9 5 0,3 18-3 0,1-7 4 16,-4 0 6-16,3 1-6 0,-3-12 5 0,-3 19-2 0,3-10-1 15,0-9-3-15,0 24-1 0,-4-16-1 0,4-8 0 16,0 18-7-16,0-18 1 0,-6 13-4 0,3-4-2 16,-3-2-3-16,2 0 0 0,4-7-4 0,-9 12-10 15,3-7-14-15,6-5-16 0,-8 10-16 0,2-5-17 16,0 3-19-16,6-8-22 0,-7 7-26 0,7-7-35 16,-9 3-32-16,9-3-46 0,0 0-253 0,0 0-537 15,0 0 238-15</inkml:trace>
          <inkml:trace contextRef="#ctx0" brushRef="#br0" timeOffset="291933.3353">3108 8942 132 0,'0'0'180'0,"0"0"-8"16,0 0-14-16,0 0-6 0,0 0-14 0,0 0 2 15,-6 14-10-15,6-14-7 0,0 0-4 0,0 0-8 0,0 0-4 16,0 0-8-16,0 0-2 0,0 0-1 15,0 0-6-15,0 0-3 0,0 0-5 0,0 0-4 16,0 0-4-16,0 0-3 0,0 0-4 0,0 0-3 16,0 0-2-16,11 4-8 0,-11-4 3 0,0 0-6 0,14 3-3 15,-14-3-1-15,11 2-5 0,-11-2-3 0,0 0 4 16,19 0-10-16,-10 0 1 0,-9 0-4 16,14-4-3-16,-14 4 0 0,19 0-5 0,-19 0 5 0,13-1-4 15,-2-3-1-15,-11 4 3 0,19-3-3 0,-7 0 4 16,-1 2-1-16,1-2 3 0,-2 0-2 0,2-1-1 15,1-1 2-15,4 0-5 0,-10 2-2 0,5 0 1 16,-12 3-4-16,26-7-1 0,-16 2-3 0,-1 2-5 16,-9 3 10-16,16-7 0 0,-8 6-2 0,-8 1-9 15,12-3-10-15,-12 3-11 0,0 0-12 0,13-3-16 16,-13 3-14-16,0 0-12 0,0 0-26 0,0 0-27 16,0 0-28-16,0 0-40 0,0 0-47 0,0 0-204 15,0 0-476-15,0 0 211 0</inkml:trace>
          <inkml:trace contextRef="#ctx0" brushRef="#br0" timeOffset="292993.356">3472 9033 1 0,'0'0'256'0,"0"0"-10"0,0 0-14 15,6-6-12-15,-6 6-15 0,0 0-17 16,0 0-18-16,0 0-12 0,0 0-12 0,0 0-7 0,0 0-4 16,0 0-7-16,0 0-4 0,0 0-6 0,10 24 0 15,-10-24-2-15,0 10-4 0,0-10-7 0,0 18-1 16,0-8-3-16,0-10 1 0,0 22-7 0,0-9 0 15,-4 2-7-15,4-1 0 0,0-14-9 0,-3 24 9 16,0-11-12-16,3 1 7 0,0-3-10 0,0 1-3 16,0-12 6-16,-3 19-5 0,3-8-10 0,0-11 12 15,0 21-10-15,3-12-4 0,-3-9-1 0,3 13 0 16,0-4-3-16,-3-9 3 0,4 13-5 0,-4-13-4 16,3 8-4-16,-3-8-1 0,12 1-5 0,-12-1 1 0,14 2-6 15,-14-2-3-15,13 4-2 0,-13-4-10 16,20-4-14-16,-20 4-13 0,19-8-22 0,-10 3-22 15,1 0-21-15,-1-5-18 0,2 4-25 0,-1-2-23 16,-4 0-16-16,6-1-25 0,-8 2-23 0,5 0-26 0,-1-4-24 16,-2 1-46-16,-3 3-244 0,-3 7-586 0,3-18 259 15</inkml:trace>
          <inkml:trace contextRef="#ctx0" brushRef="#br0" timeOffset="293158.4594">3715 9071 92 0,'0'0'207'0,"0"0"-3"0,0 0-4 16,0 0-5-16,0 0-7 0,0 0-10 0,0 0-4 15,0 0 4-15,12 21-9 0,-12-21 0 0,-3 16-3 16,6-7 0-16,-3-9-7 0,-3 24-8 0,3-10 1 16,0 1-3-16,0-1 4 0,0 3-7 0,0 1 3 15,0 0-8-15,-3 1-11 0,3-1-10 0,0 3-2 16,0-4-8-16,0 2-12 0,0-1-5 0,0-2-10 15,0 1-5-15,0-1-8 0,0-4-1 0,3-2-11 16,-3-10-7-16,0 22-3 0,0-12-12 0,0-1-16 0,0-9-28 16,-3 19-23-16,3-19-29 0,0 14-27 0,0-14-30 15,-3 13-34-15,3-13-45 0,-3 11-53 0,3-11-77 16,-7 4-249-16,7-4-620 0,0 0 274 16</inkml:trace>
          <inkml:trace contextRef="#ctx0" brushRef="#br0" timeOffset="293469.7798">3936 9222 28 0,'0'0'315'15,"12"-4"-15"-15,-5-2-13 0,-7 6-14 0,15-1-12 16,-7-3-18-16,-8 4-16 0,16-6-10 0,-4 2-20 15,-5 2-14-15,-7 2-21 0,23-5-12 0,-11 5-4 16,-2-2-20-16,-10 2-5 0,28 0-20 0,-17-1-6 16,-1 1-8-16,-10 0-11 0,23-4-4 0,-11 2-7 15,4 1-5-15,-9-2-6 0,10 2-12 0,-5-5 4 16,4 2-8-16,1 2-1 0,-1-3-8 0,0 5 3 16,-2-4-11-16,-5-1-7 0,4-3-10 0,-4 5-9 15,-9 3-19-15,14-8-13 0,-5 3-16 0,-9 5-25 0,10-9-24 16,-10 9-28-16,9-7-39 0,-9 7-38 0,4-8-52 15,-4 8-249-15,0 0-550 0,0 0 243 16</inkml:trace>
          <inkml:trace contextRef="#ctx0" brushRef="#br0" timeOffset="293736.7812">4165 8991 152 0,'0'0'275'0,"0"0"-7"0,0 0-4 16,0 0-7-16,-3 14-9 0,3-14-17 0,0 15-2 15,0-15-5-15,3 20-2 0,-3-9-11 0,0 4-8 16,0 0-8-16,0 0-15 0,0 0 0 0,-3 5-17 16,3 4-8-16,3-7-14 0,-3 1-12 0,-3-2-13 15,6 0-15-15,-3 0-10 0,0 2 3 0,0 0-20 16,0-1-3-16,0-3-22 0,3 3-38 0,-3-8-37 0,-3 6-43 15,3-3-48-15,0-1-49 0,-4 3-65 16,4-14-99-16,-9 20-270 0,3-17-649 0,6-3 288 16</inkml:trace>
          <inkml:trace contextRef="#ctx0" brushRef="#br0" timeOffset="300998.2459">4511 8953 97 0,'0'0'181'0,"0"0"-9"0,0 0-12 0,0 0-5 15,0 0-10-15,0 0-9 0,0 0-7 0,-3-12-11 0,3 12-6 16,0 0-2-16,0 0-1 0,0 0-1 16,0 0-2-16,0 0-7 0,-6-10-3 0,6 10-1 0,0 0-1 15,0 0-3-15,0 0-5 0,0 0-5 16,0 0-5-16,0 0-8 0,0 0-5 0,0 0-6 0,0 0-2 16,0 0-3-16,0 0-1 0,0 0 1 0,-19 19 0 15,15-12-2-15,4-7-1 0,-6 15 0 0,3-7-3 16,3-8 2-16,-6 18 3 0,6-7 3 0,-3-1 2 15,3 4-7-15,0-14 0 0,0 18 0 0,0-8-6 16,3 0 7-16,-3 1-5 0,0-11-5 0,6 17 2 16,-3-10-2-16,4 0-5 0,-4 1 2 0,0 1-5 15,3-1 2-15,2-4-6 0,-3 4-3 0,-5-8-1 16,12 12-1-16,-7-10 4 0,-5-2-4 0,9 6-5 16,-9-6-1-16,10 3 2 0,-10-3-2 0,9 7 1 15,-9-7-5-15,0 0 4 0,14 0 3 0,-14 0-5 16,0 0 0-16,16-4 1 0,-16 4-4 0,12-6 0 0,-8 0 0 15,-4 6-4-15,14-12 3 0,-8 5-8 16,4-4 6-16,-5 3 2 0,2-5-3 0,-1 6-2 16,2-7 1-16,-2 3 0 0,3-1-4 0,-5 0 0 0,2-1 0 15,0 2 8-15,-3 1-1 0,1-2 10 0,-1-1-21 16,0 0 5-16,0 0-1 0,-3 1 1 0,0 12-2 16,0-24-2-16,0 9 0 0,0 2 1 15,0 13 3-15,-3-23 1 0,3 12 1 0,-3 2-5 0,3 9-1 16,-3-17-1-16,-1 6 5 0,4 11-6 0,-3-16 2 15,-3 7-1-15,6 9 5 0,-6-13-1 0,3 3 4 16,3 10 10-16,-3-9-3 0,3 9 3 0,-7-9-6 16,7 9 4-16,-6-7-4 0,6 7 2 0,0 0-3 15,-11-7-5-15,11 7 3 0,-10-2-9 0,10 2 5 16,0 0-9-16,-21 3 13 0,10 1-10 0,11-4-2 16,-22 11 11-16,16-5 1 0,-1-3-9 0,-5 3 4 15,1-1-3-15,1 2 3 0,1-1-9 0,1 0 7 16,-1 3-7-16,4-2-9 0,-3 0-14 0,2 1-18 15,6-8-23-15,-7 15-20 0,5-8-23 0,-2 1-25 16,4-8-29-16,-3 16-30 0,3-16-45 0,7 18-79 16,-7-18-211-16,6 8-576 0,0-4 255 0</inkml:trace>
        </inkml:traceGroup>
        <inkml:traceGroup>
          <inkml:annotationXML>
            <emma:emma xmlns:emma="http://www.w3.org/2003/04/emma" version="1.0">
              <emma:interpretation id="{D15A4F7E-8A8C-4359-8FBB-2BF4B88B1A23}" emma:medium="tactile" emma:mode="ink">
                <msink:context xmlns:msink="http://schemas.microsoft.com/ink/2010/main" type="inkWord" rotatedBoundingBox="31317,13721 33974,13635 34001,14458 31343,14543"/>
              </emma:interpretation>
            </emma:emma>
          </inkml:annotationXML>
          <inkml:trace contextRef="#ctx0" brushRef="#br0" timeOffset="301604.8045">5014 9058 53 0,'0'0'255'0,"-10"6"-14"0,10-6-15 16,0 0-9-16,0 0-10 0,0 0-15 15,0 0-6-15,0 0-10 0,0 0-13 0,0 0-10 16,0 0-9-16,0 0-9 0,0 0-9 0,0 0-4 16,0 0-1-16,0 0-6 0,0 0 3 0,0 0 6 0,0 0 5 15,0 0-11-15,40 2-1 0,-40-2-8 16,18-1 5-16,-18 1 2 0,21-4-2 0,-9 3 1 0,1-2-6 15,-3 0-11-15,7 2-6 0,-2-2-8 0,-5 0-5 16,5 1-9-16,0 1-6 0,1-3-6 0,-4-1-5 16,0 4-9-16,2-4-3 0,-4 5-5 0,-10 0-3 15,20-2-3-15,-10 1 1 0,-10 1 1 0,18-3-11 16,-18 3-2-16,10-1-2 0,-10 1-3 0,14-2-5 16,-14 2-8-16,0 0-11 0,15 0-23 0,-15 0-15 15,0 0-23-15,0 0-10 0,0 0-20 0,15 2-9 16,-15-2-17-16,0 0-20 0,0 0-16 0,0 0-14 15,0 0-30-15,0 0-35 0,0 0-61 0,0 0-235 16,0 0-581-16,0 0 258 0</inkml:trace>
          <inkml:trace contextRef="#ctx0" brushRef="#br0" timeOffset="301901.0023">5229 8827 154 0,'0'0'256'0,"0"0"-13"0,0 0-18 15,0 0-16-15,0 0-11 0,0 0-5 0,0 0-6 16,0 0-3-16,0 0-5 0,-8 27-3 0,8-12-7 16,0 0-8-16,0 0-6 0,0 1 3 0,0 3-5 15,0 1-4-15,0-2-9 0,0 1 2 0,0 4-14 16,-3-8-3-16,3 9-11 0,3-1-5 0,-9-4-7 15,6-3-8-15,0 4-9 0,3-3-13 0,-3 0-3 16,0 2-6-16,0-2-9 0,0 7-4 0,0-6-17 16,3-1-24-16,-3-1-40 0,0-1-41 0,0 3-43 15,-3-2-59-15,0 1-73 0,0-3-107 0,2-8-238 16,-2 4-639-16,3-10 283 0</inkml:trace>
          <inkml:trace contextRef="#ctx0" brushRef="#br0" timeOffset="316818.2113">5624 8758 5 0,'0'0'168'0,"-24"-9"-14"0,24 9-13 0,0 0-12 15,0 0-6-15,0 0-7 0,0 0-13 0,0 0-1 16,0 0-3-16,0 0-11 0,0 0-2 0,0 0-7 0,0 0 2 15,0 0 2-15,0 0 3 0,0 0-7 0,0 0-6 16,0 0-1-16,0 0-2 0,0 0 0 0,2-18-2 16,-2 18-3-16,0 0 1 0,0 0 1 0,0 0-1 15,0 0-4-15,0 0 0 0,-8-8-3 0,8 8-10 16,0 0 6-16,0 0-8 0,0 0 1 0,0 0-2 16,0 0-4-16,0 0-1 0,-3-8-2 0,3 8-1 15,0 0 2-15,0 0-4 0,0 0 2 0,0 0-5 16,0 0 2-16,0 0-2 0,0 0-4 0,0 0-2 15,0 0 3-15,-4-13-3 0,4 13 0 0,0 0 0 16,0 0 0-16,0 0-2 0,0-10-2 0,0 10-2 16,0 0 2-16,0 0-2 0,0 0 1 0,0 0-7 0,0 0 4 15,0 0-2-15,0 0-2 0,0 0 4 16,0 0-3-16,0 0-5 0,0 0 1 0,0 0 0 16,0 0 0-16,0 0-8 0,0 0 5 0,0 0-10 0,0 0 5 15,0 0 1-15,0 0-2 0,0 0 0 0,0 0 4 16,0 0 0-16,0 0 2 0,0 0 3 15,0 0-1-15,4 42 7 0,-8-32-11 0,4-10 12 16,0 18 8-16,-2-7-7 0,2 1-3 0,-4-2 14 0,2 5-7 16,-2-4-3-16,1 3 0 0,3-14 2 0,0 19 3 15,-3-10-5-15,3-9 5 0,-2 16-2 16,1-6-12-16,1-10 5 0,1 18 3 0,-1-18 0 0,0 14-1 16,0-14-4-16,2 15-2 0,-2-15 0 0,3 13 2 15,-3-13-9-15,0 11 4 0,0-11-2 0,3 11 1 16,-3-11 1-16,0 0-3 0,3 7-4 0,-3-7 3 15,0 0-3-15,3 11 12 0,-3-11-13 0,0 0 2 16,0 0-1-16,1 14-1 0,-1-14 2 0,0 0 0 16,6 6 0-16,-6-6 3 0,0 0-6 0,0 0 1 0,0 0 2 15,-1 14-12-15,1-14 12 0,0 0-1 16,0 0 7-16,7 10-2 0,-7-10 2 0,6 4 1 16,-6-4 0-16,0 0 1 0,11 3-1 0,-11-3 4 0,0 0 2 15,16 0 3-15,-16 0-1 0,15 4 2 0,-15-4-9 16,13-4-1-16,-13 4 2 0,18-7-4 0,-10 3 9 15,2 2-10-15,-10 2 4 0,17-5-7 0,-7 2 2 16,-10 3 3-16,19-4-1 0,-10 0-9 0,2 2 5 16,-11 2-12-16,16-6-17 0,-16 6 2 0,12-5-8 15,-12 5-11-15,9-2-1 0,-9 2-20 0,0 0-11 16,0 0-17-16,10-4-14 0,-10 4-10 0,0 0-17 16,0 0-21-16,0 0-22 0,0 0-18 0,0 0-12 15,0 0-26-15,0 0-41 0,0 0-162 0,-13-20-469 16,13 20 209-16</inkml:trace>
          <inkml:trace contextRef="#ctx0" brushRef="#br0" timeOffset="317131.7697">5770 8827 160 0,'0'0'191'16,"0"0"-3"-16,0-14-6 0,0 14-5 16,0 0-2-16,0 0-6 0,0 0-7 0,2-10-15 15,-2 10-9-15,0 0-13 0,0 0 1 0,0 0-5 0,0 0-3 16,0 0 1-16,0 0-8 0,0 0 2 0,0 0 3 15,0 0-5-15,-2 39-3 0,2-39 3 16,0 23-4-16,-3-12 3 0,3 7-4 0,-4-1-2 0,4-2 11 16,-3 2-3-16,3 0 2 0,-3 1-2 0,3-1-6 15,0 4 1-15,0-4 2 0,0-3 5 0,-3 3-16 16,3-4-3-16,3 2-6 0,-3-1-7 0,0-5-6 16,0-9-9-16,3 20-3 0,-3-10-6 0,0-10-7 15,0 14-6-15,0-3-1 0,0-11-5 0,3 17-5 16,-3-9-2-16,0-8-12 0,3 16-19 0,-3-16-18 15,0 14-23-15,0-3-24 0,0-11-25 0,-6 10-23 16,6-10-23-16,-3 11-23 0,3-11-31 0,-5 13-33 16,1-7-29-16,4-6-42 0,0 0-309 0,-11 4-652 15,11-4 289-15</inkml:trace>
          <inkml:trace contextRef="#ctx0" brushRef="#br0" timeOffset="317687.2439">5919 8953 126 0,'0'0'222'0,"0"0"-16"16,0 0-12-16,0 0-7 0,0 0-5 0,0 0-4 16,0 0-7-16,0 0-7 0,0 0-6 0,6 20-11 15,-6-20-5-15,6 12-4 0,-6-12-2 0,5 13-3 16,-5-6-10-16,0-7-9 0,4 15-5 0,-1-8-5 16,-3-7 1-16,8 13-8 0,-2-8 5 0,-6-5-3 15,7 9-4-15,2-5-2 0,-9-4-8 0,10 7 6 16,-10-7-8-16,17 1-1 0,-7-1-2 0,-10 0-6 15,20-5-6-15,-11 1-1 0,3-3-8 0,-2 1-2 16,2-4-9-16,1 2-7 0,-2-4-6 0,4 0-1 16,-2-1 5-16,-2-2-15 0,-1 2-4 0,-1-2 9 15,0-2-9-15,-2-1-3 0,1-3-5 0,-2 4 1 16,-3-1 0-16,0 0 1 0,-3 4-5 0,0-3 7 0,4 3-13 16,-8 1 1-16,4-2 1 0,-3 1 0 15,3 3-3-15,-5 1 0 0,5 10-2 0,-6-16 6 16,6 16 3-16,-9-11-9 0,5 4 4 0,4 7-6 0,-9-10-3 15,3 6 1-15,6 4 4 0,0 0 1 16,-21 0 1-16,21 0-4 0,-16 3-7 0,16-3 9 16,-18 8-1-16,9-3-6 0,-2 0 9 0,5 1-1 0,-7 1-7 15,3 4-4-15,-2-3-11 0,4 2-10 0,-1 1-15 16,2 3-16-16,-2-3-20 0,4 1-24 0,-4 2-26 16,3-1-27-16,2 2-37 0,-2-1-32 0,0-3-52 15,2 3-272-15,-2-4-598 0,9 2 264 0</inkml:trace>
          <inkml:trace contextRef="#ctx0" brushRef="#br0" timeOffset="318197.6114">6042 9033 129 0,'0'0'275'0,"0"0"-19"0,4 11-15 16,-4-11-11-16,0 0-13 0,0 0-14 0,0 0-13 15,0 0-8-15,-15 22-5 0,11-12-9 0,-1-2-6 0,2 3-7 16,-3 1-6-16,3-2-8 0,-4 4-1 0,4-3-8 16,0 6-5-16,-2-3-3 0,2 1-9 0,3 1-6 15,-3-2-7-15,3 0-11 0,-3-4-8 0,3-10-2 16,3 21-6-16,0-14-2 0,0 4-2 15,0-1 0-15,-3-10-7 0,5 11 6 0,4-4-4 0,-5-4 0 16,-4-3-3-16,18 6-4 0,-7-4-6 0,4-6-1 16,-2-1-5-16,2-1-5 0,0 0-4 0,1-5-6 15,4 3-1-15,-4-3-2 0,0 2-3 0,4-8-2 16,-7 4-4-16,2-2 5 0,-1 6-12 0,-3-3 4 16,0-1-3-16,-1 2-1 0,-2-4-2 0,-2 2 2 15,-3 4-3-15,0 0 1 0,-3 9-4 0,3-21 4 16,-3 21 0-16,-6-17-6 0,3 8 3 0,3 9-3 15,-11-13-2-15,4 7 3 0,-5 1-3 0,3-1 0 16,-3 3-4-16,12 3-1 0,-24-4 0 0,11 4 6 16,1 0-6-16,-5-3 1 0,17 3 0 0,-26 7-1 0,15-5-7 15,-1 3-4-15,2-3-18 0,1 3-11 16,1 1-21-16,-2 1-16 0,1-2-15 0,9-5-19 16,-13 10-11-16,8-5-22 0,5-5-20 0,-7 15-32 0,7-15-30 15,-6 9-28-15,6-9-50 0,-2 9-256 0,2-9-607 16,0 0 269-16</inkml:trace>
          <inkml:trace contextRef="#ctx0" brushRef="#br0" timeOffset="318633.3004">6334 8921 327 0,'0'0'331'16,"0"0"-15"-16,0 0-14 0,0 0-19 0,0 0-21 15,0 0-13-15,15 2-11 0,-15-2-8 0,0 0-18 16,0 0 5-16,0 0-8 0,13-2-1 0,-13 2-4 15,0 0-6-15,17 0-8 0,-17 0-2 0,16-2-8 16,-16 2-10-16,16-1-10 0,-16 1-9 0,17-3-7 16,-8 2-9-16,-9 1-11 0,16-3-8 0,-7 2-7 15,-9 1-10-15,18-2-10 0,-18 2-8 0,16-4-8 0,-8 1-6 16,-8 3-5-16,16-1-7 0,-16 1-3 16,11-1-10-16,-11 1-3 0,13-2-4 0,-13 2-2 15,12-3-5-15,-12 3-5 0,0 0-9 0,11-4-9 0,-11 4-13 16,0 0-15-16,0 0-19 0,0 0-14 0,14 0-20 15,-14 0-23-15,0 0-9 0,0 0-31 0,0 0-21 16,0 0-20-16,0 0-34 0,0 0-31 16,0 0-28-16,0 0-31 0,0 0-49 0,0 0-309 0,0 0-717 15,0 0 317-15</inkml:trace>
          <inkml:trace contextRef="#ctx0" brushRef="#br0" timeOffset="318903.5678">6395 9044 174 0,'0'0'223'0,"0"0"-9"0,0 0-4 0,0 0-3 15,0 0-2-15,0 0-5 0,6 17-6 0,-6-17 3 16,0 0-3-16,13 4 1 0,-13-4-6 0,15 4 7 16,-15-4-4-16,18 2-13 0,-9-4-3 0,-9 2-18 0,24-3-14 15,-15 2-9-15,-9 1-14 0,19-1-11 16,-5-2-15-16,-5 0-15 0,-9 3-28 0,22-4-38 15,-13 1-36-15,2-1-42 0,-11 4-41 0,16-3-55 0,-16 3-75 16,12-4-343-16,-12 4-627 0,7-6 278 16</inkml:trace>
          <inkml:trace contextRef="#ctx0" brushRef="#br0" timeOffset="326898.871">6778 8722 202 0,'0'0'212'16,"0"0"-15"-16,0 0-13 0,0 0-13 0,0 0-11 0,0 0-12 15,0 0-12-15,0 0-5 0,0 0-13 0,0 0-6 16,0 0-10-16,0 0-8 0,0 0-3 0,0 0-6 16,0 0-5-16,0 0-3 0,0 0-4 0,0 0-2 15,0 0-8-15,0 0 0 0,0 0-1 0,0 0 6 16,0 0-8-16,0 0-3 0,0 0-3 0,0 0 0 16,0 0-3-16,0 0-3 0,0 0-4 0,0 0-2 15,0 0 0-15,0 0-6 0,0 0-3 0,0 0-2 16,0 0-3-16,0 0 3 0,0 0 5 0,0 0 0 15,0 0-1-15,0 0 4 0,-13 29 8 0,13-29 3 16,0 17-3-16,0-6 4 0,-3-1 2 0,3 5 13 16,-2-6-2-16,2 6 3 0,2 0-5 0,-2 3 2 15,-3-3 2-15,-4 3-2 0,7-2 2 0,0-1 2 16,0-1-8-16,0 0 4 0,0 0-4 0,0-3 0 0,0-11-12 16,0 20 0-16,0-9-6 0,0-11-3 15,0 17 0-15,0-17-6 0,0 14 5 0,0-14-11 16,0 13 2-16,0-13-1 0,0 12-5 0,0-12-2 0,4 14-3 15,-4-14-3-15,0 12-10 0,0-12-6 0,-4 12-17 16,4-12-17-16,0 0-22 0,0 0-25 0,0 14-23 16,0-14-21-16,0 0-30 0,-9 9-36 0,9-9-39 15,-11 4-55-15,11-4-82 0,0 0-188 0,0 0-601 16,0 0 265-16</inkml:trace>
          <inkml:trace contextRef="#ctx0" brushRef="#br0" timeOffset="327393.5983">6911 8918 202 0,'0'0'225'16,"0"0"-13"-16,0 0-2 0,9 13-12 0,-9-13-9 0,0 11-8 15,0-11-8-15,7 14-4 0,-2-5-10 16,-2-2 1-16,-3-7-15 0,9 12-7 0,-8-4-8 15,1 2 3-15,-2-10-10 0,10 12-3 0,-7-7-5 0,-3-5-6 16,12 10-5-16,-6-6 1 0,0 3-1 0,-6-7-6 16,14 5-8-16,-5-3 0 0,-9-2-7 15,13 4-3-15,-3-1-5 0,-10-3 0 0,15 0-7 16,-15 0-12-16,17-7 4 0,-7 5-12 0,-1-3-6 0,2-1-1 16,-3 1-3-16,0-2-2 0,1 0 0 0,0-3-3 15,-3 3 3-15,1-2 2 0,-2 0 3 0,1 1 4 16,-3-3-8-16,-2 0 6 0,-1 11-3 0,5-19 2 15,-5 9-3-15,0 10-5 0,-2-20 1 0,-2 8-1 16,2 2 4-16,-5 3-17 0,2-2 2 0,5 9 0 16,-13-15-5-16,5 9-4 0,1-1 3 0,-4 2-5 15,3-1-2-15,-4 1 1 0,0-1 0 0,12 6-5 16,-21-3 0-16,12-1 0 0,9 4 2 0,-21 0-4 16,21 0-1-16,-19 4-2 0,19-4 2 0,-20 2 0 0,13 3-3 15,-4-3-2-15,11-2 0 0,-15 9-3 16,8-2-14-16,-2-1-9 0,5 1-22 0,-2 0-19 15,0 3-21-15,1-1-14 0,2 1-21 0,-4 1-18 0,2 1-22 16,1-3-24-16,4-9-29 0,-3 18-33 0,3-11-45 16,0-7-271-16,0 13-613 0,0-13 271 0</inkml:trace>
          <inkml:trace contextRef="#ctx0" brushRef="#br0" timeOffset="328020.35">7273 8769 171 0,'9'-5'264'0,"-9"5"-8"0,0 0-16 0,0 0-14 16,5-9-20-16,-5 9-11 0,0 0-11 0,6-11-7 16,-6 11-15-16,4-7-11 0,-4 7-10 0,8-11-10 15,-8 11-7-15,7-11-2 0,-7 11-8 0,11-13-4 16,-2 8 9-16,-3-1-19 0,3-4-8 0,1 3 9 16,-1-1-12-16,3-2 2 0,-2 4-6 0,-1-1-1 15,3 2-6-15,-3-1 3 0,2 1-12 0,-4-1-6 16,-7 6-4-16,15-7-7 0,-15 7-3 0,13 0-5 0,-13 0-6 15,14 0-4-15,-14 0 1 0,0 0 0 0,13 7 1 16,-13-7 2-16,8 11-10 0,-5-4 12 16,0 3-3-16,1-3 5 0,-1 4 0 0,0 0 0 0,0 4-2 15,0-3-2-15,-1-2-1 0,-2 4 0 0,0 1 5 16,0-2-5-16,0 1-4 0,-2 0 2 0,2 0-5 16,-4-1-1-16,-2 2 1 0,1 0 4 0,2-3-6 15,-1 2 1-15,-4 2-5 0,2-3-3 0,0 0-5 16,-1 0 2-16,1 0 5 0,-2 0-9 0,1-2 4 15,1 0-6-15,0-4-1 0,-1-1 0 16,1 2-2-16,6-8-1 0,-9 11 2 0,4-5 2 0,5-6-1 16,-7 10-5-16,7-10 0 0,0 0 0 0,-8 7-1 15,8-7 2-15,0 0-4 0,0 0 0 0,0 0-2 16,-4 8 0-16,4-8-2 0,0 0 0 0,0 0 5 16,0 0-4-16,0 0-5 0,0 0 5 0,24 1 1 15,-24-1 2-15,21-1 4 0,-7 0 5 0,3 1-6 16,-2-4 6-16,3 4-3 0,-3-2 1 0,-1 2-6 0,3-1 2 15,-2-2 0-15,-2 6-10 0,-1-3 3 0,2 0-16 16,-4 1-30-16,-10-1-31 0,22 2-30 0,-13-2-20 16,-9 0-26-16,14 5-32 0,-14-5-41 15,6 6-48-15,-6-6-78 0,0 0-299 0,1 13-705 0,-1-13 312 16</inkml:trace>
          <inkml:trace contextRef="#ctx0" brushRef="#br0" timeOffset="329000.4846">6655 9434 161 0,'0'0'255'0,"0"0"-8"0,0 0-10 0,0 0-11 0,0 0-10 16,0 0-13-16,0 0-11 0,0 0-7 0,0 0-11 16,0 0-14-16,14-4-6 0,-14 4-14 15,0 0-7-15,0 0-10 0,11-2-7 0,-11 2-6 16,0 0-14-16,0 0 0 0,0 0-10 0,0 0-2 0,21 2 0 16,-21-2-2-16,12 4-11 0,-3-1 16 0,-9-3-20 15,15 4 14-15,-5-1-16 0,-10-3 4 16,19 5-4-16,-4 1-7 0,-3-6 8 0,2 0-2 0,-2 0 3 15,4 0-1-15,2 0-4 0,-2 0 6 0,1 0-6 16,2 0-3-16,-4-3-3 0,6 0 4 0,-2 0-1 16,-1 1-3-16,-1-1-3 0,2-1-1 0,0 1 3 15,-2-1-9-15,5 3-4 0,-4-4-4 0,-2 1-6 16,2 1 1-16,-1-1-8 0,-1 2-1 0,1-3 0 16,-1 2-6-16,-1 3-1 0,-3-3-3 0,3 1 0 15,0 0 3-15,-3-1-4 0,2-2-2 0,0 4 0 16,2 0-7-16,-2-3 3 0,-1 1 2 0,-1 0 3 15,-3 0-6-15,-9 3 2 0,22-1 1 0,-10-2-3 16,0 2-1-16,0-2 1 0,-3 0-3 0,-9 3 3 0,20-5 3 16,-12 4-3-16,-8 1-2 0,18-2-1 15,-18 2 1-15,15-3-1 0,-15 3-3 0,14-4 5 16,-14 4 1-16,13-3-2 0,-13 3 1 0,0 0 0 16,15 0-1-16,-15 0-3 0,0 0 1 0,10-3 0 0,-10 3-4 15,0 0 2-15,0 0-1 0,0 0-13 0,0 0-6 16,0 0-12-16,0 0-10 0,0 0-7 0,0 0-7 15,12 5-21-15,-12-5-15 0,0 0-17 0,0 0-29 16,0 0-29-16,0 0-41 0,0 0-54 0,0 0-112 16,0 0-278-16,0 0-705 0,0 0 311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3:23.05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E92944-6FC5-4669-9E35-E5C7446EC877}" emma:medium="tactile" emma:mode="ink">
          <msink:context xmlns:msink="http://schemas.microsoft.com/ink/2010/main" type="inkDrawing" rotatedBoundingBox="26651,5026 26696,7844 26349,7849 26304,5032" semanticType="verticalRange" shapeName="Other">
            <msink:sourceLink direction="with" ref="{A70C2202-D161-4DEC-B5F4-7B8E63ECBD69}"/>
            <msink:sourceLink direction="with" ref="{472BEE2E-B396-4E4A-993F-E444971DFA6D}"/>
          </msink:context>
        </emma:interpretation>
      </emma:emma>
    </inkml:annotationXML>
    <inkml:trace contextRef="#ctx0" brushRef="#br0">325 51 135 0,'0'0'169'0,"0"0"-5"0,0-14-7 16,0 14-5-16,0 0-11 0,0 0-4 0,0 0-6 0,2-11-5 16,-2 11-7-16,0 0-5 0,0 0-6 0,0 0-7 15,0 0-6-15,0-14-5 0,0 14-10 0,0 0-7 16,0 0-6-16,0 0-5 0,0 0-8 0,-6-13 0 15,6 13-10-15,0 0-4 0,0 0-2 0,0 0-6 16,0 0-2-16,-23 10-4 0,23-10 1 0,-13 7-3 16,13-7 0-16,-18 7 4 0,11 0-3 0,-2-1 6 15,-2 5 6-15,2 0-2 0,-1-1 4 0,-1 0-4 16,-1 1-1-16,2 3-3 0,1-4 2 0,0 3 1 16,0-3-4-16,0 0-1 0,3 3 0 0,-1-3-3 15,1 0 0-15,1 1-4 0,2-3-4 0,-1 3 3 16,2-1-5-16,-2 1 3 0,4-11-5 0,-3 20-1 15,3-9 0-15,1-1-3 0,-1-10 0 0,2 21 2 16,1-14-1-16,-2 7-4 0,1-4 1 0,4 1 0 16,-5-1-2-16,8 4-2 0,-7-7 1 0,5 7 2 15,-2-4-4-15,-2 3 3 0,3-1 0 0,-5-2-4 16,5-2 2-16,0 4 2 0,-2-1-2 0,4 0 1 0,-5-3 0 16,3 2-2-16,-2 0 0 0,-1 4 3 0,3-7 0 15,-1 3 2-15,-4 0 1 0,4-1 2 16,-2 0-3-16,0 4 0 0,0-4 1 0,1 4-1 0,-1-2 5 15,3-1-3-15,-3 0-2 0,0 5 4 0,3-4-3 16,-4 3 1-16,1-5 5 0,0 4-3 0,-2-2 2 16,3 4-1-16,-2-8 2 0,2 7 0 0,1 0 4 15,-2-4-4-15,-3 4 1 0,1 0 0 0,2 0 1 16,-3-3-1-16,2 2 6 0,-1 5-3 0,2-6 0 16,-3 3 3-16,-3 0 0 0,2 2 10 0,-4 4 2 15,4-5 5-15,-8 6 0 0,3 0-7 0,2-5 9 16,-5 3-3-16,-2 1-8 0,2 0 7 0,2 0 2 15,-7-1-6-15,2-1 4 0,2-7 0 0,1 3-6 16,-4 1-7-16,-1 0 2 0,1-1-3 0,-1-3 8 16,1 3-6-16,-2-3-5 0,2 1-2 0,1-3 0 15,0 1 7-15,3-7-13 0,-2 2 3 0,4-1-5 16,-1 1-1-16,8-6 2 0,-9 11-5 0,9-11 2 0,-10 7-3 16,10-7-2-16,-6 4-5 0,6-4-8 0,0 0 0 15,0 0-6-15,0 0 2 0,0 0-1 16,0 0 4-16,0 0 0 0,0 0-5 0,0 0 1 15,0 0 6-15,0 0 7 0,33-8-10 0,-33 8 4 0,15-8 0 16,-5 8-1-16,-10 0 0 0,15-6 1 0,-15 6-1 16,12-4 1-16,-12 4 3 0,13-1-4 0,-13 1 3 15,0 0 2-15,20 1-1 0,-20-1 1 0,13 6-4 16,-5-2 6-16,-8-4-5 0,9 7 6 0,-9-7-2 16,9 8-2-16,-5-3 5 0,-4-5 1 0,9 12 1 15,-6-6-2-15,-3-6 0 0,12 15 2 0,-11-10 1 16,4 4 0-16,1-2 1 0,-6-7-7 0,7 13 5 15,-1-7-2-15,-3 3 8 0,5 0-3 0,-5 0 4 16,0-2 0-16,3 1-1 0,-6-8-2 0,1 16 1 16,2-6-4-16,0 0 4 0,-3-1 4 0,0-9 0 15,0 17-2-15,0-7 4 0,3 1-6 0,-3-11 8 16,-3 24-4-16,3-9 6 0,-3 0-4 0,0 1 4 16,2-1 1-16,-2 1-2 0,-2 3 2 0,1-1 0 15,1-1 4-15,-2 1-4 0,-1 0 4 0,3-2 0 0,-1 3-1 16,1-1 1-16,-2-2-2 0,1 5-4 15,1-2-4-15,3-4 3 0,-5 2 2 0,4-1 0 0,1-7-1 16,-2 6-2-16,2-2 2 0,2 2-1 0,-2 0 2 16,0-2 2-16,1 2-7 0,-1-2 8 0,5 0-7 15,-5 2-1-15,0-5 1 0,0 7 3 0,0 1 1 16,1-1 0-16,-1-5-1 0,0 7 9 0,2-1-11 16,1-3-1-16,-6-1-2 0,3 4 4 0,0-1-3 15,-2 1 4-15,1 1 9 0,1 3-9 0,0 1 1 16,-5-1 0-16,4-1-1 0,1-2 0 0,0-2 2 15,0-1 4-15,-2 2 1 0,4-1 3 0,-1-3-1 16,4 1 5-16,-5-2 3 0,1 1 1 0,4 3-3 16,-2-2 3-16,1 1-2 0,2-3 4 0,2 2 2 15,-2-4 9-15,0 3-14 0,1-3-4 0,-1 3-2 16,0-3 2-16,3-1-2 0,-1 3-2 0,-7-5-1 16,8 7 1-16,-3-3 0 0,1 0-5 0,-1 1 2 0,0 1-6 15,-3 0 3-15,3 0-3 0,-3 0 1 16,0-3-2-16,-1-3 2 0,2 4-1 0,-4-12 0 15,0 19-4-15,0-11 1 0,0-8-1 0,0 16 2 0,0-16-1 16,0 14-3-16,0-14-1 0,2 10 1 16,-2-10 0-16,0 0-3 0,0 0-2 0,0 0-6 15,0 0-19-15,0 0-39 0,-6 9-43 0,6-9-51 0,0 0-46 16,0 0-53-16,-9-33-59 0,6 18-81 0,1-1-400 16,-4-21-857-16,5 1 379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07:44.99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320B00-C712-4E35-86DC-05FBCF88EBD0}" emma:medium="tactile" emma:mode="ink">
          <msink:context xmlns:msink="http://schemas.microsoft.com/ink/2010/main" type="inkDrawing" rotatedBoundingBox="1592,2308 4855,2147 4859,2217 1596,2378" semanticType="underline" shapeName="Other">
            <msink:sourceLink direction="with" ref="{9E4E856C-464E-4645-82ED-4A7AA0426717}"/>
          </msink:context>
        </emma:interpretation>
      </emma:emma>
    </inkml:annotationXML>
    <inkml:trace contextRef="#ctx0" brushRef="#br0">0 197 141 0,'0'0'230'0,"0"0"-10"16,0 0-16-16,0 0-6 0,0 0-11 0,0 0-10 15,0 0-11-15,0 0-11 0,0 0-9 0,0 0-16 16,0 0-9-16,0 0-9 0,0 0-13 0,0 0-7 15,0 0-7-15,0 0-4 0,0 0-10 0,0 0-3 16,0 0-3-16,0 0-6 0,0 0-1 0,0 0-2 16,32-12-1-16,-32 12-9 0,12-5 2 0,-12 5 0 15,16-5-10-15,-6 2 4 0,2 0-5 0,-1-1-6 0,2-2 5 16,1 0-4-16,-2 1-7 0,1 1-2 16,0 3-3-16,4-3-1 0,-7 2-4 0,-10 2-2 15,24-6 2-15,-12 5-4 0,-1 1 0 0,-11 0 0 16,20-3-1-16,-8 2-4 0,-1-2 2 0,-11 3 1 15,19 0 0-15,-4-1-5 0,-15 1 0 0,19 0-1 16,-10 0 3-16,-9 0 2 0,20 0-3 0,-20 0 1 0,21-2-1 16,-11 2 2-16,1-1-4 0,-11 1 1 0,22-2 0 15,-12 0 1-15,-10 2-4 0,24 0 1 0,-12-3 4 16,3 3-5-16,-15 0 0 0,22-3 0 0,-5 3 0 16,-17 0-2-16,16 0 1 0,-4 3 3 0,-12-3-1 15,21 0 1-15,-5 0-2 0,-2 1-2 0,-4 1 4 16,7 0-1-16,-7-2 2 0,4 3-2 0,1-1-2 15,-2-4 4-15,3 4 1 0,-1-2-3 0,2 1-1 16,-2-1 2-16,2 0-3 0,0 3 2 0,-1-3 2 16,-1 0 2-16,-3 0-2 0,8-3-1 0,-7 6 3 15,3-3 0-15,1-3 1 0,-2 3-3 0,-2 0 2 16,5 3-4-16,-3-6 4 0,-2 3-2 0,2-1-2 16,2-1 1-16,-7 4 4 0,-10-2 0 0,25-3 4 15,-13 4-5-15,-12-1 2 0,26-1 3 0,-16-1-5 16,1 0-1-16,-11 2 3 0,20 0-7 0,-8-2 6 15,-12 2 6-15,21 0-2 0,-7-1 2 0,-2-2 5 16,1 0-2-16,2 1 0 0,0 0-1 0,-2 2 2 16,-1-3 0-16,0 1-2 0,3 1-3 0,0-4-4 0,1 3 5 15,-1-3-2-15,-1 3-3 0,1 0-3 0,-3-1-1 16,1-3-1-16,-1 6 6 0,3 2-2 0,-3-4-6 16,1 2 4-16,1 2-1 0,-14-2-2 0,21 2-1 15,-8-4 4-15,-13 2-5 0,21 0 3 0,-11 2-3 16,-10-2 0-16,20 0 0 0,-20 0 3 0,19 0 0 15,-10 0 2-15,-9 0-2 0,18-4 0 0,-9 0 17 16,-9 4-18-16,16-1 6 0,-16 1-7 0,17 0 5 16,-17 0-1-16,16-1 7 0,-6 2-5 0,-10-1-1 15,18 0 0-15,-9 0 5 0,-9 0-5 0,20 0-6 16,-20 0 9-16,19-2-4 0,-11-2-7 0,-8 4 1 16,20 0 3-16,-9 0 2 0,-11 0-3 0,19 0 2 15,-7 0-5-15,-12 0 1 0,21 0 5 0,-10 0-2 16,-11 0 5-16,23 0-7 0,-11-2 0 0,-12 2 11 15,24-4-7-15,-7 3 1 0,-5 1 0 0,1-3 2 16,2 3-4-16,-2-3 7 0,2 2-10 0,-3-2 7 16,2 3 0-16,-1-1 1 0,-13 1-2 0,24-2 0 15,-14 1-6-15,-10 1-3 0,21-4 3 0,-12 4 6 0,-9 0-6 16,19-2 0-16,-10-2 1 0,-9 4 0 0,20 0-1 16,-20 0 7-16,19 0-11 0,-10 4 4 15,-9-4 4-15,20-4-4 0,-10 4 3 0,-10 0-2 16,18 0 0-16,-6 0-1 0,-12 0-1 0,19-2 5 0,-19 2-2 15,20-4-2-15,-8 5-2 0,-12-1 4 0,19 0-2 16,-19 0 4-16,21-1 1 0,-12 1-5 0,-9 0 1 16,19-1-2-16,-19 1-2 0,21 0 4 0,-11 0-2 15,2-4 7-15,-12 4 0 0,21-2-7 0,-10 2 5 16,-1-4 0-16,-10 4-1 0,23 0-3 0,-12 0 3 16,3-1-3-16,-2-1 0 0,-12 2 1 0,25 0-4 15,-11-4 4-15,-4 4 3 0,6 3 1 0,-2-6 1 16,-2 2-7-16,-12 1-2 0,24 0-1 0,-8-1 8 15,-3 2-5-15,-2-1 6 0,-11 0-4 0,24-1 1 16,-12 1 4-16,-2 1-4 0,-10-1 1 0,24-1-3 16,-9 1-1-16,-3 1 3 0,-12-1-3 0,21 0-1 15,-11 0 7-15,5 0-2 0,-15 0-1 0,22 0-4 16,-11-1 8-16,-11 1 3 0,21 1-4 0,-12-1-3 16,-9 0 1-16,19 0 0 0,-8-3 6 0,-11 3-5 15,14 0 3-15,-14 0-5 0,20-3 4 0,-11 6-2 16,-9-3 5-16,16 3-5 0,-16-3 2 0,14 0 6 15,-14 0-13-15,15 1 1 0,-15-1-2 0,13 0 4 0,-13 0 7 16,12-2-7-16,-12 2-4 0,0 0 4 0,15 1 4 16,-15-1-7-16,12 4 5 0,-12-4 0 0,12 0-1 15,-12 0 1-15,10 4 5 0,-10-4 0 0,12 3-2 16,-12-3 2-16,13 3 2 0,-13-3-8 0,14 0 4 16,-14 0-2-16,18 1 6 0,-18-1 1 0,16 3 5 15,-5-3 1-15,4 1 6 0,-5 0 0 16,0 2-4-16,-10-3-6 0,23 0 8 0,-23 0-7 0,19-3-2 15,-19 3 6-15,17-1-1 0,-7 2 5 16,-10-1 0-16,19-1 0 0,-19 1 1 0,17 0 2 0,-17 0-4 16,10-1 13-16,-10 1-10 0,0 0 5 0,15 0-1 15,-15 0 1-15,0 0 5 0,0 0 4 0,0 0 6 16,14 0-3-16,-14 0 0 0,0 0 2 0,0 0-1 16,0 0-6-16,0 0 7 0,0 0-13 0,0 0-2 15,7-6-5-15,-7 6-4 0,0 0-13 0,0 0-16 16,0 0-25-16,0 0-39 0,0 0-36 0,0 0-37 15,0 0-35-15,0 0-39 0,-33 13-50 0,24-9-51 0,-1-2-373 16,-1-1-753-16,-5 2 333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58.11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385639A-8BEA-4DB0-9CF7-FE8F78E318DF}" emma:medium="tactile" emma:mode="ink">
          <msink:context xmlns:msink="http://schemas.microsoft.com/ink/2010/main" type="inkDrawing" rotatedBoundingBox="12925,5100 13346,5070 13349,5111 12927,5141" semanticType="callout" shapeName="Other">
            <msink:sourceLink direction="with" ref="{39D455EC-0B00-4132-BDDF-BABDB2524308}"/>
            <msink:sourceLink direction="with" ref="{6D82A67B-EF18-4977-8EB2-B36C8343E8E9}"/>
          </msink:context>
        </emma:interpretation>
      </emma:emma>
    </inkml:annotationXML>
    <inkml:trace contextRef="#ctx0" brushRef="#br0">-5 61 135 0,'0'0'234'0,"0"0"-6"16,0 0-12-16,0 0-9 0,0 0-5 0,0 0-11 15,0 0-5-15,0 0-5 0,0 0-13 0,0 0-5 0,0 0-2 16,3-28-7-16,-3 28-7 0,0 0-4 0,0 0-7 15,0 0-12-15,0 0-3 0,0 0-17 16,0 0-1-16,0 0-10 0,-3-10-9 0,3 10 5 0,0 0-12 16,0 0-2-16,0 0 0 0,0 0-4 0,0 0-3 15,0 0-3-15,0 0-5 0,0 0-8 0,0 0 9 16,0 0-15-16,0 0-6 0,0 0-4 0,0 0-2 16,0 0-13-16,0 0-1 0,0 0 1 0,0 0-4 15,0 0 0-15,0 0-2 0,0 0 2 0,15-4-3 16,-15 4 2-16,0 0-2 0,24 1-8 0,-12-1 16 15,1-1-11-15,3 1-1 0,1-3 3 0,2 0-2 16,-4 2 3-16,5 0-3 0,-3 1-2 0,0-2-1 16,2-1-2-16,-1 3 5 0,-1 0-2 0,-1 0 4 15,-1-4-10-15,0 4 3 0,-3 0 0 0,0-1 3 16,-12 1 2-16,19-1-11 0,-19 1 9 0,15-1-7 16,-15 1 7-16,16 1-7 0,-16-1-5 0,15-1-13 15,-15 1-16-15,15 1-21 0,-15-1-23 0,15 2-18 0,-15-2-26 16,0 0-27-16,9 4-26 0,-9-4-35 0,7 5-41 15,-7-5-84-15,0 0-203 0,0 0-578 16,0 0 255-16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58.85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AFEC1D-AD88-4F2E-B097-4E3A55FB0151}" emma:medium="tactile" emma:mode="ink">
          <msink:context xmlns:msink="http://schemas.microsoft.com/ink/2010/main" type="inkDrawing" rotatedBoundingBox="14214,6486 14759,6427 14764,6469 14219,6528" semanticType="callout" shapeName="Other"/>
        </emma:interpretation>
      </emma:emma>
    </inkml:annotationXML>
    <inkml:trace contextRef="#ctx0" brushRef="#br0">1286 1448 84 0,'0'0'290'0,"0"0"-14"0,0 0-16 16,0 0-11-16,0 0-18 0,0 0-10 0,0 0-14 15,0 0-14-15,0 0-8 0,0 0-10 0,29-18-3 0,-29 18-14 16,18-4-6-16,-11-1-5 0,4 1-13 15,-1 2-8-15,0-3-10 0,4 3-7 0,-1-5-16 16,2 4-7-16,3 4-6 0,-1-5-10 0,-1-1-7 16,0 3-1-16,4 1-12 0,-1-2-2 0,-1 2-7 15,-2-3 5-15,11 2-12 0,-9-3 3 0,3 5-12 16,4 0 1-16,-7-2-1 0,-1 0-13 0,2 2-6 0,-3-2-10 16,-1 2-13-16,2-2-10 0,-4 1-15 0,-13 1-13 15,20 3-18-15,-10-1-17 0,-10-2-25 0,16 5-25 16,-16-5-30-16,12 6-31 0,-4-2-57 15,-8-4-259-15,6 4-558 0,-6-4 247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1:01.39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3FD611-584C-40F4-98B5-68DF98F510A8}" emma:medium="tactile" emma:mode="ink">
          <msink:context xmlns:msink="http://schemas.microsoft.com/ink/2010/main" type="inkDrawing" rotatedBoundingBox="18760,11200 19392,11150 19395,11177 18762,11227" shapeName="Other"/>
        </emma:interpretation>
      </emma:emma>
    </inkml:annotationXML>
    <inkml:trace contextRef="#ctx0" brushRef="#br0">5829 6144 154 0,'0'0'318'0,"0"0"-17"0,0 0-20 16,0 0-17-16,0 0-14 0,0 0-7 0,18 0-13 16,-18 0-13-16,24-3 1 0,-8 0-13 0,4-2-4 15,4-1-5-15,1 4-11 0,2-9-11 0,4 6-19 0,2 3-14 16,-3 0-13-16,9-2-14 0,-8-1-9 0,8 1-9 15,-10 4-9-15,1-1-28 0,2 1-38 16,-4 0-14-16,2-1-24 0,-3 1-39 0,-2 1-41 0,-6 0-49 16,-4 3-67-16,3-4-92 0,-10 3-281 0,7-6-636 15,-15 3 282-15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5:14.308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D992F3-2BAB-4E76-A70A-4A56F84275DE}" emma:medium="tactile" emma:mode="ink">
          <msink:context xmlns:msink="http://schemas.microsoft.com/ink/2010/main" type="writingRegion" rotatedBoundingBox="10127,8170 10944,8170 10944,8751 10127,8751">
            <msink:destinationLink direction="with" ref="{1A27EE57-A7A6-43E2-B7A5-39E34EC11DF5}"/>
          </msink:context>
        </emma:interpretation>
      </emma:emma>
    </inkml:annotationXML>
    <inkml:traceGroup>
      <inkml:annotationXML>
        <emma:emma xmlns:emma="http://www.w3.org/2003/04/emma" version="1.0">
          <emma:interpretation id="{AE6EFD00-C99B-42A0-B8DF-E1E6952B5A51}" emma:medium="tactile" emma:mode="ink">
            <msink:context xmlns:msink="http://schemas.microsoft.com/ink/2010/main" type="paragraph" rotatedBoundingBox="10127,8170 10944,8170 10944,8751 10127,8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DEA81-518D-414D-B8EB-401945A3B817}" emma:medium="tactile" emma:mode="ink">
              <msink:context xmlns:msink="http://schemas.microsoft.com/ink/2010/main" type="line" rotatedBoundingBox="10127,8170 10944,8170 10944,8751 10127,8751"/>
            </emma:interpretation>
          </emma:emma>
        </inkml:annotationXML>
        <inkml:traceGroup>
          <inkml:annotationXML>
            <emma:emma xmlns:emma="http://www.w3.org/2003/04/emma" version="1.0">
              <emma:interpretation id="{EA11D1FA-178C-4C82-BAEE-4E1549496FB1}" emma:medium="tactile" emma:mode="ink">
                <msink:context xmlns:msink="http://schemas.microsoft.com/ink/2010/main" type="inkWord" rotatedBoundingBox="10127,8170 10944,8170 10944,8751 10127,8751"/>
              </emma:interpretation>
            </emma:emma>
          </inkml:annotationXML>
          <inkml:trace contextRef="#ctx0" brushRef="#br0">232 6 166 0,'0'0'247'0,"0"0"-19"0,0 0-16 15,0 0-18-15,0 0-17 0,0 0-15 0,-13-11-15 16,13 11-14-16,0 0-10 0,-23 5-9 0,23-5-4 15,-20 13-8-15,5-5-4 0,1 3-5 0,-8 1-7 16,8-2-3-16,-2 1-5 0,3-3-4 0,-2 2-1 16,1 1-12-16,4-1-2 0,1-4-8 0,1 3-5 15,2-3-3-15,1 0-7 0,5-6-3 0,-11 14-2 16,8-7-3-16,3-7-4 0,0 13-5 0,0-13 0 16,0 12-2-16,0-12 2 0,6 14-3 0,-1-7 1 15,0-1-1-15,1-2 1 0,5 1 2 0,-2 0-2 16,4 3 8-16,1-3-2 0,2 2 2 0,-1-5-1 15,1 4 5-15,-2-2-3 0,2 1-3 0,-2-2-1 16,2 3 4-16,-1-1-4 0,-2 1-2 0,1 0 0 16,-1 1-6-16,-1 1 4 0,-1 0-3 0,-2-1-1 0,-3 2-1 15,4 2 8-15,-4-1-10 0,1-3 2 0,-4 4 0 16,3-2-2-16,-3 2-2 0,-3 0 2 0,5-2 0 16,-5 2-1-16,0-11-1 0,-5 26 1 15,2-13 1-15,0-1 3 0,-3-1-6 0,-1 2 1 0,-2 0 2 16,2-7-5-16,-2 5 5 0,-2 0 0 0,2-2-1 15,0 1 0-15,2-4-4 0,1-3 8 0,-5 4-6 16,11-7 9-16,-16 10 0 0,10-6-2 0,6-4 4 16,-13 1 3-16,13-1-2 0,0 0-5 0,-20-11 5 15,17 3-3-15,0-3-4 0,3 11-4 0,0-27 4 16,0 10-2-16,3-1-5 0,0-5 3 0,2 0-7 16,4-5-2-16,-3 3-3 0,4-1 0 0,0 2 1 15,2 0-1-15,-4 2 6 0,1 4 0 0,0 2-6 16,-2 0 0-16,2 1 3 0,-4 3-2 0,1 0-2 15,0 3 4-15,0 2-4 0,-5-1-9 0,-1 8-4 0,9-7-12 16,-9 7-16-16,6-9-10 0,-6 9-9 16,0 0-1-16,0 0-3 0,0 0-14 0,0 0-20 15,0 0-23-15,0 0-22 0,0 0-25 0,0 0-25 0,0 0-65 16,0 0-183-16,0 0-481 0,0 0 213 16</inkml:trace>
          <inkml:trace contextRef="#ctx0" brushRef="#br0" timeOffset="601.3658">611 12 102 0,'0'0'188'16,"-13"9"-8"-16,7-2-13 0,-2 2-8 0,-1 1-12 16,-1 2-7-16,1-1-13 0,1 2-7 0,-1 1-14 15,2-1-4-15,4 2-7 0,-3-1-9 0,0-1-5 16,3-2-8-16,-1 3-2 0,4-4-9 0,0 5-2 15,0-15-4-15,3 20 3 0,-2-11-1 0,5 4 0 16,0-6-4-16,0 2 3 0,1 0 1 0,4 0 5 16,4-1 1-16,-5 1-3 0,4 0-1 0,-2-2 4 15,4-1-1-15,-3 0-1 0,4 1-1 0,-2 0-3 16,6-2-3-16,-6 1-2 0,1 0-5 0,-6 1-5 16,2 0-2-16,-1-2-1 0,-1 1-6 0,-1 0-2 15,0 1-2-15,-1 0 5 0,-8-7-5 0,12 11-4 0,-11-3-5 16,-1 0 1-16,0-8 1 0,0 19-2 15,0-19 4-15,-4 17-8 0,1-7-1 0,-3-2 0 16,0-1-1-16,-2 2-1 0,2-3 0 0,-1 1-2 0,-2 0-4 16,3-1 6-16,6-6-2 0,-17 11-3 15,10-9 4-15,7-2-1 0,-15 5 6 0,15-5 1 0,-13 0 0 16,13 0 3-16,0 0-4 0,-17-11 1 0,11 2 4 16,6 9-9-16,0-18 0 0,0 3-3 0,3-2-3 15,3-7-4-15,2-1-5 0,-2-2-2 0,0-1-6 16,10-7 5-16,0 4 0 0,-2-1-3 0,-2 8-3 15,-2-2-4-15,2 6-3 0,-1 4 1 0,-2 1-8 16,-8 4-4-16,5 4-10 0,0 0-16 0,0-1-18 16,-6 8-28-16,4-9-17 0,-4 9-16 0,0 0-11 15,0 0-41-15,0 0-57 0,0 0-215 0,0 0-495 16,0 0 219-16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1:18.556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41CBE9-FDD2-45E9-ACF0-8FB8E9DE3161}" emma:medium="tactile" emma:mode="ink">
          <msink:context xmlns:msink="http://schemas.microsoft.com/ink/2010/main" type="writingRegion" rotatedBoundingBox="20493,4346 20933,11388 20421,11420 19981,4378"/>
        </emma:interpretation>
      </emma:emma>
    </inkml:annotationXML>
    <inkml:traceGroup>
      <inkml:annotationXML>
        <emma:emma xmlns:emma="http://www.w3.org/2003/04/emma" version="1.0">
          <emma:interpretation id="{F2C0BD34-BCC4-4F3E-A237-147E4D4F67DD}" emma:medium="tactile" emma:mode="ink">
            <msink:context xmlns:msink="http://schemas.microsoft.com/ink/2010/main" type="paragraph" rotatedBoundingBox="20493,4346 20933,11388 20421,11420 19981,4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96BDA1-7237-4434-88E2-00810BD40164}" emma:medium="tactile" emma:mode="ink">
              <msink:context xmlns:msink="http://schemas.microsoft.com/ink/2010/main" type="line" rotatedBoundingBox="20493,4346 20933,11388 20421,11420 19981,4378"/>
            </emma:interpretation>
          </emma:emma>
        </inkml:annotationXML>
        <inkml:traceGroup>
          <inkml:annotationXML>
            <emma:emma xmlns:emma="http://www.w3.org/2003/04/emma" version="1.0">
              <emma:interpretation id="{64193A92-CB80-4182-B52D-8658548CA9AA}" emma:medium="tactile" emma:mode="ink">
                <msink:context xmlns:msink="http://schemas.microsoft.com/ink/2010/main" type="inkWord" rotatedBoundingBox="20113,4370 20144,4868 20021,4875 19989,4377"/>
              </emma:interpretation>
            </emma:emma>
          </inkml:annotationXML>
          <inkml:trace contextRef="#ctx0" brushRef="#br0">-6230-542 81 0,'6'-15'247'0,"-6"15"-15"0,0 0-13 15,0-13-15-15,0 13-16 0,0 0-7 0,0-19-5 16,0 19-14-16,3-9-6 0,-3 9-6 0,3-10-9 15,-3 10-6-15,0 0-8 0,2-16-5 0,-2 16-6 16,1-13 2-16,-1 13-5 0,0-11-3 0,0 11-17 0,0 0 6 16,0 0-3-16,0 0-4 0,3-10-4 15,-3 10-7-15,0 0-5 0,0 0-11 0,0 0 13 16,0 0-29-16,0 0-6 0,0 0-5 0,0 0-5 0,0 0-6 16,0 0 4-16,0 0-3 0,0 0 0 0,0 0 3 15,0 42-7-15,-3-28 6 0,3-5 5 16,0 3-6-16,-1 3-1 0,-1-3 1 0,2-12 2 0,-3 29-1 15,2-16-1-15,-4 6 13 0,5-6-19 0,-1 8-1 16,-1-7-2-16,1 6-5 0,-3-4 2 0,-2 0 4 16,4 4-9-16,-4 2-25 0,0-1-5 0,5 1-27 15,-5-4-19-15,1-1-8 0,1 3-33 16,-1-3-33-16,-1 3-38 0,0-2-40 0,3-5-44 0,-1 2-304 16,-1-7-611-16,1 2 270 0</inkml:trace>
        </inkml:traceGroup>
        <inkml:traceGroup>
          <inkml:annotationXML>
            <emma:emma xmlns:emma="http://www.w3.org/2003/04/emma" version="1.0">
              <emma:interpretation id="{9CB5D2B7-0727-4CA2-B7DC-F29D0EAEEAB5}" emma:medium="tactile" emma:mode="ink">
                <msink:context xmlns:msink="http://schemas.microsoft.com/ink/2010/main" type="inkWord" rotatedBoundingBox="20590,5904 20619,6355 20337,6372 20309,5921"/>
              </emma:interpretation>
            </emma:emma>
          </inkml:annotationXML>
          <inkml:trace contextRef="#ctx0" brushRef="#br0" timeOffset="1058.0613">-5997 1101 53 0,'-6'-14'251'0,"6"14"-15"0,-1-7-16 0,1 7-17 0,0-15-15 15,0 15-15-15,3-15-15 0,-3 15-9 0,6-16-8 16,0 9-13-16,0-6-5 0,1 4-10 0,0-3-5 16,4-2-6-16,1 3-4 0,1-3-6 0,-2 3-1 15,2-4 0-15,1 7-4 0,-1-2-5 0,-3 1-6 16,4 2-7-16,-5 2-7 0,-2 0-8 0,-7 5-6 15,17-2-4-15,-17 2-6 0,0 0-1 0,19 10 1 16,-13-1-6-16,-3 2 0 0,1 3 2 0,-2 3-5 16,-1-2-2-16,-2 5 5 0,-1 2-4 0,-2 1-2 15,-2 1 2-15,-3-4-5 0,2 0 1 0,-1 2-7 16,-2 2 6-16,-2-4-2 0,3-6-3 0,-2 3-1 0,4-1 1 16,-3-3-2-16,-1 2 1 0,2-6 0 0,-1 5-3 15,2-6 5-15,1 3-6 0,-1-7-1 0,2 5-4 16,-1-4 2-16,7-5 2 0,-11 8-2 0,11-8-2 15,-7 7 4-15,7-7-3 0,-6 6-4 0,6-6-1 16,0 0 7-16,0 0-6 0,-6 7-1 0,6-7 0 16,0 0-4-16,0 0 1 0,0 0-6 0,0 0 6 15,0 0-1-15,0 0 7 0,0 0-4 0,13 12 5 16,-13-12 4-16,20 3-6 0,-8-3 14 0,3 0-6 16,-15 0 0-16,33-4-3 0,-17 2 1 0,2 2-3 15,0-4-8-15,1 4-13 0,-1-2-17 0,-2 2-22 16,1 0-24-16,-4-3-23 0,2 6-35 0,-6-2-35 15,-9-1-45-15,17 5-82 0,-17-5-211 0,7 2-547 16,-7-2 242-16</inkml:trace>
        </inkml:traceGroup>
        <inkml:traceGroup>
          <inkml:annotationXML>
            <emma:emma xmlns:emma="http://www.w3.org/2003/04/emma" version="1.0">
              <emma:interpretation id="{BDDF6C5C-3025-44CF-ADA4-3A78D0FEA9EB}" emma:medium="tactile" emma:mode="ink">
                <msink:context xmlns:msink="http://schemas.microsoft.com/ink/2010/main" type="inkWord" rotatedBoundingBox="20660,7597 20699,8230 20376,8251 20336,7617"/>
              </emma:interpretation>
            </emma:emma>
          </inkml:annotationXML>
          <inkml:trace contextRef="#ctx0" brushRef="#br0" timeOffset="1944.7352">-5925 2650 175 0,'0'0'253'0,"6"-10"-17"0,-6 10-19 0,7-14-17 0,1 7-20 16,-1 4-14-16,4-6-10 0,-1 1-11 16,2 1-10-16,1 2-8 0,2 4-8 0,2-4-7 0,-2 5-9 15,-1-4-8-15,4 3-10 0,-9 1-7 0,-9 0-8 16,23 5-3-16,-19-2-4 0,7 5-2 0,-5-5-4 16,-6-3-2-16,7 18-3 0,-5-8 1 0,-1 0-2 15,-1-10 6-15,-4 25-6 0,1-9 2 0,-5 0 1 16,1-1-6-16,-2 0 0 0,-2-4-4 0,2 0-5 15,2 2-2-15,-4-2-3 0,2 1 0 0,-1-3-4 16,1 1-4-16,2-3-3 0,1-1-1 0,0 1-4 16,6-7-1-16,-11 11-2 0,11-11-1 0,-6 5-1 15,6-5 0-15,0 0-3 0,-9 6 0 0,9-6 0 16,0 0-4-16,0 0 1 0,0 0-5 0,0 0 0 16,0 0 4-16,0 0-3 0,0 0-2 0,0 0 2 15,0 0 0-15,0 0-1 0,32 2 2 0,-32-2-4 16,22-2 1-16,-22 2 0 0,19-4 5 0,-7 2-7 0,3 2 0 15,-3 2-2-15,0-1 3 0,-3 3 2 0,0-2-2 16,6 6 2-16,-8-1-2 0,4 0 2 16,-2 0-2-16,-2-1 1 0,-1 5 3 0,-1-2 3 0,-2 0 5 15,0 4 3-15,-3-13 6 0,0 18 1 0,-2-5 4 16,-4 2 6-16,-3-4 2 0,2 3 1 16,-5-1-5-16,-2 1-1 0,1 0-4 0,-5 0-5 0,5 0 2 15,-7 1-3-15,5-3-3 0,0 2 1 0,2-3-2 16,-3 0-13-16,1 2-13 0,0-4-15 0,3 4-27 15,-3-6-22-15,2 4-34 0,1 0-40 16,4-4-48-16,-4 1-55 0,0 1-317 0,-1-2-616 0,7-1 273 16</inkml:trace>
        </inkml:traceGroup>
        <inkml:traceGroup>
          <inkml:annotationXML>
            <emma:emma xmlns:emma="http://www.w3.org/2003/04/emma" version="1.0">
              <emma:interpretation id="{051E4534-F8AE-47C5-B3BB-F9BB2923D717}" emma:medium="tactile" emma:mode="ink">
                <msink:context xmlns:msink="http://schemas.microsoft.com/ink/2010/main" type="inkWord" rotatedBoundingBox="20568,9355 20615,10109 20340,10126 20293,9372">
                  <msink:destinationLink direction="with" ref="{1644517C-3472-4DDA-8CAC-397F666C3108}"/>
                </msink:context>
              </emma:interpretation>
            </emma:emma>
          </inkml:annotationXML>
          <inkml:trace contextRef="#ctx0" brushRef="#br0" timeOffset="2619.7419">-5992 4353 185 0,'0'0'221'16,"0"0"-12"-16,3-11-9 0,-3 11-16 0,0 0-15 16,0 0-7-16,0 0-9 0,0 0-8 0,0 0-9 0,0 0-6 15,0 0 1-15,0 0-4 0,-3 38-1 16,0-29-4-16,1 6-5 0,-2-1-2 0,1 3-5 16,-2-2-7-16,2 1-7 0,0 0 4 0,2-1-14 15,-1-2 0-15,1-1 0 0,1 0-7 0,1 0-7 0,-1-1-7 16,0-11 4-16,3 19-3 0,2-12-3 0,1 0 1 15,-3 1-8-15,-3-8 1 0,12 13-10 0,-5-9-3 16,5-1-2-16,-2 0-2 0,4 1-10 0,-4-2-15 16,2 0-20-16,-12-2-16 0,27 0-22 0,-15 0-22 15,-3-3-27-15,-9 3-21 0,21-5-32 0,-11 2-27 16,-10 3-39-16,20-7-49 0,-11-1-238 0,-2 3-538 16,-1-5 239-16</inkml:trace>
          <inkml:trace contextRef="#ctx0" brushRef="#br0" timeOffset="2809.5139">-5749 4448 109 0,'0'0'226'0,"0"0"-11"0,0 0-11 15,0 0-8-15,0 0-3 0,-2 32-9 0,2-19-17 16,-1 2-11-16,-1 1-15 0,-1-1-8 0,2 3-15 16,-4 1-9-16,2 1-9 0,2 5-9 0,-5 1-11 15,1-2-5-15,-2 8-8 0,1-4-4 0,0 9-16 0,0-1-14 16,-3-1-27-16,-1 1-28 0,-1-1-29 0,-1 2-38 15,0 1-39-15,6-13-62 0,-7 9-183 0,4-11-402 16,-1 3 178-16</inkml:trace>
        </inkml:traceGroup>
        <inkml:traceGroup>
          <inkml:annotationXML>
            <emma:emma xmlns:emma="http://www.w3.org/2003/04/emma" version="1.0">
              <emma:interpretation id="{22D39EDF-D125-4400-A4D2-327BA88C4FBF}" emma:medium="tactile" emma:mode="ink">
                <msink:context xmlns:msink="http://schemas.microsoft.com/ink/2010/main" type="inkWord" rotatedBoundingBox="20831,10841 20866,11392 20575,11410 20540,10859"/>
              </emma:interpretation>
            </emma:emma>
          </inkml:annotationXML>
          <inkml:trace contextRef="#ctx0" brushRef="#br0" timeOffset="3431.5063">-5725 5832 247 0,'7'5'296'0,"-7"-5"-8"15,0 0-12-15,19-4-17 0,-7 4-12 0,3-2-15 16,-3 1-24-16,3-3-19 0,3 0-16 0,-3 4-18 16,3 0-10-16,-8-1-17 0,-10 1-16 0,24-1-14 15,-10 1-15-15,-6-1-15 0,-8 1-26 0,18 0-26 16,-18 0-27-16,0 0-34 0,18 0-33 0,-18 0-29 15,0 0-34-15,9 1-37 0,-9-1-273 0,0 0-488 16,0 0 217-16</inkml:trace>
          <inkml:trace contextRef="#ctx0" brushRef="#br0" timeOffset="3751.9576">-5740 5878 264 0,'-6'7'255'0,"6"-7"-17"0,-14 14-19 16,10-7-16-16,1 1-12 0,3-8-17 16,-5 17-12-16,1-8-12 0,4 1-11 0,0-10-6 0,0 17-9 15,0-17-3-15,4 15-8 0,1-7-4 0,-2 0-3 16,-3-8-9-16,12 13-6 0,-5-6-3 16,7-2 1-16,-5 1-7 0,3-4-1 0,4 2-5 15,-6-3 3-15,8 5-4 0,-1-5-4 0,1 5-7 0,-4 1-12 16,3-1-1-16,-2 2 2 0,-2-1-4 0,-5 0-6 15,4 2 3-15,-3 6-7 0,-4-4-3 0,1 7-5 16,-1-7 7-16,-4 3-13 0,1 1 2 0,-8-2-1 16,1 5-6-16,-3-5-4 0,-1 1-5 0,-3 3-15 15,-3 1-19-15,0 1-16 0,1-5-23 0,-2 3-26 16,1-5-28-16,0 1-40 0,-1-2-45 0,1-2-54 16,-3-1-281-16,2-4-580 0,-1 1 257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51.14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BA48354-D3AA-47B9-A4A1-97A37DA99758}" emma:medium="tactile" emma:mode="ink">
          <msink:context xmlns:msink="http://schemas.microsoft.com/ink/2010/main" type="inkDrawing" rotatedBoundingBox="14435,3518 21551,10391 19146,12881 12030,6008" semanticType="callout" shapeName="Other"/>
        </emma:interpretation>
      </emma:emma>
    </inkml:annotationXML>
    <inkml:trace contextRef="#ctx0" brushRef="#br0">414 7829 79 0,'0'0'180'0,"0"0"-12"16,0 0-7-16,0 0-10 0,0 0-15 0,0 0-6 15,0 0-4-15,0 0-9 0,0 0-5 0,0 0-4 16,0 0-8-16,0 0-4 0,0 0-5 0,0 0-5 16,0 0-7-16,0 0-9 0,0 0-6 0,0 0-2 15,0 0-10-15,0 0-5 0,0 0-2 0,0 0-5 16,0 0-6-16,0 0 2 0,0 0 0 0,0 0 6 15,0 0-5-15,0 0 6 0,0 0-4 0,0 0-1 16,0 0-3-16,0 0 1 0,36-13-6 0,-36 13-2 16,12-4-4-16,-12 4 2 0,13-1-9 0,-13 1 2 15,13-6-1-15,-13 6-1 0,9-4-3 0,-9 4 3 16,0 0-6-16,17-3 5 0,-17 3-3 0,7-3 6 0,-7 3-5 16,9-4 4-16,-9 4-2 0,0 0 3 0,17 0-3 15,-17 0 4-15,10-1-4 0,-10 1 4 0,12-3-4 16,-12 3 3-16,13-7-2 0,-13 7 0 0,14-1-7 15,-14 1 3-15,16-2-1 0,-16 2 1 0,14-3-5 16,-14 3 0-16,10-4 1 0,-10 4 1 0,12-3-4 16,-12 3 2-16,13-2-3 0,-13 2 3 0,12-6-1 15,-12 6-6-15,9 0 4 0,-9 0-1 0,0 0-2 16,0 0 4-16,20 0-3 0,-20 0-2 0,12-2-3 16,-12 2 6-16,0 0-3 0,18-4 2 0,-18 4 1 0,10-4-2 15,-10 4-3-15,16-1 3 0,-16 1-2 16,11-2-1-16,-11 2 2 0,12-1 1 0,-12 1-2 15,0 0 0-15,15 1 2 0,-15-1-1 0,0 0 0 0,16 0 1 16,-16 0-4-16,0 0 5 0,15 3-3 0,-15-3 3 16,13 1-5-16,-13-1 3 0,14 4-1 15,-14-4-2-15,15 3 2 0,-6-1 0 0,-9-2-2 16,16 0 5-16,-5 0-3 0,-11 0 3 0,19 0-2 0,-19 0 2 16,18 0-3-16,-6-2 2 0,-12 2-2 0,19-4 2 15,-8 0-2-15,-11 4 1 0,20-4-2 0,-11 2 2 16,-9 2 0-16,18-9-1 0,-9 9 1 0,-9 0 0 15,18-6 4-15,-10 6-3 0,-8 0 0 0,19-5 0 16,-10 3-4-16,-9 2 2 0,19-3 0 16,-11 2 0-16,5-1-1 0,-13 2-1 0,20-1 2 0,-10 1-3 15,-10 0 1-15,21-3 2 0,-21 3 1 0,21 0 0 16,-11 0 1-16,-10 0-3 0,20 0 3 0,-11-1 1 16,-9 1-5-16,17 0 1 0,-17 0 4 0,17-2-3 0,-17 2-5 15,13-1 7-15,-13 1-2 0,14-3 2 0,-14 3-1 16,13 0 1-16,-13 0 0 0,17-5-1 15,-17 5 0-15,10-2-2 0,-10 2 2 0,16-4-4 0,-16 4 1 16,17-2 4-16,-10 1-5 0,-7 1 3 0,18 0 0 16,-18 0 1-16,18-3-2 0,-9 2 0 0,-9 1 0 15,19 4 2-15,-19-4-3 0,18 0 4 0,-9 0-5 16,-9 0 4-16,18-3-2 0,-7 6 0 0,-11-3 2 16,19-4 1-16,-19 4-3 0,18-2 4 0,-18 2-1 15,18-1-2-15,-9-2-1 0,-9 3 1 0,15 0 0 16,-15 0 0-16,19-1 0 0,-19 1 5 0,21-2-3 15,-12 1 1-15,-9 1-5 0,22-3 4 0,-11 2-5 16,-11 1 1-16,18-3 2 0,-18 3-2 0,19-1 0 16,-7 1 1-16,-12 0 2 0,15-2 0 0,-15 2-4 15,16 0 3-15,-16 0 1 0,11-4-5 0,-11 4 4 16,0 0 1-16,16 0 2 0,-16 0-2 0,0 0-4 16,15-1 1-16,-15 1 3 0,0 0 1 0,15-1-3 0,-15 1-1 15,16-5 2-15,-16 5 0 0,11 0 2 16,-11 0-4-16,16-4 5 0,-16 4-2 0,17 0-2 0,-7-2-1 15,-10 2 5-15,13-4 0 0,-13 4-1 0,20 0-3 16,-20 0 0-16,15 0 3 0,-15 0-3 16,13-1-1-16,-13 1 5 0,0 0-6 0,14 1 2 0,-14-1 1 15,0 0 0-15,11-4 2 0,-11 4-3 0,0 0 4 16,0 0-6-16,0 0 3 0,0 0-3 0,15 0 5 16,-15 0-1-16,0 0-2 0,0 0 1 0,14 0 0 15,-14 0 0-15,0 0-2 0,12-3 1 0,-12 3 4 16,0 0-2-16,19 3-4 0,-19-3 4 0,12 0-4 15,-12 0 2-15,10 0 3 0,-10 0-4 0,0 0 2 16,18 0-3-16,-18 0 5 0,0 0-6 0,12 1 5 16,-12-1-2-16,0 0 0 0,0 0 3 0,11 2-1 15,-11-2 2-15,0 0-3 0,0 0-2 0,0 0 0 0,13 4 1 16,-13-4-1-16,0 0 3 0,9 5 1 16,-9-5-1-16,0 0 1 0,0 0-1 0,9 2-1 15,-9-2-1-15,0 0 2 0,11 5-4 0,-11-5 3 0,0 0 0 16,0 0 0-16,0 0 0 0,8 2 1 0,-8-2-1 15,0 0 2-15,0 0-5 0,9 4 1 0,-9-4-1 16,0 0 3-16,0 0-1 0,12 0 1 0,-12 0 2 16,0 0-1-16,0 0-2 0,14 0 0 0,-14 0 4 15,0 0-6-15,12 2 3 0,-12-2 0 0,0 0-3 16,12 1 0-16,-12-1-3 0,0 0 3 0,0 0-3 16,13-3 0-16,-13 3-4 0,0 0 3 0,0 0 2 15,0 0-5-15,0 0 4 0,0 0 3 0,13-4 0 16,-13 4-2-16,0 0-4 0,0 0 6 0,0 0-5 15,0 0-1-15,0 0-13 0,0 0-10 0,0 0-12 16,0 0-16-16,0 0-24 0,0 0-29 0,0 0-37 16,0 0-68-16,-32-11-199 0,32 11-452 0,-8-3 200 15</inkml:trace>
    <inkml:trace contextRef="#ctx0" brushRef="#br0" timeOffset="-14636.7223">-2201 4777 115 0,'-16'8'138'0,"16"-8"-11"0,0 0-14 16,0 0-10-16,0 0-5 0,0 0-12 0,0 0-8 15,0 0-4-15,0 0-8 0,0 0-3 0,0 0-5 16,0 0 0-16,0 0-1 0,0 0 3 0,0 0 6 15,0 0 4-15,0 0-3 0,0 0 4 0,0 0-1 16,0 0 1-16,0 0 1 0,0 0-4 0,-15 0 1 16,15 0-2-16,0 0 0 0,0 0-7 0,0 0 0 0,0 0 0 15,0 0-6-15,0 0-2 0,0 0-3 16,0 0-4-16,0 0-4 0,0 0-4 0,0 0 0 16,0 0-2-16,0 0 0 0,0 0 0 0,0 0 3 0,0 0 0 15,0 0 2-15,0 0 6 0,0 0 0 16,0 0 9-16,0 0-3 0,0 0 3 0,0 0 0 0,0 0-4 15,0 0-3-15,0 0-4 0,0 0-2 0,45-2 0 16,-45 2-4-16,13-6-4 0,-2 6-4 0,-11 0-6 16,18-3-1-16,-9 1-2 0,4-2-2 0,0 1-1 15,-1 0 1-15,-12 3-4 0,21-3-4 0,-7-1 0 16,-4 3 0-16,5 1-1 0,-3-2 0 0,1 0-3 16,2 2 1-16,-3-2 6 0,3 2-5 0,-3 0-1 15,3-3-6-15,1 1 1 0,-1 2 8 0,0-1-8 16,-3-3-3-16,2 4 5 0,1-3-5 0,1 3 3 15,-3-1-2-15,2-2 0 0,-15 3 0 0,26-1 2 16,-14 1-3-16,-2-3 6 0,6 3-2 0,-2-1 0 16,1 1-4-16,-2-2 2 0,1 1-1 0,-3-2 4 0,4 2-3 15,3-1 0-15,-1 2 5 0,-1-5-7 0,-1 3 2 16,0 2 2-16,1-4-2 0,-1 2-2 16,0-2 2-16,2-1 0 0,-3 3-3 0,1-2 4 15,2 1-1-15,-7-2-3 0,4 2 3 0,-2 3-1 0,0-3-5 16,2-1 8-16,-3 2-4 0,-1 1 0 15,2-2 1-15,-12 3 1 0,20-1 0 0,-8-1-3 0,-3 1 1 16,-9 1 0-16,19 0 1 0,-19 0 4 0,21-3-2 16,-11 6 0-16,-1-2-2 0,-9-1 10 0,24 0-6 15,-11 0 0-15,2 0-3 0,0-1 2 0,-1 2-3 16,4-1 1-16,-3 2-1 0,1-2 1 0,0-2 1 16,4 4 0-16,-5-4-3 0,3 2 0 0,-1 0 2 15,0-1 0-15,-1-2-4 0,1 3 0 0,1 0 3 16,2-1 2-16,-2-1-2 0,-4 1-1 0,2 1-2 15,2 0 2-15,-2 1 4 0,1-1 0 0,-2 2-4 16,0-2 0-16,3 0 2 0,-4-2-1 0,4 4-2 16,-3-2 2-16,2-2 1 0,-2 1 0 0,0 1-2 15,1-3-1-15,-3 6 5 0,4-3 2 0,1 0-5 16,-2 1 0-16,2-5 1 0,3 3 3 0,-3-2-5 16,-2 3 2-16,4-1 3 0,-1 1-3 0,2 0 0 15,-2-2-2-15,4 2 1 0,-7-4-1 0,5 3 2 0,-3 1 1 16,1-1 3-16,1 1-9 0,-4-1 6 0,2 1-3 15,0-3-1-15,-2 6 5 0,2-3-4 16,-3-3 3-16,3 2-2 0,-2 2 3 0,1-2 6 0,-1-1 0 16,0 0-4-16,1 2 2 0,-1 0 3 0,2-2-2 15,-1 1-1-15,-1-1 1 0,3 1-1 0,-2-6-2 16,-2 4 2-16,3 3-2 0,-1-1-1 16,0 1 1-16,-1-3-3 0,1 7 4 0,-1-8-5 0,0 3-2 15,-2 1 0-15,1-8 3 0,0 5-2 0,1 4 3 16,-5 1-2-16,5-2-1 0,-6 0 3 0,4-3-6 15,-14 3 2-15,25 0 0 0,-8-2 4 0,-7 2-2 16,-10 0 4-16,30-3-7 0,-15 2 7 0,0-3 2 16,3 4 0-16,-3-2 2 0,5 1 3 0,0-1-5 15,-1 0 3-15,1-2 1 0,5 2-1 0,-4-2-4 16,-2 4 4-16,1-1 0 0,0-3 1 0,-2 0-4 16,3 3 1-16,-1-1-1 0,-4 2-1 0,6 0 1 15,-5-2-2-15,2 2-2 0,1-3 0 0,-3 0 0 0,0-1 1 16,1 3 5-16,-2-1 1 0,2-2 5 0,0 3-7 15,-2 1 1-15,1-3-3 0,-1 2 4 0,-1 1-2 16,3-2-1-16,1 1 1 0,1 1 7 0,-4 0 0 16,4 0-3-16,-3-3 5 0,1 2-1 0,-1-1-6 15,2-2 3-15,1 4 5 0,-6-1-2 16,4 0-1-16,-3 0 7 0,2 2-6 0,-1-2-5 16,0-3 4-16,1 4-1 0,1 0-2 0,-5-3-5 0,2 3 8 15,0-2-12-15,1 1 6 0,-1 0-6 0,0 1 1 16,2-4 4-16,-2 2-1 0,0 1-4 0,-2-2 6 15,6 2-1-15,-2 1 2 0,-2 0-5 0,0-2 0 16,1 2-5-16,-6 0 0 0,8 0-4 0,-4 0 8 16,4-4-7-16,-8 4 7 0,6-1-5 0,-16 1 1 15,27-1 2-15,-12 2 4 0,-1-1-11 0,-5 0 9 0,-9 0 1 16,19 1 4-16,-7-1-14 0,-12 0 4 16,18 4-1-16,-8-4-1 0,1 0 6 0,-11 0-3 15,21 2-3-15,-10-4 2 0,-11 2 3 0,20 2-3 0,-10-1 3 16,-10-1-1-16,20 0-4 0,-20 0 1 15,22 0 2-15,-13 0 4 0,-9 0-6 0,25-1 10 16,-11 2-8-16,-2-2 2 0,-12 1-1 0,22-2-5 16,-10 2 3-16,0 2 6 0,-12-2-6 0,21-2 3 0,-11 2-1 15,-10 0-3-15,20 2 0 0,-8-4-3 0,-12 2 6 16,19-4 2-16,-19 4 1 0,15 0-4 0,-15 0-1 16,16 0 4-16,-16 0-2 0,15 0-3 0,-15 0-1 15,9-1 1-15,-9 1 3 0,0 0-3 0,12-4 4 16,-12 4-15-16,0 0-1 0,0 0-24 0,0 0-22 15,0 0-26-15,0 0-25 0,0 0-44 0,0 0-52 16,0 0-50-16,0 0-82 0,0 0-239 0,0 0-625 16,0 0 277-16</inkml:trace>
    <inkml:trace contextRef="#ctx0" brushRef="#br0" timeOffset="-21603.3982">-4233 99 146 0,'0'0'137'0,"0"0"-2"0,0 0-5 0,0 0-11 0,0 0-6 16,0 0-5-16,0 0-7 0,0 0-6 0,0 0-10 15,0 0 0-15,0 0-4 0,0 0-3 0,0 0-7 16,0 0-7-16,0 0 0 0,0 0-6 0,0 0-3 16,0 0-7-16,0 0-3 0,0 0 1 0,0 0-1 15,0 0 0-15,0 0-1 0,0 0-4 0,-6 18 2 16,6-18-3-16,0 0 1 0,0 0-1 0,0 0 2 16,4 10-4-16,-4-10-2 0,2 8 2 0,-2-8 1 15,0 0-5-15,0 13 2 0,0-13-1 0,0 0 0 16,0 18-3-16,0-18 5 0,0 11-2 0,0-11 0 15,3 17-1-15,-3-10-1 0,0-7-1 0,0 17 2 16,0-17 1-16,0 14-2 0,0-5-4 0,0-9 5 16,1 16-7-16,-1-16-3 0,-1 17 1 0,1-17-2 15,0 19-2-15,0-9 1 0,0-10-2 0,3 16-2 0,-3-8 0 16,0-8-2-16,0 18-2 0,0-8 2 0,0-10 3 16,0 17-4-16,1-7 7 0,-1-10-8 0,0 20 2 15,0-11-2-15,0 1-1 0,3 0 0 0,-3-10-1 16,0 21 3-16,0-10-6 0,0 1 4 0,0 0-2 15,0-2 0-15,0 1 0 0,0-11-1 0,0 26 0 16,0-12 0-16,0-5-1 0,0 8 3 0,0-17-1 16,0 17-1-16,-3-3 0 0,3-14 0 0,0 18 4 15,0-8-5-15,0-10-1 0,-1 20-1 0,2-11 3 16,-1 4 1-16,0-2-2 0,0-11-2 0,0 18 1 16,0-8-2-16,0-10 0 0,0 19 0 0,0-8 1 15,0-2-2-15,3 2-2 0,-3-11 2 0,0 19 0 16,3-11 2-16,-3-8 0 0,3 17 0 0,-3-6-1 15,0-1-2-15,2 0 0 0,-2-10-1 0,1 18 0 16,1-7 2-16,-2-11-1 0,3 17 0 0,-3-6 0 16,1-4 3-16,-1-7-4 0,0 24 3 0,2-18 0 15,-4 9-3-15,2-15 6 0,0 17-6 0,0-7-2 0,0-10 6 16,0 14-2-16,0-3-4 0,0-11-2 16,-1 18 6-16,1-7-3 0,0-11 3 0,-3 19-1 0,1-10-3 15,2-9 1-15,-1 16 7 0,-1-6-7 0,2-10 3 16,-3 18-4-16,3-18 2 0,-3 18 2 0,3-18-1 15,0 14 2-15,0-3-1 0,0-11-5 0,-3 20 6 16,2-9 1-16,1-11-4 0,-2 17 5 16,1-7-7-16,1-10 5 0,-3 18-2 0,3-18 1 0,0 18-1 15,0-9-4-15,0-9 1 0,-2 18 4 0,4-8 4 16,-2 1-9-16,0-11-1 0,0 20 3 0,0-9-2 16,0 0 2-16,0-11 1 0,4 18-3 0,-5-8 4 15,1 1-1-15,1-1-1 0,-1-10 0 0,-1 21 3 16,-2-10-4-16,3-11 4 0,0 21-2 0,3-8 4 15,-6-2-6-15,6 1-2 0,-3-3 4 0,0-9-2 16,0 24 2-16,1-15-2 0,-1 6 2 0,0-4-4 16,0 3 3-16,0 0 1 0,0 0-2 0,0-3 1 15,2 3-2-15,-1-2 2 0,-1 0-3 0,0 3 1 16,0-4 6-16,3 2-5 0,0 0 0 0,0 0 1 16,-3-2 1-16,0 3-2 0,2-3 3 0,-1 0-3 0,1 2 0 15,-2 1 3-15,3-3 0 0,-2 0-2 16,1 2-3-16,-2-2 5 0,3 3 3 0,-3-4-4 0,3 1 6 15,-3-11-7-15,4 20 6 0,-4-9-6 0,2 0 0 16,-2-11 2-16,4 16 2 0,-4-5-3 0,1 4-1 16,1-6-3-16,-2-9 6 0,3 22-3 0,-3-12-1 15,4 1 1-15,-1-1 2 0,-1-1 4 0,-1 2-6 16,2-2-1-16,-3 4-1 0,3-3 1 0,0 1 5 16,0-1-2-16,2 0-2 0,-2 1 1 15,3 3-3-15,-6-1 2 0,6-4 0 0,-3 1 2 0,3 2-3 16,-2-3 2-16,1 4 0 0,-2-4 0 0,1 4-2 15,-1-4 3-15,2 6 1 0,-5-6-5 0,5 5 3 16,-2-2 0-16,2-2 8 0,-2 1-12 0,0 0 5 16,3 6-3-16,-5-4 0 0,2-6 3 0,2 7-3 15,-4-3 3-15,4 4 0 0,-4-6 0 0,1 0-4 16,1 0 4-16,0 2-4 0,-3-11 1 0,6 18 1 0,-3-10 2 16,0 0 3-16,1 3-9 0,-4-11 6 0,3 15 0 15,0-5-3-15,-1 0 1 0,-2-10 1 16,1 15-1-16,4-8 0 0,-5-7 5 0,3 13-1 0,0-3 7 15,-3-10-6-15,3 14-3 0,-3-4 6 0,0-10-3 16,4 18 1-16,-3-11-5 0,-1-7 2 0,8 17 5 16,-7-10-1-16,-1-7-4 0,6 18-2 0,-6-12 4 15,0-6-1-15,5 18-1 0,-4-11 5 0,-1-7 0 16,5 17-7-16,-4-10 1 0,-1-7 3 0,2 15-1 16,1-7 1-16,-2 1-2 0,-1-9 3 0,2 15-4 15,-1-5 6-15,-1-10-4 0,3 17 6 0,-3-9-6 16,0-8 5-16,2 17-6 0,-1-8 8 0,-1-9 0 15,3 18-2-15,-1-11-3 0,-2-7 4 0,1 14-4 16,2-4 2-16,-3-10-4 0,2 13 4 0,-2-13-1 16,3 12 5-16,-3-2-3 0,0-10-2 0,0 12-3 15,0-12 2-15,0 12 0 0,0-12 1 0,4 11 2 16,-4-11 0-16,0 0-2 0,0 14 0 0,0-14 6 16,2 11-11-16,-2-11 5 0,3 10 1 0,-3-10 5 0,0 0-11 15,0 15 5-15,0-15 1 0,0 0 2 16,0 13-6-16,0-13 8 0,1 8-5 0,-1-8 0 15,0 0 2-15,-1 14-4 0,1-14 6 0,0 0-6 0,0 12 5 16,0-12-5-16,0 0 0 0,0 12-4 0,0-12 6 16,0 0-2-16,1 11-3 0,-1-11 1 0,0 0 3 15,0 0-3-15,0 13 6 0,0-13-7 0,0 0-3 16,0 0 6-16,0 11-6 0,0-11 0 0,0 0 4 16,0 0-2-16,2 14 1 0,-2-14-2 0,0 0 5 15,4 6-7-15,-4-6 5 0,0 0-1 0,0 0 3 16,0 0-3-16,0 13 0 0,0-13 3 0,0 0-7 15,0 0 1-15,0 0 8 0,0 0-5 0,0 0 3 16,3 9-3-16,-3-9 1 0,0 0-2 0,0 0 2 16,0 0 3-16,0 0 2 0,0 0 1 0,0 0 5 15,0 0 4-15,0 0 7 0,0 0 2 0,0 0 1 16,0 0 8-16,0 0 2 0,0 0 5 0,0 0 0 16,0 0 9-16,0 0-4 0,0 0 2 0,0 0 0 0,0 0-5 15,0 0 0-15,0 0-5 0,0 0-2 16,0 0-7-16,0 0-3 0,0 0-2 0,0 0 0 15,0 0-2-15,0 0-2 0,0 0-8 0,0 0-1 0,0 0-7 16,0 0-12-16,0 0-19 0,0 0-14 0,0 0-25 16,0 0-32-16,0 0-37 0,0 0-32 15,0 0-47-15,0 0-49 0,0 0-68 0,0 0-357 0,0 0-740 16,0 0 327-16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5:31.80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BD4357-DB87-4DF3-A6A7-96600A83C82C}" emma:medium="tactile" emma:mode="ink">
          <msink:context xmlns:msink="http://schemas.microsoft.com/ink/2010/main" type="writingRegion" rotatedBoundingBox="23144,9801 26328,9769 26335,10541 23152,10574"/>
        </emma:interpretation>
      </emma:emma>
    </inkml:annotationXML>
    <inkml:traceGroup>
      <inkml:annotationXML>
        <emma:emma xmlns:emma="http://www.w3.org/2003/04/emma" version="1.0">
          <emma:interpretation id="{E84AE0B2-70C5-4019-A0A5-3032820D8231}" emma:medium="tactile" emma:mode="ink">
            <msink:context xmlns:msink="http://schemas.microsoft.com/ink/2010/main" type="paragraph" rotatedBoundingBox="23144,9801 26328,9769 26335,10541 23152,10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E90AB8-7873-40D7-A6E9-A1D169EC0B3D}" emma:medium="tactile" emma:mode="ink">
              <msink:context xmlns:msink="http://schemas.microsoft.com/ink/2010/main" type="line" rotatedBoundingBox="23144,9801 26328,9769 26335,10541 23152,10574"/>
            </emma:interpretation>
          </emma:emma>
        </inkml:annotationXML>
        <inkml:traceGroup>
          <inkml:annotationXML>
            <emma:emma xmlns:emma="http://www.w3.org/2003/04/emma" version="1.0">
              <emma:interpretation id="{0E0415EC-848A-4515-801F-E775D3283965}" emma:medium="tactile" emma:mode="ink">
                <msink:context xmlns:msink="http://schemas.microsoft.com/ink/2010/main" type="inkWord" rotatedBoundingBox="23144,9801 26328,9769 26335,10541 23152,10574"/>
              </emma:interpretation>
            </emma:emma>
          </inkml:annotationXML>
          <inkml:trace contextRef="#ctx0" brushRef="#br0">0 38 146 0,'0'0'186'0,"0"0"-6"15,0 0-11-15,0 0-11 0,0 0-8 0,0 0-6 16,0 0-10-16,0 0-6 0,25-13-6 0,-25 13-7 15,0 0-1-15,0 0-8 0,0 0-9 0,0 0-4 16,0 0-6-16,0 0-6 0,0 0-5 0,0 0-8 16,0 0-4-16,0 0-5 0,0 0-5 0,0 0-11 15,0 0 1-15,0 0-5 0,0 0-1 0,0 0-2 16,0 0 2-16,0 0-4 0,0 0 4 0,0 0-2 16,0 0-4-16,0 0 2 0,-4 33 2 0,4-33-5 0,-2 12 1 15,2-12 0-15,2 14-1 0,-2-14 2 16,-2 14 2-16,2-14-3 0,-1 18 3 0,1-8-2 15,0-10-1-15,0 13-5 0,0-13 8 0,0 19-7 0,0-9 6 16,0-10-4-16,-3 17-7 0,1-9 5 0,2-8-1 16,0 19-3-16,0-19 6 0,0 19 1 0,2-9-1 15,-2-1 0-15,0-9-1 0,0 19-3 0,0-7 3 16,0-12 0-16,-2 19-4 0,2-9 1 0,2 3 1 16,-2-4 0-16,0-9-6 0,3 18-1 0,-3-8-6 15,0-10 7-15,0 20-1 0,1-9 12 0,-1-11-16 16,-1 18 0-16,1-18-3 0,0 17 0 0,0-9 4 15,0-8-2-15,1 12-8 0,-1-12 6 0,0 11 4 16,0-11-2-16,0 0-3 0,0 16-4 0,0-16 5 0,2 8 1 16,-2-8-11-16,0 0 5 0,0 0 1 0,1 10-3 15,-1-10 2-15,0 0 9 0,0 0-11 16,0 0 6-16,0 0-5 0,0 0 5 0,3 11 0 0,-3-11 4 16,0 0 8-16,0 0 5 0,0 0 3 0,0 0 10 15,0 0 6-15,0 0-11 0,0 0-2 16,0 0-9-16,0 0-3 0,0 0 1 0,6-34-2 0,-4 24 4 15,1-6-11-15,1 0 0 0,-2-1-10 0,2 1-5 16,2-3-6-16,-3 2 3 0,2-1-4 0,-2 2-8 16,-1-2 1-16,1-4-12 0,2 7 15 0,-2-3-2 15,1 3 5-15,-2-1-4 0,1-1-5 0,0 4 8 16,0-1-2-16,-2-1-1 0,-1 2 6 0,0 0-10 16,0 13 4-16,2-18 6 0,-2 18 3 0,1-16 1 15,-1 16 0-15,5-13-1 0,-5 13 0 0,0-14-3 16,0 14 1-16,0-13 7 0,0 13-6 0,0 0 6 15,0 0-4-15,0 0-5 0,-2-15 7 0,2 15-5 0,0 0 4 16,0 0-2-16,-4-11-5 0,4 11 7 16,0 0-4-16,0 0 8 0,0 0-9 0,0 0 1 15,0 0-3-15,0 0-2 0,0 0-2 0,0 0 9 0,0 0-3 16,0 0 2-16,0 0-5 0,0 0 2 0,0 0-12 16,0 0 18-16,0 0-5 0,0 0-2 15,18 28 7-15,-18-28-1 0,0 18 3 0,1-11 4 0,-1-7-8 16,2 18 8-16,-2-8-6 0,3 1 6 0,-3-11-3 15,1 21 4-15,1-10 3 0,2 0 0 0,-7 1-2 16,8 0 5-16,-5 1 8 0,0 0-8 0,0-2-5 16,0-11-4-16,0 24 11 0,1-16 0 0,2 3-10 15,-3-11 20-15,2 19-24 0,-1-11 9 0,-1-8 14 16,5 16-17-16,-5-7 4 0,0-9 1 0,3 14 9 0,-3-14-5 16,4 13-11-16,-4-13 4 0,4 9-3 15,-4-9 0-15,5 9-2 0,-5-9 5 0,0 0-5 16,4 7 11-16,-4-7-11 0,0 0 7 0,0 0-1 15,0 0-5-15,6 8 7 0,-6-8 3 0,0 0-16 16,0 0 15-16,0 0-3 0,0 0-3 0,20-12 2 16,-20 12 3-16,10-12 9 0,-4 7-15 0,0-4 0 0,2-2 17 15,-2 0-25-15,1 1 0 0,3-5-9 0,-2 4-1 16,-2-5-10-16,1-2-8 0,1 4 13 0,-1-4-7 16,-1 1 1-16,0 3-2 0,0-1 10 0,2 0-3 15,-4-1 6-15,-1-1-2 0,0 6 1 0,2 0 1 16,-2 0-1-16,-2 2 2 0,-1 9-2 0,6-20-3 15,-5 13 6-15,-1 7 1 0,2-11 4 0,-2 11-2 16,3-15 7-16,-3 15-3 0,1-13 0 0,-1 13 0 16,0 0 5-16,0-12-3 0,0 12 1 0,0 0-4 15,0 0-4-15,2-9 3 0,-2 9 1 0,0 0 10 0,0 0-11 16,0 0-7-16,0 0-2 0,0 0 6 0,0 0-4 16,0 0 2-16,0 0 2 0,0 0 0 15,0 0-5-15,12 31 8 0,-11-23-1 0,4 5 0 0,-5 1 12 16,1 2-8-16,5 0 6 0,-4-2 0 0,1 3 12 15,0-2-2-15,3-1-9 0,0 3 18 0,-2 1 2 16,-1-5 8-16,2 5 0 0,-2-1 7 0,3-3-6 16,0-1 7-16,-2 0 6 0,-1 0 2 0,3-2 1 15,-2 0 1-15,-2-2 0 0,2 2 0 0,-1-2-6 16,2-2 2-16,-2 2-2 0,1 0 1 0,-1-1-10 16,-3-8 1-16,11 14-4 0,-10-8-3 0,-1-6-3 15,6 11-4-15,-1-4-1 0,-5-7 1 0,0 0-1 16,7 11-2-16,-7-11-6 0,3 7 2 0,-3-7 1 15,0 0-2-15,6 10-1 0,-6-10-3 0,0 0-5 16,6 9-11-16,-6-9-12 0,0 0-14 0,0 0-21 16,4 11-14-16,-4-11-32 0,0 0-4 0,2 9-23 0,-2-9-13 15,0 0-20-15,0 0-26 0,-2 15-24 0,2-15-27 16,0 0-32-16,0 0-83 0,0 0-226 0,0 0-622 16,0 0 276-16</inkml:trace>
          <inkml:trace contextRef="#ctx0" brushRef="#br0" timeOffset="472.7167">896-107 11 0,'0'0'223'0,"5"-9"-13"0,-5 9-7 0,0 0-3 15,0 0-3-15,0 0-11 0,0-14-6 16,0 14-7-16,0 0-15 0,0 0-8 0,0 0-16 0,0 0-10 15,0 0-1-15,0 0-4 0,-20 20-4 0,13-6-1 16,-2 2-6-16,-2 5 2 0,1-7 2 0,-2 10-2 16,3 0-2-16,2 0 1 0,-4 1-3 15,4 3-3-15,-1-6 4 0,1 4 3 0,1-4-1 0,1 3-4 16,2-1-5-16,3-10-7 0,0 5 3 0,2 1-8 16,-1-3-1-16,2 0-7 0,-1 2 1 0,4-4-6 15,-2 1-7-15,1-3-3 0,1-1-6 0,1 0-3 16,2 0-6-16,5 1-8 0,-5 0 1 0,1-2-8 15,-1 0-29-15,0-4-19 0,1 0-17 0,2 0-19 16,-3-3-44-16,2-1-26 0,-4 1-33 0,-7-4-33 16,15 0-44-16,-15 0-53 0,0 0-85 0,18-11-220 15,-15 4-637-15,4-4 282 0</inkml:trace>
          <inkml:trace contextRef="#ctx0" brushRef="#br0" timeOffset="886.0201">1186 206 131 0,'4'-7'260'0,"-4"7"-12"0,0 0-12 0,9-13-14 0,-9 13-13 16,3-11-10-16,-3 11-14 0,6-10-10 0,-6 10-15 16,6-14-12-16,-3 7-7 0,-3 7-11 0,6-13-9 15,-2 5-7-15,-4 8-11 0,5-16-6 0,-5 7-5 16,0 9-9-16,3-17-8 0,-2 6-8 0,2 1-6 15,-3 10-4-15,0-20-8 0,0 20 0 0,3-15-1 16,-3 6 3-16,0 9-6 0,0 0-3 0,0-19 5 16,0 19 2-16,3-8-4 0,-3 8-6 0,0 0-2 15,0 0-2-15,2-13-6 0,-2 13-5 0,0 0-4 16,0 0-7-16,0 0 4 0,0 0-5 0,0 0 7 16,0 0 4-16,0 0 1 0,12 31 3 0,-9-19-3 15,-2 1 13-15,2 4 5 0,5 4 6 0,-7-2-1 16,3-1 7-16,2 6 6 0,0-1-15 0,-1-2 14 15,-5 3-5-15,4-6 2 0,1 0-2 0,-1-1-1 16,1 4-6-16,-4 2-7 0,4-7-2 0,-4 8-1 16,1-8-5-16,-2-1-5 0,4 3-5 0,-4 2-24 0,-1 1-20 15,-4-7-29-15,5 0-25 0,0 3-20 0,-1-4-24 16,-4-1-27-16,5-1-26 0,0-11-31 16,-3 15-27-16,3-15-40 0,0 0-320 0,0 0-639 0,0 0 284 15</inkml:trace>
          <inkml:trace contextRef="#ctx0" brushRef="#br0" timeOffset="1162.6784">1654 250 170 0,'0'0'263'15,"0"0"-12"-15,0 0-9 0,0 0-9 0,7 12-13 16,-7-12-10-16,0 17-9 0,0-17-7 0,-1 18-13 15,-1-5-6-15,1 2-15 0,-2-4-8 0,1 7-11 0,1-5-6 16,-4 1-6-16,2 1-5 0,-1 0-11 16,2 1-3-16,-2-3-15 0,1-2-5 0,0 3-7 15,0-6-11-15,-1 3-10 0,2 0-3 0,-2 0-6 16,4-11-4-16,-6 14-14 0,4-7-8 0,2-7-14 16,-3 12-23-16,3-12-21 0,-4 10-21 0,4-10-21 0,-5 10-18 15,5-10-23-15,0 0-36 0,0 0-44 16,0 0-44-16,0 0-278 0,0 0-557 0,0 0 248 0</inkml:trace>
          <inkml:trace contextRef="#ctx0" brushRef="#br0" timeOffset="1594.6">1898-130 31 0,'0'0'289'15,"0"0"-21"-15,0 0-23 0,-1-13-17 0,1 13-28 16,0 0-19-16,0 0-19 0,0 0-12 0,0 0-11 0,0 0-8 16,0 0-10-16,0 0-4 0,0 0-6 15,0 45-2-15,0-30 1 0,-2 2-1 0,2 1-3 16,-3 0 4-16,0-2-8 0,3 7 4 0,-3 0-1 0,0 1-1 16,3-6-2-16,-1-1 1 0,-2 1-2 0,6 1-11 15,-3-3 0-15,0 2-2 0,0-3-4 0,0 1-1 16,1-3 6-16,1 1-19 0,-1 1 4 0,2-6-4 15,-1 1-7-15,-2-10 1 0,6 14-3 0,-3-8-4 16,-3-6 0-16,9 12-4 0,-9-12-1 0,9 8-5 16,-3-5-1-16,-6-3-11 0,15 3 2 0,-15-3-6 15,16 4-1-15,-7-4-9 0,-9 0-16 0,19-1-30 16,-19 1-22-16,20-7-28 0,-8 1-15 0,1 0-24 16,-2-2-30-16,1 0-27 0,-2-2-32 0,-1 0-32 0,0-1-44 15,0 0-77-15,0-3-194 0,-3 2-595 16,0 0 262-16</inkml:trace>
          <inkml:trace contextRef="#ctx0" brushRef="#br0" timeOffset="1761.1535">2161 49 50 0,'0'0'262'16,"0"0"-19"-16,0 0-20 0,0 0-29 0,0 0-2 0,0 0-8 16,0 0-1-16,0 0-6 0,0 0-6 0,0 0-2 15,10 31-5-15,-5-20 3 0,-5 5-4 0,1 0-5 16,-1 1 2-16,3 1-16 0,-3 1-7 15,3 5-9-15,-3-1-2 0,0 1-15 0,2 1-4 0,2-2-7 16,-4-1-18-16,-1-4 17 0,-2 3-32 0,3-1 4 16,3-5-23-16,-6 2 9 0,1-4 1 0,2 0-18 15,-1-2-14-15,-1 0-22 0,2-11-22 0,0 18-26 16,-3-9-29-16,3-9-31 0,-3 18-16 0,3-18-33 16,-3 13-43-16,3-13-46 0,0 0-311 0,0 0-599 15,0 0 266-15</inkml:trace>
          <inkml:trace contextRef="#ctx0" brushRef="#br0" timeOffset="2322.6221">2508-223 2 0,'0'0'245'15,"0"0"-17"-15,0 0-16 0,0 0-21 0,-12 1-11 16,12-1-8-16,0 0-1 0,0 0-11 0,0 0-7 15,27 24-8-15,-16-14 6 0,-4 2-3 0,2 0-5 16,3 9 0-16,0 0-5 0,-3 1-10 0,1 1-4 0,-2 0 4 16,-2 3-9-16,3 2-5 0,-3-1-11 0,-2-2 2 15,-2 3-7-15,-2-3-4 0,-3 3 3 16,-3-1-5-16,0 1-10 0,-5 1-3 0,4-5-7 0,-10 8-12 16,4-6-4-16,-2-2 0 0,0 0-16 0,2-4 4 15,-1 0-1-15,1-3-11 0,1-2-2 0,2 0-7 16,-1-3-23-16,4-4-14 0,1 2-23 0,0-3-24 15,6-7-25-15,-9 10-29 0,4-6-29 0,5-4-41 16,0 0-63-16,0 0-338 0,0 0-633 0,0 0 280 16</inkml:trace>
          <inkml:trace contextRef="#ctx0" brushRef="#br0" timeOffset="2675.3064">2860 177 233 0,'0'0'285'0,"14"3"-7"16,-14-3-8-16,0 0-7 0,16-3-11 0,-16 3-7 15,14 0-23-15,-14 0-4 0,16-2 4 0,-16 2-26 16,21 0-9-16,-8 0-6 15,-1 0-14-15,2 0-10 0,-1 0-3 0,-13 0-7 0,24 0-11 32,-14-4-10-32,2 3-8 0,-12 1-7 0,26-1-14 0,-17 1-7 0,3-1-8 0,-12 1-8 0,23-4-8 0,-14 2-3 15,-9 2-8-15,18-2-14 0,-18 2 5 0,14-2-8 16,-14 2-2-16,13-1-7 0,-13 1-12 0,12-2-18 16,-12 2-26-16,0 0-24 0,10-4-11 0,-10 4-22 15,0 0-21-15,0 0-24 0,0 0-18 0,0 0-16 0,0 0-23 16,0 0-26-16,0 0-20 0,0 0-47 15,-25 24-259-15,10-18-582 0,2-1 258 0</inkml:trace>
          <inkml:trace contextRef="#ctx0" brushRef="#br0" timeOffset="2843.8624">2907 350 140 0,'0'0'232'0,"-12"10"-16"0,12-10-13 16,-3 7-6-16,3-7 0 0,0 0 0 15,0 0-3-15,0 0 0 0,0 0-14 0,0 0-13 16,27 5-10-16,-27-5-10 0,26-9-15 0,-11 6-9 0,3-3-17 15,2 1-9-15,-4-2-10 0,2 1-10 0,0 0-20 16,-2 1-18-16,1 1-30 0,-7 1-30 0,3 1-35 16,-2 1-35-16,-11 1-43 0,21-5-65 0,-21 5-243 15,9-5-477-15,-9 5 211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5:37.319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2E8D06-FCCD-4CA9-8C91-547EF5CADF3C}" emma:medium="tactile" emma:mode="ink">
          <msink:context xmlns:msink="http://schemas.microsoft.com/ink/2010/main" type="inkDrawing" rotatedBoundingBox="26895,9355 27176,14587 26930,14601 26650,9368" semanticType="verticalRange" shapeName="Other">
            <msink:sourceLink direction="with" ref="{43DA882D-C97B-419A-9999-980DA1C1320A}"/>
            <msink:sourceLink direction="with" ref="{DC39DD71-C520-4299-930E-A2E113BA394F}"/>
            <msink:sourceLink direction="with" ref="{BB1DF9CF-BCCF-42EF-9760-7E533CB45005}"/>
          </msink:context>
        </emma:interpretation>
      </emma:emma>
    </inkml:annotationXML>
    <inkml:trace contextRef="#ctx0" brushRef="#br0">227 38 160 0,'0'0'199'0,"0"0"-15"0,0 0-7 0,-3-17-11 16,3 17-2-16,0 0-7 0,0 0-10 0,-6-8-6 15,6 8-6-15,0 0-12 0,0 0-8 0,-6-10-10 0,6 10-12 16,0 0-6-16,-12-3-10 0,12 3-12 16,0 0 0-16,0 0-8 0,0 0-4 0,-23 7-1 0,23-7-1 15,-11 7-5-15,-1-1 1 0,4 1-3 0,-1-2 2 16,-1 6 0-16,1-3-2 0,-5 1-4 0,4 4 4 16,3-6-4-16,-2 3-5 0,-2 4 0 0,2-3-1 15,2 0-3-15,1 0-1 0,0 3-4 0,-2-1-3 16,4-2 0-16,-2 2-4 0,3-2-3 0,-3 0 4 15,4-1-8-15,-4 5 5 0,6-7-3 0,-1 7-3 16,-2-1 2-16,3-4 0 0,0-10 3 0,-1 21-2 16,1-11-4-16,4 1 4 0,-4 0 0 0,0 1 2 15,1-3-5-15,2 2 5 0,0 0-1 16,0-2-2-16,2 1-4 0,-2-2 4 0,3 6-5 0,-2-4 5 16,2 1-1-16,-3 2 1 0,6-2-2 0,-4 2-1 0,4 0 1 15,-5-1-2-15,5 2-4 0,-1 1 3 16,-1-4-3-16,0 4-1 0,-1-3 2 0,2 0 3 0,-2 1-4 15,-2-4 2-15,4 6-3 0,-1-2-4 0,-7 1 6 16,3-3 3-16,3 2-1 0,-1-5-3 16,-2 6 1-16,1-1 0 0,-2 1-1 0,2-3 10 0,-2 0-2 15,-1-1-12-15,2 0 11 0,0 1-7 0,0-2 8 16,-2 4 0-16,1-2 4 0,1-2 1 16,-2 1-2-16,-1 2 2 0,3-4-5 0,3 4 5 0,-6 1-2 15,5-2 4-15,-4-4-5 0,4 4 6 0,4 2-9 16,-9-2-1-16,1-1 2 0,5 1-3 0,-3 4 1 15,2-4-5-15,-1 1 5 0,-2-1 2 0,2 2 1 16,-2-2 2-16,1 3 3 0,0 1-2 0,-2-6-1 16,4 3-4-16,-1 1 8 0,1 2-1 0,-5-1-1 15,2 2 1-15,0-1 1 0,1-1-5 0,0-1 7 16,-3 3-5-16,0-2 7 0,0-1-15 0,0 4 17 0,-3 1-12 16,0-4 6-16,1 3-2 0,0 0 0 15,-1 1-5-15,-3 6 8 0,-2-1-4 0,-2 1 0 0,1-1 0 16,-3-1 15-16,4-5-23 0,1 1 9 0,-1 5-2 15,-5-4-2-15,7 0 4 0,-6-1-6 0,3-4 3 16,-3 0-3-16,2 0 4 0,2 1 2 0,1-2-5 16,-2 0 15-16,3-1-19 0,0-5-3 0,2 4 0 15,1-2-1-15,3-9-1 0,-8 11-5 0,8-11 3 16,-4 10 2-16,4-10-1 0,0 0 6 0,-2 11-4 16,2-11-1-16,0 0-18 0,0 0 21 0,0 0-7 15,0 0 2-15,0 0 4 0,0 13-6 0,0-13-2 16,0 0-1-16,0 0 10 0,15 3-3 0,-15-3 2 15,12 1-1-15,-12-1-7 0,16 3 7 0,-16-3-2 16,18 0-5-16,-6 1 2 0,-12-1 5 0,20 4-10 16,-6-4 0-16,-2 2 2 0,-3-2 10 0,-9 0-4 0,24 4-2 15,-15-2-3-15,-1 3 2 0,-8-5-2 0,18 6 7 16,-11-2-9-16,0-1 1 0,4 4-2 0,-7-2 4 16,2 1 4-16,0 9-1 0,-1-5 4 0,-2 2 2 15,0 0-9-15,-2-1 6 0,4-1-5 0,-5 1 5 16,3 1-2-16,-3-3 2 0,0 6-10 0,0-15 7 15,0 22 2-15,0-7 15 0,0-2-16 0,-2 1 5 16,2 2-2-16,-1 0 3 0,-2 2-5 0,3-1 2 16,0-2 2-16,-2 2-1 0,-2-3-2 0,1 3-2 15,0 0-2-15,1-3 6 0,2 3 8 0,-3 1 5 16,-1-4-11-16,4 3 8 0,-5-2-10 0,1 1 1 16,4 0 10-16,-5 7-14 0,-1 0 1 0,2-5 2 15,1-2 0-15,-1 0-1 0,1-1 2 0,-3 1 4 0,1-1-7 16,2 1 3-16,-1 0 1 0,1-1 3 15,-2 0-4-15,5-3 2 0,-6 5 1 0,3-4-8 0,0 2 5 16,3-1 4-16,-6 6 2 0,5-2-1 0,1 0-9 16,-8 2 8-16,8-2 4 0,0-1-11 0,2 1-2 15,-4-5 2-15,4 3 2 0,1 0 2 0,-3 2-2 16,3 0 1-16,-3 2 3 0,0-2-1 0,0 6-7 16,0-6 7-16,0 6-1 0,-3-6 10 0,3-3-12 15,0 1 3-15,0 1 2 0,0-1 0 0,-5 0-3 16,5-1 1-16,2-3 0 0,-4 0-3 0,2 1-2 15,0 1-6-15,2-3 8 0,-2-11-1 0,3 19-4 16,-3-8 7-16,3-4-1 0,-3 4 0 0,1 2 1 0,-1-1-6 16,3 5 4-16,-1-6 3 0,-2 6-10 15,1-4 8-15,-1 2-3 0,0-4 1 0,3-1-3 16,-3 4 4-16,2 1-3 0,-1-2 2 0,1 0 0 0,-2-1 2 16,4 1-4-16,-4 0-2 0,2 2-2 15,-4-4 6-15,2-11-6 0,0 21 8 0,0-11-5 16,2 1 0-16,-2-11 1 0,3 20-3 0,-3-9 5 0,0 3 0 15,0-3-3-15,0 0-1 0,3 1 4 0,0 0-6 16,-2 1 4-16,1-3 0 0,-2 0-1 0,6 1 3 16,-6-1-3-16,0-10 2 0,0 19 0 0,1-9 0 15,2-2-1-15,0 2 6 0,-1 0-4 0,-2-10 0 16,2 19-2-16,0-11 3 0,1 3 2 0,0-4 0 16,-3-7-2-16,1 18-1 0,1-8 3 0,1-2-5 15,-2 5-2-15,4-2 7 0,-5 3 5 0,4-3-9 16,-4-3 1-16,3 3 0 0,-3-11-3 0,2 18 2 0,2-7 1 15,-2-2 5-15,-1 4-7 0,1 0 1 0,1-6 7 16,0 6-9-16,-3-13-1 0,3 16 0 16,-3-7-2-16,0 5 0 0,0-14 2 0,1 14-1 0,4-7 1 15,-5-7 0-15,0 18 5 0,1-12-5 0,-1-6-1 16,3 13 2-16,-3-2 2 0,0-11-7 0,3 18 5 16,0-8 3-16,-3-10 1 0,3 15 3 0,-1-3-2 15,-1 2 4-15,1 1-5 0,2-3 4 0,1 1-2 16,-2-2 0-16,-2 4 6 0,3-6-3 0,-4-9 4 15,2 18-4-15,1-7 0 0,-2-5 0 0,-1-6 0 16,5 20 2-16,-2-12-2 0,-2 1 3 0,-1-9-5 16,5 18 3-16,-4-11 2 0,-1-7-2 0,3 15 1 15,-1-8 2-15,-2-7 0 0,1 17-4 0,-1-17 2 0,0 14-4 16,0-14 3-16,3 15-4 0,-1-6 1 0,-2-9 2 16,1 16-1-16,1-8 0 0,1 3-2 0,-2 2 2 15,-1 2 0-15,0-5-4 0,0-10 0 0,2 21-4 16,-2-11 0-16,1-1 3 0,-1-9-1 0,5 19 1 15,-5-11 2-15,0-8-2 0,0 21-6 0,3-12 5 16,-3-9 1-16,0 16 0 0,0-16-3 0,0 15 1 16,0-15 1-16,1 15 1 0,-1-15-4 0,-1 14 5 15,1-14 0-15,0 15-1 0,0-15-2 0,0 13-2 16,-3-5 3-16,3-8-2 0,0 16 0 0,0-16 5 16,3 15-5-16,-2-5 1 0,-1-10 0 0,0 15 2 15,0-15-2-15,0 16 3 0,0-16 1 0,-1 21 5 16,-2-10-6-16,-2 5 0 0,5-2 2 0,-1 1-2 15,-1 0 1-15,2-2 0 0,0-1 5 0,-1 1 2 16,-2 1 1-16,3-14-2 0,-3 22-1 0,3-9 1 16,-5-2-1-16,2-1 2 0,3 3 1 0,-3 1 2 0,3-14 0 15,-1 20-2-15,1-9 9 0,-5 2-11 0,5-13 6 16,-1 22-2-16,1-14-2 0,-3 4 0 16,3-12-3-16,-5 15 3 0,4-4 0 0,-2-3-4 0,3-8-1 15,-3 17-5-15,-1 3 2 0,4-5 9 0,-6-2-8 16,4 1-1-16,-2-1-2 0,1 2 2 0,3-4-4 15,-5 3-1-15,5-4 4 0,0-10-1 0,-3 20-3 16,3-12 2-16,-4 3-2 0,4-11 2 0,-2 17 5 16,2-17-5-16,-4 14-2 0,4-6-3 0,0-8 5 15,3 20-2-15,-3-20-3 0,-3 13 3 0,3-13 0 16,-2 15 1-16,2-15 0 0,2 10 7 0,-2-10-2 16,-3 15 5-16,3-15 3 0,-3 13-1 0,3-13 0 15,6 12 2-15,-3-6 5 0,-3-6 2 0,3 10 1 16,-3-10 6-16,10 10 12 0,-5-5-10 0,1 0-5 15,-6-5 1-15,13 5-3 0,-7-2 9 0,-6-3-15 16,13 8-1-16,-13-8-1 0,14 2-2 0,-7 2-5 0,-7-4-7 16,14 1-6-16,-14-1-10 0,13 3-16 0,-13-3-13 15,0 0-16-15,11 0-21 0,-11 0-22 0,0 0-32 16,0 0-26-16,0 0-46 0,0 0-53 0,0 0-65 16,0 0-48-16,0 0-82 0,0 0-424 0,-30-18-947 15,18 8 420-15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4:52.50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0FFF5D-8D67-4E37-98B3-C5B3E98C6920}" emma:medium="tactile" emma:mode="ink">
          <msink:context xmlns:msink="http://schemas.microsoft.com/ink/2010/main" type="inkDrawing" rotatedBoundingBox="32866,6164 33543,6198 33541,6237 32864,6203" semanticType="underline" shapeName="Other">
            <msink:sourceLink direction="with" ref="{04208BA4-7668-4846-81EA-AD4C2DF89DC1}"/>
          </msink:context>
        </emma:interpretation>
      </emma:emma>
    </inkml:annotationXML>
    <inkml:trace contextRef="#ctx0" brushRef="#br0">0 4 157 0,'0'0'197'0,"0"0"-9"0,0 0-11 0,0 0-10 15,0 0-10-15,0 0-12 0,0 0-7 0,0 0-14 16,0 0-6-16,0 0-13 0,0 0-4 0,0 0-9 15,0 0-7-15,0 0-10 0,0 0 0 0,0 0-8 16,0 0-10-16,0 0-4 0,0 0-4 0,0 0-3 16,0 0-4-16,0 0-4 0,0 0-2 0,0 0-5 15,0 0 0-15,30 1-1 0,-30-1-1 0,0 0 3 16,20-2-8-16,-20 2 2 0,20 0 3 0,-13-3-4 16,-7 3 1-16,24 0-2 0,-10 0 0 0,-3-1-1 15,6 2 1-15,-1-2 0 0,-5 2 2 0,5-1-3 16,1 0 1-16,-1 0-1 0,0 0-3 0,1 0-1 0,-4 3 1 15,2-6-1-15,0 6-1 0,1-2 3 0,1-1-3 16,-1 0 0-16,-1 1 4 0,0 0-2 0,0-1 5 16,1 0 0-16,1 4-4 0,-1-4 0 0,-2 0-1 15,1 0 1-15,-2 0-2 0,2 3 1 0,0-1-7 16,1 0 1-16,-4-2-2 0,0 2 2 0,-12-2 0 16,21-2 2-16,-11 2-4 0,-10 0 0 0,20 0-4 15,-8-2 3-15,-12 2 3 0,13 0-7 0,-13 0 3 16,0 0 4-16,15 0 0 0,-15 0 1 0,0 0 4 15,15 2 1-15,-15-2-4 0,0 0 5 0,0 0 4 16,10 0-2-16,-10 0-3 0,0 0 3 0,0 0-7 16,0 0 3-16,0 0 1 0,0 0-3 0,0 0-4 0,0 0-1 15,0 0-1-15,0 0 2 0,0 0-4 16,12 2 3-16,-12-2-1 0,0 0 3 0,0 0-3 16,0 0 6-16,0 0-9 0,0 0 7 0,0 0-3 15,0 0-1-15,0 0-5 0,0 0 5 0,0 0-5 16,0 0 4-16,0 0 1 0,0 0-8 0,0 0-13 15,0 0-19-15,0 0-27 0,-31 15-35 0,22-11-47 16,-4-1-61-16,1 2-120 0,-2-5-210 0,-1 1-571 0,-3 2 253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5:00.56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A2EF7C-371E-4FA2-95E1-AB4A59111934}" emma:medium="tactile" emma:mode="ink">
          <msink:context xmlns:msink="http://schemas.microsoft.com/ink/2010/main" type="inkDrawing" rotatedBoundingBox="15741,4666 15877,5251 15714,5289 15577,4704" semanticType="callout" shapeName="Other">
            <msink:sourceLink direction="with" ref="{C2A9CF46-4855-423C-A36F-206AD4DFE994}"/>
          </msink:context>
        </emma:interpretation>
      </emma:emma>
    </inkml:annotationXML>
    <inkml:trace contextRef="#ctx0" brushRef="#br0">0 244 49 0,'0'0'243'15,"0"0"-9"-15,0 0-9 0,0 0-6 0,0 0-10 16,0 0-7-16,0 0-5 0,11 3-8 0,-11-3-13 0,0 0-9 16,0 0-11-16,0 0-5 0,0 0-11 15,0 0-11-15,9-17-8 0,-9 17-9 0,6-7-8 16,-6 7-8-16,0 0-14 0,6-15 0 0,-6 15-8 0,4-9-10 15,-4 9-5-15,6-15-7 0,-6 15-7 0,5-12 0 16,-5 12-1-16,4-15-6 0,0 8 0 16,-4 7-9-16,3-15-2 0,2 5-1 0,-2 0 0 0,1 3 1 15,-4 7-7-15,3-18 1 0,0 8-5 0,-3 10 2 16,6-13-1-16,-4 4-2 0,-2 9-2 0,7-16 2 16,-5 10-1-16,-2 6-2 0,3-12 2 0,-3 12-1 15,0 0-1-15,3-14 2 0,-3 14-6 0,0 0 3 16,0 0 0-16,4-10-5 0,-4 10-2 0,0 0 6 15,0 0-11-15,0 0 0 0,0 0-2 0,0 0 7 16,9-4-8-16,-9 4 1 0,0 0 2 0,0 0 1 16,0 0-2-16,0 0 2 0,0 0-2 0,8 25 3 15,-8-25-5-15,3 13 5 0,-2-6-1 0,-1-7 3 16,2 25 0-16,-2-13 3 0,3 3 3 0,-6 0 5 0,3-2-9 16,3 3 9-16,-6-1-3 0,3-1 13 15,3-1-7-15,-3 6 2 0,0-7 3 0,0 1 5 16,1 7 7-16,-1-9-3 0,0 7 5 0,0-5 1 0,2-2 5 15,-1 0-10-15,-1 3 6 0,5-3-2 0,-5-11-4 16,1 19 3-16,2-8-4 0,-2-4 11 16,1 4-13-16,-1-1-3 0,4 0-4 0,-1-1 6 15,-4-9-2-15,3 19-3 0,-1-11-4 0,2 2 2 0,-4-10-1 16,2 16-2-16,2-8 0 0,1 0 1 0,-5-8 0 16,7 10-3-16,-4-3 2 0,-3-7 0 15,8 11 2-15,-5-3-1 0,-3-8 3 0,6 10-2 0,-6-10 3 16,3 6-4-16,-3-6 0 0,0 0 0 0,6 13 2 15,-6-13 0-15,4 5-4 0,-4-5-3 0,0 0 4 16,0 0-5-16,2 10 0 0,-2-10 3 0,0 0-8 16,0 0 2-16,0 0-1 0,0 0 1 0,6 9-1 15,-6-9-1-15,0 0-2 0,0 0 2 0,0 0 2 16,0 0 0-16,1 11-4 0,-1-11-1 0,0 0 4 16,0 0-2-16,0 0-1 0,0 0 0 0,0 0-3 15,0 0 2-15,0 0-1 0,0 0-1 0,0 0-1 16,4 8 12-16,-4-8-9 0,0 0-1 0,0 0 4 0,0 0 2 15,0 0-2-15,0 0 5 0,0 0-4 16,0 0 2-16,0 0 1 0,0 0 1 0,0 0 0 16,0 0 5-16,0 0-4 0,0 0 4 0,0 0 1 0,0 0 2 15,0 0-1-15,0 0-3 0,0 0 0 0,0 0 2 16,0 0 0-16,0 0-3 0,0 0 3 0,0 0-5 16,0 0 4-16,0 0-3 0,0 0-1 0,0 0 1 15,0 0 3-15,0 0-3 0,0 0 3 0,0 0-3 16,0 0 3-16,0 0-3 0,0 0 5 0,0 0 0 15,0 0-2-15,0 0-1 0,0 0 0 0,0 0-1 16,0 0 1-16,0 0-3 0,0 0-1 0,0 0-2 16,0 0 2-16,0 0-4 0,0 0 1 0,0 0-5 15,0 0-9-15,0 0-14 0,0 0-23 0,0 0-28 16,0 0-39-16,0 0-59 0,0 0-53 0,0 0-58 16,0 0-83-16,0 0-464 0,-32-14-894 0,32 14 395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09:38.71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F779B9-D386-40DA-BA90-A462807E8AE1}" emma:medium="tactile" emma:mode="ink">
          <msink:context xmlns:msink="http://schemas.microsoft.com/ink/2010/main" type="inkDrawing" rotatedBoundingBox="3124,6392 11027,6051 11034,6209 3131,6550" semanticType="underline" shapeName="Other">
            <msink:sourceLink direction="with" ref="{92296BD5-D074-4AA5-B9A8-AF9D77CD3ABE}"/>
          </msink:context>
        </emma:interpretation>
      </emma:emma>
    </inkml:annotationXML>
    <inkml:trace contextRef="#ctx0" brushRef="#br0">0 416 23 0,'0'0'155'0,"0"0"5"0,0 0-16 16,0 0-6-16,0 0-7 0,0 0-10 0,0 0-3 15,19-5-16-15,-19 5-3 0,0 0-9 0,0 0-6 16,0 0-3-16,18-3-10 0,-18 3-4 0,0 0-2 15,14-1-5-15,-14 1-6 0,12 1-6 0,-12-1-5 16,0 0-6-16,19 0 3 0,-19 0-5 0,13-1 3 16,-13 1-5-16,17 0 0 0,-7 1 0 0,-10-1-2 15,17 2 0-15,-17-2-3 0,18 0 0 0,-18 0 1 16,19-2-4-16,-9 1-3 0,-10 1-2 0,20-4 1 16,-10 4 0-16,-10 0-2 0,23 0-4 0,-11-2 0 15,-3-2 1-15,-9 4 0 0,25-3-3 0,-13 1 0 16,1 2-4-16,2 0 0 0,-1 0 0 0,-2-2 0 15,-12 2-3-15,23-3 0 0,-14 3 1 0,6-2-3 0,-15 2-1 16,26-2 9-16,-13 2-6 0,-1-2 3 16,-12 2 0-16,21-1-4 0,-9 1 0 0,0-1 3 15,-12 1-2-15,27-2 3 0,-14 2-3 0,0-4 1 16,1 1 0-16,-4 3 0 0,5 0 1 0,-15 0-3 16,24-7 0-16,-11 5 1 0,-1 0-1 0,0-3-2 15,2 3 2-15,-2 0-2 0,-12 2 2 0,18-2-1 16,-8 0 0-16,2-2-3 0,-12 4 1 0,16-3 3 15,-16 3-5-15,20-4 3 0,-20 4 0 0,13-1 0 0,-13 1-6 16,17 0 7-16,-17 0-1 0,13-3-1 0,-13 3-2 16,13-1 3-16,-13 1-2 0,18 0 1 15,-18 0 1-15,20-2-1 0,-11 2-1 0,-9 0 1 0,18-5 0 16,-8 5 2-16,-10 0-2 0,22 1-1 0,-5-2-2 16,-4 1 4-16,2 0-2 0,0 0 1 0,-3 1 0 15,-12-1 1-15,27 0 2 0,-12 0-3 16,1 0 0-16,-1-1-1 0,0 2 1 0,1-2-2 0,1 1 1 15,-4-1 3-15,1 1-2 0,3 0 2 0,-3-3-7 16,-2 2 8-16,3 0-1 0,0 1 1 0,-2-2-2 16,5 2 2-16,0 0-1 0,-3-1 4 0,0 1-8 15,1 0 7-15,-1-6-4 0,3 6 0 0,-5-1 4 16,2 1 0-16,3 0-3 0,-1-1 0 0,-3-1 2 16,3 2-1-16,-2-1 0 0,0-2-1 0,-3 3-1 15,3 0 1-15,2 0-1 0,-2-1 2 0,3-1-2 16,-18 2 1-16,26 0 1 0,-14 0-2 0,-2 0-1 15,6 0-1-15,-16 0-2 0,27-4 3 0,-16 4 0 16,1 4-3-16,-12-4 3 0,23 0 2 0,-14 0 3 16,6 0-4-16,-3 0-5 0,-12 0 5 0,21 0-4 0,-9 0 7 15,3 0-7-15,-5 2 3 0,-10-2-2 0,27 1 0 16,-15 2 1-16,2-6 7 0,0 3-4 16,1-1 5-16,-1 2-3 0,4-2 0 0,-3-1-2 15,1 4 3-15,0-2 1 0,2 0-6 0,-1 0 2 0,1 1 4 16,0-2-2-16,-2 1 5 0,3 0-8 0,-1 1 0 15,2-2-1-15,-5 1 0 0,2 0-1 0,3 0 3 16,-4 1-1-16,2-1-1 0,-3 0 2 16,4 3 0-16,-4-3-5 0,5 1 11 0,-2-1-5 15,-3 0-2-15,-1 0 5 0,3 0-1 0,-2 2-2 0,0-2 1 16,1 1 1-16,-1-1 2 0,0 0-3 0,1 1 3 16,-2-1-1-16,-4 2-1 0,7-2-1 0,-4 4 1 15,2-8-2-15,3 8 3 0,-3-4-2 0,-2 0-1 16,5 0-1-16,-5 1 2 0,4-2-1 0,-1 1 1 15,-2 0-3-15,5 0 4 0,-5 0-4 0,0-4 1 16,1 4 3-16,2 0-3 0,-2 4 7 0,0-4-5 16,1 0 1-16,-1 0-3 0,0 0 2 0,-2 0 2 15,4-4-2-15,-1 8 0 0,-1-4-3 0,4 0 2 16,-5 0-4-16,2-4 4 0,-1 4-1 0,3 0 0 16,-2 0-2-16,1 4 2 0,-2-4-5 0,0 1 4 15,3-1 0-15,-4 0 0 0,1-1-5 0,-1 2 9 16,2-1-3-16,-1 0-5 0,0 2 1 0,1-2 3 15,-1 1-3-15,3-1 3 0,-3 1 0 0,-1-1-3 16,3 3 2-16,0-3 7 0,1 0-9 0,-2-3 0 16,4 3-2-16,-3-1 4 0,3 0-2 0,-1 2-3 15,1-2 4-15,-1 1 3 0,-1 0-1 0,4 0-4 16,-1 0-1-16,0 1 3 0,4 0 1 0,-5-1-1 16,4-1 1-16,-2 1-2 0,2 0-2 0,-5 0 5 15,8-1-2-15,-9 2 0 0,7-1-4 0,-5 1 4 16,7 3-1-16,-8-4 2 0,2 0-4 0,-2 1 0 15,4 3 4-15,-3-4-2 0,6 0 2 0,-7 0 7 16,7 0-9-16,-7 0 0 0,0 0 4 0,5 0-5 0,-6-4 0 16,7 4 4-16,-5-1-4 0,-4 0 3 15,7-2-5-15,-5 2 4 0,-1 0 1 0,3-1 1 0,-1 1-1 16,1 1-2-16,-4 0-3 0,3 0 3 0,-1-4 1 16,-1 2-2-16,-1 2-1 0,0 0 1 0,2-1 4 15,-4 0-3-15,4 1-1 0,-5-3-1 0,2 3 5 16,0 0 4-16,3-3-6 0,-5 3 0 0,7-1-2 15,-7-1 4-15,1 2-2 0,-14 0 0 0,28-4 3 16,-15 2 0-16,4-1-1 0,-2 2 0 0,0 1 1 16,2-5 1-16,0 5 1 0,-1-2 0 0,1-2 0 15,2 3 5-15,3-1-2 0,2-2 0 0,-3 1 9 16,3 2-9-16,3-3 0 0,-2 0-1 0,-5 2-3 16,0-2 1-16,7 3-2 0,-7 0 1 0,7-4 0 15,-2 3 0-15,-1-2-5 0,-5 4 8 16,6-1-7-16,-5-1 1 0,1 1 2 0,-2-2 1 0,2 2-7 15,1-2 3-15,1 2 0 0,-4 1 2 0,6-3-1 16,-1 0 2-16,-1 2-3 0,-4 0 1 0,2-2 1 16,-2 2-1-16,-1-4-1 0,5 5 0 0,-4 0 1 0,8-3 1 15,-3 0-2-15,-5 2-1 0,6-3-2 16,-4 2 3-16,6-1 1 0,-1 1-2 0,-7-2-1 16,0 2 2-16,2 0-1 0,5 2 6 0,-4-5-7 15,-3 3 1-15,2 2-3 0,-1-3 4 0,8 1 2 0,-9-2-3 16,5 4 0-16,-3 0-2 0,4 0 3 15,2 0 2-15,-7 0-2 0,2 0 1 0,5 0 1 0,-8 0 0 16,7 0-6-16,-6 0 1 0,6 0 2 16,-4 0 1-16,4 0 3 0,-1-3-1 0,2 1-7 0,-2 1 11 15,2-3-9-15,-2 1 4 0,-2 1-4 0,4 0 4 16,-2-2-1-16,0 1 0 0,-1 1 3 16,1-3-2-16,-5 5-2 0,-1 0 11 0,8-5-13 15,-2 4 1-15,2 0 6 0,2-2-5 0,-4-1 4 0,2 1-4 16,-2 2 3-16,8-3 9 0,-8 0-13 0,2 2 0 15,2 1 2-15,-4-1 4 0,2-2-5 0,1 3 6 16,-1 1-6-16,-2-1 1 0,-1 0 1 0,-2 1 1 16,4-3 0-16,-4 3-1 0,1 0 1 0,-4-1 0 15,-1-3 2-15,4 3 2 0,-2 0 3 0,2 0-3 16,-3 1-2-16,-2-3 1 0,2 2-2 0,-2-1 5 16,-1-2-4-16,2 4-3 0,-2-1 4 0,1 1-1 15,-4-3 1-15,4 3-1 0,-1 0-4 0,-7 0 0 16,-9 0 5-16,27-3-4 0,-15 3 5 0,1 0-5 15,0 0 4-15,1 0-3 0,4 0 0 0,-5 0-6 16,-13 0 6-16,23 3-2 0,-7-3 1 0,0 0 3 16,-5 0-1-16,5 3 1 0,-1-3-7 0,-1 0 5 15,2 0 4-15,-16 0-6 0,22-3 1 0,-5 3 1 16,-8 0-3-16,-9 0 3 0,24 0-3 0,-12 0 3 0,4 0 2 16,-16 0-2-16,19-3 2 0,-2 3-5 0,-4-2 1 15,4 0 0-15,-9 1 3 0,-8 1-2 16,24-2-1-16,-9-3 4 0,2 5-5 0,-4-1 3 15,-1 0-2-15,-12 1 4 0,21-3-2 0,-9 2-4 0,-2-1 4 16,-10 2 1-16,20-2-4 0,-7 0 0 16,-13 2-3-16,18-1 7 0,-8-3-4 0,-10 4-2 0,20-2 5 15,-10 0 0-15,-10 2 3 0,17-3-6 16,-17 3 5-16,19-3-2 0,-10 3 0 0,-9 0-1 0,16-3-1 16,-7 2-2-16,-9 1 18 0,20 0-13 15,-20 0-2-15,21-3 1 0,-12 3 2 0,-9 0 1 16,22-2-8-16,-15 1 8 0,-7 1-4 0,20 0 3 0,-8-2 1 15,-12 2 2-15,16-2-4 0,-16 2 7 0,14 2-5 16,-14-2 10-16,0 0-10 0,13-4-1 0,-13 4 7 16,0 0-4-16,0 0 9 0,0 0 3 0,0 0 3 15,12-1 0-15,-12 1-5 0,0 0 0 0,0 0 3 16,0 0-4-16,0 0 1 0,0 0-13 0,0 0-10 16,0 0-19-16,0 0-26 0,0 0-20 0,0 0-34 15,0 0-34-15,0 0-60 0,0 0-53 0,-52-8-302 16,34 6-599-16,-9-2 266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05.78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34B936-BD6D-499D-BF57-6CC1498C95AA}" emma:medium="tactile" emma:mode="ink">
          <msink:context xmlns:msink="http://schemas.microsoft.com/ink/2010/main" type="inkDrawing" rotatedBoundingBox="3429,9280 4575,9199 4637,10079 3491,10160" shapeName="Other"/>
        </emma:interpretation>
      </emma:emma>
    </inkml:annotationXML>
    <inkml:trace contextRef="#ctx0" brushRef="#br0">1911 8947 30 0,'0'0'51'0,"-5"-14"-8"16,5 14-4-16,-2-11-3 0,2 11 5 0,0 0 11 16,-4-17 34-16,4 17 5 0,-3-11 0 0,3 11-1 15,-3-10 4-15,3 10-3 0,-2-14-3 0,2 14 4 16,-1-15 5-16,1 15 7 0,-6-10 3 0,6 10-6 16,-5-11 7-16,5 11-4 0,-3-7 0 0,3 7 0 15,0 0-1-15,-6-11-3 0,6 11-2 0,0 0 1 16,-1-13 1-16,1 13 1 0,0 0-3 0,0 0 0 0,0 0-4 15,-3-11-7-15,3 11 5 0,0 0 1 16,0 0-7-16,0 0-1 0,0 0-7 0,3-16-5 16,-3 16-5-16,0 0-10 0,0 0-3 0,0 0-3 15,0 0 0-15,0 0 1 0,0 0-5 0,0 0 9 0,10 31-6 16,-7-22 3-16,-1 2 2 0,-1 1-2 0,2 3 8 16,-1-2-1-16,-1 6-7 0,-1-4 6 0,2 1-5 15,2 2 2-15,-4 5 8 0,2 0-6 0,2-5 0 16,2 4-7-16,-5 0 6 0,4 1-4 0,-2-6 4 15,1 7 1-15,-2-6-3 0,4 6-1 0,-6-8 1 16,6 6 1-16,0-2 0 0,-3 2 2 0,-2-5-5 16,4 6 2-16,-4 0-7 0,4-2 1 0,-4-3-5 15,2-1-2-15,-3 1 0 0,0-3-5 0,3 1-1 16,-1-3-1-16,1 2 1 0,-2-2-5 0,-2-2 1 16,2 1-6-16,-1-12 2 0,0 17-3 0,0-17-1 15,0 13 0-15,0-13 0 0,0 10-2 0,0-10-3 0,0 0 2 16,2 10-3-16,-2-10-1 0,0 0 1 0,0 0-3 15,4 11 0-15,-4-11 1 0,0 0 2 16,0 0-2-16,0 0 0 0,0 0 6 0,0 0 4 0,0 0 2 16,0 0 5-16,0 0 2 0,0 0-1 0,0 0-2 15,0 0-2-15,0 0-5 0,0 0-1 0,0 0-4 16,0 0 0-16,0 0-2 0,0 0-6 0,-10-41 1 16,10 32-4-16,0 9 1 0,-3-25 0 0,4 10-5 15,-2 0-6-15,1 2-2 0,-2-5-2 0,2 1-2 16,0-8-1-16,2 7 1 0,-1 3-3 0,4-8-2 15,-2 5 1-15,0 2-2 0,1-7-2 0,-4 0-2 16,3 6 1-16,0 0-6 0,2-1 3 0,-5-4 2 16,2 2-5-16,1-1 9 0,-1 5-2 0,2-3 3 0,-1-2-3 15,2 3 4-15,-4-1-1 0,1 3 4 0,2-2-3 16,-2 3 6-16,2 0-2 0,-5-3 5 16,4 4-6-16,-3-3 1 0,1 3-1 0,4-3 3 0,-5 5-1 15,4-3 0-15,-2 6 2 0,-1-6 3 0,1 6-6 16,-2 9 4-16,3-18 2 0,-2 8-3 15,-1 10 1-15,2-14 2 0,-2 14 1 0,0-13-1 0,0 13-3 16,4-11 3-16,-4 11 0 0,0 0-3 0,2-13 2 16,-2 13-1-16,0 0 1 0,0 0-1 0,0 0 1 15,0-12-3-15,0 12 3 0,0 0-3 0,0 0 0 16,0 0-5-16,0 0 1 0,0 0 0 0,0 0 0 16,0 0 0-16,0 0 1 0,0 0 2 0,0 0 0 15,0 0 1-15,0 0 0 0,0 0-2 0,0 0 5 16,21 21-2-16,-15-11 1 0,-2-3-2 0,3 0 3 15,-2 1 2-15,2 6 0 0,1-4 3 0,-1 4-3 16,1-3 5-16,-1 2 1 0,4-1-6 0,-4 3 5 0,1-2 2 16,3 0 2-16,-3 0-4 0,1 2 6 0,3-1-3 15,-6-2 2-15,6 1 0 0,-3 4 1 16,-2-10 1-16,4 6-3 0,-2-2 3 0,-2 0-2 0,5 3 6 16,-2-3-1-16,-1 1 0 0,-1-1-3 0,2 4-1 15,-2-5 2-15,-1-3-2 0,-1 3-1 0,2 1 0 16,-3-3 0-16,1-2 0 0,0 5 1 0,-3-4-1 15,3 0 0-15,2 0 0 0,-8-7-5 0,10 10 5 16,-10-10-5-16,6 7 1 0,-6-7 0 0,5 7 0 16,-5-7-1-16,0 0 0 0,0 0 2 0,6 7 3 15,-6-7-5-15,0 0 2 0,6 5-1 0,-6-5 1 16,0 0-2-16,0 0 2 0,0 0 2 0,0 0-2 16,0 0 2-16,0 0 2 0,0 0-3 0,0 0-1 15,0 0 0-15,21-19 1 0,-16 8-1 0,3 2 6 16,2-2-9-16,-1-2 1 0,3-3-7 0,0-8-1 15,2 6-6-15,-1-7-3 0,2 2-3 0,1 2 0 0,-1-1 19 16,0 0-3-16,-1 2-1 0,-2 4 0 0,-1-3-1 16,-2 2 1-16,2 1-2 0,-2 1 0 0,-2 1 1 15,1 1 0-15,1-2 0 0,-5 1-1 16,2 1 0-16,0 4 1 0,-1-2-2 0,0 3 3 0,0-3-3 16,-1-1 3-16,1 4 0 0,-2 0 2 0,1-2-4 15,-1 0 0-15,2 2 0 0,-1-3-1 0,-1 3-1 16,2-1 1-16,-5 9 2 0,7-13-4 0,-7 13 2 15,6-11 1-15,-3 4-3 0,-3 7 3 0,6-9 2 16,-6 9-2-16,6-7-2 0,-6 7 1 0,0 0 4 16,6-11-3-16,-6 11-1 0,0 0-2 0,6-6 2 15,-6 6 2-15,0 0-5 0,0 0 0 0,0 0 7 16,0 0-7-16,0 0-1 0,7-7-2 0,-7 7 5 16,0 0 1-16,0 0-4 0,0 0 4 0,0 0-3 0,0 0 0 15,14 15 0-15,-14-15 2 0,6 14 5 16,-3-10-2-16,-3-4 1 0,6 18 1 0,-2-5 8 15,-1 3-3-15,2-1-1 0,-1 1 4 0,1 1 2 16,-1-1-1-16,4 6 2 0,-2 2-1 0,0-4 6 0,0 6 0 16,-3-5 0-16,2 3 1 0,0 4 1 0,-2-10 3 15,6 2-1-15,-6-1 3 0,1 6 0 16,4-3 1-16,-5 3 6 0,3-2-3 0,0-5 6 0,0-2 4 16,0 0-2-16,1 5 2 0,-2-4-2 0,-2-3 8 15,4 3 8-15,-1 1-15 0,0-1-13 0,0-1 16 16,1 6-2-16,1-7-4 0,-2 0 0 0,1 1-2 15,-1-4 3-15,-1 1 1 0,-2 0-5 0,3-1-3 16,0-1-5-16,-5-5 5 0,4 4-2 0,-5-10-5 16,7 14-1-16,-3-11-2 0,-4-3-2 0,6 15 2 15,-6-15-2-15,3 10 7 0,-3-10-4 0,5 5-3 16,-5-5 1-16,3 10 1 0,-3-10 1 0,0 0-7 16,0 0 1-16,4 10 2 0,-4-10-5 0,0 0 0 15,0 0 19-15,0 0-22 0,0 0-12 0,0 0 21 16,0 0-7-16,0 0-3 0,5 6 4 0,-5-6-2 15,0 0-13-15,0 0-14 0,0 0-14 0,0 0-16 16,0 0-25-16,0 0-23 0,0 0-45 0,0 0-44 0,0 0-67 16,0 0-44-16,0 0-55 0,0-31-51 0,0 31-72 15,-5-19-461-15,5 19-1012 0,5-40 448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4:55.778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296BD5-D074-4AA5-B9A8-AF9D77CD3ABE}" emma:medium="tactile" emma:mode="ink">
          <msink:context xmlns:msink="http://schemas.microsoft.com/ink/2010/main" type="writingRegion" rotatedBoundingBox="7032,4845 9401,7031 8840,7639 6472,5452">
            <msink:destinationLink direction="with" ref="{1A27EE57-A7A6-43E2-B7A5-39E34EC11DF5}"/>
            <msink:destinationLink direction="with" ref="{02F779B9-D386-40DA-BA90-A462807E8AE1}"/>
          </msink:context>
        </emma:interpretation>
      </emma:emma>
    </inkml:annotationXML>
    <inkml:traceGroup>
      <inkml:annotationXML>
        <emma:emma xmlns:emma="http://www.w3.org/2003/04/emma" version="1.0">
          <emma:interpretation id="{6FE0F69A-45B2-48A7-9767-D6BCF9F61428}" emma:medium="tactile" emma:mode="ink">
            <msink:context xmlns:msink="http://schemas.microsoft.com/ink/2010/main" type="paragraph" rotatedBoundingBox="7032,4845 9401,7031 8840,7639 6472,5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CAC95-0323-410E-BEC9-764E6FEC02A9}" emma:medium="tactile" emma:mode="ink">
              <msink:context xmlns:msink="http://schemas.microsoft.com/ink/2010/main" type="line" rotatedBoundingBox="7032,4845 9401,7031 8840,7639 6472,5452"/>
            </emma:interpretation>
          </emma:emma>
        </inkml:annotationXML>
        <inkml:traceGroup>
          <inkml:annotationXML>
            <emma:emma xmlns:emma="http://www.w3.org/2003/04/emma" version="1.0">
              <emma:interpretation id="{58301C19-A146-446A-B391-896A670FC2F4}" emma:medium="tactile" emma:mode="ink">
                <msink:context xmlns:msink="http://schemas.microsoft.com/ink/2010/main" type="inkWord" rotatedBoundingBox="7032,4845 8100,5830 7572,6401 6505,5416"/>
              </emma:interpretation>
            </emma:emma>
          </inkml:annotationXML>
          <inkml:trace contextRef="#ctx0" brushRef="#br0">5142 4640 55 0,'-34'4'147'0,"34"-4"-19"16,0 0-11-16,0 0-12 0,0 0-9 0,0 0-11 15,-18 0-10-15,18 0-8 0,0 0-4 0,0 0-4 16,-14 3-6-16,14-3-9 0,0 0-3 0,0 0-2 0,-12 3-3 15,12-3-1-15,0 0 3 0,0 0 4 16,0 0 1-16,0 0 2 0,0 0 4 0,0 0-1 16,-10 1 4-16,10-1-3 0,0 0 0 0,0 0-5 15,0 0-2-15,0 0-3 0,0 0-3 0,0 0-7 0,0 0 1 16,0 0 3-16,0 0 6 0,0 0-1 16,0 0 0-16,0 0 3 0,-5 11 0 0,5-11 0 15,0 0 1-15,0 0 2 0,0 0 0 0,0 0 1 0,0 0-1 16,0 0 1-16,14 16 2 0,-14-16 1 0,10 4 9 15,-10-4 5-15,15 0 7 0,-15 0 1 0,21-1 8 16,-8-3-3-16,5 2-1 0,-3-4-6 0,0 1 0 16,5-2-1-16,-3 0-2 0,0-3-9 0,8-1-2 15,-7 5-1-15,-3-2-10 0,3 1 1 0,-5 1-7 16,1 2-3-16,-1-2-6 0,-1 1-1 0,-3 3-1 16,-9 2-4-16,13-4 3 0,-13 4-12 0,11-7 0 15,-11 7 1-15,0 0-4 0,13 0-2 0,-13 0 4 16,0 0-10-16,0 0-7 0,0 0-4 0,0 0-2 15,14 6-12-15,-14-6-6 0,0 0-9 0,0 0-14 16,1 12-14-16,-1-12-19 0,0 0-14 0,-1 12-17 16,1-12-19-16,0 0-19 0,-6 16-32 0,6-16-44 15,-8 7-195-15,8-7-459 0,0 0 203 0</inkml:trace>
          <inkml:trace contextRef="#ctx0" brushRef="#br0" timeOffset="555.627">5222 4686 10 0,'0'0'212'0,"-12"10"-7"0,8 2-3 0,-1-3-12 16,-2 1-8-16,1-2-10 0,0 7-8 0,-1 0-8 0,1-3-8 15,0 3-13-15,3-3-5 0,-3 3-12 0,3 0-7 16,0 0-15-16,1-3-4 0,-1 1-8 0,3-2-5 15,0 3-8-15,0-14-7 0,-1 17-5 0,1-17-4 16,4 14 1-16,-2-8-6 0,-2-6-3 0,3 13-4 16,-3-13 1-16,4 9-4 0,-4-9-2 0,0 0-3 15,9 7 1-15,-9-7-6 0,12 3-1 0,-12-3-1 16,17-3-3-16,-17 3 2 0,20-11-4 0,-12 6-2 16,1 1-3-16,3-3-2 0,1 3-2 0,1-4-1 15,-4 4-2-15,-1-3 2 0,4-1-3 0,-4 4 6 16,2-1-11-16,1 1 3 0,-2-2 3 0,-10 6-10 15,18-4 2-15,-11-2-1 0,-7 6 1 0,17-4-1 16,-17 4-6-16,15 0 5 0,-6-2-2 0,-9 2 3 16,0 0-2-16,21 4 2 0,-15 0-1 0,-6-4-1 15,13 8 6-15,-4-2 0 0,-2 2 2 0,-1-1 6 16,3 0 0-16,-1 0 2 0,-1 4-3 0,4-1 0 16,-5-3-1-16,3 7 1 0,-5-4-1 0,-1 1 2 0,2 0-2 15,-2 2 2-15,1 1 5 0,-4 0-5 0,1-3 3 16,-2 4 3-16,-5-6-2 0,3 2-2 0,-3 2 4 15,-1-2-7-15,1 3 0 0,-5-2 4 16,5-3-1-16,-3-2 1 0,-1 3-2 0,2-3 1 0,2 0-3 16,6-7 2-16,-16 6-3 0,9-1-1 0,7-5 3 15,-14 10-1-15,5-9-5 0,9-1 4 0,-10 4-4 16,10-4 1-16,-14 0-12 0,14 0-15 0,0 0-24 16,0 0-21-16,-16-8-31 0,16 8-32 0,-3-11-31 15,3 11-44-15,0-12-52 0,0 12-249 0,1-24-543 16,4 11 239-16</inkml:trace>
          <inkml:trace contextRef="#ctx0" brushRef="#br0" timeOffset="1108.6114">5710 4635 115 0,'0'0'203'15,"3"-8"-13"-15,-3 8-17 0,0 0-13 0,0 0-7 16,0 0-9-16,0 0-4 0,0 0-7 0,0 0-4 16,0 0-4-16,0 0 0 0,0 30-6 0,0-30-3 0,0 18-4 15,0-7-5-15,0 0 2 0,-1 2-10 16,1 0-3-16,0-1-6 0,0-12-2 0,0 24-5 0,1-10-6 15,0 3-3-15,2-4-7 0,0 2-2 16,0-1-1-16,-1-4-7 0,1 4-3 0,0-3-3 16,-2 0-3-16,4 2-2 0,-2-1 2 0,-2-3-4 0,5 6-2 15,-1-2-2-15,-4-2-7 0,4-2 2 0,-5-9-9 16,9 16 4-16,-5-6-7 0,-1-4 1 0,-3-6-6 16,9 11 5-16,-7-4-9 0,-2-7 0 0,7 8 0 15,-7-8 0-15,6 10 2 0,-6-10-3 0,9 7-1 16,-9-7 1-16,6 6 1 0,-6-6 3 0,12 1 0 15,-12-1 0-15,13 2-2 0,-13-2 2 0,0 0 1 16,23-5-4-16,-13-3-4 0,2 5 4 0,-2-2-2 16,4-5-3-16,4 7-2 0,-3-4-14 0,1-3-8 15,-1 4-16-15,-3-1-13 0,3-2-14 0,-2 4-15 16,2-1-11-16,-6 3-11 0,2-3-14 0,-4 4-18 16,-7 2-9-16,13-9-17 0,-13 9-6 0,11-4-30 15,-11 4-53-15,0 0-187 0,1-7-463 0,-1 7 206 16</inkml:trace>
          <inkml:trace contextRef="#ctx0" brushRef="#br0" timeOffset="1330.9515">6026 4734 217 0,'0'0'209'0,"0"0"-9"0,0 0-4 15,0 0-10-15,0 0-1 0,0 0-6 0,0 0-7 0,5 49-9 16,-4-33-3-16,4-1-8 0,-4 7-3 0,7-1-3 16,-4 3-5-16,2 0-6 0,3 1-13 0,-3-1-4 15,4-2-9-15,-1 4-11 0,2 2-4 0,-1-3-7 16,1 1-6-16,-1-1-6 0,2 3-8 0,3 5-6 16,-3-8-8-16,0 3-6 0,0-6 1 0,-3 5-8 15,1-3-10-15,-2 0-15 0,1 3-23 0,-2-5-30 16,-3 2-27-16,-1 0-42 0,2-2-41 0,-5 1-50 15,0-7-88-15,-8-3-196 0,4 2-520 0,2-6 231 16</inkml:trace>
        </inkml:traceGroup>
        <inkml:traceGroup>
          <inkml:annotationXML>
            <emma:emma xmlns:emma="http://www.w3.org/2003/04/emma" version="1.0">
              <emma:interpretation id="{BE7328AC-2500-44AF-8A39-4DE5EFC9325F}" emma:medium="tactile" emma:mode="ink">
                <msink:context xmlns:msink="http://schemas.microsoft.com/ink/2010/main" type="inkWord" rotatedBoundingBox="8697,6456 9364,7071 8840,7639 8174,7023"/>
              </emma:interpretation>
            </emma:emma>
          </inkml:annotationXML>
          <inkml:trace contextRef="#ctx0" brushRef="#br0" timeOffset="16517.0925">6899 6114 4 0,'0'0'151'0,"0"0"-9"0,0 0-14 0,0 0-2 15,0-15-10-15,0 15-3 0,0 0-12 0,3-11 0 16,-3 11-5-16,0 0-2 0,0-13-2 0,0 13 2 16,0 0-2-16,0 0 1 0,0 0-1 0,0-11 0 15,0 11-1-15,0 0-3 0,0 0-5 0,0 0-7 16,0 0-7-16,0 0-7 0,0 0-9 0,0 0-2 15,0 0-5-15,0 0-2 0,0 0 0 0,0 0-2 16,0 0-6-16,0 0 2 0,0 0 2 0,-9 34-3 16,4-23 4-16,5 4 4 0,-3 1-1 0,0-1-5 15,0 2 3-15,-1 1-3 0,1-1 1 0,0 0-1 16,0 1-2-16,-3 4 2 0,4 0 2 0,-2 1 0 0,-4 0-2 16,11 2-2-16,-6-7-3 0,-1-1-1 15,4 0-4-15,-2 1-1 0,2-1 0 0,0 0-4 16,2 0-3-16,-2-2-1 0,4 0-1 0,-4 1-2 15,3-1 3-15,0 0-7 0,-1-2 2 0,2-2 1 16,4-2-4-16,-8 2-1 0,3 0 2 0,1-1-2 16,2-1 3-16,-3-1-6 0,3-1 1 0,-6-7-2 0,8 15-3 15,-2-9 2-15,-6-6 4 0,6 9-4 0,0-4 3 16,-6-5-3-16,10 7 2 0,-10-7 0 0,7 7-2 16,-7-7 3-16,9 3-1 0,-9-3 2 0,0 0-3 15,11 4 0-15,-11-4 2 0,0 0 2 0,15-2 0 16,-15 2-2-16,0 0 0 0,16-8 1 0,-16 8-2 15,14-10-2-15,-8 6-2 0,-2-1 1 0,-4 5 2 16,15-12 1-16,-11 4-3 0,2 1 0 0,0-3 0 16,0 4 4-16,-6 6-5 0,8-15 1 0,-5 7 1 15,-3 8-4-15,4-17 4 0,-1 10 1 0,-3 7-5 16,5-17 2-16,-4 10 0 0,-1 7 0 0,3-13-2 16,-3 13 5-16,0-12-5 0,0 12-1 0,0 0 5 15,0-18-2-15,0 18-2 0,0 0 1 0,-4-16 3 16,4 16-1-16,-2-11-3 0,2 11 3 0,0 0 2 0,-7-12-1 15,7 12-1-15,-3-11 2 0,3 11-5 0,-8-8 1 16,8 8 3-16,-6-5-4 0,6 5 7 16,0 0-6-16,-13-9-1 0,13 9 0 0,0 0-1 15,-12-7 3-15,12 7 1 0,0 0 2 0,-9-4-10 0,9 4 0 16,0 0-1-16,-10 0 3 0,10 0-1 0,0 0 2 16,0 0-3-16,0 0 2 0,-21 5 2 0,21-5-4 15,0 0 6-15,-9 6-3 0,9-6-3 0,-6 6 2 16,6-6 0-16,0 0-2 0,-9 8-1 0,9-8 2 15,-5 11 2-15,5-11-8 0,-6 12-6 0,6-12-5 16,-6 11-8-16,3-3-9 0,-1 0-13 0,4-8-14 16,-3 18-10-16,0-10-14 0,3 3-15 0,-7-3-17 15,7-8-23-15,-3 17-14 0,0-7-22 0,3-10-24 16,-3 10-53-16,3-10-149 0,-6 7-435 0,6-7 192 16</inkml:trace>
          <inkml:trace contextRef="#ctx0" brushRef="#br0" timeOffset="17247.8759">7383 6061 9 0,'0'0'204'0,"0"0"-18"0,0 0-11 0,0 0-20 16,0 0-13-16,0 0-12 0,0 0-1 0,0 0-6 16,0 0-5-16,0 0 0 0,-12 27-3 0,6-16-2 15,0 2-3-15,5 2 0 0,-5 3-3 0,0-3-2 16,0 4-6-16,2-1-5 0,1 5-4 0,0-1-1 16,-5 2-3-16,5-3-7 0,-3 1-5 0,3-5 1 15,-1 7-7-15,4 0-4 0,-2 1-3 0,1-4-4 16,1 3 6-16,0 1-9 0,0-2-6 0,1-4-4 0,4-2 0 15,-1-1-1-15,-1 2-6 0,3-2 2 16,-1-3-2-16,1 1-6 0,1 0 0 0,2-4 1 16,0 3 1-16,-2-5-5 0,2-1 2 0,-1 0 1 0,1 0-2 15,0-3 2-15,1 3-3 0,2 0 3 16,-1-4 0-16,-1 2 3 0,-1-2-4 0,-2-1-3 0,-7-2-1 16,23 0 1-16,-13-2 0 0,-10 2 2 0,23-1-2 15,-14-5-7-15,4 3 1 0,-4-3-3 0,4-3 1 16,-1 4-5-16,-1-6 0 0,-1 2-1 0,1-1 1 15,1-1-1-15,-7 4 0 0,3-6-2 0,-5 1-2 16,3 0 7-16,-2 0-9 0,2-1-1 0,-3 2-1 16,0-3 3-16,-3 14-4 0,0-24 0 0,-3 14 7 15,3 10-3-15,0-18-6 0,-6 11 2 0,6 7 5 16,-3-17-4-16,-1 9 2 0,4 8-4 0,-9-10-1 16,3 3-3-16,6 7 2 0,-10-10-2 0,10 10 2 15,-14-5 1-15,14 5-8 0,-13-2 0 0,13 2 7 16,0 0 0-16,-20 6-3 0,14-2 0 0,-1 3-10 0,7-7-9 15,-9 14-9-15,6-7-18 0,-6 7-12 16,6-5-9-16,-1-1-20 0,1 3-16 0,0 3-22 16,0-1-18-16,-2 2-25 0,4 0-30 0,1-2-33 0,-5 1-275 15,-1-4-550-15,3 3 244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9:06.01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FD789C-063E-4C34-991C-DD989CEE5D90}" emma:medium="tactile" emma:mode="ink">
          <msink:context xmlns:msink="http://schemas.microsoft.com/ink/2010/main" type="writingRegion" rotatedBoundingBox="9906,6443 11035,6443 11035,7093 9906,7093">
            <msink:destinationLink direction="with" ref="{1A27EE57-A7A6-43E2-B7A5-39E34EC11DF5}"/>
          </msink:context>
        </emma:interpretation>
      </emma:emma>
    </inkml:annotationXML>
    <inkml:traceGroup>
      <inkml:annotationXML>
        <emma:emma xmlns:emma="http://www.w3.org/2003/04/emma" version="1.0">
          <emma:interpretation id="{6DDCAA32-9795-4023-8E7E-20C0EA33F598}" emma:medium="tactile" emma:mode="ink">
            <msink:context xmlns:msink="http://schemas.microsoft.com/ink/2010/main" type="paragraph" rotatedBoundingBox="9906,6443 11035,6443 11035,7093 9906,7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ECE60E-746E-4479-8E48-938F214A3759}" emma:medium="tactile" emma:mode="ink">
              <msink:context xmlns:msink="http://schemas.microsoft.com/ink/2010/main" type="line" rotatedBoundingBox="9906,6443 11035,6443 11035,7093 9906,7093"/>
            </emma:interpretation>
          </emma:emma>
        </inkml:annotationXML>
        <inkml:traceGroup>
          <inkml:annotationXML>
            <emma:emma xmlns:emma="http://www.w3.org/2003/04/emma" version="1.0">
              <emma:interpretation id="{CCB5777E-82AF-481B-A7C6-81E25E2B75A8}" emma:medium="tactile" emma:mode="ink">
                <msink:context xmlns:msink="http://schemas.microsoft.com/ink/2010/main" type="inkWord" rotatedBoundingBox="9906,6443 11035,6443 11035,7093 9906,7093"/>
              </emma:interpretation>
            </emma:emma>
          </inkml:annotationXML>
          <inkml:trace contextRef="#ctx0" brushRef="#br0">13 43 183 0,'0'0'184'0,"0"0"-11"0,3-10-10 0,-3 10-16 16,0 0-1-16,0 0-9 0,0 0-12 0,-3-15-5 15,3 15-9-15,0 0-6 0,0 0-2 0,0 0-8 16,-6-11-1-16,6 11-4 0,0 0-4 0,0 0-3 16,0 0 1-16,0 0-5 0,0 0-3 0,-8-8 3 15,8 8-7-15,0 0-6 0,0 0 0 0,0 0-4 16,0 0-7-16,0 0-1 0,0 0-6 0,0 0-8 16,0 0-4-16,0 0-4 0,0 0 1 0,0 0-1 0,0 0 0 15,0 0 2-15,0 0 0 0,0 0 7 16,0 39 5-16,5-27 2 0,-2 2 0 0,0 1 0 0,3 0-6 15,-3 1 10-15,1 1 2 0,-1-3-2 0,3 3 5 16,0-2-4-16,2 1 0 0,-5-3-2 0,4 2 6 16,-4-1-5-16,3 0 1 0,0 0-9 0,0-4-8 15,1 4 11-15,-4-2 11 0,3-3-14 0,-3-2-5 16,5 4-1-16,-5-1-8 0,3-2 1 0,-6-8-5 16,7 16-4-16,-1-9 5 0,-3 1-7 0,-3-8 0 15,8 13 1-15,-2-6-2 0,-3 1-6 0,-3-8-3 16,7 13-19-16,-1-9-12 0,-6-4-13 0,6 10-18 15,-6-10-16-15,6 10-20 0,-6-10-21 0,7 5-21 16,-7-5-24-16,0 0-24 0,0 0-27 0,0 0-46 16,0 0-285-16,0 0-579 0,0 0 256 0</inkml:trace>
          <inkml:trace contextRef="#ctx0" brushRef="#br0" timeOffset="497.6403">308 123 126 0,'0'0'237'0,"-3"17"-8"0,3-17-10 16,0 21-10-16,0-10-9 0,3 1-9 0,0 2-10 0,0 2-10 16,0-5-8-16,2 1-8 0,-3 4-7 15,4-3-2-15,0-3-16 0,2 1-8 0,-2-1-6 0,0-4-6 16,-5 1-5-16,8 2-5 0,-3-2-2 0,2-1-5 15,-8-6 2-15,12 8-1 0,-5-5 3 0,-7-3-8 16,12 0-7-16,-12 0 3 0,19-3-5 0,-19 3-8 16,14-8 0-16,-1 1-7 0,-1-3-10 0,2-1-3 15,-7 2-5-15,5 0-3 0,-5-5-4 0,2 1-9 16,2-1 1-16,-5-4-7 0,0 5 8 0,-3-3-7 16,1 1 5-16,-4-1-9 0,0 2 0 0,-4-2-5 15,4 1 0-15,-3 2 2 0,-3-2-3 0,3 2-6 16,-5 2 2-16,-1 0 2 0,3 1-4 0,-4 4 2 15,0-4-4-15,-2 5 4 0,1 2-6 0,-1-1-6 16,2 1 3-16,-4 2-2 0,14 1 4 0,-19 1-3 0,19-1 1 16,-25 0-5-16,16 5 2 0,1-2 0 15,-1 3 5-15,2-1-8 0,-2 3-2 0,3-3 2 16,-2 4-3-16,2-1-20 0,4 0-20 0,2-8-14 16,-5 16-14-16,5-6-21 0,0-10-17 0,-3 18-29 0,3-18-24 15,3 21-27-15,-3-14-34 0,0-7-51 0,7 13-270 16,-7-13-592-16,9 4 262 0</inkml:trace>
          <inkml:trace contextRef="#ctx0" brushRef="#br0" timeOffset="1094.5537">659-67 33 0,'3'-9'258'0,"-3"9"-18"0,0 0-13 16,0 0-14-16,0 0-13 0,0-13-15 0,0 13-14 16,0 0-11-16,3-9-12 0,-3 9-8 0,0 0-12 15,5-14-12-15,-5 14-7 0,0-12-6 0,0 12-6 16,11-14-6-16,-11 14-10 0,3-13-4 0,3 7-3 15,-2-1-3-15,-4 7-2 0,9-13 1 0,-3 8-6 16,2-1-3-16,-8 6-1 0,9-11 1 0,-3 8-8 16,-6 3-7-16,10-7 1 0,-10 7-2 0,0 0-1 15,13 0-8-15,-13 0 4 0,0 0-6 0,17 3 4 0,-17-3-3 16,9 11 2-16,-3-7 5 0,-6-4-2 0,10 11-3 16,-4-2 3-16,-1-2 0 0,1 2-3 0,-3 4 2 15,3-2 7-15,-2 3-4 0,-1-1 0 16,0 4-2-16,0-3-6 0,0 1 4 0,0 7 0 0,-3-5 0 15,3 6-5-15,-2-5-5 0,-1-3 4 16,0 7-4-16,0-4-2 0,0 6-1 0,-1-7 1 16,-2 7-2-16,3-6-3 0,-3 0 2 0,0-1-2 0,3 3-9 15,-6-2 5-15,6-7-11 0,-3 4 8 0,-1-2-5 16,4-2 4-16,-3-1 0 0,3-10-7 0,-3 17 1 16,0-9-1-16,3-8-1 0,0 0 0 0,0 14 1 15,0-14-5-15,-6 11-2 0,6-11 8 0,0 0-5 16,0 9 0-16,0-9 14 0,0 0-10 0,0 0-5 15,0 0 10-15,19-2-6 0,-19 2 4 0,0 0 3 16,28-11-3-16,-14 4-2 0,-1-3-3 0,7 2 2 16,5-3-4-16,-3 1 0 0,1 3-2 0,1-2 6 15,-5 4-6-15,0 1-9 0,1 0-15 0,-5 2-17 16,-5-1-15-16,7 3-13 0,-17 0-31 0,19 7-21 0,-13-4-33 16,-2 7-50-16,-1 4-71 0,-3 1-362 15,0-1-688-15,0 3 305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8:58.263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E611FA-1708-44D1-821E-50F516BA67A2}" emma:medium="tactile" emma:mode="ink">
          <msink:context xmlns:msink="http://schemas.microsoft.com/ink/2010/main" type="writingRegion" rotatedBoundingBox="8118,5130 9723,5001 9774,5632 8169,5761">
            <msink:destinationLink direction="with" ref="{1A27EE57-A7A6-43E2-B7A5-39E34EC11DF5}"/>
          </msink:context>
        </emma:interpretation>
      </emma:emma>
    </inkml:annotationXML>
    <inkml:traceGroup>
      <inkml:annotationXML>
        <emma:emma xmlns:emma="http://www.w3.org/2003/04/emma" version="1.0">
          <emma:interpretation id="{9BD810A5-96EF-4B0D-A860-F27D2D8D736C}" emma:medium="tactile" emma:mode="ink">
            <msink:context xmlns:msink="http://schemas.microsoft.com/ink/2010/main" type="paragraph" rotatedBoundingBox="8118,5130 9723,5001 9774,5632 8169,5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309F6-6338-44B9-93FA-5F8098406A68}" emma:medium="tactile" emma:mode="ink">
              <msink:context xmlns:msink="http://schemas.microsoft.com/ink/2010/main" type="line" rotatedBoundingBox="8118,5130 9723,5001 9774,5632 8169,5761"/>
            </emma:interpretation>
          </emma:emma>
        </inkml:annotationXML>
        <inkml:traceGroup>
          <inkml:annotationXML>
            <emma:emma xmlns:emma="http://www.w3.org/2003/04/emma" version="1.0">
              <emma:interpretation id="{07E72F63-D28D-428E-8D61-518E9ABDC924}" emma:medium="tactile" emma:mode="ink">
                <msink:context xmlns:msink="http://schemas.microsoft.com/ink/2010/main" type="inkWord" rotatedBoundingBox="8118,5130 9723,5001 9774,5632 8169,5761"/>
              </emma:interpretation>
            </emma:emma>
          </inkml:annotationXML>
          <inkml:trace contextRef="#ctx0" brushRef="#br0">6551 4561 84 0,'0'0'172'0,"0"0"-8"0,0 0-7 0,0 0-12 0,0 0-12 15,0 0-8-15,0 0-5 0,0 0-10 0,0 0-5 16,0 0-7-16,2-11-6 0,-2 11-4 0,0 0-2 15,0 0-4-15,0 0 0 0,0 0 1 0,0 0 0 16,0 0-1-16,0 0-1 0,0 0-1 0,0 0-1 16,0 0 0-16,0 0-3 0,0 0 1 0,0 0-8 15,0 0 0-15,0 0-5 0,0 0-4 0,0 0-5 16,0 0-3-16,0 0-4 0,0 0-9 0,0 0-2 16,0 0-2-16,0 0-2 0,0 0 5 0,0 0 5 15,0 0 1-15,0 0 1 0,10 20 2 0,-10-9-1 16,5 0 7-16,-2 2-2 0,0 2-3 0,0 0-1 15,-1 1-6-15,0 1-2 0,1 1 6 0,3 3 4 16,-3 0-4-16,0-1 1 0,4 1-2 0,-4 0 1 0,3-4 13 16,-4-3-16-16,1 3 12 0,3 1-12 15,-2-1-10-15,2-2 6 0,-4 0-6 0,5 0 1 16,-4 0-2-16,2-4 3 0,-1 3-9 0,1-1 6 16,1-4-8-16,-5 0 2 0,-1-9-5 0,6 14 0 0,-5-4 1 15,-1-10-4-15,2 15-1 0,-2-5 0 0,0-10 3 16,3 15-8-16,-3-15-16 0,3 13-10 0,-3-13-23 15,0 14-15-15,0-14-20 0,-8 14-24 0,8-14-23 16,-6 12-30-16,5-4-28 0,1-8-37 0,0 0-45 16,-10 9-303-16,10-9-610 0,0 0 271 0</inkml:trace>
          <inkml:trace contextRef="#ctx0" brushRef="#br0" timeOffset="490.2387">6806 4720 117 0,'0'0'235'0,"0"0"-3"0,0 0-12 16,0 0-6-16,12 10-9 0,-12-10-8 0,3 11-12 16,-3-11-11-16,9 16-7 0,-6-7-10 0,0-2-2 15,3 8-9-15,4-2-11 0,-7-3-10 0,8 2-2 0,-5 1-7 16,0 4-7-16,1-8 4 0,-1 1-14 0,5 2-7 15,-5-1-7-15,1-3-5 0,5 1-3 0,-5-2-3 16,5 3-7-16,-4-5 3 0,4 1-1 0,-5-2 1 16,4-1-5-16,-11-3-3 0,15 4-1 0,-6-4-8 15,-9 0 7-15,17 3-1 0,-17-3-5 0,15-3-1 16,-15 3-8-16,18-11 14 0,-12 7-13 0,3 1-4 16,-4-7-6-16,1 2-3 0,0-2-2 0,-3 0 3 15,2-4-9-15,0 1 3 0,-2 1-7 0,3-5 0 16,-6 4-5-16,3-2 5 0,-6 0 0 0,3 2-1 15,0-1-2-15,0 0 1 0,-6 1-2 0,3 2-4 16,-2 3 1-16,3-5-1 0,2 13-3 0,-12-17 0 16,4 12-6-16,-2-2 3 0,1 1 1 0,-2 0-3 15,-1 3 7-15,-1 1-11 0,3 0 0 0,-8 2-1 16,18 0 0-16,-26 0-6 0,14 3-1 0,3-2 2 16,9-1-4-16,-19 9 9 0,10-7-7 0,2 2-5 0,-2 1-17 15,-2 1 0-15,11-6-7 0,-13 8-14 0,8-1-22 16,5-7-9-16,-12 10-16 0,11-4-13 0,-4 1-20 15,5-7-26-15,-3 18-33 0,0-11-29 0,3-7-53 16,0 0-315-16,0 0-634 0,0 0 281 0</inkml:trace>
          <inkml:trace contextRef="#ctx0" brushRef="#br0" timeOffset="1123.6132">7309 4609 225 0,'0'0'258'0,"0"0"-15"0,0 0-15 0,0 0-14 16,0 0-11-16,0 0-15 0,0 0-16 0,0 0-13 15,0 0-12-15,0 0-12 0,0 0-3 16,0 0-16-16,0 0-10 0,0 0-10 0,7-37-2 0,-4 27-1 16,2 4-11-16,1-1-2 0,-3-4-9 0,3 2-3 15,1-2-7-15,2 1-2 0,-2 1 1 0,2-3-3 16,-3 3-3-16,5 3-3 0,-2-4 8 16,-3 3-10-16,1 0-3 0,1 4 0 0,-8 3-1 0,15-11-9 15,-11 4-2-15,-4 7-3 0,15-3-5 0,-15 3 2 16,10-1-8-16,-10 1 8 0,0 0-6 0,17 4-1 15,-11 3 3-15,1-4 4 0,-7-3-3 0,12 15 4 16,-6-9 2-16,0 4-15 0,2 5 10 0,-5-4 5 16,1-1-8-16,2 1 0 0,-3 4-1 0,0-3 6 15,0 2-6-15,-2 3 1 0,1 1-1 0,-2-1 3 16,-2 4 0-16,1-3-4 0,-2 6-1 0,-3-2 4 16,1 8-8-16,0-5 5 0,2-8-7 0,-9 2 3 15,4 1-4-15,2-1-1 0,0-3 6 0,-1 1-13 0,-2-5 6 16,4 1-2-16,-1 0 0 0,-3-2 4 0,5-4-5 15,4-7 1-15,-6 14 2 0,6-14 3 0,-3 8-10 16,3-8 0-16,0 0 9 0,-6 11-2 16,6-11-3-16,0 0-1 0,0 0 6 0,0 0-10 0,0 0 1 15,0 0 2-15,0 0 1 0,0 0-4 0,0 0 24 16,0 0-28-16,28-9 1 0,-28 9 3 0,26-9-3 16,-13 0-1-16,4 0 3 0,-1 3-2 0,9-5 3 15,-8 7 3-15,2-4-1 0,1 4-4 0,-4 0-1 16,0-3 10-16,-1 3-7 0,2 0 10 0,-4 3-13 15,0-1-5-15,-13 2-24 0,17 0-26 0,-17 0-29 16,15 6-23-16,-11-3-40 0,-4-3-50 0,-3 18-75 16,3-18-377-16,-7 21-701 0,1-14 310 0</inkml:trace>
          <inkml:trace contextRef="#ctx0" brushRef="#br1" timeOffset="301043.2424">8129 4446 26 0,'0'0'237'0,"0"0"-14"0,0 0-14 0,0 0-13 0,0 0-13 16,0 0-13-16,0 0-12 0,-9-16-13 0,9 16-8 16,0 0-13-16,0 0-4 0,0 0-5 15,0 0-7-15,0 0-6 0,0 0-7 0,0 0-4 0,0 0-5 16,0 0-8-16,0 0-7 0,0 0-6 0,0 0-7 15,0 0-5-15,0 0-3 0,0 0-10 0,0 0-1 16,0 0-3-16,0 0 1 0,0 0-6 0,0 0 5 16,0 0-2-16,0 0 3 0,0 39-2 0,0-39 0 15,0 19 1-15,3-6 1 0,0 4-1 0,-3-4 4 16,0 7 0-16,0-5-1 0,2 3 5 0,-1 0 1 16,2-1 6-16,-1-1-6 0,1 0 2 0,-1 1 6 15,1 1-3-15,0-1 7 0,-1-1-10 0,4-1 3 16,-6-7-7-16,3 9-3 0,3-3-1 0,-6-4-7 15,4 6 5-15,-1-7-12 0,3 4 14 0,-6 0-8 0,3-4 3 16,0 5-15-16,0-6 0 0,-1 1-1 0,-2-9-1 16,0 18-3-16,1-8-5 0,-1-10-8 15,8 13-20-15,-8-13-25 0,0 15-22 0,0-15-18 0,0 15-38 16,0-6-41-16,0-9-43 0,-6 14-49 0,6-14-318 16,0 0-620-16,-5 7 274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1:12.44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82F3611-5B91-4990-A305-4901DA56998A}" emma:medium="tactile" emma:mode="ink">
          <msink:context xmlns:msink="http://schemas.microsoft.com/ink/2010/main" type="writingRegion" rotatedBoundingBox="11428,4781 12301,12118 11744,12184 10871,4848">
            <msink:destinationLink direction="with" ref="{F95A0227-8181-4AA6-BB45-D03AB0EB97B4}"/>
          </msink:context>
        </emma:interpretation>
      </emma:emma>
    </inkml:annotationXML>
    <inkml:traceGroup>
      <inkml:annotationXML>
        <emma:emma xmlns:emma="http://www.w3.org/2003/04/emma" version="1.0">
          <emma:interpretation id="{2CEEC19F-B3A2-421B-8E1D-651A185A2ACC}" emma:medium="tactile" emma:mode="ink">
            <msink:context xmlns:msink="http://schemas.microsoft.com/ink/2010/main" type="paragraph" rotatedBoundingBox="11428,4781 12301,12118 11744,12184 10871,4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DA11B4-A18C-4E81-A9A0-ADB28AF23746}" emma:medium="tactile" emma:mode="ink">
              <msink:context xmlns:msink="http://schemas.microsoft.com/ink/2010/main" type="line" rotatedBoundingBox="11428,4781 12301,12118 11744,12184 10871,4848"/>
            </emma:interpretation>
          </emma:emma>
        </inkml:annotationXML>
        <inkml:traceGroup>
          <inkml:annotationXML>
            <emma:emma xmlns:emma="http://www.w3.org/2003/04/emma" version="1.0">
              <emma:interpretation id="{8F53589E-80F0-49C1-B58F-BB09D0372B92}" emma:medium="tactile" emma:mode="ink">
                <msink:context xmlns:msink="http://schemas.microsoft.com/ink/2010/main" type="inkWord" rotatedBoundingBox="11068,4824 11124,5292 11044,5302 10988,4834"/>
              </emma:interpretation>
            </emma:emma>
          </inkml:annotationXML>
          <inkml:trace contextRef="#ctx0" brushRef="#br0">9474 4282 2 0,'0'0'217'0,"0"0"-12"0,-3-9-12 0,3 9-6 16,0 0-14-16,-6-7-7 0,6 7-13 0,0 0-8 15,0 0-8-15,-3-13-4 0,3 13-13 0,0 0-6 16,0 0-11-16,-3-13-3 0,3 13-9 0,0 0-5 16,0 0-2-16,0 0-4 0,0-13-7 0,0 13-2 15,0 0-9-15,0 0 0 0,3-14-5 0,-3 14 2 16,0 0-4-16,0 0-3 0,0 0-6 0,0-12 0 0,0 12-1 16,0 0 0-16,0 0-1 0,0 0-4 0,0 0-2 15,0 0-3-15,0 0-1 0,0 0 0 16,0 0-6-16,0 0 0 0,6-7-2 0,-6 7-7 15,0 0 1-15,0 0-5 0,0 0-3 0,0 0-1 0,0 0-2 16,0 0 3-16,0 0 3 0,0 0-4 16,0 0 12-16,0 0 2 0,9 27 2 0,-9-27-4 0,2 17 0 15,1-10 3-15,-3 4-2 0,3-1 1 0,0 2-2 16,-3-3-2-16,3 6 6 0,0-2-5 0,0 1 3 16,1-3-2-16,-4 2 5 0,6 2-4 0,-6-1 8 15,3-1-7-15,0 3 0 0,0-4-3 0,-1 2 5 16,1 1 2-16,-1-8-9 0,1 3 2 0,-3 0 1 15,0-10-3-15,6 18-3 0,-6-8 4 0,0-10-4 16,2 14 0-16,-2-14 0 0,0 17-2 0,0-17 4 16,-2 12 0-16,2-12-4 0,-3 11-9 0,3-11 4 15,-3 16-2-15,3-16 4 0,-5 14-8 0,0-7-23 16,5-7-27-16,-9 11-20 0,6-1-33 0,0-2-34 0,3-8-34 16,-10 17-39-16,7-10-49 0,-3 0-318 0,6-7-619 15,-11 10 274-15</inkml:trace>
        </inkml:traceGroup>
        <inkml:traceGroup>
          <inkml:annotationXML>
            <emma:emma xmlns:emma="http://www.w3.org/2003/04/emma" version="1.0">
              <emma:interpretation id="{90838F3D-85B9-41A2-9E01-09C39217C9FC}" emma:medium="tactile" emma:mode="ink">
                <msink:context xmlns:msink="http://schemas.microsoft.com/ink/2010/main" type="inkWord" rotatedBoundingBox="11499,6566 11557,7051 11202,7093 11144,6608"/>
              </emma:interpretation>
            </emma:emma>
          </inkml:annotationXML>
          <inkml:trace contextRef="#ctx0" brushRef="#br0" timeOffset="1207.6979">9659 6068 237 0,'0'0'235'15,"0"0"-14"-15,0 0-13 0,0 0-7 0,0 0-15 16,0 0-10-16,0 0-7 0,0 0-7 0,0 0-12 0,8-27-12 16,-8 27-6-16,-2-12-9 0,2 12-11 15,0 0-8-15,0 0-4 0,2-16-9 0,-2 16-10 16,0 0-14-16,0-12-3 0,0 12-5 0,6-11-8 0,-6 11-1 16,10-10-9-16,-4 7-2 0,-6 3-7 0,12-10-2 15,-5 6-4-15,-7 4-3 0,17-7-3 0,-8 6-3 16,-9 1 4-16,16 0-9 0,-16 0 2 15,20 0-2-15,-10 1 0 0,-10-1-2 0,18 7 2 0,-14-2-3 16,5 0-2-16,-1 2 2 0,-2 3 4 0,-3-2-2 16,0 3-1-16,1 1 2 0,-1 0-1 0,-3 1 1 15,0 2 0-15,0-1-1 0,-4-1 1 0,-2 2-1 16,-3-1-2-16,4 3-2 0,-4-1 3 0,-4-1-2 16,1-2 0-16,-1 6-3 0,2-3-4 0,-1-2 11 15,-1 1-2-15,2-2 0 0,-4-1 1 0,5 1-3 0,-2-2-1 16,2 2 0-16,-1-6 1 0,2 1 2 15,3-1-6-15,6-7 2 0,-13 7 0 0,13-7-1 16,-5 7-3-16,5-7 4 0,-9 7 0 0,9-7-6 0,-3 6 2 16,3-6-2-16,0 0-2 0,0 0 1 0,0 0 2 15,0 0 5-15,0 0 2 0,0 0 1 16,0 0-1-16,23 10 3 0,-23-10 1 0,19-2 4 0,-5 2 0 16,-1-4 1-16,6 0 10 0,1 1-2 0,-4 3 3 15,4-4 6-15,-1 2-7 0,3-2 3 0,-5 3-7 16,2-1-4-16,-4 1-2 0,-1-2 2 15,-1 6-4-15,3-3-2 0,-16 0-10 0,20 0-6 0,-8 1-6 16,-12-1-26-16,18 6-14 0,-12-3-13 0,-1 3-25 16,-5-6-28-16,14 16-40 0,-8-9-40 0,-3 4-51 15,-3-2-283-15,0 2-573 0,4 0 255 0</inkml:trace>
        </inkml:traceGroup>
        <inkml:traceGroup>
          <inkml:annotationXML>
            <emma:emma xmlns:emma="http://www.w3.org/2003/04/emma" version="1.0">
              <emma:interpretation id="{7578B4BF-051A-44CF-99C3-5CC076E1FF9D}" emma:medium="tactile" emma:mode="ink">
                <msink:context xmlns:msink="http://schemas.microsoft.com/ink/2010/main" type="inkWord" rotatedBoundingBox="11743,8169 11817,8791 11459,8834 11384,8211"/>
              </emma:interpretation>
            </emma:emma>
          </inkml:annotationXML>
          <inkml:trace contextRef="#ctx0" brushRef="#br0" timeOffset="2226.845">9980 7611 68 0,'0'0'264'16,"0"0"-15"-16,0 0-18 0,0-16-18 0,0 16-16 16,0 0-24-16,0 0-16 0,0 0-14 0,10-13-14 15,-10 13-11-15,9-4-10 0,-1-3-6 0,1 4-2 16,1-1-8-16,4-2-4 0,0 4-4 0,3-1-10 16,-7 1-4-16,-1-2-5 0,5 0-8 0,-14 4-7 15,19 0-2-15,-9 3-1 0,-10-3-4 0,12 5-1 16,-4 0-1-16,-8-5-4 0,12 12-2 0,-8-2 4 15,-2-3-5-15,-2-7-2 0,-6 22 0 0,3-9 1 16,-3 2 0-16,1-1-1 0,-4-1-3 0,0 0-3 16,-1 2 1-16,1-6 2 0,-1 3-6 0,2 0 1 15,-1-5 1-15,2 2-1 0,-2-2-7 0,3 0 2 16,0-3-3-16,6-4 0 0,-14 13-2 0,14-13-1 16,-5 7-3-16,5-7 0 0,-8 4-3 0,8-4 3 0,0 0-5 15,0 0 4-15,0 0-3 0,0 0-2 16,-6 10-1-16,6-10-1 0,0 0 0 0,0 0 0 15,0 0 0-15,0 0-2 0,0 0 5 0,0 0-5 16,0 0 9-16,0 0-8 0,31 1 3 0,-31-1 1 0,14-1-4 16,-14 1-1-16,16 0 3 0,-16 0-2 15,20 0 0-15,-13 1-3 0,-7-1 5 0,22 6 1 0,-16-3-2 16,5-1-1-16,-5 4 1 0,-6-6 1 0,16 10 1 16,-7-2-1-16,-3-2 2 0,-1 1 5 0,-5-7-7 15,9 13 4-15,-9-5-1 0,6-1 1 0,-6-7 0 16,0 21 0-16,-6-8 0 0,0 0 2 0,-5-1 2 15,-1 2-3-15,2 2 0 0,-2-4-8 0,-5 2 3 16,-2 1 3-16,3 1-5 0,-1-4-3 0,-2 5-7 16,5-8-7-16,-5 9-22 0,6-7-15 0,-2 2-21 15,1 5-29-15,-2-7-31 0,-1 9-43 0,4-9-33 16,1 3-65-16,-4-2-192 0,-1-2-505 0,4 0 223 16</inkml:trace>
        </inkml:traceGroup>
        <inkml:traceGroup>
          <inkml:annotationXML>
            <emma:emma xmlns:emma="http://www.w3.org/2003/04/emma" version="1.0">
              <emma:interpretation id="{EA4142F8-F95A-4B86-B7BA-6F216FB730D9}" emma:medium="tactile" emma:mode="ink">
                <msink:context xmlns:msink="http://schemas.microsoft.com/ink/2010/main" type="inkWord" rotatedBoundingBox="12050,10008 12127,10656 11849,10690 11771,10042"/>
              </emma:interpretation>
            </emma:emma>
          </inkml:annotationXML>
          <inkml:trace contextRef="#ctx0" brushRef="#br0" timeOffset="2938.0004">10292 9421 169 0,'0'0'264'0,"0"0"-8"0,0-11-6 16,0 11-6-16,0 0-6 0,0-13-9 0,0 13-13 0,0 0-14 15,0 0-10-15,0 0-25 0,0 0-18 0,0 0-14 16,0 0-10-16,0 0-11 0,0 0-15 15,0 0 0-15,-20 24-3 0,14-14-8 0,-1 4-5 0,1-2-5 16,0 3 0-16,1-4 0 0,-1 2-5 0,0 0-3 16,5 1-9-16,-4-4 2 0,4-1-6 0,1-9-5 15,-6 18 6-15,9-7-7 0,-3-11-4 0,0 14-8 16,0-14 17-16,6 17-9 0,-3-12 1 0,1 1-3 16,-4-6 1-16,11 7 12 0,-11-7-14 0,15 6-7 15,-8-5-2-15,-7-1-4 0,18 0-7 0,-18 0-11 16,21 0-26-16,-6-4-13 0,-2 1-30 0,-2 0-28 15,2-1-21-15,2-1-22 0,-4 3-27 0,-3-4-29 16,-8 6-26-16,17-9-28 0,-8 0-34 0,-5 3-270 16,2-3-584-16,-6 9 259 0</inkml:trace>
          <inkml:trace contextRef="#ctx0" brushRef="#br0" timeOffset="3136.8832">10476 9465 107 0,'0'-9'228'0,"0"9"-6"0,0 0-5 0,0 0-8 16,0 0-16-16,0 0-15 0,0 0-12 15,0 0-6-15,0 0-6 0,0 0-12 0,0 0-2 16,14 21-4-16,-14-11-6 0,1 4-14 0,-1 1-7 0,-1 3-8 16,-1-1-8-16,-4 7-6 0,3 1-11 0,-2 1-6 15,0 2-8-15,-1 9-5 0,-4 0-4 16,4-2-7-16,-3-6-14 0,1 5-15 0,-1-6-26 16,0-2-12-16,2 1-37 0,-1 0-10 0,-1-1-37 0,7-2-47 15,-1-9-43-15,-2 1-255 0,-1 1-486 0,3-4 216 16</inkml:trace>
        </inkml:traceGroup>
        <inkml:traceGroup>
          <inkml:annotationXML>
            <emma:emma xmlns:emma="http://www.w3.org/2003/04/emma" version="1.0">
              <emma:interpretation id="{A10069AD-0632-4D2B-8439-59D1D3111CE8}" emma:medium="tactile" emma:mode="ink">
                <msink:context xmlns:msink="http://schemas.microsoft.com/ink/2010/main" type="inkWord" rotatedBoundingBox="11974,11715 12025,12151 11744,12184 11692,11748"/>
              </emma:interpretation>
            </emma:emma>
          </inkml:annotationXML>
          <inkml:trace contextRef="#ctx0" brushRef="#br0" timeOffset="3851.8453">10204 11131 247 0,'0'0'291'0,"0"0"-16"0,0 0-15 0,0 0-15 16,0 0-9-16,0 0-12 0,0 0-5 0,0 0-1 15,0 0-14-15,35-11-15 0,-24 7-21 0,2-2-2 16,-4 3-25-16,8-1-13 0,-7 0-11 0,-1 2-7 15,-9 2-17-15,22-5-9 0,-10 3-11 0,-12 2-1 16,18-4-22-16,-18 4-8 0,15 0-27 0,-15 0-15 16,13 0-21-16,-13 0-17 0,0 0-15 0,14 3-22 15,-14-3-20-15,0 0-25 0,0 0-34 0,0 0-27 0,0 9-48 16,0-9-255-16,0 0-524 0,0 0 232 16</inkml:trace>
          <inkml:trace contextRef="#ctx0" brushRef="#br0" timeOffset="4243.8041">10220 11136 91 0,'-6'5'275'0,"2"3"-16"16,-5-2-19-16,9-6-16 0,-11 14-17 0,5-8-20 16,0 4-12-16,0-2-13 0,3 0-9 0,3-8-11 15,-10 19-9-15,7-12-9 0,3 2-9 0,0-9-9 16,-6 17-8-16,1-10-8 0,5-7-8 0,-3 18-4 15,3-18-4-15,0 12-7 0,0-12-1 0,0 12-6 16,0-12 1-16,8 11-2 0,-8-11 1 0,9 3 1 16,-9-3-8-16,13 4-1 0,-13-4-3 0,20-1-4 15,-8 1-8-15,1-4 1 0,-1 1-2 0,1-1 0 16,4 2-6-16,-4 1-9 0,4 1-1 0,-17 0-5 16,22 0 5-16,-10 1-2 0,-12-1-2 0,21 3 2 15,-12 1 0-15,1-1 1 0,-4 1 3 0,2 6-5 0,-2-4 10 16,-6-6-3-16,8 11-2 0,-3-3 5 0,-5 2 2 15,0-10 3-15,3 18-3 0,-3-8 1 0,-3 4 4 16,-2-4-12-16,2 4 11 0,-2-2-8 16,-6 1 6-16,2-3-5 0,3 1-6 0,-7 3-5 0,2-5-19 15,-2-1-18-15,1-1-19 0,-1 2-19 0,2-2-18 16,-1-3-24-16,5 0-30 0,7-4-37 0,-20 3-39 16,20-3-64-16,-16 0-290 0,16 0-607 0,-18-9 269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24:00.06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CA1E05-C9F6-424F-A60D-39F956A01B81}" emma:medium="tactile" emma:mode="ink">
          <msink:context xmlns:msink="http://schemas.microsoft.com/ink/2010/main" type="writingRegion" rotatedBoundingBox="9930,5026 10676,5026 10676,6115 9930,6115">
            <msink:destinationLink direction="with" ref="{1A27EE57-A7A6-43E2-B7A5-39E34EC11DF5}"/>
          </msink:context>
        </emma:interpretation>
      </emma:emma>
    </inkml:annotationXML>
    <inkml:traceGroup>
      <inkml:annotationXML>
        <emma:emma xmlns:emma="http://www.w3.org/2003/04/emma" version="1.0">
          <emma:interpretation id="{BAE3EA97-987C-4A96-9741-3173E025A5D1}" emma:medium="tactile" emma:mode="ink">
            <msink:context xmlns:msink="http://schemas.microsoft.com/ink/2010/main" type="paragraph" rotatedBoundingBox="9930,5026 10676,5026 10676,6115 9930,6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611BC0-D71C-4969-8520-4E86FA61785C}" emma:medium="tactile" emma:mode="ink">
              <msink:context xmlns:msink="http://schemas.microsoft.com/ink/2010/main" type="line" rotatedBoundingBox="9930,5026 10676,5026 10676,6115 9930,6115"/>
            </emma:interpretation>
          </emma:emma>
        </inkml:annotationXML>
        <inkml:traceGroup>
          <inkml:annotationXML>
            <emma:emma xmlns:emma="http://www.w3.org/2003/04/emma" version="1.0">
              <emma:interpretation id="{447509B2-08AE-4B9C-8049-2C756CD5EE56}" emma:medium="tactile" emma:mode="ink">
                <msink:context xmlns:msink="http://schemas.microsoft.com/ink/2010/main" type="inkWord" rotatedBoundingBox="9930,5026 10676,5026 10676,6115 9930,6115"/>
              </emma:interpretation>
            </emma:emma>
          </inkml:annotationXML>
          <inkml:trace contextRef="#ctx0" brushRef="#br0">0 111 112 0,'0'0'246'0,"3"-16"-17"0,-3 16-14 0,6-10-18 16,-6 10-11-16,6-15-13 0,2 11-8 0,-5-6-13 0,4 6-9 15,-1-4-9-15,0 2-7 0,0 0-9 16,1 1-4-16,-7 5-9 0,12-13-6 0,-4 11-9 15,-8 2-3-15,12-5-9 0,-12 5-7 0,13-6-3 16,-13 6-8-16,11-1 2 0,-11 1-8 0,0 0 1 0,19 7-5 16,-13-4 0-16,1 1-2 0,-7-4 3 0,9 14-4 15,-3-4 0-15,2 1-2 0,-5-1 4 0,3 0-6 16,0 1-1-16,-6-1-2 0,4 1-5 0,-1 3 3 16,0-2 0-16,-3 0-1 0,3-1-5 0,-3 3-5 15,0 0 1-15,0-14-2 0,0 23 3 0,-3-11-5 16,3-12-3-16,0 19-7 0,-3-10 3 0,3-9-1 15,-3 17 0-15,3-17-3 0,0 14 2 0,0-14-4 16,-4 9-4-16,4-9 0 0,0 0 0 0,0 0 1 16,0 0 1-16,0 13-3 0,0-13 0 0,0 0-1 15,0 0-2-15,0 0-9 0,0 0 4 0,0 0-3 16,0 0-4-16,0 0-1 0,24-20 2 0,-24 20-7 16,13-9 3-16,-4 5 2 0,-3-3-1 0,-6 7-2 0,19-7 1 15,-11 3 1-15,4 2-2 0,-12 2 6 0,13-9-4 16,-13 9 6-16,13-2-1 0,-13 2-1 0,14 0-1 15,-14 0 0-15,0 0 3 0,22 3-2 0,-13 1 3 16,-9-4-2-16,14 6 4 0,-11-2 0 0,-3-4-1 16,13 7 4-16,-7 1 5 0,0-4 2 0,-6-4 0 15,7 16 3-15,-1-8 2 0,-3-1 5 0,0 5 0 16,-3-12 2-16,2 22 9 0,-2-2-2 0,-2-4 2 16,-1 6-10-16,-6 1 7 0,2-7-1 0,1 4 2 15,-7 3 3-15,1-4 1 0,-2 3-5 0,-2-4 0 16,-4 3-3-16,4-4-5 0,0 0 3 0,-4 1 2 15,1-4 2-15,4-1-2 0,2-2-4 0,2 0-5 16,-2-1 6-16,4-2-1 0,0-2-7 0,1-1-1 16,8-5 9-16,-13 8-7 0,13-8 1 0,-9 4-2 15,9-4-4-15,-10 5-13 0,10-5-22 0,0 0-25 16,0 0-26-16,0 0-27 0,0 0-40 0,0 0-45 16,-9-20-53-16,9 20-82 0,3-19-251 0,0 5-623 15,2-4 276-15</inkml:trace>
          <inkml:trace contextRef="#ctx0" brushRef="#br0" timeOffset="381.9638">506-53 197 0,'0'0'230'16,"0"0"-19"-16,0 0-16 0,0 0-9 0,0 0 0 16,0 0 0-16,0 0-4 0,0 0-3 0,15 24-2 15,-15-14-6-15,0 1-5 0,0 4-6 0,0 2-5 16,0 1-1-16,0-1-3 0,0-1 0 0,-3-1-15 16,3 6 1-16,-3-5-14 0,0-1 2 0,0 3-11 15,0-1-1-15,3 0-4 0,0-1-8 0,0 0-5 16,0 1-6-16,0-5-6 0,0 5-5 0,0-7-3 15,3-2 0-15,-3-8-9 0,6 19 4 0,-3-11-10 16,-3-8-3-16,7 14-7 0,-4-9-1 0,3 2-5 16,-6-7-3-16,14 8-4 0,-5-5-6 0,1-1-3 0,-10-2-15 15,19 2-23-15,-8-4-27 0,-11 2-24 0,22-2-32 16,-13 0-28-16,2-1-28 0,-3-1-26 0,3-2-34 16,-2-2-24-16,-2 1-28 0,5-3-56 0,-1-1-251 15,-5-3-613-15,1 3 271 0</inkml:trace>
          <inkml:trace contextRef="#ctx0" brushRef="#br0" timeOffset="589.4066">744 132 70 0,'0'0'279'15,"0"0"-16"-15,0 0-23 0,0 0-23 0,0 0-20 16,0 0-10-16,0 0-2 0,0 0 4 0,0 0-8 16,0 0-3-16,0 0-7 0,0 43-7 0,2-19-5 15,-2-3-6-15,0 2-6 0,0 6-3 0,-2 8-9 16,-1 5-10-16,0-2-13 0,-3 9-14 0,-1 0-1 15,1-3-15-15,0 2-4 0,2-3-10 0,-2-3-6 0,-3 0-40 16,1 3-19-16,-4-3-22 0,5-2-30 16,-5-4-41-16,-1 0-40 0,5-8-47 0,-1-4-46 15,3 1-73-15,-4-5-208 0,4-3-546 0,3-6 242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9:01.809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44BD18-5BF3-40FE-9470-C051EC1205DA}" emma:medium="tactile" emma:mode="ink">
          <msink:context xmlns:msink="http://schemas.microsoft.com/ink/2010/main" type="writingRegion" rotatedBoundingBox="16964,4551 17509,4551 17509,5185 16964,5185">
            <msink:destinationLink direction="with" ref="{C2A9CF46-4855-423C-A36F-206AD4DFE994}"/>
          </msink:context>
        </emma:interpretation>
      </emma:emma>
    </inkml:annotationXML>
    <inkml:traceGroup>
      <inkml:annotationXML>
        <emma:emma xmlns:emma="http://www.w3.org/2003/04/emma" version="1.0">
          <emma:interpretation id="{81BD625B-5E6C-4D17-A094-D4ECE944A3F9}" emma:medium="tactile" emma:mode="ink">
            <msink:context xmlns:msink="http://schemas.microsoft.com/ink/2010/main" type="paragraph" rotatedBoundingBox="16964,4551 17509,4551 17509,5185 16964,5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0ED2BB-B150-4987-85C5-48E2DEEC9B0B}" emma:medium="tactile" emma:mode="ink">
              <msink:context xmlns:msink="http://schemas.microsoft.com/ink/2010/main" type="line" rotatedBoundingBox="16964,4551 17509,4551 17509,5185 16964,5185"/>
            </emma:interpretation>
          </emma:emma>
        </inkml:annotationXML>
        <inkml:traceGroup>
          <inkml:annotationXML>
            <emma:emma xmlns:emma="http://www.w3.org/2003/04/emma" version="1.0">
              <emma:interpretation id="{A2284FA5-5051-4FFD-9036-C8CD0204A035}" emma:medium="tactile" emma:mode="ink">
                <msink:context xmlns:msink="http://schemas.microsoft.com/ink/2010/main" type="inkWord" rotatedBoundingBox="16964,4551 17509,4551 17509,5185 16964,5185"/>
              </emma:interpretation>
            </emma:emma>
          </inkml:annotationXML>
          <inkml:trace contextRef="#ctx0" brushRef="#br0">4066-330 182 0,'0'0'195'16,"0"0"-9"-16,0 0-9 0,0 0-6 0,-7-24-13 0,7 24 0 15,0 0-7-15,0 0-3 0,-8-6-7 0,8 6-8 16,0 0-5-16,0 0-5 0,0 0-1 16,-7-7-7-16,7 7-2 0,0 0-6 0,0 0-1 0,-6-8-2 15,6 8-3-15,0 0-3 0,-7-7-4 16,7 7-11-16,0 0 1 0,0 0-4 0,0 0-12 16,0 0-2-16,0 0-5 0,3-17-3 0,-3 17-7 0,6-8-9 15,0 0-5-15,-6 8-6 0,14-10-1 0,0 0-2 16,4 0-2-16,0 4-4 0,5-9 1 0,0 5-9 15,-1-1 4-15,-1 1 0 0,4 3-5 0,-7 0-4 16,2 4 1-16,-4-1-3 0,-1-1-2 0,1 0 4 16,-4 4-5-16,-12 1-1 0,18 1-1 0,-18-1 8 15,20 6 0-15,-13 1-1 0,2-3-4 0,-6 4 4 16,3 2 4-16,-1-3 2 0,-5-7-8 0,1 17 0 16,-2-3 5-16,1-3 3 0,0-11 5 0,-6 24-5 15,1-13-1-15,2 0 1 0,-6 4 2 0,6-4 0 0,-3 4-10 16,0-5 10-16,0-3-4 0,0 3-1 0,2 4 0 15,-2-8 0-15,0 3-2 0,6-9 1 0,-8 10 4 16,8-10-6-16,-9 14-5 0,9-14 1 16,-2 8-2-16,2-8 0 0,-6 6 5 0,6-6 2 0,0 0-12 15,0 0 2-15,0 0-3 0,0 0 8 16,0 0-2-16,0 0-3 0,-6 11 6 0,6-11-4 16,0 0-2-16,0 0-3 0,0 0 9 0,0 0-3 0,0 0 1 15,0 0 0-15,0 0 2 0,29-15-4 0,-29 15-7 16,14-3 6-16,-14 3 1 0,13-4-3 0,-4-2-1 15,-9 6 2-15,18-4 0 0,-9 1 0 0,3 2 0 16,-12 1-2-16,21-4 1 0,-12 4 1 0,-9 0-4 16,19 1-3-16,-7-1 4 0,-1 3 6 0,-11-3-4 15,17 5 2-15,-8-2-5 0,-9-3 5 0,17 8-3 16,-10-4 4-16,4 1 3 0,-5 2 0 0,1 0 6 16,1 1-1-16,-2-2 3 0,0 2 5 0,-1 8 6 15,-2-8-6-15,2 5 5 0,-4-2 8 0,-2 3 1 16,-1 0 9-16,-4 0 2 0,-4 3 1 0,1-3-3 0,-7 7-1 15,-1-3-5-15,-4-2 1 0,-1 5-8 0,0-3 9 16,-2-5-12-16,1 2 6 0,-2 1-5 0,0 0-3 16,2-9-1-16,2 6-1 0,-2-6-8 15,6 1 12-15,1-5-20 0,-1 4-20 0,5-4-37 0,1-2-28 16,0 2-37-16,11-3-47 0,-19 4-58 0,7-4-70 16,-3 1-387-16,15-1-734 0,-18-1 325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9:12.12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8F15C60-047E-4F25-8AA2-AB97B692E84E}" emma:medium="tactile" emma:mode="ink">
          <msink:context xmlns:msink="http://schemas.microsoft.com/ink/2010/main" type="writingRegion" rotatedBoundingBox="18358,4614 19135,4614 19135,6932 18358,6932">
            <msink:destinationLink direction="with" ref="{C2A9CF46-4855-423C-A36F-206AD4DFE994}"/>
          </msink:context>
        </emma:interpretation>
      </emma:emma>
    </inkml:annotationXML>
    <inkml:traceGroup>
      <inkml:annotationXML>
        <emma:emma xmlns:emma="http://www.w3.org/2003/04/emma" version="1.0">
          <emma:interpretation id="{C98AFAAB-931A-480B-A982-56A7BB88F3F9}" emma:medium="tactile" emma:mode="ink">
            <msink:context xmlns:msink="http://schemas.microsoft.com/ink/2010/main" type="paragraph" rotatedBoundingBox="18358,4614 19135,4614 19135,6932 18358,6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06DE33-82EC-43A2-9BF7-BBEA2E206831}" emma:medium="tactile" emma:mode="ink">
              <msink:context xmlns:msink="http://schemas.microsoft.com/ink/2010/main" type="line" rotatedBoundingBox="18358,4614 19135,4614 19135,6932 18358,6932"/>
            </emma:interpretation>
          </emma:emma>
        </inkml:annotationXML>
        <inkml:traceGroup>
          <inkml:annotationXML>
            <emma:emma xmlns:emma="http://www.w3.org/2003/04/emma" version="1.0">
              <emma:interpretation id="{EA09ABEB-2C11-4653-BF4C-600F6FDC3B30}" emma:medium="tactile" emma:mode="ink">
                <msink:context xmlns:msink="http://schemas.microsoft.com/ink/2010/main" type="inkWord" rotatedBoundingBox="18358,4614 19135,4614 19135,6932 18358,6932"/>
              </emma:interpretation>
            </emma:emma>
          </inkml:annotationXML>
          <inkml:trace contextRef="#ctx0" brushRef="#br0">5622 1227 38 0,'0'0'177'0,"0"0"-8"0,-9-16-10 0,9 16-4 16,0 0-6-16,0 0-10 0,0 0-6 0,0 0-11 15,0 0-1-15,3-12-10 0,-3 12-3 0,0 0-4 16,0 0-5-16,0 0-3 0,0 0-4 0,0 0-5 16,0-14-8-16,0 14-2 0,0 0-7 0,0 0-2 15,0 0-4-15,1-9-5 0,-1 9-4 0,0 0-2 0,0 0-3 16,0 0-2-16,2-12-4 0,-2 12-3 0,0 0-4 16,6-12-1-16,-6 12-4 0,12-9-1 15,-6 3-3-15,1-1 2 0,2 2 2 0,3-5-1 0,-1 7 2 16,2-7 4-16,-3-1-1 0,7 4-2 0,-2 0 0 15,-3 1-5-15,1-2 0 0,1 0-5 0,-1 2-2 16,-4 3 4-16,3-1-8 0,0 1-2 0,-12 3-2 16,19-4-1-16,-10 4-3 0,-9 0 2 0,18 4 5 15,-9-1-2-15,-3 4 2 0,3-3 2 0,-3 3-1 16,0-1-4-16,0 4 4 0,-2 0 1 0,-1-1 1 16,2 2 2-16,-2-2-1 0,0 1 1 0,-3 2-5 15,1-2 4-15,-1-10-1 0,-1 21-1 0,1-11-2 16,-3 2 4-16,0 1-5 0,-2 0 3 0,2 2-5 15,-3-1 1-15,2-1-1 0,-2-2 7 0,0 0-7 0,3 0-1 16,-3-3-2-16,0-1-2 0,0 2 3 16,6-9-4-16,-7 13-3 0,4-6 5 0,3-7-2 15,0 0-1-15,-9 13-1 0,9-13 1 0,-3 5 0 0,3-5 2 16,0 0-5-16,0 0 2 0,0 0 0 16,0 0 2-16,0 0-2 0,0 0-1 0,0 0 3 15,0 0-4-15,0 0-2 0,0 0-1 0,22-18 2 0,-15 9-2 16,7 4 4-16,-2-5 0 0,1 3-8 0,-2-3 4 15,2-1-3-15,0 3 9 0,2 0-7 0,-1-3 4 16,-1 3 0-16,1 1-4 0,-2-3 0 0,1 4-2 16,-1-1 1-16,-3 3 3 0,4 0 0 0,-5 0-5 15,2 0 6-15,-10 4-7 0,15-3 2 0,-15 3-3 16,14 0 4-16,-14 0-1 0,0 0 7 0,17 4-3 16,-17-4 2-16,11 8-1 0,-5-1 9 0,0-3-6 15,0 5 4-15,-6-9 0 0,7 11 2 0,-1-2 4 16,0 2 5-16,-1 0-2 0,-2-4 6 0,-2 7 7 15,5-1 4-15,-3 2-5 0,-1-2 0 0,-1 1 8 0,-1 1-3 16,-1 0 5-16,1 0 0 0,-5 3 10 16,4 4 3-16,-4-4 0 0,-4 4-4 0,0 0 2 15,-3-1 0-15,-1 2 2 0,-4-1-9 0,1-1-3 0,-2 3-8 16,-3-3 3-16,-6 3-3 0,4-5 1 0,-6 5-7 16,-4-4-1-16,8-3-3 0,-6 5-3 15,1-9-5-15,-4 2-7 0,-4 0-23 0,3 0-8 16,6-7-36-16,-1-1-28 0,2 0-34 0,-3-2-37 0,-8 1-45 15,9 0-63-15,-1-6-88 0,-14 1-299 16,3-2-706-16,2-1 312 0</inkml:trace>
          <inkml:trace contextRef="#ctx0" brushRef="#br1" timeOffset="290342.1587">5500-284 95 0,'0'0'272'0,"0"0"-14"0,0 0-16 0,0 0-14 16,0 0-18-16,0 0-16 0,0 0-14 0,0 0-10 0,0 0-10 15,0 0-14-15,0 0-5 0,0 0-11 0,-6-27-9 16,6 27-5-16,0 0-13 0,0 0-6 0,9-15-5 15,-9 15-4-15,4-10-9 0,-4 10-6 0,6-9-7 16,-6 9-8-16,10-11-3 0,-4 6-2 16,2-2-6-16,-1 0 1 0,2 4-4 0,2-8-6 0,2 2-4 15,1 3-6-15,3 1-1 0,-3-4 0 0,2 2-2 16,2 1-1-16,-1 0-4 0,1-2 1 0,-4 4-2 16,4-2-6-16,0 2 2 0,-3 2-5 0,0 1 5 15,-2-3-8-15,-1 4 0 0,-12 0 0 0,21 5 1 0,-10-5-2 16,-11 0 2-16,16 6-2 0,-10-2 0 15,0 2 2-15,-6-6 0 0,9 14-2 0,-5-8 5 16,-2 2-4-16,-2-8 2 0,0 18 0 0,0-18-1 0,-7 24 1 16,4-14 7-16,-6 4-2 0,1 1-5 0,1-4 0 15,-1 2-3-15,-2-1 0 0,1 0-1 0,0 2 4 16,3-8 4-16,0 3-13 0,0-3 3 0,-1 1-3 16,7-7 6-16,-6 9-4 0,6-9 4 0,-8 9-9 15,8-9 4-15,-6 6 4 0,6-6-4 0,0 0 1 16,-6 7 1-16,6-7-3 0,0 0 4 0,0 0-5 15,0 0-2-15,0 0 3 0,0 0-3 0,0 0 5 16,0 0-7-16,0 0-1 0,0 0 2 0,40-12 1 16,-29 11-1-16,-11 1 3 0,18-5 2 0,-6 3-7 15,0 0 4-15,-12 2 1 0,21-1-4 0,-11 1 5 16,-10 0 1-16,21 1-3 0,-9-1-5 0,-3 2 0 16,-9-2 7-16,19 5-7 0,-7-2 7 0,-3 2 2 15,-2 0-5-15,4-2 12 0,-4 5-3 0,-1-1 8 16,0 1 5-16,3 3 9 0,-3 3 3 0,0-3 5 0,-4 0 8 15,2 3 4-15,-4 3 5 0,2-4 5 16,-2 3 15-16,-2-3-16 0,-4 4 9 0,-1-3 3 0,-4 4 1 16,2-1-2-16,-7-1-3 0,-4 0-4 0,4 0-2 15,-5 2-10-15,-1-5 0 0,-1-2-4 0,3 4-2 16,-6-5-7-16,4 0-6 0,-1-3-20 0,4 0-33 16,-5-3-33-16,6-1-33 0,-1 1-38 0,0-4-39 15,-1 1-50-15,1-1-65 0,-2-5-93 0,2 2-282 16,4-1-708-16,-3-6 313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1:00.455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98B496-0E4D-45DC-BB64-E4E770CD9FB1}" emma:medium="tactile" emma:mode="ink">
          <msink:context xmlns:msink="http://schemas.microsoft.com/ink/2010/main" type="inkDrawing" rotatedBoundingBox="17242,9488 17668,9423 17671,9443 17245,9508" semanticType="underline" shapeName="Other"/>
        </emma:interpretation>
      </emma:emma>
    </inkml:annotationXML>
    <inkml:trace contextRef="#ctx0" brushRef="#br0">4309 4408 63 0,'0'0'311'0,"0"0"-16"15,0 0-18-15,0 0-18 0,6 6-13 0,-6-6-6 0,0 0-14 16,11 2-12-16,-11-2-8 0,19 1-21 0,-8-1-2 15,-11 0-8-15,24-3-17 0,-8 2-8 16,-1 1-5-16,3-4-21 0,-3 1-12 0,4 0-5 0,0-1-10 16,-2 3-10-16,1-4-14 0,1 2-8 0,-4-1-4 15,7 1-12-15,-7 1 1 0,2-4-19 0,1 3-17 16,-3-2-16-16,2 2-21 0,-5 3-16 0,3-3-23 16,-3 3-26-16,-12 0-28 0,20 0-38 0,-20 0-29 15,13 0-38-15,-13 0-96 0,11 1-183 0,-11-1-542 16,0 0 241-16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9:29.99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AEC92A-0971-4512-9A22-6BA6E81FDDF4}" emma:medium="tactile" emma:mode="ink">
          <msink:context xmlns:msink="http://schemas.microsoft.com/ink/2010/main" type="writingRegion" rotatedBoundingBox="1481,2059 5635,1997 5650,3035 1497,3098"/>
        </emma:interpretation>
      </emma:emma>
    </inkml:annotationXML>
    <inkml:traceGroup>
      <inkml:annotationXML>
        <emma:emma xmlns:emma="http://www.w3.org/2003/04/emma" version="1.0">
          <emma:interpretation id="{C0870DBC-AD4F-4A5A-A82D-B74CBA278994}" emma:medium="tactile" emma:mode="ink">
            <msink:context xmlns:msink="http://schemas.microsoft.com/ink/2010/main" type="paragraph" rotatedBoundingBox="1481,2059 5635,1997 5650,3035 1497,3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F9D34D-9890-41D5-8EFA-1BCC288B742A}" emma:medium="tactile" emma:mode="ink">
              <msink:context xmlns:msink="http://schemas.microsoft.com/ink/2010/main" type="line" rotatedBoundingBox="1481,2059 5635,1997 5650,3035 1497,3098"/>
            </emma:interpretation>
          </emma:emma>
        </inkml:annotationXML>
        <inkml:traceGroup>
          <inkml:annotationXML>
            <emma:emma xmlns:emma="http://www.w3.org/2003/04/emma" version="1.0">
              <emma:interpretation id="{D27C7C35-B9CA-4390-A77E-48227A34DEAC}" emma:medium="tactile" emma:mode="ink">
                <msink:context xmlns:msink="http://schemas.microsoft.com/ink/2010/main" type="inkWord" rotatedBoundingBox="1481,2059 5635,1997 5650,3035 1497,3098"/>
              </emma:interpretation>
            </emma:emma>
          </inkml:annotationXML>
          <inkml:trace contextRef="#ctx0" brushRef="#br0">2419-1 101 0,'0'0'269'16,"0"0"-6"-16,0 0-7 0,35-1-14 0,-35 1-11 0,18-6-13 15,-4 0-13-15,1 1-14 0,-1-1-5 16,4 1-6-16,-3-1-12 0,3 3-14 0,-3-1-10 0,0 0-12 16,1 1-15-16,-1-2-5 0,-1 0-7 0,-1 2-14 15,2-2-10-15,-4 3-5 0,0 1-8 0,-11 1-5 16,20-4 2-16,-11 3-13 0,-9 1-7 0,15-5-3 16,-15 5-3-16,13-4-6 0,-13 4-1 0,12-4-13 15,-12 4-11-15,12 0-12 0,-12 0-29 0,0 0-18 16,0 0-27-16,0 0-28 0,12 4-23 0,-12-4-35 15,0 0-38-15,0 0-69 0,0 0-221 0,0 0-533 16,0 0 236-16</inkml:trace>
          <inkml:trace contextRef="#ctx0" brushRef="#br0" timeOffset="453.0687">2508 40 259 0,'-9'14'263'0,"3"-8"-14"0,0 1-13 0,2 1-19 16,-2 2-14-16,6-10-11 0,-5 15-18 0,1-8-14 15,4-7-10-15,-2 20-17 0,-1-9-7 16,3-11-8-16,0 17-8 0,0-17-9 0,5 16-8 16,-5-16-9-16,1 13-5 0,4-6-10 0,-5-7-2 0,6 13-4 15,-3-8-5-15,-3-5-4 0,12 6-5 16,-12-6 0-16,17 2-6 0,-8-2-4 0,-9 0-3 15,24-2-3-15,-13 2-5 0,5-5-3 0,-2 3-1 0,0-2-3 16,1 2-2-16,-1-2 1 0,2 3-4 0,-5-1-3 16,1 1 0-16,0-3-1 0,-1 1-2 0,-11 3 0 15,23 0 2-15,-13 0 2 0,-10 0 1 0,21 3-4 16,-13 1 6-16,1-1-1 0,-9-3-4 0,17 7 4 16,-8-2 7-16,0 1-3 0,0-1 3 0,-3 1 1 15,0 3-1-15,0-4 8 0,-3 5-1 0,2-3-3 16,-5-7 3-16,3 20-4 0,-5-7-1 0,1 2 13 15,-5-3-18-15,0 3 1 0,-2 0-1 0,-1-1-3 16,0-3 0-16,0 4-3 0,-3-1-3 0,4-2 1 16,-4-1-1-16,0 1-3 0,3-3-4 15,-2 1-3-15,5-2-4 0,-1-2-14 0,1 1-11 0,6-7-22 16,-11 8-17-16,11-8-21 0,-11 3-30 0,11-3-41 16,-14 3-44-16,14-3-55 0,0 0-295 0,-10-14-599 15,10 14 265-15</inkml:trace>
          <inkml:trace contextRef="#ctx0" brushRef="#br0" timeOffset="854.9829">3091-408 31 0,'0'0'241'0,"0"0"-12"0,0 0-10 15,0 0-13-15,15 18-4 0,-9-11-7 0,1 4-4 16,5 2-13-16,0 2-5 0,2-1-6 0,2 6-5 15,1 4-5-15,-3 2-4 0,7 5 3 0,-4-6-5 16,2 10-10-16,-1 2 2 0,-5-2-1 0,2 2 1 16,0 0-12-16,-6 3-5 0,2-3-10 0,-8 2-5 15,0 0-6-15,-6 2-16 0,-5 1-1 0,2 0-7 16,-3-4-7-16,-6-1-10 0,6-9-6 0,-5 6-3 0,-1 0-21 16,-3-3-5-16,4-6-39 0,5-3-32 0,-4 1-21 15,-3-2-27-15,7 0-43 0,-2-6-34 16,4-2-49-16,-1-2-74 0,1-2-299 0,1-2-637 15,0-3 282-15</inkml:trace>
          <inkml:trace contextRef="#ctx0" brushRef="#br0" timeOffset="1987.5288">3723 215 245 0,'0'0'242'0,"0"0"-9"0,0 0-9 0,0 0-11 15,-7 7-15-15,7-7-11 0,0 0-14 0,0 0-13 16,0 0-13-16,0 0-15 0,0 0-18 0,0 0-10 16,0 0-10-16,0 0-6 0,0 0-3 0,0 0-5 15,0 0-1-15,19 11-5 0,-19-11-3 0,17 6 2 16,-8-5 0-16,3 2-4 0,-12-3-4 0,27 3 0 0,-14 1 2 15,3-3-13-15,1-1 3 0,2 0-4 0,-2 1-1 16,0-1 3-16,3-1-8 0,-4 0-4 16,4-3 0-16,-2 4-4 0,-4-3-6 0,4 1-1 15,-3 1-3-15,0 1-2 0,-1-1-4 0,2-5-5 0,-4 6 2 16,-12 0-2-16,18-1-1 0,-18 1-4 0,16-3-1 16,-16 3-3-16,15 0-15 0,-15 0-8 15,15-1-19-15,-15 1-18 0,0 0-22 0,12 1-21 0,-12-1-30 16,0 0-21-16,4 11-38 0,-4-11-52 0,0 0-281 15,0 0-558-15,0 0 248 0</inkml:trace>
          <inkml:trace contextRef="#ctx0" brushRef="#br0" timeOffset="2239.5637">3840 466 198 0,'0'0'245'0,"7"9"-8"16,-7-9-11-16,9 5-12 0,-9-5-9 0,17 6-11 15,-10-2-8-15,-7-4-11 0,21 1-15 0,-6 1-8 16,-2-2-13-16,-1 0-10 0,5-2-15 0,-2 1-9 16,-2-2-8-16,2 3-10 0,-3-1-8 0,-12 1-13 0,21-2-12 15,-21 2-16-15,19-2-31 0,-10 2-34 16,-9 0-36-16,15-2-40 0,-15 2-46 0,13 2-70 15,-13-2-206-15,0 0-459 0,11 0 203 0</inkml:trace>
          <inkml:trace contextRef="#ctx0" brushRef="#br0" timeOffset="-1782.7486">26 41 101 0,'0'0'206'0,"0"0"-13"0,-6-11-4 0,6 11-6 16,0 0-11-16,-7-7-9 0,7 7-7 0,0 0-3 15,-6-11-14-15,6 11-6 0,0 0-4 0,0 0-13 16,0 0-12-16,-6-13-2 0,6 13-8 0,0 0-9 16,0 0-9-16,0 0-3 0,0 0-8 0,0 0-10 15,0 0-7-15,0 0-4 0,0 0 3 0,0 0-13 16,0 0-3-16,0 0-5 0,0 0-1 0,0 0 0 15,0 0-8-15,-1 41 4 0,1-41-2 0,1 16 2 16,-2-8-6-16,1-8-1 0,1 21-1 0,2-11-3 16,-3 0-2-16,0-10 3 0,1 19-1 0,1-8 1 15,-2-11 1-15,0 14-2 0,1-4-2 0,-1-10 1 16,3 14-1-16,0-3 7 0,0-4-10 0,-3-7 1 16,2 13 2-16,-2-13 0 0,3 16 3 0,-3-16-3 15,3 15-2-15,-3-9 2 0,0-6 1 0,6 15-3 16,-6-7 6-16,3 2-4 0,-3-10 2 0,4 18 0 15,-2-9-5-15,-1-1 4 0,2 2 0 0,0 0 4 16,-3-10-4-16,6 16 3 0,-4-6-4 0,2-2 2 0,-4-8 2 16,3 16 2-16,2-6-3 0,-1-3 3 0,-4-7-1 15,6 17 0-15,-4-12-3 0,-2-5 0 0,3 14 1 16,1-8-3-16,-4-6 1 0,1 13-1 0,-1-13 1 16,6 8-4-16,-6-8 4 0,0 10-1 0,0-10 0 15,5 13 1-15,-5-13 11 0,3 11-7 16,-3-11-5-16,3 11 10 0,-3-11-7 0,3 11-6 15,-3-11 0-15,0 13 8 0,0-13-2 0,6 11-5 16,-6-11 16-16,6 13-15 0,-6-13 5 0,1 8-5 0,-1-8 6 16,0 0-8-16,2 13 1 0,-2-13 1 0,0 0-2 15,4 9 5-15,-4-9 2 0,0 0-6 0,0 0-1 16,0 0 3-16,0 0 4 0,-1 12-11 0,1-12 7 16,0 0 9-16,0 0 2 0,0 0-1 0,0 0 7 15,0 0 2-15,0 0 3 0,0 0 10 0,0 0-1 16,0 0 6-16,0 0 1 0,0 0 11 0,0 0-6 15,0 0-12-15,0 0 8 0,0 0-12 0,0 0 1 16,0 0-6-16,0 0-3 0,-21-26-8 0,16 15 3 16,1 0-7-16,1-4 7 0,1 1-10 0,-3-2 0 15,0-1-4-15,4 2 1 0,-1-5-4 0,-1 4-1 16,2 0-5-16,1-1 4 0,-5 0-6 0,5-1 6 0,-1 1-3 16,1 3-2-16,-2-1 8 0,-1-2-6 15,3 3-7-15,0 1 1 0,-1-3 3 0,1 3-1 16,-2 0-1-16,4 0-6 0,-5 1 8 0,3 12 0 15,0-22-1-15,0 22-11 0,0-20 13 0,0 10 4 16,0 10 0-16,0-14-2 0,0 14-2 0,-3-17 4 16,3 17-7-16,0-11 3 0,0 11 1 0,0 0 2 15,3-16 1-15,-3 16-3 0,0 0-6 0,0-9 5 16,0 9-3-16,0 0 6 0,0 0-4 0,0 0 0 0,1-14 6 16,-1 14-8-16,0 0 1 0,0 0-2 15,0 0-1-15,0 0 1 0,0 0-2 0,0 0-3 16,0 0 0-16,0 0 1 0,0 0 4 0,0 0 1 15,0 0 0-15,15 25 2 0,-9-19-1 0,0 2 14 0,0-1-16 16,1-1 6-16,1 2-3 0,-2 1 6 16,1-1-6-16,1 0 1 0,1 1-3 0,0 2 4 15,3 0 1-15,-5 0-2 0,1 2 4 0,0-3 5 0,3 0 8 16,-2 1-15-16,-3-1 3 0,4 0 2 0,-1-1 2 16,-1 3-2-16,-1-4-8 0,2 2 9 0,-1-2 1 15,-1-2 3-15,0 1-4 0,1 1 1 16,-2-3 2-16,1 1 1 0,-7-6-11 0,11 13 11 15,-4-8-1-15,-1 0 0 0,-6-5-6 0,9 8 5 0,-9-8 4 16,6 6-9-16,-6-6 0 0,0 0 1 0,8 7-3 16,-8-7 7-16,0 0-3 0,0 0 2 0,7 5 4 15,-7-5 15-15,0 0-24 0,0 0 12 0,0 0-8 16,0 0 6-16,0 0-4 0,0 0 5 0,0 0-8 16,18-15 2-16,-18 15 3 0,7-14-7 0,-2 9 4 15,-2-4 1-15,1-2-3 0,2 0 4 0,0-4-6 16,3 2 5-16,-4-3-3 0,1 1-4 0,-2-2-1 15,2 3 3-15,0-3-3 0,-2 3 2 0,2-4-6 16,-3 4 14-16,2 0-13 0,-4 0 0 0,4 4 1 16,-2 1-10-16,-3 9 4 0,4-22 6 0,-2 15 2 15,-2 7 1-15,1-11-7 0,-1 11 5 0,5-11 1 0,-5 11-3 16,0 0 1-16,1-11 3 0,-1 11-12 16,0 0 2-16,0 0 1 0,5-8 5 0,-5 8-2 15,0 0-1-15,0 0 2 0,0 0 0 0,0 0-9 16,0 0 2-16,0 0-1 0,0 0 6 0,13-3 11 15,-13 3-13-15,0 0-14 0,17 15 19 0,-13-11-5 16,2 6-1-16,1-2 3 0,4 2 2 0,-4 4 2 16,1 0 1-16,1 2 2 0,1-1-6 0,-1 7 10 15,2-2-6-15,-2 1 5 0,-2-5-3 0,3 7 3 0,-1-2 0 16,-4-4 10-16,4 4-2 0,-2 1-4 0,-1-4 1 16,2-3 3-16,-2 1 7 0,0 0-3 15,0-1 0-15,0 2 0 0,1-3 1 0,-1-1 1 0,-3 2 6 16,3-2-5-16,-3-2 0 0,0-2-1 0,1 0-5 15,-4-9 1-15,6 11 15 0,-3-2-14 0,-3-9-4 16,5 9 8-16,-5-9-9 0,1 8-1 0,-1-8 0 16,0 0-2-16,2 11 4 0,-2-11-5 0,0 0 0 15,0 0 3-15,0 0 0 0,3 10-2 0,-3-10-10 16,0 0-12-16,0 0-19 0,0 0-21 0,0 0-20 16,0 0-23-16,0 0-41 0,0 0-43 0,0 0-45 15,0 0-42-15,0 0-66 0,-12-34-260 0,12 16-646 16,1 1 286-16</inkml:trace>
          <inkml:trace contextRef="#ctx0" brushRef="#br0" timeOffset="-1363.343">1125-109 6 0,'0'0'255'16,"0"0"-13"-16,0 0-15 0,0-12-11 0,0 12-16 16,0 0-15-16,0 0-13 0,0 0-17 0,0 0-14 15,0 0-8-15,0 0-2 0,0 0-4 0,-13 35-11 16,7-19 1-16,0 4-4 0,0 0 0 0,0 4 0 15,3 1-1-15,-3 3 9 0,3-1-14 0,2-1-8 16,-1 1 3-16,-1 2 2 0,6-1-3 0,-1-1-3 16,2 1-2-16,-1-1-2 0,2-5-12 0,-2 2-1 15,3-2 3-15,1-5 2 0,2 0-2 0,-1-3-2 16,0 0 5-16,0 0-15 0,2 0-9 0,2-2-2 0,-3 0 1 16,0-1-11-16,0-3-5 0,-4-1-2 0,8-1-2 15,-3 4-3-15,-1-6-6 0,5 2-1 16,-4-1-17-16,-1-2-22 0,2 0-26 0,-2-1-38 15,3 0-32-15,-12-2-30 0,14 2-36 0,-14-2-51 0,17-4-61 16,-10-3-92-16,1 1-219 0,-1-7-642 0,4-1 284 16</inkml:trace>
          <inkml:trace contextRef="#ctx0" brushRef="#br0" timeOffset="-834.193">1634 162 109 0,'0'0'246'0,"-1"-14"-14"0,1 14-13 16,0 0-15-16,1-16-16 0,-1 16-12 0,0 0-11 15,-1-19-12-15,1 9-12 0,0 10-12 0,1-18-13 16,2 7-9-16,-3 11-6 0,-4-23-8 0,4 15-10 16,0 8-5-16,0-16-10 0,0 16-2 0,4-15-1 15,-4 15-4-15,0-14-4 0,0 14 1 0,0 0-7 16,-3-13-7-16,3 13-5 0,0 0-2 0,0 0-9 15,3-11-3-15,-3 11-2 0,0 0-4 0,0 0 1 16,0 0 4-16,0 0 3 0,0 0 2 0,0 0 3 16,7 35 0-16,-5-26 6 0,2 3 3 0,2 5 1 15,0-3 4-15,-4 4 9 0,1-2 6 0,3 2-4 16,-2 1 6-16,-2 4 3 0,2-5 4 0,2-1-1 16,-4-3 1-16,-1 3-2 0,1-3 11 0,1 3-15 15,-2-2-7-15,1 0-3 0,1-2 0 0,-2 1-10 16,1-2-4-16,-2-1-4 0,4 2-1 0,-4-2-2 15,0-11-6-15,0 20-4 0,0-9 7 0,2 2-21 16,-1-3-8-16,2 0-38 0,-3-10-32 0,2 18-27 16,-2-8-31-16,0-10-33 0,1 14-41 0,-1-14-39 0,3 12-62 15,-3-12-273-15,0 0-622 0,0 0 276 0</inkml:trace>
          <inkml:trace contextRef="#ctx0" brushRef="#br0" timeOffset="-563.1309">2019 239 180 0,'0'0'247'16,"0"0"3"-16,10 12-5 0,-7-7-8 15,-3-5-12-15,5 18-4 0,-4-9-15 0,2 3-10 16,0 2-10-16,-3 1-9 0,3 1-8 0,-3 0-6 0,2-1-2 15,-4 0-23-15,4 1-14 0,-2 0 4 0,0-1-27 16,-2 3-9-16,-2 4-5 0,2-5-6 0,-2-1-11 16,-1 2-3-16,4-5-17 0,-5 2-24 15,4-3-27-15,2-2-28 0,-1 4-34 0,-2-3-30 0,0 0-35 16,3-11-60-16,0 0-60 0,-12 20-266 0,12-20-555 16,0 0 246-16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09:17.50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27EE57-A7A6-43E2-B7A5-39E34EC11DF5}" emma:medium="tactile" emma:mode="ink">
          <msink:context xmlns:msink="http://schemas.microsoft.com/ink/2010/main" type="inkDrawing" rotatedBoundingBox="4375,1591 13064,5539 10439,11319 1749,7372" semanticType="enclosure" shapeName="Other">
            <msink:sourceLink direction="with" ref="{3F4A6036-3E9D-471E-9361-2807BE3DB0F0}"/>
            <msink:sourceLink direction="with" ref="{8C6F6543-949B-4E78-B330-A668B916C1EE}"/>
            <msink:sourceLink direction="with" ref="{75C599AC-23F6-4130-9CE5-C4DB6F589A6B}"/>
            <msink:sourceLink direction="with" ref="{EBFE5E23-20F3-4CE7-9FD9-71C35A602849}"/>
            <msink:sourceLink direction="with" ref="{9545243F-2110-4BCC-A720-9BFE5F821125}"/>
            <msink:sourceLink direction="with" ref="{0DD992F3-2BAB-4E76-A70A-4A56F84275DE}"/>
            <msink:sourceLink direction="with" ref="{E29832E5-5FD2-4608-B83F-20026AE94D33}"/>
            <msink:sourceLink direction="with" ref="{6EFD789C-063E-4C34-991C-DD989CEE5D90}"/>
            <msink:sourceLink direction="with" ref="{92296BD5-D074-4AA5-B9A8-AF9D77CD3ABE}"/>
            <msink:sourceLink direction="with" ref="{63E611FA-1708-44D1-821E-50F516BA67A2}"/>
            <msink:sourceLink direction="with" ref="{B2CA1E05-C9F6-424F-A60D-39F956A01B81}"/>
            <msink:destinationLink direction="with" ref="{3A3BCA19-524D-425B-844A-060B60414223}"/>
            <msink:destinationLink direction="with" ref="{DB86828D-E309-4A69-BD39-153BCD3F44E1}"/>
            <msink:destinationLink direction="with" ref="{A06BC380-7131-4592-94DF-2874CAC7BA85}"/>
          </msink:context>
        </emma:interpretation>
      </emma:emma>
    </inkml:annotationXML>
    <inkml:trace contextRef="#ctx0" brushRef="#br0">6236-92 94 0,'-6'-11'160'0,"6"11"-12"0,0 0-16 16,0 0-1-16,-3-11-11 0,3 11-9 16,0 0-4-16,0 0-2 0,0 0-8 0,0 0 0 0,-3-7-5 15,3 7-15-15,0 0 6 0,0 0-2 16,0 0-6-16,0 0 0 0,0 0-8 0,0 0 2 16,-8-10-3-16,8 10-1 0,0 0 1 0,0 0-2 15,0 0-2-15,0 0-3 0,0 0 0 0,0 0-4 0,0 0-4 16,0 0-5-16,0 0 0 0,0 0-9 0,-9-5-1 15,9 5-4-15,0 0-6 0,0 0 2 0,0 0-8 16,0 0 0-16,0 0 2 0,0 0-1 0,0 0-2 16,0 0 0-16,0 0 0 0,0 0-3 0,0 0 3 15,3 33-3-15,-3-33 3 0,0 11 0 0,0-11-1 16,0 13-3-16,0-13-1 0,3 12-2 0,-3-12 2 16,0 16-1-16,0-16 0 0,0 15 0 0,0-5-1 15,0-10-1-15,3 16 0 0,-3-8 2 0,2 1-2 16,-2-9-1-16,3 20-1 0,0-13 3 0,-3 2 0 0,6 2-5 15,-6-1 5-15,3-2-3 0,-3-8-2 16,-3 22 3-16,9-11 2 0,-6-2-3 0,0-9 3 16,0 21-5-16,0-11 3 0,1 4 2 0,-1-14 1 0,3 21 1 15,-3-8 0-15,-3-3-2 0,3-10 5 0,0 25-4 16,-1-16-2-16,1-9 2 0,0 20-1 16,0-7-1-16,0-2-1 0,-3 0 0 0,3-11 0 0,-3 20 1 15,3-11-2-15,0-9 0 0,3 19 0 0,0-8-3 16,-6 1 0-16,6-3 4 0,-3-9-4 0,0 17 4 15,4-10-3-15,-4-7 1 0,0 17 1 0,3-9-1 16,-3-8 0-16,-3 16-1 0,3-16 0 0,3 12 3 16,-3-12 3-16,3 18-5 0,-6-12-2 0,3-6 0 15,3 16 2-15,0-8-2 0,-3-8 0 0,3 14 2 16,-3-14 3-16,0 17-4 0,3-12 0 0,-3-5 4 16,2 18-5-16,-2-9 2 0,0-9-2 0,0 15 0 15,0-15 2-15,3 17-3 0,-3-17 4 0,3 13-6 16,-3-6 6-16,0-7-3 0,0 15 0 0,0-15 0 15,0 13-2-15,0-13 2 0,0 14-2 0,0-14 3 16,3 13 2-16,-3-13-2 0,3 11 3 0,-3-11-9 16,0 12 4-16,0-2 0 0,0-10 2 0,3 14-1 0,-3-7-1 15,0-7 1-15,0 23 0 0,4-15 0 0,-4-8-1 16,-4 15-2-16,4 0 4 0,0-15-4 16,4 19-7-16,-8-9 11 0,4-10-10 0,0 18 6 0,0-8-1 15,0-10 5-15,-3 19-9 0,3-19 5 0,0 17 0 16,0-10 0-16,0-7 0 0,0 17-1 0,0-17 1 15,3 14-10-15,-3-7 6 0,0-7-1 0,0 0 7 16,-3 15-2-16,3-15 1 0,0 0-8 0,0 16 9 16,0-16-5-16,3 10 0 0,-3-10 4 0,0 15-1 15,0-15-3-15,7 11 2 0,-7-1 4 0,0-10-9 0,3 16 5 16,-3-8 1-16,0-8 3 0,0 21-10 16,0-13 6-16,0-8 0 0,0 16 1 0,3-6-2 15,-3-10 2-15,3 15 4 0,-3-15-11 0,3 16 4 16,-3-10 2-16,0-6-1 0,0 14 3 0,0-14 2 15,0 12 5-15,0-12-11 0,0 16 2 0,0-16-4 16,0 15 4-16,0-15-3 0,0 12 0 0,0-12 3 16,0 15-1-16,0-15-2 0,0 13 1 0,0-13 3 0,4 13 6 15,-4-13-9-15,0 16 7 0,0-8-3 0,3 3-1 16,0 3 5-16,0-1-2 0,-3-4 2 16,0-9-5-16,0 20-2 0,0-11 4 0,0 2-8 0,0-11 6 15,0 18 1-15,0-8 1 0,0-10 3 0,0 18-5 16,3-13-1-16,-3-5 2 0,-3 13 0 0,3-13 3 15,0 14-2-15,0-14-2 0,6 15-1 0,-6-15 2 16,0 11 4-16,0-11 0 0,0 0-1 0,0 15 3 16,0-15-4-16,0 11 2 0,0-11 1 0,0 0 2 15,0 16-2-15,0-16-2 0,-3 15-1 16,3-15-2-16,8 15 8 0,-8-8-4 0,0-7 1 0,0 15 1 16,0-4-3-16,0-11 2 0,0 15-8 0,0-15 1 15,0 16 4-15,0-7-3 0,0-9-8 0,3 14 10 16,-3-14 0-16,0 11 2 0,0-11 0 0,3 17-1 15,-3-17-7-15,-3 10 2 0,3-10 1 0,6 8-3 0,-6-8 6 16,0 11 6-16,0-11-11 0,3 9 3 16,-3-9-2-16,4 10 2 0,-4-10-3 0,0 0 2 0,0 0 0 15,-4 16-4-15,4-16-4 0,3 15 10 0,-3-15-3 16,1 11 0-16,-1-11 4 0,0 14-13 16,0-14 14-16,0 11 0 0,0-11-1 0,0 13-5 0,0-13 7 15,0 13-1-15,0-13-13 0,0 16 10 0,0-16-1 16,0 11 1-16,0-11 0 0,0 16 0 0,0-6-7 15,0-10 5-15,9 12-1 0,-12-2 1 0,6 0 6 16,-3-10-7-16,3 21 8 0,0-10-7 0,-3-3 1 16,3 2 7-16,-3-10-10 0,2 18 4 0,-2-11 6 15,0-7-4-15,0 17-2 0,0-8-3 0,0-9-4 16,0 13 6-16,0-13 3 0,6 12 2 0,-6-12-6 16,0 12-3-16,0-12 2 0,0 14 1 0,0-14 2 15,0 12-7-15,0-12 6 0,3 11 1 0,-3-11-2 16,3 12 0-16,-3-12 1 0,0 0-1 0,0 16 3 15,0-16-3-15,3 10-1 0,-3-10-1 0,3 11 3 0,-3-11 1 16,0 0 0-16,1 14-4 0,-1-14-2 16,0 10 7-16,0-10-6 0,6 10 4 0,-6-10 3 0,3 15-4 15,-3-15 0-15,3 11 2 0,-3-11-4 0,0 10 3 16,0-10 1-16,0 14 3 0,0-14-3 16,6 9 1-16,-6-9 2 0,1 11 1 0,5-4 0 0,-6-7-4 15,0 13 1-15,3-5-7 0,0 3 7 0,-3-11-1 16,0 15-5-16,0-3 2 0,0-12-3 0,3 16 4 15,-3-5 6-15,0-11-6 0,2 16 1 0,1-8 2 16,-3-8-1-16,0 16-1 0,0-6-3 0,0-10 0 16,0 18 3-16,0-10 1 0,0-8-3 0,6 17 1 15,-6-11-10-15,0 5 12 0,0-11-9 0,0 13 7 16,0-13 0-16,6 12 3 0,-6-12 1 0,0 10-2 16,0-10-3-16,4 10 3 0,-4-10-11 0,3 11 9 15,-3-11 9-15,3 11-7 0,-3-11-6 0,0 0-1 0,-3 15 4 16,3-15 1-16,6 9 3 0,-6-9-2 15,0 14-2-15,0-14 2 0,0 10-8 0,0-10 9 16,3 13-6-16,-3-13 7 0,3 8-4 0,2 0 5 16,-2 3-4-16,-3-11-1 0,0 16 1 0,3-6 4 0,-3 1-10 15,5-4 9-15,-5-7-7 0,0 17 1 0,0-17 4 16,3 14-3-16,0-8 0 0,-3-6 5 16,2 14-3-16,-2-14 0 0,3 11-3 0,-3-11 5 0,3 13 3 15,-3-13-13-15,0 16 3 0,0-16 7 0,3 11-6 16,-3-11 6-16,3 11-3 0,-3-11 3 0,0 11-7 15,0-11 8-15,0 0-2 0,4 12-1 0,-4-12 7 16,0 12-11-16,0-12 3 0,0 0-3 0,0 19 6 16,0-19 7-16,0 10-9 0,0-10 2 0,-4 11-1 15,4-11-4-15,0 11-1 0,0-11 6 0,0 0-1 0,-3 17-1 16,3-17-5-16,3 11 22 0,-3-11-17 16,0 0-2-16,0 13 0 0,0-13 3 0,0 8-2 15,0-8 2-15,0 0-5 0,0 13 6 0,0-13 9 16,0 0-5-16,0 14 0 0,0-14-2 0,0 11-2 15,0-11-3-15,0 17 8 0,0-17-1 0,0 15 3 0,0-15 0 16,0 17-9-16,0-17 8 0,0 13-6 0,0-13 8 16,0 18-4-16,0-11-8 0,0-7 6 0,0 14 5 15,0-14-4-15,0 15-1 0,0-15-3 0,0 14-2 16,0-4 0-16,0-10 8 0,4 14-10 0,-4-14 7 16,-4 13 0-16,4-13 4 0,0 17-3 0,0-17-1 15,0 13 6-15,0-13 1 0,0 12 4 0,0-12 4 16,-6 17-8-16,6-10-1 0,0-7 0 0,0 15 4 15,0-15-2-15,0 16 3 0,0-16-9 0,0 13 10 16,0-13-16-16,0 13 9 0,0-13 2 0,0 13-1 16,0-13-6-16,0 12 2 0,3-2-3 0,-3-10 6 15,3 13 1-15,-3-13 3 0,0 0-7 0,0 18-5 16,0-18 9-16,0 11-2 0,0-11 1 0,0 14-10 16,0-14 7-16,0 18 0 0,-3-10-4 0,3-8 5 0,3 18 2 15,-3-7 0-15,0-2-5 0,0-9 4 0,0 16 2 16,0-16-7-16,0 16 2 0,0-6 1 0,0-10-2 15,0 13 0-15,0-13 0 0,0 14 2 0,0-14-2 16,4 16 5-16,-4-16-5 0,0 15 2 0,0-15-5 16,0 13 6-16,0-13-6 0,0 14 5 0,0-14-2 15,0 11 2-15,0-11-4 0,0 14 3 0,0-14-3 16,0 9 3-16,0-9 1 0,3 12-2 0,-3-12 0 16,0 14 10-16,0-14-15 0,0 16 8 0,0-16-3 15,6 13 2-15,-6-5-3 0,0-8-2 0,0 15 3 16,0-15 0-16,3 14 12 0,-3-4-10 0,0-10 1 15,3 14-3-15,-3-14-2 0,0 14 2 0,0-3-2 16,0 0 1-16,0 3-2 0,0-3 4 0,3-2 0 0,-3-9 0 16,2 22 1-16,1-12-4 0,-3-10 0 15,0 17 2-15,3-7 0 0,-3-10-3 0,-3 15 0 16,3-15 0-16,6 13 9 0,-6-4-7 0,0-9-3 0,0 15-2 16,0-15 5-16,3 15 6 0,-3-15-13 0,3 11 2 15,-3-11 1-15,0 15 2 0,0-15-3 0,0 12 3 16,0-12 2-16,3 14 1 0,-3-14-4 0,1 13 4 15,-1-13-3-15,3 15 3 0,-3-15 7 0,0 14-9 16,0-14-1-16,0 14 2 0,0-4 4 0,0-10 0 16,0 14-3-16,0-14 2 0,0 14-2 0,0-14-2 15,3 15 3-15,-3-15 2 0,3 15-6 0,-3-15-1 16,0 15 8-16,0-15 0 0,0 16 1 0,0-7-4 16,0 1 4-16,0-10-1 0,0 19 6 0,0-19-9 0,0 17-1 15,0-10-1-15,0-7 2 0,0 19 0 16,0-8-4-16,3 0 3 0,-3-11-1 0,-3 14 0 15,3-14 7-15,3 17-10 0,-3-17 5 0,-3 18 4 0,3-18-6 16,0 9-1-16,0-9-3 0,6 11 6 0,-6-11-6 16,0 11 4-16,0-11 1 0,5 13 4 15,-5-13-5-15,0 0 1 0,0 15 0 0,0-15-1 0,3 11 1 16,-3-11 3-16,0 0-1 0,-3 14 0 0,3-14-2 16,0 0 2-16,3 15-4 0,-3-15 6 0,2 13 0 15,-2-13-5-15,0 10 0 0,0-10 3 0,3 10-4 16,-3-10 1-16,3 11 1 0,-3-11 0 0,3 7-2 15,-3-7 3-15,0 0 3 0,2 18-1 0,-2-18 0 16,0 14-1-16,0-14 4 0,0 12-2 0,0-12-3 16,3 15 1-16,-3-15 1 0,3 9 0 0,-3 0-7 15,0-9 1-15,6 17 1 0,-6-9 2 0,0-8 2 16,0 18-2-16,0-8-1 0,0-10 3 0,3 11-4 16,-3-11 0-16,0 15 1 0,0-15-2 0,-3 12 0 0,3-12 3 15,3 14-3-15,-3-14 1 0,0 16-1 16,0-16 1-16,0 12-2 0,0-12 1 0,0 17-3 0,0-17 3 15,0 13-2-15,0-13 4 0,4 14-6 0,-4-14 2 16,0 15 1-16,0-8 2 0,0-7 0 0,6 15 0 16,-6-5 0-16,0-10 1 0,0 15 2 0,3-4-3 15,-3-11 6-15,0 19 0 0,3-12-2 0,-3-7 5 16,3 24-6-16,2-6 0 0,-2-5 11 0,0-1-2 16,-3-1-2-16,0-2-1 0,3 2 4 0,0 2-4 15,0-3 7-15,-3 2-6 0,4-2 2 0,-4 0 4 16,3 3-3-16,-3-4 5 0,3 6-2 0,0-3 2 15,-3 3-1-15,0-4 8 0,0-3-6 0,0-8-3 16,0 22 0-16,0-15 0 0,0 4 3 0,3-1-2 16,1 4-2-16,-4-14 0 0,0 16 0 0,0-4-5 15,0-12 2-15,2 15-1 0,-2-15 1 0,-2 15-2 0,2-15-2 16,2 9-2-16,-2-9 0 0,0 0-1 16,-2 13 0-16,2-13-3 0,0 0 4 0,0 0-4 0,2 11-6 15,-2-11-6-15,0 0-4 0,0 0-14 0,0 0-17 16,0 0-26-16,0 0-29 0,0 0-23 0,0 0-50 15,-6-40-34-15,9 22-26 0,-3 1-33 0,-3-9-42 16,0-3-56-16,0-8-101 0,0-2-234 0,3 0-754 16,-7 2 334-16</inkml:trace>
    <inkml:trace contextRef="#ctx0" brushRef="#br0" timeOffset="-3747.4506">-1147 260 81 0,'0'0'178'0,"0"0"-15"16,0 0-14-16,0 0-7 0,0 0-6 0,0 0-11 15,0 0-19-15,0 0-4 0,-7-34-3 0,7 34-4 16,0 0-7-16,0 0-9 0,0 0-3 0,0 0-5 16,0 0-2-16,0-12-3 0,0 12-7 0,0 0-1 15,0 0 3-15,0 0 2 0,0 0-6 0,-5-13 0 0,5 13-2 16,0 0 0-16,0 0-4 0,0 0-2 15,0 0-4-15,0 0 0 0,-7-4-5 0,7 4-4 16,0 0 1-16,0 0-1 0,0 0-4 0,0 0 5 16,0 0-7-16,0 0-4 0,0 0 5 0,0 0-1 0,0 0-4 15,0 0 4-15,0 0-6 0,0 0 3 0,0 0-6 16,0 0 0-16,0 0-2 0,0 0-1 16,0 0-2-16,0 0-1 0,0 0-5 0,0 0 2 0,0 0-3 15,0 0-1-15,0 0 2 0,0 0-3 0,0 0-3 16,0 0 2-16,0 0-2 0,0 0 3 0,0 0-5 15,0 0 1-15,0 0 1 0,0 0-3 0,0 0 2 16,0 0 0-16,0 0 1 0,0 0-2 0,18-7 3 16,-18 7 0-16,0 0-3 0,0 0-1 0,13-4 0 15,-13 4 1-15,9-2-1 0,-9 2-1 0,14-1 2 0,-14 1-2 16,12-3-1-16,-12 3 4 0,15 0-2 16,-15 0 2-16,16-3-3 0,-16 3 3 0,16 0-1 15,-16 0-2-15,17-4-1 0,-7 4 2 0,-10 0-1 16,18-1 1-16,-18 1-2 0,18 0 3 0,-9-3-6 0,-9 3 6 15,18-1-1-15,-18 1 4 0,19-1-2 16,-8-2 1-16,-11 3-1 0,19-2 1 0,-7 2-2 16,0 0 0-16,1-3-2 0,2 3 2 0,0-3-1 0,3 0 3 15,-3 3-3-15,1-1 4 0,1-2-4 16,-1 3 1-16,-1-1-2 0,2 1 3 0,0-3 2 16,-2 2-5-16,2 1 6 0,-2-2-3 0,3 1-6 0,-4-2 5 15,4 3-2-15,-3-2 0 0,0 1 2 0,3-1-1 16,-4 0 2-16,2 2-2 0,0-4 1 0,-1 4 1 15,-1-1-3-15,1 1 2 0,-3-1 4 0,-12 1-5 16,25-1 1-16,-13-1-1 0,3 0-2 0,-2 2-1 16,-1-3 7-16,3-1-2 0,0 4-5 0,-2-3 2 15,4 3 0-15,-5-3 2 0,-12 3-1 0,22-1 1 16,-9 0-2-16,2 1-3 0,-3-3 2 0,6 1 4 16,-4-2-5-16,1 3 2 0,-2 0 2 0,-1 1 2 15,-12 0-5-15,27-3 5 0,-18 3-5 0,7-2-1 16,-1 2 5-16,-15 0-2 0,22 0-2 0,-11-6 2 0,1 6-2 15,3-1 0-15,-2 1 2 0,-1-3 1 16,1 0 2-16,-1-2-4 0,-1 5-1 0,2-2 1 16,1 2-2-16,-14 0 6 0,21-1-4 0,-11-2 0 0,-10 3-1 15,21-2 0-15,-11 2-2 0,-10 0 7 0,24-2-5 16,-12 1 1-16,-12 1 0 0,21-2-1 16,-11 2 0-16,-10 0 1 0,17 0 2 0,-17 0-2 0,19 0 1 15,-7 2-2-15,-12-2 4 0,18-2-3 0,-8 2-2 16,-10 0 2-16,20 0-1 0,-20 0 2 0,18 0-2 15,-6 0 1-15,-12 0-2 0,18 0 4 0,-7 0-2 16,1 0-1-16,-12 0-1 0,21 2 8 0,-9-2-8 16,3 0 3-16,-3 1-2 0,3-1 5 0,-2 0-2 15,-1 0-1-15,3 3-4 0,2-3 1 0,-7 1 4 16,7 2-3-16,-7-2 0 0,8-1-2 0,-5 2 3 16,2-1-1-16,2 2 0 0,-4-3 3 0,2 0-2 15,0 1-1-15,-2 2 0 0,4-3 1 0,-2 0-1 16,-2 0 1-16,2 0-1 0,0 1 2 0,0-1-2 0,0 2 1 15,0-1-1-15,-2-1-1 0,-1 2 1 16,-12-2 1-16,24 0 1 0,-15-2 2 0,6 4-5 16,-3-2 2-16,0 4-1 0,-12-4 1 0,20 0-1 15,-8 2 1-15,2 0 3 0,-2-1-6 0,3 0 8 0,-2 0-6 16,-1 3 6-16,-12-4-2 0,25 0-1 16,-14 0-5-16,5 2 7 0,-5-2-2 0,-11 0-2 0,25 3 6 15,-10-1-4-15,-2-2-4 0,4 3 0 0,-4-3 3 16,1 0-2-16,0 0-1 0,1 0 2 0,2 1 0 15,-4-2 0-15,2 2 2 0,-1-1-3 0,-3 0 3 16,-11 0 0-16,27-4-1 0,-12 3-1 0,2 1 1 16,-2 0-1-16,-2 1-1 0,0-1 1 0,-1 0 0 15,-12 0 3-15,23 0-3 0,-11 0 0 0,5 0 0 16,0 0-3-16,-2 3 3 0,-3-3 6 0,4 0-9 16,-1 0 1-16,0 1 1 0,1-1 4 0,-1-1-1 15,-1 1-4-15,1-3 2 0,1 3 1 0,-3 3-2 16,2-6 2-16,0 2 3 0,-15 1-5 0,27-1 2 15,-13 2 1-15,-3-1-1 0,3-1-1 0,-1-2 1 16,2 1 0-16,2-2-3 0,-7 3 0 0,4 0 1 16,2 0 1-16,-1-1 0 0,0 0 0 0,-2 2 1 15,2 0-3-15,-1-6 1 0,0 3 0 0,-2 2-1 16,-1-3 5-16,5 0-3 0,-2 2 2 0,1 1-3 16,-4-3 0-16,-11 4 4 0,21-1-4 0,-7-1 5 15,-5 1-4-15,3-1 4 0,-12 2-4 0,21-4 2 0,-11 4 0 16,-10 0-4-16,22-1 3 0,-10-1-3 0,0 0 2 15,-12 2 7-15,23-8-10 0,-12 7 4 0,-11 1-1 16,21-3 3-16,-9 3-3 0,-12 0-2 16,21-3 4-16,-10 2-2 0,-11 1-2 0,22 0 1 0,-13-3 0 15,1 2-1-15,2-1 1 0,-12 2 1 0,21 0 0 16,-12-4 5-16,-9 4-6 0,20 0 0 0,-9 0 0 16,-11 0 1-16,20-2-2 0,-20 2 0 0,19-2 0 15,-10 1 4-15,-9 1-4 0,20 0 5 0,-10-2-3 16,-10 2 0-16,18-4 0 0,-8 3 0 0,-10 1-3 15,18-2 2-15,-18 2 2 0,18 0-2 0,-7-2 1 16,-11 2 1-16,19-5-2 0,-7 4-1 0,-12 1 2 16,21-2 2-16,-12 1-3 0,-9 1 1 0,18 0 1 15,-9-6 0-15,-9 6-2 0,20-1-1 0,-6 1 2 0,-4-3 1 16,-10 3-3-16,23 0 1 0,-11-1 2 16,1-1-3-16,-1 2 3 0,3 0-2 0,1-4 1 15,-5 3 0-15,-11 1 2 0,27-3-1 0,-11 2-1 16,3 1 0-16,-5 0 0 0,2 0 0 0,-1 0 0 0,0 0-1 15,0 0-1-15,0-1 2 0,-15 1-1 0,27 0 3 16,-15 0-2-16,3-1 0 0,1 1-1 0,-3 1 1 16,2-2 0-16,-15 1 3 0,23-4-4 0,-7 4-1 15,-1 4 2-15,-5-4-2 0,-10 0 1 0,23-4 2 16,-10 4-1-16,1 4-1 0,-1-4-1 16,-1 0 8-16,-12 0-7 0,27 0 1 0,-14 0 0 0,-4 0 4 15,8 0-6-15,-2 0 0 0,-2 0 0 0,2 0 2 16,0 1-2-16,1-2 1 0,-1-3 4 0,-4 8-3 15,-11-4-2-15,26-4 4 0,-11 4-2 0,0 0 1 16,0 4-2-16,-4-3 1 0,-11-1 0 0,25 0-1 16,-13 0-2-16,0 0 5 0,0 0-2 0,-12 0 2 15,24 0-3-15,-13 0-1 0,0 0 3 0,-11 0 0 16,24-1 0-16,-9 1-4 0,1 0 1 0,-1 0 4 16,-2 0 0-16,1 1-1 0,1-1-1 0,-2 0 0 15,1-1 8-15,-2-3-10 0,-12 4 5 0,26 0-1 16,-9 0-4-16,-2 4 1 0,0-4 1 0,0 0 0 0,1 0 1 15,0 0-1-15,-5 1-1 0,-11-1 1 0,22-1 0 16,-5-3 0-16,-1 4 3 0,-4 0-1 0,1 0 1 16,2-3-2-16,-15 3-4 0,24 3 3 15,-9-6-1-15,0 3-2 0,1-2 4 0,1 1-1 0,1 0 1 16,-5-2 1-16,2 3-3 0,-2-3 0 0,4 2 3 16,-4-1-2-16,-13 2 0 0,26 0 0 0,-16-1 0 15,-10 1 1-15,25-4-3 0,-16 1 1 0,6 2 0 16,-15 1 3-16,23 0-3 0,-14-2 3 0,4-2 1 15,-1 4-6-15,-12 0 0 0,21-5 3 0,-9 4-1 16,-2 0 2-16,1-3-1 0,4 4-2 0,-15 0 5 16,20-2-3-16,-2 1 3 0,-4 1-1 0,2-2-5 15,-7 1 4-15,7 0 2 0,-2-2-2 0,2 0 1 16,-2 2-3-16,2 1 1 0,-4-1 1 0,4-1 0 0,1-1-3 16,-2 2 1-16,0-2 1 0,1 2 0 0,2 0-2 15,-5 1 0-15,7-1 4 0,-4 2-4 16,-1-1 0-16,2-1 3 0,0-3-2 0,-2 4 1 15,2-2 2-15,-1 2-4 0,1-1 1 0,-1-1 1 0,-3 1 2 16,7 1 0-16,-2-1-2 0,-2 1-2 16,0 0 5-16,1 0-3 0,-1-4-2 0,1 2 1 0,-4 1 0 15,1 1 3-15,0 0-1 0,3-2-3 0,-1 2 2 16,-4 0 1-16,3-1-2 0,0 1 1 0,-15 0 3 16,27 1-5-16,-15-2 4 0,-2 1-2 0,-10 0-2 15,23 0 7-15,-13 0-7 0,5 0 0 0,-15 0 0 16,19 0 1-16,-19 0 1 0,20 0-2 0,-20 0 2 15,19 0 0-15,-19 0 1 0,17 1-1 0,-7-2 5 16,-10 1-6-16,13 0 1 0,-13 0-2 0,20 1 5 16,-20-1-4-16,15-1 2 0,-15 1 1 0,13 1-1 15,-2 1-2-15,-11-2 6 0,16 0-5 0,-16 0 1 16,19 0-1-16,-19 0 0 0,17 1-1 0,-17-1 2 16,15-1-1-16,-5 2-1 0,-10-1-2 0,15 0 1 0,-15 0 0 15,10 0 3-15,-10 0 0 0,14 0 1 16,-14 0-2-16,12 2-1 0,-12-2 1 0,13-3-1 15,-13 3 1-15,14 1 3 0,-14-1-3 0,13 0 2 0,-13 0 5 16,0 0-2-16,22 0-1 0,-22 0 6 0,14 0 1 16,-14 0-2-16,16-1-3 0,-4 2 2 15,-12-1-2-15,17-1 0 0,-17 1 2 0,19-2-1 0,-9 2-3 16,5-1 4-16,-15 1-5 0,21-1 1 0,-6 1 1 16,-1-3 0-16,-14 3 3 0,22-3-4 0,-6 6-3 15,-2-7 3-15,-14 4-1 0,22 0-2 0,-5 0 4 16,-7 0-5-16,2 1 3 0,1-1 0 0,4 3-1 15,-5-3-4-15,1 0 2 0,-13 0 2 0,22 0 1 16,-11 0-2-16,1 0 2 0,-2 0 2 0,-10 0-8 16,23-3 5-16,-13 2 1 0,-10 1 2 0,22 0 1 15,-22 0-5-15,20-1 2 0,-11 2 2 0,-9-1-2 16,16-1 2-16,-16 1 1 0,17-2 1 0,-17 2 1 16,16 0 0-16,-16 0 0 0,16-3 1 0,-16 3 4 15,14-2-5-15,-14 2 1 0,12-2 1 0,-12 2 0 16,0 0 1-16,16-1 1 0,-16 1-5 0,0 0 5 15,14 1-1-15,-14-1-2 0,0 0 3 0,0 0 0 16,12-3-2-16,-12 3-1 0,0 0-1 0,0 0-3 16,0 0-1-16,13 0 5 0,-13 0-4 0,0 0 7 0,13-6-2 15,-13 6 2-15,0 0 4 0,14 0-1 16,-14 0 0-16,15-1 3 0,-15 1-1 0,13 0-3 0,-13 0-2 16,17 1 2-16,-17-1 1 0,16-1 0 0,-16 1-1 15,22 0 0-15,-11 0 1 0,-11 0-5 16,22 0-1-16,-8 0 0 0,-3-3 2 0,3 4 4 0,-14-1-7 15,22 2 1-15,-11-4-4 0,-11 2 0 0,22-2 4 16,-13-1-5-16,-9 3 0 0,21 0 4 0,-9 0-5 16,-12 0 3-16,13 0-2 0,-13 0 3 0,17 3-4 15,-17-3 5-15,0 0-2 0,16-3 5 0,-16 3-4 16,0 0 14-16,0 0-1 0,12-3 8 0,-12 3-2 16,0 0 13-16,0 0-2 0,0 0 0 0,0 0-1 15,0 0-2-15,0 0 28 0,0 0-29 0,0 0-7 0,0 0 3 16,0 0-7-16,0 0-5 0,0 0-18 15,0 0-28-15,0 0-21 0,0 0-39 0,0 0-30 16,0 0-49-16,-31 19-70 0,23-16-99 0,-5-1-256 0,4 3-643 16,-2-3 285-16</inkml:trace>
    <inkml:trace contextRef="#ctx0" brushRef="#br0" timeOffset="18776.2324">-1676 250 160 0,'0'0'157'0,"0"0"-6"0,0 0-11 0,0 0-9 16,0 0-6-16,0 0-2 0,0 0-8 16,0 0-11-16,0 0-2 0,0 0-8 0,0 0 3 0,0 0-8 15,0 0-1-15,0 0-6 0,0 0-2 0,0 0-7 16,3-9-4-16,-3 9-1 0,0 0-3 0,0 0-3 15,0 0-3-15,0 0-3 0,0 0-9 0,0 0-2 16,0 0-3-16,0 0 1 0,0 0-4 0,0 0-6 16,0 0-1-16,0 0-4 0,0 0 0 0,0 0-3 15,0 0 0-15,0 0-1 0,0 0 0 0,0 0 1 16,0 0-1-16,0 0 0 0,0 0-4 0,0 0-1 16,0 0-4-16,0 0 0 0,0 0 2 0,0 0-5 15,0 0-2-15,0 0 1 0,0 0-1 0,0 0-2 16,0 0-1-16,0 0-1 0,0 0 1 0,0 0-2 15,0 0 0-15,0 0 0 0,0 0-2 0,0 0 1 16,0 0-3-16,0 0-1 0,0 0 0 0,0 0-1 16,0 0 2-16,0 0 5 0,0 0-3 0,0 0 10 15,0 0-7-15,0 0 3 0,0 0-2 0,10 22 3 0,-10-22-4 16,0 11 2-16,0-11 4 0,3 14-3 0,-3-14 1 16,0 17 4-16,0-17-7 0,0 12 5 0,0-12-3 15,2 15 1-15,-2-15-1 0,1 12 1 16,-1-12 0-16,0 14 0 0,0-14-1 0,0 14 2 0,0-14-3 15,3 13 0-15,-3-13 1 0,2 15-1 0,-2-15-1 16,1 13 1-16,-1-13 1 0,2 12 6 0,-2-12-9 16,3 13 1-16,-3-13 2 0,1 11-1 15,-1-11 1-15,0 18-1 0,0-18 3 0,0 12-1 0,0-12 1 16,0 15-3-16,0-15 4 0,0 16-1 0,0-16-2 16,0 11 1-16,0-11-1 0,2 15 4 0,-2-15-6 15,0 10 0-15,0-10 1 0,0 11-1 0,0-11 2 16,3 13-4-16,-3-13 1 0,1 11 1 0,-1-11-3 15,0 0-2-15,0 14 1 0,0-14 1 0,2 11 1 16,-2-11 2-16,1 13-5 0,-1-13 5 0,3 10-2 16,-3-10-2-16,0 0 4 0,0 12-2 0,0-12 1 15,0 14-3-15,0-14-2 0,0 0 4 0,0 16-1 16,0-16 1-16,-3 15 0 0,3-15 1 0,-1 11 0 16,1-11 5-16,0 12-4 0,0-12-3 0,0 0 2 15,-2 16 2-15,2-16-4 0,2 13 3 0,-2-13-2 16,0 0 4-16,0 14-5 0,0-14-5 0,0 0 15 15,0 14-5-15,0-14-3 0,0 0 2 0,0 14 1 16,0-14-4-16,1 9-5 0,-1-9 3 0,0 0 0 16,3 13-4-16,-3-13 7 0,0 0-6 0,0 13 3 15,0-13 0-15,2 7-3 0,-2-7-3 0,0 13 1 16,0-13 5-16,1 11 1 0,-1-11-5 0,0 0 2 16,3 16 1-16,-3-16 0 0,2 9-3 0,-2-9 4 15,0 0 0-15,0 18-3 0,0-18 3 0,1 10-5 16,-1-10 3-16,2 14 0 0,-2-14 4 0,3 12-2 15,-3-12 2-15,1 12-4 0,-1-12-2 0,0 13 1 16,0-13 3-16,2 11-5 0,-2-11 4 0,0 15-1 0,0-15-1 16,0 11 2-16,0-11-2 0,0 13 6 0,0-13-8 15,0 13 4-15,0-13-3 0,4 11 2 0,-4-11 5 16,0 10-6-16,0-10 1 0,2 11-2 16,-2-11 1-16,4 15 3 0,-4-15-3 0,0 10 1 0,0-10-1 15,0 15 3-15,0-15 3 0,2 11-10 0,-2-11 5 16,1 12 0-16,-1-12-4 0,3 14 8 0,-3-14-6 15,2 11 3-15,-2-11 4 0,1 11-7 0,-1-11 16 16,3 13-13-16,-3-13-4 0,2 11 11 0,-2-11-7 16,1 10-2-16,-1-10-6 0,0 0 4 0,0 14-1 15,0-14 3-15,1 9 0 0,-1-9 4 0,5 10-1 16,-5-10-5-16,0 0-1 0,1 12 14 0,-1-12-10 16,3 8-4-16,-3-8 3 0,0 0 0 0,2 11 5 15,-2-11-7-15,3 10 2 0,-3-10-1 0,0 0-1 16,3 10 2-16,-3-10 4 0,1 11 4 0,1-3-5 15,-2-8 0-15,3 13-4 0,-3-13 2 0,1 13 1 16,-1-13-2-16,0 11 7 0,0-11 0 0,2 14-5 16,-2-14 2-16,-2 11 6 0,2-11-4 0,0 0 3 15,0 19-1-15,0-19 1 0,0 8-4 0,0-8 4 16,0 0-4-16,0 19-1 0,0-19 6 0,0 12-5 0,0-12 2 16,-1 14 1-16,1-14 0 0,0 14-8 0,0-14 8 15,-3 14 1-15,3-14-6 0,3 11 1 16,-3-11 1-16,0 15 3 0,0-15-5 0,-3 13 4 15,3-13 0-15,0 13-1 0,0-13 8 0,-2 12-7 0,2-12 8 16,0 12-12-16,0-12 11 0,-1 11-3 0,1-11 18 16,0 0-20-16,0 14 10 0,0-14-16 15,0 0 15-15,-3 11-3 0,3-11-2 0,0 0 0 16,0 0-5-16,0 18 6 0,0-18-8 0,0 0 11 0,-2 6-10 16,2-6-3-16,0 0 8 0,0 0-6 0,0 0 5 15,0 16-7-15,0-16-1 0,0 0 9 0,0 0-1 16,0 0-4-16,0 13-1 0,0-13 0 0,0 0-1 15,0 0 2-15,2 13 0 0,-2-13-3 0,3 10 6 16,-3-10-3-16,0 0-4 0,1 15 1 0,-1-15 8 16,0 0-7-16,0 10 5 0,0-10-10 0,0 0 9 15,2 11-1-15,-2-11 0 0,0 0-4 0,0 0 2 16,3 10-2-16,-3-10 5 0,0 0-6 0,0 0 16 16,0 0-15-16,0 0 2 0,0 0-2 0,3 8-5 15,-3-8 9-15,0 0 1 0,0 0-5 0,0 0-2 16,0 0 6-16,0 0-1 0,0 0 2 0,0 0-2 15,0 0 5-15,0 0-1 0,0 0-5 0,0 0 1 16,0 0-11-16,0 0-7 0,0 0-26 0,0 0-28 16,0 0-32-16,0 0-31 0,0 0-45 0,0 0-47 15,0 0-54-15,0 0-317 0,0 0-640 0,-8-35 285 16</inkml:trace>
    <inkml:trace contextRef="#ctx0" brushRef="#br0" timeOffset="30903.0795">2475 5051 30 0,'0'0'195'0,"0"0"-12"16,0 0-9-16,0 0-6 0,0 0-3 0,0 0-8 15,0 0-10-15,0 0-9 0,0 0-10 0,0 0-10 16,0 0-7-16,0 0-9 0,0 0-5 0,0 0-2 15,0 0-6-15,0 0-5 0,0 0-3 0,0 0 0 0,0 0-6 16,0 0-2-16,0 0-1 0,17 5-3 0,-17-5-5 16,0 0-1-16,11 0-8 0,-11 0-5 0,0 0-1 15,0 0-6-15,24-3-5 0,-24 3 2 0,21-2-8 16,-12 2-2-16,7-6 1 0,-1 5-8 0,-3 1-1 16,4-2-1-16,-4 1-1 0,6-2-5 0,-3 2-2 15,0 1-1-15,1-1 1 0,2 1-5 0,-1-2 2 16,0 1-2-16,1-3 5 0,0 4-2 0,0-2-2 15,2-1 2-15,-3-1-1 0,3 2 7 0,-1-2-7 16,1 1 0-16,-1 1 1 0,2-2-3 0,-2 1-1 16,7-3 5-16,-1 0-1 0,-1 3-1 0,0-2 2 15,-5 1 0-15,0 1 1 0,7-1-1 0,-8 0 2 16,9-2 0-16,-8 5-3 0,-1-1 4 0,0 0-1 16,3 0-5-16,-2 2 3 0,0 0-2 0,1-5 3 0,1 5-1 15,-2 0-2-15,-1-2 0 0,1-2 5 16,1 4-7-16,1-2 3 0,-4-1-1 0,3 2-3 0,-1 1 2 15,1-1-2-15,-4 1 2 0,3-3-4 0,-1 2 6 16,0 1-3-16,-1 0 0 0,1 0-1 0,1-2 0 16,0 2 0-16,-1-4 4 0,0 7-3 0,0-6 3 15,1 3 1-15,-2 0-5 0,1-1 3 0,1-1-4 16,-3 2 1-16,4-4 2 0,-1 2-2 0,1 3 0 16,2-3-2-16,-3-2-3 0,-1 4 3 0,-3-5-1 15,5 4-1-15,-1 0-1 0,-3-3 4 0,1 4-6 16,2-3 3-16,-2 0-4 0,-2 2 7 0,-2 1-5 15,3-2 0-15,-2 1 2 0,-1-3-5 0,5 4 7 16,-5 0-5-16,1-3 2 0,-2 2 5 0,-12 1-10 16,27-2 3-16,-11 2 3 0,-2 0-3 0,2-5-3 15,-3 4 5-15,-1 0-1 0,5 1-1 0,-4 0 0 16,2 0 4-16,1-4-5 0,1 4-2 0,-4-2 5 0,7 0-3 16,-7 2 1-16,5-2 1 0,0-1-1 15,-2 2 0-15,4-2-2 0,-5 2 4 0,4-2-3 16,0 2 2-16,-2-1-2 0,-1 1-3 0,1 1 7 0,-1-3-1 15,-1 2-4-15,3 0 4 0,-3 1 0 0,1-2-2 16,1 4 1-16,2-4-1 0,-6 0 2 0,7 2-1 16,-7-1-4-16,2 1 5 0,-2-2-5 0,7 0 3 15,-7 1-2-15,7-4 4 0,-4 4-1 0,3-1-3 16,-2-2 0-16,2 4 6 0,-7-3-2 0,5 2-5 16,2-3 4-16,0 3-1 0,-5 1-2 0,5-3 0 15,1 3 1-15,-1-2-2 0,-3 0 2 0,4 2 3 16,-4-3 0-16,1 3 0 0,5 0-1 0,-6-1 0 15,-2 1-3-15,5 1 2 0,-4-2-1 0,4 1 1 16,1-2-1-16,-4 0 2 0,1 4-4 0,-1-4 4 16,0 4 0-16,4-2 0 0,-4-2 2 0,1 1-4 15,-1 1 0-15,0-2 5 0,-1 2 0 0,5-2-6 0,-1 2 7 16,-2 0-6-16,2-3 0 0,-3 1 0 16,4 1 2-16,-1 0 0 0,1-3-3 0,-1 4 4 0,0-2 0 15,-2-2-5-15,2 1 4 0,0 2 3 0,1 0-4 16,-1-1 0-16,-2 1 0 0,2-1-4 0,-6 0 3 15,7 0 2-15,-4 2 0 0,1-4 1 0,-1 3 1 16,-3 1-1-16,2-1 0 0,2 1-2 0,-7-1 0 16,-10 1 4-16,26 0-4 0,-17 0 10 0,-9 0-10 15,23-4 3-15,-11 4 0 0,-1 0 1 0,-11 0-3 16,22 0 2-16,-11 0 3 0,1-3-3 0,-12 3 8 16,20 0-9-16,-8 0 2 0,-1-2-4 0,-11 2 4 15,25-1-2-15,-16 1 0 0,-9 0 6 0,24-1-2 16,-15 1 3-16,4-3 0 0,-13 3 5 0,20-1-3 15,-7 1 11-15,4-2-4 0,-1 2 1 0,-1-1 2 16,-2-2 2-16,1 3-12 0,-2 0 0 0,7 3 5 16,-6-3-3-16,4 0-2 0,-7 0 1 0,8 1-2 15,-4-1-1-15,-1 0 6 0,-13 0-7 0,19 0-4 0,-2-1 5 16,-8 2-3-16,-9-1 4 0,22 0-5 0,-22 0 2 16,17-1 2-16,-7-2-3 0,-10 3 2 0,19 0-5 15,-19 0-2-15,20-1 5 0,-20 1-1 0,13 0 6 16,-13 0-2-16,15 0-3 0,-15 0 0 0,13-2 3 15,-13 2 6-15,17-4-9 0,-17 4 5 0,16-2-7 16,-16 2-4-16,20-3 2 0,-20 3 3 0,13-2-1 16,-13 2-2-16,15 0-1 0,-15 0 4 0,16-5-2 15,-5 4 6-15,-11 1-8 0,13-1 1 0,-13 1 8 16,12-3-7-16,-12 3-2 0,17-3-2 0,-17 3 6 16,10-1 1-16,-10 1 0 0,12-3-5 0,-12 3 3 15,0 0-4-15,13-1 3 0,-13 1-2 0,0 0 6 16,0 0-4-16,17-2 0 0,-17 2-2 0,0 0 2 0,0 0-2 15,0 0 5-15,0 0-2 0,0 0 0 16,0 0-14-16,0 0-17 0,3-8-17 0,-3 8-21 16,0 0-18-16,0 0-29 0,0 0-34 0,0 0-42 15,-20-14-60-15,20 14-90 0,-12-14-208 0,5 4-590 0,1 1 261 16</inkml:trace>
    <inkml:trace contextRef="#ctx0" brushRef="#br0" timeOffset="29395.5845">1787 69 71 0,'0'0'126'0,"0"0"0"16,0 0-12-16,0 0 2 0,0 0-5 0,0 0 1 16,0 0-5-16,0 0-2 0,0 0-4 0,0 0-2 15,0 0-6-15,0 0-4 0,0 0-4 0,0 0-2 16,0 0-5-16,0 0-2 0,0 0-2 0,0 0-2 16,0 0-2-16,0 0-4 0,0 0-2 0,0 0-3 15,0 0-3-15,0 0-2 0,0 0-4 0,0 0-2 16,0 0 0-16,0 0-2 0,0 0-4 0,0 0-1 0,0 0 1 15,0 0-4-15,0 0-1 0,0 0 3 0,0 0-4 16,0 0-1-16,0 0-2 0,0 0 0 0,0 0-3 16,0 0-3-16,0 0 3 0,0 0-11 0,0 0 6 15,0 0-10-15,0 0-1 0,0 0-3 0,0 0 1 16,0 0-4-16,0 0 1 0,0 0-2 16,-16 6 2-16,16-6-2 0,0 0 2 0,1 14-4 0,-1-14 2 15,0 13 0-15,0-13 1 0,-1 15 0 0,1-15 4 16,1 18-6-16,-1-9 3 0,0-9-3 0,-1 18 1 15,2-8 0-15,-1-10 0 0,0 18 2 0,2-9 0 16,-2-9-1-16,-2 18 2 0,2-18-3 0,0 18 2 16,0-8-2-16,0-10 2 0,0 22-1 0,-1-14 2 15,2 5-4-15,-1-2 4 0,0-11-2 0,0 24-3 0,2-13 2 16,-2-1 1-16,0 5-4 0,3-3 5 16,-3 2-2-16,0-3-1 0,1 3-2 0,-1-3 2 15,0-11-2-15,0 21 0 0,2-11-4 0,-2 1 5 0,3-1-2 16,-3-10-2-16,1 24 1 0,-1-16-3 0,0 2 1 15,1 0-1-15,1 1 5 0,-2-11-1 0,3 17-2 16,-3 1 0-16,1-12-1 0,-1-6 3 16,2 21-4-16,1-10 2 0,-2-3-1 0,1 2-1 0,-1 0 1 15,2 1 2-15,0-1-2 0,0-1 3 0,0 3-4 16,-1-1 1-16,1 6 1 0,-2-3 0 16,1 0-1-16,1-4 2 0,0 4-1 0,-2 1-5 0,2 0 1 15,-1-10 4-15,-1 9 2 0,2-4-5 0,-3 1 3 16,2 0-1-16,-2 1-1 0,1-1 5 0,-1-11-3 15,3 21-1-15,0-8 2 0,-3-2-1 0,0-11 1 16,2 22-1-16,1-11-2 0,-3-1 5 0,0 0-3 16,0 5 2-16,1-5 0 0,-1 2-2 0,0-12 0 15,2 22 2-15,-2-8 1 0,3 1 0 0,-3-4-1 0,1 0-2 16,1 5 0-16,-1-1 3 0,2 0-3 16,-6 1-2-16,6-1 4 0,-1 1-3 0,-2-2 1 15,0 3 2-15,1-6-5 0,-1 6 5 0,0-1-2 16,0-3 0-16,0 3 4 0,0-1-7 0,3 2 2 15,-3-1 1-15,0-1-1 0,0-3-2 0,0 5 4 0,0-7-2 16,0 5 2-16,0-3-4 0,0 2 5 16,0-2-4-16,0 3 0 0,0-6-3 0,1 4 5 0,-1-2-3 15,0 3-1-15,0 2 4 0,0-4-4 0,0 2 4 16,2 0-3-16,-1-2 3 0,-1 1-2 0,3-3 1 16,-3-10-3-16,2 24 6 0,-1-12-5 0,-1 2 2 15,3-4-2-15,-1 1 0 0,-2-11-2 0,3 20 2 16,0-10 1-16,-2 0-2 0,4 2 2 0,-5-2 0 15,3-1 0-15,-3-9 4 0,0 22-2 0,4-13 2 16,-2 0-7-16,-1 4 6 0,-1 4-1 0,3-6 1 16,-3 5-3-16,2-7 2 0,-1 6-1 0,-2 0 0 15,2-4 2-15,-1 3-1 0,3-2-1 0,-3 0 1 16,3 2 2-16,-3-4 1 0,0-10-1 0,2 22-6 16,1-14 4-16,-2 2-1 0,-1-10-1 0,2 20 2 15,-2-9 1-15,4-2 0 0,-4 3-1 0,2-1 3 16,-2-11-5-16,1 17 0 0,2-2 4 0,0-2 0 0,0 0-3 15,-1 1-1-15,-2 1 3 0,1-5-1 16,1 3 4-16,-2-13-6 0,3 19 4 0,-2-10 0 16,1 3 1-16,2 1-1 0,-4-3-2 0,1 1 5 15,-1-11-2-15,3 19-3 0,-1-7 6 0,-2-3-4 0,1 1-3 16,1 1 2-16,1 1-2 0,-3 2 2 16,3-3 0-16,0 4-4 0,-2-2 4 0,1 1-1 15,-1 0-1-15,4 0 1 0,-5-1 2 0,4-2 2 0,-2-3-6 16,1 9 5-16,0-7-6 0,0 5 0 0,0-7 4 15,1 1-4-15,1 5 4 0,-4-4-4 0,2 1 4 16,0-4-3-16,2 6 5 0,-2 1-8 0,0-6 7 16,0 5-5-16,1-1 5 0,-1-3-5 0,1 6 2 15,1-2 0-15,-1 1 2 0,1 1 1 0,-1 0-4 16,-2-2 1-16,1 1 1 0,1 1-1 0,-2-3-3 16,1-2 3-16,-2 4 0 0,2-3 3 0,2 2-3 15,-1-2-4-15,-2 4 6 0,-1-5-1 0,2 0-2 16,-1 1-3-16,1-1 4 0,1 1 1 0,-2-1-4 15,1-1-2-15,-3-9 7 0,3 17-5 0,1-7-2 16,-1 5 6-16,0-6-4 0,-1 8 2 0,1-3 2 16,1 3 0-16,0-1 0 0,-2-4-4 0,1 6 10 15,1-2-12-15,-2-1 4 0,2-1 2 0,-2 0 3 0,1 3-5 16,-2-3 5-16,1-4-1 0,-1 1-2 16,-1-1 0-16,3 1 0 0,-1 1 4 0,-1-3 0 0,-1 5 1 15,0-14 2-15,5 19-1 0,-5-10 2 16,1 2-1-16,-1-11 6 0,2 19-3 0,1-8-4 0,-2 1-3 15,-1-2 6-15,2 0-6 0,1 4 4 0,-2 2-3 16,1-1 7-16,-2 3-6 0,1-5-1 0,2 3 6 16,0-2 3-16,0 3-10 0,0-4-2 0,-1 0 6 15,1-1-7-15,-3 5 7 0,1-6-2 0,1 2-6 16,1 1 3-16,-2-3 1 0,-1-11 2 0,2 21 0 16,1-11-1-16,-2 1 2 0,0-1-1 0,-1-10 0 15,2 21 10-15,1-11-10 0,-2-2-1 0,-1 7 4 16,2-7-5-16,-2-8-1 0,3 19 2 0,-2-8-1 15,-1-11-3-15,0 17 5 0,2-7-3 0,-2 4 11 16,0-1-9-16,1 2 13 0,-2 1-15 0,2-2 1 16,-1 1-3-16,5-3 6 0,-5 3-2 0,0-4 0 15,0-1 1-15,0 6-8 0,0-7 6 0,0-9-2 16,1 17 9-16,-1-6-4 0,3 0-1 0,-3-11-5 16,0 18 2-16,2-9-5 0,-2-9 7 0,1 18-1 0,-1-7-1 15,2-2 2-15,1 2 1 0,-3-11-2 16,3 15 2-16,-3-8 1 0,0-7 3 0,3 17-7 0,-3-17 16 15,0 19-14-15,1-13 2 0,-1-6-1 0,2 18 4 16,-2-7 2-16,1-2-8 0,-1-9 3 0,3 18-1 16,-3-8 2-16,2 3-2 0,-4 2 1 0,4 1 4 15,-2 0-7-15,1-3 15 0,2-3-16 0,-1 1 5 16,-4 3-7-16,2-14 6 0,2 21-3 0,-1-7 2 16,1-6 3-16,-2-8-4 0,-2 17-1 0,4-7 8 15,-2-10-14-15,3 14 2 0,-3-14 2 0,1 13 2 16,-1-13-4-16,0 13 2 0,0-13-4 0,0 11 2 15,0-11 0-15,0 12 6 0,0-12-2 0,2 13 1 16,-2-13-2-16,0 15 6 0,0-15-3 0,0 14 1 16,0-14 3-16,3 15-2 0,-3-15 0 0,0 16 5 15,1-8 9-15,-1-8-11 0,0 21 1 0,0-11 1 16,0 0 7-16,0-10-8 0,2 17 6 0,-4-6-4 16,4 0 0-16,-2-11-1 0,3 18-3 0,-2-10 3 0,-1-8-3 15,0 19-2-15,0-9-1 0,0-10 2 16,2 17 4-16,-1-9-3 0,-1-8-3 0,3 17-1 0,-3-17-1 15,2 15 3-15,-2-4 1 0,0-11 0 0,1 12 1 16,-1-12-4-16,0 15 3 0,3-8-1 0,-3-7 1 16,0 23 3-16,0-12-2 0,2 3-1 0,-1-3 3 15,-1-11-3-15,0 20-1 0,0-9 2 0,0-11 0 16,0 14-1-16,0-4-3 0,0-10 5 0,0 14-4 16,0-14-3-16,0 14-1 0,1-4 2 0,-1-10 1 15,0 0 0-15,0 16 0 0,0-6-4 0,0-10 5 16,3 11-2-16,-3-11 1 0,2 13-2 0,-2-13 0 15,0 0 8-15,0 14-10 0,0-14 0 0,4 14 1 16,-4-14-2-16,0 10 4 0,0-10-3 0,2 11 11 16,-2-11-11-16,1 11 0 0,-1-11 2 0,0 13-1 15,0-13 2-15,2 11 1 0,-2-11 0 0,3 9 1 0,-3-9-1 16,0 0 2-16,0 16-3 0,0-16 5 16,0 0-3-16,1 13-5 0,-1-13 7 0,0 0-2 15,2 9-1-15,-2-9-1 0,0 0 3 0,0 0-3 0,4 12 1 16,-4-12 1-16,0 0 2 0,0 10-3 0,0-10 0 15,0 0 1-15,3 13-1 0,-3-13 4 0,0 0-3 16,0 11 1-16,0-11 0 0,0 0 0 0,3 9 0 16,-3-9-3-16,0 0 6 0,0 13-8 0,0-13-1 15,0 0 3-15,0 0-4 0,0 0 2 0,0 13 0 16,0-13 4-16,0 0-1 0,0 0 4 0,0 0-5 16,0 0 2-16,0 0-1 0,2 9 2 0,-2-9 0 15,0 0 1-15,0 0 0 0,0 0 2 0,0 0-8 16,0 0 3-16,0 0 1 0,0 0-1 0,0 0 0 0,0 0-2 15,1 10 0-15,-1-10 3 0,0 0-5 16,0 0-11-16,0 0-19 0,0 0-41 0,0 0-27 16,0 0-59-16,0 0-68 0,0 0-69 0,0 0-84 0,-3-43-437 15,3 29-878-15,-3 4 388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9:44.23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EF1C3D-3F88-47BF-9A9E-1EBA236B18B6}" emma:medium="tactile" emma:mode="ink">
          <msink:context xmlns:msink="http://schemas.microsoft.com/ink/2010/main" type="writingRegion" rotatedBoundingBox="2169,2236 32463,1689 32717,15787 2423,16334"/>
        </emma:interpretation>
      </emma:emma>
    </inkml:annotationXML>
    <inkml:traceGroup>
      <inkml:annotationXML>
        <emma:emma xmlns:emma="http://www.w3.org/2003/04/emma" version="1.0">
          <emma:interpretation id="{7A3BEA41-0560-465B-A6BF-033A7598A471}" emma:medium="tactile" emma:mode="ink">
            <msink:context xmlns:msink="http://schemas.microsoft.com/ink/2010/main" type="paragraph" rotatedBoundingBox="6701,2155 32476,1744 32579,8190 6803,86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EEC553-E41A-4350-A672-438E3336EC1F}" emma:medium="tactile" emma:mode="ink">
              <msink:context xmlns:msink="http://schemas.microsoft.com/ink/2010/main" type="line" rotatedBoundingBox="6700,2155 32101,1766 32120,3021 6720,3409">
                <msink:destinationLink direction="with" ref="{9820A50E-A82D-4173-8703-A14BEFB4367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C26F818-636E-4B7D-858F-8AFB11B0EBA8}" emma:medium="tactile" emma:mode="ink">
                <msink:context xmlns:msink="http://schemas.microsoft.com/ink/2010/main" type="inkWord" rotatedBoundingBox="6701,2155 8225,2131 8244,3386 6720,3409"/>
              </emma:interpretation>
            </emma:emma>
          </inkml:annotationXML>
          <inkml:trace contextRef="#ctx0" brushRef="#br0">-1 0 132 0,'0'0'203'0,"0"0"-15"16,0 0-16-16,0 0-14 0,0 0-9 0,2 11-2 15,-2-11-5-15,0 0-2 0,0 13 0 0,0-13-10 16,3 11-7-16,-3-11-7 0,0 13-4 0,0-13 2 16,1 17 2-16,-1-7-6 0,0 5-8 0,0-6 0 15,2 6-4-15,-2 1 2 0,0 0-5 0,-2 2 0 16,2-1-2-16,2 7-5 0,-1-3 2 0,-2-2-3 15,2 3-7-15,-1-4-5 0,0 6-2 0,3-2 3 0,-1 2-9 16,-2-7 0-16,1 1 2 0,2 0-14 0,0-4 7 16,-3 1-6-16,2-2 2 0,2 1-8 15,-4-3-4-15,2 5-2 0,1-6-7 0,-2-2-3 0,-1-8 0 16,2 17-1-16,-1-7-4 0,-1-10 0 0,0 15-8 16,0-15 1-16,3 13-13 0,-3-13-17 0,2 14-28 15,-2-14-18-15,0 0-23 0,1 12-21 16,-1-12-14-16,0 0-14 0,0 0-21 0,6 6-37 0,-6-6-33 15,0 0-53-15,0 0-254 0,14-32-567 0,-9 17 252 16</inkml:trace>
          <inkml:trace contextRef="#ctx0" brushRef="#br0" timeOffset="366.9867">245 267 180 0,'5'-7'205'0,"-5"7"-9"15,0 0-6-15,0 0-15 0,0 0-12 0,0 0-9 16,0 0-6-16,0 0-13 0,0 0-3 0,0 0-6 16,0 0 0-16,0 0-3 0,0 0-2 0,0 0-1 0,-9 36-10 15,5-23-1-15,-5 0-4 0,1 3-2 0,1 2-5 16,-2-3 2-16,-2 5-5 0,2-1-8 16,2-4-4-16,1-1 0 0,-2 0-4 0,-1 3-7 15,7-4-4-15,-6 2-4 0,4-6-1 0,1 3 5 0,-2-1-12 16,4 0-4-16,-2-1 4 0,0-1-3 15,3-9-6-15,-3 18 4 0,3-18-6 0,0 14 1 0,0-14-8 16,3 14 4-16,-3-14-2 0,3 12-5 16,1-6 2-16,-4-6 3 0,6 12-9 0,-3-6 3 0,-3-6-6 15,9 7 0-15,-9-7-6 0,9 7-2 0,-2-3 3 16,1-2 2-16,-8-2-1 0,18 4-3 0,-18-4 2 16,21 0-18-16,-11 0-10 0,6-4-24 0,-2 2-31 15,2-3-32-15,1-1-22 0,1 1-36 0,1-5-33 16,-4 2-32-16,4-7-42 0,2-1-68 0,-3 0-205 15,1-3-572-15,-1 2 254 0</inkml:trace>
          <inkml:trace contextRef="#ctx0" brushRef="#br0" timeOffset="654.9994">599 397 92 0,'0'0'194'0,"0"0"-13"0,0 0-4 0,0 0-12 16,0 0-4-16,0 0-3 0,0 0-6 0,0 0 0 15,13 7-3-15,-13-7 4 0,0 0-6 0,12 4 0 16,-12-4 1-16,11 2-2 0,-11-2-5 0,13 4-2 16,-5-3-2-16,-8-1-8 0,15 4-8 0,-15-4-2 15,17 2 0-15,-8-2-3 0,-9 0-2 0,20 1-3 16,-8-1-12-16,-12 0-7 0,21 0 0 0,-13-1-13 0,4-1-2 16,2-2-11-16,-2 3-1 0,-12 1-11 15,22-3 0-15,-11 2-14 0,2-1 2 0,-13 2-2 16,16-2-2-16,-16 2-12 0,17 0-12 0,-17 0-11 15,13 0-23-15,-13 0-20 0,0 0-20 0,18 2-24 0,-18-2-24 16,8 3-22-16,-8-3-29 0,0 0-48 0,0 0-51 16,0 0-307-16,0 0-610 0,-24 22 270 15</inkml:trace>
          <inkml:trace contextRef="#ctx0" brushRef="#br0" timeOffset="861.0075">668 631 197 0,'0'0'281'0,"0"0"-14"16,0 0-10-16,7 11-9 0,-7-11-16 0,10 0-17 15,-10 0-15-15,17-4-15 0,-17 4-19 0,19-4-14 16,-8 1-18-16,5 1-9 0,-1-3-16 0,0 2-7 16,1-1-12-16,-1 0-14 0,0-2-22 0,3 4-32 15,-2 0-26-15,-4-1-35 0,5-2-43 0,-2 0-35 16,0-2-45-16,-2 3-66 0,-3-3-186 0,2-2-448 15,2-1 199-15</inkml:trace>
          <inkml:trace contextRef="#ctx0" brushRef="#br0" timeOffset="1178.1833">1195 233 35 0,'0'0'219'0,"3"-10"-8"0,-3 10-8 0,0 0-1 16,3-14-3-16,-3 14-10 0,0 0-6 0,0 0-10 15,0 0-15-15,2-11-7 0,-2 11-22 0,0 0-12 0,0 0-6 16,0 0-8-16,0 0 5 0,0 0-2 0,0 0 5 16,-3 42 0-16,1-29 4 0,-1 3 6 15,3 0-1-15,0 2-1 0,0 5-5 0,0-1-2 16,0 2 5-16,-3 1-4 0,6 0-9 0,0-2-11 0,-1 0-6 15,-2 1 3-15,1 0-13 0,1-3-9 0,2 2 2 16,-2-1-8-16,-2 3-12 0,3-1-2 0,0 0-13 16,-3-1-30-16,0 1-36 0,3-2-44 0,-6 0-39 15,3 2-51-15,-3-7-61 0,0-2-88 0,-3 1-289 16,4 0-653-16,-1-3 290 0</inkml:trace>
          <inkml:trace contextRef="#ctx0" brushRef="#br0" timeOffset="4437.2553">1527 812 210 0,'0'0'292'0,"0"0"-19"15,0 0-19-15,0 0-9 0,0 0-13 0,6 7-7 16,-6-7-6-16,0 0-2 0,0 15-12 0,3-8-11 15,-3-7-10-15,1 17-4 0,-1-17-8 0,-1 17-6 16,-2-7-16-16,0 6-9 0,-2-3-14 0,-1 5-12 16,0-1-7-16,-6 7-6 0,2-7-18 0,-1 8-7 15,5 0-34-15,-7-1-46 0,0 4-48 0,-4 4-53 0,5-6-76 16,-3-1-91-16,-3-4-330 0,5-1-652 16,0-2 289-16</inkml:trace>
        </inkml:traceGroup>
        <inkml:traceGroup>
          <inkml:annotationXML>
            <emma:emma xmlns:emma="http://www.w3.org/2003/04/emma" version="1.0">
              <emma:interpretation id="{4B37647B-D85B-4BDD-B3DE-312B805EEA6A}" emma:medium="tactile" emma:mode="ink">
                <msink:context xmlns:msink="http://schemas.microsoft.com/ink/2010/main" type="inkWord" rotatedBoundingBox="9071,2319 13983,2244 13996,3105 9085,3180"/>
              </emma:interpretation>
            </emma:emma>
          </inkml:annotationXML>
          <inkml:trace contextRef="#ctx0" brushRef="#br0" timeOffset="18265.4541">2433 267 142 0,'3'-10'237'0,"-3"10"-6"0,0 0-8 16,3-10-15-16,-3 10-13 0,0 0-16 0,0 0-18 16,0 0-14-16,3-10-13 0,-3 10-15 0,0 0-7 0,0 0-1 15,0 0-5-15,0 0-2 0,0 0 0 0,5 32-4 16,-5-18-5-16,0 2 2 0,0 0-1 15,0 7 2-15,-5 3-3 0,5-2-2 0,-1 6-3 16,1-4-6-16,-2 0-5 0,-1 2 6 0,3-3-6 0,0 3-6 16,0-1-6-16,-3-3-1 0,3 0-4 15,0-1-4-15,0 1-5 0,-3-3-2 0,0-1 6 16,3-2-17-16,0 0 1 0,0-1-2 0,-4-3-3 0,2 2-6 16,1 0 4-16,1-3-7 0,0-2-5 0,-2-1-2 15,2-10 0-15,-4 18-8 0,4-18-7 0,0 17-20 16,0-17-19-16,0 12-21 0,0-12-20 15,-6 8-19-15,6-8-13 0,0 0-17 0,-7 11-39 0,7-11-51 16,0 0-35-16,0 0-300 0,0 0-593 0,-20-23 264 16</inkml:trace>
          <inkml:trace contextRef="#ctx0" brushRef="#br0" timeOffset="18546.4896">2423 457 94 0,'0'0'231'0,"0"-12"-13"0,0 12-18 0,0 0-18 16,0 0-18-16,7-6-15 0,-7 6-9 0,0 0-9 15,0 0-1-15,0 0-4 0,23 7-8 0,-23-7 0 16,16 10-2-16,-7-3-1 0,2 0 1 0,2 0-3 16,3 3-4-16,-1 1-4 0,3-2-5 0,-3 1-6 15,6 3-4-15,-3-3-2 0,4-1-11 0,-7 0-3 16,3 0-12-16,-2-1-3 0,1 0-2 0,-4 4-12 0,-1-5 1 15,2 1-6-15,-7-1-2 0,2 0-4 16,0-2-18-16,-2 2-13 0,-7-7-26 0,14 8-23 16,-8-3-28-16,-6-5-30 0,6 7-23 0,-6-7-34 0,0 0-34 15,0 0-83-15,0 0-154 0,0 0-468 0,0 0 207 16</inkml:trace>
          <inkml:trace contextRef="#ctx0" brushRef="#br0" timeOffset="19073.526">2924 216 127 0,'0'0'215'16,"0"0"-11"-16,0 0-10 0,0 0-2 0,9 18-8 16,-9-18-10-16,-6 23-5 0,3-8-7 0,-1 2-8 15,-2 3-6-15,-5 2-13 0,2-2-4 0,2 1-12 16,-5 2-6-16,1 0-6 0,-2-4-12 0,4-4-7 15,2 3-6-15,-2-2-6 0,3-3-11 0,-2 0-6 16,2-2-3-16,0-1-10 0,0 0-1 0,6-10-4 16,-7 11-6-16,4-5-4 0,3-6-4 0,0 0 0 15,-3 12-5-15,3-12-2 0,0 0 3 0,0 0-8 16,0 0-6-16,0 0-12 0,0 0-14 0,0 0-11 16,36-18-12-16,-27 7-9 0,4-2-7 0,-1 0-1 15,7-3 2-15,-2-2-2 0,1-1 5 0,1 1 3 16,-1 1 6-16,-5 1 3 0,1 1 5 0,-2 3 5 15,1-3 4-15,-2 5 9 0,-3-3 5 0,-3 5 13 16,4 1 8-16,-3 0 10 0,-2 1 9 0,-4 6 5 16,9-11-1-16,-9 11 2 0,9-6 0 0,-9 6-6 15,5-4-3-15,-5 4-2 0,0 0 4 0,0 0-1 16,0 0 5-16,12 16 4 0,-9-5 5 0,0 1 1 0,1 5 10 16,-1-3-1-16,0 10 6 0,2 1 0 0,-3-1 1 15,1 2 7-15,3 0 2 0,0-1-3 0,2 3-3 16,-2-3-1-16,0-1 3 0,4 1-6 15,-4-2-5-15,5-1 0 0,-5-5 2 0,1 4-7 0,2-4-7 16,-3 1-2-16,1-4-1 0,-1 0 1 0,0 0-8 16,2 0 1-16,-2-3-2 0,0 2-3 0,-5-3-16 15,5 0-19-15,-6-1-28 0,0-9-17 0,6 17-33 16,-9-6-42-16,3-11-42 0,-3 16-45 0,3-16-78 16,-7 8-265-16,7-8-605 0,0 0 267 0</inkml:trace>
          <inkml:trace contextRef="#ctx0" brushRef="#br0" timeOffset="19484.0632">3756 143 101 0,'0'0'268'0,"0"0"-7"0,-27 21-12 15,15-8-8-15,2 6-12 0,-3 1-10 16,1 7-10-16,-2-1-10 0,1 7-10 0,1-5-5 0,-2 6-11 15,8 0-10-15,-1-7-11 0,4 1-8 0,0 0-8 16,3-4-12-16,0 0-9 0,6 1-11 16,-2 0-1-16,5-4-15 0,-3-4 2 0,2-3-13 15,4 4-2-15,-2-5-12 0,7 5 1 0,-4-5-4 0,2-2-11 16,-2-1-3-16,4 0-15 0,-4-1-23 0,-1-2-37 16,2-1-35-16,-1 1-43 0,-4 0-41 15,-2-1-43-15,2-2-81 0,-9-4-296 0,8 4-614 16,-8-4 272-16</inkml:trace>
          <inkml:trace contextRef="#ctx0" brushRef="#br0" timeOffset="20567.9499">4071 432 194 0,'0'0'279'0,"0"0"-18"0,0 0-18 16,0 0-13-16,12-17-23 0,-12 17-14 0,3-9-15 15,-3 9-15-15,4-13-15 0,-4 13-13 0,6-14-13 16,-3 4-11-16,3 2-6 0,-4-2-13 0,-2 10-4 16,6-18-10-16,-3 10-2 0,0-3-12 0,0 3-5 15,-3 8 0-15,4-17-5 0,-4 17-1 0,6-11-7 16,-6 11 1-16,3-7-8 0,-3 7-10 0,0 0-4 16,0 0-2-16,0 0-3 0,0 0 2 0,0 0 8 15,0 0 2-15,0 0-1 0,6 38 11 0,-6-20 3 16,0 6 3-16,0-3 3 0,-3 2 3 0,3 1 10 15,0 1 2-15,0 1 3 0,0-2-1 0,0 0 14 0,0-2-23 16,0 1 3-16,0-6-4 0,0 6-5 16,0-5-2-16,0-1-5 0,0 1-4 0,-3 2-12 15,6-3-32-15,-3 0-38 0,0-2-42 0,-3 1-41 0,0-1-58 16,0 0-68-16,3-3-104 0,0-12-230 16,-7 12-631-16,7-12 278 0</inkml:trace>
          <inkml:trace contextRef="#ctx0" brushRef="#br0" timeOffset="20795.8809">4475 679 176 0,'4'7'296'0,"-4"-7"-11"16,6 13-13-16,-3-3-9 0,0-2-15 0,-3 3-12 15,6 1-16-15,-6 0-12 0,0-12-18 0,0 20-14 16,-3-4-17-16,0-1-19 0,0 0-11 0,0-5-8 15,0 2-16-15,0 2-5 0,-1-3-11 0,1 2-8 16,-3-5-19-16,3 2-28 0,3-10-35 0,-4 14-35 16,-2-6-34-16,6-8-43 0,-3 13-38 0,3-13-37 15,0 0-75-15,-6 7-199 0,6-7-500 0,0 0 222 16</inkml:trace>
          <inkml:trace contextRef="#ctx0" brushRef="#br0" timeOffset="21150.9954">4735 549 112 0,'0'0'294'0,"8"-13"-19"0,-6 3-22 0,4 2-13 0,0-5-23 16,0 0-18-16,-2 2-15 0,5-3-18 16,-4-3-15-16,4 6-14 0,-3-6-11 0,-2 5-10 15,2-5-11-15,-3 6-6 0,5-5-6 0,-5 5-9 16,0 1-3-16,2 2-12 0,-5 8 2 0,3-15-7 15,-3 15-6-15,6-8-7 0,-6 8-10 0,0 0-4 16,0 0-4-16,0 0 1 0,0 0 2 0,0 0 7 0,0 0-1 16,5 34 7-16,-5-16 6 0,0 4-2 0,-3 3 8 15,1-1 10-15,1 2-3 0,1-1 7 0,0-1 0 16,-2 1-4-16,2-4 4 0,0-1-4 0,2-2-4 16,-2 3 1-16,1-2-4 0,1-2-3 0,-2-2-7 15,3 1-8-15,-3-2 1 0,0-1-10 0,0 4 3 16,0-6-4-16,0-2-10 0,0-9-13 0,0 19-18 15,0-9-30-15,0-10-31 0,0 13-31 0,0-13-29 16,-3 12-33-16,3-12-34 0,-2 11-55 0,2-11-78 16,0 0-265-16,0 0-638 0,0 0 282 0</inkml:trace>
          <inkml:trace contextRef="#ctx0" brushRef="#br0" timeOffset="21432.9369">5055 152 40 0,'20'18'238'0,"-13"-8"-7"0,2 4 6 0,1 1-8 0,5 2-8 16,-1 4-3-16,-1 4-5 0,7 6-7 0,-4 4 3 15,0-2-13-15,-2 4-13 0,-2-1-7 16,-2-3 3-16,-1-4-14 0,-3 8-14 0,-4-2-3 0,-1 0-18 15,-1-11-1-15,-1 5-23 0,1-2-6 16,-5-3-6-16,-4 1-4 0,5 0-12 0,-5-2-11 16,1 0 10-16,-4-2-48 0,0-1-33 0,-1 1-23 0,0-2-24 15,5-4-37-15,-7 7-64 0,5-9-65 0,1 1-75 16,-5 1-260-16,7-9-597 0,-5-1 264 0</inkml:trace>
          <inkml:trace contextRef="#ctx0" brushRef="#br0" timeOffset="21766.9647">5452 698 259 0,'15'-1'319'16,"-15"1"-12"-16,13-3-14 0,-13 3-10 0,20-1-13 0,-4-1-16 15,0 1-20-15,4-2-13 0,-4 2-21 0,4-2-14 16,-1 0-12-16,3 2-12 0,1 0-17 16,-1-4-13-16,3 1-12 0,-5 3-12 0,-1 0-2 15,-1-4-13-15,0 5-13 0,1-2-6 0,-1-2-8 16,-1 1-11-16,1-1-19 0,-8 3-27 0,0-3-23 0,-10 4-33 15,17-6-32-15,-17 6-40 0,9-4-52 16,-9 4-54-16,3-8-80 0,-3 8-233 0,0 0-582 0,-12-19 257 16</inkml:trace>
          <inkml:trace contextRef="#ctx0" brushRef="#br0" timeOffset="21987.9187">5691 450 106 0,'0'0'317'15,"0"0"-28"-15,0 0-20 0,-11 7-11 0,11-7-12 16,2 13-11-16,-2-13-15 0,3 18-12 0,-3-5-10 16,3 3-13-16,0-3-19 0,-3 4-10 0,4-1-13 15,0 1-17-15,-2 3-12 0,1-6 2 16,0 9-16-16,-3-4-10 0,0 3-12 0,0-1-8 0,0-3-11 16,0 0-19-16,0-1-40 0,-3-2-42 0,-2 2-51 15,-1 1-49-15,4-2-62 0,-4-4-114 0,3-1-181 16,-2-4-540-16,5-7 240 0</inkml:trace>
          <inkml:trace contextRef="#ctx0" brushRef="#br0" timeOffset="22980.936">6138 383 91 0,'0'0'277'0,"7"-4"-19"15,-7 4-25-15,0 0-20 0,0 0-16 0,0 0-8 16,0 0-2-16,9 16-5 0,-9-16-10 0,8 24-11 15,-7-10-4-15,1 3-3 0,1 0-12 0,0 4 2 16,3-3-7-16,-2 6-1 0,-1-1-7 16,-1 2-6-16,5-3-9 0,-4 0-2 0,3-6-7 0,-6 2-7 15,2-1-3-15,-2 1-7 0,1-1-1 0,1-4-6 16,-2 1-10-16,3-4-2 0,-3 1-3 0,0-11-10 16,0 16-2-16,0-7-4 0,0-9-7 0,5 11 2 15,-5-11-6-15,0 0-2 0,0 11 2 0,0-11 4 0,0 0-1 16,0 0-7-16,0 0 1 0,0 0-4 15,0 0 0-15,0 0-5 0,0 0-3 0,0 0-7 16,17-32-10-16,-13 17-11 0,1-2-11 0,2-7-10 16,-1-4-26-16,3-7-11 0,-1 0-6 0,-1-2-2 0,-1 0-1 15,5 0 2-15,-3 1 6 0,-2 10 4 0,-1-3 4 16,-1 2 7-16,1 3 5 0,-1 0 6 16,-1-1 0-16,2 9 10 0,-2 0 4 0,-2-2 12 0,2 5 6 15,-3 2 9-15,3 3 14 0,-3 8-1 16,0-14 2-16,0 14 0 0,3-14-8 0,-3 14 0 15,0 0 2-15,2-10-11 0,-2 10-1 0,0 0 6 0,0 0-3 16,0 0-2-16,0 0 3 0,0 0-1 0,0 0 3 16,7 38 6-16,-5-24 4 0,1 3 8 0,3 4-1 15,-5-3 9-15,7 10-4 0,-7-3 9 0,5 1 6 16,0 0 0-16,-2-1 1 0,-1-1 0 0,3 2 0 16,-1-3 2-16,-2 0-2 0,3-1 4 0,-2-5-3 15,4 0-3-15,-4 0-1 0,-1-5-4 0,2 3-1 16,-2-2-1-16,1-3-1 0,-1-2-5 0,-1 0 1 15,-2-8-4-15,9 15-2 0,-8-8-2 0,-1-7 0 16,6 9-2-16,-6-9-1 0,6 9 1 0,-6-9-4 16,0 0 3-16,7 6-1 0,-7-6-2 0,0 0-1 15,0 0-1-15,24-6-1 0,-24 6-1 0,14-10 0 0,-7 3-4 16,2 0-1-16,-3-1-9 0,5-6-5 16,-3 4-9-16,1-5-6 0,2 4-6 0,-2-8-1 0,3 2-4 15,1-1-3-15,-1-3 14 0,-4 6-11 16,0-9-8-16,3 6 13 0,-5 0-6 0,1 2 3 15,-4-2 5-15,2 1 10 0,-1 0-8 0,2-1 2 0,-3 1 1 16,2 5 7-16,-2-3-5 0,0 0 5 0,1 4-4 16,-1 0 5-16,-3 11 1 0,3-16 0 0,-3 16 4 15,5-11-6-15,-5 11-1 0,1-10 10 16,-1 10-14-16,0 0 1 0,0 0 0 0,8-7 2 0,-8 7-4 16,0 0 5-16,0 0 5 0,0 0 1 0,10 30 8 15,-9-22 3-15,-1 6 5 0,5 3 10 0,-4 0-1 16,5 1 4-16,-6 4 8 0,2 1 0 0,1 2 7 15,4-3 0-15,-4 0 1 0,2-4 5 0,-1 6-1 16,-1-6 3-16,3-1 0 0,0 1-6 0,-3-4 0 16,3 0 0-16,-4 1 1 0,4-2-8 0,0-2 2 0,-5 3-6 15,5-5 3-15,-3 2-8 0,0-4 15 0,1 1-21 16,-4-8-4-16,6 14-19 0,-3-11-20 16,-3-3-26-16,8 10-29 0,-8-10-36 0,10 7-21 0,-10-7-34 15,12 4-36-15,-12-4-43 0,0 0-43 0,18-10-75 16,-9 3-258-16,-1-4-681 0,5-2 301 15</inkml:trace>
          <inkml:trace contextRef="#ctx0" brushRef="#br0" timeOffset="23259.8569">7227 210 73 0,'0'0'268'0,"0"0"-13"0,6-9-18 0,-6 9-15 15,0 0-18-15,0 0-15 0,0 0-5 0,0 0-3 16,0 0 2-16,-12 32-9 0,9-18 0 0,-5 3-3 16,2 3-1-16,-1 5 5 0,1-1-7 0,-5 2-2 15,5 2-9-15,2-4-3 0,-2 4 0 0,2-3-7 16,1-1-8-16,0 4-4 0,6-7-9 0,-3 2-12 16,1-1-3-16,1-4-13 0,3-1-5 0,0-3-12 15,-1 4-10-15,2-1-1 0,3-3-6 0,-1 3-9 16,1-4-6-16,1 2-27 0,-2-1-41 0,2-3-44 0,2 2-58 15,-5-4-54-15,4 2-64 0,-5-4-81 16,0-3-364-16,-6-4-739 0,16 4 328 0</inkml:trace>
        </inkml:traceGroup>
        <inkml:traceGroup>
          <inkml:annotationXML>
            <emma:emma xmlns:emma="http://www.w3.org/2003/04/emma" version="1.0">
              <emma:interpretation id="{9A5C07C7-5CBC-4B4B-86AF-AC9191466EFF}" emma:medium="tactile" emma:mode="ink">
                <msink:context xmlns:msink="http://schemas.microsoft.com/ink/2010/main" type="inkWord" rotatedBoundingBox="14369,2066 19186,1992 19201,2966 14384,3040"/>
              </emma:interpretation>
            </emma:emma>
          </inkml:annotationXML>
          <inkml:trace contextRef="#ctx0" brushRef="#br0" timeOffset="23988.1382">7677 320 85 0,'0'0'268'16,"0"0"-13"-16,-3-11-15 0,3 11-11 0,0 0-14 15,0 0-12-15,2-14-18 0,-2 14-14 0,0 0-16 16,0 0-15-16,7-13-12 0,-7 13-12 0,7-11-7 16,-7 11-13-16,8-10-11 0,-8 10-9 0,10-7-2 15,-4 4-10-15,-6 3-4 0,11-6-5 0,-11 6-3 0,12-5-5 16,-12 5-9-16,13-3 0 0,-13 3-1 0,14 0-6 15,-14 0 0-15,0 0-1 0,19 6-1 16,-12-2 2-16,-1 1 0 0,0 1 3 0,-6-6 4 16,14 14 0-16,-8-3 1 0,-2-3-2 0,4 4 1 0,-5 2 2 15,0 0 0-15,1 1-4 0,-1 1 3 0,-6 1 2 16,2-1 3-16,-1 7-4 0,-2-2-3 16,-2 3 3-16,-2-1-5 0,1-3 2 0,-2 3-3 0,-5-1-3 15,1-5 8-15,0 2-2 0,1-3 0 0,1-5-8 16,2 4 0-16,-1-2-1 0,2-2-2 0,2-4 3 15,-1 0 0-15,7-7-8 0,-8 13 2 0,8-13 0 16,-7 10-4-16,7-10 8 0,-6 4-7 0,6-4 2 16,0 0-1-16,0 0 2 0,0 0 3 0,0 0-2 15,0 0 2-15,0 0-4 0,27 5 3 0,-14-7-6 16,2-1-4-16,0 0 2 0,0-1-5 0,6 1-15 16,1-2-11-16,4-1-32 0,-1 0-39 0,-7 1-30 15,1 3-37-15,-1-2-50 0,2 1-58 0,-3-2-82 16,-2-5-254-16,-1 3-645 0,2 0 286 0</inkml:trace>
          <inkml:trace contextRef="#ctx0" brushRef="#br0" timeOffset="24209.051">8218 554 319 0,'0'0'314'0,"3"9"-2"0,-3-9-15 0,3 11-16 16,-3-11-10-16,3 13-18 0,-3-4-11 0,0-9-3 0,0 18-17 15,2-3-10-15,-4-2-14 0,2 0-21 0,-3 0-5 16,3 3-23-16,-3-2-15 0,0 2-7 0,0-2-9 16,0-1-14-16,2 2-11 0,-4-1 1 0,1-3-19 15,2 0-5-15,0-1-30 0,-1 1-30 0,3-11-34 16,-3 16-32-16,3-16-29 0,-3 16-42 0,3-16-33 16,-3 13-36-16,3-13-42 0,0 0-62 0,0 0-257 15,0 0-602-15,0 0 267 0</inkml:trace>
          <inkml:trace contextRef="#ctx0" brushRef="#br0" timeOffset="24794.3108">8733 334 159 0,'-9'7'280'0,"2"3"-16"0,-1-4-16 0,-2 6-17 16,1 1-12-16,1-4-18 0,4 2-12 0,-4-2-18 15,2 2-16-15,2 2-14 0,1-4-10 0,-2 0-12 16,2 2-6-16,3-11-14 0,-3 17-4 0,3-17-8 15,0 17-6-15,0-17-4 0,6 11-3 0,-1-4 0 16,-5-7-4-16,13 7-6 0,-4-4-7 0,3 0-4 16,0 0-6-16,2-2-7 0,0 2 2 0,1-3-8 15,3 0-5-15,0 1 0 0,-1 2-6 0,0-2 0 0,-2 1 0 16,3 2 2-16,2-2-2 0,-4 3 7 16,2 1 2-16,0-2 4 0,-3 3-5 0,0-3 6 15,-2 3 5-15,-2-2-4 0,-3 0-1 0,3 3 9 16,-7-3 4-16,5 1 7 0,-9-6 10 0,2 15-10 0,-2-15-1 15,-2 16-2-15,2-16-9 0,-12 20-3 0,2-9 0 16,3 0-8-16,-4-2-36 0,-1 0-32 16,0 0-37-16,3 1-33 0,-3 1-42 0,0-2-59 0,0-4-67 15,5 1-360-15,-5-5-684 0,12-1 303 16</inkml:trace>
          <inkml:trace contextRef="#ctx0" brushRef="#br0" timeOffset="24453.0416">8749 282 193 0,'17'-6'280'15,"1"1"-19"-15,0-2-8 0,-1 1-26 0,7-1-15 16,-4 1-18-16,-4 1-21 0,3-1-15 0,-1 2-16 0,0 0-13 16,-7 1-13-16,5-1-11 0,-2 1-9 0,-4-1-9 15,2 3-14-15,-12 1-16 0,15-1-21 16,-15 1-30-16,15-4-29 0,-15 4-34 0,0 0-39 0,0 0-32 16,9-1-97-16,-9 1-154 0,0 0-409 0,0 0 181 15</inkml:trace>
          <inkml:trace contextRef="#ctx0" brushRef="#br0" timeOffset="28503.1238">9449 37 115 0,'0'0'168'16,"0"0"-12"-16,0 0-10 0,0 0-6 0,0 0-5 16,0 0-7-16,0 0-13 0,0 0-7 0,0 0-7 15,0 0-11-15,0 0-3 0,0 0 0 0,0 0 0 16,0 0-3-16,0 0 2 0,0 0-2 0,0 0-1 16,0 0-2-16,27 18 4 0,-17-12-3 0,2 2 1 15,-2 3-4-15,2 0-3 0,0-3-2 0,2 3 1 16,-1 2-4-16,1-1-4 0,2 6-3 0,0-6 1 15,1 8-6-15,-1-2 1 0,-1 1-7 0,3 2 2 0,-5 1-3 16,2 2-4-16,-3 1 2 0,2-1-4 0,-5 0-3 16,1 2 0-16,-1 0-4 0,-3-1-1 15,1 3-6-15,-2-1 1 0,-2-2-7 0,0-1 4 0,-6 4-6 16,3-7 2-16,-6 4-8 0,1-4 2 0,-3 1-1 16,0-4-2-16,-1-2-1 0,-1 0-4 0,-1 6 4 15,-2-4-5-15,2-4-1 0,-1-1-17 0,2-2-17 16,-2 0-25-16,2 3-28 0,1-6-35 0,0-1-42 15,3 2-50-15,0-5-85 0,6-4-192 0,-14 6-520 16,14-6 231-16</inkml:trace>
          <inkml:trace contextRef="#ctx0" brushRef="#br0" timeOffset="28878.8617">10105 408 3 0,'0'0'263'0,"0"0"-8"0,13 5-6 0,-13-5-11 0,14 2-2 15,-4 1-13-15,-10-3-8 0,27 0-11 16,-10-3-1-16,2 3-12 0,8-1-10 0,-2-3-10 16,2 0-5-16,0-1-13 0,-3-1-8 0,4 1-13 0,-1 1-11 15,0-3-10-15,-2 0-6 0,0 1-11 0,1 1-9 16,-8 0-3-16,1-3-7 0,-1 4-3 0,0-3-10 16,-2 1-6-16,2 5-12 0,-3-4-3 0,0 0-11 15,-5 2-6-15,2 0-16 0,-12 3-31 0,18-5-20 16,-12 3-27-16,-6 2-26 0,0 0-32 0,12-5-33 15,-12 5-48-15,0 0-82 0,0 0-246 0,0 0-580 16,0 0 256-16</inkml:trace>
          <inkml:trace contextRef="#ctx0" brushRef="#br0" timeOffset="29140.8839">10396 141 95 0,'0'0'262'0,"-5"16"-11"0,4-6-14 15,-2 3-10-15,0 1-8 0,0 1-13 0,0 2-7 16,6-2-12-16,-3 2-12 0,1 3-6 0,1 2-17 16,-2-2-7-16,0 0-13 0,4 4-7 0,-2-5-9 0,-2 6-10 15,1-7-16-15,-1 0-8 0,0 6-5 16,-1-1-7-16,1 2-5 0,0-4-11 0,-2 2-15 15,1-5-28-15,-4 0-29 0,4 4-34 0,-4-4-42 0,4-1-43 16,-4-1-61-16,2 1-301 0,-2-5-540 0,-3 0 238 16</inkml:trace>
          <inkml:trace contextRef="#ctx0" brushRef="#br0" timeOffset="29776.3907">11025 106 255 0,'0'0'244'0,"0"0"-17"0,0 0-7 0,0 0-1 16,0 0-9-16,0 0-3 0,12 39-10 16,-9-21-11-16,2-2-6 0,-2 6-11 0,1 0-8 15,2-4-7-15,0 6-4 0,1 0-10 0,-1-4-9 16,0 4-11-16,-1-1-5 0,4 0-5 0,-5 0-9 0,2-3-16 16,0 3-5-16,2-1-7 0,-2-6 2 0,0 2-10 15,-2-2-6-15,2-1-5 0,-5 1 0 0,2-1-8 16,2 0-20-16,-4-6-12 0,2 2-21 0,-1-3-23 15,-2-8-18-15,0 16-21 0,1-7-26 0,-1-9-24 16,-6 11-28-16,6-11-30 0,-7 6-48 0,7-6-72 16,0 0-189-16,0 0-526 0,-27-14 233 0</inkml:trace>
          <inkml:trace contextRef="#ctx0" brushRef="#br0" timeOffset="30088.8483">11106-44 131 0,'0'0'260'0,"1"-16"-13"0,-1 16-17 15,5-17-18-15,-2 9-16 0,-3 8-14 0,10-15-16 0,-2 7-13 16,-1 3-9-16,3-2-14 0,1 1-11 16,1 0-6-16,-2 1-5 0,1 0-6 0,1 4-11 15,-12 1-10-15,24 0 1 0,-16 1-5 0,3 4-8 0,-2-1 0 16,0-1-1-16,1 3 1 0,-2 2-4 0,1 2 0 15,0 0 0-15,-6-2 6 0,3 2-8 0,-1 4 0 16,-3-3 0-16,-2 3 3 0,0 2-9 16,0-4-1-16,-6 3-7 0,3-1 0 0,-4-1-4 0,1 1-9 15,1 1-3-15,-4-2-4 0,2 0 4 0,-4 4-20 16,4-6-15-16,-1 0-33 0,2-2-27 0,-1 0-29 16,1 0-34-16,0-4-46 0,0 7-44 0,6-12-72 15,-9 8-219-15,9-8-547 0,-6 4 242 0</inkml:trace>
          <inkml:trace contextRef="#ctx0" brushRef="#br0" timeOffset="30995.7168">11477 537 156 0,'0'0'278'0,"0"0"-23"0,0 0-22 0,0 0-19 15,0 0-16-15,0 0-14 0,-12 21-12 0,12-21-11 16,-7 14-10-16,4-6-8 0,-3 2-10 0,3 2-9 15,0-1-7-15,-2 2-5 0,2-2-7 0,0 1-2 16,3-12-9-16,-3 24-3 0,3-14-7 0,0-10-3 16,0 19-8-16,2-12-1 0,-2-7-4 0,6 15 0 15,-2-10-1-15,1 1-3 0,-5-6 3 0,12 7 0 16,-5-3-1-16,-7-4-3 0,21 2-4 0,-9-4-7 0,4 1 1 16,-2-4-1-16,2 0-12 0,-1 2 7 15,3-7-13-15,-3 2 14 0,1-2-18 0,-2 3 4 16,-2-4-5-16,-3-2-7 0,4 2 1 0,-1-2-4 15,-6 0 5-15,-2 1-2 0,1-2-4 0,-1 2 5 0,-4-3-14 16,0 3 2-16,0-3 11 0,-6 2-12 16,6 0-5-16,0 13 6 0,-10-18 0 0,7 7-5 15,-4 4 5-15,1 0-8 0,-2 1-4 0,8 6-4 0,-16-7-3 16,8 3-3-16,8 4 2 0,-21-3-16 0,11 0-8 16,10 3-8-16,0 0-12 0,-21 6-9 0,14-2-11 15,-1-1-17-15,1 3-18 0,-1 2-21 0,-2-4-22 16,2 2-21-16,2 0-28 0,6-6-40 0,-9 10-75 15,9-10-163-15,-6 5-517 0,6-5 228 0</inkml:trace>
          <inkml:trace contextRef="#ctx0" brushRef="#br0" timeOffset="31670.8733">11959 55 19 0,'-3'-10'331'0,"-3"0"-18"16,4-1-16-16,2 11-18 0,-6-18-17 0,6 7-25 16,-1 1-14-16,1 10-18 0,0-18-16 0,0 18-27 15,3-16-13-15,1 6-20 0,1 2-9 0,2 0-13 16,1 1-10-16,4-4-11 0,-3 5-7 0,3-1-9 15,-4 0-8-15,4 3-5 0,2-2-4 0,-1 2-3 0,2 0-14 16,2 2 0-16,-2-2-5 0,2 4 0 16,-3 4-3-16,2-3-3 0,2 0 6 0,-3 4-8 15,-2-2-3-15,1 1-2 0,-2 2 9 0,0 1-5 16,-3-2-3-16,1 0 3 0,-1 3 3 0,-1-1 5 16,0-1 2-16,-3 2 4 0,-1 0 4 0,2 0-1 15,-3 4 7-15,-3-12-5 0,-3 17 14 0,3-17-12 16,-12 21-2-16,4-9-3 0,-3 1-4 0,-2 0-4 0,1 0-1 15,-3-2-5-15,0 1-2 0,-2 1-7 0,4-2-11 16,0 2-24-16,-2-2-22 0,3-4-32 0,1 3-26 16,-1 0-24-16,2-2-29 0,0 1-36 0,2-2-38 15,2-2-40-15,6-5-296 0,-10 13-609 0,10-13 270 16</inkml:trace>
          <inkml:trace contextRef="#ctx0" brushRef="#br0" timeOffset="31297.9702">11980 179 76 0,'9'19'240'0,"-8"-11"-5"0,-1-8-7 15,3 23-12-15,-1-7-6 0,-1 0-7 0,2 1-7 16,-3 4-9-16,2 2-1 0,-1 1-14 16,1 1-6-16,1 1-10 0,-2-1-8 0,-1 3-12 15,1-3-7-15,2-1-12 0,-1-1-4 0,-1-2-15 0,2-1-6 16,-1 2-13-16,-1-4-9 0,1 0-5 15,-2-5-6-15,3 5 1 0,-3-3-10 0,0-2-10 16,0-2-18-16,0-11-21 0,0 19-26 0,0-12-25 0,0-7-30 16,0 0-27-16,-3 18-22 0,3-18-34 0,-3 6-44 15,3-6-82-15,0 0-161 0,0 0-488 16,0 0 216-16</inkml:trace>
          <inkml:trace contextRef="#ctx0" brushRef="#br0" timeOffset="32032.1661">12417 540 153 0,'0'0'317'0,"7"3"-26"16,-7-3-24-16,0 0-21 0,6 6-10 0,-6-6-4 0,5 7-9 15,-5-7-3-15,6 12-14 0,-2-5 1 16,-1 1-7-16,-3-8 12 0,9 17-35 0,-8-10-6 16,4 3-14-16,-2-1-7 0,-2 1-12 0,4-2-13 15,-1 4-6-15,-2-1-16 0,-1 0 1 0,1-3-17 0,2 3-5 16,-4-11-5-16,2 17-2 0,1-7-15 0,-2-1-11 15,-1-9-12-15,2 19-26 0,-2-11-27 0,0-8-44 16,1 17-36-16,-1-17-30 0,0 13-44 0,0-13-48 16,0 15-64-16,5-8-346 0,-5-7-679 0,0 0 300 15</inkml:trace>
        </inkml:traceGroup>
        <inkml:traceGroup>
          <inkml:annotationXML>
            <emma:emma xmlns:emma="http://www.w3.org/2003/04/emma" version="1.0">
              <emma:interpretation id="{F63B0102-1BB9-4FD0-84C7-62B805DDFC2B}" emma:medium="tactile" emma:mode="ink">
                <msink:context xmlns:msink="http://schemas.microsoft.com/ink/2010/main" type="inkWord" rotatedBoundingBox="19714,1991 21650,1961 21664,2894 19728,2924"/>
              </emma:interpretation>
            </emma:emma>
          </inkml:annotationXML>
          <inkml:trace contextRef="#ctx0" brushRef="#br0" timeOffset="32420.8171">13015 11 157 0,'0'0'349'0,"0"0"-21"15,0-15-20-15,0 15-34 0,0 0-25 0,0 0-29 0,0 0-22 16,0 0-18-16,0 0-4 0,0 0-11 16,0 0-4-16,10 35-11 0,-5-18-2 0,1 0-3 15,0 8-6-15,-1-1 0 0,-2-3 7 0,5 7-8 0,1-6-6 16,-2 4 4-16,-1 0-7 0,-1-2-11 0,4 4-1 16,0-4-7-16,-2 1-8 0,1-1-10 15,-2 2-5-15,0-4-8 0,-1 0-9 0,0-4-5 16,-1 0-7-16,1 0-2 0,-1-3 1 0,-2 1-12 0,2-3-12 15,-2 0-18-15,-1-2-16 0,-1-2-30 0,0-9-22 16,0 17-31-16,0-17-21 0,0 12-22 16,0-12-15-16,0 0-28 0,-7 13-35 0,7-13-38 0,0 0-32 15,0 0-80-15,0 0-225 0,-31-26-629 0,25 10 278 16</inkml:trace>
          <inkml:trace contextRef="#ctx0" brushRef="#br0" timeOffset="32703.1049">13037 6 140 0,'-1'-13'345'0,"1"-2"-22"16,-2 2-14-16,2 1-13 0,0 12-17 0,0-24-21 15,0 14-26-15,3 0-16 0,2-5-23 0,0 8-19 16,3 0-17-16,1-4-15 0,3 5-20 0,3-1-8 16,1 0-15-16,-2 1-11 0,0 1-8 0,1 1-10 0,2 4-12 15,-4 0-5-15,2 1-4 0,-1 3-7 16,0 2 1-16,-2 1-2 0,2-1-6 0,-2 6 3 15,-3 1-2-15,-2-2 5 0,4 0-1 0,-5 6 3 0,0 1-2 16,-5-2 6-16,-2 1-7 0,-2 5-6 16,-5 1 7-16,2-6-10 0,-1 1-2 0,-2 2 3 0,-3 4-6 15,0-4-10-15,1 1-24 0,1-6-22 16,1-1-28-16,0 0-38 0,-1 0-35 0,2 0-51 0,-2-2-61 16,4-4-87-16,-2-3-240 0,8-5-616 0,-9 7 272 15</inkml:trace>
          <inkml:trace contextRef="#ctx0" brushRef="#br0" timeOffset="33336.426">13668 309 5 0,'0'0'329'0,"0"0"-26"15,-11 11-19-15,11-11-23 0,-8 2-20 0,8-2-18 16,0 0-17-16,-5 11-21 0,5-11-16 0,-6 11-14 16,6-11-16-16,-3 7-8 0,3-7-13 0,-3 13-5 15,3-13-11-15,0 16 5 0,0-16-11 0,0 13-11 16,0-13 2-16,3 15-7 0,-3-15-8 0,6 14-7 16,-3-7-1-16,2 3-10 0,-1-3 4 0,2 0-6 15,1 1-4-15,1 1 4 0,2 2-10 0,-1-1-1 16,2-2 2-16,-2 2 1 0,3-1 0 0,1 2 3 15,-1 0 6-15,1-2 6 0,-4 0 0 0,3 1 6 0,0 0-7 16,-4-3 8-16,1 3-4 0,-2-3 1 0,0-2-2 16,-2 5-5-16,1-3 2 0,-3 0-3 15,-3-7-5-15,3 17-3 0,-3-17-3 0,-6 18-5 16,-2-8-8-16,3 0-26 0,-6 1-44 0,4 1-43 0,-7-4-55 16,2 0-54-16,-4 2-81 0,2 0-116 0,-3-5-274 15,0 1-716-15,-1-3 317 0</inkml:trace>
          <inkml:trace contextRef="#ctx0" brushRef="#br0" timeOffset="32985.1974">13654 289 125 0,'12'2'298'0,"-12"-2"-9"0,21-2-15 0,-10 2-13 16,2-4-16-16,-13 4-20 0,21-1-12 0,-9 0-12 15,3 0-14-15,-3-3-16 0,-12 4-14 0,22 0-14 0,-5-2-7 16,-4 1-23-16,-3-2-7 0,-10 3-12 16,23-3-7-16,-14 1-9 0,4 0-8 0,-1 1-11 15,-12 1-27-15,20-6-30 0,-13 2-38 0,-7 4-47 0,9-1-55 16,-9 1-89-16,0 0-287 0,6-10-556 0,-6 10 245 15</inkml:trace>
          <inkml:trace contextRef="#ctx0" brushRef="#br0" timeOffset="73428.4187">14506 272 116 0,'0'0'299'0,"0"0"-11"0,-13 0-10 16,13 0-12-16,0 0-13 0,0 0-12 0,-15 3-12 16,15-3-17-16,0 0-11 0,0 0-15 0,0 0-13 15,0 0-6-15,0 0-13 0,0 0-10 0,0 0 2 16,0 0-18-16,0 0-3 0,0 0-7 0,0 0-5 15,0 0-6-15,0 0-8 0,0 0-4 0,0 0-1 0,0 0-7 16,0 0-10-16,0 0 0 0,0 0-9 16,0 0-3-16,0 0-9 0,0 0 0 0,0 0-3 15,0 0-1-15,36-11-9 0,-20 7 4 0,2 1-4 0,0 0 0 16,0 1-5-16,8-3-2 0,0 5-2 16,-1-4-6-16,1 1 0 0,-1-1-5 0,-4 4-1 15,-2-2-5-15,1 1 1 0,-3-2-1 0,3 3-4 16,-2-1-2-16,0 1 2 0,-3 0-4 0,-1 0-5 0,-2 0 7 15,-12 0-2-15,21 1-5 0,-21-1-3 0,18-1-3 16,-18 1-16-16,12 1-21 0,-12-1-21 0,9 4-29 16,-9-4-22-16,9 2-26 0,-9-2-30 0,0 0-24 15,0 0-36-15,0 0-54 0,0 0-74 0,0 0-255 16,0 0-660-16,-21 17 291 0</inkml:trace>
          <inkml:trace contextRef="#ctx0" brushRef="#br0" timeOffset="73665.9896">14594 453 219 0,'0'0'229'0,"0"0"4"0,0 0-13 0,0 0 1 16,0 0-6-16,15 15-6 0,-15-15-4 0,16 2-8 15,-5-2-9-15,1 4-9 0,3-4-12 0,3 0-10 0,-1-4-12 16,0 4-12-16,2 0-9 0,1 0-12 15,5-2-10-15,-9 4-9 0,4-2-14 0,-2-2-8 16,-2 2-18-16,0-1-24 0,-1 1-34 0,0 1-38 16,-15-1-42-16,20 2-52 0,-13-2-66 0,-7 0-89 15,17-2-178-15,-17 2-508 0,9-4 225 0</inkml:trace>
        </inkml:traceGroup>
        <inkml:traceGroup>
          <inkml:annotationXML>
            <emma:emma xmlns:emma="http://www.w3.org/2003/04/emma" version="1.0">
              <emma:interpretation id="{9911F9F0-BB83-488E-83A7-DAA1C8410CF6}" emma:medium="tactile" emma:mode="ink">
                <msink:context xmlns:msink="http://schemas.microsoft.com/ink/2010/main" type="inkWord" rotatedBoundingBox="22198,2020 27083,1945 27094,2639 22208,2714"/>
              </emma:interpretation>
            </emma:emma>
          </inkml:annotationXML>
          <inkml:trace contextRef="#ctx0" brushRef="#br0" timeOffset="74626.7934">15660 62 17 0,'0'0'325'16,"0"0"-17"-16,-13-7-18 0,13 7-20 0,-13 0-16 16,13 0-21-16,0 0-14 0,-24 6-18 0,15 1-15 0,-3 4-11 15,0 0 5-15,3-2-20 0,-3 6-3 16,2-1-9-16,-1-1-8 0,1 0-9 0,4 5-5 15,-2 0-8-15,2-2 3 0,5 0-7 0,1 2-10 0,-2-4 0 16,4 4-7-16,2-1-4 0,-1-3 3 0,3 0-3 16,2 2-10-16,-1-3 4 0,4-2-9 0,1 1-4 15,-2-1-2-15,3-3-2 0,4-1-2 0,-4 0-5 16,4-1-5-16,1-3-4 0,-1-3-1 0,0 0-6 16,2-1 4-16,1-3-10 0,5-4-3 0,-9 3-5 15,2 0-1-15,5-7-8 0,-7 5 3 0,-3-3-1 16,1-1-3-16,-1 0-1 0,-1-1-1 0,-3-4-4 15,0 6 2-15,2-6-3 0,-4 0-3 0,-1 0-1 16,-2-1-3-16,-2-1-1 0,-2 3-2 0,0-1 1 16,-2-2-7-16,-4 3-2 0,1-2 0 0,-3 3-5 15,-5 1 0-15,1-2-2 0,-8 1-2 0,-2 1 1 16,-2 2 0-16,-1 5 1 0,-1 2-5 0,3 1 0 16,-7 3-5-16,6 2-1 0,-2-2-9 0,7 4-9 0,1-2-19 15,-1 7-20-15,5-6-27 0,1 4-20 16,3-1-23-16,-2-1-29 0,4 1-33 0,2 0-38 15,6-6-55-15,-7 14-88 0,7-14-223 0,0 11-665 0,0-11 294 16</inkml:trace>
          <inkml:trace contextRef="#ctx0" brushRef="#br0" timeOffset="74934.8549">16200 169 292 0,'0'0'299'16,"15"5"-9"-16,-6-2-11 0,-9-3-6 0,18 4-11 16,-8 0-10-16,4-4-9 0,-1 2-6 0,1 1-2 15,1-3-11-15,3 0-8 0,-1 0-12 0,1 0-13 16,2 1-5-16,-2-2-17 0,7-2-13 0,-6 1-10 15,2 2-13-15,5 0-14 0,-3-4-13 16,-3 2-5-16,-2 2-12 0,-2 0-10 0,2-5-7 0,0 5-12 16,-5 0-9-16,-4-2-26 0,-9 2-30 0,20-5-36 0,-20 5-45 15,13 0-44-15,-13 0-43 0,0 0-48 0,11-3-67 16,-11 3-387-16,0 0-730 0,0 0 324 16</inkml:trace>
          <inkml:trace contextRef="#ctx0" brushRef="#br0" timeOffset="75166.466">16439-85 2697 0,'0'0'255'16,"0"0"-126"-16,0 0-57 0,-14 4-28 0,14-4-12 16,-11 10 11-16,8-3 11 0,-5 6 15 0,2 2 0 15,0 1 8-15,0 0 0 0,6 7 7 0,-6 2 11 16,-1-1 1-16,2 1-5 0,2-1 1 0,-1 2-10 15,2-2-5-15,2 3-7 0,0-2-5 16,-4 3-4-16,1 1-5 0,3 4-10 0,-5-4-10 0,5-1-52 16,-1 8-52-16,-5-9-51 0,-1 8-67 0,-4-8-86 15,2-2-380-15,2-9-705 0,-1-1 311 0</inkml:trace>
          <inkml:trace contextRef="#ctx0" brushRef="#br0" timeOffset="80537.7239">16985 76 73 0,'0'0'177'15,"0"0"-9"-15,-2-10-8 0,2 10-6 0,0 0-5 16,0-17-8-16,0 17 2 0,0 0-8 0,0-14-3 15,0 14-4-15,-1-11-5 0,1 11-3 0,0 0 0 16,-5-11-7-16,5 11-4 0,-6-10-10 0,6 10-3 16,-1-10-4-16,1 10-10 0,-5-11 4 0,5 11-3 15,-4-9-1-15,4 9-4 0,0 0-1 0,-3-15 1 0,3 15-3 16,0 0-7-16,-6-12 2 0,6 12-5 0,-2-10-2 16,2 10-4-16,0 0 0 0,0 0-3 0,-1-11 1 15,1 11-6-15,0 0 2 0,0 0-5 16,0 0-6-16,0 0 2 0,0 0-9 0,0 0-1 0,0 0-8 15,0 0-6-15,0 0 1 0,0 0-1 0,0 0-5 16,0 0 3-16,0 0-2 0,0 0 3 0,-5 33 3 16,4-18 3-16,2 1 4 0,-2 8 2 0,0-7 0 15,-2 2 2-15,1-2 1 0,2 7 0 0,0-8-6 16,0 1 8-16,-1 3 0 0,-1-4-4 0,4 4-2 16,-4-5 8-16,4 0 7 0,-2 2 14 0,1-3-6 15,1-2-5-15,1 1-4 0,-2 0 3 0,0-2-10 16,4-1-3-16,-4 0-5 0,4-2 0 0,-5-8-3 15,6 17 2-15,-3-7-12 0,-2-3-20 0,4 1-26 16,-5-8-25-16,6 13-36 0,-2-6-34 0,-4-7-34 16,3 11-44-16,-3-11-43 0,6 7-54 0,-6-7-326 15,0 0-678-15,0 0 300 0</inkml:trace>
          <inkml:trace contextRef="#ctx0" brushRef="#br0" timeOffset="80936.2664">17347 165 49 0,'5'12'270'15,"-4"-4"-13"-15,-1-8-5 0,-1 20-10 16,2-9-16-16,-1 3-15 0,0 1-15 0,0 0-7 0,2 1-15 16,-2-3-12-16,0 4-12 0,1-3-7 0,2-4-6 15,0 4-11-15,0-3-6 0,2-2-6 16,-1 0 1-16,3 1-5 0,-2-5 8 0,1 2-3 0,1-1 1 15,-7-6 1-15,15 5-3 0,-3-5-10 0,-12 0-10 16,29-2-9-16,-15-1-7 0,6-1-3 0,-4-2-15 16,4-2 2-16,-1 1-6 0,-4 0-7 0,1-3-1 15,2 2-5-15,-3-5-8 0,2 2 0 0,-7 1 3 16,3-1-4-16,-2-4-8 0,-2 2 0 0,0 0-3 16,-5 0-5-16,1-2 10 0,-4 4-8 0,-1-3-3 15,0 0-4-15,-6 1 3 0,2-3-5 0,-5 4-5 0,-2 1-3 16,-2-1 6-16,-5 1-10 0,-3-1 2 15,3 4 3-15,-9-2 0 0,5 3-2 0,-3 4-1 16,-1-1-5-16,8 4 5 0,1-3-3 0,-1 6-6 16,0-3-9-16,4 1-17 0,1 3-25 0,4-2-20 15,-1 2-23-15,10-4-23 0,-15 7-31 0,7 0-40 16,8-7-50-16,-4 11-64 0,4-11-292 0,0 0-652 0,0 0 289 16</inkml:trace>
          <inkml:trace contextRef="#ctx0" brushRef="#br0" timeOffset="81575.1903">18153 79 176 0,'0'0'299'0,"0"0"-15"0,0-20-12 15,0 20-17-15,0 0-11 0,-3-17-15 0,3 17-15 16,0-13-11-16,0 13-14 0,3-18-19 0,-1 11-10 16,-2 7-13-16,6-17-20 0,-4 8-8 0,4 2-10 15,-3-2-14-15,-3 9-6 0,10-13-7 0,-2 7-12 16,-8 6-9-16,9-7-6 0,-9 7-4 0,12-6-10 15,-6 2-1-15,-6 4-9 0,9-3-3 0,-9 3-5 16,0 0-1-16,16 0-6 0,-16 0 3 0,9 10 2 16,-3-5-6-16,0 4 4 0,0 2-4 0,-3 2 1 15,1 3 4-15,-4 0 3 0,2 0 0 0,-2 3 1 0,-2 3 2 16,-2 2 3-16,1-2-5 0,-3 0 1 0,-2 3 4 16,-2-1 1-16,1 0-1 0,-3-2 7 15,-3 2-2-15,0 0 0 0,-3-2-5 0,3-1-2 0,-2-2 10 16,2-1-6-16,-2 0-3 0,1-1 0 0,2-6 1 15,2 2-2-15,-1-4 2 0,4 0-5 0,-1-2 2 16,2-3-2-16,8-4-3 0,-13 11-6 0,8-8 3 16,5-3 3-16,-7 8-2 0,7-8-3 0,0 0 2 15,0 0-4-15,-8 7 6 0,8-7-6 0,0 0 5 16,0 0-5-16,0 0-4 0,0 0-6 0,0 0 0 16,0 0 1-16,0 0-5 0,0 0-4 0,26-18 1 15,-26 18 0-15,19-8 0 0,-8 5 3 0,1 1-1 16,2-3-1-16,3 1-4 0,-1 2 0 0,-2 2 5 15,2-4 0-15,-3 3 0 0,1 1 1 0,1 0-2 16,0 0-3-16,-15 0 2 0,22-2 0 0,-13 2-6 16,-9 0 11-16,19 2-2 0,-19-2-2 0,18 1 2 15,-18-1-23-15,15 3-13 0,-15-3-30 0,12 0-30 0,-12 0-33 16,0 0-36-16,11 1-35 0,-11-1-45 0,0 0-49 16,0 0-316-16,13 2-660 0,-13-2 293 0</inkml:trace>
          <inkml:trace contextRef="#ctx0" brushRef="#br0" timeOffset="81878.8181">18606 269 228 0,'15'-2'258'16,"-15"2"-13"-16,18 0-5 0,-18 0-5 0,18 0-9 15,-6 0-6-15,-12 0-11 0,23-2-1 0,-12 4-13 16,5-2-10-16,-2 2-13 0,1-4-2 0,-1 4-5 16,6-2-6-16,-4-2-4 0,-1 2-5 0,3-3-14 15,-3 3-7-15,1 0-8 0,10-4-11 0,-7 4-9 16,1-2-9-16,-3 1-9 0,3-3-7 0,-4 2-13 16,2-2-4-16,-3 4-6 0,0-4-4 0,-3 4-5 0,0-2-3 15,-12 2-11-15,21-5-20 0,-11 3-20 0,-10 2-26 16,15-4-23-16,-15 4-25 0,12-3-43 15,-12 3-52-15,4-6-53 0,-4 6-74 0,5-12-292 0,-5 12-647 16,0-15 287-16</inkml:trace>
          <inkml:trace contextRef="#ctx0" brushRef="#br0" timeOffset="82110.1645">18959 3 258 0,'0'0'334'16,"0"0"-35"-16,-12 8-18 0,12-8-3 0,-3 13-20 0,-1-3-4 16,1 0-7-16,0 1-15 0,-3 6-2 0,5-3-13 15,-4 3-21-15,2-3-12 0,-1 4-13 0,2 0-12 16,1-1-14-16,-4 7-10 0,4-8-15 0,-1 3-12 16,-2-1-5-16,2 4-10 0,-2 0-16 0,1 1-27 15,0-6-44-15,6-2-44 0,-8 3-59 0,1-2-59 16,2-1-61-16,1-4-84 0,-4-3-304 0,5-8-654 15,-6 12 289-15</inkml:trace>
          <inkml:trace contextRef="#ctx0" brushRef="#br0" timeOffset="95814.3405">19684-161 180 0,'0'0'168'16,"0"0"-10"-16,0 0-7 0,0 0-13 0,0 0-7 15,0 0-9-15,5-14-5 0,-5 14-8 0,0 0-1 16,0 0-5-16,0 0 2 0,0 0-1 0,0-14 1 0,0 14-10 15,0 0-2-15,0 0-7 0,0 0 1 0,0 0-3 16,0 0-7-16,0 0-3 0,0 0-4 0,0 0-1 16,0 0-7-16,0 0-8 0,3-10-2 0,-3 10-3 15,0 0-6-15,0 0-8 0,0 0-4 0,0 0-1 16,0 0-2-16,0 0-1 0,0 0 8 0,0 0-5 16,-14 26 0-16,11-18 1 0,-3 2 1 0,0 2-1 15,3-1 0-15,-1-2 3 0,-2 1 1 0,3 2-5 16,-5 1 0-16,1 1-3 0,2 0 6 0,1 0-7 15,3-1-2-15,-5 2 1 0,1-1-1 0,2-1 0 16,-1 2-2-16,1-4-4 0,0 2-2 0,1 0 9 16,1-1-5-16,-2 1-1 0,1 0-4 0,1-2 4 15,1-11-4-15,-2 18-1 0,2-7 0 0,-3-1-2 16,3-10 1-16,-1 16-1 0,1-16 3 0,-2 20-2 0,-1-14-5 16,3-6 2-16,0 14-3 0,0-14-1 0,-1 11 2 15,1-11-1-15,0 0 2 0,-2 13-5 16,2-13 3-16,0 0-1 0,0 0 0 0,0 12 2 15,0-12 1-15,0 0-3 0,0 0 0 0,0 0-1 0,3 11 4 16,-3-11-5-16,0 0 9 0,9 5-7 0,-9-5 7 16,9 3 2-16,-9-3 0 0,12 1 2 15,-12-1-2-15,15-1 5 0,-15 1-4 0,19 0 1 0,-7-3-2 16,-12 3-1-16,24 0-1 0,-7-3-4 0,-4 1 3 16,-1 1 0-16,4-3-2 0,-1 4 2 0,3-2-1 15,-6 0-4-15,-3 0 3 0,9 1-3 0,-9-2 7 16,-9 3-10-16,24-3-1 0,-12 2 1 0,-2-3-4 15,1 2 10-15,-11 2-9 0,20-1 7 0,-11-2-7 16,-9 3-2-16,20-2-14 0,-10 2-11 0,-10 0-7 16,15-5-13-16,-15 5-18 0,14 0-16 0,-14 0-20 15,10-5-13-15,-10 5-20 0,10-1-21 0,-10 1-25 16,0 0-22-16,11-4-41 0,-11 4-226 0,3-10-505 16,-3 10 225-16</inkml:trace>
          <inkml:trace contextRef="#ctx0" brushRef="#br0" timeOffset="96111.6725">20012-85 73 0,'0'0'205'0,"0"-11"-14"0,0 11-7 0,0 0-5 15,0 0-7-15,0 0-2 0,0 0-7 0,0 0-3 16,-10 45 1-16,8-32-3 0,-2 10-1 15,-2-1-5-15,-2 0-5 0,2-1-6 0,2 2-2 0,-2 1-10 16,-1-4-4-16,1 2-6 0,0-5-5 0,1 1-5 16,2-1-8-16,-3 1-3 0,3-1-6 0,0-2-5 15,2 1-12-15,-5-1-2 0,4-2-7 0,-1 2-11 16,2-6 1-16,1 2-2 0,0-11-12 0,-5 21 5 16,5-11-9-16,0-10-7 0,-1 20-20 0,1-11-17 15,0-9-37-15,1 18-29 0,-1-8-39 0,3-3-42 16,-3-7-45-16,6 10-69 0,-6-10-271 0,0 0-582 15,15 1 258-15</inkml:trace>
          <inkml:trace contextRef="#ctx0" brushRef="#br0" timeOffset="96380.076">20351 289 191 0,'0'0'296'0,"3"6"-17"0,-3-6-12 0,0 0-13 15,0 0-6-15,0 0-20 0,7 5-10 16,-7-5-13-16,0 0-9 0,0 0-5 0,0 0-5 16,0 0 12-16,0 0 4 0,0 0 3 0,0 0 6 15,0 0-1-15,0 0 1 0,0 0-5 0,0 0-7 0,0 0-12 16,0 0-8-16,18-11-18 0,-18 11-13 0,0 0-11 16,0 0-14-16,0-14-12 0,0 14-9 0,0 0-16 15,0-15-6-15,0 15-28 0,0 0-30 0,0 0-48 16,-1-17-57-16,1 17-55 0,0 0-62 0,0 0-60 15,0-10-78-15,0 10-103 0,0 0-277 0,10-11-776 16,-10 11 343-16</inkml:trace>
        </inkml:traceGroup>
        <inkml:traceGroup>
          <inkml:annotationXML>
            <emma:emma xmlns:emma="http://www.w3.org/2003/04/emma" version="1.0">
              <emma:interpretation id="{B6BFA188-8B8A-4CD2-BD02-11F5518DFD63}" emma:medium="tactile" emma:mode="ink">
                <msink:context xmlns:msink="http://schemas.microsoft.com/ink/2010/main" type="inkWord" rotatedBoundingBox="27742,2013 32104,1946 32117,2803 27755,2869"/>
              </emma:interpretation>
            </emma:emma>
          </inkml:annotationXML>
          <inkml:trace contextRef="#ctx0" brushRef="#br0" timeOffset="97125.0404">21049 20 267 0,'-3'-11'284'0,"3"11"-14"0,0-16-15 0,0 16-18 16,0-15-11-16,0 15-17 0,1-17-17 0,-1 9-17 15,6-4-17-15,-3 4-10 0,3-2-18 0,0 2-14 16,9-2-6-16,-3 3-7 0,3-4-12 0,-2 4 1 16,5 1-14-16,-3 2-4 0,2 2-11 0,-1-3-7 15,-1 0-7-15,-2 3-2 0,4 2-5 0,-17 0-6 16,25 2 0-16,-15 3 1 0,-2 0 3 0,4 3-10 15,-5-1-2-15,5 4 3 0,-6 2 1 0,-1-5-1 16,-2 8 2-16,0-1 3 0,-6 0 0 0,3 1 0 16,-6 0-3-16,-2 10 5 0,2-8-3 0,-4 4-1 15,-8-6 0-15,3 6-1 0,-4-4 6 0,-1 1-1 16,2-4-10-16,5-1 8 0,-6-5-12 0,-2 4-1 0,6-4 1 16,-2 0-8-16,4-2-1 0,4 2 1 0,-3-5-6 15,5 2 8-15,7-6-6 0,-14 5-1 16,14-5 2-16,-9 6-6 0,9-6 3 0,0 0-3 0,-7 3-1 15,7-3-1-15,0 0-2 0,0 0-2 0,0 0 2 16,0 0 3-16,33-10-1 0,-21 3-3 0,1 3-5 16,3 1-4-16,1 0 8 0,-5-1 0 0,3 3 0 15,1 0-4-15,-7 0-3 0,-9 1 5 0,25 0-1 16,-19-3-7-16,9 6 12 0,-15-3-9 16,18 1 10-16,-18-1-11 0,14 6 1 0,-14-6 2 0,13 7-4 15,-10-3 3-15,3 3 4 0,-6-7-8 0,7 17 9 16,-1-11 5-16,-3 2-10 0,-3-8 6 0,3 18 4 15,-3-8-2-15,2 0 13 0,-2-10-6 0,0 23 5 0,-2-11 8 16,-4-4 10-16,3 3 7 0,-3 3 5 16,2-5 5-16,-8-1 4 0,4 2 2 0,0 2-5 15,-3-3 8-15,1-2 0 0,-2 2-5 0,-2 0 19 0,4-3-3 16,-2 0-9-16,2-1-3 0,-2-2-6 0,0 3-4 16,1-6-5-16,11 0-4 0,-19 6-4 15,11-5 2-15,8-1-21 0,-16 4-16 0,16-4-26 16,-15-4-36-16,15 4-45 0,0 0-54 0,-13-7-57 0,13 7-68 15,0-13-84-15,0 13-348 0,0 0-779 0,13-28 345 16</inkml:trace>
          <inkml:trace contextRef="#ctx0" brushRef="#br0" timeOffset="97381.8816">21714 359 152 0,'0'0'423'0,"0"0"-3"0,7 3-4 0,-7-3-5 16,0 0-18-16,0 0-17 0,0 0-18 0,15 0-22 15,-15 0-17-15,0 0-19 0,0 0-18 0,0 0-15 16,0 0-19-16,0 0-19 0,0 0-20 0,0 0-20 16,0 0-16-16,0 0-16 0,0 0-16 0,17-6-13 0,-17 6-13 15,0 0-11-15,0 0-19 0,0 0-23 16,6-8-36-16,-6 8-39 0,0 0-54 0,0 0-58 15,0 0-65-15,0 0-55 0,0 0-65 0,0 0-85 16,0 0-434-16,0 0-899 0,0 0 398 0</inkml:trace>
          <inkml:trace contextRef="#ctx0" brushRef="#br0" timeOffset="97847.6275">22267-101 237 0,'0'0'320'16,"5"-10"-13"-16,-5 10-15 0,6-8-21 0,-6 8-18 15,0 0-16-15,6-8-23 0,-6 8-11 0,0 0-26 16,0 0-9-16,0 0-20 0,0 0-19 0,0 0-11 16,0 0-11-16,0 0-10 0,0 0-3 0,0 0-5 15,4 21-3-15,-4-21-1 0,-7 25-5 0,1-8 14 16,-2-4 5-16,-1 7 8 0,-1 0-11 0,1-3 0 16,0 1-1-16,1 2 7 0,-3-3-18 0,3-2-3 15,-1 8-4-15,5-7-3 0,-5-3-3 0,6 2-9 16,-3-2-1-16,4 1-7 0,-4-5-1 0,6 2-4 0,0-11-1 15,-3 16-5-15,3-6-3 0,0-10-1 16,0 13 2-16,0-13 1 0,6 12-4 0,-3-6-2 16,-3-6-4-16,17 7 1 0,-7-1-3 0,2-5-1 0,4 3-2 15,1 0-11-15,-1-2-11 0,4-2-33 0,-1 0-43 16,0-6-30-16,5 1-45 0,-1-3-36 0,2-1-42 16,-9 3-40-16,4-2-46 0,-1-9-73 0,-5 6-261 15,2 0-695-15,0-5 307 0</inkml:trace>
          <inkml:trace contextRef="#ctx0" brushRef="#br0" timeOffset="98033.2866">22576 65 109 0,'0'0'288'0,"0"0"-25"0,0 0-13 16,0 0-5-16,-25 19-11 0,20-6-7 0,-4 0-11 16,6 2-2-16,-7 1-14 0,-4 7-11 0,2-2-6 15,2 4-12-15,-9 8-16 0,5 0-11 0,-4 0-11 16,-1-1-9-16,2 3-12 0,1 2-13 0,-3-4-5 15,2 2-14-15,1-9-2 0,2-1-26 0,3 1-34 16,-3-2-33-16,4-1-43 0,-2-1-45 0,-2-1-50 16,4-2-61-16,1-6-106 0,0-3-183 0,4-3-544 15,5-7 241-15</inkml:trace>
          <inkml:trace contextRef="#ctx0" brushRef="#br0" timeOffset="168206.5204">22929 216 137 0,'0'0'175'0,"0"0"-7"0,0 0-7 0,0 0-11 15,0 0-4-15,0 0-12 0,0 0-4 0,0 0-8 16,0 0-5-16,0 0 0 0,0 0-5 0,0 0-3 16,0 0-6-16,0 0-2 0,0 0-5 0,0 0-4 15,0 0 1-15,0 0-8 0,0 0-6 0,0 0-5 16,0 0-2-16,0 0-5 0,-10 0-4 0,10 0-8 15,0 0 0-15,0 0-5 0,0 0 7 0,0 0-13 16,0 0 0-16,0 0 0 0,0 0-2 0,0 0 0 16,0 0-5-16,0 0-1 0,0 0-2 0,0 0-5 15,0 0-1-15,0 0-1 0,0 0 2 0,0 0 1 16,27 14 0-16,-18-11-3 0,4-2 0 0,1 2-1 16,1-3 0-16,1 4-3 0,0-2 0 0,1-2-1 15,-4 4-1-15,7-4-1 0,-7 4-4 0,-1-3 0 16,-2-1-4-16,-10 0 1 0,26 2-1 0,-20-2-4 15,-6 0-1-15,19 3 3 0,-19-3-1 0,10 0-1 16,-10 0-6-16,0 0 4 0,11 3-3 0,-11-3 2 16,0 0-4-16,12 1-1 0,-12-1 2 0,0 0-5 0,10 4-11 15,-10-4-13-15,9 6-9 0,-9-6-13 0,0 0-17 16,3 11-20-16,-3-11-23 0,0 0-19 16,5 11-25-16,-5-11-32 0,0 0-38 0,-5 14-224 0,5-14-485 15,-12 7 214-15</inkml:trace>
          <inkml:trace contextRef="#ctx0" brushRef="#br0" timeOffset="168501.8764">22943 519 177 0,'0'0'217'0,"0"0"-9"16,0 0-8-16,0 0-11 0,0 0-11 0,0 0-13 16,0 0-5-16,0 0 0 0,15 7-1 0,-15-7-4 15,10 4-3-15,-10-4-6 0,14 3-7 0,-5 0-9 16,-9-3-7-16,22 4-8 0,-15-1-9 0,5-3-9 16,2 5-13-16,-1-2-10 0,4 2 3 0,-1-1-14 15,3-1-5-15,-4-2-8 0,-1 3-5 0,2 2-6 16,-2-1-25-16,2-1-28 0,-1 2-34 0,1 1-39 15,1-1-52-15,-1-1-72 0,0-1-287 0,-2-1-538 16,5 0 239-16</inkml:trace>
          <inkml:trace contextRef="#ctx0" brushRef="#br0" timeOffset="174722.7043">23723 103 44 0,'0'0'193'0,"0"0"-14"16,0 0-9-16,0 0-8 0,0 0 1 0,0 0-6 15,0 0-6-15,0 0-3 0,0 0-8 0,0 0 0 16,0 0-11-16,0 0-2 0,0 0 0 0,0-17-6 16,0 17-6-16,0 0-5 0,0 0-3 0,0 0-5 15,0 0-13-15,0 0-1 0,0 0-7 0,0 0-10 16,0 0-7-16,0 0-6 0,0 0-9 0,0 0-1 15,0 0-7-15,0 0 6 0,0 0-3 0,0 0-1 16,0 0 8-16,-6 25-6 0,3-14 2 0,0-3-1 16,3-8 2-16,0 22 5 0,-2-10-8 0,1-2 4 15,-4 1-2-15,10 5-3 0,-10-1 8 0,5-4-6 16,5 3 14-16,-5 2-15 0,0-4-2 0,0 3-4 16,0-3-8-16,0 1 10 0,0 3 0 0,0-3-6 15,0 0-3-15,0 2 1 0,0-15 1 0,-5 22 1 16,5-12-10-16,-3 2 4 0,3-12-7 0,-3 19 3 15,3-9-2-15,0-10-4 0,-3 17-5 0,3-6 1 16,0-11-1-16,-2 16-4 0,2-16 9 0,0 15-3 0,0-15-16 16,0 11 11-16,0-11 17 0,0 13-23 0,0-13-9 15,-2 10-11-15,2-10-6 0,0 0-11 16,0 0-14-16,0 16-17 0,0-16-8 0,0 0-20 0,0 0-18 16,-6 10-19-16,6-10-18 0,0 0-15 0,0 0-22 15,0 0-29-15,0 0-57 0,0 0-244 0,0 0-555 16,0 0 246-16</inkml:trace>
          <inkml:trace contextRef="#ctx0" brushRef="#br0" timeOffset="175063.1441">24160 128 22 0,'0'0'283'16,"7"-5"-22"-16,-7 5-14 0,0 0-20 0,0 0-14 15,0 0-4-15,0 0-9 0,17-1-3 0,-17 1-3 0,13 0-14 16,-13 0-6-16,16 0-13 0,-16 0 0 0,15 0-10 16,-1-1-8-16,-1 2-8 0,-13-1-2 15,29-1-9-15,-13-3-8 0,-3 2-3 0,7 1-18 0,-7-2 1 16,4 2-5-16,-5-1-21 0,1 0-3 15,3 2-5-15,-1 0-9 0,-15 0 3 0,21 2-17 16,-12-4 4-16,-9 2-10 0,17-2-3 0,-17 2-17 0,13-1-28 16,-13 1-15-16,0 0-21 0,16 0-32 0,-16 0-24 15,0 0-24-15,0 0-22 0,0 0-30 0,0 0-41 16,0 0-73-16,0 0-223 0,0 0-563 0,0 0 249 16</inkml:trace>
          <inkml:trace contextRef="#ctx0" brushRef="#br0" timeOffset="175574.6917">24228 141 78 0,'-15'8'285'0,"8"-3"-13"16,-3 0-22-16,1 3-10 0,1-1-17 0,-4 4-16 15,2-2-17-15,-2 0-17 0,-2 0-11 0,6 1-11 16,0-2-15-16,-1 3-13 0,3-1-11 0,-1-3-8 15,1 2-8-15,3 0-12 0,-5-2-8 0,8-7-6 16,-3 13-7-16,3-13 0 0,-6 11-3 0,6-11-10 16,0 13-2-16,0-13 0 0,0 0 0 0,9 11-4 15,-9-11-1-15,11 6-4 0,-2-5 1 0,-9-1-7 16,19 3-3-16,-9-3-1 0,7 3-2 0,-2-2-2 0,-2 0-3 16,4-1-4-16,-4-1-5 0,0 1 5 0,-1-1-5 15,-12 1 1-15,20 0-6 0,-10 0 4 0,-10 0-5 16,20 1 0-16,-8-1 5 0,-12 0-6 0,16 3 2 15,-16-3-5-15,16 3-1 0,-16-3 0 0,14 4-1 16,-8-2 2-16,-6-2 2 0,13 5-4 16,-7-1 7-16,-6-4-4 0,11 7 6 0,-5 0-10 15,-6-7 10-15,10 11-3 0,-7-4 1 0,3-1 0 0,0 4 5 16,-6-10-1-16,7 18-6 0,-7-11 6 0,0 4 2 16,0-11 0-16,3 20 1 0,-6-13 8 0,3-7-3 15,-3 22 5-15,-1-9 5 0,-5-2-1 0,0-1 1 16,-1 4-1-16,-4-5-1 0,4-1-1 0,-5 3 1 15,1-3 2-15,1 1 0 0,-3 1-2 0,1-5-4 16,1 2 3-16,1 0-6 0,-2-2 0 0,4 0-8 16,-2-2 6-16,4 1-1 0,2 0 0 0,-5-1-11 15,4 1-11-15,8-4-15 0,-13 3-15 0,13-3-24 16,-12 3-29-16,12-3-29 0,0 0-46 0,0 0-63 16,0 0-88-16,0 0-279 0,-14-11-639 0,14 11 283 0</inkml:trace>
          <inkml:trace contextRef="#ctx0" brushRef="#br0" timeOffset="176089.8697">24870 390 79 0,'0'0'303'16,"0"0"-26"-16,0 0-19 0,0 0-21 0,0 0-18 15,0 0-22-15,0 0-21 0,0 0-16 0,0 0-14 16,0 0-16-16,0 0-10 0,0 0-4 0,0 0-6 16,0 0-3-16,0 0-3 0,0 0 0 0,-21 24 1 15,16-16-4-15,5-8-8 0,-3 20-3 0,0-10-2 16,3 5-4-16,0-1-1 0,0-3-9 0,0 3-2 16,3-3-4-16,0 2 1 0,-3-2-7 0,5-1 0 15,-5-10-6-15,4 17 8 0,1-7-8 0,1-5 7 16,-3 2 7-16,3 1-3 0,4-1-1 0,-2-5 7 15,4 2-5-15,1-2-9 0,0-1 7 0,4-1-8 16,1-1-9-16,1-1-1 0,5-3-4 0,6 2-2 16,-5-5-6-16,3 0-2 0,-1-1 0 0,-1-2-6 15,0-2 0-15,0 0 0 0,1-2-3 0,-2 1 1 0,-3 0 10 16,4-1-4-16,-7 2 5 0,2-4 6 16,-9 3 3-16,1 3 8 0,1-4 5 0,-5 0 0 15,1 3 11-15,-5-3-6 0,-1 1 3 0,2 1-4 0,-6-4 2 16,2 3-5-16,-5 0-4 0,-2-2-5 15,1 0-6-15,-5 2-6 0,0 1-2 0,-5 2-4 16,2-2-4-16,-4 0-4 0,1 4-4 0,-3 0-3 0,2 1-4 16,-10 3-5-16,10 2-13 0,-3-1-18 0,-4 3-18 15,5 1-24-15,-7 1-21 0,6 1-21 0,-1 1-25 16,5 1-21-16,-1 2-21 0,1-1-19 16,0 5-24-16,2-2-25 0,-4 0-35 0,4 2-38 0,4-5-62 15,-5 2-261-15,6-3-691 0,-1 2 306 0</inkml:trace>
        </inkml:traceGroup>
      </inkml:traceGroup>
      <inkml:traceGroup>
        <inkml:annotationXML>
          <emma:emma xmlns:emma="http://www.w3.org/2003/04/emma" version="1.0">
            <emma:interpretation id="{7FF376CE-AF39-4384-808F-789EDFF2010C}" emma:medium="tactile" emma:mode="ink">
              <msink:context xmlns:msink="http://schemas.microsoft.com/ink/2010/main" type="line" rotatedBoundingBox="6932,3906 32050,3452 32067,4426 6950,4879">
                <msink:destinationLink direction="with" ref="{9820A50E-A82D-4173-8703-A14BEFB4367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6C7D58E-5019-4772-B223-2E29FF3DEED8}" emma:medium="tactile" emma:mode="ink">
                <msink:context xmlns:msink="http://schemas.microsoft.com/ink/2010/main" type="inkWord" rotatedBoundingBox="6933,3905 8233,3882 8249,4748 6948,4772"/>
              </emma:interpretation>
            </emma:emma>
          </inkml:annotationXML>
          <inkml:trace contextRef="#ctx0" brushRef="#br0" timeOffset="2299.4175">231 1751 106 0,'1'11'271'0,"-1"-11"-8"0,5 12-12 0,-5-12-8 16,-3 18-12-16,3-6-8 0,3 0-11 0,-3 2-5 16,2 2-10-16,0-3-8 0,1 5-6 0,-2-2-7 0,1 0-6 15,1 0-3-15,-3 1-6 0,1 1-5 16,1 0-6-16,1 3-4 0,-2-5-5 0,-1 2-12 16,2-1-9-16,-2-2-6 0,1 0 0 0,-1 1-17 0,3-1-11 15,-1-5-6-15,-1 7-9 0,-1-3-3 16,0-3-7-16,0 6-3 0,3-3-8 0,-3-3-6 15,0 0-4-15,0-11-3 0,0 20-15 0,0-20-22 0,-3 17-17 16,6-10-32-16,-3-7-25 0,0 0-29 0,0 12-18 16,0-12-14-16,0 0-25 0,0 0-33 0,0 0-39 15,0 0-44-15,0 0-71 0,0 0-208 0,0 0-600 16,11-39 265-16</inkml:trace>
          <inkml:trace contextRef="#ctx0" brushRef="#br0" timeOffset="2605.3269">420 1903 115 0,'0'0'254'15,"0"0"-15"-15,0 0-8 0,0 0-8 0,0 0-9 0,0 0-9 16,0 0-14-16,-5 32-8 0,1-17-6 16,-5-1-7-16,3 0-3 0,-6 10-8 0,2-3 2 15,-4 2-9-15,-1 1 4 0,3-1-11 0,-1-1-8 0,4 2 3 16,-4-4-9-16,2 2-9 0,4-5 1 15,-1 0-5-15,2-3-8 0,0-3-6 0,-1 3-9 16,4-3-10-16,0 0-5 0,3-11-8 0,-2 16-4 16,1-9-6-16,1-7-1 0,0 14-6 0,0-14-4 0,3 11-1 15,-3-11-2-15,6 7-7 0,-6-7 1 0,12 8-3 16,-12-8 0-16,15 2-9 0,-15-2-6 0,19 0-7 16,-19 0-35-16,26-2-33 0,-15 1-41 0,-2 0-38 15,-9 1-41-15,24-6-50 0,-15 5-27 16,6-3-70-16,-6-2-322 0,0 2-693 0,-2-1 307 0</inkml:trace>
          <inkml:trace contextRef="#ctx0" brushRef="#br0" timeOffset="2850.8355">608 2223 112 0,'0'0'288'0,"0"0"-7"0,13-4-16 0,-5 1-4 16,-8 3-17-16,15-5-8 0,-3 2-8 0,-12 3-10 0,19-7-14 15,-9 5-16-15,1 1-1 0,2-3-12 0,-4 4-4 16,-9 0-10-16,23-3-7 0,-13 0-11 16,-10 3-7-16,22-4-13 0,-11 3-5 0,-11 1-13 15,21-3-8-15,-12 3-13 0,-9 0 2 0,19-3-18 0,-19 3-7 16,15-1-7-16,-15 1-14 0,15 0-23 16,-15 0-32-16,12-2-39 0,-12 2-21 0,0 0-28 0,0 0-40 15,3 10-52-15,-3-10-59 0,0 0-83 0,-23 20-219 16,12-16-600-16,0 4 266 0</inkml:trace>
          <inkml:trace contextRef="#ctx0" brushRef="#br0" timeOffset="3029.0337">596 2443 266 0,'0'0'283'0,"0"0"-10"0,15 2-17 0,-15-2-7 15,15-2-22-15,-15 2-18 0,22-5-15 0,-13 1-14 16,7 2-15-16,-1-6-17 0,0 6-13 0,0-3-15 15,2 2-10-15,-2-1-10 0,-1-2-14 0,3 2-34 0,-7 0-39 16,-10 4-41-16,20-4-43 0,-8 3-53 16,-12 1-75-16,13-5-242 0,-7 2-478 0,-6 3 212 15</inkml:trace>
          <inkml:trace contextRef="#ctx0" brushRef="#br0" timeOffset="3528.2775">1063 2070 35 0,'6'-9'282'0,"-6"9"-11"0,7-11-8 0,-1 4-9 16,-6 7-20-16,5-10-17 0,-5 10-12 0,9-7-14 15,-9 7-13-15,10-9-14 0,-10 9-9 0,7-9-10 16,-7 9-14-16,8-6-7 0,-8 6-13 0,0 0-9 16,12-7-7-16,-12 7-7 0,9-6-8 0,-9 6-7 15,12 0-5-15,-12 0-4 0,0 0-1 0,18 0-4 16,-18 0-7-16,0 0-1 0,15 3 1 0,-15-3-2 16,8 7-1-16,-2-4 1 0,-6-3-4 0,11 10-4 15,-8-3 11-15,-3-7-4 0,6 12 10 0,-5-4-8 16,2 1 2-16,-1 5 2 0,-2-4-4 0,0 3 0 15,-2-1 5-15,-2 5-4 0,1-10-2 0,-3 11-3 16,0 0-2-16,-5 2-3 0,4 2-2 0,0 1 0 0,-1-9-2 16,1 4-6-16,1 0 2 0,-2-5-3 0,2 1-3 15,0 0-1-15,-1-1 3 0,2-1-7 0,2-5 0 16,2 3-3-16,1-10 3 0,-3 15-6 0,3-15 2 16,-5 10 1-16,5-10-4 0,0 0 7 0,0 11-4 15,0-11-1-15,9 6 2 0,-9-6-6 0,11 3 7 16,-11-3-3-16,16 0-4 0,-16 0-5 0,24-3 1 15,-13 2-20-15,-11 1-14 0,25-5-51 0,-9 0-34 16,1 2-34-16,-2 1-41 0,0-4-47 0,-1 3-49 16,-2-1-71-16,-1-3-312 0,-2 1-719 0,4 2 318 15</inkml:trace>
          <inkml:trace contextRef="#ctx0" brushRef="#br0" timeOffset="3694.5585">1494 2303 11 0,'0'0'299'0,"7"3"-7"0,-7-3 3 15,0 0-13-15,12 5-4 0,-12-5-12 0,12 7-10 16,-7-1-13-16,-5-6-13 0,7 13-16 0,-6-6-15 16,1 4-16-16,1-1-19 0,-3 4-10 0,-3-2-17 15,0 8-16-15,-1 2-25 0,-8-1-25 0,4 4-48 16,-5-4-51-16,1 1-50 0,-2-1-63 0,1-4-80 16,-3-3-337-16,5-3-604 0,-4 0 267 0</inkml:trace>
        </inkml:traceGroup>
        <inkml:traceGroup>
          <inkml:annotationXML>
            <emma:emma xmlns:emma="http://www.w3.org/2003/04/emma" version="1.0">
              <emma:interpretation id="{07F76D7B-C428-4150-BAF9-3E385AFE845C}" emma:medium="tactile" emma:mode="ink">
                <msink:context xmlns:msink="http://schemas.microsoft.com/ink/2010/main" type="inkWord" rotatedBoundingBox="8898,3989 12895,3917 12910,4701 8912,4773"/>
              </emma:interpretation>
            </emma:emma>
          </inkml:annotationXML>
          <inkml:trace contextRef="#ctx0" brushRef="#br0" timeOffset="35825.3119">2229 2002 188 0,'0'0'238'0,"0"0"-9"15,0 0-2-15,-3-17-3 0,3 17-10 0,0 0-3 16,0 0-2-16,0 0-11 0,-3-10-5 0,3 10-17 16,0 0-15-16,0 0-11 0,0 0-24 0,0 0-11 15,0 0-15-15,0 0-6 0,0 0-11 0,0 0 0 16,0 0-8-16,-7 32-2 0,5-20-4 0,-2 6-3 16,4 0 2-16,0-1-6 0,-3 1 0 0,0 4 0 15,3 5-3-15,0-10 8 0,0 7 1 0,0 0 11 16,3-3-18-16,-6 4 0 0,6 0 2 0,0-11-4 15,-3 10-2-15,4-7-3 0,-2 1-4 0,-1-1 1 16,5 1-3-16,-3-1-1 0,0 0-6 0,-2-1 5 16,4-1-11-16,-1 1 1 0,-1-3-4 0,0-2-4 15,0 1 2-15,-3-2-1 0,2-1-4 0,-2-9 0 16,3 11-6-16,-3-11 2 0,1 12-6 0,-1-12 4 0,5 8-2 16,-5-8 4-16,0 0 1 0,0 0 5 15,0 0 9-15,3 10 7 0,-3-10 7 0,0 0-3 16,0 0-4-16,0 0-3 0,0 0-4 0,0 0-4 0,0 0-4 15,-12-38-4-15,12 23-6 0,0-1-4 0,-2-1-6 16,4-8-6-16,-2-1-9 0,3-11-6 16,0 11-14-16,0-3-4 0,0 1-1 0,3 1 0 0,-3-11-7 15,0 11-1-15,4-1-5 0,-4 1 5 0,2-1 1 16,-1 8 5-16,-2 0-1 0,1 2 10 0,-3 3-11 16,0-1 14-16,3 0-1 0,-3 2 6 0,0 7 1 15,0 7-2-15,0-24 3 0,0 17 5 0,0 7-1 16,0-14-1-16,0 14 6 0,0 0 10 0,0-15-10 15,0 15-2-15,0 0-1 0,0 0 3 0,3-9-1 16,-3 9-7-16,0 0 3 0,0 0-5 0,0 0 4 16,0 0 7-16,0 0-4 0,0 0 3 0,0 0-2 15,10 31 7-15,-7-19 3 0,0 1 4 0,0 0 0 0,1 2 3 16,-1 1 3-16,3 1-1 0,0 1 6 0,0-3-1 16,2 6 0-16,-1 3 1 0,2-3 6 15,0 0-1-15,2 1-2 0,-2-2 0 0,1-3-3 0,-3 0 2 16,2-3 11-16,-3 2-12 0,3-4 0 0,2 2 2 15,-4-3-2-15,2 3-1 0,-3 0 0 0,2-5-1 16,0 1 2-16,-3-1-2 0,4-3 0 16,-3 2 0-16,-6-8-3 0,10 9-1 0,-4-4 2 0,-6-5-5 15,6 10 2-15,-6-10 0 0,8 5 1 0,-8-5 4 16,6 5-4-16,-6-5 4 0,0 0-4 0,0 0 2 16,0 0 1-16,0 0-2 0,0 0-1 0,19-13-2 15,-19 13 0-15,6-12 0 0,-4 3 1 0,3-2-5 16,-2 0-3-16,0-2 1 0,3-4-2 0,-1-5-5 15,-2 2-7-15,0-2-3 0,1-2-6 0,1-1-7 16,-4 1-7-16,2 0 3 0,3 0 0 0,-6 3-1 16,3 0-1-16,-3 5 7 0,0-2-4 0,3 2 1 15,-3 1 4-15,0-1 0 0,2 1 3 0,1-1 6 0,-3 2-4 16,0 3 5-16,3 4-5 0,-3 7 5 0,0-20 4 16,0 20 0-16,0-15-2 0,0 15 6 0,0-10-6 15,0 10 0-15,0 0 9 0,3-12-8 0,-3 12 5 16,0 0-7-16,0 0-5 0,0 0 6 0,0 0-1 15,0 0 1-15,0 0-3 0,0 0 2 0,0 0 4 16,0 0-2-16,19 26 3 0,-16-13 0 0,4 2 5 16,-1-1 7-16,2 4 3 0,4 5 5 0,-6-2-1 15,4 4 5-15,-4-2 0 0,5 6 6 0,-2-4 2 16,1-1 3-16,-1 0 5 0,-2 4 5 0,2-3 0 16,2 0 2-16,-5-1-2 0,0 2 2 0,4-3-2 15,-1-2 1-15,-4 3 2 0,1-10-5 0,-3 5-2 16,1-3 1-16,5-1-3 0,-3-2-1 0,-6-3 0 0,6 3-5 15,-2-4 0-15,-1 1-4 0,0-1-3 0,-3-9 0 16,6 14-1-16,-3-6 2 0,-3-8-5 16,8 11 1-16,-8-11-9 0,3 9-14 0,-3-9-19 15,0 0-24-15,6 5-11 0,-6-5-36 0,0 0-19 0,0 0-37 16,0 0-47-16,0 0-48 0,0 0-57 0,0 0-78 16,-9-32-277-16,9 17-716 0,3-4 317 0</inkml:trace>
          <inkml:trace contextRef="#ctx0" brushRef="#br0" timeOffset="36152.925">3325 1820 228 0,'6'-6'239'0,"-6"6"-16"0,0 0-18 15,0 0-16-15,0 0-9 0,0 0-3 0,0 0-5 16,0 0-3-16,3 27-1 0,-6-9-9 0,0 0-2 16,0 3-4-16,-4 0-1 0,4 2-3 0,0 2 1 15,-3 4-8-15,1-5 2 0,2 4-3 0,3-1-6 16,-3-1-3-16,3 1-4 0,0 2-5 0,3-2-8 0,-3-3 4 16,8 2-7-16,-2-4-3 0,4 0-12 0,-4-1-4 15,5-1-7-15,1 0-8 0,4-1-5 16,-6-4-10-16,5 2-6 0,-1-5-8 0,-4 0 1 15,5 2-14-15,-2-3-24 0,1-1-22 0,2 0-40 0,-2 0-43 16,1-3-44-16,-2-3-44 0,0 3-58 16,-1-6-81-16,-1-2-336 0,5-5-711 0,-2 1 315 0</inkml:trace>
          <inkml:trace contextRef="#ctx0" brushRef="#br0" timeOffset="36850.3008">3714 2065 145 0,'0'0'303'0,"0"0"-7"0,0 0-9 16,0 0-6-16,0 0-20 0,0 0-18 0,0 0-21 0,0 0-17 15,0 0-24-15,0 0-14 0,0 0-21 0,0 0-8 16,20-26-17-16,-20 26-12 0,9-12-13 16,-3 4-6-16,1-2-6 0,-1 3-8 0,0-7-10 0,-1 3-5 15,4-1-9-15,-6 0-4 0,1 1-1 0,2 3-6 16,-6-2-4-16,6-2-6 0,-6 12 1 0,3-14-6 16,1 3 2-16,-4 11-4 0,3-14-7 0,-3 14 6 15,6-10-6-15,-6 10-6 0,3-7-1 0,-3 7-6 16,0 0 0-16,0 0 6 0,0 0-3 0,0 0 15 15,0 0-8-15,8 22 9 0,-5-9 8 0,0 0 11 0,-3 5 5 16,0 0 7-16,3 2 13 0,0 1-1 16,-3 0-5-16,3 4 5 0,1-2-7 0,-4 0 2 15,0 1-7-15,6 0-4 0,-6 1-2 0,0-1-6 16,3 0-3-16,-3 1 0 0,3-1-5 0,-3-3-5 0,0 0-23 16,0 3-38-16,0-6-35 0,3-1-46 15,-1-3-42-15,-2 1-46 0,-2-4-54 0,7-3-55 16,-5-8-335-16,0 0-699 0,3 12 309 0</inkml:trace>
          <inkml:trace contextRef="#ctx0" brushRef="#br0" timeOffset="37066.9025">4174 2201 253 0,'0'0'301'15,"19"4"-11"-15,-19-4-8 0,8 13-15 0,-5-8-10 16,-3-5-8-16,9 15-17 0,-9-4-10 0,6 5-15 15,-5-4-14-15,-1 3-14 0,3 0-10 0,-3-3-18 16,0 3-13-16,-3-1-12 0,2-7-13 0,-2 8-1 16,0-1-24-16,-3-1-10 0,0 2-22 0,4-5-30 15,-4 2-31-15,0-3-35 0,0 0-37 0,6-9-40 16,-4 14-46-16,1-6-51 0,3-8-98 0,0 0-199 16,0 0-552-16,0 0 244 0</inkml:trace>
          <inkml:trace contextRef="#ctx0" brushRef="#br0" timeOffset="37526.9713">4359 2115 180 0,'6'-5'253'0,"-2"-5"-17"0,2 2-20 15,0-4-20-15,2 0-10 0,3-2-18 0,0 1-15 16,2 2-10-16,-4-2-7 0,5 3-7 0,-2-2-11 15,1 5-3-15,0-4-6 0,2 1-5 0,2 3-9 16,-7 1-5-16,4-1-3 0,-5 6-6 0,-9 1-4 16,16-1-3-16,-16 1-2 0,22 2-2 0,-11 2-5 15,-2 2 3-15,-2 2-3 0,-1-2 4 0,3 5-3 16,-4 2 5-16,1 4-2 0,-3-2-4 0,3 2 1 16,-6 7-2-16,0 0-2 0,-3-6-5 0,0 10 3 15,0-5-5-15,-6 4-1 0,1 0-2 0,2-4 3 16,-4 3-8-16,1-10-2 0,1 0-3 0,-1 4 3 15,0-5-6-15,-1 2-2 0,4-3-10 0,-1 3 5 16,-2-6-4-16,-2 1-2 0,5-3-9 0,3-5 5 16,3-4-2-16,-7 13-10 0,7-13 4 0,-6 7-1 15,6-7 3-15,0 0-2 0,-3 11-1 0,3-11 2 16,0 0-6-16,0 0 2 0,0 0 0 0,0 0 1 16,0 0-5-16,22 6 6 0,-22-6-6 0,20-6 0 0,-4 3-3 15,-3-1 7-15,4 0-2 0,-2 1-5 0,1-1 9 16,4-1-7-16,-1 3-5 0,-3-2-2 0,1 1-13 15,2 0-18-15,-5-1-33 0,2 1-21 0,-1 1-37 16,-5 0-38-16,-10 2-45 0,20 0-55 0,-10-3-95 16,-10 3-227-16,12-11-630 0,-4 8 279 0</inkml:trace>
          <inkml:trace contextRef="#ctx0" brushRef="#br0" timeOffset="37786.4398">5101 1905 152 0,'0'0'277'0,"9"13"-10"0,-4-6-13 16,1 8-10-16,0-4-4 0,-3 9-3 0,7 1-10 16,-4-6-15-16,5 11-7 0,-5 2-12 0,1-1-15 15,-1 0-9-15,0 8-14 0,1-9-16 0,-1 3-7 0,-6 0-11 16,3-3-16-16,-3 1-14 0,0-1-5 0,-3 2-6 15,3-7-17-15,-1 3-22 0,-4 1-21 0,4-3-39 16,-5-6-36-16,0 5-47 0,3-3-52 0,-1-5-61 16,1 2-111-16,-3-5-178 0,6-10-544 0,-3 12 242 15</inkml:trace>
          <inkml:trace contextRef="#ctx0" brushRef="#br0" timeOffset="38102.1779">5671 2355 251 0,'17'-5'299'0,"-4"3"-10"0,3-4-10 15,-1 3-17-15,5-2-9 0,-1 0-22 0,0 0-11 16,8-1-11-16,-4 1-5 0,3-1-22 0,0-2-10 0,-1 4-18 16,1-4-10-16,-3 1-9 0,3 3-10 15,-1-1-12-15,-5-1-15 0,3 1-7 0,-3-1-7 0,-4 1-11 16,4 2-7-16,-1-3-5 0,-4 2-17 0,-3 4-20 16,-3-3-27-16,-9 3-20 0,18-8-27 0,-18 8-35 15,10-3-47-15,-10 3-52 0,0 0-58 16,3-10-316-16,-3 10-604 0,0 0 268 0</inkml:trace>
          <inkml:trace contextRef="#ctx0" brushRef="#br0" timeOffset="38336.343">5993 2043 226 0,'0'0'319'15,"0"0"-31"-15,0 0-7 0,0 0-16 0,0 0-15 0,0 0-8 16,0 0-8-16,9 37-16 0,-6-21-5 0,3-1-13 15,2 1-22-15,-2 6-4 0,0-8-17 0,0 4-12 16,-5 8-10-16,5 0-18 0,1 1-5 0,-2-2-9 16,-1 1-16-16,-1 1-11 0,3-4-22 0,-4 6-43 15,2-5-39-15,-4 0-42 0,0 1-52 0,-3-1-57 16,2-3-61-16,-4-3-335 0,5-6-622 0,0-1 275 0</inkml:trace>
        </inkml:traceGroup>
        <inkml:traceGroup>
          <inkml:annotationXML>
            <emma:emma xmlns:emma="http://www.w3.org/2003/04/emma" version="1.0">
              <emma:interpretation id="{E9C7AA41-CAA0-419E-A28D-1339873F0F60}" emma:medium="tactile" emma:mode="ink">
                <msink:context xmlns:msink="http://schemas.microsoft.com/ink/2010/main" type="inkWord" rotatedBoundingBox="13386,3842 16753,3781 16770,4702 13402,4763"/>
              </emma:interpretation>
            </emma:emma>
          </inkml:annotationXML>
          <inkml:trace contextRef="#ctx0" brushRef="#br0" timeOffset="39436.9715">6688 1901 82 0,'0'0'270'0,"0"0"-26"0,0 0-20 0,0 0-11 16,0 0 1-16,0 0-11 0,0 0-4 0,0 0-4 16,0 0 0-16,11 35-2 0,-4-18-5 0,-1 1-12 15,2 3-2-15,-2 0-3 0,2-1-3 0,0 4 0 0,-1-1-11 16,-2-6 7-16,4 5-23 0,-3-2 2 16,4 7-5-16,-2-6-11 0,-2-4-5 0,1 1-7 15,-1-4-6-15,2 0-5 0,-3 1-9 0,-2 0-6 0,6-3-2 16,-7-5-11-16,4 1-8 0,-3 3-6 0,0-3-6 15,0 0-3-15,-3-8-2 0,7 10-6 16,-7-10-1-16,5 11-6 0,-5-11-5 0,4 6 1 0,-4-6-2 16,3 9 1-16,-3-9-5 0,0 0 3 0,0 0-2 15,0 0-2-15,0 0 1 0,0 0-6 0,0 0-1 16,0 0-4-16,0 0 0 0,5-32-6 0,-5 14-3 16,1 5-13-16,1-10-12 0,1-1-20 0,0-3-15 15,0-12-4-15,4 4-11 0,-4 14 3 0,2-9-4 16,-1 2-2-16,5-9-3 0,-3 9 0 0,-2 1 11 15,2-1 8-15,3 2 2 0,-7 0 5 0,5 1 6 16,-7 9 6-16,2-6 1 0,2 2 4 0,-4 5 7 16,2 1 10-16,-2 1 2 0,1 2 15 0,-1 11-2 0,3-18 6 15,-3 18 7-15,0-12-9 0,0 12 1 16,0 0-2-16,3-12-5 0,-3 12 0 0,0 0 1 16,0 0-5-16,0 0 4 0,0 0 6 0,0 0 1 15,24 28 2-15,-17-18 11 0,1 7 5 0,4 3 2 0,-3 0 5 16,1-4 5-16,-1 8-2 0,3-2 1 0,2 0 6 15,-3 2 0-15,-2 0-2 0,3-4 7 0,-3 5-9 16,-1-7 0-16,1 5-4 0,-3-8 3 0,1 0-6 16,-1 4 0-16,-3-7-5 0,5 3 2 0,-4 0-2 15,2-6-3-15,0 0 0 0,-3 2-3 0,1-4-1 16,-1 0-2-16,-3-7-3 0,6 14-2 0,-1-7 4 16,-5-7-4-16,6 9 2 0,-6-9-3 0,3 8 2 15,-3-8-3-15,0 0 4 0,0 0-1 0,0 0 6 16,0 0-9-16,0 0 0 0,0 0 0 0,24-12-1 15,-17 3 5-15,-1-4-12 0,2 2 1 0,-1-3-13 16,0-3-2-16,4 5-12 0,-1-12-3 0,1 2 0 16,1-1-5-16,-3 2-2 0,-2-4 0 0,1 5 6 0,-2-1-3 15,1-3 1-15,-3 6-2 0,4-6 6 16,2 6 3-16,-7 3 4 0,2-5 0 0,1 6-2 16,-3-4 3-16,1 2 1 0,-2 2 4 0,2-1 1 0,-4 2 0 15,0 2 3-15,0 11 1 0,6-14 4 0,-3 7-6 16,-3 7 4-16,2-11-2 0,-2 11 0 0,0 0 1 15,3-10 3-15,-3 10-3 0,0 0-4 0,0 0 3 16,3-9-2-16,-3 9-4 0,0 0 1 0,0 0 2 16,0 0 4-16,0 0-2 0,0 0 5 0,19 23-1 15,-13-13 8-15,0 3 5 0,1-1 6 0,1 3 5 16,-1 2 4-16,5 3 6 0,-4 2 4 0,-4-3-2 16,8 3 6-16,-4 3 4 0,0-5 5 0,0-2-4 15,1 6 1-15,-2-7-1 0,-1 1 0 0,-1-1 0 16,-1 1 0-16,1-2-4 0,2 6-2 0,-1-7-4 15,0-1-5-15,-3 0 0 0,3 2-3 0,0-4 4 16,-4 1-5-16,2-2-4 0,-3 2-9 0,1-5-22 16,2 2-21-16,-4-10-28 0,2 14-29 0,2-7-39 0,-4-7-34 15,3 14-26-15,-3-14-25 0,6 5-40 0,-6-5-50 16,0 0-82-16,0 0-297 0,18-15-740 16,-10 3 328-16</inkml:trace>
          <inkml:trace contextRef="#ctx0" brushRef="#br0" timeOffset="39731.1178">7966 1816 138 0,'0'0'290'0,"0"0"-9"0,0 0-13 0,0-13-13 16,0 13-10-16,0 0-20 0,0 0-17 0,0 0-22 15,6-7-16-15,-6 7 2 0,0 0-12 0,0 0-2 16,0 0-3-16,2 29 5 0,-2-29-4 0,-5 24 16 15,4-8-4-15,-1 1-2 0,-1-1 1 0,3 4-2 16,-3 2-7-16,2-5-5 0,1 2-3 0,1-3-7 16,1 4-9-16,2 1-9 0,-2-4-5 0,4 5-13 15,1-4-3-15,-1-4-9 0,2 3-11 0,1 0-5 16,0-3-3-16,0 4-10 0,1-4-4 0,0 1-6 16,1-2-11-16,-1 0-28 0,2 0-35 0,0-1-50 15,-3-1-55-15,3-1-60 0,-2-3-56 0,1 3-66 0,2-3-94 16,-4-6-352-16,2-1-813 0,-11 0 359 0</inkml:trace>
          <inkml:trace contextRef="#ctx0" brushRef="#br0" timeOffset="40468.5135">8464 1758 239 0,'12'-7'253'0,"2"2"-12"16,-1 0-9-16,4-1-11 0,-1 1-8 0,0 1-17 0,-2 4-14 15,2-2-8-15,-1 2-13 0,-3 4-12 16,2-1-3-16,-1 3 0 0,-4 4-6 0,3 1-6 16,-5-1-6-16,-1 5 2 0,-3-2-5 0,0 1-4 0,-6 1-3 15,2 1 3-15,-5 0-6 0,0 3-6 16,-2-2-8-16,-1 2-2 0,-1-2-10 0,0 1-6 15,-1-1-8-15,4-3-7 0,-2 0-7 0,0-4-4 0,4 0-4 16,-5 1-5-16,4-3-12 0,0-1 0 0,6-7-7 16,-6 12-6-16,6-12-4 0,-5 7 0 0,5-7-2 15,0 0-2-15,0 0-1 0,0 0-2 0,17 11-8 16,-17-11 2-16,16-3 0 0,-16 3-8 0,24-7 1 16,-10 3-1-16,-1 1-3 0,3 0 2 0,-1-1 0 15,0 1-1-15,-1 0-4 0,-2 3 2 0,-12 0-2 16,20-1-3-16,-20 1 6 0,18 0 1 0,-9 2 0 15,-9-2 8-15,17 7 1 0,-11-2 8 0,-2 1 5 16,2 2 8-16,-6-8 2 0,6 18 16 0,-4-11-12 16,-2 3 0-16,0-10 0 0,-3 21 2 0,1-7-11 0,-2 1-1 15,-2-2 2-15,0 1 0 0,0 1-1 0,0-4-25 16,-2 2-22-16,2 0-42 0,3-6-28 16,-1 2-31-16,4-9-33 0,-8 9-33 0,8-9-36 0,-6 11-32 15,6-11-81-15,0 0-260 0,0 0-649 0,0 0 287 16</inkml:trace>
          <inkml:trace contextRef="#ctx0" brushRef="#br0" timeOffset="40688.4313">9037 1981 245 0,'0'0'309'0,"14"3"-19"0,-14-3-13 0,10 8-5 15,-7-4-12-15,-3-4-8 0,4 13-9 0,-2-3-7 16,-2 1-16-16,1 0-9 0,2-1-13 0,-1 4-21 15,-2 2-18-15,-2-1-10 0,-1 0-12 0,2-1-12 16,-1 0-17-16,4-1-6 0,-5 4-11 0,-1-3-9 16,4-3-26-16,-2 0-31 0,2-11-32 0,-4 17-34 15,4-17-31-15,-2 12-28 0,2-12-28 0,0 0-43 16,0 0-56-16,0 0-79 0,0 0-223 0,0 0-573 16,0 0 254-16</inkml:trace>
          <inkml:trace contextRef="#ctx0" brushRef="#br0" timeOffset="41208.385">9413 1835 44 0,'-4'6'262'16,"4"-6"-14"-16,-3 10-14 0,3-10-15 0,-3 10-15 16,3-10-12-16,0 0-13 0,4 22-15 0,-2-14-10 15,-2-8-11-15,5 13-13 0,0-6-7 0,1 2-4 16,-2 0-4-16,2-3-4 0,5 4-11 0,-1-2-3 16,-1-1-7-16,2 4-3 0,2-4 4 0,-1 0-6 15,1 0 0-15,2 3 2 0,0-3-8 0,-1 3 3 16,-1-2 0-16,1 2 0 0,-4-4-3 0,3 1-3 15,-2 0 2-15,-4 1-8 0,-1-3 12 0,2 5-14 16,-4-4 1-16,-1 4 4 0,-3-10 1 0,0 15-7 0,0-15-5 16,-12 17-8-16,3-3 9 0,0 0-20 15,-3-4 2-15,0 4-14 0,-1-2-17 0,1 1-30 16,-1-3-33-16,2-3-30 0,-1-4-34 0,0 6-38 16,3-7-43-16,-1 0-61 0,10-2-91 0,-16-2-244 0,16 2-637 15,-11-11 283-15</inkml:trace>
          <inkml:trace contextRef="#ctx0" brushRef="#br0" timeOffset="40894.5857">9471 1731 154 0,'15'-5'262'0,"-2"2"-14"0,4-1-20 0,-1 0-19 15,4 0-15-15,-1-1-20 0,-4 1-17 16,4 1-12-16,1-1-17 0,-5 0-9 0,3 1-14 0,-2 1-12 15,-3 1-18-15,-1 0-28 0,-12 1-38 0,18-3-42 16,-18 3-49-16,14-1-72 0,-14 1-193 16,0 0-375-16,0 0 166 0</inkml:trace>
          <inkml:trace contextRef="#ctx0" brushRef="#br0" timeOffset="41462.9722">9963 1628 190 0,'6'15'311'15,"-1"1"-12"-15,7 6-9 0,0-1-10 0,-3 3-6 16,2 0-7-16,0 5-10 0,-2-4-13 0,-2 12-13 16,-1 2-12-16,0-4-15 0,-6 4-18 0,-1 2-18 15,-4-3-15-15,-2 6-8 0,-4 0-14 0,2 5-16 16,-4-4-21-16,-6 0-30 0,5-3-45 0,-4 0-46 16,2 0-46-16,-5-4-55 0,2 1-84 0,-5-6-127 15,7-11-222-15,-1-3-607 0,-1-4 269 0</inkml:trace>
        </inkml:traceGroup>
        <inkml:traceGroup>
          <inkml:annotationXML>
            <emma:emma xmlns:emma="http://www.w3.org/2003/04/emma" version="1.0">
              <emma:interpretation id="{D8DF95F8-0E46-4F43-ADDE-02FA8E02D4B8}" emma:medium="tactile" emma:mode="ink">
                <msink:context xmlns:msink="http://schemas.microsoft.com/ink/2010/main" type="inkWord" rotatedBoundingBox="17205,3781 19949,3732 19964,4553 17220,4602"/>
              </emma:interpretation>
            </emma:emma>
          </inkml:annotationXML>
          <inkml:trace contextRef="#ctx0" brushRef="#br0" timeOffset="42021.3302">10515 2272 200 0,'0'0'299'0,"20"-5"-13"0,-7 3-13 15,2 2-10-15,4-4-8 0,1 3-18 0,6-3-9 16,3-2-11-16,-1 3-12 0,2 2-14 0,1 0-13 0,-2-6-8 16,0 5-22-16,1-4-8 0,2 5-13 0,-3-3-12 15,-2 4-14-15,-1 0-6 0,-5 0-11 0,-2 0-5 16,-1-2-11-16,-3 1-10 0,1-2-27 0,-5 3-8 15,-11 0-37-15,22 0-14 0,-22 0-28 0,9-1-31 16,-9 1-57-16,0 0-53 0,6-7-77 0,-6 7-272 16,0 0-590-16,0 0 261 0</inkml:trace>
          <inkml:trace contextRef="#ctx0" brushRef="#br0" timeOffset="42252.773">10767 1951 37 0,'-1'9'317'0,"1"-9"-21"16,0 0-11-16,1 24-10 0,1-6-13 0,1-8-11 15,-2 5-11-15,2 1-13 0,0 6-14 0,0 3-25 16,2-3-4-16,-2 4-14 0,1-1-11 0,-4-4-14 16,2 3-19-16,0 2-8 0,0-4-8 15,-1 2-11-15,-1 2-10 0,3-5-7 0,-6-4-19 0,3 0-26 16,-1 1-28-16,-1-5-43 0,0-1-44 0,0 1-51 15,1-2-50-15,1-11-69 0,1 15-305 0,-1-15-598 16,0 0 265-16</inkml:trace>
          <inkml:trace contextRef="#ctx0" brushRef="#br0" timeOffset="42535.0515">11335 1792 98 0,'0'0'256'0,"11"0"-16"0,-11 0-4 0,0 0-2 15,16 15 1-15,-11-5-17 0,1 4-5 0,0 2-10 16,1 2-8-16,2 4-9 0,0-1-6 16,-2 0-11-16,1 7-18 0,-2-7 1 0,0 3-10 0,1 0-12 15,-4 1-11-15,2-3-14 0,-2 5-9 0,0-6-9 16,0 3-2-16,-2 0-12 0,1-6 4 0,-1-2-24 15,2 0-16-15,-3-5-18 0,-3-1-25 0,3-10-30 16,0 17-28-16,0-17-24 0,-1 15-27 0,1-15-38 16,-3 8-50-16,3-8-75 0,0 0-230 0,0 0-550 15,0 0 244-15</inkml:trace>
          <inkml:trace contextRef="#ctx0" brushRef="#br0" timeOffset="42806.9917">11335 1695 244 0,'3'-9'282'0,"5"-4"-19"0,-2 4-19 15,1-1-16-15,5-1-11 0,-1 3-14 0,-2 1-8 16,4 2-11-16,0 0-17 0,-1 0-13 0,2 3-14 16,-2 2-4-16,4 0-6 0,-1 2 1 0,1 3-14 15,-1 1 1-15,-1 1-2 0,-2 1 0 0,0 3 4 0,-3-1 1 16,-2 3-3-16,-1 0 2 0,-2 0-2 0,-4 3 8 15,-3-1-15-15,-4 1-7 0,0 0-13 0,-2 1-7 16,-5 3-7-16,-2-2-2 0,2 3-9 0,1-3-15 16,-2 2-21-16,0-3-39 0,3-5-37 0,2 2-42 15,1 0-40-15,-3-1-50 0,3 1-54 0,3-7-70 16,-4 3-334-16,5-3-689 0,5-7 305 0</inkml:trace>
          <inkml:trace contextRef="#ctx0" brushRef="#br0" timeOffset="43120.3242">11662 2225 118 0,'6'9'281'0,"0"0"-9"16,1 1-12-16,-1 2-13 0,2-2-13 0,1 0-13 15,1 1-9-15,-1 0-10 0,3 0-17 0,-3-2-9 16,1 2-7-16,2-4-5 0,-3-1-8 0,6-2-1 15,-1 1-9-15,-2-4-15 0,3-1-4 0,2 0-12 16,-2-1-14-16,2-1-11 0,-1-3-7 0,2-4 2 16,-3 2-14-16,0-4-11 0,0-2 4 0,0 6-11 15,-3-4-3-15,-2-2-7 0,1-4-2 0,-3 1 4 0,0 1-16 16,-2-3 24-16,-3 3-34 0,-2-2-9 0,-7 3-18 16,0-4-11-16,-1 5-13 0,-3 1-9 15,-4 0-13-15,-1 1-18 0,0 3-17 0,-3 2-18 0,-1 2-25 16,0 1-23-16,1 3-28 0,-2 2-37 0,-2-2-71 15,0 3-221-15,2-1-552 0,1 1 244 0</inkml:trace>
          <inkml:trace contextRef="#ctx0" brushRef="#br0" timeOffset="43864.6544">12497 1664 300 0,'3'-7'288'0,"5"-3"-17"16,1 1-11-16,-2-1-14 0,0 4-15 0,2-4-16 0,0 5-16 15,-1-2-15-15,2 4-19 0,1-1-11 0,1 0-14 16,3 4-7-16,-15 0-6 0,19 4-13 16,-6 1 5-16,1 4-9 0,-5 2-3 0,1-1 4 0,-2 4-7 15,-1 1 0-15,-1 1 1 0,-4 0-7 0,-2 1-4 16,-2 1-2-16,1 1-12 0,-4-1-7 16,-1 5-4-16,-3-2-10 0,-1-1-2 0,2-4-1 0,-1 6-19 15,-1-5-34-15,4 1-31 0,-2-5-42 0,1 5-39 16,0-7-47-16,1 3-55 0,3-3-80 0,-3 0-316 15,6-11-657-15,-5 9 290 0</inkml:trace>
          <inkml:trace contextRef="#ctx0" brushRef="#br0" timeOffset="43610.9422">12540 1685 2615 0,'-13'-7'149'16,"13"7"-58"-16,-9-5-20 0,9 5-18 0,0 0-11 15,-7-6-17-15,7 6-5 0,0 0 0 0,0 0 19 16,0 0 12-16,-11 22 11 0,11-11 9 15,0 4 10-15,3 1 11 0,-1 3 1 0,1 5-3 0,3 1 1 16,-2 3 1-16,1-3 5 0,-2 5-2 0,2-3-5 16,1 0-3-16,0 1-9 0,0-4-3 0,-3 3-9 15,2-4-3-15,-2 1-3 0,1-5-8 0,-1 3-1 16,2-6-3-16,-4-1-8 0,-2-3-4 0,2 5-16 16,-1-7-16-16,0 0-33 0,0-10-36 0,-1 18-27 15,-1-11-26-15,2-7-25 0,-7 11-41 0,7-11-39 16,-11 6-40-16,11-6-69 0,0 0-229 0,-22-10-606 15,15 2 268-15</inkml:trace>
          <inkml:trace contextRef="#ctx0" brushRef="#br0" timeOffset="44292.014">12874 2069 121 0,'0'0'252'0,"0"0"-18"0,0 0-22 0,0 0-23 16,0 0-15-16,0 0-19 0,0 0-14 0,0 0-16 15,0 0-11-15,23-19-15 0,-23 19-8 0,15-9-9 16,-5 5-7-16,-2 0-8 0,1-2-6 0,-9 6-7 0,19-8-3 16,-10 4-2-16,-9 4-1 0,16-6-2 15,-5 6-3-15,-11 0 4 0,16-1 1 0,-16 1 1 16,15 5 5-16,-6-1 7 0,-9-4 7 0,13 14-6 0,-7-6 3 15,-1 1 7-15,-1 1 5 0,-4 4-2 0,0 2 2 16,-1 4 0-16,-2-3-1 0,-2 0-1 0,-1 4 3 16,-1-3-4-16,-2-1 1 0,2 0-1 15,-2-2 2-15,-2 0 0 0,2-3 3 0,-1 3-7 0,1-5-2 16,1 0 2-16,2-3-10 0,1 1 0 0,-1-2-12 16,6-6 1-16,-8 11-5 0,8-11-7 0,0 0 0 15,-6 7-6-15,6-7-1 0,0 0 2 0,0 0 1 16,15 8-3-16,-15-8-9 0,19 0 2 0,-7 0-3 15,3 0-2-15,2-1-5 0,-1 0-2 0,2 1-19 16,3 0-17-16,-2-3-36 0,2 6-24 0,-1-3-30 16,0-3-33-16,-2 6-38 0,2-3-50 0,1-3-66 15,-7 0-317-15,6 1-667 0,-2-3 296 0</inkml:trace>
        </inkml:traceGroup>
        <inkml:traceGroup>
          <inkml:annotationXML>
            <emma:emma xmlns:emma="http://www.w3.org/2003/04/emma" version="1.0">
              <emma:interpretation id="{E41E41B8-AAB7-4F71-9E1D-9763B353DBE5}" emma:medium="tactile" emma:mode="ink">
                <msink:context xmlns:msink="http://schemas.microsoft.com/ink/2010/main" type="inkWord" rotatedBoundingBox="20417,3704 25752,3607 25768,4482 20432,4578"/>
              </emma:interpretation>
            </emma:emma>
          </inkml:annotationXML>
          <inkml:trace contextRef="#ctx0" brushRef="#br0" timeOffset="44585.6123">13720 1815 105 0,'0'0'338'0,"0"0"-27"16,6-10-25-16,-6 10-26 0,0 0-17 0,0 0-12 0,0 0-6 15,15 16-13-15,-9-9 0 0,0 6-6 0,0 2-3 16,0-1-10-16,0 3-9 0,1 1-6 0,1 6 0 15,-4-7-16-15,4 8-12 0,-2-4-9 0,0 2-13 16,-2 1-11-16,7 2-10 0,-9-3-11 0,7 1-7 16,-6 2-7-16,-1-3-9 0,1-4-8 0,-2-1-22 15,-1-1-19-15,0-2-25 0,0 0-35 0,0-4-28 16,0-2-18-16,0-9-27 0,-4 17-32 0,4-17-48 16,-14 7-46-16,14-7-33 0,-10-1-61 0,10 1-236 15,-16-11-612-15,8 1 271 0</inkml:trace>
          <inkml:trace contextRef="#ctx0" brushRef="#br0" timeOffset="44831.3494">13768 1643 100 0,'4'-14'351'0,"-2"0"-26"0,2 4-26 16,-1-2-26-16,2 2-17 0,1 5-17 0,0-4-18 15,1 2-25-15,1 0-13 0,2 2-19 0,-10 5-14 0,15-3-10 16,-3 3-11-16,-12 0-13 0,16 4-4 0,-5 1 4 15,-1 4-8-15,1 2-2 0,-4 0-2 16,-1 3-3-16,0 0-5 0,-3 2 6 0,-3 2 2 16,0-3-10-16,-3 2-2 0,-2 2-11 0,-2-2-2 0,-2 3-14 15,-3 1-7-15,0 0-2 0,3-7-11 0,-1 3-30 16,2-2-38-16,-1-1-48 0,0-2-44 0,1 0-52 16,0 1-57-16,7-7-79 0,1-6-327 0,-6 11-681 15,6-11 303-15</inkml:trace>
          <inkml:trace contextRef="#ctx0" brushRef="#br0" timeOffset="45379.5017">14215 2013 106 0,'0'0'257'16,"-7"10"-18"-16,2-2-19 0,5-8-13 0,-7 12-19 15,7-12-12-15,-2 14-17 0,2-14-11 0,0 15-11 16,0-15-16-16,2 14-7 0,-2-14-8 0,6 14-9 15,-3-6-3-15,-3-8-11 0,10 9 1 0,-4-5-9 16,2 3-2-16,-1 0-2 0,2-3 1 0,2 2 0 16,-3-1 2-16,3 1 1 0,-1-1 3 0,2 0 5 15,2 2-1-15,-1-4 2 0,-2 2 1 0,2 1-5 16,-4 1 4-16,3 4-4 0,-5-1-2 0,4-2-1 16,-7-1-14-16,2-1 7 0,-1 5-13 0,-2-4 13 15,1 3-20-15,-4-10 0 0,-1 21-7 0,-5-7-16 16,0 0-39-16,-3-1-39 0,-3 0-37 0,-5 1-50 15,1 1-71-15,1-4-102 0,-10 0-269 0,4 2-629 16,-3-2 278-16</inkml:trace>
          <inkml:trace contextRef="#ctx0" brushRef="#br0" timeOffset="45083.8754">14344 1951 205 0,'14'-4'285'0,"3"-1"-11"0,2 3-16 0,-2-3-20 16,1-1-19-16,-4 6-15 0,4-5-21 0,-1 1-16 15,-1 3-18-15,-2-3-17 0,0 1-12 0,-2 0-12 16,-12 3-15-16,20-4-19 0,-20 4-34 0,13-1-42 0,-13 1-41 16,0 0-47-16,0 0-57 0,9-1-265 15,-9 1-445-15,0 0 197 0</inkml:trace>
          <inkml:trace contextRef="#ctx0" brushRef="#br0" timeOffset="99908.3642">14860 2041 88 0,'0'0'258'0,"0"0"-11"0,0 0-10 0,0 0-12 0,0 0-13 16,0 0-8-16,0 0-9 0,0 0-7 0,0 0-12 16,0 0-3-16,0 0-12 0,0 0-4 0,0 0-5 15,0 0-8-15,0 0-8 0,0 0-5 0,0 0-6 16,0 0-9-16,0 0-1 0,0 0-2 0,0 0-15 16,0 0-2-16,0 0-9 0,0 0-5 0,0 0-11 15,0 0-4-15,0 0-9 0,0 0 0 0,0 0-5 16,0 0-11-16,0 0 6 0,0 0-4 0,0 0-6 15,0 0 1-15,0 0 5 0,0 0 7 0,0 0 0 16,34 13 6-16,-34-13 4 0,19 3 2 0,-4-2-1 16,-1-1 2-16,3 0 1 0,-2-1-5 0,2-1-6 15,-2 2-6-15,0-1-4 0,1 1 0 0,-3 0-6 16,1 1-2-16,-4-1-5 0,-10 0-2 0,23 0 0 0,-14 0-4 16,-9 0-4-16,19 0-6 0,-10 2 4 15,-9-2-2-15,13 0-2 0,-13 0-2 0,14 1-2 16,-14-1-9-16,0 0-1 0,12 3-20 0,-12-3-26 0,0 0-23 15,12 4-25-15,-12-4-18 0,0 0-20 0,7 4-13 16,-7-4-21-16,0 0-18 0,0 0-21 0,2 8-25 16,-2-8-34-16,0 0-47 0,0 0-281 0,0 0-638 15,0 0 282-15</inkml:trace>
          <inkml:trace contextRef="#ctx0" brushRef="#br0" timeOffset="100156.8377">14922 2271 165 0,'0'0'247'0,"0"0"-6"0,0 11-2 0,0-11-5 16,0 0-3-16,12 6-3 0,-12-6 0 0,11 4-3 16,-11-4-1-16,16 3 2 0,-6-3-4 0,-10 0-3 0,24 0-13 15,-7 0-13-15,-4 1-19 0,3-1-14 0,2 0-15 16,-3 0-11-16,2 0-14 0,-1 0-14 15,1 0-8-15,-4 3-15 0,0-3-8 0,-2 3-39 0,7-3-38 16,0 0-49-16,-5 5-50 0,-4-5-57 0,-2 6-62 16,4-6-77-16,-11 0-308 0,7 6-656 0,-7-6 290 15</inkml:trace>
          <inkml:trace contextRef="#ctx0" brushRef="#br0" timeOffset="104726.8532">15763 1664 135 0,'0'0'225'0,"0"0"-11"0,0-10-5 0,0 10-6 16,0 0-8-16,0 0-9 0,0 0-13 0,0-16-4 15,0 16-9-15,0 0-2 0,0 0-12 0,0 0-7 16,0 0-16-16,0 0-5 0,-7-7-16 0,7 7-7 15,0 0-7-15,0 0-4 0,-21 16-1 0,8-4-2 16,1-1 3-16,-6 7-3 0,1 3 1 0,-4 0 5 16,-4 8-2-16,0 0-8 0,2-2 9 0,4-4-10 15,-2 8 3-15,5-9-5 0,1 5-9 0,0-5 5 0,1 3-4 16,-2-2-4-16,7 2-7 0,-1 0 5 16,2-1-11-16,2-1-2 0,0 2-3 0,6-8 4 0,-1 5-6 15,1-2-2-15,1-2-1 0,5-2 3 0,0 0-5 16,2 1-2-16,1-4-3 0,-2-1-4 15,3 2 3-15,4-7 0 0,-1-1-3 0,5-2-5 0,2 0 2 16,-1-2-1-16,6-1-5 0,-2-2 1 0,4-1 1 16,-2-6-2-16,2 2-1 0,-2 0-4 0,-3-5-2 15,2 2-1-15,-3-4-2 0,-1-1 0 0,-4 3 2 16,0-2-2-16,4 0-1 0,-4-3-2 0,-4 3 3 16,-3 0-5-16,0 1 1 0,-1-1 1 0,-6-1 2 15,3 0 0-15,-1 3-3 0,-2 0-3 0,-2 11 0 16,-2-18-2-16,2 18 2 0,-6-18-3 0,1 9-2 15,-3 2 0-15,-2 1 2 0,-2-3-3 0,-2 3 0 16,-2 6-3-16,-2-6 4 0,-1 6-1 0,2-1 4 16,-1 1-8-16,-1 0 7 0,2 1-3 0,0 2-3 15,2 0 7-15,-3 2-3 0,0 0 1 0,3-2 2 16,6 1-8-16,-4 3-12 0,2 0-19 0,5-1-22 16,-1 1-27-16,1 2-21 0,0-2-27 0,6-7-23 0,-3 18-27 15,3-18-36-15,6 17-33 0,0-11-56 0,-2 1-274 16,-4-7-634-16,24 5 281 0</inkml:trace>
          <inkml:trace contextRef="#ctx0" brushRef="#br0" timeOffset="105100.8868">16074 2023 84 0,'0'0'305'0,"0"0"-23"0,0 0-31 16,0 0-22-16,0 0-19 0,11 4-17 0,-11-4-14 15,6 11-10-15,-3-5-15 0,3 1-9 0,-1 4-5 16,-5-11-9-16,9 18-4 0,-3-10-10 0,0 4-6 16,0-2-11-16,-2-3-6 0,5 3-1 0,-3-3-8 15,-1-2-1-15,3 1 2 0,-8-6-1 0,15 11 3 16,-9-6-7-16,2-3 7 0,-8-2-1 0,19 3-7 16,-10-3-1-16,5-3-13 0,-14 3-4 0,17-4-3 15,-8 1-2-15,2-3-4 0,-2-1-11 0,1 3 9 16,-4-3 0-16,2-4-7 0,-1 4-2 0,-1-3-1 0,-3 2 0 15,2-3-3-15,-2-2-5 0,0-1-2 16,-6 0-1-16,3 1-4 0,-3 1 5 0,-2 1-13 16,-1-1-1-16,-1 1-3 0,-4 2-7 0,-2 0 3 0,-1 2-1 15,-2 1 4-15,1 2-12 0,-3 1 0 0,3 2 4 16,0 0-7-16,-1 1-12 0,16 0-16 0,-21 1-15 16,12 0-21-16,-1 3-27 0,10-4-23 0,-15 9-32 15,7-4-44-15,2 1-40 0,6-6-54 0,-6 10-319 16,6-10-654-16,0 0 289 0</inkml:trace>
          <inkml:trace contextRef="#ctx0" brushRef="#br0" timeOffset="105410.934">16613 1996 137 0,'0'0'285'16,"0"0"-18"-16,0 0-19 0,0 0-13 0,12 6-14 16,-12-6-10-16,0 0-10 0,14 0-7 0,-14 0-6 15,13 5-7-15,-13-5 1 0,17 0-6 0,-8 1-4 16,-9-1-1-16,20 1-2 0,-8-1-12 0,3 0-5 16,-4 3-11-16,5-6-6 0,0 3-2 0,1-1-15 0,1 0 4 15,-3 0-27-15,4 1-5 0,-1-4-7 16,-2 4-14-16,4 0-2 0,-1-6-6 0,1 2-8 15,-1 4-4-15,-4-3-19 0,1-1-24 0,-1 3-36 16,0-1-30-16,-3-2-27 0,-3 3-29 0,-9 1-29 0,18-2-34 16,-18 2-41-16,7-8-56 0,-7 8-339 0,5-7-666 15,-5 7 296-15</inkml:trace>
          <inkml:trace contextRef="#ctx0" brushRef="#br0" timeOffset="105646.8291">16974 1719 208 0,'0'0'308'0,"0"0"-28"0,0 0-22 15,0 0-30-15,0 0-14 0,0 0-10 0,0 0-4 16,-3 29-7-16,2-16-11 0,-4 1-1 0,4 4-5 16,-2 5-12-16,-3 2-5 0,1 1-6 0,2 0-10 15,-2 1-13-15,-1 0-12 0,-2 1 2 0,-2 5-20 16,2 3-9-16,2-8-7 0,-6 4-5 0,5 3-9 15,1-8-19-15,1-2-36 0,-1-4-28 0,-1 3-40 16,-2-3-46-16,5 0-63 0,-2-3-70 0,1-5-360 16,4-2-641-16,-2-1 284 0</inkml:trace>
          <inkml:trace contextRef="#ctx0" brushRef="#br0" timeOffset="112192.9941">17456 1709 95 0,'0'0'238'15,"0"0"-11"-15,0 0-10 0,10-10-11 0,-10 10-12 16,3-8-10-16,-3 8-1 0,0 0-11 0,0 0-10 16,5-10-5-16,-5 10-7 0,0 0-6 0,0 0-5 15,0 0-3-15,4-11-6 0,-4 11-10 0,0 0-7 16,0 0-3-16,0 0-12 0,0 0-10 0,0 0-8 16,0 0-10-16,0 0 2 0,-16-11-15 0,16 11-1 15,-15-2-9-15,15 2-5 0,-19 3-4 0,19-3-7 0,-23 4-3 16,7-1-4-16,2 3-1 0,4-2-5 0,-3 0 1 15,13-4 2-15,-17 7-9 0,8-4 0 16,2 1 0-16,7-4 1 0,-14 9-5 0,5-7-4 0,9-2 2 16,-4 10 1-16,4-10-4 0,-9 12-1 0,6-7 0 15,3-5-3-15,-3 10 3 0,3-10 0 0,0 0 0 16,5 19-2-16,-5-19 2 0,10 10 7 0,-6-3-5 16,5-2 0-16,-1 1-6 0,-1 0 0 0,1-3 8 15,1 3-6-15,3 4-1 0,-2-4 3 0,-2 0-1 16,0-2 1-16,3 4-1 0,-2 2 1 0,-2-3-4 15,-1-2 6-15,2 4-4 0,2 1 1 0,-2-2-4 16,-1 2 5-16,1-4-2 0,-2 2 2 0,0 5 3 16,1-2-3-16,-3-1 1 0,-1-2 4 0,3 3-2 15,0 1 0-15,-4-4 5 0,2 3 0 0,-2 0 6 16,1-1 2-16,-3-10-4 0,1 16 6 0,-1-5-6 16,0-11 3-16,-1 18 0 0,1-8 0 0,0-10-3 15,-6 14 5-15,6-14-2 0,-5 15 3 0,2-8 0 16,3-7-3-16,0 0 4 0,-10 11 4 0,5-5-3 0,5-6 5 15,-7 9 4-15,7-9 13 0,0 0-10 0,-10 4 0 16,10-4 1-16,0 0 5 0,-14 1-5 0,14-1-9 16,0 0 3-16,0 0-3 0,-22-7-3 0,22 7 3 15,-9-7-3-15,1 1-6 0,8 6-7 0,-10-11 2 16,10 11 2-16,-8-15 1 0,5 3-10 0,3 1 1 16,-3-2 0-16,8-3 3 0,-4 2-12 0,4-1 5 15,1 2 0-15,-2-4-7 0,5 2-4 0,0 1 6 16,2 1-3-16,-1-2-1 0,1 1 4 0,-1 1-3 15,2-2 0-15,0 5-2 0,1-4 0 0,-1 6 0 16,-1-2 3-16,5 0-8 0,-4 2-11 0,-5 2-3 16,2 3-20-16,-1-4-15 0,-8 7-12 0,13-8-21 15,-5 5-15-15,-8 3-22 0,12-7-23 0,-12 7-25 16,0 0-31-16,12 0-37 0,-12 0-57 0,0 0-218 16,0 0-565-16,12-5 250 0</inkml:trace>
          <inkml:trace contextRef="#ctx0" brushRef="#br0" timeOffset="112764.7589">18023 1605 222 0,'0'-11'243'16,"0"11"-19"-16,0 0-18 0,0 0-21 0,0 0-11 15,0 0-12-15,0 0-13 0,-33 4-3 0,33-4-11 0,-21 7-9 16,8-1-7-16,-4 1-9 0,4-2-8 0,-2 1-10 16,3 3-8-16,0-3-11 0,2 4-6 15,-4-2-6-15,2 3-5 0,6-3-1 0,0 2-6 0,0-1-4 16,3 2-6-16,-1-3 0 0,4-8-6 0,-2 16 0 16,2-16-5-16,0 16 1 0,3-6-1 0,2 1-1 15,-1-4 0-15,1 2 1 0,1-1 0 16,1 1 1-16,2 2 4 0,-1-2-6 0,-1-3 2 0,5 4 2 15,-3-2-1-15,1 2 2 0,1 0-4 0,-1-1 4 16,2 1-3-16,-4 0 3 0,1 1-1 0,-2 0-1 16,-1-2 0-16,0 4 0 0,0-4 1 0,0 5-3 15,-3-4 4-15,1 0 0 0,1 0 1 0,-4 1 0 16,1-2-5-16,-2-9 1 0,1 16 2 0,-1-6 1 16,0-10-3-16,-1 14 0 0,1-14 4 0,-3 15-9 0,0-8 12 15,3-7-9-15,-6 11 2 0,6-11-1 0,-9 9 4 16,5-3-3-16,4-6 0 0,-11 7 8 15,11-7-10-15,-12 4-4 0,12-4 0 0,-12 3 2 16,12-3 6-16,-13 0-6 0,13 0 2 0,0 0 0 0,-15-6 1 16,15 6-6-16,-8-11 6 0,8 11-7 15,-6-15-5-15,3 0 1 0,6 2 3 0,-3-1-10 16,3-2 2-16,2 1-12 0,4-8 1 0,1 1-9 0,-2 6 1 16,4-6-4-16,1 4 3 0,-5 5-4 0,5-3-3 15,-1 3-1-15,-3 0 0 0,4 2 2 0,-1-3-11 16,0 6-15-16,-1 0-17 0,1 0-14 0,-2 0-17 15,-1 6-33-15,0-2-31 0,1 1-39 0,-10 3-42 16,20-1-77-16,-20 1-246 0,16-4-603 0,-4 4 267 16</inkml:trace>
          <inkml:trace contextRef="#ctx0" brushRef="#br0" timeOffset="113128.7448">18554 1924 244 0,'0'0'290'0,"0"0"-9"0,25-2-12 0,-25 2-12 16,21-2-10-16,-8 1-10 0,2 0-18 0,0-5-11 0,5 5-9 16,-3-5-7-16,3 5-14 0,-1-2-16 0,8 0-5 15,-11-1-17-15,7 1-11 0,-5 0-14 0,1 2-9 16,4-4-6-16,-1 3-13 0,-3-1-2 0,1 2-17 16,1-3-4-16,-7 4 1 0,3-2-14 15,-8 1-11-15,-9 1-4 0,24-4-25 0,-14 4-25 0,-10 0-18 16,22 0-34-16,-14-2-32 0,-8 2-33 0,0 0-43 15,16 0-53-15,-16 0-71 0,11-4-236 0,-11 4-577 16,0 0 257-16</inkml:trace>
          <inkml:trace contextRef="#ctx0" brushRef="#br0" timeOffset="113363.2448">18961 1624 199 0,'-8'-6'317'0,"8"6"-23"0,0 0-27 16,0 0-17-16,0 0-12 0,0 0-8 0,-15 24-18 16,11-11-12-16,-2 1-9 0,-3 6-9 0,-1 2-5 15,5 2-9-15,-4 0 1 0,2 1-20 0,-1 1-6 16,1-1-20-16,-1 1-5 0,-2 0-5 0,2-1-14 0,0 3-5 16,0-2-7-16,-2 3-14 0,2-4-21 0,1-1-36 15,-1 1-37-15,2 2-39 0,-1-4-44 0,-4-3-55 16,5-2-67-16,3-2-107 0,-1-8-210 15,1 2-589-15,3-10 260 0</inkml:trace>
        </inkml:traceGroup>
        <inkml:traceGroup>
          <inkml:annotationXML>
            <emma:emma xmlns:emma="http://www.w3.org/2003/04/emma" version="1.0">
              <emma:interpretation id="{BC0DBD9F-1F37-45D5-9D18-743874942E18}" emma:medium="tactile" emma:mode="ink">
                <msink:context xmlns:msink="http://schemas.microsoft.com/ink/2010/main" type="inkWord" rotatedBoundingBox="26338,3591 27222,3575 27233,4198 26349,4214"/>
              </emma:interpretation>
            </emma:emma>
          </inkml:annotationXML>
          <inkml:trace contextRef="#ctx0" brushRef="#br0" timeOffset="115698.7551">19677 1497 8 0,'0'0'188'0,"0"0"-11"16,0 0-11-16,0 0-10 0,0 0-15 0,0 0-7 15,-3-11-15-15,3 11-3 0,0 0-12 0,0 0-5 0,0 0-5 16,0 0-9-16,0 0-6 0,0 0-3 16,0 0-5-16,0 0-4 0,0 0-1 0,0 0-8 15,0 0 7-15,0 0-17 0,0 0 2 0,0 0-4 0,4-16-1 16,-4 16-3-16,0 0-3 0,0 0-2 15,0 0 3-15,0 0-6 0,0 0-4 0,0 0 1 0,0 0-2 16,0 0-1-16,0 0-2 0,0 0 0 0,0 0-1 16,0 0-1-16,0 0-1 0,0 0 2 0,0 0-3 15,0 0 1-15,0 0 0 0,0 0 1 0,0 0 0 16,9-5-5-16,-9 5 6 0,0 0-4 0,0 0 0 16,0 0-3-16,0 0-2 0,0 0-3 0,0 0 3 15,0 0 0-15,0 0-1 0,0 0-1 0,0 0-1 16,0 0-1-16,0 0-1 0,0 0 1 0,0 0 2 15,0 0-1-15,0 0-1 0,0 0 2 0,0 0-3 16,0 0 3-16,0 0-2 0,0 0-1 0,0 0 1 16,0 0 1-16,0 0 2 0,0 0-5 0,0 0-1 15,0 0 0-15,0 0 1 0,0 0 2 0,0 0-2 16,0 0-1-16,0 0 3 0,0 0-3 0,0 0 3 0,0 0 0 16,0 0 2-16,0 0-1 0,0 0-2 15,0 0 2-15,0 0-2 0,0 0 3 0,0 0 1 0,0 0 0 16,0 0 1-16,0 0-4 0,0 0 9 0,0 0-5 15,0 0 5-15,0 0-7 0,0 0 6 0,0 0-3 16,0 0-2-16,0 0 1 0,0 0-5 0,0 0 6 16,0 0-3-16,0 0-1 0,0 0 1 0,0 0 0 15,0 0-2-15,0 0 0 0,0 0 0 0,0 0 2 16,0 0 1-16,0 0-5 0,0 0 2 0,0 0 2 16,0 0 2-16,0 0 0 0,0 0-1 0,0 0-1 15,0 0 7-15,0 0-6 0,0 0 2 0,0 0 3 16,0 0-2-16,0 0-2 0,0 0 0 0,0 0-3 15,0 0 2-15,0 0 0 0,0 0 3 0,0 0-2 16,0 0-1-16,0 0-1 0,0 0-4 0,0 0 1 16,0 0-2-16,0 0 5 0,0 0-5 0,0 0 1 15,0 0-1-15,0 0-1 0,0 0 2 0,0 0 0 16,0 0-1-16,0 0 8 0,0 0-4 0,0 0-2 16,0 0-1-16,0 0 0 0,0 0 5 0,0 0 3 15,0 0-12-15,0 0 4 0,0 0 0 0,0 0 4 16,0 0-2-16,0 0-4 0,0 0-1 0,0 0-1 15,0 0 8-15,0 0-2 0,0 0-9 0,0 0-2 0,0 0 4 16,0 0-4-16,0 0 0 0,0 0 6 0,0 0 2 16,0 0-7-16,0 0 3 0,0 0-4 0,0 0 4 15,0 0-2-15,0 0 0 0,0 0 2 0,0 0-4 16,0 0-2-16,0 0 9 0,0 0-2 0,0 0-5 16,0 0 3-16,0 0 3 0,0 0-2 0,0 0-3 15,0 0 2-15,0 0-1 0,0 0 1 0,0 0 2 16,0 0 0-16,0 0-6 0,0 0 1 0,0 0-1 15,0 0 5-15,0 0 2 0,0 0-8 0,0 0 6 16,0 0-4-16,0 0 2 0,0 0-1 0,0 0-1 16,0 0 8-16,0 0-7 0,0 0 0 0,0 0-2 15,0 0-2-15,0 0 2 0,0 0 2 0,0 0-5 16,0 0 1-16,0 0-4 0,0 0 6 0,0 0 1 16,0 0-3-16,0 0 3 0,0 0 2 0,0 0-8 0,0 0 6 15,0 0-3-15,0 0 3 0,0 0-4 16,0 0-1-16,0 0 2 0,0 0 2 0,0 0-6 15,0 0 3-15,0 0 1 0,0 0-4 0,0 0 0 16,0 0-3-16,0 0 12 0,0 0-9 0,0 0-2 0,0 0 2 16,0 0 2-16,0 0 7 0,0 0-6 0,0 0 8 15,-4 35-7-15,4-35 3 0,-2 12 2 0,2-12-5 16,-4 13 1-16,1-6-4 0,3-7 3 0,-5 15 0 16,5-15-2-16,-4 12 13 0,1-2-14 0,3-10 1 15,-6 13 5-15,4-6 1 0,2-7 1 0,0 16-5 16,0-16 3-16,-4 13 2 0,4-13-5 15,-3 13 0-15,3-13 1 0,0 12-2 0,0-12 1 0,-5 11 4 16,5-11-10-16,0 0 11 0,0 13-4 0,0-13 3 16,0 0-7-16,-1 13 2 0,1-13 0 0,0 0 1 15,1 9 5-15,-1-9-2 0,0 0 3 0,6 11-5 16,-6-11 2-16,0 0 5 0,8 6-11 0,-8-6 10 16,9 6-2-16,-9-6-2 0,12 4 4 0,-12-4 1 15,18 1-4-15,-9 1 1 0,-9-2-1 0,23 0-2 16,-9 0 2-16,1 0 6 0,3-2-4 0,-3 1-2 15,4 0-4-15,-4 1 6 0,6 0-2 0,-5-4 1 16,1 2-5-16,2-1 7 0,6 1-2 0,-7 0-4 16,-3 0 2-16,0 1-1 0,-3-3-13 0,-3 0-9 15,3 2-13-15,-12 2-13 0,18-3-24 0,-18 3-14 0,13-2-32 16,-13 2-27-16,0 0-38 0,12 0-36 16,-12 0-57-16,0 0-270 0,0 0-590 0,0 0 261 0</inkml:trace>
          <inkml:trace contextRef="#ctx0" brushRef="#br0" timeOffset="116037.8371">20012 1430 148 0,'0'0'210'0,"0"0"-14"0,0 0-7 16,0 0-3-16,0 0-9 0,0 0-6 0,0 0 1 16,0 0-16-16,0 0-4 0,-12 42 3 0,8-28 1 15,1 3-9-15,-3 4-2 0,1 2 3 0,2-1-8 16,-3 2-7-16,2-2-4 0,-2 2-4 0,3-1-5 16,0 0 2-16,-1-2-15 0,-1 3-5 0,4-3-4 15,-4 0-11-15,4-1 1 0,-1-2-14 0,2 0-9 16,-1 0-2-16,-2 1-5 0,1-2-8 0,2-1-4 15,0 1-5-15,0 1 1 0,0-4-18 0,0 3-17 16,0-3-22-16,-3 0-35 0,2-4-31 0,1 5-29 0,0-15-34 16,-3 16-34-16,3-6-42 0,0-10-70 15,0 0-234-15,3 11-567 0,-3-11 251 0</inkml:trace>
          <inkml:trace contextRef="#ctx0" brushRef="#br0" timeOffset="116357.8835">20460 1857 183 0,'4'8'264'0,"-4"-8"-5"16,0 0-9-16,9 5-9 0,-9-5 0 0,0 0-1 15,0 0 11-15,0 0-14 0,12 3 1 0,-12-3 2 16,0 0 9-16,0 0-6 0,0 0 0 0,16-10-3 16,-16 10-3-16,5-7-3 0,-5 7-8 0,6-9-7 15,-6 9-11-15,0 0-16 0,9-15-11 0,-9 15-12 16,3-9-14-16,-3 9-17 0,3-9-15 0,-3 9-13 16,0 0-15-16,0 0-21 0,0-15-49 0,0 15-57 15,0 0-71-15,0 0-78 0,0 0-48 0,0 0-59 16,0 0-90-16,0 0-421 0,0 0-867 0,0 0 384 15</inkml:trace>
        </inkml:traceGroup>
        <inkml:traceGroup>
          <inkml:annotationXML>
            <emma:emma xmlns:emma="http://www.w3.org/2003/04/emma" version="1.0">
              <emma:interpretation id="{50D0CD2F-90D3-43B1-84A5-97EFD66013B4}" emma:medium="tactile" emma:mode="ink">
                <msink:context xmlns:msink="http://schemas.microsoft.com/ink/2010/main" type="inkWord" rotatedBoundingBox="27697,3572 32050,3494 32065,4276 27711,4355"/>
              </emma:interpretation>
            </emma:emma>
          </inkml:annotationXML>
          <inkml:trace contextRef="#ctx0" brushRef="#br0" timeOffset="125757.9706">21056 1446 269 0,'0'0'262'0,"-10"5"-19"0,10-5-20 15,-12 7-19-15,12-7-19 0,-11 7-14 0,11-7-14 16,-9 9-11-16,9-9-12 0,-5 9-9 0,0-3-6 16,5-6-4-16,-3 12-13 0,3-12-6 0,-4 13-7 0,4-13-7 15,0 13-6-15,0-13-5 0,1 12-4 16,-1-12-7-16,6 13-3 0,-6-13-2 0,7 13-1 16,-2-5-4-16,2-3-2 0,-1 4-2 0,0-3-3 0,2 1-2 15,-2 0-5-15,4 4-2 0,-1-5-3 0,-1 3-2 16,-2 0-2-16,3 2-3 0,-2-4 1 0,-1 0-4 15,4 4 2-15,-2-3 1 0,-1 1-2 0,1 0-3 16,-2-1-4-16,4 3 7 0,-2-1-4 0,1 0 9 16,-3 4-6-16,0-6 6 0,-2 1-2 0,2 2 0 15,-3 1-1-15,4-2 0 0,-1 0 4 0,-6 1 10 16,3 0-3-16,0-3 0 0,-3-8 9 0,-3 20-9 16,3-10 6-16,0 0 4 0,0-10 0 0,-7 17 3 15,4-9 8-15,-3 5-2 0,0-3 1 0,-1 0-1 16,1-4 5-16,-3 3-7 0,-2-3 7 0,-1 3-15 15,5-6-2-15,-4 3-7 0,2-2 0 0,0 0-2 16,9-4-2-16,-17 10-4 0,17-10-2 0,-9 5-3 16,9-5-5-16,-12 2-6 0,12-2-26 0,0 0-34 0,-14 0-44 15,14 0-43-15,0 0-51 0,0 0-59 16,0 0-71-16,-6-14-350 0,6 14-720 0,0 0 319 16</inkml:trace>
          <inkml:trace contextRef="#ctx0" brushRef="#br0" timeOffset="125229.4709">21035 1475 2 0,'0'0'277'0,"0"0"-16"0,0 0-14 0,0 0-13 15,15-17-14-15,-15 17-14 0,12-7-14 0,-12 7-12 16,14-5-9-16,-7 3-12 0,5 1 0 15,-12 1-11-15,22-7-6 0,-13 7-9 0,6-4-15 0,0 2-3 16,-1-2-10-16,-2 2-9 0,1 1-4 0,0-1-12 16,-1 1-5-16,-12 1-3 0,27-1-15 15,-18-2-2-15,4 2-11 0,-13 1 2 0,20-2-3 0,-7 2-6 16,-13 0-5-16,17-1-7 0,-17 1-11 0,16 0-17 16,-5 1-19-16,-11-1-23 0,0 0-24 0,14 3-27 15,-14-3-40-15,0 0-32 0,8 4-42 0,-8-4-58 16,0 0-202-16,0 0-510 0,0 0 226 0</inkml:trace>
          <inkml:trace contextRef="#ctx0" brushRef="#br0" timeOffset="125944.1804">21441 1922 257 0,'13'2'315'0,"-13"-2"-10"16,14-2-11-16,-14 2-8 0,13-3-21 0,-13 3-5 16,12-1-11-16,-12 1-2 0,14-3-5 0,-14 3-8 15,7-6 8-15,-7 6-6 0,12-4 0 0,-12 4-1 16,6-4-6-16,-6 4-8 0,0 0-13 0,10-7-14 15,-10 7-13-15,0 0-16 0,6-6-15 0,-6 6-13 16,0 0-14-16,0 0-9 0,11-5-15 0,-11 5-16 16,0 0-24-16,0 0-29 0,0 0-44 0,0 0-40 15,0 0-45-15,0 0-47 0,0 0-48 0,0 0-43 0,0 0-48 16,0 0-51-16,0 0-73 0,0 0-278 16,0 0-745-16,0 0 329 0</inkml:trace>
          <inkml:trace contextRef="#ctx0" brushRef="#br0" timeOffset="126332.8403">21899 1543 294 0,'0'0'286'0,"6"-11"-13"16,-6 11-12-16,0 0-18 0,3-7-23 0,-3 7-16 15,0 0-16-15,0 0-19 0,0 0-13 0,0 0-14 16,0 0-14-16,0 0-12 0,0 0-10 0,0 0 2 16,0 0-4-16,0 0 3 0,0 0-5 0,-3 40-5 15,-3-27 8-15,3 0-10 0,-3 3 2 0,1 0-3 16,-4 3 0-16,4-2 10 0,-3 4-5 16,-1-6-10-16,5 2-3 0,-5 1 0 0,1-1-6 0,2-2-1 15,3 2 3-15,-3-3-9 0,2 0-3 0,1-1-2 16,0-3-4-16,3-10 4 0,0 19-4 0,-3-11-4 15,3-8 5-15,3 15-1 0,0-9-2 0,-3-6 3 16,9 10 0-16,-2-5-3 0,-7-5-3 0,20 5 3 0,-7-2-14 16,1-1-5-16,2-2-4 0,3 0-3 15,-1 0-8-15,2-2-26 0,-3-1-27 0,3 3-39 16,5-10-38-16,-5 5-45 0,5-2-32 0,-6 1-41 0,-2-3-36 16,-1 0-41-16,4-2-45 0,-9 1-330 15,0-1-727-15,-1-2 321 0</inkml:trace>
          <inkml:trace contextRef="#ctx0" brushRef="#br0" timeOffset="126539.7831">22267 1662 298 0,'0'0'327'0,"0"0"-20"0,0 0-25 16,0 0-25-16,0 0-31 0,0 0-16 0,0 0-17 16,0 0-6-16,0 0-8 0,0 29-12 0,-3-14-4 15,-3 3-8-15,0 0-17 0,2 5-4 0,-5 0-12 16,3-1-14-16,-5 6-7 0,1-7-6 0,1 7-7 15,0-4-10-15,-1 5-11 0,-2-5-2 0,4 1-3 16,-1-2-22-16,-1-2-29 0,1 1-33 0,5 0-37 16,-10-2-41-16,8-2-47 0,-3 5-60 0,2-11-83 15,1-5-250-15,6 6-584 0,-3-2 259 0</inkml:trace>
          <inkml:trace contextRef="#ctx0" brushRef="#br0" timeOffset="188591.8432">22628 2037 177 0,'0'0'231'0,"20"1"-13"0,-7-2-13 0,-13 1-14 16,28-4-12-16,-14 4-15 0,5-2-15 0,0 1-13 15,1-2-12-15,-1-1-13 0,4 1-10 0,-4 2-11 16,0-3-7-16,1 4-11 0,-1-2-15 0,1-2-22 16,-1 3-25-16,-3 0-24 0,1 0-39 0,-1 1-37 15,-2-4-54-15,-2 4-195 0,1-6-367 0,0 2 162 16</inkml:trace>
          <inkml:trace contextRef="#ctx0" brushRef="#br0" timeOffset="188308.2871">22656 1810 66 0,'0'0'198'16,"0"0"-8"-16,0 0-15 0,0 0-11 0,0 0-12 16,0 0-11-16,0 0-10 0,0 0-11 0,0 0-5 15,0 0-9-15,14 4 0 0,-14-4-8 0,0 0-5 16,0 0-7-16,0 0-2 0,22-4-3 0,-22 4-5 0,17-5-9 16,-17 5 6-16,16-2-9 0,-16 2-5 15,19-4-1-15,-8 2-5 0,1 1-5 0,-2-2-4 16,-10 3-2-16,23-1-5 0,-10-1-5 0,2 0-1 15,-5 2-6-15,4-3 1 0,-14 3-2 0,28 0-3 16,-17-1-5-16,-11 1 0 0,25 0-3 0,-15 0-10 16,-10 0-15-16,23 0-9 0,-14 0-17 0,-9 0-13 15,21-1-19-15,-9 2-17 0,-12-1-22 0,16 0-27 0,-6 0-43 16,-10 0-194-16,12 1-402 0,-12-1 178 0</inkml:trace>
          <inkml:trace contextRef="#ctx0" brushRef="#br0" timeOffset="189377.4204">23380 1796 92 0,'0'0'258'0,"-6"-7"-17"0,6 7-15 16,0 0-16-16,0-15-14 0,0 15-15 0,0 0-18 15,6-17-13-15,-6 7-14 0,6 0-12 0,-6 10-12 16,13-17-7-16,-2 8-10 0,-2-2-7 0,4 0-7 16,-1 2 2-16,1-1-15 0,4 0-2 0,-1 3-3 15,-2-2-6-15,1 3-5 0,-2-1-1 0,3 1-7 16,-2 3 1-16,1-1-7 0,-8-1-3 0,7 5-4 15,-3-1 0-15,-11 1-3 0,20 3 0 0,-13 0-5 16,5 2-3-16,-4 1-2 0,-2 1 0 0,3 4-1 16,-2 1-1-16,-1-1 2 0,-3 4-1 0,2 2-4 15,-3-2-1-15,1 1 1 0,-3-1 0 0,-3 2-2 16,1 1 2-16,0-4-1 0,-4 4 0 0,0-2-4 0,0 2 2 16,-1-2-3-16,-2-3 1 0,-2 3 5 0,-2 5-6 15,1-7 1-15,-2-1 3 0,4 2-2 0,-2-5-3 16,-1 4-2-16,1-3 2 0,-2-1 3 15,1 1-3-15,4-1-3 0,-1-2 3 0,1-1-3 0,1-1 1 16,-1 0 1-16,9-6-1 0,-13 8 2 0,7-4 2 16,6-4-5-16,-8 7 3 0,8-7 0 0,0 0 2 15,-12 6-2-15,12-6 4 0,0 0 4 0,0 0-1 16,0 0 1-16,0 0-1 0,0 0-4 0,0 0 0 16,0 0-1-16,0 0-3 0,0 0 3 0,0 0-1 15,0 0-1-15,42-10-5 0,-28 7 2 0,1-1 0 16,-2 1-2-16,6 2-1 0,-2-3 2 0,5 4-1 15,-6-2 2-15,1-2-5 0,2 3 7 0,1-1-2 16,-4 2 2-16,3-2-5 0,-2 1-4 0,-1 1-6 16,-4 1-13-16,-12-1-11 0,24-1-19 0,-15 2-15 0,-9-1-10 15,16-1-28-15,-16 1-22 0,17 1-25 16,-17-1-33-16,13-1-52 0,-13 1-206 0,9-5-481 16,-9 5 212-16</inkml:trace>
          <inkml:trace contextRef="#ctx0" brushRef="#br0" timeOffset="189768.6929">24339 1525 166 0,'0'0'238'0,"0"0"-13"0,0 0-13 0,-26 18-12 15,22-11-11-15,-8 6-10 0,3 4-7 0,-4 1-6 16,-1 2-10-16,1 5-7 0,1-1-7 0,1 0-11 16,-5 1-8-16,3 0-5 0,1-1-10 0,1 1-9 15,2 1-3-15,-1-3-9 0,4-1-10 0,0 0-5 16,4-7-7-16,-4 2-4 0,6 1 1 0,-6-4-5 16,6-1-3-16,0-2-4 0,3 0-2 0,0-1-2 15,0 0-1-15,-3-10 5 0,5 17-11 0,4-13 2 16,0 4-4-16,1-6-8 0,1 2 4 0,2-4-2 15,2 1-6-15,4-2 5 0,-2-3-6 0,2 2-6 16,8-2 3-16,-9 0-7 0,0 0 4 0,0 0-5 16,-5-4 2-16,4 3-3 0,-4-5 2 0,-3 3-8 15,-1 0 5-15,-3 0-4 0,3 1 3 0,-9 6-7 0,8-14 1 16,-5 8 0-16,-3 6-1 0,0 0-3 16,-6-16 4-16,6 16-5 0,-14-9 3 0,5 7-3 15,9 2 2-15,-22-6-4 0,6 5 1 0,2 1 1 16,14 0-5-16,-33 1-6 0,21 2-9 0,-4-3-11 0,6 3-18 15,-1-1-25-15,2 2-29 0,9-4-36 0,-16 5-30 16,10 0-29-16,6-5-37 0,0 0-275 0,0 0-551 16,0 0 244-16</inkml:trace>
          <inkml:trace contextRef="#ctx0" brushRef="#br0" timeOffset="190400.8773">25002 1654 176 0,'0'0'254'0,"0"0"-17"0,0 0-15 16,0-12-16-16,0 12-22 0,0 0-18 0,0 0-18 15,-12-7-12-15,12 7-13 0,0 0-5 0,-25 7-10 16,9-6-5-16,2 6-7 0,1-2-4 0,-4 0-6 15,1 4-7-15,0-1-5 0,1 1-5 0,1 0-7 16,-1 0-5-16,2 2-7 0,0-3-5 0,7 4-2 16,-2-1-7-16,-1 0-4 0,6-3 1 0,-4 1-3 15,7-9-3-15,0 19-2 0,0-9-3 0,0-10 1 16,7 18 0-16,-4-9-1 0,8 0-1 0,-2 1 0 0,3-2 0 16,1 2-1-16,0-1-3 0,2-3-1 0,2 3 5 15,-1-2-4-15,-2-1 0 0,2 1-3 0,-3 1 1 16,4 2 1-16,-4-3-4 0,2 3 3 15,1-2-1-15,-2 2-4 0,-1-3 4 0,-1 4-1 0,-3-1 2 16,-4 0-3-16,4-4 4 0,-3 5-3 0,1 0 3 16,-4-4 0-16,-3-7 1 0,3 14-3 15,-3-4 5-15,0-10 0 0,-3 14-2 0,3-14 1 0,-12 13-3 16,5-5 6-16,-1-3 1 0,-4 4-9 0,5-7-2 16,-5 1 3-16,1 1-2 0,0-2 3 0,11-2 4 15,-17 6 9-15,10-5-2 0,7-1 10 0,0 0 3 16,-20-7 3-16,20 7-9 0,-9-10-4 0,9 10-6 15,0-19-2-15,8 4 3 0,1 0-7 0,3-6-6 16,3 0-3-16,2 0-8 0,6-13-14 0,7 4-5 16,-3-1-1-16,5-1-6 0,-5 1-8 0,0 0 1 15,3 5 2-15,-8 4 2 0,7-3 3 0,-12 8-1 16,1-1-1-16,0 2-6 0,-6 5 0 0,0-2 0 16,-4 5-5-16,-2-2-3 0,1 4-14 0,-1-1-13 0,-6 7-18 15,7-9-26-15,-7 9-34 0,0 0-31 0,0 0-43 16,0 0-252-16,0 0-510 0,-13-15 226 15</inkml:trace>
        </inkml:traceGroup>
      </inkml:traceGroup>
      <inkml:traceGroup>
        <inkml:annotationXML>
          <emma:emma xmlns:emma="http://www.w3.org/2003/04/emma" version="1.0">
            <emma:interpretation id="{4804AB49-F1D6-4BFC-98CB-5E68DB461BC1}" emma:medium="tactile" emma:mode="ink">
              <msink:context xmlns:msink="http://schemas.microsoft.com/ink/2010/main" type="line" rotatedBoundingBox="6903,5271 32002,5065 32013,6402 6914,6609">
                <msink:destinationLink direction="with" ref="{9820A50E-A82D-4173-8703-A14BEFB4367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553CD5-48D6-48CE-B868-2474D3C47EF6}" emma:medium="tactile" emma:mode="ink">
                <msink:context xmlns:msink="http://schemas.microsoft.com/ink/2010/main" type="inkWord" rotatedBoundingBox="6906,5735 8634,5720 8641,6594 6914,6609"/>
              </emma:interpretation>
            </emma:emma>
          </inkml:annotationXML>
          <inkml:trace contextRef="#ctx0" brushRef="#br0" timeOffset="5634.8855">205 3600 143 0,'5'-13'232'0,"-5"13"-11"16,0 0-1-16,0 0-9 0,0 0-5 0,0 0-3 15,4-7-12-15,-4 7-11 0,0 0-11 0,0 0-16 16,0 0-12-16,0 0-21 0,0 0-9 0,0 0-10 16,0 0-2-16,0 0-8 0,0 0 0 0,0 0-7 15,0 35 3-15,0-22-5 0,5 3 0 0,-4-1-1 16,2 1-4-16,-1 0 8 0,-1 3-7 0,4 1 4 15,-2 1 4-15,1 2 3 0,-1-5-8 0,1 4 3 16,1-4-10-16,1 8 7 0,-2-4-2 0,1-2-15 16,1-4 4-16,-3 4-1 0,3-2-4 0,0-1-4 15,-2 0-6-15,-1 1-2 0,2-3-2 0,-2 1-11 0,1 2 1 16,-2-5-7-16,1 7-1 0,-3-5-5 16,1 2 2-16,-2-1 0 0,-2 0-7 0,3-5-13 0,-2 3-15 15,2-14-26-15,-4 21-12 0,4-14-20 0,0-7-13 16,-2 15-5-16,2-15-18 0,-1 15-11 0,1-15-19 15,0 0-29-15,0 0-37 0,0 0-29 0,0 0-35 16,0 0-310-16,0 0-617 0,1-41 273 0</inkml:trace>
          <inkml:trace contextRef="#ctx0" brushRef="#br0" timeOffset="5963.9909">541 3855 76 0,'9'-1'234'0,"-9"1"-20"0,0 0-15 0,0 0-10 0,0 0-12 16,0 0-6-16,0 0-11 0,0 0-1 16,-20 22-9-16,13-17-5 0,-1 1-11 0,-2 8 1 0,1-4-5 15,-1 4-5-15,-4-3-3 0,4 4-7 0,-2 5 4 16,1-3-3-16,4 1-5 0,-1-5-6 0,-5 5 2 16,4 0-6-16,-1-5-8 0,1 3-7 15,3-1 0-15,0 1-2 0,1-3 3 0,2 0-12 0,0-3-3 16,0 2-4-16,3-12 2 0,0 19-3 0,-1-9 1 15,1-10-18-15,0 16 19 0,0-16-8 0,3 15 3 16,-3-15-9-16,1 12 6 0,-1-12-10 0,11 11 6 16,-8-7-10-16,-3-4-7 0,15 10 5 0,-8-10 6 15,-7 0-13-15,16 6-3 0,-5-6-11 0,-11 0-14 16,25-2-26-16,-10 0-27 0,0 0-27 0,0-3-33 16,1-1-38-16,-1 0-41 0,-1-2-57 0,1-2-54 15,-3 3-345-15,4-6-689 0,-1 1 306 0</inkml:trace>
          <inkml:trace contextRef="#ctx0" brushRef="#br0" timeOffset="6205.5128">808 4057 59 0,'0'0'256'16,"9"1"-11"-16,-9-1-8 0,0 0-6 0,13 0-2 16,-13 0-8-16,0 0-12 0,18 3 1 15,-18-3 0-15,16 2-9 0,-5-2-3 0,-11 0-6 0,22 0-4 16,-8 0-8-16,2 0-14 0,-1 0 3 0,0 2-9 15,1-4-8-15,-1 1-15 0,5 1-8 0,-7 0-15 16,2-1-4-16,1 1-9 0,-1-4-7 0,0 2-16 16,-1 0-6-16,-1 2-5 0,-1-3-8 0,0 0-18 15,-12 3-20-15,16-1-41 0,-16 1-31 0,17 0-39 16,-17 0-31-16,0 0-26 0,13 4-29 0,-13-4-44 16,0 0-45-16,0 0-91 0,-19 18-193 0,19-18-594 15,-24 14 263-15</inkml:trace>
          <inkml:trace contextRef="#ctx0" brushRef="#br0" timeOffset="6383.0246">921 4274 115 0,'0'0'276'15,"0"0"-9"-15,0 0-10 0,0 0-13 0,19 0-9 0,-19 0-12 16,21-3-11-16,-7-4-20 0,2 3-19 0,1-3-8 16,2 1-16-16,0-1-16 0,-2-1-11 0,2 1-14 15,1 2-6-15,-7 1-17 0,5-1-10 16,-3 1-23-16,0 2-26 0,-5 1-31 0,2-2-32 15,-12 3-38-15,15 0-46 0,-15 0-49 0,18 0-80 16,-18 0-176-16,0 0-461 0,0 0 205 0</inkml:trace>
          <inkml:trace contextRef="#ctx0" brushRef="#br0" timeOffset="6957.368">1439 3855 245 0,'0'0'267'0,"3"-14"-15"0,-3 14-21 16,4-14-13-16,-4 14-22 0,7-13-17 0,1 4-15 15,-4 1-10-15,2 1-16 0,3 0-6 0,-1-1-9 16,-2 3-6-16,-6 5-8 0,13-9-9 0,-2 5-8 16,-4-2-9-16,-7 6-6 0,13-3-3 0,-13 3-4 0,0 0-1 15,18 7-4-15,-18-7-1 0,9 10 6 16,-3-3-3-16,-3 2 3 0,0 3-9 0,-1 0 3 0,-2-1-6 16,-2 1 3-16,-1 3-13 0,2 1 2 0,-1-5-5 15,-5 5-1-15,2-1-9 0,2-4-2 0,-1 2-2 16,1 0 7-16,-2-2-12 0,5-11-1 0,-6 15-5 15,4-5 7-15,2-10-13 0,-6 14 2 0,6-14-5 16,0 8-1-16,0-8-4 0,0 0 3 0,0 0 0 16,0 12-9-16,0-12 9 0,0 0-1 0,0 0-4 15,0 0-3-15,8 5 5 0,-8-5 0 0,0 0-3 16,0 0-1-16,21-4-5 0,-21 4 9 0,0 0-3 16,21-3 0-16,-21 3-2 0,17-5-5 0,-7 4 1 15,-10 1 3-15,16 0-1 0,-16 0-4 0,17 0 3 16,-17 0 1-16,18 2 3 0,-11 2 8 0,1-1 3 15,1 3 5-15,-2-1 4 0,-7-5 4 0,9 10 5 16,-1-3 5-16,-4 0 1 0,-1 0 11 0,-3-7 1 0,4 17-4 16,-11-3 1-16,1 0-8 0,-4 0-10 15,1 1 0-15,0-2-2 0,-5 5-14 0,2-4-35 16,-6 4-18-16,2-1-31 0,3-4-33 0,-5 4-30 0,4 1-46 16,-5 0-48-16,4-9-61 0,-1 2-317 0,-4 4-657 15,5-8 291-15</inkml:trace>
          <inkml:trace contextRef="#ctx0" brushRef="#br0" timeOffset="46899.9813">1922 4145 228 0,'0'0'297'0,"0"0"-13"0,6-7-15 0,-6 7-23 16,0 0-19-16,0 0-19 0,0 0-16 0,0 0-18 16,0 0-5-16,0 0-11 0,0 0-15 0,9 18 7 15,-9-18-33-15,-2 11-3 0,2-11-15 0,-4 16-7 16,1-5-7-16,-3 3-10 0,-2 3-14 0,-1 0 8 15,-1 3-12-15,1 0-26 0,-4-4-24 0,2 5-40 16,4-3-39-16,-7 7-45 0,4-3-55 0,2-6-93 16,2 0-218-16,-6-2-522 0,5-3 232 0</inkml:trace>
        </inkml:traceGroup>
        <inkml:traceGroup>
          <inkml:annotationXML>
            <emma:emma xmlns:emma="http://www.w3.org/2003/04/emma" version="1.0">
              <emma:interpretation id="{7EF88FDA-D0C3-4411-8447-6DF6933A0BFF}" emma:medium="tactile" emma:mode="ink">
                <msink:context xmlns:msink="http://schemas.microsoft.com/ink/2010/main" type="inkWord" rotatedBoundingBox="9212,5613 12110,5589 12117,6389 9218,6413"/>
              </emma:interpretation>
            </emma:emma>
          </inkml:annotationXML>
          <inkml:trace contextRef="#ctx0" brushRef="#br0" timeOffset="47971.3289">2512 3670 58 0,'0'0'274'16,"0"0"-19"-16,0 0-11 0,0 0-8 0,0 0-10 15,9 25-5-15,-6-11-9 0,-3 3-10 0,3 1-4 16,0 5-7-16,0 0-8 0,5 3 1 0,-5-3-3 15,0 3 0-15,-2-4-12 0,5 2-6 0,0 0 0 16,0-5-10-16,-6-2-10 0,3 1-9 0,2-1-8 16,0 0-8-16,-2-3-6 0,0 6-11 0,0-5-5 15,2-3-4-15,-2 3-6 0,0 0-7 0,0-2-1 0,-3-1-11 16,3-4-7-16,-2 3-4 0,-1-11-5 0,2 15-1 16,-2-15-6-16,4 9-3 0,-4-9-6 15,0 0-2-15,0 0 3 0,3 11-5 0,-3-11 1 16,0 0 8-16,0 0 3 0,0 0 11 0,0 0 0 0,0 0-6 15,0 0-3-15,0 0-8 0,0 0 1 0,0 0-5 16,0 0-3-16,0 0-5 0,-10-43-3 16,7 28-4-16,3-4-4 0,-6 2-8 0,6-5-2 0,-5-4-11 15,2-2-10-15,2 1-12 0,1-10 1 0,-2 10-7 16,2-11-2-16,-3 10-3 0,3 0 1 0,3 0-3 16,-3 3 4-16,0-1 2 0,0 0 4 0,0 3-1 15,0 4 10-15,0 6-5 0,-3-6 6 0,3 2 3 16,0 4 6-16,0 13-1 0,-3-23-5 0,3 14 5 15,0 9 2-15,3-17-1 0,-3 10 1 0,0 7 4 0,0 0 1 16,0-14-2-16,0 14-3 0,0 0-1 16,0 0 2-16,0 0-3 0,0-10 4 0,0 10-3 15,0 0 4-15,0 0-2 0,0 0 1 0,11 31 8 0,-8-20 0 16,3 4 1-16,3 1 7 0,-2 4 4 0,2 1 5 16,2 2 0-16,-1 1 1 0,2-3 9 0,1 3-2 15,-2 0 0-15,-2 0 7 0,4 0-4 0,-1 1 1 16,2-3-3-16,-1 0-1 0,-4-2-2 0,1 0 2 15,-1-2-3-15,-1-5-3 0,1 2-3 0,1-2 3 16,-4-2-6-16,0-4 2 0,-4 0-1 16,-2-7 2-16,9 12 0 0,-9-12 0 0,6 8-2 0,-6-8 1 15,4 7 2-15,-4-7 0 0,6 6 1 0,-6-6 3 16,0 0-7-16,0 0-1 0,0 0 5 0,16-21-9 16,-10 9-2-16,0-2 4 0,-1-4-20 0,4-6-10 15,0-2-12-15,-5 0-12 0,7-8-7 0,-8-1-7 16,3 8-3-16,0-10-2 0,-2 9 0 0,-3 0 1 15,7 0 4-15,-8 1 3 0,3 1 4 0,0 0 3 16,0 4 2-16,-2 4 5 0,-2-6 6 0,-2 11 3 16,3-3 8-16,-3 6 0 0,0-1 5 0,3 11 4 15,0-16 2-15,0 16 2 0,-6-14 3 0,6 14-5 0,0 0 3 16,6-11-3-16,-6 11 2 0,0 0-2 16,0 0 3-16,0 0 4 0,0 0-2 0,0 0 5 0,0 0 4 15,19 35 1-15,-13-21 12 0,0 3 8 0,2 10 15 16,4 6-3-16,1 2 0 0,-2 2 10 0,-1-5 4 15,-1 5-3-15,1-3 3 0,-1-6 1 0,-3-1-5 16,0-1 0-16,5 1-1 0,-5 3-4 0,1-5-1 16,-1 1-1-16,-1-3-6 0,0 3-4 0,1-5 0 15,-3 2 1-15,0-5-5 0,2-3-3 0,-2 1-8 16,0-2-15-16,0-5-27 0,-3 2-31 0,3-2-30 16,-3-9-28-16,6 14-35 0,-6-14-29 0,7 11-41 15,-7-11-51-15,9 0-71 0,-9 0-317 0,0 0-718 16,20-22 317-16</inkml:trace>
          <inkml:trace contextRef="#ctx0" brushRef="#br0" timeOffset="48251.2542">3510 3461 32 0,'0'0'336'16,"0"-11"-18"-16,0 11-21 0,0 0-30 0,0 0-28 0,0 0-16 15,0 0-15-15,0 0-9 0,0 0 1 0,-10 39-4 16,7-21-5-16,-3 7-5 0,3-1 7 16,-2 5-8-16,5-3 0 0,-3 2-3 0,3 0-6 0,0 0-3 15,3 3-9-15,-3-3-7 0,3-4-13 0,2 1-8 16,1 0-8-16,0-1-11 0,1 0-14 0,2 1-4 16,1-4-14-16,-4-7-4 0,2 4-10 0,1-3-5 15,1 1-9-15,2-1-20 0,-4 0-31 0,1-3-36 16,-3-2-50-16,4-1-50 0,-1-2-36 0,-2 1-45 15,-1-1-50-15,-6-7-67 0,14 4-378 0,-14-4-763 16,0 0 338-16</inkml:trace>
          <inkml:trace contextRef="#ctx0" brushRef="#br0" timeOffset="48603.1936">3785 3969 122 0,'4'-9'290'0,"-4"9"-21"16,0 0-12-16,9-13-10 0,-9 13-16 0,7-12-13 15,-4 4-19-15,3-1-18 0,3-4-12 0,-4 2-18 0,1-2-13 16,3-2-11-16,-2 3-10 0,-1-4-8 0,5-1-15 16,-3-5-4-16,-2 4-11 0,-1-2-5 15,-2 0-10-15,0-2-8 0,0 4-7 0,-3 1 0 0,0 0-7 16,0 3-2-16,0-6-4 0,0 4-2 0,-3 4-6 16,3-2 1-16,-3 3 3 0,0 1 10 0,3 10-5 15,0-15-4-15,0 15-6 0,-3-10-4 0,3 10-5 16,0 0 0-16,0 0 3 0,0 0 2 0,0 0-4 15,0 0 4-15,0 0 11 0,-8 31-2 0,8-16 12 16,0 0 12-16,0 7 8 0,0 3-4 0,6-4 14 16,-4 0-7-16,1 4 5 0,0-2-5 0,0 1-5 15,3-1-3-15,-2 1-1 0,2 0-10 0,0-7-6 16,2 4 2-16,-5-3-3 0,6 4-8 0,-5-6-19 16,2 1-32-16,-3-2-34 0,6-2-46 0,-5 0-35 15,-1-2-49-15,0-1-44 0,3-1-64 0,-6-9-90 16,5 7-204-16,-5-7-630 0,15 0 278 0</inkml:trace>
          <inkml:trace contextRef="#ctx0" brushRef="#br0" timeOffset="48806.6802">4265 3876 249 0,'10'0'325'16,"-10"0"-9"-16,12 4-6 0,-12-4-7 0,8 7-2 15,-2 0-20-15,-3 0-10 0,-1 4-13 0,4 4-14 16,-1-2-16-16,-2 1-11 0,3 1-18 0,-2 1-13 15,-4 0-27-15,3-1-13 0,-3 1-12 0,-3-2-15 16,3 2-8-16,-4-6-13 0,4 6-17 0,-6-1-18 16,6-2-33-16,-6-1-45 0,4-1-34 0,-4-3-39 15,6-8-37-15,-5 16-43 0,2-10-42 0,3-6-64 16,-5 8-343-16,5-8-669 0,0 0 297 0</inkml:trace>
          <inkml:trace contextRef="#ctx0" brushRef="#br0" timeOffset="49273.5318">4502 3748 239 0,'3'-16'294'0,"3"7"-25"0,1-2-21 0,-1-1-20 0,8 0-19 15,2 2-13-15,3-5-15 0,4 0-18 0,-4 3-10 16,4 1-11-16,-1 2-8 0,0 0-7 0,-5 4-7 15,2 3-9-15,1-1-9 0,-1 3 0 0,-6 4-5 16,1 1-3-16,1 0 5 0,-8 1-2 0,5 4 3 16,-7-1 1-16,0 1 3 0,-2 3-2 0,0 2 4 15,-9-1-4-15,6 3 1 0,-5-2-5 0,0-2-8 16,-1 5-4-16,-3-2-2 0,-1 2-11 0,1-4-4 16,1 1-7-16,-1-5-6 0,5 1-5 0,-2-3 8 15,0 1-17-15,0-2-11 0,6-7 2 0,-2 14-4 16,2-14-3-16,0 10-3 0,0-10 1 0,0 0 1 15,8 13-9-15,-8-13 9 0,13 4-12 0,-1-3-3 16,-1 2-2-16,1-2 0 0,1 1 0 0,1 0-5 16,2 1 6-16,-1 1-6 0,3 0-1 0,-2 1 8 0,2-1-7 15,-5 2 4-15,7-1 1 0,-7 2 6 0,1 0-2 16,1-2 13-16,-5 2 0 0,-4 1 3 16,1 0 10-16,2-1 1 0,-4 3 5 0,-4-3 3 0,-1-7-1 15,-6 21-1-15,0-11-5 0,-4 3-1 0,1-1-7 16,-1 0-3-16,-4 3-8 0,-1-3-10 0,-1 6-31 15,-1-9-37-15,1 2-41 0,3-4-44 0,-2 3-39 16,-2-5-49-16,1 0-48 0,2-2-62 0,3-2-395 16,11-1-796-16,-20-3 354 0</inkml:trace>
          <inkml:trace contextRef="#ctx0" brushRef="#br0" timeOffset="49513.2132">5240 3466 84 0,'8'5'317'0,"3"5"-3"0,0 1-13 0,1 4-14 16,1 5-13-16,7-2-10 0,-7 10-11 16,6 0-5-16,1 4-23 0,-5 5-16 0,-2-1-16 15,-2 6-19-15,-8 0-11 0,0 3-18 0,-9-2-9 16,-3 1-4-16,-2-2-31 0,-2-5-37 0,2-1-46 0,-4 0-49 15,-1 1-42-15,0-6-54 0,-4 2-60 16,8-14-77-16,-4-3-273 0,3-1-582 0,-1-3 258 16</inkml:trace>
        </inkml:traceGroup>
        <inkml:traceGroup>
          <inkml:annotationXML>
            <emma:emma xmlns:emma="http://www.w3.org/2003/04/emma" version="1.0">
              <emma:interpretation id="{12F1A990-8F04-46CD-927B-427BCDF20B42}" emma:medium="tactile" emma:mode="ink">
                <msink:context xmlns:msink="http://schemas.microsoft.com/ink/2010/main" type="inkWord" rotatedBoundingBox="12574,5476 16943,5440 16950,6320 12581,6355"/>
              </emma:interpretation>
            </emma:emma>
          </inkml:annotationXML>
          <inkml:trace contextRef="#ctx0" brushRef="#br0" timeOffset="50933.6971">6790 3544 297 0,'0'0'356'0,"0"0"-32"0,4-10-32 16,-4 10-30-16,0 0-18 0,0 0-8 0,0 0-9 16,0 0-3-16,11 31 0 0,-8-16-16 0,-2-1-16 15,4 3 1-15,-1 5-11 0,3 2-4 0,1 3-14 16,-1-5-6-16,1 4-8 0,-1 1-6 0,-1-1-5 16,0-4-8-16,0 2-10 0,-1 0-6 0,-1-1-5 15,1-4-9-15,1-1-7 0,0-4-11 0,-3 3-1 16,2 1-9-16,0-8-7 0,-4 5-3 0,1-5-6 15,2-3-6-15,-4-7-7 0,3 10-1 0,-3-10-3 16,6 10-2-16,-6-10 0 0,3 7-1 0,-3-7-1 16,0 0-5-16,0 0 0 0,0 0-4 0,0 0-3 0,0 0-1 15,0 0-5-15,0 0-9 0,0-42-7 0,0 25-12 16,-3 1-13-16,3-10-20 0,0 1-18 16,3-9-11-16,-1-4-14 0,-1-1-7 0,4 0-6 0,-2-3 1 15,3 2 0-15,-2 1 13 0,-1 9 7 0,0 4 9 16,0 1 3-16,2 2 7 0,-4 5 5 0,4 3 8 15,-2-2 5-15,0 7 7 0,-3-1 12 0,0 11 2 16,3-14 8-16,-3 14-8 0,4-8 1 0,-4 8 5 16,0 0 0-16,0 0 5 0,0 0 10 0,0 0-3 15,0 0 7-15,16 22 9 0,-10-11 11 0,-1 7 7 16,-1-1 0-16,1 4 3 0,2 2 3 0,-2 0 4 16,4 0-1-16,-3 2 3 0,4-5 1 0,-4 2 3 15,2 0 1-15,-1 1 1 0,-1-6 0 0,0 0-2 16,4 5-2-16,-1-8 0 0,-4 3-7 0,-1-6 0 15,2 3-3-15,0-7-3 0,0 3-2 0,-3-3-1 16,3 2-1-16,-6-9-3 0,8 11-3 0,-8-11-1 16,10 5 1-16,-10-5-1 0,9 4-1 0,-9-4 0 0,9 2 1 15,-9-2-5-15,0 0 3 0,22-11-7 16,-14 4 0-16,-1 0-3 0,1-3-5 0,-1-3-9 16,5 1-7-16,-2-11-6 0,-2 8-10 0,1-6-8 0,1-3-7 15,-4 3 2-15,3-3-2 0,-3 0 2 0,2-1 1 16,-2-1 4-16,0-1 3 0,0 4 5 0,-1 1 0 15,0-2 5-15,-1-1 2 0,-2 9 3 0,2 1 4 16,-2-1 7-16,2 4 10 0,-4 2 8 0,0 10 5 16,3-14 1-16,-3 14-5 0,0-12 1 0,0 12-6 15,5-11-2-15,-5 11-5 0,0 0 2 0,0 0 2 16,0 0 0-16,0 0 5 0,0 0 5 0,18 26 6 16,-14-14 4-16,2 3 7 0,-1 0 6 0,1 7 5 15,0 1 1-15,1 1 2 0,-1 4 4 0,-2-3-4 16,5 1 1-16,-1 0-4 0,-1 3-5 0,2-2-2 15,-4-5-1-15,2 4-6 0,1-1 1 0,-1-3-5 16,-2-4-1-16,-1-1-2 0,-1 0-11 0,2-1-21 0,-4 0-27 16,3-3-33-16,-2 1-38 0,2-4-40 0,-2-1-37 15,-2-9-28-15,6 16-36 0,-3-9-40 0,-3-7-58 16,7 3-401-16,-7-3-810 0,0 0 358 16</inkml:trace>
          <inkml:trace contextRef="#ctx0" brushRef="#br0" timeOffset="51220.1912">7926 3347 119 0,'0'0'282'15,"0"0"-6"-15,0 0-2 0,0 0-6 0,5 34-9 16,-5-21-8-16,-2 8-8 0,-4 3-8 0,3-2 1 15,0 7 4-15,-4 4-10 0,-2 3-7 0,1-8-6 16,2 10-9-16,0-4-15 0,2 2-15 0,4-10-7 16,0 3-8-16,4-4-13 0,-2 3-10 0,4-4-12 15,0 0-12-15,7-6-10 0,-1 6-11 0,2-6-5 16,-3-4-6-16,7 1-13 0,0 2-19 0,-3-8-29 16,3 2-44-16,4 0-48 0,-5-3-55 0,-1-2-56 15,2 1-62-15,0-1-83 0,-3-5-402 0,3-1-787 16,-2-1 347-16</inkml:trace>
          <inkml:trace contextRef="#ctx0" brushRef="#br0" timeOffset="51724.9772">8508 3363 107 0,'0'0'326'0,"4"-10"-18"0,-4 10-22 16,0 0-25-16,0 0-23 0,0 0-16 0,0 0-6 0,0 0-11 16,0 0-4-16,-12 41-6 0,9-27-6 0,-3 8-1 15,2-4 3-15,-4 5-3 0,2 2 6 0,0-1-9 16,2 0-4-16,1 1-5 0,0-1-10 0,0-2-11 15,3-5-3-15,0 4-11 0,3-6-9 0,0 7-7 16,0-6-10-16,1-2-4 0,2-1-8 16,2 1-2-16,1-4-7 0,0 0-5 0,0-2-5 0,6 2-8 15,-2-3-3-15,2-3-8 0,-2-3-8 0,5 1-3 16,-1-2-4-16,1-2-28 0,-2 1-30 0,2-2-34 16,-3 0-44-16,3-4-47 0,-3-2-53 0,-2 2-57 15,-1-1-59-15,-3-1-63 0,3-4-90 0,-8-1-246 16,4 1-758-16,-5 2 335 0</inkml:trace>
          <inkml:trace contextRef="#ctx0" brushRef="#br0" timeOffset="51914.8146">8788 3597 48 0,'0'0'303'16,"0"0"-12"-16,0 0-24 0,0 0-10 0,0 0 2 16,0 0-1-16,0 0-18 0,9 30-3 0,-4-20-9 0,-4 6-13 15,1-5-14-15,-2 6-14 0,1 1-9 0,-1 2-12 16,3-2-20-16,0 6-11 0,-3-2-9 15,0 0-18-15,-2 0-12 0,2 2-3 0,-1-6-15 0,-2-1-15 16,2-2-32-16,1 2-41 0,-2-3-41 16,1-6-33-16,1-8-55 0,0 18-50 0,0-18-67 15,1 8-325-15,-1-8-628 0,0 0 278 0</inkml:trace>
          <inkml:trace contextRef="#ctx0" brushRef="#br0" timeOffset="52123.0501">9142 3719 138 0,'13'2'364'0,"-13"-2"-15"16,0 0-18-16,4 12-7 0,-4-12-20 0,5 17-3 15,-5-8-23-15,0 2-12 0,0 4-24 0,-2-3-14 16,1 5-20-16,-1-3-13 0,-2 5-32 0,0-1-3 16,-2-2-22-16,3 3-15 0,-3-4-15 0,-2 2-12 15,1-2-29-15,-1 2-34 0,-1-7-42 0,5 1-40 16,1-1-40-16,-3-3-41 0,6-7-42 0,-6 13-56 15,6-13-91-15,0 0-251 0,0 0-618 0,0 0 273 16</inkml:trace>
          <inkml:trace contextRef="#ctx0" brushRef="#br0" timeOffset="52644.8973">9585 3521 98 0,'-11'12'280'15,"5"0"-13"-15,-1 2-11 0,1 1-20 0,4-6-16 16,-2 4-5-16,2 2-26 0,2-2-12 0,0-1-15 15,2 1-8-15,1 1-15 0,0 1-10 0,3-4-8 16,-2-1-13-16,2-4-2 0,2 1-10 0,2 2-3 16,2 0-8-16,-2-6-4 0,1 5-9 0,2-5 5 15,4 1-3-15,-2 2-3 0,-2-3 0 0,5 2 5 16,-2 0 4-16,2 2-1 0,-3-3 3 0,1 1-4 16,-1 1-1-16,-1 1-4 0,-7-2-1 0,4 3-5 0,-7-3 5 15,5 4-7-15,-6-4 1 0,-1 6-6 16,-2 1-5-16,0-12 0 0,-8 25-7 0,-2-11-11 15,-2 1-22-15,1 2-39 0,-4-1-43 0,-2 3-52 0,3-7-53 16,1 1-78-16,2-4-113 0,-5 1-261 16,2-3-675-16,5-4 300 0</inkml:trace>
          <inkml:trace contextRef="#ctx0" brushRef="#br0" timeOffset="52331.8815">9619 3423 128 0,'15'-8'266'0,"3"6"-21"0,-2-5-19 0,3 2-23 15,-1 2-20-15,2-1-16 0,-4-2-15 0,3 6-17 16,-1-5-16-16,2 4-20 0,-7 0-30 0,2 1-46 16,-4-3-51-16,-11 3-51 0,14-1-239 0,-14 1-345 15,9-7 152-15</inkml:trace>
          <inkml:trace contextRef="#ctx0" brushRef="#br0" timeOffset="53306.2463">10169 3286 10 0,'9'23'296'0,"-1"3"-6"16,2-2-9-16,-3 3-7 0,-2 1-10 0,4 8-19 16,3 3-8-16,-6-1-6 0,-5 0-25 0,5 2-9 15,-4-3-20-15,-1 5-11 0,-1-6-14 0,-1 3-14 16,-2-2-13-16,-2-6-14 0,-2 1-9 0,2-4-14 15,-1 0-10-15,-1-1-3 0,4-5-29 0,-8 2-30 0,5-4-37 16,1 2-39-16,2-6-61 0,-3 0-60 16,1-10-96-16,2 3-248 0,3-9-567 0,0 0 251 0</inkml:trace>
          <inkml:trace contextRef="#ctx0" brushRef="#br0" timeOffset="49854.2368">5878 3960 185 0,'0'0'394'15,"33"-2"-25"-15,-33 2-11 0,20-4-8 0,-7 1-16 0,6 1-12 16,-2-1-24-16,2-1-14 0,1 0-26 16,5-2-18-16,0 2-17 0,2-1-21 0,-1 0-19 15,-3-2-14-15,3 1-20 0,-1 1-14 0,0-2-12 0,-5 1-11 16,4 0-11-16,-6 1-14 0,-1-1-28 16,0 1-30-16,-4-1-29 0,2 5-45 0,-3-5-38 0,-1 5-39 15,-11 1-54-15,9-6-54 0,-9 6-60 16,4-10-83-16,-4 10-235 0,0 0-658 0,-16-23 291 0</inkml:trace>
          <inkml:trace contextRef="#ctx0" brushRef="#br0" timeOffset="50064.0286">6150 3679 169 0,'0'0'313'16,"0"0"-22"-16,0 0-16 0,-15 5-5 0,15-5-13 15,-5 16-9-15,5-6-14 0,-1 3-8 0,1 5-5 16,0 0-8-16,1 6-18 0,1 2-10 0,1 0-14 15,0-2-14-15,3 4-12 0,-2 1-13 0,-1-2-9 16,3 10-14-16,-1-11-12 0,-2 0-6 0,1 0-11 16,-2-2-31-16,5-2-40 0,-2-5-37 0,1 1-34 15,-5-1-44-15,7-4-51 0,-2-1-67 0,2-4-104 16,1-4-232-16,-1 1-606 0,7-5 269 0</inkml:trace>
        </inkml:traceGroup>
        <inkml:traceGroup>
          <inkml:annotationXML>
            <emma:emma xmlns:emma="http://www.w3.org/2003/04/emma" version="1.0">
              <emma:interpretation id="{7EC5FEF7-3715-4BA7-A051-B21F3DC58218}" emma:medium="tactile" emma:mode="ink">
                <msink:context xmlns:msink="http://schemas.microsoft.com/ink/2010/main" type="inkWord" rotatedBoundingBox="17442,5184 20278,5161 20287,6218 17450,6242"/>
              </emma:interpretation>
            </emma:emma>
          </inkml:annotationXML>
          <inkml:trace contextRef="#ctx0" brushRef="#br0" timeOffset="54201.0266">11895 3297 151 0,'0'0'323'15,"0"0"-18"-15,0 0-17 0,0 0-18 0,1 32-8 16,-1-15-9-16,-3 7-12 0,3 0-6 0,-3 1-21 15,2 6-7-15,-1 5-16 0,2-8-16 0,0 9-19 16,2-8-12-16,2 6-17 0,-4 3-7 0,3-12-8 16,-3 8-12-16,0-6-7 0,0-2-16 0,0-1-24 15,0 0-18-15,0-10-27 0,0 2-30 0,0-3-35 0,-1-3-31 16,-1-2-39-16,2-9-45 0,-6 14-58 16,6-14-108-16,-10 4-180 0,10-4-561 0,0 0 248 15</inkml:trace>
          <inkml:trace contextRef="#ctx0" brushRef="#br0" timeOffset="54487.9771">11844 3328 328 0,'3'-13'328'0,"-3"3"-13"0,1-5-21 0,4 1-12 0,-1-2-12 15,5 3-19-15,-4 0-18 0,5-1-23 0,4 4-12 16,-2-1-17-16,1 1-16 0,0-1-19 0,1 1-10 15,1 7-13-15,-2-6-13 0,-5 3-10 0,2 4-8 16,-10 2-3-16,16 2 2 0,-16-2-4 0,12 7-7 16,-7 3 10-16,-4-2 6 0,-1 6 3 0,-4 2 2 15,-4-1 0-15,-3 12-4 0,-4-5-10 0,-2 0-1 16,1 4-13-16,-4 3-7 0,4-4-9 0,0-1 2 16,1 0-11-16,0 2-11 0,1-5-29 0,1 2-37 15,5-5-37-15,0-2-41 0,3 0-32 0,-1 0-41 16,2-1-48-16,2-3-59 0,2-12-78 0,3 15-271 0,2-10-688 15,-5-5 304-15</inkml:trace>
          <inkml:trace contextRef="#ctx0" brushRef="#br0" timeOffset="54804.7403">12188 3701 66 0,'8'8'207'16,"1"-2"1"-16,-2 2-9 0,2 2-9 0,2 1-13 15,-2 2-13-15,4-2-7 0,1 4-12 0,-3-5-8 16,3-2-8-16,-1 1 0 0,2 2-5 0,2-5 0 16,-2-2-5-16,-1 3 0 0,4-7-2 0,0 0-11 15,-3 0 2-15,0-6 3 0,0 2-11 0,1 0 5 16,-4-3-4-16,2 0-3 0,-5-2 17 0,-2 1-24 16,1 0 5-16,-4 1-6 0,1-4-3 0,-2-1-8 15,-2 1-7-15,-1 11-15 0,-3-23 1 0,-3 12-10 16,2 0-6-16,-5-4-21 0,-2 2-17 0,2 2-18 15,-3 4-22-15,3 2-18 0,-4-1-8 0,0 0-15 16,1 3-21-16,-2-1-16 0,-1 7-23 0,-3 1-29 16,3-1-26-16,4 0-68 0,-7 3-222 0,4-5-522 15,1 3 231-15</inkml:trace>
          <inkml:trace contextRef="#ctx0" brushRef="#br0" timeOffset="55868.9515">11853 3322 135 0,'0'0'211'0,"0"0"-4"0,0 0-3 15,0 0-6-15,0 0-6 0,0 0-2 0,0 0-9 16,0-13-10-16,0 13-5 0,0 0-12 0,0 0-8 0,0 0-7 16,0 0-10-16,0 0-11 0,0 0-11 0,0 0-5 15,0 0-14-15,0 0-8 0,0 0-8 0,0 0 1 16,0 0-7-16,0 0-1 0,0 0-1 0,0 0-3 15,4 38 5-15,-1-26-2 0,-1-1 7 16,-2-11 1-16,1 25 3 0,2-11-3 0,-1 1 4 16,-1 1-2-16,-1 1 8 0,0 1-7 0,0-1 12 0,2 0 1 15,-2 2-3-15,0-2-1 0,0 1 3 0,-2-1-5 16,2 0-1-16,0 1-8 0,-1-1 5 0,-1-1-4 16,2 0 6-16,-3 4-17 0,3-9 8 0,-1 7-4 15,1 1-3-15,0-3-3 0,-2-2-1 0,-2 5-2 16,4-7 2-16,-2 2 0 0,2 0-3 0,-1-4 1 0,-2 4-4 15,3-14-5-15,0 20 0 0,0-12-6 0,0-8-5 16,-2 17-1-16,2-17-4 0,-1 14-5 16,1-14-3-16,-3 14 3 0,3-14-5 0,-2 9-1 0,2-9-2 15,0 0-2-15,0 13 1 0,0-13-5 0,0 0 0 16,0 0 0-16,2 13-5 0,-2-13-9 0,0 0-13 16,0 0-17-16,0 0-17 0,0 0-25 0,0 0-15 15,-8 6-34-15,8-6-28 0,0 0-23 0,0 0-36 16,0 0-38-16,0 0-43 0,0 0-37 0,0 0-90 15,-19-27-249-15,18 13-719 0,-1 0 319 0</inkml:trace>
          <inkml:trace contextRef="#ctx0" brushRef="#br0" timeOffset="56323.1045">11896 3291 71 0,'0'0'289'0,"-3"-13"-10"0,3 13-4 0,-6-7-20 15,6 7-3-15,0 0-19 0,-4-15-10 0,4 15-14 16,0 0-15-16,0 0-13 0,3-18-25 0,-3 18-9 0,3-7-2 15,-3 7-22-15,10-13-11 0,-7 5-12 0,5 4-1 16,-1 0-7-16,-7 4-9 0,19-12 4 0,-7 7-13 16,0-2-1-16,3 4-9 0,-3 0 8 0,3 3-8 15,1-1-4-15,-1-2-2 0,0 3 4 0,0 4-10 16,2-1 4-16,-4 1 0 0,2 3-3 0,-2-1-4 16,-2-2 4-16,2 5-5 0,-5-4 14 0,1 6-15 15,1 1 11-15,-1-1-5 0,-3-4 7 0,0 8 2 16,-3-6-4-16,1 2-1 0,1 1 0 0,-5 0 2 15,1 2-7-15,-5 1-3 0,1-8 1 0,-2 7-11 0,-4-2 6 16,2 0-5-16,-3 1-4 0,-2-1-5 16,3-2-8-16,-3 4-25 0,0-3-27 0,1-1-46 15,-1-3-24-15,1 3-39 0,0-3-29 0,-4 1-50 0,6-4-69 16,0-2-93-16,9-2-296 0,-22-2-730 0,22 2 324 16</inkml:trace>
          <inkml:trace contextRef="#ctx0" brushRef="#br0" timeOffset="56928.8441">12961 3234 260 0,'0'0'317'0,"0"0"-22"0,0 0-8 0,0 0-14 15,7 22-8-15,-5-7-11 0,-1 0-12 0,2 1-3 16,3 7-7-16,-9-1-16 0,9 3-8 0,0-3-8 16,-1 1-7-16,-4 3-15 0,5-3-9 0,-4 0-13 15,-1 2-15-15,-1 0-3 0,3-1-12 0,-1-1-7 16,-1 2-16-16,-2-3-9 0,1-2-10 0,1-3-5 15,1 1-6-15,1 0-8 0,-3-3-6 0,1 1-7 16,-2 2-17-16,1-6-18 0,0 2-33 0,-3-5-25 16,3-9-36-16,0 13-23 0,0-13-30 0,-2 13-18 15,2-13-16-15,0 0-33 0,-1 11-47 0,1-11-48 0,0 0-335 16,0 0-679-16,0 0 300 0</inkml:trace>
          <inkml:trace contextRef="#ctx0" brushRef="#br0" timeOffset="57231.3946">12976 3217 72 0,'-2'-14'353'0,"-1"0"-21"16,3 0-23-16,3 4-20 0,-3-5-20 0,2 2-13 16,2 1-28-16,1-1-14 0,4 0-24 0,0 2-13 15,3 0-17-15,1 0-19 0,4 1-11 0,0 0-9 0,6-1-12 16,1 5-14-16,-2-2-2 0,-3 4-15 15,1-3-3-15,-4 7-17 0,2 0-3 0,-2 1-6 16,-1 5-7-16,-1-1 5 0,-2 5 0 0,0-1-6 16,-8-1 9-16,2 6-3 0,-3 0 1 0,-3 4-1 15,-4-1-6-15,-2 1 8 0,-3 8-10 0,-5-6-7 0,1 6-5 16,-7 3 1-16,4-5 5 0,1 0-13 16,2 1-11-16,-2-5-30 0,1 0-18 0,2-5-25 0,1 7-33 15,2-1-38-15,-2-6-48 0,4 4-49 0,1-7-82 16,-2 1-256-16,7-4-616 0,1-9 272 0</inkml:trace>
          <inkml:trace contextRef="#ctx0" brushRef="#br0" timeOffset="57807.3751">13379 3670 208 0,'0'0'331'15,"0"0"-26"-15,0 0-27 0,0 0-23 0,0 0-20 16,0 0-28-16,7-31-22 0,-1 25-13 0,-6 6-20 0,16-6-18 15,-5 1-2-15,-2 5-8 0,-9 0-12 16,18-7-6-16,-9 5-4 0,-9 2-15 0,19 0-7 16,-12 3-2-16,-7-3-3 0,17 8-4 0,-13-4-1 0,2 4-2 15,-1 0 4-15,-2 3-1 0,0-2 1 0,-3-9-8 16,-3 24-2-16,0-11 8 0,-2-1-1 0,2 5-10 16,-4-4-4-16,2 1-6 0,-2 1 2 0,1-2-6 15,0-1 7-15,0 1-21 0,0-3-4 0,0-3-9 16,3-2 6-16,3-5-11 0,-6 15 21 0,6-15-19 15,-4 8-2-15,4-8-5 0,0 0 1 0,-2 11 5 16,2-11 0-16,0 0-6 0,0 0 5 0,14 4-13 16,-14-4 2-16,15 0 2 0,-15 0 3 0,17 0-6 15,-17 0-2-15,20-1 1 0,-13 5 0 0,5-4-3 16,-12 0 3-16,18 5-2 0,-10-3-1 0,-8-2 18 16,14 5-19-16,-8-3 6 0,-6-2 7 0,9 13 8 15,-9-13 7-15,3 9 1 0,-3-9 13 0,-3 16 13 0,3-16-15 16,-9 21 4-16,-1-10-4 0,1-1-5 0,-4 3 6 15,-1-3-13-15,2 1-2 0,-3-3-5 16,3 2-4-16,1-2-17 0,0 2-29 0,2-7-18 0,2 4-44 16,7-7-16-16,-9 11-37 0,9-11-32 0,-11 7-44 15,11-7-52-15,0 0-377 0,0 0-707 0,0 0 313 16</inkml:trace>
          <inkml:trace contextRef="#ctx0" brushRef="#br0" timeOffset="53553.8909">10746 3730 188 0,'14'-9'305'16,"5"7"-10"-16,6-4-10 0,-8 2-10 0,8-4-12 15,2-2-13-15,0 8-15 0,0-3-12 0,1 0-12 16,-3-3-15-16,1 4-19 0,-1 0-13 15,-1 0-16-15,1-2-8 0,-5 2-13 0,-2 3-17 0,-2-3-8 16,2 2-17-16,-3-1-1 0,-2 1-22 0,4-2-17 16,-8 0-37-16,-9 4-30 0,19-1-37 0,-12 0-45 15,-7 1-47-15,0 0-68 0,12-2-98 0,-12 2-201 16,0 0-561-16,0 0 248 0</inkml:trace>
          <inkml:trace contextRef="#ctx0" brushRef="#br0" timeOffset="53763.8075">11010 3433 206 0,'0'0'371'0,"0"0"-37"0,0 0-22 0,0 0-15 0,0 0-10 16,15 33-4-16,-12-18-12 0,2 3-3 0,1 3-15 16,0 2-22-16,-3-1-22 0,4 4-12 0,-1 0-13 15,0 3-23-15,0 9-14 0,-2-12-15 0,-1 5-14 16,-3 3-7-16,0-8-37 0,0 0-33 0,-1-1-41 15,-1 1-64-15,-2-3-52 0,1 3-68 0,-6-6-88 16,3-3-371-16,5-7-694 0,1 0 307 0</inkml:trace>
        </inkml:traceGroup>
        <inkml:traceGroup>
          <inkml:annotationXML>
            <emma:emma xmlns:emma="http://www.w3.org/2003/04/emma" version="1.0">
              <emma:interpretation id="{642065EA-332B-4288-B9FC-FE50A30F9C17}" emma:medium="tactile" emma:mode="ink">
                <msink:context xmlns:msink="http://schemas.microsoft.com/ink/2010/main" type="inkWord" rotatedBoundingBox="20784,5236 22389,5223 22397,6176 20792,6189"/>
              </emma:interpretation>
            </emma:emma>
          </inkml:annotationXML>
          <inkml:trace contextRef="#ctx0" brushRef="#br0" timeOffset="58400.835">14093 3175 46 0,'-3'-10'354'0,"3"-1"-28"15,0 11-24-15,-6-17-24 0,6 17-19 0,-1-14-25 0,1 14-17 16,7-15-20-16,0 9-20 0,-7 6-20 16,20-10-10-16,-8 6-13 0,4 0-13 0,4 2-9 0,-1 1-13 15,-1 1-11-15,1 2-6 0,1 2 0 0,-3 1-1 16,1 2-7-16,0 0 8 0,-7 3-2 0,5 3-3 16,-7 1 15-16,3-1-6 0,-5 2 5 0,1 0 2 15,-4 6-4-15,-2-4-5 0,-4-3-6 0,-2 0-6 16,-5 5-4-16,2 1-7 0,-5 2-7 0,-2 0-6 15,-1-2-18-15,0 3-35 0,2-4-34 0,-2-3-38 16,6 1-46-16,-4 0-39 0,-1 4-57 0,5-10-62 16,2 2-360-16,1-6-695 0,3 1 307 0</inkml:trace>
          <inkml:trace contextRef="#ctx0" brushRef="#br0" timeOffset="58113.8453">14105 3313 296 0,'4'-9'333'0,"-4"9"-16"0,0 0-30 15,6-10-28-15,-6 10-23 0,0 0-17 0,0 0-2 16,0 0-13-16,0 0-15 0,17 27 6 0,-13-15-19 0,2 6-2 15,-3-2-2-15,3 1 0 0,-4 4-4 16,7 0-7-16,-6 3 3 0,1 2-8 0,-1 0 1 16,1 3-20-16,-2-5-7 0,2 3-7 0,-2 2-10 0,2-4-9 15,-2 2-9-15,2 0-7 0,-4 0-10 0,-3 3-8 16,2-5-4-16,1-1-9 0,-2 1-11 0,-2-8-16 16,4-1-22-16,-3-1-36 0,3-4-33 0,0-11-31 15,-3 20-32-15,1-13-25 0,2-7-22 0,0 13-19 16,0-13-43-16,-7 9-50 0,7-9-57 0,0 0-281 15,-10 3-673-15,10-3 297 0</inkml:trace>
          <inkml:trace contextRef="#ctx0" brushRef="#br0" timeOffset="58647.3866">14593 3615 262 0,'14'-4'268'0,"1"-2"-11"0,2-2-11 16,1 4-12-16,0-4-18 0,5 3-19 0,1-2-10 15,2-1-19-15,-1 2-13 0,0-2-14 0,-5 6-14 16,-2-4-12-16,0 1-14 0,-1 1-10 0,-2 2-8 15,0-2-20-15,-4-1-29 0,-2 5-32 0,-9 0-36 16,16 0-38-16,-16 0-58 0,0 0-81 0,9-5-206 16,-9 5-452-16,0 0 200 0</inkml:trace>
          <inkml:trace contextRef="#ctx0" brushRef="#br0" timeOffset="58968.6292">14715 3582 9 0,'-8'3'294'0,"8"-3"-16"16,-12 9-20-16,7-3-8 0,-3 0-16 0,2 1-12 15,6-7-16-15,-9 14-16 0,3-5-10 0,2-1-15 0,1 3-10 16,-2-3-8-16,5-8-15 0,-3 16-6 0,3-7-13 16,0-9-10-16,-3 17-10 0,3-9-4 0,0-8-6 15,5 18-1-15,1-8-6 0,0-3-3 0,1 2-6 16,1-3-4-16,4 3-2 0,-1 2 2 0,3-1 18 15,-1-2-10-15,1 3 11 0,-1-2-1 0,2-2 7 16,-2 3 2-16,-1-3-3 0,2-1-5 0,-5 1 0 16,3 1-5-16,-3-4-4 0,0 2-8 0,-5-1-4 15,5 0-10-15,-9-5 0 0,5 11-1 0,-5-11-1 16,-3 15-14-16,-3-4-16 0,-2-2-45 0,-2 2-40 16,-4 3-42-16,-1-7-38 0,-4 7-52 0,-3-2-76 15,-4 0-111-15,-1-1-263 0,-1-4-701 0,-3 3 310 16</inkml:trace>
          <inkml:trace contextRef="#ctx0" brushRef="#br0" timeOffset="128004.8163">15276 3679 87 0,'-14'-4'197'0,"14"4"-2"0,-12-5-13 15,12 5-11-15,-10-3-12 0,10 3 1 0,0 0-7 16,-11-4-5-16,11 4-4 0,0 0-7 0,0 0-4 16,-10-4-4-16,10 4-3 0,0 0-9 0,0 0 1 15,0 0-9-15,0 0-4 0,0 0-6 0,0 0-5 16,0 0-5-16,0 0 0 0,0 0-6 0,0 0-16 16,0 0-1-16,-9-6-5 0,9 6-5 0,0 0-2 15,0 0-8-15,0 0 6 0,0 0-1 0,0 0 0 0,40 2-2 16,-40-2 3-16,23 0-1 0,-10-2-3 0,3 4-1 15,1 0 3-15,1-2-3 0,-3 0 3 0,4-2-11 16,0 2 12-16,2-2-12 0,-1 2-1 0,-2-4 3 16,1 3-11-16,-1 1-2 0,0-4 19 15,0 4-31-15,-3-2 7 0,-3 2-3 0,-2 0-3 0,-10 0 0 16,22-3 8-16,-22 3-13 0,17-2-4 0,-17 2-8 16,16 0 15-16,-16 0-4 0,14 0-15 0,-14 0-4 15,0 0-12-15,13 5-21 0,-13-5-16 0,7 2-14 16,-7-2-15-16,0 0-19 0,6 11-19 0,-6-11-29 15,0 0-27-15,-7 19-33 0,7-19-50 0,-12 10-250 16,12-10-555-16,-13 7 246 0</inkml:trace>
          <inkml:trace contextRef="#ctx0" brushRef="#br0" timeOffset="128258.7877">15344 3880 45 0,'-7'6'234'16,"7"-6"-16"-16,-6 10-13 0,6-10-15 0,0 0-10 16,-9 5-13-16,9-5-7 0,0 0-5 0,-3 14-11 15,3-14-2-15,0 0-7 0,0 0-1 0,4 14-1 16,-4-14 1-16,0 0 1 0,12 9-8 0,-4-5 0 16,-8-4-9-16,16 1-6 0,-4 2-9 0,3-3-12 15,4 1-2-15,-1-1-13 0,3 0-9 0,6-1-4 16,0 1-6-16,-8-3-14 0,8 3-35 0,-2 0-30 15,1 0-40-15,-7 3-42 0,-2-3-56 0,2 0-88 16,-4-3-252-16,1 3-540 0,-2-1 239 0</inkml:trace>
        </inkml:traceGroup>
        <inkml:traceGroup>
          <inkml:annotationXML>
            <emma:emma xmlns:emma="http://www.w3.org/2003/04/emma" version="1.0">
              <emma:interpretation id="{D264C7FB-CDA2-4B2A-AF87-0AF245DEA3AF}" emma:medium="tactile" emma:mode="ink">
                <msink:context xmlns:msink="http://schemas.microsoft.com/ink/2010/main" type="inkWord" rotatedBoundingBox="22762,5551 27135,5515 27141,6292 22769,6328"/>
              </emma:interpretation>
            </emma:emma>
          </inkml:annotationXML>
          <inkml:trace contextRef="#ctx0" brushRef="#br0" timeOffset="137000.9221">17980 3520 133 0,'0'0'167'0,"-2"-11"-14"15,2 11-1-15,0 0-10 0,-4-13-14 0,4 13-5 16,0 0 0-16,0-17-8 0,0 17-11 0,0 0-3 16,0-11-5-16,0 11-6 0,0 0 2 0,-2-18-2 15,2 18-10-15,0 0-3 0,0-13 1 0,0 13-4 16,0-13 1-16,0 13 3 0,0 0-3 0,0-12-5 0,0 12 2 15,0 0-3-15,0 0-2 0,0 0 3 16,0-15-14-16,0 15 0 0,0 0-4 0,0 0-7 16,0 0-4-16,0 0-4 0,0 0 3 0,0 0 4 0,0 0-2 15,0 0 1-15,0 0-1 0,-3 36 4 0,-1-25-7 16,-1 4 8-16,2 1-4 0,-3 1 1 0,2-2-1 16,1 1 0-16,-2 4 8 0,-1-4-3 0,3 1-4 15,-1 1-1-15,2-1 3 0,-2-1-3 0,1 1 1 16,-2-2-6-16,5 1 0 0,-1-3-2 0,1 0-1 15,0-1-7-15,0-12 4 0,1 19 0 0,-1-10 2 16,0-9-3-16,2 16 6 0,1-10 1 0,-3-6 1 16,3 12 2-16,-3-12-8 0,12 8-2 0,-6-5-5 15,3 1 9-15,-9-4-6 0,19 3 2 0,-7-4-2 0,6 1-2 16,-3 0-4-16,-2-3-1 0,7-1-11 16,-2 0-14-16,-2-3-19 0,2 1-20 0,-3 3-22 15,3-1-18-15,-3-3-16 0,-1 1-20 0,0-1-24 0,-2-1-15 16,1 3-12-16,-2-3-19 0,-2 0-14 0,-2 1-6 15,4-7-39-15,-4 7-225 0,-1-3-511 16,-3-1 226-16</inkml:trace>
          <inkml:trace contextRef="#ctx0" brushRef="#br0" timeOffset="137268.6923">18288 3533 24 0,'0'0'209'0,"0"0"-12"0,0 0-12 0,0 0-12 15,6-10-15-15,-6 10-13 0,0 0-3 0,0 0-1 16,0 0 5-16,0 0 0 0,0 0 2 0,0 0 3 15,-6 37-9-15,3-21 2 0,-1 1-2 0,-2 3-7 16,1 4-1-16,-1-1 4 0,0 5-19 0,3-1-2 16,-3-1-3-16,0 1-4 0,3-2 0 0,-7 2-10 15,6-4-18-15,-1 3 6 0,1-5-3 0,2 1-11 0,-1-5-4 16,2 1-3-16,-2-1-9 0,0-1-12 16,1-6 4-16,-2 1-4 0,4 1-5 0,0-12-3 15,-2 19 0-15,1-11-11 0,1-8-1 0,-2 17-13 0,2-17-27 16,-3 11-9-16,3-11-21 0,0 0-18 15,-1 11-18-15,1-11-14 0,0 0-18 0,0 0-29 16,0 0-35-16,13 3-25 0,-13-3-49 0,20-20-271 16,-8 5-563-16,1 1 249 0</inkml:trace>
          <inkml:trace contextRef="#ctx0" brushRef="#br0" timeOffset="137767.8031">18765 3489 140 0,'-6'-11'224'16,"-1"5"-14"-16,7 6-9 0,-13-4-10 0,1 2-13 15,12 2-10-15,-27 2-12 0,9 0-8 0,2 0-11 16,-2 4-12-16,0 2-5 0,1-2-12 0,-2 3-12 16,4-1-7-16,-1 1-11 0,1 1-5 0,1 3-10 15,4-3 0-15,-1 2-8 0,4 0-5 0,2-1-5 16,1-1-1-16,1 0-3 0,5 6 1 0,-2-5-5 0,4-2-2 15,2 4 4-15,1-4 0 0,4 5-2 0,2-4 0 16,1 2-3-16,5 0 3 0,3 2-1 16,1-3-2-16,-5 0-3 0,-2 0 5 0,4 0-6 15,-4 0 2-15,-1 0-4 0,-2 0 1 0,-1 0 1 0,2-1 4 16,-5 1 2-16,2 1 4 0,-5 0-4 0,2-1 5 16,-2 2 3-16,-3-3-8 0,0-2 10 15,-2 6-4-15,-1-4 0 0,0-10-4 0,-6 22 2 0,0-9 6 16,-3-2-6-16,-1 2-9 0,-2-1-3 0,-1-2 3 15,-1 0-6-15,-1 1-2 0,-1-1 2 0,0-3-5 16,1 0-11-16,0-1 12 0,-2 0-6 0,5-1 2 16,2-5-3-16,-1 4-5 0,11-4 5 0,-16 2 0 15,16-2-1-15,0 0 5 0,-18-6-7 0,18 6 8 16,-4-15-12-16,7-1-7 0,3 5-2 0,4-9 6 16,6-2-7-16,5-8-4 0,2 1-3 0,-4 5-4 15,8-7-2-15,0 4-3 0,-8 7-4 0,2-2-4 16,1 2-4-16,1 1-9 0,-4 4-13 0,-5 4-14 15,-1 1-20-15,0-1-26 0,-2 5-32 0,-4 2-31 0,-7 4-58 16,15-6-77-16,-15 6-186 0,12-5-537 16,-12 5 238-16</inkml:trace>
          <inkml:trace contextRef="#ctx0" brushRef="#br0" timeOffset="138057.0236">19147 3759 101 0,'0'0'321'0,"0"0"-19"15,12 3-10-15,-12-3-15 0,14 1-10 0,-14-1-19 16,19-1-19-16,-4 0-20 0,1 1-7 0,-1-2-17 16,5-2-11-16,-1 0-10 0,0 1-16 0,7-2-12 15,-8 3-4-15,1-3-20 0,0 1-10 0,1 2 1 16,-1 0-20-16,1-3-17 0,-3 2-4 0,0 2-16 15,-4-1-21-15,2-2-30 0,-3 3-32 0,-12 1-34 16,17-2-41-16,-17 2-45 0,9-4-52 0,-9 4-119 16,0 0-184-16,5-7-554 0,-5 7 246 0</inkml:trace>
          <inkml:trace contextRef="#ctx0" brushRef="#br0" timeOffset="138274.0759">19417 3523 60 0,'0'0'325'16,"0"0"-29"-16,-18 9-24 0,18-9-15 0,-3 12-21 15,-3-4-7-15,2 0-10 0,-4 6-10 0,2-1-18 16,-1 6-10-16,0 2-20 0,-5 5-12 0,3-1-15 16,-2-1-8-16,1 4-12 0,-1-3-11 0,-1 1-18 15,2 0-1-15,0-2-5 0,1-1-9 0,-2 1-8 16,4-2-4-16,1-6-26 0,0 0-18 0,1-1-21 15,2 2-27-15,2-4-22 0,-1 0-27 0,2-3-26 16,0-10-27-16,3 13-35 0,3-7-57 0,-6-6-259 16,11 2-529-16,-11-2 234 0</inkml:trace>
          <inkml:trace contextRef="#ctx0" brushRef="#br0" timeOffset="138630.6962">19808 3374 87 0,'0'0'298'0,"0"0"-14"15,0 0-21-15,0 0-21 0,6-8-23 0,-6 8-22 0,0 0-14 16,0 0-8-16,0 0-10 0,0 0-10 0,-11 32 1 15,6-18-15-15,0 2-3 0,-4 4-9 16,0 3 0-16,0-2-5 0,0 4-11 0,0-3-3 16,3-1-13-16,-1-1 6 0,2-4-6 0,-1 1 2 0,2-1-9 15,-1 3-4-15,1-7-9 0,3 6 6 0,-1-6-10 16,2 0-8-16,2-1 0 0,-2-11-6 0,1 19-2 16,5-10-3-16,-2 0-2 0,4-4-5 0,1 2-5 15,4-2 1-15,2 0-9 0,2-2-2 0,2 1-16 16,-4-2-16-16,7-2-50 0,-4-2-39 0,0 2-36 15,0-4-44-15,-2 1-53 0,2-6-66 0,-3 0-335 16,11-9-675-16,-6 2 299 0</inkml:trace>
          <inkml:trace contextRef="#ctx0" brushRef="#br0" timeOffset="138881.1875">20146 3461 213 0,'0'0'326'0,"0"0"-33"15,0 0-27-15,0 0-13 0,0 0-20 16,0 0-4-16,-13 26-15 0,9-14-13 0,2 2-2 16,-2 1-16-16,-1 2-2 0,1 3-5 0,-1 2-8 15,-4 4-15-15,3-3-7 0,-1 0-6 0,1 2-12 0,-2-4-21 16,2 4 6-16,-1-4-3 0,1-4-21 0,3 1-7 16,-3-1-8-16,2 0-10 0,-2 1 1 15,3-4-9-15,-2 3-6 0,1-3-11 0,1-1-28 0,-2-4-40 16,5 1-25-16,0-10-27 0,-3 17-29 0,3-17-32 15,0 14-32-15,0-14-43 0,3 7-65 0,-3-7-298 16,0 0-626-16,0 0 277 0</inkml:trace>
          <inkml:trace contextRef="#ctx0" brushRef="#br0" timeOffset="139128.6847">20334 3823 244 0,'0'0'293'0,"12"4"-25"0,-12-4-11 16,8 1-8-16,-8-1-12 0,10 4-8 0,-10-4-2 15,8 9-16-15,-8-9-11 0,9 8-4 0,-9-8-17 0,7 9-3 16,-7-9 0-16,6 5-1 0,-6-5 0 0,0 0 8 16,10 6 2-16,-10-6 8 0,0 0 6 15,0 0 8-15,0 0 3 0,8 5 0 0,-8-5-16 0,0 0-8 16,0 0-15-16,0 0-15 0,0 0-14 0,15-15-15 16,-15 15-12-16,3-8-9 0,-3 8-13 0,3-10-8 15,-3 10-24-15,1-13-28 0,-1 13-39 16,0 0-45-16,0-14-43 0,0 14-72 0,0 0-62 0,3-11-59 15,-3 11-54-15,0 0-53 0,0 0-404 0,0 0-863 16,0 0 383-16</inkml:trace>
          <inkml:trace contextRef="#ctx0" brushRef="#br0" timeOffset="132236.2505">16135 3570 170 0,'0'0'252'0,"0"0"-11"0,-9 6-17 15,9-6-15-15,-8 9-15 0,8-9-12 0,-12 9-16 16,8-3-11-16,4-6-9 0,-11 13-10 0,7-9-10 0,4-4-12 16,-9 12-12-16,6-4-7 0,3-8-8 0,-6 12-3 15,6-12-9-15,-3 10-2 0,3-10-6 0,0 0-7 16,-3 15-3-16,3-15-3 0,0 0-5 16,9 14 1-16,-3-11-1 0,-6-3-3 0,13 8 2 0,-4-7-4 15,-9-1-3-15,21 2-4 0,-9 1 0 0,2-2-5 16,1-1 0-16,1 0-3 0,-1 3-3 0,-3-3-1 15,4 1-3-15,1 1 2 0,-7-2-2 0,0 3-2 16,2-1-2-16,-12-2-4 0,21 4-1 0,-12-4 2 16,-1 7 1-16,-1-3 1 0,2 1 0 0,-4 2-1 15,-5-7-1-15,11 15 5 0,-6-6 1 0,-4 1 3 16,4 1-2-16,-2-3 5 0,1 4 3 0,-1-4 5 16,0 6-3-16,-1-4-4 0,-2 1 5 0,0-11 5 15,-2 21-2-15,-1-13-2 0,0 4-2 0,2-4-5 16,-4 2-1-16,-1-1 2 0,-3 3 3 0,-1-2-7 15,-2 1 2-15,3 0-9 0,2-4 5 0,-5 2-6 16,4-1-5-16,1-1-20 0,-4-2-19 0,4 1-17 16,-2-3-19-16,9-3-26 0,-13 7-21 0,5-2-32 15,8-5-36-15,-13 6-51 0,13-6-57 0,0 0-263 0,0 0-596 16,-15-12 265-16</inkml:trace>
          <inkml:trace contextRef="#ctx0" brushRef="#br0" timeOffset="131706.8646">16109 3521 39 0,'0'0'248'0,"0"0"-13"0,-22-8-9 15,22 8-12-15,0 0-11 0,0 0-7 0,0 0-17 16,0 0-10-16,0 0-14 0,0 0-15 0,0 0-12 16,0 0-11-16,0 0-6 0,0 0-8 0,0 0-4 15,19-14-6-15,-19 14-5 0,15-3-6 0,-15 3 0 0,20 0-3 16,-8-4-9-16,-1 4-3 0,-11 0-2 15,27 0-6-15,-13 0-10 0,1-2 0 0,3-1-2 16,-1 3-8-16,0-5-2 0,-1 4-6 0,4 1-3 0,-2-2-2 16,-1 1 1-16,-2-1-6 0,2 1-2 0,-1-3-3 15,-1 4-4-15,4-3-17 0,-5 1-17 16,-5 2-15-16,-9 0-22 0,22 0-21 0,-22 0-23 0,14 0-27 16,-14 0-36-16,0 0-37 0,0 0-272 0,0 0-512 15,0 0 227-15</inkml:trace>
          <inkml:trace contextRef="#ctx0" brushRef="#br0" timeOffset="132543.8305">16682 3549 177 0,'0'0'234'15,"4"-10"-21"-15,-4 10-17 0,0 0-16 0,0 0-15 16,0 0-6-16,0 0 0 0,0 0-2 0,0 0-4 15,0 0-4-15,0 0-1 0,0 0-6 0,-10 37-6 16,6-27-7-16,1 1-8 0,-2 3-1 0,-1-1-8 16,0 5-3-16,3-5 1 0,-1 0-10 0,-1-3 2 15,2 3 0-15,3 2-13 0,-4-2-1 0,2-1-6 16,2-12-2-16,2 19 0 0,1-8-4 0,-2-4-4 16,1 6-1-16,-2-13 1 0,4 16-3 0,2-6 4 15,-3-3-5-15,5 2-4 0,-2-5 9 0,4 1-12 16,-1 1-6-16,1-3-5 0,4 1 3 0,1 0-9 0,-2-1-7 15,2-1-3-15,1-1-8 0,-5 2-19 0,7-3-23 16,-3 0-38-16,1-3-34 0,-16 3-32 16,21-3-39-16,-12 2-41 0,-9 1-55 0,18-8-70 0,-12 3-272 15,0-6-647-15,1 0 286 0</inkml:trace>
          <inkml:trace contextRef="#ctx0" brushRef="#br0" timeOffset="132804.1321">16974 3648 115 0,'0'0'297'0,"0"0"-9"15,0 0-21-15,0 0-10 0,0 0-10 0,-10 38-12 16,4-24-6-16,3 1-10 0,-3 3-15 0,-4 4-9 16,2 1 4-16,1-2-13 0,-2 4-10 0,-2-4-10 15,4 3-11-15,-1 0-6 0,-2-5-10 0,2 5-9 16,2-2-2-16,2-6-18 0,-2 5-13 0,0-5-9 15,0 0-11-15,2 1-5 0,1 0-6 0,-2-4-6 16,-1 5-12-16,3-6-16 0,-1-1-27 0,4-1-27 16,-2 1-28-16,2-11-24 0,0 15-27 0,0-15-26 15,0 0-25-15,2 15-38 0,-2-15-40 0,0 0-64 0,12 1-272 16,-12-1-614-16,0 0 272 0</inkml:trace>
          <inkml:trace contextRef="#ctx0" brushRef="#br0" timeOffset="133064.362">17128 3928 106 0,'0'0'330'0,"7"-6"-20"0,-7 6-20 0,0 0-19 0,9-6-14 16,-9 6-21-16,12-4-18 0,-12 4-12 0,18-7-12 16,-6 6-10-16,2-3-9 0,0 0-5 0,0-2-7 15,1 3 1-15,3-1-15 0,-2-1-4 0,3 0-6 16,4 1-11-16,-1-6-7 0,4 5-13 0,-7 0-8 15,8-3-10-15,-5 2-11 0,-2-1-6 0,-1 3-6 16,5-3-6-16,-8 2-6 0,2 2-7 0,-2-3-16 16,-2 4-21-16,2-2-31 0,-5 3-31 0,-1 1-32 15,-10 0-26-15,14-4-26 0,-14 4-34 0,0 0-31 16,13-2-42-16,-13 2-80 0,0 0-237 0,0 0-604 16,-6-18 267-16</inkml:trace>
          <inkml:trace contextRef="#ctx0" brushRef="#br0" timeOffset="133300.7972">17452 3627 128 0,'0'0'361'0,"0"0"-25"0,0 0-37 0,0 0-25 0,-11 9-21 16,11-9-11-16,-1 17-10 0,-1-10-12 0,2 8-7 15,-3 0-13-15,0 5-3 0,-1 1-9 0,-2 3-10 16,3 0-13-16,-2 0-10 0,5 1-15 0,-6 2-9 15,5-1-16-15,-5-2-12 0,0 3-2 0,4-2-14 16,-4 0-10-16,0-1-12 0,-1-3-32 0,1-2-36 16,3-3-44-16,-3 1-37 0,0 0-42 0,0-3-51 15,0 0-58-15,0-6-92 0,0-2-256 0,6-6-631 16,-9 12 280-16</inkml:trace>
        </inkml:traceGroup>
        <inkml:traceGroup>
          <inkml:annotationXML>
            <emma:emma xmlns:emma="http://www.w3.org/2003/04/emma" version="1.0">
              <emma:interpretation id="{CE43B72C-F040-4F9C-B381-E542CA9F0D8F}" emma:medium="tactile" emma:mode="ink">
                <msink:context xmlns:msink="http://schemas.microsoft.com/ink/2010/main" type="inkWord" rotatedBoundingBox="27461,5505 32005,5468 32013,6397 27469,6435"/>
              </emma:interpretation>
            </emma:emma>
          </inkml:annotationXML>
          <inkml:trace contextRef="#ctx0" brushRef="#br0" timeOffset="146966.6518">20831 3551 185 0,'-7'-8'268'0,"7"8"-11"15,0 0-14-15,0 0-11 0,-5-15-20 0,5 15-16 16,0 0-17-16,0-18-10 0,0 18-21 0,0 0-15 16,5-20-10-16,-1 11-7 0,1 0-12 0,0 2-14 0,4-3-6 15,2 0-13-15,-4 1-2 0,7-3-10 16,-2 0-3-16,1 5-5 0,4 0-7 0,-1-3-4 15,-1 6-4-15,1-2-4 0,1 0-3 0,-5 4-2 0,2-2-5 16,-2 1-3-16,-1 0-1 0,-11 3 1 0,21-3-5 16,-21 3 0-16,21 2-1 0,-15-1-2 0,1 5-2 15,-7-6 2-15,12 15 4 0,-11-8 1 0,4 6-1 16,-5-13 5-16,1 22-6 0,1-8 5 0,-5-1-1 16,0 3 4-16,0 0-5 0,0 3 5 15,-4-3-7-15,-1 6 0 0,1-6 7 0,-2 9-3 0,-2-4-3 16,-2 0 1-16,-4-1-3 0,2-2 5 0,1 3-4 15,-3-1 5-15,-1-2-9 0,2 0 0 0,-1 0 3 16,-2-1-2-16,6-3-1 0,-5 3-1 0,4-4 1 0,4-1 1 16,-4-1-2-16,3-1 3 0,0 0 3 15,2-3-4-15,3-3-2 0,2 4 2 0,4-8 0 16,-12 8 4-16,12-8-6 0,-11 8 7 0,11-8-10 0,-7 6-3 16,7-6 3-16,0 0-1 0,0 0 0 15,0 0 1-15,-6 7 3 0,6-7-10 0,0 0 16 0,0 0-2 16,0 0 7-16,0 0 2 0,19 11 2 0,-11-9-1 15,-8-2 24-15,19 2-19 0,-7-2 8 0,2 0 0 16,2 0 2-16,-3 0 5 0,4 0-5 0,-2 0-4 16,-2 1-1-16,-1-1-14 0,-12 0 5 0,24 2 2 15,-15-2-7-15,-9 0-4 0,16 3-1 0,-5-2-16 16,-11-1-3-16,13 3-41 0,-13-3-17 0,12 8-27 16,-12-8-33-16,7 9-30 0,-4-4-41 0,-3-5-32 15,6 10-65-15,-6-10-282 0,8 2-617 0,-8-2 273 16</inkml:trace>
          <inkml:trace contextRef="#ctx0" brushRef="#br0" timeOffset="147218.794">21372 3901 80 0,'0'0'281'0,"15"-4"-3"0,-15 4-11 0,0 0-6 0,9-4-15 16,-9 4-5-16,0 0-8 0,0 0-6 0,9-7-10 15,-9 7-3-15,0 0-7 0,11-6-6 0,-11 6 13 16,0 0-24-16,9-6-5 0,-9 6-13 0,0 0-10 16,4-5-20-16,-4 5-7 0,0 0-10 0,0 0-14 15,0 0-12-15,6-11-9 0,-6 11-9 0,0 0-11 0,0 0-16 16,0 0-39-16,5-9-30 0,-5 9-32 0,0 0-44 16,0 0-42-16,0 0-40 0,0 0-41 15,0 0-47-15,0 0-77 0,0 0-250 0,0 0-637 0,0 0 282 16</inkml:trace>
          <inkml:trace contextRef="#ctx0" brushRef="#br0" timeOffset="147849.7213">21581 3878 25 0,'-13'2'228'0,"13"-2"-16"0,0 0-10 15,0 0-17-15,-14 3-7 0,14-3-4 0,0 0-9 16,-9 3-6-16,9-3-8 0,-12 8-3 0,12-8-2 16,-7 6-3-16,7-6-6 0,-13 4-4 0,13-4-5 15,-12 8-13-15,12-8-3 0,-11 10-10 0,5-7-9 16,6-3-8-16,-10 7-3 0,10-7-1 0,-6 6-11 15,6-6-5-15,0 0-3 0,-9 9-4 0,9-9 0 16,0 0-6-16,0 0-4 0,0 0 1 0,-5 7-8 16,5-7-2-16,0 0 4 0,0 0-9 0,0 0 1 15,0 0 6-15,0 0-11 0,0 0 3 0,0 0-8 0,0 0-2 16,0 0 5-16,0 0-6 0,33-22 4 16,-27 18-8-16,-1-2 5 0,-5 6-8 0,9-13 9 15,-3 5-9-15,-3 1 7 0,1-2 1 0,-4 9 13 0,6-12-6 16,-6 12 11-16,0 0 0 0,3-14-8 0,-3 14-3 15,0 0-7-15,0 0 2 0,0 0-3 0,0 0-1 16,0 0-4-16,-16-5-9 0,16 5 6 0,0 0 1 16,0 0-5-16,-26 12-8 0,26-12 2 0,-9 7 2 15,9-7-2-15,-4 7 3 0,4-7-4 0,-6 7 1 16,6-7 0-16,0 0-7 0,-6 13 8 0,6-13-13 16,0 0-18-16,0 0-16 0,0 0-30 0,3 12-35 15,-3-12-48-15,0 0-63 0,6 10-78 0,-6-10-318 16,0 0-666-16,0 0 295 0</inkml:trace>
          <inkml:trace contextRef="#ctx0" brushRef="#br0" timeOffset="144277.0736">21542 3843 34 0,'0'0'328'0,"12"-8"-15"0,-4 1-10 0,-8 7-13 16,9-7-21-16,-9 7-22 0,10-9-23 0,-10 9-22 16,0 0-21-16,3-9-27 0,-3 9-36 0,0 0-49 15,0 0-40-15,0 0-54 0,0 0-68 16,0 0-104-16,0 0-211 0,0 0-442 0,0 0 196 0</inkml:trace>
          <inkml:trace contextRef="#ctx0" brushRef="#br0" timeOffset="148394.0234">22112 3386 38 0,'0'0'277'0,"0"0"-21"0,0 0-19 0,0 0-20 0,0 0-17 16,0 0-10-16,0 0-11 0,0 0-11 0,0 0-10 16,0 0-12-16,-25 26-8 0,16-19-1 0,1 7-14 15,-4-2-4-15,5 2-5 0,-3 2-3 0,1-1-6 16,-5 4-2-16,1 0-1 0,4-2-4 0,1 3-7 15,-1-2-12-15,0-1 2 0,2-2-3 0,1-2-1 16,-4 5-17-16,7-5 4 0,-3 2 1 0,0-1-2 16,3-2-4-16,1 1 0 0,-1-3 12 0,3-10-21 15,0 20 10-15,0-20-4 0,0 16-2 0,0-16-8 16,8 13 10-16,-2-7-1 0,0 1 0 0,4-3-1 16,-1-1-4-16,1 1-5 0,2-3-2 0,2-1-9 15,2 2 5-15,1 2-16 0,-1-4 7 0,-1 2-2 16,1-2 1-16,4 0-15 0,-7 0-16 0,4 0-23 0,-4-2-33 15,3 2-33-15,-4-2-21 0,-12 2-36 0,21-2-40 16,-9 0-48-16,-6-2-50 0,-6 4-337 0,13-12-676 16,-5 1 300-16</inkml:trace>
          <inkml:trace contextRef="#ctx0" brushRef="#br0" timeOffset="148600.5906">22378 3517 308 0,'0'0'300'0,"0"0"-21"16,0 0-6-16,-9 32-16 0,1-22-3 0,2 6-19 0,-3 2-7 16,2 5-13-16,-2 3-13 0,-5-1-16 15,6 8-17-15,-3 0-7 0,-1-4-27 0,5-1-6 16,1-1-9-16,-5 1-11 0,5 7-7 0,-7-10-8 0,7 2-16 16,-5 0-20-16,3-1-36 0,-3 0-35 0,2 0-43 15,-4-1-53-15,-1-1-66 0,5-7-89 16,-7 0-286-16,8-1-595 0,0-2 262 0</inkml:trace>
          <inkml:trace contextRef="#ctx0" brushRef="#br0" timeOffset="191602.6309">22640 3720 132 0,'0'0'219'0,"0"0"-13"0,-12 0-12 0,12 0-13 16,0 0-8-16,0 0-18 0,-13 0-3 0,13 0-16 0,0 0-10 15,0 0-10-15,0 0-7 0,0 0-12 16,0 0-8-16,0 0-4 0,0 0-8 0,0 0 1 16,0 0-4-16,0 0-1 0,0 0-5 0,41-3-1 15,-24 3 1-15,-7 2-4 0,-10-2-1 0,29-2-5 0,-19 2 1 16,7 0-3-16,2-2 0 0,-3 2-3 15,4-2-8-15,-1 1-3 0,0 1 1 0,-4 0-8 16,6 0 1-16,-1 0-5 0,-1-2 0 0,6 1 0 0,-5-2-7 16,-4 3 6-16,4 0-15 0,-1-1 4 0,0-2-2 15,1 3-1-15,-7 0-4 0,4-1 4 0,-17 1-7 16,22 0 5-16,-13-1-3 0,-9 1-8 0,19 0-10 16,-19 0-15-16,14 0-16 0,-14 0-14 0,7 2-17 15,-7-2-21-15,0 0-28 0,0 0-46 0,-1 15-67 16,1-15-232-16,-15 9-500 0,15-9 221 0</inkml:trace>
          <inkml:trace contextRef="#ctx0" brushRef="#br0" timeOffset="191897.6115">22771 3984 219 0,'-1'12'223'16,"1"-12"-12"-16,0 0-6 0,0 0-9 16,4 15-9-16,-4-15-6 0,6 8-4 0,-6-8-6 0,14 2-8 15,-5 0-5-15,7 1-8 0,0-2-13 0,1-1-14 16,2 0-9-16,7-1-10 0,-1-2-11 0,5 1-7 16,-3 2-11-16,1-5-6 0,-1 4-23 0,4-3-23 15,-4 2-28-15,-5-1-33 0,-2 3-35 0,-1-4-34 16,-2 4-47-16,-1-1-66 0,-7 0-199 0,-9 1-455 15,16-1 202-15</inkml:trace>
          <inkml:trace contextRef="#ctx0" brushRef="#br0" timeOffset="211314.0943">23653 3415 13 0,'0'0'246'0,"3"-6"-13"0,-3 6-7 16,0 0-13-16,0 0-15 0,0 0-11 0,9-4-17 16,-9 4-11-16,0 0-15 0,0 0-13 0,0 0-9 0,0 0-6 15,0 0-3-15,0 0-3 0,0 0-2 16,0 0-4-16,0 0 0 0,3 21 2 0,-3-4-2 16,0-5 4-16,-3 8-3 0,-6-3 0 0,6 4-2 0,-5 5-4 15,2-2-7-15,0-1-2 0,2 2-1 0,-5 0-9 16,1-2-1-16,2-1 0 0,1 2-3 0,0 1-11 15,-1-7-3-15,0-1-5 0,3-1-13 0,0-1 4 16,-1 3-11-16,-2-4 2 0,3 3-5 0,-3-3 5 16,6 1-13-16,-5-2-10 0,5 0-27 0,-3-4-23 15,3 4-23-15,0-13-41 0,-3 16-32 0,0-5-47 16,0-2-50-16,3-9-87 0,-4 8-259 0,4-8-619 16,0 0 275-16</inkml:trace>
          <inkml:trace contextRef="#ctx0" brushRef="#br0" timeOffset="211979.5103">23973 3597 215 0,'0'-10'207'0,"0"10"-10"0,9-13-14 0,-3 4-8 16,-1-1-16-16,1 4-7 0,4-10-10 0,-1 6-8 15,0 0-9-15,2-1-8 0,-1 1-12 0,2-1-7 16,1 2-7-16,1 2-5 0,-5-3-3 0,4 5-1 16,1-1-6-16,-3 2-6 0,0 1-5 0,-11 3-5 15,16-7-5-15,-4 7-1 0,-12 0-8 0,20 6 1 16,-13-3-3-16,2 1-4 0,-2 1 3 0,2 4 2 0,-6 0-2 15,3 0 3-15,-1 6-6 0,-5 2 2 16,0-4 0-16,-5 10-7 0,-1-1 2 0,3-5-2 0,-7 3-3 16,1-5-1-16,-3 7-2 0,-1-2-2 15,7-4-5-15,-5-2 6 0,1-2-14 0,1 2 8 0,4-1-7 16,-4-4-1-16,3 1 0 0,4-3-5 0,-6 0 1 16,8-7-6-16,-9 7 7 0,9-7-7 0,-3 10 3 15,3-10 2-15,0 0-3 0,0 0 5 0,0 0-4 16,0 0-1-16,0 0 6 0,0 0-6 0,22 3-3 15,-22-3-3-15,29-7-1 0,-16 0-1 0,4-1 4 16,-1 3-2-16,0 1 2 0,2-3 0 0,0-3-3 16,-1 5-1-16,-2-2-1 0,1 5-1 0,-3 0 9 15,1-2 3-15,-14 4-10 0,21-1 0 0,-11 1 0 16,-10 0 2-16,17 1 1 0,-7 3-1 0,-4-1 4 16,-6-3 3-16,13 11 2 0,-10-1 3 0,3-1 9 0,0 3-8 15,-4 1 9-15,-2 2 1 0,0 0 5 0,-2 7-3 16,-4-4 4-16,0 6 2 0,-1-3 5 15,-5 0 3-15,-1 0 3 0,1-2-10 0,-5-3 3 16,-1 5-6-16,0-3-3 0,-1-3 5 0,-2 1 1 0,5 2-10 16,-5-5-1-16,4-7 0 0,1 6 0 0,-3-5-5 15,2 3 2-15,4-3-1 0,-4-2 4 0,6-4-8 16,3 3 2-16,-4 0-1 0,2-3-3 0,10-1-8 16,-20 2-20-16,20-2-19 0,0 0-24 0,-19-6-34 15,19 6-34-15,-8-7-49 0,8 7-63 0,-3-17-83 16,3 4-233-16,5-3-602 0,4 3 267 0</inkml:trace>
          <inkml:trace contextRef="#ctx0" brushRef="#br0" timeOffset="212373.5843">24858 3341 125 0,'0'0'255'0,"0"-13"-12"0,0 13-15 0,0 0-12 15,0 0-16-15,3-11-23 0,-3 11-16 0,0 0-13 16,0 0-9-16,0 0 1 0,0 0 1 0,0 0-3 0,0 0-3 16,0 0-2-16,0 0 0 0,-3 47-5 15,-3-33-2-15,3 3-1 0,-5 1-4 0,1 2-2 16,-2 4-4-16,3-2-5 0,0 0 0 0,-1 0-6 0,-1 4-8 15,2-2-3-15,3-3-7 0,-3-4-4 0,2 5-5 16,-1 0-8-16,1-6-7 0,4 1 1 0,0-3-5 16,0 1-6-16,3-1-1 0,-2-4-1 0,2 0 1 15,0 1 0-15,3-5 0 0,2 4-5 0,1-5-3 16,0 2-6-16,-2-4-1 0,8 0-2 0,-5 0-6 16,10-3 3-16,-4 2-9 0,1-2-21 0,2 0-11 15,-3-4-37-15,1 3-29 0,1-5-28 0,0 1-29 16,1-2-30-16,-4-1-33 0,1 1-33 0,1 1-30 15,8-8-67-15,-4 1-258 0,-2-2-630 0,1 0 278 16</inkml:trace>
          <inkml:trace contextRef="#ctx0" brushRef="#br0" timeOffset="212572.643">25305 3448 306 0,'0'0'306'0,"0"0"-16"0,0 0-7 0,-19 28-19 0,14-14-19 15,-7 3-14-15,5 3-8 0,-5 4-12 0,5 0-14 16,-2 1-11-16,4 2-13 0,-7 6-10 0,6 6-15 16,-1-5-18-16,-2 5-6 0,1-1-6 0,-4 1-23 15,2-1 3-15,-3 4-35 0,-7 0-26 16,-1 0-46-16,-1-4-44 0,-2 0-57 0,0 1-71 0,0-4-88 16,-5 0-277-16,3-8-590 0,7-6 262 0</inkml:trace>
        </inkml:traceGroup>
      </inkml:traceGroup>
      <inkml:traceGroup>
        <inkml:annotationXML>
          <emma:emma xmlns:emma="http://www.w3.org/2003/04/emma" version="1.0">
            <emma:interpretation id="{D4F79563-0291-4273-9185-6209646642C3}" emma:medium="tactile" emma:mode="ink">
              <msink:context xmlns:msink="http://schemas.microsoft.com/ink/2010/main" type="line" rotatedBoundingBox="7038,7131 32555,6724 32579,8190 7061,8596">
                <msink:destinationLink direction="with" ref="{9820A50E-A82D-4173-8703-A14BEFB4367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A675B9-3C10-4F57-936B-872F0BB24248}" emma:medium="tactile" emma:mode="ink">
                <msink:context xmlns:msink="http://schemas.microsoft.com/ink/2010/main" type="inkWord" rotatedBoundingBox="7043,7463 12507,7376 12525,8509 7061,8596"/>
              </emma:interpretation>
            </emma:emma>
          </inkml:annotationXML>
          <inkml:trace contextRef="#ctx0" brushRef="#br0" timeOffset="7860.4742">345 5538 155 0,'0'0'271'0,"0"0"-13"0,0 0-9 16,0 0-15-16,0 0-19 0,0 0-23 0,0 0-18 0,0 0-14 16,0 0-4-16,0 0-7 0,0 0-3 0,0 0-2 15,11 38 1-15,-10-25-2 0,1 5 5 0,2 4-4 16,-2 2-2-16,-1 1 0 0,2 2-4 15,-3-2-2-15,2 2 3 0,-1 1-3 0,1 0-4 0,2 0-8 16,-4 6-6-16,-1-8-8 0,1 1-6 0,0-2-10 16,1-1-1-16,-1 1-15 0,-1-8-3 0,1 0-7 15,0 4-4-15,1-6-5 0,1-1-9 0,1 3-4 16,-2-3-5-16,-1-1-3 0,0-2-4 0,0 0-15 16,2 0-26-16,-2-11-18 0,6 15-36 0,-6-15-30 0,0 9-31 15,0-9-26-15,6 7-29 0,-6-7-36 16,0 0-50-16,0 0-53 0,19-18-324 0,-12 7-694 15,1-3 307-15</inkml:trace>
          <inkml:trace contextRef="#ctx0" brushRef="#br0" timeOffset="8165.0114">645 5828 98 0,'0'0'255'0,"0"0"-15"0,0 0-15 0,0 0-8 0,0 0-14 15,0 0-4-15,0 0-15 0,-19 34 2 0,11-24-10 16,1 1-4-16,-1 4-7 0,1 0-1 0,-4 1-10 16,-2 4-1-16,4-1 1 0,2-1-5 0,-5 4-5 15,4-2 0-15,-2-4-11 0,2 1-1 0,2-4-4 16,-1 3-6-16,4-3-4 0,-1-2-13 0,-1-1 1 16,4 0-9-16,-2 1-6 0,3-11-7 0,-3 17-1 15,3-17-10-15,0 16-3 0,0-16-5 0,4 15-4 16,-1-11-1-16,-3-4-9 0,9 10-3 0,-9-10-4 15,9 11-4-15,-3-7-5 0,1 1 1 0,-7-5-15 16,12 5-27-16,-4-2-37 0,-8-3-37 0,18 7-41 16,-9-7-42-16,-9 0-45 0,17 0-57 0,-17 0-70 0,17-9-326 15,-7 5-716-15,-2-3 317 0</inkml:trace>
          <inkml:trace contextRef="#ctx0" brushRef="#br0" timeOffset="8394.5069">881 6072 284 0,'0'0'308'0,"13"-8"-11"0,-5 6-13 16,-8 2-12-16,15-1-14 0,-5-3-10 0,-10 4-12 15,21-3-16-15,-8-3-9 0,5 1-17 0,-4 3-8 16,-4 1-9-16,6-4-12 0,-1 2-13 0,0-1-13 16,-1-2-12-16,2 3-8 0,-1-1-16 0,0 1-12 15,-3 1-4-15,0 0-9 0,0-1-6 0,0 0-8 16,-12 3-10-16,19-1-25 0,-13-2-31 0,-6 3-36 15,13-4-32-15,-13 4-31 0,0 0-32 0,0 0-40 16,8 10-56-16,-8-10-77 0,0 0-262 0,0 0-614 16,-24 18 272-16</inkml:trace>
          <inkml:trace contextRef="#ctx0" brushRef="#br0" timeOffset="8577.2493">984 6214 243 0,'0'0'254'0,"0"0"-7"15,10 10-8-15,-10-10-7 0,9 3-11 16,-9-3-13-16,16 1-11 0,-16-1-8 0,20-1-17 16,-20 1-11-16,27-5-20 0,-11-3-12 0,1 5-10 0,-1-1-11 15,2-1-11-15,1 3-15 0,-2-5-21 0,1 4-27 16,-2-2-37-16,0 0-36 0,-1-3-40 0,2 6-47 16,-5-3-41-16,2-2-287 0,-2-3-491 0,-1 2 218 15</inkml:trace>
          <inkml:trace contextRef="#ctx0" brushRef="#br0" timeOffset="8958.7788">1603 5688 253 0,'0'0'327'0,"0"0"-23"0,0 0-27 0,0 0-19 15,0 0-19-15,0 0-14 0,0 0-13 0,0 0-7 16,-3 31-8-16,0-17-16 0,-3 3-7 0,3-3-4 0,-5 3-6 16,1 1 8-16,5 0-13 0,-5-2-2 15,4 2-3-15,0 0-2 0,1-1-15 0,2-3-7 16,-1 0-5-16,1 3-4 0,3-6-8 0,-3 3-4 15,1-3-7-15,-1-11-3 0,6 19 0 0,0-12-12 0,-4 2 0 16,-2-9-8-16,10 11-6 0,-2-4-3 0,-5-2 1 16,-3-5-12-16,13 5-6 0,-4-2 1 15,-9-3-12-15,16 2-11 0,-16-2-24 0,20 0-34 0,-20 0-23 16,19-3-56-16,-5-1-39 0,-7-2-41 0,5 3-39 16,-5-4-42-16,2 3-48 0,2-9-72 0,-5 6-283 15,0-4-727-15,1-3 322 0</inkml:trace>
          <inkml:trace contextRef="#ctx0" brushRef="#br0" timeOffset="9157.3883">1841 5838 256 0,'0'0'295'15,"0"0"-14"-15,0 0-13 0,0 0-8 0,0 0-13 16,14 11-7-16,-14-11-8 0,0 13-9 0,1-3-6 16,-1-10-11-16,0 22 0 0,2-5-15 0,-1-3-13 0,-2 3-10 15,1 4-8-15,-2 0-14 0,-1 4-12 16,-4 1-15-16,4-2-8 0,1 2-18 0,-2-2-5 15,-2-5-10-15,-2 1-17 0,2 3-34 0,0 0-29 0,0-3-44 16,3-5-36-16,-1 0-46 0,-2-1-49 16,6-6-59-16,0-8-79 0,-10 12-269 0,10-12-632 0,-6 7 280 15</inkml:trace>
          <inkml:trace contextRef="#ctx0" brushRef="#br0" timeOffset="9323.4416">2116 6090 64 0,'7'8'283'0,"-5"2"-19"0,2-2-17 15,-4 4-21-15,0 5-22 0,-4-4-17 0,-1 9-21 16,-11 16-34-16,-1-3-32 0,-2-4-79 0,-2 1-91 16,2 3-234-16,-7-4-330 0,1 3 146 0</inkml:trace>
          <inkml:trace contextRef="#ctx0" brushRef="#br0" timeOffset="61138.3568">2618 5536 7 0,'0'0'203'0,"0"0"-17"0,0 0-12 15,0 0-17-15,-6-14-5 0,6 14-10 0,0 0-4 16,0 0-8-16,-1-9-3 0,1 9-6 0,0 0 0 15,0 0-3-15,0 0-8 0,-3-15 5 0,3 15-6 16,0 0-1-16,-6-12 0 0,6 12 4 0,0 0-3 16,0-11 4-16,0 11 1 0,0 0 2 0,-3-10 4 15,3 10-10-15,0 0-1 0,0 0-16 0,0 0-9 16,0 0-12-16,0 0-4 0,0 0-2 0,0 0-3 16,0 0-7-16,0 0 5 0,6 37 7 0,-5-19-5 15,1 3 4-15,-2 1 5 0,3 1-1 0,-3 1 2 16,4-1-2-16,-4 4 5 0,3-3-4 0,0 4-3 15,0-4-2-15,0 1 3 0,5 1-5 0,-5 0-1 0,1 1 2 16,2-2 0-16,0 0-8 0,0-4-1 16,-4 3-3-16,2-3 0 0,-3 0 2 0,5-5-7 15,-3 0-8-15,0 0 2 0,2-4-6 0,-4 8-3 0,1-13 2 16,1 1-7-16,-3-8 1 0,3 14-5 0,0-7 0 16,-3-7 0-16,3 10-5 0,-3-10 4 15,0 0-1-15,3 11-1 0,-3-11 5 0,0 0-6 0,0 0 4 16,0 0 0-16,0 0-2 0,0 0-1 0,0 0-2 15,0 0-1-15,0 0-4 0,10-29-2 0,-10 16 0 16,0-2-1-16,3-1 0 0,-6-6-1 0,3 5-7 16,3-8-5-16,-3-4-2 0,0-1-5 0,-3-6-4 15,3-1-3-15,0 2-6 0,0-5 0 0,-3 6 2 16,0-4-6-16,3 11 4 0,-6-11-1 0,5 12 7 0,1-2-7 16,-3 4 0-16,0 0-3 0,3-2 12 0,-3 7 0 15,0 4-4-15,3-2 8 0,0 0-3 16,-2 3 3-16,2 1 2 0,-1 0 1 0,1 13 0 0,-5-16 1 15,5 16-1-15,0-13 0 0,0 13-1 0,0 0 1 16,0-15 1-16,0 15 1 0,0 0-8 16,0 0 3-16,0 0-2 0,0-11-2 0,0 11 5 0,0 0-3 15,0 0 4-15,0 0 1 0,27 24-1 0,-21-13-5 16,2 6 8-16,1-3-1 0,1 10 9 0,2 1 4 16,-2-2 2-16,2 2 3 0,-1 1 2 0,-1 1 1 15,2-2 3-15,-1-3 4 0,-2-3 1 0,4 3-5 16,-4-1 5-16,1 3 0 0,2-1 0 0,-1-4 2 15,-1-2-4-15,-1-4 0 0,-3 0-1 0,5 3-1 16,-1-5 1-16,2 3-3 0,-2 0 0 0,2-4 2 16,-4-3-3-16,1 1 0 0,-3-1 0 0,1-1 1 15,-1-1 0-15,-6-5-3 0,13 6 0 0,-13-6 1 0,9 3 0 16,-9-3-1-16,11 3 3 0,-11-3 4 16,0 0-9-16,13-14 0 0,-7 7 1 0,-3-3-3 15,2 0 1-15,-2-3-1 0,0-2-5 0,0-3 3 0,3-6-3 16,-3-1-3-16,0 0-2 0,1-5-5 0,-1-9-7 15,0 12 0-15,0 0-12 0,-1 0-5 0,3-12 3 16,-5 16-2-16,0-4-3 0,0 1-3 0,0 3 4 16,0-1 3-16,0 5-1 0,0 2 5 0,0 1-5 15,0 1 9-15,-3 4 0 0,3 11 3 0,0-21-1 16,-2 13 5-16,2 8-4 0,-2-17 4 0,2 17-2 16,2-10 3-16,-2 10-6 0,0 0 2 0,-2-14 2 15,2 14-7-15,0 0 2 0,0 0 4 0,0 0-2 16,0 0 1-16,0 0 3 0,0 0 2 0,24 28-1 15,-15-11 3-15,0 3 2 0,1-1 8 0,4 3 2 16,-5 4 2-16,10 9 0 0,-3-2 9 0,1 0 0 16,-4 0 3-16,1-1 1 0,-2-2 3 0,1-6 6 0,0 10-4 15,2-8 0-15,-4-5-3 0,-2 2 0 0,1 1-6 16,-1-2 7-16,-1-4-4 0,-2-4-1 0,1 3-2 16,-1-6-2-16,0 2-5 0,-2-2 6 0,5 0-5 15,-9-3-4-15,6 2-13 0,-6-10-20 0,8 13-26 16,-8-6-34-16,0-7-36 0,9 11-34 0,-9-11-19 15,6 6-24-15,-6-6-33 0,0 0-41 0,0 0-46 16,0 0-88-16,19-20-231 0,-14 3-692 0,3 2 308 16</inkml:trace>
          <inkml:trace contextRef="#ctx0" brushRef="#br0" timeOffset="61424.2342">3779 5282 304 0,'0'0'307'16,"0"0"-14"-16,3-9-16 0,-3 9-30 0,0 0-18 0,0 0-20 16,0 0-20-16,0 0-4 0,0 0-11 15,-20 40-1-15,11-18-8 0,-1 4-6 0,-4 12 11 0,2-1-5 16,2-1-2-16,-3 1 1 0,4-1-1 0,0-10-2 16,4 3-7-16,2-3-7 0,0 0-2 15,0 0-9-15,6 1-12 0,0-2-8 0,3-5-9 0,-1 4-6 16,4-6-8-16,-3-4-6 0,7 1-8 0,0 4-6 15,1-7-6-15,1 1-5 0,-2-3-6 0,1 1-7 16,2 0-21-16,0-4-39 0,-1 0-34 0,2-1-42 16,2-1-43-16,-3-3-41 0,1-1-41 0,-1-1-51 15,-2 0-60-15,-2-1-104 0,1-6-215 0,0 1-696 16,1-5 308-16</inkml:trace>
          <inkml:trace contextRef="#ctx0" brushRef="#br0" timeOffset="61754.8126">4119 5657 219 0,'7'-17'233'0,"-1"2"-3"0,0-1-11 16,-3 0-17-16,1-2-7 0,2-6-9 0,-6 2-10 16,3-1-8-16,3 2-8 0,-6-3-9 0,-3 2-15 15,6 6-10-15,-6-2-13 0,0-1-6 0,0 3-4 16,3-8-9-16,-6 9-7 0,2 3-1 0,4 4-7 15,0 8-1-15,-3-18-6 0,3 18-1 16,-3-11-5-16,3 11-18 0,0 0 1 0,-3-9-6 16,3 9-2-16,0 0 1 0,0 0-6 0,0 0 5 0,0 0-1 15,6 41 4-15,-6-24 7 0,3-2-3 0,-3 10 10 16,7 1-6-16,-4 0 1 0,0 0-7 0,3 4 7 16,8 5-7-16,-8-9-3 0,1 9 2 0,-4-6-5 15,3-5 5-15,-1 1-12 0,1 4-13 0,3-3-11 16,-5-2-29-16,2-1-35 0,-3 0-29 0,0-5-45 15,-3-1-43-15,3-3-51 0,0-3-77 0,1-5-267 0,-4-6-614 16,9 8 272-16</inkml:trace>
          <inkml:trace contextRef="#ctx0" brushRef="#br0" timeOffset="61979.4058">4557 5730 25 0,'0'0'357'16,"0"0"-25"-16,0 0-17 0,16 3-12 0,-16-3-6 0,6 10 7 15,-6-10-27-15,3 9-14 0,-3-9-8 0,0 18-15 16,0-7-9-16,0 4-18 0,-3-1-13 0,0-1-24 16,-1 4-8-16,1-2-20 0,0 2-3 15,0 1-24-15,0-2-11 0,-3 0-9 0,2-2-11 0,1 3-13 16,-3 1-22-16,1-5-31 0,-1 1-31 0,6-3-40 16,-3-1-15-16,3-10-40 0,-3 16-23 0,3-16-28 15,-3 12-27-15,3-12-35 0,0 0-41 0,9 7-88 16,-9-7-212-16,0 0-603 0,0 0 267 0</inkml:trace>
          <inkml:trace contextRef="#ctx0" brushRef="#br0" timeOffset="62315.7316">4878 5345 264 0,'0'0'269'0,"0"0"-21"0,3-10-21 0,-3 10-22 16,0 0-13-16,0 0-6 0,0 0-2 0,0 0-4 16,0 0-1-16,9 31-7 0,-8-18-2 0,-1 3-7 15,0 7-9-15,0 2 1 0,0-1-1 0,0 0 3 16,0-1-4-16,0 1-9 0,0-2 1 16,3 2-9-16,0-6-7 0,-3 1-6 0,6-1-9 0,0 0-6 15,-2-4-11-15,5 3-9 0,-3-4 0 0,2-1-10 16,1-2-7-16,1 0-6 0,2-3-5 0,-1 0-9 15,-1-2-8-15,2 4-19 0,1-7-33 0,-2-1-36 16,5 2-32-16,-4-3-32 0,5 1-32 0,-4-2-34 16,-1-3-39-16,-12 4-45 0,22-8-57 0,-14 3-290 15,-2-6-655-15,4 2 290 0</inkml:trace>
          <inkml:trace contextRef="#ctx0" brushRef="#br0" timeOffset="62498.7961">5210 5600 48 0,'3'-13'313'0,"-3"13"-10"0,0 0-8 15,0 0-10-15,0 0-25 0,0 0-22 0,0 0-13 0,0 0-9 16,0 0-8-16,17 17-6 0,-17-17-7 0,4 20 3 16,-1-5-11-16,0-2-7 0,0 2 3 15,0 6-22-15,-1-4-15 0,-1 8-4 0,1-5-19 0,1 5-15 16,-3-1-8-16,0-2-11 0,3 1-9 0,-3 0-3 16,0-7-13-16,0 1-15 0,0-3-26 15,0 1-29-15,0-2-40 0,0-2-22 0,0-11-26 0,-3 15-32 16,3-15-26-16,0 12-24 0,0-12-35 0,0 0-41 15,0 0-78-15,0 0-210 0,0 0-584 0,0 0 258 16</inkml:trace>
          <inkml:trace contextRef="#ctx0" brushRef="#br0" timeOffset="62732.8346">5458 5324 203 0,'0'0'264'0,"0"0"-5"16,22 15-2-16,-8-2-10 0,-2 1-9 0,4 3-3 0,0 3-15 16,4 2-1-16,8 10-22 0,-7 2-8 15,12 2-12-15,-8-5-8 0,1 6-11 0,-3-1-17 16,-3 3-13-16,1-4-12 0,-2 4-9 0,-6 2-9 0,-2 1-8 16,1-2-21-16,-8 0-19 0,-1 0-27 0,-3-1-36 15,-4 0-30-15,-2-5-44 0,0-4-55 0,-3-5-66 16,-5-1-121-16,7-4-177 0,-5-7-547 0,5-1 242 15</inkml:trace>
        </inkml:traceGroup>
        <inkml:traceGroup>
          <inkml:annotationXML>
            <emma:emma xmlns:emma="http://www.w3.org/2003/04/emma" version="1.0">
              <emma:interpretation id="{08AAD1E5-6523-40F2-BB7D-908A5FF8478C}" emma:medium="tactile" emma:mode="ink">
                <msink:context xmlns:msink="http://schemas.microsoft.com/ink/2010/main" type="inkWord" rotatedBoundingBox="13081,7408 17586,7336 17602,8321 13097,8393"/>
              </emma:interpretation>
            </emma:emma>
          </inkml:annotationXML>
          <inkml:trace contextRef="#ctx0" brushRef="#br0" timeOffset="63049.7137">6388 5763 92 0,'0'0'338'16,"15"-2"-10"-16,-15 2-14 0,20 0-9 0,-2 0-10 0,-3 0-11 0,1-4-20 0,0 3-6 15,7 1-14-15,7-6-7 0,-2 3-26 0,3-1-17 16,8 0-14-16,1-2-13 0,-4 3-27 15,-3-4-4-15,0 3-14 0,-5-2-11 0,5 1-12 16,-2-2-14-16,-1 3-17 0,0 1-26 0,-5-1-32 0,-1 2-41 16,-6-3-26-16,-5 3-39 0,1 2-33 0,-8-4-54 15,-6 4-70-15,9-7-104 0,-9 7-213 0,0 0-617 16,0 0 273-16</inkml:trace>
          <inkml:trace contextRef="#ctx0" brushRef="#br0" timeOffset="63253.9054">6754 5475 61 0,'0'0'336'0,"0"0"-27"0,-5 15-16 0,5-15-16 15,0 15-13-15,5 0-12 0,-1-1-11 0,1 4-11 16,1-1-8-16,1 3-12 0,2 5-17 0,-1 0-13 16,-1-1-17-16,-1 3-13 0,0 2-6 0,1-3-20 15,-1-1-10-15,0 11-17 0,-3-6 0 0,-1-3-23 0,2 3-29 16,-2-1-36-16,-2-4-28 0,0-1-43 15,3-2-46-15,-3-3-61 0,0-1-64 0,-3-7-350 16,6 0-631-16,-3-11 280 0</inkml:trace>
          <inkml:trace contextRef="#ctx0" brushRef="#br0" timeOffset="64110.8893">7398 5459 267 0,'0'0'313'0,"0"0"-29"0,0 0-19 16,0 0-10-16,0 0-14 0,0 0-9 0,0 0-14 15,11 31-7-15,-10-16-2 0,2 9-10 0,2-2-9 16,-1 2-17-16,3-2 15 0,-4 2-15 0,6 1-1 16,-6 0-9-16,9-2-6 0,-4-2-11 0,5 1-3 15,-4-2-2-15,2-3-13 0,-4-2-6 0,5 6-9 0,-5-8-8 16,1 2-11-16,-2-8-12 0,3 6-4 0,-3-6-9 16,-2 0-3-16,-4-7-6 0,9 10-5 15,-9-10-4-15,6 9-5 0,-6-9-1 0,5 6 1 0,-5-6-4 16,0 0 0-16,0 0-6 0,0 0-4 15,0 0-3-15,0 0-6 0,12-22-9 0,-11 12-3 0,-1-4-18 16,2-4-15-16,-2 2-12 0,1-9-12 0,2 0-14 16,-3-3-15-16,1-10-4 0,4-3 2 0,-2 2-3 15,-2 2 4-15,2 0 4 0,0-1 22 0,0 9-11 16,0-7 4-16,-1 10 12 0,-2 2-1 0,3 0 7 16,-2 10 8-16,-1-1 0 0,2 2 12 0,-2 2 2 15,0 11 5-15,0-13 0 0,0 13 6 0,3-15-14 16,-3 15 5-16,0 0-2 0,3-7 6 0,-3 7-9 0,0 0 15 15,0 0 9-15,12 28-3 0,-8-14 10 16,1 1-8-16,-1 2 13 0,4 6 6 0,-1 1-1 16,3 10 14-16,-1 1-8 0,3-11 11 0,-4 2-1 0,-1-1 2 15,5 1 2-15,0-2-7 0,2-4 2 0,-5 2 2 16,1-2-2-16,-3-4 0 0,1-3 1 0,4 1-1 16,-2-2-3-16,2 4-4 0,-1-9-2 0,-2 0 0 15,-2 1-1-15,0-3-1 0,2 1-2 0,0-1 2 16,-1-2-4-16,-8-3 0 0,19 3-2 0,-19-3 1 15,18-6-5-15,-9 2-2 0,2-3 1 0,-11 7-5 16,19-12-6-16,-9 0-7 0,1-2-11 0,-2-3-7 16,4-1-8-16,-5 1-7 0,5-4-5 0,-3 0-3 15,-1-2-5-15,-1-1 3 0,1-2 3 0,-5 1 3 16,5 1-4-16,-3-1 10 0,-3 1 4 0,3 2 0 16,-4-2 5-16,1 3-4 0,-2 5 7 0,-1 1 7 15,2 1 4-15,-2 3 4 0,0 11 9 0,1-18 1 0,-1 18-8 16,3-9 6-16,-3 9-8 0,0 0 3 15,3-15-3-15,-3 15 7 0,0 0-1 0,0 0 10 16,0 0 7-16,19 30 6 0,-11-14 7 0,-4 1 3 0,8 2 7 16,-3 2 4-16,2 4 0 0,-1-1-5 0,4 2 4 15,-1 6 1-15,0-4-4 0,1-3-2 0,2 6-3 16,-2-7-3-16,-1-2-1 0,1 1-3 0,0-4 2 16,1 1-13-16,0 1-17 0,-4-7-31 0,1 0-35 15,0-4-29-15,-2 3-40 0,2-2-40 0,-5-6-44 16,4 3-50-16,4-6-73 0,-5-2-332 0,-10 0-732 15,30-4 324-15</inkml:trace>
          <inkml:trace contextRef="#ctx0" brushRef="#br0" timeOffset="64401.1208">8739 5216 125 0,'0'0'314'16,"0"0"-20"-16,0 0-5 0,0 0-16 0,0 0-9 0,-15 22-6 16,13-8-10-16,-3 3 9 0,-1 3 8 0,0 5-14 15,-3-2-4-15,4 11-7 0,-1-4-6 0,3 8-9 16,-3 1-15-16,2 0-14 0,1-4-16 0,0 0-18 16,3-5-12-16,0-1-13 0,6-2-14 0,-2-2-8 15,4 3-10-15,-5-2-10 0,3-2-8 0,4-1-11 16,-2-2-8-16,-1-5-19 0,0-3-25 0,1 1-34 15,2-3-36-15,2-5-47 0,-3 0-32 0,2-2-46 16,2-3-32-16,-2-1-48 0,-11 0-49 0,29-11-63 16,-15 3-304-16,-1-5-722 0,4-2 319 0</inkml:trace>
          <inkml:trace contextRef="#ctx0" brushRef="#br0" timeOffset="64872.723">9213 5439 97 0,'-12'10'292'0,"8"-5"-20"0,4-5-18 16,-3 11-24-16,3-11-20 0,-5 10-17 0,5-10-17 15,0 0-12-15,6 21-12 0,-4-15-18 0,5 1-8 16,2 1-14-16,-1-3-6 0,1 2-14 0,1 0-9 15,0 1-11-15,4 1-4 0,1 0-6 0,0 0-7 16,-2-1-7-16,1 2 9 0,-1 1-4 0,0-4 9 16,1 1-7-16,-5 3 4 0,0 2 4 0,-5-6 12 15,5 4-4-15,-6-1 5 0,-3 5 4 0,0-6-5 0,-6 6-7 16,0 0-6-16,-3 1 0 0,-4-1-8 0,1 0-7 16,-2-3-4-16,1 3-10 0,-6 1-17 0,5-3-29 15,1 0-30-15,1-4-40 0,1 5-45 0,-1-3-57 16,7-5-67-16,-4 0-316 0,9-6-615 0,-11 5 272 15</inkml:trace>
          <inkml:trace contextRef="#ctx0" brushRef="#br0" timeOffset="64580.7754">9210 5410 149 0,'0'0'247'16,"12"-9"-13"-16,-4 5-11 0,-1-1-7 0,3 0-13 0,4 2-16 16,1-4-10-16,-2 0-18 0,7 0-19 0,-5 3-8 15,10-6-14-15,-7 5-14 0,7-2-8 0,-8 1-13 16,0 3-29-16,-3-1-27 0,2 2-40 0,-5-3-46 16,1 5-57-16,-5-6-105 0,-7 6-136 0,9-7-387 15,-9 7 171-15</inkml:trace>
          <inkml:trace contextRef="#ctx0" brushRef="#br0" timeOffset="65078.9233">9752 5646 122 0,'6'5'334'0,"-6"-5"-16"15,2 12-11-15,1-4-22 0,-1 2-16 0,-2-10-18 16,-2 17-13-16,4-2-23 0,-4-3-16 0,-1 2-17 16,2-1-22-16,0 2-12 0,-2-3-16 0,0 7-8 15,-2-4-16-15,2-3-10 0,-1 3-15 0,-2-3-36 16,3 1-34-16,0-3-40 0,0-2-43 0,3-8-55 16,-8 17-52-16,8-17-70 0,-6 5-252 0,6-5-538 0,0 0 238 15</inkml:trace>
          <inkml:trace contextRef="#ctx0" brushRef="#br0" timeOffset="65603.3306">10072 5443 53 0,'-7'7'294'0,"-1"2"-19"16,2-1-15-16,0 0-19 0,0 2-16 15,3 1-17-15,3-11-19 0,-4 20-13 0,4-9-14 0,-2-2-11 16,2-9-14-16,2 19-13 0,-1-9-12 0,4 0-9 16,-1 1-9-16,2-2-12 0,-1 0-2 0,8 1-7 15,-2 1-6-15,-4-7-8 0,8 6-1 16,-3-3-4-16,6 3-9 0,-2-2 3 0,2 1 0 0,0 0 2 15,4 0 2-15,-4-2 0 0,2 3 1 0,2-3 3 16,3 4 1-16,-8-4 0 0,1 3 1 0,-3-3 1 16,-3 0-7-16,-2-1 3 0,-3 1-6 0,-1 1 2 15,-4 3 4-15,-1-1-6 0,-1-10 3 0,-7 18-18 16,-2-7 5-16,-6 2 0 0,2-2-11 0,2 2-7 16,-5-3-29-16,5 1-23 0,-5 1-27 0,3-5-33 0,-1 2-35 15,-1-1-41-15,3-2-52 0,5-6-68 16,-5 1-289-16,12-1-622 0,0 0 276 0</inkml:trace>
          <inkml:trace contextRef="#ctx0" brushRef="#br0" timeOffset="65295.0726">10033 5412 123 0,'12'-7'283'0,"6"-1"-17"16,-1-1-17-16,7 0-16 0,-2-2-19 0,-3 4-17 15,5-1-20-15,1 1-15 0,-7 3-14 0,11-3-18 16,-5 2-12-16,1 0-12 0,-10 2-21 0,3-1-22 16,-3 3-27-16,-3-3-33 0,-2 2-43 0,-10 2-44 15,10-5-51-15,-10 5-254 0,0 0-422 0,0 0 186 16</inkml:trace>
          <inkml:trace contextRef="#ctx0" brushRef="#br0" timeOffset="65894.2199">10661 5199 202 0,'18'3'269'0,"-18"-3"-10"0,14 11-7 15,-5-1-7-15,2 4-3 0,6 5-2 0,1 1-13 16,1 3 7-16,1 8-14 0,2 0-9 0,2 2-16 16,-8-1-4-16,1 7-6 0,-5-5-16 0,-5 5-8 0,-1 1-8 15,-9 2-21-15,-3-2-4 0,-3 5-14 0,-4-3-10 16,-5 3 2-16,-2-1-26 0,-1 0-26 15,-1 1-39-15,-2-4-39 0,-3-2-29 0,-2-1-46 0,-1-6-47 16,3 2-49-16,8-13-55 0,2-3-354 0,-2-1-654 16,5-10 289-16</inkml:trace>
        </inkml:traceGroup>
        <inkml:traceGroup>
          <inkml:annotationXML>
            <emma:emma xmlns:emma="http://www.w3.org/2003/04/emma" version="1.0">
              <emma:interpretation id="{2A617C7D-3884-4E68-AC3C-AAF38B2CEEE9}" emma:medium="tactile" emma:mode="ink">
                <msink:context xmlns:msink="http://schemas.microsoft.com/ink/2010/main" type="inkWord" rotatedBoundingBox="18053,7166 19865,7137 19881,8181 18070,8210"/>
              </emma:interpretation>
            </emma:emma>
          </inkml:annotationXML>
          <inkml:trace contextRef="#ctx0" brushRef="#br0" timeOffset="66234.7111">11364 5789 2948 0,'0'0'316'0,"7"7"-162"0,-7-7-50 15,8 6-42-15,-8-6-11 0,0 0 15 0,10 8-3 0,-10-8 18 16,11 2 13-16,-11-2 13 0,16 1 10 0,-3-2 6 16,2 1-4-16,3-3-2 0,6 0-11 0,1-1-6 15,2 0-8-15,0-5-11 0,3 6-8 0,-2-4-6 16,1 3-4-16,0-3-7 0,-2 2-5 0,2-1-13 16,0 1-26-16,-5 0-27 0,2-2-39 0,-3 3-40 15,-6-2-38-15,-2 1-39 0,-3 1-47 0,-2-2-67 16,-1 0-100-16,-3 2-267 0,-1-6-705 0,-5 10 312 15</inkml:trace>
          <inkml:trace contextRef="#ctx0" brushRef="#br0" timeOffset="66452.8875">11771 5423 3009 0,'0'0'252'15,"-11"10"-145"-15,5-4-49 0,-1 5-7 16,-2 4 4-16,2 0 14 0,-1 1-1 0,2 2-2 15,-3 4 3-15,8 2 6 0,-5 0 2 0,3 1-12 0,1 2 5 16,2 0-16-16,0-2 0 0,2 6-3 0,-2-5-7 16,4 10-1-16,1-7-5 0,-2-1-24 0,1 1-32 15,-1-2-40-15,3 1-38 0,2-3-42 0,5-1-54 16,0-1-66-16,4-4-348 0,4 1-655 0,4-5 291 16</inkml:trace>
          <inkml:trace contextRef="#ctx0" brushRef="#br0" timeOffset="67553.985">12499 5200 291 0,'-5'-16'300'0,"2"3"-15"0,-1-1-15 0,4 0-11 16,0-2-14-16,0 1-23 0,0-1-17 0,4 3-20 15,-1 3-16-15,6-4-17 0,0 1-18 0,3-2-13 0,1 5-6 16,2 0-18-16,3 2-1 0,-3 2-11 16,3 1-12-16,-3 4-7 0,3 1-3 0,-5 2 0 15,1 7-4-15,-1-1-2 0,-2 0 2 0,-1 3 1 0,-3 1 8 16,-1 3-2-16,-1-1 2 0,-5 4-8 0,0-3-3 15,-3 3 1-15,-3-1-5 0,-1-1-5 0,-2 2-6 16,-2-3-11-16,1 5-7 0,-2-1 5 0,4-3-8 16,-2-1-27-16,1-3-25 0,-2 1-54 0,4-2-36 15,-2 0-53-15,2 2-51 0,4-5-82 0,-5-3-262 16,8-5-614-16,0 0 272 0</inkml:trace>
          <inkml:trace contextRef="#ctx0" brushRef="#br0" timeOffset="67272.8616">12605 5262 62 0,'0'0'332'0,"0"0"-19"0,0 0-18 16,0 0-15-16,0 0-11 0,-12 31-12 0,9-17-12 16,-2-2-11-16,4 6-10 0,-4 6-4 0,4-1-4 15,1 1-4-15,0 0-26 0,0 1-7 0,0-1-14 0,3 4-6 16,1-3-14-16,-2-1-12 0,2 1-7 16,2-1-15-16,-3-5-6 0,6 4-13 0,-4-1-8 15,0-5-11-15,0 0 2 0,-2-3-15 0,1 3-10 0,1-3-28 16,-2-1-27-16,-2-5-28 0,4 0-36 0,-5-8-28 15,4 15-28-15,-4-15-19 0,0 15-16 0,0-15-27 16,0 0-36-16,-9 7-47 0,9-7-80 0,0 0-194 16,0 0-589-16,-18-24 261 0</inkml:trace>
          <inkml:trace contextRef="#ctx0" brushRef="#br0" timeOffset="67875.927">12892 5578 74 0,'6'16'253'0,"0"-13"-12"0,0 4-9 0,0-1-10 16,2 4-9-16,-1-4-10 0,4 7-10 0,-1-6-8 15,2 3-11-15,0-2-8 0,1-1-7 0,-1 3-6 16,-1-8-9-16,-1 3 6 0,-1-3-12 0,3-1-3 0,-12-1-6 15,21-1-3-15,-9-1-18 0,1-2 1 16,1 1-10-16,-2-1-16 0,1-3 8 0,-4-3 0 0,1 3-9 16,-4 0 8-16,0 0-20 0,-1-6 3 0,-2 4-5 15,0-4-2-15,0 3-6 0,-6-5-6 0,3 15-7 16,-6-21-4-16,1 8-7 0,-4 1-6 0,-1 0-18 16,-2 4 4-16,-1-2-22 0,1 3-6 15,-3 2-18-15,4 0-11 0,-2 4-14 0,-1 1-14 0,14 0-20 16,-22 1-18-16,10 5-24 0,0 4-33 0,2 1-30 15,1-2-40-15,1 2-81 0,1-4-214 0,4 0-573 16,3-7 255-16</inkml:trace>
        </inkml:traceGroup>
        <inkml:traceGroup>
          <inkml:annotationXML>
            <emma:emma xmlns:emma="http://www.w3.org/2003/04/emma" version="1.0">
              <emma:interpretation id="{EB32DCF5-783F-45B5-936E-B8EC8AD91D76}" emma:medium="tactile" emma:mode="ink">
                <msink:context xmlns:msink="http://schemas.microsoft.com/ink/2010/main" type="inkWord" rotatedBoundingBox="20441,7148 25733,7064 25751,8199 20459,8283"/>
              </emma:interpretation>
            </emma:emma>
          </inkml:annotationXML>
          <inkml:trace contextRef="#ctx0" brushRef="#br0" timeOffset="154472.7787">16516 5360 49 0,'2'-15'216'0,"-2"15"-10"0,0 0-11 0,0-10-6 0,0 10-8 16,1-10-9-16,-1 10-6 0,0 0-12 15,2-12-4-15,-2 12-5 0,0 0-4 0,0 0-7 0,3-13-4 16,-3 13-8-16,0 0-6 0,0 0-9 0,0 0-6 16,0 0-8-16,0 0-8 0,0 0-7 0,0 0-8 15,0 0 1-15,0 0-9 0,0 0 0 0,0 0-1 16,0 0 1-16,-8 35-3 0,2-24-1 0,1 6 17 15,-1-1-14-15,-2 4 1 0,2 0-1 0,2-2-7 16,1-1 1-16,-2 9-4 0,2-7-20 0,0 4 14 16,2-4-8-16,-1-2 1 0,1 1-8 0,1 0 0 15,0-2-6-15,1 2 2 0,-1 0-4 0,0-1-1 16,3-2-2-16,-3 2-12 0,5 0-21 0,-4-3-24 16,2-3-24-16,0-1-25 0,-1-1-37 0,-2-9-28 15,4 18-42-15,1-14-36 0,2 4-97 0,-7-8-166 16,11 1-534-16,-11-1 237 0</inkml:trace>
          <inkml:trace contextRef="#ctx0" brushRef="#br0" timeOffset="154852.7775">16768 5615 152 0,'2'10'237'0,"-2"4"-18"0,0 3-12 0,0-2-7 15,1 2-16-15,5 0-11 0,-4-3-14 0,4 4-9 16,-2-3-14-16,5 0-8 0,-3-1-14 0,2-1-3 16,2-4-5-16,-4 1-3 0,3-3-5 0,-1 0-5 15,-1-2-3-15,5-1-5 0,-12-4-4 0,21 0-8 16,-5-3-4-16,-2-2-8 0,1 2-4 0,-2-2-7 16,0-2-3-16,-1-3-4 0,2 1-6 0,1 0-3 15,-3-5-4-15,1-5-3 0,-1 6 0 0,-5-3-4 16,1-1-3-16,1-5 2 0,-3 8-5 0,-2-14-1 0,-2 6 1 15,-2-1-4-15,-2 5-2 0,1-1 4 16,-5 4-6-16,0-1-7 0,-5 1 5 0,2 0 0 16,-5 5-3-16,2-1-4 0,-3 1 4 0,-3 3 4 0,0 3-5 15,2 1-1-15,-4 3 7 0,-1 0-8 0,3 0 3 16,0 5-3-16,2 1 3 0,-3 0-3 0,4-2-4 16,1 6 0-16,1 1-13 0,2-2-23 0,2 2-24 15,4 0-37-15,-3 0-44 0,4-1-62 0,2 0-299 16,2-10-547-16,8 15 243 0</inkml:trace>
          <inkml:trace contextRef="#ctx0" brushRef="#br0" timeOffset="155377.3901">17425 5578 156 0,'0'0'224'16,"0"0"-14"-16,7-7-17 0,-7 7-8 0,3-13-18 16,3 7-12-16,0-1-12 0,0 0-14 0,0 0-8 15,1-1-14-15,1 1-8 0,-1-3-9 0,4 2-9 16,-2 1-5-16,1-4-2 0,4 3-9 0,-7 3-5 15,1-1-5-15,-1 2-4 0,-7 4-6 0,15-8-3 16,-9 6-3-16,-6 2-4 0,12-4-3 0,-12 4 3 16,0 0-7-16,0 0 3 0,18 4 2 0,-18-4-1 15,6 7 2-15,-6-7 5 0,3 17 1 0,-3-17-1 16,-6 25 4-16,4-8 1 0,-4-3-3 0,-1 11 3 16,-1-1-5-16,-4 0 2 0,0 0-4 0,-1 1 6 15,0 1-6-15,-1 0 5 0,1-2-6 0,-1 1 5 0,-4-1-10 16,5-4 4-16,0 2-4 0,-1-5-5 0,1 2 1 15,4-4 0-15,-2-2 0 0,2 1-4 0,2-3 3 16,1-3-4-16,0 1-7 0,3-2-2 0,3-7-2 16,-10 10-1-16,10-10 1 0,-3 10 0 0,3-10 0 15,0 0-3-15,0 0 2 0,4 14 1 0,-4-14-3 16,12 4-6-16,0-3 4 0,-12-1-4 0,27-1-2 16,-9 0-6-16,-3-2-2 0,1 0-7 0,2 3-7 15,0-1-6-15,-3-3-16 0,4 2-13 0,-1-2-18 16,-2 1-13-16,2-1-25 0,-1 1-28 0,-1 1-28 15,-1 0-36-15,-2-2-76 0,-1-2-151 0,2 3-466 16,1-5 207-16</inkml:trace>
          <inkml:trace contextRef="#ctx0" brushRef="#br0" timeOffset="156627.9053">17367 5587 187 0,'0'0'221'0,"0"0"-10"15,0 0-5-15,0 0-12 0,0 0-4 0,0 0-11 16,0 0-3-16,0 0-8 0,0 0-2 0,0 0-3 0,0 0-5 15,0 0-5-15,0 0-2 0,0 0-5 16,0 0-3-16,7-4-12 0,-7 4-4 0,0 0-2 0,0 0-14 16,0 0-8-16,0 0-7 0,1-12-5 0,-1 12-4 15,0 0-15-15,0 0-4 0,6-13-8 0,0 7-3 16,-6 6-13-16,12-8-1 0,-3 0-5 0,2 1-15 16,5 1 8-16,4-7 0 0,5 6-10 0,-7 0-10 15,6 0-25-15,-5 3-10 0,0-2-17 0,1 1-20 16,-1-1-30-16,1 3-29 0,-4 3-37 0,3-4-38 15,-2 4-37-15,-2-1-92 0,-6-2-164 0,-9 3-528 16,18 2 234-16</inkml:trace>
          <inkml:trace contextRef="#ctx0" brushRef="#br0" timeOffset="155588.0476">17933 5840 147 0,'0'0'265'0,"18"-7"-13"0,-6 6-10 0,3-3-20 0,0 1-14 15,1-1-13-15,-1 3-17 0,5-1-21 0,1 1-12 16,4 0-17-16,-6-2-6 0,1 3-14 0,-1-1-10 16,-1-1-12-16,7 2-9 0,-5 0-7 0,-1-1-3 15,0 1-8-15,-4-3-8 0,5 3-6 0,-5 0-8 16,3 0-20-16,-7-3-15 0,1 2-24 0,-12 1-23 16,23-1-18-16,-16-1-34 0,-7 2-27 0,17-3-48 15,-10-1-238-15,-7 4-443 0,0 0 197 0</inkml:trace>
          <inkml:trace contextRef="#ctx0" brushRef="#br0" timeOffset="155837.6596">18264 5529 207 0,'0'0'263'15,"-13"11"-9"-15,10-3-16 0,-3 2-9 0,2 1-10 16,-4-1-10-16,4 6-16 0,-4 0-14 0,1 6-10 15,-2 2-10-15,1 1-14 0,-1-1-8 0,6 0-9 16,-4 1-19-16,1-2 2 0,1 2-11 0,-2 0-13 16,1 2-9-16,0-6-4 0,3 3-12 0,-3-2-4 15,2-2-6-15,1-3-4 0,0 1-7 0,3-4-19 16,-3 0-19-16,3-4-24 0,0-10-25 0,-5 20-29 16,5-12-28-16,0-8-24 0,3 11-34 0,-3-11-36 15,8 5-277-15,-8-5-514 0,0 0 227 0</inkml:trace>
          <inkml:trace contextRef="#ctx0" brushRef="#br0" timeOffset="157304.7371">18692 5695 71 0,'0'0'295'0,"8"6"-22"16,-8-6-23-16,0 0-24 0,0 0-21 16,0 0-11-16,0 0-17 0,6 11-10 0,-6-11-9 0,3 9-10 15,-3-9-7-15,3 12-8 0,-3-12-9 0,1 17-3 16,-1-17-13-16,3 13-8 0,2-6 2 0,-5-7-7 16,4 16-2-16,-1-10-5 0,-3-6-2 0,11 10-5 15,-4-3-3-15,-7-7-13 0,12 8 9 0,-5-4-2 16,1 0-5-16,-8-4-2 0,21 3-3 0,-8 0-9 15,-13-3-3-15,27-4-9 0,-9 0 1 0,1 2-6 16,-4-1-5-16,5 1-5 0,-4-5 7 0,0 1-5 16,-1-1-8-16,-1 0 6 0,-1-6-3 0,1 7-4 15,-7-1 0-15,5-6-4 0,-5 7 4 0,1-6-5 16,-2 1 4-16,0 3 1 0,-5-3-4 0,2 0 6 0,-3 11 0 16,-3-21-1-16,2 7-8 0,-1-1-1 15,-5 2 7-15,-1-1-9 0,-2 4-1 0,-2 0-2 16,-1-2 5-16,-1 3-2 0,-1 1-6 0,-3 5-1 15,2-1 0-15,0-2-1 0,-2 2-4 0,0 3-12 16,4 2-3-16,2 2-12 0,-1-2-9 0,1 2-5 16,3 0-18-16,9-3-11 0,-18 11-24 0,11-5-25 0,-1 1-27 15,1-2-38-15,7-5-47 0,-11 15-96 0,10-8-207 16,1-7-580-16,0 0 256 0</inkml:trace>
          <inkml:trace contextRef="#ctx0" brushRef="#br0" timeOffset="70164.361">13760 5176 144 0,'0'0'306'0,"-1"23"-11"16,-4-6-9-16,4 0-19 0,-1 6-7 0,2-4-14 15,-1 5-9-15,-2-1-17 0,1 0-9 0,4 2-5 16,-2-3-11-16,4 1-15 0,-1-1-10 0,2 2-4 16,-4 0-22-16,4-7-5 0,-2 4-13 0,3 3-5 15,-2-8-14-15,-2 0-11 0,-1 2-8 0,4-4-4 16,-1 3-10-16,-2-6-5 0,-1 3 2 0,2 0-21 15,-1-4-5-15,1 1-28 0,-3-1-17 0,0-10-22 16,-2 21-40-16,2-21-14 0,-1 14-23 0,1-14-26 0,-6 14-30 16,1-6-34-16,5-8-34 0,-10 8-49 15,10-8-295-15,-17 0-613 0,17 0 272 0</inkml:trace>
          <inkml:trace contextRef="#ctx0" brushRef="#br0" timeOffset="70472.9197">13790 5112 177 0,'3'-16'258'0,"0"3"-10"0,0 0-7 16,2-1-9-16,-2 0-9 0,1 5-13 0,-4 9-5 16,8-18-10-16,-2 13-19 0,-6 5-19 0,5-11-10 15,-5 11-18-15,9-7-8 0,-9 7-4 0,0 0-7 0,18 5-3 16,-18-5-7-16,14 7 2 0,-8 0-2 15,0 0-6-15,1 1 4 0,-1-1 1 0,-3 1-11 16,2 3 0-16,-2 0-14 0,1-1 25 0,-1 5-15 0,-3-5-3 16,0 4-5-16,0 0-3 0,-2 3-2 15,-3-6-11-15,-1 4-2 0,-2 0-8 0,-1 1-1 0,-1 0-17 16,-1-1 6-16,1-2-19 0,1 1-30 0,-3 1-34 16,3-5-31-16,-3 6-41 0,2-4-35 0,2 1-55 15,-1-2-59-15,-1-2-107 0,4-1-201 0,1-1-620 16,5-7 274-16</inkml:trace>
          <inkml:trace contextRef="#ctx0" brushRef="#br0" timeOffset="70864.7858">13966 5562 191 0,'0'0'343'0,"0"0"-23"0,0 0-27 0,0 0-21 15,0 0-27-15,0 0-11 0,0 0-16 0,-10 31-12 16,10-31-11-16,-11 17-7 0,5-2-10 0,-1-1-2 15,1-1 0-15,3 2-21 0,-2 0 1 0,1-2 1 16,1 1-12-16,-1-4-5 0,2 1-7 0,2-11-6 16,-1 17-6-16,1-17-3 0,0 14-2 0,0-14 0 15,6 14-6-15,-4-10-6 0,-2-4-3 0,17 10-11 16,-8-10-4-16,9 3-8 0,-3-3-10 0,3 0-6 16,-1 0-6-16,3-3-16 0,-1 1-36 0,-1 2-28 15,-1-2-42-15,0-4-43 0,1 3-35 0,-4 1-36 16,-5-4-48-16,3 2-48 0,-5-3-54 0,1 0-364 15,-2 0-752-15,1-6 334 0</inkml:trace>
          <inkml:trace contextRef="#ctx0" brushRef="#br0" timeOffset="71068.2821">14202 5629 146 0,'0'0'285'0,"6"-8"-19"0,-6 8-10 15,0 0-6-15,0 0-6 0,0 0-9 0,0 0-5 0,7 30-16 16,-4-22-3-16,0 4-9 0,-1 1-13 0,-2 1-16 15,0 3-13-15,0 1-12 0,0 6-11 0,-2 0-23 16,-2 1 1-16,-1 1-8 0,4 0-14 0,-5-1 1 16,0-1-17-16,-2 4-25 0,1-7-17 0,1 3-32 15,0-6-20-15,-1-1-35 0,4 0-29 0,-2-2-43 16,4-5-51-16,-4-1-55 0,5-9-92 0,-3 9-185 16,3-9-547-16,0 0 242 0</inkml:trace>
          <inkml:trace contextRef="#ctx0" brushRef="#br0" timeOffset="71357.2972">14519 5447 148 0,'0'-11'365'0,"0"11"-37"15,0 0-35-15,0 0-30 0,0 0-21 0,0 0-18 0,0 0 0 16,0 0-13-16,0 0-8 0,8 38-5 0,-5-14-9 15,1-6-1-15,-1 6-9 0,3-2-2 0,0 2-8 16,0 1-11-16,-4 3-7 0,2-1-15 0,2 1-7 16,-4-1-8-16,-1-3-18 0,2 2-8 0,-1 1-7 15,-1-4-8-15,-2 4-6 0,-1-10-4 0,2 1-14 16,-4 0-1-16,2-2-41 0,2-2-29 0,-1-6-27 16,1-8-27-16,-3 17-23 0,3-17-28 0,-3 12-15 15,3-12-35-15,-6 9-50 0,6-9-46 0,0 0-71 16,0 0-241-16,0 0-626 0,-24-22 277 0</inkml:trace>
          <inkml:trace contextRef="#ctx0" brushRef="#br0" timeOffset="71610.6885">14561 5181 83 0,'2'-12'306'16,"4"1"-28"-16,0 0-18 0,3 0-23 0,1 1-11 0,3-4-11 15,2 5-9-15,3 2-18 0,-1-1-14 0,1 1-15 16,2 3-4-16,-2-3-17 0,-1 7-10 0,1 0-9 16,-3 0 0-16,1 7-10 0,-3-1 4 0,-2 1-5 15,-1-1-2-15,-2 5-4 0,-2 1-2 0,-2-1-1 16,-2 4-4-16,-2-2-10 0,-5 5-9 0,-1 1-4 16,-1-4-3-16,-2 8-10 0,-3-1-13 0,0-2-13 15,-1-2-31-15,2 3-33 0,1 2-41 0,-4 0-50 0,5-8-51 16,-1 4-65-16,1-5-368 0,3-7-655 15,1 1 291-15</inkml:trace>
          <inkml:trace contextRef="#ctx0" brushRef="#br0" timeOffset="71852.9711">14952 5558 225 0,'0'0'302'0,"16"4"-13"0,-16-4-7 0,23 0-18 0,-10-2-10 16,-2 2-18-16,5-2-14 0,-1 2-19 0,3-5-18 15,-2 3-12-15,4-2-19 0,-2 2-15 0,1 1-9 16,-3-3-15-16,2 0-13 0,2 1-11 0,0-1-5 16,-2 2-14-16,-3-2-29 0,0 2-26 0,2 1-34 15,-7-2-39-15,1-1-40 0,-3 1-55 0,-8 3-72 16,12-11-285-16,-12 11-548 0,5-9 243 0</inkml:trace>
          <inkml:trace contextRef="#ctx0" brushRef="#br0" timeOffset="72129.8383">15094 5496 259 0,'-6'7'292'15,"6"-7"-24"-15,-14 7-15 0,10 4-16 0,-1-3-17 0,1 4-18 16,1-1-14-16,0-1-12 0,3 3-13 0,0-13-12 15,0 25-10-15,3-15-10 0,0 1-11 16,3 1-7-16,-2 1-4 0,2 1-6 0,2 1 10 0,-1 0-3 16,1 1-5-16,-1-3 9 0,4 1 0 0,-3-2-19 15,-2 4 11-15,-1-9-5 0,1 3 9 16,-3 1-1-16,-2-1-1 0,2 1-2 0,-1-1-6 0,-2 1-5 16,0-11-8-16,-5 21-6 0,1-8-7 0,-2 2-7 15,-5-4-10-15,0 2-4 0,0-3-22 0,-1 4-31 16,0-6-42-16,2 4-34 0,-2-4-38 0,0 2-35 15,-3-2-40-15,2-3-57 0,2-4-79 0,-5-2-329 16,16 1-708-16,-23-6 314 0</inkml:trace>
          <inkml:trace contextRef="#ctx0" brushRef="#br0" timeOffset="149886.7465">15625 5744 289 0,'0'0'290'0,"0"0"-15"0,0 0-15 16,0 0-14-16,-8 6-17 0,8-6-19 0,0 0-18 15,0 0-6-15,0 0-20 0,0 0-5 0,0 0-7 16,0 0-5-16,26 6-11 0,-26-6-3 0,17 5-2 16,-6-5-4-16,1 0-7 0,3 0-6 0,-2 0-14 15,5 0-7-15,-3 2-6 0,3-1-8 0,-3 2-14 16,3-2 1-16,-2-1-11 0,-4 2-1 0,4 2 2 0,-5-4-14 16,5 0-8-16,-7 1 0 0,5 2-10 15,-2-2 2-15,-4 1-8 0,-8-2-13 0,18 4-17 0,-9-2-21 16,-9-2-16-16,12 7-24 0,-12-7-21 0,12 5-27 15,-12-5-28-15,6 4-33 0,-6-4-44 0,0 0-70 16,0 0-246-16,0 0-584 0,8 9 259 0</inkml:trace>
          <inkml:trace contextRef="#ctx0" brushRef="#br0" timeOffset="150086.5274">15756 5949 16 0,'0'0'293'15,"-9"7"-11"-15,9-7-13 0,-5 10-13 0,5-10-10 16,0 0-14-16,0 0-10 0,0 0-7 0,-1 12-10 16,1-12-9-16,0 0-10 0,21 2-14 0,-9-2-9 15,3 0-15-15,0-1-10 0,2 1-10 0,3 0-21 16,-1-1-8-16,8 1-19 0,-8-1-22 0,2 1-39 16,5 0-47-16,-7 0-53 0,-1 1-57 0,-2-2-79 0,-4-2-328 15,3 0-589-15,-3 3 260 0</inkml:trace>
        </inkml:traceGroup>
        <inkml:traceGroup>
          <inkml:annotationXML>
            <emma:emma xmlns:emma="http://www.w3.org/2003/04/emma" version="1.0">
              <emma:interpretation id="{1DBDB52D-1992-47D2-A001-9BAD84DE0444}" emma:medium="tactile" emma:mode="ink">
                <msink:context xmlns:msink="http://schemas.microsoft.com/ink/2010/main" type="inkWord" rotatedBoundingBox="26056,6828 32555,6724 32578,8126 26079,8229"/>
              </emma:interpretation>
            </emma:emma>
          </inkml:annotationXML>
          <inkml:trace contextRef="#ctx0" brushRef="#br0" timeOffset="163188.3169">22063 5600 320 0,'10'-6'355'16,"-10"6"-3"-16,6-8 3 0,-6 8 5 0,11-8-8 15,-11 8 2-15,3-9-6 0,-3 9-13 0,10-17-21 16,-10 9-20-16,0 8-24 0,3-13-16 0,-3 13-21 0,6-10-21 15,-6 10-21-15,3-11-19 0,-3 11-17 16,2-8-18-16,-2 8-11 0,0 0-23 0,6-11-31 16,-6 11-41-16,0 0-42 0,0 0-53 0,0 0-55 0,0 0-41 15,0 0-28-15,0 0-26 0,0 0-46 0,6-10-44 16,-6 10-79-16,0 0-283 0,0 0-721 0,8-6 319 16</inkml:trace>
          <inkml:trace contextRef="#ctx0" brushRef="#br0" timeOffset="163544.3678">22488 5145 194 0,'7'-7'260'0,"-7"7"-8"0,0 0-15 0,3-9-12 16,-3 9-15-16,0 0-17 0,0 0-19 0,0 0-14 15,6-7-16-15,-6 7-8 0,0 0-7 0,0 0-5 16,0 0-5-16,0 0-2 0,0 0-4 0,-9 41-3 16,3-30 0-16,2 2-4 0,-2 2-5 0,0 1 4 15,2-1-9-15,-5 3 7 0,3-4-15 0,-2 3-3 0,-1 0-1 16,5-2-8-16,1 6-2 0,-3-7 3 0,3 0 15 16,0 0-20-16,1-4-6 0,1 0-8 15,1-10-3-15,0 20 0 0,0-20 5 0,1 17-2 0,4-7-4 16,-2 0 0-16,7-4 9 0,-1-1-11 0,0-2-6 15,-1 1-4-15,8-1 0 0,-3 1-8 0,5-2-1 16,-4-2-16-16,2 4-13 0,4-4-29 0,-1-4-37 16,-3 3-29-16,4-1-36 0,-4-1-45 0,-2 0-53 15,0-1-65-15,0-4-372 0,2-2-716 0,-2 1 317 16</inkml:trace>
          <inkml:trace contextRef="#ctx0" brushRef="#br0" timeOffset="163756.3101">22819 5287 361 0,'0'0'326'16,"0"0"-34"-16,0 0-21 0,0 0-12 0,0 0-9 0,6 26-2 15,-6-26-15-15,-3 24-1 0,0-9-12 0,3-1-15 16,-3 6 3-16,0 2-36 0,-4 4-6 16,1 0-16-16,0 3-17 0,-2 4-10 0,-1 3-8 0,-7 1-7 15,5-3-19-15,-3 1-6 0,3-1-16 0,1-7-37 16,-5 9-30-16,-2-11-31 0,4-1-36 0,-3 2-44 15,4-3-54-15,-5 0-69 0,7-4-107 0,-2-7-225 16,4-1-612-16,-1 1 271 0</inkml:trace>
          <inkml:trace contextRef="#ctx0" brushRef="#br0" timeOffset="214003.6049">23126 5809 239 0,'11'4'249'15,"2"0"-3"-15,4-3-15 0,2 2-13 0,6-1-6 16,-2-2-14-16,6 0-8 0,4 2-15 0,-1-2-16 16,-3-2-12-16,13 0-15 0,-13 1-14 0,0-1-11 15,-2 0-8-15,2-1-11 0,-4 3-13 0,-4 0-24 16,-2 3-24-16,-4-3-32 0,-4 1-36 0,5 0-41 15,-7 2-54-15,-9-3-79 0,16 2-199 0,-16-2-448 16,0 0 198-16</inkml:trace>
          <inkml:trace contextRef="#ctx0" brushRef="#br0" timeOffset="213743.3278">23140 5527 194 0,'0'0'256'0,"0"0"-16"16,0 0-13-16,0 0-17 0,0 0-14 15,0 0-10-15,0 0-15 0,0 0-5 0,0 0-11 0,16 24-6 16,-16-24-9-16,0 0-3 0,22-3-12 0,-22 3-11 15,20-3-4-15,-10 3-12 0,-10 0-10 0,23 2-5 16,-10-5-8-16,-1 3-6 0,4 0-6 0,-5-3-1 16,5 0-6-16,-1-1-2 0,2 4-3 0,-1-1-10 15,0 1-5-15,-2 0-6 0,2-4 0 0,-4 4-3 16,2 0-5-16,-14 0-1 0,25-2-3 0,-15 2-1 16,-10 0-4-16,23 0-5 0,-10-4-15 0,-13 4-11 15,17 0-15-15,-17 0-19 0,16 4-17 0,-16-4-20 16,9 0-22-16,-9 0-21 0,6 6-24 0,-6-6-44 15,0 0-279-15,0 0-518 0,0 0 229 0</inkml:trace>
          <inkml:trace contextRef="#ctx0" brushRef="#br0" timeOffset="238139.3068">24187 5345 53 0,'0'0'189'0,"0"0"-12"0,0 0-7 0,0 0-13 15,0 0-6-15,0 0-10 0,0 0-9 0,6-17-4 16,-6 17-9-16,0 0-7 0,0 0-8 0,0 0 0 16,0-17-8-16,0 17-4 0,0 0-1 0,0 0-7 15,3-7-8-15,-3 7 0 0,0 0-8 0,0 0-6 16,0 0-6-16,0 0-4 0,0 0-8 0,0 0-7 16,0 0-4-16,0 0-2 0,0 0-3 0,0 0 2 15,0 0-5-15,0 0 3 0,0 0 1 0,0 0 3 16,-15 31-5-16,9-20 3 0,-2 4-2 0,2-1-1 15,-1 3 3-15,1-1 1 0,0 8-1 0,-2-9-5 16,2 3 4-16,-1 6 2 0,-2 1-4 0,3-3-1 16,0 0-3-16,-1-2 5 0,1-3-3 0,1 5 1 0,-1 2-2 15,3-8-1-15,-3 2-1 0,3-2-2 0,-1 1-2 16,-2-4 2-16,6 5-9 0,-6-2 6 0,4-3-3 16,-4 0 1-16,6 2-5 0,-5 1 0 0,5-5-7 15,-6 4 7-15,6-4 0 0,-5-1-4 0,5-10-5 16,-3 17-7-16,0-6-22 0,0-1-20 0,3-10-18 15,0 10-27-15,0-10-24 0,0 0-28 0,3 15-38 16,-3-15-87-16,0 0-152 0,0 0-456 0,22-11 202 16</inkml:trace>
          <inkml:trace contextRef="#ctx0" brushRef="#br0" timeOffset="238888.2619">24485 5589 92 0,'0'0'180'0,"9"6"-8"0,-9-6-7 0,10 2-16 15,-10-2-14-15,14 0-2 0,-14 0-13 0,19-4-5 16,-10-2-9-16,7 1-12 0,-5 1-6 0,2-3-7 15,-1-4-11-15,5 3-3 0,-4 0-5 0,3-5-8 16,-4 2-7-16,5 0-4 0,2-6-2 0,-5 5-8 16,1 0-2-16,1-6-3 0,-9 4-1 0,5-3 0 15,-1 6-13-15,-4-5 10 0,2 3-7 0,0-3-9 16,-3 2 8-16,-1 0-2 0,-2 3 0 0,-3 0-1 16,0 11-3-16,0-20 4 0,0 20-1 0,-3-13-2 15,-3 6-2-15,-2 2 0 0,8 5 1 0,-19-6-4 16,7 0 1-16,-2 6 5 0,14 0-3 0,-25 1 3 0,7 0 1 15,3 5 7-15,-1 3-1 0,-4-3 6 0,-3 2-4 16,6 2 6-16,-5 0-1 0,2 5 1 16,3 0-1-16,-3 1 4 0,4-3-5 0,-1-2 2 0,7 3-4 15,-1 0 2-15,0-1-5 0,3 2 3 16,-1-1-4-16,2-1 1 0,1-1-3 0,3 5-1 16,-3-4-2-16,6-5-3 0,0 5 1 0,0-13-4 0,0 21 0 15,3-13 3-15,0-2 1 0,4 1-2 0,-7-7-2 16,12 11-2-16,-4-9 1 0,3-1 3 0,-11-1 1 15,27-1-3-15,-10-1-2 0,2-1-1 0,-2-5-10 16,0 3 5-16,7-7-3 0,-4 0-3 0,2-2-5 16,0 1-5-16,1 0 0 0,-2-2 2 0,0 2-2 15,-5 2 8-15,-3 2-3 0,1 2 0 0,-4 0 3 0,-1-1 1 16,-1 1 1-16,-1 3 2 0,1 1 2 16,-8 3-2-16,10-7 0 0,-10 7 2 0,0 0 1 15,0 0 4-15,0 0 3 0,15 10 6 0,-15-10 1 0,3 17 6 16,-3-17 3-16,-5 22 6 0,1-2 2 0,1 2 6 15,-3 4 3-15,3 0 4 0,-4 1-1 0,-1-2 2 16,1 1 2-16,-4 1 1 0,4 2-1 0,-2-5-4 16,4 0 1-16,-1 1-1 0,-3-4 0 0,6 4 2 15,0-9-15-15,-1 0 5 0,1 0 2 0,-3-2 0 16,2-1-7-16,2 2 5 0,-2-6-10 0,1 2 1 16,3-11-6-16,-3 17 0 0,3-17 6 0,-3 11-6 15,3-11-6-15,0 0-2 0,-2 14-14 0,2-14-9 16,-4 9-14-16,4-9-17 0,0 0-21 0,0 0-13 0,-5 9-22 15,5-9-27-15,0 0-29 0,0 0-42 16,0 0-51-16,0 0-225 0,23-22-512 0,-13 12 227 16</inkml:trace>
          <inkml:trace contextRef="#ctx0" brushRef="#br0" timeOffset="239464.8425">25532 5345 236 0,'-5'-15'229'0,"5"15"-21"0,-12-5-23 16,12 5-5-16,0 0-15 0,-22 0-11 0,22 0-12 15,-24 4-11-15,9-2-13 0,-1 4-7 0,0-1-10 16,1 2-6-16,-6-1-8 0,6 0-8 0,1 1-8 15,7-2-8-15,-2 1-8 0,-1 2-4 0,4-1-5 16,-2 0-3-16,5 2-3 0,3-9-3 0,-9 15-5 16,8-6 0-16,1-9-3 0,4 20 0 0,-4-9-3 15,8-2 5-15,-2 3-3 0,3 1-2 0,1-2 2 0,3 2 4 16,-1 0-1-16,2 2 2 0,1-4-2 0,0 2-2 16,-3-2 2-16,1 3 0 0,2 0 1 0,1 1 2 15,-2 2 1-15,-4-4-3 0,2-1-4 0,-2 1 4 16,-1 4 2-16,-1-4-3 0,-2 3 4 0,0-3 1 15,0 1 2-15,-5 0-3 0,5 2 4 0,-4-5-8 16,-4 4 8-16,-1-1-10 0,0-1 3 0,-4 2 1 16,-2-3-2-16,0 1-3 0,-4 1 3 0,-1-2-2 15,-5 4-5-15,-4-6-3 0,2 4-6 0,4-7 6 16,-1 0 0-16,0 0-4 0,-2-1 1 0,7-1-5 16,2-3 0-16,3-2 0 0,8 0 1 0,-20 0-4 15,20 0 0-15,-10-6 2 0,10 6 6 0,-3-18-11 0,6 4 4 16,4 0-13-16,8-10 4 0,1 0 1 15,11-11-6-15,0-1-3 0,5-2-8 0,3 0-1 16,16-12-4-16,-15 13 1 0,3 2 1 0,-2 6 3 0,2-1 0 16,-5 0-2-16,0 4 0 0,-5 2 6 0,-7 6-1 15,-6 3-2-15,4 8 3 0,-8-2 2 0,0-1-7 16,-5 5-8-16,1 0-14 0,-3-3-22 0,-5 8-26 16,0 0-20-16,9-4-23 0,-9 4-44 0,0 0-78 15,0 0-253-15,0 0-544 0,0 0 241 0</inkml:trace>
          <inkml:trace contextRef="#ctx0" brushRef="#br0" timeOffset="157616.2246">19371 5683 101 0,'12'0'290'0,"0"-1"-7"15,3 0-11-15,0 1-13 0,4-6-9 0,-1 6-19 0,1 0-4 0,-1-2-9 16,8 2-15-16,-1-3-11 0,0 0-13 16,1-1-14-16,-3 1 7 0,0 0-21 0,-1-3-19 15,-1 1-8-15,-3 5-6 0,-2-6-16 0,7 5-7 16,-7-3-5-16,2 0 0 0,-1 1-26 0,-1 1-5 0,-1 0-3 16,-3 2-7-16,0-3-21 0,-12 3-21 15,18-4-26-15,-9 2-33 0,-9 2-18 0,0 0-36 0,14-1-36 16,-14 1-27-16,0 0-43 0,8-5-80 0,-8 5-233 15,0 0-567-15,0 0 251 0</inkml:trace>
          <inkml:trace contextRef="#ctx0" brushRef="#br0" timeOffset="157831.7034">19762 5408 71 0,'0'0'339'0,"0"0"-40"0,0 0-30 0,0 0-22 15,0 0-18-15,-14 9-11 0,14-9-14 0,-4 22-13 0,-2-7-11 16,3 2-13-16,-3 1-8 0,1-2-16 0,1 6-10 16,-5-1-9-16,6 4-9 0,-4 2-12 15,1-2-10-15,-2 2-16 0,-4 9-1 0,0-3-7 0,3-7-22 16,-3 1-36-16,2-2-37 0,-2 1-38 0,2 1-62 16,-2-4-69-16,3-1-331 0,1-6-570 15,1-1 253-15</inkml:trace>
          <inkml:trace contextRef="#ctx0" brushRef="#br0" timeOffset="158404.9246">20351 5176 16 0,'0'0'261'0,"0"0"-13"0,3-8-18 15,-3 8-17-15,0 0-19 0,0 0-16 0,0 0-15 16,0 0-2-16,0 0-8 0,0 0-7 0,-21 24-9 15,15-14-8-15,-2 4-4 0,3-3-2 0,-7 4-6 16,1 5-3-16,4-2-7 0,-2-5-1 0,0 8-8 16,1 2 0-16,-2 0-11 0,4-8 0 0,0 1 0 15,-3 1-16-15,6-2 4 0,-1-1-4 0,-1-3 0 16,4 2 0-16,-1 1-11 0,2 0 0 0,2-5-2 0,-1 6-1 16,5-5 0-16,0 3 12 0,6-1-21 0,-3-2 3 15,4-3-5-15,1 1 15 0,2-3-22 16,1 0-1-16,2-2-4 0,3-2-6 0,-2 1 14 0,5-2-22 15,2 4-11-15,-2-10-25 0,-5 5-21 0,5-1-22 16,-9 0-29-16,2-1-32 0,2 0-40 0,-2-2-49 16,-4-3-48-16,1 3-338 0,-4-8-644 0,1 1 284 15</inkml:trace>
          <inkml:trace contextRef="#ctx0" brushRef="#br0" timeOffset="158672.4424">20682 5318 150 0,'0'0'240'16,"0"0"-11"-16,0 0-7 0,0 0-8 0,0 0-1 15,-9 38-10-15,7-23-2 0,1 1-4 0,-5 5-10 16,5 0-2-16,-5 4-7 0,4 1-7 0,-2 0-11 16,-4 1 2-16,5-2-8 0,0 1-11 0,2 0-4 15,-4-1-11-15,-1 0-3 0,3-7-10 0,-1 6 0 0,1-7-19 16,0 0-11-16,3 2-8 0,-6-3-4 0,6 2-4 15,-3-1-12-15,0-3-15 0,3-1 7 0,0-2-17 16,0 1-26-16,0-12-20 0,0 19-28 0,3-11-27 16,-3-8-25-16,1 15-33 0,4-8-33 0,-5-7-52 15,9 2-64-15,-9-2-295 0,0 0-618 0,30-9 273 16</inkml:trace>
          <inkml:trace contextRef="#ctx0" brushRef="#br0" timeOffset="158996.2762">21047 5781 211 0,'8'6'263'0,"-8"-6"0"0,0 0-3 0,12 5-3 16,-12-5-9-16,9 2-2 0,-9-2-1 0,0 0-8 0,19-7-6 16,-19 7 14-16,9-2-5 0,-9 2 6 0,13-9 2 15,-13 9-3-15,11-6 2 0,-8-1-7 0,-3 7-6 16,6-13-16-16,-2 2-14 0,-4 11-17 0,2-14-14 15,-2 14-17-15,1-12-13 0,-1 12-16 0,0-16-18 16,0 16-5-16,0 0-17 0,0 0-27 0,0-15-48 16,0 15-57-16,0 0-74 0,0 0-50 0,0 0-44 15,0 0-46-15,0 0-70 0,0 0-114 0,0 0-293 16,0 0-795-16,0 0 352 0</inkml:trace>
          <inkml:trace contextRef="#ctx0" brushRef="#br0" timeOffset="162971.7522">21626 5112 218 0,'0'0'262'0,"0"0"-8"0,-3-9-11 0,3 9-15 0,0 0-17 16,0 0-17-16,-9-7-14 0,9 7-19 0,0 0-15 15,0 0-4-15,-13 0-11 0,13 0-6 0,-17 7-6 16,7 2-5-16,-2-2-7 0,1 4 0 0,-2 2-6 16,1 1-2-16,-4 3-1 0,-1 3-6 0,2 2-2 15,-1-5-3-15,5 5-6 0,-2-2 0 0,1 4 1 16,2 1-11-16,-1-4-3 0,5 2 1 0,0 1-8 0,-4 13-2 16,7-16-4-16,0 4-3 0,0 3 10 15,-3-4-15-15,7 0-11 0,2-6 1 0,-3-1-2 16,5-1 14-16,-2 2-22 0,0-5-3 0,1 0-5 15,2 0 7-15,-3-2 2 0,6 1-5 0,2-3 2 16,-5-2-3-16,1 1 2 0,-1-5-5 0,4 2 16 16,-1 0-15-16,5-5-2 0,-2 2 1 0,6-4-4 0,-3 2-3 15,1-4-16-15,0 3 12 0,1-4 5 0,-4 1-3 16,4-4-2-16,-2 1 1 0,-2-1-1 0,0-3 3 16,-1 0-4-16,2 2-2 0,-5-3 7 0,1 1-8 15,-4-3 6-15,5 0-5 0,-8 1-2 0,0 2 5 16,-1-5 14-16,0 7-23 0,-2 9 5 0,0-18-2 15,0 18 0-15,-2-19 4 0,0 8-4 0,2 11-6 16,-6-13 7-16,6 13-8 0,-11-11 5 0,5 6-5 16,6 5 2-16,-16-3 0 0,16 3-1 0,-14-4 1 15,14 4 6-15,0 0-9 0,-22 8 2 0,16-4-12 0,-1 2-12 16,1 0-22-16,0 1-14 0,6-7-15 16,-8 18-28-16,7-11-24 0,-1 4-23 0,2-11-28 15,3 21-38-15,2-11-40 0,4 1-81 0,-5-4-210 0,8 3-596 16,4-6 264-16</inkml:trace>
          <inkml:trace contextRef="#ctx0" brushRef="#br0" timeOffset="240723.3569">23656 4626 53 0,'15'-2'178'0,"-15"2"-11"0,0 0-14 16,16-4-6-16,-16 4-8 0,16-1-11 15,-16 1-5-15,14-4-12 0,-14 4-10 0,13-2-5 0,-13 2-13 16,17-4-1-16,-17 4-15 0,19 0 0 0,-10-1-1 16,-9 1-1-16,19 0-8 0,-5 0-5 0,2 0-5 15,-4-1-1-15,8 2-4 0,-4-2-4 0,0 1 1 16,1-1-7-16,2 2-2 0,-2-2-1 0,8-2-1 15,-3 3-7-15,-1 3 3 0,-1-3-3 0,11-3-1 16,-7 3 1-16,1 0-3 0,0 0-2 0,2 3 1 16,-1-3-1-16,2 0 2 0,-1 1-4 0,1 1-3 15,-4-2 0-15,7 4 3 0,-4-2 0 0,3 2 3 16,1-4-2-16,-1 0-2 0,0 1 4 0,9 3 0 16,-11-4-2-16,5 0 2 0,6-4 2 0,-7 0-5 15,-3 4 1-15,4 0 0 0,-1 0 3 0,-3-1-2 16,10-1 1-16,-7-2-2 0,-3 2 0 0,-2 2-1 0,4-1-1 15,-4-2 1-15,6 2-1 0,-2-3-1 16,-4 2 1-16,1 1-3 0,-1-3 2 0,3 0 1 16,-3 4-4-16,-4-2 2 0,-3 1-3 0,-4-1-1 0,4 2 3 15,-1 0 2-15,-3 0 0 0,-1 0-2 16,-1 0 7-16,-14 0 0 0,24 0 4 0,-12-4-3 0,-12 4 4 16,17 4 1-16,-17-4 3 0,12 0 0 0,-12 0 0 15,12 0 1-15,-12 0 0 0,0 0-1 0,0 0 2 16,15-5-3-16,-15 5-2 0,0 0-3 0,0 0-2 15,0 0-4-15,0 0-1 0,0 0-5 0,0 0-3 16,6 7-21-16,-6-7-28 0,0 0-27 0,0 0-50 16,-25 23-65-16,14-17-308 0,-2 0-535 0,-6-1 236 15</inkml:trace>
        </inkml:traceGroup>
      </inkml:traceGroup>
    </inkml:traceGroup>
    <inkml:traceGroup>
      <inkml:annotationXML>
        <emma:emma xmlns:emma="http://www.w3.org/2003/04/emma" version="1.0">
          <emma:interpretation id="{702AA57F-CD58-46C1-BD45-CB55CA106F74}" emma:medium="tactile" emma:mode="ink">
            <msink:context xmlns:msink="http://schemas.microsoft.com/ink/2010/main" type="paragraph" rotatedBoundingBox="2304,10978 32109,9935 32212,12879 2407,13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BDF5A8-181A-4C3B-B655-27F34C78DE3D}" emma:medium="tactile" emma:mode="ink">
              <msink:context xmlns:msink="http://schemas.microsoft.com/ink/2010/main" type="line" rotatedBoundingBox="2310,10978 32109,9935 32171,11716 2373,12760"/>
            </emma:interpretation>
          </emma:emma>
        </inkml:annotationXML>
        <inkml:traceGroup>
          <inkml:annotationXML>
            <emma:emma xmlns:emma="http://www.w3.org/2003/04/emma" version="1.0">
              <emma:interpretation id="{69BF89C8-2C77-43CE-9B9B-ADCB3711A9E8}" emma:medium="tactile" emma:mode="ink">
                <msink:context xmlns:msink="http://schemas.microsoft.com/ink/2010/main" type="inkWord" rotatedBoundingBox="2321,11290 4483,11215 4525,12400 2363,12476"/>
              </emma:interpretation>
            </emma:emma>
          </inkml:annotationXML>
          <inkml:trace contextRef="#ctx0" brushRef="#br0" timeOffset="274624.5797">-4118 9224 159 0,'-8'-19'197'16,"8"19"-13"-16,0 0-8 0,0 0-8 0,0 0-8 15,0 0-13-15,0-13-6 0,0 13-7 0,0 0 0 16,2-11-6-16,-2 11-4 0,0 0-5 0,0 0-6 16,-2-14-7-16,2 14-2 0,0 0-6 0,0-14-5 15,0 14-5-15,0 0-5 0,0 0-3 0,0 0-5 16,-1-14-5-16,1 14-6 0,0 0-2 0,0 0-3 15,0 0-6-15,0 0-2 0,1-12-3 0,-1 12-11 0,0 0 0 16,0 0-3-16,0 0-10 0,0 0 1 0,0 0-5 16,0 0-5-16,0 0 3 0,0 0-5 15,0 0 3-15,0 0 5 0,-7 47-4 0,2-28 2 0,2 4-2 16,-3-1-1-16,-1 4 3 0,-5 9-5 16,3 0 4-16,-3-1 0 0,5-6 1 0,-4 8-2 0,-1-8 2 15,2 8-3-15,-2-12 1 0,0 2 4 0,3-1-2 16,2-1 1-16,-5 0-1 0,1-2-7 0,1-3 3 15,2-3 1-15,2-2 0 0,-1 0 0 0,1-3-3 16,-3 2-3-16,6-4-6 0,3-9 5 0,-6 9-1 16,6-9 6-16,-6 10-3 0,6-10-3 0,0 0-6 15,-3 11 7-15,3-11-2 0,0 0-5 0,-4 7 13 16,4-7 4-16,0 0-2 0,0 0 3 0,0 0 3 16,0 0 4-16,0 0-2 0,0 0-6 0,0 0 0 15,0 0-10-15,0 0 7 0,0 0 1 0,0 0 0 16,0 0-2-16,0 0-6 0,0 0 3 0,0 0-11 15,0 0 6-15,0 0 0 0,0 0 1 0,19 2 0 0,-19-2 0 16,18 0-3-16,-18 0 0 0,18-2 3 16,0-2-5-16,0 4 5 0,1 0 0 0,-1 4 2 15,6-4-3-15,1 6 2 0,-1-6-1 0,1 1 1 0,-4-1-4 16,-1 6 2-16,5-2-5 0,-4 0 16 0,-2 0-13 16,-1 2 2-16,-3 1-9 0,0 1-3 15,-2-1-8-15,-2 0-14 0,2 6-16 0,-5-6-16 0,-1 6-28 16,1-2-28-16,-4 4-36 0,-3-8-44 0,2 3-48 15,-3-10-101-15,0 12-176 0,0-12-561 0,0 0 249 16</inkml:trace>
          <inkml:trace contextRef="#ctx0" brushRef="#br0" timeOffset="275309.1883">-3577 9322 132 0,'0'0'246'0,"0"0"-21"0,0 0-12 0,9-5-10 16,-9 5-9-16,0 0-5 0,0 0-1 0,13 18-8 15,-8-5-5-15,1 0-5 0,-3 5-7 0,3 6-6 16,-2-1 1-16,2 4-12 0,-1-2 0 15,-5 2-7-15,4 5-6 0,2 2-6 0,-6-5-8 0,0 1-10 16,0-5-15-16,0 3 1 0,2-4-5 0,-2-1-8 16,0-4-7-16,-2-4 9 0,2 2-20 0,-1-3-2 15,-2-4-8-15,3-10-1 0,-2 20-5 0,1-11-6 16,1-9-3-16,0 0 2 0,0 13-9 0,0-13 8 16,0 0-8-16,0 0 20 0,0 11-6 0,0-11 6 15,0 0-8-15,0 0-6 0,0 0-3 0,0 0-13 16,-5-38-8-16,2 20-5 0,-1-3-17 0,4-3-15 15,-2-1-2-15,-2-3-9 0,5-11-7 0,-1 4 9 16,0-2-5-16,3 2 6 0,-3-1 3 0,3-1 3 16,0 1-1-16,0 1 12 0,-1 8-6 0,4-1 1 15,0 3 1-15,-2 3 5 0,2-1 2 0,-3 7-2 16,2 0 0-16,-2 3 2 0,2-2 5 0,-2 4 3 16,0 1-2-16,2 2 0 0,1 0-2 0,-6 8 11 0,7-11-8 15,-7 11-1-15,9-5 0 0,-9 5 7 0,14 0-2 16,-14 0 7-16,16 6 16 0,-8 3-8 0,5-2 2 15,-4 2 11-15,3 3 3 0,7 3 6 0,1 2-4 16,-7 3 6-16,2-2 1 0,3 0 5 0,-2-1-5 16,4 1 17-16,-2 1-5 0,-2-1-3 0,-4-3-1 15,1 5 0-15,-1-5 0 0,3 2 1 0,2 2-1 16,-8-4 7-16,-2 1-8 0,0 2-2 0,-1-3 3 16,2 2-3-16,1-2-3 0,-2 1-3 0,-4-1-5 15,5 0 0-15,-2-2-3 0,0 1-3 0,-2 0-1 16,-1-3-5-16,3 0 1 0,-1-4-7 0,-2 0 1 15,1 3 0-15,-4-10 2 0,6 12 3 0,-6-12-8 16,3 12-4-16,1-8 0 0,-4-4-11 0,5 10-17 16,-5-10-23-16,0 0-25 0,3 11-31 0,-3-11-28 15,0 0-23-15,0 0-26 0,0 0-45 0,0 0-56 16,0 0-78-16,0 0-357 0,0 0-769 0,0 0 341 0</inkml:trace>
          <inkml:trace contextRef="#ctx0" brushRef="#br0" timeOffset="275679.788">-3508 9666 256 0,'0'0'253'0,"0"0"-10"0,0 0-10 16,0 0-13-16,0 0-12 0,25-21-8 0,-18 15-9 15,-7 6-13-15,15-5-9 0,-6 1-6 0,0-2-15 16,2 2-10-16,-11 4-14 0,21-7-10 0,-12 4-6 15,2 1-16-15,4 0-8 0,-1-1-9 0,2 2-6 16,-7-1-8-16,6 2-8 0,-2 0-10 0,-13 0-21 16,24 2-21-16,-15-2-26 0,2 1-26 0,2 2-33 0,-13-3-28 15,20 2-32-15,-11 3-30 0,4-8-64 0,-1 6-199 16,-12-3-472-16,15-5 209 0</inkml:trace>
          <inkml:trace contextRef="#ctx0" brushRef="#br0" timeOffset="276188.5807">-2675 9589 16 0,'0'0'288'0,"0"0"-13"16,3-11-20-16,-3 11-20 0,3-9-18 0,-3 9-20 15,3-12-11-15,-3 12-18 0,3-12-12 0,-3 12-13 16,2-15-10-16,-2 15-11 0,3-15-4 0,-3 15-7 15,3-12-6-15,-3 12-6 0,1-12-5 0,-1 12-2 0,0 0-5 16,2-11-4-16,-2 11-6 0,0 0-6 16,0 0-4-16,0 0-9 0,4-10 1 0,-4 10-10 15,0 0-2-15,0 0 3 0,0 0 8 0,0 0 0 0,0 0 6 16,17 26 1-16,-14-17 21 0,3 6-5 0,-2-1 10 16,0 3 11-16,2 0-2 0,2 3 4 15,-4-2 0-15,4-1 1 0,-5 1 2 0,1 3-5 0,1-3-5 16,-2-2-9-16,1 0-3 0,-1 2-6 0,0 1-6 15,2-5-5-15,-1 1-6 0,-2-1-7 0,1-1-5 16,0 2-3-16,-3-5-4 0,1 1-7 0,-1 2-17 16,0-13-26-16,3 17-34 0,-3-8-37 0,0-9-41 15,6 13-38-15,-6-13-34 0,2 11-27 0,-2-11-35 16,0 0-52-16,0 0-70 0,0 0-283 0,0 0-711 16,13-28 315-16</inkml:trace>
          <inkml:trace contextRef="#ctx0" brushRef="#br0" timeOffset="276413.1397">-2217 9664 169 0,'0'0'293'0,"8"12"-12"0,-7-4-5 0,4 2-12 16,-2 4-10-16,1 3-8 0,-2 4-13 0,-2-4-15 15,-2-2-11-15,2 9-10 0,-6 14-11 16,3-16-24-16,-6 4-15 0,2 1-8 0,-1 3-10 0,2-9-19 15,-6 15-12-15,2-2-12 0,-2-6 3 0,3-4-32 16,-1 2-28-16,-2-2-28 0,3 1-34 0,-2-5-49 16,4-3-48-16,-2 0-62 0,3-6-85 15,-3 2-250-15,3-6-570 0,0-3 253 0</inkml:trace>
        </inkml:traceGroup>
        <inkml:traceGroup>
          <inkml:annotationXML>
            <emma:emma xmlns:emma="http://www.w3.org/2003/04/emma" version="1.0">
              <emma:interpretation id="{56686AF5-8264-44C1-94DA-5AAD97A17AA5}" emma:medium="tactile" emma:mode="ink">
                <msink:context xmlns:msink="http://schemas.microsoft.com/ink/2010/main" type="inkWord" rotatedBoundingBox="5044,11143 7399,11061 7431,11977 5076,12059"/>
              </emma:interpretation>
            </emma:emma>
          </inkml:annotationXML>
          <inkml:trace contextRef="#ctx0" brushRef="#br0" timeOffset="277143.7607">-1567 9313 235 0,'6'15'321'0,"-4"-6"-16"0,-2-9-12 0,1 22-16 16,2-5-2-16,-3 1-17 0,2 2-4 0,-1 4-12 15,-1 1-8-15,0 0-8 0,-1 1-8 0,-1 0-10 16,2 10-7-16,-3-10-6 0,0-2-12 0,0 4-14 15,2-2-10-15,-2 0-13 0,0 0-7 0,1-8-16 16,-2 6-7-16,1-7-5 0,-1 1-16 0,1-4-8 16,0-1-8-16,0-2-6 0,0 0-10 0,0 4 0 15,-2-8-5-15,5-7-7 0,0 0-5 0,-1 16 0 16,1-16 2-16,0 0-6 0,-5 8-5 0,5-8-7 16,0 0-3-16,0 0-25 0,0 0-22 0,-13-33-25 15,10 14-23-15,1-7-28 0,4-9-29 0,-1-3-14 16,4-3 0-16,1-5-6 0,-2 3 4 0,1-5 4 15,2 0 10-15,5 1 8 0,0 1 15 0,-2 4 10 16,1 2 6-16,-2 1 10 0,-2 6 10 0,4 7 13 0,-4-1 13 16,4 7 19-16,-7 5 5 0,2-1 3 0,0 0 12 15,1 1 8-15,-2 6 4 0,2 2 5 0,-2-1 0 16,-5 8 0-16,13-6 1 0,-13 6 4 0,15 0 12 16,-15 0 2-16,20 10 8 0,-7 1 6 0,-1 2 7 15,1 5 13-15,1-3 5 0,-1 6 9 16,8 13 5-16,-3-2 0 0,-5-5 6 0,4 5 0 15,1 2 4-15,-2 0 2 0,-2-9-4 0,3 11 4 0,-3-4-4 16,-2-6 2-16,0-1-4 0,-5 3-6 0,2-4-1 16,-1-3-8-16,-1 4-7 0,2-3-6 0,-6-2-4 15,4 1-6-15,-1 3-5 0,0-10-1 0,-1 3-5 16,-2-3-9-16,0-4 0 0,-2 5-6 0,2-5 1 16,-3-10-10-16,0 17-17 0,3-12-29 0,-3-5-24 15,0 15-62-15,0-15-39 0,2 10-38 0,-2-10-42 0,-6 12-67 16,6-12-82-16,0 0-407 0,-20-2-853 0,20 2 378 15</inkml:trace>
          <inkml:trace contextRef="#ctx0" brushRef="#br0" timeOffset="277326.8011">-1401 9743 211 0,'0'0'298'0,"0"0"-15"0,0 0-16 0,21-28-18 0,-6 21-21 16,1-2-16-16,5-4-22 0,1 4-16 0,4-3-17 15,-2 2-14-15,2-3-17 0,-3 4-22 0,2 0-37 16,1 0-37-16,-7 2-50 0,-3 2-56 0,2-2-55 16,-3 3-93-16,0-2-158 0,1 2-413 0,-7-2 183 15</inkml:trace>
          <inkml:trace contextRef="#ctx0" brushRef="#br0" timeOffset="277892.4838">-579 9401 137 0,'10'-4'323'0,"2"1"-12"0,-1-1-15 0,2-1-18 0,-3 3-24 16,2-8-15-16,2 3-21 0,1 0-20 0,-3 1-17 16,3-4-18-16,-1 4-19 0,1-3-14 0,0 3-14 15,-1-4-12-15,-1 4-18 0,-2 0-18 0,-4-1-20 16,0 2-20-16,-7 5-19 0,14-6-24 16,-14 6-23-16,7-3-25 0,-7 3-23 0,0 0-17 0,0 0-20 15,0 0-10-15,0 0-10 0,0 0 9 0,-32 14-13 16,23-8 0-16,-5 2 1 0,1 2 19 0,-5 0 16 15,1 0 19-15,1 1 29 0,-3 2 33 16,-1 2 13-16,-1-1 31 0,6-1 9 0,-2-1 19 0,2-2 10 16,1 1 15-16,-1 0 12 0,2-1 6 0,1 0 2 15,2-3 2-15,2 2 0 0,2-1-3 0,-1-1-3 16,1-1-3-16,6-6 1 0,-8 12-4 0,2-5 4 16,6-7-1-16,-1 11 0 0,1-11-3 0,0 0 3 15,0 0 2-15,6 17 0 0,-6-17 2 0,7 7 5 16,-7-7 2-16,12 10 3 0,-4-9 3 0,1 1-6 15,1 2 5-15,2-3 3 0,-2 0 3 0,4 0 8 0,4-1-10 16,0 4-6-16,-4-2 0 0,6 0 0 16,-4 0-10-16,1 2-6 0,-2 0-3 0,-2 2-8 15,2-1 0-15,-3 1-10 0,1 1 2 0,-1 3-1 0,-3-1-4 16,0 1 1-16,-6-2-4 0,2 1-3 0,-4 5-1 16,-1 0-5-16,0-14 0 0,-6 24-10 15,0-10 1-15,-6-3-6 0,3 3 1 0,0-1-7 0,-1-2-10 16,-2 2-14-16,3-5-26 0,-1 2-26 0,1-4-33 15,1-1-33-15,-2-2-28 0,10-3-43 0,-18 8-42 16,7-6-47-16,11-2-73 0,-19-6-325 0,10 2-737 16,-1 0 326-16</inkml:trace>
          <inkml:trace contextRef="#ctx0" brushRef="#br0" timeOffset="278553.6003">-42 8933 218 0,'0'0'252'15,"-17"0"-9"-15,17 0-10 0,0 0-13 0,0 0-13 16,-9 2-8-16,9-2-20 0,0 0-13 0,0 0-14 15,0 0-8-15,0 0-15 0,0 0-13 0,0 0-7 16,0 0-11-16,0 0 2 0,0 0-3 0,0 0 3 16,0 0-4-16,0 0-1 0,0 0 4 0,0 0-1 15,26 15-5-15,-19-12-3 0,7 1 0 0,0-2 3 16,1 3 4-16,2 2-11 0,2 1 4 0,1-3-12 16,3 3-6-16,3 1-9 0,1 0 0 0,-1-2-8 15,1 3-5-15,0-2-3 0,0 2-7 0,0 0 5 16,3 0-11-16,-2 1 3 0,-3-4-1 0,4 4-1 15,-3-2 3-15,1 3-4 0,0-6 5 0,0 4 1 16,-3-3-5-16,-5 0 1 0,-2-1 0 0,1 3 3 0,-1-3 4 16,0-1-7-16,-4 0-9 0,1 1 2 0,-1-1 5 15,-2 0-14-15,-4-2 5 0,1 2-2 16,2-2 1-16,-10-3 2 0,10 4 2 0,-10-4 15 0,12 11-5 16,-10-6 3-16,2 5 5 0,-4-10 6 0,-7 22-2 15,1-8-1-15,-5 9 3 0,1-4-5 0,-6 4-3 16,-2-3-2-16,0 5-4 0,-2-3-5 0,-8 6-1 15,-3-3-2-15,-2 4-2 0,2-7-5 0,-1 6-7 16,1-4-12-16,3 3-22 0,-2 2-27 0,7-11-31 16,-2 0-40-16,6-2-35 0,-2 2-39 0,1 0-45 15,1 3-39-15,0-5-58 0,7-4-118 0,-2 2-230 16,4-2-736-16,-1-3 326 0</inkml:trace>
        </inkml:traceGroup>
        <inkml:traceGroup>
          <inkml:annotationXML>
            <emma:emma xmlns:emma="http://www.w3.org/2003/04/emma" version="1.0">
              <emma:interpretation id="{12954C13-444A-48D9-A669-14083BF0F2C9}" emma:medium="tactile" emma:mode="ink">
                <msink:context xmlns:msink="http://schemas.microsoft.com/ink/2010/main" type="inkWord" rotatedBoundingBox="8444,10978 12136,10849 12164,11666 8472,11795"/>
              </emma:interpretation>
            </emma:emma>
          </inkml:annotationXML>
          <inkml:trace contextRef="#ctx0" brushRef="#br0" timeOffset="279889.6106">1767 9105 213 0,'0'0'271'0,"-5"6"-10"16,5-6-12-16,0 0-20 0,0 0-14 0,-3 9-15 15,3-9-10-15,0 0-16 0,0 0-9 0,0 0-13 16,-6 9-11-16,6-9-10 0,0 0-5 0,0 0-8 0,0 0-8 15,0 0-7-15,0 0 0 0,33-9-5 0,-21 4-21 16,4 1 0-16,1-4-6 0,-2 1-5 0,6 0-11 16,-6 1-6-16,8 0-3 0,4 2-6 0,-1-3-3 15,-7 6-3-15,3-2-8 0,2 0 3 0,-3 3-5 16,-2 0-1-16,1 0-4 0,-1 3 1 0,1 1-11 16,-1 2 7-16,-3 1-4 0,2 2 3 0,-3-3-3 15,-1 5 2-15,-4-2-4 0,-1 2-6 0,-2 0 9 16,-1 3-8-16,0 2 10 0,-3 2-6 0,-3 0-4 15,0 6 5-15,-6 0-1 0,-4-3-4 0,1 4 3 16,-1-2 0-16,-4 0-5 0,2 1 4 0,-7 0 3 16,2-4-3-16,-2 2 2 0,0-1-6 0,-7 0 3 15,5 1-3-15,-7 1 2 0,1-5 2 0,2-2-7 0,6 0 3 16,-4-1-5-16,1 0 6 0,8-6-4 0,-2-2 6 16,3-2-5-16,4 3 5 0,0-5 1 0,1 0-4 15,8-3 0-15,-13 4 0 0,13-4-12 0,0 0-4 16,0 0-3-16,0 0-5 0,0 0-2 0,9-31 2 15,7 19-2-15,1-6 2 0,6-1 2 16,0 1 2-16,8-6 0 0,2 3 0 0,0 4 3 0,-8 0 0 16,9-2-2-16,-8 8 8 0,2-4 1 0,-3 6 3 15,-1-1 2-15,2 3-1 0,-3 0 5 0,-3 1 2 16,-4 2 2-16,2 3 3 0,2-2 3 0,-4 3 6 16,3-1-5-16,-2 1 4 0,-1 0 4 0,4 4-5 15,-1-3 2-15,-3 3 15 0,1-2-16 0,-2 2 0 16,12 3-1-16,-11-3 5 0,3 3-2 0,5-1 1 15,-4 1 1-15,3-3-6 0,1 1 5 0,2 3-8 16,-3-5 0-16,-3-1-3 0,-4 0 9 0,2-1-8 16,2-1-6-16,-1-1 10 0,-3-3-5 0,4 2-1 0,-7-5-7 15,1 1 21-15,-2 1-18 0,1-2-6 0,0-1 8 16,-7 1 1-16,2-1-3 0,-2 0 5 16,-3-2-4-16,3-1 4 0,-2 1-5 0,2-4-1 0,-3 5-7 15,-3-2 11-15,3-1-1 0,-1 1-2 0,-2 11 14 16,0-19-10-16,0 19-1 0,1-15 2 0,-1 15 5 15,0-12-9-15,0 12-1 0,0 0-8 16,5-11 5-16,-5 11-2 0,0 0 0 0,0 0 2 0,0 0 4 16,0 0 7-16,0 0-2 0,0 0 4 0,16 27 7 15,-10-12 0-15,3-2 9 0,-2 4 12 0,2-3-9 16,-3 4-1-16,5 2 2 0,-2 4-2 0,-2-9-5 16,-1 1-4-16,0-3 3 0,1 3-7 0,-1-5 5 15,2 4-3-15,-5-2 10 0,0-3-23 0,0 0-2 16,0-3-19-16,-3-7-22 0,3 17-25 0,-3-17-30 0,4 11-14 15,-4-11-22-15,0 0-35 0,0 0-40 16,0 0-42-16,0 0-59 0,-10 7-306 0,10-7-658 16,0 0 292-16</inkml:trace>
          <inkml:trace contextRef="#ctx0" brushRef="#br0" timeOffset="280821.9659">2855 9050 85 0,'3'-9'238'0,"-3"9"-25"16,0 0-20-16,6-9-21 0,-6 9-19 0,0 0-11 16,0 0-21-16,23 7-25 0,-23-7-20 0,24 13-18 15,-10-8-14-15,3 3-9 0,-1 0-8 0,-2 2-5 16,5 1-5-16,-2-2 0 0,-1 2-3 0,-1-4 2 16,1 4 0-16,1 2 5 0,-7-2 7 0,6 0 12 15,-4-1 12-15,2 5 7 0,-1-4 16 0,-4 2 8 16,2 0 10-16,-2 0 7 0,-2 2 10 0,-1-1 4 15,3 1-1-15,-2 2 0 0,2-3-3 0,-4 0 3 16,1 3-6-16,0-3-3 0,-2 3-3 0,2-4 1 16,-3-2-14-16,3 1-4 0,-1-1-12 0,-2-1-8 0,0-3-3 15,-3-7-5-15,6 17-2 0,-3-10-11 0,-3-7-8 16,4 11 5-16,-4-11-10 0,3 7 4 0,-3-7 4 16,0 0-3-16,0 0-17 0,0 0 9 15,0 0-2-15,0 0-14 0,22-13-20 0,-13 8 1 0,-4-5-8 16,4-4-9-16,1 2-3 0,2-9-6 0,-1 1 0 15,0-2 0-15,3 2 0 0,-7 3 1 16,5 3 7-16,-4-3 2 0,4 3 6 0,-5 3 2 16,2-3-2-16,-3 3 6 0,4 3 8 0,-4 4 1 0,-6 4 12 15,11-11 6-15,-11 11 9 0,13-1 14 0,-13 1 1 16,17 5 5-16,-8 2 8 0,1 2 7 0,2 1 12 16,-2 2 0-16,4 5-4 0,4 3 13 0,-5 1-15 15,-2 0-3-15,4-1-4 0,1 2 1 0,-3-2-3 16,7 1-7-16,-7-5-4 0,4 5-1 0,-1-1-7 15,-1-6 0-15,-2-2-9 0,4-3 3 0,-1 2-5 16,-2-5-8-16,3 0-11 0,-3-1-19 0,2-2-6 16,1-3 1-16,-1-3-26 0,1-2-12 0,-3-1-8 0,0-5-5 15,-1 1 2-15,-4-5-5 0,2 2 0 0,-1-4 10 16,-1 1 3-16,-3-1 5 0,-1-6 3 16,3 2 11-16,-5-4 5 0,0 5-1 0,-3 2 8 0,0 1 14 15,2 4 9-15,1 2 13 0,-3 11 3 0,0-18 24 16,0 18-12-16,3-13 15 0,-3 13-8 0,0-8 0 15,0 8-5-15,0 0 1 0,0 0-2 0,0 0 10 16,0 0-5-16,0 0 9 0,0 0 5 0,0 0 2 16,-3 46-1-16,6-29 4 0,-3 0-6 0,0-3 4 15,0 3-7-15,3 5-2 0,0-8-2 0,0 1 2 16,-3 1-4-16,7-2 0 0,-1 0-3 0,-3-1 0 16,8-2-6-16,-5 0-1 0,0-4-5 0,-2 0 4 15,5-1-2-15,-9-6-1 0,16 5 0 0,-7-5-4 16,-9 0-4-16,21-4-8 0,-3 2 1 0,-4-3-11 15,2-6-6-15,-3 2-3 0,-1-6-6 0,5 6 4 16,-1-9-3-16,1 0 2 0,-4-3-11 0,3 0 6 16,-4 0-2-16,2-2 2 0,-1 3-3 0,-1 1 6 0,-1 3 2 15,-3 3 3-15,0 2-5 0,-2 2 6 0,1 3-7 16,-4-1 7-16,-3 7-3 0,12-8-4 16,-12 8 12-16,0 0-2 0,14-1-1 0,-14 1 3 0,0 0 0 15,13 16 9-15,-4-10 2 0,-1 5 7 0,0 2 1 16,-2 1 1-16,2-1-2 0,-2 3 4 0,1-3-7 15,2 0 7-15,2-2-2 0,-2 2 1 0,1-1-12 16,-1-2 11-16,-2 0 9 0,2 2-12 0,-3-5 1 16,0 2-6-16,2-2 2 0,-8-7-21 0,10 8-16 15,-10-8-22-15,6 7-13 0,-6-7-21 0,0 0-28 16,6 6-45-16,-6-6-54 0,0 0-56 0,0 0-84 16,0 0-246-16,0 0-652 0,-25-22 289 0</inkml:trace>
          <inkml:trace contextRef="#ctx0" brushRef="#br0" timeOffset="281006.4723">4317 8886 277 0,'-3'-15'325'0,"3"15"-32"15,0-16-28-15,0 16-29 0,0-12-25 0,0 12-25 16,0 0-20-16,6-11-38 0,-6 11-41 0,0 0-41 15,0 0-60-15,0 0-59 0,22 22-119 0,-19-11-132 16,2-2-350-16,-2 3 154 0</inkml:trace>
          <inkml:trace contextRef="#ctx0" brushRef="#br0" timeOffset="281396.3186">4670 9202 205 0,'12'13'304'0,"-4"-6"-15"0,-2-2-13 0,-3 1-13 15,7 1-18-15,-1 3-8 0,2-2-17 0,-2 3-12 0,4 0-12 16,-7-5-15-16,4 5-13 0,-1-1-4 16,-1 2-16-16,1-3-11 0,1 1-15 0,2 0 4 15,-4 1-10-15,0-1-13 0,-2-2 1 0,2-1-11 0,-5-1-11 16,4 1-5-16,-1 0-4 0,-6-7-8 0,3 11-3 15,-3-11-10-15,8 10-5 0,-8-10 2 16,6 6 3-16,-6-6 7 0,0 0 2 0,0 0 15 0,6 8 9 16,-6-8 13-16,0 0-6 0,0 0-3 0,0 0 2 15,0 0-1-15,0 0-4 0,0 0-2 0,0 0-2 16,-6-36 2-16,6 36-7 0,0-24-5 0,-3 10-9 16,6-3-5-16,0 3-4 0,0-1-9 0,0-1-5 15,1-1-10-15,-1 2-13 0,3 1-21 0,0 1-25 16,1 0-34-16,2 1-44 0,0 1-28 0,2 3-36 15,2-1-26-15,-1-1-29 0,2 3-22 0,-4 2-19 16,2 2-19-16,-12 3-25 0,24-5-50 0,-15 5-238 16,1-1-649-16,2-3 288 0</inkml:trace>
          <inkml:trace contextRef="#ctx0" brushRef="#br0" timeOffset="281591.8785">5140 9167 163 0,'9'2'190'0,"-9"-2"20"16,14 5 6-16,-8-2 9 0,1 2 0 0,-7-5 2 15,13 10 2-15,-7-4-6 0,0-1 4 0,2 1-3 0,-2 4 10 16,6 0-3-16,-8 3-2 0,5-4-6 0,0 6 3 15,-1-1-9-15,8 3-6 0,-7-2-14 0,4 7-9 16,-2-8-13-16,1-1-19 0,1 5-10 0,-4-5-12 16,1 2-12-16,1-4-12 0,1 3-14 0,1-3-6 15,1-1-6-15,-1 2-13 0,-7-4-24 0,3-3-30 16,-3 5-33-16,-2-6-51 0,-4-4-44 0,9 7-22 16,-9-7-19-16,8 5-39 0,-8-5-42 0,0 0-54 15,0 0-66-15,0 0-317 0,0 0-727 0,-20-26 322 16</inkml:trace>
          <inkml:trace contextRef="#ctx0" brushRef="#br0" timeOffset="281734.4959">5370 8850 262 0,'3'-18'349'16,"-3"0"-36"-16,6 2-31 0,-6 1-25 0,7 4-31 16,-1-2-19-16,-3 2-19 0,2 4-31 15,1-4-36-15,0 0-42 0,-6 11-47 0,7-9-53 0,-1 3-64 16,-6 6-100-16,9-10-179 0,-9 10-394 0,0 0 175 15</inkml:trace>
        </inkml:traceGroup>
        <inkml:traceGroup>
          <inkml:annotationXML>
            <emma:emma xmlns:emma="http://www.w3.org/2003/04/emma" version="1.0">
              <emma:interpretation id="{7AB7A911-5CBD-42FD-936C-452228AF5E8B}" emma:medium="tactile" emma:mode="ink">
                <msink:context xmlns:msink="http://schemas.microsoft.com/ink/2010/main" type="inkWord" rotatedBoundingBox="13131,11207 18325,11025 18361,12046 13167,12228"/>
              </emma:interpretation>
            </emma:emma>
          </inkml:annotationXML>
          <inkml:trace contextRef="#ctx0" brushRef="#br0" timeOffset="282814.0654">6646 9045 277 0,'0'0'285'0,"-22"12"-11"0,10-6-10 0,-3 7-9 0,0-1-13 16,-1 8-15-16,-3 3-14 0,2 2-7 0,-2 6-8 16,2 1-10-16,5-5-12 0,2 0-7 0,3-3-7 15,-2 2-16-15,4-1-6 0,1 0-15 0,1-2-4 16,1-4-15-16,4-2-5 0,2 0-9 0,-2 1-8 15,4-2-8-15,1-4-7 0,-1 2-8 0,6-3 2 16,-5-1-6-16,2-2-1 0,2 1-9 0,-2-3-11 16,1-1 1-16,1-3-6 0,-2-1-7 0,-9-1-12 15,28-1-16-15,-15-2 8 0,1-3-4 0,4-5 0 0,-3 1-9 16,-2 0 21-16,-1-1-19 0,3 1-3 16,-3 3-1-16,0-1-1 0,-5 2-1 0,1 0 1 15,-8 6 12-15,12-7 0 0,-12 7-9 0,8-5 2 0,-8 5 6 16,0 0 10-16,17 7 0 0,-10-2 9 0,1 1-1 15,-4 4-3-15,2-2 3 0,0 1-12 0,5 5 8 16,-4 0 6-16,5-1-10 0,-5 1 2 0,-1 1 6 16,3-4-23-16,-1 2-18 0,2-2-28 0,-2-1-26 15,-4 3-26-15,4-5-32 0,-2-1-35 0,-6-7-37 16,6 11-38-16,-6-11-72 0,9 1-242 0,-9-1-605 16,0 0 267-16</inkml:trace>
          <inkml:trace contextRef="#ctx0" brushRef="#br0" timeOffset="283728.1727">7097 9399 14 0,'13'5'290'0,"-13"-5"-22"0,8 6-14 0,-8-6-16 16,9 8-19-16,-3-1-15 0,1-1-12 0,-1 1-11 16,5-3-17-16,-3 1-7 0,4-2-16 0,2 4-11 15,1-4-10-15,0-2-10 0,3-1-11 0,2 0-8 16,0-3-13-16,-4-2-2 0,13-2-12 0,-7-1 1 15,-3-1-10-15,5-2-8 0,-3-3-6 0,-2 0-1 16,-4 3-7-16,-1-3-5 0,-2-3-4 16,-3 4-6-16,1-3-3 0,-4 0-5 0,-3-1-4 0,0 0-3 15,-3-1-5-15,-4 4 0 0,-1 1-3 0,-1-2 5 16,-3 6-3-16,-4 1 3 0,1 0-7 0,-3 4 5 16,0-2 3-16,-4 5 10 0,-1-1 3 0,1 4 1 15,-7 2-6-15,3 6 7 0,-1 1 8 0,0-2 8 16,3 6-2-16,-1 0-4 0,4-1-3 0,1 4 6 15,5 2-4-15,0-3 2 0,7 4 2 0,-1-6 2 16,3 2-5-16,-2 3-7 0,5-3 8 0,5-2-7 16,-2-1 4-16,3 2-4 0,-1 0 3 0,3-5-3 15,-1 1-3-15,4-1-8 0,-1 0 3 0,-1-4 4 0,0-4 1 16,2 1-4-16,-1 0-5 0,2-2 3 16,-12-2-6-16,21-2 3 0,-8 1-6 0,1-4-1 15,1-4-1-15,0 2-6 0,-2-3 1 0,-3-5 4 16,2 3 4-16,0 0-4 0,0-6-3 0,-3-3-1 15,2 5-2-15,-4 1 7 0,-1-2-5 0,-2 3 7 16,2 0 4-16,0 2-3 0,-1 2 5 0,-4 4 4 0,-1 6-7 16,8-14 2-16,-8 14-10 0,7-6 3 0,-7 6-3 15,0 0 4-15,14 0-2 0,-14 0 3 16,0 0 0-16,19 11 2 0,-10-4-3 0,-2 1-1 16,2 4-2-16,3 1 1 0,-3-2 2 0,-1-4 2 0,8 4 0 15,-4 0-1-15,2-1-1 0,-6-3-4 0,4-2-8 16,-1 3-2-16,-1-7 3 0,-1 2-4 0,3-3 0 15,-12 0 0-15,21-4-6 0,-11 0-2 0,-1-3 0 16,2 1 2-16,-2-5 0 0,3 1 7 0,-3 0-2 16,4-4 2-16,-2 0 4 0,1 0 2 0,-5 1-4 15,2-2 3-15,1 1-3 0,1 5 3 0,-1-2 2 0,-2 3 3 16,-1 3 3-16,1-3-7 0,8 5 3 16,-16 3 7-16,13-2-4 0,-13 2 3 0,15 5 5 15,-6 1 7-15,3 1-5 0,-1 4 2 0,-4 4 10 16,2-2-3-16,3 5 7 0,-3-3-5 0,3 4 9 0,-2-3-4 15,-1-1 7-15,0 1-11 0,0 0-1 0,0-3 0 16,-1-2 3-16,-2-2 0 0,-2-1-6 0,2-1 22 16,-6-7 9-16,4 12 10 0,-4-12 31 0,6 7 11 15,-6-7 2-15,0 0-2 0,0 0-6 0,0 0-2 16,0 0-1-16,0-29-5 0,0 13-8 0,3 1-6 16,-1-3-7-16,1-6-8 0,0-5-6 0,3-5-5 15,1-1-17-15,-1 7-12 0,2 3-18 0,5-10-25 16,-4 6-21-16,2 3-24 0,2 2-31 0,0 2-24 15,-1 8-28-15,3-5-26 0,-1 10-30 0,-1 3-28 16,0 1-22-16,2 0-37 0,2 1-64 0,-17 4-206 16,24 7-614-16,-8 0 273 0</inkml:trace>
          <inkml:trace contextRef="#ctx0" brushRef="#br0" timeOffset="283899.9305">8573 9153 244 0,'14'3'262'0,"2"3"-8"0,-5-2-2 0,1-1-3 16,-2 1-3-16,-1 0-2 0,-2 3-12 0,7 1-2 15,-2 3-2-15,0 1-3 0,-3 0-5 0,4 5-6 16,0 3-20-16,4 4-5 0,-4 0-8 0,2 12-3 16,0-1-8-16,-1-2-12 0,2 4-6 0,-6-1-11 15,2 1-12-15,-4 1-9 0,4-2-13 0,-3-2-6 16,1 4-8-16,-2-14-7 0,-1 5-13 0,-1-1-6 16,1-3-4-16,-1-3-7 0,0 5-5 0,0 0-5 15,-4-5-5-15,-1 1-5 0,4-5-19 0,-1-4-22 16,-4 4-28-16,2-8-23 0,-1-3-28 0,-1-7-14 15,2 14-20-15,-2-14-20 0,0 0-25 0,-9 7-28 16,9-7-24-16,0 0-27 0,-27-17-28 0,15 0-58 16,-4-5-274-16,-8-9-651 0,9 6 288 0</inkml:trace>
          <inkml:trace contextRef="#ctx0" brushRef="#br0" timeOffset="284188.1605">8655 9132 361 0,'-4'-11'359'15,"-1"4"-26"-15,5 7-29 0,-3-18-11 0,0 10-29 16,3 8-13-16,0 0-25 0,5-18-22 0,1 11-19 16,-6 7-15-16,13-8-20 0,-1 5-9 0,3 3-20 15,3 0-12-15,-2 3-11 0,4 0-9 0,4 5-9 16,-2 2-1-16,-1 2-11 0,1 0-6 0,1 3-4 16,-4 2 2-16,2 1 2 0,-2-1 6 0,-5 3-7 15,1-2 0-15,-5 0-6 0,-1-3 9 0,2 5 5 16,-6-3-2-16,-3 0 5 0,-4-3-3 0,-3 2-4 15,-1-1-2-15,-2 1-6 0,-1-3-3 0,-4 4-4 16,2-8-7-16,-5 3-3 0,-3 2-9 0,2-6-13 16,-1 0-21-16,5-1-25 0,-1-2-27 0,2-4-24 15,3 1-25-15,9-2-25 0,-19-2-45 0,19 2-45 0,-15-6-53 16,15 6-66-16,-7-16-285 0,7 7-674 0,0-6 299 16</inkml:trace>
          <inkml:trace contextRef="#ctx0" brushRef="#br0" timeOffset="284401.3819">9101 9088 272 0,'0'0'273'0,"12"8"-5"0,-7-3-13 16,4 5-4-16,0 0-10 0,-5 1-6 0,4 2-18 16,0 2-5-16,0-1-18 0,-2 3-11 0,0-3-21 15,4 3-5-15,-2-2-15 0,-2 2-14 0,-2-2-10 16,1 2-14-16,-1 0-12 0,-2-3-7 0,-1 3-9 15,2-3-22-15,-1 0-24 0,-1-3-31 0,-2 1-36 16,1-1-44-16,0-11-46 0,0 18-53 0,0-18-72 16,0 0-261-16,0 0-554 0,0 0 246 0</inkml:trace>
          <inkml:trace contextRef="#ctx0" brushRef="#br0" timeOffset="285023.362">9382 9181 174 0,'15'6'309'0,"-15"-6"-14"16,9 8-19-16,-6-1-2 0,-3-7-26 0,5 16-3 16,0-5-22-16,1 2-9 0,1 0-16 15,-1 3-14-15,-1-1-19 0,4 2-12 0,-5-3-9 0,2 3-18 16,0 1-12-16,-1-5-7 0,-2-1-17 0,1-2-8 16,1 0-2-16,-5-10-10 0,1 17-9 0,2-12-6 15,-3-5 0-15,3 15-2 0,-3-15-6 0,0 0 2 16,3 7-10-16,-3-7-13 0,0 0-6 0,0 0-6 15,0 0-12-15,13-22-9 0,-8 13-5 0,-2-2-8 16,3-3-9-16,0-2-10 0,0 0-6 0,0-9-3 16,1 3 1-16,4-2 5 0,-4 3 3 0,-1 6 7 15,-1-4-5-15,1 7 12 0,1-5 9 0,-1 6 14 16,-2 0 7-16,2 4 2 0,-6 7 2 0,8-13 7 16,-4 8 4-16,-4 5-3 0,0 0 11 0,0 0 9 15,21 2 5-15,-21-2 5 0,14 14 2 0,-8-7 3 16,1 6 8-16,-1 0-3 0,1 2 2 0,1-1-3 0,1 1 19 15,1-2 1-15,-2 5-5 0,2 3-6 0,-2-7 5 16,-1 0-10-16,-1 3-5 0,3-5-8 0,-3 0 0 16,-2-1-2-16,-1-3-11 0,3-2 3 0,-6-6-6 15,6 14 1-15,-3-8-1 0,-3-6-6 0,6 8 2 16,-6-8-2-16,0 0-7 0,0 0-4 0,14 0-3 16,-14 0-9-16,0 0-3 0,16-11-9 15,-8 3-5-15,-5-1-6 0,6-4-15 0,-2-2 7 0,0 1-11 16,2-3-3-16,-3 3 22 0,5-4-14 0,-8 0 4 15,4 3 1-15,-1 0 7 0,0 1 7 0,0 1 2 16,-1 1 3-16,-2 3 11 0,3 4 6 0,-6 5 7 16,7-11 8-16,-7 11 9 0,7-10 0 0,-7 10 10 15,11-1 11-15,-11 1-2 0,0 0 5 0,19 5 3 16,-11 1 2-16,-8-6 2 0,13 11-4 0,-4-6 5 16,2 7-9-16,1-3-7 0,-4 1 4 0,4 3-4 15,-3-2-4-15,3 0-5 0,-3 2-5 0,3 1-2 16,-1-3-3-16,-1 1-9 0,-1 0-18 0,-2 0-32 0,-1-3-43 15,-1-2-38-15,1-1-34 0,-2 1-31 0,-4-7-29 16,8 7-37-16,-8-7-56 0,0 0-69 0,0 0-322 16,0 0-747-16,0 0 331 0</inkml:trace>
          <inkml:trace contextRef="#ctx0" brushRef="#br0" timeOffset="285212.5311">10327 9081 95 0,'14'-4'367'15,"-14"4"-27"-15,0 0-16 0,15 11-20 0,-11-5-8 16,-4-6-27-16,10 14-10 0,-2-2-13 0,1-1-15 16,-2 3-17-16,2 2-19 0,-1-3-4 0,2 0-30 15,-4 2-10-15,2-1-33 0,-1-3 1 0,-2 6-15 16,2-4-32-16,-6 1-39 0,4 1-31 0,-2-2-40 0,1-1-42 16,-4 0-53-16,-3-1-55 0,3-11-78 15,-1 18-299-15,-1-11-611 0,2-7 271 0</inkml:trace>
          <inkml:trace contextRef="#ctx0" brushRef="#br0" timeOffset="285797.0656">10798 9132 276 0,'0'0'298'0,"0"0"-17"15,0 0-9-15,20 3-15 0,-20-3-3 0,15 7-11 16,-8-3-8-16,2 3-16 0,2 2-4 0,-4 0-10 15,4 2-7-15,-3 0-6 0,-2-2-9 0,2 7 2 16,1-3-17-16,0 2-6 0,-5 0-4 0,2-1-18 16,-1-3-7-16,-1 3-15 0,-1-3-2 0,2 0-15 15,-2-3-4-15,0 0-11 0,-3-8-10 0,3 14-6 16,-3-14-5-16,0 9-7 0,0-9 0 0,0 0-7 0,0 0 5 16,1 11-10-16,-1-11-8 0,0 0-15 0,0 0-9 15,0 0-3-15,0 0-22 0,0 0-6 0,9-42-17 16,-6 29-21-16,1 0 6 0,2-5-8 0,3-2-4 15,-1-2 4-15,-2 4 1 0,6-5 5 0,-5 11 3 16,2-6 3-16,-3 6 0 0,5-3 9 0,-4 7 2 16,0-5 8-16,-1 7-5 0,0 1 22 0,2-2 8 15,-8 7 8-15,13-10 2 0,-7 7 9 0,-6 3 13 16,14 0 7-16,-14 0 11 0,15 3 12 0,-15-3 4 16,16 11 10-16,-9-1 5 0,2-1 5 0,2 0-1 15,-2 4-2-15,1-2 0 0,-2-2-5 0,1 3-2 16,-2 2-9-16,1-1-9 0,2 2-6 0,-3 0-1 15,-1-3-5-15,-1 2-3 0,-2-3-7 0,3 0-17 0,-5-1-27 16,4-2-27-16,-5-8-43 0,1 15-39 0,4-10-28 16,-5-5-38-16,3 11-30 0,-3-11-46 15,0 0-50-15,0 0-79 0,0 0-307 0,0 0-753 0,0 0 333 16</inkml:trace>
          <inkml:trace contextRef="#ctx0" brushRef="#br0" timeOffset="285978.5664">11483 9013 318 0,'0'0'361'0,"0"0"-13"0,16 14-18 16,-10-9-18-16,-1 4-3 0,-1 2-20 0,-2 3-14 15,4 3-13-15,-3-3-20 0,3 4-19 0,7 3-22 16,-5-6-14-16,4 7-19 0,0-2-16 0,-1-1-15 16,-2 2-21-16,-1-5-38 0,2 1-45 0,-2-2-50 15,-2 3-49-15,-3-5-52 0,1 3-75 0,-2-3-91 16,-1-2-327-16,2-4-661 0,-3-7 293 0</inkml:trace>
        </inkml:traceGroup>
        <inkml:traceGroup>
          <inkml:annotationXML>
            <emma:emma xmlns:emma="http://www.w3.org/2003/04/emma" version="1.0">
              <emma:interpretation id="{D75C909D-CBDB-42E3-ABB4-2BACD74BA623}" emma:medium="tactile" emma:mode="ink">
                <msink:context xmlns:msink="http://schemas.microsoft.com/ink/2010/main" type="inkWord" rotatedBoundingBox="19629,10606 26755,10356 26807,11831 19681,12080"/>
              </emma:interpretation>
            </emma:emma>
          </inkml:annotationXML>
          <inkml:trace contextRef="#ctx0" brushRef="#br0" timeOffset="289900.818">12957 8556 167 0,'-6'-7'225'0,"6"7"-2"0,-3-11-10 16,3 11-5-16,0 0-11 0,-6-10-6 0,6 10-8 16,0 0-8-16,-6-11-9 0,6 11-8 0,0 0-9 0,-6-10-8 15,6 10-8-15,0 0-13 0,0 0-11 16,0 0-14-16,0 0-11 0,0 0-9 0,0 0 0 16,0 0 0-16,0 0 0 0,1 39-7 0,2-22 5 15,-1 9-2-15,-1 0 8 0,4 2 2 0,2 10-8 0,-1 1 8 16,1 0 5-16,1 2 11 0,2 2-13 0,-2 3-5 15,-1-8-1-15,5 1 0 0,-3-2 2 0,0-1-2 16,3 1-3-16,-4-10-2 0,0 1-7 0,1 1-4 16,-1-5-1-16,-2 0-7 0,1 2-4 0,-1-3-5 15,-4-5 1-15,4 4-1 0,0-2-8 0,-5-2-8 16,4-1 2-16,-1-4-5 0,-4-1-1 0,2-4-1 16,1 1-1-16,-3-9-5 0,0 13 4 0,0-13-6 15,3 9 4-15,-3-9 6 0,0 0 0 0,0 0-5 0,0 0-4 16,0 0 2-16,0 0-8 0,0 0-10 15,0 0-1-15,9-26-16 0,-5 12-11 0,-1-3-16 16,1-1-15-16,4-6-15 0,-1-4-13 0,4 0-6 0,-2 1 6 16,3-7 0-16,-5 7 13 0,2 3 3 0,2 0 3 15,-4 0 5-15,3 0 5 0,-2 12 11 0,-2-1 7 16,-3 2 0-16,1 4 8 0,-4 7 1 0,6-17 1 16,-3 11 1-16,-3 6 0 0,0 0 11 0,8-5-8 15,-8 5 6-15,0 0-2 0,0 0 11 0,0 0 0 16,22 20 1-16,-17-11-1 0,4 2 7 0,-2 6 9 15,0-1-4-15,1-1 2 0,5 5 1 0,1 1 1 16,-4-6 8-16,-1 2-2 0,3-2-2 0,3 3-1 16,-3-6 10-16,1 0 1 0,1 1 0 0,-1-3 4 0,1-2 2 15,0 1-3-15,4-4-2 0,-3 1 10 16,0-2-4-16,2-4-4 0,-2-4 4 0,4 2-15 16,-1 0 5-16,-2-3-2 0,4 1-1 0,-1-3 1 0,-1-2 1 15,-2 0-2-15,2-1-8 0,8-1 4 16,-7-5-6-16,2 3-3 0,-2-3-3 0,1 1 1 15,-10 1 0-15,2-1-6 0,1 0-3 0,1-3 4 0,-2 3 2 16,-5-1-2-16,1 3-5 0,-4-3 3 0,-4 6-8 16,2-4 5-16,-2-1-1 0,-5 4-2 0,5 11-1 15,-9-23 0-15,3 16 0 0,-1 0 2 0,-2-3 3 16,-6 1-1-16,1 3-3 0,0 6 4 0,-1 0 8 16,-3 0-8-16,1 0 0 0,-2 4 7 0,1-1-10 15,3 5 5-15,-1 1 7 0,2 4-4 0,1-1 0 16,-1 2 6-16,6 2-2 0,0-1 6 0,4 3-2 15,-2 3 5-15,4-3 2 0,2 5 8 0,0-5 5 16,5-1-2-16,-1 1 5 0,7 2 0 0,-3-2 4 0,6-2-1 16,-1 4 2-16,1-6-6 0,5-1 1 15,-2-1 0-15,3 6-3 0,-3-12-3 0,-1 1-5 16,4 0-3-16,-1-1-14 0,-1-1-23 0,1-4-30 0,1-1-35 16,5 1-32-16,-6-1-42 0,1-2-55 0,1-2-50 15,-3-3-351-15,5-4-671 0,3 4 297 0</inkml:trace>
          <inkml:trace contextRef="#ctx0" brushRef="#br0" timeOffset="289905.8048">14442 8741 306 0,'0'0'292'0,"-19"6"-16"0,5-2-17 0,-1 3-18 16,-1-3-17-16,-1 6-17 0,4 0-13 0,0 0-19 0,-1-2-19 16,2 5-11-16,-1-7-16 0,5 6-14 0,2 0-8 15,-1 1-10-15,2 2-5 0,2-6-12 16,3 2-5-16,0-11-5 0,0 17-9 0,2-9-6 0,1 2-4 15,3 1-4-15,1 2-1 0,2-5-5 0,2-2-7 16,5 4-8-16,-5 0 2 0,2-2-1 0,0 3-8 16,2-1 3-16,-1 1-2 0,1-1-3 0,-3 1-3 15,-3 1-1-15,1-4 4 0,0 3-1 0,-2 1 4 16,-2-4 6-16,0 4-9 0,-5-1 16 0,2 2-1 16,-6 1 1-16,0 1 0 0,-3-3-6 0,-1-1 1 15,-4 3-3-15,1-4-2 0,0 1 2 0,-2-1-22 16,-2 1-11-16,5-4-14 0,0 1-18 0,0-2-17 15,2-3-22-15,7-3-18 0,-12 9-28 0,12-9-28 0,-7 2-27 16,7-2-9-16,0 0-36 0,0 0-45 0,0 0-176 16,0 0-483-16,23-33 213 0</inkml:trace>
          <inkml:trace contextRef="#ctx0" brushRef="#br0" timeOffset="289915.1143">14607 9118 107 0,'15'0'219'15,"-3"1"-16"-15,3-2-7 0,-1 2-9 0,2 1-6 16,-3 2-5-16,1-4-11 0,2 4-1 0,1-2-11 15,-2 2-10-15,3-4-11 0,-1 0-9 0,3 0-9 16,5-3-11-16,-5 3-9 0,6-3-14 0,0-1-5 16,2-1-3-16,-4-1-10 0,0 0-3 0,1-2-4 15,-5 2-6-15,-3-1-8 0,0-1-1 0,-4-2-8 16,1 0 1-16,-4 1-5 0,-2 0-3 0,-4 0-8 16,-1-2-9-16,2-2-2 0,-5-2-5 0,-5 3-8 15,-2-5-1-15,-1 0-6 0,-4 3 0 0,3 3-8 16,-10-6 1-16,-1 3-3 0,0 3 2 0,-4 2 0 15,-5 1 7-15,1 5-3 0,-3-1 0 0,2 4 5 0,0 7 1 16,3-3-1-16,-1 3 9 0,7 4 5 0,0 0 6 16,5-5 3-16,0 3 6 0,3 2 2 15,0 6 1-15,3-5 7 0,2 3 6 0,1 1-1 0,2 1 3 16,2-3-2-16,2 3 5 0,2-2-5 0,2-1 1 16,2-1-3-16,-1 2-1 0,6-6 2 0,-3 2 1 15,5 0-5-15,-1-2-1 0,2 0-2 0,1-3-1 16,-2-3-4-16,5 1-2 0,-3-3 2 0,3-2-2 15,1 1-3-15,-2-3-1 0,0 0-2 0,1-4 0 16,-1 0-1-16,-1-2 6 0,-1 3-8 0,0-5 5 16,-2-2-6-16,1 4-4 0,-2-6 1 0,0 6 4 15,-3-6-2-15,1 4-2 0,-1 1 7 0,-2 0 1 16,-1 5 4-16,-6 5 7 0,11-14-7 0,-5 8-4 0,-6 6 2 16,4-5-6-16,-4 5 3 0,0 0-3 0,0 0 6 15,14 0-5-15,-14 0-3 0,0 0 6 16,10 14-1-16,-10-14-3 0,9 11 3 0,-3-2-4 0,0 0-1 15,0-1 3-15,1-1-4 0,4 4-3 0,-4-4 9 16,-1-2-2-16,2 3-3 0,1-2 2 16,3-3-4-16,-12-3 3 0,18 0-10 0,-8 0 1 0,-10 0-4 15,27-2-3-15,-15-2 1 0,-2 1-7 0,-2-2 1 16,5-2-1-16,-5 1-5 0,3-4 5 0,0 0 3 16,-5 2-1-16,4-6-4 0,-1 3 7 0,3-4-5 15,-4 2 6-15,1 1-2 0,0 3-1 0,-1-4 1 16,3 3 3-16,-4 3 0 0,-1 2-1 0,2-1 0 15,-8 6 5-15,0 0 5 0,21 3 4 0,-14 4 10 16,1 0 6-16,2 2 9 0,-2 6-1 0,0-1 10 16,3 7 2-16,-2 4 4 0,3 0 3 0,1 9 14 15,-1 2-9-15,2 1 11 0,0 1 0 0,-2 4 3 0,3-2-8 16,0 1 1-16,-1 1-7 0,2 0 2 0,-3 0-2 16,-1 1 0-16,-1-6 0 0,1-1-2 15,-3-3-1-15,1 4-7 0,-4-11 0 0,2-2 7 0,-2 1-14 16,-3-3 8-16,1-6-13 0,-3-1 4 0,-1-1-3 15,0-1 4-15,-1-2-11 0,-3-1 7 0,4-10-3 16,-5 14-2-16,-1-8-3 0,0 1 0 0,0 1-1 16,6-8 0-16,-15 5-3 0,15-5-1 0,-16-1-2 15,16 1-3-15,-17-5 3 0,17 5-2 0,-19-9-1 16,7-2-3-16,-1 4-3 0,1-7-6 0,1 0 9 16,-1 0-2-16,0-10-6 0,1 4-5 0,-3-6-14 15,1-6-8-15,-1-4-11 0,2-4-6 0,3 2-20 16,2-6 0-16,2-2-6 0,2-3-10 0,0 1-7 0,6-2 1 15,-6 1-15-15,8 0 8 0,1 4-2 16,1 0 16-16,2 6 7 0,2-2 7 0,-4 14 9 16,4 3 4-16,-4 1 5 0,1 2 3 0,-1 3 5 0,0 7 5 15,1-2 5-15,4 1 2 0,0 4-1 0,-5 1 5 16,7 1 9-16,-2 1 0 0,0 5-9 0,-12 0 14 16,22 0 1-16,-9 6 6 0,-1-1 8 0,2 1-2 15,-2 6 8-15,3 4 8 0,-7 6 0 0,-2-6 2 16,2 0-3-16,-5 2 10 0,-2 0-3 0,1-2 8 15,-2 7 0-15,-3-7-6 0,0-1-3 0,0 1 12 16,0-3-4-16,0 0-3 0,1-2-1 0,2-11-2 16,-5 13-11-16,2-6 7 0,3-7-9 0,0 0 4 15,-2 13 6-15,2-13-6 0,0 0 3 0,0 0 7 16,0 0-14-16,19-1-3 0,-19 1 4 0,24-14-16 16,-9 5 3-16,8-3-2 0,-1-3-16 0,0-2 3 15,10-8-13-15,-4-2-8 0,6 2-5 0,-1-4-3 16,0-2 0-16,1 0-4 0,3-3 0 0,-4 3 9 15,0-1-13-15,-3-3 8 0,3 2-1 0,-2 0 1 16,-3 2 5-16,2-1 7 0,-1 4 3 0,-3-3 3 0,-5-1-12 16,-3 1 16-16,-4 10-7 0,-2 0 7 0,-8 3 3 15,5-3 2-15,-6 4 2 0,-3 0-4 0,0 5 5 16,-3 0-2-16,-3 1-5 0,-4-3 5 0,2 8-3 16,-4 1 0-16,-3-1 4 0,-4 1-2 0,-2 5 3 15,-6 5-1-15,2 1 2 0,-2 1-3 0,2 4 5 16,1 0 0-16,0 2 3 0,3 5 1 0,2 3 4 15,-2-3 2-15,4 2-2 0,1 5 7 0,2 7 7 16,3-9 3-16,2 5 6 0,3 0-2 0,0-1 6 16,4 2-4-16,2 7 4 0,2-10-2 0,-1 10-1 15,7-9-3-15,4 1 2 0,1 6-6 0,0-8 3 16,5 5 3-16,2 1-11 0,-4-10 0 0,5-3-4 16,1 2 5-16,-2-6-2 0,1-2-2 0,-2 0-3 0,-3-5-9 15,2-1-4-15,3-3-10 0,-1 0 5 0,-3-2 0 16,1-1-7-16,2-2-2 0,-1-2 6 15,-1-1 5-15,1-2-6 0,-2-1 5 0,7 0 10 0,-8-3-7 16,2 5-5-16,0-4 5 0,-5 3-2 0,1 1 15 16,-1 1-12-16,-5-2-2 0,1 1-4 0,2 3 4 15,-11 2 2-15,20-1 1 0,-20 1 2 0,18 3-2 16,-8 1-4-16,1-3 8 0,1 0-5 0,-2 1 2 16,8 1-1-16,-6-3 5 0,3 0-2 0,0 0 10 15,1 0-16-15,0 0 11 0,4 0 0 0,-2-3 4 16,1 0-9-16,-2-2 3 0,2 2 5 0,0-3-6 15,-4 1 11-15,5-2-10 0,-4-3 0 0,-1 0-3 16,-2 2-3-16,-1-3 4 0,2 3-5 0,-7 1 1 16,-1-5-4-16,2 0-5 0,-5 2-6 0,0 2-8 15,-3 8 7-15,-5-18 0 0,2 7-8 0,-6-2 0 16,-6 6 3-16,0-1-4 0,-1 1 3 0,-2 1-1 0,-1-1 2 16,-4 6 5-16,5-1 0 0,-1 4 5 0,1 3-7 15,0-1 6-15,3 1 3 0,-4 2-1 0,5-3 10 16,1 7-1-16,1-2 8 0,-1 1-1 0,5 1 2 15,5 0-5-15,-3 1 4 0,5-3 5 0,-4 1-2 16,5 2 1-16,0-12-2 0,2 23 1 0,1-13 1 16,0-2 4-16,3-1-3 0,1 2 0 0,1-2 0 15,-1-1-1-15,7-1 1 0,-6 0 1 0,7-2-1 16,-3-3-2-16,-1 0-3 0,5-2 2 0,-1 0-5 16,0-4 6-16,1 2-3 0,1-3 0 0,-1 0-1 0,-1 0 1 15,-1-2 2-15,0-3 7 0,3-6-10 16,-4 11 2-16,-2-4 7 0,1 4 14 0,-5 0-2 15,1 1-6-15,1 0 6 0,-2 1-6 0,-7 5 1 0,13-7 1 16,-13 7-8-16,14-7 2 0,-14 7 10 0,0 0-13 16,22 11-3-16,-14-8 4 0,2 3-2 0,-1 4 4 15,3-1-15-15,0 2-22 0,0 0-34 0,-2-1-44 16,1 0-58-16,-4-3-65 0,1 0-116 0,2-2-196 16,4 0-580-16,-6-2 258 0</inkml:trace>
          <inkml:trace contextRef="#ctx0" brushRef="#br0" timeOffset="291223.0974">17410 8751 308 0,'0'0'308'0,"0"0"-30"0,0 0-20 0,0 0-16 0,0 0-17 15,0 0-10-15,0 0-13 0,10 32-11 16,-8-18-16-16,2 2-4 0,2 0-16 0,-3-2-9 15,3 3-14-15,2-3-3 0,-4 3-12 0,4-3-8 0,-3 3-18 16,1-6-2-16,2 2-6 0,-4-5-8 16,1 2-9-16,1-4 0 0,-6-6-13 0,10 12 10 15,-4-5-23-15,-6-7 5 0,11 4-9 0,-11-4 2 0,10 2-11 16,-10-2 1-16,0 0-11 0,0 0-5 0,21-10-1 16,-21 10-4-16,7-11-6 0,-1 1 0 0,-1 0-13 15,-2 0 6-15,1-1 5 0,-2 0-1 0,-1-3 2 16,2 2-2-16,-3-4-2 0,2 2-1 0,-2 14 4 15,1-19 2-15,-1 8 2 0,0 11-6 0,5-15 5 16,-5 15-1-16,0-10-4 0,0 10 7 0,3-10-10 16,-3 10 0-16,0 0 2 0,0 0-1 0,0 0 8 15,0 0 9-15,12 24-10 0,-8-14 7 0,2-3-7 16,-3 4-2-16,5-1 10 0,-1 4 3 0,3 0-8 16,-1-3 4-16,-1 2-2 0,2 0 2 0,5-4 1 15,-1 0-5-15,-4-4 6 0,3 1-4 0,2 1-1 16,-4-5 0-16,-4 2 1 0,2 0 2 0,2-3-4 0,-1 1 4 15,-10-2-2-15,18-3 0 0,-18 3-11 0,12-8 7 16,-5 6 3-16,-1-5-3 0,0 0 3 16,-6 7-4-16,9-17 3 0,-3 3-10 0,-3 0 0 0,3 0 11 15,-1 1-7-15,-1 6 3 0,-1-9-2 0,2 8 0 16,-2 0-1-16,-3 8-6 0,4-14 5 0,-4 14-13 16,6-6 12-16,-6 6-4 0,9-3 8 0,-9 3-6 15,0 0-1-15,18 9 4 0,-15 1-1 0,6 0 0 16,-2-1 1-16,2 3 1 0,2 0 1 0,-2-1-1 15,3 2-2-15,-1 0 7 0,3-1-1 0,4 4 0 16,-5-6 0-16,2-2-1 0,-1-3 2 0,0 3 6 16,0-3-5-16,1-3-3 0,-3-1-16 0,0-1 15 0,-2 2-3 15,6-4 2-15,-7-1 1 0,2-1-7 0,-11 4 1 16,22-11 2-16,-14 6 4 0,2-1 0 0,-1-1 1 16,-1-6-3-16,2 0-3 0,-3-2 7 0,1 1-5 15,-2 0-4-15,0 0 2 0,1 1-5 0,-1-1 1 16,0 7 1-16,-4-1 1 0,4 1 1 0,-6 7-6 15,6-10 7-15,-6 10-4 0,0 0-1 0,9-6 4 16,-9 6-1-16,0 0 8 0,0 0-6 0,16 13 3 16,-12-6-2-16,-4-7 8 0,14 11 2 0,-4 0 1 15,-1-1 1-15,3 3-1 0,3-3 5 0,3 8 5 16,1-12 1-16,-4 2 3 0,3-2-7 0,2 2-1 16,2-1 3-16,-3-5-1 0,2-2-1 0,3 0-1 15,-3-2 2-15,-2-2-4 0,8 1 9 0,-7-4-8 16,-4 0-7-16,2 4 8 0,-3-3-1 0,-2-5-6 15,1 0-7-15,-4 0-10 0,-2 1-3 0,-4-4-9 16,-2-2-7-16,-1 1-1 0,-1 0-5 0,-3-1-4 16,-7 4 3-16,-2 2 2 0,-2 0 3 0,1 6-3 0,-2-3 9 15,-3 1-3-15,0 6 7 0,2 0 4 0,1 2 0 16,0 2-4-16,-2-2 7 0,4 7-1 0,3 0 5 16,-5 2 4-16,6-2 1 0,0 4 3 0,0-3 0 15,4 6 2-15,1-4 0 0,2 3 1 0,-1 0 1 16,2 1-2-16,1-9 2 0,4 6 1 0,-1-2-1 15,3-2-1-15,2 0-2 0,-2-2-4 0,4-1 0 16,-1-2-2-16,2-1-3 0,-11-3 0 0,20 0 1 16,-9 3 2-16,-11-3-3 0,22-6 2 0,-13 4 1 0,5-5-1 15,-4 1 3-15,1-1 0 0,0-6 4 16,1 2 1-16,0 0-3 0,-1-3 9 0,-1 3-3 16,1-2 4-16,-1 0 5 0,2 3 4 0,-5 4 4 0,-1-2-5 15,2 3-2-15,-8 5-4 0,12-11 0 0,-8 7-4 16,-4 4 2-16,0 0 0 0,0 0 4 15,23 4-2-15,-23-4 3 0,10 11-1 0,-1-6-6 0,-1 6 8 16,2-3 3-16,-1-1-4 0,0 5 1 0,4-2 7 16,-1-3-9-16,2 0 3 0,-2-1-7 0,1 1 9 15,2-2-4-15,0-4 2 0,-3 4-7 0,1-5 5 16,-1 4 3-16,3-8-5 0,-15 4 1 0,19-5-3 16,-10-1 0-16,3-3-4 0,-1 1-4 0,-5-1 3 15,3-5-11-15,3 3-1 0,-5-4-7 0,2-7-12 16,-2 2-5-16,4-5-6 0,-4-3-3 0,4 1-13 15,-2-10-13-15,-2-2-11 0,1 0-8 0,-2-3-4 16,0 1 3-16,3-1 7 0,-4 3 5 0,4-2 11 16,-6 13 12-16,-3 3 21 0,2 1 17 0,1 8 21 0,-3 0 4 15,1 2 5-15,-1 7-2 0,0 7-2 16,2-11-1-16,-2 11 6 0,0 0 8 0,0 0 11 0,0 0 3 16,-17 35 6-16,12-15 6 0,-1 3 8 0,-5 4 6 15,7 1-3-15,-2 0 12 0,0 12 2 16,0-3 4-16,0-2-5 0,4 3 0 0,2-3-4 0,-1-7-4 15,1-1-5-15,4-2 0 0,-4 3-12 0,5-7 8 16,1 3-14-16,0-6-1 0,1 6-4 16,2-11 2-16,-3 0-1 0,0 2-3 0,1-9-4 0,-1 0 1 15,2 1-2-15,-1 1-2 0,4-3-10 0,-2-3 12 16,-9-2-21-16,24-7-1 0,-15 3-4 0,4-3-3 0,-1-3-4 16,0 4-4-16,-3-7-15 0,1 0-5 15,-2-2 8-15,-1 4-1 0,-2 0 3 0,-2 2-9 16,-3 9 11-16,6-11 3 0,-6 11-11 0,4-7 3 0,-4 7 1 15,0 0 11-15,0 0-1 0,0 0 12 0,0 0 11 16,0 0 3-16,2 27 4 0,-1-16 8 16,0 2 5-16,4 2 12 0,1-4 17 0,3 3 11 0,4 1 6 15,7-1-2-15,4 3 2 0,2-6-7 0,3-4-2 16,11 6-9-16,3-8-5 0,-1 1-10 0,3-3-4 16,-3 1-11-16,2-2-33 0,-2-2-27 0,1-2-60 15,5-5-56-15,-9 1-59 0,-8-1-74 0,8-2-113 16,-14-4-375-16,2 1-825 0,1-3 365 0</inkml:trace>
        </inkml:traceGroup>
        <inkml:traceGroup>
          <inkml:annotationXML>
            <emma:emma xmlns:emma="http://www.w3.org/2003/04/emma" version="1.0">
              <emma:interpretation id="{890C588E-AB53-4E87-8563-7C3D24A2ABD8}" emma:medium="tactile" emma:mode="ink">
                <msink:context xmlns:msink="http://schemas.microsoft.com/ink/2010/main" type="inkWord" rotatedBoundingBox="27351,10101 32109,9935 32171,11716 27413,11883"/>
              </emma:interpretation>
            </emma:emma>
          </inkml:annotationXML>
          <inkml:trace contextRef="#ctx0" brushRef="#br0" timeOffset="293844.5239">20862 8598 25 0,'0'0'280'0,"23"-16"-15"0,-23 16-14 0,0 0-17 16,25 3-15-16,-25-3-17 0,19 4-13 0,-5 2-20 16,-5-1-9-16,4 0-17 0,-2 2-8 0,1 5-13 15,-2 1-18-15,1-3-4 0,-3 0-7 0,1 1-8 16,-6 2-5-16,2 0-4 0,-5-1-10 0,-3 5-2 16,-2-4-8-16,-4 1-5 0,-1 1-5 0,-6 2-8 0,-1-6-3 15,-1 0 4-15,-3 1-12 0,-8-3-3 16,2-2-5-16,-3-3-7 0,0 0 0 0,2-1-4 0,2-1 3 15,7-2-4-15,3-3-8 0,2-3-6 16,1-1-2-16,2-3-3 0,2 0-7 0,5-6-7 0,4 2-12 16,3-3 4-16,4-4-4 0,4 0 6 0,7 0 1 15,0-3 4-15,10-1 0 0,-4 7 4 0,7-5 0 16,-6 11 8-16,2-3 4 0,-3 3 4 0,2 1 9 16,2 5 7-16,-6 2 7 0,-2 1 3 0,6 3-3 15,0 3 10-15,-1-1 0 0,2 6 2 0,-8 6 6 16,4-3 4-16,2 3 4 0,-4 4 8 0,4 3-4 15,1 4 3-15,-4 5-3 0,5 1 2 0,-5 1 1 0,-5 3 2 16,7 4-6-16,-7-1 1 0,0 6 3 16,-1-2-2-16,4-2-3 0,-7 4 5 0,-1 2-11 15,1-4 2-15,4 6-3 0,-8 2-1 0,-2-2-7 0,-4-2-5 16,3-2 4-16,0 2-6 0,-1-6-3 0,1 4 6 16,-9-8-10-16,3-9 1 0,-3 1 1 15,-2-7-3-15,1-4-1 0,-1 1-3 0,-1-4-5 0,-4-1-1 16,1-2 7-16,-2-1-14 0,-5-2 14 0,3-1-13 15,1-7 6-15,-2 3-9 0,14-3 12 0,-28-8-4 16,14 2 18-16,9-1-13 0,-6-4-6 0,1-6 0 16,1 0 7-16,0-6-11 0,7 1 3 0,-2-6-1 15,7-8 5-15,0 2-2 0,6-7-7 0,0 2 2 16,3 0 1-16,2 0-7 0,6-1 8 0,2-3-1 16,4 4 3-16,0 1-4 0,-2 4 1 0,0-1-1 15,0 0 4-15,-2 7-12 0,4-1 17 0,-8 6-1 16,10-6 2-16,-9 9-7 0,1 2 5 0,-1-3 3 15,1 2 1-15,2 4-6 0,-3-6-6 0,1 2 10 16,-1 1-7-16,0-2 5 0,1 3 1 0,-1-1-7 16,-2 1 3-16,-1-1 1 0,-6 1-4 0,2 3 2 0,2-10-5 15,-8 10-10-15,1-3 1 0,-4-1-9 0,0 1 0 16,-3 2-4-16,0 2 2 0,0-2 1 0,-6 5-6 16,2-4 7-16,-5 3 0 0,3 4 2 0,-8-3 0 15,1 3 3-15,-2 1 0 0,-1 1 3 0,-1 2 1 16,1-1 2-16,-1 1-1 0,3 6 7 0,-3-2-4 15,7 2 5-15,-1 1-2 0,-4 2 3 0,5 0 0 16,2 3 9-16,3-3-1 0,-1 2-2 0,3 5 17 16,1 2-1-16,2-1 0 0,2 1 3 0,4 1-4 15,1-1 0-15,2 1 4 0,3-2-1 0,1 0 5 16,7 3-9-16,2 1 3 0,2-5 3 0,-2-1-5 16,-2-2-2-16,4 0 0 0,-5-2-5 0,5-3 3 15,0 3 0-15,-5-5-1 0,3-3-1 0,2 1 1 0,-3-1-3 16,-3-1-6-16,1-2-2 0,-2-4 3 15,2 4 5-15,-4-2-1 0,-1-2 2 0,-1-2-6 16,3-2 11-16,-1 1-8 0,-1-1-3 0,-4 2 2 0,2-2-10 16,-1 0 9-16,-3 5-7 0,0-1-2 0,-2 3-4 15,-6 4 0-15,16-10 4 0,-16 10-3 0,9 0-3 16,-9 0 1-16,0 0 0 0,27 6-1 0,-21-1 7 16,0 2-5-16,1 0-3 0,-1 5 3 0,0-4 2 15,2 4 3-15,1 4-2 0,1-3 2 0,-4 0-2 16,-3-1 9-16,5 1-3 0,-5-2-2 0,3-4 1 15,-3 1 1-15,-3-8 11 0,3 10-17 0,-3-10 8 16,7 8 2-16,-7-8 8 0,0 0 5 0,3 8-7 16,-3-8 1-16,0 0-6 0,0 0 4 0,0 0-4 15,0 0-3-15,0 0 2 0,0 0 5 0,0 0-20 16,10-30 1-16,-7 19-16 0,3 0 0 0,0 0-11 16,2-3-5-16,1 1-2 0,-2 0-2 0,2-2-3 0,-3 2 4 15,2-1-3-15,2 4 3 0,-1 0 2 16,-3 2 4-16,1 1 2 0,2 3 8 0,-9 4-4 15,17-9 10-15,-11 8 0 0,-6 1 2 0,16-4 0 0,-16 4 2 16,14 0 3-16,-14 0-1 0,22 4 3 0,-12-3 2 16,2 3 3-16,5-2-1 0,-1-1 0 0,1 1 0 15,-1 0 6-15,3-1 0 0,1 4-3 0,-1-9 8 16,-3 4-11-16,4-2 4 0,-1 0 4 0,-2 0-2 16,2-1-4-16,-3-2 2 0,1-1 3 0,-2 1 0 15,-2-2 0-15,1 3 3 0,-5-4-4 0,4-1 1 16,-4 2 1-16,1 0 1 0,-7-3-3 0,5 3 1 15,-2-4-1-15,-3 1-2 0,-3 10-3 0,3-17-5 16,-3 7 2-16,0 10 4 0,-3-18-6 0,3 18 2 0,-12-12 1 16,4 10-4-16,8 2 7 0,-13-4-9 0,13 4 6 15,-16 0 2-15,16 0 0 0,-23 7-2 16,11-3 5-16,-1 6-6 0,4-2 3 0,-5-1 1 0,7 5 2 16,1-1 0-16,-4 0-2 0,4 3 1 0,3-4 6 15,3 1 0-15,0-11 0 0,-3 21 0 16,6-7-2-16,0 0 4 0,7-4 1 0,-4-2-1 0,7 3 3 15,-1-2-3-15,5-2-5 0,2-1 5 0,4 2-1 16,0-5 4-16,3 1-2 0,4-3-6 0,-8-1 1 16,6-1 3-16,-4-5-3 0,5 1 0 0,-3-1-7 15,-3-1-1-15,2-3-4 0,0-4-4 0,-4 3-2 16,-1-6-5-16,-1 3-6 0,0-6-6 0,-2 0-12 16,2-4-7-16,-7 0-1 0,8-7-6 0,-4-6-2 15,0-3-6-15,-2 3-3 0,-1-4-1 0,-1 0-1 16,5-2 9-16,-7-1 9 0,-1 2 6 0,4 1 7 15,-7 1 12-15,3 3 15 0,-4 10 13 0,1-1 6 16,-3 3 13-16,1 3 7 0,-1 0 5 0,0 6 10 0,-3 2 3 16,6-1 1-16,-6 5-2 0,0 10-7 15,3-7-4-15,-3 7-3 0,0 0 2 0,0 0 3 0,0 0 9 16,11 35 2-16,-11-13 2 0,0 0 9 0,3 4 5 16,-3 4 7-16,0 7 4 0,3 5 0 15,-3-2 0-15,3 0 1 0,-3 2 1 0,0 0-1 0,0-1-6 16,0-3-4-16,0-2-8 0,0-1-8 0,4-1 8 15,-4-9-7-15,0 3-1 0,0-7-11 0,0-2 6 16,3-3-16-16,-3-1 8 0,3-2 0 0,-3-3-2 16,3 1-4-16,-3-11-2 0,6 15 1 0,-6-15 2 15,4 11-4-15,-4-11-1 0,9 4-10 0,-9-4-1 16,14 0-9-16,-14 0 0 0,16-12-11 0,-7 7-4 16,2-5-8-16,-3-1-8 0,3 1 2 0,1-1-2 15,-8 4-1-15,8-6 4 0,-7 7 1 0,1-4 6 16,0 5-1-16,-6 5 1 0,10-8-1 0,-10 8 0 0,0 0 2 15,3-6 5-15,-3 6 5 0,0 0-1 0,0 0 1 16,0 0 4-16,-3 30 4 0,3-30-1 0,0 25 14 16,0-14-3-16,0 6-4 0,0-3 3 0,3 1 11 15,-3-4-1-15,12 3 15 0,-8-1-12 0,5-2-1 16,2 3 6-16,1-4 1 0,4 1-1 0,4-4 9 16,-7-1-14-16,6-4 0 0,4-3 1 0,4 2 6 15,1-1-13-15,2-2-2 0,-5-2 3 0,2-2-1 16,1-1-4-16,-1 0-2 0,-1-3 11 0,-1 0-17 15,-3-1 0-15,2-4-11 0,-7-1-5 0,2-1-14 16,-1 2-9-16,-8-1-1 0,-1 1-7 0,-1-1 1 16,-2 2 6-16,-5-2 0 0,2 5 1 0,-3-4 2 15,0 15 9-15,-3-15-5 0,-4 6 1 0,-1 3 6 16,8 6-5-16,-19-3 5 0,4-1 4 0,15 4-3 16,-20 5 4-16,10 1 0 0,-3-3 5 0,1 5-1 15,-2 2 4-15,5 0 0 0,2 0 5 0,-2 0-1 0,6-2 0 16,-5 5 4-16,3-2 2 0,5-1 3 0,0-10-3 15,0 21 3-15,5-11 1 0,1-2 2 0,5 4 4 16,-1-4-5-16,5 0 0 0,3-1 1 0,-3-3 3 16,12 2-10-16,-2-1-4 0,-5-1 8 0,6-6-2 15,0 0 0-15,-7 2 4 0,10-3-1 0,-7-2-4 16,5-1 1-16,-8 2 0 0,4-3 1 0,-3 3 4 16,-5-1-7-16,2-3 5 0,-4 1-6 0,2 2 5 15,-2-1 0-15,1-2 1 0,-5 4 0 0,-2-2-1 16,-1 3-11-16,-6 3 12 0,14-8-3 0,-14 8 5 15,12-3-17-15,-12 3 13 0,0 0 0 0,0 0 1 16,0 0-2-16,18 8 1 0,-18-8 3 0,3 8 1 16,-3-8 1-16,5 9 0 0,-5-9 1 0,3 14 2 0,-3-14-8 15,6 11 3-15,-6-11-1 0,5 12-1 0,-5-12 8 16,0 8-2-16,0-8-2 0,9 4 7 0,-9-4-8 16,10 3 1-16,-10-3 5 0,0 0-16 0,23-3 8 15,-23 3-1-15,22-8 2 0,-9 2-7 0,2 0 5 16,3-3 7-16,-1-1-9 0,5-1-5 0,0-2 0 15,4-2 2-15,2 1 1 0,-1 4 0 0,1-1-6 16,4 2 4-16,-1 0 6 0,5 1 7 0,2 4 3 16,4 4 4-16,-1 3 8 0,-3 4 9 0,-9 0-3 15,6 3 7-15,4 4-6 0,0 0 15 0,-14 3-22 16,11 4 5-16,-12-6-4 0,1 4-13 0,-2-3-29 16,-7 6-32-16,1 2-20 0,-6 2-35 0,-3-1-45 0,-5 4-55 15,-6-2-75-15,-9 11-353 0,-7-2-682 16,-8-1 302-16</inkml:trace>
        </inkml:traceGroup>
      </inkml:traceGroup>
      <inkml:traceGroup>
        <inkml:annotationXML>
          <emma:emma xmlns:emma="http://www.w3.org/2003/04/emma" version="1.0">
            <emma:interpretation id="{696EDF42-54AE-4184-BD47-7C347D80C607}" emma:medium="tactile" emma:mode="ink">
              <msink:context xmlns:msink="http://schemas.microsoft.com/ink/2010/main" type="line" rotatedBoundingBox="2369,12945 21507,11991 21563,13119 2426,14072"/>
            </emma:interpretation>
          </emma:emma>
        </inkml:annotationXML>
        <inkml:traceGroup>
          <inkml:annotationXML>
            <emma:emma xmlns:emma="http://www.w3.org/2003/04/emma" version="1.0">
              <emma:interpretation id="{88CE6ABB-B2BC-48F6-A077-82D6FB66369D}" emma:medium="tactile" emma:mode="ink">
                <msink:context xmlns:msink="http://schemas.microsoft.com/ink/2010/main" type="inkWord" rotatedBoundingBox="2369,12945 7495,12689 7532,13421 2406,13676"/>
              </emma:interpretation>
            </emma:emma>
          </inkml:annotationXML>
          <inkml:trace contextRef="#ctx0" brushRef="#br0" timeOffset="296434.4062">-4321 11013 195 0,'0'0'232'0,"0"0"-14"0,0 0-5 16,0 0-21-16,1-31-14 0,-1 31-13 0,0 0-13 15,0 0-11-15,0 0-14 0,0 0-13 0,0 0-6 16,0 0-15-16,0 0-6 0,0 0-8 0,0 0 4 15,0 0-2-15,0 0 0 0,0 0 0 0,0 0-1 16,0 0-3-16,14 35 3 0,-11-22-6 0,3 1-1 16,-2 3-1-16,-1-1-2 0,3 3 0 0,0-2-1 15,-1 1 0-15,1 4-6 0,-2-1 1 0,6 3-8 16,-8-7-4-16,4 1 2 0,0 0 2 0,0 0-16 0,-3-2 6 16,0 1 6-16,3 1-11 0,-2-1 0 0,1-4-8 15,-4 0-7-15,4 2 1 0,-2-4-4 0,0 0 2 16,0-4-1-16,-3-7-5 0,4 13-2 15,-4-13-1-15,5 12 3 0,-5-12 0 0,0 0-2 0,1 11 2 16,-1-11 1-16,0 0 4 0,0 0 5 0,0 0-3 16,0 0-1-16,0 0-2 0,0 0-4 0,0 0-9 15,0 0 4-15,0 0-6 0,3-38 6 0,-4 22-11 16,2-1-9-16,2-8 0 0,-1-2-19 0,2 2 5 16,-3-1-2-16,2-3-7 0,2 5 7 0,2-12-3 15,1 1 3-15,-1 13 5 0,-1 6 3 0,0-2 10 0,5-4-13 16,-4 10 1-16,-4 4 2 0,3-2-1 15,-1 3 4-15,-5 7-7 0,9-11-1 0,-9 11 7 16,10-3 3-16,-10 3 2 0,0 0-1 0,21 11 3 16,-15-4-1-16,1 7 3 0,2-1 3 0,0 9 8 0,0 3-4 15,-1-1 4-15,-1-3-2 0,2 6 5 16,0 1-1-16,-3-3-1 0,0 3 2 0,0-1 1 16,-2-3 2-16,1-2 11 0,1 1 0 0,-5-8-2 0,1 1-1 15,2-3-1-15,-2 0-5 0,1-2 1 0,0-4 5 16,-3-7-5-16,4 17-6 0,-4-17 6 0,3 11-3 15,-3-11 4-15,0 0-2 0,6 6-2 0,-6-6 5 16,0 0-5-16,0 0 4 0,0 0-7 0,21-23-7 16,-15 10 1-16,0-3-5 0,-2-2-4 0,4-6-9 15,-1 2-4-15,-1-4-7 0,2-3 3 0,-2 3 1 16,3-10 1-16,0 11-1 0,-5-2 4 0,5 8-3 16,-2-4 8-16,-1 7 2 0,-3 2 2 0,3 1 0 15,-1 3 6-15,-5 10 2 0,6-14-3 0,-5 8-3 16,-1 6-5-16,0 0 7 0,8-7 7 0,-8 7 3 15,0 0 6-15,0 0 1 0,21 20 3 0,-11-7 0 16,-1 2 8-16,1-2-1 0,-1 1 4 0,3 6 2 16,2-1 1-16,-2 2-10 0,1-2 8 0,1 1-6 0,0-2-5 15,0 1 2-15,-2-4 2 0,-2 1-1 0,4-2-6 16,2 3 12-16,-6-5-9 0,2 1-1 16,2-5-6-16,-4-1-5 0,-1-1-4 0,5-3 0 0,-2-1-1 15,2-2-18-15,3 0-1 0,-7-4-6 0,7 1 2 16,-7-1-9-16,2-5 4 0,-1 0-4 0,-2-3-5 15,-2 0 1-15,0-3 2 0,-1 0-2 0,0-1 6 16,0 0 0-16,-1-1 6 0,-2 1 2 0,1 0 2 16,-2-1 1-16,-1 2 12 0,2 5 2 0,-1 0 6 15,-2 10 7-15,3-12 2 0,-3 12-5 0,3-12-3 16,-3 12-1-16,0 0 2 0,0 0 4 0,0 0 10 16,0 0-1-16,0 0 3 0,21 17 6 0,-20-7 2 15,6 1 1-15,-1 4 10 0,5 1 4 0,-4-1 2 16,1 2-7-16,7 3 5 0,-2 0-6 0,1-2-4 15,-2-4 0-15,2 4-3 0,-3-2-3 0,1-3 1 16,-2 0-4-16,-4 0 8 0,6-2-16 0,-4 1-2 16,-2-4-12-16,1 2-27 0,-1-4-25 0,-2 1-36 0,-4-7-29 15,5 13-32-15,-5-13-36 0,3 7-50 0,-3-7-77 16,0 0-321-16,0 0-683 0,0 0 301 16</inkml:trace>
          <inkml:trace contextRef="#ctx0" brushRef="#br0" timeOffset="296589.5482">-3389 10874 225 0,'0'0'225'0,"0"0"-30"16,0 0-30-16,0 0-49 0,0 0-48 0,0 0-87 15,0 0-144-15,0 0-176 0,0 0 78 0</inkml:trace>
          <inkml:trace contextRef="#ctx0" brushRef="#br0" timeOffset="297245.66">-2877 11181 139 0,'4'8'324'0,"-1"0"-20"0,1 0-18 0,2 3-22 15,-1 0-18-15,-1 1-12 0,1-1-18 0,2-2-17 0,-1 6-17 16,-1 0-8-16,2-3-18 0,-1 2-11 0,2 1-10 16,-2-3-14-16,1 3-11 0,-5-7-10 0,3 5-1 15,0-3-14-15,-4-2-9 0,-1-8 0 0,6 16-5 16,-4-10-9-16,-2-6-5 0,1 10-7 0,-1-10-1 16,0 0-3-16,5 8-1 0,-5-8-2 15,0 0-4-15,0 0-5 0,0 0 9 0,0 0-18 0,0 0 1 16,0 0-13-16,0 0-13 0,-8-32-20 0,5 18-8 15,2-2-14-15,-1-1-2 0,1 1-13 0,1-1 0 16,0-1 3-16,0 0 9 0,0 0 1 0,1-6 9 16,-1 7-3-16,2 0 4 0,2 2 6 0,-1 5 11 15,0 0-1-15,0 0 7 0,3 3 6 0,0 0 9 16,-6 7 7-16,14-11 5 0,-7 7 7 0,1-2 10 16,2 2 7-16,-10 4 7 0,24 7 4 0,-11-2 11 15,4 2 0-15,-4 1 13 0,2 3-7 0,0 3 11 16,4 0-7-16,4 4 1 0,-8-1 0 0,4 0-7 15,-3-2-5-15,4 2-4 0,-4 0-7 0,1 1-3 16,1 0-3-16,-5-7 0 0,0 2-9 0,1-3 2 16,-2 3-6-16,-2-5-5 0,1 0-3 0,-2-2-6 15,1-2-4-15,-3 0-9 0,-7-4-5 0,15 4-5 16,-15-4-6-16,17-7-12 0,-13-1 10 0,-4 8-6 0,11-9-6 16,-4-3-5-16,-1-1 5 0,0-2-4 0,-4-1-3 15,2-1-2-15,-2-5 7 0,-2 3 0 0,1-4-2 16,2-1 11-16,0-1-8 0,-1 8 10 0,2-1 1 15,-4 6 1-15,1-1 5 0,2 3 6 16,-3 10-3-16,2-14-4 0,-2 14 3 0,6-9 11 0,-6 9-5 16,0 0 19-16,0 0-8 0,0 0 10 0,28 14 3 15,-17-3 1-15,-2 0 0 0,3 2-6 0,-3-1 6 16,2-1-2-16,3 4 2 0,-5-2-2 0,4 0-8 16,-1 1 1-16,0 1-5 0,-3-2 0 0,1 0-13 15,2-1-19-15,-3-1-30 0,-3-3-26 0,2-3-31 16,-8-5-37-16,4 14-44 0,-4-14-68 0,-3 10-115 15,3-10-225-15,0 0-646 0,0 0 285 0</inkml:trace>
          <inkml:trace contextRef="#ctx0" brushRef="#br0" timeOffset="297438.1534">-2268 10802 3225 0,'-1'-16'142'0,"-1"-1"-46"0,-2 2-27 0,3-2-23 0,-1 3-10 15,-1 5-12-15,3 9-6 0,-1-15-10 0,1 15-11 16,-2-11-15-16,2 11-16 0,0 0-22 0,0 0-38 16,0 0-54-16,0 0-62 0,0 0-308 0,0 0-559 15,15 25 248-15</inkml:trace>
          <inkml:trace contextRef="#ctx0" brushRef="#br0" timeOffset="298224.3746">-1799 11036 157 0,'0'0'318'16,"1"-12"-26"-16,-1 12-19 0,5-7-26 0,-5 7-19 0,0 0-12 16,16-4-14-16,-16 4-9 0,0 0-16 0,27 10-6 15,-15-3-21-15,1 4-3 0,-1 3-13 0,2 0-4 16,1 3-17-16,3 5-4 0,-5-5-5 0,2 3-8 15,-5-2-5-15,-2-3-4 0,-1 9-11 0,1-7-10 16,-1-1-4-16,-1-1-1 0,-1-1-7 0,-4-4-3 16,4 4-10-16,-3-3 4 0,0-4-5 0,-2-7-1 0,4 14-4 15,-4-14-1-15,2 11-2 0,-2-11 0 16,0 0-2-16,0 0-7 0,0 0 4 0,0 0-7 16,0 0-18-16,0 0-4 0,0 0-21 0,-8-38-4 0,10 20-11 15,-2 1-7-15,3-6-5 0,-2-4 0 0,5-8 2 16,-3 7 3-16,6 3 5 0,-1 2 2 15,-1 0 1-15,2 3 5 0,0 3 9 0,0 3 1 0,-1 1 5 16,2 2 9-16,-3 4 7 0,2 0-3 0,2 3 8 16,-1-2 9-16,-10 6-5 0,20 4 10 0,-10-1 5 15,4 3-5-15,-1 5 12 0,0 0-1 0,1 3 4 16,1 5 0-16,-2 3 5 0,-1-2-7 0,2 2-3 16,-3-5 0-16,-2 6-8 0,2-7 3 0,-4-1-6 15,-1 1 6-15,2-2-4 0,-1 0-5 0,-1-1 3 16,0-4-3-16,-3 1 2 0,2 0 2 0,-2-3-12 15,-3-7-1-15,5 11-1 0,-5-11-3 0,6 7-7 16,-6-7-4-16,0 0-11 0,0 0-5 0,0 0-7 16,18-19-6-16,-16 10-4 0,2 1-7 0,-1-10-6 15,2 5-8-15,-4-4-2 0,4-7-1 0,-4 1 3 16,4-1 1-16,-2-2 9 0,1 0 1 0,-2 2 8 16,-1 1 1-16,4 0 7 0,-2 6 10 0,1 0 14 0,1 2 14 15,-2 5 9-15,-2 0 11 0,-1 10 10 16,6-14-1-16,-2 9 2 0,-4 5 9 0,0 0 8 15,12-7 9-15,-12 7-2 0,0 0 7 0,21 9 5 0,-13-2 7 16,-1 6-7-16,4-1 8 0,-1 1-1 0,1 1-7 16,-3 0 2-16,6 6-2 0,-2-4-6 0,6 3-9 15,-8 1-5-15,1-4 3 0,2 3-13 0,0 0-3 16,-4-5 2-16,3-1-12 0,-4-1-18 0,-1-1-28 16,-1-2-35-16,0-2-29 0,-6-7-28 0,8 11-38 15,-8-11-38-15,6 7-48 0,-6-7-76 0,0 0-297 16,0 0-660-16,0 0 293 0</inkml:trace>
          <inkml:trace contextRef="#ctx0" brushRef="#br0" timeOffset="298573.2554">-807 10855 231 0,'8'-6'330'0,"-8"6"-15"0,0 0-14 15,0 0-23-15,15 13-19 0,-9-6-20 0,-6-7-8 16,15 15-17-16,-3-4-23 0,-3-1-12 15,-1 1-11-15,1 2-19 0,1-3-11 0,0 6-22 0,-1-1-5 16,-3-3-10-16,2 3 0 0,-2-6-37 0,0 5-24 16,1 0-20-16,-1-7-32 0,-1 3-29 0,-5-10-30 15,4 14-30-15,-4-14-24 0,5 7-24 0,-5-7-28 16,0 0-32-16,0 0-56 0,0 0-173 0,15-20-474 16,-11 11 210-16</inkml:trace>
          <inkml:trace contextRef="#ctx0" brushRef="#br0" timeOffset="298694.9301">-517 10813 216 0,'0'0'254'0,"0"0"-12"0,0 0-11 16,14 0-5-16,-14 0-10 0,0 0-8 0,12 15-14 15,-11-7-8-15,-1-8-8 0,6 19-9 16,-4-5-7-16,2 1-9 0,-2-1-10 0,1 1-6 0,-3 1-6 16,-3 3-4-16,0-3-11 0,-3 2-6 0,-2 4-11 15,1-6-2-15,1 1 15 0,-5 1-24 0,4-1-4 16,-1-3-14-16,1 1-7 0,-5 2-2 0,3-7-9 15,0 0-5-15,5-3-4 0,-5 2-16 0,3-1-21 16,1-3-23-16,5-5-40 0,-10 10-35 0,10-10-57 16,-8 3-48-16,8-3-82 0,0 0-298 15,0 0-623-15,-13-17 276 0</inkml:trace>
          <inkml:trace contextRef="#ctx0" brushRef="#br0" timeOffset="299216.4865">-200 10856 132 0,'8'-1'325'0,"-8"1"-15"16,18-2-8-16,-18 2-14 0,17 3-12 0,-7-1-17 15,-10-2-17-15,15 9-8 0,-7-2-19 0,2-1-13 16,-3 7-12-16,1-2-14 0,-1 1-11 0,4-2-17 16,-5 6-14-16,1-5-11 0,1 0-8 0,-1 6-12 15,-1-5-11-15,-1-2-11 0,-2-3-9 0,1 0-8 0,-1 3-3 16,2-2-8-16,-5-8-21 0,7 12-3 0,-3-5-16 15,-4-7-7-15,9 4 6 0,-9-4-18 0,0 0-7 16,0 0-7-16,15-15-8 0,-9 8-2 0,-6 7-7 16,11-17-4-16,-8 4-6 0,3-4-1 0,0 3 6 15,0 0-1-15,1-4 4 0,1 1 3 0,-1 0 2 16,3-2 6-16,-4 6 2 0,2-1 0 0,-1 2 15 16,-1 4 6-16,0 1 7 0,0 2 4 0,-6 5 8 15,9-10 8-15,-9 10 5 0,15-1 2 0,-15 1 9 16,16 7 10-16,-8-3 7 0,-1 3-1 0,1-1 5 15,4 5-2-15,-3 0-8 0,1-3 6 0,-2 3-7 16,-2-1 0-16,3 0-7 0,-2 1 7 0,2-1-15 16,1 1-4-16,-1-1 2 0,-1-4 10 0,-2 2-17 15,-2-1 2-15,2 0-7 0,0-1-4 0,-6-6-11 16,11 7-6-16,-11-7-5 0,0 0-8 0,15-2-11 0,-15 2-4 16,0 0-4-16,14-7-3 0,-8 1-13 0,0-3 2 15,-1 2 0-15,-1-2-6 0,-1-2-2 0,0-2 2 16,5-3 1-16,-2 1 2 0,0 2 10 15,6-1 1-15,-3-1 10 0,2 0 2 0,3 4 18 0,-1-1 7 16,1 1 15-16,4 5 14 0,-3-3 2 0,1 4 10 16,2 1-4-16,0 2 9 0,1 2-9 15,1 2 12-15,5 1-10 0,-9 3-2 0,10 0-3 0,-7 1 1 16,3 4-4-16,1-1-8 0,-2 4-6 0,-2 0-28 16,-6-5-28-16,1 6-35 0,-5-4-44 0,-2 6-59 15,-1-1-76-15,0-1-389 0,-4 0-697 0,2-1 308 16</inkml:trace>
        </inkml:traceGroup>
        <inkml:traceGroup>
          <inkml:annotationXML>
            <emma:emma xmlns:emma="http://www.w3.org/2003/04/emma" version="1.0">
              <emma:interpretation id="{136B6CDB-84BC-461B-AC65-D9CDF2DABF5B}" emma:medium="tactile" emma:mode="ink">
                <msink:context xmlns:msink="http://schemas.microsoft.com/ink/2010/main" type="inkWord" rotatedBoundingBox="8325,12766 12599,12553 12648,13537 8374,13750"/>
              </emma:interpretation>
            </emma:emma>
          </inkml:annotationXML>
          <inkml:trace contextRef="#ctx0" brushRef="#br0" timeOffset="299740.4268">1792 10620 78 0,'-9'-10'351'16,"9"10"-26"-16,-7-6-29 0,7 6-25 0,0 0-20 15,0 0-20-15,0 0-11 0,-24 7-13 0,15 7-9 16,-2 0-15-16,2 4 7 0,-4 7-7 0,1-2-11 15,0 2 5-15,2 10-8 0,-1-10-7 0,8-1-16 16,-6 5-9-16,5-3-10 0,-2 3-9 0,3-5-8 16,3 2-14-16,6 0-9 0,-3-8-8 0,1 3-9 15,5-4-10-15,0 0 1 0,5-3-5 0,-1-3-3 16,-4 0-11-16,4-4-13 0,4-1-17 0,-2-4-4 16,6-2-25-16,-2-1-2 0,-6-6-15 0,7 2-7 0,-2-3-7 15,3-4 0-15,-8-1 5 0,8 2-10 16,-3-6 13-16,-5 6 5 0,2-7-2 0,-4 4 10 0,1 1 2 15,-4-2-5-15,0 4 13 0,-4 1 2 0,1 2 19 16,-1 1 3-16,-4 7 6 0,9-11 8 16,-9 11 4-16,6-6-8 0,-6 6 0 0,0 0 1 0,0 0 7 15,0 0-8-15,0 0 2 0,18 11-5 0,-12-3 4 16,0-1-1-16,0 0 3 0,-3 3-3 0,7 0 1 16,-2 1-9-16,-2-1-9 0,1-2-23 0,2-1-30 15,0 8-23-15,-1-9-34 0,1 0-24 0,-5-2-33 16,-4-4-36-16,15 10-38 0,-6-12-60 0,-9 2-268 15,0 0-617-15,24-8 272 0</inkml:trace>
          <inkml:trace contextRef="#ctx0" brushRef="#br0" timeOffset="300566.4781">2342 10863 110 0,'0'0'274'16,"14"-1"-17"-16,-14 1-9 0,0 0-11 0,0 0-10 15,12 7-18-15,-5-1-14 0,-7-6-12 16,11 12-17-16,-5-2-14 0,3-3-8 0,1 2-12 0,0-1-9 15,2 0-12-15,2-4-10 0,-1 5-8 0,5-4-6 16,-2-2-8-16,2-2-9 0,0 1-7 0,0-4-2 16,2-1-10-16,-1 1-3 0,-1-7-3 0,4 1-1 15,2 0-9-15,-2-5-10 0,1 2-5 0,-7-1-5 16,-2 1-8-16,-1-1-4 0,-1-1-9 0,-3-1-7 16,-5-1-8-16,2 2-1 0,-3-1-9 0,-3-1 0 15,0 3-4-15,-6 0 5 0,-1-2 1 0,-5 3 3 16,3 1 5-16,-4 1 3 0,-1 5 1 0,1 1 10 15,-5 1 5-15,1 2 6 0,-2 4 7 0,0-1 7 0,1 5 4 16,-5 1 8-16,4 0 4 0,0 4-5 0,2-1 9 16,2-1-6-16,2 2-3 0,2 4 0 15,3 0-1-15,-1-6 5 0,4 4-3 0,-1 0 0 16,3 1-2-16,3-3-3 0,2 4-1 0,2-4-2 0,-1-1-5 16,3 2 1-16,2-4 0 0,-2-1 1 0,4 2-3 15,-1-6-3-15,4-1-5 0,-1 0-7 0,3-2-11 16,-3-1-4-16,0 2-5 0,-12-3 0 0,24-10-8 15,-9 6-1-15,0-1 3 0,-3-6 4 0,1 2 0 16,-2 2-2-16,0-7 6 0,1 4 0 0,2-3 1 16,-4 1 6-16,-4-1 0 0,8-2 2 0,-8 2 2 15,4 1 10-15,-7 0 3 0,3 4 10 0,0-4-1 16,1 2 1-16,-4 1-1 0,-3 9 1 0,11-11-5 16,-11 11 1-16,9-6-2 0,-9 6-4 0,10-4 2 15,-10 4 5-15,0 0-2 0,0 0 1 0,23 9-1 16,-23-9-2-16,9 5 3 0,-2-1-3 0,2 2 2 15,1-1-5-15,-10-5-1 0,12 11 3 0,-4-6 0 16,1-1-1-16,-2 2-3 0,4-1 1 0,-2 1-5 16,2-2-1-16,0-2-2 0,-11-2-3 0,16 1-1 15,-16-1-4-15,17 0 1 0,-17 0 1 0,16-2 0 0,-4 1-2 16,-1-3-1-16,-1-2-2 0,2 2 1 16,-3 0-2-16,7-6-5 0,-2 7 0 0,2-5 0 15,-3 2 0-15,1 6 1 0,-2-3 0 0,1-2 1 16,-13 5 7-16,29 0-5 0,-16 0 1 0,0 0 3 0,1 4 3 15,1 0 5-15,-5 1 5 0,2 4-2 0,-1-6 5 16,-2 4 3-16,1-1-3 0,-4-1 8 0,-6-5 7 16,13 10 5-16,-10-8 18 0,-3-2 9 0,11 5 13 15,-11-5 11-15,0 0 14 0,0 0 8 0,0 0 11 16,0 0 5-16,0 0-1 0,0 0 7 0,0 0-3 16,0 0-10-16,-8-29-8 0,8 29-15 0,5-19-8 15,1 5-9-15,-3-1-16 0,7 1-16 0,-7-4-34 16,11-1-34-16,1-3-35 0,4-2-38 0,-3 1-32 15,7 3-43-15,-4-2-49 0,5 2-57 0,4-6-92 0,-8 7-253 16,-1 5-684-16,0 5 303 0</inkml:trace>
          <inkml:trace contextRef="#ctx0" brushRef="#br0" timeOffset="301113.2873">3922 10699 69 0,'9'14'318'0,"-6"-4"-17"0,4 1-11 0,-1 3-13 16,0 4-6-16,4 3-10 0,-1 3-13 0,2 1-7 15,-1-1-18-15,2 1-11 0,2 14-9 0,-5-5-12 16,1 3-12-16,2 2-14 0,1-4-18 0,1 3-6 15,-5-3-10-15,1 1-12 0,-1 1-17 0,-1-2-5 16,-2-14-7-16,1 8-16 0,-4-3 2 0,0-4-14 16,3-5-9-16,-6 1 1 0,0-4-8 0,0 3-1 15,3-6-32-15,-3 0-13 0,0-11-2 0,-3 20-22 16,3-14-18-16,0-6-12 0,-12 8-15 0,12-8-13 0,-13 4-13 16,-1-4-4-16,14 0-3 0,-28-11-8 0,14-1-2 15,1 4-5-15,-3-7 6 0,1-6 4 16,-2 0-2-16,1-3-2 0,2-1 3 0,1-10 5 0,-6-3 6 15,10-4 14-15,-2 0 7 0,5-3 15 0,0-1 22 16,6 4 18-16,0-1 26 0,3 0 27 0,0 1 21 16,0 3 16-16,0 1 5 0,5 9 2 0,-2 3-1 15,3-2 5-15,1 3 2 0,-1-3-1 0,1 5-3 16,1 1 0-16,4 2-3 0,-2 1 3 0,1 6-11 16,-1-1 2-16,-1 3-6 0,10 0 10 0,-2 4-14 15,-7 1 1-15,7 1-17 0,-1 3 12 0,-3 2-3 16,-2 2-1-16,5 3 0 0,-2 2 5 0,-2-1 1 15,-2 7 8-15,0-1-1 0,1 1 7 0,-5 4 0 16,1 1 8-16,-1 0 4 0,-6 6 2 0,2-3-3 0,-7 2 6 16,-4-7-2-16,3 7-3 0,-3-5-1 15,-4 5-8-15,-4-3-2 0,-1-1-11 0,-4-1 0 16,6-3-7-16,-1-2-6 0,2-4-8 0,5 2 0 0,-7-2-18 16,5-3-22-16,3-1-34 0,-1 1-31 0,7-6-43 15,-9 7-44-15,9-7-44 0,0 0-41 16,0 0-49-16,0 0-40 0,-16-13-90 0,16 13-259 0,6-18-731 15,-6 18 323-15</inkml:trace>
          <inkml:trace contextRef="#ctx0" brushRef="#br0" timeOffset="301319.96">4433 10646 64 0,'17'-2'381'0,"-17"2"-31"0,0 0-30 15,9-3-30-15,-9 3-12 0,0 0-7 0,10 11 1 16,-10-11-6-16,6 15-14 0,-2-5-14 0,-1 1-11 15,3 4-14-15,-3-2-16 0,3 3-14 0,-3-1-17 16,2 3-15-16,1-1-14 0,0 4-12 0,-5-4-11 16,5 5-12-16,-3-4-9 0,-3-1-19 0,3-1-25 15,-3 0-43-15,3-4-43 0,0-2-38 0,-1-2-38 16,-2-8-38-16,0 18-44 0,0-18-48 0,6 6-65 0,-6-6-309 16,0 0-667-16,0 0 296 0</inkml:trace>
          <inkml:trace contextRef="#ctx0" brushRef="#br0" timeOffset="301864.05">4757 10725 185 0,'0'0'343'0,"10"0"-14"0,-10 0-19 0,0 0-12 0,9 9-11 16,-4-2-2-16,-5-7-22 0,6 17-6 0,-3-6-15 16,3-4-20-16,-2 6-17 0,2-1-18 0,0 0-18 15,0 2-15-15,-1-3-4 0,0 2-18 0,3-1-18 16,-5-1-3-16,0-5-11 0,3 1-18 0,-6-7 4 15,9 13-9-15,-5-8-8 0,-4-5-2 0,14 4-8 16,-14-4-5-16,12 0-17 0,-12 0-8 0,16-5-12 0,-8-2-12 16,-3 1-13-16,4-1-5 0,2-3-12 0,-2-1 0 15,1-1-13-15,-1-1 5 0,-1-1 2 16,1-3-2-16,-2 0 3 0,2-1 0 0,1 1 5 0,-4-1 5 16,3 2 3-16,-4 3-4 0,1 4 10 0,1-2 1 15,-4 4 15-15,-3 7 4 0,6-13-3 16,-6 13 18-16,6-5-7 0,-6 5 8 0,0 0 12 0,0 0 22 15,0 0-5-15,14 14 11 0,-14-14 6 0,6 15 0 16,-3-6-2-16,1 0-3 0,-4 8-3 0,6-7-1 16,-6-2-8-16,7 6-3 0,-2-1-4 0,-4-2-5 15,5 2 0-15,-3-2-7 0,2-4-3 0,-2 3-1 16,0-3-2-16,3 0-2 0,-6-7-4 0,10 11 3 16,-7-7-6-16,-3-4-1 0,14 2-7 0,-14-2-7 15,0 0-7-15,20-6-3 0,-12 1-9 0,1-1 1 16,1-4-14-16,-1 0 11 0,2-1-1 0,2-2 3 15,2-9-1-15,-5 9 1 0,4-6-7 0,-1 0 10 0,2 1 3 16,-1 3 9-16,-1 2 5 0,2 1 16 16,-2 2 11-16,4 3 9 0,-1 1 6 0,1 1 1 15,-1 2 5-15,3 0 7 0,1 6 2 0,5 0-4 0,2 2-6 16,1 1-1-16,-2 5-2 0,1-1-6 0,-1 4-4 16,0-2-5-16,5 3-3 0,-4-4-20 0,9 9-29 15,-11-1-54-15,0-5-63 0,8 10-66 0,-6 1-68 16,-11-4-90-16,4-5-137 0,-11 0-304 0,7 5-864 15,-4-8 382-15</inkml:trace>
        </inkml:traceGroup>
        <inkml:traceGroup>
          <inkml:annotationXML>
            <emma:emma xmlns:emma="http://www.w3.org/2003/04/emma" version="1.0">
              <emma:interpretation id="{789E7FBA-8075-4828-A7CE-3939D1BA8852}" emma:medium="tactile" emma:mode="ink">
                <msink:context xmlns:msink="http://schemas.microsoft.com/ink/2010/main" type="inkWord" rotatedBoundingBox="14206,12619 17292,12465 17335,13329 14249,13483"/>
              </emma:interpretation>
            </emma:emma>
          </inkml:annotationXML>
          <inkml:trace contextRef="#ctx0" brushRef="#br0" timeOffset="303766.4189">7631 10529 240 0,'-15'3'286'0,"0"2"-18"0,-1-2-18 16,-1 2-14-16,4-3-12 0,2-1-19 0,2 4-22 15,9-5-17-15,-13 2-14 0,13-2-18 16,-11 5-12-16,11-5-15 0,0 0-5 0,-1 11-10 0,1-11-7 16,0 0-9-16,0 0-6 0,13 15-1 0,-5-11-8 15,-8-4-7-15,19 7-4 0,-7-3-7 16,2-1-7-16,2 2-2 0,0 1 1 0,1 0-6 0,2-1 0 16,1 2-1-16,0 4-1 0,-2-2 3 0,5 2 3 15,-4 2-1-15,-2-2 1 0,2 6 3 0,-4-1 0 16,0 3 9-16,-3-4-9 0,-6 1 13 0,-3 0-2 15,1 0 11-15,-5 1-9 0,-4 1 2 0,-1-3-5 16,-1 1 6-16,-1-3-9 0,-4 3 3 0,0-5-2 16,-1 4-4-16,0-6-3 0,-1 1 2 0,4 0-2 0,-2-5-3 15,4-1-11-15,-2-2 10 0,10-2-13 16,-14 6-2-16,14-6 0 0,0 0-13 0,0 0-18 16,-7-19-15-16,7 19 5 0,0 0-20 0,10-29-7 0,-1 15-6 15,3 1-11-15,2-5-13 0,1 1 2 0,4 0 0 16,2 2 7-16,4-1 3 0,-2 1 12 15,0 1 3-15,3 1 7 0,-2 2 4 0,3 0 7 0,-4 3-1 16,3 0 17-16,-4 1 7 0,-1 3 6 0,-2 0 7 16,2 1 1-16,5-1 7 0,-5 3 8 0,-2-2 1 15,6 3 4-15,1 0 5 0,-1-1-1 0,-1 1 3 16,-5-4-2-16,7 0-1 0,-1 0 3 0,0-1-4 16,-2 0 4-16,2-1-3 0,-7-3-1 0,0 4-2 15,6-5-14-15,-8 3 7 0,0-3 0 0,-1 2 3 16,-1 1-1-16,-1-4-1 0,-2 3 1 0,-2-3 0 15,-3 4-5-15,-2 0-5 0,-1-4 3 0,-3 11 0 16,2-18 0-16,-2 18-4 0,-3-17-7 16,3 17 4-16,-11-14 7 0,2 8-7 0,-4 0-1 0,-2 1-6 15,-2 3-1-15,-2 2 4 0,0 0-3 0,-8 3-9 16,0 5 16-16,3-1-5 0,-6 1 5 0,-6 5 0 16,10-2 1-16,-1 3 7 0,3 1 3 0,3-2 0 0,2 5-6 15,1-4 5-15,4 0 3 0,4 2 2 16,1-1-1-16,4-1 4 0,0 0 1 0,2 0 2 15,6 0-5-15,-2-3-6 0,0 2 10 0,7-1-9 0,1 0 5 16,0-1-2-16,4-3-7 0,2-1-1 0,2-1 0 16,-1-2 0-1,2 1-1-15,1-3 0 0,1-2-15 0,1-1 5 16,1 0-9-16,3-8 1 0,1 3-4 0,-5-2-2 0,-2 0-2 16,2-3 12-16,-3 2-7 0,-2-1 1 0,3-7 6 0,-5 8-3 0,-1-6 4 15,1-3-2-15,-2 3 13 0,-5 1-11 0,2-3 12 16,-1 3-13-16,-3-3 3 0,-2 7 1 0,3-4 1 15,-1 7 4-15,-5 7-2 0,3-13 0 0,-3 13-1 16,4-11 1-16,-4 11-7 0,3-7 4 0,-3 7 2 0,0 0 7 16,0 0-3-16,0 0 7 0,0 0-15 15,0 0 11-15,12 27-5 0,-10-17 3 0,2 1-1 16,2-1-2-16,-3 1 17 0,6 0-23 0,-1 2 6 16,-1-6 12-16,1 1-11 0,-1-2-1 0,0 2 3 0,4-2 6 15,-4-4-6-15,2 3-5 0,-9-5-4 16,20 0 1-16,-10 0 1 0,-10 0 8 0,21-6-17 15,-12 1 13-15,3-4-5 0,1 2 5 0,-5-1 1 0,2-1-2 16,-2-2-6-16,-1-1-1 0,4 0 5 0,-4 0 4 16,-1-1-1-16,-2 0-4 0,7-2-2 0,-5 4 9 15,0-3-6-15,-3 7 0 0,1-1-1 0,-4 8-4 16,3-13 11-16,-3 13-15 0,9-7 5 0,-9 7-3 16,0 0-1-16,0 0 10 0,0 0-2 0,15 21 9 15,-12-13-2-15,2 2 0 0,1 4 4 0,-1 1 2 16,3 0-4-16,-1 3 4 0,1-7 3 0,2 3-1 15,1 0-5-15,1 1 4 0,0-2-1 0,0-2 5 16,1 2-5-16,0-6-9 0,1 3 16 0,-2-7 0 16,-3 2-16-16,6-2 12 0,1-2 0 0,-6-1 1 15,-10 0-11-15,27-4 19 0,-15-1-16 0,0-2 5 16,0-4 7-16,-3 2-12 0,-3-1-8 0,0-4 7 0,1-2-8 16,1 3 7-16,-2-5-7 0,0-5-4 0,0 3-4 15,-3 2-5-15,1 1 4 0,-1 1 9 0,0 0-2 16,-1 5-1-16,-1-2 2 0,-1 13-8 0,0-16-5 15,0 16 2-15,6-11 5 0,-6 11-8 0,0 0 1 16,0 0 3-16,0 0 0 0,0 0 2 0,30 25 1 16,-17-10 2-16,1 2-2 0,1 2-1 0,3 4 1 15,-3 2 7-15,5 10-6 0,1-2 1 0,-3 3 8 16,5 3 1-16,-4 0-10 0,-1 0 4 0,1-1-4 16,-4 5 12-16,3-5-2 0,-3 0-2 0,0 0 4 15,-5 3-2-15,-1-13-8 0,-3-1 4 0,0-4 5 16,-4-6 11-16,-2 1-4 0,-2 2-6 0,-2-5 9 15,-1-2 9-15,-5-2-2 0,1 0 3 0,-5-4 5 0,2 0 0 16,-5-5-6-16,3 2 3 0,-2-4 0 0,-2 0 3 16,3-6-1-16,-1 1-2 0,1-2-1 15,3-6 0-15,-2 2-2 0,5-3-1 0,-3-10-5 0,5 2-7 16,2-1 8-16,5-6-10 0,3-7-13 0,-1-3-14 16,4-1-25-16,3 2-22 0,3-8-16 15,6 2-8-15,-2-2-8 0,5 1 4 0,1 1 2 0,1 2 7 16,1-2 12-16,-4 7 3 0,4 1 6 0,-4 7 9 15,-4 6 10-15,1 4 9 0,-4-1 8 0,-1 6 21 16,1 2 8-16,-2-1 11 0,-2 3 16 0,3 0 12 16,-6 5 8-16,-3-1 4 0,-3 6-15 0,7-10 7 15,-7 10-10-15,9-4 1 0,-9 4-1 0,0 0 9 16,0 0 3-16,15 14 6 0,-12-3-2 0,3 3 2 0,-3 3-5 16,-2 4 6-16,1 2-9 0,-1 1-3 15,2 1-3-15,0-1-1 0,0 0-6 0,0-2-2 16,2 1-9-16,-4 1-18 0,-1-5-39 0,5-4-29 15,-4 1-24-15,1-2-34 0,2-3-32 0,-2-2-33 16,2 1-47-16,-4-10-69 0,8 7-338 0,-8-7-694 16,0 0 307-16</inkml:trace>
          <inkml:trace contextRef="#ctx0" brushRef="#br0" timeOffset="304118.6501">10086 10361 153 0,'4'-11'355'0,"-4"11"-27"0,0 0-31 16,0 0-23-16,0 0-20 0,0 0-15 0,-10-14-18 16,10 14-22-16,0 0-15 0,0 0-14 0,-23 7-14 15,23-7-18-15,-12 10-15 0,5-6-6 0,7-4-10 16,-9 14-13-16,3-6-12 0,6-8-3 0,-6 13-6 16,5-3-11-16,1-10-6 0,0 16-6 0,0-16-4 15,4 22 2-15,0-14-8 0,2 2-3 0,2 1 1 16,-1-1-9-16,4 1 0 0,-2 2 1 0,3-2-2 15,-3 0 3-15,3-1 6 0,1 2 2 0,-3-3 3 0,1 4 3 16,-1-3 5-16,-2 1 13 0,-1-3-4 16,-1 5 14-16,-3-4 0 0,2-1 9 0,-4 0 0 15,-1-8-2-15,-1 15-6 0,1-15-2 0,-8 10-6 0,8-10-1 16,-13 10-14-16,5-4-6 0,8-6-15 0,-13 6-19 16,2-1-18-16,11-5-48 0,-14 0-33 0,14 0-25 15,-18-3-16-15,18 3-26 0,-14-8-28 0,14 8-26 16,-9-11-39-16,3 2-48 0,2-2-80 0,2-2-199 15,1-1-622-15,2-4 275 0</inkml:trace>
          <inkml:trace contextRef="#ctx0" brushRef="#br0" timeOffset="304274.2306">10330 10336 180 0,'18'1'326'0,"-3"5"-19"0,0 1-14 0,1-1-17 15,-1 2-8-15,0 2-16 0,8 3-17 0,-6 2-18 16,0-5-15-16,-1 1-21 0,2 6-14 0,-4-6-19 15,-1 2-13-15,0-1-22 0,-1 2-34 0,-3-1-33 0,2-2-48 16,-4 3-63-16,-4-4-74 0,2-1-103 0,-4-1-255 16,-1-8-537-16,0 14 238 0</inkml:trace>
        </inkml:traceGroup>
        <inkml:traceGroup>
          <inkml:annotationXML>
            <emma:emma xmlns:emma="http://www.w3.org/2003/04/emma" version="1.0">
              <emma:interpretation id="{BCF42E1D-361B-464A-A981-F27C868B5237}" emma:medium="tactile" emma:mode="ink">
                <msink:context xmlns:msink="http://schemas.microsoft.com/ink/2010/main" type="inkWord" rotatedBoundingBox="17909,12483 18763,12441 18777,12724 17923,12767"/>
              </emma:interpretation>
            </emma:emma>
          </inkml:annotationXML>
          <inkml:trace contextRef="#ctx0" brushRef="#br0" timeOffset="304917.8105">11207 10329 78 0,'0'0'317'0,"0"0"-17"0,0 0-10 0,0 0-12 16,0 0-7-16,18 28-17 0,-9-24-9 0,7-2-16 15,1 3-7-15,2-3-10 0,7-2-17 0,0 0-10 0,3-2-13 16,2 2-7-16,0-1-17 0,11-3-13 16,-9 2-12-16,-2 2-6 0,10-4-14 0,-12 2-12 15,13 0-6-15,-12-1-11 0,0 3-4 0,-2-2-9 16,3-2-5-16,-4 5-13 0,-3-2 3 0,1 1 1 16,-5-4-14-16,-2 4-6 0,-2 0-22 0,-2 3-23 0,-2-6-32 15,-12 3-20-15,17-1-31 0,-17 1-27 0,9 1-31 16,-9-1-47-16,0 0-60 0,0 0-348 0,0 0-664 15,0 0 294-15</inkml:trace>
          <inkml:trace contextRef="#ctx0" brushRef="#br0" timeOffset="305014.5494">11462 10506 2728 0,'-7'10'270'0,"1"-4"-133"0,0 0-82 16,0 3-13-16,6-9 3 0,-5 11 3 0,5-11 14 15,0 0 12-15,12 16-1 0,-1-11-9 0,5-1 19 16,2 1-2-16,4-3 2 0,10 2-12 0,-4-2-4 16,12-2-4-16,-8 1-4 0,0-1-6 0,7-1-6 0,-6 1-1 15,-5-2-15-15,14-2-19 0,-11 3-19 0,-2 0-32 16,2-4-34-16,-3 3-42 0,-1 2-52 16,-1-4-62-16,-3-1-90 0,-3 2-239 0,4-3-604 0,-6 0 268 15</inkml:trace>
        </inkml:traceGroup>
        <inkml:traceGroup>
          <inkml:annotationXML>
            <emma:emma xmlns:emma="http://www.w3.org/2003/04/emma" version="1.0">
              <emma:interpretation id="{6ADE0FFC-333B-4B9F-9D4A-8D42412F6305}" emma:medium="tactile" emma:mode="ink">
                <msink:context xmlns:msink="http://schemas.microsoft.com/ink/2010/main" type="inkWord" rotatedBoundingBox="19330,12200 21512,12091 21542,12696 19360,12805"/>
              </emma:interpretation>
            </emma:emma>
          </inkml:annotationXML>
          <inkml:trace contextRef="#ctx0" brushRef="#br0" timeOffset="305392.4684">12660 10044 152 0,'0'0'291'16,"0"0"-7"-16,19 13-6 0,-14-3-6 0,-2-2-5 15,1 8-4-15,4 5-4 0,-4-1-12 0,-1 1-4 16,0 2-13-16,-3 1-1 0,6 0-6 0,-3 0-18 16,-5 0-8-16,5 1-19 0,-3-1-15 0,0 0-13 15,-3-1-18-15,-1 3-9 0,1-3-11 0,-2 0-10 16,1-5-20-16,0 3-14 0,-2-4-37 0,-2 1-38 15,4-4-50-15,-2 0-35 0,3-3-48 0,-3-2-57 16,1 0-70-16,5-9-105 0,-3 8-237 0,3-8-658 16,0 0 291-16</inkml:trace>
          <inkml:trace contextRef="#ctx0" brushRef="#br0" timeOffset="306026.776">13197 10095 156 0,'7'-5'224'0,"4"-2"-13"0,2 2-13 16,-4-1-14-16,7-2-9 0,-1 3-11 0,3-1-12 15,2 1-10-15,-4 3-10 0,2 0-8 0,-2 2-10 0,1 2-4 16,-4 4-3-16,-3-5-11 0,5 5 0 16,-6 0 0-16,-1 4 2 0,-1 3 1 0,-2 4-1 15,-5-5 0-15,-5 3 1 0,2 0-3 0,-4 2-6 0,-4-2-3 16,-1 6 0-16,-1-1-11 0,-2 1 3 0,2-5-14 15,-1-1 0-15,2-4-2 0,3 4-3 0,-4-4-5 16,3-1-13-16,2-3 2 0,1 0-5 0,7-7-2 16,-11 11-1-16,7-5-3 0,4-6-3 0,-9 6-1 15,9-6 1-15,0 0-10 0,0 0 1 0,0 0-3 16,0 0 2-16,0 0-6 0,0 0-3 0,0 0-1 16,30-23-2-16,-23 19 5 0,5 0-11 0,-2 0-1 15,4-3-4-15,-2 6 5 0,0-3-7 0,0 3 2 16,4-3 2-16,0 4 3 0,-1 0-2 0,3 2-2 15,-3-2 1-15,0 2-2 0,1-1 7 0,-1 4 0 16,2 2-3-16,1-4 1 0,-3 5 10 0,-2-3-4 16,3 3 6-16,-2 2 3 0,-5-2 2 0,-2 0 5 0,2 2 5 15,-4 4 3-15,-1 1 1 0,-5-2 4 0,-4 0 0 16,-1 2 2-16,-4-2 2 0,-2-2-3 0,-8 10-1 16,0-6-7-16,-3-1 2 0,-1 3-1 0,-1-6-3 15,-2 0-3-15,0-2-6 0,2 4-1 0,-2-4-4 16,5-2 4-16,2 0-5 0,2-5-2 15,4 2-25-15,2 0-14 0,0-4-20 0,12 0-24 0,-21-4-30 16,21 4-39-16,-14-7-45 0,14 7-52 0,-4-17-77 16,4 17-313-16,3-22-679 0,0 8 301 0</inkml:trace>
          <inkml:trace contextRef="#ctx0" brushRef="#br0" timeOffset="306415.2259">13804 9994 311 0,'9'-4'344'0,"-9"4"-22"0,0 0-24 0,0 0-25 0,0 0-25 15,0 0-14-15,0 0-2 0,13 11-13 0,-13-11 0 16,6 14-11-16,0-4 0 0,-5 4-21 0,1-1 6 15,1 2-7-15,-2 1-5 0,1 3-4 0,-2 2-5 16,-2-3 3-16,4-1-14 0,-2 7 3 0,-2-6-14 16,2 0-9-16,0-3-9 0,0 1-11 0,2 2-10 15,-2-5-7-15,3 4-5 0,-3-8-6 0,1-1-7 16,-1-8 0-16,6 18-2 0,-3-11-11 0,3-1-3 16,2-1-7-16,8-2-6 0,-7-1-5 0,-9-2-5 15,27 0-7-15,-11-2-1 0,2-1-12 0,0 1-9 0,0-2-32 16,6-3-21-16,-6-1-29 0,3 0-31 0,-3-2-35 15,4-2-36-15,0 0-28 0,-7 2-23 16,-3 0-24-16,2-1-43 0,-1 0-28 0,0-1-50 0,1-1-354 16,-8 2-775-16,3 2 344 0</inkml:trace>
          <inkml:trace contextRef="#ctx0" brushRef="#br0" timeOffset="306698.4706">14257 9990 47 0,'0'0'316'0,"0"0"-23"16,0 0-18-16,0 0-17 0,0 0-20 0,0 0-9 15,0 0-7-15,0 0-3 0,0 0-3 0,0 0-4 16,-3 27-2-16,-2-16 3 0,4 4 3 0,-4 1 7 16,2 0 5-16,-1 4 7 0,1 2-7 0,-3 2-7 15,3 0-8-15,-1 1-12 0,-2 0-13 0,2-1-14 0,-2-2-11 16,4 1-13-16,2-5-11 0,-1 7-13 0,-2-8-13 15,3 1-9-15,0 0-3 0,3-4-13 16,-2-1-8-16,1 5-8 0,1-4-10 0,-2-4-2 0,1 1-6 16,-2-11-14-16,5 16-13 0,-3-10-23 0,-2-6-26 15,4 13-31-15,-1-6-34 0,-3-7-50 16,5 9-41-16,-5-9-44 0,0 0-51 0,11 5-64 0,-11-5-93 16,0 0-357-16,15-14-852 0,-15 14 377 0</inkml:trace>
          <inkml:trace contextRef="#ctx0" brushRef="#br0" timeOffset="306859.9993">14782 10228 409 0,'0'0'465'16,"16"-2"-27"-16,-16 2-30 0,0 0-27 0,14-1-26 16,-14 1-38-16,0 0-31 0,0 0-31 0,0 0-36 0,13 1-55 15,-13-1-64-15,0 0-65 0,0 0-80 16,0 0-98-16,0 0-150 0,0 0-266 0,-24 18-605 0,24-18 268 15</inkml:trace>
        </inkml:traceGroup>
      </inkml:traceGroup>
    </inkml:traceGroup>
    <inkml:traceGroup>
      <inkml:annotationXML>
        <emma:emma xmlns:emma="http://www.w3.org/2003/04/emma" version="1.0">
          <emma:interpretation id="{26F9A574-42E1-413D-9E0B-7169BEA7476F}" emma:medium="tactile" emma:mode="ink">
            <msink:context xmlns:msink="http://schemas.microsoft.com/ink/2010/main" type="paragraph" rotatedBoundingBox="8854,14437 22421,13775 22515,15693 8947,163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E1D764-1494-4FFD-BA30-5B2D05817B5E}" emma:medium="tactile" emma:mode="ink">
              <msink:context xmlns:msink="http://schemas.microsoft.com/ink/2010/main" type="line" rotatedBoundingBox="8854,14437 22421,13775 22515,15693 8947,16355"/>
            </emma:interpretation>
          </emma:emma>
        </inkml:annotationXML>
        <inkml:traceGroup>
          <inkml:annotationXML>
            <emma:emma xmlns:emma="http://www.w3.org/2003/04/emma" version="1.0">
              <emma:interpretation id="{087A6EC2-B530-4DC9-A549-6821B5CEB628}" emma:medium="tactile" emma:mode="ink">
                <msink:context xmlns:msink="http://schemas.microsoft.com/ink/2010/main" type="inkWord" rotatedBoundingBox="8861,14584 10363,14511 10443,16149 8941,16223"/>
              </emma:interpretation>
            </emma:emma>
          </inkml:annotationXML>
          <inkml:trace contextRef="#ctx0" brushRef="#br0" timeOffset="329514.2433">2380 12500 55 0,'1'-11'235'0,"-1"11"-13"0,0 0-9 16,2-17-8-16,-2 17-11 0,0 0-9 0,-2-14-11 15,2 14-11-15,0 0-9 0,0-13-12 0,0 13-10 16,0 0-7-16,0 0-10 0,-1-12-2 0,1 12-10 16,0 0-8-16,0 0-6 0,0 0-6 0,0 0-1 15,0 0-11-15,0 0-3 0,0 0-10 0,-2-14-4 16,2 14-6-16,0 0-5 0,0 0-5 0,0 0-3 0,0 0-7 15,0 0-2-15,0 0 7 0,0 0-12 0,0 0-1 16,0 0-2-16,0 0 5 0,-12 34-3 0,12-34 7 16,-4 16 2-16,4-7-4 0,-6 2 0 15,6 0 4-15,0-11-1 0,-8 18 7 0,7-9 1 0,-4 2-6 16,5-11 3-16,-6 21-1 0,6-11-4 0,-3-2 3 16,0 2-3-16,-1 0-1 0,4-10 2 0,-6 17-1 15,3-6 0-15,0-3 1 0,-3 2 2 0,2-3-6 16,4 6 1-16,-3-2 0 0,3-11-8 0,-11 18 5 15,8-5-2-15,0-6 2 0,0 9-4 0,-4-3 8 16,1 0-3-16,0 1-1 0,0 0-3 0,3-3 7 16,-2 3-7-16,-1 0 6 0,-1-2-2 0,2 2-2 15,4-2 3-15,-5-4 4 0,3 3-6 0,0 0 6 16,2-2-5-16,-4 1-4 0,5-10-2 0,-4 17 3 16,4-9-3-16,-3 2 7 0,3-10-12 0,-3 13 1 15,3-13-6-15,-3 18 5 0,1-11 3 0,2-7 0 16,0 17-6-16,-1-9 3 0,1-8 1 0,0 18-4 15,0-18 2-15,0 17 2 0,0-6 3 0,0-11 1 0,0 20-1 16,0-9 0-16,0 0 1 0,1 5 3 0,-1-5-2 16,2 4-2-16,-2-4 3 0,0-11 2 15,0 20-3-15,3-7 6 0,-3 0-2 0,-3-2 1 0,3-11 2 16,0 20 16-16,3-13-17 0,-3-7-4 0,0 21 1 16,0-11 8-16,0-10-12 0,0 21 6 0,3-10-1 15,-3-11-5-15,0 19 4 0,0-12-4 0,0-7 0 16,6 16-4-16,-6-6 2 0,0-10-1 0,0 15-4 15,0-4 6-15,0-11-3 0,4 17 0 0,-2-8-2 16,-1 1-1-16,5 0 4 0,-6 0-4 0,0-10 1 16,6 14 0-16,-6-4-1 0,1 0 0 0,-1-10 1 15,5 16 1-15,-1-7 0 0,-1 2 1 0,0 0 2 16,0-2-2-16,-1 2 1 0,1 0 4 0,0 0-21 16,0-2 5-16,0 2 1 0,-3-1 6 0,6 4-3 15,-5-5 2-15,1 0 1 0,2 1 5 0,2 1-3 16,-6-11 2-16,0 20 2 0,0-12-3 0,3 2 3 15,0-1 1-15,0 0-2 0,-3-9 4 0,5 18 1 16,1-8 4-16,-6-1-6 0,3 2-3 0,-3-11 3 16,6 16-1-16,-2-5 4 0,-4-2-4 0,3 1 5 15,3-2-4-15,-6-8 3 0,6 21 0 0,-5-11-1 16,5 0 1-16,-6-3-4 0,6 2 4 0,-1 2-1 16,-2-5-1-16,-3-6-1 0,9 16 4 0,-6-6-4 15,1-1-4-15,-1-2 11 0,-3-7-6 0,6 15-1 16,-1-6 2-16,-2 1 0 0,1-4 2 0,1 1 0 15,-5-7-1-15,9 17 3 0,-7-8-3 0,6 0 4 16,-5-3-4-16,1 3-1 0,-4-9 1 0,9 11 4 0,-6-2-2 16,-3-9-4-16,9 9 5 0,-9-9 1 0,2 8 3 15,-2-8-3-15,0 0 0 0,6 10 2 0,-6-10 1 16,0 0 0-16,0 0 1 0,0 0 2 0,3 6-1 16,-3-6-1-16,0 0-3 0,0 0-3 0,0 0 2 15,0 0-1-15,0 0-6 0,0 0 0 0,0 0-2 16,0 0-17-16,0 0-17 0,0 0-34 0,0 0-53 15,0 0-71-15,0 0-68 0,0 0-71 0,0 0-75 16,0 0-83-16,0 0-431 0,0 0-977 0,-3-42 433 16</inkml:trace>
          <inkml:trace contextRef="#ctx0" brushRef="#br0" timeOffset="313244.4638">2829 12946 19 0,'0'0'203'0,"0"-18"-9"0,0 18-8 0,1-11-9 15,-1 11-8-15,3-13-9 0,-3 13-12 0,6-14-3 16,-6 14-6-16,0-12-10 0,0 12-8 0,6-14-8 16,-6 14-1-16,0-12-2 0,0 12 0 0,3-8-10 15,-3 8 0-15,4-7-3 0,-4 7-1 0,0 0-8 16,0 0-8-16,0 0-8 0,0 0-3 0,0 0-2 15,0 0 3-15,0 0 6 0,0 0 5 0,6 29-3 16,-9-11 5-16,3 7 2 0,-4-1-9 0,1 14 9 16,0-8-4-16,-3 6-2 0,-1-1 0 0,-2 5 3 0,-2-1-7 15,-1 0 4-15,5-1-9 0,-5 2-4 16,4-6 3-16,-1 5 2 0,3-13-6 0,-1 0-6 16,1-1-1-16,-1-1-3 0,1-3-8 0,0-3 1 15,6-2 3-15,-6-4-6 0,1 1 3 0,5-6-7 16,0-7-1-16,-3 15-5 0,3-15 4 0,-3 11 3 15,3-11-1-15,0 0 8 0,-3 11-1 0,3-11 0 0,0 0-3 16,0 0-5-16,0 0-4 0,0 0-4 0,0 0-5 16,0 0-4-16,9-38-10 0,-6 22-3 0,0-3-10 15,2-5-12-15,1-3-9 0,0-8-16 0,1-11-6 16,2 6-5-16,1-2-11 0,-1 2 9 0,2-6-6 16,-2 4-5-16,-2-2 5 0,2 2-7 0,-4 7 14 15,1-5 4-15,4 7 8 0,-7 5 1 0,3 3 2 16,-3-1 11-16,0 3-3 0,0 6 7 0,-3 0-2 15,4 2 1-15,-1 4 1 0,0 1 8 0,-3 10 0 16,0-15 13-16,0 15-6 0,0-11-1 0,0 11 1 16,0 0 1-16,6-15-4 0,-6 15 9 0,0 0 0 15,0 0 7-15,0 0 8 0,17 26-1 0,-11-16 14 16,-2 5-6-16,5 7 23 0,5-1-2 0,-4 5 1 16,5-1 8-16,1 6 2 0,1 2 4 0,-1-5 4 15,-1-4 4-15,6 8-1 0,-6-8 3 0,6 8 2 0,-2-1-2 16,0-6-3-16,-5-5 0 0,4 4-2 0,3 5 0 15,-6-5-3-15,-2-2 0 0,3-2-5 0,-2 2-1 16,1-2-3-16,-8-3-2 0,2-3-1 0,2 3 17 16,-5-2-7-16,4-5-7 0,-1 3-5 0,-2-1-5 15,-1-2-1-15,0-4-6 0,0 2-4 0,2 2 1 16,-5-5-7-16,-3-5-4 0,6 11-2 0,-2-5-14 16,-4-6-18-16,6 9-27 0,-6-9-26 0,0 0-28 15,3 9-26-15,-3-9-33 0,0 0-31 0,3 10-33 16,-3-10-27-16,0 0-45 0,0 0-57 0,0 0-77 15,0 0-309-15,-22 0-791 0,22 0 351 0</inkml:trace>
          <inkml:trace contextRef="#ctx0" brushRef="#br0" timeOffset="313471.4706">2872 13324 14 0,'0'0'326'0,"-2"-14"-19"16,2 14-16-16,0 0-14 0,11-22-16 0,-1 12-20 0,4 0-19 15,1-1-19-15,4-4-15 0,0 2-22 0,4 4-14 16,-7 0-16-16,11-1-12 0,-5 3-17 16,-5 3-36-16,2 3-31 0,-3-1-33 0,4 4-38 0,-7 2-50 15,2 3-54-15,-1-3-74 0,-4 3-238 0,-1 2-483 16,0-3 215-16</inkml:trace>
          <inkml:trace contextRef="#ctx0" brushRef="#br0" timeOffset="313875.6259">3597 13193 200 0,'0'0'310'0,"10"-3"-15"0,-10 3-16 0,0 0-18 15,16 0-10-15,-16 0-10 0,12 7-4 0,-7-3-7 0,-5-4 0 16,12 14 3-16,-5-3-1 0,-1-1-7 16,3 6-3-16,-4 0-2 0,1-1-6 0,0 1-8 15,-2 4-10-15,2-4-10 0,-3 5-19 0,0-5-13 16,-3 2-13-16,3 1-15 0,1-4-12 0,-4 1-9 16,0 4-7-16,0-9-14 0,0 7-12 0,0-3-37 15,3 1-36-15,-3-3-49 0,0 0-46 0,0-13-51 16,0 20-54-16,0-11-52 0,0-9-74 0,-3 18-90 0,3-9-262 15,0-9-735-15,0 0 324 0</inkml:trace>
        </inkml:traceGroup>
        <inkml:traceGroup>
          <inkml:annotationXML>
            <emma:emma xmlns:emma="http://www.w3.org/2003/04/emma" version="1.0">
              <emma:interpretation id="{0A089901-0525-4303-AC8E-C9E17BAD4DB4}" emma:medium="tactile" emma:mode="ink">
                <msink:context xmlns:msink="http://schemas.microsoft.com/ink/2010/main" type="inkWord" rotatedBoundingBox="11388,14596 13957,14471 14028,15936 11459,16062"/>
              </emma:interpretation>
            </emma:emma>
          </inkml:annotationXML>
          <inkml:trace contextRef="#ctx0" brushRef="#br0" timeOffset="314620.4642">5240 12806 350 0,'-3'15'343'0,"3"-15"-11"0,-3 23-12 16,0-8-7-16,0 6-16 0,-1 0-1 0,1 0-8 15,-5 5-14-15,5 0-4 0,-6-1-13 0,3-1-19 0,0-3-8 16,-4 14-12-16,1-11-11 0,2 1-13 0,1 2-18 15,-2-2-13-15,5-1-16 0,-3-2-10 0,2-6-14 16,-2 5-11-16,3 4-11 0,0-11-8 0,0 3-9 16,0-6-9-16,1-5-5 0,2-6-8 0,-3 15-4 15,3-15-7-15,-6 10-1 0,6-10-2 0,0 11-5 16,0-11 1-16,0 0-7 0,0 0-2 0,0 0-5 16,0 0-10-16,0 0-11 0,0 0-12 0,0 0-15 15,6-52-13-15,-4 31-16 0,4-7-12 0,-3 3-13 0,0-3-10 16,0-1-8-16,4-11-5 0,-1 3 7 15,0-1-2-15,0 0 8 0,2 1 3 0,-2 2 10 16,-1-1 3-16,-3 12-1 0,4-5 14 0,-3 6 14 16,0 2-5-16,-2 3 6 0,1 0 15 0,1 5 4 0,-2 2-1 15,2 1 4-15,-3 10 7 0,3-17 2 0,0 11-2 16,-3 6 2-16,5-10 12 0,-5 10-7 0,9-5-2 16,-9 5 14-16,0 0 6 0,22 7 7 0,-8 3 9 15,-4 2 3-15,5 0 6 0,1 6 6 0,1 1 6 16,2 2 10-16,6 6-1 0,1 2 7 0,-2-1 6 15,-5-6 4-15,0 1 3 0,4 5-6 0,-2-8 2 16,-3-2-5-16,-2 6 2 0,6-4-6 0,-8 2-5 16,2-4-4-16,1 1-2 0,-3-3-6 0,-3-3-3 0,2 0-6 15,-2 1-6-15,1-3-4 0,-3 0-2 16,1 0 7-16,-2 0-11 0,-2-3-4 0,-3-4-6 16,-3-4-15-16,7 11-16 0,-7-11-21 0,6 8-27 15,-6-8-18-15,3 7-46 0,-3-7-30 0,0 0-32 0,0 0-20 16,0 12-21-16,0-12-35 0,0 0-50 0,0 0-56 15,0 0-367-15,0 0-797 0,-16 5 352 16</inkml:trace>
          <inkml:trace contextRef="#ctx0" brushRef="#br0" timeOffset="314814.4659">5344 13218 205 0,'-16'0'332'15,"16"0"-16"-15,-7-7-22 0,7 7-24 0,0 0-24 16,-9-11-20-16,9 11-26 0,3-11-19 0,-3 11-17 16,16-13-16-16,-3 4-16 0,2 0-17 0,2 2-34 15,-1 3-26-15,4-1-44 0,-4 1-46 0,3 0-47 16,1 1-58-16,1 0-68 0,-3 3-211 0,-2-1-453 16,0-1 201-16</inkml:trace>
          <inkml:trace contextRef="#ctx0" brushRef="#br0" timeOffset="315319.4926">6119 13079 22 0,'10'-3'314'0,"-10"3"-17"15,0 0-17-15,6-11-15 0,-6 11-18 0,3-5-11 0,-3 5-28 16,0 0-13-16,10-9-13 0,-10 9-7 0,9-10-19 15,-9 10-11-15,11-12-19 0,-8 6-14 0,7-3-1 16,-2 4-12-16,-1-3-2 0,-7 8-19 0,14-13 3 16,-6 7-5-16,0 3-10 0,1-2-2 0,-2-1-2 15,-1 1-10-15,-6 5-6 0,17-6 4 0,-17 6-7 16,13-1-3-16,-13 1 4 0,0 0-4 0,19 8 0 16,-13-2 5-16,2 5-7 0,-1 0 0 0,-2 2 0 15,1-2 5-15,-5 5-6 0,-2 3 10 0,-1 2-12 16,-2-4 8-16,-1 8-5 0,2-1 0 0,-9 1-7 0,5 1-2 15,-5 0-3-15,0-2-2 0,3-3-1 16,-6 3-5-16,5 1 2 0,1-9 11 0,-2 0-19 16,0-2 4-16,2-2-2 0,0 0-1 0,-2-1 1 0,4-4-5 15,1 3 3-15,-2-8 13 0,8-2-20 0,-9 7 7 16,9-7-4-16,0 0-1 0,0 0-7 16,0 0-7-16,0 0-1 0,0 0-6 0,-13-13 2 0,13 13-2 15,0 0-3-15,15-26 5 0,-8 15-4 0,5 3 0 16,0-4 1-16,0 2 1 0,5 4 8 0,5-5-4 15,-6 2 1-15,4 1 12 0,-1-5-6 0,8 6 8 16,-2-2 16-16,4 6-15 0,-3 1-5 0,0-8 3 16,1 10-4-16,1-1 9 0,0-4-10 0,-4 4 3 15,10 1-41-15,-5 2-26 0,1-2-41 0,-7 0-44 16,-3 5-53-16,-4 0-68 0,8 3-116 0,-6-4-196 16,-5 3-631-16,2-1 280 0</inkml:trace>
          <inkml:trace contextRef="#ctx0" brushRef="#br0" timeOffset="346672.4521">4922 12438 112 0,'0'0'132'0,"0"0"-8"15,6-8-5-15,-6 8-8 0,0 0-5 0,0 0-9 16,0 0-2-16,0 0-9 0,0 0-1 0,0 0-6 15,0 0-7-15,0 0 1 0,0 0-5 0,0 0-9 16,0 0 5-16,0 0-6 0,0 0-4 0,0 0-4 16,0 0-1-16,0 0-2 0,0 0 1 0,0 0 0 15,0 0-3-15,0 0 0 0,0 0 2 0,0 0-2 16,0 0 0-16,0 0 0 0,0 0-3 0,0 0 3 16,-22 26-4-16,22-26 2 0,-6 9-4 0,6-9 0 15,-6 7 1-15,6-7 3 0,-4 10-5 0,4-10-2 16,-9 7 2-16,9-7-3 0,-6 11 2 0,3-4-3 15,3-7-1-15,-8 10 2 0,8-10 3 0,-7 10-4 16,7-10 0-16,-6 11 0 0,3-5 1 0,3-6-2 16,-6 11 1-16,6-11-5 0,-6 11 0 0,6-11 0 15,-8 11 2-15,8-11-1 0,-2 10 2 0,2-10-4 0,-6 14 2 16,6-14 2-16,-5 10-7 0,5-10 3 16,-6 13-3-16,6-13-3 0,-3 9 4 0,3-9 0 15,-3 12-4-15,3-12-2 0,-4 10 3 0,4-10-3 0,-3 11-3 16,3-11 7-16,-3 13-3 0,3-13 1 0,-6 13-1 15,3-7 0-15,3-6 4 0,-3 12 1 16,3-12-8-16,-5 9 3 0,5-9-1 0,-3 17 1 16,3-17-4-16,-3 8 1 0,3-8 1 0,-6 10-1 0,6-10 0 15,0 14-3-15,0-14-1 0,-4 10 3 0,4-10 2 16,-3 11-4-16,3-11 4 0,-3 12-7 0,3-12 3 16,0 0 0-16,-3 15 5 0,3-15-2 0,-3 9-1 15,3-9 2-15,-3 17-5 0,3-17 3 0,-2 11-4 16,2-11 1-16,-1 13 5 0,1-13-3 0,-4 13-1 15,4-13 7-15,0 15-7 0,0-15 1 0,-3 14 1 16,3-14-2-16,-3 13-4 0,3-13-4 0,0 12 8 16,0-12 5-16,-3 15-5 0,3-15 6 0,0 11-4 15,0-11 0-15,0 12 4 0,0-12-10 0,-3 12 3 16,3-12 7-16,0 15 5 0,0-15-12 0,0 12 5 0,0-12-5 16,0 13 3-16,0-13-4 0,-2 11 3 15,2-11 1-15,0 13-4 0,0-13 6 0,-1 14 4 16,1-14-3-16,0 15 2 0,0-15 4 0,-5 13-5 0,5-13-8 15,5 14 5-15,-5-14-2 0,0 0 0 16,0 15-1-16,0-15 1 0,0 9 1 0,0-9-7 16,1 11 6-16,-1-11-2 0,5 11 1 0,-5-11-1 0,0 10 0 15,0-10-2-15,3 10-6 0,-3-10 9 0,0 11-3 16,0-11 1-16,0 11 1 0,0-11-3 0,3 17 1 16,-3-17 3-16,3 12-5 0,-3-12 4 15,4 11 0-15,-4-11 3 0,0 15-1 0,1-8-1 0,-1-7-1 16,2 17-2-16,-2-17 2 0,0 13 3 0,0-13-6 15,0 12 11-15,0-12-8 0,3 11-1 0,-3-11 0 16,0 14 4-16,0-14-3 0,3 14 21 0,-3-14-18 16,3 13 7-16,-3-13-6 0,0 14-4 0,0-14 4 15,3 11-4-15,-3-11 0 0,0 14 1 0,0-14-1 16,6 11 3-16,-6-11 0 0,1 12 2 0,5-5 6 16,-6-7-8-16,0 16 1 0,3-8 0 0,-3 3 0 15,0-11 9-15,3 16-9 0,0-9 0 0,-1 3 2 16,1 0-2-16,-3-10-1 0,3 17 2 0,0-12 2 15,-3-5-4-15,7 17 3 0,-5-10 0 0,-2-7 4 0,4 17-2 16,-4-10-2-16,0-7 6 0,3 17-19 16,0-9 4-16,-3-8 2 0,6 16 2 0,-4-9 2 0,-2-7-2 15,6 14 4-15,-6-14 2 0,0 13-2 0,0-13-2 16,3 15 2-16,-3-15-3 0,2 12 1 0,-2-12 2 16,6 12-1-16,-4-5 8 0,-2-7-8 0,6 11 0 15,-6-11 4-15,3 12-3 0,-3-12 6 0,3 11-5 16,-3-11-1-16,3 13-1 0,-3-13 0 0,4 10-2 15,-4-10 3-15,6 12-1 0,-6-12 1 0,6 8 0 16,-6-8-1-16,8 12-1 0,-5-5-1 0,-3-7 2 16,3 10 2-16,-3-10-2 0,9 10-1 0,-5-4-1 15,-4-6 0-15,3 9 5 0,-3-9 0 0,9 8 1 16,-3-3 0-16,-6-5 4 0,7 9 0 0,-7-9 1 16,12 6-1-16,-7-3 1 0,-5-3-2 0,9 7 1 15,-9-7-2-15,10 4-2 0,-10-4 2 0,0 0 0 16,12 6-6-16,-12-6 3 0,5 5-1 0,-5-5 0 15,9 6-2-15,-9-6 4 0,0 0 0 0,7 3 0 16,-7-3-4-16,0 0-2 0,9 7 3 0,-9-7-1 16,0 0 7-16,0 0-6 0,7 6 0 0,-7-6 2 15,0 0 4-15,0 0-2 0,0 0 1 0,6 4 9 16,-6-4-4-16,0 0 1 0,0 0 6 0,0 0-2 16,0 0 1-16,0 0 6 0,0 0 1 0,0 0 20 15,0 0-17-15,0 0 3 0,0 0 8 0,0 0-3 16,0 0-5-16,0 0-2 0,0 0 4 0,0 0-5 15,0 0-5-15,0 0-2 0,0 0-3 0,0 0-26 16,0 0-9-16,0 0 0 0,0 0 0 0,0 0-56 0,0 0-74 16,-13-29-68-16,13 29-78 0,-6-16-75 0,3 9-77 15,3 7-86-15,-4-25-526 0,5 15-1127 0,2-5 499 16</inkml:trace>
          <inkml:trace contextRef="#ctx0" brushRef="#br0" timeOffset="352521.7658">7264 12943 297 0,'0'0'305'16,"6"-7"-11"-16,-6 7-10 0,0 0-9 0,0 0-13 15,0 0-12-15,0 0-16 0,0 0 0 0,0 0-15 16,0 0-1-16,10-4-7 0,-10 4-7 0,0 0-3 0,0 0-7 16,0 0-8-16,0 0-12 0,0 0-7 15,0 0-6-15,0 0-15 0,5-10-13 0,-5 10-12 0,0 0-10 16,0 0-11-16,0 0-13 0,0 0-9 0,0 0-9 15,0 0-17-15,0 0-40 0,0 0-54 0,0 0-67 16,0 0-55-16,0 0-73 0,0 0-105 0,-29 18-390 16,19-12-791-16,-2 1 351 0</inkml:trace>
        </inkml:traceGroup>
        <inkml:traceGroup>
          <inkml:annotationXML>
            <emma:emma xmlns:emma="http://www.w3.org/2003/04/emma" version="1.0">
              <emma:interpretation id="{43FA6F18-D188-4DDC-9A1A-287A9EEBDC55}" emma:medium="tactile" emma:mode="ink">
                <msink:context xmlns:msink="http://schemas.microsoft.com/ink/2010/main" type="inkWord" rotatedBoundingBox="14732,14150 18750,13954 18843,15873 14825,16068"/>
              </emma:interpretation>
            </emma:emma>
          </inkml:annotationXML>
          <inkml:trace contextRef="#ctx0" brushRef="#br0" timeOffset="316538.2087">8332 12579 284 0,'3'-10'279'15,"-3"10"-12"-15,6-14-16 0,-6 14-6 0,3-13-11 16,-3 13-8-16,1-11-22 0,-1 11-15 0,0 0-22 15,0 0-16-15,0 0-7 0,0 0 3 0,0 0-7 16,0 42-3-16,-7-14-1 0,1 8 3 0,-5 4-16 16,2 1 4-16,-3 5-12 0,0-4-3 0,-1 0-1 15,0 5-5-15,-2-2-4 0,0-2-21 0,-2-2 11 16,7-4-9-16,-3 2-3 0,-1-1 3 0,4-13-9 16,-2 1-7-16,3-4-2 0,0-1-2 0,3-3-2 15,-3-6-8-15,4 0-5 0,0-3-2 0,0 1-2 16,5-10-4-16,-6 12-1 0,6-12-4 0,-6 10 2 15,6-10-7-15,0 0-12 0,0 0-6 0,0 0-3 0,0 0-6 16,0 0-12-16,-3-36-11 0,3 19-14 0,2-5-11 16,4-3-15-16,-6-5-6 0,6-6-18 0,-3-3-4 15,5-1 1-15,-3-4-4 0,1 1 5 0,4-3 6 16,-2 0 6-16,1-1 5 0,3 3 4 0,-5-2 6 16,4 4 5-16,-2 5 10 0,1 1 0 0,-4 11 10 15,1 4 1-15,1-3 8 0,-2 10 4 0,0-3 6 16,-2 6 6-16,-1 1 0 0,0 3 4 0,-3 7 3 15,5-14-1-15,-5 14 10 0,9 0 2 0,-9 0 11 16,0 0-1-16,16 15 13 0,-7-2 10 0,-2 1-2 16,7 8 8-16,-2 1 8 0,1 3 2 0,7 10 4 15,-7-13 3-15,8 11 3 0,0 1 6 0,3-4-4 16,-2 1 0-16,2-5 1 0,-8-2-1 0,4 0-7 16,-2-4-3-16,-1 1-5 0,0-3-5 0,2 1-2 15,-1 2-4-15,-4-5-3 0,-1 1-2 0,-4-2-5 16,1-1 0-16,-2-1-5 0,-1-1-3 0,-1-1-4 0,-3-1-7 15,0-1-11-15,-1 1-32 0,-1-2-20 0,-1-9-24 16,0 18-29-16,0-18-27 0,-1 14-28 16,1-14-37-16,-8 15-39 0,1-9-47 0,7-6-80 0,-17 7-281 15,17-7-691-15,-16 0 306 0</inkml:trace>
          <inkml:trace contextRef="#ctx0" brushRef="#br0" timeOffset="316732.6946">8384 13052 192 0,'0'0'359'0,"0"0"-24"15,0 0-33-15,0 0-21 0,0-12-28 0,0 12-10 16,0 0-15-16,28-15-30 0,-14 9-17 0,4 3-25 16,1-1-7-16,5-3-11 0,1 0-28 0,2 1-36 15,0 2-42-15,-2 4-54 0,1 0-54 0,-6 0-56 16,6-3-78-16,-10 1-256 0,4 2-503 0,-7 0 223 15</inkml:trace>
          <inkml:trace contextRef="#ctx0" brushRef="#br0" timeOffset="317391.762">9130 12936 123 0,'13'-7'279'16,"-13"7"-11"-16,10-4-3 0,-10 4-8 0,0 0-11 15,0 0-5-15,9-7-9 0,-9 7-17 0,0 0-19 16,0 0-10-16,0 0-21 0,0 0-14 0,0 0-16 16,0 0-14-16,0 0-15 0,0 0-7 0,0 0-9 15,0 0-12-15,0 0-3 0,6 19-11 0,-6-19-2 16,5 9-3-16,-5-9-5 0,4 6-6 0,-4-6-3 15,6 8-10-15,0-1 13 0,-6-7-12 0,11 8 0 16,-4-2-3-16,1-4-7 0,-8-2 8 0,12 11-10 0,-5-3-1 16,0-1-2-16,-1-3 6 0,0 2-10 0,-6-6 6 15,6 18 2-15,-4-8-3 0,-2 3-2 16,-5 3 3-16,2-3-3 0,-3 5-3 0,0-4-2 16,-2 1 19-16,-3-2-19 0,2 5 5 0,-7 2-6 0,7-9 0 15,-3 0-15-15,-2-2 4 0,7 1 4 0,1-5-7 16,-1 1 5-16,7-6 12 0,-14 8-8 0,7-4 1 15,7-4-4-15,0 0 3 0,0 0-2 0,-14 1 0 16,14-1-10-16,0 0 26 0,0 0-25 16,0 0-5-16,0 0-4 0,0 0 3 0,0 0 10 0,20-30-7 15,-11 28 2-15,-2-3-3 0,6-1 2 0,1 2 2 16,-1-3-7-16,4 6 5 0,-2-5-5 0,0 6 12 16,2 0 8-16,-2 0-8 0,3 2 19 0,-1 3-2 15,-1 1 8-15,-3-1 3 0,1 2 0 0,-2-1 7 16,-2 3-6-16,-2 3 6 0,-2 2-2 0,0-1 1 15,-6 0-7-15,-2 3 3 0,-2-2-3 0,-4 3 0 16,-4 0-6-16,3 3-4 0,-6 0-4 0,-1-4-18 16,1 5-27-16,-4-3-14 0,-1 0-30 0,1-4-26 15,4 1-31-15,-6-2-38 0,0 1-53 0,-6 3-62 16,4-7-100-16,-3-2-217 0,4-2-649 0,4-3 288 0</inkml:trace>
          <inkml:trace contextRef="#ctx0" brushRef="#br0" timeOffset="327496.5715">9255 12217 119 0,'0'0'162'0,"0"0"-10"0,0 0-17 16,1-17-6-16,-1 17-6 0,0 0 0 0,0 0-11 0,0 0-5 15,0 0-3-15,0 0-5 0,0 0-3 16,0 0-4-16,0 0-8 0,0 0-7 0,0 0 7 0,0 0-1 16,0 0-4-16,0 0-1 0,0 0-4 15,0 0-4-15,0 0-2 0,0 0-1 0,-1-11-1 16,1 11-3-16,0 0-2 0,0 0-4 0,0 0-4 0,0 0-7 15,0 0 1-15,0 0-7 0,0 0-2 0,0 0-5 16,0 0-2-16,0 0-7 0,6-13 1 0,-6 13-4 16,0 0-1-16,0 0-2 0,0 0-3 0,0 0-3 15,0 0-4-15,0 0 7 0,0 0-3 0,22 6 1 16,-22-6-2-16,0 0 0 0,12 6 1 0,-12-6 1 0,8 5 3 16,-8-5-2-16,12 6 1 0,-12-6-2 15,9 7 4-15,-4 0-2 0,-5-7 4 0,11 7-3 16,-5 0 6-16,-3 1-2 0,-3-8 1 0,7 13-3 15,-1-6 0-15,0-2 1 0,0 1 3 0,0 1-1 16,0 0 2-16,-3 0 3 0,-3-7-3 0,11 15 5 0,-5-9 1 16,0 1-1-16,-2 0-7 0,-4-7 8 15,10 11-1-15,-4-5-2 0,2 0-3 0,-8-6 2 0,13 12 14 16,-7-9-22-16,-6-3 16 0,15 10-10 0,-9-5 0 16,-6-5 1-16,12 8 3 0,-6-3-6 15,-6-5-6-15,13 8-3 0,-8-3 2 0,-5-5 3 0,10 10 2 16,-7-5 4-16,-3-5-12 0,12 7 3 0,-7 0 7 15,-5-7-4-15,7 10 1 0,-1-5-7 0,-6-5 7 16,8 11-7-16,-4-3 5 0,-4-8-1 0,9 8-1 16,-4-1 1-16,-5-7 7 0,8 14-6 0,-3-11-4 15,-2 7-1-15,-3-10-1 0,7 12 2 0,-7-12 2 16,9 13 1-16,-6-6-3 0,3-1 1 0,-6-6 1 16,8 11 2-16,-4-6-1 0,-4-5-1 0,8 9-8 15,-2-3 11-15,-6-6-9 0,6 11 17 0,-6-11-14 16,7 7-8-16,-7-7 8 0,6 10-3 0,0-7-6 15,-6-3 11-15,7 11 3 0,-7-11-11 0,3 8 17 16,-3-8-20-16,6 8 6 0,-6-8-7 0,6 10 2 16,-6-10 11-16,8 7-19 0,-8-7 29 0,4 10-1 0,-4-10-2 15,6 14-8-15,-3-9 1 0,-3-5 5 0,6 13-5 16,-4-7-2-16,-2-6-1 0,9 12 1 0,-8-5-1 16,-1-7-2-16,6 12 7 0,-4-3-2 15,-2-9-3-15,6 10 3 0,-6-10 4 0,3 11-2 0,1-5-3 16,-4-6-1-16,4 10-6 0,-4-10 5 0,3 10 3 15,-3-10-6-15,2 15 5 0,-2-15-4 0,4 11-2 16,-4-11 2-16,5 10-4 0,-2-4 6 0,-3-6-2 16,4 15 3-16,-4-15 1 0,3 10-3 0,-3-10-1 15,6 14-3-15,-6-7 3 0,0-7 2 0,5 14 3 16,-5-14 0-16,3 17 0 0,0-12 5 0,-3-5-2 16,1 12-4-16,-1-12 13 0,5 15-10 0,-4-8-4 15,-1-7 3-15,2 14-1 0,-1-7-1 0,-1-7-2 16,3 17 2-16,-3-17-3 0,2 11 1 0,-1-4 2 0,-1-7 0 15,3 13 0-15,-3-13 0 0,0 13 0 16,0-13-2-16,0 12 1 0,0-12-3 0,2 15 3 16,-2-15 0-16,-2 13 3 0,2-13-3 0,0 13 1 15,0-13-2-15,0 11 8 0,0-11-8 0,0 12-1 0,0-12 2 16,-3 13 7-16,3-13-7 0,-1 13-3 0,1-13 3 16,-2 15-4-16,2-15 0 0,-3 16 3 0,3-16-1 15,0 11 2-15,0-11-2 0,-1 16 1 0,1-16 3 16,-3 13 0-16,3-3-3 0,0-10 2 0,-5 12-2 15,5-12-3-15,0 13 5 0,0-13-4 0,-4 18 4 16,2-12 0-16,2-6-2 0,-1 13-1 0,1-13 3 16,-2 13-1-16,2-13 1 0,-3 11 1 0,3-11 2 15,-1 15 2-15,1-15 0 0,-5 16 0 0,4-7 1 16,1-9 3-16,-5 13-2 0,2-4 2 0,3-9 0 16,-6 16-1-16,2-9-1 0,1 3 2 0,3-10-2 15,-6 18 0-15,2-11 1 0,2 3-2 0,2-10 3 16,-7 16 3-16,2-6-6 0,2-2 0 0,3-8-1 0,-7 15 4 15,2-6-2-15,-1-2-1 0,6-7-1 0,-6 13 2 16,0-4 0-16,3-2-1 0,3-7 2 0,-7 11 1 16,4 0 1-16,3-11 1 0,-9 13 1 0,7-6 0 15,2-7-2-15,-7 14 1 0,7-14 3 0,-6 12 1 16,6-12-2-16,-4 13 0 0,4-13 0 0,-8 7 2 16,4 3-4-16,4-10 0 0,-6 10 1 0,6-10 4 15,-5 11-4-15,5-11-1 0,-4 13 0 0,4-13-1 16,-5 9 0-16,5-9 8 0,-3 9-11 0,3-9-1 15,-6 9 1-15,6-9-2 0,0 0 3 0,-6 6-1 16,6-6 0-16,0 0-1 0,0 0 0 0,0 0 0 16,-6 9 7-16,6-9-10 0,0 0-3 0,0 0 4 15,0 0-2-15,0 0 2 0,0 0 8 0,0 0-10 16,0 0-5-16,0 0 1 0,0 0 0 0,0 0 1 0,0 0-4 16,0 0-2-16,0 0-17 0,0 0-16 15,0 0-28-15,0 0-54 0,0 0-48 0,0 0-47 16,0 0-44-16,0 0-45 0,0 0-47 0,-25-13-52 0,25 13-84 15,-10-11-360-15,2 8-906 0,-1-3 402 16</inkml:trace>
          <inkml:trace contextRef="#ctx0" brushRef="#br0" timeOffset="331411.1314">10740 11973 156 0,'0'0'210'0,"0"0"-12"0,0 0-12 15,0 0-9-15,0 0-15 0,-13-4-4 0,13 4-6 16,0 0-8-16,0 0-4 0,0 0-10 0,0 0-7 0,-18 0-10 16,18 0-6-16,0 0-2 0,0 0-11 15,-15 6-8-15,15-6-2 0,-7 5-3 0,7-5-10 16,-11 6-1-16,11-6-2 0,-10 11-1 0,10-11-7 0,-11 11 2 15,4-5-3-15,1 3 3 0,0-2-6 0,-2 2 5 16,3 1-6-16,-3-2 5 0,2 4-5 16,0-4 1-16,-1 6-4 0,1-2-2 0,0-4-8 0,-2 6 11 15,5-3-13-15,-4 2 8 0,1 2 3 0,0-6-9 16,1 2 6-16,2 1-6 0,-3 2 5 16,1-2-3-16,0-4 2 0,-1 7 2 0,2-4-1 0,1-1-6 15,-3 3 3-15,1-1 1 0,1 0-7 0,-1-1-1 16,2 3-2-16,2-7-12 0,-4 7 14 0,1-6 8 15,2 5-8-15,-2 0-2 0,1-1 0 0,1 2-8 0,-2-1 10 16,4-2-7-16,-5-1 3 0,4 1-3 16,-2 0-8-16,0 3 10 0,1-4 1 0,-2 1-4 15,3 3 3-15,-2-1 1 0,-2 1 1 0,4-4-2 16,1 5-2-16,0-4-2 0,-5 2-1 0,4-2-5 16,-1-3 5-16,2-8 0 0,0 24 0 0,0-12-3 15,-3-4 0-15,3-8-2 0,-3 24 3 0,0-9-2 0,6-5 0 16,-3 0-5-16,-3 1 3 0,3-11-3 0,0 25 3 15,0-14 1-15,0 0-9 0,0-11 6 0,0 20 3 16,0-9-2-16,3-1-1 0,-3 3-1 0,0 0 0 16,-3-2 0-16,6 4-1 0,-1-5 2 0,-1-3-1 15,2 4-3-15,-1 2-2 0,1-7 1 0,-3-6-3 16,0 22 2-16,3-14-1 0,-3-8 0 0,3 20 1 16,-3-9 0-16,0-11 5 0,4 17-3 0,-4-7-1 15,0-10-1-15,2 16-1 0,-1-7 3 0,-1-9-2 16,4 14-4-16,1-6 3 0,-4 2 2 0,-1-10-2 15,3 13-1-15,-3-13 2 0,5 17 1 0,-4-12-5 16,-1-5 6-16,5 20-5 0,-4-13 1 0,4 1 1 16,-5-8 4-16,3 17-5 0,0-10 3 0,-2 3-4 15,5-2 1-15,0 1 2 0,-3 2 1 0,3-4-1 16,2 3 0-16,-1 2 1 0,-1-4 5 0,1 0 0 0,-1 2 0 16,3-2 2-16,-1 2 2 0,-1 1-3 0,1-3 5 15,4 1-2-15,-3 2-4 0,-2-5 3 0,5 4-4 16,-2 1 3-16,-5-1 2 0,4-2-2 0,-2 0-2 15,1 1 9-15,-2-3-6 0,1 3-1 0,1-3 3 16,-2 1 22-16,-2 0-7 0,4 0 2 0,-2-2-2 16,-2 1 0-16,2 1-5 0,0 1-1 0,-6-8 1 15,12 9-3-15,-9-5-2 0,-3-4-2 0,9 8-1 16,-9-8-1-16,7 6 0 0,-7-6-4 0,8 6 3 16,-8-6-1-16,7 5-1 0,-7-5 2 0,0 0 1 15,0 0 0-15,5 7 11 0,-5-7-15 0,0 0-1 16,0 0 1-16,0 0 6 0,0 0-2 0,0 0-11 15,0 0-5-15,0 0-15 0,0 0-29 0,0 0-33 16,0 0-42-16,0 0-51 0,-5-34-62 0,5 34-63 0,-7-16-73 16,5 5-70-16,-1 1-106 0,0-6-323 0,2-3-928 15,-2-3 412-15</inkml:trace>
          <inkml:trace contextRef="#ctx0" brushRef="#br0" timeOffset="318612.5162">11100 12609 85 0,'0'0'289'0,"0"0"-14"16,0 0-9-16,0 0-7 0,10 24-12 0,-10-7-10 15,-3 1-10-15,0 8-12 0,-1-3-12 0,2 4-10 16,-2 12-10-16,1-12-4 0,0-2-14 0,0 2-2 15,-5-2-4-15,2-1-17 0,0 2-3 0,-1-3-10 16,1 2-7-16,0-1-10 0,0-7-10 0,0 0-5 16,0-4-11-16,2 5 1 0,-1-5 10 0,-1 0-30 15,5-6-9-15,-4 4-4 0,5-11-6 0,-7 14-2 16,4-8-2-16,3-6 0 0,-6 11-6 0,6-11 10 16,0 0-17-16,0 0 3 0,-11 3-1 0,11-3-10 0,0 0-3 15,0 0-12-15,-7-27-7 0,5 12-20 16,0-2-10-16,4-6-10 0,0-4-13 0,-1-11-17 15,4-3-1-15,1 2-9 0,1-6 3 0,5 3 1 0,-4-1 8 16,1 0 12-16,3 3 1 0,1-1 7 0,-4 2 1 16,3 4 8-16,-2 7 4 0,1 4 6 0,-2-1 12 15,-5 7 10-15,2 5 5 0,0-1 11 0,2 3 9 16,-2 3 2-16,-6 8-3 0,4-13-4 0,-4 13 3 16,6-5 4-16,-6 5 5 0,0 0 7 0,15 15 5 15,-9-3 13-15,3 10 4 0,-2 1 8 0,4 0 8 16,1 11-1-16,1 2 14 0,-2 0-2 0,2 0 3 15,6 1 5-15,-5-1-2 0,-1 1 1 0,5-2 1 16,-3-3-1-16,-2-6 2 0,1-3-8 0,-2 1 3 16,0 1-11-16,1-4-5 0,1 2-6 0,-1-4-6 15,-4 2-4-15,0 1-4 0,-2-8-4 0,1 1-1 16,-2-7-6-16,-5 2-5 0,7 3-5 0,-4-5-13 16,-1 2-17-16,0-1-28 0,-3-9-28 0,2 16-30 0,-2-8-30 15,0-8-32-15,0 13-38 0,0-13-34 0,-9 14-43 16,3-8-54-16,6-6-65 0,-18 8-352 0,9-8-796 15,9 0 354-15</inkml:trace>
          <inkml:trace contextRef="#ctx0" brushRef="#br0" timeOffset="318802.0093">11140 13040 23 0,'-6'-11'357'0,"6"11"-18"0,0 0-25 16,0 0-22-16,0 0-17 0,10-17-16 0,2 14-13 15,-1-5-21-15,2 2-15 0,5-1-19 0,0 2-24 16,0 1-14-16,1 0-16 0,7-1-14 0,-2 3-29 16,-5 1-34-16,-3-2-35 0,4 2-38 0,-1 1-41 15,-4 0-47-15,-2 0-51 0,5-3-55 0,0 3-288 16,-7-1-534-16,5-1 236 0</inkml:trace>
          <inkml:trace contextRef="#ctx0" brushRef="#br0" timeOffset="319393.0863">11790 12733 134 0,'0'0'287'0,"0"0"-10"0,0 0-10 0,0 0-8 16,0 0-11-16,-19 27-6 0,16-16-3 15,-3 3-7-15,0 3-9 0,1 1-4 0,1 4-2 0,-5 0-6 16,6 1-10-16,-3-1-8 0,5 1-13 0,1-5-13 15,-3-4-12-15,3 4-7 0,3-2-13 0,-2-1-13 16,4-3-5-16,-2 3-12 0,3-1-7 0,0-7-10 16,-1 2-9-16,1-1-7 0,5-1-6 0,-1-3-5 15,2 0-7-15,3-3-15 0,-3-1-10 0,-12 0-12 16,27-4-18-16,-11 0-4 0,1 0-13 0,-2-2-12 16,3-5-3-16,-4 6-3 0,1-3 0 0,-1-1 2 15,2-2 2-15,-5 4 7 0,-1-1-3 0,-1 4 1 16,-2 0 4-16,-7 4 6 0,14-8 9 0,-14 8-1 0,10-2 10 15,-10 2 18-15,0 0 10 0,0 0 17 16,14 10 1-16,-11-5-2 0,-3-5 1 0,6 18-4 16,-3-7-3-16,0 2-6 0,1 3-1 0,-1 1-1 0,0-1-6 15,3 0-8-15,-4 1-27 0,4 0-40 16,-5 1-41-16,5-1-41 0,-3-2-39 0,3 8-46 16,-3-5-57-16,1-7-78 0,-1 5-311 0,0-6-718 0,3-4 319 15</inkml:trace>
          <inkml:trace contextRef="#ctx0" brushRef="#br0" timeOffset="349975.5103">9592 11927 166 0,'0'0'168'0,"0"0"-6"16,0 0-6-16,0 0-10 0,0 0-13 0,0 0-9 15,0 0-3-15,-12-7-5 0,12 7-6 0,0 0-6 16,0 0-6-16,0 0-2 0,0 0-6 0,0 0-2 15,0 0 0-15,0 0-7 0,0 0-2 0,0 0 2 16,0 0-1-16,0 0 1 0,0 0-5 0,0 0-1 16,0 0-7-16,0 0 3 0,0 0-2 0,0 0-4 15,0 0 1-15,0 0 3 0,0 0-5 0,0 0 0 16,0 0-3-16,0 0-6 0,0 0 3 0,0 0-4 0,0 0-1 16,0 0-3-16,0 0-2 0,0 0 3 0,0 0-12 15,0 0-1-15,0 0-1 0,0 0-3 16,0 0-4-16,0 0-2 0,0 0-1 0,0 0-6 0,0 0-7 15,0 0 0-15,0 0-3 0,0 0 3 0,0 0 3 16,0 0-8-16,0 0 0 0,0 0 5 0,0 0-5 16,0 0 1-16,0 0-4 0,0 0 7 0,0 0-5 15,0 0 1-15,0 0 2 0,27 14-2 0,-27-14 0 16,0 0 3-16,4 10 1 0,-4-10-1 0,0 0-2 16,8 8 7-16,-8-8-3 0,0 0 1 0,7 5 1 15,-7-5 1-15,0 0-2 0,6 7 1 0,-6-7 1 16,0 0 2-16,8 8-1 0,-8-8-1 0,0 0 6 15,7 7-1-15,-7-7-1 0,0 0-2 0,8 7-4 16,-8-7 4-16,0 0-5 0,6 5-6 0,-6-5 4 16,7 6 5-16,-7-6-7 0,0 0 4 0,6 10-2 0,-6-10-1 15,6 8 5-15,-6-8-5 0,6 10-2 16,-6-10 2-16,4 7 0 0,-4-7 1 0,5 11 2 16,-5-11-3-16,0 0 1 0,6 10 0 0,-6-10-1 0,4 8 10 15,-4-8-8-15,0 0 7 0,6 7-5 0,-6-7 0 16,0 0 5-16,6 9 0 0,-6-9-1 0,6 7 6 15,-6-7-5-15,0 0 1 0,9 8-4 0,-9-8 12 16,0 0-10-16,9 6-2 0,-9-6-1 0,9 7 0 16,-9-7 0-16,8 6 1 0,-8-6 6 0,7 5-11 15,-7-5 2-15,6 7 2 0,-6-7-7 0,7 10 6 16,-7-10 1-16,9 8-9 0,-4 0-2 0,-5-8 5 16,7 5 1-16,-7-5 1 0,8 6-2 0,-8-6 2 15,7 8-3-15,-7-8 0 0,6 7 4 0,-6-7-1 16,0 0-1-16,11 7 0 0,-11-7-3 0,6 9 1 15,-6-9 3-15,4 5 1 0,-4-5-1 0,0 0-1 16,10 8 1-16,-10-8 1 0,5 6-7 0,-5-6 5 0,0 0 0 16,7 9-2-16,-7-9 0 0,0 0 2 15,9 3-5-15,-9-3 4 0,6 7 2 0,-6-7-5 16,0 0 0-16,8 9-1 0,-8-9-1 0,6 7 3 0,-6-7-2 16,7 4 4-16,-7-4-3 0,0 0-4 0,6 11 1 15,-6-11 0-15,8 6 10 0,-8-6-10 16,0 0-2-16,7 7 2 0,-7-7-2 0,6 7 3 15,-6-7-3-15,7 7 2 0,-7-7 2 0,6 6 0 0,-6-6-2 16,0 0 1-16,8 8 0 0,-8-8 0 0,9 6 1 16,-9-6-3-16,7 7 5 0,-7-7-4 0,0 0 4 15,6 8 1-15,-6-8 6 0,9 6-5 0,-9-6 4 16,5 7-7-16,-5-7-1 0,7 8 4 0,-7-8-1 16,6 9 0-16,-6-9 1 0,6 5 3 0,-6-5-5 15,5 7-1-15,-5-7 0 0,6 6 0 0,-6-6 0 16,5 10-2-16,-5-10 5 0,6 8-4 0,-6-8-2 15,5 7 2-15,-5-7 0 0,4 10 1 0,-4-10 3 16,6 6-2-16,-6-6 1 0,6 8 2 0,-6-8-6 0,0 0 6 16,6 10 0-16,-6-10-3 0,6 9 2 0,-6-9 4 15,8 9-8-15,-8-9 4 0,1 7-3 16,-1-7-2-16,6 7 1 0,-6-7 2 0,6 7 0 0,-6-7 1 16,6 8 0-16,-6-8-3 0,8 7 2 0,-8-7 0 15,6 10 0-15,-6-10 4 0,6 7-6 16,-6-7-2-16,4 10 3 0,-4-10-2 0,3 7-1 0,-3-7 1 15,6 10 1-15,-6-10 0 0,4 11 2 0,-4-11-1 16,5 4-3-16,-5-4 1 0,4 9 2 0,-4-9 0 16,5 11-4-16,-5-11 1 0,4 11 1 0,-4-11 1 15,5 10 2-15,-5-10 0 0,6 10 0 0,-6-10-3 16,6 10 2-16,-6-10 2 0,3 10-2 0,3-2 0 16,-6-8-2-16,4 8 1 0,-4-8 0 0,6 10-1 15,-6-10 3-15,3 11-5 0,-3-11 2 0,5 13 1 16,-5-13 0-16,1 12 0 0,-1-12 1 0,5 11-3 15,-5-11 2-15,1 13 3 0,0-5-3 0,-1-8-1 0,3 11 3 16,0-2-3-16,-3-9 2 0,2 14 1 0,-2-14 0 16,3 11-2-16,-3-11-1 0,3 8 1 15,-3-8 2-15,3 14-2 0,-3-14 0 0,1 11-1 16,-1-11 5-16,3 15-2 0,-3-15 1 0,5 10-2 0,-5-10-2 16,6 10 2-16,-6-10 1 0,3 11 0 0,-3-11-3 15,4 7-1-15,-4-7 4 0,2 14-2 16,-2-14 1-16,3 11-1 0,-3-11-2 0,3 12 4 0,-3-12 0 15,3 9-2-15,-3-9 4 0,1 10 0 0,-1-10 2 16,2 12-4-16,-2-12-1 0,0 0 0 0,0 14 2 16,0-14-1-16,1 9-2 0,-1-9 5 0,0 14 3 15,0-14-3-15,0 0 1 0,3 17-2 0,-3-17-1 16,0 14 1-16,0-14 2 0,0 0-3 0,-3 16-1 16,3-16 4-16,0 11-4 0,0-11 0 0,3 11 1 15,-3-11 4-15,0 0-4 0,0 12 2 0,0-12 0 16,0 12-1-16,0-12 1 0,0 0-1 0,-3 15 1 15,3-15 0-15,-1 9 2 0,1-9-2 0,1 12-5 0,-1-12 5 16,5 11-2-16,-5-11-1 0,0 0 2 16,0 10-1-16,0-10 3 0,-2 14 2 0,2-14-2 0,-4 10 1 15,4-10 2-15,0 0-1 0,-3 14 2 0,3-14 0 16,0 12 3-16,0-12-4 0,-3 9 2 0,3-9-1 16,0 0 1-16,-2 15 0 0,2-15-2 0,0 0 3 15,-1 13-5-15,1-13 9 0,-3 11-9 0,3-11 0 16,-8 7 2-16,8-7-4 0,0 0 5 0,-3 18-4 15,3-18-4-15,-3 12 1 0,3-12-2 0,-6 11 3 16,6-11 6-16,-4 8-9 0,4-8 4 0,-6 11-7 16,3 1 7-16,3-12-4 0,-3 9 4 0,3-9-2 15,0 15-1-15,0-15-2 0,-6 12 2 0,2-3 1 16,4-9 2-16,-5 9-2 0,5-9 1 0,-6 12-1 16,6-12 2-16,-4 12-3 0,4-12 3 0,-5 13 0 15,2-7-4-15,3-6 13 0,-6 10-11 0,6-10 1 16,-4 12-1-16,1-5 4 0,3-7-1 0,-5 11 5 15,5-11-6-15,-6 9 6 0,6-9 2 0,0 0-5 0,-3 15 3 16,3-15 1-16,-6 11-4 0,6-11 3 16,-1 13 0-16,1-13-7 0,-6 11 5 0,6-11-1 0,-6 8-8 15,6-8 11-15,-5 12-1 0,5-12 1 0,0 11 13 16,0-11-22-16,-7 8 3 0,7-8 5 0,-1 10 2 16,1-10-7-16,-5 11 0 0,5-11 7 15,0 0-6-15,-3 10 7 0,3-10-9 0,0 0 1 0,0 0 6 16,-3 11 7-16,3-11-13 0,0 0 3 0,-3 11 3 15,3-11 1-15,0 0-1 0,-7 12 6 0,7-12-4 16,-5 7 5-16,5-7-19 0,-7 9 21 0,7-9-1 16,-6 9 0-16,6-9 0 0,-6 7-3 0,6-7 3 15,-8 8 1-15,8-8-2 0,-6 10-9 0,6-10 2 16,-6 14-16-16,6-14-1 0,-7 10 0 0,7-10 0 0,-3 11 0 16,3-11 0-16,-9 11 0 0,9-11 0 15,-3 10 0-15,3-10 0 0,-6 10 0 0,6-10 0 16,-6 11 0-16,6-11 0 0,-3 10 0 0,3-10 0 0,-4 7 0 15,4-7 0-15,0 0 0 0,-5 11 0 0,5-11 0 16,0 0 0-16,-3 13 0 0,3-13 0 0,0 0 0 16,-1 7 0-16,1-7 0 0,0 0 0 0,-3 11 0 15,3-11 0-15,-3 10 0 0,3-10 0 0,0 0 0 16,-3 14 0-16,3-14 0 0,0 0 0 0,-3 11 0 16,3-11 0-16,0 0 0 0,0 0 0 0,-5 10 0 15,5-10 0-15,0 0 0 0,0 0 0 0,-3 12 0 16,3-12 0-16,0 0 0 0,0 0 0 0,0 0 0 15,0 0 0-15,0 11 0 0,0-11 0 0,0 0 0 16,0 0 0-16,0 0 0 0,0 0 0 0,0 0 0 16,0 0 0-16,0 0 0 0,0 0 0 0,0 0 0 15,0 0 0-15,0 0 0 0,0 0 0 0,0 0 0 0,0 0 0 16,0 0 0-16,0 0 0 0,0 0 0 0,0 0 0 16,0 0 0-16,0 0 0 0,5-42 0 15,-1 29 0-15,2-6 0 0,-1 3-229 0,-4 1-421 16,1 0-569-16,-1 4-1320 0,-1 11 583 0</inkml:trace>
        </inkml:traceGroup>
        <inkml:traceGroup>
          <inkml:annotationXML>
            <emma:emma xmlns:emma="http://www.w3.org/2003/04/emma" version="1.0">
              <emma:interpretation id="{E6315881-31CF-4932-8921-B9FB56B4E812}" emma:medium="tactile" emma:mode="ink">
                <msink:context xmlns:msink="http://schemas.microsoft.com/ink/2010/main" type="inkWord" rotatedBoundingBox="19548,15082 19590,15080 19592,15140 19551,15143"/>
              </emma:interpretation>
            </emma:emma>
          </inkml:annotationXML>
          <inkml:trace contextRef="#ctx0" brushRef="#br0" timeOffset="336628.2024">12849 12988 111 0,'0'0'329'0,"0"0"-10"16,0 0-14-16,0 0-24 0,0 0-13 16,0 0-17-16,0 0-9 0,14-18-17 0,-14 18-20 15,6-10-11-15,-6 10-18 0,3-9-6 0,-3 9-6 0,0 0-4 16,5-11-20-16,-5 11-6 0,0 0-12 0,5-8-10 16,-5 8-14-16,0 0-9 0,0 0-12 15,0 0-5-15,0 0-23 0,0 0-20 0,6-7-21 0,-6 7-21 16,0 0-17-16,0 0-33 0,0 0-34 0,0 0-47 15,0 0-58-15,0 0-73 0,0 0-310 0,0 0-633 16,0 0 280-16</inkml:trace>
        </inkml:traceGroup>
        <inkml:traceGroup>
          <inkml:annotationXML>
            <emma:emma xmlns:emma="http://www.w3.org/2003/04/emma" version="1.0">
              <emma:interpretation id="{4CA38D9A-8C5E-4BA1-BE32-1C949B61FB00}" emma:medium="tactile" emma:mode="ink">
                <msink:context xmlns:msink="http://schemas.microsoft.com/ink/2010/main" type="inkWord" rotatedBoundingBox="20415,14093 22432,13994 22500,15397 20484,15495"/>
              </emma:interpretation>
            </emma:emma>
          </inkml:annotationXML>
          <inkml:trace contextRef="#ctx0" brushRef="#br0" timeOffset="320135.2857">13963 12506 391 0,'-6'14'390'0,"2"4"0"0,2 0-8 0,-5 3-18 16,1 0 2-16,1-5-8 0,-2 7-16 0,1 0-18 0,0-2-22 15,-1-3-20-15,-1 6-23 0,2-7-17 0,-1 3-17 16,4-2-19-16,-3 0-19 0,1 3-15 0,-2-3-17 16,2-4-19-16,2 4-6 0,-1-5-18 0,1 5-10 15,-6-1-6-15,1-3-6 0,5 3-17 0,-2-6-8 16,0 2-12-16,2-2-12 0,-1-4-17 0,4-7-17 16,-8 17-11-16,4-9-12 0,4-8-8 0,-5 6-12 15,5-6-22-15,0 0-22 0,-15 5-11 0,15-5-11 16,0 0-20-16,0 0-8 0,-10-19-6 0,7 8-2 15,1-1 4-15,1-3-5 0,-1-4 7 0,2-3 1 16,0-3 6-16,0-1 8 0,2-4 9 0,4-5 12 16,-3-1 9-16,3 0 7 0,1 4 9 0,2 3 5 15,-1 2 10-15,-1 2 5 0,2 2 11 0,-2-2 15 16,4 3 1-16,1 0 12 0,1 3 10 0,1 1 9 0,-1-2 2 16,-2 8 5-16,8-7 14 0,-7 7 0 15,0 1 2-15,1 1 7 0,2 3 4 0,2-2 8 16,-1 5-2-16,-1 3 8 0,1 1 15 0,-2 0-13 0,1 1-1 15,-2 8 10-15,2-1 9 0,0 2 7 16,-2 4 4-16,-2 0 6 0,7 4 3 0,-3 0 3 16,-4 2-5-16,3 4-2 0,-2 0-1 0,-2-3 5 0,4 0-6 15,1 5-3-15,-11-10-5 0,8 4-7 0,1 0-1 16,-5-1-4-16,5-1-8 0,-2-2-3 0,-4 0 2 16,2 0 4-16,2-1-4 0,-4 0-7 0,1-3-4 15,-1 2-9-15,-3-5-23 0,2 1-30 0,-4 0-24 16,2-3-45-16,-1 3-39 0,-3-10-38 0,3 15-46 15,-3-15-39-15,0 17-46 0,0-17-60 0,-9 10-103 16,2-5-265-16,-1 1-777 0,8-6 344 0</inkml:trace>
          <inkml:trace contextRef="#ctx0" brushRef="#br0" timeOffset="320333.7498">14038 12803 32 0,'-9'-3'399'0,"9"3"-25"16,-5-11-33-16,5 11-26 0,0 0-28 0,15-15-12 16,-3 9-25-16,2-2-12 0,5 0-24 15,-1 0-22-15,9 4-18 0,1-3-18 0,0 2-13 0,2-4-25 16,0 2-31-16,0 2-38 0,0 0-41 0,0 1-48 16,-8 1-45-16,3 0-64 0,-5-1-73 0,-1 3-304 15,0-1-571-15,-2-2 253 0</inkml:trace>
          <inkml:trace contextRef="#ctx0" brushRef="#br0" timeOffset="320882.4445">14971 12569 59 0,'0'0'285'0,"-16"8"-7"0,12-5-2 15,4-3-14-15,-11 10-9 0,11-10-19 0,-12 3-16 16,12-3-18-16,-7 10-16 0,7-10-8 0,-3 6-10 16,3-6-16-16,0 0-11 0,-5 13-9 0,5-13-8 15,0 0-8-15,-1 15-8 0,1-15-7 0,1 13-2 16,-1-13-7-16,6 13-1 0,-3-8-1 0,2 4-3 15,-5-9-1-15,10 17-3 0,-2-9 7 0,0 2-9 16,0 1-2-16,4 3 9 0,0-7 0 0,1 8 4 0,-1-2 4 16,9 4 2-16,-8-4 0 0,2 5-1 0,3-1-1 15,-4-5 0-15,-4 3-5 0,2 0-2 16,0 1-5-16,-6-1-2 0,0 0-2 0,-3-1-3 16,0 0-3-16,-8 3-6 0,-1-4-7 0,0 3-5 0,-2-1-6 15,-6 5-6-15,-2-10-21 0,1 1-24 0,-6-1-28 16,3 3-41-16,-1-6-49 0,2-2-33 15,-1 2-51-15,-7-1-53 0,1 1-74 0,6-3-99 0,-7-4-300 16,4 2-793-16,-4-2 351 0</inkml:trace>
          <inkml:trace contextRef="#ctx0" brushRef="#br0" timeOffset="320575.1049">14971 12549 163 0,'14'-4'304'15,"1"3"-14"-15,0-5-18 0,-2 5-20 0,-1-5-21 16,0 2-19-16,3 2-20 0,-2 1-18 0,4-5-19 0,-2 2-13 16,-2 3-16-16,-4-2-6 0,-9 3-20 0,18-7-23 15,-18 7-27-15,18 0-26 0,-18 0-32 16,13-1-31-16,-13 1-38 0,0 0-37 0,9-6-48 0,-9 6-69 16,0 0-145-16,0 0-407 0,0 0 180 0</inkml:trace>
          <inkml:trace contextRef="#ctx0" brushRef="#br0" timeOffset="332967.4669">15217 11865 190 0,'0'0'247'16,"0"0"-14"-16,0 0-5 0,0 0-12 0,0 0-13 15,0 0-15-15,0 0-11 0,0 0-10 0,0 0-15 0,0 0-11 16,0 0-9-16,0 0-9 0,0 0-8 0,0 0-8 16,0 0-6-16,0 0 0 0,0 0-4 0,0 0-3 15,23 19-1-15,-23-19-1 0,10 4-6 0,-10-4 4 16,12 4 0-16,-12-4-3 0,14 4-14 0,-7 2 6 15,2-2-4-15,1-2-9 0,-1 3 4 0,2-1-12 16,-2-2-3-16,0 5-1 0,3-3-8 0,-5 3 3 16,4-2-6-16,-2 1-5 0,4 0-9 0,-6 1 11 15,4-3-15-15,-4 4 0 0,2-2 7 0,-3-2-14 16,5 3 11-16,-4 2-3 0,-1-2 0 0,3-1 4 16,-3 1 0-16,0 0-4 0,0-1 16 0,1 7-11 15,-2-4-4-15,2-3 11 0,-1 1-7 0,0 0 6 16,-1 0-6-16,4 0 11 0,-5 0-11 0,2 3 3 15,0-4 2-15,-1 2-10 0,2-1 2 0,-1 3 3 16,0-3-3-16,-3 4 6 0,3-1-5 0,-2-3 1 16,-1 2-3-16,3 0 5 0,0 2-3 0,0-1 7 0,0-1-11 15,-3-4 1-15,-3-5-1 0,8 17 1 0,-4-9 3 16,1 2-2-16,1-7-1 0,-3 7 5 0,3-3-5 16,-6-7 1-16,8 14-2 0,-2-10 1 0,0 6 5 15,-1-3-1-15,1 0-1 0,-6-7 1 0,7 14-1 16,-4-6-1-16,3 1-3 0,0-1 0 0,-6-8-1 15,6 14-1-15,0-8-1 0,0 5 1 0,-3-4 0 16,3 2 1-16,-6-9 1 0,6 22-3 0,-2-14 0 16,-1 2 2-16,2-1-1 0,-4 0 3 0,-1-9 15 15,6 17 1-15,-4-10 1 0,-1 4-6 0,2-1-1 16,-1 0-1-16,-2-10 1 0,4 18-1 0,-4-8 0 16,0-10-6-16,2 19 2 0,-1-11 0 0,-1-8-3 15,0 22 3-15,3-13-1 0,-1-1-1 0,-2-8 0 16,1 19 0-16,-1-7-1 0,0-12 1 0,0 18 1 15,0-7 0-15,0-4-5 0,0-7 1 0,-1 25 1 16,-1-19 1-16,2-6-1 0,-3 24 3 0,2-17 1 0,-1 4 2 16,2-11-3-16,-6 21-2 0,2-11 5 0,1 5 0 15,-2-5-2-15,4 0 5 0,-5 2 8 0,1-2-10 16,0 0 1-16,0 2 6 0,-4 2-5 0,8-5 4 16,-7 5 2-16,2-6-4 0,-1 4-6 0,-5 0 5 15,6 1-3-15,0-6 2 0,-2 3-4 0,2-2 19 16,-1 4-18-16,0-1-2 0,4 0 0 0,-3-3 0 15,-3 3-1-15,-2 1-2 0,4-1 4 0,-2 3-5 16,0-3 2-16,0 2 0 0,3-1 3 0,-5 1 0 16,3 2-9-16,3-6-23 0,-1 0 0 0,-1 3 0 15,-7-4 0-15,11 3 0 0,-1-5 0 0,-2 4 0 16,6-10 0-16,-8 14 0 0,7-7 0 0,1-7 0 16,-9 11 0-16,9-11 0 0,-5 9 0 0,5-9 0 0,-4 8 0 15,4-8 0-15,0 0 0 0,-5 11 0 0,5-11 0 16,0 0 0-16,0 0 0 0,0 0 0 0,0 0 0 15,0 0 0-15,0 0 0 0,-1 8 0 0,1-8 0 16,0 0 0-16,0 0 0 0,0 0 0 0,0 0 0 16,0 0 0-16,0 0 0 0,0 0 0 0,0 0 0 15,0 0 0-15,0 0 0 0,0 0 0 0,1-37 0 16,2 27 0-16,-3 10 0 0,2-18 0 0,-1 10-175 16,-1 8-195-16,3-19-48 0,-3 19-50 0,-3-15-53 15,3 15-101-15,-3-8-315 0,3 8-1013 0,-11-9 448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9:42.9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20A50E-A82D-4173-8703-A14BEFB43676}" emma:medium="tactile" emma:mode="ink">
          <msink:context xmlns:msink="http://schemas.microsoft.com/ink/2010/main" type="inkDrawing" rotatedBoundingBox="6520,1609 6761,8440 6344,8455 6103,1624" semanticType="verticalRange" shapeName="Other">
            <msink:sourceLink direction="with" ref="{B4EEC553-E41A-4350-A672-438E3336EC1F}"/>
            <msink:sourceLink direction="with" ref="{7FF376CE-AF39-4384-808F-789EDFF2010C}"/>
            <msink:sourceLink direction="with" ref="{4804AB49-F1D6-4BFC-98CB-5E68DB461BC1}"/>
            <msink:sourceLink direction="with" ref="{D4F79563-0291-4273-9185-6209646642C3}"/>
          </msink:context>
        </emma:interpretation>
      </emma:emma>
    </inkml:annotationXML>
    <inkml:trace contextRef="#ctx0" brushRef="#br0">4914-807 134 0,'0'0'177'16,"0"0"-5"-16,0 0-10 0,0 0-7 0,0 0-7 15,0 0-12-15,0 0-10 0,0 0-10 0,0 0-10 16,0 0-6-16,0 0-13 0,0 0-11 0,0 0-1 15,0 0-7-15,0 0-2 0,0 0-8 0,0 0-7 16,0 0 1-16,0 0-9 0,0 0-4 0,0 0-6 16,0 0 5-16,0 0-8 0,-14 7-3 0,14-7-3 15,0 0 0-15,0 0-2 0,0 0-2 0,0 0 0 16,0 0-4-16,-16 2-2 0,16-2-2 0,-11 4-1 16,11-4 1-16,-12 7-4 0,2-3 0 0,3-1-3 15,7-3 2-15,-15 11-3 0,4-5 3 0,4-1-3 16,-4 3 3-16,2-3-2 0,0 2-2 0,2 0-2 15,-4 0 3-15,4 0-3 0,0 0 3 0,-1-1-2 16,2 2-2-16,6-8 2 0,-12 11-2 0,6-5-2 16,6-6 2-16,-7 11 1 0,7-11-3 0,-8 7 1 15,4 0 3-15,4-7-2 0,-5 14 2 0,5-14-2 0,-4 9 3 16,4-9-1-16,-2 12-3 0,2-12 0 0,-4 13-1 16,4-13 1-16,0 0 1 0,0 16 1 15,0-16-2-15,0 13 0 0,0-13 5 0,-2 11-2 16,2-11 0-16,-1 17-3 0,1-17 4 0,0 16-3 0,0-16 0 15,-3 13 2-15,3-13-2 0,0 16 1 0,0-16 2 16,0 14-2-16,0-14 4 0,3 14-6 0,-3-14 6 16,-3 13-4-16,3-13 4 0,3 11 0 0,-3-11-5 15,1 11 1-15,-1-11 2 0,2 13 2 0,-2-13-2 16,0 12 0-16,0-12 3 0,1 9-1 0,-1-9 0 16,5 14-4-16,-5-14 4 0,4 14-3 0,-4-14 3 15,0 12 0-15,3-4 1 0,-1 0 2 0,-2-8-5 16,3 16 3-16,-3-16-1 0,1 15-8 0,1-7 8 15,1 0 1-15,-3-8 2 0,3 20-4 0,0-9 1 16,-2-4 1-16,-1-7 2 0,3 17-5 0,0-7 0 16,-3-10 5-16,3 15-2 0,0-4 0 0,-3-11-1 15,2 16 4-15,-1-10-1 0,-1-6 0 0,5 17 1 16,-4-6-2-16,1 0 0 0,-2-11 0 0,3 14 3 16,-3-3-4-16,0-11-1 0,3 17 3 0,-5-8 6 15,2-9-8-15,0 16-1 0,2-3-1 0,-1-6-1 16,-1-7 5-16,3 18-1 0,-3-10-3 0,0-8 0 15,2 20 0-15,-1-13 2 0,-1-7-1 0,6 18 1 16,-4-8-2-16,-2-10 2 0,2 18-1 0,0-9 0 16,-2-9 1-16,1 16-5 0,2-7 4 0,-1 2-2 0,-2-11 0 15,1 14 2-15,2-4-2 0,-1 0 4 0,-2-10-3 16,1 18-1-16,-1-11 1 0,2 3-2 16,2-2 1-16,-2 3 3 0,-2-11-4 0,3 17 4 15,-3-6-1-15,0-11-3 0,3 16-3 0,-2-5 6 0,4-1 0 16,-5-1-2-16,0-9 2 0,1 19 3 0,4-8-4 15,-5-11-1-15,1 16 0 0,1-8 1 16,-2-8-1-16,4 18 3 0,-2-12-2 0,-2-6 0 16,3 18 3-16,-3-10 1 0,0-8 0 0,3 15-1 0,-2-7 0 15,-1 2-2-15,0-10 9 0,3 18-7 0,-3-11 0 16,0-7 1-16,2 18 0 0,-2-7 0 0,1-1-4 16,-1-10 4-16,3 16-3 0,-3-7 3 0,0-9-6 15,2 13 3-15,-2-13-3 0,1 13 2 0,-1-13-2 16,5 13 0-16,-5-13 4 0,1 15-3 0,-1-15 0 15,2 11 2-15,-2-11-5 0,3 16 5 0,-2-9-4 16,4 0 3-16,-5-7 0 0,1 16 6 16,0-10-6-16,-1-6-2 0,2 15 5 0,-2-15-4 0,3 13 0 15,-2-6-3-15,-1-7 2 0,5 17-1 0,-4-9 2 16,-1 3 1-16,0-11-1 0,2 17 0 0,-2-7 2 16,0-10-3-16,1 15-1 0,2-5 3 0,-3-10 0 15,3 16-3-15,0-10 4 0,-3-6-4 0,2 15 3 16,-2-15-2-16,3 11 0 0,0-3-1 0,-3-8 2 15,1 15 2-15,1-8-2 0,-2-7-2 0,3 13 3 16,-3-13-2-16,3 13 1 0,-3-13 1 0,1 11 0 16,-1-11 0-16,3 14 1 0,-3-14-1 0,3 14 3 15,0-7-3-15,-3-7-2 0,3 14 2 0,-3-14-2 16,3 13 2-16,-3-2 1 0,2 0-5 0,-1-1 5 16,-1-10-2-16,2 23-3 0,-2-11 8 0,0 0-4 15,0-2 0-15,0-10 1 0,0 20-4 0,0-9 3 16,3-3-2-16,-3-8 0 0,0 20 1 0,0-10 8 15,1-1-8-15,-1-9 1 0,0 18 1 0,2-10-2 16,-2-8-3-16,0 20 4 0,0-12 4 0,0-8-4 0,6 17 0 16,-6-10-3-16,0-7 1 0,1 18 3 15,2-10-2-15,-3-8 0 0,2 18 0 0,-2-18 0 0,1 15 0 16,2-7 2-16,-3-8 0 0,1 13-3 16,-1-13 4-16,2 14-2 0,-2-14 2 0,1 14 0 0,-1-14-1 15,3 16-2-15,-3-16 3 0,0 12-4 0,0-12 2 16,0 16 2-16,0-7-2 0,0-9 3 15,0 14 6-15,0-14-12 0,2 17 1 0,-2-17-3 16,1 11 5-16,-1-11-1 0,3 14 0 0,-3-14 0 0,2 11-3 16,-2-11 2-16,0 13 1 0,0-13-1 0,1 14 4 15,-1-14 0-15,0 14-1 0,2-5 0 0,-2-9-4 16,3 12 5-16,-3-12-5 0,1 15 3 0,-1-15 0 16,2 15-1-16,-2-15 3 0,3 13-2 0,-2-4 0 15,-1-9 1-15,2 14 0 0,1-4-1 0,-3-10-2 16,1 14 0-16,1-1 0 0,-2-13 3 0,-2 16-2 15,4-5-1-15,-1-1-5 0,2 3 17 16,-3-2-11-16,2 3 0 0,-2-4 8 0,0-10-7 0,0 20-2 16,0-12 4-16,0-8-8 0,0 19 5 0,0-10-2 15,1 2 6-15,-1-11-2 0,-1 14-3 0,1-14-1 16,1 17 4-16,-1-7-2 0,0-10 3 0,0 15 6 16,0-15-9-16,0 19 2 0,3-11-3 0,-3-8 0 15,0 14 2-15,0-14 1 0,2 13-3 0,-2-13 1 16,-2 15 1-16,2-15 2 0,0 18 4 0,0-18-5 15,0 13-1-15,0-13 1 0,0 16 1 0,0-7 2 16,-3 2 0-16,3-11-4 0,-1 17-2 0,-1-7 6 16,-1 1-1-16,3-11-1 0,-3 24 0 0,-1-13 13 15,2 0-13-15,1-2 1 0,-4 4 3 0,4-2-5 16,-2 0 1-16,1 1-5 0,-1-2 1 0,-1 0 3 16,2 1 1-16,-2-1 2 0,1-3 9 0,-1 10-8 15,-1-10 2-15,2 4-6 0,-3-1 4 0,0 0-6 16,6-10-3-16,-12 18 4 0,6-4 6 0,-1-6-9 15,1 0 1-15,3 3 7 0,-3-2-5 0,0 0 9 16,0 2-12-16,0-5-6 0,6-6 8 0,-9 16-3 0,5-10 6 16,4-6-4-16,-8 10 1 0,8-10-7 15,-7 11 3-15,7-11 4 0,-6 10 2 0,0-5 0 16,6-5-9-16,-9 13 9 0,4-6-3 0,5-7-1 16,-7 6-1-16,7-6 4 0,-6 11-2 0,6-11 2 0,-9 8 4 15,4-2-13-15,5-6 7 0,-11 11-3 16,6-6 1-16,5-5 2 0,-9 8 0 0,9-8 0 15,-7 11 0-15,7-11 10 0,-6 3-15 0,6-3-1 0,0 0 5 16,-5 10-7-16,5-10 6 0,0 0 0 0,0 0 0 16,0 0-3-16,0 0 2 0,0 0-5 0,0 0 5 15,0 0 1-15,0 0-3 0,0 0 3 0,0 0-3 16,0 0 3-16,0 0-1 0,0 0 4 0,0 0-4 16,23 4 3-16,-23-4-2 0,0 0-6 0,13-3 1 15,-13 3 5-15,0 0-3 0,18 0 4 0,-18 0 1 16,13-1-2-16,-13 1 1 0,0 0-2 0,17 0-1 15,-17 0-1-15,12 1 2 0,-12-1 1 0,10 4-1 16,-10-4 4-16,9 7-2 0,-9-7 2 0,9 7 2 16,-9-7-6-16,9 8 15 0,-5-4-14 0,-4-4-2 15,5 11 0-15,-5-11 2 0,6 8-2 0,-6-8 4 16,3 16-2-16,-3-16 5 0,4 18 1 0,-4-11-4 16,0-7-4-16,5 15 6 0,-4-8 0 0,-1-7 4 15,2 18-10-15,-2-11 5 0,0-7-2 0,0 20 1 16,1-9 3-16,-1-11-5 0,3 21 3 0,-3-12 0 15,0-9 0-15,2 18 1 0,-2-8-5 0,0 1 8 16,0 3-2-16,1-2 1 0,-1-3 17 0,3 6-20 16,-3-3-4-16,0-1 4 0,2 0 2 0,-2-11 11 15,0 25-13-15,1-10 3 0,-1 1 0 0,0-1-1 16,3-2-4-16,-3 1-3 0,2 0 6 0,-2-2-6 0,0-12 1 16,0 22 9-16,1-13 1 0,-1 2-3 15,2 0 0-15,1 4-7 0,-3-5 4 0,0 7 5 16,0-17 0-16,1 20 1 0,-1-20-3 0,2 22 0 15,1-7 8-15,-3-15-9 0,0 17-3 0,0-17 5 0,1 21-2 16,-1-21-5-16,0 24 6 0,2-8 2 0,-2-1-9 16,1 0 4-16,-1-5-5 0,0 8 5 15,0-4 1-15,0 0-1 0,0 4-3 0,3-7 5 16,-1 2-2-16,-4 2 1 0,2-1-5 0,0-1 2 0,2 2 2 16,-2-1-5-16,-2-2 7 0,4 2-3 0,-2-14 3 15,-2 18-2-15,4-9-4 0,-2-9 4 0,0 19-2 16,0-12 5-16,0-7-2 0,1 17-1 15,-1-8-2-15,0-9 1 0,3 16-1 0,-3-16 1 0,0 11 3 16,0-11-2-16,1 16 0 0,-1-6-3 0,0-10-3 16,0 16 6-16,2-5 0 0,-2 2 0 0,1 1-4 15,-1 1 4-15,-1-2 3 0,1-13-3 0,0 22-7 16,0-11 4-16,0 4 1 0,0-5 2 0,0 7-3 16,0-17 3-16,0 22 15 0,0-11-17 0,0 3-3 15,-2-3 12-15,4 2-12 0,-2 0 14 0,0-13-20 16,1 18 7-16,-1-9-5 0,0-9 6 0,0 13-5 15,0-13 10-15,3 17-9 0,-1-10 3 0,-2-7 0 16,0 10 4-16,0-10-3 0,1 14-1 0,-1-14 2 16,3 14 3-16,-3-14-2 0,0 14-6 0,0-14 0 15,2 15 7-15,-2-15 2 0,0 15-5 0,0-15 3 16,1 17 2-16,-1-7-5 0,0 6 3 0,0-6 5 16,0-10-5-16,0 20 0 0,-1-11 17 0,1-9-17 15,0 19-3-15,0-8-1 0,0-11 7 0,0 18-9 16,1-11 9-16,-1-7 1 0,-1 18-7 0,1-18 3 15,-2 22 4-15,2-22-7 0,-3 24 20 0,3-11-22 16,0-13 7-16,-3 20-7 0,3-20-1 0,-3 22 5 16,3-22 3-16,-1 17-5 0,1-17 3 0,-2 18-3 15,2-18 5-15,-1 18-4 0,1-18 2 0,-3 24 1 16,3-24 5-16,0 24-8 0,0-24 2 0,-1 18 4 16,1-18-12-16,0 20 14 0,-2-9-1 0,2-11-5 15,-3 20 4-15,3-20-8 0,-1 26 20 0,1-26-10 16,-2 22-3-16,2-22-10 0,-1 20 25 0,1-9-16 15,-3-2 5-15,3-9-7 0,-2 18 4 0,2-8 4 0,0-10-3 16,-1 19-5-16,1-19 2 0,-5 17 4 0,5-8-4 16,0-9-1-16,-1 17 8 0,1-6-8 15,0-11 8-15,-2 20-9 0,2-9 7 0,-3 0-6 16,3-11 7-16,-3 19-8 0,3-7 0 0,-3-3 0 0,3-9 6 16,0 21 0-16,-1-12-2 0,-1 2-4 0,2-11 1 15,0 14 3-15,0-14-8 0,-3 18 9 0,3-18-1 16,-1 15 1-16,1-15 4 0,0 16-9 15,0-16 7-15,1 17-3 0,-1-10 4 0,0-7-2 0,0 0 4 16,-1 20-3-16,-1-12-3 0,2-8 2 0,0 14-8 16,0-14 12-16,0 20-9 0,0-8 10 0,-1-2-2 15,1-10-4-15,0 21 2 0,0-11-1 0,0-10 0 16,-3 17 1-16,3-6-2 0,0-11-5 0,-2 19 3 16,2-11 2-16,0-8 1 0,-1 16 0 0,1-16-2 15,0 13 0-15,1-2-5 0,-1-11 3 0,0 17-1 16,0-7 4-16,0-10 2 0,2 17-5 0,-2-17 2 15,0 13-9-15,0-13 10 0,0 14-3 0,0 1-2 16,0-6 6-16,0-9-6 0,3 18 5 0,-3-9 2 16,0 4-6-16,0-13 3 0,0 17-2 0,0-17 3 0,0 16-5 15,0-16 0-15,0 15 0 0,0-6 2 16,0-9 4-16,1 15-2 0,-1-15 1 0,2 12-4 16,-2-12 0-16,1 14 3 0,2-4 2 0,-3-10-2 15,2 20-1-15,-4-11 5 0,4 4-4 0,-2-13 4 16,1 20 0-16,-1-14-5 0,0-6 1 0,3 16 5 15,-1-7-1-15,-2-9-6 0,1 16 3 0,-1-16-7 16,3 16 4-16,-3-16 2 0,3 19-1 0,-1-7 0 16,-2 4-1-16,0-3 3 0,3-5-2 0,-2 2 0 0,-1-10 2 15,2 20 1-15,1-12 2 0,-3-8-1 0,1 20-2 16,-1-11 3-16,2 1-2 0,-2-10 1 16,1 17-1-16,2-7 1 0,-3-10 2 0,0 15-1 0,2-5 4 15,-2-10-6-15,0 17 2 0,0-17-1 0,1 15 1 16,-1-5 0-16,0 3 2 0,3-2-1 0,-2 2-3 15,1-2 8-15,-2-11-9 0,4 16 1 0,-2-7 3 16,-2-9-4-16,1 15 0 0,2-6 1 0,-3-9-1 16,5 14-4-16,-5-7 2 0,4 3 4 0,-4-10-4 15,5 15-1-15,-4-6 3 0,-1-9-2 0,5 12 2 16,-5-12-3-16,1 15 0 0,2-8 5 0,-3-7-4 16,5 13 4-16,-1-6 1 0,-4-7-2 0,2 23-2 15,-1-12 3-15,4 0-1 0,-8-1 4 0,7 1-5 16,-2-3 0-16,1 3 0 0,0-2 2 0,-2 1-2 15,4 0-1-15,-5-10 0 0,4 17 1 0,-2-9-2 16,1-1 6-16,-3-7-6 0,6 17 3 0,-3-12 4 16,-1 5-1-16,-2-10-2 0,11 14 3 0,-8-8 0 15,1 0-2-15,-4-6-1 0,8 16 4 0,-2-9-3 16,0 6 1-16,0-2 4 0,-2-1 2 0,2 1 1 0,0 1-4 16,-1-3-2-16,1 0 3 0,1 2 1 15,-1-5-1-15,1 3 0 0,-1-3 0 0,0 1-1 16,-1 1 0-16,1-2-1 0,-6-6 2 0,12 9 1 15,-5-3-3-15,-1-1 3 0,-6-5 4 0,12 8-3 0,-4-5 1 16,-8-3 2-16,12 5 3 0,-5-2 4 0,-7-3 2 16,13 0-5-16,-13 0 0 0,0 0-3 15,20-6-1-15,-20 6 0 0,15-5-5 0,-15 5-1 16,10-6 0-16,-10 6-7 0,8-2-8 0,-8 2-14 0,0 0-17 16,0 0-31-16,0 0-50 0,0 0-54 0,7-10-45 15,-7 10-41-15,0 0-46 0,0 0-62 16,-18-15-109-16,18 15-305 0,-16-17-839 0,5 3 371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41:39.6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7B4D6B4-AD27-4FEB-B6D3-339E7EC703D6}" emma:medium="tactile" emma:mode="ink">
          <msink:context xmlns:msink="http://schemas.microsoft.com/ink/2010/main" type="writingRegion" rotatedBoundingBox="1493,1451 31207,429 31658,13542 1944,14563"/>
        </emma:interpretation>
      </emma:emma>
    </inkml:annotationXML>
    <inkml:traceGroup>
      <inkml:annotationXML>
        <emma:emma xmlns:emma="http://www.w3.org/2003/04/emma" version="1.0">
          <emma:interpretation id="{477D325E-05B1-42A8-B832-716B73265735}" emma:medium="tactile" emma:mode="ink">
            <msink:context xmlns:msink="http://schemas.microsoft.com/ink/2010/main" type="paragraph" rotatedBoundingBox="1519,1331 31204,885 31234,2855 1548,3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08870-22F4-4A6C-82BB-2BD7BF7C3E63}" emma:medium="tactile" emma:mode="ink">
              <msink:context xmlns:msink="http://schemas.microsoft.com/ink/2010/main" type="line" rotatedBoundingBox="1519,1331 31204,885 31234,2855 1548,3301"/>
            </emma:interpretation>
          </emma:emma>
        </inkml:annotationXML>
        <inkml:traceGroup>
          <inkml:annotationXML>
            <emma:emma xmlns:emma="http://www.w3.org/2003/04/emma" version="1.0">
              <emma:interpretation id="{3D88EE82-AD4A-4487-898D-A7EA52635897}" emma:medium="tactile" emma:mode="ink">
                <msink:context xmlns:msink="http://schemas.microsoft.com/ink/2010/main" type="inkWord" rotatedBoundingBox="1524,1653 2852,1633 2867,2580 1538,2600">
                  <msink:destinationLink direction="with" ref="{584FA9B7-0E15-42F2-A390-1E2B447CCD1B}"/>
                  <msink:destinationLink direction="with" ref="{2FD287D6-674F-4E4A-AAAB-ACD96C16577C}"/>
                </msink:context>
              </emma:interpretation>
            </emma:emma>
          </inkml:annotationXML>
          <inkml:trace contextRef="#ctx0" brushRef="#br0">-1 22 69 0,'0'0'105'0,"0"0"3"0,0 0-6 0,0 0-12 16,0 0-4-16,0 0 1 0,4-10 0 0,-4 10-9 15,0 0 2-15,0 0-10 0,0 0 4 16,0 0-11-16,0 0-1 0,0 0 3 0,-3-13-3 0,3 13 2 16,0 0-1-16,0 0 0 0,0 0-2 0,0 0-6 15,0 0-2-15,0 0-1 0,0 0-2 0,0 0-7 16,0 0-5-16,0 0-2 0,0 0-2 0,0 0-8 15,0 0-3-15,0 0 1 0,0 0-1 0,0 0-4 16,0 0 1-16,0 0 1 0,0 0 6 0,0 0-6 16,0 0-1-16,0 0 9 0,0 0-6 0,0 0 1 15,5 31-3-15,-5-31 2 0,3 13-1 0,-3-13 2 16,3 11-2-16,-3-11 4 0,3 14 0 0,-3-14-3 16,3 10 3-16,0-3-4 0,-3-7 0 0,3 15-2 15,-3-15 0-15,1 13-1 0,-1-13 1 0,3 14 0 16,0-7-2-16,-3-7 1 0,2 14-2 0,-2-14-3 15,0 14-1-15,0-14 2 0,4 14-4 0,-2-4 6 0,-2-10-1 16,1 14 1-16,-1-14-4 0,2 14 1 0,1-6-6 16,-3-8 9-16,1 15-8 0,1-8-2 15,-2-7 5-15,4 16-3 0,-1-12-1 0,-3-4 3 0,3 13-1 16,0-3-2-16,-3-10 5 0,3 15 2 16,-3-5-1-16,0-10 0 0,3 14-1 0,-3-4 0 15,0-10-1-15,4 13 1 0,-4-4-2 0,2 1 2 16,-2-10-1-16,1 17 1 0,-1-17-1 0,3 15 4 0,-1-8-5 15,-2-7 2-15,1 17-1 0,-1-17 6 0,3 13-8 16,-1-5 0-16,-2-8-1 0,3 11 2 0,-3-11 0 16,3 11 0-16,-3-11-3 0,-3 12 4 0,3-12-4 15,3 11 2-15,-3-11 2 0,0 14-1 0,0-14-1 16,3 13 3-16,-3-13-4 0,3 12 7 0,-3-12-4 16,0 13-1-16,0-13-3 0,1 17 0 0,1-10 0 15,-2-7 3-15,0 13 0 0,0-13-2 0,1 15-2 16,-1-15 4-16,3 12-5 0,-3-12 4 0,0 15-4 15,0-15-2-15,2 13 2 0,-2-13 2 0,0 0-3 16,1 13-3-16,-1-13 2 0,0 0 9 0,3 12-7 16,-3-12-2-16,3 11-1 0,-3-11-1 0,0 0 11 15,2 13-14-15,2-7 1 0,-4-6 0 0,2 12 3 16,-2-12-3-16,0 0 0 0,4 9 11 0,-4-9-11 16,0 0 0-16,3 11-2 0,-3-11 1 0,0 0 1 15,5 11 3-15,-5-11-1 0,0 0-3 0,4 12 5 0,-4-12-2 16,0 0-3-16,6 8 1 0,-6-8 8 15,3 6-4-15,-3-6-5 0,0 0 2 0,7 11 4 16,-7-11-6-16,6 5 0 0,-6-5 5 0,0 0-1 16,8 8 2-16,-8-8 1 0,7 4-3 0,-7-4 5 0,0 0-1 15,14 4-2-15,-8 0 0 0,-6-4-2 16,0 0 3-16,13 6-1 0,-13-6-2 0,12 4 9 16,-12-4-4-16,12 4-3 0,-12-4 6 0,13 2-9 15,-13-2 2-15,14 1-1 0,-14-1 0 0,13 2-2 0,-13-2 1 16,18 2 1-16,-18-2-2 0,14 0 1 15,-14 0 3-15,15 0 0 0,-15 0 0 0,14-5-1 0,-14 5 0 16,17-2 2-16,-17 2-4 0,15-3 0 0,-15 3 4 16,12-1 0-16,-12 1-4 0,13 0 4 0,-13 0-6 15,15-4 0-15,-15 4 5 0,12 0-4 0,-12 0 3 16,15-3-3-16,-15 3 2 0,0 0 0 0,15-2-3 16,-15 2-3-16,0 0 6 0,16-2-2 0,-16 2 0 15,0 0-3-15,15 0 3 0,-15 0-3 0,0 0 3 16,14 0 2-16,-14 0-2 0,0 0 1 0,17 0-1 15,-17 0 0-15,0 0 3 0,11 0-1 0,-11 0 0 16,0 0 0-16,0 0 10 0,13 1-14 0,-13-1 2 16,0 0-1-16,0 0-7 0,0 0-14 0,12-4-13 15,-12 4-10-15,0 0-16 0,0 0-21 0,0 0-42 16,0 0-38-16,0 0-38 0,0 0-66 0,0 0-186 16,0 0-486-16,-40-7 215 0</inkml:trace>
          <inkml:trace contextRef="#ctx0" brushRef="#br0" timeOffset="606.4163">50 411 129 0,'0'0'181'0,"0"0"-10"0,0 0-10 15,0 0-12-15,0 0-8 0,0 0-10 0,0 0-13 0,0 0 1 16,20 2-6-16,-20-2-6 0,0 0-5 16,0 0-1-16,12-3-6 0,-12 3-4 0,0 0-4 15,15-3 0-15,-15 3-2 0,14-2-6 0,-5-1-1 16,-9 3 1-16,19-7-6 0,-9 2-10 0,-1 2-1 0,-9 3-7 15,21-2-4-15,-7-5-3 0,-2 4-3 0,1 0-3 16,-2 2-2-16,-11 1-1 0,22-3-2 0,-10 2-8 16,0-2-2-16,-3 0 2 0,-9 3-3 0,21 0-4 15,-11-1 0-15,0-3-2 0,2 2-3 0,-12 2-4 16,18-1 2-16,-7-2-1 0,1 2 5 0,-12 1-9 16,18-1 2-16,-9 0-1 0,-9 1-1 0,17-4-3 15,-8 4 2-15,-9 0-1 0,17-2 0 0,-17 2-1 16,13-3 0-16,-13 3-1 0,14-1-3 0,-14 1 1 15,7-4-2-15,-7 4-2 0,0 0-8 0,12-4-6 16,-12 4-5-16,0 0-7 0,0 0-14 0,0 0-18 16,7-6-24-16,-7 6-25 0,0 0-14 0,0 0-29 15,0 0-34-15,-6-18-65 0,6 18-128 0,-14-14-407 16,3 6 180-16</inkml:trace>
          <inkml:trace contextRef="#ctx0" brushRef="#br0" timeOffset="1060.5843">-76 65 163 0,'0'0'164'0,"0"0"-10"15,0 0-11-15,0 0-8 0,0 0-5 16,0 0-10-16,0 0-9 0,0 0-12 0,0 0-6 0,0 0-2 15,0 0 1-15,0 0 2 0,0 0-5 0,27-15 2 16,-19 12 1-16,-8 3 0 0,17-6-10 16,-6 2-3-16,1 1-5 0,0-2-3 0,1-1-6 15,4 2 0-15,-4-3-10 0,6 5-4 0,-2-5-1 0,-1 2-5 16,2 1-2-16,0-5 1 0,-2 4-12 0,-1-3-2 16,2 3-3-16,-1 2 1 0,1-4-10 0,-3 4 3 15,0 1-3-15,-2-2-6 0,0 1-13 0,-2 0-20 16,-10 3-19-16,21 0-16 0,-9 3-26 0,0 1-27 15,-3 1-32-15,4 0-88 0,-4 0-135 0,0 1-395 16,0 0 175-16</inkml:trace>
          <inkml:trace contextRef="#ctx0" brushRef="#br0" timeOffset="2188.2001">809 658 154 0,'0'0'227'0,"0"0"-18"0,-3-15-12 0,3 15-9 16,0 0-17-16,0 0-13 0,0 0-14 0,0 0-15 15,0 0-11-15,0 0-9 0,0 0-7 0,0 0 1 16,0 0-5-16,0 0 0 0,0 0-7 0,0 0-3 16,0 0-6-16,0 0-1 0,21 28-7 0,-18-23-2 15,-3-5-1-15,10 13-2 0,-9-6-1 0,5-1-5 16,-6-6-1-16,8 14-7 0,-4-5-2 15,-1-1-3-15,2-1-7 0,1 1-2 0,-6-8-3 0,7 15-2 16,-4-9-5-16,2 1-3 0,-5-7-3 0,6 13-1 16,-6-13 0-16,6 11-1 0,-6-11-3 0,3 10-3 0,-3-10 0 15,4 10-2-15,-4-10-3 0,5 8-1 16,-5-8 2-16,0 0-3 0,3 9-1 0,-3-9 2 0,0 0-4 16,0 0 1-16,6 5 3 0,-6-5-2 0,0 0-1 15,0 0 2-15,0 0-2 0,0 0 4 0,0 0-3 16,0 0 2-16,0 0-3 0,0 0 1 15,0 0-1-15,0 0-2 0,0 0-6 0,0 0 5 0,-5-34-9 16,5 34-3-16,3-19-6 0,-1 5-2 0,-1 1-1 16,3-5 0-16,-1 1-4 0,2 4 4 0,-1 0 2 15,-1-3 0-15,3-1 3 0,-1 1 0 0,-1 3-1 16,2 0 2-16,3 0 2 0,-4 1 0 0,-1 3 2 16,1 0-1-16,-1 0 1 0,-4 9-2 0,6-10 1 15,-6 10 3-15,8-12 0 0,-4 6-4 0,-4 6 1 16,9-11 3-16,-9 11 0 0,6-7 2 0,-6 7 0 15,7-7 1-15,-7 7 0 0,0 0 0 0,12-4 4 16,-12 4-3-16,8-6-1 0,-8 6 3 0,0 0-1 0,13-1 3 16,-13 1 5-16,0 0-6 0,17 0-5 0,-17 0 5 15,0 0 2-15,15 4-4 0,-15-4 5 16,11 4-1-16,-11-4 7 0,9 6 0 0,-9-6 1 16,12 8 0-16,-6-5 2 0,-6-3 0 0,12 11 4 0,-7-5-3 15,1-1 2-15,-6-5 2 0,10 15 2 0,-7-10-5 16,3 6 5-16,-1-2 1 0,-2 0-4 15,1 1 10-15,0 2-4 0,-1 0-5 0,3 0 4 0,-1 1 3 16,-2 0 0-16,1-2 2 0,2 2 0 0,-4-1-3 16,2 1 4-16,-1-2-4 0,2-1 3 0,-4 0 2 15,1-2-7-15,-2-8-2 0,4 17-3 0,-2-10 2 16,-2-7-7-16,4 16 1 0,-2-9 0 0,-2-7 0 16,6 9-7-16,-6-9-1 0,1 13 3 0,-1-13 1 15,5 7-8-15,-5-7 0 0,0 0 2 0,1 11-20 16,-1-11-21-16,0 0-27 0,5 10-30 0,-5-10-38 15,0 0-49-15,1 12-61 0,-1-12-90 0,0 0-210 16,0 0-586-16,0 0 260 0</inkml:trace>
        </inkml:traceGroup>
        <inkml:traceGroup>
          <inkml:annotationXML>
            <emma:emma xmlns:emma="http://www.w3.org/2003/04/emma" version="1.0">
              <emma:interpretation id="{3A40B122-0C74-48D9-A886-A22BA3799639}" emma:medium="tactile" emma:mode="ink">
                <msink:context xmlns:msink="http://schemas.microsoft.com/ink/2010/main" type="inkWord" rotatedBoundingBox="3777,1602 6463,1562 6477,2501 3791,2541">
                  <msink:destinationLink direction="with" ref="{584FA9B7-0E15-42F2-A390-1E2B447CCD1B}"/>
                  <msink:destinationLink direction="with" ref="{2FD287D6-674F-4E4A-AAAB-ACD96C16577C}"/>
                </msink:context>
              </emma:interpretation>
            </emma:emma>
          </inkml:annotationXML>
          <inkml:trace contextRef="#ctx0" brushRef="#br0" timeOffset="4432.6804">2175-103 129 0,'0'0'169'0,"0"0"2"0,0 0-5 0,0 0-4 16,0 0-5-16,6 20-8 0,-5-9-5 0,2-1-5 16,-1 0-9-16,-1 5-8 0,1-2-3 0,1 2-7 15,0 3-5-15,0-1-1 0,0-2-6 0,1 2-7 16,-2 3-7-16,-1 1-2 0,2-5-6 0,2 7-3 16,1-5-2-16,-2-2-10 0,-1 2 3 0,3 0-5 15,-2-4 4-15,1 6-3 0,2 2-8 0,-1-5-3 16,-3-3 1-16,2 3-5 0,1-3-3 0,-3 3-1 15,1 0 1-15,-2-3-2 0,4 1 0 0,-3 1-6 16,1-3-2-16,1 3-4 0,-2-2-4 0,3 0-2 16,-5 0-2-16,2-4-1 0,0 1-3 0,0 0 1 15,-3-2-1-15,0-9-2 0,3 18-3 0,-3-7 2 0,0-11-3 16,1 14-3-16,2-4-1 0,-3-10 5 0,2 11-6 16,-2-11 0-16,0 0-7 0,0 17-11 15,0-17-7-15,0 10-11 0,0-10-10 0,0 0-12 16,0 0-14-16,-5 15-10 0,5-15-24 0,0 0-37 0,0 0-45 15,0 0-46-15,0 0-244 0,0 0-510 0,0 0 226 16</inkml:trace>
          <inkml:trace contextRef="#ctx0" brushRef="#br0" timeOffset="5020.7334">2592-58 92 0,'6'10'195'15,"-3"-3"-12"-15,3 6-12 0,-1-1-4 0,1 2-7 16,-3-1-11-16,3 2-2 0,0-1-8 0,0 0-5 16,1 0-7-16,-2 1-6 0,2-2-12 0,-1 0-5 0,-3 0-5 15,3 2-1-15,0-1-10 0,0 1 4 0,-2-5-11 16,1 4-1-16,1-1-6 0,-2 3-9 16,2-3-1-16,0 1-4 0,-3 4-5 0,3-1-3 15,0 0-3-15,0-3-1 0,1 6-2 0,-1-4-1 0,0 0-6 16,-3 2 0-16,3 0-2 0,2-5-3 0,-2 5-2 15,-2-4 0-15,2 3-1 0,-1 0-5 0,1 1 0 16,-3-4 6-16,0 3-8 0,1-5-2 0,-1 0 3 16,0-1-5-16,-1 3-2 0,-1-4 0 0,2 1-2 15,-3-1 2-15,0-10-3 0,0 21-1 0,0-10 1 16,0-11 0-16,-4 19 3 0,2-8-7 0,2-11 3 16,-9 15-4-16,6-4 2 0,-3-1-1 0,0-3-1 15,-1 4 1-15,-1-3 0 0,-2-2-2 0,1 0-4 16,-5 2 3-16,-3-4-2 0,0 3 0 0,-1 1 0 15,-7 0-3-15,3-1 2 0,-4-3 0 0,4 0 2 16,-5-3-5-16,-1 1 1 0,5-2 2 0,2-2-7 16,4 1 3-16,-4-3-9 0,-2 1-8 0,4-2-13 15,1-2-5-15,5-2-7 0,-1 1-10 0,2 1-8 0,0-2-11 16,3 1-9-16,2-1-18 0,1 0-16 0,0 0-23 16,6 9-24-16,-8-17-36 0,8 6-76 15,0 11-138-15,-4-18-444 0,4 18 196 0</inkml:trace>
          <inkml:trace contextRef="#ctx0" brushRef="#br0" timeOffset="6077.8063">3011 380 199 0,'0'0'234'15,"0"0"-14"-15,0 0-18 0,-7 5-13 0,7-5-13 0,0 0-14 16,0 0-12-16,0 0-12 0,0 0-13 15,0 0-7-15,0 0-7 0,0 0-4 0,0 0-2 0,0 0-4 16,0 0-6-16,0 0-3 0,33-7-4 0,-33 7-4 16,19-4-5-16,-4-3-5 0,-1 3-4 0,2-1-8 15,-1 1-3-15,0 0-5 0,1 1-6 0,1-1-4 16,-4-1-6-16,3 3-4 0,1-2-3 0,-2 1-4 16,1 0-1-16,-1 2-1 0,-3 1-5 0,1 0 0 15,-13 0-4-15,23-2-2 0,-13 4-2 0,-1-1 1 16,-9-1-1-16,17 4-1 0,-17-4 0 0,14 3-5 15,-6 0 0-15,-8-3 3 0,12 5-5 0,-12-5-1 16,12 7 5-16,-9-2-3 0,-3-5 3 0,6 10 2 16,-6-10-6-16,4 12 1 0,-2-2-2 0,-2-10 3 15,-2 25 2-15,-1-9-7 0,2 0 7 0,-5-2-6 0,3 3 4 16,-6 1-5-16,3 5 6 0,-3-2-3 16,0-3-2-16,-1 6-1 0,1-3 0 0,-3 2 3 15,0 0 0-15,-2-2 1 0,1-3-3 0,4-5 2 0,-3 1-1 16,2 1-2-16,-1-2 4 0,-1-2 2 0,0-2-2 15,5 2 4-15,-1-4 1 0,2 3 0 16,-3-2-1-16,0-2 0 0,5-1 4 0,4-5-5 0,0 0 2 16,-9 10 2-16,9-10 0 0,0 0-1 0,-7 6 3 15,7-6-3-15,0 0-4 0,0 0 0 0,0 0 1 16,0 0-2-16,0 0-6 0,0 0 6 16,0 0-7-16,-21-15 0 0,21 15-6 0,-2-9 0 0,2 9-3 15,0 0 0-15,0 0 4 0,6-21 0 0,-6 21 0 16,8-7 4-16,-8 7-3 0,12-11-1 0,-5 5-2 15,0 2 3-15,-7 4-2 0,18-10 4 0,-9 4 1 16,-1 1-4-16,-8 5 1 0,21-6 4 0,-8 3-8 16,1 3 5-16,-3-2 6 0,7 2-5 0,-18 0-3 15,24 2 6-15,-6 1 0 0,-3-3-3 0,3 4 1 0,0-2 5 16,-3 2-2-16,0-2-1 0,3-1-2 16,-7-1 3-16,4 4 4 0,0-2-2 0,2-2 2 15,-7 2-5-15,-10-2 0 0,23 3 0 0,-15-4 0 0,-8 1-5 16,20-2-6-16,-20 2-13 0,16-4-14 15,-5 4-17-15,-11 0-14 0,15 0-28 0,-15 0-28 0,13-4-24 16,-13 4-37-16,13-3-46 0,-7-3-222 16,0-3-491-16,2-1 216 0</inkml:trace>
          <inkml:trace contextRef="#ctx0" brushRef="#br0" timeOffset="6357.4768">3811 395 283 0,'0'0'276'0,"0"0"-22"0,0 0-22 15,3-10-20-15,-3 10-11 0,0 0-9 0,0 0-7 16,0 0-14-16,19 20-7 0,-14-14-10 0,-2 5-7 16,4 1-4-16,-1 2-13 0,0 0-11 0,-1 0-9 15,-3 1-11-15,4 2-10 0,-1-3-6 0,-2-1-4 16,1 5-12-16,-1-1-8 0,2-4-7 0,-4 2-2 15,2 1-6-15,-1-2-11 0,-1-6-16 0,-1 3-12 16,0-11-17-16,3 14-19 0,-3-14-20 0,0 14-19 16,0-14-26-16,0 0-6 0,2 11-13 0,-2-11-17 15,0 0-24-15,0 0-30 0,0 0-41 0,0 0-185 0,0 0-447 16,0 0 198-16</inkml:trace>
          <inkml:trace contextRef="#ctx0" brushRef="#br0" timeOffset="6705.8012">4060 343 74 0,'0'0'204'0,"0"0"-9"15,0 0-10-15,22 0-10 0,-22 0-9 0,0 0-8 16,11 4-9-16,-11-4-11 0,12 3-8 0,-12-3-9 16,12 10-5-16,-6-6-8 0,-2 4-8 0,5-2-5 15,-9-6-10-15,10 11 2 0,-4-4-9 0,0 3-3 16,-1-3-6-16,-2 2-1 0,-3-9-2 0,10 20-4 15,-8-14-2-15,-1 4-3 0,-1-10 2 0,5 18-5 16,-5-10-5-16,0-8-3 0,1 20 0 0,-1-20 2 16,-3 17-6-16,-1-5-1 0,-1-4-1 0,1 4-5 15,-2 1-4-15,-5-2 1 0,4 2-3 0,-2 0-4 16,-3-2 0-16,-1 1-3 0,1 1-4 0,-2 0-1 0,1 0-3 16,1-6 2-16,-3 3-3 0,2-2 0 15,-1 2-2-15,4-7 6 0,-4 4-8 0,4-3 5 16,-1 0-6-16,11-4-6 0,-16 3-1 0,10 1-18 0,6-4-13 15,-13 2-18-15,13-2-23 0,0 0-21 0,0 0-18 16,-21-6-35-16,21 6-31 0,0 0-53 0,-5-12-218 16,5 12-484-16,-4-13 214 0</inkml:trace>
          <inkml:trace contextRef="#ctx0" brushRef="#br0" timeOffset="7195.3496">4382 442 197 0,'0'0'208'0,"10"0"-11"0,-10 0-8 0,12 10-1 16,-6-6-7-16,-6-4-16 0,14 13-12 0,-10-4-6 16,-4-9-7-16,8 15-4 0,-2-9-5 0,-3 5-10 15,4 0-8-15,-1 1-8 0,0 1-7 0,0-2-2 16,-2-2-9-16,2 4-8 0,-3-4-5 0,-1 1-8 15,-2-10-1-15,9 15-8 0,-9-5-4 0,0-10-4 16,4 11-4-16,-4-11-1 0,3 13-6 0,-3-13-3 0,2 11-4 16,-2-11-5-16,0 0 0 0,0 0-2 0,0 10 0 15,0-10-3-15,0 0 0 0,0 0-4 0,0 0 2 16,0 0-8-16,0 0-8 0,0 0-15 0,0 0-5 16,0 0-8-16,0 0-10 0,0 0-11 0,0-39-10 15,4 26-7-15,-2-1-11 0,1-1 3 0,3 0 5 16,-2 0 7-16,1-2 4 0,-1 5 6 0,1-5 6 15,4 5 6-15,0-1 11 0,-1 0 13 0,0 2 20 16,2 2 16-16,-5 4 10 0,5-5 11 0,-2 3 10 16,2 3 9-16,1-1 6 0,-1 1 7 0,-10 4 5 15,21-4 2-15,-9 4 7 0,1 0 6 0,-2 2-9 16,7 0 3-16,-3 4 1 0,-2 1-5 0,0 0-5 16,4 3-6-16,-4 2-3 0,2 1-2 0,-1-2-2 15,-1 3-12-15,-1-1-6 0,-3 4-4 0,0-3-15 16,-2 3-5-16,-1 1-28 0,-1 3-21 0,-5-3-24 15,3 0-23-15,-6-4-38 0,0 6-53 0,-2-3-51 16,4-2-75-16,-7-1-292 0,2-4-626 0,0-3 276 0</inkml:trace>
        </inkml:traceGroup>
        <inkml:traceGroup>
          <inkml:annotationXML>
            <emma:emma xmlns:emma="http://www.w3.org/2003/04/emma" version="1.0">
              <emma:interpretation id="{37D93645-8545-4A8C-96BF-C5B4CEF1201A}" emma:medium="tactile" emma:mode="ink">
                <msink:context xmlns:msink="http://schemas.microsoft.com/ink/2010/main" type="inkWord" rotatedBoundingBox="7273,1244 10395,1197 10416,2596 7294,2643">
                  <msink:destinationLink direction="with" ref="{584FA9B7-0E15-42F2-A390-1E2B447CCD1B}"/>
                  <msink:destinationLink direction="with" ref="{2FD287D6-674F-4E4A-AAAB-ACD96C16577C}"/>
                </msink:context>
              </emma:interpretation>
            </emma:emma>
          </inkml:annotationXML>
          <inkml:trace contextRef="#ctx0" brushRef="#br0" timeOffset="8647.8436">5975 214 232 0,'0'0'222'16,"0"0"-10"-16,0 0-16 0,0 0-7 0,0 0-8 16,-24 28-14-16,22-14-11 0,1 11-7 0,-3-4-6 15,2 9-6-15,-2-2-4 0,4-1-7 0,4 12-10 16,-2-10-10-16,0-1-8 0,3 6 1 0,4 1-6 15,-5-10-10-15,5 3-4 0,0-4-3 0,2 2-8 16,-2 1-1-16,3-7-9 0,-2 2-2 0,2-4-1 16,-2-4-6-16,4-1 0 0,-5 0-3 0,1-2-3 15,-1 0 0-15,0-5-2 0,2-1 8 0,-4 0 0 16,5-3-2-16,-12-2-4 0,15-1 3 0,-15 1-2 0,19-6-1 16,-7-1-9-16,5-11 4 0,-5 7-7 0,2-10-3 15,0 1-5-15,2-4 7 0,-1-8-7 16,0-3-6-16,-1 2-2 0,2-9-5 0,-4-1-6 0,-2-3-8 15,2-3 1-15,2 2-7 0,-10-4-12 16,4-1-6-16,-1-14-5 0,-3 17 0 0,-2-3-6 16,-2 2 2-16,0-1 3 0,-4 2 0 0,-4 4-6 15,1-2 1-15,-2 3 4 0,0 1 3 0,-2 8 4 0,-5 1 5 16,4 9 5-16,-3 1 5 0,3 0 2 0,-3 3 6 16,0 0 2-16,-3 3-1 0,5 5 11 0,0 2-10 15,-4 2 1-15,-2 0-1 0,1 3 4 0,-3 1 0 16,2 5-3-16,-2 0 1 0,-3 0 0 0,-2 6-1 15,6 1-1-15,-7 0 2 0,4 5-1 0,0 2 0 16,2 0 1-16,-2 0 0 0,4 5 0 0,-4-2 1 16,7 7 1-16,3-4-2 0,-7 4 2 0,-4 8-1 15,10 2 2-15,-6-2-3 0,5 1 5 0,3 5-4 16,0-1-5-16,3 0-4 0,2 5-17 0,5-1-16 16,-8 0-19-16,7 1-28 0,3 2-34 0,2 2-39 15,-1-4-28-15,3 4-294 0,4-6-522 0,-2 1 231 16</inkml:trace>
          <inkml:trace contextRef="#ctx0" brushRef="#br0" timeOffset="9198.3793">6570 605 112 0,'0'0'248'0,"0"0"-20"0,0 0-14 16,4 11-12-16,-4-11-11 0,6 7-18 0,-6-7-4 15,5 11-12-15,1-2-16 0,-3-2-12 0,3 2-4 16,0 0-14-16,-6-9-3 0,7 17-11 0,-1-10-2 0,-1 2-10 16,-4 0-7-16,7-1-7 0,-5 1-5 15,-3-9-6-15,4 13 0 0,-4-13-7 0,4 12-2 16,-4-12-7-16,2 6-1 0,-2-6 0 0,0 0-3 15,3 11-1-15,-3-11 6 0,0 0 7 0,0 0 6 0,0 0 0 16,0 0-6-16,0 0 0 0,0 0 12 16,0 0-13-16,0 0-3 0,0 0-5 0,-11-36 7 15,6 19-16-15,-1-5-8 0,0-4-1 0,3 1 3 0,-2-2-6 16,5-12 3-16,-3 12-9 0,-1-9 3 0,8 6-2 16,-1-5 9-16,-3 12-13 0,6-3-13 0,2 1 11 15,1 3 11-15,-1-1-17 0,3 0-1 0,-1 8-2 16,2 0-18-16,2 5-17 0,-2-5-22 0,1 7-26 15,-3-1-26-15,4 3-32 0,2 2-38 16,-5 1-34-16,4 2-93 0,-15 1-193 0,16-3-537 0,-16 3 237 16</inkml:trace>
          <inkml:trace contextRef="#ctx0" brushRef="#br0" timeOffset="9584.4972">7047-260 266 0,'0'0'257'0,"0"0"-22"0,0 0-24 16,2-11-19-16,-2 11-21 0,0 0-14 0,0 0-12 15,0 0-6-15,0 0-6 0,0 0-4 0,15 32 2 0,-10-18-3 16,1 7 5-16,2 2-16 0,-2 0-3 15,-3 3-2-15,7 3-3 0,-2 6-4 0,1 0-8 16,0 4-2-16,-2-2 8 0,2 2-18 0,2-4-3 0,-3 4-6 16,0-2-1-16,2 4-4 0,-1-5-3 0,0 6-7 15,2-4-9-15,-5-1 1 0,1-2-4 0,2-1-5 16,-3 7 2-16,0-14-7 0,1 1 0 0,2-1-7 16,2 10 1-16,-5-3-5 0,1-9-6 0,-4 0 3 15,0-4-4-15,2 3-8 0,-2 0 5 0,3-7 12 16,0 3-18-16,-5-6 4 0,2 1-29 15,-1-6-21-15,-1 2-10 0,-1 1-19 0,0-12-21 0,3 17-27 16,-6-7-27-16,3-10-39 0,-3 15-48 0,3-15-79 16,-4 4-226-16,4-4-573 0,0 0 253 0</inkml:trace>
          <inkml:trace contextRef="#ctx0" brushRef="#br0" timeOffset="10896.5036">7016 725 104 0,'0'0'227'0,"0"0"-21"16,0 0-19-16,0 0-14 0,0 0-16 0,0 0-12 16,0 0-12-16,0 0-9 0,36-9-14 0,-19 6-5 15,1 0-6-15,0-1-5 0,8-1-5 0,0 0-8 16,0-1-4-16,4 1-3 0,-5-1-7 0,5-1-2 15,-2 0-9-15,5 2-3 0,-8-1-7 0,5-1 2 16,-4 3-5-16,0 0-5 0,0-5 0 0,-1 7-4 0,2-3-3 16,-5 0-1-16,-2 0-4 0,-2 0 1 15,1 0-4-15,-1 3 4 0,-2-4-1 0,1 1 1 0,-1-1 0 16,-2 3 1-16,3-1-6 0,-3-1 2 16,-4 3-4-16,1-4 7 0,1-1-11 0,-3 2 1 15,-9 5-5-15,17-6 2 0,-5 0-3 0,-4 5 1 16,1-5-1-16,-3-2-3 0,1 4 0 0,-7 4 1 0,14-11-2 15,-8 5 6-15,-6 6-5 0,3-11-4 0,-3 11 0 16,3-13 2-16,-3 13-2 0,-3-12 1 0,3 12-2 16,-3-15-1-16,3 15 2 0,-14-9-2 0,4 7-1 15,10 2 0-15,-18-8-1 0,7 5 2 0,-2 1 0 16,-2 2 0-16,-1 2-3 0,-2 1-2 0,-2 0 4 16,3 5-2-16,-3-1 3 0,-1 3 3 0,-1 1-2 15,0-1 2-15,5-2 1 0,-5 5 1 0,8 0 0 16,1-2 1-16,4 1-1 0,-4 0 1 0,4 2-1 15,-2-3-1-15,8 4 0 0,0-2 0 0,-3 1 0 16,6-4 2-16,0-10-2 0,0 19-3 0,3-8 6 16,0-2-1-16,2-1-6 0,1-1 6 0,0 0-5 15,1-1 2-15,2-1 0 0,0 0 5 0,1-5-1 16,2 1-6-16,5-2-3 0,-4-2-3 0,4 0-6 16,-1-1 4-16,-3-3-7 0,5-4-4 0,-3 3-1 0,5-8-1 15,-9 5-2-15,6-3-1 0,-2-3-1 0,-5 0 4 16,1 1 0-16,-2 0 1 0,-2-1-3 15,2-4 2-15,-6 7 5 0,1 0 1 0,-1 1-1 16,3-2 9-16,-6 2 0 0,0 13 4 0,6-12 4 16,-6 12-1-16,5-10 2 0,-5 10-2 0,1-8-6 0,-1 8 6 15,0 0 2-15,0 0 4 0,0 0 8 0,0 0 4 16,21 19 11-16,-15-11-6 0,-3 1-1 0,8 2 4 16,-2 2 3-16,1-2 1 0,-1 2-4 0,-2 2 14 15,5-1-18-15,-1-1-2 0,-2-1-3 0,4 1-1 16,-5-2-1-16,4-1-1 0,-5 0-2 0,-1 0 0 15,3-5-1-15,-5 2 0 0,-4-7-8 0,9 13-1 16,-3-9-7-16,-6-4 0 0,5 5-5 0,-5-5-6 16,0 0-13-16,0 0-8 0,0 0-5 0,0 0 2 15,18-18-14-15,-18 10-7 0,0-4-12 0,4-1-15 16,-1-5-4-16,0 1-7 0,3-9 0 0,-4-3-10 16,4-4 7-16,4-3 0 0,-4-1 13 0,-3 0 6 15,-3 1 11-15,0-2-1 0,3-3 13 0,-6 6 15 16,9-3 15-16,-12 2 16 0,3-1 15 0,-2-2 13 0,0 5 11 15,2 6 17-15,0 1 6 0,-3 1 6 16,3-2 5-16,-2 3 3 0,-1 4 5 0,3 3-5 16,2 1 2-16,-2 2 1 0,0 3-3 0,0 2-3 0,3 10 1 15,-3-15-7-15,3 15-2 0,0-12-8 0,0 12-9 16,0 0-2-16,0 0-8 0,0 0 1 16,0 0-3-16,0 0 0 0,0 0 5 0,12 37 8 15,-8-12 1-15,7 2 8 0,-2 10-2 0,1 2 13 0,-1 0 2 16,1 0-2-16,2 2 2 0,-1 2 10 15,1-1-3-15,1-1-2 0,-1 3-4 0,-2-4 0 0,1-2-5 16,-2 0-8-16,-2-1 1 0,5-2 0 0,-4-12-7 16,1 1-10-16,0-2-2 0,-2-4 0 0,-1-2-1 15,1 1-5-15,-1-2 0 0,0-1-1 0,-1-8-9 16,1 4 2-16,0-2-2 0,0-1-5 0,4-4-10 16,-10-3-5-16,14-2-15 0,-14 2-13 0,19-6-17 15,-7-1-8-15,-2-4-4 0,1-2-12 0,1 0-1 16,4-5-3-16,-2-3 1 0,-1 1 6 0,2-1 1 15,-5 3 8-15,2-1 4 0,-1 3 8 0,-1 2 6 16,-4 3 11-16,0 1 11 0,-3 3 13 0,5 0 12 16,-8 7 10-16,6-13 9 0,-6 13 8 0,0 0 0 15,4-10 1-15,-4 10-4 0,0 0-3 0,0 0 1 16,0 0 1-16,0 0 2 0,0 0 6 0,-16 30 15 16,11-18-1-16,2 4 6 0,-3 4 8 0,-1-4 0 15,7 4 1-15,-6 4 0 0,6-1-9 0,0-4-1 16,-3 3-4-16,6-6 16 0,-3 2-1 0,3-1-2 0,4-2-7 15,-4-1 2-15,3-1 2 0,2-2-7 16,4-6 0-16,-2 4 3 0,5-2-4 0,3-3-5 16,0-5 3-16,9 2-8 0,-2-5-1 0,2 0 0 0,-2 3-6 15,0-8-10-15,2 6 0 0,-4-8-14 0,2 0-21 16,-6 3-29-16,1-1-36 0,-4 2-21 16,-5-3-48-16,1 2-36 0,-5 2-46 0,-7 6-59 15,9-7-90-15,-9 7-258 0,0 0-687 0,0 0 304 0</inkml:trace>
        </inkml:traceGroup>
        <inkml:traceGroup>
          <inkml:annotationXML>
            <emma:emma xmlns:emma="http://www.w3.org/2003/04/emma" version="1.0">
              <emma:interpretation id="{E9CD7772-F9D2-413F-BA03-580820C680D1}" emma:medium="tactile" emma:mode="ink">
                <msink:context xmlns:msink="http://schemas.microsoft.com/ink/2010/main" type="inkWord" rotatedBoundingBox="11321,1416 15168,1359 15186,2591 11340,2648">
                  <msink:destinationLink direction="with" ref="{584FA9B7-0E15-42F2-A390-1E2B447CCD1B}"/>
                  <msink:destinationLink direction="with" ref="{2FD287D6-674F-4E4A-AAAB-ACD96C16577C}"/>
                </msink:context>
              </emma:interpretation>
            </emma:emma>
          </inkml:annotationXML>
          <inkml:trace contextRef="#ctx0" brushRef="#br0" timeOffset="12024.1816">9857 107 39 0,'0'0'247'0,"0"0"-12"15,0 0-9-15,0 0-4 0,0 0-2 0,3 26-5 16,-3-26-11-16,-6 24-8 0,3-9-6 0,-3 3-4 16,6 0-10-16,-7 6 5 0,4 14-18 0,0-14-2 15,-3 4-8-15,-2 10 0 0,5-13-12 0,-3 14-5 16,-1-1-2-16,1-1-4 0,0 3-6 0,-2-5 0 15,2 4-19-15,0-5-4 0,2-5-3 0,1-2-6 0,-3 2-7 16,3-3-3-16,0-1-9 0,3 2-10 16,-1-9-1-16,-5-2-3 0,6 2-5 0,-3-5-5 15,0 0-8-15,3-2 5 0,0-11-14 0,0 20 3 16,0-20-7-16,0 11 0 0,0-11-4 0,0 0 4 0,0 13-3 16,0-13 4-16,0 0-2 0,0 0-4 15,0 0 3-15,0 0-7 0,0 0-8 0,0 0-13 0,0 0-15 16,3-55-16-16,0 31-20 0,3-9-17 0,1 6-14 15,-1-15-17-15,4 0-11 0,-1-3-7 0,-1-2-6 16,4 0-5-16,-2-1 5 0,4-18 4 0,-2 17 12 16,1 2 7-16,0-1 12 0,-4 0 9 0,2 2 4 15,4 5 11-15,-5-1 5 0,-2 3 9 0,-2 4 17 16,-3 10 12-16,-1-1 9 0,1 1 9 0,-3 3 3 16,5 4 6-16,-2 3 12 0,-3 2 8 0,3 2 10 15,-3 0 1-15,0 11-1 0,6-16-5 0,-6 16 2 16,3-14-3-16,-3 14-2 0,0-10-5 0,0 10-3 15,0 0-3-15,0 0-6 0,0 0 5 0,0 0-2 16,0 0 4-16,0 0 6 0,19 20 6 0,-14-9 3 16,4 7 2-16,-3-1-4 0,1 5 5 0,2 4 2 15,1 6 9-15,-1-3-5 0,2 6 13 0,1-8-4 16,1 8 3-16,-5-7 4 0,8 4 1 0,-4 4-6 0,-2-9 4 16,-1 0-4-16,5 7-3 0,-2 0 3 15,-5-8-4-15,2-2 1 0,2 1-1 0,1-4 2 0,-2 0-2 16,0 0-3-16,2 0-3 0,-1-1 0 15,-1-2-4-15,-1 1-4 0,3-3-5 0,-4-2 0 0,5 2-5 16,-1-5-3-16,-5 3-1 0,-1-5-4 0,3-1 1 16,-4 0 5-16,1 0-9 0,0-1-14 15,-2 2-14-15,-4-9-15 0,9 11-21 0,-9-11-23 0,9 7-11 16,-9-7-24-16,5 10-16 0,-5-10-18 0,5 7-18 16,-5-7-20-16,0 0-28 0,0 15-31 0,0-15-31 15,0 0-68-15,-16 9-201 0,16-9-587 0,-13 0 260 16</inkml:trace>
          <inkml:trace contextRef="#ctx0" brushRef="#br0" timeOffset="12273.0757">9948 574 43 0,'0'0'224'0,"-11"-2"-14"0,11 2-15 0,0 0-16 15,0 0-12-15,0 0-9 0,0 0-5 0,0 0-10 16,0 0-6-16,0 0-10 0,0 0-8 0,0 0-6 16,0 0-13-16,33-12-9 0,-22 11-7 0,5-3-7 15,-1 1-9-15,1-1-4 0,1-3-7 0,-1 1-7 0,4 0 0 16,2-1-19-16,-4 2-17 0,-3-2-22 16,4 1-23-16,1 0-21 0,-1-1-28 0,3-6-34 15,-1 1-46-15,-3 2-209 0,-3 2-398 0,3-9 176 16</inkml:trace>
          <inkml:trace contextRef="#ctx0" brushRef="#br0" timeOffset="12613.4861">10473-183 129 0,'0'0'241'16,"0"0"-10"-16,0-14-16 0,0 14-15 0,0 0-6 15,0 0-2-15,0 0-3 0,0 0-1 0,13 26-3 16,-7-11-8-16,-1 7-1 0,4 3-4 0,1-1-4 16,-1 10 3-16,1-6 0 0,-1 11-6 0,2-5 4 15,-2 5-4-15,3-3-7 0,-2-3 1 0,-2 9-6 16,5-3-2-16,-4-1-10 0,3 4-12 0,-2 0-2 16,-1-3-5-16,2-2-5 0,-2 4-15 0,-5-5-6 15,5 0-8-15,-3-9-7 0,-4-2-9 0,7-1-8 16,-5 0-8-16,2-2-4 0,-6-4-2 0,6-1-6 0,-3 0-3 15,-3-3-6-15,4-4-2 0,-2-2-12 16,1 0-11-16,-3-8-21 0,1 16-17 0,-1-16-27 0,0 10-21 16,0-10-27-16,0 0-18 0,0 0-33 0,0 0-43 15,0 0-48-15,0 0-42 0,0 0-71 0,0 0-304 16,-4-45-715-16,7 18 317 0</inkml:trace>
          <inkml:trace contextRef="#ctx0" brushRef="#br0" timeOffset="12966.557">10920-229 177 0,'0'0'268'0,"0"0"-15"0,0-10-19 0,0 10-21 16,0 0-13-16,0 0-4 0,0 0-6 0,0 0-7 15,0 0-11-15,17 27-7 0,-10-11 7 0,-1 0-11 16,0 9-2-16,-3 3-3 0,7 7 0 0,-7-1-2 15,5 3 5-15,-2 2 1 0,0-4-1 0,-3 3 0 16,6 1 3-16,-5-3-8 0,2 4-6 0,0-4-6 16,0-2-9-16,-1 7-6 0,1-5-5 0,0-9-6 15,1 11-4-15,-1-1-4 0,-2-9-6 0,5 6-12 16,-6-5-7-16,3-4-4 0,2 7-9 0,-2-7-3 0,1-3-7 16,-1 0-6-16,-3-4-7 0,6 5-4 0,-6-5-2 15,6-4-8-15,-4 3 0 0,-1-3-5 16,2-1-5-16,-2-2-11 0,-1-1-18 0,-1-2-22 0,-2-8-30 15,4 17-23-15,-4-17-28 0,0 9-15 0,0-9-27 16,0 0-18-16,0 0-30 0,0 0-41 0,0 0-50 16,0 0-54-16,0 0-77 0,0 0-216 0,-20-22-688 15,14 8 305-15</inkml:trace>
          <inkml:trace contextRef="#ctx0" brushRef="#br0" timeOffset="13160.2801">10946 571 104 0,'0'0'309'0,"-9"-5"-27"16,9 5-21-16,0 0-17 0,0 0-22 0,0 0-13 15,0 0-15-15,0 0-11 0,0 0-12 0,32-18-18 16,-17 12-10-16,2 3-14 0,-1-4-14 0,1-1-13 16,-1 1-9-16,3 0-17 0,5-1-28 0,-4 3-23 15,-2-1-42-15,-1 1-45 0,-2 2-55 0,5-4-72 16,-7 4-258-16,-1-4-484 0,-1-3 216 0</inkml:trace>
          <inkml:trace contextRef="#ctx0" brushRef="#br0" timeOffset="14638.3397">11503-306 176 0,'0'0'250'0,"0"0"-16"0,5-10-19 16,-5 10-23-16,0 0-15 0,0 0-8 0,0 0-5 0,0 0-3 16,0 0 0-16,19 34-5 0,-16-21-4 15,0 5-8-15,5 8-5 0,-2 1-1 0,-2-2-3 0,1 14-3 16,4-1-6-16,-2 0-4 0,2-1 2 15,-2 2-7-15,2 1-8 0,2-3-7 0,1 2-6 0,-5-2-9 16,7 2 4-16,-8 1-20 0,4-3 7 0,-1-8-18 16,-2 9 3-16,1-3-3 0,-7-6-3 0,11 6-6 15,-6-9-2-15,-4-1-4 0,8 0 0 0,-7-1 5 16,3 0-11-16,0-7-6 0,3 2 3 0,-4-3-1 16,0 0-8-16,-2-1 2 0,3 0-1 0,-4-1-3 15,4-3-1-15,-3-4-3 0,0 0 1 0,-3-7 4 16,1 13-12-16,4-6 6 0,-5-7-8 0,4 11 1 15,-4-11-3-15,0 0 1 0,3 11-1 0,-3-11-2 16,0 0-1-16,5 8 3 0,-5-8-3 0,0 0 6 16,0 0-3-16,0 0 1 0,0 0-6 0,0 0 1 15,0 0-4-15,0 0-2 0,0 0 2 0,0 0-7 16,0 0-7-16,0 0-3 0,-17-32-9 0,14 24 0 16,-4-3 3-16,1-2-9 0,-5-1-3 0,1 3-1 15,-2 1 6-15,3-5-3 0,-3 5 2 0,2-1 6 16,1 0-2-16,-2-1 5 0,2 8 2 0,1-3-1 15,-3 2-1-15,11 5 11 0,-18-7-4 0,9 3 1 0,0-1-4 16,9 5 6-16,-18-2-3 0,18 2 3 0,-19 5 5 16,10-5 0-16,-1 2-4 0,1 2 3 0,9-4 1 15,-18 11 5-15,9-7-6 0,0 3 0 16,4 1-1-16,-4-3 5 0,2 0-5 0,1 2 6 0,2 3 3 16,-1-2-6-16,5-8-1 0,-7 17 6 0,4-10-6 15,3-7 6-15,-2 17-4 0,2-17 5 0,0 14-3 16,5-4 4-16,-5-10 3 0,6 18 1 0,-3-11 1 15,3 0 2-15,-2 3-5 0,-4-10 8 0,13 9-6 16,-4-4 3-16,-1 1-3 0,2-2 1 0,2 0 4 16,2-1-2-16,1-2 0 0,-2-1-6 0,8-1 1 15,-6-2 1-15,4 0 4 0,7-3-5 0,-1 1 2 16,-9-1 0-16,11-5-16 0,-2 1-5 0,-4 0-8 16,5-2 2-16,-7-2-4 0,5 0-1 0,-9 5-10 15,7-4-2-15,-2-5-8 0,-2 0 7 0,1 0-8 16,-7 5-2-16,4-6 8 0,-4 6 0 0,-1-10 7 15,1 4 1-15,-2 1 5 0,-3 5 4 0,-1-1-2 16,2-2 7-16,-2 4 6 0,-5 1 7 0,2 3 2 0,-3 8 8 16,5-17 9-16,-2 10 4 0,-3 7-3 0,0 0 1 15,6-11 0-15,-6 11-1 0,0 0-11 16,1-10 4-16,-1 10 1 0,0 0-2 0,0 0 2 16,0 0 17-16,15 21 4 0,-10-10-4 0,1 1 12 0,-2 5 8 15,5-2 3-15,-3 1 13 0,4 8-1 0,-4-8 7 16,6 2-3-16,-4-3-6 0,1 2 3 0,1-1-1 15,2-1-2-15,-4-1-5 0,5 1-2 0,-4-4-2 16,3 2-5-16,-5-1-6 0,4-3-3 0,-2 2-3 16,-3-5 1-16,0 0-3 0,1-2-7 0,-7-4-13 15,9 8-15-15,-9-8-20 0,10 6-20 0,-10-6-28 16,0 0-32-16,0 0-34 0,0 0-39 0,0 0-40 16,18-13-48-16,-16 2-74 0,-2 11-305 0,-5-21-697 15,1 5 309-15</inkml:trace>
          <inkml:trace contextRef="#ctx0" brushRef="#br0" timeOffset="14822.4905">12185 34 3059 0,'-6'-13'175'0,"2"1"-68"0,-1-1 1 16,-1 4-23-16,2 1-20 0,-4-1-14 0,8 9-16 15,-4-13-6-15,4 13-5 0,-6-9-4 0,6 9-5 0,0 0-6 16,-5-7-3-16,5 7-5 0,0 0-22 15,0 0-25-15,0 0-30 0,0 0-36 0,0 36-39 0,0-22-50 16,2 0-87-16,-2-14-195 0,-2 21-523 0,4-10 233 16</inkml:trace>
          <inkml:trace contextRef="#ctx0" brushRef="#br0" timeOffset="15801.4601">12489 215 61 0,'0'0'292'0,"0"0"-14"0,0 0-18 16,0 0-16-16,0 0-17 0,0 0-21 0,0 0-10 15,0 0-14-15,15 0-11 0,-15 0-10 0,0 0-12 16,0 0-9-16,19-2-7 0,-19 2-6 0,14-3-9 16,-14 3-4-16,15-4-15 0,-15 4-8 0,19-3 3 15,-7 2-11-15,-3-3 0 0,-9 4-11 0,24-1 1 16,-12 1-8-16,3 0-4 0,0 0 0 0,1 0-8 16,-1-2-3-16,0 4-10 0,-3-2 8 0,-12 0-10 15,22-2-4-15,-11 4 1 0,1-1-5 0,-12-1 0 16,18 0-2-16,-8 4 2 0,-1 0-7 0,-9-4-7 15,16 4 5-15,-8-1 1 0,-8-3-8 0,9 5-1 0,-9-5 5 16,10 4-5-16,-10-4-4 0,6 10 8 0,-6-10 0 16,3 7 1-16,-3-7-5 0,0 0 2 0,-6 22-3 15,6-22 6-15,-6 16-4 0,-1-1 2 0,-2-1-3 16,1-1-3-16,-2 9 0 0,-1-2 5 0,1-6-11 16,-5 7 15-16,2-3-13 0,-1 4 3 15,1 0 3-15,-4-1-4 0,4 2-5 0,0-3 1 0,-1-1-1 16,1-3-1-16,5-1 5 0,1 0-4 0,-1-1 4 15,2-2-1-15,-1-2-7 0,1-3 3 0,1 2 1 16,5-9 2-16,-8 13-11 0,8-13 13 0,-8 9-8 16,8-9 1-16,-6 10 1 0,6-10 3 0,0 0-5 15,-6 7-6-15,6-7-2 0,0 0 11 0,0 0-9 16,0 0 5-16,0 0-6 0,0 0 1 0,0 0-4 16,0 0 2-16,0 0-7 0,0 0 5 0,0 0-1 0,33-17-5 15,-24 14 7-15,-9 3-7 0,18-10 2 0,-9 5 4 16,3-2-1-16,1 5 4 0,-2-3-4 15,3-1 7-15,-2 4-3 0,3-1 2 0,3-1-7 16,-4 3 5-16,2 1 1 0,2-1 0 0,-3-3 3 0,3 2-1 16,-2 2 6-16,9-3-3 0,-4 3 0 15,5-1 0-15,-7 1-2 0,6 0 4 0,-5 0 0 0,1 0 0 16,6 0 5-16,-7-4-2 0,6 1 0 0,-1-2-3 16,-1 2 4-16,-5-1-2 0,2 0-2 15,-3-1-3-15,2 1 3 0,-6 0 3 0,4 1 0 0,-4-1 4 16,-1-2-4-16,-4 3 0 0,2-5-2 0,-4 5 7 15,1-4-9-15,-8 7 5 0,11-11 4 0,-5 4-5 16,-6 7-5-16,8-15 1 0,-4 9-2 0,-4 6 6 16,3-13-3-16,2 6 0 0,-5 7-2 0,3-11 4 15,-3 11 1-15,4-9 2 0,-4 9-3 0,0 0 16 16,0 0-4-16,3-11 15 0,-3 11 1 0,0 0 0 16,0 0 7-16,3-11 2 0,-3 11-8 0,0 0 2 15,0 0-6-15,0 0-6 0,0 0-2 0,0 0 4 0,0 0 10 16,0 0-6-16,0 0 6 0,14 22 9 15,-13-13-1-15,-1-9 7 0,6 22 10 0,-1-13-1 16,-1 2 4-16,2-1-2 0,-1 0-3 0,0-1 0 16,3 4 0-16,1 0-8 0,-3-6 3 0,0 1-6 0,1-1-4 15,-1 0-2-15,0 0-4 0,0-1-1 16,-6-6-1-16,9 7-6 0,-1-3-2 0,-8-4-4 16,10 7-35-16,-10-7-5 0,12 4-14 0,-12-4-24 0,10 0-27 15,-10 0-26-15,14-10-22 0,-8 2-35 0,1 1-27 16,4-3-25-16,-2-1-43 0,-2-6-48 0,2-4-70 15,-3-7-268-15,4-5-702 0,-5 3 310 0</inkml:trace>
          <inkml:trace contextRef="#ctx0" brushRef="#br0" timeOffset="15978.4607">13548-70 266 0,'-4'-15'360'0,"-2"-3"-21"0,1 4-18 0,-1-3-28 16,3 0-21-16,-1 2-33 0,4 1-15 0,-2 5-24 15,2 9-23-15,-1-19-19 0,1 9-24 0,0 10-27 16,1-17-27-16,1 9-27 0,-2 8-30 0,0 0-32 16,0 0-39-16,0-14-33 0,0 14-26 0,0 0-39 15,0 0-47-15,0 0-251 0,0 0-481 0,0 0 213 16</inkml:trace>
        </inkml:traceGroup>
        <inkml:traceGroup>
          <inkml:annotationXML>
            <emma:emma xmlns:emma="http://www.w3.org/2003/04/emma" version="1.0">
              <emma:interpretation id="{3C978517-858F-4C47-AD00-0340D3932FED}" emma:medium="tactile" emma:mode="ink">
                <msink:context xmlns:msink="http://schemas.microsoft.com/ink/2010/main" type="inkWord" rotatedBoundingBox="16359,1252 20431,1191 20459,3017 16386,3078"/>
              </emma:interpretation>
            </emma:emma>
          </inkml:annotationXML>
          <inkml:trace contextRef="#ctx0" brushRef="#br0" timeOffset="24238.3529">14892-399 113 0,'7'-6'189'0,"-7"6"-14"16,0 0-8-16,0 0-3 0,5-9-11 0,-5 9-11 16,0 0-12-16,0 0-5 0,1-11-9 0,-1 11-2 15,0 0-6-15,2-11-7 0,-2 11-6 0,0 0-3 16,3-11-7-16,-3 11-6 0,0 0-2 0,3-9 0 15,-3 9-6-15,0 0 0 0,0 0-6 0,0 0-5 16,0 0-2-16,0 0-3 0,0 0-9 0,0 0-1 16,0 0-8-16,0 0-4 0,0 0 1 0,0 0-6 15,0 0-5-15,0 0-2 0,0 0-1 0,0 0 1 16,0 0 1-16,-26 22-13 0,23-13-3 0,-4 2 3 16,1-2-1-16,-5 3 0 0,4-2 1 0,0 5 4 15,-1-2-6-15,1 1 5 0,-1 1-3 0,2 0 8 16,-3 1-4-16,5 2 3 0,-5-1-2 0,4 5-2 15,-1-2 2-15,0 4-1 0,0-6 5 0,2 3 0 16,3-4-2-16,-1 7 0 0,1 0-1 0,1-6 3 16,0 6-1-16,0-2-3 0,3 2 2 0,-3-1 1 15,1 1-1-15,3-2 1 0,1 2-3 0,-2-1 4 0,1 0 0 16,-1-2 1-16,0 4-3 0,0-2 5 0,2-3-5 16,-2-1 3-16,0-3 2 0,1 7-3 15,2-5 6-15,-3 2-4 0,3-4 3 0,-1 2 1 0,-1 0 0 16,4-3 2-16,-1 1-4 0,4 5 0 0,-4-5 4 15,2-3 4-15,1-1-1 0,-1 0 0 0,3-1 0 16,2-2 4-16,-5 2-8 0,3 0-2 16,1-4-7-16,-1 4 10 0,0-4 1 0,-2 4-7 0,2-2-1 15,-1-3 9-15,-4-1-9 0,-1 2-1 0,3-3-4 16,-9-4 4-16,12 9-5 0,-12-9 1 0,7 5 0 16,-7-5 7-16,8 3-1 0,-8-3-1 0,6 8 4 15,-6-8 13-15,0 0-11 0,6 8-11 0,-6-8 8 16,0 0-2-16,0 0-8 0,0 0 7 0,0 0 6 15,0 0-6-15,6 5-4 0,-6-5 0 0,0 0 4 16,0 0-2-16,0 0-2 0,0 0 0 0,0 0-12 16,0 0-19-16,0 0-16 0,0 0-28 0,0 0-37 15,0 0-40-15,0 0-50 0,0 0-56 0,0 0-71 16,0 0-273-16,-6-32-637 0,7 17 282 0</inkml:trace>
          <inkml:trace contextRef="#ctx0" brushRef="#br0" timeOffset="25360.5163">15330-236 86 0,'0'0'210'16,"0"0"-10"-16,0 0-12 0,0 0-9 0,0 0-11 0,0 0-10 16,0 0-10-16,0 0-12 0,6-15-7 0,-6 15-11 15,0 0-6-15,0 0-10 0,0 0-7 0,0 0-10 16,0 0-6-16,0 0-10 0,0 0-6 15,0 0-7-15,0 0-5 0,0 0-6 0,0 0 1 0,0 0 2 16,0 0-3-16,0 0 0 0,0 0-3 0,0 0-1 16,0 36 1-16,0-36 6 0,0 19-6 0,0-19-4 15,-1 23 2-15,2-9 4 0,-1 0 1 0,-1-1-6 16,2 2-3-16,-1-1-3 0,0 0 3 0,0 0 1 16,6 3-1-16,-6-3-2 0,0 2 2 0,0-3-5 15,-1 1 7-15,1 3-11 0,0-4 0 0,3 1 3 16,-3-3-5-16,0 3 5 0,1 1-2 0,4-3-4 15,-5-1 4-15,1-2-5 0,4 1 0 0,-7 3 4 16,2-2-7-16,0-11 1 0,2 22-1 0,1-7-1 0,-3-6 3 16,3-1 4-16,0 7-5 0,-3-15 1 0,3 21-2 15,-2-10 6-15,-2 2 2 0,2-2-6 0,-1-11-3 16,3 24 0-16,-3-10 5 0,0-4-3 16,0-10-2-16,3 21-2 0,-3-11 2 0,2-2 0 0,-2-8-8 15,-5 18 2-15,5-18 1 0,3 17 0 0,-1-3-5 16,-2-14 4-16,-2 17 1 0,2-17-2 0,2 17-3 15,-2-17 10-15,0 14-8 0,0-14 0 0,0 10 1 16,0-10-3-16,5 12-5 0,-5-12 7 0,0 10 1 16,0-10-6-16,0 0-1 0,0 0 3 0,0 0 5 15,-1 14-8-15,1-14 0 0,0 0 4 0,0 0-4 16,0 0 4-16,0 0-4 0,3 7-4 0,-3-7 4 16,0 0-3-16,0 0 2 0,0 0 7 0,0 0-5 15,0 0 5-15,0 0-5 0,12 3-3 0,-12-3 7 16,0 0-1-16,0 0-2 0,0 0 1 0,25-5-5 0,-25 5 3 15,17 1-4-15,-17-1 8 0,18-1-6 16,-7 0 3-16,-11 1-6 0,20-4 2 0,-11 2 3 16,-9 2 2-16,21-3-6 0,-9 2 3 0,0 1 12 15,-12 0-16-15,20 1 12 0,-20-1-6 0,20-1-2 16,-20 1 7-16,16 0 4 0,-16 0 0 0,14-1-3 16,-14 1-3-16,16 2 7 0,-16-2-7 0,13-1 2 0,-13 1 1 15,14 1 2-15,-14-1-10 0,12-2 6 0,-12 2 2 16,10 2-4-16,-10-2 4 0,0 0-5 0,14 0 0 15,-14 0-6-15,0 0 5 0,13 3-2 0,-13-3 0 16,0 0-7-16,0 0-18 0,14-4-21 0,-14 4-25 16,0 0-26-16,0 0-30 0,0 0-30 0,13 4-33 15,-13-4-41-15,0 0-48 0,0 0-76 0,0 0-193 16,0 0-588-16,0 0 260 0</inkml:trace>
          <inkml:trace contextRef="#ctx0" brushRef="#br0" timeOffset="25930.4814">15815 400 182 0,'0'0'262'16,"0"0"-14"-16,0 0-18 0,13-2-15 0,-13 2-16 16,0 0-13-16,0 0-12 0,18 2-15 15,-18-2-10-15,9 6-9 0,-9-6-9 0,12 8-11 0,-6-2-7 16,0 1-6-16,2 0-1 0,-8-7-8 0,11 8-3 15,-3-2-13-15,-1-1 2 0,1 0-8 0,-1-1-1 16,-7-4 0-16,14 6-2 0,-7-5-3 0,-7-1-8 16,18 4 2-16,-18-4-8 0,19 0-7 0,-10 3-2 15,-9-3-1-15,23 0-5 0,-13-3-3 0,-10 3-3 16,23-4-1-16,-14 3-10 0,0-5 5 16,2 4-6-16,-3-3-2 0,2-1-3 0,-2 1-2 0,-1-2 1 15,1-4-3-15,-1 5 2 0,-7 6 3 0,12-7-1 16,-6 0-4-16,-1 1 3 0,-5 6 0 0,4-15-6 15,-1 8 4-15,-3 7 1 0,0-18 4 0,0 18-2 16,0-17-2-16,0 17-3 0,-4-14 2 0,4 14-2 16,-6-17 5-16,3 10-6 0,3 7-5 0,-8-14 8 15,2 7-1-15,6 7-7 0,-10-14 4 0,2 11-2 16,8 3 0-16,-12-14-5 0,8 7 12 0,4 7-7 16,-15-7-4-16,10 0-2 0,5 7 8 0,-13-7-7 15,13 7 0-15,-13-7-4 0,13 7 4 0,-14-4-1 0,4 1-3 16,10 3 6-16,-14-3-2 0,14 3-2 0,-15-2-4 15,15 2 2-15,-17-3-2 0,17 3 0 16,-18 5 1-16,7-3-3 0,11-2 11 0,-18 3-12 0,9-1 6 16,9-2-9-16,-19 6 6 0,11-1 1 0,-2 1 3 15,1-3-4-15,-1 4-3 0,4-3-1 0,-3 2 0 16,1 2-2-16,8-8-8 0,-13 10-5 0,7-6-11 16,6-4-6-16,-11 10-8 0,8-3-8 0,3-7-15 15,-7 10-9-15,7-10-18 0,-4 15-11 0,4-15-22 16,-3 10-18-16,3-10-19 0,-3 12-26 0,3-12-19 15,0 0-63-15,10 9-189 0,-10-9-503 0,0 0 223 16</inkml:trace>
          <inkml:trace contextRef="#ctx0" brushRef="#br0" timeOffset="26948.4255">16283 307 174 0,'9'5'240'16,"-9"-5"-14"-16,11 7-12 0,-7-1-12 0,2-1-13 0,0 2-8 16,2-1-7-16,-1 0-6 0,-1 1-11 15,3 0-10-15,0 4-10 0,-3-6-7 0,1 3-6 16,-1 0-15-16,2 0-7 0,-2-1-10 0,1 1-3 0,-1 1-5 15,2-2-7-15,-3 1-7 0,0-1-6 0,-1 0-3 16,-4-7-8-16,9 12-2 0,-6-7-4 0,-3-5-9 16,6 10-1-16,-6-10-6 0,5 8 0 0,-5-8-5 15,0 0-1-15,0 0 1 0,0 0-1 0,7 7-2 16,-7-7 2-16,0 0-2 0,0 0 1 0,0 0 6 16,0 0-2-16,0 0-3 0,0 0 0 0,0 0-3 15,0 0-6-15,0 0 2 0,0 0 0 0,0 0-5 16,-3-30-2-16,3 30 0 0,0-13-4 0,0 13 1 15,-1-19 0-15,2 7-10 0,-1-5 0 0,3 5-3 16,-1-3 0-16,2 3 0 0,-2 4 1 0,4-4 2 16,-3 1-1-16,1 3-1 0,2-3-1 0,2-1 5 15,-2 0-1-15,-5 2 2 0,5 2-3 0,1-4 4 16,-1 4 0-16,-6 8 0 0,12-12 0 0,-6 7 2 0,-6 5 4 16,11-10 3-16,-5 6-2 0,-6 4 7 0,10-10-5 15,-10 10 4-15,11-4 2 0,-1 3 2 16,-10 1-4-16,15 0 3 0,-15 0 3 0,0 0-4 0,21 4 2 15,-21-4 0-15,16 7 3 0,-7 0 2 0,-1 0 4 16,5 2 0-16,-2-1 4 0,0 3 1 0,-3-4 3 16,1 6-3-16,1-1 9 0,-1 0-4 0,3 3-4 15,-3-4 5-15,2 3-3 0,-4-3-5 0,2 3 1 16,-2-1 0-16,4 2-5 0,-5-4-3 0,3 4 8 16,-3-10-5-16,0 6-3 0,3-1-7 0,-5-2 5 15,1 0-2-15,-5-8-4 0,9 10-1 0,-3-5 8 16,-6-5-8-16,8 7-3 0,-3-3 0 0,-5-4 2 15,12 3 0-15,-12-3 1 0,0 0-3 0,19-3-1 16,-19 3-5-16,14-8 9 0,-7 6-9 0,1-6-6 16,-8 8-3-16,17-14 0 0,-8 7-4 0,0-6 0 15,2 5-1-15,-2 1 2 0,3-2-7 0,-5 2 7 16,1 1-1-16,1-1 1 0,-2 4-4 0,-7 3 1 0,15-10-4 16,-9 10 4-16,-6 0 0 0,9-6-7 15,-9 6 4-15,10-5 9 0,-10 5-7 0,0 0 6 16,20 4-5-16,-20-4 6 0,10 4 1 0,-1-1-1 0,-9-3 2 15,15 7-5-15,-8-4 6 0,-7-3 5 0,20 3-5 16,-8-1 2-16,-2 0 1 0,7-2 3 0,-4-2 1 16,2 5 1-16,-2-8-4 0,4 2 5 0,-2-2-6 15,0 2 0-15,-2 1 1 0,2-4 0 0,0-1 1 16,-2-2-3-16,-2 2 6 0,1-1 0 0,1 1-4 16,-5-2 6-16,-1-1-10 0,2 0 11 0,-5-1-3 15,1 2 2-15,-1 0-3 0,-2 0 3 0,-2 9 0 16,3-21-7-16,-5 12 2 0,2 9 0 0,-1-19-2 15,-1 8 3-15,2 11 0 0,-6-17 0 0,2 8-2 16,-2-3 0-16,6 12 1 0,-9-12-3 0,3 5 4 16,0-1-5-16,6 8-1 0,-15-9 0 0,8 7 0 15,7 2-3-15,-23-4 9 0,10 7-9 0,13-3-2 0,-27 4 5 16,12 0-5-16,0 0-1 0,-1 3-2 0,2-1-8 16,-1 1-11-16,4 3-9 0,0-2-6 15,-1 0-15-15,2 0-10 0,1 3-15 0,-2-3-12 0,2 5-18 16,2-6-15-16,-1 4-16 0,0 0-15 0,0 2-19 15,7-3-20-15,-4 1-13 0,2-3-14 0,3-8-33 16,0 16-40-16,0-16-153 0,0 14-487 16,0-14 215-16</inkml:trace>
          <inkml:trace contextRef="#ctx0" brushRef="#br0" timeOffset="27820.9004">17212 390 152 0,'6'2'149'0,"-6"-2"-10"15,14 3-6-15,-14-3-8 0,15 1 4 0,-15-1-1 16,13 2-8-16,-13-2-5 0,18 2-2 0,-11 1-3 15,4-1-4-15,-1 0-1 0,2 2-1 0,-3-1-2 0,3 1-7 16,0 4-3-16,2-3-3 0,-1 0-5 0,0 4-3 16,-2 1-3-16,1-3-4 0,0 7-3 15,1-3-6-15,1 1-3 0,-3 4-2 0,0-2-1 16,1-2 1-16,4 7-5 0,-7-5-4 0,5 6 3 0,-5 0-4 16,4 0 2-16,-1 4-3 0,-2-4-2 0,-1 5-1 15,-1-1-2-15,2-2 2 0,-2 3-4 16,-1-2 0-16,1 2-3 0,-1 0 5 0,2-1-3 0,-2 4-5 15,1-3-4-15,-1 1-2 0,-1-4 2 0,-3 2-1 16,2-8-1-16,-1 3-1 0,-1-1-1 0,2-1 0 16,-4-3 12-16,5 3-12 0,-6-3 7 0,2 2-8 15,2-4 8-15,-4-3-4 0,-1 7-3 0,-4-3 2 16,4 0 1-16,-5 2-7 0,1-5 7 0,-2 1-5 16,-1 0 0-16,-2-1-8 0,-1 0 2 0,-1 1-5 15,1 0 3-15,-3-1-8 0,2-2-1 0,-3 2 2 16,0-3-3-16,2-2 4 0,-5 0 1 0,3-2-3 15,-3-2 3-15,3 2-4 0,-3-2 1 0,2-2-5 16,-3 1 5-16,1-4-1 0,3 2-1 0,0-3 6 16,-1-1 4-16,2-4-8 0,2 3 2 0,2-1-5 15,-1-3 0-15,2-4 2 0,2 0-4 0,2 0 3 16,1 1-5-16,2-4-5 0,2-5 6 0,-1 2-9 0,1-4-2 16,3 8-6-16,1-7 4 0,2-1 1 0,2 0-5 15,-2 1-1-15,3-1 0 0,3 0 1 16,1-1 2-16,1 2-1 0,-1-2 2 0,3 2-4 0,-1-1 1 15,5-6 0-15,-4 7-1 0,6-7-5 0,-8 7-3 16,1-1 0-16,-2 3-1 0,5 2-1 0,-5-6 6 16,4 6-5-16,-4-4 5 0,4 3-1 15,-4-5 1-15,1 0-3 0,-1 2 7 0,2 4 0 0,-2-2-2 16,1 0 6-16,-2 1 3 0,1 0-3 0,-1 3 4 16,-2 4-5-16,2-3 6 0,-4 0-1 0,2 3 12 15,-4-3-3-15,2 3-1 0,-1 1 4 0,-1 1 3 16,0-2-4-16,-3 0 3 0,3 1-1 0,-1 1 2 15,-1 0 1-15,-1 3 0 0,-2-5-1 0,4 4-3 16,-4 0 0-16,-1 10 5 0,5-18 1 0,-4 5 4 0,-1 13-4 16,0-17 2-16,0 17 0 0,-1-15 0 15,1 15-4-15,-6-10-3 0,6 10 1 0,-6-11 1 16,6 11-4-16,-13-6 0 0,13 6 1 0,-17-4-6 16,17 4-1-16,-21 4 2 0,21-4-6 0,-22 6 2 15,8-3 4-15,4 2-2 0,-3 1 1 0,1 0-2 16,4 1 1-16,-1 1-4 0,2 0 3 0,-4 2 4 0,4-1-2 15,-1 3 0-15,3-4-3 0,2 4 0 0,-2-2 2 16,1 2-2-16,2-2 1 0,2 3 5 0,0-1 3 16,0-12-2-16,5 22 1 0,1-9 5 0,-2-2-4 15,6 3 7-15,-4-5-2 0,2 1 8 0,4 2-4 16,-3-1-1-16,4-2-4 0,1 1 5 0,-1-3-2 16,0-1 3-16,2-1-3 0,2 2-3 0,-2-1 4 15,-5-2 2-15,1-3-3 0,0 2 1 0,-11-3-5 16,24 3-17-16,-15-1-20 0,-9-2-13 0,15 2-26 15,-4-2-29-15,-11 0-35 0,15 3-39 0,-8-1-55 16,-7-2-73-16,0 0-262 0,18-7-607 0,-18 7 268 16</inkml:trace>
          <inkml:trace contextRef="#ctx0" brushRef="#br0" timeOffset="28298.9014">18227 78 213 0,'0'0'254'0,"0"0"-23"0,0 0-20 16,0 0-20-16,0 0-12 0,0 0-13 0,0 0-6 0,0 0-11 16,-45 7-6-16,31 0-10 0,-1 1-7 0,2-1-10 15,-3 1-6-15,2 2-14 0,1-4-7 0,1 1-8 16,3 0-5-16,1-1-6 0,2 1-14 0,-1 1-6 15,7-8-2-15,-7 14-1 0,2-7-3 0,5-7-3 16,-4 10-1-16,4-10-1 0,0 13-5 0,0-13-2 16,6 11 0-16,0-4 3 0,-6-7-5 0,13 11 0 15,-6-8-3-15,2 5 3 0,0-5-2 0,0 4 1 16,2-3-2-16,1 2-4 0,1-1 1 0,0 1 1 16,2-3 3-16,-1 4 0 0,-1-3-3 0,-2 2 0 15,-1-2-1-15,1-1 1 0,-2 5-1 0,2-6 2 0,-3 5 4 16,2-2-4-16,-2 2 2 0,-1-1-1 15,1-2 0-15,-2 2-5 0,-6-6 6 0,7 7 1 16,-7-7-1-16,6 8 4 0,-6-8 1 0,0 0-1 0,2 12 1 16,-2-12 4-16,-12 15-2 0,12-15-4 15,-11 11-2-15,1-6-6 0,1 2 2 0,-3 1-4 16,3-3-1-16,-1 0-1 0,-5 1 7 0,1 0-15 0,4 1 7 16,1-6-10-16,9-1-14 0,-18 6-18 0,7-6-18 15,11 0-22-15,-16 0-28 0,16 0-37 0,-15-6-40 16,15 6-41-16,-10-12-45 0,8 4-87 0,-1-2-178 15,3-6-562-15,-3-2 249 0</inkml:trace>
          <inkml:trace contextRef="#ctx0" brushRef="#br0" timeOffset="28895.1881">18361 330 163 0,'0'0'256'0,"0"0"-9"0,0 0-6 0,0 0-8 16,0 0-8-16,45-11-9 0,-28 8-10 0,12-5-8 16,-2 6-10-16,1-3-13 0,3-2-13 0,-1 4-14 15,1-5-15-15,-1 1-19 0,0 1-9 0,-2 0-11 16,-2 2-11-16,-7-3-19 0,2 6-32 0,-2-1-32 16,-1-3-43-16,-3 4-46 0,-3 1-59 0,-12 0-71 0,17-2-245 15,-17 2-503-15,7-5 222 0</inkml:trace>
          <inkml:trace contextRef="#ctx0" brushRef="#br0" timeOffset="28666.6428">18414-220 188 0,'0'0'264'0,"0"0"-24"16,8-5-25-16,-8 5-18 0,0 0-11 0,0 0-2 16,0 0-6-16,10 24-22 0,-8-17-5 0,-1 6-2 15,4 2-5-15,-4 0-6 0,1 1 0 0,1 2-5 0,3-1 6 16,-5 6-10-16,2 2 17 0,3-3-15 16,-1 4-1-16,-2-1-3 0,3-1 3 0,-2 2-6 15,-2-2 2-15,2 1-16 0,-1 1 0 0,3 0-7 16,-2-1-7-16,-1-1-4 0,0 0-6 0,3 1-8 15,-1-1-5-15,1-1-8 0,0-7-2 0,0 9-4 0,-2-8-8 16,1 3-6-16,4-1 3 0,-6-2-6 16,3 0-4-16,-2-3-6 0,1 4-4 0,1-5 1 15,-1 2-3-15,0-5 4 0,-2 4-6 0,1-6-9 0,-2 2-4 16,1-1-16-16,0-2-9 0,-3-7-17 0,4 17-26 16,-2-10-27-16,-2-7-17 0,1 12-17 15,-1-12-13-15,0 0-19 0,0 11-14 0,0-11-29 0,0 0-46 16,0 0-74-16,0 0-287 0,0 0-649 0,0 0 287 15</inkml:trace>
        </inkml:traceGroup>
        <inkml:traceGroup>
          <inkml:annotationXML>
            <emma:emma xmlns:emma="http://www.w3.org/2003/04/emma" version="1.0">
              <emma:interpretation id="{DEB74A57-6519-4A21-92A2-0FDC1DD86934}" emma:medium="tactile" emma:mode="ink">
                <msink:context xmlns:msink="http://schemas.microsoft.com/ink/2010/main" type="inkWord" rotatedBoundingBox="20905,1163 24381,1111 24398,2235 20921,2287"/>
              </emma:interpretation>
            </emma:emma>
          </inkml:annotationXML>
          <inkml:trace contextRef="#ctx0" brushRef="#br0" timeOffset="31097.1594">19834-330 6 0,'0'0'200'0,"0"0"-9"15,0 0-9-15,-4-11-12 0,4 11-4 0,0 0-10 16,-3-9-10-16,3 9-9 0,0 0-10 0,-5-8-4 0,5 8-9 16,0 0-8-16,-3-15-5 0,3 15-5 0,-4-10-7 15,4 10-3-15,-8-10-7 0,8 10 3 0,-6-14-4 16,3 9-5-16,3 5-4 0,-10-15-3 0,7 8-11 16,3 7 3-16,-12-13-10 0,8 8-1 0,4 5-6 15,-14-11 0-15,8 5-6 0,-1-1-2 0,7 7-1 16,-12-9 1-16,4 6-4 0,8 3-3 0,-13-10 1 15,13 10-2-15,-12-7 0 0,5-3 3 0,7 10 3 16,-11-3-4-16,11 3 0 0,-13-6 1 0,13 6-2 16,-12-5 0-16,6-1 1 0,6 6 0 0,0 0-6 15,-12-7 4-15,12 7-3 0,-12-4-1 0,12 4-2 16,0 0-4-16,-18-1-2 0,18 1-3 0,-16 1 5 16,16-1-3-16,-17 3-2 0,7-2 3 0,10-1-6 15,-20 6 1-15,7-3-4 0,4 1 4 0,-1-2 2 16,-1 2-4-16,11-4 4 0,-19 7-3 0,8 0 0 15,4-2-2-15,-1-2 8 0,1 5-2 0,0-3-2 16,-2 0 0-16,1 0 2 0,8-5-7 0,-13 11 0 16,7-5 1-16,3 1 0 0,3-7-1 0,-11 15 2 0,8-11 2 15,-1 4 1-15,-2 2-3 0,6-10 4 0,-9 20 2 16,4-8 0-16,2 0 5 0,-2 3 0 16,0-4-2-16,2 5 3 0,-1-4 0 0,2 1-1 0,-4 2 2 15,5-1-4-15,-4-1-1 0,1 2 4 0,4-2-2 16,-3 1 6-16,1 1 1 0,-1-1-4 0,3-1-2 15,0 1 6-15,-1 0-4 0,1-14 3 0,-2 24-6 16,-1-13 6-16,2-1 0 0,1 3-4 0,0-13 1 16,0 19-3-16,0-5-1 0,0-1-1 0,0-13 4 15,0 22 1-15,0-9-3 0,1-1 10 0,2 0-7 16,-1-1-1-16,-2 3 4 0,1-3 1 0,-1 3-4 16,0 0-2-16,0 0 0 0,3-3 1 0,-1-2-3 15,-2 7 5-15,1-7 0 0,-1 5-4 0,5-1-4 16,-5-2 2-16,1 3 9 0,4-2-15 0,-5 0 6 15,1-3-5-15,1 6 1 0,1-5 8 0,0 2-10 16,-2 2 2-16,2-3-7 0,0-4 1 0,0 4 4 16,1-2-2-16,-4-9 3 0,6 18-3 0,-1-6 3 15,-4-1-4-15,4-2 4 0,-2 0-2 0,3-2-3 16,-5 4 2-16,5-6-2 0,0 5 5 0,2 1-1 0,-4-2 0 16,2 0-1-16,0-1 6 0,3 8-2 15,2-7-2-15,-3 2-5 0,0 0 3 0,-1 2-1 0,4-2 0 16,-4-5-1-16,2 1 4 0,0 1-1 0,-1-2-4 15,1 0 1-15,3 3 1 0,-5-4-1 0,3 0 2 16,1 1 0-16,-1-6 1 0,-1 5 0 0,8-4 1 16,-2-1-7-16,1 5 0 0,0-10 2 0,1 5-6 15,-1-1-7-15,1-4-5 0,0 3 1 0,1-2-12 16,0-3-4-16,0 0-5 0,0 0 0 0,-3-3-2 16,0 2-3-16,3-3 2 0,-5 3 4 0,-1-1 4 15,-1 0-1-15,1 1 0 0,-5 0 5 0,-1 2 8 16,1 0-1-16,-1-1 5 0,-6 7 16 0,11-7-18 15,-11 7 8-15,7-11 2 0,-4 6 0 0,-3 5 12 16,5-10-4-16,-5 10-1 0,0 0-2 0,0 0 0 16,7-6 1-16,-7 6 2 0,0 0 4 0,0 0-5 15,0 0-6-15,0 0-5 0,0 0 1 0,0 0 3 0,0 0-3 16,0 0 0-16,0 0 2 0,0 0 0 16,0 0 3-16,15 14 6 0,-15-14-4 0,6 7 2 15,-6-7-2-15,8 11 3 0,-3-5-4 0,-5-6 6 16,12 10 5-16,-6-6-3 0,-6-4 1 0,12 7 2 0,-6 0 7 15,-6-7-2-15,14 7 3 0,-5-6-3 16,-9-1-4-16,18 0 0 0,-10 2-5 0,-8-2 8 16,21-3-3-16,-9 0 12 0,-3-1-13 0,3-3 3 0,-1 4-7 15,-1-7-9-15,3 2 1 0,-2 2 10 0,1-5-2 16,-6 4 7-16,1-1-7 0,1-1 4 0,-5 4-2 16,1-5-2-16,-4 10-1 0,8-13-1 0,-4 5 2 15,-4 8 0-15,0-17-9 0,0 17 1 0,-3-17 2 16,3 17 3-16,-3-18-6 0,-1 11 7 0,4 7-1 15,-9-17 2-15,4 9-7 0,5 8 0 0,-7-17 4 16,1 11-8-16,-2-1 5 0,8 7-2 0,-12-12 5 16,5 6-4-16,7 6 6 0,-12-5-3 0,5 0-2 15,7 5 2-15,-20-4-4 0,13 0 3 0,7 4-8 16,-17-6 11-16,8 4-4 0,9 2 1 0,-17 0 3 16,17 0-7-16,-23 1 5 0,14 3-3 0,9-4 1 15,-19 4-2-15,7-1-1 0,-2 1 0 0,3 1 3 16,-3 0-2-16,5 0-10 0,0 1-9 0,-3 1-5 0,2-1-12 15,2 1-6-15,1-1-14 0,1 1-15 0,6-7-14 16,-9 11-15-16,5-4-18 0,4-7-23 16,-6 11-27-16,6-11-31 0,0 11-33 0,0-11-71 15,0 0-195-15,10 7-542 0,-10-7 240 0</inkml:trace>
          <inkml:trace contextRef="#ctx0" brushRef="#br0" timeOffset="32003.2372">20364 172 234 0,'7'7'229'16,"-7"-7"-9"-16,0 0-11 0,8 4-6 0,-8-4-12 15,6 7-5-15,-6-7-12 0,9 10 0 0,-1-4-9 16,-5 1-5-16,5-1-8 0,-8-6-7 0,9 16-5 16,-2-7-8-16,-1-3-5 0,-1 1-7 0,4 3-6 15,-6-2 1-15,4-2-14 0,-1 1-8 0,-1 3-2 16,-2-2-10-16,6 4-4 0,-7-4-3 0,4 2-11 16,-1-3-2-16,-4 3 0 0,2-2-5 0,-3-8-6 15,6 14-10-15,-6-14-5 0,3 10-1 0,-3-10 4 16,3 10-12-16,-3-10 6 0,0 0-9 0,5 10 2 15,-5-10 4-15,0 0-1 0,0 0-10 0,0 0 9 16,0 0-10-16,3 8 5 0,-3-8 1 0,0 0-5 0,0 0 2 16,0 0-13-16,0 0-16 0,0 0-8 0,4-34-4 15,-4 23-15-15,0-3-5 0,2-2-6 0,-1 1-3 16,4-1-3-16,-4 1-5 0,4 0 10 0,-2-1 2 16,0 0 4-16,0 3 3 0,3 0 2 0,0 4 5 15,-2-1 5-15,-1 0-1 0,4 2 5 0,-1-2 6 16,-1 4 6-16,-5 6 3 0,12-11 1 0,-9 4 9 15,-3 7 5-15,10-8 2 0,-10 8 5 0,14-3-2 16,-14 3 2-16,10-6 0 0,-10 6 3 0,14 2 1 16,-14-2 2-16,0 0 3 0,17 5-4 0,-9 1 5 15,-1-2 3-15,-7-4 2 0,14 14 2 0,-5-5 6 16,-6-1 1-16,7 3-6 0,-5-3 2 0,1 2 6 16,4 0-2-16,-4-2-1 0,1 5-5 0,1-2 0 15,-2-4 1-15,-3 3-7 0,3-2 3 0,-2-2 1 16,-4-6-1-16,8 17-3 0,-7-10-7 0,-1-7-2 15,5 12 9-15,-5-12-15 0,1 9 9 0,-1-9-4 16,2 10 0-16,-2-10-2 0,0 0 1 0,0 0-2 0,0 0 5 16,0 12-6-16,0-12-2 0,0 0-3 0,0 0 1 15,0 0-4-15,0 0-2 0,0 0-11 16,0 0-4-16,0 0-6 0,0 0-12 0,0 0 1 0,0 0-3 16,-18-25-3-16,18 25-6 0,-5-16 1 0,5 4-7 15,0 12 3-15,0-25-3 0,0 18 6 0,2-6-2 16,1 2 4-16,-3 11 5 0,4-21 5 0,-1 11-2 15,0-1 3-15,2 1 5 0,-2-4 0 0,1 7 3 16,2-2 2-16,0 0 2 0,0 2 0 0,2 0 6 16,-2 0 2-16,-6 7 4 0,8-10 4 0,-3 6 6 15,-5 4-4-15,9-7 5 0,-9 7 0 0,10-6 3 16,-10 6-2-16,0 0 2 0,15 0 4 0,-15 0 2 16,0 0 4-16,20 6 9 0,-11-3 6 0,-2 3 4 15,2-1-2-15,-2 5-2 0,1-2 9 0,4 2 4 16,-3 3 6-16,1-3 2 0,1 5-3 0,-4-4-6 15,2 2 3-15,0-2-7 0,-3 3-2 0,1-4-3 16,1 5-3-16,-4-5 0 0,2 1-3 0,0 3-8 16,-4-4 5-16,1 1-8 0,0-4-11 0,-3-7-20 0,3 18-27 15,0-11-29-15,-3-7-26 0,0 13-29 16,0-13-38-16,0 14-36 0,0-14-45 0,0 0-71 16,0 0-294-16,0 0-656 0,0 0 291 0</inkml:trace>
          <inkml:trace contextRef="#ctx0" brushRef="#br0" timeOffset="32889.4273">21206 190 172 0,'0'0'312'0,"2"-10"-24"0,-2 10-20 15,0 0-23-15,0 0-18 0,0 0-25 0,0 0-16 16,0 0-11-16,0 0-10 0,15 0-13 0,-15 0-8 15,0 0-5-15,12 10-12 0,-6-3-5 0,-6-7-7 16,10 11 3-16,-5-4-9 0,-1 4 1 0,3 0-7 16,-2-2-7-16,1 2-9 0,-3-1 1 0,3 4-3 15,0-1-12-15,-3-1-2 0,1-1 1 0,1-2-10 16,-4 1-2-16,4 3-4 0,-4-4-6 0,-1-9-8 16,2 16 1-16,-2-16-9 0,1 11 0 0,-1-11-9 15,0 13 3-15,0-13 3 0,0 9 0 0,0-9-7 16,0 0 0-16,0 0 4 0,0 0-7 0,-4 11-5 0,4-11 2 15,0 0-5-15,0 0-2 0,0 0-8 16,0 0-3-16,-23-18-20 0,23 18-3 0,-6-18-4 16,3 10-10-16,2-3-10 0,-4-3-4 0,4-2-8 15,-2 2 4-15,3 0-3 0,3-3 3 0,-2 3 5 0,1-4 1 16,2 1 6-16,-1 6 3 0,2 1 4 16,-1 2 3-16,-1-2 6 0,2 0 10 0,-5 10-3 0,9-14 8 15,-3 9 6-15,-6 5 2 0,7-13 2 0,-7 13 10 16,11-9-2-16,-5 6 0 0,-6 3 5 0,9-6 4 15,-9 6 1-15,0 0 1 0,14 0 5 0,-14 0 6 16,14 4-9-16,-14-4 3 0,12 5-1 0,-5 2 11 16,-1-1-4-16,-6-6 1 0,11 11-4 0,-7-1 7 15,5 2-5-15,-1-4 13 0,-3 3-3 0,3 1 4 16,-2 1-6-16,-3-6-4 0,3 8 0 0,-2-6 2 16,2 2-3-16,-4 2-1 0,-1-2 0 0,4-4-3 15,-5-7-5-15,6 14 5 0,-5-4-4 0,-1-10-1 16,3 14 1-16,-3-14-2 0,0 13-7 0,0-13 5 15,3 9-5-15,-3-9 5 0,0 0-4 0,0 0-3 0,0 13-2 16,0-13-6-16,0 0 5 0,0 0-3 16,0 0-12-16,0 0-7 0,0 0-15 0,0 0-3 15,0 0 1-15,0 0-15 0,0 0-9 0,-6-38-2 0,6 38-4 16,2-22-1-16,-2 9 2 0,1 0 4 0,4-2 1 16,-1 1 4-16,-1 4 6 0,2-5 4 15,-2 4-2-15,1-4 9 0,-2 6 2 0,2-1 6 0,-4 10 0 16,6-18 4-16,0 9 4 0,-2 2 3 0,-4 7 4 15,9-15 4-15,-6 10 2 0,-3 5 4 0,8-12-3 16,-8 12 7-16,9-7-1 0,-9 7-1 0,7-7 2 16,-7 7 1-16,0 0 4 0,11-5 3 0,-11 5-3 15,0 0 6-15,0 0 6 0,0 0 5 0,22 11 1 16,-19-6 6-16,-3-5 3 0,10 13 13 0,-5-6-5 16,4 3 15-16,-2 1 4 0,1 3 10 0,-2-2 3 15,1 1 0-15,1 2 10 0,-1-2-3 0,1 4 3 16,1 1-2-16,-1 2-3 0,3-7-3 0,-7-1-4 15,1 2-8-15,2 0-5 0,-2-1-2 0,-2-2-6 0,4 0 3 16,-1-3-10-16,-1 5-7 0,-1-3 1 0,-1-1-2 16,2-2-22-16,-5-7-23 0,6 13-30 15,-6-13-27-15,3 7-30 0,-3-7-26 0,0 0-34 0,4 9 6 16,-4-9-17-16,0 0-29 0,0 0-36 0,0 0-32 16,0 0-39-16,0 0-62 0,0 0-213 15,10-27-625-15,-5 16 277 0</inkml:trace>
          <inkml:trace contextRef="#ctx0" brushRef="#br0" timeOffset="33348.4437">21891 274 156 0,'0'0'243'0,"7"-4"-13"0,-7 4-17 0,0 0-12 15,0 0-14-15,0 0-6 0,8-6-7 0,-8 6 0 0,0 0-5 16,0 0-6-16,12 12-5 0,-12-12-2 0,6 16-6 16,-5-7-6-16,-1-9-5 0,8 15-6 0,-4-9-10 15,1 2 2-15,-2 0-4 0,1 1-4 0,-4-9-8 16,7 11 3-16,1-5-1 0,-4 2-11 0,-4-8-8 15,9 10 1-15,-9-10-14 0,11 8-5 0,-7-2 2 16,-4-6-1-16,12 6-5 0,-12-6-2 0,14 3-3 0,-14-3-6 16,16-2-6-16,-16 2-3 0,15-1 4 15,-15 1-16-15,16-12 1 0,-5 7-8 0,-4 0 1 16,4-4-3-16,-4 1-3 0,2-2-1 0,2 0 3 16,-4 5-10-16,-1-3 1 0,1-4-4 0,1 6 3 15,-2-1 0-15,-3-4-7 0,-3 11-1 0,4-17-3 16,-2 10 2-16,-2 7 0 0,0-14-9 0,0 14 4 15,-3-17-4-15,-2 7 3 0,5 10-4 0,-12-15-1 0,8 9-1 16,-5 0 1-16,9 6 0 0,-13-12 1 0,4 9-3 16,-2-4 3-16,2 3-3 0,9 4 3 15,-21-5-2-15,8 2 0 0,1 1-2 0,12 2 0 0,-28 0 5 16,16 2 0-16,12-2-3 0,-27 1-5 0,13 2 3 16,0 1-1-16,-1-1 2 0,1 1 6 0,1 3-5 15,-1-2 2-15,1 0-1 0,4 1 2 0,-1-1-8 16,2-1 0-16,-2 6 1 0,4-3 5 0,-5-2-3 15,5 2-16-15,-1 1-11 0,7-8-18 0,-9 11-16 16,3-4-23-16,6-7-17 0,-5 13-19 0,4-4-21 0,1-9-33 16,0 0-28-16,-2 15-41 0,2-15-75 15,8 9-261-15,-8-9-630 0,12 1 278 0</inkml:trace>
          <inkml:trace contextRef="#ctx0" brushRef="#br0" timeOffset="33903.4293">22332 222 1 0,'0'0'274'0,"14"10"-9"15,-7-3-7-15,1-2-12 0,1 1-11 0,-2 0 1 16,4 5-12-16,-4-4-1 0,3 0-11 0,-1 4-10 15,0 3-10-15,0-4-9 0,-1-3-6 0,1 6-6 16,-3-8-7-16,1 3-8 0,1-1-6 0,0 1-6 16,0 7-14-16,-2-9-6 0,-2 1-8 0,2 3-11 15,0-5-6-15,-6-5-5 0,11 13-9 0,-8-7-7 16,-3-6-7-16,7 8-9 0,-7-8-3 0,6 8-5 16,-6-8-6-16,0 0 2 0,5 7-3 0,-5-7-2 15,0 0-5-15,0 0-1 0,0 0-1 0,0 0-5 16,0 0-5-16,0 0-2 0,0 0-7 0,7-29-10 15,-5 20-12-15,1-2-14 0,-2-4-12 0,2 1-5 16,0-3-7-16,0 1-10 0,1 0-5 0,-1-1 7 16,3-1 5-16,0 1 3 0,-1 3 0 0,-2-3 2 15,1 7 7-15,1-1-1 0,-2 3 8 0,1-2 7 0,2 3-2 16,-6 7 15-16,5-14 5 0,-5 14-4 16,9-11 5-16,-5 7 8 0,-4 4-4 0,6-7 1 0,-6 7 0 15,0 0 1-15,13-2 5 0,-13 2 1 0,0 0 7 16,18 2 4-16,-18-2 5 0,12 11 2 0,-12-11 5 15,11 11-1-15,-2-4 6 0,-3-2 4 0,-3 6 3 16,9 0 0-16,-6-3 0 0,1 5 0 0,0-2 2 16,1 1 3-16,-1 1-7 0,-1-2 4 0,-1 3-11 15,1-2-2-15,-3 4-3 0,3-2-6 0,-5-4 0 16,4-1-8-16,-5-9-20 0,1 16-26 0,2-9-38 16,-3-7-28-16,3 19-42 0,-1-12-45 0,-2-7-50 15,0 11-58-15,0-11-78 0,0 0-328 0,0 0-749 16,0 0 333-16</inkml:trace>
        </inkml:traceGroup>
        <inkml:traceGroup>
          <inkml:annotationXML>
            <emma:emma xmlns:emma="http://www.w3.org/2003/04/emma" version="1.0">
              <emma:interpretation id="{682FD34E-2C3D-46DD-AF09-E246BE4A0F2F}" emma:medium="tactile" emma:mode="ink">
                <msink:context xmlns:msink="http://schemas.microsoft.com/ink/2010/main" type="inkWord" rotatedBoundingBox="25169,1100 31206,1009 31228,2449 25191,2539"/>
              </emma:interpretation>
            </emma:emma>
          </inkml:annotationXML>
          <inkml:trace contextRef="#ctx0" brushRef="#br0" timeOffset="36218.9985">24004-388 138 0,'0'-11'249'16,"0"11"-9"-16,0 0-14 0,0 0-12 0,0 0-11 15,0 0-12-15,0 0-14 0,-9-21-11 0,9 21-9 16,0 0-15-16,-4-11-6 0,4 11-7 0,-6-7-5 15,6 7-8-15,-6-9-13 0,6 9-6 0,-5-9-8 16,5 9-6-16,-9-11-6 0,9 11-6 0,-6-10-4 0,6 10-10 16,-12-8-8-16,7 2 14 0,5 6-11 0,-11-7 0 15,11 7-12-15,-13-5 1 0,13 5-7 16,-18-1-5-16,18 1-3 0,-21 3-1 0,4 0-3 0,4-3 0 16,-2 5-4-16,0-3 0 0,2 6-8 0,-4-3 4 15,4 0 0-15,0 1-4 0,-2 0-3 0,6-1-3 16,-3 0 3-16,1 3-4 0,2-3 3 0,-3-1 3 15,5 2-7-15,0 1 0 0,-1-1-1 0,2 2 6 16,-1 0-6-16,7-8 3 0,-9 14-2 0,6-8 1 16,3-6 0-16,-6 21 0 0,4-13-1 0,-1 1 1 15,3-9-4-15,0 18-11 0,0-1 4 0,0-6-2 16,3 3 4-16,-1 0 3 0,-1-1-1 0,4 2 3 16,-2-1 1-16,1-1-3 0,1 3 1 0,1-2 5 15,-2-2 2-15,1 0-5 0,1 1 1 0,-1 0 2 0,1 2-2 16,-1-5 5-16,1 5-1 0,1-1-4 15,-1-3 7-15,3 1-7 0,-1-1 6 0,-2 2-4 16,1-2 0-16,1 3 0 0,-1-3 0 0,1 2 3 0,-3-4-6 16,3 1 4-16,-2 0-8 0,0-3 8 0,1 6-3 15,4-2 2-15,-4 0-2 0,2 0 1 16,-3-2 1-16,3 2 2 0,0 0-6 0,0-1 2 0,-3 4 1 16,1-5 2-16,-1-1 4 0,0 2-9 0,2 1 7 15,-2-2-2-15,0 0 4 0,0-1 3 0,-3 5-5 16,1-3 0-16,-1 1 1 0,-3-1-3 15,3 3 10-15,-3-13 2 0,-3 18-2 0,2-7 1 0,1-11 7 16,-6 21-10-16,-2-9 16 0,2 0 2 0,0-4-7 16,-4 6 2-16,-1-1 16 0,-2-2-1 0,1-4-2 15,-1 1-8-15,2 3 13 0,-5-2 4 0,2-3-5 16,1 1 1-16,-2-2 3 0,0 1 1 0,3-5 0 16,-1-1-3-16,-1 2 4 0,14-2-9 0,-27-2 1 15,14-2-5-15,1 1 2 0,0-2-9 0,12 5-3 16,-19-15-14-16,11 8-7 0,-1-4-16 0,2 0-22 0,-3-2-18 15,7 1-17-15,-2-2-11 0,1 2-20 16,2-1-17-16,2 0-19 0,0 13-22 0,2-18-27 0,4 7-32 16,-2 0-23-16,3 2-56 0,-1-1-243 0,3-1-583 15,3 2 258-15</inkml:trace>
          <inkml:trace contextRef="#ctx0" brushRef="#br0" timeOffset="36512.9735">24197 117 84 0,'0'0'237'16,"4"8"-9"-16,-4-8-4 0,4 12-8 0,-4-12-3 15,5 14-8-15,-4-3-13 0,2-2-9 0,2 2-6 16,-1-2-11-16,-2 2-7 0,-1 0-10 0,4-2-9 15,-4 3 5-15,4-1-19 0,-4 4-3 0,1-5-15 16,1 3-10-16,0-4-10 0,-2 0-7 0,4-2-8 16,-5-7-5-16,4 17-9 0,-2-10-4 0,-2-7-7 15,3 11-12-15,-3-11-22 0,3 10-26 0,-3-10-17 16,3 8-36-16,-3-8-30 0,0 0-30 0,0 0-32 0,0 0-53 16,0 0-81-16,0 0-162 0,0 0-489 15,0 0 218-15</inkml:trace>
          <inkml:trace contextRef="#ctx0" brushRef="#br0" timeOffset="36841.225">24446 27 5 0,'12'2'248'0,"-6"3"-12"0,-6-5-9 15,11 9-16-15,-3-5-10 0,-1 3-17 0,1-1-11 0,-1 2-14 16,4 2-5-16,-2-4-18 0,-2 1-7 0,4 4-7 15,-4-4-10-15,0 1-8 0,1 1-1 0,-2-1-6 16,0 3-3-16,1-1-5 0,-1-3-5 16,-1 3-4-16,-2 0-5 0,-2-2-1 0,-1-8-7 15,5 13 1-15,-5-13 3 0,-2 19-4 0,-2-9 2 0,4-10 0 16,-14 18-2-16,5-5-3 0,-3-6 11 0,-1 4-22 16,0 0 3-16,-1-4-9 0,-1 0-3 0,-3 3 2 15,0-3-9-15,4 2-3 0,-4-4-2 0,0 1-6 16,0 0 5-16,0-2-4 0,3-3-13 0,-3 1-4 15,3 0-17-15,2-2-18 0,13 0-21 0,-23-2-15 16,23 2-20-16,-17-6-22 0,11 3-31 0,-2-3-41 16,2-5-46-16,6 11-58 0,-7-22-228 0,5 9-548 15,5-1 242-15</inkml:trace>
          <inkml:trace contextRef="#ctx0" brushRef="#br0" timeOffset="37411.5869">24762-386 118 0,'0'0'246'0,"15"18"-11"0,-14-8-5 0,2 4-6 16,5 3-6-16,-2 4-12 0,0 3-11 0,0-1-12 0,1 5-3 15,2-1-6-15,1 7-7 0,-2 2-2 0,2-3 2 16,-5-4-19-16,2-3-5 0,1 11 0 15,-4-9-8-15,4 0-13 0,-2-3-6 0,-5 2-2 0,5-6-7 16,-2 4-11-16,4-4-6 0,-8-4 0 0,0 0 6 16,0 1-23-16,1-7-9 0,4 4-1 0,-4-6-1 15,4 5-12-15,-4-6-6 0,-1-8 0 0,2 16-9 16,-2-16 5-16,0 10-3 0,0-10 4 0,0 0-11 16,1 11-6-16,-1-11 7 0,0 0-3 0,0 0-4 15,0 0-1-15,0 0-9 0,0 0-9 0,0 0-16 16,11-36-20-16,-5 24-20 0,0-6-5 0,0 0-17 15,-2-7-7-15,7 2-1 0,-2 0 7 0,2-1-4 16,-3 0 10-16,2 4 4 0,-2 2 6 0,5-1 7 16,-2 3 5-16,-2 2 8 0,3 2 2 0,-2 0 6 15,2 1 12-15,0 1 11 0,-3 0 2 0,3 6 7 16,-5-2 2-16,4 2-3 0,-11 4 10 0,16-1-2 0,-16 1 15 16,18 1-8-16,-9 3 5 0,3 3 5 15,-6-1 5-15,3 4 3 0,1 1 10 0,1 3-5 16,-5-3 8-16,1 2 3 0,-1 1-3 0,0-3 10 0,0 6-2 15,-2-4-4-15,-1 2 5 0,-6-1 2 0,6-2 0 16,-6 3-4-16,-4 0 0 0,-2-1-4 0,2 0-9 16,-5-2 7-16,1 1-7 0,-2-2 0 15,1-1-6-15,-2 3 6 0,-1-3-14 0,-1-1-8 0,3 0 8 16,-4-2-9-16,1 3-12 0,1-3-24 0,2-3-12 16,2-1-29-16,-2-2-18 0,2 2-29 0,11-3-24 15,-21 0-31-15,21 0-42 0,-24-6-49 0,19 2-52 16,-7 0-328-16,7-4-684 0,-1 0 303 0</inkml:trace>
          <inkml:trace contextRef="#ctx0" brushRef="#br0" timeOffset="37916.1905">25712-101 228 0,'0'0'230'0,"6"-7"-18"0,-6 7-17 0,0 0-13 16,0 0-6-16,0 0-11 0,0 0-4 0,-41 5-8 15,28-2-4-15,-2 3-6 0,-3-1-6 0,0 1-6 16,-1 0-6-16,1 1-16 0,2-2-7 0,1 2-6 15,1 0-6-15,1-2-11 0,5 0-9 0,-2 3-6 16,3-3-6-16,7-5 0 0,-12 12-6 0,10-6 3 16,2-6-14-16,-4 8-6 0,4-8-3 0,0 0-1 0,0 0-3 15,10 18-1-15,-10-18-1 0,12 6-3 16,-5-2-4-16,1-1 0 0,-8-3-1 0,19 5-1 0,-7-2 3 16,-1 1 1-16,2 0 5 0,4-2 1 15,-3 4 2-15,0-1-4 0,-2-3-5 0,-2 2 9 0,5 0 2 16,-6 0-2-16,0 2 1 0,3-1-5 15,-5-3-3-15,4 5 7 0,-2 0-1 0,-3 0-2 16,1 0 1-16,-7-7 20 0,12 12-11 0,-7-7 2 0,-2 3 2 16,-3-8 5-16,1 17 15 0,-1-17-13 0,-3 16 8 15,-1-7-9-15,-4-1-6 0,1 2-5 0,-7 0-6 16,5 0 2-16,0 0-4 0,-1 1-2 0,-2-5 0 16,2 5-14-16,-1-4-23 0,-1 0-18 0,2 0-34 15,1-3-27-15,9-4-29 0,-14 7-39 0,7-3-69 16,7-4-46-16,-12 3-333 0,12-3-657 0,0 0 291 15</inkml:trace>
          <inkml:trace contextRef="#ctx0" brushRef="#br0" timeOffset="38986.1814">25941 109 106 0,'14'5'279'0,"-14"-5"-8"0,13 0-12 0,-13 0-12 16,17 0-16-16,-17 0-21 0,19-1-13 0,-19 1-16 0,22-4-10 16,-11 4-12-16,1-2-15 0,1 1-11 15,-13 1-9-15,27-6-15 0,-15 2-1 0,-3 3-11 16,7-3-6-16,-7 2-10 0,5-4 0 0,-1 1-13 16,-7-1-1-16,5 2-10 0,-2 0-5 0,-2-2-2 15,-7 6-3-15,15-11-5 0,-8 7-5 0,-7 4 0 16,6-13-8-16,-3 6 1 0,-3 7-11 0,0-13-9 0,0 13-6 15,0 0-5-15,-9-20-3 0,2 14 3 16,-1 1-1-16,1 0-1 0,-9 0-1 0,4 3 3 0,-2-1 9 16,-4 3-15-16,0 1 0 0,2 3 6 0,-3-1 0 15,2 2-4-15,-2-1 1 0,2 5 3 0,1-1-1 16,1 3 6-16,0-1-1 0,3 0 5 0,2 1 1 16,1 2 5-16,1-1 1 0,2 1-2 0,1 0 3 15,2-2 5-15,1 1 3 0,2 0 2 0,0 2 0 16,5-3 2-16,3 2 0 0,-2-1-5 0,5 0 1 15,-1-2-4-15,5 2 3 0,-1-7-2 0,2 1 2 16,0 1-12-16,4-3 4 0,-4-1 2 0,8-1-1 16,-4-2-1-16,0 0-1 0,-2-3 1 0,2-3 3 15,-2 3-6-15,1-1-5 0,-1-3 2 0,-3 1 4 16,-2 0-9-16,7 1 2 0,-8-2 0 0,2 0-1 16,-2 4-3-16,-4-4 4 0,4 5-7 0,-12 2 2 15,16-5-3-15,-16 5 2 0,11-4 1 0,-11 4-7 16,12-1 1-16,-12 1 5 0,0 0-3 0,19-3 5 15,-19 3 3-15,13 4 17 0,-13-4-22 0,14 2 1 16,-5 2 16-16,-9-4-3 0,13 1-4 0,-13-1 6 16,15 3 7-16,-2-3-3 0,-13 0 1 0,23-1 5 15,-7-1-8-15,-2 2 4 0,-1-1 2 0,5-3 2 0,0 1-7 16,-5-1 2-16,2 2-5 0,-6-4 3 0,2 2-7 16,2-1 4-16,-4-4 2 0,4 0-2 15,-7 2 2-15,2 1-7 0,-5-4 2 0,0-4-11 0,3 4-2 16,-5-5-9-16,-1 2-13 0,-3 0-13 15,-1 0 14-15,-2-2-12 0,-2 4-6 0,-1-3 2 0,-3 5 6 16,-2 1 1-16,-4 0-2 0,-2 1 7 0,4 3-2 16,-2 1 9-16,-1 2-2 0,4 1 3 0,-5 0-1 15,7 0 3-15,-4 4-2 0,3-1 2 0,-1 3 1 16,3 3-4-16,0-5 6 0,1 5-2 16,4-4 5-16,-2 8-2 0,0-2 11 0,4 0-10 0,-3 0 0 15,3-1 1-15,4 3 4 0,-1-3-1 0,-1 2 0 16,3 1 8-16,0 2-5 0,0-1 3 0,3-3-4 15,-1-2 4-15,-1 2 3 0,7 0 1 0,-5-5-5 16,2 3 3-16,0-1-2 0,-5-8 1 0,12 11-1 16,-6-8 3-16,-6-3-1 0,15 4 4 0,-15-4-9 15,22 1 8-15,-13-2-4 0,-9 1-2 0,22-6 3 16,-8 2 3-16,-2-1-4 0,1-1 0 0,-5-1-1 16,2 2 2-16,5-2-2 0,-5-1 4 0,-1 4-1 15,2-1-4-15,-2-1-1 0,-3 2 0 0,4 0-5 16,-10 4 16-16,17-4-12 0,-10 2 6 0,-7 2-6 15,15-3 9-15,-15 3-2 0,16 3 9 0,-10 2 1 0,2 0 5 16,-2 2 15-16,0 0-6 0,4 4 9 16,-4-2 10-16,2 6 4 0,1-1 13 0,-2 4-1 15,2-1 2-15,-3 5 16 0,0 3 5 0,-2 1-5 16,2 2-1-16,0-1 0 0,2 7 2 0,-2 3-1 0,-3-9-4 16,-2-3-9-16,1 3-7 0,1-4 1 15,1-1-7-15,-1 3-3 0,-3-2-4 0,0-3-3 16,0-2-6-16,0 4-2 0,0-8-1 0,0 2-6 0,0-4-1 15,0-2-3-15,-3-2-5 0,3-9-3 0,3 19-12 16,-3-19-18-16,-3 17-23 0,3-17-18 0,-4 7-31 16,4-7-42-16,0 0-29 0,-6 10-28 0,6-10-37 15,0 0-50-15,0 0-62 0,0 0-98 0,0 0-247 16,-23-23-731-16,20 9 324 0</inkml:trace>
          <inkml:trace contextRef="#ctx0" brushRef="#br0" timeOffset="40287.9886">26974 107 224 0,'0'0'359'0,"0"0"-19"16,0 0-28-16,0 0-14 0,0 0-41 0,0 0-20 15,0 0-27-15,0 0-20 0,0 0-16 0,0 0-17 16,0 0-1-16,0 0-17 0,0 0 0 0,5 37 2 0,-5-37-3 15,3 18-1-15,0-8-9 0,2 5-4 0,-2-7-6 16,3 7-2-16,0-6-9 0,-2 4-6 16,1-6-14-16,2 6-1 0,-1-5-3 0,-1-1-12 15,1 0-8-15,0 0-3 0,1-4-3 0,2 4-1 0,0-4-9 16,1 1-1-16,-10-4-1 0,20 1-7 0,-13-1-7 16,-7 0-4-16,20-4-7 0,-8 0-9 15,1-4-7-15,-3 0-2 0,-1 1-7 0,0-5-9 0,2 0-14 16,-4 0-7-16,-1-2-13 0,3-2 8 0,-6 1-13 15,0-1 9-15,2 0 9 0,-2-2-11 0,3 1 1 16,-6 3 14-16,4-1-6 0,-1 2 2 0,-3 2 10 16,0 11 5-16,6-15 17 0,-6 8-12 0,0 7 3 15,0 0-3-15,0-15 10 0,0 15-8 0,0 0-2 16,0 0-1-16,6-8 3 0,-6 8 4 0,0 0-2 16,0 0 0-16,0 0 4 0,0 0 4 0,16 21 4 15,-13-14 9-15,5 1 3 0,-2-1 3 0,0 6-1 16,1-2 0-16,-1-1 1 0,0 0-1 0,2 1 3 15,0 0-2-15,0-4 2 0,-2 1 1 0,3 1 3 16,1-3 4-16,-1-3-2 0,2 4 2 0,-1 1 2 16,-1-4 0-16,2-1-4 0,0-3-7 0,0 1-2 15,5-2 3-15,-1-2 3 0,2 0-6 0,-4-1 1 16,6-1-4-16,-2 0-9 0,-1-3-1 0,4 1-9 0,-7-3-6 16,2 3-15-16,3-2 9 0,-6-1-13 0,1 4 7 15,-4-4-9-15,-1 0 2 0,1 3-6 16,-3-3 5-16,-2 2 0 0,-4 8 1 0,6-17-1 15,-6 10 1-15,0 7 7 0,-3-18 0 0,3 18-2 0,-10-16 3 16,7 9 1-16,-3 2-3 0,6 5 12 0,-17-9-2 16,7 5 1-16,10 4-2 0,-20-1 0 0,8 1 7 15,12 0-4-15,-19 4 0 0,9-1 7 0,-1 1-4 16,-1 1 0-16,5 0 1 0,7-5-8 0,-15 20 15 16,9-12-5-16,1 0 7 0,-4 7 6 0,5-3-1 15,-2 2 1-15,3 0 0 0,0 1 20 0,0 0-20 16,3 3 2-16,3-2 4 0,0-3-9 0,0 0 3 15,0 0 0-15,4 2 1 0,-1-4 0 0,0-3 2 16,5 2-6-16,-1 1 9 0,2-1 2 0,-1-2-8 16,4-2 20-16,-2-3-22 0,3 1-3 0,1-4 7 15,-1 0-3-15,1-4 3 0,-2 3 0 0,2-1 1 16,1-2-7-16,-1-2 6 0,-1 2-9 0,4-6 5 16,-7 2-4-16,6-2 3 0,-2 0 1 0,2 2-10 15,0-6 5-15,-2 4 2 0,-1 2-1 0,-1-2 1 16,-1 4 2-16,2 2 2 0,-3-2-1 0,-4 1-11 15,2 3 8-15,-11 2-4 0,22-3 2 0,-11 5 7 16,-2 1 4-16,-9-3 0 0,19 7 8 0,-10 1 1 16,-5-2 8-16,5 2 3 0,2-1 9 0,-5 1 0 15,1-1-7-15,-1 2 1 0,3 1 0 0,-1-2-1 16,-2 5-2-16,0-5 1 0,-2 2-8 0,-1-2 7 16,3 0-5-16,-3-1 0 0,-3-7-1 0,6 9-1 0,-6-9-5 15,4 9 1-15,-4-9-7 0,6 7 8 0,-6-7-5 16,0 0 3-16,0 0 3 0,3 10 5 15,-3-10-8-15,0 0 2 0,0 0-10 0,0 0-6 0,0 0-6 16,0 0-20-16,0 0-5 0,0 0-11 0,0-35-9 16,3 26-10-16,-3-5-6 0,2-2-6 0,1 1-2 15,0 0 3-15,3-2 5 0,-6 0-3 0,6-1 7 16,-2 1 9-16,-1 2 4 0,3-1 6 0,0 2 16 16,-4-1-5-16,7 6 11 0,-6-2 12 0,-1 4 15 15,-2 7 19-15,11-13-8 0,-8 8 6 0,-3 5-1 16,0 0-2-16,6-13 0 0,-6 13 1 0,0 0-9 15,7-5 0-15,-7 5 4 0,0 0-3 0,0 0 26 16,17 11-5-16,-11-4-2 0,-6-7 6 0,10 12-2 16,-1-4 2-16,0 3 6 0,-2 0 1 0,-1-1-2 15,2 1 2-15,-2 3-7 0,4-4-1 0,-1 3-5 16,0-2-6-16,-4 2 3 0,1-5-4 0,-3 2-3 0,3-2-10 16,-2-1-26-16,-1-1-31 0,-3-6-41 15,6 15-30-15,-6-15-39 0,6 10-47 0,-6-10-50 16,1 7-63-16,-1-7-340 0,0 0-706 0,0 0 313 0</inkml:trace>
          <inkml:trace contextRef="#ctx0" brushRef="#br0" timeOffset="40883.4338">28706-15 187 0,'0'0'325'0,"0"0"-13"0,3-8-19 15,-3 8-25-15,0 0-14 0,0 0-24 0,0 0-25 16,0 0-18-16,0 0-16 0,0 0-15 0,0 0-10 16,0 0-15-16,0 0-1 0,-28 22-11 0,21-12-4 15,-2 0-6-15,-2 0-7 0,2 2 1 0,-4 0 0 16,10 0 1-16,-7 1-17 0,7 0 2 0,-6-1-3 16,1 0-2-16,5 0-10 0,-3 2-6 0,3-6-4 15,0 4 0-15,3-12-3 0,0 18-13 0,0-9 1 16,0-9-6-16,0 20 5 0,3-13-6 0,0 0-3 15,3 3-5-15,-6-10 4 0,8 13-5 0,-2-5-1 16,3-1-1-16,1-4-3 0,-1 1-4 0,1-3-5 16,10 1 7-16,-4-2-4 0,1 0-8 0,2-3-3 15,-3-1-4-15,1 1 1 0,8-4-6 0,-9 0-3 16,4 0-3-16,-4 0 7 0,10-4-9 0,-1 1 2 16,-4-3-3-16,-6 2 2 0,-2-3 0 0,1 3-7 0,1-3 1 15,-2 3 4-15,0-4-7 0,-2 2 9 0,-5-1-3 16,0 4 4-16,1-3-6 0,-1 2 4 15,-3 3-2-15,-3 8-3 0,6-17 3 0,-4 8 4 0,-2 9-1 16,0 0-2-16,-8-18 2 0,8 18-1 0,-9-10-2 16,9 10-3-16,-19-4 2 0,2 4 3 0,4 1-4 15,0 1 9-15,-4 3-10 0,4 1 4 0,-2 3 5 16,1-1 4-16,4 2-4 0,-2-1 0 0,2 4 0 16,-2-4 21-16,4 2-14 0,2 2 6 0,-1-1 1 15,1 0 2-15,3-1 4 0,0 0 3 0,3 0 1 16,0-11 6-16,0 20 7 0,6-12 12 0,1 3 6 15,-1-1 7-15,8-1 21 0,-2-2-6 0,4 1 1 16,0-3 0-16,1 1-4 0,8-3-5 0,2-1-5 16,-2 0-9-16,2-2-1 0,2-2-6 0,-3 2-7 15,0-3-11-15,2 1-27 0,-4-1-33 0,-8-1-44 16,2 1-46-16,-4-1-52 0,-4 0-54 0,-10 4-68 16,17-8-93-16,-17 8-370 0,8-6-822 0,-8 6 364 15</inkml:trace>
          <inkml:trace contextRef="#ctx0" brushRef="#br0" timeOffset="42116.3572">29325-692 140 0,'0'0'248'0,"0"0"-2"0,0 0-9 0,0 0-7 16,0 0-2-16,0 0-14 0,0 0-11 0,0 0-15 16,0 0-12-16,0 0-15 0,0 0-10 0,0 0-15 15,0 0-6-15,0 0-13 0,0 0-11 0,0 0-7 16,0 0-16-16,0 0-7 0,0 0-5 0,0 0-9 16,0 0-5-16,0 0-9 0,17 27-6 0,-17-27 0 15,7 12-3-15,-1-7-2 0,-3 2 2 0,6 3 5 16,-1-2-7-16,1 3-1 0,-2 2 7 0,2 1 3 15,-2-4-4-15,2 5-2 0,2-4 2 0,-2 3-5 16,1-2 5-16,-1 2-5 0,2-3-1 0,-2 4 2 16,-2-1-8-16,-1-1 2 0,6 5 3 0,-5-5-3 15,4 2 4-15,-5 2-2 0,0-3-3 0,3 0-1 16,-5 4 1-16,2-1 0 0,-3 1-3 0,5 3 4 0,-2-1 7 16,1 0-5-16,-3-2-2 0,1 4 9 0,-2 2-7 15,0-7 0-15,3 4-1 0,-5 0-3 0,5 0 2 16,-3 1-4-16,0-4 1 0,2 1 2 0,-4 3-2 15,1-5-3-15,-2 1 10 0,0-1-7 0,0 0-1 16,0-2 3-16,0 3 4 0,-2-2 4 0,-4 7 4 16,6-5 2-16,-3 0 4 0,-3-1 4 0,-1 3 2 15,1-2 2-15,-5 4 1 0,3-5-2 0,0 5 8 16,-4-8-1-16,6 0 3 0,-4-1 2 0,1 2-5 16,-2-1 5-16,5-2 0 0,0 0 0 0,-1-2 3 15,1-3-8-15,-1-3-3 0,7-4-1 0,-6 13-5 16,6-13 1-16,-6 10-7 0,6-10 0 0,-3 8-4 15,3-8-1-15,0 0-6 0,-5 7 4 0,5-7-11 0,0 0 3 16,0 0-5-16,0 0-2 0,0 0-1 16,-6 9-4-16,6-9-13 0,0 0-17 0,0 0-50 15,0 0-69-15,0 0-66 0,0 0-64 0,-13-29-69 0,10 18-87 16,0 0-505-16,0-4-993 0,0 1 440 0</inkml:trace>
        </inkml:traceGroup>
      </inkml:traceGroup>
    </inkml:traceGroup>
    <inkml:traceGroup>
      <inkml:annotationXML>
        <emma:emma xmlns:emma="http://www.w3.org/2003/04/emma" version="1.0">
          <emma:interpretation id="{5941BFAF-9115-4D6F-8380-41BF001E4033}" emma:medium="tactile" emma:mode="ink">
            <msink:context xmlns:msink="http://schemas.microsoft.com/ink/2010/main" type="paragraph" rotatedBoundingBox="1613,4730 31280,3400 31499,8284 1832,9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7F1D3E-5211-4206-B914-405503457CD5}" emma:medium="tactile" emma:mode="ink">
              <msink:context xmlns:msink="http://schemas.microsoft.com/ink/2010/main" type="line" rotatedBoundingBox="1612,4585 29983,3610 30033,5080 1662,6055"/>
            </emma:interpretation>
          </emma:emma>
        </inkml:annotationXML>
        <inkml:traceGroup>
          <inkml:annotationXML>
            <emma:emma xmlns:emma="http://www.w3.org/2003/04/emma" version="1.0">
              <emma:interpretation id="{CFFA4A88-C635-409E-8E08-D6F2E98D3989}" emma:medium="tactile" emma:mode="ink">
                <msink:context xmlns:msink="http://schemas.microsoft.com/ink/2010/main" type="inkWord" rotatedBoundingBox="1624,4939 3260,4883 3289,5719 1653,5775"/>
              </emma:interpretation>
            </emma:emma>
          </inkml:annotationXML>
          <inkml:trace contextRef="#ctx0" brushRef="#br0" timeOffset="60605.8555">32 3348 78 0,'0'0'241'0,"0"0"-9"0,-6-9-15 0,6 9-13 16,0 0-14-16,0 0-15 0,0 0-19 16,0 0-15-16,0 0-15 0,7-18-9 0,-7 18-14 15,14-11-6-15,-4 3-11 0,3 2-3 0,2-5-4 16,3 1-9-16,2 3-3 0,2-4-2 0,2 4-1 0,0 0-2 16,1 0-5-16,0 1-2 0,-5 1-5 15,1 5-2-15,-2 0-4 0,2 0 3 0,-2 5-2 0,-1-2-2 16,-3 4-1-16,2 1-1 0,-3 1 1 0,1 4 4 15,-3-2 0-15,-3 5 0 0,0 0-4 0,0-1 3 16,-3 2 1-16,-4 8-4 0,-2-2 0 0,0-1-2 16,-5 2-4-16,-2-3-6 0,-1 3 2 0,4-6-3 15,-5 6-2-15,-2-3 2 0,2-3-4 0,0-4-2 16,-1 1-4-16,1 0 1 0,0-4 0 0,0 0-5 16,2-3 2-16,-1 0-4 0,2-1-4 0,6-7 3 15,-12 9-5-15,9-3-1 0,3-6 3 0,-6 9-5 16,6-9 2-16,0 0-3 0,-9 9 4 0,9-9-3 15,0 0-9-15,0 0-2 0,0 0-1 0,0 0-3 16,0 0 3-16,0 0-1 0,0 0 0 0,0 0 1 16,30-25 0-16,-22 19 1 0,1 1-5 0,-9 5 1 15,18-12 4-15,-11 8 1 0,7-4-1 0,-4 2 10 16,3 2-10-16,-4 3 7 0,6-5-6 0,-4 5 4 16,2-2-4-16,1 3 3 0,0 4 4 0,-2 0 1 0,0-4-3 15,0 3-3-15,2 1 6 0,-4 6 2 16,1-5 3-16,-1 0-5 0,2 5 2 0,-5-3 1 15,4 4 0-15,-4-2-1 0,-1 3 4 0,3-1 1 0,-3 4-5 16,-4-4 12-16,1 1-8 0,0 3-2 0,-3-15 3 16,-6 23-1-16,4-10-2 0,-4 1 4 0,0 1-3 15,-1-2 4-15,-4-1 1 0,-1 5-8 0,0-6 8 16,-1-1-9-16,1 1 1 0,-1-1 3 0,-2-3-1 16,0 3 1-16,-3-2 4 0,3 0 0 0,-1-5-1 15,1 4-1-15,-3-1 2 0,4-2 4 0,-1-4-4 16,2 0 1-16,1 2-2 0,12-2-5 0,-19-6 3 15,10 5-2-15,9 1 0 0,-15-6-4 0,7 2-9 16,-1-2-6-16,9 6-11 0,-8-7-15 0,8 7-15 16,0 0-22-16,-8-8-26 0,8 8-33 0,0 0-36 15,0 0-50-15,0 0-96 0,9-21-179 0,-3 14-538 16,0 0 238-16</inkml:trace>
          <inkml:trace contextRef="#ctx0" brushRef="#br0" timeOffset="59846.2783">163 3282 45 0,'0'0'140'16,"0"0"-9"-16,0 0-7 0,0 0-7 15,0 0-7-15,1-14 3 0,-1 14-7 0,0 0-2 0,0 0-5 16,0 0 0-16,0 0-2 0,0 0 0 0,0 0-2 16,0 0-4-16,0 0 2 0,0 0 0 0,0 0-1 15,0 0-1-15,0 0-1 0,0 0 0 0,0 0 1 16,0 0-2-16,0 0-3 0,0 0-6 0,0 0-9 16,0 0-7-16,0 0-5 0,0 0-8 0,0 0-3 15,0 0-2-15,0 0 4 0,0 0 3 0,0 0 2 16,0 0-2-16,9 35 7 0,-4-22 0 0,-4 3 3 0,2 3 1 15,0 4 4-15,-3-7 2 0,5 9-1 16,-5-1-3-16,1 3-4 0,1-3 2 0,1 1-2 16,-2 4-3-16,1-1-5 0,-1-3-3 0,-1 2 0 0,3 0-5 15,-1-2-2-15,-1-1 2 0,2 4-10 0,-1-5 3 16,-1-1-3-16,4-5-7 0,-2 2-4 0,0-1 15 16,3 5-15-16,-3-9 2 0,-2 1-3 0,2-2-3 15,0-2 5-15,0 3-4 0,-2-4-4 0,1 1-5 16,-1-3-1-16,-1-8-4 0,6 16-3 15,-6-16 2-15,3 14-8 0,-3-14-9 0,-3 16-20 0,3-16-19 16,-1 16-24-16,-4-6-31 0,2 3-29 0,-3-4-40 16,-1-3-28-16,-5 4-51 0,3-4-93 0,-4-3-174 15,1-3-563-15,12 0 249 0</inkml:trace>
          <inkml:trace contextRef="#ctx0" brushRef="#br0" timeOffset="60934.3325">886 3547 166 0,'0'0'274'0,"0"0"-26"0,0 0-20 15,0 0-9-15,0 0-7 0,15 5-13 0,-15-5-9 0,12 11-3 16,-9-2-8-16,3-2-6 0,0 0-2 0,0 4-8 15,1 2-4-15,-1-2-2 0,0 6-7 0,0-3-4 16,2-3-10-16,-2 6-7 0,-3-1 1 16,3-5-5-16,0 4-7 0,0-2-7 0,0-1-8 0,-3-3-8 15,1 1-6-15,-2-3-9 0,2 4-6 0,-4-11-7 16,6 12-4-16,-6-12-8 0,6 13-3 0,-6-13-9 16,1 11 3-16,2-4-9 0,-3-7-6 0,3 10-8 15,-3-10-26-15,0 0-23 0,3 10-28 0,-3-10-16 16,0 0-27-16,0 0-30 0,0 0-39 0,-7 17-35 15,7-17-51-15,-12 4-81 0,12-4-251 0,0 0-632 16,-27-7 280-16</inkml:trace>
          <inkml:trace contextRef="#ctx0" brushRef="#br0" timeOffset="61144.2424">935 3323 119 0,'0'0'318'0,"0"0"-26"0,-3-13-28 0,3 13-30 16,0 0-25-16,0 0-24 0,0 0-14 15,0 0-17-15,0 0-17 0,0 0-23 0,0 0-26 0,23 22-32 16,-16-15-31-16,2 5-34 0,0 0-36 0,0-1-32 16,2 0-37-16,-2 1-62 0,-2-2-149 15,2 5-350-15,0-5 155 0</inkml:trace>
          <inkml:trace contextRef="#ctx0" brushRef="#br0" timeOffset="61436.317">1219 3596 244 0,'6'7'246'0,"0"-1"-7"0,0 2-6 15,-2-1-2-15,5 3-12 0,-4-5-7 0,4 4-9 16,-5-1-10-16,5 2-6 0,0 4-9 0,1-1-7 16,-1-6-16-16,-1 2-11 0,-2 0-6 0,3 1-13 15,0-2-5-15,-5-1-9 0,5 4-7 0,-3-5-15 16,-2 1-5-16,-4-7-7 0,11 11-10 0,-8-7-3 15,-3-4-4-15,6 8-2 0,-6-8 2 0,6 5 2 16,-6-5 3-16,0 0 13 0,4 11 7 0,-4-11 2 16,0 0-7-16,0 0-2 0,0 0-10 0,0 0-5 15,3-25-10-15,0 10-4 0,-3 2-2 0,3-4 0 16,2 1-15-16,2-8-5 0,-1 1-10 0,3-2-13 16,2 1-9-16,-1-1-6 0,3 4-6 0,1 0-22 0,1 1-8 15,-5 4-19-15,4 5-17 0,-2-1-19 0,2-2-9 16,0 7-25-16,2-2-22 0,-2 1-27 0,1 6-36 15,0-3-38-15,-2 1-88 0,-1 1-182 0,1 0-571 16,4 2 253-16</inkml:trace>
        </inkml:traceGroup>
        <inkml:traceGroup>
          <inkml:annotationXML>
            <emma:emma xmlns:emma="http://www.w3.org/2003/04/emma" version="1.0">
              <emma:interpretation id="{0BA8E8AA-0330-476C-9B40-23563AAAE6B4}" emma:medium="tactile" emma:mode="ink">
                <msink:context xmlns:msink="http://schemas.microsoft.com/ink/2010/main" type="inkWord" rotatedBoundingBox="4389,4604 6115,4545 6149,5529 4423,5589"/>
              </emma:interpretation>
            </emma:emma>
          </inkml:annotationXML>
          <inkml:trace contextRef="#ctx0" brushRef="#br0" timeOffset="62639.5921">2982 2898 31 0,'0'0'299'0,"-6"-6"-18"0,6 6-23 0,0 0-28 15,0 0-25-15,0 0-18 0,0 0-14 0,0 0-6 16,0 0-8-16,0 0-8 0,7 48-4 0,-1-23-9 16,0 2-4-16,3 8-5 0,1 2-10 0,-1 4-2 15,-1 0-3-15,4-1-8 0,-3 4-9 0,1 1-8 16,2 1-5-16,-3-4-4 0,4 1-13 0,-5-1-3 16,2-2-5-16,-2-13-5 0,-1 13-9 0,2-5 2 15,0-11-4-15,-7-4-4 0,1-6-3 0,1 4-1 0,2 3-4 16,0-4-3-16,-3-3 0 0,0-4-6 0,0 1-7 15,1-3 10-15,-4-8-8 0,2 15 3 16,-2-15-3-16,4 9-4 0,-4-9-1 0,3 7 8 16,-3-7-3-16,0 0-6 0,0 0 8 0,0 0 1 0,0 0-1 15,0 0-11-15,0 0 9 0,0 0-2 0,0 0-5 16,0 0-1-16,0 0-3 0,0 0 2 0,-12-32-7 16,12 32 2-16,-10-19-6 0,4 8 0 0,0-1-5 15,-3 1 0-15,-3 0-2 0,-1-4 0 0,2 4 8 16,2 2-8-16,-4-2 5 0,0 0-3 0,5 6 6 15,-5-1-7-15,2-2 8 0,2 5-3 0,-3-3-3 16,12 6 1-16,-21-5 7 0,8 3-8 0,13 2 2 16,-25 3 5-16,10-3-3 0,4 3-3 0,-4 0 6 15,4 3-5-15,-1-1 1 0,1-1 3 0,1-1-7 0,2 4 11 16,1 0-8-16,-4 0 3 0,4 0-1 16,1 2 1-16,1-1 8 0,-3 6-4 0,5-7 2 15,3-7-2-15,-6 14 10 0,6-14-8 0,-2 18-1 16,4-8 3-16,-2-10-5 0,4 15 3 0,-2-6 3 15,1 0 1-15,-3-9-6 0,8 16 7 0,-5-8-5 0,3 0-1 16,0-2 4-16,-6-6 0 0,14 10-2 16,-8-4-2-16,-6-6 5 0,16 4 0 0,-5 0-1 0,1-2-2 15,-2-1 5-15,3-1-4 0,4-1 2 0,-4-2-2 16,4-1 0-16,1 2-12 0,-4-9 0 0,3 2-6 16,-1 1-10-16,5-4 5 0,-4 1-6 0,2-2-4 15,2-4-5-15,-8 7 2 0,7-7 1 0,-10 6 1 16,3-3 1-16,-2-3 1 0,2-1 1 0,-5 4 5 15,-2-1 3-15,1-2-3 0,-2 3-2 0,1 1 8 16,-3-4-4-16,1 3 4 0,-2-1 3 0,2 4 3 16,-2-2-1-16,-2 13 9 0,3-13-3 0,-3 13 9 15,4-10-7-15,-4 10 2 0,5-9-1 0,-5 9-4 16,0 0 2-16,0 0-5 0,0 0 1 0,0 0 0 16,8-4 12-16,-8 4 4 0,0 0 5 0,12 18 2 15,-6-13-1-15,0 7 8 0,2 2-1 0,-2 1 10 16,1-1-8-16,1-1 6 0,1 4-6 0,0-1-2 0,-5-1-1 15,5 0 0-15,-2-1 0 0,-1 0 0 16,2 1 0-16,-2-2-2 0,0-2-3 0,-2-1 5 16,1-3 1-16,-1 1-12 0,-2 2 4 0,-2-10-1 0,6 14-7 15,-3-8-1-15,-3-6-13 0,3 14-14 0,-3-14-29 16,1 10-19-16,-1-10-34 0,2 11-31 0,-2-11-36 16,0 0-54-16,0 0-88 0,-9 11-244 0,9-11-602 15,0 0 266-15</inkml:trace>
          <inkml:trace contextRef="#ctx0" brushRef="#br0" timeOffset="62840.9287">3335 3244 154 0,'-7'-8'320'0,"7"8"-28"16,0 0-28-16,-8-11-23 0,8 11-26 0,0 0-26 15,0 0-26-15,0 0-19 0,0 0-20 0,0 0-24 16,0 0-30-16,0 0-30 0,0 0-31 0,0 0-35 0,0 0-43 16,0 0-64-16,6 36-217 0,-6-36-379 15,2 13 168-15</inkml:trace>
          <inkml:trace contextRef="#ctx0" brushRef="#br0" timeOffset="63906.0516">3589 3428 202 0,'0'0'298'0,"0"0"-10"0,0 0-13 0,0 0-12 15,0 0-16-15,0 0-9 0,0 0-15 0,0 0-21 16,0 0-10-16,0 0-17 0,0 0-14 0,0 0-16 16,0 0-11-16,0 0-4 0,0 0-15 0,0 0-9 15,0 0-12-15,0 0-6 0,0 0-6 0,0 0 1 16,7 7-12-16,-7-7-3 0,0 0-1 0,24-3-9 16,-9 0-5-16,1 2-1 0,-1-2-6 0,0 0-1 15,4-2-11-15,7-1 5 0,-7 6-5 0,2-4-1 16,-2 1-4-16,7-1 2 0,-7 1-6 0,5-1-8 15,-5 1-2-15,1 0 2 0,-1 1-2 0,-1 0 0 16,-1 2-5-16,-4-3-3 0,-1 3 1 0,-12 0 9 16,19 0-8-16,-10 3-1 0,-9-3-3 0,18 2 0 15,-18-2-4-15,14 2 6 0,-14-2-3 0,8 3 2 0,-8-3 0 16,0 0 0-16,12 4 0 0,-12-4-6 16,0 0 0-16,8 3 3 0,-8-3 4 0,0 0-7 0,0 0 3 15,6 8 1-15,-6-8 0 0,0 0 1 0,0 0-4 16,-3 17 5-16,3-17-4 0,0 0 5 0,-12 17-4 15,7-8 2-15,-1 0-2 0,2 0-4 0,-6-1 2 16,1 2 6-16,0 1-9 0,0 3 5 0,-3-3-1 16,1 2 4-16,-1 1-3 0,1-4 3 0,-4 8-6 15,1-4 7-15,4 0 4 0,-1-3-16 0,-1 0 7 16,0 2 3-16,3-3-5 0,-1 0 1 0,-2 1 0 16,3-2 3-16,2-2 1 0,1 2-5 0,-2-3 3 15,2 1-6-15,6-7 3 0,-10 13 1 0,10-13 2 16,-5 8-2-16,5-8 3 0,-6 8-5 0,6-8-1 15,0 0 7-15,-7 10-5 0,7-10 8 0,-3 8-15 16,3-8 3-16,0 0 2 0,-1 10 1 0,1-10-9 0,0 0 6 16,0 0-8-16,1 17-1 0,-1-17-6 0,4 8 0 15,-4-8 1-15,0 0-9 0,8 7-3 0,-8-7 7 16,6 6-6-16,-6-6 8 0,9 6-1 0,-9-6-1 16,0 0 0-16,24-4-2 0,-24 4 8 0,19-8-7 15,-4 3 12-15,-2-1-3 0,2 2 8 0,2-6-8 16,-2 1 1-16,3 3-1 0,-4-1-1 0,6 0 6 15,2-4-3-15,-4 5 2 0,4-4 3 0,-4 0 0 16,0 2 7-16,2 1-4 0,1-3 1 0,-5 0-3 16,2 2 3-16,-3 1 8 0,3 0 2 0,-2 0 4 15,-4 0-6-15,0 0 3 0,-3 1 0 0,0 5-1 16,-9 1-1-16,15-10 1 0,-9 6 1 0,-6 4-1 16,12-3 9-16,-12 3 2 0,0 0-1 0,10-7-2 15,-10 7-1-15,0 0 0 0,0 0 3 0,8-10-2 16,-8 10-3-16,8-7-3 0,-8 7 3 0,3-7 4 15,-3 7-11-15,0 0 5 0,8-7 3 0,-8 7 0 16,0 0 8-16,0 0-3 0,0 0 4 0,0 0-3 16,0 0 2-16,0 0-8 0,7-8 7 0,-7 8-4 0,0 0 4 15,0 0-3-15,0 0 1 0,0 0 4 0,0 0-4 16,0 0 10-16,11 22 4 0,-8-12 6 16,0-3 0-16,-3-7 8 0,6 24 7 0,0-13 4 0,3 3 2 15,-3-4 4-15,0 4 12 0,0-1-8 0,1 1-5 16,-1-1 0-16,-2-4 7 0,7 2-2 0,-5 2-4 15,0-1-3-15,-3-2-8 0,3-1 0 0,-6-9 3 16,10 12-11-16,-5-7-3 0,-5-5-3 0,6 10-1 16,-6-10-4-16,6 9-1 0,0-5-3 0,-6-4-2 15,7 7-3-15,-7-7 1 0,0 0-4 0,10 3 1 16,-10-3-20-16,0 0-22 0,14 3-24 0,-14-3-26 16,0 0-40-16,15-11-43 0,-11 4-40 0,4-6-46 15,-5 6-47-15,3-8-62 0,0 1-102 0,-2-9-253 0,2 2-760 16,-3-4 336-16</inkml:trace>
          <inkml:trace contextRef="#ctx0" brushRef="#br0" timeOffset="64116.3581">4495 3149 101 0,'-6'-8'391'0,"0"2"-36"0,6 6-28 0,-6-18-28 0,3 11-26 15,3 7-29-15,0-16-21 0,0 16-23 0,-2-11-26 16,2 11-25-16,0 0-25 0,0 0-31 0,4-12-30 16,-4 12-33-16,0 0-30 0,0 0-32 0,0 0-46 15,0 0-55-15,0 0-86 0,0 0-212 0,0 0-467 16,0 0 207-16</inkml:trace>
        </inkml:traceGroup>
        <inkml:traceGroup>
          <inkml:annotationXML>
            <emma:emma xmlns:emma="http://www.w3.org/2003/04/emma" version="1.0">
              <emma:interpretation id="{DBD6AE71-B011-4D3E-8000-1157EC335230}" emma:medium="tactile" emma:mode="ink">
                <msink:context xmlns:msink="http://schemas.microsoft.com/ink/2010/main" type="inkWord" rotatedBoundingBox="7606,4685 11743,4542 11778,5572 7642,5715"/>
              </emma:interpretation>
            </emma:emma>
          </inkml:annotationXML>
          <inkml:trace contextRef="#ctx0" brushRef="#br0" timeOffset="65548.6435">6534 3001 147 0,'-15'30'223'15,"8"-18"-6"-15,1 5-10 0,0 3-8 0,-2 5-4 16,2 3-4-16,-1-1-8 0,-5 7-3 0,3 2-2 16,-1 2-8-16,-4 1-8 0,5-2-12 0,-4-1-5 0,1-5-9 15,1 6 2-15,-3-1-9 16,2-12-2-16,3-1-3 0,-5 1 0 0,2-1-14 0,-1 2-2 15,4-4-6-15,-2 3-10 0,1 1-6 0,-2-1-13 16,2-3 1-16,-1 0 6 0,-1-1-19 0,0-2 0 0,0-2-13 16,3 0-1-16,4 1-6 0,-9-6-5 0,5 6 9 15,-1-3-13-15,1-3-2 0,-2 4-8 0,1-3 4 16,1 1-6-16,-2-4 4 0,3 4-10 0,-3-3-18 16,4-2-13-16,-2 3-15 0,1-4-7 0,1-1-19 15,1 3-16-15,-2-3-23 0,8-6-24 0,-9 6-27 16,9-6-32-16,-6 5-53 0,6-5-69 0,0 0-240 15,0 0-588-15,0 0 261 0</inkml:trace>
          <inkml:trace contextRef="#ctx0" brushRef="#br0" timeOffset="65175.4053">6073 3194 221 0,'-1'-15'226'0,"1"15"-15"16,-5-12-6-16,5 12-14 0,0-12-2 0,0 12-13 0,0 0-4 15,-1-16-8-15,1 16-5 0,0 0-7 0,-3-11-11 16,3 11-9-16,0 0-12 0,0 0-12 0,0 0-10 16,0 0-8-16,0 0-12 0,0 0-8 0,0 0 0 15,0 0-2-15,0 0-7 0,12 32 1 0,-6-17-3 16,0 1 4-16,4 5 1 0,4-3 0 0,-3 7 1 16,7-5 0-16,-3 6-5 0,3-4 5 0,-1-2 1 15,5 0 2-15,6 3-2 0,-7-3 1 0,5-2 1 16,-6 0 0-16,4-2 0 0,-1 3 1 0,0-6-3 15,1 5-2-15,0-5-2 0,-1 3-1 0,-4-1-10 0,2 0 0 16,-5-3-9-16,-1 1 5 0,-1-2-5 16,1 2-7-16,-2-4-3 0,0 1-3 0,-2 0-1 15,-2 0-4-15,-2 1 0 0,2-4 9 0,-1 2-13 0,-5-4-2 16,1 4 6-16,-4-9-20 0,8 11-2 0,-4-6-19 16,-4-5-18-16,9 8-14 0,-9-8-21 15,3 8-12-15,-3-8-24 0,0 0-20 0,0 0-26 16,0 0-35-16,-13 14-44 0,13-14-41 0,0 0-72 0,0 0-206 15,-29-17-596-15,22 7 265 0</inkml:trace>
          <inkml:trace contextRef="#ctx0" brushRef="#br0" timeOffset="65984.064">7055 3339 243 0,'0'0'274'0,"0"0"-21"16,0 0-11-16,0 0-13 0,9 9-12 0,-9-9-11 15,5 6-10-15,-5-6-6 0,14 5-5 0,-8 1-7 16,4-1-10-16,-1-1-5 0,5 2-12 0,-1-3 2 16,4-1-4-16,-1 0-3 0,0 4-10 0,2-5-11 15,2 1-1-15,-1-2-5 0,8 0-5 0,-8 0-1 16,5-2-3-16,1 2-9 0,1 2-2 0,1-4-6 16,-2 1-10-16,-6-2-12 0,1-1-1 0,-1 1-6 15,1 0-6-15,-1 3-7 0,-3-5-1 0,-1 3-1 16,2 2-8-16,-7-3-12 0,1-2 7 0,0 5-4 15,-11 0-8-15,17-3-5 0,-17 3-12 0,13-3-19 16,-13 3-9-16,11-4-34 0,-11 4-33 0,0 0-17 16,0 0-18-16,0 0-14 0,0 0-25 0,0 0-37 15,0 0-34-15,0 0-37 0,0 0-72 0,-30 30-227 16,17-25-617-16,-2-1 272 0</inkml:trace>
          <inkml:trace contextRef="#ctx0" brushRef="#br0" timeOffset="66230.201">7089 3627 115 0,'0'11'272'0,"0"-11"-4"0,0 0-11 0,0 0-7 16,22 3-6-16,-10 1-6 0,0-4-18 0,3 0-9 16,4 0-14-16,2-4-7 0,-1 4-15 0,5-3-7 15,2 0-12-15,1-1 0 0,-4-3-16 0,4 4-12 16,-8 3-12-16,-1 0-13 0,7-4-12 15,-10 3-5-15,3-1-10 0,-5 2-10 0,-2-4-14 0,0 4-12 16,-12 0-30-16,19 0-23 0,-19 0-27 0,15 4-34 16,-15-4-18-16,9 3-37 0,-9-3-49 0,0 0-52 15,7 7-84-15,-7-7-179 0,0 0-534 0,0 0 237 16</inkml:trace>
          <inkml:trace contextRef="#ctx0" brushRef="#br0" timeOffset="66836.094">8451 2895 111 0,'0'0'293'0,"0"0"-10"0,0 0-22 16,0 0-16-16,0 0-24 0,0 0-19 0,0 0-22 15,0 0-11-15,0 0-13 0,0 0-8 0,0 0-7 16,-6 24-6-16,-2-13-11 0,-4 3-6 0,-1-1-9 15,-1 5-4-15,-8 3-7 0,3-3-1 0,-4 2-10 16,-5 9-11-16,1-1 3 0,-1-1-6 0,1 1-7 16,-4-3-7-16,1 5-3 0,6-12 2 0,1 3-6 15,-5 4-8-15,6-8-5 0,1 0-5 0,0 1 4 16,5-1-5-16,2-3-2 0,1 0-8 0,4-2 2 16,1-1-4-16,-4 0-1 0,5-3 2 0,1-1-10 15,6-7 6-15,-9 11-10 0,5-6 4 0,4-5-5 0,-6 9 2 16,6-9-2-16,0 0-3 0,-6 7 5 0,6-7-3 15,0 0 2-15,3 15-1 0,-3-15 2 0,0 0-1 16,0 0-6-16,9 8 3 0,-9-8 5 0,0 0 1 16,13 5 0-16,-13-5 4 0,13 3 4 0,-1 1-4 15,-6-1 6-15,-6-3 0 0,24 3-1 0,-7-3 5 16,-3 4-3-16,0-3-3 0,-1 1 0 0,7 2 0 16,-7 2 4-16,5-2-1 0,-3 3-2 0,0 0-3 15,1 0 0-15,1-1 0 0,-5 2 3 0,1-1-6 16,3-2 5-16,1 0-7 0,-4 5 4 0,-1-2-4 15,-1 3-2-15,-1-1-7 0,-1-3-13 0,-3 4-38 16,1-5-25-16,-1 2-43 0,-3 5-54 0,0-2-63 0,-3-1-77 16,0-10-319-16,-9 18-682 0,9-11 303 15</inkml:trace>
          <inkml:trace contextRef="#ctx0" brushRef="#br0" timeOffset="67348.3493">8868 3111 291 0,'0'0'317'0,"0"0"-14"16,-6-9-8-16,6 9-9 0,0 0-29 0,0 0-19 15,0 0-16-15,0 0-27 0,0 0-18 0,0 0-13 0,0 0-26 16,0 0-2-16,0 0-13 0,0 0-5 0,0 0-11 16,42 13 2-16,-29-4-5 0,1-2 2 0,2 3-9 15,-1 1-3-15,6 1 4 0,-2 2-5 0,1-4-10 16,-1 0-6-16,3 2-6 0,1 1 12 0,-1 0-21 16,-5-5-2-16,5 3-12 0,-3-1 3 0,-5-4 0 15,-1 2-9-15,4 2-11 0,-1-7 5 0,-1 6-7 16,-2-3 2-16,4 0 2 0,-7-2-8 0,2 2-3 15,-4-1-12-15,4 0-17 0,-5-4-28 0,-7-1-22 16,15 7-24-16,-11-4-26 0,-4-3-26 0,9 7-23 16,-9-7-27-16,0 0-21 0,0 0-37 0,0 0-81 0,0 0-243 15,0 0-612-15,0 0 272 0</inkml:trace>
          <inkml:trace contextRef="#ctx0" brushRef="#br0" timeOffset="67663.5635">9219 3031 99 0,'0'-11'247'16,"0"11"-16"-16,0 0-12 0,0 0-16 0,0 0-12 0,0 0-14 0,0 0-11 0,0 0-4 16,0 0-2-16,0 0-7 0,-32 18-6 0,25-8-5 15,-2 2 2-15,4 1-8 0,-4 1-4 0,-1 3-8 16,-2 1-7-16,5-1 1 0,1 4-8 0,-8-2-3 15,2 3 4-15,2 0-11 0,4-5-4 0,-2 0-4 16,-1-3-7-16,2 1 1 0,1 2-15 0,0 0 13 16,0-4-25-16,2-1-3 0,-2 2-6 0,0 0 1 15,1-4-8-15,2 3-4 0,0-4-3 0,0 2 11 16,0 2-18-16,0-3-9 0,-1 0 3 0,4-10-9 16,-3 17-15-16,0-6-18 0,3-11-22 0,-3 17-17 0,3-9-32 15,0-8-29-15,-6 17-35 0,6-10-42 0,0-7-54 16,-5 11-342-16,5-11-641 0,0 0 284 0</inkml:trace>
          <inkml:trace contextRef="#ctx0" brushRef="#br0" timeOffset="68082.3696">9738 3255 165 0,'13'-5'274'16,"-13"5"-12"-16,0 0-12 0,6-10-13 0,-6 10-13 16,6-10-15-16,-6 10-17 0,3-11-13 0,-3 11-14 0,3-10-13 15,-3 10-14-15,1-11-14 0,-1 11-7 16,0 0-12-16,3-15-12 0,-3 15-8 0,0-13-7 15,0 13-5-15,3-10-8 0,-3 10-5 0,0 0-5 16,0 0-4-16,0 0-2 0,0-14-2 0,0 14-5 0,0 0-7 16,0 0-5-16,0 0-5 0,0 0 1 0,0 0-5 15,0 0 4-15,0 0 2 0,0 0 2 16,0 0 4-16,-6 42-5 0,6-29 14 0,3 1 6 0,-3 1 0 16,3-1 5-16,-3 3-1 0,0-3 3 0,0 3-1 15,3-2-5-15,0 1-4 0,-3-1-5 0,0-2-8 16,0 1 2-16,3 1-1 0,-3-1 0 0,-3 3-3 15,6-6-31-15,-3-1-26 0,0 4-41 0,-3-1-20 16,3 2-40-16,0-15-67 0,-3 16-56 0,6-6-77 16,-3-10-228-16,0 0-601 0,0 10 265 0</inkml:trace>
          <inkml:trace contextRef="#ctx0" brushRef="#br0" timeOffset="68304.7203">10116 3386 120 0,'11'-1'283'16,"-11"1"-15"-16,0 0-12 0,15 2-15 0,-15-2-16 0,7 7-14 15,-7-7-12-15,6 11-3 0,0-5-6 0,-6 7-27 16,0-1-11-16,-3 5-11 0,-3-3-11 16,-3 3-8-16,2-3-18 0,-5 3-10 0,-2 8-8 15,-2-4-10-15,0 3-16 0,-1-6-19 0,4 3-18 0,-5 0-31 16,0-3-36-16,0 1-41 0,-1-3-49 0,8-2-71 15,-5 3-280-15,-4 1-524 0,9-7 232 0</inkml:trace>
        </inkml:traceGroup>
        <inkml:traceGroup>
          <inkml:annotationXML>
            <emma:emma xmlns:emma="http://www.w3.org/2003/04/emma" version="1.0">
              <emma:interpretation id="{E69451DE-1C86-4258-B101-C04E0980AF51}" emma:medium="tactile" emma:mode="ink">
                <msink:context xmlns:msink="http://schemas.microsoft.com/ink/2010/main" type="inkWord" rotatedBoundingBox="12232,4634 13553,4588 13579,5354 12259,5399"/>
              </emma:interpretation>
            </emma:emma>
          </inkml:annotationXML>
          <inkml:trace contextRef="#ctx0" brushRef="#br0" timeOffset="68831.2907">10638 2975 114 0,'-6'-10'295'0,"6"10"-20"0,0 0-20 0,0 0-22 15,0 0-12-15,0 0-9 0,0 0-5 0,0 0-12 16,33 11-12-16,-24-6 1 0,5 3-15 0,-1 1-10 15,5 0-6-15,-2 2-4 0,7 5-2 0,-2-1-4 16,-1-1-10-16,1 2 3 0,2 2 5 0,-1-5-16 16,0 6-12-16,1-6-3 0,-1 2-15 0,-4-2 4 15,4 1-11-15,-2 0-7 0,-5-3-7 0,1-1-8 0,1 1-4 16,-4 2-3-16,0-8-9 0,1 4-6 16,-2-1-7-16,1-1 3 0,-1-1-12 0,-4 1-11 0,1-2-19 15,-5 1-22-15,6-3-24 0,-10-3-29 0,9 8-26 16,-9-8-32-16,9 3-17 0,-9-3-27 15,0 0-42-15,0 0-42 0,0 0-105 0,0 0-186 0,0 0-599 16,0 0 265-16</inkml:trace>
          <inkml:trace contextRef="#ctx0" brushRef="#br0" timeOffset="69102.3968">11102 2912 241 0,'0'0'230'0,"-16"1"-4"16,16-1-10-16,0 0-6 0,-9 21-7 0,4-8-7 0,-1 1-10 15,0 1-5-15,2 5 0 0,-8 2-12 16,2 0-4-16,1 2 0 0,-5 3-12 0,2 6-1 16,-1-8-4-16,2 1-3 0,0 0-3 0,-3-2-13 0,4-1-14 15,-2 1-4-15,1-4-5 0,1-3-17 0,1-3-4 16,3 2-8-16,-2-1-3 0,0 0-9 0,0-4-14 15,2-1 6-15,0 1-9 0,3-1-11 0,-4-5-17 16,1 4-25-16,6-9-23 0,-3 12-24 0,3-12-29 16,-5 12-30-16,5-12-38 0,-6 9-35 0,6-9-41 15,0 0-81-15,0 0-233 0,0 0-584 0,0 0 259 16</inkml:trace>
          <inkml:trace contextRef="#ctx0" brushRef="#br0" timeOffset="69646.8007">11383 3254 140 0,'0'0'239'0,"0"0"-12"0,7-10-12 15,-7 10-14-15,0 0-15 0,6-8-15 0,-6 8-13 16,1-10-17-16,-1 10-4 0,6-11-16 0,-6 11-8 16,6-10-7-16,-6 10-5 0,6-11-10 0,-1 5-11 15,-5 6-1-15,12-13-7 0,-6 8-8 0,-6 5 2 16,16-10-6-16,-8 7 1 0,-1-2-8 0,-7 5 4 16,12-10-3-16,-5 7-7 15,-7 3 1-15,12-3-2 0,-12 3 1 0,0 0-2 0,20 0-2 0,-20 0 2 16,13 3-3-16,-13-3-5 0,9 7 4 0,-4-1 1 15,-5-6 1-15,4 12-6 0,-2-5 6 0,-2-7-1 16,3 17-1-16,-3-17-1 0,-6 24 1 0,3-11-6 16,-2 1 0-16,-1 1 1 0,-1 1-8 0,-1 0 1 15,-2-1-2-15,-1 1-10 0,2 0 2 0,-5 3-2 0,-1 3 3 16,3-9-1-16,-3 6 2 0,3-3-1 16,0-3 15-16,1-2-20 0,1 1 6 0,1 0-2 15,-1 2-3-15,4-9 0 0,0 4-1 0,1-2-1 16,5-7 1-16,-9 10-1 0,9-10 5 0,-4 11-5 15,4-11 2-15,-5 7 6 0,5-7-3 0,0 0-3 0,0 0 7 16,0 0 8-16,12 11 3 0,-12-11-3 16,0 0-2-16,20-1-5 0,-20 1 3 0,19-3-7 0,-19 3-4 15,27-7 14-15,-18 6-13 0,7-1-4 0,1-2-26 16,-4-2-21-16,-1 1-27 0,-2 3-24 0,-1 1-33 16,5-2-31-16,-14 3-52 0,16-4-51 0,-5-1-84 15,-4 0-234-15,5 0-617 0,-4-1 273 0</inkml:trace>
          <inkml:trace contextRef="#ctx0" brushRef="#br0" timeOffset="69847.4461">11922 3345 146 0,'0'0'284'0,"0"0"-6"0,14 3-8 0,-14-3-10 15,9 7-9-15,-2 0-15 0,-1 0-14 0,-3 0-13 16,0 3-9-16,2 1-8 0,-5 3-19 0,-2-1-12 0,-1 2-10 15,-3 6-17-15,0-3-15 0,-7 4-14 0,-1-2 2 16,1-3-32-16,1-2-30 0,-3 5-31 16,-3 0-51-16,2-3-50 0,4-2-78 0,0-4-107 0,-1-5-241 15,-2 4-554-15,1-6 246 0</inkml:trace>
        </inkml:traceGroup>
        <inkml:traceGroup>
          <inkml:annotationXML>
            <emma:emma xmlns:emma="http://www.w3.org/2003/04/emma" version="1.0">
              <emma:interpretation id="{978DAA98-C818-4950-BFAE-B4A18191C80E}" emma:medium="tactile" emma:mode="ink">
                <msink:context xmlns:msink="http://schemas.microsoft.com/ink/2010/main" type="inkWord" rotatedBoundingBox="14115,5109 15628,5057 15646,5574 14133,5626"/>
              </emma:interpretation>
            </emma:emma>
          </inkml:annotationXML>
          <inkml:trace contextRef="#ctx0" brushRef="#br0" timeOffset="70594.0324">12516 3467 13 0,'0'0'290'0,"9"-8"-11"16,-9 8-17-16,0 0-6 0,0 0-14 16,12-6-20-16,-12 6-15 0,0 0-19 0,0 0-10 0,0 0-14 15,0 0-13-15,0 0-13 0,13 0-11 0,-13 0-12 16,0 0-14-16,0 0-10 0,0 0-7 0,0 0-10 15,14 5-6-15,-14-5-4 0,0 0-11 0,7 5-9 16,-7-5-29-16,6 7-29 0,-6-7-33 0,0 0-37 16,6 9-41-16,-6-9-55 0,0 0-75 0,0 0-199 15,14 2-492-15,-14-2 219 0</inkml:trace>
          <inkml:trace contextRef="#ctx0" brushRef="#br0" timeOffset="70862.3686">12889 3453 21 0,'0'0'235'16,"9"4"-7"-16,-9-4-4 0,12 1-7 0,-12-1 0 0,16 0-12 16,-16 0-9-16,18-1-10 0,-18 1-5 15,13-4-13-15,-13 4-11 0,14 0-2 0,-5-5-17 0,-9 5-8 16,0 0-16-16,15-5-14 0,-15 5-8 15,12-1-6-15,-12 1-11 0,10-3-9 0,-10 3-8 0,0 0-10 16,12-2-7-16,-12 2-21 0,0 0-18 0,0 0-20 16,16 6-20-16,-16-6-25 0,8 3-28 0,-8-3-21 15,0 0-32-15,13 7-22 0,-13-7-55 0,0 0-198 16,11-4-451-16,-11 4 199 0</inkml:trace>
          <inkml:trace contextRef="#ctx0" brushRef="#br0" timeOffset="71036.4361">13280 3422 69 0,'0'0'218'0,"9"3"-16"0,-9-3-21 15,0 0-13-15,0 0-15 0,0 0-13 0,0 0-10 0,11 0-11 16,-11 0-7-16,0 0-11 0,0 0-9 16,0 0-11-16,0 0-6 0,0 0-11 0,11 4-10 15,-11-4-30-15,0 0-28 0,0 0-36 0,9 6-57 16,-9-6-210-16,0 0-334 0,0 0 148 0</inkml:trace>
          <inkml:trace contextRef="#ctx0" brushRef="#br0" timeOffset="71215.9359">13645 3380 69 0,'12'0'351'0,"-12"0"-11"15,10-5-14-15,-10 5-14 0,0 0-24 0,12-6-28 16,-12 6-23-16,0 0-24 0,11-6-25 0,-11 6-19 15,0 0-15-15,0 0-35 0,0 0-23 0,15 2-35 16,-15-2-39-16,0 0-39 0,0 0-47 0,0 0-50 16,0 0-58-16,7 10-95 0,-7-10-162 0,0 0-464 15,0 0 205-15</inkml:trace>
          <inkml:trace contextRef="#ctx0" brushRef="#br0" timeOffset="71390.31">14003 3397 28 0,'7'8'339'16,"-2"-2"-6"-16,2 10-17 0,-4-7-7 0,0 1-19 16,-1 1-19-16,-2 3-21 0,-5 4-24 0,1 1-17 15,-2 4-16-15,-6 1-24 0,-1 0-13 0,-5 2-15 16,-2 4-25-16,4 4-42 0,-8-3-41 0,3 1-55 0,-1-2-59 16,-4 1-78-16,1-2-116 0,-3-4-211 0,7-8-527 15,-3-2 233-15</inkml:trace>
        </inkml:traceGroup>
        <inkml:traceGroup>
          <inkml:annotationXML>
            <emma:emma xmlns:emma="http://www.w3.org/2003/04/emma" version="1.0">
              <emma:interpretation id="{186667CB-6C51-4862-AC15-AD0DAD9D38B2}" emma:medium="tactile" emma:mode="ink">
                <msink:context xmlns:msink="http://schemas.microsoft.com/ink/2010/main" type="inkWord" rotatedBoundingBox="16102,4384 18398,4306 18437,5443 16142,5522"/>
              </emma:interpretation>
            </emma:emma>
          </inkml:annotationXML>
          <inkml:trace contextRef="#ctx0" brushRef="#br0" timeOffset="72068.2427">14509 2913 233 0,'0'0'245'0,"0"0"-5"0,0 0-14 16,0 0-5-16,0 0-14 0,0 0-12 0,0 0-17 15,0 0-14-15,0 0-11 0,0 0-3 0,0 0-8 16,0 0-4-16,0 0-4 0,25 24-1 0,-16-17-3 0,4 3-1 15,5-3 0-15,-3 3 3 0,10 4-2 16,-4-1-6-16,5-1 3 0,0 5 4 0,0-4-7 0,10 5-4 16,-8-3-8-16,-4-2-11 0,3 1 2 0,-3-1-14 15,2 3-2-15,-3-4-10 0,1 2-10 0,-8-5-2 16,8 2-9-16,-11-2-3 0,2 1-2 0,-3-3-6 16,3 2-1-16,-3-2-8 0,-2 1-4 0,-1-3-3 15,-3 1-9-15,2-2-16 0,-1 3-20 0,-7-7-30 16,11 3-30-16,-11-3-20 0,7 7-26 0,-7-7-23 15,6 8-26-15,-6-8-24 0,0 0-46 0,0 0-58 16,0 0-318-16,0 0-668 0,0 0 296 0</inkml:trace>
          <inkml:trace contextRef="#ctx0" brushRef="#br0" timeOffset="72357.4417">15020 2866 1 0,'0'0'238'16,"0"0"-8"-16,-19 11-3 0,19-11-4 0,-9 15-5 0,3-5-8 15,0 6-3-15,-2 0-13 0,-1 4-6 0,-1 2-3 16,1 1-3-16,-4 1-8 0,2 1-5 0,1 0-3 16,-2-1-2-16,0 3-16 0,3-2-3 0,-5-1-13 15,1 1 0-15,0 0-8 0,1-1-9 0,0 0-9 16,0-3-6-16,1 0-10 0,-1-1-11 0,2 1-4 15,1-5-12-15,-1-1-1 0,1 0-7 0,0 1-3 16,-2-3-20-16,4 1-24 0,1 0-28 0,-2-3-25 16,1 0-22-16,1-2-32 0,0-2-37 0,0-1-38 15,6-6-47-15,-6 9-45 0,6-9-312 0,0 0-626 16,0 0 277-16</inkml:trace>
          <inkml:trace contextRef="#ctx0" brushRef="#br0" timeOffset="72834.1615">15271 3206 193 0,'0'0'230'0,"0"0"-8"16,12-1-6-16,-12 1-12 0,0 0-11 15,14 0-9-15,-14 0-11 0,12 3-9 0,-12-3-6 0,14 4-3 16,-8 1-6-16,-6-5-3 0,7 11-8 0,-1-2-4 15,0-3-11-15,-3 1-5 0,2 4-4 0,-2-2-9 16,1-1 1-16,1 0-9 0,-5-8-4 0,4 16-6 16,-1-5-7-16,0-3-14 0,-3-8-1 0,4 13 0 15,-4-13-12-15,2 11-4 0,-2-11-4 0,0 10 0 16,0-10-15-16,6 8 6 0,-6-8-3 0,0 0-2 16,0 0 2-16,0 0 1 0,1 11-9 0,-1-11 0 15,0 0-7-15,0 0-10 0,0 0-3 0,0 0-12 16,17-26 1-16,-11 21-12 0,1-6-4 0,-4-4-5 0,5 5 1 15,1-5-1-15,0 2 6 0,1-1-4 16,-3 3 5-16,4 0 2 0,1-2 2 0,-2 6 6 16,1-3 11-16,2 3 4 0,-2-2 13 0,-2 3 25 15,1 1-7-15,5 2 3 0,-6 1 5 0,-9 2 9 0,19-2 15 16,-19 2-14-16,20 5 11 0,-7-1 4 16,-3 5 3-16,2 0 0 0,-4 0 3 0,1 1-4 15,3 1-4-15,-5 0-5 0,1 1-1 0,-1-1-3 0,-2-2-7 16,1 1-2-16,-3 3-6 0,0-2-5 0,-2-1-10 15,1-1-34-15,-2-9-35 0,0 16-35 16,0-16-41-16,0 17-38 0,0-17-49 0,-6 15-56 0,6-15-89 16,-9 5-325-16,9-5-729 0,0 0 323 0</inkml:trace>
          <inkml:trace contextRef="#ctx0" brushRef="#br0" timeOffset="73648.3456">15972 2629 92 0,'-17'0'231'0,"17"0"-9"16,0 0-12-16,0 0-10 0,0 0-7 0,0 0-6 15,0 0-10-15,0 0-9 0,0 0-9 0,0 0-4 0,0 0-12 16,0 0-13-16,0 0-5 0,-13 1-6 16,13-1-7-16,0 0-8 0,0 0-13 0,0 0-9 15,0 0-6-15,0 0-9 0,0 0-2 0,0 0 0 0,0 0 5 16,0 0-8-16,0 0 5 0,19 22-4 0,-13-18 1 15,2 4-4-15,-2-4 4 0,4 2-2 0,0 5 3 16,2-1-10-16,2 0 0 0,-1-1 3 0,5 4 5 16,-3-4-4-16,3 2-7 0,3 0 0 0,-2 4 0 15,2-1-7-15,-6-4 0 0,1 0 9 0,1 1-4 16,-2-1-15-16,3-3 4 0,-1 3 5 0,-3 1-6 16,2-3 0-16,1-1 4 0,-4-1-4 0,2 5 1 15,-2-5-7-15,-1 1-1 0,-3-3-4 0,5 3 13 16,-4-4-17-16,-1 5 3 0,-1-6-9 0,-8-2 8 0,19 5-4 15,-13 2 2-15,4-4-2 0,-10-3 1 16,11 9-5-16,-5-4 3 0,-6-5-6 0,15 7 6 16,-9-3-5-16,-6-4 1 0,10 5-1 0,-10-5 1 0,9 5 0 15,-9-5 1-15,0 0-1 0,11 4-2 16,-11-4 4-16,0 0-6 0,7 7 0 0,-7-7 5 0,0 0-4 16,0 0 3-16,0 0 1 0,0 0 0 0,0 0 13 15,0 0-6-15,0 0 4 0,0 0 3 0,0 0 3 16,0 0 1-16,0 0 9 0,0 0 0 0,0 0-1 15,9 3-3-15,-9-3 2 0,0 0-10 0,0 0-2 16,-19 12-2-16,10-4-2 0,-5 3-3 0,-7 1-3 16,2 1-1-16,-1 6-2 0,-3-1-1 15,-1 2-3-15,0-5 0 0,-9 9 2 0,5 2-5 0,-4 2-6 16,3 0-20-16,-3-3-27 0,4 1-40 0,-2-1-51 16,2 3-36-16,-1-3-33 0,0 3-59 0,-1-1-68 15,0-2-115-15,0-4-273 0,8 0-777 0,-1-6 344 0</inkml:trace>
          <inkml:trace contextRef="#ctx0" brushRef="#br0" timeOffset="82700.3223">16784 3363 25 0,'0'0'259'0,"0"0"-17"0,0 0-11 0,0 0-17 0,0 0-12 15,12 2-13-15,-12-2-11 0,0 0-10 0,12 11-10 16,-9-7-7-16,-3-4-9 0,5 14-8 0,-1-7-6 16,-4-7-15-16,2 15-4 0,-1-6-9 0,1 2-11 15,-2-11-6-15,-3 17-8 0,1-2-6 0,-4 1-8 16,3 0 0-16,-4-1-10 0,-1 2-18 0,1 1-15 15,-4 4-24-15,1-2-28 0,0 2-39 0,-1 2-36 16,1-3-49-16,-2-4-62 0,-2 4-228 0,4 2-484 16,-4 0 214-16</inkml:trace>
        </inkml:traceGroup>
        <inkml:traceGroup>
          <inkml:annotationXML>
            <emma:emma xmlns:emma="http://www.w3.org/2003/04/emma" version="1.0">
              <emma:interpretation id="{C9C270DD-CB3F-4DC7-BC72-C0E07F401A6E}" emma:medium="tactile" emma:mode="ink">
                <msink:context xmlns:msink="http://schemas.microsoft.com/ink/2010/main" type="inkWord" rotatedBoundingBox="18892,3991 23177,3844 23213,4909 18929,5056"/>
              </emma:interpretation>
            </emma:emma>
          </inkml:annotationXML>
          <inkml:trace contextRef="#ctx0" brushRef="#br0" timeOffset="79556.1962">17318 3079 56 0,'0'0'172'0,"0"0"-12"0,0 0-5 0,0 0-7 15,0 0-7-15,0 0-5 0,0 0-9 0,0 0-2 0,0 0-6 16,0 0-5-16,0 0-5 0,0 0-3 16,0 0-4-16,0 0 0 0,0 0-6 0,0 0 2 0,0 0-10 15,0 0 1-15,0 0-6 0,0 0-5 0,0 0-5 16,0 0-9-16,0 0-1 0,0 0-4 0,0 0-8 15,0 0-3-15,0 0-4 0,0 0-7 0,0 0-6 16,0 0-3-16,0 0-2 0,0 0 1 0,0 0-3 16,0 0 1-16,0 0 1 0,0 0 3 0,30 3 3 15,-30-3 0-15,12 5 1 0,-4-1 4 0,2-1-3 16,-10-3 5-16,16 0-3 0,-4 3-4 0,-12-3 0 16,26-3-1-16,-14 2 2 0,-12 1 0 0,23-3-13 15,-11 0 8-15,3-1-5 0,-3 3-2 0,0-1-4 16,0-2 3-16,-1 2-4 0,-1-3-2 0,2 1-2 15,-12 4 0-15,21-2-3 0,-14-1-1 0,2 1 0 16,-9 2 4-16,20-9-4 0,-13 5 1 0,3 2-6 16,-1-3 0-16,2 0 3 0,-11 5-4 0,16-6 4 0,-8 0-9 15,1 2 8-15,-2-3 3 0,2 3-5 0,1-1 0 16,-1 0 3-16,2 0-6 0,-4 0 2 16,-1-5 6-16,3 5-7 0,-1-1 5 0,-8 6-1 0,10-15-2 15,-4 9 0-15,-6 6-3 0,3-15 2 16,2 9 4-16,-5 6-3 0,3-15 0 0,-3 15-4 15,3-10-1-15,-3 10-2 0,0 0-3 0,-9-15 2 0,9 15 0 16,-9-10-5-16,9 10 3 0,-12-9-2 0,12 9 5 16,-14-3-1-16,5 1-1 0,9 2 2 0,-18-3-2 15,7 0-1-15,11 3 0 0,-23 0 7 0,11 3-4 16,12-3-1-16,-27 3 2 0,14-2 1 0,-2 2-2 16,-1-2 3-16,2 1 5 0,-1 2-4 0,0-3 2 15,-1 1-8-15,7 2 7 0,-4 1-3 0,-2 0 1 0,4-1-7 16,2 0 8-16,9-4-3 0,-16 6 3 0,8-2-6 15,8-4 4-15,-13 8-2 0,7-6 1 16,6-2-2-16,-7 13 7 0,1-5-1 0,6-8 5 0,-3 14 0 16,3-14 1-16,0 21 3 0,0-11 1 0,1 5 0 15,-1-15 6-15,-1 22 1 0,1-8-1 0,0-1-1 16,0 5 5-16,-2-2-4 0,2 2-2 16,0 0-3-16,-3-2 6 0,3 2 0 0,3-1 4 0,-3 1 3 15,0-1-16-15,3-3-1 0,-1 7 4 0,-2-9 2 16,3 1-3-16,0 0-1 0,3-5-3 0,-2 2 7 15,-1 0 0-15,3-2-5 0,0-1 5 0,1-1 3 16,1 2-6-16,2-6 3 0,5 4-3 0,0-4 1 16,3 0 0-16,0-4 2 0,1 0 0 0,5-3-2 15,3 2-3-15,-3-5-6 0,3 1 5 0,-2-2-1 16,3-2-1-16,-2 0 1 0,4 0-2 0,7-8 3 16,-3 4-8-16,-7 1 5 0,3 0 0 0,-6-4-3 15,11-5 8-15,-8 7-9 0,2-6-3 0,-7 4 4 16,3 3-1-16,-1-5 2 0,5-5-6 0,-6 4 6 15,-2 5-5-15,-1-3-2 0,1-2 1 0,-2 0-1 16,8-7-3-16,-12 11-1 0,3-4-1 0,-3-4-1 0,2 4 0 16,-3-3 2-16,-1 0-1 0,-4-4 1 0,3 7-1 15,-4-1 0-15,-2 5-4 0,0-7 4 0,-3-4 5 16,0 7-10-16,-3-3 12 0,0 0-5 16,0 6 4-16,0 1-2 0,-3-4 7 0,0-4-4 0,-2 10 1 15,2-2-1-15,-1-1-3 0,-4-5 4 0,4 5 6 16,-2 4-7-16,1 1 1 0,-1-2-1 0,-1 2 3 15,-2-1-4-15,1 3 3 0,1-3 0 0,0 4-4 16,-1 3 8-16,1-2-9 0,1 1 7 0,-5 0-5 16,4 2-1-16,-2-2 2 0,-2 6-4 0,11 2 3 15,-15-8-2-15,15 8 3 0,-20-2 0 0,20 2 1 16,-20 2 0-16,8 1-1 0,3 2-3 0,-1-3 3 16,10-2-1-16,-20 14 3 0,12-6 0 0,-3 4 5 15,2 0-7-15,-1 2 2 0,2 0-4 0,2 3 4 16,2-1 3-16,-2 0-3 0,-2 4-4 0,2 5 7 15,6-8 5-15,-3 1-1 0,3 0 4 0,0 5-4 16,0-4-1-16,0 2 5 0,3 3-7 0,-1-3 1 0,2 3 5 16,-2 0-3-16,1 1 1 0,0 1 5 0,0-6-1 15,3 3 1-15,0 0-1 0,-2-5 3 0,-1-2-3 16,3 4 0-16,2 1 1 0,-4-4-3 0,4 1 5 16,-2 0-3-16,-3-1-3 0,5 1-4 0,0-4 9 15,1 3-6-15,1-3 3 0,1 3 3 0,-2-4-7 16,0 2-1-16,3-1 1 0,-3-1 1 0,4 2-2 15,-1-6 0-15,-3 2 4 0,4 0-4 0,-1 0 8 16,2-3-6-16,-1 0 0 0,3 0 0 0,-1-1 7 16,0-4-2-16,5 1 3 0,-1-3-2 0,0 0 1 15,2-1 12-15,-1-1-11 0,8-2-3 0,-4-2 4 16,3 1-12-16,-5-3 5 0,0 3 2 0,1-4 0 16,2-4-10-16,-2 2 11 0,0 1-5 0,-8 0-3 15,3 2 2-15,-4-6 3 0,1 2-1 0,-2 4-4 16,0-6-2-16,-1 2 1 0,0 0-7 0,-3-2 3 15,0 2 10-15,0-1-19 0,-4 0-4 0,4-2 4 16,-3 2-5-16,-5-3-1 0,1 0-1 0,-1 4 9 0,-1 11-12 16,0-25-4-16,-1 14 8 0,-1 0 5 0,2 11-10 15,-4-20 10-15,2 12-8 0,-2-1 5 16,-2-5 0-16,1 10 4 0,-4-4 2 0,9 8-1 0,-9-11-1 16,2 10-7-16,-5-3 2 0,12 4 8 0,-17-6-1 15,17 6 3-15,-22 2-4 0,13 2 4 0,9-4-4 16,-19 4 5-16,10-1-5 0,-2 1 5 0,11-4 3 15,-13 13-2-15,5-9-7 0,-2 5 12 0,1 0-4 16,3-2 1-16,-3 7 0 0,3-2-4 0,0-1 11 16,2 7 4-16,1-6 0 0,0 1-5 0,3-2 3 15,0 2 5-15,0 2 2 0,3-1 6 0,-2-2-6 16,4 0 6-16,-2 2-4 0,1 0 8 0,4-1 1 16,1-1 18-16,-3-3-9 0,5 0 9 0,-2 2-6 0,5-2 3 15,-2 1 0-15,1-3 4 0,4-1-7 16,-1-1-2-16,-3-2-7 0,5 1-1 0,8 0 5 0,-11-2-7 15,4-1-1-15,8-2-5 0,-12 1-3 16,4-2 3-16,2 1 8 0,4-6-16 0,-7 4-11 0,-1-2-5 16,2-1-10-16,-1 0-10 0,4-5 1 0,2 3-1 15,-7 2-2-15,1-3 1 0,-1-2 3 0,-2 0-5 16,0 2 6-16,-1-2-2 0,2-1 2 0,-5 2 5 16,2-1 12-16,-1 0-15 0,-2-2 5 0,-1 6 3 15,0-8-1-15,2 5 5 0,-8 3 1 0,6 0 0 16,-9 7 4-16,9-14 7 0,-8 8-4 0,-1 6 0 15,0 0 1-15,6-12 1 0,-6 12-4 0,0 0 2 16,7-7 2-16,-7 7-8 0,0 0 2 0,0 0-1 16,0 0-2-16,0 0 5 0,0 0 15 0,0 0-13 15,9 21-2-15,-9-21 6 0,5 11-2 0,-5-1 6 16,4-2 2-16,1 5 7 0,-2-2-3 0,-2-1 12 16,4 5 1-16,-1-3 10 0,-1-1-12 0,2-2 1 0,1 6-2 15,0-4 0-15,-2 1-1 0,2 1 0 16,0-7 1-16,-2 1 1 0,-1 2-2 0,-3-9-4 15,6 13-4-15,-1-6 3 0,-5-7-4 0,9 11 5 0,-9-11-8 16,6 7 4-16,-6-7-1 0,6 7-1 0,-6-7-2 16,0 0 4-16,0 0 0 0,13-1-1 0,-13 1-4 15,0 0-6-15,14-10 0 0,-14 10-12 0,9-10-7 16,0 0-13-16,-2 5-5 0,0-9 1 0,1 3-24 16,2-2-2-16,-1-1-12 0,-1 0 26 0,-1 1-15 15,4-1 4-15,-5-2 1 0,1 3 0 0,-1-4 9 16,0 6 2-16,-2-3 5 0,1 2 4 0,1 0-1 15,-3 1 7-15,1-2 13 0,-2 2-8 0,-2 11 10 16,4-17 2-16,-1 9 4 0,-3 8 4 0,6-10 2 0,-6 10 6 16,3-9-3-16,-3 9-1 0,0 0 2 15,0 0-4-15,0 0-3 0,3-11 4 0,-3 11-7 16,0 0 10-16,0 0 0 0,0 0 6 0,21 14 9 0,-15-6 8 16,2-1-3-16,2 3 18 0,-1 1-5 15,1-1 3-15,1 3 0 0,-1 0 6 0,2 3-3 0,-3-3 3 16,3 0-3-16,-3 2 0 0,4-2-7 0,-1 0-4 15,2-1 6-15,-2-1-10 0,-5 3-4 0,2-4 1 16,-3-4-3-16,3 2 1 0,-4 0-4 0,3-3-1 16,-8-5-1-16,8 8-3 0,-8-8 4 0,6 7 0 15,-6-7-6-15,7 6 4 0,-7-6 0 0,0 0-7 16,0 0 4-16,0 0-4 0,0 0-6 0,0 0-1 16,17-17-9-16,-8 8-7 0,-5 0-8 0,5-2 4 15,-1-1-19-15,-1-2-1 0,-1-1-8 0,3 1 8 16,1-1 1-16,-2 0 1 0,-1 3 1 0,2-1 10 15,2 2-3-15,-8 0 2 0,3 6 2 0,-2-3 8 0,-4 8-3 16,6-8 2-16,-6 8-4 0,0 0 15 16,8-10-22-16,-8 10 6 0,0 0 9 0,0 0 4 15,0 0-7-15,0 0 8 0,19 18 0 0,-13-10 8 0,-3 1 2 16,3-2 8-16,0 3-6 0,1-2-4 0,1 2 12 16,2 3 2-16,-1-5-2 0,3 3 3 15,-5-3 1-15,5-3-3 0,-3 1 3 0,5 3-3 0,-4-7 2 16,-1 1 1-16,2-1-1 0,-2 2-1 0,1-2-3 15,-10-2-2-15,18 0-3 0,-18 0 3 0,18-2-1 16,-18 2 0-16,13-6 4 0,-13 6-7 0,12-5 2 16,-12 5-3-16,6-11-7 0,-3 2-2 0,-3 9-1 15,6-16-4-15,-1 10-1 0,-5 6-4 0,3-15 10 16,-3 15-8-16,0-11-1 0,0 11 0 0,0 0 3 0,4-9-3 16,-4 9-2-16,0 0 2 0,0 0-7 15,0 0 3-15,7-6 6 0,-7 6-3 0,0 0 3 16,0 0 0-16,0 0-2 0,0 0 2 0,18 19 6 15,-12-15-7-15,-6-4 7 0,11 13 2 0,-5-5 1 0,4 0 2 16,-2-2-1-16,4 3 5 0,-5-2 1 0,6 2 8 16,1-6-12-16,-5 0 3 0,3 1 6 0,0-1-2 15,-2-2 8-15,7 6-6 0,-7-7-1 0,2 0 1 16,-12 0-2-16,27-1 10 0,-14-3-18 0,-1 1 7 16,1 0-9-16,2-2 5 0,-1 0 0 0,-2-3-2 15,1 1-7-15,-1-4 1 0,-4 1-10 0,2 4-1 16,-1-5-7-16,-3 2 8 0,0 0-7 0,1-1 1 15,-4 3 2-15,3 0-3 0,-6 7-2 0,6-18 3 16,-3 8-5-16,-1-3 7 0,-2 13-6 0,0-18 2 16,0 18 3-16,-5-12 6 0,5 12-6 0,-7-16 3 15,1 8-2-15,6 8 8 0,-14-13-9 0,7 7 0 0,-2 2 10 16,-3-1-1-16,-1-1-7 0,-4 2 7 0,8 1-7 16,-9 5 2-16,2-2 6 0,-3 1 3 15,-1 0-8-15,8 5 3 0,-3-3-1 0,-3 1 8 16,5 1 0-16,4-3-1 0,-6 2 3 0,0 3-5 0,5 0 2 15,2-3-1-15,-4 6-2 0,1-1 8 16,5-1 6-16,0 2-2 0,1-3 8 0,1 4 1 0,-2-1 5 16,0 5 4-16,4-4 1 0,1 1 4 0,-4-1 2 15,4 3 1-15,1-4 4 0,1 1 5 0,-1-11-2 16,0 21 0-16,2-10-10 0,1-1 8 0,-3-10-2 16,3 20-1-16,-2-12-6 0,2 2 6 0,3-2 2 15,-4 2-11-15,-2-10-3 0,9 11-4 0,-3-6 8 16,-2 1-5-16,-4-6 11 0,13 9-11 0,-4-9 0 15,-9 0-5-15,24 0-10 0,-12 0-6 0,2-3-11 16,2-1-6-16,-3-2-5 0,4 1-7 0,-4-2-8 16,4-3-9-16,-2 0-5 0,1-2 6 0,-1 2-4 0,4-10 0 15,-4 10 7-15,-1-2-6 0,2 0-6 0,-3 1 14 16,1-1 5-16,-1 3 5 0,1-1 7 0,-5 2 1 16,1 2 5-16,-2-3 6 0,-1 3-9 15,0 1 26-15,-7 5-8 0,17-9 5 0,-13 6 3 0,-4 3-3 16,11-7-5-16,-11 7 9 0,0 0 6 0,13 0 9 15,-13 0 0-15,0 0 0 0,9 10 9 0,-9-10 7 16,11 11 4-16,-8-4-1 0,-3-7 0 0,10 17 14 16,-7-7-2-16,3-4-5 0,0 4-3 0,4 0 8 15,-5 1-13-15,4-1 1 0,-5 0-7 0,5-3 2 16,-4 2-4-16,-1-1-1 0,4-5-3 0,-8-3 3 16,12 10 2-16,-6-5-11 0,-6-5-1 0,11 6-1 15,-11-6 3-15,14 1-1 0,-14-1-2 0,13-1-5 16,-13 1 1-16,17-1-8 0,-7-4-7 0,-2 0-3 0,1-1-9 15,1-3 2-15,-3 3-10 0,5-5 7 16,-1 1 0-16,1 1-1 0,0-2-2 0,-3 1 3 16,-2 4-10-16,4-2 12 0,-3 0 3 0,3 3 2 0,-11 5-3 15,15-5 6-15,-9 1-9 0,-6 4 11 0,15-1 7 16,-15 1-2-16,18 1 2 0,-18-1 5 0,15 5-1 16,-8 1 5-16,3-2 7 0,-1 3-5 0,0 1-1 15,-1-2 3-15,1 0-4 0,3 5-3 0,-3-3 6 16,1 4 9-16,-2-1-13 0,-1-6-1 0,0 4 3 15,-1-1-4-15,2 1 4 0,-1-5-4 0,-7-4 2 16,12 8 0-16,-7-1-8 0,-5-7 8 0,9 6-2 16,-9-6-3-16,6 6 1 0,-6-6 0 0,0 0-5 15,0 0 2-15,0 0-7 0,0 0 4 0,0 0-18 16,0 0 2-16,15-12-16 0,-15 12-1 0,3-16-11 16,-3 6-4-16,3-5-10 0,-1 6-5 0,3-4-6 15,1-2 6-15,-2 1-2 0,-1-3 0 0,2 3 6 16,1 1 1-16,-3-2 4 0,6 1 7 0,-3 2 1 15,-2 4 8-15,2-2-3 0,0 5 17 0,2-5 0 16,-1 5 10-16,-7 5 9 0,18-5-1 0,-11 2 20 0,-7 3 9 16,20 5 9-16,-8-4 15 0,0 6 10 0,3 0 5 15,-1 1 6-15,3 2 6 0,-4-1 6 0,4 1-3 16,-4 0-2-16,-1 0-4 0,1 1-6 0,2 1-4 16,-1-4-5-16,-2 3-4 0,-5 1-6 0,4-1-3 15,-4 0-13-15,-1 1-16 0,-3 1-59 0,0 2-21 16,-3-4-50-16,2 1-58 0,-8 5-54 0,-3-4-76 15,3-2-107-15,-6 0-305 0,4-8-772 0,-2 5 341 16</inkml:trace>
        </inkml:traceGroup>
        <inkml:traceGroup>
          <inkml:annotationXML>
            <emma:emma xmlns:emma="http://www.w3.org/2003/04/emma" version="1.0">
              <emma:interpretation id="{F9365281-FF18-45EA-A873-90D13A108E3D}" emma:medium="tactile" emma:mode="ink">
                <msink:context xmlns:msink="http://schemas.microsoft.com/ink/2010/main" type="inkWord" rotatedBoundingBox="23379,4030 25587,3954 25616,4810 23408,4885"/>
              </emma:interpretation>
            </emma:emma>
          </inkml:annotationXML>
          <inkml:trace contextRef="#ctx0" brushRef="#br0" timeOffset="81238.5943">21803 3069 57 0,'0'0'292'16,"13"-5"-13"-16,-13 5-9 0,14-2-11 0,-5-2-13 0,-9 4-15 15,18-9-16-15,-7 5-17 0,-2 3-18 0,5-9-1 16,-2 8-18-16,3-3-11 0,3-4-13 0,-3 0-6 15,2 1-8-15,-2-1-9 0,11-7-6 0,-7 5-1 16,2-4-14-16,0 1-2 0,0-3-16 0,-2 0-6 16,-1-1-5-16,1 4-4 0,-2-5-7 0,-4 0-9 15,-1 4 4-15,0-8-20 0,0 5 6 0,-3-7-5 16,-3 0-1-16,1-2-6 0,-1 2 1 16,-3 4-6-16,2-3-9 0,-4 1 3 0,-1 5-2 15,-1-7-8-15,-1 8 3 0,-1-7 1 0,0 9-1 0,-1-6-7 16,-2 4 3-16,3 3-1 0,-3-3-6 0,-2 4 8 15,1-3-4-15,-3 3-1 0,1 1 6 0,-2 6-1 16,1-5-5-16,-2 1 4 0,0 0 0 0,0 3 1 16,-1-2-8-16,-1 4 3 0,1 0 2 0,-1 2 3 15,-1 1 0-15,0 2-6 0,-2 0 1 0,2 2-5 16,-2 1 5-16,7-2-1 0,-4 4 17 0,1 0-17 16,1 3 0-16,2-1 2 0,-1 0-1 0,1 6 2 0,-2-2-6 15,3 0 8-15,3 2 16 0,-6 0-13 0,6 3 5 16,-1 4 1-16,-1-5 2 0,5 1 11 0,-3 9 0 15,-1 2-2-15,2-1 4 0,1 1 4 0,1 8-3 16,-3-7 4-16,4 0-5 0,-4 8-1 0,5 2-2 16,-2-3 3-16,3-5-8 0,3 4-6 0,-2-8 4 15,-1-1-2-15,6 1 4 0,-3 0 1 0,5-4 0 16,1 3-6-16,0-5 1 0,0 3 4 0,1-7-3 16,2-2 0-16,-3-1 6 0,4 0-5 0,1-6-1 15,1 3 3-15,3-2 7 0,-1 0-10 0,3-4 0 16,-1-2-8-16,5 0 6 0,-3-2-3 0,-2-4 1 15,7 3-6-15,-1-2 4 0,0-2-12 16,-2-5 10-16,1 3 12 0,-1 0-17 0,3-3-2 0,-8 3 2 0,4-4-12 16,-3 6 12-16,-1-4-5 0,2 2 2 0,-5 0 0 15,0-1 2-15,1 1-3 0,-1 3 3 0,-6 2-1 16,3-2-1-16,-2 1 0 0,-10 3 8 0,17-6 0 16,-10 2-8-16,-7 4 14 0,0 0-9 0,22 3 0 15,-22-3-1-15,14 4-1 0,-14-4 3 0,10 4 3 16,-10-4 1-16,14 8 2 0,-5-3 4 0,-2-1 3 15,-7-4-6-15,15 10 12 0,-6-7 8 0,0 4-8 16,1-7 5-16,1 4-4 0,2-2 1 0,1-1 0 16,-2-1-1-16,-12 0-3 0,23 4 0 0,-6-2-1 15,-1-4-10-15,1-3 4 0,-2 3 2 0,-3-2-4 16,4 1 4-16,2-3-5 0,-3 2 2 0,1-1-2 16,-2-1 1-16,-5 3-1 0,2-1 0 0,-3-2-1 15,-8 6 2-15,13-8-3 0,-7 2 4 0,2 1-2 16,-1 1-2-16,-7 4 1 0,11-11-2 0,-8 2 0 15,-3 9 2-15,1-11-6 0,-1 11 1 0,0-13-2 0,0 13 3 16,0 0-2-16,-9-20 0 0,3 14-6 0,0-3 1 16,6 9-3-16,-13-14 1 0,2 6 6 0,1 2-10 15,-2-3-3-15,2 0 2 0,-4 2-2 0,1 2 2 16,-2 0 1-16,6 1 0 0,9 4-2 0,-22-6 2 16,10 2 3-16,0 3-5 0,12 1 4 0,-20 0-1 15,7-1-1-15,13 1 8 0,-21 1-4 0,9 0 3 16,12-1-4-16,-19 4 1 0,10-1-2 0,-2 0 3 15,1 1 0-15,-1 1-2 0,11-5 4 0,-16 9 6 16,6-6-11-16,-2 7 1 0,4-2 1 0,-2 2 1 0,-1-3 3 16,4-2 0-16,1 1 3 0,-2 3-3 15,1-1-2-15,-1 0 4 0,3 2-3 0,0-3 2 16,-1 2-6-16,3 0 7 0,-3 1-5 0,6-10 6 0,-6 17 0 16,5-6 12-16,1-11-15 0,-3 15 2 0,3-15 0 15,0 17-4-15,3-8 14 16,-3-9-6-16,3 13-6 0,1-8 2 0,2 2-1 0,-6-7 4 0,11 11-5 15,-6-5 8-15,3-2-7 0,-8-4-1 0,18 2 4 16,-9-1-5-16,-9-1-1 0,25-2-3 0,-7 2-4 16,-5-3-10-16,5 1-4 0,-3-4 2 0,0 3 0 15,3-5 5-15,-2 1-6 0,1 2 3 0,-2-4 2 16,3 2-10-16,-3-3 13 0,0-1 1 0,1 4-10 16,-1-6 13-16,-2 5 2 0,1-2-3 0,1 0 8 0,-2-1-5 15,-1 3-1-15,0-2 7 0,-3 3 0 16,-2 2 3-16,2-1 3 0,-9 6 0 0,11-9 3 15,-5 5-2-15,-6 4-2 0,10-7 1 0,-10 7-1 16,0 0-1-16,9-4 2 0,-9 4 0 0,0 0-3 0,0 0 11 16,19 10-4-16,-13-7 2 0,-6-3 4 15,14 11 0-15,-5-5 1 0,-2-1 1 0,5 4 1 0,-1 2-2 16,-2-2 1-16,1 4-5 0,-3-4 3 16,7 0-2-16,-5 2-1 0,1-5-1 0,-1 0 10 15,-1-1-13-15,-1 1 5 0,-1-1-2 0,-6-5-2 0,16 9 3 16,-16-9-7-16,14 0 4 0,-14 0-5 0,10 2 2 15,-10-2-4-15,14-2 4 0,-14 2-3 0,12-7-1 16,-12 7 2-16,10-7 2 0,-10 7-3 0,8-10-3 16,-8 10-3-16,12-7 0 0,-8 3 3 0,-4 4-4 15,0 0 4-15,13-5 0 0,-13 5-6 0,9-5 4 16,-9 5-3-16,0 0 3 0,14-4 0 0,-14 4 1 0,0 0-6 16,0 0 6-16,19 8-5 0,-19-8 6 15,11 6-7-15,-7 0 9 0,-4-6-2 0,14 5-3 16,-7-1-1-16,-7-4 3 0,13 7 1 0,-13-7 2 15,12 6-4-15,-6-2-1 0,-6-4 3 0,8 5 1 16,-8-5 2-16,0 0 3 0,7 4 10 0,-7-4 8 16,0 0 15-16,0 0 8 0,0 0-1 0,0 0-3 0,0 0 2 15,0 0-1-15,0 0 0 0,8-15-1 0,-8 15-1 16,0-15 4-16,0 15 2 0,1-16 0 0,-1 4 5 16,3-2-8-16,3 0-2 0,-1 1-6 0,-1-8-2 15,4 0-5-15,-1 3-3 0,2 5-2 0,0-2-6 16,0 2-2-16,1-2-4 0,-1 1-1 0,2 3-5 15,1 4-8-15,-5-1-8 0,2 1-15 0,1 2-8 16,-1-1-21-16,0 3-16 0,-9 3-18 0,18-8-42 16,-10 6-8-16,-8 2-33 0,16-3-7 0,-16 3-15 15,13 1-26-15,-13-1-29 0,9 4-36 0,-9-4-47 16,14 6-329-16,-14-6-713 0,10 1 317 0</inkml:trace>
          <inkml:trace contextRef="#ctx0" brushRef="#br0" timeOffset="81500.3497">23770 2731 151 0,'9'7'304'0,"-9"-7"-7"0,6 13-5 0,-6-13-4 15,4 14-1-15,1-4-2 0,-1-2-2 0,1 6 2 16,-1-1 1-16,2 5-15 0,3-4-29 0,-1 7 3 15,2-3-3-15,2-1-22 0,-2 3-14 0,4-1-18 16,2 0-16-16,-2 0-14 0,-2-3-19 0,-2-4-9 16,1 3-14-16,3-1-10 0,-5-2-20 0,0 2-18 15,0-3-38-15,-4-1-52 0,1-3-62 16,1-2-52-16,-7-5-59 0,9 11-69 0,-1-9-93 0,-8-2-364 16,0 0-779-16,0 0 345 0</inkml:trace>
        </inkml:traceGroup>
        <inkml:traceGroup>
          <inkml:annotationXML>
            <emma:emma xmlns:emma="http://www.w3.org/2003/04/emma" version="1.0">
              <emma:interpretation id="{38399EA2-1653-4DBD-96F2-F9F872132300}" emma:medium="tactile" emma:mode="ink">
                <msink:context xmlns:msink="http://schemas.microsoft.com/ink/2010/main" type="inkWord" rotatedBoundingBox="26808,3974 29992,3865 30021,4726 26837,4836"/>
              </emma:interpretation>
            </emma:emma>
          </inkml:annotationXML>
          <inkml:trace contextRef="#ctx0" brushRef="#br0" timeOffset="84251.3457">25692 2679 90 0,'0'0'241'0,"0"0"-12"0,0 0-19 16,0 0-15-16,0 0-12 0,-15-18-14 0,15 18-15 16,0 0-18-16,-10-7-10 0,10 7-11 15,-13-2-11-15,13 2-6 0,-15 0-9 0,15 0-3 0,-21 4-2 16,7 0-9-16,1 0 1 0,-2 0-2 0,-4 2-8 16,-1 3 0-16,-4 0 3 0,-1-3-5 15,-2 2-2-15,5 0-4 0,1 5 1 0,-3-3-3 16,-1 0-3-16,7-2-5 0,-2-3-3 0,4 0-7 0,3 3 6 15,-1-3-9-15,4 0-7 0,1-2 3 0,9-3-7 16,-14 5-5-16,14-5 0 0,-10 3-6 0,10-3 4 16,0 0-5-16,-4 10-1 0,4-10 3 0,0 0 0 15,0 0-2-15,0 0-3 0,0 0 1 0,17 13-3 16,-17-13 1-16,17 4-3 0,-7-4 2 0,1 1 3 16,-11-1-5-16,25 7-4 0,-13-4 1 0,3-2 1 15,-3 1-2-15,3 4 4 0,1-2 0 0,-1 2-2 16,-6-1 0-16,6 0 0 0,-5 0-3 0,4 2 0 0,1 2 3 15,-5 0 0-15,2-2-7 0,-4 0 8 16,3 2-6-16,-2 0 8 0,-1-3-4 0,-1 2 0 16,-1-1 3-16,0-1-4 0,0 1 7 0,2 1 2 0,-8-8-4 15,7 7 2-15,-2-1 5 0,-5-6 4 0,7 11-3 16,-7-11 0-16,0 0 8 0,-3 13-1 0,3-13 1 16,-12 8-3-16,5 2 2 0,-2-3-2 0,-2-1 0 15,1-1 3-15,-4 2-4 0,1 0-7 0,-2 1 2 16,0-3 3-16,-3 4-3 0,0-3 2 0,-2 0-4 15,3-2-2-15,-1 3 1 0,-3-2 5 0,3-3 0 16,2 1-5-16,0 0 1 0,2-2-3 0,14-1-1 16,-16 4 2-16,16-4-5 0,-14 2-7 0,14-2-8 15,-13 0-19-15,13 0-33 0,0 0-30 0,-15-4-37 16,15 4-47-16,0 0-40 0,-1-11-95 0,1 11-194 16,10-20-547-16,-1 9 242 0</inkml:trace>
          <inkml:trace contextRef="#ctx0" brushRef="#br0" timeOffset="84529.3371">25852 2810 23 0,'18'1'261'0,"-18"-1"-10"0,13 0-7 15,-13 0-13-15,6 8-8 0,-6-8-6 0,11 11 1 16,-7-6-11-16,4 1-8 0,-1 2-17 0,-4 2 2 15,3-3-7-15,-3 4-3 0,4 0-4 0,-2-2-9 16,-1 6 2-16,1-4-10 0,-2 0-3 0,0 0-9 16,1 0-18-16,-1 0-4 0,0-3-16 0,0 3-10 15,0-1-9-15,0 1-6 0,-3 0-9 0,5-2-3 16,-5-9-12-16,0 18-37 0,1-11-29 0,1 4-30 16,-2-11-36-16,0 13-26 0,0-13-36 0,-2 15-42 15,2-15-40-15,0 0-53 0,-6 9-305 0,6-9-629 16,0 0 278-16</inkml:trace>
          <inkml:trace contextRef="#ctx0" brushRef="#br0" timeOffset="84888.2953">26162 2914 166 0,'0'0'273'0,"14"-1"-12"0,-14 1-12 0,15 2-17 15,-15-2-6-15,17 8-18 0,-8-3-15 0,0 1-12 16,2 0-11-16,1 4-15 0,1-1-11 0,-2 2-13 15,-2-2-12-15,1 3-3 0,-3-2-9 0,2-1-7 16,0 4-9-16,-3-4-6 0,5-1-3 0,-8-3-6 16,4 2-7-16,-4 1-5 0,-3-8-7 0,6 9 0 15,-6-9-9-15,8 7 0 0,-8-7-6 0,6 6 6 16,-6-6-6-16,0 0 7 0,0 0 9 0,5 9 7 16,-5-9 0-16,0 0 0 0,0 0-7 0,0 0-6 15,0 0-2-15,0 0-8 0,0 0 0 0,0 0-17 16,0-36 10-16,0 24 1 0,2-2-11 0,1-1 1 15,0 0-4-15,3 1 12 0,0-3-14 0,1 3 0 0,2-1-7 16,-3-1-1-16,5 5-1 0,-2-4 0 0,3 2-2 16,-1 1 1-16,1 3-3 0,5-2-8 15,-1 1-22-15,2 7-26 0,-3-3-16 0,1 3-25 0,1 2-27 16,-4 1-27-16,2 3-30 0,-4 0-36 0,1-3-24 16,1 6-60-16,-6-1-257 0,2 1-596 15,0 2 264-15</inkml:trace>
          <inkml:trace contextRef="#ctx0" brushRef="#br0" timeOffset="86095.4379">26775 2978 160 0,'6'7'242'0,"-6"-7"-11"0,9 6-6 15,-1-1-9-15,-8-5-9 0,16 6-12 0,-9-2-9 16,8 3-7-16,-4-6-7 0,2 3-12 0,4-1-12 16,-3 3-8-16,3-4-2 0,-1 1-7 0,-1-2-7 15,0-1-6-15,3 1-13 0,0-1-3 0,1 0-12 16,-1-1 0-16,-1-1-9 0,-1 0-3 0,0 0-11 15,1-4 0-15,2 3-16 0,1-2-4 0,-4-1 0 0,-3 0-4 16,2 3-7-16,-1-4-3 0,-1 2-3 16,-4-3 1-16,2 2-8 0,2-1 1 0,-7 1-6 15,0-4-4-15,-3 1-8 0,-3 9 2 0,7-15-5 0,-4 5-4 16,-3 10-4-16,0-17-3 0,0 17-4 0,-9-15 4 16,8 5-4-16,-8 3 4 0,9 7 2 0,-16-7 0 15,2 0 1-15,-1 4-1 0,2-4 3 0,-7 7-2 16,4 0 2-16,-6 3 9 0,2 1 5 0,2-4-5 15,-6 7 16-15,7 0-13 0,-1-4 7 0,0 4 4 16,0 3-3-16,4 1 6 0,1-3-10 0,1 2 3 16,2-3-1-16,2 2-5 0,2 0 10 0,0 3-6 15,-1-4-1-15,4 0 2 0,3-8-5 0,0 14 4 16,0-14-5-16,0 17 5 0,0-17-3 0,6 13 1 16,-2-4-7-16,5 0 0 0,-3-5 3 0,2-2-7 15,2 3-9-15,2-3-3 0,4 1-8 0,-2-6 1 16,5 1 1-16,1 2-6 0,-4-6 12 0,3 1-7 15,1-1 2-15,5-5-2 0,-5 4 8 0,0-5-1 16,6-1 4-16,-7 0-3 0,4 2 4 0,-1-3 0 0,-3 2-3 16,-2 2 7-16,2 4-1 0,-10-4-1 0,4 3 5 15,1 0 2-15,-5 3 2 0,1 1-1 0,-10 3 2 16,17-4-11-16,-17 4 10 0,16 0-5 0,-16 0 14 16,19 6 8-16,-13-2-6 0,-6-4 6 15,14 11-12-15,-8-4 14 0,0 2 0 0,1 0 6 0,-1-3-4 16,0 5-6-16,2-2 1 0,1 1-1 0,-2 1 5 15,5-2 0-15,-5 1-8 0,-1-3 8 0,0-1 3 16,2-1-9-16,-2 1 4 0,-6-6 0 0,13 5 2 16,-13-5 4-16,17 3-11 0,-17-3 2 0,22-1 3 15,-9-2-4-15,1 0-6 0,1-2 3 0,1-1-5 16,1 1 6-16,8-4-9 0,-6-1 4 0,2-1-1 16,5-3-5-16,-4 0-12 0,-3-1 4 0,7-5-12 15,-5 2-3-15,4-8-14 0,3-2-9 0,-4-1-2 16,1 1 4-16,-2-3-6 0,-7 7-4 0,7-5-3 0,-4-3 4 15,0 1 3-15,-2 7 0 0,-7-4-1 0,4-3 1 16,-5 7 4-16,-3 1 2 0,1-1 5 0,-1 0 8 16,-6 3-6-16,0 0 6 0,0-4 6 15,-3 2-5-15,0 9 15 0,0-6 1 0,-1 3 6 0,-2 2 0 16,0-1 6-16,-2 2-4 0,2 2 2 0,-3 0-1 16,2-1 5-16,-5 2 2 0,4 2-5 0,-2 0 0 15,1 2 0-15,0 1-3 0,9 6 5 0,-16-7-2 16,5 3-3-16,11 4 2 0,-22 0 1 0,8 0-3 15,1 4 4-15,1-1 0 0,-1 1 2 0,-1 2 3 16,2 2-2-16,2 3 2 0,-4 0 1 0,0 1 6 16,3 0-2-16,2 1-3 0,-1 2 9 0,-4 1 0 15,8 0 2-15,-3 3 0 0,2 3 4 0,1-2-3 16,-5-2 5-16,9 6 5 0,-1-6-2 0,-3 3 7 16,3-5-8-16,3 12 0 0,-2-9 1 0,2-1 1 15,2 3 5-15,1-1-7 0,6 1 9 0,-7-2-3 16,9 1-1-16,-8-2-6 0,3 5-3 0,-2-7-1 0,2 0 5 15,3 1-4-15,-1 4-1 0,-2-6-4 16,4-2-1-16,-1 1 1 0,-1 0-4 0,3-2-4 16,-5-3 5-16,2 2 9 0,5-1-15 0,-4 0-1 0,2 0-1 15,1-3 7-15,-5-1-5 0,2 3-4 0,1-6 2 16,2 5 1-16,-1-6-2 0,2-1 2 0,4 2-5 16,-2-3 3-16,-2 0-5 0,3 0-3 0,1-1 4 15,-4-4-1-15,2 0-2 0,2 1 1 0,-4-2-3 16,3-1 2-16,-4-2-1 0,8 1-7 0,-7 0-6 15,1-2-4-15,-1 4-4 0,2-5-5 0,-2 0-5 16,1 1 9-16,-2 0-5 0,-2-4-2 0,4 3 10 16,-6 4 6-16,0-1-2 0,1-1 2 15,-3 5 2-15,-6 4 0 0,10-9 8 0,-10 9 5 16,9-11 5-16,-9 11 1 0,11-4-4 0,-11 4-5 0,0 0-3 16,0 0 0-16,0 0-2 0,0 0 10 0,0 0 4 15,9 15 7-15,-9-15 13 0,1 16-2 0,-1-6 11 16,3 1 12-16,-3 6-3 0,3-2 0 0,-3 1 3 0,3 2-5 15,0-5-3-15,-3 5-4 0,6-4-2 16,-2 4 3-16,-1-1-11 0,3-2-8 0,2 1-38 0,-2-1-60 16,3-2-87-16,-5-2-65 0,2-2-112 0,0-5-422 15,2 1-827-15,-8-5 366 0</inkml:trace>
        </inkml:traceGroup>
      </inkml:traceGroup>
      <inkml:traceGroup>
        <inkml:annotationXML>
          <emma:emma xmlns:emma="http://www.w3.org/2003/04/emma" version="1.0">
            <emma:interpretation id="{3D8074F0-2EA3-4E14-B1EE-F7908BD43793}" emma:medium="tactile" emma:mode="ink">
              <msink:context xmlns:msink="http://schemas.microsoft.com/ink/2010/main" type="line" rotatedBoundingBox="1843,6431 31356,5108 31432,6807 1919,8130"/>
            </emma:interpretation>
          </emma:emma>
        </inkml:annotationXML>
        <inkml:traceGroup>
          <inkml:annotationXML>
            <emma:emma xmlns:emma="http://www.w3.org/2003/04/emma" version="1.0">
              <emma:interpretation id="{4B7B9A54-7F58-448A-927C-AFD367218348}" emma:medium="tactile" emma:mode="ink">
                <msink:context xmlns:msink="http://schemas.microsoft.com/ink/2010/main" type="inkWord" rotatedBoundingBox="1847,6543 3301,6477 3344,7443 1891,7508"/>
              </emma:interpretation>
            </emma:emma>
          </inkml:annotationXML>
          <inkml:trace contextRef="#ctx0" brushRef="#br0" timeOffset="94548.4575">264 4881 25 0,'-6'-9'192'16,"6"9"-14"-16,0 0-16 0,0 0-10 0,0 0-10 15,0 0-5-15,-6-8-11 0,6 8-10 0,0 0-15 16,0 0 1-16,0 0-10 0,0 0-4 0,0 0 0 15,-3-15 1-15,3 15-6 0,0 0 1 0,0 0-6 0,0 0 1 16,0 0-4-16,-3-12-1 0,3 12-1 16,0 0-4-16,0 0 1 0,0 0 0 0,0 0 0 15,0 0-3-15,0 0-4 0,0 0-5 0,0 0-4 16,0 0-6-16,0 0-5 0,0 0-7 0,0 0-2 0,0 0-4 16,0 0 5-16,0 0-1 0,0 0 3 0,6 40 0 15,-3-26-4-15,-1 3 2 0,-1 1-3 16,1 1 2-16,2 4-3 0,1 0 3 0,1-1 1 0,-2-1 0 15,1 7 1-15,1-7 12 0,0 6-8 0,0-2 3 16,-3 1 1-16,3 0-2 0,-2 0-5 0,0 0 2 16,1 2-2-16,-1-3 3 0,2 0-4 0,-1 2-6 15,-1-2 6-15,1-5-4 0,-4 5-7 0,5-4 1 16,-4 1-3-16,2-2 8 0,-2 1-8 0,1-4-1 16,1 7-6-16,1-7 0 0,-5 1 0 0,4-4 3 15,-1 4-7-15,-1-3-1 0,-2 2 2 0,1-3-3 16,4 1 1-16,-4-2-1 0,1 0 4 0,1-5-7 15,-3 2 1-15,0-10 1 0,1 17-1 0,-1-17 5 16,2 9-3-16,-2-9-6 0,0 0 1 0,0 0 5 16,4 12 5-16,-4-12 7 0,0 0 4 0,0 0 5 15,0 0-2-15,0 0-3 0,0 0 2 0,0 0-5 16,0 0-2-16,0 0-2 0,0 0-5 0,0 0 2 0,-10-36-7 16,8 23-3-16,-1-4-5 0,3 3 7 15,0-3-13-15,0 1-8 0,0-8-1 0,0 4 3 16,0 3-1-16,3-1-7 0,-1 0 3 0,1-2-3 0,0 2-2 15,1 1-2-15,3 3 8 0,-2 0 1 0,1-1-5 16,-2 2 3-16,2 5 1 0,0-3 5 0,-1 2-2 16,1 0 1-16,-2 1-1 0,5 3-1 0,-9 5 5 15,11-9 0-15,-11 9-1 0,12-6-3 0,-12 6 3 16,13-1 5-16,-13 1-4 0,0 0 2 0,21 7-2 16,-12-4-2-16,-2 3 2 0,1-1 3 15,-1-1-2-15,1 3 4 0,-1-1-3 0,1 4 1 0,0-3 1 16,3 4 2-16,-2 0 7 0,0 1-7 0,-3-4 2 15,6 3-2-15,-5 1-1 0,2-3 8 0,-3 2 6 16,0-4-8-16,-1 3 8 0,-1-4-1 0,2 5 3 16,0-3 3-16,-2 0-3 0,-2 1 2 0,2 0 0 15,-1 0 4-15,-3-9-7 0,0 20 12 0,0-20-6 16,-3 19 6-16,0-9-6 0,2 3-2 0,-5-5-3 16,0 1 1-16,3 2 6 0,-7 0-4 0,1-4-2 15,1 0 12-15,-1 0-20 0,-1 3 10 0,-4-4-4 16,2 2-1-16,-1-1-3 0,3-3 15 0,-5 2-12 0,1-2 6 15,1-2-6-15,1-1-1 0,1 3 14 0,1-2-7 16,10-2-1-16,-22-2-2 0,22 2-7 0,-23-6 3 16,16 1 8-16,-2-1-7 0,9 6-10 0,-15-11 6 15,10 4-2-15,5 7-4 0,-11-14-4 16,9 4 0-16,-2-1-14 0,4 11-1 0,-2-16-17 0,2 16-23 16,0-16-10-16,0 16-16 0,8-18-14 0,-3 12-20 15,3-3-22-15,-2 4-15 0,4-1-22 0,1-2-25 16,2 1-22-16,1 1-21 0,-4 1-56 0,-1 0-184 15,4-1-526-15,1 0 234 0</inkml:trace>
          <inkml:trace contextRef="#ctx0" brushRef="#br0" timeOffset="95131.376">853 5212 130 0,'0'0'302'15,"-1"-11"-21"-15,1 11-22 0,0 0-22 0,-3-11-25 16,3 11-22-16,0 0-20 0,0 0-20 0,7-11-11 16,-7 11-16-16,0 0-16 0,0 0-23 0,0 0-26 15,24 12-28-15,-16-6-32 0,-1-1-27 0,4 5-30 16,-1 1-30-16,3 0-25 0,-1-1-40 0,0 0-184 16,0 0-366-16,-1 0 162 0</inkml:trace>
          <inkml:trace contextRef="#ctx0" brushRef="#br0" timeOffset="94904.1847">865 5417 56 0,'0'0'204'0,"15"3"0"15,-15-3-1-15,9 5-6 0,-9-5-4 16,12 8 3-16,-7-1-2 0,1 1-3 0,-6-8-11 16,7 16-2-16,-4-8-5 0,1 3-3 0,-1-3-6 0,2 3-6 15,1 0-4-15,0 1-13 0,0 0-6 16,-3 1 8-16,3-2-12 0,0 2-3 0,1-1-2 16,-2-4-6-16,1 0-5 0,-2 0-8 0,2 0 1 15,-1 1-13-15,1 0-3 0,-6-9-7 0,8 15-7 0,-3-8-4 16,-2 0-3-16,3 0-4 0,-6-7-5 0,6 14-4 15,0-9-6-15,-6-5-5 0,6 13-7 0,-6-13 2 16,3 7-6-16,-3-7-3 0,6 11-2 0,-6-11-9 16,4 9 5-16,-4-9-4 0,3 7 1 0,-3-7-7 15,0 0 1-15,5 15-5 0,-5-15-6 0,0 0-12 16,1 7-18-16,-1-7-24 0,0 0-7 0,0 0-34 16,0 0-14-16,0 0-30 0,0 0-31 0,-10 8-34 15,10-8-49-15,0 0-51 0,0 0-342 0,-26-9-691 16,26 9 307-16</inkml:trace>
          <inkml:trace contextRef="#ctx0" brushRef="#br0" timeOffset="95441.329">1173 5389 213 0,'7'5'219'0,"3"3"-1"0,-1 1-7 16,3 1-3-16,-4-2-6 0,4 3 1 0,-2 0-7 0,1-2-10 15,-2 2-10-15,1 1-11 0,-1 0-9 0,1-1-7 16,-2 2-10-16,1-2-4 0,-2-2-14 16,4 4-8-16,-2-4-2 0,-2 5-11 0,2-8-5 0,-6 5-12 15,3-5-2-15,0 2-9 0,0-2-1 0,-6-6-12 16,7 11-5-16,-2-6-5 0,-5-5-2 0,4 10-6 15,-4-10-3-15,0 0 1 0,6 10-8 0,-6-10 6 16,0 0 4-16,0 0 8 0,0 0 19 0,8 3 3 16,-8-3-8-16,0 0 5 0,0 0-19 0,0 0-2 15,0 0 3-15,0 0-8 0,-8-41-6 0,7 25 2 16,1-3-11-16,1-4-6 0,2 1 4 0,5-3-7 0,-1-2-1 16,5 1 0-16,2-9-7 0,-1 9 3 0,2 4-8 15,4-2 5-15,1-1-6 0,-1 3 6 0,0 4-35 16,2-1-16-16,0 2-28 0,0 5-24 0,0-2-34 15,-2 4-45-15,-1 4-51 0,0 1-70 0,-4 2-336 16,0 0-682-16,-5 2 301 0</inkml:trace>
        </inkml:traceGroup>
        <inkml:traceGroup>
          <inkml:annotationXML>
            <emma:emma xmlns:emma="http://www.w3.org/2003/04/emma" version="1.0">
              <emma:interpretation id="{58DAF793-39FE-4925-8E0C-8910ED5E7063}" emma:medium="tactile" emma:mode="ink">
                <msink:context xmlns:msink="http://schemas.microsoft.com/ink/2010/main" type="inkWord" rotatedBoundingBox="4160,6551 8074,6376 8132,7666 4218,7842"/>
              </emma:interpretation>
            </emma:emma>
          </inkml:annotationXML>
          <inkml:trace contextRef="#ctx0" brushRef="#br0" timeOffset="96428.7889">2566 5021 137 0,'0'0'208'0,"0"0"-8"0,0 0-4 0,1-12-4 0,-1 12-3 16,0 0-5-16,0 0-9 0,0 0-4 0,4-9-10 15,-4 9-11-15,0 0-19 0,0 0-11 0,0 0-6 16,0 0-9-16,0 0 4 0,15 25-1 0,-9-14-3 16,-1 8 0-16,4 1-12 0,-3-2 8 0,6 3-6 15,-6 6-1-15,3-5-5 0,-2 2 0 0,3 2-2 16,-1-2-4-16,0 3 3 0,0-5-5 0,0 1-6 0,-1-3-8 15,2 2 3-15,-4-4-16 0,-1-4 4 0,4 9-2 16,1-4-5-16,-4-3-12 0,0 0 2 16,-2-1-2-16,-1 1 13 0,3 1-26 0,-1-3 8 0,-4 0-4 15,4 0-6-15,-2 0-10 0,-3-4 4 0,4 5 4 16,-2-5-7-16,-2 0-10 0,1 1-11 0,-1 0-7 16,0-11-17-16,0 17-12 0,0-17-10 15,0 13-13-15,0-13-16 0,-3 11-11 0,3-11-17 0,0 0-22 16,0 0-32-16,-6 7-30 0,6-7-43 0,0 0-53 15,0 0-219-15,0 0-550 0,0 0 244 0</inkml:trace>
          <inkml:trace contextRef="#ctx0" brushRef="#br0" timeOffset="96983.9339">2973 5327 231 0,'9'-7'223'0,"-9"7"-10"15,0 0-21-15,0 0-11 0,0 0-22 0,9-4-21 0,-9 4-7 16,0 0-11-16,0 0-11 0,0 0-4 0,0 0-13 16,0 0 1-16,0 0-11 0,0 0-4 0,0 0-6 15,-14 31 3-15,10-26-4 0,4-5-8 0,-8 17-2 16,5-11 2-16,-4 2-6 0,2 0 3 0,-2 5-5 16,2-6 0-16,-4 6-2 0,2-2 2 0,-3 2-1 15,2-2-4-15,1 1 1 0,-5-1-3 0,3 2 1 16,0-2 2-16,0-2-5 0,0 6-5 0,0-5 2 15,0 0 1-15,2 1-4 0,-1 2-4 0,2-6 3 16,0 4-4-16,-1-1-2 0,1-2 1 0,0-1-3 16,6-7 3-16,-9 11-6 0,4-3-1 15,5-8-12-15,-7 8 10 0,7-8-5 0,-6 8 5 0,6-8-6 16,0 0-4-16,-9 10 0 0,9-10-3 0,-5 7-1 16,5-7-1-16,0 0-1 0,0 0-1 0,-1 14 1 15,1-14-4-15,0 0 1 0,0 0-3 0,-3 11 6 16,3-11-3-16,0 0 4 0,0 0 1 0,0 0-6 15,0 0 3-15,6 11-2 0,-6-11 4 0,0 0 0 16,0 0 2-16,7 6-5 0,-7-6 6 0,0 0 1 16,0 0 2-16,12 2-8 0,-12-2 7 0,11 1 2 15,-11-1-3-15,0 0 0 0,16-1-2 0,-16 1 11 0,14 0-3 16,-14 0-4-16,13-2-2 0,-13 2 5 0,16-5 0 16,-7 4-7-16,3 0 8 0,-12 1-11 15,21-3 6-15,-13 2-7 0,4-1 5 0,-3-2-3 16,-9 4 3-16,20-3-5 0,-9 1 1 0,1 0-3 0,-12 2-4 15,16-4 3-15,-16 4 6 0,21-1-16 0,-12 1-18 16,-9 0-13-16,16 0-17 0,-16 0-12 0,20-2-20 16,-20 2-22-16,15-4-19 0,-15 4-23 0,16-2-30 15,-4 0-29-15,2-5-42 0,-4 4-266 16,-3-4-558-16,5-3 248 0</inkml:trace>
          <inkml:trace contextRef="#ctx0" brushRef="#br0" timeOffset="97545.5901">3290 5451 54 0,'0'0'248'0,"0"0"-12"0,0 0-10 0,0 0-11 15,0 0-12-15,0 0-15 0,0 0-13 16,0 0-17-16,5-11-3 0,-5 11-14 0,0 0-9 0,0 0-8 16,0 0-6-16,0 0-4 0,0 0-3 0,0 0 0 15,0 0-4-15,7 26 0 0,-7-26-4 16,0 17 1-16,-1-3-10 0,1-14 1 0,0 22-5 0,1-11 6 15,4 2-11-15,-5 0 5 0,3 1-9 0,3-3 1 16,-5 4-9-16,5-4-3 0,-1 0 1 0,-4-1-6 16,4 0 4-16,1 0-15 0,-3-2 5 0,2 1 0 15,0-2-13-15,2 1 1 0,-1-2 2 0,3-3-7 16,-9-3 0-16,15 9-6 0,-6-9-1 0,2 2-2 16,-11-2-4-16,25-4 1 0,-10 2-4 0,1-3-4 15,-2-1-4-15,2-2 0 0,1 2 0 0,-3-5-3 16,0 2-7-16,-1 0 5 0,2-3-18 0,-3 1-1 15,0-3-11-15,0 3 1 0,-3 0-1 0,-2-2 3 0,1 1-9 16,-2 0 7-16,0-2-9 0,-2-1 6 16,-1 2 0-16,0 1 0 0,-1 2 1 0,-2-3-2 0,0 13 15 15,0-18-7-15,0 18-3 0,-2-16 10 0,2 16-9 16,2-13 1-16,-2 13-2 0,0 0 15 0,-2-14-5 16,2 14 2-16,0 0-7 0,0 0 7 0,0 0-2 15,0-12-3-15,0 12 1 0,0 0 1 0,0 0 0 16,0 0 8-16,0 0 2 0,0 0 2 0,24 17 2 15,-16-8 10-15,-2-4 8 0,1 3 19 0,2-1-13 16,0 2 2-16,-2-1-4 0,5 1 5 16,-4-3-1-16,2 2 0 0,-1 0-7 0,-3-5 0 0,3 4-3 15,-3 0 1-15,1 0 8 0,2-4-16 16,-9-3 0-16,11 10 0 0,-7-5-5 0,-4-5-2 0,0 0-14 16,12 7-16-16,-12-7-16 0,0 0-26 0,8 6-9 15,-8-6-18-15,0 0-28 0,0 0-22 0,0 0-34 16,0 0-41-16,0 0-47 0,0 0-70 0,0 0-257 15,-21-29-636-15,10 17 282 0</inkml:trace>
          <inkml:trace contextRef="#ctx0" brushRef="#br0" timeOffset="97924.1455">3323 5069 183 0,'0'0'202'0,"0"0"-7"0,0 0-10 16,0 0-7-16,0 0-4 0,0 0-11 0,0 0-7 15,0 0-11-15,0 24-8 0,0-24-10 0,5 17-10 16,-5-17-4-16,6 14-15 0,-5-7-5 0,1 3-9 16,-2-10-5-16,4 14-7 0,-1-8-3 0,-3-6-4 15,4 10-6-15,-4-10-3 0,0 0 8 0,0 0 1 16,6 12 1-16,-6-12-1 0,0 0 0 0,0 0-9 15,0 0-4-15,0 0-5 0,0 0-1 0,6-28-3 16,-6 28 5-16,0-16-5 0,0 5 5 0,0 11 5 0,-3-24-15 16,0 8 0-16,-1 3-2 0,2 2 4 15,1-1-7-15,-2 2 3 0,3 10-1 0,-7-17-4 16,5 10-2-16,2 7-8 0,-4-13 0 0,4 13-6 0,0 0-5 16,0 0-1-16,-8-5-8 0,8 5-8 0,0 0-16 15,0 0-19-15,0 0-19 0,0 0-25 0,5 34-35 16,-5-17-39-16,1-3-51 0,5 3-99 0,-4-1-171 15,2-1-521-15,2 1 232 0</inkml:trace>
          <inkml:trace contextRef="#ctx0" brushRef="#br0" timeOffset="99643.9776">4030 5352 132 0,'0'-12'241'0,"0"12"-9"0,0 0-3 0,2-11-13 16,-2 11-9-16,0 0-12 0,0 0-12 0,4-12-13 15,-4 12-16-15,0 0-17 0,0 0-9 0,0 0-7 0,0 0-4 16,0 0-2-16,0 0-7 0,0 0 0 0,21 23-7 15,-15-12-1-15,1 0-8 0,-1 5 0 0,2 0-9 16,-1-3 3-16,1 5-6 0,4-1-1 0,-5 7-4 16,1-8-4-16,-1 0 1 0,0 0-15 0,2 0 2 15,-1-1-2-15,-2 1-5 0,-3-6-6 0,3 4-1 16,-2-7 4-16,2 3-10 0,-3-2 5 0,2 2-11 16,-5-10 0-16,7 12-7 0,-5-6-3 0,-2-6 5 15,4 7-8-15,-4-7 5 0,0 0-6 0,0 0 3 16,3 11-3-16,-3-11 9 0,0 0 2 0,0 0-2 15,0 0-8-15,0 0-5 0,0 0 2 0,0 0-10 16,0 0-3-16,-6-44-12 0,6 28-19 0,-1-2 6 16,2 1-11-16,-1-7-3 0,-1 1 1 0,2 0-2 15,-1 2 1-15,3-3 5 0,0 2-1 0,2 4 5 16,-1-5 1-16,-1 9 2 0,-2-3 6 0,2 2-2 16,3 5 5-16,-3-4 2 0,-1 4 4 0,2-1-3 15,-4 11 2-15,6-14-2 0,-3 8 0 0,-3 6 8 16,11-7 0-16,-11 7-3 0,9-4 1 0,-9 4 4 15,0 0 3-15,16 11 2 0,-8-5 12 0,-1 1 8 0,2 4-7 16,0-1 0-16,-2 4 5 0,2 0 3 0,-1 0 0 16,1 1-5-16,0 1 9 0,0-1 2 0,-3 0-5 15,1 1 1-15,2 0-1 0,0-1-5 16,-3-1 3-16,0-2-1 0,0-4 0 0,1 4-21 0,-1-2 13 16,2 0 1-16,-2 0-3 0,-3-2 9 0,3-1-5 15,-6-7-5-15,10 14 1 0,-7-8 5 0,-3-6-7 16,10 4-2-16,-10-4-4 0,8 7 7 0,-8-7-11 15,0 0-1-15,15 1-8 0,-15-1-9 0,0 0-10 16,15-8-4-16,-15 8-8 0,10-10-2 0,-4 1-9 16,0 1 0-16,0 0-12 0,-1-9-4 0,1 7-2 15,0-4-3-15,-1 1 6 0,1-3 3 0,0 2 6 16,0-10 4-16,-1 7 5 0,-1 3 2 0,2 0 8 16,-1 0-2-16,-1 0 9 0,2 0 2 0,-3 3 7 15,0 1 4-15,2 3 3 0,-5 7 5 0,7-21 7 0,-1 15-4 16,-3-2 7-16,-3 8-1 0,8-10-1 15,-3 6 4-15,-5 4-1 0,0 0-2 0,11-10 0 0,-11 10 4 16,12 0 0-16,-12 0 3 0,0 0 1 0,15 6 2 16,-15-6 7-16,12 12 1 0,-5-6 4 0,1 5 0 15,-2-4 4-15,1-1-6 0,2 6 3 0,1 1-3 16,-1-4 0-16,3 6-1 0,-3-4-1 0,2-1-1 16,-2 1 1-16,3 3-2 0,-2-4-2 0,0 0 1 15,2 1 0-15,-1-4 1 0,-4-1-7 0,4 4 8 16,-1-4 8-16,2-3-10 0,-4 1-2 0,0 2 1 15,-8-6-1-15,20 1-5 0,-10-1 2 0,-10 0 7 16,21-1-3-16,-10-3 7 0,4-2-11 0,-1 2-1 0,-2-3 0 16,2-2 7-16,-4-2-10 0,7 2-3 15,-7-2-1-15,-1 2-5 0,1-2-2 0,1-3-3 16,-4-1 2-16,1 3-6 0,2-2-6 0,-7 0 3 16,3-1 1-16,-4 1-6 0,1-2-7 0,-2 2 3 15,-2 0-3-15,-2 3 5 0,0 0 6 0,3 11-5 16,-8-17 6-16,4 4-2 0,-1 8 3 0,-2-4 0 0,-1-2-2 15,1 4 2-15,7 7 2 0,-13-11 2 0,2 8 2 16,11 3-3-16,-18-5 0 0,18 5 6 0,-22 4-1 16,11-3 3-16,-1 2 5 0,1 1-1 0,-1 1 5 15,1 0 0-15,2 2 5 0,-1 6-4 0,-1-5 11 16,4 6 1-16,-1-7 0 0,4 4 5 0,1-1-5 16,-2 3 6-16,4-1 3 0,0 2 1 0,2 0 6 15,0 0-5-15,4 3 2 0,-2-7 6 0,3 5-4 16,4-2 3-16,-7-2 13 0,8 2-9 0,-2-4-6 15,1 2 7-15,1-2 9 0,2 4-8 0,3-4-10 16,-2-1 21-16,1 2-19 0,-2-5-1 0,1-1-16 16,-1 2 16-16,-1-2-8 0,0-2-1 0,-2 1-3 0,1 0-2 15,-11-3-8-15,21 0-18 0,-9 2-20 16,-12-2-18-16,19-2-18 0,-19 2-34 0,15-1-26 0,-8-4-41 16,-7 5-35-16,11-6-61 0,-4 0-92 0,-7 6-227 15,8-14-625-15,-5 3 277 0</inkml:trace>
          <inkml:trace contextRef="#ctx0" brushRef="#br0" timeOffset="100530.7394">5439 5186 197 0,'0'0'301'0,"0"0"-19"15,0 0-21-15,11 8-13 0,-11-8-16 0,6 11-17 16,-6-11-11-16,4 10-22 0,2-2-8 0,0 2-8 15,0-4-13-15,0 2-12 0,3-1-12 0,0 0-2 16,-4 0-11-16,3-1-7 0,0 0-12 0,1 3-10 16,-3-6 3-16,4 3-15 0,-1-2-6 0,-9-4-5 15,20 1-4-15,-8-1-3 0,-12 0-12 0,23-7-1 16,-9 2-3-16,4-1-8 0,0-1-8 0,0-3-4 16,-2-1-7-16,-1 1-4 0,6-1-6 0,1-6-3 0,-8 8-12 15,0-6 2-15,1 3-1 0,-1-1-4 16,-2-1 5-16,1 2-9 0,1-1 7 0,-1 3 0 15,-6 2 0-15,1 1 2 0,-2 1 9 0,-6 6-8 0,12-11 2 16,-5 8 2-16,-7 3 3 0,0 0 0 0,15-7-2 16,-15 7 6-16,0 0 12 0,24 8-4 0,-20-6 3 15,5 6-10-15,5 1 20 0,-1 2 2 0,7 7 4 16,-1-1 10-16,8 12-8 0,0-2 15 0,0 4-19 16,1 2 7-16,-3-2-4 0,-1 6-1 0,6 1-2 15,-5-5-2-15,1 5-7 0,1-3 6 0,-2 0-2 16,-3-2-1-16,-1 0-3 0,3-5 5 0,-5 3 1 15,-4-6-5-15,0-3-6 0,-3 1 2 0,0 0 2 16,0 0 1-16,-5-3 5 0,-4-5 0 0,2 5 12 16,-4-7-6-16,-1 0 3 0,0 3 6 0,0-1 3 15,-3-4-2-15,3-11 7 0,-9 20-2 0,5-9-2 16,0-4-1-16,-4 1 0 0,4 1-4 0,-5-6-2 16,-2 4 1-16,2-3-7 0,-1 2 9 0,-7-1-8 15,5-3-2-15,-5-1-4 0,0 2-2 0,-8-3-3 16,-1-4-6-16,0-2 3 0,2 2-1 0,-5-4-9 0,3 0-3 15,-1-4-15-15,3 1 5 0,0-2-4 0,2 6-5 16,2-8 1-16,2 2-6 0,3-3-7 0,-2-4 4 16,5 0-12-16,1-2-1 0,1 0-1 0,4 1-3 15,4-2 4-15,2 0 0 0,2-2-9 0,2 1 3 16,5 2-9-16,-3-2 10 0,8-3-11 0,-4 3 13 16,6-12 8-16,-2 12-3 0,2 0-3 0,7-7 6 15,-8 8 0-15,8-8 9 0,-5 7 1 0,3-5 5 16,-6 9-4-16,3-4 5 0,-3 3 0 0,-3 0 20 15,0 8-23-15,0-3 14 0,-6 3-2 0,3 0 5 16,0 2-6-16,0 1 1 0,-4 2 10 0,0-3 0 16,-5 11 8-16,6-11-1 0,-3 5 7 0,-3 6 3 15,6-11-4-15,-6 11 7 0,0 0 0 0,6-11-7 16,-6 11 2-16,0 0-2 0,7-6-3 0,-7 6 5 0,0 0 4 16,20 6 9-16,-20-6 0 0,13 8 9 15,-4-1-2-15,-2 0 9 0,1-1 11 0,1 5-5 16,-2-4 4-16,5 0 2 0,-3 4 3 0,2-1 1 0,-4-2-6 15,1-1 0-15,4 3-3 0,-5-3 3 0,-6 3-9 16,4-3-4-16,-5-7-3 0,7 13-2 0,-1-8-3 16,-6-5-2-16,5 11-7 0,-5-11-3 0,6 10-12 15,-6-10-23-15,0 0-29 0,3 10-28 0,-3-10-31 16,0 0-38-16,0 0-33 0,-8 13-39 0,8-13-47 16,-18 5-63-16,18-5-102 0,-20-5-272 0,5-2-750 15,-2-3 333-15</inkml:trace>
          <inkml:trace contextRef="#ctx0" brushRef="#br0" timeOffset="100690.354">6303 4822 53 0,'0'-18'400'0,"-2"3"-7"0,2 1-3 0,-1 1-29 16,1 13-15-16,-2-18-20 0,-1 7-19 0,3 11-25 0,0-18-27 16,0 18-26-16,0-15-15 0,0 15-37 0,0 0-15 15,0-11-37-15,0 11-21 0,0 0-39 0,0 0-28 16,6-11-50-16,-6 11-39 0,0 0-32 0,0 0-48 15,0 0-58-15,0 0-88 0,0 0-302 0,0 0-628 16,0 0 278-16</inkml:trace>
        </inkml:traceGroup>
        <inkml:traceGroup>
          <inkml:annotationXML>
            <emma:emma xmlns:emma="http://www.w3.org/2003/04/emma" version="1.0">
              <emma:interpretation id="{5068A626-C052-49D2-80D5-3BD93CF72AF7}" emma:medium="tactile" emma:mode="ink">
                <msink:context xmlns:msink="http://schemas.microsoft.com/ink/2010/main" type="inkWord" rotatedBoundingBox="9098,6286 11767,6166 11816,7255 9147,7375"/>
              </emma:interpretation>
            </emma:emma>
          </inkml:annotationXML>
          <inkml:trace contextRef="#ctx0" brushRef="#br0" timeOffset="101708.9348">7574 5068 251 0,'-8'-6'267'0,"8"6"-5"0,0 0-10 16,0 0-14-16,0 0-9 0,0 0-17 0,0 0-16 15,0 0-19-15,0 0-13 0,0 0-18 0,0 0-12 0,0 0 1 16,0 0-8-16,0 0 5 0,0 0-7 16,0 0-3-16,14 38 7 0,-5-24-1 0,-7 2 2 15,0 2-1-15,4-3-2 0,-3 3-12 0,3-2 5 0,0 0 0 16,1 7-12-16,-1-3-3 0,0-4-12 0,2 1-5 16,-2-3 2-16,0 3-14 0,1-4-8 15,-1 1-3-15,-3-1-9 0,4-1-6 0,-4-2-3 0,0-1-1 16,2 0-3-16,-1-2-5 0,-2 3-16 0,-2-10-21 15,6 18-38-15,-3-12-35 0,0 4-38 0,-3-10-25 16,3 12-37-16,-3-12-36 0,-6 12-54 0,6-12-71 16,-9 5-306-16,9-5-693 0,-14 2 306 0</inkml:trace>
          <inkml:trace contextRef="#ctx0" brushRef="#br0" timeOffset="102292.4782">7511 4902 192 0,'3'-9'264'16,"-3"9"-24"-16,0-18-30 0,0 18-18 0,6-13-21 15,-3 7-13-15,-3 6-19 0,13-11-15 0,-13 11-22 16,17-4-26-16,-7 1-26 0,2 3-16 0,6-2-25 0,0 0-14 16,-2 1-12-16,4 1-11 0,-1-1-5 0,2-1 2 15,7 2 4-15,-2-2-1 0,-3-1 9 16,3 0-11-16,-1 1 20 0,1-4 0 0,0 2 15 0,0-3 14 15,-2-2 12-15,-2 1 12 0,6-4 16 0,-1-1 13 16,-1 2 11-16,-1-7 5 0,-4 5 6 0,4-7 3 16,-3 7-1-16,-2-2 1 0,-4-1-6 0,-2 3 2 15,-2 6-9-15,-2-6 3 0,-2 5-2 0,-3-2 0 16,4 1-4-16,-6 3-4 0,-3 6-7 16,8-14-4-16,-8 14-8 0,0-12-6 0,0 12-3 0,0 0-8 15,0 0-1-15,-17-12-11 0,7 10-1 0,10 2 0 16,0 0-4-16,-25 9-6 0,14-4 2 0,-5 1-1 15,4 1-3-15,-5 4-4 0,4 1 1 0,0 0 1 0,1 2-4 16,-2 1-1-16,2 0 1 0,5 1 4 0,1 3-3 16,0 1-1-16,3-2 2 0,1 4 2 15,2 0 2-15,3-3 2 0,5 4 2 0,1 3 1 0,1-1 1 16,-1 4 4-16,2-3 3 0,2 0-4 0,1-1 5 16,5 8 4-16,0-1-2 0,-4 4 18 0,5-5-16 15,-1 0 5-15,-6-6 5 0,1 2 0 0,-2-1 8 16,1 0-7-16,-4 0 2 0,2 0 1 0,-1 0-3 15,-1-2-3-15,-2 0-6 0,2-2 8 0,-3 1-4 16,2-5-1-16,-2 0-1 0,0-1-1 0,-2 0 6 16,-1-3-11-16,3 4-2 0,-3-5-11 0,0 1 7 15,5-1-5-15,-8-1 4 0,6-2-5 0,-6-3-3 16,4 4-6-16,-4-11 0 0,3 11-10 0,-3-11-20 16,6 13-26-16,-6-13-20 0,0 9-16 0,0-9-29 15,0 0-6-15,6 8-20 0,-6-8-28 0,0 0-42 16,0 0-50-16,0 0-67 0,0 0-279 0,0 0-652 0,0 0 289 15</inkml:trace>
          <inkml:trace contextRef="#ctx0" brushRef="#br0" timeOffset="103015.665">7984 5407 143 0,'0'0'263'15,"0"0"-18"-15,-9-5-18 0,9 5-21 0,0 0-20 16,-3-11-18-16,3 11-16 0,0 0-13 0,15-9-9 16,-5 3-13-16,1-1-7 0,6 0-8 0,1 3-7 15,5-6-5-15,5 2-6 0,-4 1 2 16,1-3-7-16,7 4-7 0,-6 2-6 0,3-3-7 0,1 0-5 16,-1 4-8-16,0-4 1 0,-4 3-6 0,5-1-6 0,-5 0 1 15,5 4-4-15,-3-2-6 0,1-3 2 16,-5 2-5-16,2 3-2 0,-6-3-2 0,2 2-2 15,-1-2-4-15,-1 1 1 0,-2 0-2 0,-3 0 2 0,3-2-3 16,-4-2 1-16,1 1-1 0,-2 2-4 16,-5 0 0-16,5-1-1 0,1-3 0 0,-5 3 0 15,4 0-3-15,-6-1 1 0,1-1-2 0,-7 7 5 16,12-13 0-16,-7 8-1 0,1-1-2 0,-6 6 4 0,6-14-5 16,-3 8-2-16,-3 6 2 0,0-16 1 0,0 16 2 15,0 0-1-15,-6-15-5 0,0 8 2 0,6 7-2 16,-11-11 2-16,2 4-2 0,-1 3 0 0,-5 2 1 15,1-3-4-15,-2 1-1 0,0 2 3 0,-4 2 2 16,1 0 0-16,-4 0-4 0,1 3 1 0,3 1 3 16,-2 2 1-16,1-2 1 0,4 5 6 0,-6 2 3 15,5 0 7-15,1-2-2 0,-4 3-1 0,6 2 5 16,3 0 0-16,2-2 1 0,-1 3 3 0,4-2-1 16,-2 2-3-16,5-3 4 0,0 3 3 0,3 0-7 15,3 1 2-15,3-3-6 0,2 0 3 0,-2-2 4 16,4 0-7-16,2-2 1 0,-1-1-2 0,2 2 4 15,0-5-1-15,5 1-6 0,2-2 2 0,-1-1 1 0,-1-3-2 16,1-2-4-16,10-3-6 0,-4-1 8 16,2-1-4-16,-5-5-1 0,4-1 3 0,-3 2-3 15,0-2-1-15,-4-3 1 0,-5 7 3 0,4-6-6 16,-5-4-5-16,0 5 4 0,-4 3 0 0,-1-4-8 0,-2 1 1 16,0-1 3-16,-2 3 3 0,-4 1 0 0,0 11-4 15,3-16-1-15,-3 16 7 0,3-15 0 0,-3 15-1 16,0-10-1-16,0 10-4 0,0 0-1 0,0 0 0 15,6-11 1-15,-6 11 7 0,0 0-11 0,0 0 1 16,0 0 3-16,17 28 0 0,-12-20 2 0,3 4-3 16,-2 2 1-16,1-1 0 0,5 0 6 0,-4 1-11 15,-2-1 12-15,0 2 1 0,1-2-6 0,2 0-15 16,-3-1-18-16,-1 1-21 0,-2-7-24 0,0 3-33 16,-3-9-42-16,2 13-31 0,-2-13-64 0,0 0-275 15,0 0-566-15,0 0 250 0</inkml:trace>
          <inkml:trace contextRef="#ctx0" brushRef="#br0" timeOffset="103788.3233">9180 4685 251 0,'0'0'248'0,"7"-5"-10"0,-7 5-11 0,0 0-13 0,0 0-10 15,29 11-4-15,-19-4-17 0,5 4-6 0,-2 0-6 16,1 4-11-16,5 1-7 0,-2 1-9 0,-1 6-13 16,2 0-4-16,-2 0-11 0,-2 0-7 0,-1 4-6 15,-1-4-15-15,1 3-1 0,-5-4-14 0,4 1 2 16,-5-5-7-16,-1-3-3 0,5-2-15 0,-5 5 3 16,3-6-3-16,-5-1-7 0,5 3-7 15,-6-7 2-15,0 4-8 0,5-1-4 0,-8-10 0 0,2 9-3 16,-2-9-4-16,3 10 2 0,-3-10 1 0,0 0-3 15,6 8-2-15,-6-8 1 0,0 0-6 0,0 0-5 16,0 0-3-16,0 0-8 0,0 0-9 0,0 0-7 16,0 0 2-16,0 0-3 0,-34-2 0 0,34 2-2 15,-24 0-2-15,9 0 9 0,-1 0-2 0,0 0-9 16,-4 2 13-16,1-2 4 0,-1 4 2 0,-3-1 1 16,3 1 0-16,-2 3 1 0,8-2 4 15,-1 1-1-15,2 0-3 0,-3 3 4 0,7-3 10 0,-5 1-5 0,7 0 5 16,1 2-5-16,0-4 5 0,6 6-10 0,-6-1 12 15,6-10 7-15,-2 20-7 0,2-20 4 0,5 19 0 16,-2-9-1-16,0 1 4 0,3-5 7 0,-2 1-17 16,5 1 3-16,0-2 3 0,5 1-8 0,2-3 3 15,0-1 5-15,-2 0-7 0,5-3 1 16,7-7 4-16,-1 1 3 0,2-1-10 0,1-4 6 0,8-2-5 16,0-5 2-16,-6 4-5 0,2-3 4 15,7-5 2-15,-3 5 0 0,-2-4-1 0,-1 0-9 0,0 3 4 16,0-2-2-16,-2-4-6 0,-4 7-6 0,-5-1 2 15,-2 1 0-15,-1 1-2 0,-3 5 3 0,-2-4-2 16,-5 4 0-16,0 1-1 0,-5-3 5 0,2 5 0 0,0-2 1 16,-6 10-1-16,0-15 1 0,0 15-4 0,-6-13-4 15,6 13 6-15,-12-9 4 0,5 3-5 16,7 6 9-16,-20-7-2 0,7 0-2 0,-1 7-2 0,14 0 3 16,-28 7 0-16,12 0 4 0,-1-1-2 0,-5 3 2 15,0 6-1-15,2-2 4 0,7 0 3 0,-7 1 0 16,4 4 1-16,4-3 3 0,2 4 0 0,1-1 5 15,1-4 5-15,5 0 3 0,0 2-2 0,3-1-5 16,0 0 18-16,3 0-7 0,8 0 4 0,-2-3 12 16,1 0 1-16,5-3 5 0,1 0 9 15,8 0 6-15,8-4-6 0,-6 2-7 0,16-4-5 0,-3-3 6 16,0-2-3-16,2-6-11 0,-2 5-4 0,-9-1-2 16,0-3-23-16,-2 3-16 0,2-2-44 0,-8 1-41 15,-2 2-37-15,-1 1-71 0,-5 0-56 0,-2 0-133 16,1-2-234-16,-13 4-675 0,9-7 299 0</inkml:trace>
        </inkml:traceGroup>
        <inkml:traceGroup>
          <inkml:annotationXML>
            <emma:emma xmlns:emma="http://www.w3.org/2003/04/emma" version="1.0">
              <emma:interpretation id="{B5B52773-32BF-46BF-BD62-2C72B0CFAB95}" emma:medium="tactile" emma:mode="ink">
                <msink:context xmlns:msink="http://schemas.microsoft.com/ink/2010/main" type="inkWord" rotatedBoundingBox="12484,6294 14634,6197 14666,6892 12515,6989"/>
              </emma:interpretation>
            </emma:emma>
          </inkml:annotationXML>
          <inkml:trace contextRef="#ctx0" brushRef="#br0" timeOffset="105609.9559">10907 5135 257 0,'0'0'249'15,"7"6"-12"-15,-7-6-12 0,12 0-12 0,-12 0-9 16,14 0-10-16,-14 0-13 0,19-2-9 0,-6-2-12 16,2 0-13-16,2 2-13 0,-1-6-10 0,1 1-13 15,-1-1-6-15,0 0-11 0,7-4-6 0,-7 2-10 16,1-1-8-16,-4 2-11 0,5-2-2 0,-5-1-5 16,-2 0-7-16,1 1-6 0,-2 0 1 0,-2 1-3 15,-2-3-5-15,0 0-1 0,-4 3-2 0,0 0-2 16,-2 10-3-16,-2-22-3 0,1 8-7 0,-6 1 2 0,2 2-4 15,-2-2-3-15,-5 3-1 0,3 2 0 16,-3 1-2-16,-2 1 0 0,1 1-1 0,-2 2-5 16,2 1 1-16,-4 4-2 0,17-2 2 0,-27 4 3 0,14 2 0 15,-2 5-1-15,2 0 0 0,1-2 1 0,0 7 5 16,0-3-1-16,3 4 6 0,1 6 1 0,-1-6-3 16,5-1 4-16,3 4 1 0,-4 0 5 0,5 3 1 15,0 2 4-15,5-4 3 0,0-4-11 0,-2 7 1 16,3-7 14-16,2 1-9 0,-2-4 1 0,6 4 3 15,1-7 1-15,1 1-3 0,-1-1 1 0,3-2 6 16,2-4 6-16,2 0 0 0,-1-2-5 0,5-3-5 16,1 0-4-16,2-6 1 0,-4 1-3 0,3-2-7 15,0-4 7-15,-4 1-12 0,5-1 5 16,-6 0-1-16,4-3 3 0,-4 1-16 0,-2-5 0 0,5 5-11 16,-3-5-14-16,-4 1-1 0,-1-3-8 0,-3-6-11 15,2 6-4-15,-3-4 3 0,0 0 2 0,-3-2-7 16,-1 2 1-16,-2-4 1 0,0 3 3 0,0-2 4 15,-5 2 6-15,-1 0-1 0,0-1 7 0,0 10 5 16,0-11 6-16,-4 6 5 0,1-3 7 0,3 7 7 0,-6-1 8 16,3 4-1-16,1 1 5 0,-1 2 3 0,3 11 5 15,-1-20-2-15,-4 13-3 0,5 7 2 0,0 0-5 16,-1-17-3-16,1 17 0 0,0 0-7 0,-5-9 9 16,5 9-13-16,0 0 1 0,0 0 2 0,0 0 1 15,0 0 0-15,0 0-1 0,27 33 9 0,-21-18-4 16,0 0 3-16,3 1 1 0,3 6 6 0,-2 2-8 15,5 7 7-15,-3-6-1 0,2 8 3 0,-5-4 0 16,1 3 1-16,0 2-3 0,2-6-6 0,-3-3 0 16,2-1 2-16,-4-1-2 0,5 0 12 0,-4-9-10 15,-2 4-11-15,1-4 5 0,0 1 3 0,-2-2-8 16,2 1 11-16,-4-5-2 0,3 1-3 0,-3-1 7 16,3-2-9-16,-1 0-3 0,-5-7 5 0,9 9-1 15,-9-9-5-15,4 11 5 0,-4-11 0 0,5 7-2 0,-5-7 0 16,0 0 5-16,0 0 3 0,0 0-3 0,0 0 3 15,0 0-7-15,0 0 16 0,0 0-15 0,0 0-3 16,0 0-3-16,0 0 1 0,0 0-5 0,0 0 1 16,0 0-5-16,-41-13 1 0,28 8 8 0,0 4-8 15,1 1 4-15,-3 0-5 0,-2-1 1 0,1 2 0 16,1 1-2-16,-4 2-1 0,5-4 8 0,-2 4 0 16,1-2-4-16,1 1-2 0,1 2 5 0,1-2-7 15,2 4-1-15,10-7 8 0,-17 7-7 0,14-3 2 16,3-4-1-16,-12 11 5 0,8-6-3 0,4-5 0 15,-6 11-6-15,6-11 10 0,-3 13-1 0,3-13 0 16,-3 8 0-16,3-8-8 0,0 0 10 0,9 16 9 16,-6-11-11-16,-3-5 1 0,12 8 3 0,-5-6 1 15,5-1 4-15,-12-1-6 0,21 4 4 0,-6-9-1 16,3 3 1-16,-3-2-1 0,12-3 6 0,-2-3-7 16,2-1 4-16,-2 1-4 0,2-3-6 0,0 2 5 15,0-2 4-15,0 4-3 0,-2-6-1 0,2 2 0 0,0 3-1 16,-1-1 2-16,0 0 2 0,-4 0-7 0,-4 2 3 15,4-1 1-15,-5-1-4 0,2 5 3 0,-4-2 0 16,0-2-4-16,-3 3 15 0,-5 1-18 0,2-2 0 16,0-2 1-16,-1 1 3 0,-2 0-3 0,0-2 1 15,-3 4-1-15,-3 7-3 0,4-17 1 0,-4 6-4 16,0-2 3-16,0 13-4 0,-6-21-3 0,2 11-1 16,-1 2-1-16,-1-2 11 0,-1-1-8 0,-4 5 13 15,4 1-13-15,-2-2-2 0,-3 1 6 0,5 1 4 16,7 5-3-16,-26-3-4 0,13 3 6 0,2-1-1 15,11 1-8-15,-19 4 5 0,10 1 14 0,0 5-5 16,-1-2-3-16,2 2 3 0,-1 3 2 0,5-1 5 16,-1 1-3-16,-2 4-1 0,4-4 13 0,3 2-9 15,0 0 10-15,0 0-2 0,3-2 5 0,3 4-1 0,1-4 4 16,1 1 2-16,4 1-6 0,0-2-4 16,1-3 4-16,-1 0-2 0,1 0-1 0,1-2 15 15,2-1-20-15,1-3 6 0,2-2-6 0,-3 0 2 0,4-2 2 16,-1-2 2-16,1 1-8 0,-1-4 1 0,0-1 0 15,1-1-4-15,2-4-3 0,-9 5 9 16,2-1-5-16,-1-1 8 0,2-2-15 0,-5-1 12 0,-1 1-12 16,4 0 6-16,-6 1 1 0,3 4 0 0,-2-8-5 15,1 9-2-15,-4 0 2 0,-1-4-3 0,-5 8-1 16,15-5 9-16,-9 2-9 0,-6 3 1 0,18-5-1 16,-18 5 7-16,17 3 5 0,-8 1-2 0,-9-4 9 15,18 5-12-15,-6 1 17 0,-1 1 6 0,2 0-5 16,-3-1 5-16,4 3 12 0,-2-1-15 0,-3-3-1 0,-3 4 1 15,3-4-2-15,0 1-2 0,-9-6-1 16,10 11 1-16,-5-9 4 0,-5-2-3 0,7 9 0 16,-7-9 11-16,0 0 4 0,6 5 15 0,-6-5-6 15,0 0 11-15,0 0-4 0,0 0 8 0,0 0 1 0,0 0 4 16,0 0-1-16,0 0 0 0,0 0-1 16,-12-36-6-16,11 25-8 0,-1-4-2 0,4 1-4 15,-2-10-5-15,0 0-7 0,1 0-2 0,4 8-5 16,0-11-5-16,6 0-10 0,-2 2-5 0,1 4-15 0,7-2 0 15,-8 7-10-15,4-4 0 0,1 7-14 0,-1 0-8 16,-1 4-21-16,1-2-6 0,-1 4-17 0,2 1-32 16,-4 2-16-16,1 1-18 0,-11 3-21 0,17 0-26 15,-17 0-46-15,11 10-46 0,-11-10-77 0,3 10-278 16,-3-10-701-16,-3 14 310 0</inkml:trace>
          <inkml:trace contextRef="#ctx0" brushRef="#br0" timeOffset="105962.3064">12986 5073 146 0,'0'0'310'0,"0"0"-9"15,10 10-9-15,-10-10-13 0,8 5-10 0,-8-5-6 16,9 9-6-16,-9-9-18 0,0 0-15 0,9 7-11 16,-9-7-15-16,9 6-6 0,-9-6-11 0,6 7-8 15,-6-7-5-15,0 0-5 0,0 0-4 0,0 0-2 16,11 2 5-16,-11-2 3 0,0 0 3 0,0 0 9 16,0 0 7-16,0 0 3 0,0 0-8 0,0 0-13 15,0 0-8-15,6-15-15 0,-6 15-11 16,2-15-12-16,-2 15-7 0,3-14-16 0,-3 14-8 0,-3-18-6 15,3 6-16-15,0 12-22 0,-3-14-40 0,3 14-48 16,0 0-61-16,-6-13-93 0,6 13-87 0,0 0-96 16,-19 2-165-16,19-2-301 0,-33 11-915 0,9-6 405 15</inkml:trace>
        </inkml:traceGroup>
        <inkml:traceGroup>
          <inkml:annotationXML>
            <emma:emma xmlns:emma="http://www.w3.org/2003/04/emma" version="1.0">
              <emma:interpretation id="{12469C7A-894F-4DD0-AA04-6400A048DC66}" emma:medium="tactile" emma:mode="ink">
                <msink:context xmlns:msink="http://schemas.microsoft.com/ink/2010/main" type="inkWord" rotatedBoundingBox="15477,5938 21458,5670 21506,6730 15525,6998"/>
              </emma:interpretation>
            </emma:emma>
          </inkml:annotationXML>
          <inkml:trace contextRef="#ctx0" brushRef="#br0" timeOffset="114832.0013">14251 4537 117 0,'0'0'203'0,"0"0"-17"16,0 0-14-16,0 0-9 0,0 0-11 0,0 0-17 0,0 0-8 15,0 0-6-15,0 0-8 0,0 0-4 16,0 0-10-16,0 0 2 0,0 0-9 0,0 0-1 0,0 0-6 16,0 0-6-16,0 0-1 0,0 0-2 15,0 0-4-15,-14-15-3 0,14 15-5 0,0 0-2 0,0 0-4 16,0 0-5-16,-7-5-2 0,7 5-3 0,0 0-4 16,0 0 1-16,-9-5-5 0,9 5-3 0,0 0-3 15,0 0 0-15,-11-6-3 0,11 6-3 0,0 0-3 16,0 0 0-16,-10-7-3 0,10 7-1 0,0 0-2 15,-17-4-5-15,17 4 2 0,0 0-3 0,-20 0-2 16,20 0 3-16,-15 1-3 0,15-1-2 0,-17 4-4 16,8 0 2-16,9-4-1 0,-18 7 3 0,5-1-5 15,2 3-6-15,1-7 9 0,1 7-4 0,-4-3 3 16,1 1 1-16,1-1-3 0,2 2 4 0,-3-2 1 16,5 0 2-16,-2 2 0 0,0-4 1 0,9-4-4 0,-15 8 5 15,9-4-6-15,6-4 1 0,-9 12 0 16,3-6-1-16,6-6-1 0,-7 8 1 0,7-8 1 15,-5 11-4-15,5-11 2 0,-3 10-1 0,3-10 1 16,-3 11 3-16,3-11-2 0,0 20 1 0,0-20 0 0,3 17 7 16,-1-8-7-16,-2-9-1 0,4 19-1 0,1-7 5 15,-1 0-1-15,2 2-4 0,-3-3 4 16,2 1 3-16,1-1-6 0,1 8 2 0,1-7-3 0,-2-1 3 16,3 0-4-16,-4-2 7 0,6 2-7 0,-4-2 1 15,1-2-1-15,-1-3 6 0,4 2-2 0,-2-4 0 16,1 1 2-16,1-1-10 0,-11-2 8 0,29 0 1 15,-15-4 1-15,-2 2-3 0,-12 2-2 0,21-4 4 16,-11 0 0-16,0 4-7 0,-1-6 2 0,-9 6 2 16,18-8-2-16,-12 5 4 0,-6 3 14 0,8-6-4 15,-8 6 0-15,7-5 4 0,-7 5-4 0,8-7 0 16,-8 7-1-16,0 0-7 0,0 0 3 0,0 0-4 16,0 0 1-16,0 0-6 0,0 0 3 0,0 0-5 0,0 0-1 15,0 0 4-15,-36 1 2 0,36-1-5 0,-20 11 3 16,10-7-3-16,-5 7 0 0,3 1-3 0,2 0 5 15,-7-5 0-15,-2 10 1 0,3 5-4 16,-2-3 2-16,3-2 2 0,1 3 6 0,-4 0 4 0,5-1-5 16,-2-1 6-16,3-2-5 0,0-1 4 0,5 2-7 15,-1-2 3-15,2 1-3 0,3-2-6 16,-1-1 6-16,2 0 1 0,-1 0 1 0,6 1-4 0,-3-14 5 16,2 17-9-16,2-6-1 0,-1-4 15 0,3 0-5 15,2 3 2-15,-1-3-3 0,4-2 0 0,1-2 0 16,3 0 6-16,-1-1 0 0,4-1 2 0,-1 3-5 15,1-3 4-15,1-6-1 0,0 9-11 0,1-8 5 16,-5 3 0-16,3-1-10 0,1 2 7 0,-3-3 2 16,2 2-8-16,-3-1 0 0,-1-3 2 0,1 3-3 15,-4 1 8-15,-11 1 2 0,20-8-8 0,-7 1 7 16,-1 5-6-16,-3-2 4 0,5-3-5 0,-1-3 0 16,0 2-3-16,1-2 7 0,1 1-4 0,0 1 3 0,1 0-2 15,3-9-2-15,1 0 4 0,-4 5-9 16,5-6 9-16,-4-2-6 0,2 3-6 0,0-1-2 0,-4-1-4 15,5-3-4-15,-2 1-8 0,-4-2 5 16,3 1-6-16,-4 2-8 0,1-2 5 0,-1-2-2 0,-2-1-8 16,0 0 4-16,1 2 1 0,-4 0 1 15,-1 1 9-15,1 0-4 0,-4 2 5 0,1-2 1 16,-1 0-4-16,-1 0 7 0,-1-1-1 0,-1 0 3 0,2 0 2 16,-6 1 2-16,0 0-3 0,0 5 1 0,0-1-1 15,-1 0 4-15,2 0 4 0,-4 1-5 0,3 1 4 16,-1-3 3-16,-4 3 2 0,2-1-7 0,0-1 7 15,2 1-6-15,-3 5 3 0,-1-7-2 0,1 7 2 16,-2-3 1-16,-2 0 1 0,2 4 7 0,0 0-3 16,2 3 0-16,-1 2-5 0,1-1 7 0,7 7-2 15,-18-11-1-15,11 9-3 0,7 2 0 0,-21-2 2 16,12 2-1-16,9 0 0 0,-20 4 2 0,7 3 1 16,3-3 4-16,-2 7-1 0,1-1 0 0,-1 0 2 0,3 4 3 15,-1 3-7-15,1-5 10 0,-2 11-3 16,2-4 1-16,2-2 2 0,1 1-2 0,-1 2 2 15,2 3-6-15,-1-2 6 0,3 5 2 0,0-1-3 0,3-3 4 16,0 4-10-16,3-1 8 0,-3 1-8 0,3 0 7 16,-1 10 6-16,4-9-5 0,-2 7-4 0,2 2-1 15,-3-5-1-15,5-5 1 0,0 11 4 0,0-4-3 16,-1-7-1-16,1 1-2 0,-2-2 5 0,3-3-5 16,3 3 1-16,0-2 12 0,0-5-12 0,-4-2 10 15,4-1-4-15,0-1 8 0,2 0-5 0,-1-4 9 16,1 3 1-16,1-2 3 0,-2 0-2 0,0-6 2 15,5 5-1-15,-3-5 1 0,3 0 0 0,-2-1-6 16,1-4 2-16,-1 2 1 0,4 0-7 0,-2-2 1 16,-4 2-6-16,6-2-2 0,-7 0 13 0,5-4-7 15,-1 2-12-15,1-1 4 0,-4 1-2 0,1-2 5 16,-1 1-5-16,4-1-2 0,-3-2 4 0,-2 4-1 16,3-8-2-16,-2 4 6 0,-5-1-5 0,4 0 15 0,-1-3-24 15,0 3 3-15,-2 0 1 0,2-6-5 16,0 6 17-16,-4-3-9 0,-2 1-4 0,6-4-10 0,-5 0 3 15,-1 1-6-15,-3-2-8 0,3-2 6 0,-4 2-5 16,2 1-4-16,-2-2 2 0,-2-1-6 0,-2 1-5 16,1-3-1-16,-4 6 12 0,2-1 2 0,0-4-1 15,-4 4 5-15,1 1-13 0,0 2 12 0,0 2-8 16,1-4 8-16,-5 4 7 0,10 8-1 0,-17-12 2 16,8 3-1-16,1 5-2 0,-1-1 0 0,-3 3 6 15,12 2-5-15,-20-7 2 0,8 7 8 0,12 0-3 16,-21 2-4-16,10 0 0 0,2 1 2 0,-2 1 1 15,2 2-1-15,-1 2 2 0,1 0 0 0,-2-1 0 16,4 4 4-16,-1 0 0 0,1 4 2 0,1-2-2 16,3 3 18-16,-1 0-5 0,5-1-3 0,-2 2 0 15,2-1 2-15,-1 0 0 0,5-1 13 0,-4 1-11 16,4-3 5-16,2 0 1 0,0 0 4 0,1 1 3 16,2-2-2-16,4-1 6 0,-1 0 4 0,2-2-1 0,0 1 0 15,4-4-1-15,-1-4 0 0,8 2-1 0,-7-1-4 16,2-3-1-16,3 1-9 0,4-2 7 15,-4 1-8-15,1-6 2 0,-5 5-5 0,-1-1-23 0,6-3 8 16,-5-1-10-16,4 1-10 0,-6 0-12 0,-1-2-8 16,1 0-1-16,-1 0-4 0,-2 1-12 0,0-3 1 15,-2 2 4-15,-1-2 0 0,0 1 4 0,-5-2 4 16,4-1-3-16,-4 3 8 0,-1-2 4 0,-3 2 6 16,2 0 4-16,-4-7-1 0,4 1 5 0,-2 5 4 15,-2-3-3-15,2 1 5 0,-3 11 2 0,2-19 6 16,-2 10 1-16,4-2 5 0,-4 11 4 0,-3-15 5 15,3 15 1-15,-1-14 16 0,1 14-12 0,6-10 3 16,-6 10-5-16,0 0 5 0,0 0-4 0,4-12-4 16,-4 12-1-16,0 0 1 0,0 0 3 0,0 0 3 15,0 0 0-15,0 0 1 0,18 20 8 0,-14-12-1 16,2-1 5-16,2 6-1 0,-2 1 15 0,1-2 1 0,1 0-1 16,-1 3-1-16,-1-3 16 0,2 3-16 0,1 1-3 15,-2-3 1-15,-1 2-1 0,1-4 6 0,-1 3-11 16,-1-2 2-16,1-1-2 0,-2-1 8 0,2-2-16 15,0-1-1-15,-3 0-3 0,-3-7 8 0,11 10-8 16,-8-3 0-16,-3-7-2 0,0 0 0 0,4 11-13 16,-4-11 10-16,8 3 2 0,-8-3-3 0,8 4 0 15,-8-4-5-15,0 0-5 0,0 0-10 0,18-16 1 16,-12 10-11-16,-6 6-18 0,8-14-6 0,-1 2-12 16,1 0 3-16,-2-5-5 0,-2 4 1 0,2 1 2 15,0-5-1-15,-3 6 7 0,2-5 4 0,-2 1 5 16,1 2 1-16,-2 4 5 0,-2 9 3 0,5-20 0 15,-5 9 5-15,2 2 5 0,-2 9 2 0,3-17-1 16,-2 10 14-16,-1 7-11 0,0 0 6 0,2-16 3 16,-2 16 2-16,0 0-3 0,3-12-2 0,-3 12 2 15,0 0 2-15,0 0 3 0,9-3 2 0,-9 3-5 16,0 0 10-16,0 0 0 0,22 13 8 0,-11 0 2 0,-5-5 17 16,3-2-18-16,-2 1 8 0,2 7 4 15,0-5 1-15,0 3-2 0,3-1 4 0,0 0-3 16,0 0-4-16,-2 1 0 0,1-1-4 0,0-3 2 0,-2 3 1 15,3-2-12-15,0-1 6 0,-3 1-2 0,-3-5 1 16,2 3-5-16,-1-2-1 0,4-3 16 0,-11-2-17 16,13 6 1-16,-13-6 1 0,13 3-1 0,-13-3 4 15,0 0-13-15,21-9 5 0,-13 5-6 0,-8 4 2 16,12-10-10-16,-5 2-2 0,-1-1-7 0,0-3 9 16,0-1-16-16,1-1 1 0,-4-4-6 0,0 4-3 15,0-3 11-15,2 3-1 0,-2-3-1 0,0 6 6 16,0-2 3-16,0-1-3 0,-2 6 1 0,-1 8 4 15,2-10-7-15,-2 10 14 0,4-13-5 0,-4 13-8 0,3-9 10 16,-3 9-9-16,0 0 12 0,0 0-5 16,0 0 1-16,0 0 11 0,0 0 3 0,26 16 4 15,-20-7 8-15,1 0 5 0,2 0 4 0,1 4-3 16,4-2 2-16,-2 0 14 0,3 6-4 0,-2-8 1 0,5 0-2 16,-5 0 3-16,10-3 2 0,-5 3-5 15,-3-4-3-15,3 1 5 0,-5-1-13 0,2-4 3 16,0 0-4-16,1-1 0 0,-2-2 7 0,-14 2-7 0,20-2-6 15,-11 2 2-15,-9 0-4 0,18-5 1 0,-12-1-3 16,-6 6-2-16,12-10-3 0,-9-1 1 0,-3 11-6 16,5-15-4-16,-2 6-6 0,-3 9-6 0,3-22-8 15,-3 14-4-15,1-3-7 0,-1 11-2 0,0-20 6 16,0 20-2-16,0-15 10 0,0 15-7 0,2-10-3 16,-2 10 2-16,0 0-1 0,4-8 10 0,-4 8-5 15,0 0 2-15,0 0 7 0,20 4 4 0,-20-4-1 16,10 10 0-16,-10-10 5 0,12 10 5 0,-5-5 1 15,4 1-2-15,-2 0 6 0,4 1 2 0,4-2-3 0,-3 5 4 16,4-5 5-16,0 0 6 0,2 1-6 0,-2-6 7 16,1 2 6-16,6 0-9 0,-8 2-2 15,2-7 2-15,0 2-7 0,1-3 6 0,5-2-14 0,-8 1 13 16,1 0-4-16,-1-1 1 0,0-2-6 0,-4 1-5 16,2-2-6-16,0 0-11 0,-5-1-9 0,2-1 3 15,-3-1-6-15,-3-2 0 0,0 5-13 0,-1-1 9 16,1-2-2-16,-5 1 0 0,-1 11 2 0,-1-15 9 15,1 15 0-15,-6-20-6 0,0 12 7 0,4-3 5 16,2 11 5-16,-9-12-3 0,5 7 4 0,4 5-1 16,-18-14 3-16,11 11 1 0,-1-2-2 0,8 5 3 15,-22-4-7-15,8 2 8 0,4 2 0 0,-7-4 1 16,3 8-3-16,-1-2 6 0,-2 1 1 0,2-1 0 16,0 2 2-16,-1-2 15 0,3 3-19 0,-1 1 0 15,1 2 9-15,2-7 5 0,-7 8-2 0,6 2 2 16,2-1 1-16,0 0-3 0,2 1 3 0,-2-1 3 0,2 2 2 15,2 1 5-15,5-4 0 0,-5 6 6 0,4-5-5 16,1 3 4-16,-2-1-3 0,1 2-1 16,2-3 5-16,2 3 2 0,1-3-3 0,-2-2 1 0,5 6 4 15,-4-8-1-15,-2-7 1 0,7 15-4 0,-1-7-4 16,0 0 1-16,3-4-7 0,3 4 3 0,0-5-5 16,-3 1-1-16,3-2 7 0,3 1 11 0,1-4-23 15,-1-1 6-15,0 2 11 0,1-4-13 0,4 0-10 16,-4 1-3-16,2-3-9 0,-2-2-3 0,7-4-5 15,-2-1-1-15,0 3-8 0,-6-1-1 0,7-2 3 16,-7-1-7-16,0 2-1 0,-2 1 4 0,1-4-7 16,-2 6 0-16,-1-7 13 0,0 3 3 0,1 1 0 15,0 2 19-15,-5-4-13 0,4 3-1 0,-4 5 0 16,-1-5 2-16,-1 4 5 0,0 1 2 0,1-1 1 16,-6 7-4-16,8-11 5 0,-8 11-9 0,4-6 7 15,-4 6 5-15,0 0 0 0,0 0 4 0,15-3-3 16,-15 3 8-16,0 0 1 0,12 9 12 0,-12-9 8 0,8 11-7 15,-4-2 6-15,2-2 3 0,0 3-1 0,-1-2 5 16,4 4-7-16,-5-3 0 0,0-2 4 0,2 0 0 16,0 1-3-16,0 8 1 0,-1-11-5 0,1 1-1 15,-6-6-6-15,9 13 2 0,-6-5-5 0,-3-8 6 16,6 7-7-16,-6-7 5 0,7 8-8 0,-7-8 4 16,0 0 0-16,11 4 0 0,-11-4 2 0,0 0-4 15,0 0-2-15,20-9-1 0,-20 9-6 0,14-13-12 16,-8 6 6-16,1 2-4 0,1-5 8 0,-1 0-15 15,4-1 5-15,-2 0-4 0,0-2-4 0,0 0 9 16,-4 5-7-16,0 0 5 0,4 2-6 0,-5-4-3 16,-4 10 6-16,12-10-2 0,-6 5 0 0,-6 5 2 15,12-6 0-15,-12 6 2 0,9-4 6 0,-9 4-10 0,0 0 3 16,0 0 4-16,21 7 2 0,-15-1 8 16,-6-6-4-16,10 12 2 0,-4-6 6 0,2 9 6 15,-2-9 4-15,1-1 9 0,-1 4-6 0,2 2-3 0,1-1-6 16,-2-3 3-16,-1 2-3 0,2-4 5 0,0 0-1 15,-8-5-3-15,14 6-2 0,-8 1 1 0,-2-3-2 16,-4-4 6-16,11 7 0 0,-11-7-2 0,9 4 0 16,-9-4 1-16,0 0-8 0,13 0 2 0,-13 0-5 15,0 0 1-15,17-13-12 0,-17 13-4 0,9-13-10 16,-8 6-9-16,5-3-4 0,0 0 6 0,0-1-19 16,-2-3-12-16,1 0-2 0,4 2 5 0,-6-1 1 15,3-1 3-15,1-1 2 0,-1 3 11 0,-1 4-4 16,1 0 8-16,-3-2 2 0,1 2 6 0,-4 8 1 15,8-12 5-15,-5 6-3 0,-3 6 5 0,8-6 4 16,-8 6-8-16,0 0 16 0,15-3-2 0,-15 3 13 16,0 0 1-16,23 9-1 0,-14-4 5 0,0 1 1 0,0 3 12 15,4-3 0-15,-1 1 4 0,4 4 0 0,-2-3 4 16,-1 2 2-16,2-3 3 0,0 4-1 16,3-1 1-16,-3-3-4 0,0 2-1 0,0 0 2 0,0-3 0 15,1-2-2-15,0-1-9 0,-1-1 1 0,3 1 5 16,-1-1-16-16,-1 0 11 0,-1-4-20 0,3 0 19 15,-3 1-3-15,0-5 2 0,1 2-9 0,0-3 10 16,2 0-12-16,-3 3 12 0,0-7-23 0,3 0-11 16,1-7-2-16,1 2-11 0,-7 1-7 0,7-1-2 15,-4-1-4-15,2-3-10 0,-3-2 0 0,3 0 0 16,-2-2-1-16,2-7 1 0,-5 5-3 0,-1 3-5 16,3-11 7-16,-3 8-4 0,-3-8 2 0,2 9 6 15,-4-5 2-15,1 7 5 0,-7-1 5 0,-1 4 5 16,3-2 0-16,-7 0 5 0,1 6 3 0,-3-2 6 0,-2 2 2 15,-2 1 3-15,-2 0 1 0,-2 3 2 16,1 0 1-16,-2 1 8 0,-3 4 1 0,2 1 1 16,-1-1 1-16,2 1 0 0,-1 5 4 0,1 0-2 15,15 1 0-15,-22 2 0 0,7 5 4 0,1-1 1 16,2 5 5-16,1 0 2 0,2 0 5 0,-5 9 1 0,4-3 4 16,-2 4 11-16,7 3-4 0,-1 2 0 0,0 1 5 15,2 2-2-15,1 1 2 0,-2 8-2 0,4-2-1 16,1-2 2-16,0 2 3 0,0-7 0 0,3 4-11 15,1 2 17-15,-2-6-25 0,4-1 4 0,0-1 2 16,1 10 0-16,4-10-19 0,-1 10 11 0,1-10 1 16,1-3-7-16,1 0 8 0,2 1-4 0,0-3-9 15,3-1 2-15,1-6-6 0,-3-5-7 0,2 1-9 16,2-8-4-16,7 4 3 0,-2-7-4 0,-6-1-1 16,8-2 6-16,-3-3-15 0,0-2 0 0,-2 0 5 15,2 0-3-15,-7-3 8 0,0 2-9 0,-2-2 3 0,2 2-4 16,-1-2 6-16,-4 0-7 0,2 2 6 15,-7 2 5-15,3 0 5 0,-2-1-3 0,-1 2-2 16,-1-1 4-16,3 2 0 0,-9 5 1 0,11-9 2 0,-11 9-1 16,9-6 2-16,-9 6 5 0,12-2 4 15,-12 2 4-15,14-2 6 0,-14 2 7 0,18 0 3 16,-9 3 12-16,-9-3-14 0,20 0 4 0,-4 3-4 16,-7 1 5-16,3-3 1 0,1 5 4 0,-4-4 1 0,3-1-2 15,3-1-6-15,-15 0 0 0,23 0 0 0,-10-1 2 16,-13 1-10-16,22-2 21 0,-11 0-22 0,-1 0 1 15,-10 2-1-15,20-5 3 0,-10 1-8 0,-2 0 3 16,-8 4 3-16,13-7-3 0,-7 2 0 0,-6 5 1 16,10-10-5-16,-10 10 0 0,9-10-9 0,-6 4 7 15,-3 6-3-15,2-16-5 0,2 8-8 0,-4 8 6 16,0-18-12-16,0 18-1 0,0-16 1 0,0 16 0 16,-4-15 1-16,4 15 5 0,-5-15-19 0,1 9 17 15,4 6 2-15,-14-11-4 0,8 3 5 0,6 8 6 16,-14-12-6-16,3 7-1 0,2 2 6 0,-1-3 4 15,10 6-9-15,-17-5 6 0,7 3 1 0,-1 1 2 16,11 1 6-16,-22 0-10 0,22 0-8 0,-21 3 13 0,6 0 14 16,5-1-10-16,-1 4-1 0,1-3-4 0,0 1 4 15,-1 1 2-15,4 0-5 0,-4 3 9 16,2 1-3-16,2-3 3 0,-1 3 1 0,-2 1 10 0,4 0-3 16,-2 2 3-16,2-2-6 0,4-3 8 0,-4 6-2 15,4-2-5-15,-2 2 7 0,2-4 1 0,-1 6 0 16,2-4 4-16,1 0-1 0,0-11 2 0,0 21 1 15,4-15-2-15,-2 5 4 0,-2-11-3 0,6 16-3 16,-3-8 1-16,1-1-7 0,2 1 5 0,1-4-3 16,1 2 2-16,2-2-5 0,-1-1-1 0,-9-3-3 15,21 2-5-15,-4-1-14 0,-7-1-13 0,6-5-17 16,1 0-8-16,2-2-10 0,-1 4-8 0,-2-5 3 16,1 2-4-16,8-7-1 0,-8 3 5 0,-2 1-6 0,1-1 7 15,-1-2 7-15,-2 1 1 0,-1 2 4 16,-3-4 7-16,3 2 2 0,0 4 7 0,-3-3 2 15,-3 3 11-15,4 1 6 0,-5-1 10 0,-5 7 16 0,12-11 0 16,-12 11 8-16,7-5-5 0,-7 5 8 0,6-6-6 16,-6 6-9-16,0 0-1 0,0 0 0 0,12-2 3 15,-12 2 6-15,0 0 8 0,0 0-7 0,18 6 1 16,-18-6-1-16,11 7 1 0,-7-1 11 0,2 3-14 16,1 0 4-16,1-6-5 0,-1 5 6 0,4-1-12 15,-1 1 3-15,1-3 5 0,-2 1-3 0,1-1 0 16,5 1-3-16,-5-3-2 0,-2-1-7 0,-8-2 14 15,19 2-7-15,-19-2 6 0,15 0-13 0,-15 0 9 16,14-2-3-16,-14 2-1 0,13-4 2 0,-13 4-1 16,9-5-2-16,-3-1 3 0,-6 6-10 0,10-7 13 15,-10 7-10-15,8-11-3 0,-8 11-1 0,7-9-1 16,-7 9 1-16,6-8 5 0,-6 8-7 0,6-7 6 16,-6 7-9-16,0 0 1 0,8-6-4 0,-8 6 2 0,0 0-5 15,0 0 5-15,13 0-3 0,-13 0 5 16,0 0 1-16,12 10-1 0,-12-10-10 0,7 9 10 0,-4-1 0 15,-3-8 5-15,9 7-14 0,-9-7 10 0,6 11 5 16,-6-11-4-16,5 9 4 0,-5-9-2 0,4 5 8 16,-4-5 0-16,0 0 13 0,0 0 1 0,0 0 6 15,0 0-6-15,0 0 9 0,0 0 0 0,0 0-5 16,0 0-1-16,0 0-2 0,0 0-4 0,9-28 1 16,-4 16-3-16,-4 3-1 0,5-5-3 0,0-3-7 15,2 0-1-15,5-6-14 0,-1 1-13 0,3-4-13 16,3 4-25-16,4-5-7 0,3-2-13 0,2 3-11 15,-6 8-10-15,3-3-6 0,-2 7-12 0,2-1-12 16,-1 4-26-16,-1 0-28 0,-6 4-36 0,5-5-72 16,-3 2-300-16,-3 3-639 0,3 0 283 0</inkml:trace>
        </inkml:traceGroup>
        <inkml:traceGroup>
          <inkml:annotationXML>
            <emma:emma xmlns:emma="http://www.w3.org/2003/04/emma" version="1.0">
              <emma:interpretation id="{0BCD1A9D-7B00-495C-9C37-05276540B702}" emma:medium="tactile" emma:mode="ink">
                <msink:context xmlns:msink="http://schemas.microsoft.com/ink/2010/main" type="inkWord" rotatedBoundingBox="22313,5514 26371,5332 26420,6435 22363,6617"/>
              </emma:interpretation>
            </emma:emma>
          </inkml:annotationXML>
          <inkml:trace contextRef="#ctx0" brushRef="#br0" timeOffset="116540.9906">20754 4747 135 0,'0'0'234'0,"0"0"-13"0,0 0-9 0,0 0-12 15,0 0-9-15,0 0-7 0,0 0-11 16,0 0-10-16,0 0-1 0,41 0-6 0,-29 4-8 0,-12-4-10 15,22-4-4-15,-4 3-9 0,-2-1-9 0,5 0-1 16,-1 0-10-16,5-5-4 0,2 4-12 0,1-4-4 16,0 4 1-16,1-6-10 0,-1 0-10 15,9-4-5-15,-1 2-4 0,-4 1-6 16,-6-1-9-16,6 1-3 0,-4-1-2 0,0-2-5 0,-2 2-6 0,-2-2 4 16,-1 2-2-16,-5 7-6 0,0-6-3 0,-3 1 5 15,2 3-13-15,-3-3 10 0,-5 0 0 0,-1 1-6 16,-4-2 1-16,-4 10-5 0,6-13-1 0,-3 5-10 15,-3 8 6-15,-3-16-5 0,3 16-7 0,-6-16-1 16,0 8 4-16,-1 3 3 0,7 5-4 0,-18-12 2 16,9 7-4-16,-3 3 3 0,12 2-2 0,-24-1 4 0,11 1-4 15,-2 1-1-15,2 5 6 0,-1-2-1 16,1 3 0-16,-2-2 1 0,3 3 8 0,1 3-4 16,2-4-2-16,0 7 9 0,-1 0 1 0,3-2 7 15,2 4 4-15,2-2 1 0,0-1-2 0,2 3 10 16,2-1-1-16,4 1 5 0,-4-1 1 0,2-3 8 15,0-1-5-15,2 3-4 0,1-2-1 0,2 0 7 0,0 0-6 16,2-3 6-16,-2-2-6 0,7 2 2 0,-2-5 6 16,4 1-3-16,-1-1-3 0,2-2-10 0,-2 0 3 15,4-2-5-15,-1-4-4 0,2 2 3 0,-2-1-4 16,-1-3-3-16,8 1-11 0,-7-1-7 0,3-1-10 16,-2-2-19-16,-2 3 3 0,-2-7-13 0,-3 2 3 15,1 2-10-15,-2-6-6 0,-3 1 2 0,1-3-11 16,-1-3 4-16,-1-3-7 0,-2 6-1 0,0-7 8 15,-2 6 3-15,-3-10 4 0,-1 3 4 0,0-1 3 16,-1 1 6-16,-3-3 1 0,1 3 3 0,-6 0 3 16,6 2 6-16,-3 7 5 0,1-3 7 0,2 5 6 15,-1-3 9-15,-2 10 7 0,6-4 9 0,0 11 4 16,-5-14-3-16,1 6 0 0,4 8 0 0,0 0-4 0,-2-13-5 16,2 13 1-16,0 0-8 0,0 0 0 0,0 0 10 15,0 0 9-15,0 0-1 0,0 0 7 0,-6 41 10 16,8-27 10-16,2 4 9 0,-1 3 11 15,3 0 4-15,-1 6 7 0,1-1-1 0,-2 0 3 0,5-4 2 16,-6 6-6-16,5-5-3 0,1 3-8 0,-2-2 1 16,-1-3-6-16,-3-4-5 0,7 5-7 15,-5 0-4-15,-1-7-1 0,2 1-7 0,0-3 0 0,-3 0-3 16,2-5-8-16,1 4-14 0,-5-3-26 0,4 0-32 16,-5-9-34-16,7 13-24 0,-7-13-25 0,2 9-25 15,-2-9-16-15,6 11-34 0,-6-11-31 0,0 0-30 16,0 0-54-16,0 0-304 0,20-20-673 0,-14 15 298 15</inkml:trace>
          <inkml:trace contextRef="#ctx0" brushRef="#br0" timeOffset="115735.4005">20817 4102 290 0,'0'0'295'0,"-3"-11"-14"16,3 11-12-16,0 0-16 0,0-14-12 0,0 14-21 15,0 0-17-15,0 0-23 0,0 0-20 0,0 0-17 16,0 0-7-16,0 0-6 0,0 0 0 0,0 0-10 15,0 0 5-15,6 46-4 0,-3-25 2 0,2 10 7 16,-5 5-4-16,5-1 8 0,-2 3-9 0,2-3 8 16,1 2 1-16,-3-9 6 0,3 1-7 0,1-3-1 15,1 0-8-15,1 0-3 0,-5 0-4 0,5-2-7 16,-1-6-4-16,1 4-1 0,1 2-6 0,-4-10-4 16,3 8-6-16,0 1-6 0,-3-9-5 0,1 0-7 15,2-1-5-15,-4 4-6 0,1-6-6 0,0 3-6 0,-2-4-3 16,4 1-5-16,-4 3 0 0,-1-7-2 0,1 3-8 15,-2-3-7-15,-1 4-9 0,-1-11-16 0,6 14-19 16,-4-8-25-16,-2-6-30 0,0 16-26 0,0-16-24 16,3 12-29-16,-3-12-22 0,0 0-20 15,0 14-13-15,0-14-35 0,0 0-46 0,-8 9-61 0,8-9-359 16,0 0-769-16,0 0 340 0</inkml:trace>
          <inkml:trace contextRef="#ctx0" brushRef="#br0" timeOffset="116819.7558">21937 4556 19 0,'0'0'259'16,"12"-10"-7"-16,-12 10-18 0,6-4-7 0,-6 4-11 16,6-7-7-16,-6 7-18 0,0 0-13 0,0 0-13 0,0 0-14 15,0 0-13-15,10-4-9 0,-10 4-6 0,0 0-6 16,0 0-4-16,0 0 0 0,0 0-4 0,-20 25 5 15,14-17-1-15,-3 2 0 0,-3 1-1 0,0 0 2 16,1 4-1-16,-1-4-2 0,2 3-3 0,-1-1-3 16,1-2-5-16,3 2 4 0,-1-1-14 0,2 3-6 15,0-4-6-15,5-2-12 0,-4 2 12 0,5-11-6 16,0 15 1-16,0-15-2 0,5 14 2 0,-2-8-3 16,3 1 2-16,4-3-6 0,-10-4-5 0,19 5-6 15,-8-1-4-15,7-4-5 0,0 1-5 0,0-2-6 16,1 1-14-16,0 0-28 0,-1-4-39 0,2 4-39 15,-4-3-31-15,3 3-36 0,-1 0-44 0,-9-2-55 16,-9 2-84-16,23 0-360 0,-16-2-752 0,-7 2 333 0</inkml:trace>
          <inkml:trace contextRef="#ctx0" brushRef="#br0" timeOffset="118906.1745">22162 4590 126 0,'-9'-3'228'0,"9"3"-6"0,0 0-11 16,0 0-6-16,0 0-4 0,0 0-1 0,15-23-10 16,-15 23-4-16,6-8-4 0,-6 8-5 0,6-6-11 0,-6 6-4 15,0 0-5-15,0 0-20 0,8-7-9 16,-8 7-15-16,0 0-10 0,0 0-4 0,0 0-2 16,0 0-7-16,12 16 4 0,-12-16-4 0,9 17 3 0,-4-8-2 15,1 1 4-15,-3 0-1 0,3 3-1 16,2 0-4-16,-4-3-2 0,4 3-5 0,-1 0-3 0,1-2-1 15,-2 2-1-15,1-2-11 0,2 2-3 0,-4 1-4 16,5-5-5-16,-4 0-6 0,-3 1 2 0,4-5-10 16,-1 2 2-16,0 3-6 0,-6-10-4 0,11 12 1 15,-5-4-6-15,-6-8-3 0,9 11-3 0,-8-6 3 16,-1-5-4-16,6 13-3 0,0-8 2 0,-6-5-3 16,0 0-3-16,0 0 0 0,6 6 3 0,-6-6 7 15,0 0 6-15,0 0-3 0,0 0 2 0,0 0 3 16,0 0 2-16,0 0 0 0,0 0-9 0,0 0 10 15,0 0 4-15,0 0-6 0,-6-36-2 0,6 24-3 16,-1-4 1-16,-2 1-3 0,1-3 0 0,2-4-6 16,0-2-1-16,5 1 4 0,-4-3-8 0,5 4-3 15,-3 4-4-15,2-1 1 0,1 1-9 0,1 1-13 16,0 2-16-16,-1-1-24 0,2 5-22 0,2-1-28 0,-1-1-28 16,-1 7-25-16,2 1-24 0,-2 0-28 0,-8 5-39 15,17 0-31-15,-17 0-43 0,15 6-348 16,-7-2-724-16,-8-4 321 0</inkml:trace>
          <inkml:trace contextRef="#ctx0" brushRef="#br0" timeOffset="119918.3402">22674 4619 180 0,'0'0'230'0,"7"12"-15"15,-2-2-9-15,-5-10-7 0,9 13-6 0,-6-7-16 16,3 6-9-16,-2-3-8 0,1 1-8 0,-1-2-11 15,1 2-8-15,1-3-5 0,0 0-3 0,-6-7-10 16,11 15 1-16,-5-9-9 0,0 1-14 0,2-3 4 16,-8-4-3-16,12 3-4 0,-12-3-5 0,16 0-9 15,-16 0-9-15,20-1-9 0,-9-3 2 0,3-2-9 16,-1 1-3-16,1 0-10 0,1-3 1 0,1-1-2 16,-3 2-10-16,1-2-10 0,-4-3 2 0,2 5-10 0,2-5 1 15,-4 3-9-15,-2-5-5 0,-5 5-7 16,3-1 2-16,-2-2-6 0,-1 0-2 0,0 1 5 15,-3 11 0-15,0-20-1 0,-6 12 2 0,3-1 0 0,3 9-1 16,-9-18 8-16,5 10-3 0,-5 1 4 0,1 2-2 16,-2-2 0-16,1 4 3 0,-6-1 5 0,15 4 0 15,-25-3 4-15,7 3 4 0,6 2 3 0,-2-1 2 16,-2 3 3-16,-2-1 3 0,5 0 8 0,-1 8-9 16,1-4 7-16,1 1-6 0,-2 1 4 0,4-2 1 15,1 4-2-15,0 0 7 0,3 2 0 0,3-2 3 16,-1 0 4-16,-1-1 3 0,2 2-2 0,2 3-4 15,-2-3 0-15,3 1-2 0,0-13 5 0,3 20-7 16,-2-9-3-16,2 0 4 0,2-2-3 0,1-1-3 16,0 1-2-16,3 0-8 0,-4-2 7 0,3-1-7 15,2-2 3-15,-2-1-4 0,4 1 3 0,3-4 2 16,-3 0 1-16,3-2-10 0,-1 0-8 0,4-1-10 16,-4-1-8-16,1-3 8 0,1 1-17 0,-1-3-2 0,-2-2 0 15,-1 3-5-15,2-4-4 0,-1-1 4 0,-2 2-1 16,1-2 0-16,-5-1 7 0,0-1-7 0,2 3 7 15,-1-2 0-15,-2 1 1 0,0-2 4 0,1 5 2 16,-4-5 5-16,2 8 10 0,-4-3 7 0,-1 10 15 16,6-15 9-16,-6 15 15 0,5-10 2 0,-5 10-1 15,3-7-2-15,-3 7-2 0,0 0-2 0,7-4 5 16,-7 4 0-16,0 0 7 0,0 0 7 0,24 9-1 16,-18-4-1-16,1 2-2 0,2 0 8 0,-3 1 0 15,6 2-3-15,-3 0-1 0,2 1-4 0,-2-1-3 16,2-3-3-16,-2 7-4 0,3-3-4 0,-4 1-3 15,4-1-5-15,-2-3-1 0,-2 0-2 0,-1 0-5 16,-1-3 0-16,2 2-11 0,-8-7-7 0,11 10-12 0,-6-6-11 16,-5-4-5-16,12 5-13 0,-12-5 4 15,12 5-3-15,-12-5-4 0,0 0-7 0,19-9 4 16,-19 9-4-16,12-9 6 0,-7 2-3 0,4-3 5 0,-2 0-8 16,0-4 8-16,2 1-7 0,0-1 11 15,-1 1 3-15,-1-1 3 0,1 5-3 0,-1-4 9 0,1 3-1 16,-2 5 6-16,1-4 1 0,-1 2 3 0,-6 7 0 15,13-10 9-15,-7 5-2 0,-6 5-2 0,15 0 8 16,-15 0 5-16,0 0 0 0,20 5-6 0,-11-1 5 16,0 1 15-16,-3 1-12 0,1 2 7 0,0 0 0 15,5 2 2-15,-4-3-6 0,2 6 2 0,-2-7-4 16,-1 4 3-16,1-2 1 0,-1-1 2 0,-1-1 9 16,0 0-15-16,-6-6-4 0,9 10 4 0,-5-7 6 15,-4-3 1-15,8 7 4 0,-8-7 6 0,0 0 9 16,6 8 7-16,-6-8 3 0,0 0 5 0,0 0-9 15,0 0 3-15,0 0-4 0,0 0-3 0,0 0 5 0,0 0-2 16,0 0 2-16,0 0 0 0,-9-38-7 0,9 38 0 16,0-20-3-16,0 9-2 0,0-1-7 0,3-3-2 15,-2 2-4-15,4 0-13 0,1-2-16 0,1 4-16 16,1 0-36-16,2 0-22 0,1-2-36 0,2 3-37 16,1 6-38-16,-1-4-52 0,-1 5-64 0,4 1-99 15,-5-3-266-15,-1 4-735 0,-10 1 325 0</inkml:trace>
          <inkml:trace contextRef="#ctx0" brushRef="#br0" timeOffset="120715.2843">23986 4599 86 0,'0'0'291'15,"0"0"-11"-15,9 6-4 0,-9-6-13 0,12 0-14 0,-12 0-14 16,12 0-18-16,-12 0-9 0,15 0-15 0,-15 0-8 15,18-5-16-15,-18 5-3 0,19-5-9 0,-10 4-4 16,2-3-16-16,-11 4-6 0,16-10-4 0,-3 3-15 16,1-1-13-16,-2 2-6 0,3-3-15 0,-3 1-3 15,1-1-11-15,1-3 0 0,-3 1-10 0,1-4-4 16,-1 1 0-16,1 1-10 0,3-7 3 0,1-2-7 0,-5 2-6 16,5-2-12-16,-3-2-5 0,-4-2-12 0,8-8-13 15,-8 6-7-15,1-6-6 0,-2 6-6 0,-1-1 2 16,-6 2 0-16,5 0 0 0,-1-2 0 0,-4 2 6 15,1-9 1-15,-4 9-1 0,1 1 4 0,-4 2 0 16,1 7 4-16,-3-25 4 0,4 22 3 0,-5 3 2 16,-1-10-3-16,0 5 10 0,-1 5 7 0,2-5 3 15,-1 6 6-15,3 1-1 0,-1 0 2 0,-4 3 3 16,1 0-1-16,1-2 5 0,0 4-2 16,2 3-3-16,-1-3-6 0,2 5-2 0,6 5-3 0,-13-6 1 15,13 6 2-15,-17-1-1 0,17 1-5 0,-16 4-13 16,6 0 11-16,1 4 2 0,0 3 1 0,-2-2 2 15,2 8 1-15,-1 4 1 0,2-6 1 0,1 7 1 16,0 1 11-16,-1 1-1 0,2-1 4 0,2 6 4 16,-1-4 9-16,1-1 4 0,-2 5-6 0,3-1 6 15,6-1-9-15,-6 3 19 0,6-3-6 0,-3 0-3 0,3 3-1 16,0-1 0-16,-2-4-5 0,5 3 3 0,0-1-5 16,0 1-4-16,-1-1-5 0,3-1 3 0,-8-1-3 15,5 1 0-15,1-1-2 0,-2-8-7 0,2 7 2 16,0-8-1-16,-1 1-2 0,-1-1-4 0,4 1-1 15,-4-2 3-15,2 3-5 0,2-4 2 0,-1 3-1 16,1-3 1-16,-1 0-2 0,0-3 1 16,4 0-2-16,-4 1 1 0,1-4 0 0,2 0-2 0,-2-4 1 15,1 0-1-15,3 2-3 0,0-2 4 0,-4-3 0 16,4 0-1-16,3 3 1 0,-15-4-1 0,21-4-6 0,-3 3 2 16,-3 1 3-16,1-4-4 0,-2-2 7 15,1 4-8-15,-2-3-1 0,1-2-5 0,-1-1-10 16,2-2 4-16,0 2-9 0,-2 0 2 0,2-6-1 15,-3 3-8-15,-1 0-3 0,2 0-8 0,-3-3-10 16,2 3 8-16,-4-1 7 0,1-2-7 0,1 4 6 0,-4 2-5 16,-1 0 8-16,-1-1 3 0,-4 9 18 0,8-12 0 15,-8 12 6-15,7-8 9 0,-7 8 3 0,7-8-1 16,-7 8-6-16,0 0 0 0,0 0 3 0,0 0 4 16,0 0 4-16,0 0 1 0,0 0 11 0,14 17 4 15,-10-8 1-15,-4-9 10 0,5 16-4 0,1-6-4 16,-3 1-2-16,3-4-3 0,0 7 1 0,1-4-2 15,2 6 0-15,0-1-8 0,-1-4-14 0,-1 6-32 16,3-3-33-16,-5-5-65 0,7 2-41 0,-5-3-55 16,-1 0-73-16,3-2-100 0,2-1-319 0,1-1-771 15,2-4 341-15</inkml:trace>
        </inkml:traceGroup>
        <inkml:traceGroup>
          <inkml:annotationXML>
            <emma:emma xmlns:emma="http://www.w3.org/2003/04/emma" version="1.0">
              <emma:interpretation id="{939B5031-0569-4CEB-B036-B897C63B4553}" emma:medium="tactile" emma:mode="ink">
                <msink:context xmlns:msink="http://schemas.microsoft.com/ink/2010/main" type="inkWord" rotatedBoundingBox="27649,5296 31357,5130 31432,6807 27724,6973"/>
              </emma:interpretation>
            </emma:emma>
          </inkml:annotationXML>
          <inkml:trace contextRef="#ctx0" brushRef="#br0" timeOffset="121559.8217">26111 4486 169 0,'0'0'324'0,"0"0"-24"16,0 0-24-16,0 0-25 0,0 0-23 0,0 0-5 16,0 0-7-16,0 0-11 0,0 0-4 0,0 0-12 15,0 0-10-15,12 31-9 0,-9-25 0 0,-3-6-7 16,2 19 2-16,1-11-20 0,1 1 0 0,1 0-5 15,1-1-7-15,-3 1 1 0,1 0-19 0,2-2-5 16,-1 2-7-16,2 0-3 0,4-1-9 0,-8 1-1 0,7-4-11 16,-3-3 1-16,1 4-8 0,-8-6-5 15,18 5-3-15,-9-3-5 0,-9-2-8 0,21-2-2 16,-3 1-9-16,-5-5 3 0,-6 1-3 0,8-1-2 0,-3-4-9 16,5 2 1-16,-4-5 0 0,1 3-6 0,-6-4-8 15,3 2-4-15,-2-1-5 0,-2-1-12 16,1 0 3-16,-4-2 3 0,1 0-6 0,-2 0-2 0,-3 1-1 15,0-1-7-15,0 0 4 0,0-1 1 0,-8 4-3 16,4-1 1-16,-4 1 8 0,1 1-8 0,1 1 1 16,-3 3 0-16,-2-3 2 0,1 7-2 0,1-1 0 15,9 5 2-15,-22-6-1 0,8 6 11 0,14 0-12 16,-32 4 4-16,14 2-2 0,3-3 3 0,0 4-8 16,-2 0 7-16,2 1-10 0,1 2-10 0,-3-2-15 15,5 1-9-15,0 1-21 0,0-1-22 0,5 4-30 16,-4-3-14-16,4 1-25 0,1 3-31 0,0-4-43 15,2 0-46-15,-1 1-90 0,5-11-214 0,-1 12-637 0,1-12 282 16</inkml:trace>
          <inkml:trace contextRef="#ctx0" brushRef="#br0" timeOffset="122588.4905">26607 4482 211 0,'6'-2'309'0,"-6"2"-13"0,13-10-19 0,-6 8-19 0,2-4-19 16,2-1-19-16,1 0-17 0,-2-3-20 0,5-2-15 16,2 1-12-16,-1-4-13 0,3 0-16 15,-2 1-7-15,-1-1-10 0,-4 4-9 0,7-9-3 0,-4 3-10 16,3-1-10-16,-1 0 4 0,-1-2-7 0,-2 2-8 16,-3-4-8-16,0 0 4 0,-2 0-5 15,1-3-10-15,1-1 3 0,-2 0-12 0,-3-1-4 0,1-1 0 16,-4-10-9-16,0 10 3 0,2-6-15 0,-4 4-5 15,-1 3 4-15,-1-9-2 0,-4-1-9 0,-1 9 4 16,0 1-7-16,-1 0 5 0,-2 1-3 0,1 4-3 0,-4 0 5 16,5 6 1-16,-7-2-12 0,3 4 7 0,0 2-1 15,-1 3 5-15,2-1 1 0,-7 3-1 16,5 4-2-16,-1-1 2 0,3 0-4 0,10 4-3 0,-29 6 3 16,16 3-1-16,-1-2 0 0,1 4 6 0,1 2 3 15,-1 5-2-15,-1 2 3 0,2 5 3 0,3 2-2 16,-1 11 12-16,2 1 3 0,2-3-5 0,6 5 7 15,-6-2-2-15,2-1 10 0,1 1-3 0,3-1-6 16,10 3 2-16,-7-2-5 0,0 0 8 0,5 0-9 16,-2-1 4-16,4 0 0 0,2-1-3 0,-4-11 1 15,5 6 0-15,-1-6-5 0,1-4-3 0,-1 2 3 16,5-3-4-16,-1 1-8 0,-4-9 9 0,1 1 0 16,1 0-1-16,2-5-8 0,-2 0-1 0,2-2-15 15,-1-1-7-15,1-2-9 0,1-2-14 0,-1 1-4 16,4-3-4-16,-7-3-7 0,6 3 0 0,1-2-10 15,-8-2 3-15,6 1-2 0,-3-1 4 0,1-2 4 16,-3-2 3-16,-4 7 4 0,8-5 1 0,-10 3 10 0,2-3 7 16,0 2 2-16,-9 4 9 0,17-6 9 15,-17 6 4-15,16-5 6 0,-16 5 7 0,13-1 8 16,-13 1 4-16,14 0 9 0,-14 0 6 0,13 1 1 0,-13-1 7 16,15 5 3-16,-4 1 10 0,0-2-11 0,0-3-3 15,-4 4-2-15,5-5 4 0,-1 3 2 16,4 1-7-16,-2-2 2 0,-4-1-6 0,7 2-1 0,1-3 0 15,-4 0-7-15,4-3 2 0,-4 0-11 0,2-1 6 16,-2 1-3-16,1-2 1 0,2 0-6 0,-4 1-3 16,-1-4 3-16,-2 2 5 0,1-1-7 0,-1 0-4 15,-2 0-6-15,-1-7 2 0,-1 6-6 0,-2 0 2 16,0-7-4-16,0 0-4 0,-3 5-5 0,-6-4-1 16,3 3 2-16,-2-1-3 0,-4 0-3 0,5 2 5 0,-5 5-8 15,-4-4 8-15,-4 2 0 0,1 0 6 16,-2 3-2-16,-3 0 1 0,2 2 0 0,-1 4 1 15,1-1 0-15,-1 2 8 0,4 1-9 0,-3 3 18 16,-1 0-2-16,1 0 4 0,4 0-10 0,2 3 8 0,2 2-9 16,2 0 9-16,-1 0 4 0,1 3 4 15,1-3 1-15,8 3-9 0,-6-3 8 0,6 3-1 0,0-15-6 16,6 17 4-16,-4-2-7 0,4-5-1 16,0 0 6-16,1 1 4 0,2-4-5 0,0-1-5 0,2-1 3 15,-1-2-1-15,5 0-6 0,-2-2-1 0,7-2-18 16,-7-2 10-16,7-2-5 0,-4-1 0 0,-4 1 14 15,4 0-11-15,1-5-6 0,-4 2 5 0,1-2 0 16,2 1 1-16,-4-3 3 0,1-2 1 0,-1 0-1 16,-1 1-1-16,-2 1-1 0,1 0 5 0,-4 4-6 15,4-3 2-15,-4 4 1 0,-1 0 4 0,4 2-7 16,-9 5 9-16,10-7-7 0,-10 7 8 0,0 0 1 16,18 7 7-16,-18-7 7 0,11 9-2 0,-5-2-6 15,-2 1-8-15,2-1 3 0,-3 4 14 0,3-3-10 16,1 4 5-16,-4 1-9 0,3 1-7 0,-3-3-10 0,0 3-19 15,2-5-17-15,-2 2-20 0,-3-11-26 0,3 14-29 16,-3-14-31-16,0 13-34 0,0-13-47 0,0 0-88 16,0 0-244-16,0 0-614 0,0 0 271 15</inkml:trace>
          <inkml:trace contextRef="#ctx0" brushRef="#br0" timeOffset="123327.1327">27756 3950 16 0,'0'0'290'0,"0"0"-24"0,8-9-11 0,-8 9-8 15,0 0-8-15,0 0-14 0,12 22-15 0,-8-13-17 16,-1 9-9-16,0 0-9 0,0-1-6 0,3 8-8 16,-1 1-3-16,-2 0-17 0,0 0 4 0,0 1-18 0,-3 3 1 15,0 4-10-15,3-8-11 0,0 5-4 16,-2-4-13-16,-2-1-2 0,5-1-13 0,-4-1-7 15,3-6-6-15,-3-1-8 0,0 1-3 0,0-4-6 16,3-4-1-16,-6 3-2 0,3-13-5 0,3 18-6 16,-3-18-1-16,3 9-5 0,-3-9-2 0,3 7 3 15,-3-7 3-15,0 0-10 0,0 0-10 0,0 0 1 0,27-16-24 16,-21 10-13-16,4-5-18 0,-1 0 2 0,2 1-6 16,-2-4-9-16,4 0 5 0,-1 7 1 0,1-8 12 15,1 4 2-15,-1-2 5 0,-1 3 1 16,5-1 1-16,-1 3 6 0,0-2 0 0,4 5 16 0,-4 0 9 15,1-1 3-15,2 5 10 0,-4-2 8 0,1 6 9 16,1-6 1-16,-1 3 9 0,1 3 2 0,-4-2-2 16,3 5 5-16,-1 1 0 0,-7-4-2 0,5 7-2 15,-4-5 5-15,2 1-2 0,-6-1 2 0,1 3 8 16,-6-8-1-16,6 15-7 0,-4-8 8 0,-2-7-5 16,-8 16 2-16,2-7 0 0,1 2-1 0,-9 0-10 15,1 1-1-15,-1-2-3 0,-1 0 0 0,-1 1-10 16,0-3 7-16,-4-1-7 0,-5 3-6 0,8-2 5 15,1-5-6-15,-3 2 5 0,5-1-6 0,1 1 9 0,1-1-14 16,12-4-4-16,-17 2-14 0,17-2-15 16,-16-4-13-16,16 4-24 0,-10-5-12 0,10 5-26 15,-6-11-14-15,6 11-13 0,0 0-11 0,9-21-14 0,-9 21-6 16,7-17-10-16,2 7-20 0,1-2 2 0,1 0 4 16,1 0 10-16,1 2 16 0,4 0 19 15,-2-1 16-15,1 0 21 0,0 1 41 0,1 3 33 0,-1-3 26 16,1 0 31-16,-1 5 20 0,0-8 22 0,-1 7 9 15,5-2 12-15,-7 1 16 0,0 0-2 0,4-1-6 16,-5 6 5-16,4-4-1 0,-5 6 0 0,2-2-3 16,-1 2 3-16,-12 0-7 0,22 2 0 0,-8 4-2 15,-4-1-2-15,2 0-3 0,-1 5-2 0,-2-1-2 16,-2-2-5-16,2 8-2 0,1-6-3 0,-1 5 1 0,2 1-8 16,-5-2-5-16,1 2-10 0,-1-3-4 15,0 1-5-15,2 2-7 0,-8-8-1 0,3 6-4 16,-3-6-6-16,0-7-8 0,0 18-20 0,0-7-33 0,0-11-26 15,-3 15-41-15,3-15-44 0,-11 12-37 16,8-7-42-16,3-5-64 0,-13 7-76 0,13-7-367 16,-17-2-784-16,17 2 347 0</inkml:trace>
          <inkml:trace contextRef="#ctx0" brushRef="#br0" timeOffset="123513.2239">28431 4003 3618 0,'0'0'184'16,"0"-21"-93"-16,0 8-11 0,0 13-22 0,0-18-22 16,0 8 5-16,0 10-21 0,0-13-3 0,0 13-7 15,3-9-3-15,-3 9-13 0,0 0-20 0,4-11-24 16,-4 11-29-16,0 0-25 0,6-5-32 0,-6 5-38 16,0 0-37-16,13-4-66 0,-13 4-240 0,12-5-560 15,-12 5 249-15</inkml:trace>
          <inkml:trace contextRef="#ctx0" brushRef="#br0" timeOffset="123759.3678">28626 3843 295 0,'6'4'287'0,"-6"-4"-11"0,3 11-8 0,0-3-8 16,1 5-7-16,-1 1-6 0,0 1-10 0,0 2 7 16,5 6-21-16,-5 1-6 0,0 2 3 0,-3 1-4 15,9 8-6-15,-9 0-5 0,3 5 0 0,-2-6-5 16,-1-6-8-16,0 2-4 0,0-3-11 0,-1 0-11 15,1 0-10-15,0 0-13 0,-3-1-16 0,7-2-16 16,-5 0-5-16,1-4-9 0,0-1-11 0,-3-3-5 16,3 0-11-16,3-1-7 0,-3 0-19 0,1-8-28 15,-1 4-34-15,0-11-42 0,0 18-34 0,0-11-51 16,0-7-36-16,0 0-36 0,6 12-52 0,-6-12-50 0,12 3-78 16,-12-3-301-16,0 0-756 0,19-16 334 15</inkml:trace>
          <inkml:trace contextRef="#ctx0" brushRef="#br0" timeOffset="123999.9242">28933 4330 100 0,'8'-7'398'0,"-8"7"-10"0,9-5-7 0,-9 5 7 15,7-10-19-15,-7 10-14 0,0 0-23 0,6-4-28 16,-6 4-29-16,0 0-26 0,0 0-17 0,0 0-6 16,19 8-14-16,-19-8-6 0,14 11-6 0,-8-4 2 15,-6-7-13-15,9 15-6 0,-5-7-14 0,5 3-9 16,2-1-13-16,-5 0-6 0,0-2-12 0,1 6-11 15,-1-5-12-15,0 2-12 0,-2 0-6 0,2 0-11 16,0-2-8-16,-3-1-1 0,2 2-9 0,1-4-8 16,-6-6-13-16,0 15-38 0,0-15-17 0,0 18-37 15,0-18-38-15,-5 14-50 0,5-14-42 0,-3 13-41 16,-3-9-41-16,6-4-56 0,-9 7-70 0,9-7-444 16,0 0-903-16,-19-4 399 0</inkml:trace>
          <inkml:trace contextRef="#ctx0" brushRef="#br0" timeOffset="124179.8954">29002 4077 343 0,'-3'-11'374'0,"3"11"-36"0,0 0-33 0,0 0-37 16,0 0-27-16,3-12-21 0,-3 12-26 0,0 0-16 15,0 0-35-15,0 0-46 0,25 17-38 0,-17-11-38 16,1 2-42-16,-2 0-36 0,2 3-50 0,1-3-65 15,2 3-232-15,-3-1-438 0,2 0 193 0</inkml:trace>
          <inkml:trace contextRef="#ctx0" brushRef="#br0" timeOffset="124439.631">29281 4323 149 0,'6'7'320'16,"0"-1"-17"-16,-2 3-11 0,2-4-15 0,0 5-14 15,0-3-15-15,-2 2-15 0,2-1-15 0,-6-8-18 16,9 16-22-16,-4-8-5 0,-2 0-12 0,4 2-17 15,-2-2-10-15,-1 2-15 0,-1 1-1 0,5-8-13 0,-8-3-11 16,3 17 0-16,-3-17-6 0,3 7-9 0,-3-7-4 16,0 0 2-16,6 13 4 0,-6-13 4 15,0 0 10-15,0 0-9 0,0 0 1 0,0 0 2 0,0 0-4 16,0 0-1-16,0 0-2 0,3-31-6 0,1 17-5 16,2-3-4-16,0-7-12 0,7 0-3 0,4-7-4 15,2-1-15-15,4-3-17 0,-1 0-27 0,6 2-28 16,2 0-20-16,3 2-25 0,0 4-29 0,0 5-28 15,-5-2-44-15,-6 8-51 0,1 4-60 0,-7 3-399 16,-3-4-754-16,4 6 334 0</inkml:trace>
          <inkml:trace contextRef="#ctx0" brushRef="#br0" timeOffset="131234.1489">29795 4574 157 0,'0'0'201'0,"0"0"-13"16,0 0-15-16,0 0-10 0,0 0-12 0,0 0-7 15,0 0-9-15,0 0-12 0,0 0-6 0,0 0-9 0,11-11-6 16,-11 11-4-16,0 0-4 0,0 0-8 0,0 0-3 16,0 0-1-16,0 0-1 0,0 0 0 15,0 0-2-15,0 0-2 0,0 0-4 0,0 0-5 0,0 0 0 16,0 0-4-16,0 0-2 0,0-15 3 0,0 15-6 16,0 0 4-16,0 0-8 0,0 0 8 0,0 0-3 15,0 0 5-15,0 0-3 0,0 0 0 0,0 0-6 16,0 0-6-16,0 0-4 0,0 0 6 0,0 0-16 15,0 0 0-15,0 0 1 0,0 0 1 0,0 0-3 16,-17 44-6-16,1-25 14 0,4 6-14 0,-12 8-5 16,-3 2 6-16,-7 1-18 0,1 6-20 0,-16 9-39 15,1 3-53-15,0 0-61 0,11-16-93 0,-18 14-313 16,4-7-612-16,-1 4 271 0</inkml:trace>
        </inkml:traceGroup>
      </inkml:traceGroup>
      <inkml:traceGroup>
        <inkml:annotationXML>
          <emma:emma xmlns:emma="http://www.w3.org/2003/04/emma" version="1.0">
            <emma:interpretation id="{9F0AB2B5-BFBC-40A1-9488-734FC476BC50}" emma:medium="tactile" emma:mode="ink">
              <msink:context xmlns:msink="http://schemas.microsoft.com/ink/2010/main" type="line" rotatedBoundingBox="1880,8093 15617,7331 15705,8926 1969,9688"/>
            </emma:interpretation>
          </emma:emma>
        </inkml:annotationXML>
        <inkml:traceGroup>
          <inkml:annotationXML>
            <emma:emma xmlns:emma="http://www.w3.org/2003/04/emma" version="1.0">
              <emma:interpretation id="{4B1D3E2A-42E9-4A15-8524-C352D4F0C65A}" emma:medium="tactile" emma:mode="ink">
                <msink:context xmlns:msink="http://schemas.microsoft.com/ink/2010/main" type="inkWord" rotatedBoundingBox="1884,8159 6617,7897 6677,8973 1944,9235"/>
              </emma:interpretation>
            </emma:emma>
          </inkml:annotationXML>
          <inkml:trace contextRef="#ctx0" brushRef="#br0" timeOffset="137238.3955">457 6869 126 0,'0'0'164'0,"0"0"-8"0,0 0-9 0,0 0-10 0,0 0-9 16,4-8-9-16,-4 8-4 0,0 0-11 0,0 0-5 15,0 0-4-15,0 0-4 0,0 0-3 0,0 0-5 16,0 0-4-16,0 0-5 0,0 0-10 0,0 0 2 16,0 0 0-16,0 0-4 0,0 0-3 0,0 0 0 15,0 0-1-15,0 0-2 0,0 0-3 0,0 0-3 16,0 0-7-16,-4-18 2 0,4 18-5 0,0 0 2 15,0 0-2-15,0 0-2 0,0 0-4 0,0 0-3 16,-5-13 5-16,5 13-1 0,0 0-5 0,-3-11 1 16,3 11-2-16,0 0-1 0,0 0 0 0,0 0-2 15,-4-13 2-15,4 13 2 0,0 0 4 0,0 0-3 16,-3-10 0-16,3 10-5 0,0 0-3 0,0 0 0 16,-8-8-3-16,8 8-1 0,0 0-7 0,0 0 2 0,0 0-2 15,0 0-1-15,-19 4-3 0,19-4 4 16,-12 7-5-16,12-7-1 0,-7 8 0 0,1-3 2 0,6-5-3 15,-11 12-1-15,4-6 0 0,1 1 1 0,1-1-2 16,-4 1 0-16,9-7 0 0,-7 11 2 0,1-4-2 16,6-7 3-16,-8 11-3 0,8-11 2 0,-7 11-2 15,7-11 0-15,-5 7-1 0,5-7-1 0,-4 10 2 16,4-10-4-16,0 0 0 0,-3 9 5 0,3-9-2 16,0 0 1-16,0 0-4 0,-3 13 4 0,3-13 1 15,0 0 1-15,0 0-5 0,2 13 6 0,-2-13-5 16,0 0 4-16,6 8-2 0,-6-8 4 0,5 10-5 15,-5-10 0-15,6 7-2 0,-6-7 6 0,0 0-3 16,9 4 1-16,-9-4 1 0,8 7-4 0,-8-7 3 16,6 7-1-16,-6-7-3 0,10 6 2 0,-10-6 0 15,8 5-3-15,-8-5-2 0,10 6 9 0,-10-6-3 16,11 7 0-16,-5-5 0 0,-6-2-3 0,11 5 3 16,-11-5-1-16,8 6 1 0,-8-6-1 0,10 8 3 15,-1-3 4-15,-9-5-7 0,14 9 5 0,-10-2 0 16,-4-7-2-16,18 6-4 0,-10 1 7 0,-2-2 0 0,1 2 3 15,0-1-3-15,2-2 3 0,-1 5-3 0,-2-2 1 16,0-2 2-16,1 1-5 0,-1 2 10 0,2-1-4 16,-1 0 2-16,-7-7 3 0,12 14-2 0,-9-6 2 15,3-2-6-15,0 1 7 0,-3 0-3 0,-3-7 4 16,9 13 1-16,-6-6 1 0,1 2-5 0,-1-1 3 16,-3-8 0-16,3 16-5 0,0-9-1 0,-3-7 1 15,3 16 9-15,-3-16-12 0,0 16 5 0,0-16-4 16,-4 18-3-16,2-11 7 0,2-7-1 0,-4 22-8 15,2-11 5-15,-4 2 2 0,5-6-2 0,-5 3-1 16,-2-2-4-16,3 0 1 0,-1 1-8 0,0-2 7 16,-2 0 8-16,2 1-7 0,-1-1 3 0,7-7 7 15,-14 11 2-15,7-8-6 0,7-3 6 0,-12 6 1 16,12-6 7-16,-18 0-2 0,18 0-1 0,-15 0-6 16,15 0 0-16,-18-6 3 0,18 6-4 0,-15-8-6 15,6-2 0-15,-1 1 4 0,-2-3-4 0,5-1-5 16,-2-3 18-16,1 3-20 0,-1-4 3 0,2 1-2 0,4-1 1 15,-5 1-12-15,5 2 10 0,0-4-8 16,-3 4-5-16,2 0-4 0,2 2-12 0,2 12-15 16,0-16-10-16,0 16-30 0,-6-14-19 0,6 14-26 0,0 0-25 15,0 0-43-15,8-10-39 0,-8 10-96 16,0 0-193-16,0 0-562 0,0 0 248 0</inkml:trace>
          <inkml:trace contextRef="#ctx0" brushRef="#br0" timeOffset="137655.7844">773 7146 6 0,'0'0'241'15,"0"0"-19"-15,0 0-7 0,0 0-14 0,0 0-11 16,0 0-13-16,0 0-6 0,0 0-4 0,3 9 0 16,-3-9-4-16,4 11-2 0,-1-4-3 0,-3-7-3 15,9 14-7-15,-6-5-7 0,3 2 0 0,0 0 1 0,0 1 3 16,2 1-9-16,-1 0-4 0,-1-1 3 0,3 0-10 15,-3 3 2-15,0-3-11 0,0 1-3 0,0-2-8 16,0 3-2-16,1-3-8 0,-4 1-1 0,2-1-8 16,-1-3-5-16,1 3-9 0,-1-5-7 0,1 4-8 15,-4 0 0-15,-1-10-5 0,8 13-4 0,-4-4-8 16,-4-9-6-16,6 15-17 0,-5-10-32 0,-1-5-27 16,6 11-34-16,-6-11-28 0,3 13-26 0,-3-13-41 15,0 7-35-15,0-7-37 0,0 0-51 0,0 0-326 16,0 0-672-16,0 0 297 0</inkml:trace>
          <inkml:trace contextRef="#ctx0" brushRef="#br0" timeOffset="138040.1858">1029 7243 340 0,'9'-6'310'0,"-9"6"-25"0,0 0-27 0,0 0-21 0,0 0-14 16,0 0-10-16,17 9-17 0,-11-3-13 15,-6-6-11-15,12 11-11 0,-5-5-9 0,1 1-14 16,-1 1-8-16,3 2-10 0,-1-1-4 0,2 4-10 0,-4-3-6 16,2 1-11-16,-1 1-7 0,2-3-2 0,-2 1-9 15,-1-2-4-15,1 4-4 0,0-4-8 0,-3 0-11 16,1-1 2-16,0-1 2 0,-6-6-3 0,10 12-5 16,-10-12-9-16,6 8 0 0,-6-8-4 0,3 5 2 15,-3-5 19-15,0 0 0 0,6 7 11 0,-6-7 16 16,0 0 12-16,0 0-15 0,0 0 0 0,0 0-1 15,0 0-5-15,0 0-5 0,0 0-5 0,-6-38-1 16,6 26-5-16,-1-4-9 0,1 0 2 0,0-7-4 16,0 1 0-16,0-1-3 0,1 0-7 0,4 7 0 0,1-1-7 15,-3-1-1-15,1 0-11 0,4 5 5 0,-2-4-7 16,1 3-17-16,0 1-31 0,1 2-28 0,4 3-20 16,-3 0-22-16,1 0-26 0,-1 3-19 0,2 2-21 15,-11 3-28-15,0 0-29 0,25 6-31 0,-16-1-47 16,-2 1-297-16,-1 0-659 0,-6-6 292 0</inkml:trace>
          <inkml:trace contextRef="#ctx0" brushRef="#br0" timeOffset="139688.0181">1530 7250 41 0,'0'0'246'0,"9"7"-8"16,-9-7-16-16,12 7-5 0,-6-2-16 0,0 2-6 15,-6-7-12-15,14 12-11 0,-7-2-9 0,-1-5-3 16,2 3-11-16,-1 1-12 0,4-3-10 0,-3 2-11 0,3 3-9 15,-4-4-2-15,1-1-10 0,-1 1-3 16,-1 0-9-16,-6-7-10 0,14 8-4 0,-8-2 3 16,-6-6-7-16,13 2 0 0,-13-2 2 0,12 5-6 0,-12-5-2 15,15 0-6-15,-15 0-4 0,15-7-1 0,-8 1-5 16,2-1-7-16,0 1-8 0,0-4 0 16,3-2-2-16,-2 1 1 0,-1-1-5 0,3-3-1 0,-3 2-15 15,-1-1-5-15,1 1-6 0,-2-2-6 0,1 1-2 16,-2 2-3-16,-5 1-1 0,1 2-3 0,-2 9 2 15,-3-18 3-15,-2 7-1 0,5 11-3 0,-7-13 4 16,2 6 5-16,5 7-1 0,-13-12 2 0,5 6-6 16,-2 5 10-16,10 1-2 0,-23-4 3 0,13 3-5 15,-3 1 4-15,1 2 3 0,-2 2 9 0,-2 2 10 16,2-2 3-16,0 0 1 0,0 2 7 0,1 0 0 16,-1 1-2-16,2 4 3 0,2-3 1 0,-1-2-4 15,4 5-5-15,0-1 6 0,1-2-5 0,1 3-2 0,2 2 0 16,-1-3 0-16,4-10 0 0,1 20-1 0,2-9-4 15,-1-3-2-15,2 5 1 0,-2-3-1 16,4-2 13-16,0-1-17 0,-1 0 0 0,3 0 4 0,-2-2-5 16,1 1 2-16,-7-6-2 0,20 3-2 0,-10-3 3 15,2 0-4-15,-12 0-8 0,25-7 1 16,-11 1 0-16,-1 1 5 0,-1-1-7 0,2-4 1 0,-1 2 0 16,-2 1 2-16,-1-6-1 0,3 5-6 0,-4-3 8 15,-3 1 9-15,-1 0-10 0,1-2-12 0,-3 3 12 16,0-2-2-16,-3 11 0 0,1-17 0 0,2 10 4 15,-3 7-1-15,0 0-4 0,3-17 2 0,-3 17-4 16,0 0-5-16,2-8 3 0,-2 8-2 0,0 0-3 16,0 0 3-16,0 0 3 0,0 0 2 0,0 0-1 15,27 14 4-15,-17-7-1 0,0 1-2 0,4 1 3 16,-1 0 1-16,4-1 6 0,-2 4 3 0,-1-1 0 16,10-3-4-16,-7 1 9 0,5 1-1 0,-5-3 2 0,2 0 3 15,-1-4-3-15,1 3-1 0,-2-5 3 0,2 3 3 16,-4-8-3-16,4 4 5 0,-1-3-8 15,-3-4 2-15,3 3-4 0,-3-2 0 0,1-6-3 0,-1 1-1 16,0 2 10-16,2-5-9 0,-1-2 2 0,-3-2-15 16,1-4 6-16,-2-2 13 0,1 7-19 0,-4-9-2 15,2 2-8-15,-4-3-2 0,0 1-7 0,4 0-1 16,-8-3-1-16,3-8-5 0,-5 12-8 0,2-12 2 16,-6 10-4-16,2-3 0 0,-1 2 2 0,-2-8-1 15,-4 9 1-15,-1-9 2 0,-1 10 3 0,-2 0 5 16,2 2 2-16,-4-1 2 0,-5-6 4 0,1 0-1 15,3 7 4-15,-3 4 1 0,-1-2 2 0,2 1 6 16,-2 0 1-16,0 6 2 0,4 2 4 0,-2 2 2 16,2 1 2-16,2 2 1 0,-1-1 1 0,1 1 1 0,1 5 1 15,0-2-3-15,12 5 2 0,-19-1 1 16,19 1-3-16,-18 2 0 0,7 4 0 0,0 5-1 0,3 0-2 16,-1 1 1-16,2 3 9 0,-2 1-2 0,4 7 6 15,-1 1 0-15,2-1-11 0,2 3 15 0,4 3 4 16,-2-3 0-16,6 11 1 0,-2-10 1 0,4 9 10 15,1-1-5-15,-2 1-1 0,7-4-2 0,-1-3 3 16,3 4-3-16,-1 3-1 0,3-5 8 0,2 1-11 16,-7-7 3-16,11 3-5 0,-2 0 5 15,-4-5-7-15,4 0 0 0,-2-1 0 0,8 2-1 0,-7-6-9 16,3-1 5-16,-6-3-3 0,0-5 1 0,3 5-11 16,-3-7 11-16,-5 0-8 0,3-1 2 0,2-1 4 15,-3-2 2-15,2 0 2 0,-1-3 3 0,0 0-9 16,-5-4 13-16,7-2-20 0,-5 4 1 0,2-7-1 15,-2 3-3-15,1-1 1 0,-2 4-2 0,-2-2 15 16,-2-1-12-16,-1 0-3 0,1-1-1 0,-8 7-1 0,12-12 11 16,-9 8-10-16,-3 4 7 0,8-8-9 15,-8 8 5-15,5-7-6 0,-5 7-3 0,0 0 0 16,9-5 8-16,-9 5-4 0,0 0 1 0,0 0-4 0,0 0 7 16,19 7-7-16,-19-7 6 0,9 10 1 15,0-7 6-15,0 5-2 0,0-5-1 0,0 0 10 16,3 2-12-16,4 0 2 0,-7 0-2 0,3-3 7 0,3-1-8 15,0 2 5-15,4-3 4 0,-5-3-3 0,2 6 3 16,-1-7-1-16,0 2 6 0,-1-8 5 0,2 7-7 16,-3-1-6-16,2-3 6 0,-1-4 1 0,-1 2-3 15,-4-2-2-15,2 2 4 0,0-1-5 16,-3-2-2-16,-2 3-2 0,1-5 2 0,-4 0-11 0,-4 2-1 16,7-1-6-16,-8 0-4 0,2 13 1 0,-3-28 0 15,-1 19-4-15,-5-3 2 0,4 2-1 0,-4 1 4 16,4-1-2-16,-4 4 6 0,0-3 2 0,-3 4-4 15,0-1 7-15,0 0-2 0,-2 2 3 0,1 1 2 16,-2 1 0-16,0 2 0 0,-1-3 2 0,1 6-1 16,0-3 7-16,1 4-4 0,1-1 3 0,1 1 10 15,-1 3-4-15,1 0 1 0,3-1-4 0,1 2 3 0,-1 0 0 16,0 2 13-16,-1 0-7 0,7 0-2 0,-1 1 2 16,2 2 2-16,1 1-1 0,1 1 0 15,0 0 2-15,1 1 0 0,4-2-7 0,-2 3 10 0,1-4 5 16,2-1-6-16,1 4-1 0,2-5-1 0,2 1-7 15,-2 1-6-15,1-2 12 0,-2-5 13 0,5 1-22 16,-4-2 6-16,1-2 0 0,-1 1 8 0,5-3-17 16,-14-1 8-16,21 0-4 0,-9-1-4 0,6-4-5 15,-5-1 0-15,0-1-4 0,1-4-8 0,-2 4 0 16,1-3 4-16,-5-5-3 0,2 4 3 0,-1-5-8 0,-4 1 4 16,3 2-3-16,-2-1 3 0,-1 0 15 15,-1-4-10-15,2 0-3 0,0 2 5 0,-6 1 2 16,3 3 0-16,-3-3 2 0,3 4-3 0,-3 11-2 0,3-17 11 15,-1 9-13-15,-2 8 1 0,0 0 6 16,3-13-3-16,-3 13-2 0,0 0 1 0,0 0-7 16,7-3 0-16,-7 3 13 0,0 0-1 0,14 14 12 0,-8-7-3 15,1 4-3-15,0 1 13 0,5-1-13 0,-3 3 3 16,2 0-3-16,-4 0 3 0,2-1-7 0,0 2 3 16,0 0 4-16,3-2-6 0,-3 1 5 0,-2-4-14 15,-1 3-23-15,0-5-17 0,0 0-18 0,0-2-22 16,-6-6-23-16,6 11-24 0,-6-11-31 0,8 6-5 15,-8-6-23-15,0 0-27 0,0 0-45 0,0 0-223 16,0 0-530-16,0 0 235 0</inkml:trace>
          <inkml:trace contextRef="#ctx0" brushRef="#br0" timeOffset="140891.3432">3296 6953 93 0,'2'-11'269'15,"-2"11"-10"-15,0 0-5 0,4-12-9 0,-4 12-7 0,0 0-16 16,0 0-6-16,6-7-16 0,-6 7-19 0,0 0-16 0,0 0-22 15,0 0-8-15,0 0-2 0,0 0-3 0,0 0-3 16,0 0-9-16,21 13-2 0,-21-13-1 16,11 11-5-16,-7-4-2 0,5 4-2 0,-2-2 0 0,1 5-7 15,-1-6-4-15,1 1-10 0,2 6 8 0,-1-2 0 16,-1-2-28-16,2-1 3 0,-2 2-3 0,-1-3-15 16,2-2 6-16,0 2-7 0,-3-1 0 0,1-4-6 15,1 1-3-15,-2 2-4 0,-6-7-2 0,10 9-5 16,-10-9 4-16,12 2-5 0,-12-2-6 0,0 0-6 0,0 0-1 15,21-8-15-15,-15 3-1 0,-6 5-12 16,12-11-11-16,-6 1-3 0,0 2 1 0,0-5-5 16,-2 0 5-16,1 0-17 0,-1-2 5 0,-1 1 7 15,2 0 2-15,-4-3 11 0,4 4-6 0,-2-5 3 0,0 6 6 16,-3 0-3-16,1 1 7 0,-1 11 1 0,2-18 29 16,-2 18-25-16,4-11 2 0,-4 11 2 15,0 0 2-15,2-11 0 0,-2 11 2 0,0 0-8 16,4-7 6-16,-4 7-1 0,0 0 4 0,0 0 2 0,0 0 7 15,0 0-8-15,27 18 10 0,-21-13 3 0,-2 5 5 16,8-4 1-16,-1 6 11 0,-2-4-9 0,3 2-4 16,1 2 0-16,-1-4-5 0,1 4-1 0,-2-4 4 15,2 3-15-15,-1-4 14 0,0 3 0 0,0-4 0 16,-5 1-8-16,2-2 14 0,-1-2-10 0,-1 2-4 16,-7-5 3-16,15 5 0 0,-15-5-4 0,14 4 6 15,-14-4-5-15,9 1-7 0,-9-1 5 0,0 0 0 16,12-10-7-16,-12 10 2 0,5-8-1 0,-5 8-7 0,8-12-1 15,-7 2 0-15,-1 10-5 0,5-16 17 16,-4 7-23-16,-1 9 5 0,2-17 10 0,-1 10-12 0,-1 7-4 16,3-13-3-16,-3 13 10 0,2-9-5 0,-2 9 15 15,0 0-14-15,0 0-1 0,6-8 6 0,-6 8-6 16,0 0 2-16,0 0 3 0,0 0 2 0,0 0 3 16,18 20-6-16,-14-16-1 0,-4-4 8 0,11 11-7 15,-4-5 11-15,1 0-6 0,-1 1 2 0,2-2-3 16,0-1 8-16,0-1-7 0,1 3 1 0,-1-2-2 15,2-2-9-15,-11-2-3 0,19 5-7 0,-10-5-13 16,3 0 3-16,-12 0-1 0,19-4 0 0,-10 3 3 16,-9 1-3-16,17-8-2 0,-13 4 8 0,7 1 2 15,-5-5-4-15,0 1 9 0,-6 7-6 0,8-13 9 16,-3 5-9-16,-1 1 6 0,2-2 0 0,-6 9 0 16,6-14 0-16,-1 6 5 0,-5 8 6 0,6-10-7 0,-6 10 4 15,6-10 0-15,-6 10 3 0,0 0 0 0,13 0 13 16,-13 0 1-16,0 0 6 0,17 5-2 0,-10 2 10 15,-7-7 3-15,18 9-3 0,-9-2 6 0,3 1 5 16,3 2 0-16,0-1 0 0,0 1-5 0,1-2 5 16,-3-3 2-16,5 2-3 0,0 1 6 0,3-4 1 15,-2 0 3-15,-2-1-11 0,5 0 3 0,-4-2-2 16,4-2 2-16,-5-2 2 0,2 0-8 0,1-2-4 16,-2-2-3-16,-2 1 4 0,2-4-3 0,-3 2-3 15,-2-3-3-15,1 3-1 0,-4-3-3 0,1-1 5 16,-3 2 5-16,0-4-7 0,-2 3-12 0,-3-6 0 15,1 4-12-15,-4-2 6 0,-1 1-5 0,1 1 0 16,-3 1 3-16,0-1-9 0,-3 3 5 0,1-2-5 0,-2 5 2 16,1-1-4-16,-3-1-1 0,2 3 3 15,7 6 0-15,-20-5 4 0,10 2-4 0,10 3 8 16,-26 1-3-16,13 1 5 0,-2 3-3 0,0 0 5 0,-1 3 2 16,1 0-3-16,0 5 5 0,0-2 4 0,0-2 6 15,2 6 0-15,5-6-4 0,-5 7 19 0,4-3 1 16,1 0-2-16,-1 1 3 0,6 1 3 0,-1-3-2 15,3 3 7-15,-1-2-5 0,4 1 3 0,-2-14-1 16,0 17 0-16,0-6-7 0,4-3 10 0,0 0 4 16,-4-8-13-16,6 15-3 0,3-9-3 0,-4-3 6 15,-5-3-3-15,16 4 3 0,-16-4-1 0,17 0-8 16,-17 0-2-16,19-6-13 0,-9 2-3 0,4-3-8 16,-1 0-14-16,1 0 0 0,-1 0-2 0,2-7-8 15,-3 4-2-15,0-6-3 0,-2 3 9 0,1 0 2 16,-2-2 0-16,3-1 0 0,0 3 6 0,-6 0 0 15,3 0 9-15,0 2 7 0,-1 4 1 0,0 0 11 0,-1 1 5 16,5 1 0-16,-1 1 10 0,-11 4 3 0,22-2 4 16,-11 5-1-16,6 1 4 0,-2 0-4 15,5 3 1-15,-1-1 4 0,5 5-5 0,0-2 3 0,1 4-11 16,1 2 3-16,-1-1-20 0,-3-3-38 0,2 0-49 16,-3 4-34-16,-6-5-71 0,3 0-110 0,-5-4-310 15,2-1-665-15,-4 1 295 0</inkml:trace>
        </inkml:traceGroup>
        <inkml:traceGroup>
          <inkml:annotationXML>
            <emma:emma xmlns:emma="http://www.w3.org/2003/04/emma" version="1.0">
              <emma:interpretation id="{B20511AA-2903-4253-824C-6F4CAB0454F5}" emma:medium="tactile" emma:mode="ink">
                <msink:context xmlns:msink="http://schemas.microsoft.com/ink/2010/main" type="inkWord" rotatedBoundingBox="7843,8101 12312,7853 12382,9111 7912,9358"/>
              </emma:interpretation>
            </emma:emma>
          </inkml:annotationXML>
          <inkml:trace contextRef="#ctx0" brushRef="#br0" timeOffset="145168.8009">8981 6362 15 0,'0'0'269'0,"5"-8"-2"15,-5 8-9-15,0 0-9 0,0 0-7 0,3-12-12 16,-3 12-12-16,0 0-18 0,0 0-14 0,0 0-15 0,-16-11-16 15,16 11-9-15,0 0-14 0,-17 0-12 16,17 0-12-16,-19 8-5 0,5-5-8 0,-1 4-7 16,-1 0-12-16,0 3-8 0,-11 2-1 0,7 5-6 0,-5-4-6 15,3 1-1-15,2-1-14 0,7 2-5 16,-1-4 1-16,2 3 4 0,2-4-15 0,1 1 0 16,2 1-8-16,4-5-7 0,0-1 3 0,3-6-2 15,-3 14 1-15,3-14-1 0,0 0 1 0,6 13-4 0,-6-13 2 16,10 9-5-16,2-9 3 0,1 0-3 0,1 0 0 15,-14 0 1-15,28-5-4 0,-14 1-2 16,2 2 1-16,0-2 2 0,1 1 3 0,2-2-4 0,-2 2 0 16,2-1 2-16,-4-2-3 0,1 2 1 0,-2 2 0 15,2-3-1-15,1 3 2 0,-17 2-2 0,19 2 3 16,-10-2-7-16,1 3 3 0,-10-3 0 0,17 4 0 16,-11 2-2-16,-6-6 1 0,9 12 1 0,-5-2 3 15,-4-3 4-15,3 4-3 0,-3-11 4 0,-6 24 2 16,2-14-4-16,-2 7-3 0,-3-6 2 0,4 3 1 15,-4-2-2-15,-1-1 3 0,-2 1 3 0,-1-1-2 16,-1-1 4-16,1 0-5 0,-2 0 0 0,1-1-5 16,1 1 4-16,-3 0-2 0,1-3 3 0,1 3-6 15,7-7-4-15,-5 1-5 0,4 1-4 0,8-5-7 0,-12 7-6 16,12-7-12-16,-10 1-3 0,10-1-12 0,0 0-4 16,0 0-11-16,0 0-8 0,0 0 1 0,0 0 2 15,-6-17 7-15,6 17 5 0,0 0 4 0,0 0 7 16,19-14 8-16,-10 11 8 0,-9 3 15 0,17-8 13 15,-7 7 14-15,2 0 12 0,-1-3 12 16,-11 4 8-16,22 0 0 0,-9 0 5 0,1 0 4 0,-2 4 5 16,1 3-5-16,1-2 6 0,-6 1 0 0,3 7-2 15,-2-2 0-15,4-1-3 0,-7 4 1 0,2-4-6 16,-2 5 0-16,0 0-8 0,-2 1 2 0,-1-1 2 16,-3 1-9-16,0 1-10 0,0-3-36 0,0 1-22 15,-4-1-31-15,1-1-31 0,0 2-51 0,0-1-60 16,3-14-70-16,-6 13-281 0,3-4-603 0,3-9 267 15</inkml:trace>
          <inkml:trace contextRef="#ctx0" brushRef="#br0" timeOffset="146059.8816">9354 6807 42 0,'0'0'242'0,"0"0"-17"0,0 0-13 0,17-19-13 16,-7 13-17-16,7 0-9 0,-6-1-11 0,6-1-13 15,2 2-6-15,4-5-6 0,1 0-4 0,1 2-4 16,-3-2-5-16,2 3 1 0,1 3-3 16,4-2 6-16,-5 1-9 0,-5 3-2 0,0 0-2 0,1 3-2 15,-1 1 8-15,1-1 0 0,-1 0-4 0,-3 3-13 16,-2 3 9-16,4-4-5 0,-5 3 6 0,1 0-5 16,-3 1-4-16,-3 3-12 0,5-4 19 0,-4 1-4 15,2 2-5-15,-5-5-7 0,3 6-5 0,1-3-8 16,-2 1-4-16,-2-1-10 0,-1 1-3 0,-5-7-7 15,11 11-5-15,-5-4-4 0,-3 0-5 0,4 0-6 16,-7-7-10-16,6 10-32 0,-6-10-21 0,6 7-38 16,-6-7-38-16,8 7-14 0,-8-7-28 0,3 7-37 15,-3-7-28-15,0 0-50 0,0 0-74 0,0 0-313 16,0 0-696-16,0 0 308 0</inkml:trace>
          <inkml:trace contextRef="#ctx0" brushRef="#br0" timeOffset="145625.8121">9354 6269 185 0,'0'0'293'0,"0"0"-12"0,0 0-17 0,0 0-18 16,0 0-14-16,0 0-16 0,0 0-24 16,0 0-15-16,0 0-18 0,0 0-16 0,0 0-14 15,0 0-3-15,0 0-2 0,0 0 3 0,0 0-7 0,30 21 2 16,-21-11-10-16,-1 4 1 0,3 1 3 0,0-1 6 16,-4 3-22-16,8 1 8 0,-1 6 1 15,-5-4-7-15,4 1-3 0,-2 2-4 0,0 1-4 16,-3 1-11-16,5-1-1 0,-7-4-5 0,8 4-1 15,-5-3-12-15,1 0-4 0,-1 3-8 0,-2-10-5 16,-4 4-6-16,6-1-3 0,-3 0-1 0,-1-1-3 0,4 2-11 16,-6-6-6-16,1 2-6 0,2-1-34 0,0-5-27 15,-3 6-33-15,2-5-25 0,-2 0-27 0,-3-9-37 16,3 15-30-16,-3-15-52 0,0 16-92 0,0-16-251 16,-8 6-650-16,8-6 287 0</inkml:trace>
          <inkml:trace contextRef="#ctx0" brushRef="#br0" timeOffset="146166.599">9779 6515 59 0,'0'0'381'0,"-9"-12"-29"15,9 12-29-15,-4-13-34 0,4 13-26 0,-3-11-30 16,3 11-21-16,0 0-28 0,0 0-20 0,0 0-21 16,7-17-38-16,-7 17-30 0,0 0-36 0,17-1-33 15,-17 1-30-15,15 3-29 0,-15-3-36 0,21 5-37 16,-12-3-43-16,1 2-226 0,-1 0-427 0,0 1 189 15</inkml:trace>
          <inkml:trace contextRef="#ctx0" brushRef="#br0" timeOffset="146535.5391">10025 6566 163 0,'6'6'243'0,"2"-1"-5"0,1-3-1 16,-9-2-3-16,13 10-6 0,-5-5-7 0,4 1-11 0,-5-2-8 16,2 3-10-16,1-3-13 0,-1 2-9 15,5 4-14-15,-1-2-8 0,-4-1-14 0,2 3-3 16,4 1-13-16,-2-4-9 0,-3 3-13 0,-1 4-7 0,2-7-1 15,-2 1-8-15,1-1-21 0,-4 2 8 0,2-1-5 16,-2-1-8-16,-3-1-4 0,4 1-6 0,-3 0 1 16,-4-7-10-16,5 11 2 0,-5-11 14 0,6 6-15 15,-6-6 0-15,0 0 7 0,0 0-4 0,4 8-2 16,-4-8 3-16,0 0 1 0,0 0 4 0,0 0-8 16,0 0 10-16,0 0-6 0,0 0 4 0,-20-24 0 15,14 16 8-15,3-2-10 0,-2-8-2 0,-1 2-12 16,3-6 5-16,3-2-6 0,0 2 0 0,3-3-5 15,-3 2-8-15,0-1-4 0,6 8-12 0,2-6-19 16,-1 8-4-16,-1-1-18 0,7-1-23 0,-4 7-23 16,2-4-23-16,-2 3-24 0,1 5-30 0,-4-1-36 15,-6 6-34-15,20-5-60 0,-12 3-310 0,-8 2-654 16,14 0 290-16</inkml:trace>
          <inkml:trace contextRef="#ctx0" brushRef="#br0" timeOffset="146738.0381">10538 6503 11 0,'0'0'264'16,"14"3"-9"-16,-14-3-8 0,6 9-4 15,-6-9-4-15,16 9-8 0,-10 1-3 0,2-3 3 0,-2 0-13 16,6 8-13-16,-5-6 2 0,5 2-6 0,-2 0 2 16,-1-1-15-16,-1 4 4 0,1-3-8 0,-2 2-4 15,-1-2-11-15,5 3-5 0,-8-3-15 0,6-2-6 16,-2 2-13-16,-4-6-6 0,0 5-11 0,3 0-12 15,-2-2-11-15,-2 0-6 0,-2-8-8 0,7 16-6 16,-4-10-10-16,-3-6-6 0,9 12-28 0,-9-12-28 16,3 8-35-16,-3-8-35 0,2 8-29 0,-2-8-36 15,0 0-29-15,0 0-51 0,0 0-68 0,0 0-92 16,0 0-271-16,0 0-702 0,0 0 311 0</inkml:trace>
          <inkml:trace contextRef="#ctx0" brushRef="#br0" timeOffset="146888.6342">10655 6223 108 0,'-3'-11'359'0,"0"3"-37"15,3 8-30-15,-3-16-30 0,3 16-30 0,0 0-27 0,0-14-34 16,0 14-30-16,0 0-37 0,0 0-51 0,0 0-50 16,0 0-51-16,0 0-90 0,0 0-207 0,0 0-373 15,-8 36 165-15</inkml:trace>
          <inkml:trace contextRef="#ctx0" brushRef="#br0" timeOffset="143529.4116">6246 6484 171 0,'0'-15'236'0,"0"15"-17"0,0 0-8 0,0 0-16 16,-1-10-17-16,1 10-16 0,0 0-17 0,0 0-18 15,0 0-10-15,0 0 3 0,0 0-7 0,0 0-5 16,0 0-7-16,0 0 4 0,21 20-3 0,-18-10-2 16,7 2-2-16,-2 2-5 0,0-1-1 0,-2 5-4 15,5-1-2-15,2 3-4 0,-2 1-6 0,4 0-1 16,-3-3 1-16,-2-1-7 0,6 4-6 0,-4 0-2 16,2-3-3-16,-1 1 2 0,-1-1-12 0,3 1 1 0,-3-3-8 15,-5 2 1-15,5-4-3 0,-4 0-4 0,4 2-1 16,-5-4-4-16,2 1 1 0,-3 2-3 15,5-4-2-15,-8-1 2 0,3-2-4 0,-2 3-6 0,-1-4 1 16,-3-7 3-16,9 9-7 0,-6-2-1 0,-3-7-3 16,7 6 0-16,-7-6 4 0,0 0-4 0,6 9 6 15,-6-9-5-15,0 0 4 0,6 6-4 0,-6-6 7 16,0 0 3-16,0 0-7 0,0 0 0 0,0 0 10 16,0 0-10-16,0 0-6 0,0 0 1 0,0 0 1 15,-22-22-2-15,13 16-2 0,9 6-7 16,-13-9-4-16,2 5-3 0,2-2-1 0,-7 1 5 0,2 0-9 15,1 2 2-15,1 0 3 0,12 3 2 0,-27-4 5 16,18 7-11-16,9-3 5 0,-22-3-1 0,22 3 2 16,-20 0 3-16,11 4 3 0,9-4-1 0,-17 1-7 15,17-1 7-15,-9 5-3 0,9-5 2 0,-12 8-4 16,12-8 3-16,-8 7-3 0,2-1 4 0,6-6-4 16,-6 14 5-16,6-14 0 0,0 17 0 0,0-17-2 0,0 15 1 15,5-5 6-15,-5-10-2 0,4 17 0 16,-1-10 0-16,3 1 0 0,0 2 3 0,2-4 1 15,-1 1 2-15,2-3-1 0,0-1 0 0,4 2 4 0,-4-4-2 16,5 4 2-16,4-7-3 0,0-2 0 0,-1 0-5 16,12-3 3-16,-4-1 4 0,-1-4-6 0,1 1 4 15,2-1 0-15,-1-3-9 0,8-3 11 0,-7 3-6 16,-2-1 1-16,3 0-4 0,-1 1 2 0,-6 0 3 16,4 4-8-16,-4-5 5 0,0 3-3 0,-4 2 12 15,-2-1-17-15,-2 2 8 0,0-1-2 16,-2 0-1-16,1 0-3 0,-2 2 4 0,-1 3 5 0,-6-1-7 15,-3 7 0-15,8-16 3 0,-2 8-1 0,-6 8-4 16,0-18 0-16,0 18-5 0,0-18 0 0,0 18-13 16,-8-15 2-16,2 9 1 0,6 6-5 0,-10-14 2 0,1 9 0 15,3 1 3-15,6 4-1 0,-20-6 4 16,7 6 0-16,-3 4-1 0,-1 2 3 0,4-2 1 16,-2 4 0-16,1 2-3 0,-3 0 6 0,3 3 1 0,4 0 4 15,-2 3-2-15,1-1 9 0,2 2-7 0,5-3 4 16,1 3 3-16,3 1 1 0,0-4 6 15,3 3-5-15,4-4 5 0,-1-1-2 0,5 3-1 16,1-3 0-16,4-2-2 0,-3 3 7 0,8-4 2 16,-1-3-9-16,4-1 0 0,-1-3-2 0,3-2 9 0,-1-6-8 15,1 5 5-15,0-5 0 0,3 4 4 0,-2-9-8 16,-2 2 4-16,0-1-6 0,-2-4-3 0,1 4 2 16,-10-1 1-16,1-2-1 0,0 3 1 0,-1-2 0 15,-4 1-1-15,2-2 0 0,-5 3 4 0,-1 3-3 16,-3 0-1-16,3 0 0 0,-1-3-9 15,-5 10 4-15,9-8-1 0,-9 8-3 0,0 0 0 0,10-7 0 16,-10 7 0-16,12-3-1 0,-12 3 6 0,0 0-4 16,21 10 3-16,-12-7-2 0,1 5-1 0,2-1-2 0,5-4 10 15,-4 4-2-15,5 1 2 0,-3-2 2 16,4-3 4-16,1 1 7 0,8-2 3 0,-4-2-1 16,0 0 1-16,3-2 4 0,-8-2 3 0,6 1-2 15,2-4-1-15,-1-3-8 0,-5-1 7 0,2 2-2 16,1-2-6-16,-7 0-1 0,-1 4 3 0,0-3-2 0,-1 0-3 15,-4-1 0-15,-2 1 3 0,-2-1 0 16,-1 1-2-16,0 1-3 0,-4-4-1 0,-2 3-20 0,0 10-3 16,-5-19-15-16,2 9 4 0,3 10-7 0,-12-13 1 15,5 9-6-15,7 4 2 0,-26-4 4 0,13 4-2 16,-3 1-2-16,-4 5 5 0,-2 2 5 0,-2 4 2 16,0 0 5-16,0 0-2 0,-1 4 7 0,0-1-4 15,4 3-1-15,1 0 6 0,1-2-4 0,4-3 5 16,2 1-3-16,2-2 3 0,2 1-1 0,5 1-1 15,-2-3 7-15,6 1-5 0,-3 0-1 0,3 1 3 16,3-2 2-16,3 2 1 0,7 2 2 0,-2-3 3 16,2 0-4-16,5-2 3 0,4 6 3 0,13 3 3 15,-10-3 5-15,11 3 5 0,-2 1 2 0,3-2 3 16,2 0-2-16,-5 1 11 0,2 1 2 0,-3 1 2 16,6-2 7-16,-6 0 1 0,5-1-5 0,-2 0 7 15,-10-3-7-15,-3 1 3 0,-2-1 2 0,0 1-7 16,-7-3 6-16,0-2-6 0,-3 2 6 0,-2 2-1 15,-5 2 3-15,-1 1 7 0,-3-4-3 0,-1 4 0 16,-2-1-6-16,-6 0 2 0,-2 5-5 0,3-5 0 0,-9-3-1 16,-2 3-4-16,5 1 4 0,-2-8-8 0,-4 6-5 15,6-7-3-15,0 1-2 0,-2 0-1 16,2-3-2-16,-2 1-7 0,1-2-21 0,2-5-21 0,2 2-27 16,-4-2-32-16,15-1-31 0,-24-4-36 0,8 2-39 15,1-7-47-15,2 3-62 0,-4-4-352 0,-2-6-716 16,-1 1 317-16</inkml:trace>
          <inkml:trace contextRef="#ctx0" brushRef="#br0" timeOffset="143939.0001">7147 6510 56 0,'0'0'308'0,"0"0"-18"0,0 0-17 15,0 0-7-15,0 0-13 0,30-33-9 0,-17 24-16 16,-1-1-10-16,8-5-15 0,0 0-15 0,3 3-7 16,-1 1-21-16,1 1-6 0,3 0-24 0,0 2-10 15,1 2-8-15,1 2-19 0,-1 4 0 0,4 4-22 16,-5-2-17-16,0 2-38 0,0 3-34 0,-1 0-42 15,-1 6-48-15,-5-1-59 0,4 1-77 0,-10-2-275 16,-1 2-563-16,4-2 249 0</inkml:trace>
          <inkml:trace contextRef="#ctx0" brushRef="#br0" timeOffset="144392.6363">8081 6319 104 0,'0'0'330'0,"0"0"-27"15,0-18-35-15,0 18-26 0,3-8-28 0,-3 8-18 16,0 0-30-16,0 0-34 0,15 0-38 0,-15 0-41 0,14 11-55 16,0-1-61-16,-4-1-74 0,-1-1-180 0,5 3-344 15,1-3 153-15</inkml:trace>
          <inkml:trace contextRef="#ctx0" brushRef="#br0" timeOffset="144228.3063">8110 6453 16 0,'0'0'351'0,"8"-3"-22"0,-8 3-28 16,0 0-23-16,18 1-5 0,-18-1-17 0,10 7-7 16,-1-1-19-16,-4 1-7 0,7 3-3 0,-5-1-4 0,2 7-4 15,1-5-8-15,2 6-1 0,-4-3-7 0,4 8-9 16,-2-5-8-16,1 3-8 0,-2-2-10 0,0-5-7 16,1 2-13-16,-1 3-9 0,1-5-14 15,-2 3-8-15,4-3-12 0,-6 0-7 0,1-2-7 0,5 1-7 16,-10-4-10-16,4 3-4 0,0-3-7 0,-2 2-4 15,2-4-7-15,0 1-11 0,-6-7-20 0,6 13-30 16,-3-6-21-16,-3-7-34 0,4 9-38 0,-4-9-34 16,3 9-21-16,-3-9-37 0,0 0-60 0,0 0-71 15,0 0-104-15,-22 1-235 0,22-1-726 0,0 0 322 16</inkml:trace>
        </inkml:traceGroup>
        <inkml:traceGroup>
          <inkml:annotationXML>
            <emma:emma xmlns:emma="http://www.w3.org/2003/04/emma" version="1.0">
              <emma:interpretation id="{A1D67FB0-495A-4D58-A34D-618A5AC40442}" emma:medium="tactile" emma:mode="ink">
                <msink:context xmlns:msink="http://schemas.microsoft.com/ink/2010/main" type="inkWord" rotatedBoundingBox="12617,7498 15617,7331 15676,8393 12676,8559"/>
              </emma:interpretation>
            </emma:emma>
          </inkml:annotationXML>
          <inkml:trace contextRef="#ctx0" brushRef="#br0" timeOffset="149026.7602">11113 6781 117 0,'-8'7'325'0,"8"-7"-13"0,0 0-11 0,0 0-30 15,0 0-11-15,0 0-26 0,0 0-15 0,0 0-21 16,0 0-15-16,0 0-10 0,0 0-11 0,20-27-16 16,-16 17-8-16,1 3-7 0,-1-6-3 0,6 1-17 15,-2-4-3-15,-1 4-13 0,2-5 9 0,2 1-17 16,-1-6-13-16,1-2-7 0,1 0-6 0,-4-5-7 15,0 4-8-15,2-8-1 0,-4-4-6 0,0 1 1 16,-3-1-9-16,-3-1-7 0,6 1-9 0,-7 1-11 16,1-3-11-16,0-3-7 0,-8 1-1 0,5 2-12 0,-4 2 3 15,1 1 0-15,-3-1-2 0,-1 10 5 16,1 3 3-16,3 0-1 0,-8 4 3 0,7 2 1 0,-4 3 3 16,-1-2-4-16,5 3 6 0,-2 0 1 0,-1 2 5 15,1 3-4-15,3 2 10 0,0 0-10 16,6 7 4-16,-14-10-6 0,14 10 4 0,-10-3-1 0,10 3 5 15,0 0-4-15,-17 7-9 0,17-7 11 16,-9 17 5-16,5-5-2 0,-2 1 3 0,3 7-1 16,-3-3 1-16,5 7 0 0,-4 13 4 0,4-9 1 0,1 10 4 15,1 4-2-15,-1-3 9 0,-1 1 0 0,2 2 2 16,1 4-3-16,1-4-3 0,-2 6 0 0,5-2-5 16,0-4 7-16,-3 3-3 0,1-7 1 0,2 2 0 0,0-5-1 15,-1 2 2-15,4-12-13 0,-2-1 12 16,-1 0-3-16,0-3 0 0,3-3-2 0,3 2 5 15,-4-4 0-15,-1 0-6 0,5-2 1 0,-5 0 2 0,5-3-2 16,-1 3 2-16,-1-3-6 0,5-3 3 16,-3 1 0-16,0-3-1 0,3-2 4 0,3-1-9 0,-5-3 12 15,4 0-5-15,0-3 1 0,0 2 1 0,8-5-12 16,-7 3 5-16,-1-8 4 0,0 4-8 0,6-7-3 16,-1 4-9-16,-5 0 1 0,-4-1-3 0,0 1 1 15,4-6 18-15,-4 6-15 0,-4 0-3 0,3-2 2 16,-4 0 2-16,1-2-1 0,-5 0-3 0,2-2 0 15,-6 4 0-15,0-2-13 0,0 1 4 0,0-3 1 16,-6 3 1-16,5-1-2 0,-4 0 0 0,-2 1 3 16,1-1 7-16,0 7 0 0,-2-3-2 0,2 5 4 15,-1-5-1-15,7 10 4 0,-15-11 1 0,7 7 0 16,8 4 10-16,-16-6-5 0,16 6 4 0,-15-1-6 16,15 1 4-16,-13 5-2 0,13-5 10 0,-14 7 6 15,10-1-3-15,-2 3-1 0,1 0 2 0,1 2 6 16,1 2-7-16,1-1 12 0,2 1-4 0,0 4 5 15,2-4 1-15,1 2 0 0,3 0 1 0,-3-2 0 16,4 1 4-16,-1 2-3 0,3-4-7 0,2 1 3 0,1-2-2 16,-2 0 6-16,0-1-12 0,1-5 3 15,1 2-1-15,-3-1-4 0,3 1 4 0,3-1-8 0,-2-1-1 16,5-5-16-16,-5 3-14 0,-2 0-7 0,-11-3-11 16,16-3-11-16,-16 3-11 0,23-3-6 15,-13-2-1-15,3-1-7 0,-5 1-3 0,4-3 1 0,-3 0 3 16,3-2 2-16,-2-1 9 0,-1 0 2 0,-1-4 11 15,-3 1 2-15,1 2 7 0,-1-2 3 0,-2-1 14 16,3 2 9-16,-5 2 13 0,1-3 11 0,2 4 13 16,-2 0 4-16,-1-1 13 0,-1 11-5 0,3-13 8 15,-3 13 4-15,3-12 0 0,-3 12-8 16,5-11 7-16,-5 11-2 0,0 0-8 0,0 0-4 0,0 0-1 16,0 0 3-16,0 0 0 0,12-1 5 0,-12 1 1 0,0 0 0 15,7 19 14-15,-4-11-2 0,2 2 0 16,-4 1 7-16,5 2-3 0,0 0 6 0,0 1-2 15,-5 1 8-15,7-1-4 0,-4 0-1 0,1 0-2 0,2 0-3 16,-2 3-5-16,1-6-1 0,1 0 2 16,-1 2-2-16,0-1-4 0,-1-1-7 0,-2-3 2 0,1-1-9 15,2 0-6-15,-6-7 1 0,6 10-4 0,-6-10 0 16,6 11-3-16,-6-11 1 0,7 4-3 0,-7-4-1 16,8 4 0-16,-8-4-2 0,0 0-11 0,0 0-9 15,19-8-6-15,-19 8-13 0,8-11-11 0,-4 5-13 16,4-1-7-16,-2-3-12 0,0-1-13 0,1-3 0 15,-2-1 1-15,1 0 2 0,-5-1 10 0,3 2-1 16,1-3 3-16,-4 0 19 0,1 3 0 0,1-4 13 16,-3 1-10-16,1 4 5 0,-1 2 5 0,0 2 6 15,0 9 5-15,6-18 8 0,-3 10 18 0,-3 8-10 16,0-14 23-16,0 14-16 0,0 0 0 0,0-14 1 0,0 14-3 16,0 0 2-16,0 0 3 0,0 0 3 15,17 3 6-15,-17-3 1 0,0 0 9 0,13 11 0 16,-7-1 19-16,-1-2-12 0,4 4-1 0,-2 4 7 0,0-6-5 15,2 4 4-15,2-4-2 0,-2 4-4 16,-2-4 0-16,4 3-3 0,-2-1-3 0,1-2-2 0,-2-3 0 16,-2 3-5-16,2-2 0 0,-2 2 0 0,2-6 6 15,-1 1-2-15,-1 2-10 0,-6-7-1 0,11 6-2 16,-11-6-1-16,9 6-10 0,-9-6 4 0,0 0-3 16,18-4-3-16,-18 4-10 0,12-7 7 0,-12 7-7 15,8-10 4-15,-2-3-6 0,2 2 1 0,-5-1-6 16,1-4 4-16,2 4 1 0,-1-3-5 0,-1-1 0 15,2 0 3-15,0-2 1 0,-1 4-1 0,2-2-7 16,-5 5 26-16,2 4-17 0,2-3 3 0,-6 10 0 16,3-14-1-16,-3 14 5 0,6-7-7 0,-6 7-1 15,0 0 11-15,7-5-6 0,-7 5 1 0,0 0 5 0,0 0 7 16,11 21 6-16,-8-11-1 0,1-2-1 16,1 3 9-16,-2-1-4 0,3 2 9 0,1 0-5 15,-1-3 7-15,2 2-10 0,-1-3 7 0,2-1 2 0,-4 1-2 16,3-1-9-16,-3-1 3 0,-5-6 0 0,10 9 1 15,-4-4 2-15,-6-5-3 0,9 6 5 16,-9-6-4-16,0 0 4 0,14 1-4 0,-14-1 0 0,0 0 0 16,0 0-1-16,18-14-3 0,-15 7-2 0,3 1-1 15,0-5-7-15,-2 3 1 0,-1-5-9 0,3-2-1 16,0 1-2-16,-2 2 0 0,2-2 11 0,-3-1-9 16,2 4-1-16,1-2 7 0,-3 6-15 0,-3 7 9 15,6-15 1-15,-2 10 0 0,-4 5-1 0,3-8-6 16,-3 8 3-16,0 0 5 0,11-4-1 0,-11 4 9 15,0 0-5-15,0 0 7 0,13 15 1 0,-10-7-4 16,3 0 7-16,1 0 19 0,-1 2-11 0,5 0-2 16,-4 0 3-16,2 1-1 0,-1-4-1 0,4 0 3 0,-2 2 4 15,1-3-6-15,2-3 0 0,0 4 6 16,-1-4 0-16,0-2-3 0,3-2-1 0,0-2-1 16,-1-1-5-16,0 1-4 0,1-4 8 0,-1 3-5 0,1-5 2 15,-2-3-3-15,4 1-5 0,-4 1-4 0,2 0-1 16,-2-4-5-16,7 0 3 0,-7-2-2 0,-4 4-7 15,1-2 3-15,-2 1-3 0,1 2 0 0,-5 0 5 16,1 4 6-16,-2-6-8 0,-3 13 20 0,-2-15-24 16,2 15 5-16,-7-9-1 0,7 9 4 0,-18-5-2 15,9 3 1-15,-7 2-3 0,1 3 7 0,0 1-8 16,-2-2 8-16,2 5-3 0,1 1-2 0,-3-1-2 16,4 0 7-16,-1-1-4 0,4 5-3 0,-2-1 10 15,4 5 1-15,0-5-2 0,0 4 2 0,5-3 8 0,-3 4-2 16,5-6-2-16,-2 6 4 0,3-1 9 0,0-1 1 15,4-2-10-15,-1 2 9 0,2-2 10 0,1-4-6 16,-1 1 8-16,3 4 5 0,4-2-3 0,1-2 3 16,1 2 1-16,1-3 2 0,0-3-3 0,1-1-3 15,0-1-1-15,2 2 0 0,3-4-8 0,-3 0 3 16,-2 1-27-16,2-1 1 0,-4 0-30 0,1 0-43 16,-15 0-46-16,16-1-40 0,-16 1-52 0,11 1-89 15,-11-1-129-15,0 0-239 0,0 0-725 16,0 0 321-16</inkml:trace>
          <inkml:trace contextRef="#ctx0" brushRef="#br0" timeOffset="149864.7261">13272 6300 267 0,'0'0'273'0,"0"0"-6"16,0 0-21-16,0 0-8 0,0 0-21 0,0 0-10 15,-10 5-16-15,10-5-8 0,0 0-14 0,0 0-12 16,0 0-11-16,0 0-7 0,0 0-9 0,0 0-15 16,0 0 2-16,0 0-7 0,0 0-3 0,12 18-4 15,-12-18-2-15,0 0-6 0,13 2-5 0,-13-2-7 0,19 0-7 16,-7-1-6-16,3 0-6 0,0-3-2 15,3-1-6-15,0 2-10 0,-2-4-4 0,4 1 0 16,-1 1-3-16,7-1-8 0,-10 0 5 0,0 2-13 0,1 1-4 16,-1-2-3-16,-7 2 17 0,6 2-25 0,-5-3 5 15,-10 4-3-15,17-3-2 0,-7 0 1 16,-10 3-1-16,14-3-2 0,-14 3 4 0,12-2-8 0,-12 2 3 16,0 0 0-16,13-2-1 0,-13 2-6 0,0 0 1 15,0 0 1-15,0 0 2 0,0 0-3 0,0 0 3 16,11 4 3-16,-11-4 5 0,0 14-8 0,0-14 3 15,-2 15-2-15,2-15-2 0,-7 20 10 0,2-7-20 16,-2 2 14-16,-1-2 1 0,-1 5-8 0,0-1 4 16,-1 3 3-16,-4 0 3 0,4 2 10 0,-2-3-10 15,-1 4 1-15,2-3 2 0,-1 0-4 0,3-3 16 16,-1-3-6-16,-2 0 15 0,5-1-14 0,-2 2 11 16,1-2 4-16,2-5 0 0,0 2-10 0,2-3 6 0,4-7-3 15,-8 13 4-15,5-8-5 0,3-5-1 0,-6 10-2 16,6-10-4-16,-6 7 1 0,6-7 4 15,0 0-6-15,0 0 1 0,-7 7-3 0,7-7 1 0,0 0 1 16,0 0-3-16,0 0 7 0,0 0-7 0,0 0-14 16,0 0 9-16,0 0-8 0,0 0 0 0,0 0-3 15,0 0-1-15,0 0 4 0,15-28-2 0,-15 28-2 16,12-7 2-16,-5 2 3 0,1 0-5 0,-1 1-7 16,1-2 10-16,-1 1 0 0,3 2 4 15,2-4 0-15,-1 4 4 0,-1-1 3 0,7 1 5 0,-4-2 4 16,2 4 5-16,3 0-3 0,-2-3 7 0,-1 4-1 15,0-4-4-15,3 3 1 0,-3 1-2 0,3 1-7 16,-9-1 1-16,-9 0-3 0,24 4-1 0,-17-4-30 16,-7 0-33-16,15 0-43 0,-15 0-36 0,0 0-33 15,13 0-38-15,-13 0-44 0,0 0-61 0,11 4-76 16,-11-4-263-16,0 0-698 0,0 0 308 0</inkml:trace>
          <inkml:trace contextRef="#ctx0" brushRef="#br0" timeOffset="150072.1702">13924 6523 328 0,'0'0'335'16,"15"-2"-27"-16,-15 2-18 0,18-6-13 0,-12 2-21 16,-6 4-21-16,7-5-25 0,-7 5-19 0,0 0-23 15,12-3-24-15,-12 3-37 0,0 0-39 0,0 0-47 16,0 0-76-16,0 0-84 0,0 0-319 0,0 0-495 16,-30 18 219-16</inkml:trace>
          <inkml:trace contextRef="#ctx0" brushRef="#br0" timeOffset="151673.4518">13902 6527 58 0,'0'0'237'0,"0"0"-8"0,0 0-15 0,0 0-15 16,0-17-11-16,0 17-10 0,0 0-12 0,0 0-9 15,0 0-7-15,0 0-9 0,0 0-9 0,4-14-7 16,-4 14-10-16,0 0-5 0,0 0-10 0,0 0-6 0,0 0 2 16,0 0-8-16,0 0-1 0,0 0-3 15,0 0 3-15,0 0-1 0,0 0-9 0,0 0-3 16,0 0 1-16,19 19-9 0,-19-19-5 0,9 6 4 0,-9-6-7 15,5 10-6-15,-5-10 5 0,0 0 1 16,10 8-12-16,-10-8 2 0,8 3 4 0,-8-3 7 0,9 3-8 16,-9-3 0-16,16 0-7 0,-16 0 2 15,15-4-4-15,-5 1 3 0,-10 3-11 0,15-11 9 0,-7 5-7 16,-8 6 5-16,15-8 7 0,-12 1-2 0,1 0-1 16,-4 7 13-16,6-10-11 0,-1 3-8 0,-5 7-2 15,0 0-22-15,0 0-35 0,0 0-43 0,0 0-41 16,0 0-55-16,0 0-82 0,0 0-122 0,-33 14-269 15,24-7-684-15,0 0 303 0</inkml:trace>
        </inkml:traceGroup>
      </inkml:traceGroup>
    </inkml:traceGroup>
    <inkml:traceGroup>
      <inkml:annotationXML>
        <emma:emma xmlns:emma="http://www.w3.org/2003/04/emma" version="1.0">
          <emma:interpretation id="{D83DEB23-F6B1-46AF-93AD-092426B0CC12}" emma:medium="tactile" emma:mode="ink">
            <msink:context xmlns:msink="http://schemas.microsoft.com/ink/2010/main" type="paragraph" rotatedBoundingBox="1805,10515 26953,9667 27006,11252 1858,12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C3DD15-F70F-459E-90A4-C1C31D0EE740}" emma:medium="tactile" emma:mode="ink">
              <msink:context xmlns:msink="http://schemas.microsoft.com/ink/2010/main" type="line" rotatedBoundingBox="1805,10515 26953,9667 27006,11252 1858,12101"/>
            </emma:interpretation>
          </emma:emma>
        </inkml:annotationXML>
        <inkml:traceGroup>
          <inkml:annotationXML>
            <emma:emma xmlns:emma="http://www.w3.org/2003/04/emma" version="1.0">
              <emma:interpretation id="{B9E24705-37C1-47BD-B2FD-ADE11C1A6129}" emma:medium="tactile" emma:mode="ink">
                <msink:context xmlns:msink="http://schemas.microsoft.com/ink/2010/main" type="inkWord" rotatedBoundingBox="1805,10515 4693,10418 4727,11419 1838,11517">
                  <msink:destinationLink direction="with" ref="{E1D12798-A9CF-42EA-AF67-8E99C955CEA6}"/>
                </msink:context>
              </emma:interpretation>
            </emma:emma>
          </inkml:annotationXML>
          <inkml:trace contextRef="#ctx0" brushRef="#br0" timeOffset="154998.1575">205 8866 371 0,'0'0'352'0,"0"0"-19"16,0 0-29-16,4-11-29 0,-4 11-27 0,0 0-25 15,0 0-26-15,0 0-11 0,0 0-15 0,0 0-13 16,0 0-14-16,0 0-9 0,15 28-11 0,-13-22-14 15,-2-6-14-15,10 14-6 0,-7-5-7 0,1-1-3 16,2 0-13-16,-3 0-5 0,5 5-3 0,-2-6-8 16,0 4-12-16,0-4-20 0,1-1-20 0,-7-6-18 15,12 11-18-15,-7-7-17 0,-5-4-13 0,10 5-8 0,-10-5-7 16,10 2-5-16,-10-2-4 0,0 0 9 0,14-15 1 16,-14 15 2-16,3-14 10 0,0 4 7 0,-3 10 8 15,0-25 4-15,-5 12 8 0,5-1 12 0,-1-1 10 16,-1 2 9-16,-2-4 17 0,2 5 12 0,-1 0 13 15,2 2 11-15,1 10 6 0,-5-16 5 0,5 16-4 16,-1-10-7-16,1 10-7 0,0 0-8 0,0 0-2 16,0 0-3-16,0 0-2 0,0 0-3 0,0 0-8 15,19 21-18-15,-8-9-21 0,-2 8-30 0,4 4-27 16,-1 0-45-16,2 0-56 0,5 8-283 0,-6-8-510 16,8 11 227-16</inkml:trace>
          <inkml:trace contextRef="#ctx0" brushRef="#br0" timeOffset="154591.6514">285 9357 62 0,'3'-13'185'0,"-3"13"-7"0,0-14-4 15,0 14-2-15,2-14-11 0,-2 14-4 0,0-14 0 16,0 14-3-16,0-13 1 0,0 13 1 0,0 0 0 16,1-16 0-16,-1 16-7 0,0 0-10 0,0 0-14 15,0 0-12-15,0 0-12 0,0 0-1 0,0 0-1 16,0 0-7-16,2 39 5 0,1-13 0 0,-3 0-8 15,1-1-8-15,1 3 1 0,2-1-6 0,-2-1 1 16,2 0-1-16,-1 0-6 0,3 1-9 0,0-2 4 0,1-5-7 16,-1-3-9-16,2 3 3 0,-2-4 0 15,1-2-7-15,1 1-2 0,-2-2-5 0,1-4 1 0,2-3-3 16,-1 3 18-16,-1-5-27 0,2 1 7 0,1-3-4 16,-10-2-2-16,27-2 2 0,-15-2-2 15,2-3-4-15,2-4-10 0,2 2 3 0,-3-4 3 0,-3 2-3 16,6-7 6-16,-3-1-15 0,-2 0 7 0,-1-1-16 15,-2-4-2-15,-1 7 5 0,-1-5-9 0,-5 0-3 16,1-1-6-16,-2-1 17 0,-4 4-7 0,2 4-4 16,-6-1-1-16,0-1 3 0,0 1 2 0,0 0-8 15,-3 3 3-15,2 3 2 0,-3-2 0 0,-4 2-10 16,4 4 12-16,-2 1-3 0,-3 3 12 0,0 2-8 0,-2 2 4 16,4 2-5-16,-5 3 7 0,3-1-11 15,0 4 5-15,-3-1 6 0,5 2-4 0,-2 0-1 16,2-3 3-16,1 4-2 0,4-4-10 0,-4 4-12 0,5-5-8 15,1 1-11-15,0 0-15 0,0 0-9 16,6-7-19-16,-9 10-22 0,9-10-22 0,-6 11-21 16,6-11-24-16,-6 9-31 0,6-9-68 0,0 0-225 0,0 0-542 15,0 0 240-15</inkml:trace>
          <inkml:trace contextRef="#ctx0" brushRef="#br0" timeOffset="155405.2296">876 9554 54 0,'0'0'266'16,"7"6"-8"-16,-7-6-11 0,9 9-10 0,-9-9-3 0,9 9-12 16,-4-2-7-16,1 0-9 0,-3 0-8 0,3 3-18 15,-1-3-6-15,1 2-7 0,-3-1-14 0,3 3-10 16,-1-3-13-16,-2 1-7 0,3 2-2 16,-2-3-11-16,-1 1-1 0,2 0-10 0,-4-1-9 0,-1-8-3 15,6 12-8-15,-6-12-3 0,2 10-5 0,-2-10 7 16,4 7 0-16,-4-7 3 0,0 0 17 0,0 0 17 15,5 10 19-15,-5-10-9 0,0 0-8 0,0 0-9 16,0 0-3-16,0 0-7 0,0 0-8 0,-23-39-6 16,17 26-11-16,3-4-8 0,-1-5-5 0,1-2-4 15,-2-1-8-15,5-2-6 0,-1-8-14 0,1-2-16 16,3 10-17-16,0 0-21 0,3 5-27 0,-2-1-29 16,2 2-34-16,0 4-36 0,5 2-37 0,-2 1-31 0,3 7-32 15,-3 0-38-15,4 1-63 0,-1 2-315 0,-12 4-724 16,21 4 321-16</inkml:trace>
          <inkml:trace contextRef="#ctx0" brushRef="#br0" timeOffset="156649.2053">1369 9431 36 0,'0'0'349'0,"0"0"-17"16,8-3-24-16,-8 3-20 0,0 0-29 15,0 0-24-15,0 0-25 0,10-4-8 0,-10 4-16 0,0 0-12 16,17 11-8-16,-14-4-11 0,3 1-9 0,0 1-5 16,6-2-12-16,-6 7-11 0,0-3 4 0,-4 5-10 15,4-1-7-15,0 0-5 0,2 2-9 0,-4-1-2 16,1 2-5-16,-1-1-7 0,1 1-6 0,-2 0-9 16,3-3-3-16,-2 0-8 0,2-3 0 0,-3 3-6 15,-1-6-3-15,1 2-6 0,-2 0-1 0,4-5-9 16,-5-6 4-16,3 14-6 0,-3-14 6 0,4 11-6 0,-4-11-4 15,0 0 0-15,2 8 0 0,-2-8-9 16,0 0-3-16,0 0-10 0,0 0-9 0,0 0-10 16,14-30-18-16,-9 21-10 0,1-3-13 0,0-5-7 0,-3-1-9 15,1-3-7-15,4-4 1 0,-4 1 3 0,1 0-2 16,1 4 6-16,-2-3 7 0,2-3 8 16,-3 3 3-16,0 8 8 0,0-2 7 0,0 3 9 0,2-1 13 15,-2 6 11-15,-1 0 4 0,-2 9 5 0,5-14 5 16,-5 14 4-16,1-11-5 0,-1 11 1 0,6-8 2 15,-6 8-5-15,0 0 0 0,8-7 3 0,-8 7-1 16,0 0 4-16,0 0 7 0,21 11 3 0,-15-4-2 16,4 4 7-16,-1 2 0 0,3 1-4 0,-3 1 5 15,3-1 0-15,0 3-1 0,-3-5-4 0,7 8 1 16,-2-1 1-16,-4-4 0 0,1 1 3 0,-3-1-7 16,4 0-5-16,0-1 3 0,-3-4 1 0,3 0 1 15,-3-5-3-15,3 1 2 0,-1-1-1 0,-3 1 2 16,6-4-2-16,-2-2-2 0,-2 0 1 0,7-2 8 15,-4-1-13-15,3-1 1 0,1-3-5 0,-2-1 7 16,0-1-11-16,-2-2 6 0,7-3-13 0,-4 1-6 16,-1-4-4-16,0-1-3 0,-2-3-8 0,-1-2-3 15,-1 8-2-15,-4-7-2 0,-1 8-3 0,-3-4 3 16,1 1 1-16,-4 0 2 0,-3 3 4 0,2 0 0 16,-5-1 1-16,-1 0 4 0,-2 3 1 0,1 2 8 15,-1-1 3-15,-4 4 1 0,4-2 10 0,1 1 6 0,-5 1 7 16,1 5-1-16,0 0 0 0,12 2 3 15,-21-2 0-15,9 2 3 0,2 4-5 0,10-4-4 16,-20 13 6-16,11 0-1 0,2-2 0 0,-2 0 3 0,5 7 12 16,1-3-8-16,4 8 2 0,-2 0 5 0,4 1 4 15,1-3-1-15,5 5 4 0,1 0 0 0,-1 0 4 16,3-2 5-16,2 4-9 0,1-7-2 0,-2 4-3 16,1-3 3-16,-1-3-7 0,5-2 9 0,0 0-6 15,-3-6 2-15,-2 1-6 0,2-2-3 0,1-3 6 16,-1-1-8-16,3-5-2 0,-1 2 8 0,1-6-6 15,1 2 12-15,0-5-18 0,-2-1 2 0,4-4-6 16,-4 0-7-16,4-2-6 0,-1-5-10 0,-1-3-8 16,1 0-7-16,-4 3-4 0,2-9-9 0,-5 2-2 15,-1-1 3-15,-3 0-2 0,-1-2-2 0,2 0 0 0,-1 1 5 16,-5-9 8-16,1 9 4 0,-4 2-4 0,1-1 8 16,-2 1 0-16,-2 1 7 0,-2 1 7 15,2 6 12-15,2 0 9 0,-1 1 20 0,-4 3 2 0,1 2 15 16,3 2-2-16,1 9 4 0,-6-17 4 15,6 17-2-15,-3-12-5 0,3 12-8 0,-5-8-6 0,5 8-6 16,0 0-8-16,0 0 2 0,0 0 3 0,0 0-7 16,0 0 2-16,0 0 1 0,0 0-7 0,14 46 1 15,-10-29 7-15,-1 8 3 0,3-3 5 0,1 3 6 16,-1-1 0-16,0-1 0 0,5 6-3 0,-4-2 0 16,1 1-2-16,-2-1 0 0,1 0-7 0,1-3 0 15,-1 0 0-15,-3-7-4 0,4 1-1 0,-1-5-1 16,-1 1 0-16,-1-3-5 0,2-5 3 0,-1 1-1 0,2 2-2 15,-1-3 1-15,-7-6-4 0,14 4-2 16,-5-4-5-16,-9 0-11 0,17-4-7 0,-5-2-9 16,-3 1-11-16,3-1-10 0,2-5-13 0,-2-3 4 0,-2 2-1 15,0 1 6-15,2-3 2 0,-6 1 7 0,2 0-2 16,-1 3 7-16,-5-1-1 0,2 3 18 16,-1 0 7-16,-3 8 9 0,0 0 10 0,5-14 8 15,-5 14 3-15,0 0-4 0,0 0 8 0,0 0-7 0,0 0 7 16,0 0 12-16,0 0 3 0,0 0 2 0,12 30-3 15,-9-16 13-15,-2-2-7 0,5 3-3 16,3-2 3-16,-2 4 6 0,7-4 5 0,-7 1-2 0,5-3-4 16,2 2 0-16,-1-2-3 0,4 1-1 0,-1-4 0 15,8 0-5-15,-5-3-1 0,7 0-5 0,-9-1-4 16,0-4-8-16,2 0-19 0,1 0-32 0,-2-4-42 16,-2 4-43-16,-6 0-49 0,-10 0-41 0,15 0-70 15,-15 0-93-15,0 0-368 0,0 0-797 0,0 0 353 16</inkml:trace>
        </inkml:traceGroup>
        <inkml:traceGroup>
          <inkml:annotationXML>
            <emma:emma xmlns:emma="http://www.w3.org/2003/04/emma" version="1.0">
              <emma:interpretation id="{6970B25A-814B-4C31-B54E-22FEEED6F192}" emma:medium="tactile" emma:mode="ink">
                <msink:context xmlns:msink="http://schemas.microsoft.com/ink/2010/main" type="inkWord" rotatedBoundingBox="6621,10952 9223,10864 9256,11851 6655,11939"/>
              </emma:interpretation>
            </emma:emma>
          </inkml:annotationXML>
          <inkml:trace contextRef="#ctx0" brushRef="#br0" timeOffset="159191.9635">5709 9253 191 0,'0'0'251'15,"0"0"-17"-15,0 0-5 0,0 0-16 0,0 0-8 16,-13 36-13-16,8-20-7 0,2 9-10 0,-2-2-6 16,-3 2-14-16,-4 10-2 0,2 0-6 0,-1-2-4 15,-2 1 7-15,-7 1-23 0,3 3 0 16,0-3-7-16,-1-2 5 0,-6 2-7 0,3-2-3 0,1-1 1 15,-1-1-2-15,-3-1-10 0,3 3 1 0,-4-3-6 16,1-1-8-16,-3-4-5 0,0 4-3 0,0 1-10 16,-1-6-2-16,6-6-13 0,1 2 0 0,0-2 0 15,-2 0-15-15,3 0-4 0,0 2-8 0,7-6 3 16,-1-2-4-16,1 1-7 0,4-2-1 0,-2-2-3 16,4 1-4-16,1-3-4 0,0 0-8 0,6-7-13 15,-7 11-8-15,7-11-6 0,-2 10-22 0,2-10-2 0,0 0-21 16,0 0-14-16,0 0-19 0,0 0-24 0,23 0-32 15,-23 0-38-15,19-8-36 0,-7 0-64 16,0 0-288-16,1-3-633 0,2 1 281 0</inkml:trace>
          <inkml:trace contextRef="#ctx0" brushRef="#br0" timeOffset="158829.9965">5126 9406 49 0,'0'0'256'15,"-4"-10"-10"-15,4 10-6 0,0 0-12 0,0 0-9 16,0-19-7-16,0 19-4 0,-2-9-6 0,2 9-11 16,0 0-15-16,2-14-13 0,-2 14-11 0,0 0-11 15,0 0-18-15,0 0-14 0,0 0-9 0,0 0-10 16,0 0-6-16,0 0-4 0,0 0-10 0,0 0 1 16,27 22-1-16,-17-10 0 0,2 2 1 0,-2 1 2 15,8 2 5-15,0 1 4 0,-1 0 6 0,2 0-12 0,0 0 5 16,2-2 4-16,3 1 1 0,0 0-1 15,1-3-5-15,1 3 4 0,-1-2-4 0,2 1-1 16,-5-1 1-16,4-1-7 0,0 0-8 0,0 1 0 0,1 2-4 16,-6 0 2-16,4-3-10 0,-6 3-1 0,2-2-2 15,-6-5-3-15,1 3-3 0,1 5-3 0,1-4-1 16,-6 0-4-16,-2 0-8 0,1-1 3 0,-2 0-3 16,1 2-3-16,-1-4-1 0,-3 1-6 0,0-3-6 15,-5 1-10-15,5-3-18 0,0 1-15 0,-6-8-22 16,5 14-22-16,-2-7-11 0,-3-7-18 0,6 6-11 15,-6-6-17-15,0 0-10 0,0 0-24 0,0 0-39 16,0 0-32-16,0 0-19 0,0 0-43 0,0 0-318 16,-21-27-668-16,15 12 296 0</inkml:trace>
          <inkml:trace contextRef="#ctx0" brushRef="#br0" timeOffset="159604.1618">6228 9576 81 0,'0'0'316'0,"0"0"-17"0,0 0-18 15,0 0-17-15,17 0-17 0,-17 0-12 0,12 5-15 16,-12-5 7-16,15 0-21 0,-15 0-10 0,15 6 2 16,-4-5-15-16,-2 3-5 0,3-1-4 0,3 0-6 15,2-1-4-15,-1 0 5 0,2-2-19 0,-2 3-10 0,4-3-10 16,-1 4-6-16,-4-4-9 0,4 0-10 16,1 1-7-16,5-1-8 0,-5 0-6 15,-4 1-10-15,3-2-7 0,-2 1-2 0,-2 0-7 0,-2-5-6 0,4 9-6 16,-1-4-2-16,-16 0-7 0,19 0-4 0,-19 0-8 15,14 0-14-15,-14 0-16 0,12 1-32 0,-12-1-21 16,10 2-19-16,-10-2-13 0,5 8-31 0,-5-8-25 16,0 0-36-16,-5 16-45 0,5-16-41 0,-9 11-70 15,-4-6-297-15,2 0-687 0,2 2 305 0</inkml:trace>
          <inkml:trace contextRef="#ctx0" brushRef="#br0" timeOffset="159824.2095">6351 9846 8 0,'-5'13'282'0,"5"-13"-7"15,0 0-9-15,0 0-8 0,0 0-13 0,17 5-12 16,-17-5-14-16,16-1-6 0,-16 1-17 0,22-6-4 16,-8 5-26-16,2-3-5 0,1 2-12 0,-1-2-18 15,-1-1-10-15,0 3-12 0,1 2-11 0,-2-3-11 16,-4 1-10-16,-10 2-15 0,19-1-23 0,-7 0-32 0,-12 1-31 15,15 1-45-15,-15-1-25 0,14 6-41 16,-14-6-55-16,10 4-100 0,-10-4-176 0,0 0-504 0,9 5 224 16</inkml:trace>
          <inkml:trace contextRef="#ctx0" brushRef="#br0" timeOffset="160482.0893">7621 9159 267 0,'0'0'267'0,"0"0"-15"0,0 0-14 0,0 0-18 16,0 0-19-16,0 0-14 0,0 0-16 0,0 0-5 15,0 0-15-15,0 0-5 0,-25 33-14 0,18-21-6 16,-7 0-3-16,-5 4-8 0,-1 2-3 0,2 5-12 16,-8 3-7-16,-4-2-4 0,1 0-11 0,3 0-7 15,-3 5-3-15,7-9-6 0,-1-1-5 0,4 1 6 16,-2 1-20-16,5-5-2 0,-4 2 0 0,5-6-2 16,5 0-5-16,0 0-5 0,4-2-5 0,0-3-1 15,-3 0-1-15,4 3-2 0,5-10-7 0,-6 11 5 16,0-4-7-16,6-7 0 0,-3 10 3 0,3-10-6 15,-4 11 3-15,4-11 1 0,0 0-3 0,0 13 4 16,0-13-3-16,0 0 4 0,0 0 0 0,4 13-9 16,-4-13 12-16,2 8-2 0,-2-8-5 0,4 10 10 15,-4-10 2-15,9 5 0 0,-9-5 3 0,6 8 3 16,-6-8 1-16,14 7 3 0,-10-3 10 0,-4-4 4 0,17 7-4 16,-6-5 5-16,3 2 6 0,-1-1-6 0,2 0 3 15,5 0 3-15,-7 1-9 0,6-1 9 16,1 1-3-16,5 0-5 0,-5-2-3 0,-1-1-3 0,-3 3-2 15,4 2-6-15,-1-2 3 0,-1 0-7 0,1 2-4 16,-1-2-7-16,-4-1-20 0,-1 1-28 16,2 3-37-16,-2 0-13 0,-2 3-34 0,-5-3-34 0,1 0-32 15,-1 6-65-15,-3-2-47 0,0-3-357 16,-3-8-703-16,3 14 311 0</inkml:trace>
        </inkml:traceGroup>
        <inkml:traceGroup>
          <inkml:annotationXML>
            <emma:emma xmlns:emma="http://www.w3.org/2003/04/emma" version="1.0">
              <emma:interpretation id="{5A259D83-9F46-43AA-811F-6253649F046E}" emma:medium="tactile" emma:mode="ink">
                <msink:context xmlns:msink="http://schemas.microsoft.com/ink/2010/main" type="inkWord" rotatedBoundingBox="9767,10760 12197,10678 12229,11627 9799,11709"/>
              </emma:interpretation>
            </emma:emma>
          </inkml:annotationXML>
          <inkml:trace contextRef="#ctx0" brushRef="#br0" timeOffset="161744.3346">8292 9371 153 0,'0'0'274'0,"-4"35"-6"0,4-35-8 0,-9 22-11 15,6-8-12-15,-3 4-18 0,2 1-10 0,-2 6-10 16,3-3-13-16,-5 4-13 0,2-2-13 0,0-1-8 16,0 1-11-16,5 0-9 0,-5-3-9 0,0 2-9 15,3-7-3-15,-2 1-11 0,-1-3 3 0,6-3-14 16,-6-1-6-16,6-1-9 0,0-9 0 0,-5 16-1 16,5-16-14-16,2 13 19 0,-2-13-22 0,0 0 8 0,-4 11-3 15,4-11 4-15,0 0 6 0,0 0-13 0,0 0-4 16,0 0-7-16,0 0-3 0,0 0-2 15,0 0-8-15,7-46-1 0,-4 29-14 0,0-4-4 0,3-4-16 16,2-1-8-16,-5 0-2 0,3-3-15 0,4-4-3 16,-4-6 0-16,0 0 3 0,2-2-4 0,-2 8 2 15,4-4 2-15,2 5-7 0,-8 8 16 0,5 0-1 16,-6 2 2-16,0 2-1 0,5 6 6 0,-5-4 2 16,3 4 8-16,-3 2-4 0,1 3 18 0,-1-1-11 15,3 3-5-15,-6 7 6 0,8-11-3 0,-8 11-2 16,12-7 4-16,-12 7-8 0,10-3 20 0,-10 3-16 15,16 3 7-15,-16-3 14 0,18 7-4 0,-4-1 2 16,-1 3 5-16,4 0 3 0,-4 3 4 0,6 1 0 0,1 5 5 16,2-1-5-16,0-2 19 0,-2 5 9 15,-1 2-11-15,4-2 7 0,-4 0 0 0,0-2-3 16,-5 3 0-16,5-3-7 0,-2 3 5 0,2 0-5 0,-3-1-1 16,1-4-4-16,-4 1-2 0,-1-1-3 0,2-1 0 15,-2-2-4-15,-2-1-3 0,0 0-2 16,-1-1-1-16,-3-3-6 0,2 2 2 0,-2-4 2 0,0 2-2 15,-6-8-6-15,10 10 1 0,-7-3-5 0,-3-7-12 16,6 9-15-16,-6-9-14 0,8 8-29 0,-8-8-16 16,6 7-22-16,-6-7-19 0,5 7-11 0,-5-7-14 15,0 0-14-15,0 0-14 0,0 0-28 0,0 0-40 16,0 0-42-16,0 0-356 0,0 0-690 0,0 0 306 16</inkml:trace>
          <inkml:trace contextRef="#ctx0" brushRef="#br0" timeOffset="161952.0405">8445 9584 253 0,'0'0'290'0,"0"0"-20"0,0 0-19 0,0-15-17 15,0 15-16-15,0 0-20 0,13-13-19 0,-4 9-19 16,0 1-15-16,4 0-12 0,1 0-16 0,-1-3-11 15,7 1-14-15,-1 5-29 0,3 0-38 0,-2 0-47 16,-1 0-72-16,3 0-44 0,-2 0-276 0,-1 0-448 16,8-2 199-16</inkml:trace>
          <inkml:trace contextRef="#ctx0" brushRef="#br0" timeOffset="162199.379">9186 9504 132 0,'13'7'323'0,"-5"-3"-9"15,4 3-2-15,-5 1-18 0,-1 0-9 0,3-1-14 16,-2 5-14-16,-4 5-15 0,0-3-17 0,-3 3-18 16,0 0-21-16,0 2-22 0,-3 1-15 0,-3 6-8 15,2-2-20-15,-5 0-7 0,3 2-21 0,2-1-26 16,-2-3-32-16,-3 3-43 0,-2-1-36 16,-2 2-47-16,4-3-44 0,-5-2-73 0,4-7-101 0,1-2-215 0,0-1-565 15,2-3 250-15</inkml:trace>
          <inkml:trace contextRef="#ctx0" brushRef="#br0" timeOffset="163008.108">9699 9123 154 0,'0'0'270'0,"6"-19"-17"15,-3 11-21-15,7-2-10 0,2-3-15 0,-1 1-13 0,5 1-13 16,9-1-12-16,-1 1-7 0,2 2-14 0,5 0-11 15,-4 4-9-15,1-1-14 0,2 3-5 0,-3 1-12 16,-2 7-5-16,3-3-5 0,-5 3-7 16,-5-2-2-16,1 7-6 0,-3-2 2 0,-4 6-6 0,2 0 2 15,-8 1-2-15,1 2 0 0,-1 0 0 0,-6 7-6 16,-3-3-5-16,0 4-2 0,-4-8-2 16,-2 8-2-16,-2-2 6 0,2-3-4 0,-4 0-1 0,0 0-3 15,-1-3-4-15,2-5-10 0,-1 1-3 0,4 0 11 16,-2-1-20-16,2-6 5 0,5 5-5 0,-2-7-9 15,6-4-3-15,-9 9 2 0,9-9 0 0,0 0-1 16,-7 8-4-16,7-8-5 0,0 0-2 0,0 0-4 16,0 0 9-16,32-15-15 0,-20 9-9 0,-1-1 16 15,5 0-4-15,1-4 1 0,-4 1-3 0,6 3 7 0,-4 0-9 16,3-3 6-16,-3 2 1 0,-1 2-1 16,2 2 3-16,-4 2 7 0,-2 1-1 0,4-2 4 15,-1 3 0-15,2 0 5 0,-15 0-4 16,20 5 15-16,-13 0 1 0,-1 6 8 0,3-5 2 0,-5 1 7 15,-1 4 2-15,0-1-4 0,-3 1 11 0,-3 6 5 16,-1-3-10-16,-2 3 1 0,0 4-8 0,-3 0-3 16,-1-6-3-16,2-1-1 0,-4 3-2 0,3-3-10 0,-1-1-5 15,2 2-14-15,-1-1-42 0,2-2-37 0,2-1-33 16,-2 0-37-16,1-3-44 0,2 2-46 0,4-10-65 16,-9 11-356-16,9-11-712 0,0 0 316 0</inkml:trace>
          <inkml:trace contextRef="#ctx0" brushRef="#br0" timeOffset="162525.2873">9799 9154 29 0,'0'0'315'0,"0"0"-15"0,0 0-8 0,10 18-14 16,-4-7-26-16,2 0-7 0,-2 5-5 0,0 0-19 15,4 5-7-15,2 4-17 0,-5-3-12 16,5 4-17-16,2-2-7 0,-4 0-17 0,-1 1-12 0,2 1-11 16,-3-4-8-16,0 1-12 0,-2 1-6 15,0-1-13-15,-3-6-7 0,-3 0-10 0,7-1-13 0,-4-1-16 16,-3 0-22-16,0-4-22 0,3-1-34 0,-3-10-23 16,0 19-31-16,0-19-27 0,-3 13-45 0,3-13-47 15,-6 7-60-15,6-7-248 0,0 0-566 0,0 0 250 16</inkml:trace>
          <inkml:trace contextRef="#ctx0" brushRef="#br0" timeOffset="163199.5932">10561 9449 315 0,'0'0'353'0,"16"1"-16"0,-16-1-20 0,12 5-11 16,-12-5-17-16,11 9-31 0,-5-3 13 0,-3 3-32 15,0 0-19-15,-2 4-16 0,-1 0-23 0,-1 5-17 16,-4-1-17-16,1 8-15 0,-2-4-19 0,-5 4-46 15,2-1-25-15,-1 0-41 0,-5 8-47 0,-3 3-42 16,-4-2-68-16,-4-4-81 0,7-5-335 0,5-4-619 16,-5 2 274-16</inkml:trace>
        </inkml:traceGroup>
        <inkml:traceGroup>
          <inkml:annotationXML>
            <emma:emma xmlns:emma="http://www.w3.org/2003/04/emma" version="1.0">
              <emma:interpretation id="{D01499E7-E900-4F4C-81AC-B853BBB83F73}" emma:medium="tactile" emma:mode="ink">
                <msink:context xmlns:msink="http://schemas.microsoft.com/ink/2010/main" type="inkWord" rotatedBoundingBox="12660,10669 15198,10583 15227,11440 12689,11526"/>
              </emma:interpretation>
            </emma:emma>
          </inkml:annotationXML>
          <inkml:trace contextRef="#ctx0" brushRef="#br0" timeOffset="163879.7995">11232 9184 307 0,'0'0'315'0,"10"-5"-28"0,-10 5-23 16,0 0-21-16,0 0-18 0,-4 24-5 0,4-24-17 0,-3 23-12 16,3 1-5-16,-5 4-11 0,1-3-10 15,0 2-11-15,-5 1-7 0,0 6-12 0,1-7-10 16,-2 2-7-16,-1 6-9 0,-1-7-11 0,6-3-9 0,-7-4-16 15,6 0 0-15,-5 1 5 0,4-6-19 16,-1-2-8-16,3-2-4 0,3-3 2 0,2-2-16 16,1-7 24-16,-9 15-19 0,9-15-1 0,-6 9 1 0,6-9-8 15,0 0-9-15,0 0-4 0,0 0-12 0,0 0-10 16,0 0-14-16,0-42-12 0,0 24-13 0,6-6-15 16,-2 0-8-16,2-4-18 0,0-10-17 0,6 0-4 15,-4-1 2-15,1-3-3 0,1-3 7 0,3-1 9 16,1 6 10-16,-2-2 11 0,4 2 11 0,-2 5 19 15,-4 6 19-15,2-5 19 0,-2 13 12 0,-1 4 13 0,2 3 12 16,-5-3 9-16,4 6 4 0,-5 4 7 16,-1-3-3-16,5 3-2 0,-9 7-5 0,16-5 6 15,-16 5 18-15,20 1-11 0,-11 5 1 0,3 0 6 0,0 5-4 16,3 1 2-16,-2 5 9 0,0-1 4 16,1 4 0-16,1 3-4 0,1 0 10 0,-1 0 0 0,0 3 0 15,-5 0 8-15,7-2-10 0,-1-4-2 16,-1 4-1-16,-1-1-4 0,-2-2-5 0,2 0-4 0,-5-6-2 15,2-2-10-15,-2 4-3 0,1-3-5 0,-4-1-6 16,5 2 2-16,-5-6-3 0,6 3-4 16,-7-1-2-16,0-3-6 0,4 2-7 0,-5-2-18 0,-1 0-31 15,0 2-34-15,-3-10-33 0,11 11-37 0,-7-3-18 16,-4-8-38-16,0 17-58 0,0-17-38 0,-6 14-75 16,6-14-303-16,-13 11-720 0,5-9 319 0</inkml:trace>
          <inkml:trace contextRef="#ctx0" brushRef="#br0" timeOffset="164046.3568">11397 9452 109 0,'0'0'328'0,"3"-13"-35"0,3 5-26 0,2 0-25 16,1-2-27-16,0 4-22 0,7-5-17 15,-2 7-15-15,5-4-20 0,3 0-28 0,-4 3-48 16,2 2-49-16,-1 0-60 0,-1 3-60 0,10-1-259 0,-11 1-391 15,7 0 173-15</inkml:trace>
          <inkml:trace contextRef="#ctx0" brushRef="#br0" timeOffset="164292.2143">12067 9406 19 0,'0'0'360'0,"8"11"-13"15,-8-11-6-15,3 11-12 0,-3-11-4 0,-5 16-4 0,-1-3-10 16,0 0-16-16,-3 7-40 0,-1-3-19 0,-1 6-21 15,-2-3-27-15,-2 4-14 0,5 0-15 0,-8 7-20 16,7-8-9-16,-5 0-47 0,2 0-38 0,1-3-39 16,6-3-33-16,-2-3-43 0,-2-1-44 0,4 1-51 15,-1-3-55-15,2-4-112 0,6-7-227 0,0 0-605 16,0 0 268-16</inkml:trace>
          <inkml:trace contextRef="#ctx0" brushRef="#br0" timeOffset="164746.8905">12486 9172 160 0,'0'0'324'0,"0"0"-30"0,0 0-17 0,0 0-12 16,17 11-10-16,-17-11-20 0,7 13-7 0,-4-1-15 15,2 1-14-15,-1 2-17 0,-3 2-6 0,2 8-8 16,-3-9-8-16,0 10-7 0,0-2-15 0,-1-3-14 15,-1 2-8-15,-2-8-6 0,3 1-12 0,-4-2 1 16,4-5-17-16,-2 4 4 0,3-13-8 0,-6 11-9 16,6-1-2-16,0-10 1 0,0 0-9 0,-6 8-4 15,6-8-8-15,0 0-2 0,0 0 2 0,0 0-21 16,0 0-20-16,0 0-19 0,7-46-2 0,-1 25-21 16,2-1-13-16,-3-2-10 0,1-2-13 0,6-10-6 15,-1 0-12-15,-1 2-2 0,5-2 6 0,-3-1 5 16,2-1 7-16,0 2 4 0,0 2 7 0,-4 7 6 15,1 1 14-15,1 5 14 0,-2 6 9 0,-2 2 10 0,1-1 6 16,-2 3 9-16,-1 1 9 0,1 4 4 16,-1 2 10-16,-6 4 3 0,18-4 3 0,-18 4 19 15,17 4-4-15,-5 0 12 0,-5 1-3 0,6 6 14 0,-1 1-2 16,6 6 15-16,-1 1 6 0,1-1 2 0,1-1-2 16,-3 1 8-16,7 0 0 0,-4 2 3 0,-1 1-2 15,1 0-1-15,1 0-6 0,1-1-1 0,-3-2-5 16,0 6-7-16,1-9-7 0,-4 6-3 0,1-6-8 15,-2-2-7-15,1 0-4 0,-5-2-3 0,2-3-4 16,0 3-7-16,-2 0-4 0,-1-5-12 0,-1 1-26 16,-2-1-19-16,0 1-27 0,-2-1-40 0,-4-6-29 15,11 7-32-15,-11-7-30 0,8 7-29 0,-8-7-26 16,3 11-46-16,-3-11-77 0,0 0-332 0,0 0-750 16,-11 21 333-16</inkml:trace>
          <inkml:trace contextRef="#ctx0" brushRef="#br0" timeOffset="164981.7576">12811 9260 191 0,'-4'-10'349'0,"4"10"-28"0,-9-9-3 16,9 9-16-16,-5-9-12 0,5 9-16 0,0 0-23 15,0 0-11-15,0 0-17 0,0 0-7 0,9-16-20 16,-9 16-13-16,12-1-16 0,-3-3-12 0,-9 4-14 15,18 3-15-15,-18-3-6 0,27 1-19 0,-11 5-5 16,2-6-10-16,2 0-7 0,-1 0-25 0,0 4-48 16,8 3-43-16,0-5-44 0,-1 0-38 0,-3 0-53 15,-3-2-54-15,5-2-70 0,-4 4-297 0,-2-6-641 16,1 1 283-16</inkml:trace>
          <inkml:trace contextRef="#ctx0" brushRef="#br0" timeOffset="165202.5097">13497 9169 59 0,'11'0'291'0,"-1"4"-24"0,-1 0-29 16,3 2-23-16,0 1-16 0,-3 0-20 0,1 3-12 0,-1-1-10 16,3 7-12-16,-4 5-14 0,-2-2-11 15,-3 3-11-15,0 4-25 0,-9-1-41 0,-2 1-36 16,-4 6-71-16,3-5-112 0,-8-5-187 0,-1-1-391 0,-2 1 173 16</inkml:trace>
        </inkml:traceGroup>
        <inkml:traceGroup>
          <inkml:annotationXML>
            <emma:emma xmlns:emma="http://www.w3.org/2003/04/emma" version="1.0">
              <emma:interpretation id="{E4970ACD-D8FE-4D76-A031-93A3BAB03F85}" emma:medium="tactile" emma:mode="ink">
                <msink:context xmlns:msink="http://schemas.microsoft.com/ink/2010/main" type="inkWord" rotatedBoundingBox="15701,10431 18519,10336 18549,11198 15730,11293"/>
              </emma:interpretation>
            </emma:emma>
          </inkml:annotationXML>
          <inkml:trace contextRef="#ctx0" brushRef="#br0" timeOffset="167225.5395">15706 8729 22 0,'-6'-10'303'0,"6"10"-18"15,-4-11-14-15,4 11-11 0,0 0-20 0,-2-11-18 16,2 11-22-16,0 0-21 0,0 0-18 0,8-11-15 15,-8 11-17-15,12-1-8 0,-12 1-9 0,20 0-14 16,-8 0-9-16,3 0-2 0,5 0-5 0,7 4-6 16,-1-2 2-16,1 3-5 0,5-3-5 0,3 5-2 15,4 0-4-15,-6 1-6 0,-2-1 0 0,7 5 2 16,-7-4-2-16,8 3-1 0,-11-1-12 0,2 3 7 0,0-2 2 16,-1 0-4-16,-2 2 0 0,0-2-11 15,0 1 6-15,0 1-4 0,-6 0 2 0,0 3 0 16,-2-3-5-16,5 0 4 0,-11-1-3 0,-2 1 2 0,1 0 3 15,-5 2 3-15,1-5-7 0,-3 2 3 0,0 1 2 16,-4-1-4-16,-1-1 11 0,2 0 2 0,-7 4-5 16,0-1 2-16,-7 3-2 0,0-6 1 0,-5 6-1 15,4-3 5-15,-5 3-14 0,-3-3 2 0,0 0-15 16,3-3 6-16,0-1-3 0,2-1-5 0,-2 2-1 16,3-6-3-16,0 3-2 0,-1-1-8 0,2 1-15 15,5-3-24-15,2-2-30 0,7-3-29 0,-12 3-37 16,12-3-47-16,-12 4-65 0,12-4-79 0,0 0-376 15,0 0-751-15,0 0 332 0</inkml:trace>
          <inkml:trace contextRef="#ctx0" brushRef="#br0" timeOffset="166757.6932">15933 8774 245 0,'0'0'355'0,"0"0"-24"0,0 0-33 16,0 0-28-16,0 0-25 0,9-4-14 0,-9 4-9 15,0 0-7-15,16 25-9 0,-7-9-6 0,-1-1-14 16,2 6-2-16,3 1-5 0,-2-1-7 0,1 3-8 15,0-3-10-15,0 0-12 0,-3 0-11 0,-2-3-11 16,3 3-14-16,-2-4-5 0,-1-1-10 0,-1 6-8 16,-1-7-6-16,-1 3-8 0,-1-5-6 0,-1 5-10 15,-2-5-16-15,1 4-37 0,-4-9-26 0,3-8-38 0,-3 21-34 16,2-11-34-16,1-10-42 0,-8 17-55 0,1-13-62 16,-4-1-362-16,11-3-708 0,-23 6 314 15</inkml:trace>
          <inkml:trace contextRef="#ctx0" brushRef="#br0" timeOffset="167389.1189">16881 9097 270 0,'9'2'370'0,"-9"-2"-13"0,14 5-18 0,-7 1-18 16,-1 1-11-16,0 0-28 0,-1 3-6 0,-2-1-13 16,0 1-16-16,-1 3-20 0,-4 5-21 0,-1-3-18 15,-2 1-16-15,-4 8-18 0,2 0-14 0,-2 1-21 0,-3-1-27 16,-9 9-56-16,4-10-49 0,0-2-50 0,-3 3-77 16,-4 2-90-16,5-6-98 0,0-4-272 0,-5-3-649 15,1 0 288-15</inkml:trace>
          <inkml:trace contextRef="#ctx0" brushRef="#br0" timeOffset="166166.0989">14695 8766 145 0,'-6'-12'239'15,"6"12"-11"-15,-7-10-10 0,-1 5-15 0,8 5-8 0,-13-11-15 16,4 9-16-16,9 2-5 0,-20-6-12 0,10 5-9 16,-1-3-6-16,-5 1-8 0,1 2-4 15,15 1-7-15,-27 0-2 0,14 0-5 0,-2 1 1 0,3 2-5 16,-1-3-4-16,-4 1-3 0,2 3 6 0,3-2-7 15,-1 2-9-15,2-3-4 0,0 0-5 0,-3 4-2 16,-1 2-3-16,-1 0-4 0,4 3 3 16,-3-3-4-16,0 3-2 0,3 0-5 0,-3-1 1 0,-3 8 1 15,-1-1-1-15,5-3-3 0,-5 3 6 0,6-2-1 16,-1 0 3-16,-1 4 12 0,2 1-11 0,2-3 5 16,3-1-9-16,-1 1 7 0,0 4 0 15,1-3-5-15,2 1-3 0,2-6 0 0,-2 5-2 0,1 1-3 16,4-1 0-16,-2 0 1 0,6-1 1 15,0 2-1-15,-3-1-2 0,4-2 0 0,2 1 1 0,3-4 0 16,3 2-1-16,2-2 3 0,0-1 2 0,9 5-3 16,-1-4-4-16,-2-6-4 0,2 4-2 0,3-3-3 15,-1 0-6-15,0 0 0 0,1-2-4 0,1 3-6 0,-7-6-3 16,2-1-10-16,-2 4-18 0,1-3-28 0,-1-1-38 16,1 5-40-16,-4-6-50 0,2 0-25 0,-3 1-26 15,1 2-27-15,-7-3-20 0,3 1-27 0,-12-1-29 16,21-4-41-16,-14 1-316 0,-7 3-725 0,20-5 321 15</inkml:trace>
          <inkml:trace contextRef="#ctx0" brushRef="#br0" timeOffset="166347.8694">14865 9238 84 0,'15'-6'253'0,"-2"0"-5"0,4 1-4 16,-4 0-3-16,2 4-2 0,0-3-11 0,-3 3-14 16,3 1-10-16,1 0-9 0,-1 0-10 0,3 4-14 0,-3-2-11 15,0 3-17-15,-2 0-2 0,1 5-14 16,-1-3-9-16,-2 8-8 0,-5-3-7 0,-2 2-9 15,2 0-5-15,-6 2-3 0,0-1-11 0,-6 7-8 16,2 2-9-16,-2-3-32 0,-6 0-31 0,4-5-27 16,-5 6-47-16,-4-1-49 0,2-3-54 0,6-5-88 15,-7-1-265-15,3-3-579 0,4 1 256 0</inkml:trace>
        </inkml:traceGroup>
        <inkml:traceGroup>
          <inkml:annotationXML>
            <emma:emma xmlns:emma="http://www.w3.org/2003/04/emma" version="1.0">
              <emma:interpretation id="{7AED0631-6B61-4E3D-AA3E-D1133D8CAB5B}" emma:medium="tactile" emma:mode="ink">
                <msink:context xmlns:msink="http://schemas.microsoft.com/ink/2010/main" type="inkWord" rotatedBoundingBox="19110,10196 20263,10157 20295,11099 19142,11138"/>
              </emma:interpretation>
            </emma:emma>
          </inkml:annotationXML>
          <inkml:trace contextRef="#ctx0" brushRef="#br0" timeOffset="168192.2607">17512 8590 278 0,'0'0'322'0,"5"-13"-19"0,-5 13-25 16,0 0-24-16,0 0-15 0,15 0-7 0,-15 0-20 15,19 6-7-15,-3-2-6 0,1 2-16 0,7 4 4 16,-2 3-9-16,5 0-2 0,-3 1-7 0,13 3-1 16,0 3-12-16,-1 2-5 0,-9-8-6 0,10 7-7 15,-3-4-7-15,1 3-5 0,-8-6-13 0,-2-1-10 16,0 1-7-16,2 1-9 0,-4 0-3 0,0-2-14 15,-2-1-6-15,-1 1-6 0,1 1-2 0,-8-4-6 16,0 1-7-16,-1-2-2 0,-1-1-3 0,1 0-8 16,-5 2-14-16,2-1-20 0,-1-2-30 0,-2 1-7 15,-2 2-41-15,-4-10-28 0,9 11-18 0,-8-4-25 16,-1-7-29-16,6 14-35 0,-6-14-38 0,-4 14-39 16,4-14-353-16,0 0-700 0,0 0 310 0</inkml:trace>
          <inkml:trace contextRef="#ctx0" brushRef="#br0" timeOffset="168444.9454">18191 8475 253 0,'-6'-7'265'16,"6"7"-20"-16,0 0-17 0,0 0-13 0,0 0-13 15,0 0-7-15,0 0-11 0,-27 18-6 0,18-5-9 16,0 5-3-16,-6 2-7 0,0 4-6 0,2 2 1 16,-4 5 1-16,-2 4-14 0,-3-2-1 0,-5 3 0 0,3-1-8 15,0-2-5-15,-1-2 4 0,2 3-10 16,-1-2-1-16,4-4-11 0,0-7-3 0,1 4-9 16,2-5-8-16,-2 1-9 0,4-4-6 0,-1 4-7 0,1 0-5 15,1-11-12-15,1 5-5 0,5-4-6 16,-2 2-18-16,3-1-27 0,1-4-35 0,0-1-31 15,0 4-37-15,6-11-29 0,-5 13-45 0,2-6-52 0,3-7-80 16,0 0-305-16,0 0-669 0,0 0 296 0</inkml:trace>
          <inkml:trace contextRef="#ctx0" brushRef="#br0" timeOffset="168771.068">18652 8969 21 0,'0'0'319'0,"13"12"-11"0,-10-2-8 0,3-3-13 0,-2 2-13 16,-2 3-15-16,-1 3-11 0,-1 0-7 15,0 0-18-15,-3 1-20 0,-3 7-16 0,-1-7-16 0,-3 6-15 16,-1-2-8-16,-5 3-9 0,4 0-25 0,-5-4 4 16,2 2-36-16,-1-1-34 0,1-2-30 0,2 1-42 15,-2 3-54-15,-2-3-55 0,4 1-61 0,4-7-97 16,-3-3-233-16,3-2-568 0,0-2 251 0</inkml:trace>
        </inkml:traceGroup>
        <inkml:traceGroup>
          <inkml:annotationXML>
            <emma:emma xmlns:emma="http://www.w3.org/2003/04/emma" version="1.0">
              <emma:interpretation id="{249D4690-F3FB-45D9-A63F-39F95E25073D}" emma:medium="tactile" emma:mode="ink">
                <msink:context xmlns:msink="http://schemas.microsoft.com/ink/2010/main" type="inkWord" rotatedBoundingBox="20898,10143 23828,10044 23863,11065 20932,11164"/>
              </emma:interpretation>
            </emma:emma>
          </inkml:annotationXML>
          <inkml:trace contextRef="#ctx0" brushRef="#br0" timeOffset="169705.0452">19297 8451 294 0,'0'0'297'0,"0"0"-13"15,0 0-12-15,0 0-12 0,2-14-23 16,-2 14-8-16,0 0-18 0,0 0-18 0,0 0-28 0,0 0 0 16,0 0-8-16,0 0-6 0,0 0-5 0,30 11-9 15,-23-6 6-15,5 6-3 0,3 0 6 0,4 2-8 16,2 3 5-16,3-3-8 0,-3 4 6 0,4-1-9 15,-1 1-5-15,2-2-10 0,6 4-1 0,-6-2-10 16,8 3-9-16,-9-8-6 0,2 3-4 0,-1-2-7 16,2 0-8-16,-1 1-10 0,-2-3-4 0,0 1-5 0,-1 0-6 15,0-2 2-15,-7-2-9 0,-1-2-6 16,-1 4-3-16,-2-6-18 0,1 3-23 0,-4-2-36 16,-2-2-39-16,-1 3-27 0,-7-6-30 0,12 7-25 0,-9-3-39 15,-3-4-36-15,6 6-45 0,-6-6-91 16,0 0-276-16,0 0-708 0,0 0 314 0</inkml:trace>
          <inkml:trace contextRef="#ctx0" brushRef="#br0" timeOffset="169956.0903">20073 8447 153 0,'0'0'280'0,"0"0"-11"0,0 0-8 15,0 0-11-15,0 0-8 0,0 0-14 0,13 21-2 16,-11-10-11-16,1 3-8 0,-3 3-17 0,3 3 10 16,-5 1 6-16,1 4-14 0,-2 2-5 0,0 1 1 15,-3 7-2-15,0-6-14 0,-2 5-2 0,-4 3 2 16,1 0-9-16,-3-1-12 0,1-2-11 0,-1 1-12 16,-2-4-6-16,-2 3-11 0,5-9-16 0,1 0-4 0,-3 1-8 15,0-4-8-15,3-1-7 0,1 4-7 0,1 0-5 16,3-8-10-16,-2-4-16 0,1-1-33 15,1 1-31-15,4-3-38 0,-2-3-30 0,1 0-35 0,4-7-36 16,-2 15-38-16,2-15-54 0,0 0-83 0,0 0-364 16,0 0-771-16,0 0 341 0</inkml:trace>
          <inkml:trace contextRef="#ctx0" brushRef="#br0" timeOffset="170569.5552">20671 8987 241 0,'0'0'376'0,"0"0"-11"0,7 5-23 16,-7-5-12-16,0 0-21 0,0 0-8 0,5 10-15 15,-5-10-15-15,-2 16-15 0,2-7-11 0,-6 4-17 16,0 1-13-16,-1-3-18 0,0 5-18 0,-4 3-19 16,2-6-12-16,-4 8-13 0,-4 0-17 0,2 1-8 15,0 0-14-15,2 0-18 0,0-1-22 0,-1-3-49 16,-2 2-29-16,7-8-44 0,-2 1-37 0,4-2-30 15,1 0-40-15,-1-4-48 0,4 3-40 0,3-10-84 16,-6 7-277-16,6-7-672 0,0 0 298 0</inkml:trace>
          <inkml:trace contextRef="#ctx0" brushRef="#br0" timeOffset="171416.1763">21103 8660 237 0,'0'0'335'0,"-13"-7"-10"0,13 7-13 15,0 0-14-15,0 0-1 0,0 0-26 0,-9-8-17 16,9 8-24-16,0 0-13 0,0 0-17 0,0 0-14 16,0 0-18-16,0 0-8 0,0 0-15 0,0 0-16 15,0 0-11-15,0 0-8 0,0 0-12 0,0 0-4 16,0 0-6-16,27 0 7 0,-27 0-22 0,25 0-4 16,-10 0-7-16,5 0-4 0,5-3-8 0,0 1-7 15,4 0-1-15,-3-1-2 0,3-3-9 0,2 2 5 0,0 2-11 16,10-5-1-16,-1 4 0 0,-1-2-4 0,1-3-3 15,-10 5-5-15,10-4-3 0,-9 4 2 0,1-1-2 16,-2-2 0-16,-1 1-3 0,-2 0 0 0,0 3-2 16,-8-1 0-16,7-1-5 0,-10-3 6 0,2 6-1 15,-3 1-4-15,-6-2 5 0,6 1 1 0,-15 1 0 16,16-2-1-16,-16 2 7 0,14-2-10 0,-14 2-3 16,0 0 2-16,13 2 1 0,-13-2 1 0,0 0 16 15,0 0-14-15,12 0-5 0,-12 0 5 0,0 0-2 16,0 0 1-16,0 0 12 0,0 0-13 15,0 0-3-15,5 9 3 0,-5-9 0 0,0 0 2 0,0 0 1 16,-11 22-1-16,4-15-1 0,1 3 2 0,-3 0 7 16,-3 5-3-16,-6 2 0 0,3 3 1 0,-4-2-1 15,-2 0 4-15,1 6 1 0,-8 4 8 0,-3-1-18 16,2 2 6-16,-2-1-2 0,-6-1 8 0,7 2-6 0,-3-4 4 16,2 3-4-16,2-2-5 0,1-1 4 15,-3 3-2-15,4-3-1 0,6-7 1 0,3-1-3 0,0 0 7 16,3 1-8-16,2-6-5 0,0 0 5 0,4-3-1 15,-2 2-1-15,4-6 7 0,2 2 4 0,5-7-9 16,-9 7 0-16,9-7 0 0,-6 6-2 0,6-6 1 16,0 0 1-16,-7 11-2 0,7-11 0 0,0 0 3 15,0 0-7-15,0 0-2 0,0 0-4 0,0 0-8 16,0 0 0-16,0 0-9 0,0 0-4 0,33-21-13 16,-27 18 8-16,-6 3-6 0,16-12-5 0,-6 6 3 15,-1 0 2-15,5-1-6 0,-1 0 12 0,1 2-2 16,-1-1 6-16,1 1 4 0,3 0-4 0,1 1 7 15,-4 0 12-15,2 2-6 0,4 1 0 0,0-2-3 0,-3-1 0 16,2 4 11-16,-4-1 5 0,10 1 7 16,-8 0 5-16,4 1 10 0,-3 2 5 0,1-6 9 0,-1 3 5 15,-8 0-7-15,7-1 3 0,-2 1-9 0,-15 0-4 16,19 0-3-16,-10-2 2 0,-9 2 0 16,16 0-12-16,-16 0-19 0,14 3-27 0,-14-3-29 0,0 0-37 15,15-3-32-15,-15 3-43 0,0 0-37 0,13 3-59 16,-13-3-63-16,0 0-286 0,15-1-675 0,-15 1 299 15</inkml:trace>
          <inkml:trace contextRef="#ctx0" brushRef="#br0" timeOffset="171702.4046">22182 9033 216 0,'0'0'332'0,"0"0"-23"0,0 0-16 16,13-2-23-16,-13 2-20 0,0 0-12 0,0 0-13 0,15 2-5 15,-15-2-9-15,13 7-11 0,-7-1-14 0,2-1-10 16,-4 5-11-16,4 4-2 0,-7-3-13 16,-1 2-15-16,3 1-11 0,-6 3-7 0,2-3-5 0,-7 8-12 15,1-4-8-15,-4 2-12 0,-2 2 2 0,3-1-29 16,-5-1-30-16,6-3-35 0,0-5-34 0,0 1-27 16,-2 1-39-16,4 3-62 0,-2-6-56 0,6-4-97 15,-3-1-265-15,6-6-640 0,0 0 283 0</inkml:trace>
        </inkml:traceGroup>
        <inkml:traceGroup>
          <inkml:annotationXML>
            <emma:emma xmlns:emma="http://www.w3.org/2003/04/emma" version="1.0">
              <emma:interpretation id="{615BC3F9-C8F2-4954-9DEB-9D565B1C3921}" emma:medium="tactile" emma:mode="ink">
                <msink:context xmlns:msink="http://schemas.microsoft.com/ink/2010/main" type="inkWord" rotatedBoundingBox="24497,10127 26965,10044 26997,10995 24529,11079"/>
              </emma:interpretation>
            </emma:emma>
          </inkml:annotationXML>
          <inkml:trace contextRef="#ctx0" brushRef="#br0" timeOffset="172262.2001">23042 8735 225 0,'3'9'337'16,"2"0"-15"-16,-4 4-20 0,-1 2-5 0,2-3-12 0,-4 3-11 15,2 3-14-15,-1-2 0 0,-4 7-11 0,-1 1-12 16,-1-1-10-16,-1 0-7 0,-2-2-26 0,2 3-7 16,-1-2-12-16,-1-1-7 0,1 2-18 0,2-7-14 15,-1 0-9-15,2-1-12 0,-1-1-12 0,-2-4-8 16,6 1-9-16,-3-4-7 0,6-7-6 0,-8 13-3 15,8-13-3-15,-4 7-5 0,4-7-5 0,0 0-5 16,0 0-6-16,0 0-10 0,0 0-8 0,0 0-12 16,12-33-18-16,-5 15-23 0,4-4-21 0,2-2-19 15,7-8-19-15,-4-7-26 0,3 1-19 0,2-6-10 16,0-2-2-16,10-14 3 0,-5 19 9 0,-1-1 11 16,2 7 11-16,-3-3 11 0,-2 6 9 0,-1-3 12 15,-2 14 3-15,-2 3 14 0,1 0 15 0,-5 5 13 0,1 2 17 16,-1 2 14-16,-3 2 9 0,-2 1 7 0,-2 1 0 15,3 0 6-15,-9 5 11 0,15-1 1 0,-15 1 14 16,13 8 15-16,-5 0-1 0,2 2 7 0,-1 1 13 16,1 6-8-16,-1 1 12 0,3 3 9 0,2-2-3 15,1 15 3-15,1-11-1 0,-2 2 4 0,5 10-3 16,0-4 1-16,-1 1 0 0,0-8-6 0,0 1 1 16,-5-2-2-16,4-2-2 0,-1 4-4 0,1-7-8 15,1 4-3-15,-2-3-8 0,-4 0-2 0,1-6-7 0,-2 1-6 16,-2 0-3-16,1-3-4 0,-1-1-4 0,-3 0-5 15,1-1-6-15,-1-2-11 0,0 1-15 16,0-4-23-16,-6-4-19 0,3 12-36 0,-3-12-38 0,5 9-33 16,-5-9-29-16,0 0-28 0,3 7-25 0,-3-7-30 15,0 0-48-15,0 0-63 0,0 0-364 0,0 0-795 16,0 0 351-16</inkml:trace>
          <inkml:trace contextRef="#ctx0" brushRef="#br0" timeOffset="172455.1959">23430 8928 219 0,'0'0'377'0,"-12"-3"-32"0,12 3-18 16,-9-7-19-16,9 7-25 0,0 0-24 0,0 0-26 16,0 0-16-16,0 0-16 0,21-18-20 0,-9 14-17 15,0 2-14-15,3 2-18 0,0 0-5 0,3 0-26 0,2 2 0 16,0-1-13-16,7 2 3 0,0-2-16 15,-2 1-20-15,2 2-29 0,1-4-35 0,3 0-35 16,-2 4-44-16,1-1-48 0,-1-2-65 0,10-2-104 0,-12-2-242 16,4 0-591-16,2 2 262 0</inkml:trace>
          <inkml:trace contextRef="#ctx0" brushRef="#br0" timeOffset="173290.0021">24551 8400 160 0,'0'0'296'0,"0"0"-10"0,-13-5-18 0,13 5-17 16,0 0-12-16,-7-10-8 0,7 10-15 0,0 0-15 16,0 0-8-16,-6-5-10 0,6 5-8 0,0 0 0 15,0 0-8-15,0 0-8 0,-2-13 0 0,2 13-16 16,0 0 7-16,0 0 0 0,0 0-9 0,0 0-13 16,0 0-2-16,0 0-13 0,0 0-12 0,0 0-11 15,0 0-7-15,0 0-13 0,0 0-2 0,0 0-16 16,0 0-3-16,0 0-4 0,0 0-3 0,0 0 4 15,0 0-2-15,0 0 2 0,0 0 0 0,27 22-4 16,-18-16 2-16,1 1 0 0,4 4 2 0,1-2 2 0,1 1-8 16,5 2 1-16,1 1-1 0,-1 0-5 15,2-1 3-15,-2 1 0 0,4 2-3 0,-1-2 2 16,1 0-2-16,0-1 0 0,-2 2-3 0,4 1 4 0,-3 0-1 16,2-6 0-16,1 6-4 0,-4-2 0 0,2-3-4 15,2 1 1-15,-6 2-4 0,1-2 2 0,2-1-3 16,-6-3-5-16,0 4 2 0,-2-5-3 0,0 5-2 15,2-4 2-15,2 0 0 0,-4-3-2 0,-1 2-1 16,3-2 1-16,-5 2-1 0,-2-5 4 0,1 3-5 16,-2-1 1-16,1 0-1 0,-1 1-2 0,-1-1-1 0,-9-3 2 15,18 3 0-15,-18-3-4 0,13 4 2 16,-7-1-1-16,-6-3-1 0,9 3-1 0,-9-3-1 16,0 0 5-16,0 0-1 0,12 5 2 0,-12-5 7 15,0 0 6-15,0 0 12 0,0 0 8 0,0 0 5 16,0 0 7-16,0 0 1 0,0 0 5 0,0 0-7 15,0 0 3-15,0 0-2 0,0 0-7 0,0 0-6 0,0 0-4 16,0 0-8-16,0 0 5 0,-40 4 4 0,15 6-7 16,-1-2 0-16,2 2 0 0,-7 3 1 0,-6 5-4 15,-1-4-2-15,0 7-3 0,-3-3 2 0,3 4-10 16,-4 2 4-16,-1-1-5 0,-2 3 4 0,3 1-4 16,-3-3-8-16,4 7-21 0,0-7-18 0,0 4-49 15,2-1-61-15,0-4-60 0,5 1-72 0,1 4-83 16,-1 1-100-16,1-6-536 0,9-6-1075 0,2 0 476 15</inkml:trace>
        </inkml:traceGroup>
      </inkml:traceGroup>
    </inkml:traceGroup>
    <inkml:traceGroup>
      <inkml:annotationXML>
        <emma:emma xmlns:emma="http://www.w3.org/2003/04/emma" version="1.0">
          <emma:interpretation id="{5AFF6D1B-7A64-4979-8618-292FAB5FA968}" emma:medium="tactile" emma:mode="ink">
            <msink:context xmlns:msink="http://schemas.microsoft.com/ink/2010/main" type="paragraph" rotatedBoundingBox="6761,13009 26215,12133 26278,13524 6823,144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F0234B-EE4E-4A04-9DC8-0929E113773E}" emma:medium="tactile" emma:mode="ink">
              <msink:context xmlns:msink="http://schemas.microsoft.com/ink/2010/main" type="line" rotatedBoundingBox="6761,13009 26215,12133 26278,13524 6823,14400"/>
            </emma:interpretation>
          </emma:emma>
        </inkml:annotationXML>
        <inkml:traceGroup>
          <inkml:annotationXML>
            <emma:emma xmlns:emma="http://www.w3.org/2003/04/emma" version="1.0">
              <emma:interpretation id="{0B24E385-9297-4DC1-BE9E-95B417806BB3}" emma:medium="tactile" emma:mode="ink">
                <msink:context xmlns:msink="http://schemas.microsoft.com/ink/2010/main" type="inkWord" rotatedBoundingBox="6761,13009 11206,12809 11269,14200 6823,14400"/>
              </emma:interpretation>
            </emma:emma>
          </inkml:annotationXML>
          <inkml:trace contextRef="#ctx0" brushRef="#br0" timeOffset="186896.171">5923 11280 155 0,'0'0'261'0,"0"0"-16"0,0 0-17 0,1-11-22 16,-1 11-12-16,0 0-5 0,0 0-6 0,0 0-6 16,0 0-14-16,20 31-3 0,-16-13-10 0,-1 4 1 15,1 4-7-15,1 12-6 0,-1-1-4 0,1 6-5 0,-4 4-6 16,-2-1 4-16,-4 3-2 0,2 0 1 0,-3 0 5 16,0 2-8-16,-1 1 6 0,-6 13 6 15,1 3-14-15,0-4-3 0,-5-1-1 0,7-16 1 0,-4 2 2 16,1-2-8-16,-3-2-3 0,4 0-8 0,-2 2-7 15,-1-8-2-15,2-2-2 0,1-3-4 0,-3-1-8 16,6-6-4-16,2-3-9 0,1 0-9 0,3-11 1 16,-2 3-7-16,2-8-4 0,-1 1-7 0,2 0-2 15,2-9-4-15,-3 15-12 0,3-15-24 16,-3 9-27-16,3-9-34 0,0 0-33 0,-4 9-37 0,4-9-36 16,0 0-31-16,0 0-55 0,0 0-63 0,0 0-93 15,0 0-284-15,3-42-754 0,0 25 334 0</inkml:trace>
          <inkml:trace contextRef="#ctx0" brushRef="#br0" timeOffset="186558.3502">5193 11603 76 0,'0'0'209'0,"0"0"-12"15,0 0-10-15,-13-4-7 0,13 4-8 0,0 0-4 16,0 0-8-16,0 0-6 0,-8-8-1 0,8 8-10 16,0 0-2-16,0 0-10 0,0 0-4 0,0 0-9 15,0 0-5-15,6-19 5 0,-6 19-7 0,0 0-4 16,14-10-5-16,-14 10-3 0,13-6 3 0,-7-1 0 16,3 4-3-16,3-1-3 0,3 1 3 0,3 2-7 15,-2 2 1-15,4 2-4 0,4 1 2 0,1 6-4 16,-3-3-3-16,4 2-2 0,1 0-6 0,-1 2-3 15,15 4 1-15,-7 0-4 0,-4-3-3 0,-3 1 3 16,5 8-11-16,-5-7 0 0,-4 0-5 0,0 0 5 16,0 0-7-16,-4-1-7 0,2 1 7 0,-7-3-16 15,2 2 0-15,-1-5 0 0,-2 5-4 0,-1-6-2 16,-1 1-7-16,-1-1 1 0,-2 0-3 0,0-2-5 16,-2 0 2-16,3-1-7 0,-9-4-11 0,11 11-20 15,-5-5-24-15,-6-6-20 0,7 5-21 0,-7-5-24 0,0 0-15 16,11 7-16-16,-11-7-25 0,0 0-39 0,0 0-49 15,0 0-62-15,0 0-294 0,0-25-660 16,-3 10 292-16</inkml:trace>
          <inkml:trace contextRef="#ctx0" brushRef="#br0" timeOffset="187287.0855">6334 12027 33 0,'0'0'302'16,"0"0"-19"-16,0 0-14 0,0 0-21 0,0 0-14 16,0 0-14-16,0 0-5 0,0 0-6 0,12 13 2 15,-12-13-9-15,15 1-1 0,-15-1-4 0,18 0 3 16,-5 3-10-16,-1-6-6 0,3 2-8 0,0 1-2 0,2-3-6 15,-1 1-8-15,3 2-7 0,-1 0-7 0,2-4-11 16,-2 3-5-16,1 1-9 0,-3 1-8 16,4-3-15-16,-4 2-7 0,1 1-10 0,-3 0-7 15,-2 3-8-15,0-4-8 0,-12 0-6 0,23 5-2 0,-16-4-13 16,5 4-22-16,-6-2-24 0,-6-3-30 0,10 7-28 16,-2-2-33-16,-8-5-37 0,6 12-18 0,-3-2-36 15,-3-10-42-15,0 19-44 0,0-19-60 16,-11 16-322-16,5-6-713 0,3-3 316 0</inkml:trace>
          <inkml:trace contextRef="#ctx0" brushRef="#br0" timeOffset="187487.0536">6527 12351 116 0,'0'0'323'0,"0"0"-22"0,0 0-19 0,0 0-16 16,26-3-14-16,-26 3-5 0,24-11-18 0,-4 5-20 15,1-5-24-15,-2 8-13 0,5-4-23 0,3 3-10 16,-3-2-16-16,2 0-26 0,1 5-34 0,0-3-28 16,-8 4-39-16,7-2-51 0,-10 4-65 0,1-2-54 15,-4 4-299-15,-1-3-512 0,-12-1 227 16</inkml:trace>
          <inkml:trace contextRef="#ctx0" brushRef="#br0" timeOffset="188089.9475">7742 11469 106 0,'0'0'288'0,"0"0"-12"0,0 0-10 0,0 0-14 0,0 0-15 16,0 0-12-16,0 0-15 0,0 0-21 0,0 0-11 15,0 0-17-15,0 0-16 0,0 0-1 0,0 0-8 16,0 0-6-16,-10 35-6 0,2-18-3 0,-1-3 2 16,-4 9-2-16,-1-1-2 0,0 2 7 0,-3 6-14 15,-7 1 0-15,9-7-2 0,-1 0-2 0,-3 5-8 16,-4 4-6-16,5-11-6 0,-1 2 0 0,-3 4-6 16,1 2-5-16,-3 0-3 0,4-10-8 0,1 2-4 15,6-1-7-15,-7-2-5 0,7-6-5 0,1 3-5 0,1-5-5 16,-2 4-6-16,4-2 0 0,-1-6-1 0,5 0-8 15,-2 0 0-15,7-7 1 0,-6 10-5 16,6-10 0-16,-5 7-7 0,5-7 0 0,0 0-2 0,-6 10 2 16,6-10-4-16,0 0 1 0,0 0 1 0,0 0-6 15,0 0 2-15,23 3 3 0,-23-3-1 0,20-2 1 16,-8 2-2-16,5-1 0 0,-1 1 4 0,4 0 1 16,8 1-2-16,-3 1 11 0,2-2-3 0,1 4 9 15,5-1-9-15,-6 2-1 0,4 1-4 0,-4 0 3 16,0 1-3-16,4 2-2 0,-4 0-8 0,2-1-7 15,-2 2-24-15,-4 0-29 0,4 1-26 0,-4 2-41 16,6-3-14-16,-6 5-31 0,-4-4-29 0,1 0-34 16,-7-1-46-16,6-3-56 0,-2 1-298 0,-2-2-688 0,3-2 305 15</inkml:trace>
          <inkml:trace contextRef="#ctx0" brushRef="#br0" timeOffset="190224.9031">8483 11567 247 0,'0'0'245'0,"-9"-5"-8"16,9 5-17-16,-4-12-6 0,4 12-10 0,-6-9-6 16,6 9-17-16,-3-10-4 0,3 10-11 0,0 0-14 15,-5-15-8-15,5 15-7 0,-1-12-7 0,1 12-2 16,0 0-8-16,1-14-7 0,-1 14 0 0,0 0-12 16,0 0-9-16,0 0-16 0,0 0-3 0,5-11-3 15,-5 11-4-15,0 0 1 0,0 0-6 0,22 21 5 16,-8-11-1-16,5 7 3 0,-4-2 5 0,4 5 3 15,2-1-5-15,5-2 8 0,-1 1-3 0,5 4 13 0,3 1-10 16,-2-6 2-16,-4 1 1 0,4 3 1 16,-4-7 6-16,6 5 7 0,-8-7-7 0,3 1-3 15,-4-2-6-15,2 2-2 0,-4-1-6 0,0-2-2 0,-1 4-5 16,-4-6-5-16,5 3-4 0,-3-6-6 0,-5 4-1 16,1-3-7-16,1 0-2 0,-2 1-5 0,-1 0-1 15,-1-2-6-15,-5 1-1 0,2-1-3 0,2-3-1 16,-2 2-5-16,-3 2-3 0,-6-6-12 0,13 7-21 15,-5-2-18-15,-2 1-28 0,-6-6-23 0,9 3-23 16,-9-3-35-16,7 4-6 0,-7-4-21 0,0 0-16 16,6 9-21-16,-6-9-33 0,0 0-48 0,0 0-73 15,0 0-283-15,0 0-699 0,0 0 308 0</inkml:trace>
          <inkml:trace contextRef="#ctx0" brushRef="#br0" timeOffset="190559.1247">9047 11293 97 0,'0'0'252'0,"0"0"-10"0,0 0-11 0,-19 12-13 15,16-2-11-15,0 4-3 0,-2 1-18 0,2 7-8 16,-3 7-6-16,0-2-5 0,-1-1-1 15,1 16-3-15,-2-5-6 0,-3 1-3 0,3-1-5 0,-1-3-8 16,-4 5 0-16,1-7 1 0,-2 9-1 0,-5-8-6 16,3 5-5-16,-1-3-6 0,4-9-9 0,-7 6-6 15,1-1-5-15,0 4-6 0,2-13-13 0,-1 2-4 16,-3 7-8-16,2-9-15 0,0-2-3 0,2 1 3 16,-1 0-10-16,5-7-9 0,-4 3 4 0,7-4-14 15,-2 0-22-15,5-3-24 0,-2-2-29 0,6-3-27 16,3-5-29-16,-11 11-17 0,8-4-33 0,3-7-35 15,0 0-40-15,0 0-55 0,0 0-334 0,0 0-667 16,0 0 295-16</inkml:trace>
          <inkml:trace contextRef="#ctx0" brushRef="#br0" timeOffset="190858.312">9621 11744 242 0,'0'0'273'0,"9"11"-1"0,-9-11-5 16,0 17-5-16,3-9-9 0,0 5-9 0,-3 1 1 0,0 2-8 15,-6 6-12-15,0 2-15 0,3 1-14 0,-4 0-16 16,-2 3-18-16,3-2-1 0,-5 1-17 0,4 0-10 15,-5-1-16-15,2 0-13 0,1-1-9 0,-2-1-5 16,-1-2-18-16,2 3-4 0,1-4-23 0,1-3-28 16,2-2-39-16,1-1-42 0,0-2-38 0,-1-2-46 15,3-1-67-15,3-10-77 0,-3 10-290 0,3-10-630 16,0 0 278-16</inkml:trace>
        </inkml:traceGroup>
        <inkml:traceGroup>
          <inkml:annotationXML>
            <emma:emma xmlns:emma="http://www.w3.org/2003/04/emma" version="1.0">
              <emma:interpretation id="{850A7FE6-FD79-41A8-B752-8BA8B620D64F}" emma:medium="tactile" emma:mode="ink">
                <msink:context xmlns:msink="http://schemas.microsoft.com/ink/2010/main" type="inkWord" rotatedBoundingBox="11751,12787 15324,12626 15378,13830 11805,13991"/>
              </emma:interpretation>
            </emma:emma>
          </inkml:annotationXML>
          <inkml:trace contextRef="#ctx0" brushRef="#br0" timeOffset="191301.8424">10155 11200 135 0,'0'0'315'0,"0"0"-19"0,0 0-12 15,30 15-12-15,-20-10-6 0,2 2 1 0,15 4-10 16,-4 0-5-16,2 1-5 0,6-3-7 0,-1 2-6 16,9 2-11-16,4 2-13 0,2-1-5 0,-2-1-18 15,0-2-14-15,7 4-3 0,-9-2-18 0,0 3-10 16,3-3-13-16,-2 0-12 0,-5 0-11 0,2 3-16 0,-11-8 0 15,1 4-11-15,-2 1-8 0,-2-2-6 16,-4 2-7-16,0-1-16 0,-5-1-25 0,-2-2-30 16,-1 1-35-16,0-5-34 0,-4 3-30 0,-3-1-21 0,2 0-21 15,-5-2-41-15,-3-5-36 0,6 14-43 0,-6-14-76 16,0 0-284-16,0 0-685 0,0 0 303 0</inkml:trace>
          <inkml:trace contextRef="#ctx0" brushRef="#br0" timeOffset="191531.0434">11216 11033 168 0,'0'0'327'0,"0"0"-31"16,0 0-21-16,0 0-17 0,0 0-11 0,0 0-10 15,-14 35-14-15,8-14-6 0,0 3-22 0,2 2-6 16,-5 11 1-16,-2 1 12 0,-2 4-19 0,-2 0-1 15,6 0-1-15,-9 9-5 0,-1-4-3 0,2 1-1 16,-8 15-6-16,6-20-6 0,-1-1-9 0,1-1-3 16,-1-3-10-16,1 0-12 0,-3-1-12 0,2-2-13 0,2-12-5 15,-1 11-8-15,7-9-9 0,0-4-9 0,-1 2-6 16,2-7-16-16,4-1-21 0,1 1-43 0,0-3-60 16,3-3-49-16,3-2-39 0,0-8-42 15,0 17-54-15,0-17-63 0,3 11-124 0,-3-11-228 0,12 1-732 16,-12-1 324-16</inkml:trace>
          <inkml:trace contextRef="#ctx0" brushRef="#br0" timeOffset="191809.1731">11657 11685 191 0,'0'0'343'0,"0"0"-22"0,0 0-18 16,0 0-17-16,0 0-12 0,0 0-20 0,3 23-14 16,0-13-8-16,-3-10-7 0,-6 31-8 0,5-15-12 15,-2 5-13-15,-3 1-15 0,1 2-1 0,-2 0-16 0,2 0-12 16,-1 1-10-16,-1-1-13 0,-2 0-11 16,4 1-12-16,-1-3-10 0,0 0-8 0,2-4-7 15,-1 1-5-15,-2-2-23 0,1-2-31 0,6 1-32 0,-1-6-37 16,-2 1-49-16,0-4-40 0,3-7-48 0,-6 17-53 15,6-17-81-15,-3 7-305 0,3-7-678 0,0 0 299 16</inkml:trace>
          <inkml:trace contextRef="#ctx0" brushRef="#br0" timeOffset="192654.0251">11945 11438 185 0,'0'0'298'0,"-14"8"-21"0,14-8-16 0,-9 2-11 0,9-2-15 16,0 0-21-16,0 0-17 0,0 0-13 0,0 0-13 16,-8 7-16-16,8-7-10 0,0 0-12 0,0 0-7 15,0 0-6-15,0 0-5 0,0 0-5 0,0 0-1 16,0 0-5-16,0 0-2 0,31 4-6 0,-31-4-1 16,19 2-11-16,-4-2-1 0,2-2-2 0,6 2-2 15,9-6-3-15,-2 1-7 0,10-2-6 0,0 3-12 16,5-2 2-16,0-1 7 0,1 2-10 0,0-2-11 15,2 1-5-15,1-1-4 0,-3 3 3 0,0-5-9 16,1 3 2-16,2 1-16 0,-9 0 13 0,0 0-5 0,-7 0 5 16,-3 2 5-16,0 0-19 0,-3-1-4 0,0 1 11 15,-8 2-18-15,2-3 12 0,-5 2-6 0,1 2 4 16,-5-1-5-16,-12 1 7 0,14-3 3 0,-14 3 0 16,14-2-1-16,-14 2 5 0,0 0-13 0,13 0 16 15,-13 0-3-15,0 0-7 0,0 0 9 0,0 0-19 16,0 0 6-16,0 0 8 0,12 2-8 0,-12-2 8 15,0 0-5-15,0 0-3 0,0 0-4 0,0 0 6 16,0 0-9-16,0 0 3 0,0 0 0 0,-25 17 1 0,25-17 1 16,-14 7 1-16,4-2-3 0,3 1-3 15,-7 1-2-15,7 0 7 0,-7 0-2 0,2 3-3 16,-3 5 3-16,2-5 3 0,-2 1-5 0,-4 6 4 0,1 1 9 16,-2-1-6-16,1 3 14 0,-2-2-6 15,2 1 0-15,-2 4 11 0,-6 1-8 0,0 4 13 16,6-10-2-16,0 3 3 0,-2 0-1 0,3-1 1 0,-1 1 3 15,0 0-1-15,2-1 1 0,1 2-4 0,-1-5 6 16,8-5-1-16,-2 1-5 0,1-3 0 0,0-2-3 16,5 2-3-16,1-3-3 0,0-1-2 0,6-6-4 15,-8 11-1-15,8-11 2 0,-4 7-5 0,4-7 2 16,0 0 1-16,0 0-1 0,0 0-4 0,10 12 0 16,-10-12 3-16,0 0-6 0,21-4 0 0,-21 4 2 15,19-1 0-15,-5-6-1 0,1 1-3 0,-2 4 0 16,7-3-2-16,0-1 0 0,4 1 1 0,2-2-2 15,2 0 2-15,-1 1-1 0,0-5 1 0,17 2 2 0,-14 0 2 16,9-1-1-16,7 3 1 0,-2-2-5 0,-18 2 3 16,13-1 1-16,-2 0-1 0,-5 2-1 15,-1 1-1-15,-4-1-1 0,3 2-1 0,-5 4-14 0,2-5-17 16,-8 3-26-16,-1 2-21 0,-1-3-48 0,-1 3-34 16,-16 0-22-16,18 4-36 0,-9 0-24 0,-9-4-42 15,9 8-48-15,-9-8-91 0,1 9-211 0,-1-9-684 16,0 0 303-16</inkml:trace>
          <inkml:trace contextRef="#ctx0" brushRef="#br0" timeOffset="192895.1432">13673 11545 197 0,'0'0'332'0,"14"2"-12"16,-14-2-15-16,13 9-25 0,-7-3-3 0,2 4-31 0,2 1-16 0,-2 0-14 16,-1 7-20-16,-1-1-12 0,1 5-28 15,-2 15-5-15,-5-8-5 0,-2 5-30 0,-2 3-11 16,-4 2-12-16,-2-5-20 0,0 0-37 0,-7 5-31 0,2-2-36 16,2-4-55-16,-8 4-63 0,3-12-87 0,-4 6-291 15,-1-13-572-15,5 1 254 0</inkml:trace>
        </inkml:traceGroup>
        <inkml:traceGroup>
          <inkml:annotationXML>
            <emma:emma xmlns:emma="http://www.w3.org/2003/04/emma" version="1.0">
              <emma:interpretation id="{9AD74BC3-DFB6-4C0B-9C95-B5CB67CE22C3}" emma:medium="tactile" emma:mode="ink">
                <msink:context xmlns:msink="http://schemas.microsoft.com/ink/2010/main" type="inkWord" rotatedBoundingBox="16221,12742 21910,12486 21959,13577 16270,13833"/>
              </emma:interpretation>
            </emma:emma>
          </inkml:annotationXML>
          <inkml:trace contextRef="#ctx0" brushRef="#br0" timeOffset="194026.3072">14790 11287 229 0,'-4'13'317'0,"-2"3"-13"0,-2 8-12 0,0 1-11 15,2 1-14-15,-5 11-17 0,2 3-1 0,-1 0-21 16,1-1-16-16,1 1-12 0,1-5-5 0,1 4-7 0,0-5-10 15,0-9-11-15,5 5-13 0,-5-5-9 0,1-1-10 16,4-5-1-16,-1-5-14 0,-1-1-6 16,2-2-8-16,-1 0-15 0,2-11 0 0,-3 13-2 0,3-13-3 15,-1 11-1-15,1-11-2 0,0 0 3 0,-3 8-4 16,3-8-12-16,0 0-5 0,0 0-9 0,0 0-9 16,3-40-12-16,-2 20-12 0,8-13-16 0,-6 6-12 15,3-2-14-15,-1-14-15 0,3-2-6 0,0-2-8 16,2 1-2-16,-1-2 1 0,2-1 13 0,-2 4 1 15,3 3 5-15,0 3 4 0,-4 2 0 0,0 9 0 16,-1 3 18-16,-2 8 7 0,1 3 7 0,-5-1 18 16,4 5-5-16,-4 0 0 0,-1 10-2 0,6-11-6 15,-6 11 1-15,9-5 3 0,-9 5 6 0,0 0 2 16,27 20 8-16,-11-7 1 0,-2-2 8 0,7 7 7 16,0 2 5-16,0 1 5 0,-1 0 2 0,7 12 3 15,3-2-1-15,-2 2 4 0,4-4 3 0,-4 6 0 0,3-4-1 16,-4-3-2-16,-1 1 0 0,2 1-1 0,-3-3-2 15,-5-5-3-15,-1-2-3 0,2 2-6 16,-6-5-2-16,3 5-4 0,-3-5-1 0,0 3-3 0,-3-7-5 16,-1-1-3-16,1 2-4 0,-4-1-4 0,1-2-2 15,1-3-10-15,-2 0-9 0,-7-1-21 0,-1-7-23 16,8 13-35-16,-8-13-30 0,4 10-27 0,-4-10-40 16,6 8-32-16,-6-8-27 0,0 0-23 0,0 0-51 15,0 0-67-15,0 0-417 0,0 0-855 0,0 0 377 16</inkml:trace>
          <inkml:trace contextRef="#ctx0" brushRef="#br0" timeOffset="194313.5241">15074 11700 353 0,'-14'-4'357'0,"14"4"-22"0,0 0-27 15,-10-3-27-15,10 3-34 0,0 0-21 0,0 0-25 0,0 0-18 16,0 0-16-16,39-18-39 0,-21 12-36 0,5-1-45 15,4 2-47-15,5-1-49 0,-3-2-45 0,3 3-40 16,14-6-55-16,0 4-222 0,-7 1-443 16,3-4 196-16</inkml:trace>
          <inkml:trace contextRef="#ctx0" brushRef="#br0" timeOffset="194412.2566">15873 11532 297 0,'21'0'291'0,"-2"0"-7"0,1 0-6 0,-5 6-4 15,0 1 4-15,1-2 2 0,-4 5 8 0,-5-1 11 16,-1 3 8-16,-1 1 5 0,-1 4-1 0,-4 1-6 15,-1-2-18-15,-5 10-20 0,0-1-25 0,-2 3-23 16,-2-1-24-16,3 8-18 0,-2-2-20 0,-2-7-12 16,4-1-15-16,-5 10-30 0,-2 1-45 0,7-12-32 15,-4-1-44-15,1-2-58 0,3-6-45 0,1 1-42 16,1-5-49-16,1-1-52 0,-2 0-56 0,6-10-88 16,0 0-289-16,0 0-757 0,0 0 335 0</inkml:trace>
          <inkml:trace contextRef="#ctx0" brushRef="#br0" timeOffset="195043.7969">16365 11262 193 0,'2'-23'329'0,"7"2"-21"0,-6 6-20 16,7-2-15-16,4-6-19 0,-1 6-13 0,6 1-11 0,-1-6-20 15,5 7-13-15,4 0-17 0,-1 5-17 0,3 0-12 16,9 3-12-16,-6 2-14 0,-2 5-5 0,-1 1-13 16,-2 9 0-16,3-3-6 0,-6 4 1 0,-3 4-4 15,-2 5 3-15,-5 0-16 0,-2 4 7 0,-8 0-4 16,-1 5-1-16,-6 6-4 0,0-8-5 0,-7 2 8 15,-1 2-3-15,-1-5 1 0,-1 0-6 0,-5 10-8 16,3-15-3-16,2 0-5 0,1-8-3 0,0 1-1 16,-2 0-9-16,4-4-8 0,2-2-4 0,-1 5-1 15,5-6-5-15,4-7-10 0,-10 11-7 0,5-8-14 16,5-3-9-16,0 0-12 0,0 0-9 0,0 0-7 16,0 0-13-16,30-17 8 0,-23 10 3 0,8 0 5 15,2-4 3-15,-4 4-3 0,2 0 6 0,3-3 1 0,1 3 10 16,-4 1-11-16,2 1 13 0,1-1 10 15,-1 3 14-15,0-3 8 0,1 1 16 0,-3 5 11 16,1 0 13-16,-1 0-1 0,0 4 3 0,-2 3 0 0,-2-4 3 16,-2 4 12-16,-2 3 1 0,-1 4 11 0,-1 3 2 15,-5 0 0-15,-5 1-4 0,-4 2-5 16,-3 4-5-16,-1 2-6 0,-1-3-7 0,1 3-6 16,-2-2-6-16,-7 7-7 0,2-11-19 0,5 0-28 0,2 0-42 15,4-8-52-15,-3 3-73 0,2-2-39 0,7 0-60 16,-3-6-73-16,1-1-102 0,5-6-339 0,0 0-849 15,0 0 375-15</inkml:trace>
          <inkml:trace contextRef="#ctx0" brushRef="#br0" timeOffset="194609.7286">16379 11437 461 0,'7'-6'442'0,"1"3"-53"0,-8 3-30 0,0 0-19 0,16 7-23 16,-13 4-10-16,1-3-20 0,-2 7-19 0,2 2-17 15,2 5-26-15,-3 2-10 0,2 2-21 0,-2 0-18 16,1 2-15-16,2 0-17 0,-4 0-12 0,-1-3-12 15,2 5-13-15,-3-4-18 0,2 0-19 0,-1-2-33 16,2-2-27-16,-6-5-43 0,3-2-38 0,3-5-30 16,-3-10-22-16,0 16-19 0,0-16-32 0,-9 9-43 15,9-9-33-15,0 0-19 0,0 0-51 0,0 0-248 16,0 0-613-16,-27-32 272 0</inkml:trace>
          <inkml:trace contextRef="#ctx0" brushRef="#br0" timeOffset="195251.9131">17430 11501 4163 0,'14'-1'496'0,"-5"2"-166"0,-9-1-82 0,20 2-47 16,-14 2-15-16,-6-4-10 0,9 8-16 0,-9-8-31 15,0 16-21-15,0-16-7 0,-3 18-11 16,2-4-8-16,-5 4-5 0,0 3-10 0,1 0-4 0,-1 7-13 16,2-4-21-16,-2 0-31 0,2 0-34 0,-4 2-42 15,1 0-44-15,1 2-47 0,0-3-53 0,0 0-28 16,0-4-45-16,3-3-61 0,3-5-72 0,-6-2-372 16,7-1-867-16,-1-10 384 0</inkml:trace>
          <inkml:trace contextRef="#ctx0" brushRef="#br0" timeOffset="195614.184">18407 10890 354 0,'0'0'433'0,"6"-14"-11"15,-6 14-13-15,1-10-14 0,-1 10-21 0,0 0-26 16,0 0-26-16,0 0-30 0,0 0-28 0,0 0-23 0,-26 1-18 16,12 11-16-16,-4 7-20 0,-1 3-10 15,-9 7-12-15,1 2-5 0,0 4-3 0,-1 1 1 0,2 2-4 16,1-1 7-16,2-1-4 0,0 6-2 0,-4-4-3 16,12 0-5-16,-5-2-5 0,7-2-7 0,6-9-13 15,-2 4-3-15,1-3-12 0,7-3-1 0,-4 3-12 16,8-4-10-16,-1-2-4 0,-1-3 0 0,10 3-16 15,-4-6-3-15,6-2-5 0,-1-2-4 0,8-5-24 16,-2 0-26-16,1-6-29 0,11 1-43 0,-3 0-41 16,3-4-43-16,-4 1-60 0,4-6-46 15,9-1-45-15,-12 3-33 0,0-1-49 0,-2-7-47 0,-3 2-81 16,-1 0-274-16,3 0-854 0,-3-2 377 0</inkml:trace>
          <inkml:trace contextRef="#ctx0" brushRef="#br0" timeOffset="195783.7288">18705 11397 42 0,'9'0'319'15,"-9"0"-24"-15,21 0-18 0,-21 0-12 16,22 3-11-16,-13-1-8 0,2 3 10 0,-2 0-22 0,-2 2-6 16,4 4-6-16,-4 5-13 0,-1-1-4 0,-1 7-9 15,1 3-4-15,-3-2-31 0,-8 11-10 0,-1-10-18 16,-1 2-12-16,-2 10-14 0,-3-11-6 0,-6 6-44 16,9-5-25-16,-4 0-50 0,-4-2-33 0,4-3-36 15,-2 2-59-15,1-1-71 0,5-8-107 0,-4-3-253 16,3 0-625-16,2-4 277 0</inkml:trace>
          <inkml:trace contextRef="#ctx0" brushRef="#br0" timeOffset="196489.1906">19354 10994 279 0,'-3'-13'336'0,"3"3"-21"0,0 10-32 16,0-13-12-16,0 13-10 0,5-13-27 15,0 6-19-15,-5 7-18 0,11-13-16 0,-2 11-13 16,4-3-16-16,4 1-12 0,1 4-5 0,1 0 0 16,8 4-8-16,0 1-13 0,4 1-8 0,6 5 4 15,4 3-3-15,-4-2-12 0,3 3 6 0,-1 1 7 16,1 0 1-16,-1 0-1 0,0 2-6 0,-5 3 3 16,0-1-5-16,-5 2-3 0,-8-2-5 0,-4-2-10 0,1 2 4 15,-7 2 1-15,-5 2-9 0,-3 1-1 16,-6 2-5-16,-5-2-3 0,-4-1-4 0,-4 7-6 15,-8-2 1-15,2 2-4 0,-5 0-2 0,3-13-3 0,-3 6-4 16,-3 1-7-16,5-6-6 0,4-3-6 0,-3 1-18 16,5-6-24-16,2-1-40 0,4-3-41 0,3-2-44 15,2 0-41-15,1-1-56 0,7-4-68 0,0 0-98 16,-15 4-351-16,15-4-815 0,0 0 361 0</inkml:trace>
          <inkml:trace contextRef="#ctx0" brushRef="#br0" timeOffset="196190.9153">19646 10986 316 0,'0'0'470'15,"0"0"-20"-15,0 0-20 0,0 0-30 0,0 0-32 16,0 0-13-16,0 0-14 0,0 0-4 0,0 0-8 0,-6 41-22 16,3-24-11-16,6 9-25 0,-3-1-20 0,0 0-20 15,0 3-18-15,0 2-17 0,-3-3-16 16,2 7-17-16,-2 3-13 0,0-9-13 0,-3 8-21 16,3-1-6-16,-4-6-11 0,2-5-12 0,-1 1-28 0,3-1-8 15,-3-8-43-15,0 1-34 0,2-1-35 16,-4-3-35-16,2-5-42 0,0 1-38 0,6-9-48 0,-9 7-35 15,2-5-40-15,7-2-41 0,-18-3-68 0,9-9-375 16,-4 0-848-16,2-3 377 0</inkml:trace>
          <inkml:trace contextRef="#ctx0" brushRef="#br0" timeOffset="196802.1085">20250 11388 98 0,'15'-2'363'0,"-15"2"-16"0,20 5-21 0,-13-1-13 16,4-2-18-16,-4 5-17 0,2 2-12 15,3 5-14-15,-5 0-16 0,-7 4 2 0,-1 2-35 0,-5 8-17 16,-5-3-12-16,-3 10-25 0,0 1-17 0,-5-3-4 16,-1 0-16-16,5-9-27 0,-5 7-43 0,0 0-35 15,1-7-33-15,1 0-47 0,-2-4-49 0,4 0-66 16,-2-4-65-16,3-5-342 0,5-2-644 0,1-4 284 16</inkml:trace>
        </inkml:traceGroup>
        <inkml:traceGroup>
          <inkml:annotationXML>
            <emma:emma xmlns:emma="http://www.w3.org/2003/04/emma" version="1.0">
              <emma:interpretation id="{6F1E64F0-A702-46D1-B904-C8415CE0A7FE}" emma:medium="tactile" emma:mode="ink">
                <msink:context xmlns:msink="http://schemas.microsoft.com/ink/2010/main" type="inkWord" rotatedBoundingBox="22568,12539 26226,12375 26274,13443 22616,13608"/>
              </emma:interpretation>
            </emma:emma>
          </inkml:annotationXML>
          <inkml:trace contextRef="#ctx0" brushRef="#br0" timeOffset="198156.1528">20983 11084 64 0,'-6'-16'352'0,"6"16"-25"15,3-18-34-15,-6 7-26 0,9 1-16 0,0-3-28 16,6-7-14-16,1 5-25 0,8 0-17 0,0-2-12 16,4 2-16-16,9-1-12 0,1-2-13 0,0 1-10 15,-5 6-7-15,8 0-11 0,-10 5-9 0,-1 2-5 16,-2 4-9-16,0 1 0 0,-8 2-6 0,-1 3 4 16,-2 5-12-16,-5 0 7 0,1 2 0 0,-5 0 8 15,-1 6 4-15,-5 2 6 0,-4 3 16 0,-2 1-11 16,-2-1 4-16,-2 0 6 0,-1 0-3 0,-1 1 16 15,4-4-9-15,-9 0 1 0,8 0-7 0,-8 2-3 16,6-10-9-16,-2 0-4 0,2-1-3 0,3-1-7 16,0-3-8-16,1-1-4 0,5-1-4 0,-5 3-4 15,8-9-6-15,-9 6-6 0,9-6-5 0,0 0-2 0,0 0-15 16,0 0-2-16,0 0-8 0,20 7-6 16,-20-7-4-16,17-4 3 0,-17 4 3 0,26-8-3 0,-10 3 1 15,4 5 2-15,-1-5-3 0,8 3 2 0,-2 2 6 16,-5-3 2-16,6 6 4 0,-6 0 9 0,-1-3 6 15,1 4 5-15,-1 1 2 0,-3 1 8 0,-4 0 5 16,0 1 15-16,-1 4 5 0,-5-4 4 0,-2 6 2 16,-4 2-3-16,0 3 2 0,-6-4-7 15,-7 8-4-15,-1-2-6 0,1 4-4 0,1-2-2 0,-3 0-5 16,0-4-1-16,0 3-13 0,5-7-22 0,-1 0-31 16,2 1-38-16,-3 0-47 0,5-3-51 0,0-1-37 15,-1-5-48-15,4 2-53 0,4-8-82 0,-8 5-385 0,8-5-837 16,0 0 370-16</inkml:trace>
          <inkml:trace contextRef="#ctx0" brushRef="#br0" timeOffset="197684.4236">21200 10994 220 0,'0'0'289'0,"-1"-16"-7"15,1 16-4-15,0 0-6 0,0-13-11 0,0 13-5 16,0 0-10-16,0 0-14 0,3-13-17 0,-3 13-20 15,0 0-13-15,0 0-24 0,0 0-14 0,0 0 12 16,0 0-10-16,0 0 4 0,7 34 3 0,-2-18-4 16,-5 8-10-16,1-3-7 0,2 3-6 0,-1 0-11 15,-1 1-10-15,1-1-7 0,1 0-8 0,-2 2-8 16,1-1-10-16,1-8-3 0,0 8-11 0,1 1-5 16,-4-1-4-16,2-3-15 0,-1 1-3 0,-2 0-19 15,1-6-25-15,-2-3-31 0,2-1-23 0,0 1-35 0,0-4-25 16,0-10-28-16,-6 14-32 0,6-14-37 0,-7 14-41 15,7-14-61-15,-11 3-298 0,11-3-675 16,0 0 300-16</inkml:trace>
          <inkml:trace contextRef="#ctx0" brushRef="#br0" timeOffset="198375.1332">21982 11312 458 0,'10'-1'455'0,"1"-1"-13"0,-11 2-19 0,18-2-19 15,-18 2-24-15,15 0-20 0,-15 0-5 0,11 11-18 16,-8-3-29-16,2 2-23 0,-2 7-21 0,1 3-25 15,-4 6-24-15,-1-2-21 0,-2 1-20 0,-5 11-13 16,5-10-17-16,-2 3-15 0,-3-3-28 0,-1 1-28 16,5-3-25-16,-7 0-34 0,5 1-39 0,-3-5-40 15,3-3-49-15,0-6-36 0,2-1-33 0,1-2-40 16,-2-1-32-16,5-7-45 0,0 0-81 0,0 0-331 16,0 0-770-16,0 0 341 0</inkml:trace>
          <inkml:trace contextRef="#ctx0" brushRef="#br0" timeOffset="198622.1658">22474 11159 163 0,'0'0'323'0,"13"-4"-21"0,-13 4-3 16,14 0-12-16,-14 0-6 0,15 8-16 0,-11-1-17 0,8 6-11 15,-6-2-11-15,-1 7-21 0,1-3-2 0,0 7-13 16,0 3-12-16,-1-1-20 0,-3 0-12 0,-1-2-9 15,2 2-16-15,-1-4-18 0,-4 4 1 0,2 1-13 16,-4-8-11-16,1 1-4 0,-3 0-20 16,0-4-16-16,2 3-29 0,-2-7-28 0,1-2-19 0,-4 0-28 15,5 3-25-15,-5-6-34 0,9-5-41 0,-15 7-44 16,6-5-32-16,9-2-68 0,0 0-240 0,-19-10-591 16,13-3 261-16</inkml:trace>
          <inkml:trace contextRef="#ctx0" brushRef="#br0" timeOffset="199142.0053">22493 11002 293 0,'6'-16'412'0,"0"0"-23"15,-4-2-33-15,4 4-33 0,3-4-26 0,4-2-22 16,4 3-25-16,0-5-23 0,6 4-22 16,1 2-14-16,8-6-30 0,7 6-7 0,2 5-19 15,-1-3-14-15,0 7-11 0,-9 1-14 0,2 3 4 0,-1 2-23 16,-4 4-4-16,0 0-11 0,-1 2 1 0,-3 5-5 15,-5-3 5-15,-5 6-7 0,-1 5-8 0,-5 0-2 16,-7 2 6-16,-2 8 1 0,-11 8-5 0,-2 1 1 16,-2-8 4-16,-8 5-2 0,-1 1 9 15,1-4 6-15,-9 1-2 0,-4-1-1 0,-2-2-5 0,-3 1-6 16,2-5-4-16,-2 3-4 0,3-3-4 0,2-6-1 16,3 0-7-16,11-5 0 0,7-6-7 0,3 2 1 15,1-5-2-15,3-1-2 0,0 0-5 0,9-4-2 0,-9 3-4 16,9-3-4-16,0 0-8 0,0 0-10 0,0 0-12 15,30-13-9-15,-14 8 1 0,2-3 0 16,3-2 1-16,6 2 3 0,-2-3 6 0,2 0-1 16,1 2 2-16,11-6 1 0,1 6-3 0,-10-2 6 0,7 0 8 15,-10 3 3-15,4 2 4 0,-2-1 4 0,2 3 7 16,0-5 9-16,-2 8 8 0,2 0-4 0,-6-2 3 16,2 3 4-16,-9 3-4 0,5-2 10 0,-7 2 1 15,0 2-1-15,-2 1 0 0,-5 1 7 0,3 3 2 16,-6-2 3-16,-5 1 8 0,-2 6-3 0,-7 9 1 15,-2-6-3-15,-5 4 5 0,-3 0-3 0,-3 0 1 16,-6 7-4-16,-6-5-2 0,1 3-3 16,-1-5-5-16,-3 1-1 0,9-8-7 0,-9 5-1 0,10-6-3 15,-3 0-1-15,8-3-10 0,2 2-14 0,2-6-23 16,3 1-35-16,-1-3-44 0,1 2-46 0,4-6-51 16,10-1-50-16,-15 1-62 0,15-1-80 0,0 0-462 0,-14-14-921 15,14 14 409-15</inkml:trace>
          <inkml:trace contextRef="#ctx0" brushRef="#br0" timeOffset="199788.0119">23633 10733 85 0,'-11'-4'371'0,"11"4"-18"0,-9-3-12 15,9 3-23-15,0 0-13 0,-12-5-3 0,12 5-21 0,0 0-5 16,-8-4-13-16,8 4-14 0,0 0-8 0,0 0-31 15,0 0-12-15,0 0-16 0,0 0-16 0,0 0-14 16,0 0-16-16,0 0-11 0,0 0-7 0,0 0-7 16,0 0-4-16,0 0-6 0,0 0-5 0,26 14-4 15,-17-9 2-15,6-1-2 0,3 4 2 0,2-1-8 16,2 2-1-16,3 2 0 0,10 6-3 0,-9-5-3 16,13 0-3-16,0 0-3 0,1 1-5 15,-1 0-7-15,1-2-1 0,-1 2-7 0,-11-9-2 0,17 6-3 16,-3-1 2-16,-3 3-4 0,-1-4 0 0,-9-4 4 15,-1 3-2-15,3-1 1 0,-5-2-3 0,2 1 9 16,-1 0-7-16,0-3 1 0,-2 4-1 0,-5-3-1 16,6-1-5-16,-8-1 0 0,2 3 2 0,-5-1-8 15,2-2 2-15,-3 2-3 0,1-2 6 0,-3 1-15 16,-5-1-1-16,-7-1 8 0,14 3-14 0,-7 0-2 0,-7-3 9 16,9 9 14-16,-4-1 2 0,-4 3 3 15,2 2 13-15,-7 2-1 0,-5 6 6 0,-5-4 3 0,-5 4 4 16,-7 9-8-16,-3 1 1 0,-3 0-5 0,-1 2-8 15,-5 0-7-15,-1-1 8 0,-1 5-17 0,-5-6-17 16,3 5-17-16,-3-4 0 0,-14 8-40 0,12-8-42 16,6 0-39-16,-19 8-48 0,18-10-66 0,-1 1-51 15,4-6-66-15,-1 2-72 0,-2 1-94 0,2-3-476 16,6-4-1078-16,-2 1 477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42:01.2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84FA9B7-0E15-42F2-A390-1E2B447CCD1B}" emma:medium="tactile" emma:mode="ink">
          <msink:context xmlns:msink="http://schemas.microsoft.com/ink/2010/main" type="inkDrawing" rotatedBoundingBox="1562,3236 15490,2593 15501,2835 1573,3478" semanticType="underline" shapeName="Other">
            <msink:sourceLink direction="with" ref="{3D88EE82-AD4A-4487-898D-A7EA52635897}"/>
            <msink:sourceLink direction="with" ref="{3A40B122-0C74-48D9-A886-A22BA3799639}"/>
            <msink:sourceLink direction="with" ref="{37D93645-8545-4A8C-96BF-C5B4CEF1201A}"/>
            <msink:sourceLink direction="with" ref="{E9CD7772-F9D2-413F-BA03-580820C680D1}"/>
          </msink:context>
        </emma:interpretation>
      </emma:emma>
    </inkml:annotationXML>
    <inkml:trace contextRef="#ctx0" brushRef="#br0">2 538 145 0,'0'0'145'0,"0"0"-16"15,0 0-5-15,0 0-4 0,-3-13-7 0,3 13-11 0,0 0-3 16,0 0-9-16,0 0-8 0,0 0-6 16,0 0-3-16,0 0-13 0,0 0-3 0,0 0-6 15,0 0-4-15,0 0-6 0,0 0-5 0,0 0-5 16,0 0-1-16,0 0-4 0,0 0 3 0,0 0-2 0,0 0-1 15,0 0-3-15,0 0 2 0,0 0 1 16,0 0 3-16,0 0-3 0,0 0 3 0,34 7 1 16,-34-7 3-16,15 0 0 0,-15 0 0 0,20-7-4 0,-8 3 2 15,-2-3-6-15,6 4-1 0,-2 0-1 0,1-1-2 16,-3-3-2-16,0 4-3 0,3-1-1 16,-2 2-4-16,0-3 1 0,-1 5-2 0,-12 0 0 15,21-2-2-15,-12 0 3 0,3 0-4 0,-1-2-3 0,-11 4 2 16,17 0 0-16,-17 0-1 0,20-3-3 0,-10 3 2 15,-10 0 0-15,21 0-2 0,-21 0 2 0,20 0-3 16,-9-4 3-16,0 4 1 0,-11 0-2 0,24-1-2 16,-12-1 2-16,-12 2-1 0,22-1 2 0,-7 1-1 15,-2-3-4-15,-1 2 5 0,-12 1-4 0,27-1 1 16,-13 1-1-16,2-2 2 0,-6 2-2 0,2-3 3 16,6 3-1-16,-3 0-1 0,0-2-1 0,3 2 0 15,-3 0 4-15,4-4-3 0,-5 6-2 0,4-4 2 16,-2 2-1-16,2 0-2 0,-3 2 4 0,1-4 0 15,1 4-1-15,-1-2-1 0,-1 2 2 0,-3-2-1 0,-12 0 0 16,24 0-2-16,-12 0 1 0,0 2 0 16,0-2-1-16,-2 0 0 0,-10 0 3 0,24 3 0 15,-17-3-1-15,5 2 2 0,-12-2-4 0,20 1 1 0,-10-2-1 16,0 3-1-16,2 1 3 0,-1-2-1 0,-11-1-3 16,19 0 3-16,-7 3 2 0,-3 0-2 15,8-2-1-15,-7 1 2 0,0-1-3 0,2 2 7 16,-12-3-6-16,23 5 0 0,-11-3 0 0,0-2 3 0,1 7-2 15,-4-7 2-15,3 4-3 0,-12-4 2 0,21 6-3 16,-9-5 2-16,1 5-1 0,1-1 1 0,-3 1-1 16,0-4-1-16,-1 3 2 0,2-3-3 0,-1 3 6 15,-1-5-2-15,1 4-1 0,2-1 1 0,3 1 0 16,-7-2-1-16,3-2 0 0,0 4 4 0,2-2-1 16,-1 0-2-16,1-2 2 0,-3 3-7 0,-11-3 6 15,18 0-3-15,-6 5 0 0,0-4 0 0,0 0 3 16,-1 2-3-16,0-2 1 0,1 1-1 0,0 2 3 15,2-3-2-15,-1 2 3 0,-4 0-3 0,6-2 3 16,-3 3-2-16,4-4-1 0,-1 0 3 0,0 2-3 16,-1-2 4-16,2 0-1 0,0 0 0 0,-2 0-1 15,1 0 2-15,3-2-1 0,-5 2-1 0,5 0-2 16,-5 0 2-16,2-1 2 0,0 2-1 0,2-1-1 16,-4 0-2-16,3-1-1 0,2 2 3 0,-4-2 0 15,1 1-2-15,1 0-1 0,-1 0 8 0,0-3-9 0,1 3 4 16,-2 0 0-16,1-1 3 0,-15 1-5 15,27-4 2-15,-14 4-2 0,-1 0 0 0,4 0 2 0,-4 0-2 16,0-2 0-16,3 1 0 0,-15 1 0 0,27 0 1 16,-15-3-2-16,0 2 4 0,3-1-2 0,-2 1 1 15,2-2 0-15,1 2-1 0,-1-5-1 16,-3 6 3-16,2-3-3 0,-1 3 0 0,2-2 0 0,0 2 0 16,-15 0 0-16,28-1 2 0,-13 0 0 0,-1-3-4 15,1 4 2-15,1 0 2 0,0-2-1 0,-2-2 0 16,-1 1 0-16,4 2-2 0,-2 1 4 0,-15 0-4 15,26-3 3-15,-12-2-4 0,1 3 2 0,-3 2-3 16,1 0 6-16,2-4-3 0,1 3-2 0,-2 0 2 16,-1 0 1-16,1-3 0 0,-4 4 0 0,5-3 0 15,0 0-1-15,1 2 0 0,1-5 5 0,-2 5-4 16,0-2-1-16,-4 2-2 0,7-1 4 0,-4-2 0 16,1 2-2-16,-2 1-1 0,2-3 0 0,1 2 0 15,-4 0 0-15,2 0 1 0,1 1 0 0,-2 1-2 16,2-3 3-16,-3 2-3 0,-12 1 2 0,27-3 0 15,-12 0 0-15,-2 3 0 0,4 0 4 0,-7-1-6 16,3-1 3-16,4 2 0 0,-5-1 0 0,-12 1 0 0,24-3-1 16,-8 1 0-16,-1 2 2 0,0 0-3 0,-2 0 0 15,4 0 1-15,-2 0 1 0,0 0-2 16,-15 0 1-16,26 0 0 0,-14 0-2 0,3 0 4 16,-3 0 0-16,2 0 0 0,0 0-1 0,-2-2-4 0,2 4 4 15,-14-2-1-15,25-2 0 0,-13-1-1 0,-12 3 1 16,25 0-2-16,-16 0 3 0,-9 0 0 0,26 0-3 15,-16-2 1-15,5 4 3 0,-1-2-1 0,0 0-1 16,-14 0 0-16,26 0 2 0,-16 0-4 0,2 0 5 16,2 0-3-16,-2 3 3 0,-12-3-3 0,22 0-1 15,-6 0-1-15,-2 0 0 0,-14 0 2 0,28 0-1 16,-15 0 1-16,1 0-1 0,4 2 1 0,-9-2 1 16,7 0-2-16,-1 0 1 0,1 1 0 0,1 0 0 15,-2-1 1-15,0 0-1 0,3 0 0 0,0 3-1 16,-4-2 0-16,4-2 2 0,-3 1-2 0,2 0 1 0,2 1 2 15,-1 1-1-15,0-1-2 0,-2-1 2 16,2 0-1-16,2 0-1 0,-4 3 3 0,3-2-1 16,-1-1-1-16,-1-4-2 0,1 4 5 0,1-1-4 0,0 1 1 15,-2 1 1-15,-1-1 0 0,0 3-1 16,4-3-1-16,-4 0 0 0,4 1 1 0,-7 1 0 16,4-4 1-16,0 4 1 0,0-2-2 0,-1-2 0 15,4 4 3-15,-5-4-2 0,2 5-2 0,0-4 4 0,-2 1-3 16,3 0-1-16,0-2-1 0,1 4 0 0,-3-2 2 15,2 0 2-15,-1-2-2 0,1 4-1 0,-1-1 3 16,-2-1-4-16,3 3 3 0,-1-6-1 0,-1 3-2 16,0 0 4-16,2-1-2 0,-3 2 0 0,0-1 0 15,2-1 1-15,-3 2-2 0,1-1 1 0,2-1-1 16,-1-1-1-16,1 2 2 0,-4-4 1 16,2 4 0-16,-2-1-1 0,2-1 1 0,2 4-1 0,-2-4 1 15,-2 2-2-15,-13 0 2 0,27 0-1 0,-12 0-1 16,1 0 1-16,-1-1 2 0,-1 2-3 0,-1-2 2 15,2-2 2-15,1 3-2 0,-1-1-3 0,0 2 2 16,-1-1 0-16,-3 3 3 0,7-3-2 0,-3-3-1 16,0 3-3-16,3 0 1 0,-5 3 2 0,5-3 0 15,-3 0 0-15,0 0 0 0,-1-3 2 0,-1 6 1 0,3-3-3 16,1 0-3-16,-1 0 3 0,-1 1 0 16,0-1-2-16,-1 2 3 0,2-1-1 0,-6-1-1 15,4 0-1-15,2 3 4 0,-2-3-5 0,-4 0 3 16,-10 0 0-16,25 0 2 0,-13 1-3 0,3-1 7 0,-1 0-5 15,-2 0-1-15,-12 0-1 0,20 0 2 16,-8 0-1-16,2-1 1 0,-2-2 1 0,-12 3 1 0,22 0-4 16,-11 0 0-16,-11 0 0 0,22 0 0 0,-12-1 2 15,4 1-1-15,-14 0 1 0,16-3-1 0,-4 0 2 16,0 3-3-16,-12 0-1 0,21-1 2 0,-6 1-2 16,-3-1 4-16,-12 1-3 0,22-2 1 15,-13 2-1-15,-9 0 0 0,23-3 0 0,-13 3 2 0,-10 0 1 16,22 0-1-16,-10-2-1 0,-12 2 0 0,21 2-1 15,-9-4 2-15,-2 0-2 0,-10 2 1 0,24-2-2 16,-15 2 5-16,-9 0-1 0,24-1-4 0,-9 1 3 16,-3 0 1-16,-12 0-2 0,21 0 1 0,-11-3-1 15,-10 3-1-15,23 0 2 0,-11 0 0 0,3-1 2 16,-2-1-2-16,0-2 3 0,2 3-2 0,-1-1-2 16,4 1 2-16,-3 1-3 0,-2 0 1 0,5-4 0 15,-5 3 2-15,2-2-2 0,2 1 7 0,-2 2-7 16,2-4 1-16,0 3 4 0,1 1-3 0,-2-1 2 15,4-4-2-15,-3 5-3 0,1 0 2 0,-1-2-1 0,2-1 3 16,0-1 1-16,-1 3-2 0,2 0 0 0,-4-3 0 16,4-1-3-16,-3 4 4 0,0 0 0 15,2-3-1-15,-2 2 1 0,-2 2-2 0,-1-1 1 0,4-1-2 16,-3 0 4-16,0 2-5 0,2-2 1 0,-2-2 5 16,-2 4-5-16,2 0 3 0,1-1-3 0,-1-1 2 15,0-2 1-15,1 1-1 0,-2 1-3 0,2 2 1 16,-2-1 1-16,2 1 0 0,-2 0-2 0,0 0 5 15,0 0-1-15,2 0-1 0,1-1-2 0,-4-3 1 16,2 4-3-16,1 0 5 0,-2 0-3 0,1-3-1 16,-2 0 1-16,2 3 3 0,3-1-1 0,-2-1-2 15,-4 1 1-15,5 2 0 0,-2-2 0 0,0-2 2 16,-2 2 0-16,0 1-3 0,5-2 3 0,-3 4 0 16,2-6 0-16,1 2-1 0,-5 2 2 0,3 0 3 15,1 0-6-15,1-5 0 0,0 3 3 0,-5-2-3 16,6 4 3-16,-1 0-3 0,-1-2 3 0,-1-2-1 15,3 3 1-15,1 1-3 0,-4-2 1 0,4 0 2 16,-4 2 0-16,3-2-3 0,1-2 1 0,-1 4 1 0,4 0-3 16,-7-1 4-16,0-1-2 0,4 2 0 15,-7-1 0-15,5 1 0 0,-1 1 1 0,0-1-1 16,0 0-1-16,1 0-1 0,0 2 5 0,-3-1-2 0,4-1 5 16,-3 0-4-16,1-3 1 0,-2 3 1 0,3-1 0 15,-4-2 0-15,3 2 0 0,-4 0-2 16,4 1 0-16,-1-1 2 0,-4-3-2 0,4 2 0 0,1 0 4 15,2 0-4-15,-2 1 2 0,-1-2-3 16,0 2 2-16,1-1 0 0,-4-3 2 0,5 5-3 0,-1-3 0 16,-1 0-1-16,0 1 2 0,4 0 3 0,-7-5-3 15,4 6 1-15,-2 0 0 0,1 0-1 16,0-3-1-16,1 2 2 0,2-2 0 0,-5 3-1 16,5-1-2-16,0 1 3 0,1 1-3 0,-1-3-1 0,0 3 5 15,-2-2-4-15,2 0 1 0,1 2 0 0,-1-3 1 16,0-1-3-16,1 4 1 0,-1 0 0 0,-2-1 3 15,2 0-1-15,0-1 0 0,1 2-1 0,-1-3-1 16,1 3 0-16,-1 0 3 0,-3-2-3 0,4 0-1 16,-1-1 3-16,-2 1 1 0,2 1-3 0,0-4 1 15,7 2 1-15,-10 3-2 0,0-3 2 0,4-1-4 16,-4 3-1-16,1-2 1 0,2-1 0 0,-6 1 2 16,7 3-3-16,-4-4 8 0,1 2-8 0,1-2 5 15,-2 4-6-15,0-3 3 0,1 0-3 0,-1 3 2 16,1-1-1-16,-1 1 0 0,3-3 0 0,-2 3-2 15,2-3 4-15,-4 2-1 0,4-2-4 0,-2 3 8 16,-1-1-4-16,-2 1 2 0,5-3-4 0,-2 0 2 16,-1 3 1-16,0-1-3 0,1 1 6 0,1 0-5 15,-2-2 1-15,0 2 0 0,1-2 1 0,-4 4-2 16,7-2 0-16,-4-2 2 0,-1 2-2 0,1-2 3 16,1 4-3-16,-7-4 1 0,7 2 1 0,-1-1 1 15,-4 1-1-15,4-3-1 0,-2 2-2 0,5 1 3 0,-5 1-1 16,5-2 0-16,-4 0-3 0,1 2 3 0,-2-1-2 15,-1 1 5-15,4-1-3 0,-3 3 4 16,3-3-5-16,2 0 0 0,-2 1 2 0,-1-1-1 0,3 0-1 16,-5-1 2-16,2 1-2 0,4-4 3 0,-4 3-3 15,0 1 0-15,2-1 0 0,-1 1 3 0,-1 0 0 16,4-4-4-16,-4 4 5 0,0-2-2 0,1 1 1 16,2 1-3-16,1 0-1 0,-1 0 4 0,0 0 2 15,1-3-2-15,-4 2 1 0,4 1 2 0,-1-3-5 16,0 3 3-16,-2-1-4 0,2-1 1 0,3 2-3 15,-5-1 5-15,2 1-2 0,1 0 0 0,-1 1-3 16,8 1 1-16,-9-2 2 0,3 0 1 0,-2 0 0 16,3 1 3-16,-2 2-4 0,-1-3-2 0,7-3 1 15,-7 3 2-15,2 0 0 0,-6-1 1 0,4-1 2 0,1 2-5 16,-4-1-2-16,3-3 1 0,-2 2 1 0,2 1 3 16,-2-2-3-16,-1 2 3 0,3 0-3 15,-2 1-3-15,-1 0 3 0,6 0 0 0,-7 0 1 16,2-1 1-16,-1-3 0 0,2 4-2 0,-3 4-2 0,1-8 5 15,1 4-3-15,-1 0 0 0,1 0-1 0,1 0 2 16,-2 0-1-16,0 0 2 0,1 0-4 16,-4 4 2-16,7-3 0 0,-4-1 0 0,0 1-2 0,-1 3 1 15,2-3-1-15,-4 1 2 0,4-1 3 0,-4-1-4 16,3 0 0-16,-1 0 1 0,-1 0 1 0,5 0-1 16,-6-1 3-16,2-1 0 0,-1 1-1 0,2 1-2 15,-5-3-2-15,5 2 2 0,-2 0-1 0,0 0 1 16,0-3-1-16,2 2 0 0,-1-1 1 0,-4 2 3 15,2 0-3-15,0 1 0 0,-13 0 0 0,29-4-1 16,-19 2 0-16,7 1 3 0,-8-2-2 0,4 3 0 16,2 0-3-16,1 0 3 0,-2 0 0 0,-1 0 0 15,2-1 0-15,0 1 2 0,-3-2-1 0,4 2 0 16,-2-1-2-16,-1-2 2 0,2 1 0 0,-4 2 2 16,-11 0-2-16,25-5 0 0,-9 5-2 0,-1-4 2 15,-1 1-2-15,-4-1 1 0,-10 4-1 0,27 0-1 16,-18-2 4-16,3 1-2 0,1-2 0 0,-2 2 0 15,4-1-3-15,-5 1 5 0,0-2-1 0,4 2 1 16,-1-2-4-16,-1 2 2 0,2-1 0 0,-14 2 2 16,18 0-1-16,-2-4-1 0,-3 3-2 0,-1 0 1 15,-12 1 0-15,21-2 2 0,-6 2-4 0,-3 0 7 16,3 0-6-16,-2 0 5 0,-13 0-7 0,30-3 4 16,-18 3-1-16,3 0 1 0,-5-2 1 0,4 2-2 15,-14 0-1-15,24 0 2 0,-9 0-1 0,-15 0 5 0,21 0-6 16,-10-2 4-16,1 4-4 0,-12-2 1 0,23-2 2 15,-10 1 0-15,-1 1-3 0,2-2 5 0,-3 0-3 16,4 2-1-16,-4 2 1 0,-11-2 0 0,30-2-1 16,-21 4 3-16,-9-2-3 0,25 0 0 0,-9 2 0 15,-7-2-1-15,8 0 4 0,-7 0-2 0,-10 0-1 16,30 0 3-16,-15 1 0 0,0-1-2 0,-3-1 1 16,3 2-1-16,1-1 0 0,-16 0 0 0,24-1 1 15,-8 1 5-15,-5 0-7 0,-11 0 1 0,28 0-1 16,-13 0 3-16,0 0-5 0,-2 0 2 0,2 0 1 15,0 0 2-15,0 1-3 0,-3-1 3 0,3 0 0 16,-2 2-4-16,2-2 0 0,-3 0 2 0,3 0 3 0,-3 0-6 16,6-2 3-16,-3 2 3 0,-3 2-6 15,-12-2 6-15,28-2-4 0,-16 2 2 16,0-1 2-16,3-1-2 0,-15 2 1 0,22-2 0 0,-11 2-4 16,2-1 4-16,1-3-2 0,-14 4 3 0,26 0 3 15,-17-3-1-15,8 0 3 0,-4 2 7 0,-1-3-7 16,-12 4 0-16,22-1 2 0,-8-1 1 0,-2 2-6 15,4-1 1-15,-16 1 1 0,23-4 2 0,-8 6-5 0,-4-2-2 16,-11 0 6-16,24 2 0 0,-12-2-5 0,3-2 1 16,-3 4-1-16,2-2 1 0,2 1 0 0,-1-1-2 15,1 2 1-15,1-2 0 0,-2 0 0 16,-1 0 2-16,3 0-2 0,-2 0 1 0,3 2-1 0,-2-2 0 16,2 0-4-16,-3 0 7 0,1 0-2 0,1 0 1 15,1 0 0-15,1-1 1 0,-3 1-4 0,1 0 4 16,-1-1 0-16,4-1 2 0,-2 1-3 0,-2-1 1 15,2 0 1-15,0 0-2 0,-3 1 1 0,3-2 2 16,-4 3-3-16,1-2 1 0,3 2-3 0,-1 0 3 16,1 0-2-16,-1 0-2 0,0 0 3 0,1 0 1 15,-2 0-2-15,4 2 0 0,-3-2-3 0,1 0 2 16,-1 3 0-16,-2-2 0 0,3-1 2 0,-1 6 1 16,0-5-1-16,-1 1 0 0,-1-1-3 0,-1 0 0 15,-1 2-1-15,0-2 0 0,2 1 3 0,-3-2 0 16,-12 0 3-16,21 0 0 0,-10 1-5 0,-11-1 5 15,19 0-1-15,-12 3 0 0,-7-3 0 0,20 0 3 16,-11 0-1-16,-9 0 1 0,15 1 4 0,-15-1 0 16,16 3-2-16,-16-3 2 0,17 0 2 0,-17 0-3 15,13 1-2-15,-13-1 5 0,12 0-4 0,-12 0 4 16,13 2 1-16,-13-2 2 0,0 0-5 0,18 0 4 0,-18 0-1 16,9 2 5-16,-9-2-2 0,0 0-3 0,0 0 12 15,12 1-10-15,-12-1 9 0,0 0 3 0,0 0 1 16,0 0-3-16,0 0 7 0,0 0-8 15,0 0 4-15,0 0-7 0,0 0 8 0,0 0-11 0,0 0 0 16,0 0 2-16,0 0-15 0,0 0-11 0,0 0-25 16,0 0-24-16,0 0-32 0,0 0-35 0,0 0-35 15,0 0-48-15,0 0-57 0,0 0-295 0,-28-22-600 16,22 17 265-16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42:31.1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FD287D6-674F-4E4A-AAAB-ACD96C16577C}" emma:medium="tactile" emma:mode="ink">
          <msink:context xmlns:msink="http://schemas.microsoft.com/ink/2010/main" type="inkDrawing" rotatedBoundingBox="1591,3610 15472,2933 15479,3076 1598,3754" semanticType="underline" shapeName="Other">
            <msink:sourceLink direction="with" ref="{3D88EE82-AD4A-4487-898D-A7EA52635897}"/>
            <msink:sourceLink direction="with" ref="{3A40B122-0C74-48D9-A886-A22BA3799639}"/>
            <msink:sourceLink direction="with" ref="{37D93645-8545-4A8C-96BF-C5B4CEF1201A}"/>
            <msink:sourceLink direction="with" ref="{E9CD7772-F9D2-413F-BA03-580820C680D1}"/>
          </msink:context>
        </emma:interpretation>
      </emma:emma>
    </inkml:annotationXML>
    <inkml:trace contextRef="#ctx0" brushRef="#br0">0 666 31 0,'0'0'176'0,"0"0"-5"0,0 0-13 0,0 0-7 16,0 0-8-16,0 0-8 0,0 0-14 0,0 0-8 0,0 0-11 15,0 0-4-15,0 0-11 0,0 0-10 16,0 0-8-16,0 0-6 0,0 0-9 0,26-3-5 15,-26 3-3-15,0 0-6 0,0 0-1 0,0 0-8 0,0 0 0 16,0 0-3-16,0 0-4 0,1 13 2 0,-1-13-8 16,0 0 1-16,0 0-2 0,5 6-2 0,-5-6-2 15,0 0-2-15,0 0 5 0,7 6-6 16,-7-6 2-16,0 0-2 0,9 3-1 0,-9-3 0 0,0 0 1 16,0 0-2-16,14 2-2 0,-14-2-1 0,0 0-1 15,0 0 2-15,14 2-4 0,-14-2 3 0,0 0-1 16,11 1 0-16,-11-1-2 0,0 0 3 0,0 0-2 15,18 0-4-15,-18 0 4 0,7 6-1 0,-7-6 0 16,0 0-2-16,11 2 0 0,-11-2 3 0,0 0-3 16,13 1 5-16,-13-1-4 0,0 0 0 0,15 2-2 15,-15-2 3-15,0 0-1 0,16-2 3 0,-16 2 0 16,14 2 1-16,-14-2-2 0,12 0 0 0,-12 0 1 16,12 1 0-16,-12-1-1 0,0 0-1 0,16-1 1 15,-16 1 2-15,0 0-4 0,14 0 2 16,-14 0 0-16,11 1-2 0,-11-1 2 0,0 0-1 0,0 0 0 15,20-1-2-15,-20 1 0 0,0 0 0 0,15 1 3 16,-15-1-2-16,12-1 1 0,-12 1-1 0,13-2-1 16,-13 2 4-16,12-1-4 0,-12 1 0 0,0 0 0 0,19-4 0 15,-19 4 2-15,14-3 2 0,-14 3-5 0,13-2 2 16,-13 2-1-16,14-2 0 0,-14 2 0 0,13-2-2 16,-13 2 2-16,14 0 2 0,-14 0 0 15,14-2-1-15,-14 2-1 0,0 0 0 0,20-1 0 0,-20 1-3 16,13 1 2-16,-13-1 4 0,14 0-3 0,-14 0 3 15,13-1-2-15,-13 1 0 0,15-4-2 0,-15 4 3 16,12-2-2-16,-12 2 3 0,13-1-3 0,-13 1 0 16,14-4 0-16,-14 4 0 0,12-1-1 0,-12 1 4 15,9-5-2-15,-9 5-3 0,13 0 1 0,-13 0 3 16,0 0-4-16,14-4 1 0,-14 4 0 0,0 0 0 16,0 0 2-16,17 4-2 0,-17-4 4 0,14-4-3 15,-14 4 0-15,13 0-3 0,-13 0 2 0,12-2 0 16,-12 2 3-16,15 0 1 0,-15 0-1 0,18 0-4 15,-18 0 2-15,16-2 0 0,-5 1-3 0,-11 1 3 16,15 0-1-16,-15 0 4 0,13-2-2 0,-13 2-2 16,18 0 2-16,-18 0-1 0,14-2 0 0,-14 2-3 15,14 4 0-15,-14-4 1 0,17 0 0 0,-17 0 2 16,13 0-4-16,-13 0 0 0,9 1-1 0,-9-1 0 16,0 0-1-16,15 3-1 0,-15-3 2 0,11 1-2 15,-11-1-3-15,9 4 5 0,-9-4-3 0,0 0 3 16,13 0 1-16,-13 0-3 0,10 3 1 0,-10-3-3 0,0 0 2 15,14 2 2-15,-14-2 0 0,0 0-3 0,10 0 0 16,-10 0 8-16,0 0-5 0,0 0 3 0,18 0-2 16,-18 0 0-16,0 0-1 0,12 1 3 15,-12-1-3-15,0 0-2 0,0 0 2 0,16 0-2 0,-16 0 6 16,14-1-3-16,-14 1-2 0,0 0 0 0,19 0-2 16,-19 0 1-16,17 0-1 0,-10-5 1 0,-7 5-1 15,20 0 2-15,-13-4-1 0,-7 4 0 0,15-1 1 16,-15 1 4-16,18-1 1 0,-9 1-1 0,-9 0 1 15,18-2 1-15,-18 2-1 0,16 0-3 0,-6-1 1 16,-10 1 1-16,18 0-1 0,-18 0 2 0,21-2 2 16,-12 0-3-16,-9 2 3 0,24 0-2 0,-15 0-1 15,3-2 5-15,-12 2-5 0,21-2 3 0,-9 1-5 16,-12 1 3-16,21-2-1 0,-6 2 0 0,-5-1 2 16,-10 1 2-16,25-4-2 0,-11 1-1 0,-5 2-1 15,-9 1 3-15,22-2-3 0,-10 2 0 0,-12 0 2 16,24-1 0-16,-15-2-1 0,-9 3 0 0,24 0 0 15,-15-1 4-15,-9 1-2 0,21 1-1 0,-8 2-1 16,-1-3 0-16,-12 0-1 0,21-3 2 0,-9 3-1 16,-12 0-1-16,25 0 0 0,-15 0 2 0,-10 0-2 15,20-1 5-15,-8 1-2 0,-12 0-3 0,25-1 2 16,-13 2 1-16,3-2-2 0,-15 1-1 0,21 0 1 16,-11-2 3-16,-10 2-1 0,23-1-2 0,-11-3 0 15,1 4-2-15,-13 0 4 0,22 0-6 0,-11-2 1 16,-11 2 3-16,25 0-2 0,-17 0 1 0,-8 0 1 0,19-1 1 15,-9 1-2-15,-10 0-2 0,18 0 1 16,-9-3-4-16,-9 3 3 0,17 4-2 0,-17-4 1 0,13 4 2 16,-5-2-4-16,-8-2 0 0,15 0 2 0,-15 0 3 15,13 3 0-15,-13-3-1 0,12 1 0 16,-12-1 3-16,9 1-6 0,-9-1 2 0,13 0 1 0,-13 0-3 16,0 0 7-16,17 4-2 0,-17-4-1 0,9 2 1 15,-9-2-4-15,12 0 2 0,-12 0 9 0,11 1-6 16,-11-1-4-16,15 0 4 0,-15 0-2 0,14 3-4 15,-14-3 3-15,13 0 2 0,-13 0 2 0,14 0-4 16,-14 0 1-16,18 3 2 0,-18-3-6 0,14 0 3 16,-2 0 1-16,-12 0 3 0,17 0-3 0,-7 1 2 15,-10-1-3-15,21-1 7 0,-21 1-4 0,21 0-1 16,-11 0 0-16,-10 0 2 0,23 0 3 0,-11 0-6 16,-12 0-2-16,21-3 11 0,-8 6-10 0,0-6 2 15,4 0-1-15,-17 3 2 0,22 0-1 0,-7-1 5 16,-1 1-5-16,2-2 1 0,-1 1-2 0,-2 1 2 15,2-3-1-15,-3 2 5 0,-12 1-3 0,26-1-3 16,-18 1 3-16,4-2 0 0,-12 2-5 0,24-1 2 16,-9 2-1-16,-6-1 4 0,-9 0 2 0,20-1-2 15,-20 1-2-15,20 0-2 0,-20 0 3 0,18-2 3 0,-6 2-4 16,-12 0 0-16,17 2 1 0,-7-2-1 16,-10 0 2-16,16 1 0 0,-16-1-2 0,18-1 3 15,-18 1 0-15,14-2-3 0,-14 2 0 0,18 0 1 0,-18 0 0 16,15 0 5-16,-15 0-3 0,15 0-1 15,-15 0-4-15,13 0 6 0,-13 0 0 0,16 0-2 16,-16 0-1-16,15 0 1 0,-15 0-4 0,14-2 0 16,-14 2 1-16,15-2-1 0,-15 2 8 0,16-1-4 0,-16 1-4 15,15-3 1-15,-15 3 0 0,15 0 4 0,-15 0-3 16,12 3 2-16,-12-3-3 0,0 0 1 0,18 0-2 16,-18 0 3-16,0 0-3 0,15 0 1 0,-15 0 1 15,11 0 3-15,-11 0-1 0,0 0-1 0,11 1-4 16,-11-1 0-16,0 0-2 0,0 0 3 0,0 0-3 15,18-1 6-15,-18 1-7 0,0 0 3 0,0 0-4 16,0 0 0-16,12 1 8 0,-12-1-1 0,0 0-1 16,0 0 2-16,0 0-6 0,13 0 5 0,-13 0-4 15,12 2 7-15,-12-2-4 0,0 0 0 0,0 0-2 16,15 0 1-16,-15 0 4 0,12-3 3 0,-12 3-6 16,16 0 0-16,-16 0 7 0,17 0-4 0,-17 0-2 15,18-3 2-15,-18 3-4 0,22 0 0 0,-13 0 2 16,6 0-2-16,-15 0 3 0,22-1 0 0,-8 1 1 15,2 0-4-15,1 0 3 0,-1-2-1 0,-1 2 2 0,1 0 1 16,4 0-3-16,-5-2 0 0,2 2 1 16,3 0 3-16,-4-2-2 0,-1 0-3 0,3 2 3 15,0 0-1-15,-2 0-3 0,1-1 3 0,-2 1-1 16,3-2 2-16,-4 2-2 0,3-1-1 0,-1 1 1 0,-1-1 5 16,0-2-3-16,-3 2 1 0,1 1 0 15,4-2 1-15,-2 1 1 0,-3-1-3 0,-12 2-5 16,22-2 1-16,-10 0 3 0,3-2 2 0,-2 4-3 0,-13 0 1 15,24-1-1-15,-15 0 1 0,3-2 3 0,-12 3-6 16,19-2-1-16,-19 2 11 0,21 0-13 0,-12 0 6 16,-9 0-3-16,20 0 6 0,-20 0-4 0,19 2 0 15,-8-2-3-15,-11 0 5 0,14 0 1 0,-14 0-6 16,18 3 3-16,-18-3 3 0,15 0-2 0,-15 0 0 16,15-3 0-16,-15 3 3 0,18 0 0 0,-18 0-4 15,16 3-1-15,-16-3 0 0,20-3 3 0,-10 3 2 16,-10 0-5-16,17-2 3 0,-5 4-2 0,-12-2 4 15,19-2-6-15,-19 2 6 0,19 0-3 0,-10 0-3 16,-9 0 4-16,23-1-2 0,-13-1-1 0,-10 2 3 16,20-2-3-16,-20 2 1 0,19-1 3 0,-7 1-2 15,1-1 3-15,-13 1-1 0,21-4-5 0,-10 4 2 16,-1-2-2-16,-10 2 7 0,21-1-5 0,-9 1-1 16,0-2 0-16,3-3 4 0,-5 4-2 0,5-1 1 15,-3 1-5-15,1-3 4 0,-1 2-1 0,2 1 5 16,-1-3-3-16,-2 2-2 0,5-2-1 0,-1 2 5 0,0-1-5 15,1 1 0-15,1-1 3 0,1 2 1 16,-2-1-4-16,2-1 0 0,-3 1 1 0,3-4 3 0,-3 5 1 16,1 0 0-16,-1-1-3 0,0-1 4 0,1-1-3 15,-1 2 0-15,0 1-2 0,1-3 2 0,-1 4-1 16,-3-2 0-16,3 2-2 0,-1-3 5 16,1-1-5-16,-2 3 3 0,3 1-1 0,-2-4 0 0,-1 3 3 15,2-4 2-15,0 1-7 0,-2 3 3 0,5-1-1 16,-9-2-1-16,5 2 0 0,-1-2 5 0,5 4 1 15,-5 0-5-15,2-4 0 0,2 1 2 16,-7 2-5-16,7-2-1 0,-5 0 3 0,1 2 1 0,2-2-2 16,-3 3 5-16,-12 0-2 0,24-2-2 0,-11 0 6 15,4 2-2-15,-6-1-7 0,3 1 4 0,1-2 4 16,-3 0-3-16,-12 2-3 0,27 0 5 0,-14-2-4 16,-3 2 2-16,7-1-1 0,-7 0 0 0,7-3-2 15,-4 4 5-15,2-1-3 0,-2-3-2 0,4 4 6 16,-2 0-5-16,-15 0 0 0,27 0 3 0,-12-2 1 15,-4 2-3-15,4 0 2 0,2-3-4 0,-4 3 6 16,7-1-3-16,-5 1-4 0,-1 0 3 0,1-4-4 16,0 7 4-16,2-3-4 0,-5 0 9 0,1-3-2 15,2 2-2-15,1 2-2 0,-2-1 0 0,2 0 2 16,-1 3 2-16,0-2-2 0,0 0-3 0,1 2 1 16,1-3 2-16,-2 2-2 0,0-2-2 0,1 4 0 15,0-3 7-15,2 3-9 0,2-3 4 0,-4-1 6 16,2 0-5-16,1 1 3 0,-1-1-4 0,0 4 0 0,0-4 5 15,0 2 0-15,-2-2-2 0,1 0-3 0,-1-2 2 16,2 2-2-16,-2 2 2 0,-1-4 2 16,2 2 2-16,1-2-5 0,-3-1 2 0,-1 3 0 15,3-5-1-15,-2 4 3 0,3-1-1 0,-5 0 0 0,2 0 0 16,1 2 1-16,-5 0-4 0,2-5 1 0,-13 5 3 16,24-4-4-16,-13 4 1 0,-1-2 1 15,-10 2-1-15,19-4 1 0,-8 3 0 0,-1-2-4 0,-10 3 4 16,15 0-1-16,-15 0 3 0,15-1-3 0,-15 1 0 15,14 0-4-15,-14 0 2 0,16 1 1 0,-16-1 0 16,9 3-3-16,-9-3 4 0,13 1 0 0,-13-1-1 16,12 4 0-16,-12-4 6 0,12 3-6 0,-12-3-1 15,9 4-1-15,-9-4 5 0,12 4-6 0,-12-4 4 16,12 2 1-16,-12-2 0 0,10 5-4 0,-1 0 3 16,-9-5-2-16,15 1 4 0,-15-1-3 0,17 6 3 15,-11-5-3-15,-6-1 2 0,19 2 4 0,-9 0 0 16,-10-2-1-16,23 3 2 0,-16-3-1 0,7 0 2 15,1 0-3-15,0 0 3 0,-2 0 0 0,2-3-4 16,0 1 4-16,1 2-2 0,-2-3-4 0,2 1 5 0,0-2-2 16,-1 2 3-16,2-3-4 0,-1-1 4 15,4 3-4-15,-6 1-3 0,3-4 3 0,1 2 1 16,0 0-5-16,0 1 0 0,-4 1-1 0,4-3 7 16,-3 3-1-16,5-1-1 0,-1 1-1 0,0-2-1 0,8-2 1 15,-10 5 2-15,1-3-6 0,1-2 5 16,-3 5 2-16,2-1-4 0,0-2-1 0,-1 2 4 0,-1 1-2 15,0-3-2-15,-2 4 0 0,-1-6 0 0,4 6 0 16,-5-1 0-16,-12 1 0 0,22-6-3 0,-12 5 4 16,2 1-1-16,-12 0-2 0,20-4 2 0,-10 4 1 15,-10 0 1-15,20-2-3 0,-20 2-1 0,16 0 0 16,-16 0 0-16,18 2 2 0,-18-2 0 0,16 0 0 16,-8 1 1-16,-8-1-2 0,19 0 3 0,-19 0 0 15,12 3-4-15,-12-3 1 0,13 0 2 0,-13 0 3 16,17 3-3-16,-17-3-2 0,13 0 1 0,-13 0 0 15,17 4 1-15,-17-4-1 0,13-4 0 0,-13 4-1 16,18 0 3-16,-18 0-2 0,19 0 0 0,-8 0 1 16,-11 0 2-16,24-2-1 0,-9 2-3 0,-2-1-3 15,0-2 9-15,1 3-3 0,4 0-3 0,-2-1 2 16,1-1-2-16,2 1 1 0,-3-2-1 0,4-2 2 16,-4 3-2-16,4 2-3 0,-4 0 6 0,3-4-4 15,1 3 4-15,-4 1-4 0,4-1 3 0,-1 1 1 16,0-5 0-16,-4 2-3 0,6-1 0 0,-2 2 0 15,1-2 0-15,-1 3-3 0,1-2 5 0,-1 0 2 16,0 3-1-16,1-4-1 0,-1 2 0 0,-2 2 1 16,8-1-2-16,-6 1-1 0,1 0-2 0,-1-4 3 0,-2 4-2 15,-1-2 3-15,9 0 1 0,-5 2-3 0,1-2 3 16,-2 2-4-16,0-1 2 0,1-2-3 16,-4 2 6-16,4-2-5 0,-6 0 0 0,4 2 3 15,-3-2 0-15,2-1-1 0,-4 4-4 0,3 0 5 0,-2 0-4 16,-2-3 3-16,-12 3-1 0,22-3 0 0,-8 3-1 15,-1-2 4-15,3 0-1 0,-1 0-4 0,-4 2 5 16,-11 0-3-16,25-1 0 0,-14 1 3 0,2-3-8 16,-13 3 6-16,22 0 1 0,-10 3-3 0,-1-3 3 15,-11 0-1-15,22 3-2 0,-11-1 0 0,1-2 3 16,-12 0 1-16,20 5-2 0,-8-5 2 0,-1 3-4 16,-11-3 3-16,19 4 1 0,-10-3-4 0,2 2-1 15,-11-3 5-15,19 0-3 0,-10 0 0 0,-9 0-2 16,22 4 3-16,-11-5 1 0,-11 1-2 0,22 0 4 15,-12 1-3-15,2-1 0 0,-12 0-2 0,20 0 4 16,-13 0-4-16,-7 0 1 0,23 0 0 0,-14 0 2 16,-9 0-3-16,17-1 0 0,-5 2 3 0,-12-1-1 15,17 3 1-15,-8-3 0 0,-9 0-3 0,16 6 3 16,-5-4-1-16,-2 4-1 0,1-3-1 0,-1 1-4 16,1-2 7-16,4 2-4 0,-2 0 0 0,-2-1 0 15,-10-3 5-15,20 1-2 0,-7 3-4 0,-1-2 5 16,1-2-3-16,1 4 6 0,-2-3-6 0,-5 0 3 15,5 4 0-15,-1-5 1 0,5 0 0 0,-16 0-3 0,25 2 0 16,-14-2 5-16,1 5-4 0,-12-5 0 16,22 0-2-16,-12 0 2 0,-10 0 1 0,23 0 1 15,-10 0-2-15,-2 0 3 0,-11 0 0 0,25-2-5 0,-12 4 1 16,2-2 4-16,-1 0-2 0,2 0-2 0,-5 0 3 16,8 0-3-16,-4-2 0 0,1 2 2 0,-5 0-1 15,-11 0 1-15,25 2-2 0,-5-4 2 16,-4-1-2-16,0 1 5 0,4-3-6 0,-7 4 4 0,4 1-1 15,0 0-3-15,-3 0 3 0,2-1-1 0,1 1 2 16,-4-4-1-16,4 4-1 0,2 0 0 0,-7 0-2 16,7 0 3-16,-5-3 2 0,2-1-1 0,0 1-1 15,-1-1 0-15,3 0-4 0,0 2 5 0,-1-2-3 16,-4 4 3-16,3 0-1 0,1-2-2 0,-1 1 1 16,1-3-3-16,-2 4 3 0,1 0 3 0,-3-2-4 15,1 0 2-15,2 0-1 0,-4 2-1 0,5-1 1 16,-1-2 3-16,-16 3-1 0,22 3-3 0,-8-7 0 15,2 2 4-15,-2 1-2 0,0-2-2 0,3 2 2 16,-4 1 1-16,-13 0-2 0,23-2 1 0,-10 1 1 0,1 2-1 16,-3-1 1-16,-11 0-2 0,23-4 3 15,-13 4 1-15,-10 0-2 0,26-1-1 0,-19 2 0 16,-7-1 1-16,28-2-5 0,-14 0 2 0,-2-1 2 16,-12 3 0-16,21 0-1 0,-21 0 1 0,19 0-4 0,-13-2 4 15,-6 2 4-15,22-4-4 0,-22 4-3 0,17-1 3 16,-17 1 1-16,19 3-5 0,-8-3 4 15,-11 0-2-15,25-2 3 0,-18 2 0 0,5 2-3 16,-12-2 1-16,20-2 1 0,-20 2 0 0,22-1-3 0,-11 1 2 16,-11 0-1-16,25 0 2 0,-15-3-1 0,2 2 2 15,2-1-4-15,5 0 1 0,0 2 0 16,-5-3 1-16,5 1 2 0,1 2 0 0,-7-1-1 0,6 1-2 16,-1-1 2-16,2 1 0 0,-2-3-1 0,1 2 1 15,-4 1-1-15,4-2 1 0,-1 1 2 0,-1 1-1 16,2 0 1-16,-1-2 0 0,-2 2 0 15,4 0 1-15,-4 0-2 0,4 0 0 0,-4-4 0 0,0 3 2 16,4 0 1-16,-1-1-3 0,-3 2-1 0,4 0-1 16,-4 0 4-16,2 0-4 0,0 0 0 0,-2 2 3 15,2-1-5-15,-1-1 2 0,-1 0 1 0,-2 1-1 16,5 3-1-16,-3-4 2 0,1 2 0 0,-1-2-2 16,1 0 2-16,-2 0 0 0,-2 1-1 0,0-1 2 15,5 2-1-15,-4-4-2 0,-4 4 1 0,-10-2 3 16,25 1-6-16,-14-1 4 0,-11 0-2 0,22-1-1 15,-8 2 4-15,-1-1-4 0,-1 3 3 0,-12-3-2 16,25 0 3-16,-10-3-5 0,-6 2 5 0,-9 1-2 16,23-2-2-16,-13 2 5 0,-10 0-2 0,19-1-3 15,-7-1 4-15,-12 2-2 0,21 2-2 0,-12-2 1 0,-9 0 1 16,20 0 0-16,-8-2-1 0,-12 2 0 0,20 0-2 16,-11 0 2-16,-9 0 5 0,21 0-2 15,-9 0-1-15,-12 0-2 0,18 2 0 0,-6-2-2 0,0 0-1 16,1 1 5-16,-13-1-2 0,23 0 1 0,-11 0-1 15,3 0 0-15,-15 0-1 0,23-1 1 0,-11 1-1 16,3 0 0-16,2 0 3 0,-2-2-1 16,0 2 0-16,2-4-3 0,0 3 1 0,-1 0 3 0,1 1-1 15,-4-5-2-15,5 5 1 0,-3-4 2 0,0 3-2 16,1-3 1-16,-1 4-1 0,3 0 3 16,-5-1-2-16,4 1 0 0,1-1 0 0,-5-6-2 15,2 5 7-15,0 1-7 0,1 1 1 0,-1-1-1 16,-1-2 3-16,4 2-4 0,-3 1 1 0,1-2 1 0,0 2 3 15,2-1-2-15,-3 1 0 0,0-4-1 0,1 2 0 16,-2 1 2-16,2-2 0 0,2 2-2 0,-3-1 3 16,3-2-1-16,-2 4 2 0,-1-3-5 0,0 1 4 15,0 0-2-15,-1-2 1 0,2 4 0 0,-1-3-1 16,-3-1 2-16,3 2-4 0,0-2 4 0,-3 4-1 16,-12 0-2-16,20-1 2 0,-9-1 0 0,-11 2-1 15,21-4 2-15,-6-1-3 0,-8 4 4 0,-7 1-2 16,20-5 1-16,-9 5 0 0,-11 0 0 0,20-2-2 15,-13 1 1-15,-7 1 0 0,14-3 2 0,-14 3-2 0,18-1 2 16,-18 1 2-16,15-2-1 0,-15 2 2 0,14-2-1 16,-14 2 1-16,12-2 1 0,-12 2-3 15,14-4 2-15,-14 4-2 0,13-1 2 0,-13 1 0 16,14-2-1-16,-14 2-2 0,13-1 0 0,-13 1-1 0,14 0 1 16,-14 0 0-16,14-4-1 0,-14 4 0 0,17-1 0 15,-17 1 2-15,15-5-4 0,-15 5 1 16,19 0 1-16,-11-4 0 0,-8 4-2 0,17-2 0 0,-8 1 0 15,-9 1 1-15,18-4-2 0,-18 4 3 0,17 0-2 16,-17 0 1-16,16 0-1 0,-16 0 0 0,15-2 3 16,-15 2-1-16,18-4-1 0,-18 4 3 0,15 0-5 15,-15 0 0-15,13-1 2 0,-13 1-2 0,14-2 1 16,-14 2 0-16,18-4-2 0,-9 4 3 0,-9 0 9 16,17 0-9-16,-17 0-2 0,17-4-2 0,-7 4 2 15,-10 0 0-15,15-3-1 0,-15 3 1 0,20 0-2 16,-20 0 4-16,19 0 1 0,-7 0-3 0,-12 0 3 15,19-4-1-15,-8 3-1 0,-11 1 1 0,24 0 2 16,-15 0 1-16,7-1-3 0,-1 0 2 0,-3-2 1 16,-12 3-1-16,22-1-5 0,-7 1 3 0,2 0-3 15,-4 0 5-15,2 1-1 0,0-2 2 0,1-1-4 16,-1 0 0-16,0 0 2 0,3 2-1 0,-3-1-1 16,1 1 2-16,-1-2 0 0,0 1-2 0,1-2 2 15,1 3-3-15,-1-2 4 0,1 2 0 0,1 0-1 16,-4-5-3-16,0 8 0 0,1-6 4 0,1 3-4 15,-2-4-1-15,-14 4 1 0,26-1 2 0,-11 0 1 16,-3 1-2-16,0-2-1 0,-12 2 0 0,21-3 0 0,-9 3 0 16,-12 0-2-16,18 0 3 0,-8-2 0 0,-10 2 1 15,18-2-2-15,-18 2 3 0,21-1-3 16,-21 1 0-16,15 0 1 0,-15 0 0 0,15-2 0 16,-15 2 0-16,16-2-2 0,-16 2-1 0,15-1 1 0,-15 1 7 15,14-1-6-15,-14 1 1 0,0 0-1 0,15 0 1 16,-15 0-1-16,0 0-2 0,13 0 2 0,-13 0 2 15,0 0-3-15,0 0 1 0,14 0-1 0,-14 0 0 16,0 0 1-16,0 0 1 0,0 0-2 0,0 0 4 16,11-4 0-16,-11 4 0 0,0 0 3 0,0 0-1 15,0 0 5-15,0 0 0 0,0 0 2 0,0 0 1 16,0 0 2-16,0 0 3 0,0 0-7 0,0 0 3 16,0 0 1-16,0 0 0 0,0 0 0 0,0 0 3 15,0 0-2-15,0 0 2 0,0 0 0 0,0 0 0 16,0 0-2-16,0 0 3 0,0 0 6 0,0 0-5 15,0 0 1-15,14-2-6 0,-14 2 4 0,0 0-2 16,0 0-4-16,0 0 4 0,0 0-7 0,0 0 2 16,0 0-3-16,0 0 1 0,0 0 0 0,0 0-3 15,0 0-1-15,0 0 2 0,0 0-4 0,0 0 1 16,0 0-2-16,0 0 0 0,0 0 1 0,0 0-2 16,13-1 3-16,-13 1-3 0,0 0 2 0,0 0-2 15,0 0 1-15,0 0-2 0,0 0 4 0,14 1-4 16,-14-1 1-16,0 0-4 0,0 0 4 0,0 0 1 15,0 0 3-15,0 0-6 0,0 0 0 0,0 0 0 0,0 0 0 16,0 0 3-16,0 0 2 0,0 0 3 0,0 0 0 16,0 0 1-16,0 0 4 0,0 0 3 0,0 0 1 15,0 0-3-15,0 0 3 0,0 0 3 0,0 0 1 16,0 0-2-16,0 0 3 0,0 0 1 16,0 0-3-16,0 0-3 0,0 0 5 0,0 0-6 0,0 0-5 15,0 0 2-15,0 0-11 0,0 0-9 0,0 0-12 16,0 0-25-16,0 0-27 0,0 0-40 0,0 0-61 15,0 0-80-15,0 0-263 0,-42 2-557 0,42-2 247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44:17.6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1D12798-A9CF-42EA-AF67-8E99C955CEA6}" emma:medium="tactile" emma:mode="ink">
          <msink:context xmlns:msink="http://schemas.microsoft.com/ink/2010/main" type="inkDrawing" rotatedBoundingBox="2079,11957 4537,11814 4541,11879 2083,12021" semanticType="underline" shapeName="Other">
            <msink:sourceLink direction="with" ref="{B9E24705-37C1-47BD-B2FD-ADE11C1A6129}"/>
          </msink:context>
        </emma:interpretation>
      </emma:emma>
    </inkml:annotationXML>
    <inkml:trace contextRef="#ctx0" brushRef="#br0">0 128 160 0,'0'0'216'15,"0"0"-6"-15,0 0-8 0,0 0-14 0,0 0-10 0,0 0-13 16,0 0-13-16,0 0-13 0,0 0-13 0,0 0-9 15,0 0-3-15,0 0-3 0,0 0-10 16,0 0-3-16,0 0-5 0,0 0-2 0,0 0-7 0,0 0-3 16,31 21-1-16,-24-18-4 0,4 1-1 0,-1 0 0 15,7-2-4-15,-4 3-4 0,3-5-6 0,10 1 3 16,-5 1-4-16,-2 1-1 0,9-3-6 0,-1-3-3 16,2 3 0-16,-1-2-3 0,-1-4-4 0,0 1-3 15,1 0 2-15,-3 2-1 0,2 0 2 0,3-6-5 16,-6 3-4-16,-5 1-3 0,8 3 0 0,-8-1-5 15,5-1 6-15,-4 0-7 0,1 2-2 0,-5 1-3 16,3-3-1-16,-1 2-2 0,2 5-1 0,-4-3-4 16,2 3 7-16,-3-2-7 0,3-1-1 0,0 2-4 15,-2 2 3-15,-1-3-6 0,3 2 6 0,-3 1-3 16,3-1 2-16,-3 0-3 0,4 1 2 0,0-3 0 16,-1-1 4-16,-1 0-8 0,2 0 1 0,0 0 5 15,-4 0 2-15,5-1-7 0,-2-3 2 0,-3 1 3 0,2 1 0 16,-2 1-1-16,3-3 2 0,-1 3-4 0,-1-2-2 15,1 3 4-15,-1-3-6 0,0 3 5 16,-4-1 0-16,3-1 0 0,2-2-1 0,-1 3 5 0,-3 1-9 16,-1-2 7-16,3 2-4 0,-1 0 3 15,-1 0-5-15,5 0 2 0,-5 0-2 0,2 0 2 0,3-2 7 16,-4 4-8-16,4-2 0 0,-4 0 7 16,1 0 8-16,-1 0 0 0,2 0-5 0,-2 0 8 0,1 0-8 15,-1 0 2-15,-2 0 8 0,3-2-2 0,-1 0 4 16,2 2-3-16,-16 0 1 0,27-4-2 0,-14 3 5 15,-1 0 0-15,3-4-6 0,0 2 1 0,-1 0-4 16,-1 0-3-16,0-1 2 0,-1 3-1 0,0-2-5 16,3 0 2-16,-1 3 0 0,-2 0 0 0,-12 0-3 15,22-5-2-15,-10 4-5 0,0 0 7 0,0-3-7 16,-2 4 5-16,-10 0-4 0,24 0-2 0,-12 0 4 16,-12 0-4-16,22 0 2 0,-7-2 1 0,-3 2 4 15,-12 0-4-15,26-2-1 0,-15 2 4 0,0-2 2 0,5 4-2 16,1-4 10-16,-4 1-4 0,4 1 1 15,-3-3 7-15,1 2-3 0,2 1 4 0,-4-2-1 16,2 1-6-16,-1-2-1 0,0 2 3 0,0 1-3 0,2-2-2 16,-2 2 3-16,-4 0-5 0,-10 0 4 0,24-4-4 15,-12 4 1-15,-12 0-2 0,24 0-2 0,-12-1 7 16,-12 1-3-16,21 0 5 0,-9 0-5 0,-12 0 6 16,23 0 1-16,-12 0-2 0,-11 0 3 0,19 0-1 15,-19 0 5-15,20 0-3 0,-10 0-2 0,-10 0 0 16,16 0-2-16,-16 0-1 0,18-1 2 0,-18 1-1 15,15 2-3-15,-15-2 3 0,12-1-2 0,-12 1 3 16,0 0 4-16,17-1-4 0,-17 1-1 0,12 0 3 16,-12 0 4-16,0 0 1 0,0 0-2 0,14-2 3 15,-14 2-4-15,0 0 2 0,0 0-5 0,0 0-3 16,12-3 2-16,-12 3-3 0,0 0-3 0,0 0 2 16,0 0-2-16,0 0-4 0,0 0-9 0,0 0-22 0,0 0-21 15,0 0-33-15,0 0-48 0,0 0-52 0,0 0-49 16,0 0-54-16,0 0-76 0,0 0-439 15,-25-18-860-15,18 12 380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45:25.4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D0B73C-36D7-4D50-A0DB-F7ECFB52F4B8}" emma:medium="tactile" emma:mode="ink">
          <msink:context xmlns:msink="http://schemas.microsoft.com/ink/2010/main" type="writingRegion" rotatedBoundingBox="1616,1622 31984,459 32600,16543 2232,17707"/>
        </emma:interpretation>
      </emma:emma>
    </inkml:annotationXML>
    <inkml:traceGroup>
      <inkml:annotationXML>
        <emma:emma xmlns:emma="http://www.w3.org/2003/04/emma" version="1.0">
          <emma:interpretation id="{0B1AC1A1-7DF7-4DED-BA7C-1388FA8091A1}" emma:medium="tactile" emma:mode="ink">
            <msink:context xmlns:msink="http://schemas.microsoft.com/ink/2010/main" type="paragraph" rotatedBoundingBox="1660,1593 31085,791 31219,5714 1794,6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8C8B68-C8CE-4460-9F55-757A057D6F37}" emma:medium="tactile" emma:mode="ink">
              <msink:context xmlns:msink="http://schemas.microsoft.com/ink/2010/main" type="line" rotatedBoundingBox="1680,1563 30711,1109 30732,2454 1701,2908"/>
            </emma:interpretation>
          </emma:emma>
        </inkml:annotationXML>
        <inkml:traceGroup>
          <inkml:annotationXML>
            <emma:emma xmlns:emma="http://www.w3.org/2003/04/emma" version="1.0">
              <emma:interpretation id="{58E5B8C5-235F-47E5-A791-C1E4005159AA}" emma:medium="tactile" emma:mode="ink">
                <msink:context xmlns:msink="http://schemas.microsoft.com/ink/2010/main" type="inkWord" rotatedBoundingBox="1680,1563 5642,1501 5662,2778 1700,2840"/>
              </emma:interpretation>
            </emma:emma>
          </inkml:annotationXML>
          <inkml:trace contextRef="#ctx0" brushRef="#br0">19 307 187 0,'0'0'244'0,"0"0"-12"16,0 0-10-16,0 0-8 0,0 0-13 0,0 0-12 15,0 0-10-15,0 0-9 0,0 0-9 0,0 0-3 0,-18-27-14 16,18 27-6-16,0 0-3 0,0 0-14 0,0 0-4 16,0 0-8-16,0 0-11 0,-1-11-6 0,1 11-12 15,0 0-11-15,0 0-7 0,0 0-3 0,0 0-4 16,0 0-6-16,0 0 0 0,0 0-5 0,13 27 4 15,-7-14-2-15,-4-2-2 0,5 3-5 0,1 1 1 16,-1 1 1-16,4 5 0 0,0 1-1 0,3 0-1 16,-4 1 6-16,2-1-2 0,2-1-1 0,-2 2-1 15,6 10 4-15,-5-9 0 0,-3 2 1 0,8 6-1 16,-4-9 5-16,-2 3-1 0,3-3-5 0,-2 0-4 16,-1 4-1-16,0-2 6 0,1-4-3 0,-2 2-4 15,-1 0 6-15,4 0-13 0,-5-4 2 0,2 3-4 16,1-3 3-16,-1 2-6 0,-1-7 3 0,-1 0-5 15,0 0 1-15,-1 1-6 0,1-3-2 0,-3-1 2 16,2-1-5-16,1 1 5 0,-4-4-5 0,4 4-2 16,-2-4 1-16,-1-1 0 0,2 0-3 0,-8-6 0 0,12 9 4 15,-12-9-5-15,9 5 1 0,-9-5 3 0,0 0 2 16,9 5-1-16,-9-5 1 0,0 0-1 0,13-3 0 16,-13 3-2-16,0 0 5 0,9-17-4 0,-8 2 1 15,1 0-2-15,-2-9 0 0,0 0-2 0,0-3 2 16,3-14-2-16,-3 1-3 0,-3 0-1 0,1 0 3 15,2-9-9-15,-7-4 3 0,-1 1-1 0,4-15 1 16,0 18-6-16,1-3-3 0,-5 3-5 0,4-19 1 16,-2 19 1-16,0 2-1 0,1 0 2 0,-8 5 0 15,4 2 1-15,3 6-4 0,1 10 7 0,1 0-3 16,-2 8-1-16,4 1 7 0,-3 0-8 0,0 7-2 16,2 0-15-16,3 8-17 0,0-15-45 0,0 15-20 15,0 0-21-15,0 0-42 0,0 0-56 0,-4 44-63 16,2-18-401-16,2 0-748 0,-1 3 331 0</inkml:trace>
          <inkml:trace contextRef="#ctx0" brushRef="#br0" timeOffset="777.4308">890 1119 25 0,'0'0'220'0,"18"-4"-7"0,-18 4-18 16,14-6-11-16,-7 1-11 0,2 0-15 0,-2 0-13 15,2-5-16-15,0 3-12 0,3-4-9 0,0-2-11 16,-3 0-9-16,-1-1-5 0,2-1-4 0,-1 1-5 15,-3-3-6-15,3-4-4 0,0 5-11 0,-6-3 0 16,1 2-6-16,-1-8-1 0,0 3-4 0,-6-2-1 16,2 1-1-16,-4 2-6 0,1 3 3 0,-2 1 1 0,-5 6-1 15,2-6 1-15,-1 6-2 0,0 3-2 16,-2-1-2-16,-2 1 0 0,-1 3 1 0,-1 4-2 16,1 1 4-16,0 1 5 0,15-1 1 0,-27 9-1 15,11 0 1-15,4 0 0 0,-2 4-3 0,4 1 1 16,0 4-4-16,2 3-1 0,-1 3 3 0,3 0 2 15,6 1-3-15,-3 0 0 0,3 1 1 0,5 0-2 0,1 2-2 16,3-1 1-16,1-2-6 0,3-3 3 0,1 3-4 16,2-5 2-16,4 1-8 0,-1-1-2 0,0-5 3 15,2-2 1-15,3-2-6 0,-4-4 2 0,-1-2 0 16,0-3-3-16,2-2 0 0,-1-2-1 16,1-2 1-16,1-1-2 0,2-5-5 0,1-6-1 0,-4 4 4 15,-2-6-5-15,-2 3-3 0,-4 3 2 0,4-7-2 16,-4 2 2-16,-4 1 1 0,1-5-1 0,-5 3-1 15,4 0 0-15,-6 5-2 0,1 1 5 0,-1 4 4 16,0-1 7-16,-3 9 5 0,5-14-1 0,-5 14-8 16,3-10-6-16,-3 10-6 0,0 0 2 0,6-6-1 15,-6 6 5-15,0 0-8 0,0 0-1 0,0 0 5 16,15 20 2-16,-9-9-2 0,0-1-5 0,1 4-1 16,0 0 0-16,1 0 3 0,2 3 7 0,4 2 0 15,-5-3-2-15,1-1-3 0,5 2 3 0,-6-3 0 16,4 2-3-16,-1-5 5 0,-1 0 7 0,-1 1-3 0,1-1-8 15,-2-2 4-15,-3-2-3 0,1-1 2 16,-1-1 0-16,-6-5 1 0,7 6 8 0,-7-6 8 16,0 0 20-16,11 6 10 0,-11-6-8 0,0 0 10 0,0 0-5 15,0 0 2-15,3-26-7 0,-3 17-1 0,0-8-4 16,-2 0-4-16,1-8-4 0,-2 4-5 16,6-3-6-16,-3 0 0 0,3-4-29 0,0 3-21 15,4-3-28-15,1 1-18 0,5-4-32 0,-1 9-18 0,-1-2-12 16,2 6-17-16,3 0-20 0,-2 5-17 0,-2-1-28 15,1 3-13-15,1-1-35 0,-1 1-38 0,2 3-176 16,-8 2-518-16,7 0 229 0</inkml:trace>
          <inkml:trace contextRef="#ctx0" brushRef="#br0" timeOffset="1109.9147">1891 372 191 0,'-5'-17'368'0,"-1"0"-35"16,2 3-33-16,0 1-39 0,-1 5-29 0,2-2-48 16,3 10-61-16,-4-11-74 0,4 11-66 0,0 0-84 15,0 0-220-15,0 0-347 0,0 0 153 0</inkml:trace>
          <inkml:trace contextRef="#ctx0" brushRef="#br0" timeOffset="959.7657">1837 697 96 0,'0'0'214'0,"9"5"2"0,-9-5 6 0,11 6 6 16,-11-6 4-16,7 7 0 0,-4 0 4 0,6 3-1 15,-5-2 0-15,5 3 3 0,0 1 2 0,2 2-11 16,-2 1 1-16,4-2-11 0,-4 0-15 0,3 3-16 15,4 4-8-15,-2-2-15 0,1 0-16 0,-2 2-15 16,2 1-6-16,-3-7-19 0,0 3-1 0,-2-3-18 16,1 1-10-16,-2-1-29 0,1 2-36 0,-2-2-42 15,-2-2-48-15,-3-2-36 0,0-3-46 0,-3-7-55 16,-3 17-66-16,3-17-97 0,-5 11-237 0,5-11-662 16,-10 5 293-16</inkml:trace>
          <inkml:trace contextRef="#ctx0" brushRef="#br0" timeOffset="2466.8968">2496 1011 120 0,'5'7'295'15,"-5"-7"-5"-15,0 0-16 0,0 0-12 16,0 0-16-16,0 0-18 0,0 0-15 0,16-16-10 0,-16 16-11 16,6-17-6-16,2 5-10 0,-2-2-14 0,0-2-4 15,1 1-11-15,5-8-11 0,-2-1-15 0,-1 1-5 16,0-3-12-16,2-1-3 0,-2-1-11 0,3-7-6 16,-2-5-17-16,-2 2-1 0,-1 1-5 0,1-5-7 15,-4 2-2-15,2 1-9 0,-5-3-8 0,-1-4-11 16,2 1-8-16,-8-4-8 0,3 0 1 0,-3 7-9 0,-1-4-5 15,-4 4-2-15,2 1 2 0,-3 6 2 16,3 7-6-16,-1 4 1 0,1-4 2 0,-3 9 7 16,2 3-2-16,1 2 1 0,-3 3-6 0,3 0 4 15,-5 2-5-15,7 2 3 0,-2 1-2 0,0 2 0 16,9 4-2-16,-18-6 0 0,18 6 1 0,-16 6 0 16,4 0 4-16,3 5-2 0,-2 2-1 0,2 0 4 15,2 3-5-15,-2 4 10 0,0 6-12 0,3 0 6 0,2 2-2 16,-1 9 2-16,2-10-3 0,6 10 4 0,-1 9-1 15,-1-8 3-15,7 8 0 0,-1-4 5 0,5 3 0 16,-2 7 7-16,1-3-6 0,5 14 1 0,-1-14-2 16,3-4 0-16,-3-1 0 0,3 0 1 0,-2 1 2 15,5-7-5-15,3 0 5 0,-8-2-4 0,8-1-3 16,-3-6 6-16,0 2-4 0,-2-7 0 0,-1-4 1 16,3 1 2-16,0 0-2 0,-3-1 0 0,-2-4 14 15,2-6-12-15,0 0-4 0,-4 1-2 0,0-5 1 16,1-1 4-16,3 1-1 0,0-6 6 0,-1 0 2 15,-2 0-5-15,2-3-6 0,1-5 5 0,-1 2-9 16,5-8-11-16,-1 2-1 0,-2-3-2 0,-2 0-10 16,1-3-1-16,-2-2-2 0,-3-2-11 0,4 2-1 15,-2-4-4-15,-3 0 0 0,-5 0-1 0,2 1 1 16,0-3 3-16,-4 2 1 0,1 1 3 0,-2-1 4 16,-3 0 0-16,-2 2 5 0,0 4 8 0,-2 1 2 15,0 4 14-15,-3 1 7 0,1-1-1 0,2 2 6 16,-4 5 1-16,-4 1 3 0,4-1-2 0,-7 1 8 0,5 2 2 15,9 3-1-15,-28 4 0 0,15-1 5 0,-4 1 6 16,4 5 0-16,-4-2 6 0,7 2-3 16,-3 5 2-16,2-3-3 0,2 5 0 0,-1 5 1 0,4 1 5 15,3-4-1-15,1 5 6 0,2 2 7 0,2-4-9 16,1 3-2-16,7-2 11 0,-2 0-8 0,4-3 7 16,2-1-7-16,1 0-3 0,3 1-4 15,-4-5-2-15,1-3-2 0,3 0 3 0,-1-1-5 0,0-2 15 16,1 0-20-16,-2-3 1 0,4-1-5 0,-1-4 3 15,-1 0-2-15,-2-4 1 0,4-3-8 0,-4 1 3 16,3-2 3-16,-4-2-4 0,0-1-1 0,-1-2 8 16,2-5-15-16,-3 5-8 0,-2-2 4 0,-1 1 2 15,-1-1-8-15,2-1-1 0,-4-2 2 0,1 5-6 16,-2-3 0-16,-3 6 4 0,3 3 0 0,-2-2-4 16,-4 9 1-16,7-11-4 0,-2 1-2 0,-5 10 0 15,0 0-2-15,10-5 8 0,-10 5-1 0,0 0 12 16,0 0-12-16,20 11 6 0,-14-4-5 0,0 1 3 15,0-1-1-15,0 0 3 0,0 0 3 0,1 1-6 0,1 1 6 16,-2-2 0-16,1 1 1 0,0-3-1 0,1 1 0 16,-8-6 5-16,12 12-4 0,-8-9 3 15,-4-3-2-15,9 4 4 0,-9-4 1 0,0 0 6 0,15-3-8 16,-15 3 2-16,14-7-2 0,-8 0 1 0,1-1 0 16,2-3-2-16,-2-2 0 0,1-1-1 0,-1-1-3 15,1 0 6-15,2 3-7 0,1-8 3 0,-2 5 7 16,-3 2-14-16,1 5 13 0,0-2-1 0,-1 3 3 15,2 0 3-15,-8 7 0 0,19-10 13 0,-7 9 2 16,-1 1 0-16,5 0 5 0,-3 1 9 0,2 3-8 16,3 2 8-16,-3 1-10 0,2 4-4 0,5 2 1 15,-3 1-12-15,-4 1-35 0,5-2-51 0,-5 6-68 16,-3 0-60-16,-1 1-90 0,-8-2-161 0,-1-3-234 16,1-4-737-16,-3-11 327 0</inkml:trace>
        </inkml:traceGroup>
        <inkml:traceGroup>
          <inkml:annotationXML>
            <emma:emma xmlns:emma="http://www.w3.org/2003/04/emma" version="1.0">
              <emma:interpretation id="{7D8E7BFA-4052-4E7A-961A-4D7E1B93665D}" emma:medium="tactile" emma:mode="ink">
                <msink:context xmlns:msink="http://schemas.microsoft.com/ink/2010/main" type="inkWord" rotatedBoundingBox="6454,1980 8065,1954 8078,2728 6467,2754"/>
              </emma:interpretation>
            </emma:emma>
          </inkml:annotationXML>
          <inkml:trace contextRef="#ctx0" brushRef="#br0" timeOffset="3749.2909">4769 341 265 0,'0'0'247'0,"0"0"-8"0,0 0-5 16,0 0-12-16,0 0-13 0,17 31-9 0,-11-13-8 16,6 6-10-16,3 8-10 0,1 2-4 0,-1-2-12 15,3 7-9-15,-2-6-10 0,4 3-10 0,-1 0-12 0,0-2-1 16,-1 1-8-16,0-3-10 0,-1 3-8 16,-7-9-11-16,5-1-6 0,-6 0 5 0,3-1-13 15,-2 1-7-15,1-4-5 0,-2-7-3 0,0 3-6 0,-5-2-4 16,0-5-6-16,2 4 3 0,-3-6-2 0,-3-8-8 15,6 12 2-15,-6-12-5 0,5 8 13 0,-5-8-16 16,0 0 10-16,0 0-9 0,6 6 3 16,-6-6-4-16,0 0-2 0,0 0-7 0,15-33-10 15,-9 17-9-15,0 1-7 0,1-3 3 0,-1 2-6 16,3-7-1-16,-2 7 4 0,2 0-2 0,0 3 2 0,-1-2 2 16,2 4-3-16,-2 0 4 0,4 2-1 0,-5 3 6 15,-1-1-1-15,2 2 0 0,-8 5-7 0,14-11 4 16,-6 9 4-16,-8 2-3 0,0 0 2 0,24 6 2 15,-17-2 6-15,2 4 0 0,-1-1-1 0,1-1 5 16,-2 5 2-16,1 2 1 0,-1-4 0 0,-1 4 4 16,-2-3 1-16,1 2 0 0,-1-3 3 0,-2 7 2 15,-2-5 8-15,-3 4-2 0,0-4 6 0,-2 2-1 16,-4 1-4-16,2-1 1 0,-5 2 5 0,2-2-11 16,-2-1 5-16,-2 1-2 0,-1-6 1 0,2 6-10 15,0-7 5-15,-1-1-8 0,-2 3 9 0,5-3-6 16,-4 0-3-16,6-2 4 0,-3 1-1 0,12-4-9 15,-14-3-15-15,14 3-19 0,0 0-10 0,-12-9-9 0,12 9-7 16,0 0 3-16,12-26-7 0,-4 13 1 16,6-6 4-16,4 1 2 0,1 1 9 0,4-2 3 15,-1 0 1-15,0-2 6 0,2 4 4 0,3-1 0 0,-5-2 4 16,5 4 8-16,-1 2 13 0,-6-2 13 0,4 4 7 16,-3-1 8-16,-6 7 7 0,3-1 4 0,-5-1 5 15,2 4-1-15,-1-2 8 0,-4 5-4 16,2 0 1-16,0-3 3 0,-12 4 0 0,19 4 1 0,-11-2 6 15,4 2-5-15,1 3 5 0,-5 0 5 0,5 3 0 16,-7-7-4-16,5 8-2 0,0-2-7 0,-2 2-2 16,0 0-6-16,2 4 4 0,-2-4-2 0,-2 4-3 15,4-4-5-15,-5 5 0 0,-3-9-6 0,3 9-3 16,0-5-1-16,-2 0-1 0,-1-1-7 0,-2-3-16 16,2 4-29-16,-3-11-25 0,6 13-31 0,-4-7-29 15,-2-6-28-15,0 14-47 0,0-14-62 0,0 0-100 16,-12 7-254-16,12-7-660 0,0 0 292 0</inkml:trace>
          <inkml:trace contextRef="#ctx0" brushRef="#br0" timeOffset="4139.885">5651 622 203 0,'13'-1'198'0,"-13"1"-14"0,20 4-12 0,-4 2-14 0,0 0-10 16,1 1-9-16,-2 0 0 0,3 4-5 0,5-4-5 15,-2 7-1-15,0-2 1 0,-3-1-8 0,3 2-2 16,-2 1-1-16,-4-5 2 0,3 2-11 0,-4 3-7 16,2-4-7-16,-4 1 0 0,3 0-8 0,-2-1 4 15,-1 0-13-15,0 1-3 0,-4-4-8 0,1 0-7 16,-4-1-6-16,3-1-4 0,-4 1-2 0,-4-6-2 15,8 7-6-15,-8-7 4 0,0 0-1 0,10 8 10 16,-10-8 20-16,0 0 2 0,0 0 12 0,0 0-12 16,0 0-3-16,0 0-8 0,0 0-4 0,0 0 5 15,0 0-1-15,-13-33 1 0,8 19 0 0,1-2-7 16,4 2 2-16,-3-3-4 0,3-1-9 0,0 0-2 16,3 1-9-16,1-4-6 0,5-1-5 0,3 0-4 15,6 3-2-15,-1 0-16 0,6 2-28 0,4 0-47 16,5 0-41-16,3 0-55 0,-8 6-76 0,14-2-121 0,-12 2-261 15,1 4-678-15,3 0 300 0</inkml:trace>
        </inkml:traceGroup>
        <inkml:traceGroup>
          <inkml:annotationXML>
            <emma:emma xmlns:emma="http://www.w3.org/2003/04/emma" version="1.0">
              <emma:interpretation id="{6022C122-8DEB-4545-ADD6-BE07B99E28F1}" emma:medium="tactile" emma:mode="ink">
                <msink:context xmlns:msink="http://schemas.microsoft.com/ink/2010/main" type="inkWord" rotatedBoundingBox="9125,1685 10049,1671 10065,2698 9141,2713"/>
              </emma:interpretation>
            </emma:emma>
          </inkml:annotationXML>
          <inkml:trace contextRef="#ctx0" brushRef="#br0" timeOffset="4659.5393">7443 296 66 0,'0'0'348'0,"0"0"-20"15,0 0-31-15,0 0-31 0,0 0-20 0,12-11-11 16,-12 11-14-16,20 8-13 0,-5-6-8 0,2 5-8 0,6 2-7 15,4 4-3-15,6 4 8 0,1 3-17 0,5-2-4 16,-2 6-8-16,0-2 1 0,6 6-8 16,-1-1-12-16,0 3-6 0,0 0 2 0,1 2-13 15,2-4-12-15,-5 3-7 0,2-6-9 0,-4 1-7 0,-3 0-8 16,1-2-6-16,-13-5-3 0,3 0-12 0,-7-2-2 16,4 2-5-16,-4-1-8 0,-3-5 1 0,-2-2-7 15,-5 1-8-15,4 0-16 0,-7-5-13 0,-1-3-23 16,4 5-21-16,-6-1-35 0,-3-8-21 0,7 10-35 15,-7-10-22-15,0 0-35 0,0 0-39 0,0 0-41 16,-13 11-55-16,13-11-342 0,0 0-720 0,-30-21 320 16</inkml:trace>
          <inkml:trace contextRef="#ctx0" brushRef="#br0" timeOffset="4999.3156">8253 34 114 0,'0'0'253'0,"0"0"-18"0,0 0-18 0,0 0-14 0,0 0-8 15,0 0-7-15,-19 28-4 0,10-5-2 0,-8 2-11 16,4 11-5-16,-6 1-4 0,-1 5-1 15,-2 4-7-15,-11 18 2 0,5 4-3 0,-2-7-6 0,3-19 0 16,-9 19 12-16,11-18-19 0,0 3-1 0,1-4-8 16,-2-3-6-16,7-6-10 0,3 3-10 0,-1-3-6 15,2-9-6-15,5 3-6 0,-2-4-15 0,1-2-1 16,4-6-7-16,1 2-8 0,0-3-5 0,-1 0-9 16,4-4-12-16,-3 2-31 0,3 0-38 0,-3-1-47 15,1-4-45-15,2 0-57 0,-3 3-75 0,6-10-128 16,-7 7-221-16,7-7-662 0,0 0 293 0</inkml:trace>
        </inkml:traceGroup>
        <inkml:traceGroup>
          <inkml:annotationXML>
            <emma:emma xmlns:emma="http://www.w3.org/2003/04/emma" version="1.0">
              <emma:interpretation id="{35D5ABFF-F441-4AB6-B489-9B8A9798346C}" emma:medium="tactile" emma:mode="ink">
                <msink:context xmlns:msink="http://schemas.microsoft.com/ink/2010/main" type="inkWord" rotatedBoundingBox="11071,1743 16279,1662 16295,2680 11087,2761"/>
              </emma:interpretation>
            </emma:emma>
          </inkml:annotationXML>
          <inkml:trace contextRef="#ctx0" brushRef="#br0" timeOffset="6145.1832">9527 296 95 0,'0'24'267'0,"3"4"-13"0,0 0-13 15,1 11-6-15,5 3-7 0,-1-1-16 0,4 1-7 0,-2-3-13 16,-1-1-21-16,4 4 6 0,1-4-10 0,-5-3-12 15,4-7-9-15,-1-5-8 0,-1 3-12 16,-1-1-3-16,2 1-11 0,-5-5-6 0,2-4-3 0,-1-2-11 16,1 1-8-16,1-2-1 0,-1-2-15 0,-6-4-1 15,5-2-10-15,-2 5 1 0,-3-6-7 0,-3-5-2 16,7 12-4-16,-7-12 2 0,6 5-4 16,-6-5 0-16,0 0-5 0,0 0-5 0,0 0 1 0,0 0-1 15,0 0-9-15,9-26-1 0,-9 26-2 0,-6-21-11 16,0 8-14-16,3-2-3 0,-7-2-9 0,1 4-1 15,-5-3 3-15,1-2 2 0,-1 9-4 0,-5-2 0 16,3 2 1-16,-4 1 5 0,1 5-3 0,-1-1 2 16,-2 4 2-16,6 0 4 0,-10 4-1 0,7-1 2 15,5 3 2-15,-5-2-2 0,3 7 1 0,4-2 3 16,-2 3 10-16,1 2-4 0,4 2 1 0,1-1 5 16,0 1-3-16,5-1 6 0,-2 4 1 0,5-2 4 15,0-3-1-15,0 3 4 0,3-2 0 0,2 1 0 0,0-5 1 16,4 4 0-16,-1-5-4 0,2 2-1 0,5-2 6 15,-4-1-1-15,5-3-6 0,0-1 4 0,4-4 0 16,-1-2-7-16,4 0 3 0,2-3 1 0,2 1-9 16,1-5-4-16,-1-1-12 0,4-2-3 0,-4-2-6 15,9-5-15-15,-11 5 2 0,2-3-3 16,-4 0-6-16,-1-1 1 0,0-5 3 0,-5 5 1 16,-1-1 6-16,0 1 2 0,-4 5 7 0,-1-3-8 0,1 3 2 15,-5-1 5-15,-1 2 6 0,2-6 3 0,-5 9 3 16,0 2 10-16,-3 6 6 0,9-17 2 0,-5 13 9 15,-4 4 1-15,6-10 1 0,-6 10-1 0,6-5 0 16,-6 5-6-16,0 0-2 0,0 0 4 0,0 0 1 16,0 0 0-16,0 0-3 0,16 12 4 0,-8-5 2 15,-2 4 2-15,4-2 2 0,-4 2 0 0,3 2 3 16,2 0 3-16,-2 0-3 0,-2-3 0 0,6 4-3 16,-7-2 0-16,3 3 0 0,2-4-1 0,-2 0-2 15,-2 2-2-15,-1-6-19 0,-3 4-24 0,5-1-34 16,-5-3-35-16,-3-7-41 0,3 14-47 0,-3-14-43 0,0 15-71 15,0-15-363-15,-11 6-710 0,11-6 314 16</inkml:trace>
          <inkml:trace contextRef="#ctx0" brushRef="#br0" timeOffset="6301.7648">10062 465 198 0,'0'0'261'0,"0"0"-29"16,0 0-28-16,0 0-37 0,0 0-47 0,0 0-57 16,0 0-74-16,0 0-195 0,0 0-223 0,23 25 98 15</inkml:trace>
          <inkml:trace contextRef="#ctx0" brushRef="#br0" timeOffset="6855.4506">10469 521 249 0,'0'0'294'0,"0"0"-22"16,0 0-20-16,0 0-24 0,0 0-17 0,0 0-22 16,0 0-15-16,0 0-18 0,0 0-13 0,0 0-17 15,0 0-5-15,0 0-11 0,0 0-6 0,0 0 2 16,0 0-8-16,0 0 1 0,0 0-7 0,0 0-7 0,24 0-9 15,-24 0-6-15,17-2 6 0,-17 2-9 0,19-3-8 16,-7 3-2-16,-2-4-1 0,7 8-2 16,-2-9 0-16,0 5 0 0,0 0-2 0,4 0-7 0,0-1 4 15,-2 2-5-15,-1-1 4 0,1 5-8 0,-1-2 0 16,0 4-1-16,1-3-6 0,-5-1 5 0,-2 1-3 16,5 7-4-16,-8-5 9 0,-1 4-6 0,0-2-3 15,-1 4 5-15,-2 4-2 0,-3-1 8 0,-5 1-1 16,-4 9-6-16,-1-2 0 0,-5 0 0 0,2-3-9 15,-7 2 2-15,1 1-1 0,-3 2-4 0,-4 6 4 16,7-11-3-16,-1 0-1 0,4 0-4 0,-2-1-2 16,3-4-6-16,2-3 1 0,2 1 2 0,-1 0-9 15,2-2 4-15,4-4 0 0,0-2-7 0,6-5-2 16,-10 9 7-16,7-3-4 0,3-6 9 0,0 0-11 16,-8 9-8-16,8-9 0 0,0 0 4 0,0 0-2 15,0 0-5-15,0 0 8 0,0 0-4 0,21 9-1 16,-21-9 9-16,18-3-5 0,-18 3 3 0,24-3 5 0,-8 2-3 15,-2-3-4-15,2 2 3 0,2 2-2 0,-2-1-4 16,1 1 0-16,2-6 9 0,-2 5-4 16,2-2-2-16,-3 0 2 0,1-1 4 0,-2 4-8 0,3-2 2 15,-1 0-1-15,0-1-20 0,1-1-23 0,-3 1-24 16,1 0-25-16,3 0-32 0,-2-1-29 0,2 2-25 16,1-3-31-16,-1-6-25 0,6 1-50 0,-2-1-280 15,-5 1-614-15,0-7 273 0</inkml:trace>
          <inkml:trace contextRef="#ctx0" brushRef="#br0" timeOffset="7079.6549">11215 715 34 0,'6'-7'319'0,"-6"7"-5"0,5-7 1 0,-5 7-5 15,0 0 18-15,7-8 0 0,-7 8-9 0,0 0-17 16,0 0-29-16,9-3-26 0,-9 3-29 0,0 0-15 16,0 0-16-16,0 0-7 0,12 14-6 0,-6-7-1 15,-2 0-15-15,2 1-7 0,2 5-4 0,-2 0-7 16,1-1-10-16,1 1-8 0,-1 2-7 0,0-1-11 15,-1-1-8-15,2 2-10 0,-2-1-10 0,0-4-6 0,0-1-7 16,-3 0-4-16,0 1-6 0,0 0-13 16,-3-10-23-16,4 11-29 0,-1-4-44 0,-3-7-43 15,3 13-43-15,-3-13-37 0,0 0-53 0,-9 11-64 0,9-11-85 16,-12 4-362-16,12-4-804 0,0 0 356 0</inkml:trace>
          <inkml:trace contextRef="#ctx0" brushRef="#br0" timeOffset="7226.2017">11231 454 3024 0,'-3'-15'241'16,"3"1"-95"-16,-2 0-49 0,-1 4-35 0,3 10-21 15,-3-17-9-15,3 17-9 0,0-16-13 0,0 16-11 16,-2-9-28-16,2 9-22 0,0 0-34 0,0 0-48 16,0 0-71-16,0 0-326 0,0 0-572 0,0 0 254 15</inkml:trace>
          <inkml:trace contextRef="#ctx0" brushRef="#br0" timeOffset="8249.6901">11944 361 30 0,'6'-6'324'0,"-6"6"-14"16,0 0-21-16,0 0-22 0,0 0-25 0,0 0-21 15,0 0-24-15,0 0-13 0,0 0-25 0,0 0-14 16,-32 21-9-16,18-11-11 0,1-3-9 0,-2 4-12 0,0 2-7 16,-8 0-8-16,10-2-14 0,-3 1-4 0,-4 2-5 15,5-6-8-15,5 2-5 0,-4 1-4 16,3-2-8-16,3 2-2 0,2-4-7 0,3-1 0 0,3-6-3 15,-4 12-3-15,4-12-15 0,-6 11 5 0,6-11 0 16,0 0 0-16,0 15-6 0,0-15 2 0,0 0-5 16,10 12 4-16,-4-8-5 0,-6-4 4 0,14 6-6 15,-6-6 1-15,-8 0-1 0,17 6 1 0,-7-6-2 16,-10 0 2-16,20 1-4 0,-11 3 7 0,3-4-1 16,0 2 2-16,-1-1 0 0,-11-1-1 0,20 0-4 15,-10 3 4-15,2 0-5 0,-1 1-2 0,-2-2 4 16,3 0-1-16,-2 6 0 0,0-6 5 0,-1 4-3 15,2 2 1-15,2-1-5 0,-7 1 3 0,5-2 1 16,-2 0-3-16,0-1 5 0,-2 2 1 0,0-1 0 0,-1 1 0 16,0-2 5-16,0 3 1 0,-6-8 0 15,9 12-3-15,-4-8 5 0,-5-4 0 0,4 11 3 16,-4-11-2-16,0 13 4 0,0-13-1 0,-6 15 1 0,0-8 2 16,-3 0 0-16,9-7-3 0,-16 11-4 0,3-2 14 15,-1-2-17-15,-1 0 3 0,2 1 3 16,-4-1-9-16,2-1 5 0,1 0-4 0,-3-1-1 0,-1 2 3 15,2-5 11-15,2 4-14 0,-1-2-5 0,4-3-2 16,11-1 8-16,-18 4-3 0,7-2 0 0,11-2-5 16,-13 1 16-16,13-1-19 0,-12 3 4 0,12-3-13 15,0 0-13-15,0 0-8 0,0 0 1 0,0 0-11 16,0 0 4-16,0 0-7 0,0 0-8 0,0 0-1 16,0 0-3-16,22-23-5 0,-11 18 2 0,-2-1-3 15,4 1 2-15,3-2 5 0,-2 1 5 0,1-1 7 16,3 0 1-16,-3-3 3 0,4 2 6 0,-3-2 7 15,1 3 4-15,-1 0 10 0,1-3 9 0,-1 3 14 0,2 0 7 16,-3-3 3-16,1 0 12 0,-1 2-5 0,0 1 4 16,-2-2-1-16,1 2 5 0,-1 2 2 15,-1-2 0-15,0 4-1 0,2-2-4 0,-5-1-2 16,1 3-1-16,0 1 1 0,-10 2 0 0,20-6 2 0,-20 6-6 16,13-4 0-16,-13 4-2 0,12-2 0 0,-12 2 1 15,0 0-2-15,15 6 0 0,-9-1 4 16,-6-5 8-16,10 13 7 0,-7-3 10 0,2-3 0 0,1 2 7 15,-3 2 1-15,3 2 6 0,-3 0 2 0,4-1 6 16,-4-3-4-16,2 6 0 0,-2-1-3 0,-2-4-1 16,4 0-4-16,-1 1-6 0,1-1-5 0,-2-1-1 15,-3-9-7-15,3 16-1 0,4-8-6 0,-5-1-5 16,-2-7-1-16,3 11-6 0,-3-11-19 0,4 12-26 16,-4-12-35-16,0 0-43 0,4 11-25 0,-4-11-31 15,0 0-31-15,0 0-52 0,0 0-72 0,0 0-104 16,0 0-257-16,0 0-721 0,0 0 319 0</inkml:trace>
          <inkml:trace contextRef="#ctx0" brushRef="#br0" timeOffset="8463.3174">12265 355 3210 0,'-4'-7'162'0,"-1"-4"-84"0,-1 3-17 0,2-4-11 15,-1 2-5-15,5 10-6 0,-6-18 4 0,5 11-5 16,1 7-4-16,-6-17 0 0,6 17-2 0,0-9-9 16,0 9-10-16,0 0-14 0,-5-10-17 0,5 10-16 15,0 0-13-15,0 0-29 0,0 0-25 0,0 0-25 16,0 0-46-16,0 0-46 0,0 0-294 0,0 0-554 16,6 34 245-16</inkml:trace>
          <inkml:trace contextRef="#ctx0" brushRef="#br0" timeOffset="8939.3577">12508 584 131 0,'6'8'242'0,"2"0"-3"0,-3 1-7 0,6-1-7 15,-2 6-13-15,-2-4-6 0,4 5-17 0,-5-7-5 0,1 7-6 16,1-4-12-16,-2 3-4 0,0-3-10 0,0 3-4 15,-2 1-10-15,2-3-8 0,-2-1-1 16,2-1-9-16,-4 0-9 0,2-2-10 0,-2 3-2 0,-2-11-3 16,6 11-8-16,-6-11-5 0,6 8-8 0,-6-8-10 15,0 0-5-15,1 9-9 0,-1-9 8 0,0 0-8 16,0 0-7-16,6 7 1 0,-6-7-1 0,0 0 6 16,0 0 0-16,0 0-13 0,0 0-1 0,0 0 0 15,0 0-8-15,0 0 2 0,3-33-16 0,0 17-10 16,3-1-13-16,3-7-12 0,-1-1-11 0,4 1-10 15,-1-2 7-15,-2 2-6 0,5-1 8 0,-2 5-7 16,0-3 6-16,3 3 7 0,0 1 3 0,-2 1 3 16,-3 7 8-16,1-2 6 0,-1 4 7 0,4-1 5 15,-5 5 4-15,1 0 8 0,2 1 8 0,-3 1 6 16,-9 3 1-16,19 0-1 0,-19 0 16 0,20 8 7 16,-7-2 13-16,-1 3 11 0,-1 2 8 0,-1 4 9 15,2-1 9-15,-3 1 11 0,4 4-4 0,-1 0 1 0,2 1-1 16,-7-3-2-16,5 3-8 0,3-1-5 0,-3-5-9 15,-5 3-8-15,5 4-2 0,-3-6-13 16,-1 1-5-16,2-2-8 0,-4 0-27 0,2-1-51 0,-6-2-61 16,4-3-77-16,0 3-73 0,-1-1-89 0,-2-4-122 15,-3-6-342-15,3 10-857 0,-3-10 380 0</inkml:trace>
          <inkml:trace contextRef="#ctx0" brushRef="#br0" timeOffset="28925.1453">13721 37 39 0,'1'14'163'0,"-1"-14"-22"0,5 14-1 0,-5-14-14 16,4 12-9-16,-4-12 3 0,3 13-17 0,1-7 2 15,-4-6-7-15,9 14 0 0,-7-7-10 0,4 2-6 16,-2-1 1-16,2 1 0 0,2 4 3 0,-1-1-4 15,-2 1-6-15,1 0-6 0,-3 0 0 0,4 3-4 0,1 1 1 16,-2-1-2-16,1 1-3 0,-3-2-3 16,1 3-3-16,-1 0-2 0,1-1 0 0,1 3-4 15,0-5-3-15,-5 2-5 0,4 1 0 0,-2-1-4 16,1 1 1-16,-1-1-2 0,2-1-4 0,-1 0 1 16,-1-2-2-16,2 0 3 0,-2 0-8 0,3-3 1 0,-5 2-4 15,4-2 1-15,-4 0-2 0,4 1-1 16,-2-4-1-16,-3-8-4 0,2 17 2 0,0-11 0 0,-2-6 1 15,4 14-8-15,-4-14 1 0,3 8-2 0,-3-8-1 16,0 0-2-16,5 14 2 0,-5-14 1 16,0 0-5-16,3 7 1 0,-3-7 1 0,0 0-2 15,0 0-3-15,0 0 2 0,9 10-7 0,-9-10 5 0,0 0 1 16,0 0 0-16,0 0 0 0,1 8 0 0,-1-8-2 16,0 0 0-16,3 8 3 0,-3-8-4 0,0 0 9 15,5 9-10-15,-5-9 4 0,0 0-3 0,1 10 2 16,-1-10 0-16,0 0 3 0,6 8-4 0,-6-8 0 15,0 0 3-15,0 0 0 0,0 0-2 0,2 11 3 16,-2-11-1-16,0 0 5 0,0 0-5 0,0 0 0 16,0 0 4-16,0 0 2 0,0 0 3 0,0 0-1 15,0 0-2-15,0 0 4 0,0 0 6 0,0 0 3 16,0 0-2-16,0 0-2 0,0 0 0 0,0 0 0 16,0 0 0-16,0 0-3 0,0 0-5 0,0 0-3 15,0 0 0-15,0-38 0 0,0 38-14 0,-8-22 1 16,7 11-7-16,-4 0-6 0,2-3 9 0,-3 2-9 15,5 1-3-15,-7 3 1 0,2-7 1 0,0 7-1 16,-1 0 2-16,-2-2 2 0,2 3-5 0,-4-3 5 16,-1 3 2-16,0 2 0 0,3-1 1 0,-3 3 1 15,-1-2 3-15,0 4-2 0,-2-4-1 0,-2 8 4 16,17-3-1-16,-27 0 2 0,18 3 0 0,9-3-2 16,-22 1 3-16,12 2 4 0,-7-2-2 0,17-1 3 0,-16 7-2 15,8-4 1-15,-1 3-1 0,9-6 4 0,-14 8-6 16,6-1 1-16,2-4 1 0,6-3 2 0,-9 11-1 15,3-5 4-15,6-6-2 0,-7 17 3 16,2-9 2-16,2 2 1 0,0-1-4 0,3-9 0 0,-3 22 3 16,0-10 0-16,3 0 9 0,0 2-10 0,0-3 9 15,0-11-9-15,3 21 5 0,-1-7-3 0,-1-3-1 16,2 2-1-16,-1-4 4 0,1 1 3 16,0 1-5-16,0-1 13 0,1-1-10 0,-4-9 3 0,9 15 3 15,-3-7-8-15,2-3 6 0,-2 0 4 0,1 0-8 16,0 0 3-16,4-1 2 0,-2-2-2 0,-9-2 1 15,22 0 0-15,-7 0-3 0,0-2-1 0,1 1-2 16,-1-2 2-16,2 0 0 0,1-1-3 0,0-1 0 16,-2-1 3-16,2-2-6 0,3 3 2 0,0-3-3 15,4-2-1-15,0 2 2 0,-2-2-3 0,1 0-2 16,1-1 2-16,-4 1-2 0,0-4-4 0,4 1 1 16,-1 4-1-16,-2-4 0 0,2 2-6 0,-2-2 3 15,1 2-2-15,-2-3 0 0,-5 4 1 0,1-1 1 16,-1 4-4-16,-1-3 4 0,-2 0-3 0,1-1 4 15,-1-2-3-15,1 1 1 0,-5-1 2 0,2 2-3 16,1 0 12-16,-4 1-12 0,-2 1 4 0,0 2-3 16,-3-1 3-16,-3 8-1 0,9-15 1 0,-8 9 3 15,-1 6-2-15,0-15-1 0,0 15 1 0,0 0-1 0,-4-16 1 16,4 16-1-16,-8-8 4 0,8 8-1 16,-13-5-6-16,13 5 7 0,-20-2-3 0,20 2 1 0,-20 0 2 15,20 0-3-15,-26 4 4 0,11-2-1 16,2 2-2-16,-5 1 2 0,3 1 2 0,2-1-1 15,1-2-2-15,-3 4 2 0,7-1-1 0,-4-1 2 0,3 1 2 16,1 3-4-16,0-1 3 0,5 0-1 0,-3-2 2 16,2 5-1-16,2 0 4 0,2-11 0 15,-4 20-3-15,4-9 5 0,0-11 3 0,7 19 3 0,-2-8 3 16,1 0-4-16,3-2 12 0,-1 1-7 0,3 2 5 16,5-4 0-16,1 3 3 0,7 1-3 0,-2-4 3 15,3 4-6-15,2-7 2 0,-4-1-2 0,5 5 1 16,-4-5 0-16,-5 0-3 0,8 0-5 0,-8-1 0 15,1-2 7-15,-1 2-11 0,2-2-1 0,-6 2-18 16,1-3-30-16,-2 3-34 0,1 2-38 0,-5-2-40 16,-2 1-65-16,-8-4-315 0,10 6-578 0,-10-6 255 15</inkml:trace>
        </inkml:traceGroup>
        <inkml:traceGroup>
          <inkml:annotationXML>
            <emma:emma xmlns:emma="http://www.w3.org/2003/04/emma" version="1.0">
              <emma:interpretation id="{CBD61F2D-8D47-4757-912A-1D2B379812AF}" emma:medium="tactile" emma:mode="ink">
                <msink:context xmlns:msink="http://schemas.microsoft.com/ink/2010/main" type="inkWord" rotatedBoundingBox="17415,1366 23848,1265 23865,2348 17432,2449"/>
              </emma:interpretation>
            </emma:emma>
          </inkml:annotationXML>
          <inkml:trace contextRef="#ctx0" brushRef="#br0" timeOffset="33558.2509">15744 659 157 0,'0'0'257'0,"0"0"-18"0,0 0-21 16,0 0-20-16,0 0-14 0,0 0-16 0,0 0-7 16,0 0-11-16,0 0-13 0,0 0-5 0,0 0-9 15,32 5-6-15,-32-5-5 0,15 2-7 0,-15-2-2 16,19-4-11-16,-9 1 4 0,1 0-7 0,5 2-4 15,-2-6-10-15,1 0-4 0,3 0-7 0,-5 0-10 16,2 1-3-16,1-2-3 0,1-3-6 0,-2 0-6 16,-2-1-2-16,2 2-6 0,0-5 0 0,-5 6 1 15,4-7 0-15,-1 3-10 0,-1 0 0 0,-3-3 1 16,1 4-3-16,-2 0-4 0,-4-5 1 0,4 3-4 0,-5-1-5 16,-3 1-5-16,0 1 3 0,0-2-9 15,-2 1 2-15,-5 2 0 0,1 0-3 0,0 4 2 16,0-2 0-16,-1 4 1 0,-1-3-1 0,8 9-3 15,-21-9 4-15,11 7-3 0,-1-2 1 0,11 4 0 0,-24 0-1 16,10 4 1-16,-1-1 0 0,1 4 1 16,-1-1-1-16,2-2 5 0,-1 7-5 0,4-4 1 15,-2 6-2-15,0 2 4 0,3-2-4 0,2 1 2 0,-2 3 2 16,1-3 3-16,2 8 0 0,2 2 6 0,-1-2-1 16,4 3 1-16,-2 1-4 0,6-2-1 0,-3 1 8 15,3-1-7-15,4 1 0 0,-1-2 1 0,5 0 4 16,2-2-1-16,-4-7 1 0,8 6 1 0,-4-9-1 15,3 6 2-15,-1-6-2 0,8 1 2 0,1-3 4 16,-5-5-1-16,0-1 7 0,2 1-5 0,5-5 1 16,-6-2 0-16,6-1 1 0,-1-2-4 0,0 0 1 15,-1-5 3-15,0-1-2 0,2 0-2 0,0 0-2 16,3-13 0-16,-8 9-2 0,2 0 0 0,0 0-1 16,7-10-1-16,-2 1 2 0,-9 5-5 0,2 0 2 15,0-2 4-15,4-9-6 0,1-1-1 0,-11 9 2 16,6-9-5-16,-3 0-7 0,1-2-5 0,-7 2-6 15,1-2-3-15,-4-4-7 0,3 4 2 0,-6-3-10 16,0 1 6-16,-1-1-7 0,-2-5 6 0,-8 7 0 16,4-1 5-16,-4-1 3 0,-1 12-1 0,-3-12 3 15,-1 1 3-15,-4 13 4 0,1 0 1 0,-1 3 2 0,1 2-1 16,-2 3 2-16,3 3 1 0,-1 0 4 0,2 3 0 16,-4-2 1-16,2 5 1 0,0 1-3 0,2 2 2 15,11 3-1-15,-19 0 2 0,5 0 0 0,2 3 2 16,0 3 0-16,2 3-2 0,-3 1 1 0,-2 5 3 15,4 0 1-15,1 8 8 0,-1 0 2 0,1 2 4 16,-2 11-2-16,6 1 5 0,-1-2 0 0,4 3-2 16,0-2 3-16,0 3 3 0,3-1 0 0,0 1-1 15,1-1 4-15,-1 3-1 0,2-2-2 0,4-1 2 16,-2 0-1-16,2 1 2 0,0 2-1 0,0-4 1 16,1-1-4-16,1-10-1 0,1 3 4 0,-3-3-8 0,4-1 5 15,-2-1-2-15,1-4-3 0,1 2-1 16,-2-8-3-16,0 0 10 0,0 4-4 0,4-8-3 15,1 1 2-15,1 0 1 0,-2-1 3 0,6-4-2 16,-5 1 0-16,3-2-4 0,4-3 4 0,4-1-4 16,-5-1 4-16,5 0-3 0,-5-4-4 0,7-2 3 15,0 1-3-15,0-1 0 0,-4-2-4 0,4-1 1 16,-6-2 0-16,6 2-3 0,-8 0-1 0,3-4-2 0,-1 1-6 16,1-3 3-16,-3-1-7 0,-1 1 1 0,-1 2-4 15,-6 0 0-15,8-5-2 0,-4-4-5 0,-2 7 2 16,0-7-4-16,-5 8 4 0,2 1-1 0,-4-3 3 15,0 3-2-15,-2-2 3 0,0 1 2 0,-3-1 5 16,0 6-2-16,-4-6-1 0,4 15-1 0,-7-20-1 16,-1 10 5-16,2 3-2 0,-1 0-3 0,-4 0 3 15,2 3-2-15,-4 3 4 0,-4-1-5 0,3 2 3 16,0-3 1-16,-4 7 0 0,8-2 3 0,-4 2-6 16,1 2 4-16,-1 2-3 0,1 2 3 0,4-3-1 15,-1 4 0-15,-2 2 8 0,6 5-5 0,-3-3 5 16,4 1 1-16,4 2 1 0,2 6 0 0,-5-4-1 15,4 4 4-15,4-2 1 0,-2-5-1 0,4 6 2 16,4 1 2-16,-5-8-2 0,4-1 1 0,0 3 2 16,1-5-3-16,-1 2 2 0,4-2 4 0,1-1 0 15,-2-1-2-15,3-3-1 0,0 0 3 0,1-4 0 16,0 0-2-16,2-4 4 0,2 2-3 0,-1-5 3 16,0-1-4-16,5-3 5 0,2 1-5 0,-5-5-4 15,2-2 0-15,-6 2 2 0,5 0-3 0,-7 0 1 0,3 1-5 16,0-5 0-16,0-2-1 0,-5 3 3 0,1 2-2 15,-4-3-5-15,-1 0 1 0,1-2 0 16,-1 4 0-16,-1-1 1 0,-1 0-3 0,-1 4 1 0,2 2 4 16,-4-1-5-16,-1 0 3 0,-3 9 1 0,9-14-4 15,-9 14 0-15,6-10-6 0,-6 10 11 0,8-5-10 16,-8 5 6-16,0 0-2 0,9-5-1 16,-9 5-3-16,0 0 1 0,0 0 2 0,19 5 2 0,-19-5 0 15,12 12 5-15,-6-5 2 0,3 3 4 0,1 1 0 16,-2 3 7-16,1-3 1 0,1 5 2 0,-1 0-1 15,-2-2-2-15,1-1-4 0,2 1 8 0,-2 2 2 16,-1-4-6-16,1 1-2 0,-1-2 0 0,2 0-4 16,-6-1 2-16,3-2 1 0,-1-1-1 0,-5-7 5 15,9 12 0-15,-5-8-1 0,-4-4 6 0,0 0-15 16,9 5 5-16,-9-5 4 0,0 0-1 0,0 0 1 16,0 0 1-16,21-6-2 0,-21 6 3 0,12-12-6 15,-6 2-2-15,1-1 0 0,1-1-3 0,-1-1-2 16,2-4 5-16,-2 1-5 0,1-6 3 0,-1 1-4 0,-1 7-5 15,2 0-6-15,-2-1 4 0,0 2-2 16,-5 2 2-16,5 0-3 0,-1 5 0 0,-5 6 1 16,4-14 0-16,-4 14-5 0,0 0 5 0,5-9-1 0,-5 9-12 15,6-5 8-15,-6 5 1 0,0 0-6 0,0 0 4 16,0 0-1-16,15 13 7 0,-15-13-6 0,11 15 9 16,-5-5 3-16,3 1 3 0,-1 2-6 15,2-2-3-15,-4 1 2 0,2 0 10 0,1-1-1 0,-5-3-9 16,8 1 3-16,-2 2 9 0,-4-4-6 0,2 0-1 15,1-2 1-15,-5 0 6 0,-4-5-4 0,17 7-5 16,-17-7 6-16,15 0 3 0,-15 0 2 0,13-3-4 16,-13 3 2-16,13-10-1 0,-5 4-1 15,-2 0-6-15,1-1-1 0,-1-6 6 0,6-1-7 0,-3-1-3 16,-3 3-4-16,2-3 2 0,1 3-13 0,-5-3 0 16,2 4 3-16,0 3-1 0,-2 0-2 0,-4 8 5 15,8-12 2-15,-2 9-3 0,-6 3-7 0,0 0 3 16,13-5 5-16,-13 5 0 0,0 0 5 0,15 13-3 0,-7-8 4 15,-1 2-2-15,4 4 5 0,-2 0 1 16,1-1 2-16,2 1 0 0,-2 2 9 0,4-1-7 16,-1 0 7-16,4-1 1 0,-4-3 8 0,0 0-2 15,2 1-1-15,0-3 4 0,-3-5 7 0,0 2-7 16,0-3 7-16,-12 0-5 0,24 0-3 0,-14-1 4 0,-10 1-3 16,20-3 5-16,-11-3-4 0,1 2 1 15,-2-1-3-15,-2-3 1 0,2-4-6 0,-3 2 3 0,2-3 4 16,-1-2-15-16,0 3-1 0,-1-3-8 0,1 4 0 15,-2-3-4-15,1 7-4 0,-2-2-1 0,-3 9-3 16,7-13-8-16,-7 13-7 0,5-9 6 0,-5 9-2 16,0 0 3-16,0 0 2 0,19 3 5 0,-19-3-3 15,10 13 12-15,1-2-7 0,1-1 3 0,-3 5 4 16,3-4 3-16,1 5 3 0,2 2-4 0,4 0 12 16,1-1-7-16,-2-3 5 0,1 3-5 0,2-2 8 15,-6-5 0-15,0 0 1 0,3-3 10 0,1 2 2 16,-2-4-4-16,-1-1 2 0,0 1-6 0,1-3 9 15,-2-2-5-15,3 0 0 0,-4 0 7 0,0-4-11 0,-1 1 9 16,-4-1-5-16,6-3-5 0,-6 0-5 16,0-1 13-16,2-1-11 0,-3-5 4 0,4 0-2 15,-6 0-13-15,2 0-4 0,-1-3-14 0,-1-1 1 16,-1 0-6-16,-2 1 10 0,0 2-12 0,-3-3-4 16,-3 0 4-16,1 2-6 0,1 1 5 0,-7 2 5 15,2 0 0-15,-4 0 2 0,2 1 2 0,1 1 2 16,-6 1 2-16,1 4 2 0,-2-1 1 0,1 3 1 0,1 0 0 15,-2-2 8-15,4 1-10 0,10 5 3 0,-22-1 4 16,8 1-3-16,-1 1 6 0,15-1-3 0,-21 5 0 16,9-2-1-16,0 0 4 0,4 4 5 15,-3 1 0-15,1 2 4 0,2 1 2 0,-2 3 5 0,1-1-4 16,3 2 11-16,-2 2-5 0,2 1 2 0,0-4 5 16,2 6-2-16,-2 1 6 0,5-3-2 0,-1 0 3 15,1-1 1-15,2-3-2 0,-1 3 5 0,2-4-9 16,-2 1 1-16,1-3-3 0,2-4 0 0,-3-7 0 15,6 18-1-15,-3-11 4 0,-3-7-4 0,7 12 5 16,-7-12-1-16,12 7-1 0,-4-5-4 0,-8-2 3 16,18 0-9-16,-18 0 6 0,21-2-12 0,-8-1 0 15,0-3-4-15,2-1-8 0,-1-4-4 0,-1 0-4 16,1 0-5-16,-2-1 1 0,4 2 0 0,-1-5 6 16,-3 6-2-16,-3-6 0 0,-2 8 4 0,1 0 3 15,1 0-3-15,-5 0 5 0,-4 7 2 0,11-11 0 16,-6 8 1-16,-5 3 6 0,8-9-8 0,-8 9 6 15,0 0-8-15,12-1 11 0,-12 1 0 0,0 0-1 0,15 7 1 16,-15-7 0-16,12 10-3 0,-5-3 5 0,-1 0 1 16,2 0-7-16,-2-1 4 0,2 1-4 0,3-2 2 15,-2 5 0-15,3-3 6 0,1 0 5 16,-4 0-4-16,5 0-5 0,-4-3 1 0,3 2 0 0,-1-5 2 16,-3 0 3-16,3 1-2 0,-12-2-3 0,21-3 0 15,-9 2 3-15,2-3-4 0,-4 1 2 0,5-3 1 16,-2-2-3-16,1 0-2 0,-1-4-2 0,-2 1 5 15,2-2-5-15,0 1 2 0,-1-1 3 0,-4-1-6 16,4 3 1-16,-3 0-3 0,0 3 5 0,-2 1-5 16,-1 2-2-16,-6 5-1 0,13-10 3 0,-13 10 4 15,14-3-9-15,-14 3 7 0,10 2-5 0,-10-2 0 16,12 8 9-16,-4-2 6 0,-2 1-9 0,1 6 6 16,-1-2 11-16,5 0 2 0,-5 4-6 0,2-2 2 15,0-1 6-15,-1 3-11 0,2 0 5 0,-1-2 1 16,1-2 1-16,-3-2-1 0,3 2-2 0,-3-4 3 15,0 0 4-15,0-2 4 0,-6-5-8 0,6 10 2 16,-6-10 4-16,5 4 5 0,-5-4 10 0,0 0 1 0,8 7-3 16,-8-7-6-16,0 0 0 0,0 0 1 15,15-15-1-15,-9 8-5 0,-2-4-4 0,2 3-2 0,2-4 1 16,-1-1-7-16,1-4-2 0,-1 1-13 0,5-4 7 16,-5 2-5-16,1 5 0 0,2-4-7 0,-1 5 2 15,-1 2 4-15,1 0-5 0,-2 6 2 0,1-5-5 16,-1 4 1-16,2 2-2 15,-9 3-3-15,19-3 9 0,-19 3 11 0,23 5-18 0,-13 0 7 0,4 5 4 32,-1-6 16-32,3 6-9 0,-2 4 2 0,2 1 7 0,-2-2-1 0,2 1 0 0,-2-2-1 0,2 3 4 15,2 1-1-15,-6-3 4 0,1 1-9 0,-2-2 4 16,5 0-3-16,-5 1 7 0,3-1-6 0,-6-5-6 16,-1 2 0-16,1-4-3 0,-1 4-3 0,-1-5 3 15,-6-4-13-15,12 4 6 0,-12-4-4 0,14 3-4 16,-14-3 0-16,13 0-9 0,-13 0-2 0,15-6 0 15,-8 2 1-15,-7 4 7 0,18-10-4 0,-9 5 6 16,0-1 1-16,0 0 5 0,0-2-2 0,0 1-4 16,4 0 2-16,-4-1 8 0,5-1-2 0,-1 1 2 15,-1-1 2-15,2 0 10 0,-1 0-13 0,0-2 2 16,5-6 1-16,0 3-8 0,5-3 6 0,-1-3 1 0,2 1 0 16,-3-1 0-16,7-6 0 15,2-1 7-15,-6 2-10 0,3-6 7 0,-2 0-3 0,0 0-3 0,-2-4 2 16,1 2-4-16,-5-4-6 0,0 1 2 15,2-2-6-15,-6 0 0 0,3 1-2 0,-6 4 10 0,-5 4 8 16,1-8-12-16,-2 13 7 0,-3 0 2 0,0 1 16 16,-8-1-11-16,4 8-5 0,-4 1 11 0,-2 1 3 15,-1 0-5-15,-2 2-6 0,1 3 9 0,-3 0-10 16,-3 4 0-16,-3 4-1 0,-3 1 5 0,2 4-8 16,-6 4 6-16,1 2-5 0,0 4-2 0,-1 3 3 15,-8 7 1-15,3 4 2 0,0 8-1 0,3 0-1 16,3 4 18-16,2 1-13 0,4 2-2 0,0 1 4 15,3-1 9-15,-1-4-11 0,5 6 6 0,3-5 5 16,5 2-7-16,-2-1-3 0,7 0 4 16,-2-2-2-16,6-10 0 0,4 7 8 0,-1-10-5 0,4-1 1 15,4-2 4-15,2-3-4 0,3-2 3 0,4-3-2 16,-4-1 0-16,8-7 1 0,-3 0-2 0,0-5 2 16,0 2-5-16,2-4 1 0,-2-6 7 0,2 2-11 15,-1 1 7-15,-3-4 0 0,2-3-7 0,-3-2 1 16,1 3-3-16,-1-2-1 0,-7 1 2 0,5-2-6 15,-6 3 8-15,-2 2-5 0,-1-1 2 0,-2 5 2 0,-2-1-6 16,1-2-1-16,-10 6-2 0,13-7 1 0,-5 6-4 16,-8 1-1-16,13 0 5 0,-13 0-3 0,0 0-4 15,17 7 8-15,-11-2-2 0,-6-5 4 0,12 9 3 16,-5-4-3-16,-1 1-2 0,-6-6 0 0,18 11 5 16,-11-5 0-16,5-2 3 0,-3 0-3 0,0-1 3 15,3-1 5-15,2-1-2 0,2 3 3 0,-6-4-6 16,7 0 4-16,-4 0 4 0,1 0-1 0,1 0-1 15,0-5-5-15,-2 3 1 0,0-4-3 0,1 2 2 16,2 1-1-16,-7-2 2 0,2-1 0 0,-1-1-2 16,0 1 1-16,2-3 0 0,-3 2 2 0,-1 0-2 0,-2 1-3 15,-6 6 6-15,13-10-6 0,-8 3 3 16,-5 7-1-16,7-14 3 0,-1 8 0 0,-6 6-2 16,2-15 5-16,-2 15-3 0,-2-16-8 0,2 16 15 0,-3-16-12 15,0 7-6-15,3 9 6 0,-6-17 3 0,2 8-8 16,-2 3 4-16,1-2-3 0,-4-2-1 15,0 2-1-15,2 2 2 0,-4-2-4 0,11 8 4 0,-19-7-3 16,10 4-1-16,0-1 2 0,9 4 0 0,-22-3 1 16,13 3-4-16,9 0-1 0,-24 0 3 15,15 1-2-15,-3 1 1 0,12-2-5 0,-21 4 4 0,12 0-2 16,-1 1 9-16,2 0-7 0,-1 1 1 0,-2 2 1 16,3 3 1-16,-2 0 0 0,2 1-1 0,1-1 3 15,1 3 4-15,-2-1 2 0,4 2 3 0,1-1 1 16,-2 0-1-16,4 1 4 0,1 2-3 0,0-3 3 15,-2 3-1-15,4-4-2 0,-2 2-3 0,3-1 3 16,1-3 5-16,1-1-7 0,-1-3 1 0,2 1 2 16,0 0 0-16,5-3 3 0,-11-5-1 0,13 9 0 15,-3-8 0-15,1 2-3 0,4-3 1 0,-15 0-3 16,27-6 1-16,-9 2 1 0,-5-3-1 0,2 0-1 16,1 0-1-16,-2-4-9 0,1 2-6 0,-2-6 1 15,5 1 7-15,-3-5-7 0,-2 7-3 0,-1-5-1 0,-3 3 3 16,0 1-2-16,2 2 2 0,-5 3-1 15,0 1 2-15,-1 1 2 0,-5 6 1 0,9-15-2 0,-4 12 2 16,-5 3-4-16,9-8 6 0,-9 8 5 0,7-4-10 16,-7 4 0-16,0 0 2 0,0 0 8 0,0 0-6 15,17 9 4-15,-17-9 2 0,10 9 4 16,-4-4-6-16,0 3 3 0,0 1 2 0,2-3 1 0,-3 5-2 16,1-3-2-16,2-1 0 0,-2 3 1 0,1-4 4 15,-1 1 0-15,2-2-1 0,-2 2 2 0,-6-7 2 16,12 10-6-16,-5-8 3 0,-7-2 0 0,9 7 12 15,-9-7-12-15,12 0 3 0,-12 0-2 0,0 0 0 16,21-7 2-16,-11 2-3 0,-5-2-2 0,5-5-2 16,-1 4 2-16,2-3 0 0,-5 2-4 0,1 2 2 0,0-2 18 15,1 3-24-15,-2-1 7 0,-6 7-12 16,12-8 1-16,-6 1-2 0,-6 7 1 0,10-3-1 16,-10 3 0-16,0 0 6 0,23 3 0 0,-14 4 3 0,-2-1 1 15,-1-1 4-15,1 1 0 0,4 8 0 16,-5-6 4-16,3 5 7 0,-2-2-8 0,1 5-1 15,-1-1 6-15,2-1 0 0,-4-2 3 0,4 4-1 0,-2-9 5 16,-4 0-4-16,1 0-3 0,-4-7 8 0,8 10-1 16,-8-10 13-16,4 9 17 0,-4-9 11 0,6 7 22 15,-6-7 15-15,0 0 13 0,0 0-11 0,0 0-6 16,0 0-2-16,0 0-7 0,0 0-9 0,0 0-8 16,14-33-8-16,-13 19-4 0,7-8-6 0,2-2-12 15,-1-1-2-15,3-1-9 0,3-7-22 0,-6 6-9 16,13-6-14-16,1-1-9 0,-2 3-12 0,4 3-12 15,0-2-20-15,-4 7-14 0,0 5-23 0,9-9-26 16,0 6-17-16,2-3-39 0,-5 8-27 0,-1 0-35 16,-5 0-44-16,4 2-55 0,0-2-75 0,-2 3-304 15,6-1-790-15,-2-1 349 0</inkml:trace>
        </inkml:traceGroup>
        <inkml:traceGroup>
          <inkml:annotationXML>
            <emma:emma xmlns:emma="http://www.w3.org/2003/04/emma" version="1.0">
              <emma:interpretation id="{0A2A4A61-B19F-49B6-AC91-4916DD6AC229}" emma:medium="tactile" emma:mode="ink">
                <msink:context xmlns:msink="http://schemas.microsoft.com/ink/2010/main" type="inkWord" rotatedBoundingBox="24986,1307 30713,1218 30731,2347 25004,2437"/>
              </emma:interpretation>
            </emma:emma>
          </inkml:annotationXML>
          <inkml:trace contextRef="#ctx0" brushRef="#br0" timeOffset="35115.6617">23315 397 206 0,'0'0'274'0,"0"-14"-15"0,0 14-9 0,0 0-9 16,0 0-19-16,-2-15-20 0,2 15-10 0,0 0-19 0,0 0-11 15,-1-13-12-15,1 13-5 0,0 0-10 16,0 0-3-16,0 0-7 0,0 0-6 0,0 0-4 15,0 0-10-15,0 0 2 0,0 0-9 0,0 0-1 0,0 0-11 16,0 0-10-16,0 0-7 0,0 0 0 0,0 0-16 16,0 0-2-16,0 0-5 0,0 0-2 0,0 0-1 15,0 0 4-15,0 0-3 0,0 37 8 0,0-23-2 16,1 1 5-16,-1-15-3 0,0 22 11 0,2-11 2 16,2 7-1-16,1-3 2 0,-4-1 2 0,1-5 0 15,1 4 4-15,0 4-10 0,1-4-1 0,-2-1-3 16,-1-1-2-16,5 2 1 0,-2-2-11 0,-1-2-4 15,2 2-2-15,-2-4-3 0,1 3-1 0,-2-2-5 16,2 2-3-16,-4-10-1 0,6 14-3 0,-3-7-3 0,-3-7 0 16,5 15 0-16,-4-5-5 0,-1-10-13 0,3 14-12 15,-3-14-19-15,2 13-19 0,-2-13-21 16,-2 12-23-16,2-12-19 0,0 0-13 0,-3 13-20 16,3-13-11-16,-3 10-21 0,3-10-21 0,0 0-42 0,-10 8-42 15,10-8-77-15,0 0-223 0,0 0-629 0,-15-20 278 16</inkml:trace>
          <inkml:trace contextRef="#ctx0" brushRef="#br0" timeOffset="35311.7101">23359 103 152 0,'0'0'323'16,"-3"-15"-19"-16,3 15-19 0,-6-16-22 0,6 16-18 15,-3-10-26-15,3 10-20 0,0 0-22 0,-1-14-25 16,1 14-25-16,0 0-15 0,0 0-28 0,0 0-32 16,0 0-37-16,0 0-50 0,0 0-57 0,0 0-62 15,18 38-251-15,-15-29-439 0,4 3 194 0</inkml:trace>
          <inkml:trace contextRef="#ctx0" brushRef="#br0" timeOffset="35763.0294">23622 470 141 0,'1'10'287'0,"2"0"-12"15,2-2-9-15,-5-8-11 0,6 18-10 0,-2-8-14 16,-1 4-10-16,2-2-25 0,-2-3-25 0,3 2-7 0,0 0-10 16,0 1-18-16,0 2-13 0,-5-2-4 15,5 0-12-15,-3-1-11 0,3 1-10 0,-6-2-9 16,4-3 7-16,-4-7-22 0,5 15-7 0,-5-15-6 15,3 13 1-15,-3-13-9 0,4 10-1 0,-4-10 1 16,0 0-8-16,3 10 0 0,-3-10 0 0,0 0-2 0,0 0 6 16,0 0-12-16,0 0-6 0,0 0-12 0,0 0-8 15,0 0-7-15,14-30-6 0,-8 19-6 16,-5-3-4-16,4 0 4 0,2-1-3 0,-1-1 0 0,0-2 2 16,3-3 0-16,0 4 15 0,1-3-8 0,-2 5 0 15,1 1 11-15,0-1-4 0,0 4 0 0,0-4 7 16,-2 10 1-16,1-6 7 0,4 4 6 0,-4 0-1 15,4 3 7-15,0 2-5 0,-1 1-1 0,-11 1 12 16,27 0-5-16,-14 7 3 0,2 0 3 0,0 0 3 16,-2 8 5-16,4 1 6 0,-1 3 2 0,-7-5-8 15,9 6 6-15,-5 1-2 0,4-3 13 0,-5 2-18 16,0 0-4-16,1-1-6 0,0 2 4 0,-5-10-9 16,-1 6 3-16,2-5-5 0,-1 0-2 0,-2-4-8 15,-3 2-34-15,1-3-19 0,-4-7-38 0,8 12-35 16,-2-7-43-16,-6-5-55 0,9 5-53 0,-9-5-319 15,0 0-639-15,18-10 283 0</inkml:trace>
          <inkml:trace contextRef="#ctx0" brushRef="#br0" timeOffset="37050.4337">24579-60 295 0,'0'0'290'0,"2"-12"-32"0,-2 12-28 0,0 0-22 0,0 0-19 16,0 0-12-16,0 0-7 0,19 29-14 16,-13-15-12-16,2 4-3 0,2 2-12 0,2 5-5 15,-3 2-7-15,3-2 0 0,1 10-9 0,-5-10-5 0,5 12-3 16,1-5-8-16,-2 2 0 0,-3 2-4 16,-2-8-12-16,0 7 13 0,2-8-17 0,-1 1-3 15,-1-1-6-15,1 8-4 0,-4-9-1 0,-1-5-5 0,3-3 0 16,-4 3-2-16,2-7-8 0,1 3 0 15,-4-7-1-15,2 5 5 0,2-7-10 0,-5-8-5 16,0 12-9-16,0-12 2 0,4 11-3 0,-4-11 2 16,0 10-3-16,0-10-7 0,0 0 19 0,0 0-12 0,0 0 7 15,0 0-5-15,0 0 12 0,0 0-13 0,0 0-9 16,0 0-4-16,-19-22-5 0,11 13-5 0,-2-1-8 16,-2-1 0-16,1-1-1 0,-5 3-7 0,3-1 6 15,-2 3-1-15,0 0 3 0,-3-1-5 0,3 5 5 16,-2-1-3-16,1-2-2 0,3 3 6 0,-5 3-4 15,3 3 9-15,-2 0-7 0,4-2-1 0,3 2 6 16,-1 3-5-16,-2-1 3 0,4 1-3 0,1 1 5 16,-4 3-1-16,2 1-3 0,5-4 2 0,1 4 1 15,-2-4 0-15,5 7 2 0,1-4 0 0,0-10 7 16,0 21 2-16,0-11-5 0,3 1 4 0,2 3-5 16,0-4 4-16,2 1 2 0,2 0 4 15,2-2 8-15,2-2-2 0,2 2 1 0,2-3 3 0,0-4-1 16,3-2 0-16,5 4-2 0,2-3-7 0,-2-5 2 15,2 3 0-15,0-5 0 0,1 2-5 0,-4-3 5 16,5 0-3-16,-3-3-2 0,0 2-7 0,-1-1 10 16,1-4 3-16,0 4-5 0,-3-6-6 0,-2 6 7 0,2-5-2 15,0 4-6-15,-5-8 2 0,3 1 2 16,-3 3-1-16,4-3 14 0,-4-3-24 0,-2 1 1 16,2 2-9-16,-9 2 1 0,7-4 1 0,-7 3-1 0,2 3-2 15,-2-3 0-15,-3 3 5 0,0-1-1 16,1 1-1-16,-5-2 0 0,1 2-1 0,-3 0 6 0,0 13 1 15,-5-19-4-15,1 9 1 0,4 10 0 0,-8-14 9 16,1 10-7-16,-2-3-2 0,9 7-6 0,-17-2 5 16,7 2-1-16,10 0 8 0,-24 9-9 0,12-5 6 15,2 3-3-15,-2 7-3 0,-2-6 9 16,7 6 1-16,-3-1-1 0,2 5 3 0,5-1 2 0,-1 3 2 16,2 6 2-16,2-4 2 0,2 3-1 0,-1-6 0 15,5 5 2-15,0-4 3 0,1-2 1 0,4-4-1 16,-2 4 2-16,4-4 3 0,1 0 0 0,7 0-4 15,-4-3 6-15,4-1 4 0,-3-3-4 0,2-7-5 16,6 3 9-16,-6-3 2 0,7-3 3 0,0 1-18 16,-2-3 0-16,-1 1 14 0,1-3-16 0,0-4 5 15,-2 0 4-15,2-2-9 0,-4-1-2 0,0-3-20 16,3-3-9-16,-5-1-11 0,2-8-8 0,-6 5-2 16,7-8-7-16,-8 7-13 0,-1-10-1 0,-4 7 4 15,-1 1 3-15,4-8 3 0,-5 0 2 0,-2 8 7 16,2-2 9-16,-7 1 2 0,0 1 11 0,1 2-2 15,-2 0 3-15,1 3 10 0,0-1 8 0,-3 5 3 16,3 5 5-16,-3-1 9 0,2 4-2 0,1 10 4 16,-3-17 0-16,3 17-5 0,-2-12 4 0,2 12-8 15,0 0 0-15,0-13-3 0,0 13-4 0,0 0 11 0,0 0-7 16,0 0 1-16,0 0 3 0,5 42-1 16,-4-20 9-16,2 4 11 0,0-1 13 0,-3 11-9 15,1-10 7-15,1 5 9 0,4 1 2 0,1 6-2 16,-1-9-3-16,0-4 2 0,2 12 1 0,-5-15-3 0,4 5-5 15,-1-2-1-15,0 0 0 0,-1-9-7 0,-1 2 3 16,4 0-1-16,-7-4-2 0,5-2-7 0,0 1-7 16,0-2 7-16,-2-3 3 0,1-1 0 0,2-2 0 15,-7-5 1-15,17 6-7 0,-10-6 1 0,-7 0 3 16,21-2-8-16,-8-3-1 0,1 1 3 0,-1-3-14 16,1-3 1-16,2 0-4 0,-1-1-1 0,-3-2-5 15,0 0 3-15,0 1-5 0,-3 0 7 0,1-1-11 16,-1 3 11-16,-3-1-1 0,-1 5 8 0,-1-3 7 15,-4 9-4-15,8-8 7 0,-8 8 8 0,4-9-2 16,-4 9-5-16,0 0-3 0,0 0-3 0,0 0-3 16,0 0 3-16,0 0-3 0,-24 22 0 0,18-11 3 15,-3 3-7-15,2 3 5 0,1-3 4 0,-2 3-1 16,4 1 14-16,2-1-8 0,4-1 10 0,-2-1-4 16,4 1 8-16,1 1 6 0,1-4 10 0,0 0-4 15,7-1 4-15,1 1 8 0,-2-2 3 0,5-5 1 16,3-1-3-16,1 2-8 0,6-4-3 0,-5 0-2 15,5-3-6-15,-8 0-7 0,1 0-21 0,-1-3-34 0,0 0-56 16,-5-4-47-16,1 3-72 0,-5-3-79 16,-2 0-111-16,-8 7-379 0,4-21-833 0,-4 21 369 15</inkml:trace>
          <inkml:trace contextRef="#ctx0" brushRef="#br0" timeOffset="37667.647">26746 318 340 0,'0'0'324'0,"0"0"-20"0,0 0-14 15,-6-12-25-15,6 12-16 0,0 0-21 0,0 0-24 16,-10-4-18-16,10 4-22 0,0 0-14 0,-19 2-11 16,19-2-14-16,-14 3-12 0,5 3-14 0,-1-1-1 15,4 1-12-15,-5 0-13 0,-2-1-7 0,7 1-5 16,-6-2-4-16,5 2-10 0,1 3-3 0,6-9-5 16,-14 13-1-16,8-7-5 0,6-6-6 0,-6 12-7 15,6-12 8-15,-4 13-6 0,4-13-5 0,0 14 0 16,0-14-3-16,0 10 0 0,0-10 1 0,4 13 2 15,2-6-5-15,0-1-5 0,-3 4 7 0,2-4-3 16,-5-6-5-16,12 15 10 0,-2-4-10 0,-4-2-2 16,1-2 6-16,2-3-1 0,-3 7 5 0,0-2-1 15,2 0-3-15,-5-2 1 0,3-1 3 0,4 1 5 0,-10-7-2 16,8 13 8-16,-4-8-2 0,-4-5 0 0,5 9 7 16,-5-9 5-16,-3 14 8 0,3-14-4 0,-8 11 0 15,8-11-7-15,-16 9 4 0,7-2-6 0,-3 1-4 16,1-2 15-16,1-2-19 0,1 0-17 0,-1-2-17 15,10-2-30-15,-17 7-26 0,17-7-28 0,-12 5-28 16,12-5-52-16,-13 4-56 0,13-4-87 0,0 0-279 16,0 0-647-16,0 0 285 0</inkml:trace>
          <inkml:trace contextRef="#ctx0" brushRef="#br0" timeOffset="38931.718">26927 648 257 0,'21'-3'252'0,"-21"3"-8"0,15-5-10 0,-5 3-13 15,-1-2-13-15,-9 4-11 0,19-8-13 0,-5-1-10 0,-1 1-15 16,4 1-12-16,-2-3-9 0,5-4-15 0,3 1-12 16,-7 2-5-16,7 0-7 0,-4-3-5 0,0 1-10 15,1-5-4-15,2 1 1 0,-3 1-14 0,1-1-8 16,7-9-5-16,-8 5-3 0,3 0-7 0,1-11-1 15,-1-3-8-15,-2 4-2 0,-1-5-3 0,-1 2 4 16,-3 2-3-16,-2-6-6 0,-1-1-7 0,-4-1-6 16,-2 1 1-16,1 3-2 0,-7-5-4 0,0 3-1 15,-3 2 0-15,-1 8-5 0,-2-10 9 0,-3 12 0 16,1 1-1-16,-1 3-1 0,-1-2-1 0,1 7 2 16,-2-5-6-16,1 8 5 0,-5 3-3 0,5 1-3 15,-4 0 0-15,-1 0-1 0,5 2-3 0,-1 6 3 16,-3 2 0-16,14 0-1 0,-23 5-1 0,10 2-2 15,-1 3 3-15,1-1 0 0,-2 4 0 0,5 1 0 0,-1 6 5 16,-4 2 1-16,5 2 4 0,-2 2 1 0,4 8 6 16,2-6 7-16,3 1 6 0,-1 9-5 15,4-1-1-15,0 1 5 0,0 1 4 0,0-1-12 16,4 4 3-16,2-6 4 0,3 5 1 0,-1-3 0 0,4-1-2 16,-5 1-8-16,5-1 4 0,-4-1-9 15,0-2 3-15,3 1 4 0,2 2-8 0,-1-4 5 0,-4-5-6 16,1-4 1-16,1 1-3 0,-1-4 1 0,-1 0 1 15,3 0 3-15,-6-5-3 0,4-5 0 0,0 5-2 16,1-4 1-16,-4 0 4 0,5-3-2 0,-2 0-1 16,-3-2 6-16,1-5 1 0,2 4 3 0,1-1-1 15,1-3-4-15,1-1-1 0,7-1 4 0,-5 0-9 16,2-1 1-16,0-5 10 0,4 2-10 0,-1-1 2 16,-2-2-6-16,2-4 4 0,6 2-16 0,1-6-3 15,-5 1-5-15,4-3 7 0,-6-1-16 0,4 2-1 16,-7-6 11-16,0-1-14 0,-2 7 9 0,-2 0-2 15,1-4 6-15,-4 5 0 0,-4 0 0 0,4 0 11 16,-3 3-3-16,-2-2 9 0,2 4 4 0,-6-3 1 16,0 13-1-16,0-18-3 0,0 18-1 0,-6-17 7 15,2 9-7-15,-2 1 2 0,6 7-2 0,-17-10-3 16,5 5 3-16,-1 3-6 0,13 2 2 0,-25-3-3 16,11 6 3-16,-2-1-4 0,2-1 3 0,1 8 2 0,4-4-9 15,0 2 3-15,2 0-5 0,1 0 9 0,-2 4-3 16,-1-4 0-16,6 3 4 0,-3 4-7 0,5-3 8 15,1 6-1-15,-3-3 11 0,3 0-2 0,0 1-8 16,4-2 6-16,2 2-2 0,6 1 1 0,2 2-5 16,-1-4 6-16,-1-4 5 0,4 1-3 0,1 0-5 15,-1-3-2-15,3-1 6 0,1-2 0 0,7 1 0 16,-8-2-6-16,0-3 2 0,7 1-4 0,-7-2 0 16,1 0-4-16,-1-3 4 0,0-1-2 0,1-2 4 15,-7 4-3-15,7-6 4 0,-7 1-2 0,-1 3 1 16,1-2-1-16,-2-5-2 0,-2 4 0 0,4-3 0 15,-1 2-2-15,-4 2 4 0,-2 1 0 0,-6 5 3 16,16-6-14-16,-10 0 6 0,-6 6-5 0,16-1 2 16,-16 1-8-16,17 0 11 0,-17 0-3 0,19 5 6 15,-11-2-3-15,3 3 6 0,0 4 4 0,-2 1-3 16,4-2 2-16,-4 2 5 0,5 1-5 0,-4 2 2 16,2-2 4-16,-2 0 2 0,4-1 0 0,-2-1-3 0,-2 0 9 15,-1-3-6-15,-1 0 8 0,-5-2-13 0,6 1-1 16,-9-6 4-16,4 10 0 0,-4-10 13 0,9 3 5 15,-9-3 20-15,0 0 12 0,9 5 12 0,-9-5-1 16,0 0-8-16,0 0-6 0,0 0-2 0,19-15-10 16,-14 9-7-16,4-2-8 0,1-3-18 0,-4-2-17 15,5 2-15-15,4-7-20 0,1-2-20 16,-6 9-13-16,7-6-8 0,2 0 7 0,-5 6 1 0,-2 2 1 16,1-2 3-16,-4 3 9 0,4-2 8 0,-2 6 3 15,4-5 10-15,-8 4-5 0,5-4 11 0,-4 7-3 16,0-7 14-16,3 5 5 0,-11 4 19 0,13-9 2 15,-7 7 13-15,-6 2 7 0,17-7 1 0,-8 1 2 16,-9 6 1-16,16 0-4 0,-16 0 3 0,16-3 1 16,-16 3 4-16,23 3 8 0,-13 3 2 0,4-2 2 15,1 1-1-15,-8 0 3 0,5 2 5 0,-5 3-2 16,10-1 3-16,-5-1 1 0,-2 3 1 0,4 0 6 16,-11-3-3-16,9 3 5 0,-8-5-7 0,5 3-4 0,-2-1 1 15,-1 0-10-15,0 0-4 0,2 1-2 0,-5-3-4 16,3 1 0-16,0 0-6 0,-6-7-2 0,7 11-5 15,-4-4-11-15,-3-7-18 0,6 9-29 0,-6-9-30 16,0 0-34-16,5 10-45 0,-5-10-40 0,0 0-32 16,0 0-51-16,0 0-79 0,0 0-422 0,0 0-834 15,0 0 369-15</inkml:trace>
          <inkml:trace contextRef="#ctx0" brushRef="#br0" timeOffset="39078.601">29018 90 19 0,'3'-13'382'16,"1"-2"-37"-16,-4 1-33 0,3 3-35 0,0-2-27 16,-3 13-22-16,3-15-28 0,-3 15-47 0,0-12-59 15,0 12-61-15,0 0-53 0,0 0-74 0,0 0-114 16,0 0-121-16,0 0-356 0,-13-5 158 0</inkml:trace>
        </inkml:traceGroup>
      </inkml:traceGroup>
      <inkml:traceGroup>
        <inkml:annotationXML>
          <emma:emma xmlns:emma="http://www.w3.org/2003/04/emma" version="1.0">
            <emma:interpretation id="{F8C293FF-6D28-4813-A2A1-8314524BC7F5}" emma:medium="tactile" emma:mode="ink">
              <msink:context xmlns:msink="http://schemas.microsoft.com/ink/2010/main" type="line" rotatedBoundingBox="1748,3291 31131,2490 31185,4464 1802,5264"/>
            </emma:interpretation>
          </emma:emma>
        </inkml:annotationXML>
        <inkml:traceGroup>
          <inkml:annotationXML>
            <emma:emma xmlns:emma="http://www.w3.org/2003/04/emma" version="1.0">
              <emma:interpretation id="{BE97CAC6-5ACE-46FE-986B-16EEAC7DA84F}" emma:medium="tactile" emma:mode="ink">
                <msink:context xmlns:msink="http://schemas.microsoft.com/ink/2010/main" type="inkWord" rotatedBoundingBox="1755,3535 3314,3493 3343,4552 1784,4594"/>
              </emma:interpretation>
            </emma:emma>
          </inkml:annotationXML>
          <inkml:trace contextRef="#ctx0" brushRef="#br0" timeOffset="41097.5786">247 2462 157 0,'0'0'228'16,"0"0"-6"-16,0 0-10 0,0 0-10 0,0 0-7 15,0 0-9-15,0 0-8 0,0 0-3 0,0 0-7 0,0 0-5 16,0 0-7-16,0 0-8 0,0 0-2 0,0 0-2 15,0 0-7-15,0 0-11 0,0 0-6 0,0 0-7 16,0 0-6-16,0 0-24 0,0 0-6 16,0 0-9-16,0 0-6 0,8 5 2 0,-8-5-2 0,4 17 3 15,-2-6 1-15,2 3 15 0,-2 3-8 16,4 8 8-16,-5-8-2 0,4 1-3 0,-4 3 5 16,5 7-7-16,0-7 6 0,2 3 8 0,-7-6-15 0,4 6 4 15,-2-6-7-15,3-4-3 0,-3 5-4 0,0-3-4 16,1-1-5-16,-1 0-2 0,0-6-5 0,0 7 2 15,0-1-9-15,0-4-6 0,-2-2-1 16,-1 2-3-16,0-11 3 0,5 14-8 0,-4-4-5 0,-1-10-4 16,3 13-18-16,-3-13-18 0,0 8-23 15,0-8-21-15,0 0-29 0,2 14-13 0,-2-14-18 0,0 0-27 16,0 0-41-16,0 0-36 0,0 0-32 0,0 0-37 16,0 0-78-16,-27-17-197 0,20 6-620 0,-2-3 275 15</inkml:trace>
          <inkml:trace contextRef="#ctx0" brushRef="#br0" timeOffset="42132.7397">646 2649 92 0,'6'12'233'0,"-6"-12"-11"15,0 0-11-15,7 6-12 0,-7-6-12 0,10 6-6 16,-10-6-8-16,0 0-7 0,9 1-9 0,-9-1-2 16,0 0-7-16,0 0-6 0,20-7-10 0,-14 1-8 15,0 1-8-15,0-5-9 0,3 0-12 0,-3-1-7 16,1-4-8-16,4 2-7 0,-4-5-6 0,2-3-3 15,1 0-7-15,-1-4-6 0,-3-3-9 0,0 1-1 16,0-2-9-16,0-10-4 0,-4 2-8 0,-1-2-4 16,-2 2-5-16,-1-3-12 0,-1 5-1 0,0 0-4 15,-1 8 0-15,1-1 0 0,-8 3 0 0,8 1-3 16,-9 0 6-16,0 0-3 0,7 6 0 0,-4-3 0 16,-2 7 3-16,4 3 1 0,-2-1 0 0,1 1 1 0,-1-2 0 15,0 6 1-15,2 1 2 0,-1 1 1 16,8 5-2-16,-16-9 1 0,9 8-2 0,7 1 2 15,-14-5-2-15,14 5 0 0,-13 9 0 0,4-3 1 0,0-1-1 16,0 6 8-16,4 4-4 0,-2 1-3 0,1 1 8 16,5 2 0-16,-1 7 2 0,-2 2 4 0,4-1 3 15,4 3 2-15,2 5 3 0,0 6-1 0,1-4 7 16,1 1 2-16,-1 6 0 0,5-5 2 0,0 2-2 16,2-2-4-16,1 0 1 0,-2-4-5 0,0 3 3 15,5-6 0-15,-3 3-5 0,2-3 0 0,-1 2 7 16,-4-9-5-16,3-1-3 0,-2 2-2 0,1-3 0 15,-1-6 1-15,2 1-3 0,1 4-1 0,-1-2 2 16,3-3 0-16,-7-3-3 0,2-1-3 0,-1-6 4 16,1 4 4-16,1-1-10 0,-1-3 2 0,-1-2-2 0,0-2-1 15,2 3 5-15,-1-4-1 0,2-4-4 16,0 0 3-16,1 1-2 0,-1-3-2 0,0-2 5 16,1-1-7-16,-1-4 5 0,0 2-12 0,2-3-4 15,-2 1 3-15,1-6-10 0,-4 4 6 0,4-5-7 0,-2 0 3 16,-5-4-4-16,0 7 2 0,1-7-3 0,-4 5 2 15,-3-1 4-15,2 2-6 0,-1 0 2 16,-4 0 2-16,0 1 0 0,-3-1 2 0,0 4 3 0,0-3 1 16,0 5 0-16,-1 0 0 0,4 10-1 0,-9-14 2 15,3 8 2-15,6 6 2 0,-18-5-2 16,10 3 2-16,8 2 5 0,-21 6-2 0,8 1 6 0,1-3 0 16,0 10 3-16,2-3 3 0,-2-1 3 0,4 2 0 15,1 3-1-15,-2 1 4 0,6 4 2 0,1 2 2 16,2-6-5-16,0 9 5 0,3-4 8 0,3 4 5 15,2-2 1-15,2-4-2 0,-1 1 6 0,5 1 3 16,-1-8 3-16,8 1 1 0,3-1 12 0,1-2 8 16,4-3-1-16,2-1 0 0,2-7 4 15,-5 0 1-15,2-3-6 0,9-4-3 0,-10 4 0 0,0-7-6 16,-2 4-6-16,-2-6-3 0,0 4-4 0,-2-2-3 16,-5 3-4-16,-8-4-9 0,2 2-14 0,-5 4-27 15,1-3-41-15,1 0-48 0,-6-2-49 0,-3 10-61 16,0-15-72-16,0 15-99 0,-17-20-341 0,4 9-784 0,0 2 347 15</inkml:trace>
          <inkml:trace contextRef="#ctx0" brushRef="#br0" timeOffset="42848.126">92 2274 69 0,'0'0'266'0,"0"0"-16"15,-6-9-10-15,6 9-8 0,0 0-13 0,0 0-14 0,0 0-12 16,-7-10-12-16,7 10-14 0,0 0-10 15,0 0-13-15,0 0-4 0,0 0-8 0,0 0-16 16,0 0-12-16,0 0-13 0,0 0-9 0,0 0-6 0,0 0-7 16,0 0 2-16,0 0-6 0,0 0-3 0,0 0-6 15,1 31 0-15,-1-31-1 0,5 14-8 16,-5-14 2-16,3 10-3 0,-3-10-1 0,6 11-6 0,-2-4-3 16,-4-7-1-16,3 10-1 0,-3-10-2 0,6 6 1 15,-6-6 0-15,0 0-2 0,9 5 8 0,-9-5 13 16,0 0-2-16,0 0 6 0,0 0 4 0,0 0 2 15,24-10 0-15,-24 10 7 0,6-15-3 0,-4 7 1 16,-2 8 0-16,1-11-2 0,-1 11-3 0,-1-16-2 16,1 16-9-16,-3-15-1 0,3 15-10 0,-6-15 1 15,1 8-9-15,5 7-8 0,0 0-20 0,-7-12-44 16,7 12-47-16,0 0-46 0,0 0-36 0,0 0-52 16,0 0-70-16,0 0-392 0,-20 19-740 0,20-19 328 15</inkml:trace>
          <inkml:trace contextRef="#ctx0" brushRef="#br0" timeOffset="41260.2196">101 2209 253 0,'0'0'265'0,"-7"-14"-19"16,2 9-25-16,5 5-26 0,-4-9-24 0,4 9-19 15,0 0-21-15,0 0-28 0,0 0-36 16,0 0-48-16,0 0-58 0,0 0-90 0,0 0-148 0,0 0-298 15,27 20 132-15</inkml:trace>
        </inkml:traceGroup>
        <inkml:traceGroup>
          <inkml:annotationXML>
            <emma:emma xmlns:emma="http://www.w3.org/2003/04/emma" version="1.0">
              <emma:interpretation id="{D828F61C-5BF4-4CD9-A04A-F6B29BC94A38}" emma:medium="tactile" emma:mode="ink">
                <msink:context xmlns:msink="http://schemas.microsoft.com/ink/2010/main" type="inkWord" rotatedBoundingBox="4271,3558 8057,3455 8102,5093 4316,5196"/>
              </emma:interpretation>
            </emma:emma>
          </inkml:annotationXML>
          <inkml:trace contextRef="#ctx0" brushRef="#br0" timeOffset="50714.1677">2768 2446 171 0,'0'0'164'0,"0"0"-10"0,0 0-8 0,-14-31-14 15,14 31-1-15,0 0-7 0,0 0-3 0,0 0-4 16,-1-15-5-16,1 15-3 0,0 0-4 0,0 0-2 16,-2-11-1-16,2 11-6 0,0 0-4 0,0 0-2 15,0 0-5-15,0 0-3 0,0 0 2 0,0 0-5 16,0 0-9-16,-6-11-7 0,6 11-7 0,0 0-6 16,0 0-4-16,0 0-2 0,0 0-6 0,0 0-6 15,0 0 0-15,-25 9-2 0,25-9 4 0,-10 9-6 16,5-4 1-16,-4 2 3 0,5 1 3 0,-5 3 0 0,0 1 0 15,0 0 1-15,-1 1 1 0,4 0-3 16,-2-2 0-16,2 6-1 0,0-2 1 0,-1-4-1 16,4 2-3-16,-2 4 0 0,1-5 2 0,1 1 0 15,1 1-4-15,2 1-1 0,0-3-2 0,2-1-1 0,-1 2 6 16,4-2-13-16,-2 0 1 0,3 3-1 0,1-3 4 16,4 3-5-16,-2-3-3 0,2-1 4 15,1-3-4-15,2 3 1 0,-1-5 0 0,1 4-3 0,1-7-6 16,0-2 1-16,2 1-9 0,-2 3-4 0,2-8-9 15,-2 4-5-15,3-2-2 0,-10 1-8 0,10-1-3 16,-4-3-1-16,-4 2 0 0,7-4-1 0,-10 3 2 16,1 1 3-16,1-3 2 0,-9 6 1 0,11-12 3 15,-5 9 5-15,-6 3 3 0,11-10 0 0,-11 10 4 16,4-9 3-16,-4 9 3 0,0 0 5 0,9-7 1 16,-9 7 1-16,0 0 0 0,0 0-2 0,0 0 6 15,0 0 1-15,0 0 11 0,0 0-1 0,15 23 1 16,-15-14 8-16,2 2-1 0,-1 4-3 0,2-4 0 15,-1 2 2-15,2 1 1 0,-2-1-1 0,-1 2-2 16,2-2-1-16,0 3-1 0,2-3-2 0,-2-2 3 16,1-2-4-16,-1 3 2 0,0-2-5 0,0-1-4 15,1 2-19-15,-1-2-23 0,2-1-31 0,1 0-32 0,0-1-35 16,-6-7-36-16,12 10-54 0,-8-8-265 16,-4-2-526-16,14 0 233 0</inkml:trace>
          <inkml:trace contextRef="#ctx0" brushRef="#br0" timeOffset="51971.1711">3257 2747 211 0,'0'0'243'0,"0"0"-12"0,0 0-15 16,0 0-12-16,21 10-13 0,-21-10-15 0,7 10-7 15,-1-6-17-15,-6-4-8 0,12 11-16 0,-4-5-11 16,-1-1-9-16,1-2-9 0,-1 3-11 0,2-2-3 15,-9-4-10-15,13 1 2 0,-13-1-10 0,17 6-2 16,-7-6-8-16,-10 0-3 0,20-4-6 0,-7 1-3 16,2-4-7-16,-2 3-4 0,1-3 4 0,-1-3-8 15,1 3-4-15,-1-2-1 0,-1-2-3 0,0 0 0 16,-5 4 1-16,4-4-3 0,-1-2-5 0,-2 2 3 16,-2 0-5-16,0-3 2 0,-3 0-3 0,0 1-1 15,-3 3 3-15,0 10-5 0,0-21-1 0,-3 11 2 16,3 10-4-16,-5-17 0 0,-1 8 0 0,-1-2-1 15,1 4 2-15,-3 1-2 0,9 6 1 0,-15-14 0 0,6 10 0 16,-1-1 0-16,1 3 1 0,-3-2-3 16,12 4 2-16,-27 0 1 0,13 0 0 0,0 4 3 15,-4-2 0-15,3 7 5 0,-2-6-3 0,4 4 3 0,-2 4 4 16,2 0 3-16,-1-1 3 0,2 4-5 0,2-2 2 16,1 6-1-16,1-6 2 0,1 5-5 0,1-4 4 15,0 5-5-15,4-5 2 0,2 2 0 0,-1-1-3 16,2 3-2-16,1-3-1 0,1 1-1 0,0-2 0 15,3-2-1-15,0 2 2 0,1-6-1 0,1 2 0 16,-1 0-3-16,2-2 3 0,0-3-2 0,0 3-1 16,3-1-6-16,0-5-1 0,0-1-9 0,1 0 3 15,2-3-7-15,0 1-5 0,-1-1-4 0,-1-5 1 16,-1 0-5-16,1-2 1 0,2 1 6 0,-3-3-4 16,0 0-1-16,-3-2 3 0,3-1 0 0,-5 2 0 15,1-5 4-15,-2 3 2 0,0-1 2 0,-2-1 3 16,-1 0 0-16,2 3-1 0,-4 4 4 0,2 0 9 15,0 2 9-15,-3 8 2 0,2-14 12 0,-2 14-10 0,4-11-1 16,-4 11-1-16,0 0-6 0,0 0-6 16,5-13 2-16,-5 13 2 0,0 0-3 0,0 0 2 15,0 0 0-15,21 17-2 0,-15-9-1 0,1-2 2 16,2 5-4-16,1-1 4 0,-1 0 2 0,3-3-4 0,0 3-3 16,-3-2 5-16,2 2-2 0,-1-5 6 0,2 3-4 15,1 0 6-15,-4-5-5 0,2 1-2 0,-2 0 3 16,3-4 6-16,-12 0-9 0,25 0 2 0,-13-3-2 15,-3-1-3-15,3 1 0 0,0-5 2 0,1 0-3 16,1 2 0-16,-5-7-3 0,2 2 8 0,-3 0-6 16,4-2-3-16,-5 1 1 0,1-5-2 0,1 1 0 15,-3 5 1-15,0-4 4 0,-2 4-5 0,2 1 1 16,-3 0 1-16,-3 10 4 0,6-13-6 0,-6 13-2 16,7-8-2-16,-7 8 0 0,8-4 2 0,-8 4 1 15,0 0 1-15,0 0 0 0,16 14-3 0,-10-8 4 16,-3 3 0-16,3 1-1 0,2 0 2 0,-1-3-1 15,2 8 6-15,0-5-5 0,0 1 2 0,1 0 4 16,2-1 1-16,-1-3-5 0,2-1 5 0,-2-2 1 0,4 0 0 16,-3 1 2-16,1-4-1 0,2 3 0 15,1-4-2-15,1-4-1 0,2 3 2 0,-1-4-1 16,1-5-1-16,-2 4-1 0,8-9 4 0,-4 4-7 0,-5 0 0 16,1 1-7-16,4-5 1 0,-5 4-2 0,-3-3-5 15,-2 2 0-15,1 1 3 0,-5-3 2 0,1 3 4 16,-4 0-4-16,1 4-3 0,-5 7 3 0,3-15 0 15,-3 15 2-15,-2-12 2 0,2 12 0 0,-7-11-1 16,7 11-1-16,-17-3 3 0,17 3-1 0,-18 0 4 16,18 0-6-16,-28 6 5 0,10-1 0 0,-4 1 0 15,-1 5-2-15,9 2 3 0,-10-1-2 0,3 4 0 16,-3-1 1-16,3-3-3 0,2 7 4 0,-1-2 0 16,10-2-3-16,-2 1-3 0,3-1 2 0,0 3 2 15,2 1-1-15,1 4 4 0,4-5 2 0,2 5 2 16,2-2-8-16,4-3 0 0,-2-5 1 0,5 12 2 15,3-4-4-15,0 1 5 0,4 0-4 0,7 0 3 16,3 3 0-16,1 3 1 0,2-3 0 0,-1 1-2 16,-4-6 1-16,9 3 1 0,-3 5 0 0,2-6 2 15,0 1 1-15,-7-4 3 0,3 4-1 0,-2-5 4 0,-4-2 2 16,0 2 3-16,-4 2 11 0,2 0-8 0,-2-5-1 16,-6 1 4-16,-2-3 16 0,0-2-6 0,-1 6 6 15,-3-10 7-15,0 4 13 0,-4-1 5 0,-2-10 4 16,-2 21 0-16,-2-7 6 0,-1-4-3 0,-4 2 3 15,0-1-2-15,-2 1-10 0,0-3-4 0,-5 3-8 16,1-1-3-16,-6-1-5 0,1-2-1 0,1 2-4 16,-5-3-9-16,0 3 1 0,1-6-4 0,2 0-13 15,1 3-4-15,-2-4-38 0,2-3-27 0,1 2-30 16,-6-6-28-16,-1-2-34 0,0 0-42 0,3-4-51 16,1-1-69-16,-1-9-299 0,1 1-662 0,-3-8 293 15</inkml:trace>
          <inkml:trace contextRef="#ctx0" brushRef="#br0" timeOffset="52224.0988">3769 2217 290 0,'-2'-19'317'0,"-1"11"-22"16,3 8-17-16,0-16-20 0,0 16-18 0,5-15-28 0,-4 6-16 16,-1 9-24-16,5-14-19 0,1 8-17 0,-6 6-14 15,13-8-8-15,-4 4-14 0,-9 4-24 0,25 0-28 16,-7 4-34-16,-4 3-46 0,0-1-52 0,9 5-50 16,2-2-95-16,-8 0-195 0,0-2-459 0,9 4 203 15</inkml:trace>
          <inkml:trace contextRef="#ctx0" brushRef="#br0" timeOffset="52617.8545">4556 2370 128 0,'10'4'279'0,"-5"2"-13"15,-5-6-7-15,12 11-16 0,-6-5-14 0,3 1-10 16,0 0-13-16,1 0-17 0,2 3-12 0,-1 4-7 15,2-3-17-15,-1 0-6 0,0-1-9 0,1 0-11 0,1 1-8 16,-1 6-1-16,-1-5-2 0,1 1-14 16,-2-3-6-16,-1 4-7 0,-2-2-18 0,2-2 5 15,-1 0-12-15,-3 0 0 0,0-3-4 0,0-2-7 0,-1 1-2 16,-5-6-6-16,10 11 5 0,-6-7-15 0,-4-4 3 16,5 10 0-16,-5-10 6 0,0 0 15 15,0 0 16-15,4 6 11 0,-4-6 2 0,0 0-1 0,0 0-6 16,0 0-7-16,0 0 2 0,0 0-4 0,-17-24-11 15,17 24 0-15,-9-23-5 0,3 8-8 0,-2-1-1 16,2-1 8-16,0-6-17 0,0-2-4 0,3 0-5 16,0 3-6-16,2-2-4 0,1 1 1 0,1-1-1 15,2 7-4-15,0 1 0 0,2 0-2 0,1 1-22 16,1 2-13-16,1 4-25 0,1-4-19 0,5 6-40 16,-3 0-31-16,1 0-31 0,0 3-38 0,-3 3-38 15,-9 1-40-15,24 0-65 0,-15 2-297 0,1 4-699 16,-10-6 310-16</inkml:trace>
          <inkml:trace contextRef="#ctx0" brushRef="#br0" timeOffset="52855.8355">5129 2309 164 0,'13'-2'367'0,"-13"2"-23"0,0 0-30 15,0 0-31-15,0 0-33 0,12 3-16 0,-12-3-16 16,9 10-7-16,-3-6-10 0,-6-4-11 0,13 16-9 0,-7-9-3 15,0 4-23-15,2 0-7 0,-1-2-9 0,1 4-8 16,-2 0-5-16,1-2-15 0,2-4-7 16,-1 9-12-16,-5-8-8 0,4 5-8 0,-1-2-4 0,-2-3-10 15,2 6 2-15,2-4-16 0,-2 4-12 0,-3-6-29 16,3 0-33-16,-2 1-30 0,2 1-43 0,-4-3-37 16,-2-7-39-16,4 14-39 0,-4-14-50 0,3 6-340 15,-3-6-653-15,0 0 288 0</inkml:trace>
          <inkml:trace contextRef="#ctx0" brushRef="#br0" timeOffset="53194.5487">5349 1864 222 0,'0'-12'278'0,"0"12"-11"0,0 0-18 16,6-8-24-16,-6 8-22 0,0 0-17 0,0 0-13 16,0 0-5-16,0 0-9 0,0 0 0 15,18 24-6-15,-12-11-6 0,3 7 3 0,-3-2-3 0,8 6-1 16,-4 1 7-16,-1 1-3 0,0 2-1 0,9 5 1 16,-3 2 5-16,3-3-8 0,-3 1-3 0,2 0-7 15,-5-11-7-15,-1 4-3 0,1-1-12 0,0-1-8 16,0 1-8-16,-5 3-11 0,4-4-6 0,-3 0-9 15,-2-2-6-15,2 2-6 0,-1-3-7 0,1-3-9 16,-4 0-28-16,1-5-34 0,-1 4-36 0,2-6-46 16,-1 0-42-16,-2-1-51 0,-2 0-47 0,-1-10-57 15,3 13-129-15,-3-13-212 0,0 0-690 0,6 4 306 16</inkml:trace>
          <inkml:trace contextRef="#ctx0" brushRef="#br0" timeOffset="53424.058">5766 2365 234 0,'0'0'393'0,"0"0"-31"15,0 0-22-15,0 0-35 0,0 0-22 0,0 0-23 16,0 0-13-16,19 4-14 0,-19-4-12 0,15 5-2 0,-9 1-9 16,4 0-12-16,-2-1-20 0,1 4-11 0,1-1-16 15,1 0-13-15,-1 3-12 0,-3-3-9 0,5 3-1 16,-4-4-22-16,1 4-10 0,0 2-12 0,0-2-20 15,-2-4-38-15,1 3-49 0,-1-3-45 0,-2 1-44 16,-5-8-41-16,7 11-52 0,-7-11-56 0,6 6-78 16,-6-6-245-16,0 0-643 0,0 0 284 0</inkml:trace>
          <inkml:trace contextRef="#ctx0" brushRef="#br0" timeOffset="53708.5995">6027 2397 204 0,'0'0'308'0,"0"0"-22"0,0 0-15 16,0 0-12-16,19 14-17 0,-15-10-11 0,4 1-16 16,-1 2-10-16,-1 2-13 0,5-2-10 0,-2 1-10 15,3 3-9-15,-5-3-16 0,1-1-8 0,-1 0-12 16,0 1-10-16,2 0-4 0,-1-3-13 0,-5 2 2 16,-3-7-17-16,12 8-7 0,-12-8-1 0,9 6 2 0,-9-6 3 15,4 6 25-15,-4-6 0 0,0 0 17 0,0 0 5 16,0 0-6-16,0 0-9 0,0 0-2 0,20-12-9 15,-16 4-8-15,-1-2-8 0,4-3-9 0,-2 1-8 16,1-3-7-16,3-1-4 0,1-8-12 0,1 6-16 16,-2 0-17-16,0-3-33 15,3 0-29-15,-3 0-44 0,8 3-36 0,-8 3-43 0,3 3-43 16,-3 1-57-16,3 2-64 0,2-2-393 0,-4 1-786 0,-1 7 347 16</inkml:trace>
        </inkml:traceGroup>
        <inkml:traceGroup>
          <inkml:annotationXML>
            <emma:emma xmlns:emma="http://www.w3.org/2003/04/emma" version="1.0">
              <emma:interpretation id="{E34E990D-0D12-4C6B-B104-992D39185372}" emma:medium="tactile" emma:mode="ink">
                <msink:context xmlns:msink="http://schemas.microsoft.com/ink/2010/main" type="inkWord" rotatedBoundingBox="8342,3199 10222,3148 10250,4147 8369,4198"/>
              </emma:interpretation>
            </emma:emma>
          </inkml:annotationXML>
          <inkml:trace contextRef="#ctx0" brushRef="#br0" timeOffset="55109.6593">6741 2389 111 0,'0'0'311'0,"0"0"-15"16,18-7-13-16,-18 7-15 0,10-9-13 0,-4 2-14 0,2-1-10 15,-2-1-26-15,3 2-8 0,1-3-16 16,2-5-14-16,-5 5-5 0,5-5-13 0,-1-1-16 16,-2 3-4-16,4-7-13 0,-10 3-13 0,11-6-6 0,-5 1-9 15,1-4-3-15,0 0-12 0,-1-3-6 0,2-5-8 16,-5-3-6-16,-3 0-3 0,4-1-9 16,-4-4-3-16,0 5-6 0,3-3-6 0,-6 6-9 0,-1-3-5 15,-4 0-7-15,2 9-1 0,-3 4-2 0,0 7-1 16,-4-5-1-16,2 2 5 0,-4 5-10 0,5 1 1 15,-6 1 4-15,4 7-5 0,-3 1 3 0,-3 1-4 16,-2 2 2-16,2 1-1 0,-4 4 1 0,6 1-2 16,-4 7-2-16,1 0-4 0,-1 7 6 0,-1 2 1 15,5-1 2-15,0 4 1 0,1 3-5 0,4 7-1 16,5-2 9-16,-3 7 1 0,0-3 0 0,5 5 3 16,4 1 3-16,-3 0 7 0,6 1-9 0,1 0 7 15,1-3 0-15,4 3 1 0,4-2-3 0,0-3 2 16,-1-1-4-16,5-3 4 0,1-2-4 0,4 0 3 0,-6-9-7 15,-2 2 6-15,4-6-2 0,0 0-3 16,1-1 5-16,-1-3-2 0,-5-4 0 0,1-3-8 16,0 2 6-16,0-4 1 0,-4-2-4 0,4 1 0 0,-8-1 9 15,-9-3-5-15,19 0-3 0,-8 0-2 0,-3 4-3 16,-8-4 3-16,14 0 5 0,-14 0-2 0,16 1-4 16,-16-1 4-16,0 0-3 0,17-1 1 15,-17 1-5-15,12-4 1 0,-12 4-3 0,15 0 8 0,-15 0-7 16,14 0-2-16,-14 0 2 0,20 4 0 0,-20-4-3 15,22-3 7-15,-11 3 0 0,-11 0 0 0,25 0-5 16,-9 0 0-16,1 0 9 0,-5-1-1 0,4 1-9 16,2-6 4-16,-3 5 24 0,4-2-25 0,-5 0-2 15,5-3 0-15,-2 1 5 0,-1-1-2 0,-1 5 0 16,1-6-1-16,1-3 1 0,-4 3 2 0,1 0-5 16,-4-3 15-16,-1 6-10 0,3-6-6 0,1-1 0 15,-5 1 6-15,1 3-4 0,-2-7 6 0,-1 7-6 16,3-2 7-16,-9 0-3 0,2-1 5 0,-2 10 1 0,6-14-4 15,-4 4-4-15,-2 10 5 0,0-14 2 16,0 14 8-16,-4-15-8 0,4 15-2 0,-6-14 2 16,6 14-3-16,-9-10-4 0,0 7 9 0,9 3-6 15,-16-6-3-15,2 2 1 0,-2 3 4 0,16 1-5 16,-33 1 5-16,17 3-4 0,-10 0-3 0,7-1 3 16,-6 3 4-16,5 1-9 0,1-1 0 0,-2 3-4 15,5-1 2-15,-2-1 5 0,4 1-5 0,1-2 2 0,-1 4 4 16,-1 1 2-16,8-4-10 0,-2 1-1 0,3 2 14 15,2 1-9-15,-2-1 4 0,3 1 0 16,0-3 5-16,3-8-2 0,0 26 4 0,0-15-3 16,1 0 6-16,1 2 0 0,4-1 2 0,0 1 1 0,0 0 2 15,1-6 1-15,0 2-2 0,5 0 3 0,-1 1-3 16,1-3-1-16,1-3 0 0,-1-1 1 0,2 2-4 16,2-2 6-16,0 0 0 0,1 1-7 0,-1-8-2 15,1 1 0-15,-1 1-2 0,2-4-11 0,-2 0-2 16,1-1-16-16,-1 0 3 0,1 0-4 0,-1-4-3 15,-3 0-1-15,2-2 4 0,-1 2-2 0,-4-3 7 16,2 2-9-16,-4 0 12 0,0-3 0 0,-2-1 2 16,2 1 1-16,-2 2 3 0,-2 2-1 0,1 4 2 15,-1-3 5-15,-4 10-4 0,9-14 9 0,-7 7 11 0,-2 7-8 16,0 0 4-16,6-11-5 0,-6 11 2 16,0 0-1-16,6-6 0 0,-6 6 1 0,0 0 11 15,0 0-5-15,0 0 8 0,19 12 0 0,-19-12-2 0,10 8 7 16,-4-1 21-16,2-1-28 0,1 2 3 0,0-5-4 15,-2 3 2-15,-1-1-3 0,3 2-2 0,-1-1 4 16,4-1-4-16,-5 1 4 0,5-2 1 0,-5-3-1 16,-7-1-1-16,20 2-1 0,-20-2-1 0,13-2-1 15,-13 2 0-15,20-1-1 0,-14-3 5 0,-6 4-9 16,16-11 6-16,-10 2-7 0,1 4 2 0,2-5 0 16,-3 3 5-16,2-4-8 0,-2 2-2 0,1-6 0 15,2 5 3-15,-1-1-1 0,1 1-4 0,-2 3 1 16,-1-2-6-16,0 4 5 0,-6 5-3 0,13-8-7 15,-7 4 4-15,-6 4 1 0,17 0-1 0,-17 0 4 16,19 4 5-16,-11 0-2 0,3 5 7 0,-2 0-1 16,5 0 0-16,-1 2 8 0,-2-2 0 0,1 0 2 15,1 6 5-15,0-5 1 0,-1 4 0 0,-1-5 2 16,1 0 2-16,-2 4-4 0,-1-2 1 0,-1 0 1 16,1-6-2-16,-6 0 4 0,-3-5 2 0,10 10 3 15,-10-10 8-15,6 4 13 0,-6-4 16 0,7 7 18 0,-7-7 7 16,0 0 3-16,0 0-4 0,0 0-4 0,0 0-9 15,0 0-2-15,6-22-9 0,-6 22-9 0,3-20-4 16,0 6-8-16,-1-3-5 0,4-8-5 0,3 0-4 16,-5-1-17-16,8-8-21 0,2-3-15 0,-1 4-22 15,2 7-16-15,1-6-22 0,1 7-21 16,-1 2-17-16,1 3-17 0,2-2-29 0,0 2-27 0,4 5-16 16,-1 0-35-16,-1 5-37 0,-6 1-52 0,4 1-83 15,-5 1-282-15,5 2-751 0,-3-1 331 0</inkml:trace>
        </inkml:traceGroup>
        <inkml:traceGroup>
          <inkml:annotationXML>
            <emma:emma xmlns:emma="http://www.w3.org/2003/04/emma" version="1.0">
              <emma:interpretation id="{590CF786-6BCF-48B8-8C58-663DECD1B0A3}" emma:medium="tactile" emma:mode="ink">
                <msink:context xmlns:msink="http://schemas.microsoft.com/ink/2010/main" type="inkWord" rotatedBoundingBox="11547,3603 12940,3565 12954,4073 11560,4111"/>
              </emma:interpretation>
            </emma:emma>
          </inkml:annotationXML>
          <inkml:trace contextRef="#ctx0" brushRef="#br0" timeOffset="58235.354">9880 2241 151 0,'0'0'251'16,"-3"-12"-5"-16,3 12-14 0,0-12-7 0,0 12-7 15,-4-12-16-15,4 12-12 0,-2-10-9 0,2 10-13 16,0 0-11-16,-4-13-12 0,4 13-6 0,0 0-14 15,0 0-2-15,0-12-16 0,0 12-7 0,0 0-11 16,0 0-8-16,0 0-12 0,0 0-5 0,0 0-6 16,0 0-5-16,0 0-7 0,0 0 2 0,0 0-5 0,0 0-1 15,0 0-3-15,0 0 1 0,21 18-4 16,-15-8 3-16,0 1 3 0,0 3 1 0,1-1-3 16,-1 1 5-16,3 1-3 0,1-1 0 0,-1 4-2 15,2-2-4-15,-2-2-1 0,1-1-1 0,1 2-4 0,-2-1-1 16,4-3-1-16,-3 2 4 0,2-2-6 0,-1 0 1 15,2-4 5-15,-4 0-9 0,5 2 3 16,-2-1-11-16,1-1-3 0,-1-3 5 0,-2-2-4 0,4 1 0 16,2-1 4-16,-2-2-6 0,-5 0 5 0,-9 0-8 15,25-2-6-15,-12-3-1 0,-1 1-8 0,-1 1-2 16,-1-1-12-16,4-4 7 0,-3-2-9 0,-3 2-4 16,-2 0 2-16,3 0-3 0,-3-3-3 0,-2-2 3 15,2-1 3-15,-1 0 2 0,1 1 2 0,-6-2-2 16,3 0 1-16,0 2 4 0,-3-1 1 0,3-1 2 15,0 2 1-15,-2-1 3 0,1 0 6 0,-1 5-6 16,-1 9-5-16,3-15 4 0,-3 15 5 0,3-16-3 16,-3 16 1-16,3-9 1 0,-3 9 1 0,6-7 0 15,-6 7 0-15,0 0-1 0,10-6 1 0,-10 6-2 16,0 0 2-16,23 7 0 0,-23-7 4 0,13 10 0 16,4-3 0-16,-4 2 4 0,3 0 1 0,-1 2 1 15,-1 0 2-15,5-3 0 0,-5 1 1 0,5-2-2 0,-1 2 3 16,-2-3 2-16,2 1 0 0,-1-3-1 0,1 0 3 15,1-1-4-15,0-2 0 0,-5-2 7 16,5-1-6-16,-2-2 1 0,-1-1 0 0,0-1 0 0,2-3-4 16,0 2-1-16,0-2 11 0,3-2-12 0,-5 0 2 15,5-4 2-15,-3 1-2 0,-3 1 1 0,0-4-5 16,-3 1 4-16,1-2-2 0,-4 5-1 0,0-2 0 16,-4-1-4-16,-2 1 2 0,3 1-3 0,-6-3 1 15,1 4-2-15,-2-2 1 0,-2 0 2 0,0 2-4 16,-2 3 1-16,5 10 2 0,-12-13-2 0,5 4-1 15,-1 4 7-15,-2 0-7 0,10 5 1 0,-23-3 5 16,7 4-7-16,3 1 1 0,-4 1 3 0,-2 3 0 16,2 4 4-16,-2 2-3 0,-3 2 4 0,5 4-1 15,4 1 1-15,1 3 3 0,-1-2 8 0,4 2-3 16,1 0 3-16,2 2-3 0,2-1 6 0,4-1-1 16,0 2 8-16,4-6 3 0,-1-1 2 0,6 1 10 15,2-4 2-15,5 1 4 0,0 2 11 0,4-7 3 16,5 1 5-16,2-4 5 0,4-2 3 0,10 2 0 0,-13-7-2 15,11 0-4-15,-7 0-3 0,1-2-2 16,-4-4-3-16,3 2-7 0,-3-3-1 0,-2 0-6 16,-2 2-2-16,-6 1-5 0,-2-1-3 0,-1 1-3 0,-2-2-1 15,-6 2-7-15,3 3 4 0,-11 1-7 0,13-6-18 16,-13 6-26-16,0 0-32 0,12-1-42 16,-12 1-36-16,0 0-34 0,0 0-40 0,0 0-51 0,0 0-76 15,0 0-365-15,-24 27-758 0,17-25 336 0</inkml:trace>
        </inkml:traceGroup>
        <inkml:traceGroup>
          <inkml:annotationXML>
            <emma:emma xmlns:emma="http://www.w3.org/2003/04/emma" version="1.0">
              <emma:interpretation id="{F2B3295A-E5B4-4986-B561-BE5328DCC112}" emma:medium="tactile" emma:mode="ink">
                <msink:context xmlns:msink="http://schemas.microsoft.com/ink/2010/main" type="inkWord" rotatedBoundingBox="14031,3251 14118,3249 14143,4143 14056,4145"/>
              </emma:interpretation>
            </emma:emma>
          </inkml:annotationXML>
          <inkml:trace contextRef="#ctx0" brushRef="#br0" timeOffset="58874.6619">12369 1651 188 0,'0'-15'221'0,"0"15"-4"0,0 0-7 0,0 0-8 0,0 0-4 15,3-17-3-15,-3 17-13 0,0 0 0 16,3-7-6-16,-3 7-8 0,0 0-7 0,0 0-10 16,0 0-18-16,0 0-8 0,0 0-14 0,0 0-6 0,0 0-8 15,0 0-1-15,0 0 0 0,0 34-4 0,0-16 0 16,-1 3 2-16,-1 8 6 0,2-3 3 16,-4 7 7-16,4-4 7 0,-2 8-2 0,-2-1 4 0,2 1 4 15,1-2-10-15,-2 1 4 0,9 3-5 0,-8-2-3 16,4-3-6-16,1-5 1 0,1-3 8 0,1-2-4 15,1 5-9-15,-5-7-6 0,4 0-8 0,1 1-6 16,0-1-6-16,-2 1-5 0,2-2-8 0,-1-6-4 16,-2-1-3-16,3 1-4 0,0 1-1 0,-2-5-11 15,-1 0-1-15,1-1-2 0,-2-1-2 0,4-1-2 16,-5 0-16-16,-1-8-16 0,5 16-30 0,-5-16-34 16,0 14-27-16,0-14-37 0,4 12-33 0,-4-12-29 15,0 9-34-15,0-9-43 0,0 0-66 0,0 0-107 16,0 0-251-16,-16 3-749 0,16-3 331 0</inkml:trace>
        </inkml:traceGroup>
        <inkml:traceGroup>
          <inkml:annotationXML>
            <emma:emma xmlns:emma="http://www.w3.org/2003/04/emma" version="1.0">
              <emma:interpretation id="{A5339A2F-C8B2-490D-BB63-692C2F6FDCD8}" emma:medium="tactile" emma:mode="ink">
                <msink:context xmlns:msink="http://schemas.microsoft.com/ink/2010/main" type="inkWord" rotatedBoundingBox="14683,3197 15873,3165 15900,4122 14709,4155"/>
              </emma:interpretation>
            </emma:emma>
          </inkml:annotationXML>
          <inkml:trace contextRef="#ctx0" brushRef="#br0" timeOffset="63180.0205">13024 1804 135 0,'0'0'197'0,"0"0"-6"0,0 0-5 15,-4-9-5-15,4 9-4 0,0 0-11 0,0 0-9 16,-5-12-2-16,5 12-8 0,0 0-2 0,-4-12-8 16,4 12-5-16,0 0-9 0,0 0-7 0,-5-11 2 15,5 11-8-15,0 0-1 0,0 0-4 0,-3-11-4 16,3 11-4-16,0 0 2 0,0 0-7 0,0 0 2 15,0 0-10-15,0 0-6 0,0 0-3 0,0-12-11 16,0 12-9-16,0 0-10 0,0 0 4 0,0 0-10 0,0 0-9 16,0 0-2-16,0 0-2 0,0 0 0 15,0 0-1-15,0 0-6 0,0 0 3 0,14 29 0 16,-8-24 1-16,0 3-4 0,1 0 8 0,2 2 4 0,-2-3-3 16,5 7 3-16,-1-4 3 0,2 1 3 0,-2 2-1 15,2-2 8-15,-1 0-3 0,1-4-4 0,1 6 1 16,2-1-4-16,-5-1 3 0,1-1 1 0,0 1 0 15,1 0-10-15,-1 0 9 0,-2 0-1 0,1 1-4 16,2 0 3-16,-2 0-2 0,1 3 2 0,-2-3 13 16,0-1-19-16,2 4 4 0,2-2 0 0,-4 1 8 15,1-2-13-15,-1 0 6 0,4 1-10 0,-1-1 4 16,-1 0 3-16,-2-1 2 0,4 1 0 0,-1-2-9 16,-1 1 8-16,0-1 6 0,-3-3-5 0,1 5 2 15,-1-5-1-15,2 0 3 0,-4-1-2 0,-1 0-3 16,2-1 1-16,-1 1 3 0,1-1-4 0,-8-5 3 15,12 11 16-15,-6-9-1 0,-6-2-2 0,11 6-3 0,-11-6-8 16,11 7 1-16,-5-4-5 0,-6-3-1 0,12 5-2 16,-12-5-2-16,7 5-6 0,-7-5 3 15,12 5-2-15,-12-5-1 0,9 6-4 0,-9-6 0 16,11 3-2-16,-11-3-1 0,9 5-1 0,-9-5 1 0,10 2-3 16,-10-2-3-16,0 0 1 0,0 0 1 0,10 4-1 15,-10-4-2-15,0 0 3 0,0 0-4 0,0 0 1 16,0 0-1-16,0 0-1 0,14 0-1 0,-14 0-2 15,0 0-9-15,0 0-19 0,0 0-23 0,0 0-28 16,0 0-50-16,0 0-57 0,0 0-44 0,0 0-43 16,0 0-56-16,0 0-70 0,0 0-372 0,-20-37-830 15,13 25 368-15</inkml:trace>
          <inkml:trace contextRef="#ctx0" brushRef="#br0" timeOffset="63873.5838">13515 1672 67 0,'0'0'220'0,"0"0"-12"0,1-11-9 0,-1 11-5 16,0 0-5-16,0 0-11 0,0 0-5 0,0 0-8 16,0 0-7-16,0 0-9 0,0 0-7 0,0 0-11 15,0 0-7-15,0 0-10 0,0 0-5 0,3-12-10 16,-3 12-6-16,0 0 4 0,0 0-12 0,0 0-5 15,0 0-2-15,-18 26 2 0,12-17 2 0,0-1 4 16,-1 7-2-16,-2-3-5 0,-1 2-2 16,-2-2-2-16,3 4-1 0,0-1-4 0,-3 4 1 0,0-1-3 15,0-3-8-15,-1 7 14 0,4-7-12 0,-2 3 7 16,1 0-6-16,-1-1 2 0,-1 3-4 0,3 2 1 16,0-7 1-16,0 2-1 0,2-2-4 0,-2 3 6 15,2-1-3-15,-4 0-2 0,4-3-5 0,-1 0 1 0,2 3-4 16,-3-3 1-16,3 4-3 0,-1-6-1 15,-2 4-3-15,5-3-2 0,-2 2-1 0,0-2 0 16,0-1 0-16,0 0 0 0,1 0-2 0,-2 1 1 0,4-2 5 16,-3-2-6-16,1-1 1 0,2 0 0 0,-1 2-2 15,-2-3 2-15,6-7-1 0,-8 14 0 0,2-7-2 16,6-7-3-16,-7 11-3 0,3-5 4 0,4-6-1 16,-8 13 6-16,8-13-8 0,-7 8 4 15,7-8-6-15,-3 7-4 0,3-7-3 0,-6 9 1 0,6-9-1 16,0 0-4-16,0 0 1 0,0 0-2 0,-6 9-3 15,6-9 0-15,0 0 4 0,0 0-7 0,0 0 3 16,0 0-6-16,0 0 0 0,0 0 1 0,0 0-1 16,0 0-2-16,0 0-1 0,0 0 1 0,0 0-1 15,0 0 1-15,0 0-3 0,0 0-2 0,0 0-4 16,0 0-8-16,0 0-13 0,0 0-18 0,0 0-21 16,0 0-27-16,0 0-30 0,0 0-38 0,0 0-38 0,0 0-35 15,0 0-38-15,0 0-48 0,16-22-62 0,-16 22-377 16,6-13-818-16,-3 4 362 0</inkml:trace>
          <inkml:trace contextRef="#ctx0" brushRef="#br0" timeOffset="64747.6448">14050 1552 111 0,'0'0'231'15,"0"0"-13"-15,0 0-5 0,2-13-9 0,-2 13-9 0,0 0-7 16,0 0-6-16,1-9-6 0,-1 9-5 0,0 0-10 16,0 0-10-16,0 0-9 0,0 0-13 15,0 0-10-15,0 0-8 0,0 0-12 0,0 0-10 0,0 0-12 16,0 0-9-16,0 0-2 0,0 0-10 0,0 0 1 16,0 0-1-16,0 0-3 0,0 0-2 0,0 0 4 15,5 33-5-15,-5-23 0 0,0-10 6 0,1 21 5 16,-1-3-2-16,2-5 11 0,1-2 2 0,-3 7 25 15,0 0-18-15,3-2-2 0,-3 2 1 0,4-2 1 16,-2 2 5-16,-1-2-10 0,2 1 2 0,-1 1-1 16,-1-1 3-16,3 3-3 0,-2-3-3 0,2 1 0 15,-2-4-1-15,2 5-6 0,-1-3 0 0,2 1-1 16,2 3 3-16,-1-4-3 0,-3 1 1 0,2 1-3 16,1-1-3-16,-5-1 0 0,1-1-2 0,2 1-1 0,-2-1-3 15,1 1-1-15,0-1 2 0,-2-1-5 16,2 1 1-16,0-2 3 0,0 2-2 0,-1-3-2 15,-1 3 3-15,-1-6 1 0,5 4-2 0,-4-1 1 0,-1-12-4 16,2 19 1-16,-2-11-3 0,4 3-3 16,-4-1 1-16,0-10-1 0,4 20-4 0,-2-11-2 0,-2 0-4 15,0-9 2-15,1 18 0 0,4-10 0 0,-5-8-1 16,0 18-2-16,1-11 1 0,-1-7 0 0,5 15-1 16,-5-15 0-16,1 16 7 0,-1-8-4 0,0-8 2 15,3 11 8-15,-3-11-10 0,5 14-2 0,-5-14-2 16,1 13 1-16,-1-13-4 0,3 9 2 0,-3-9-6 15,3 8 5-15,-3-8-3 0,0 0 0 0,0 0-1 16,0 15-4-16,0-15 3 0,0 0-2 0,0 0-2 16,0 0 2-16,0 0-5 0,0 0 11 0,2 10-12 15,-2-10 1-15,0 0 0 0,0 0 3 0,0 0-1 16,0 0-3-16,0 0 5 0,0 0-7 0,0 0-10 0,0 0-34 16,0 0-41-16,0 0-51 0,0 0-63 0,0 0-88 15,6-37-69-15,-6 37-81 0,-2-25-98 16,1 18-434-16,-4-4-1033 0,2 1 457 0</inkml:trace>
        </inkml:traceGroup>
        <inkml:traceGroup>
          <inkml:annotationXML>
            <emma:emma xmlns:emma="http://www.w3.org/2003/04/emma" version="1.0">
              <emma:interpretation id="{E29D3BE5-DB35-450B-89F9-8EE3D47AEEBC}" emma:medium="tactile" emma:mode="ink">
                <msink:context xmlns:msink="http://schemas.microsoft.com/ink/2010/main" type="inkWord" rotatedBoundingBox="17567,2860 20615,2777 20650,4076 17602,4159"/>
              </emma:interpretation>
            </emma:emma>
          </inkml:annotationXML>
          <inkml:trace contextRef="#ctx0" brushRef="#br0" timeOffset="70755.4805">15894 1695 64 0,'0'0'189'0,"0"0"-7"0,0 0-6 0,0 0-10 15,0 0-9-15,0 0-7 0,0 0-8 0,0 0-7 16,0 0-8-16,0-13-4 0,0 13-7 0,0 0-5 16,0 0-5-16,0 0-7 0,0 0-7 15,0 0-7-15,0 0-2 0,0 0-4 0,8-7-1 0,-8 7-4 16,0 0-4-16,0 0 0 0,0 0-5 0,0 0-7 16,0 0 2-16,5-8-3 0,-5 8-5 0,0 0-1 15,0 0-4-15,0 0-3 0,0 0 4 0,0 0-5 16,9-3-7-16,-9 3 6 0,0 0-3 0,0 0-4 15,0 0-2-15,0 0-5 0,0 0 0 0,0 0-6 16,0 0-1-16,0 0-4 0,0 0 4 0,0 0 4 16,0 0 0-16,0 0-2 0,19 11 5 0,-11-4 2 15,-8-7 0-15,12 6 7 0,-5 1 4 0,5 0 5 16,-1 0-1-16,0 3 3 0,1-2-5 0,2-1 10 16,-1 4 2-16,2-3 2 0,-3 3 10 0,3-3-15 15,3 4-3-15,-3-1 2 0,4 4 3 0,-1-2 0 16,-5-3-11-16,4 1 9 0,2 4-3 0,-1 1 2 0,3-3 7 15,-2 4-10-15,1 0-2 0,-1-1 1 0,1 0 7 16,-4-1-6-16,3 1-1 0,1-1 0 16,-1 3-3-16,-4-7 4 0,4 4 5 0,2 3-6 0,-1-4 2 15,-1 5-2-15,5-6 1 0,-2 3 3 0,2-4 3 16,-3 2-6-16,-3-5-1 0,0-2 1 0,6 4-2 16,-3-4 1-16,-2 1-4 0,-1-2 4 0,-2 1-2 15,4-2 0-15,-2 1-3 0,-2-1-1 0,0-2 3 16,-2-1-3-16,1 1-1 0,-3-3-4 0,-2 3-1 15,1 0-4-15,-11-3-2 0,17 1-1 0,-9 3-3 0,-8-4 18 16,15 1-4-16,-15-1-9 0,9 2 1 16,-9-2-5-16,0 0-4 0,0 0-2 0,15 2 3 15,-15-2-7-15,0 0-2 0,0 0-9 0,0 0-9 0,7 5-19 16,-7-5-14-16,0 0-22 0,0 0-11 0,0 0-32 16,0 11-23-16,0-11-26 0,0 0-26 15,0 0-28-15,0 0-21 0,-12 13-31 0,12-13-38 16,0 0-49-16,0 0-84 0,-24-8-246 0,24 8-729 0,-13-16 323 15</inkml:trace>
          <inkml:trace contextRef="#ctx0" brushRef="#br0" timeOffset="71266.886">16793 1517 176 0,'0'0'206'0,"0"0"-7"0,0 0-12 0,0 0-1 16,0 0-11-16,-17 22-8 0,11-12-2 0,-1 0-7 15,-2 8-2-15,-1 3-3 0,-2 0-2 0,-3 3-5 16,-2 0-1-16,-4 5-7 0,1 4-9 0,-6-2-4 16,1 0 4-16,3-3-8 0,-4 3-11 0,1 2 7 15,4-4-6-15,-1 2-6 0,-2-2 1 0,-2 2-3 16,4-3-6-16,3-4-5 0,1-3-3 0,1 2 4 0,-2 0-3 16,4 1-3-16,-3-3-3 0,0 2-5 0,2-3 3 15,-2 2 2-15,3-2-5 0,-3-1-3 16,2 0-3-16,-4-2 1 0,2 7-9 0,3-6 1 0,1-1-4 15,-6 1-5-15,2-2-2 0,5-1-1 0,-2-3-6 16,-3 4 1-16,6-6-1 0,2 1-6 0,-1-5 0 16,4 1 3-16,-1 0-9 0,2-2-4 0,6-5-1 15,-12 6-6-15,12-6 0 0,-7 7 0 0,7-7-2 16,0 0-3-16,-7 10 0 0,7-10 1 0,0 0-4 16,-6 7-2-16,6-7-4 0,0 0-4 0,0 0-16 0,0 0-17 15,0 0-30-15,0 0-35 0,0 0-40 16,0 0-33-16,0 0-39 0,0 0-44 0,11-38-63 15,-5 26-90-15,-4 1-292 0,1-1-749 0,6-6 332 16</inkml:trace>
          <inkml:trace contextRef="#ctx0" brushRef="#br0" timeOffset="71845.3986">17210 1185 177 0,'0'0'215'15,"0"0"-16"-15,0 0-7 0,0 0-1 0,0 0 1 16,0 0-1-16,0 0 0 0,0 0-2 0,0 0-1 15,0 0-6-15,-7 35-8 0,2-27-7 0,3 2 8 0,2-10-17 16,-8 20-11-16,1-8-6 0,2-2-6 0,-7 3-16 16,3-1-10-16,-4 1-6 0,1 4-15 15,3-2-6-15,-9 4-9 0,3-2-5 0,-1-1-30 0,2 6-34 16,4-5-51-16,-2-4-64 0,-1 7-80 0,5-4-109 16,-2-3-241-16,1-4-584 0,1 0 259 0</inkml:trace>
          <inkml:trace contextRef="#ctx0" brushRef="#br0" timeOffset="72644.442">17680 2051 81 0,'0'0'358'0,"0"0"-21"0,0 0-27 0,0 0-17 15,0 0-28-15,0 0-29 0,0 0-9 0,0 0-10 0,0 0-3 16,0 0-16-16,0 0 5 0,12 33-4 0,-9-22 1 15,2-2-6-15,-2 8-7 0,1-3-5 16,1-3-2-16,-2 5-12 0,1 1-8 0,-3-2-8 0,5-3-11 16,0 3-7-16,-3-1-5 0,2-2-19 0,-1 2-10 15,-2-4-7-15,1 2-7 0,1-3-13 0,1 1-4 16,-5-10-7-16,4 18-2 0,-1-10-8 0,-1 2-5 16,-2-10-7-16,1 11-6 0,2 2-19 0,-3-13-24 15,0 11-33-15,0-11-36 0,0 0-36 0,3 11-29 16,-3-11-27-16,0 0-27 0,0 0-49 0,0 0-55 15,0 0-91-15,0 0-294 0,0 0-743 0,0 0 328 0</inkml:trace>
          <inkml:trace contextRef="#ctx0" brushRef="#br0" timeOffset="72858.4783">17731 1683 185 0,'0'0'380'0,"-3"-22"-28"0,0 15-14 16,3 7-18-16,0-18-19 0,0 18-28 0,0-11-29 16,0 11-27-16,0 0-23 0,0 0-10 0,3-13-30 15,-3 13-16-15,0 0-20 0,0 0-31 0,0 0-29 16,19 21-34-16,-11-14-36 0,2 7-41 0,-1-1-40 16,3 3-49-16,-4-1-51 0,5 1-84 0,-3-6-190 15,4 3-505-15,-1-1 224 0</inkml:trace>
          <inkml:trace contextRef="#ctx0" brushRef="#br0" timeOffset="73249.3509">18126 1971 218 0,'5'8'280'0,"2"-2"-13"0,-2 3-6 16,-1 0-13-16,2-1-12 0,1 3-10 0,-1-2-13 16,0-2-14-16,-1 4-15 0,1 0-13 0,0-2-16 15,-2 1-8-15,2 2-13 0,-1 1-10 0,-4-2-7 16,4-2-15-16,-2-3-9 0,-3-6-10 0,6 18-4 15,-5-10-10-15,-1-8-3 0,6 11-10 0,-6-11-7 16,3 10-1-16,-3-10-3 0,0 0-1 0,3 7-2 16,-3-7-6-16,0 0 1 0,0 0-6 0,0 0 0 15,0 0-5-15,0 0-2 0,0 0-2 16,0 0-6-16,19-24-1 0,-13 16-14 0,3-4-2 0,0-3 6 16,0 0-9-16,0 0-4 0,3 0 1 0,2-3 1 15,-3 1 2-15,4 1-8 0,3-2 1 0,0 2 5 16,-4 3 7-16,3-1-4 0,6 0 7 0,-4 7 6 15,-1 0 2-15,2 0 10 0,-1 3 0 0,6 0 22 16,1 4-11-16,-1 2-1 0,-7 1 14 0,10 5 2 16,-10-3 0-16,6 5 5 0,1 0-3 0,-2-1-1 0,2 4-14 15,-4 2 11-15,3 2-4 0,-5 0-7 16,-1-2 1-16,4 4-9 0,-7 3-1 0,-1-4-12 16,4 3-40-16,-5 2-32 0,1-4-32 0,-6 2-45 0,0 0-37 15,-4-2-58-15,4-4-95 0,-7 3-315 0,4-5-693 16,-4 1 307-16</inkml:trace>
        </inkml:traceGroup>
        <inkml:traceGroup>
          <inkml:annotationXML>
            <emma:emma xmlns:emma="http://www.w3.org/2003/04/emma" version="1.0">
              <emma:interpretation id="{56F27B67-37B3-431B-9C50-4EFFCCC2CE47}" emma:medium="tactile" emma:mode="ink">
                <msink:context xmlns:msink="http://schemas.microsoft.com/ink/2010/main" type="inkWord" rotatedBoundingBox="21845,2911 26575,2782 26604,3855 21874,3984"/>
              </emma:interpretation>
            </emma:emma>
          </inkml:annotationXML>
          <inkml:trace contextRef="#ctx0" brushRef="#br0" timeOffset="77006.7291">20183 2146 199 0,'0'0'243'15,"24"6"-13"-15,-24-6-10 0,0 0-13 0,20-10-12 16,-8 9-9-16,3-4-14 0,0-2-9 15,3 2-8-15,-3-2-8 0,9-4-6 0,-2 4-12 0,2-1-5 16,2-3-6-16,-6 4-8 0,4-2-8 0,-6-2-5 16,0 3-9-16,3 0-6 0,-2 0-9 0,-4 1-10 15,0-1-3-15,3 1-3 0,-5 3-9 0,1-5-5 16,-1 4-1-16,-2-2-4 0,-4 4-1 0,2-5-5 16,-1 2-2-16,-8 6-4 0,12-9 2 0,-6 3-3 15,-1-1-3-15,-5 7-5 0,8-11-4 0,-7 2 0 16,-1 9 3-16,3-14-6 0,-3 14-1 0,-4-19-2 15,4 19 3-15,-6-15-11 0,0 5-2 0,-1 4-4 16,-2-4 1-16,-3 0-6 0,0 3 0 0,-2 1 1 16,-1 1-2-16,-3 3 0 0,-2 2 3 0,0 0-1 0,-5 0 5 15,1 4 0-15,-1 1-4 0,-1 1 3 16,4 2 1-16,3-1 1 0,-4 1-3 0,-1 5 5 16,6-2-6-16,4-2 3 0,-3 2 0 0,4 2 4 0,-1 2-3 15,4 1 2-15,1 0-3 0,0 1 3 0,3-1 5 16,3 7-4-16,0-4-1 0,6 4 9 0,-2-2-1 15,2 3 0-15,6-7-1 0,2 3-1 0,5 3 6 16,-1-3 5-16,3-2-11 0,0 1 8 0,4-3 3 16,2 5 0-16,2-5 0 0,-1-5 0 0,0 4-3 15,2-5 4-15,1 0 3 0,-2-2 5 0,2-3-8 16,3-4 1-16,-4-1 7 0,0-1-5 0,6 0-2 16,-2-4 3-16,-1-2-1 0,1-3-5 0,10 0 5 15,-3-5-7-15,-3-2 0 0,2 3-3 0,-10 1 3 16,7-5 1-16,0 0-3 0,-1-3 1 0,0-3-6 15,-8 6 2-15,4-6-1 0,-8 4-5 0,8-9 0 16,-6 2 6-16,2-8-3 0,-2 6-4 0,-3-4-9 0,-2 11-2 16,0-13 0-16,-3-3 1 0,0 3-3 15,-1 0-1-15,-4-1-9 0,-4 7 10 0,0 2-6 16,-3-12 1-16,1 12 5 0,-1-11-4 0,-4 1 2 16,-5 7 2-16,0 5 4 0,-2-2-1 0,2 4 0 0,-5-2 3 15,2 1-6-15,-5 1 7 0,5 3 5 0,-3 5-1 16,-1 0 3-16,-4-1-2 0,4 3-1 15,0 2-1-15,2 0 1 0,-5 4 3 0,5 1-3 0,-1 0 0 16,2 5 1-16,10 1-1 0,-21-4-2 0,9 9 3 16,-3-3-1-16,3 5-2 0,-1 4 9 0,-1 0-9 15,1 1 4-15,0 6 1 0,-1 2 1 0,-1 0 2 16,6 4 2-16,0 0 5 0,-1 3 3 0,1 1 4 16,0 8 0-16,3-9-3 0,3 9 7 0,0 2-3 15,2-2-3-15,1 2 6 0,1 0 0 0,4-1 2 16,-4 0 1-16,-2 0-2 0,2-1 2 0,4 0-11 15,1 0 5-15,-3-11-6 0,1 3 2 0,-1 0 3 16,3-2 1-16,1 0-6 0,-1-2-4 0,5-5 3 16,-4-2-1-16,1 0 5 0,1-3 3 0,3 0-7 15,1-2 2-15,-1-2-2 0,0 0 2 0,-2-4 1 16,4 1 0-16,2-2-2 0,1 1 1 0,0-5-2 16,-2 1 4-16,3-2-2 0,2-2-5 0,-1 1 0 0,0-3-2 15,1-2 3-15,7 3-3 0,-11-3-2 0,9-1 4 16,1-2-6-16,-1-1 5 0,-1-2 0 0,3 3-4 15,-2-1 3-15,-1-1-3 0,3-1-1 0,-5 1-5 16,2 0-2-16,-2-2 2 0,-7 0-11 0,2 4 10 16,-2-3-3-16,0 0-4 0,-2 0 2 0,-1-1-1 15,-2-3 2-15,-1 6 0 0,-4 0-2 0,-2-1 2 16,1-3 6-16,-4 4-12 0,2-3 6 0,-2 13-1 16,-3-22-1-16,0 11 5 0,0 3-3 0,-6-2-1 15,4 2 2-15,-1-1 2 0,-5 0 2 0,2 3-3 16,-3-4 0-16,-2 4-1 0,4 4 0 0,-4 1 8 15,-2 1-4-15,-2 1-2 0,5 1 2 0,-2 2-6 16,4-3 4-16,1 5 1 0,-1 1-2 0,-2 3 4 16,6-1-1-16,-5 2 6 0,4 3-10 0,2 1 10 15,3-2 0-15,-1 2-2 0,2 1 2 0,2 0 8 16,0 2-5-16,6 4 11 0,-6 2-5 0,3-8 4 16,3 7-2-16,2-1 4 0,-2-6-6 0,3 2 3 0,-4-2 5 15,6-1 0-15,-2 0-1 0,3-3 1 0,0 1-2 16,3-3 1-16,-2 1 2 0,0-3-8 15,-1-3 5-15,-3 0-2 0,9-3-3 0,-3 2 6 16,5-4-6-16,-3 0-4 0,3-3 0 0,-1 2-8 0,-1-3-3 16,9-4-13-16,-8 1-5 0,4-4-5 0,-2 0-5 15,1-2 1-15,-1 1-3 0,-2-3-1 0,1 1 1 16,1-2 4-16,-4-1-3 0,1 0 4 0,-4 5 1 16,-4-1 4-16,4 0 5 0,-5-3 0 0,-1 3 2 15,-2 0 7-15,0 5 3 0,2-1 5 0,-4 0 2 16,1 2 7-16,-5 7 1 0,9-15 3 0,-6 11 1 15,-3 4 6-15,6-12-9 0,-6 12-3 0,0 0-5 16,7-7 5-16,-7 7-2 0,0 0-5 0,0 0 3 16,0 0 0-16,0 0-6 0,17 21 6 0,-16-14 3 15,2 3-1-15,2-1 7 0,0 4 6 0,1 1-4 16,2 1-2-16,-2-2 2 0,1 1 1 0,1-2 0 16,2 2 8-16,-2-3-12 0,-1 0 8 0,1 2-6 15,-2-6 5-15,0 1 5 0,-3 0-6 0,7-2-2 0,-4 1-4 16,-6-7 5-16,10 9 0 0,-10-9-4 15,11 4 4-15,-11-4-5 0,9 4-1 0,-9-4-2 16,0 0 3-16,21-4-4 0,-21 4 4 0,13-13-2 0,-7 8 1 16,3-3 1-16,-5-2-4 0,5-3-5 0,-1 0-1 15,-2-1-4-15,1-1-4 0,2 0 3 0,-1-3-5 16,2 5 1-16,-7-3-3 0,0-2 10 0,3 6-4 16,-4 0-6-16,1 2 6 0,-3 10 0 0,5-14-1 15,-2 7 5-15,-3 7-4 0,0 0-3 0,3-13-6 16,-3 13 3-16,0 0-3 0,8-5 2 0,-8 5-2 15,0 0 7-15,0 0 0 0,13 15 1 0,-7-7 8 16,8 1-4-16,-7 2 9 0,4 3-2 0,-4-1 2 16,2 1-3-16,1-2 12 0,2 3-7 0,-3 0 8 15,3-3-2-15,0 1 0 0,2-2-5 0,-1 0 5 16,0-2 4-16,1 2-1 0,-1-8-4 0,-2 4 2 16,-1-2-5-16,2 0-5 0,-12-5 3 0,20 4 5 0,-13-3-3 15,-7-1 11-15,13 0-11 0,-13 0-1 0,14-5 1 16,-14 5-1-16,15-10-4 0,-5 2-4 0,-5-1-5 15,4-4-10-15,0 0-12 0,-3-2-9 16,-1-3-8-16,-2 2-6 0,8 0-7 0,-5-1 7 0,1 0 4 16,-4 5 3-16,2 2 3 0,1 2 4 0,0 0 4 15,-6 8-1-15,3-13-2 0,-3 13 2 0,6-5 8 16,-6 5-1-16,0 0 1 0,0 0 1 0,0 0 8 16,18 18 1-16,-12-9 1 0,-1 1 5 0,3 1-1 15,1 3 6-15,1 0-5 0,-1 0 8 0,0 2-3 16,3-4 0-16,2 3 2 0,-1-6 3 0,3 2 0 15,-1-1 3-15,-1-2-3 0,1-2-1 0,-2 0 3 16,5-1-1-16,-5-5 2 0,1 2-7 0,-2-2 11 16,1 0-6-16,-13 0 1 0,21-6 1 0,-12 1 0 15,0-1 2-15,4-1-5 0,-5-2-3 0,-1 0 2 16,-1 0-3-16,0-8 5 0,2 4-16 0,-1-3 3 16,-1-1-6-16,2 3-3 0,-4-3 0 0,3 5 1 0,-1-1 2 15,-1 6-5-15,4-3 4 0,-3 5-3 0,1-2 6 16,2 1-2-16,-9 6 5 0,15-3-1 0,-15 3-1 15,20 3 5-15,-7 3 11 0,0-1-7 0,1 2 4 16,2 1 2-16,4 1 4 0,-5 3 6 0,5 0 0 16,0 2-6-16,1-3 12 0,-2 4-8 0,5-4 14 15,-3 1-7-15,1-4 8 0,2 1-8 16,-5-5-3-16,1 1 7 0,-2-1-4 0,1-4-3 0,0 0 2 16,1 0 1-16,-4 0-2 0,1-4-3 0,-2 0 3 15,-2-1-6-15,2-1 0 0,-2-1-4 0,-2 2 1 16,-4-3 3-16,4-3-5 0,-4 0-4 0,-1-3-4 15,-3 3-9-15,0-6-1 0,-1-1-14 0,-1 4-3 16,-2-1 0-16,-1 0 2 0,-4 2-7 0,2-3 4 16,-4 5-4-16,-4-3-1 0,3 3 7 0,-3 2 4 15,-3-1 3-15,1 5 3 0,-4-1-4 0,-2 4 7 16,1 1-4-16,-1-3 6 0,4 4 0 0,-2 4 0 16,3-1 1-16,-3 1 7 0,3 2 3 0,2-2 5 15,-3 4 1-15,5 0 9 0,-1 4-1 0,5-2 9 0,-4 2-5 16,8 1 4-16,-3 0-2 0,2 0 17 0,4 3-12 15,0-2 1-15,3-1 0 0,3 1 5 16,-3 1-10-16,4-3 0 0,-1 2-2 0,0-2-5 0,3 0 11 16,0-4 3-16,-4-1-12 0,5 0-4 0,2 2 3 15,-3-3 7-15,1-4-5 0,1 3-4 0,-1-3 5 16,-10-2-4-16,23-2-3 0,-13-2-3 0,-10 4-3 16,22-7 4-16,-11 1-6 0,2-2 1 0,-5 2-6 15,4-5 2-15,-2-2 0 0,1 1-2 0,-2 1-5 16,1-2 6-16,-3 0-8 0,-1 3 3 0,3-4-1 15,-4 2 2-15,1 2 7 0,-2 4-8 0,5-2-1 16,-9 8 2-16,5-11-3 0,-5 11 4 0,10-10-8 16,-10 10 5-16,8-1 2 0,-8 1 0 0,0 0-1 15,0 0-2-15,19 12 6 0,-15-5 2 0,4 1 7 16,-5 1-6-16,3 0 8 0,1 2 0 0,1 0 5 16,2-1 5-16,-2 1-5 0,2 1-2 0,-1-3 2 15,-3 1 6-15,1-3-5 0,2 5 1 0,-3-6-5 0,3-1 1 16,-1 1-3-16,-8-6 8 0,9 6-2 0,-9-6 1 15,7 5 0-15,-7-5-5 0,11 3 3 16,-11-3 0-16,0 0-4 0,19-5 5 0,-12-1-4 0,-7 6-2 16,15-12 2-16,-9 4-6 0,2 0-1 0,2-6 1 15,-1 2-9-15,-3-1 1 0,3-2-4 0,-3 1 1 16,2 1 0-16,0-1 3 0,-3 4 4 16,4 4-4-16,-5-2-8 0,1 0 4 0,-5 8 0 0,7-9 0 15,-7 9-5-15,0 0 3 0,0 0 4 0,0 0-2 16,0 0 2-16,24 13 16 0,-21-6-9 0,2 1 10 15,-2 2-6-15,1 0 10 0,-2-1-4 0,2 6 1 16,-1-3-7-16,3-2 9 0,0 2-3 0,1 1-4 16,-1-3 5-16,0-2-1 0,0-1 0 0,-1 1 1 15,-1-3 7-15,-4-5-4 0,9 10 1 0,-9-10 1 0,8 7-1 16,-8-7 5-16,6 5-10 0,-6-5 5 16,0 0-2-16,0 0-4 0,21-11 2 0,-14 4 2 15,0 1 0-15,1-6-5 0,-1-2-9 0,5 0 8 0,-1 0-6 16,2-7-4-16,-4 1-5 0,4 1-4 0,-2 3 7 15,-2 0-1-15,3 1-6 0,-3-4 1 16,1 7 5-16,1 1-1 0,-2 4 3 0,-2 0-2 0,2 3 8 16,1-1-3-16,-10 5 8 0,21 4 8 0,-7 0 4 15,1 4 7-15,0 0 7 0,2 4 6 0,7 2 2 16,-3 3 3-16,5 2-2 0,-4-3-6 0,11 5 5 16,0 5-7-16,-8-10 0 0,8 9-6 0,0-3-8 15,-5 1-15-15,-6-4-55 0,11 4-59 0,-12-2-43 16,-2-1-66-16,1-2-86 0,-2 0-427 0,-2-1-791 15,2 0 351-15</inkml:trace>
        </inkml:traceGroup>
        <inkml:traceGroup>
          <inkml:annotationXML>
            <emma:emma xmlns:emma="http://www.w3.org/2003/04/emma" version="1.0">
              <emma:interpretation id="{D1A2032E-3E77-4582-9C2E-F05CA08678EC}" emma:medium="tactile" emma:mode="ink">
                <msink:context xmlns:msink="http://schemas.microsoft.com/ink/2010/main" type="inkWord" rotatedBoundingBox="27191,3163 31146,3056 31181,4339 27226,4446"/>
              </emma:interpretation>
            </emma:emma>
          </inkml:annotationXML>
          <inkml:trace contextRef="#ctx0" brushRef="#br0" timeOffset="78906.7102">25680 1538 9 0,'0'0'338'0,"0"0"-32"16,0 0-27-16,0 0-22 0,-13-15-19 0,13 15-20 16,-18-2-20-16,18 2-9 0,-15 2-20 0,15-2-14 15,-20 5-17-15,7-1-14 0,1 2-6 0,-1 3-21 16,2-3-10-16,-1-2-6 0,2 2-8 0,4 1-11 0,-3 0 0 15,3 1-11-15,1 1-2 0,2 0-6 0,-3 0-8 16,6-9 1-16,0 17-6 0,0-17 1 0,6 13-6 16,-3-6-6-16,2 2 9 0,7 0-7 0,-5-1-6 15,7 1 5-15,1-1 0 0,-2 2-5 0,5 1-8 16,6 0 7-16,-2 2 0 0,-5-4-2 0,6 1 0 16,-3 5-3-16,-2-9 4 0,3 10 0 0,-6-6 1 15,-2 5-2-15,-1-1 7 0,1-1 1 0,-5 1-3 16,1 2 8-16,-8-1 1 0,-1 2 2 0,-1-1 1 15,-7 1-1-15,-1-1-6 0,-3 3 3 0,-4 0-11 16,6-6 4-16,-4-2 4 0,-1 2-4 0,-4 0-3 16,5-1-4-16,4-2 4 0,1-7-4 0,3 3 0 15,-1-1 1-15,7-5-2 0,-8 7-4 0,8-7-10 16,0 0 9-16,-10 4-20 0,10-4-11 0,0 0 0 16,0 0-1-16,0 0-6 0,0 0 13 0,38-23 0 0,-23 17-2 15,5-1 2-15,2-3 4 0,2 2 0 0,1-3 1 16,2 5 9-16,5-1-6 0,-4 0 1 0,3 1 3 15,-3 0 0-15,4-1 2 0,-2 2 3 0,-1 2 11 16,0-1-5-16,-1-2 5 0,2 5 1 0,-2-3-1 16,4 1 4-16,-7 1 2 0,3-3 0 0,-1 1 3 15,-4 3 5-15,-1-1-1 0,-6 0 5 0,4-2 6 16,4 1-1-16,-5 1 11 0,-1-2-8 0,-5-1-6 16,1 0 3-16,-4 2 6 0,-1-2-1 0,-9 5 1 15,13-7 1-15,-7 1-4 0,-6 6 4 0,11-10-2 16,-5 6 0-16,-6 4-8 0,0 0-2 0,0-22-2 15,0 22-8-15,-11-11 1 0,2-1-3 0,-1 4 3 16,-3-1-14-16,-2 3 3 0,-3-3-4 0,1 3-3 16,-2 3-2-16,-5-1 10 0,-3 0-6 0,2 2 6 15,-2-1-7-15,11 3-4 0,-7 0-5 0,4 3 10 16,0-1 6-16,-1 2-12 0,4 1-3 0,1 1 9 16,0 0-4-16,3 3-2 0,2 0-2 0,-4-2 15 0,7 4-15 15,-2-1 11-15,3 0-5 0,4 1-5 0,2-11-2 16,-4 20 12-16,4-9-5 0,0-1-2 0,0-10 3 15,6 21 3-15,0-8-3 0,1-1 8 16,-2-1-5-16,4-3 1 0,-3-1-3 0,7 2 6 0,-6-1-1 16,8 1 5-16,-1-4-5 0,2-4 1 0,1 2-5 15,1-3-1-15,-1-3-5 0,0 2 3 0,4 0-9 16,-3-5 5-16,-1 1 6 0,0-3-8 0,-1-1 0 16,1 0 1-16,-5 1 2 0,1-2-3 0,0 0 4 15,4-2 2-15,-7 2 4 0,-1-4-4 0,2 3-6 16,-2 0 4-16,-3-2-3 0,1 6 10 0,-1 0-1 15,-6 7 1-15,7-11-9 0,-4 4 2 0,-3 7-5 16,9-7-6-16,-9 7 5 0,0 0 4 0,0 0-8 16,0 0 14-16,0 0-10 0,20 10 8 0,-20-10-5 15,7 15 0-15,-4-8 4 0,0-1-1 0,3 5 4 16,0-2 2-16,2 2 5 0,-2 0-4 0,-3-2-1 16,3 0 5-16,1 3-1 0,2-7 2 0,-2 2-3 0,-1 0 6 15,2-3-8-15,1 1 8 0,-3 0-2 0,-6-5 1 16,18 3-4-16,-9-2 3 0,-9-1 2 15,0 0-7-15,22-4 6 0,-13 1-5 0,-2-4 0 0,1 0 2 16,-2 0 1-16,3-5-4 0,0-1-2 0,-2 0 5 16,2 1-5-16,-1-5 0 0,0 3 2 0,0-3 1 15,2 1-5-15,-1 1 6 0,0-1-2 16,-1 1 1-16,4 0-12 0,-8 6 7 0,2 2-7 0,-6 7-3 16,9-9 0-16,-9 9 3 0,10-7-6 0,-10 7 6 15,9-1 2-15,-9 1-7 0,0 0 9 0,14 11 7 16,-7-3-1-16,-1 1 6 0,3 4 4 0,-3 0-4 15,2-1-1-15,-1 1 6 0,2 0 1 0,2 0 5 16,0 3-1-16,0-7 2 0,1 2-1 0,1-3 3 16,1 1 2-16,-2-2 0 0,-2-5 5 0,6 3 8 0,-7-4-20 15,2 2 4-15,-11-3-1 0,25-3-2 16,-17 3-2-16,-8 0 1 0,19-8-2 0,-7 2-1 16,-5-1 1-16,2-4-5 0,-3 0 2 0,5-3-7 0,-5 1-1 15,1-4-1-15,-1 3-5 0,2-5-10 0,-2 1-1 16,0-5-8-16,2 0 4 0,-3 3-10 0,1 4 8 15,-2 1 9-15,2 5-10 0,-3 0-6 0,0 3 6 16,-3 7-4-16,6-11-7 0,-6 11 7 0,0 0 0 16,14-3 10-16,-14 3-4 0,0 0-5 0,13 18 7 15,-7-2 1-15,0 0-4 0,2-1 4 0,0 9 9 16,3 1-8-16,-2 8 1 0,1 5 9 0,-1 1-1 16,5-2 0-16,-8 5-2 0,7 1 7 0,-7 2-7 15,4 5 0-15,1-2 1 0,1 0 8 0,1-1-2 16,-1 1 3-16,2-3-5 0,-1 1 7 0,0-6-5 15,-1 2 2-15,5-4 0 0,-7-4-5 0,2-6 0 16,-1-4 3-16,2 0 6 0,-4-2-12 0,-3 2 10 16,1-10 8-16,-1-4-10 0,-3 3 8 0,-1-5 3 15,-1 3 5-15,-1-11 9 0,-3 17-1 0,0-10 1 16,3-7-2-16,-15 11-3 0,5-5-2 0,-3-4 1 16,-1-2-1-16,-1 0-2 0,15 0-2 0,-24-5 1 0,12-3-5 15,-1 0 1-15,0-3 0 0,1-1 2 0,4-1-1 16,-1-4 1-16,-1-5-2 0,4-1-2 15,3-4 1-15,3-8-3 0,3-5 7 0,6 1-15 0,-2-3-9 16,5 0-4-16,5-3-5 0,2-1-4 0,2 2-1 16,-3-3-8-16,4 4-1 0,2-1 5 0,-5 6 1 15,4 2-2-15,-1 2 6 0,-2 0-2 0,-1 2 4 16,0 7 4-16,1-4 1 0,-4 6 0 0,1 2 7 16,-4 1-2-16,-4 3 19 0,7-1-6 0,-5 6 14 15,-2-3 2-15,-2 3-1 0,2-2 12 0,-3 1 1 16,-1 8 4-16,0-5 1 0,-2 3 5 0,-3 7 0 15,8-12-7-15,-8 12-4 0,6-6-3 0,-6 6-3 16,0 0-7-16,6-7 3 0,-6 7-8 0,0 0-8 0,0 0 5 16,0 0-2-16,13 16 1 0,-13-16-2 15,9 11 1-15,-4 1 2 0,1 0 9 0,-3 3-8 16,3-3-1-16,1 5 4 0,-4-4-4 0,6 0-1 0,-5 3 1 16,2 1-2-16,0-3 1 0,-1 3-2 0,1-3-1 15,-3-1-4-15,0 2-13 0,1-6-16 0,-1 2-37 16,3 0-30-16,-3-6-34 0,-3-5-31 0,6 15-29 15,-6-15-25-15,5 9-38 0,-5-9-44 0,0 0-68 16,12 0-301-16,-12 0-717 0,0 0 317 0</inkml:trace>
          <inkml:trace contextRef="#ctx0" brushRef="#br0" timeOffset="79296.4381">28260 1618 239 0,'0'0'280'0,"0"0"-20"16,0 0-15-16,0 0-17 0,0 0-11 0,0 0-16 16,-10-13-10-16,10 13-13 0,0 0-16 0,-23 7-9 0,23-7-4 15,-19 3-20-15,8 0-4 0,2 2-7 16,-1 1-10-16,1-1-11 0,9-5-12 0,-13 7-6 16,4-2-7-16,4 3-7 0,5-8-4 0,-12 10-6 0,12-10 0 15,-3 13-6-15,3-13-6 0,-4 14-5 16,4-7 2-16,0-7-4 0,4 17 4 0,-1-8-9 15,3 0 1-15,0 2-4 0,-1-2 4 0,7 2-4 16,-5-2 2-16,5 2-1 0,-2 0 6 0,4-2 0 0,-2 2 5 16,-2 2 6-16,2-2 10 0,-1-1 9 0,-8-2 0 15,7-1 7-15,-7 3 1 0,-3-10-3 0,12 7 3 16,-8-1 0-16,-4-6 7 0,3 14 3 0,-3-14 1 16,-3 11 3-16,3-11-4 0,-4 13-2 0,-2-6-11 15,6-7-4-15,-12 8-11 0,5-1 2 0,1-1-10 16,6-6-9-16,-17 8-15 0,11-5-26 0,6-3-29 15,-10 8-36-15,10-8-26 0,-9 6-27 0,9-6-23 16,0 0-33-16,0 0-55 0,0 0-59 0,0 0-59 16,0 0-326-16,-8-22-732 0,8 22 324 0</inkml:trace>
          <inkml:trace contextRef="#ctx0" brushRef="#br0" timeOffset="79511.3299">28451 1727 45 0,'9'-5'329'0,"-9"5"-21"16,0 0-12-16,13 8-12 0,-13-8-12 0,14 8-6 0,-8-2-17 16,0-1-13-16,1 7-12 0,-1-4-9 0,2 3-11 15,1 2-19-15,-3-2-13 0,4 0-13 0,-7 2-18 16,7 1-7-16,-7-4-13 0,0 1-6 0,3 2-19 16,-1-1-5-16,-2-1-13 0,0-1-26 0,0-2-28 15,-3-8-41-15,0 16-37 0,0-16-42 0,3 12-44 16,-3-12-52-16,0 0-53 0,0 14-81 0,0-14-212 15,0 0-582-15,0 0 257 0</inkml:trace>
          <inkml:trace contextRef="#ctx0" brushRef="#br0" timeOffset="79943.5837">28724 1804 230 0,'0'0'292'0,"15"14"-13"16,-15-7-14-16,0-7-8 0,7 14-16 0,-1-7-9 15,-3 3-15-15,0-1-14 0,2 1-12 0,1-2-18 0,3 5-10 16,-9-3-14-16,3-4-12 0,1 4-7 0,-1 0-18 16,3-4-5-16,-3 5-12 0,-3-11-10 0,3 12-14 15,-3-12-1-15,0 0-5 0,1 14-11 16,-1-14 0-16,0 0-1 0,3 7-3 0,-3-7-7 16,0 0-4-16,0 0-8 0,0 0 5 0,0 0-4 0,0 0-4 15,0 0-6-15,23-18-1 0,-20 13-4 0,4-5-2 16,-1 1-1-16,3-2 2 0,2-1-5 0,-2 0-4 15,-2 1-2-15,5-2 3 0,-5 0-2 0,5 1 7 16,-4 0-7-16,1 2 2 0,1-1 0 0,-4 3 17 16,2 1-2-16,-8 7 7 0,9-7-1 0,1 3 5 15,-10 4 0-15,9-6 8 0,-9 6 1 0,13 0 13 16,-13 0-4-16,14 4 10 0,-14-4 2 0,12 8 8 16,-5 2 5-16,-1-4 5 0,3 7-1 0,-4-6 0 15,1 3-1-15,-1 0-5 0,6 1 1 0,-5 0-8 0,0 4-4 16,-2-5-7-16,-4-2-5 0,6 1-4 15,-6-9-4-15,3 18-4 0,3-9-2 0,-4 1-11 16,-2-10-20-16,3 15-29 0,0-8-28 0,-3-7-33 0,3 10-51 16,-3-10-39-16,0 0-32 0,0 11-34 0,0-11-54 15,0 0-64-15,0 0-371 0,0 0-789 0,0 0 348 16</inkml:trace>
          <inkml:trace contextRef="#ctx0" brushRef="#br0" timeOffset="80135.5861">29352 1675 357 0,'16'9'349'0,"-13"-2"-22"0,3 1-17 0,-6-8-17 15,8 21-16-15,-2-7-5 0,0 3-14 0,-2 1-12 0,5 4-16 16,1-3-10-16,-7-3-23 0,9 4-17 16,-4 4-14-16,-2-7-18 0,0 1-6 0,1-1-25 15,-4 1-26-15,0-4-35 0,5 1-58 0,-8-1-53 16,0-1-56-16,-5 2-80 0,5-15-108 0,-9 15-298 15,-1-8-646-15,1-2 286 0</inkml:trace>
        </inkml:traceGroup>
      </inkml:traceGroup>
      <inkml:traceGroup>
        <inkml:annotationXML>
          <emma:emma xmlns:emma="http://www.w3.org/2003/04/emma" version="1.0">
            <emma:interpretation id="{B3F0679B-C9EC-4162-948F-686BB48E22BB}" emma:medium="tactile" emma:mode="ink">
              <msink:context xmlns:msink="http://schemas.microsoft.com/ink/2010/main" type="line" rotatedBoundingBox="1711,5193 5787,4690 5955,6050 1879,6553"/>
            </emma:interpretation>
          </emma:emma>
        </inkml:annotationXML>
        <inkml:traceGroup>
          <inkml:annotationXML>
            <emma:emma xmlns:emma="http://www.w3.org/2003/04/emma" version="1.0">
              <emma:interpretation id="{99B71409-B2A9-414D-8C3C-A76449889EDC}" emma:medium="tactile" emma:mode="ink">
                <msink:context xmlns:msink="http://schemas.microsoft.com/ink/2010/main" type="inkWord" rotatedBoundingBox="1711,5193 5787,4690 5955,6050 1879,6553"/>
              </emma:interpretation>
            </emma:emma>
          </inkml:annotationXML>
          <inkml:trace contextRef="#ctx0" brushRef="#br0" timeOffset="82391.4139">219 3870 37 0,'-10'-12'270'0,"10"12"-12"15,0 0-14-15,-2-11-14 0,2 11-15 0,0 0-11 16,-3-12-18-16,3 12-14 0,0 0-9 0,2-13-13 15,-2 13-10-15,0 0-10 0,6-10-12 0,-6 10-7 16,0 0-11-16,6-11-13 0,-6 11-7 0,7-4-5 0,-7 4-8 16,0 0-7-16,16 3-2 0,-16-3-4 15,14 9-1-15,-4-3-1 0,-2 1-2 0,-2-1 0 16,3 5-4-16,1 1-3 0,-4-1-1 0,2 4 0 0,-2-2-5 16,-3 1 5-16,-1 2-3 0,0-3-6 0,-1 5 4 15,-1-3-6-15,-1 3-2 0,-3-2-3 0,-2 1-1 16,0 1-6-16,-2-1 3 0,-2 1-1 0,-2-1-1 15,1-4-8-15,1 1 3 0,-2-3 0 0,-1 4-2 16,1-9 8-16,-2 2-8 0,2-2-4 0,3-2-4 16,-3-2 19-16,12-2-1 0,-19 1-4 0,19-1 0 15,-19-6-4-15,11 1-4 0,1-1-1 16,1-2-1-16,-3-4-1 0,3-3-8 0,0 0-6 0,4-4 5 16,-2 1-9-16,2 0-4 0,2 0 4 0,3 1 3 15,0 0 2-15,-1-1-2 0,2 1-6 0,1 1 10 16,1 0-6-16,1 2 4 0,4-3-2 0,-2 0 6 15,3 3-3-15,-1 3 1 0,1-3-2 0,-1 4 3 0,1 6-7 16,3 1 3-16,1-1 2 0,-1 2 4 0,3 4-3 16,1 5 2-16,-2-1-6 0,1 2 8 15,7 6 1-15,-3 2 5 0,2 3-6 0,-1-1 1 16,5 8 3-16,-3 4-2 0,1 1 6 0,-1 2-3 0,-3 2 4 16,4 2-4-16,-4-2-4 0,-3 5 6 0,1 4-7 15,-2 1 9-15,-3 1-6 0,0-1 4 0,-2-2 0 16,-7 2 2-16,4-1-7 0,-8-2 2 0,-1-3 0 15,-1-3 2-15,-1 2-8 0,-2-3 7 0,-2-9-4 16,1-4 5-16,-2 3 1 0,-3-5 0 0,3-2-1 16,-1-3 3-16,1 0 1 0,-2-4-3 0,1 0 6 15,5-2 2-15,2-9-3 0,-15 12 7 0,8-11-1 16,7-1-1-16,-14 4 1 0,14-4-2 0,0 0 0 16,0 0 0-16,-26-12-5 0,17 3 1 0,1-1-6 15,-2-1 3-15,2-5-10 0,1 1-11 0,-4-9-12 16,7-2-11-16,-2-10-13 0,0-3-12 0,3 1-8 15,3-4-7-15,0 0 4 0,4-6 2 0,2 2 3 16,0-3 6-16,2 4 8 0,-1-1 3 0,5 1 2 0,2-1 6 16,-1 4 8-16,-1 5 8 0,-2 0 3 15,1 8 9-15,-4 7 11 0,1-2 5 0,-1 3 8 16,-1 7 7-16,0 0 1 0,0 7 0 0,-4-2 3 0,4 3-7 16,-6 6-3-16,7-11 0 0,-7 11-4 0,12-4 5 15,-12 4 3-15,0 0-1 0,19 6-1 0,-11 1 4 16,2 0 4-16,4 3-2 0,-4-3 2 0,2 2 7 15,1 0-5-15,-1-1 1 0,2 4-2 0,-1-3 9 16,-1 1-2-16,2-1 5 0,-1-2-7 0,-3 0 6 16,7-3-2-16,-8 2-2 0,3-6-1 0,-3 1 10 15,4-1-8-15,-13 0-5 0,24-3 8 0,-11-2-8 16,1 0 1-16,1-2-10 0,-2-4-2 0,-1 3 0 16,0-4-1-16,0 1 5 0,-5-1-5 0,1 0 1 15,-1 0 1-15,-1 2-1 0,-4-5 1 0,-1 3 5 16,-1 0-10-16,0 12 5 0,-3-24 1 0,-1 14 0 15,-2-4-8-15,1 3 4 0,-4 6 0 0,-1-3-4 16,0 3 2-16,-5 1-4 0,0 2 1 0,-2 4 9 0,1-2-10 16,-2 4 0-16,0 4 3 0,0-3-3 15,0 0 1-15,0 2-2 0,2 3 3 0,0-1-4 16,2 2-1-16,1-3 1 0,-1 7-1 0,1-4 3 0,1-2-7 16,5 2 0-16,1-3 0 0,1 1-7 0,-1 3-19 15,0-6-7-15,6-6-40 0,-6 15-26 0,5-10-28 16,1-5-26-16,-6 16-40 0,6-16-42 15,0 0-58-15,0 12-321 0,0-12-665 0,0 0 294 0</inkml:trace>
          <inkml:trace contextRef="#ctx0" brushRef="#br0" timeOffset="82599.3272">570 3689 2 0,'-9'-17'345'0,"1"3"-6"15,-2-10-16-15,-1 6-15 0,4 1-10 0,1 0-12 16,0-1-14-16,-2 4-18 0,2 1-19 0,3 2-19 16,-2 3-22-16,0 0-22 0,5 8-15 0,-3-12-22 15,3 12-16-15,0 0-24 0,0 0-11 0,0 0-35 16,0 0-32-16,0 0-40 0,0 0-40 0,0 0-43 16,16 28-52-16,-5-18-73 0,-4 4-323 0,2-4-599 15,3 4 266-15</inkml:trace>
          <inkml:trace contextRef="#ctx0" brushRef="#br0" timeOffset="83069.8369">1241 3624 314 0,'0'0'309'0,"9"-5"-15"0,-9 5-12 16,10-7-14-16,-10 7-29 0,0 0-20 0,9-3-15 15,-9 3-19-15,0 0-12 0,10-7-8 0,-10 7-20 16,0 0-8-16,0 0-5 0,0 0-14 0,0 0-11 16,0 0-4-16,0 0-5 0,0 0-14 0,-17 28-3 15,9-21-11-15,2 3-7 0,-1-3-7 0,1 0-4 16,0 4-11-16,0-4 1 0,3 3-8 0,-2-2 6 16,2 2-13-16,3-10 1 0,-3 16-5 0,3-16 0 15,0 13-4-15,0-13-7 0,3 15 4 0,0-10-4 16,-3-5-3-16,8 11 3 0,-1-5-7 0,-1-1 6 0,5 1-5 15,-11-6-1-15,19 3 3 0,-10-1 1 16,6 2-7-16,-3-3 3 0,6-1-4 0,-3 2 0 16,3-2 4-16,-2 1-2 0,2 2-1 0,0-2 4 0,-2 2-6 15,2-2 4-15,-3 3 0 0,0 2 2 0,1-3 0 16,-2 1 5-16,-5 2-3 0,-2-3 8 16,2 2 4-16,0 2 3 0,-5 3 7 0,-2-3-1 15,1 3 6-15,-3-10 8 0,-5 19-5 0,0-7 5 0,-6-1-3 16,2 1-2-16,-1-3-3 0,-1 4 0 0,-1-4-8 15,0-1 0-15,-1 2-5 0,1-4 3 0,2 4-2 16,-1-3-6-16,2-3-2 0,-1 3-27 0,10-7-26 16,-14 3-31-16,7 2-34 0,7-5-41 0,-12 4-51 15,12-4-59-15,0 0-89 0,-16-9-286 0,16 9-679 16,-6-11 301-16</inkml:trace>
          <inkml:trace contextRef="#ctx0" brushRef="#br0" timeOffset="83390.6455">1691 3433 143 0,'0'0'352'16,"0"-9"-17"-16,0 9-17 0,0 0-28 0,3-8-28 15,-3 8-30-15,0 0-21 0,0 0-19 0,0 0-15 0,0 0-9 16,22 6-9-16,-14 4-5 0,-1-4-10 0,1 5 8 15,1 4-2-15,1 0 1 0,5 3 12 0,2 2-10 16,-3 0 2-16,1 2-3 0,0 1 1 0,0 0-6 16,6 9-4-16,-8-8-7 0,1 1-7 0,-2-1-7 15,1 0 0-15,-4 4-17 0,3-6 0 0,-1 3-17 16,3-5-8-16,-5 2-6 0,3-2-7 0,-4-3-6 16,1 4-4-16,1-4-5 0,-4-6-8 0,2 7-15 15,-2-7-32-15,0 2-38 0,-2 2-39 0,1-5-52 16,-1 0-54-16,-3-3-59 0,-1-7-62 0,0 20-69 15,0-20-384-15,-4 15-823 0,4-15 364 0</inkml:trace>
          <inkml:trace contextRef="#ctx0" brushRef="#br0" timeOffset="84126.305">1816 4017 178 0,'0'0'327'0,"0"0"-19"0,0 0-24 16,0 0-25-16,0 0-21 0,0 0-29 0,0 0-18 16,0 0-15-16,18-21-21 0,-18 21-5 15,12-6-15-15,-12 6-11 0,14-4-8 0,-7 1-2 0,-7 3-14 16,22-6-9-16,-11-3-3 0,5 4-9 0,-1-3-9 16,3-1-4-16,-1 0-5 0,6-1-5 0,-2-1-9 15,5-4-3-15,-3 3-8 0,4-4 1 0,2 3-8 16,2-5 0-16,-3 4-5 0,-1-2 4 0,6-2-9 15,-6 4-3-15,-5 0-1 0,2 0 4 0,-3 1-8 16,-6 2 2-16,0 0 1 0,-3 1-6 0,0 0 6 16,-5 3-3-16,-2 0 3 0,-2-2-1 0,-3 9-9 15,5-15 9-15,-5 15-12 0,0 0 4 0,-11-22 3 16,8 17-4-16,-8-1 0 0,11 6-1 0,-16-7 7 16,-1 1-10-16,4 5 4 0,-1-1-2 0,0 5 5 15,-1 0-6-15,-2 0 11 0,4 4-9 0,-1-1-1 16,4 2 1-16,1 0 2 0,2 3-2 0,-1 1-1 15,1 0-1-15,5 2 9 0,-2 2-8 0,5-1 4 0,2 2-1 16,2 5 8-16,1-8-4 0,4 2-6 0,2-1 4 16,3 2-8-16,4 0 1 0,2-3 3 15,-3-3-1-15,6 0 5 0,0-1 0 0,3-2 0 16,1-2 0-16,2-6-3 0,-6 3 1 0,2-3 1 0,1-3 4 16,-7 1-6-16,5-2 1 0,0-4-2 0,-2 0 3 15,-7 1-3-15,-1-1 5 0,-3-1-5 0,1 3 7 16,-4 2 8-16,-1-4 17 0,1 2 9 0,-9 6 19 15,9-5 0-15,-9 5 1 0,7-6-3 0,-7 6-8 16,6-7-11-16,-6 7-3 0,0 0-10 0,0 0 1 16,0 0-8-16,0 0-6 0,0 0 3 0,0 0-3 15,20 10-1-15,-16-2-6 0,-1-1-1 0,1 3 3 16,-1-3 0-16,3 2-2 0,-6-9-3 0,8 13 1 16,-2-6-1-16,0-1 3 0,0 1-6 0,-3 0 3 15,-3-7-3-15,12 11 2 0,-12-11 3 0,6 6 4 16,-6-6 13-16,0 0 17 0,6 5 26 0,-6-5 8 15,0 0 0-15,0 0 0 0,0 0 2 0,9-18 2 0,-9 18 2 16,4-18-1-16,2 5 0 0,1-5-8 16,-2 5-3-16,-1-5-4 0,5-4-5 0,0 2-9 0,3-5-3 15,0 4-6-15,-1-3-7 0,7 3-3 0,-4-1-7 16,4 3-17-16,-3 7-17 0,6-5-24 0,2 4-28 16,-9 5-34-16,1 0-33 0,2 1-37 0,-2 1-41 15,0 2-31-15,-5 4-37 0,-10 0-42 0,19 0-54 16,-19 0-367-16,11 4-795 0,-11-4 352 0</inkml:trace>
          <inkml:trace contextRef="#ctx0" brushRef="#br0" timeOffset="84387.337">3232 3606 54 0,'12'-1'257'0,"-12"1"-13"15,15 1-6-15,-15-1 1 0,14 4-3 0,-5-1 1 16,-1 3-8-16,1-1-6 0,1 1-7 0,-2 0 4 15,4 2 1-15,-2 3-3 0,2-3-1 0,0 4-6 16,1-1-8-16,-4-1 1 0,3 2-6 0,2 0-16 0,-2-4-4 16,0 3-10-16,-2 1-11 0,0 0-13 15,1-1-15-15,-1-1-11 0,-2-3-8 0,2 2-9 16,-2-1-11-16,-1-1-8 0,-1-2-12 0,-6-5-4 0,10 7-6 16,-10-7-8-16,11 2-21 0,-11-2-27 0,3 10-34 15,-3-10-31-15,6 8-32 0,-6-8-34 0,0 0-45 16,0 0-47-16,0 0-54 0,0 0-72 0,0 0-370 15,0 0-774-15,0 0 342 0</inkml:trace>
          <inkml:trace contextRef="#ctx0" brushRef="#br0" timeOffset="84562.7931">3296 3411 118 0,'0'0'402'0,"-6"-15"-33"0,6 15-39 15,-5-11-27-15,5 11-34 0,0 0-36 0,-6-7-29 16,6 7-23-16,0 0-34 0,0 0-38 0,0 0-45 16,0 0-47-16,0 0-51 0,0 0-59 0,27 24-66 0,-22-16-251 15,1-2-445-15,3 0 197 0</inkml:trace>
          <inkml:trace contextRef="#ctx0" brushRef="#br0" timeOffset="84892.3946">3670 3617 128 0,'8'4'311'0,"2"1"-14"0,-1 1-9 0,-2 2-6 0,2-4-19 16,0 7-13-16,0-5-15 0,2 4-15 0,-2-3-11 15,0 0-10-15,-2 0-12 0,1 1-7 0,-1 0-13 16,0 0-16-16,1 0-11 0,-1-1-5 16,-1 0-9-16,0 0-6 0,-6-7-10 0,12 10-4 0,-10 0-9 15,-2-10-6-15,4 5-6 0,-4-5-1 0,6 8 4 16,-6-8 0-16,0 0 12 0,0 0 0 0,0 0 3 15,0 0 6-15,0 0-8 0,0 0 4 0,0 0 0 16,0 0-3-16,0 0-1 0,0 0-3 0,0 0-3 16,-18-40-4-16,18 25-2 0,0-3-7 0,2-1-6 15,-2-6-10-15,6 4-2 0,-2-2-11 0,4 0-4 16,-2 0-4-16,1 4-11 0,1 2-12 0,2 3-18 16,-3-1-21-16,1 2-33 0,-2 4-32 0,1 1-47 15,1 1-44-15,-1 2-46 0,-7 5-41 0,17-6-49 0,-17 6-52 16,0 0-100-16,0 0-268 0,10 11-789 15,-10-11 349-15</inkml:trace>
          <inkml:trace contextRef="#ctx0" brushRef="#br0" timeOffset="85116.8612">4106 3747 188 0,'0'0'203'0,"13"8"-17"0,-5 0-5 0,-3-5-10 16,-5-3-8-16,12 7-9 0,-12-7-12 0,14 7-7 15,-14-7 4-15,9 4 2 0,-9-4 12 16,0 0 10-16,9 5 21 0,-9-5 27 0,0 0 7 0,0 0 9 16,0 0 12-16,0 0 6 0,0 0 0 0,10-15-3 15,-10 15-7-15,2-11-16 0,-2 11-19 0,0-12-27 16,0 12-14-16,0 0-16 0,-6-20-20 0,6 20-28 16,-3-10-44-16,3 10-62 0,-6-8-79 0,6 8-81 15,0 0-93-15,0 0-111 0,-11-10-362 0,11 10-797 16,0 0 353-16</inkml:trace>
        </inkml:traceGroup>
      </inkml:traceGroup>
    </inkml:traceGroup>
    <inkml:traceGroup>
      <inkml:annotationXML>
        <emma:emma xmlns:emma="http://www.w3.org/2003/04/emma" version="1.0">
          <emma:interpretation id="{BB01C152-F84B-4470-B465-51A825C384F2}" emma:medium="tactile" emma:mode="ink">
            <msink:context xmlns:msink="http://schemas.microsoft.com/ink/2010/main" type="paragraph" rotatedBoundingBox="1995,7078 30918,5969 30970,7318 2047,8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4104B2-73D0-41C8-B0F1-C72BB0E43029}" emma:medium="tactile" emma:mode="ink">
              <msink:context xmlns:msink="http://schemas.microsoft.com/ink/2010/main" type="line" rotatedBoundingBox="1995,7078 30918,5969 30970,7318 2047,8427"/>
            </emma:interpretation>
          </emma:emma>
        </inkml:annotationXML>
        <inkml:traceGroup>
          <inkml:annotationXML>
            <emma:emma xmlns:emma="http://www.w3.org/2003/04/emma" version="1.0">
              <emma:interpretation id="{6DF82B04-C529-46DD-A39C-17756F1D31BA}" emma:medium="tactile" emma:mode="ink">
                <msink:context xmlns:msink="http://schemas.microsoft.com/ink/2010/main" type="inkWord" rotatedBoundingBox="1999,7177 6211,7015 6251,8058 2039,8220"/>
              </emma:interpretation>
            </emma:emma>
          </inkml:annotationXML>
          <inkml:trace contextRef="#ctx0" brushRef="#br0" timeOffset="116145.8673">353 5958 89 0,'0'0'169'15,"0"0"-13"-15,0 0-16 0,0 0-6 0,0 0-11 16,-9-5-18-16,9 5 5 0,0 0-8 0,0 0-7 15,0 0-3-15,0 0-2 0,0 0-11 0,0 0 3 0,0 0-2 16,0 0-8-16,0 0-2 0,0 0 0 16,0 0-5-16,0 0-4 0,-4-11-5 0,4 11 1 15,0 0 0-15,0 0-1 0,0 0-2 0,0 0-4 0,0 0-2 16,0 0-5-16,-8-8 1 0,8 8 1 0,0 0-4 16,0 0 3-16,0 0-3 0,0 0 5 15,-4-10-3-15,4 10-2 0,0 0-2 0,0 0 1 0,0 0-3 16,0 0 5-16,0 0-7 0,0 0 1 0,0 0-5 15,0 0 0-15,0 0-4 0,0 0-3 0,0 0-3 16,0 0-3-16,0 0-1 0,0 0-3 0,0 0 2 16,0 0 0-16,0 0 0 0,0 0 2 0,0 0-3 15,0 0 8-15,0 0-2 0,16 27 3 0,-16-27 0 16,8 11-1-16,-7-5 2 0,-1-6 1 0,8 15-3 16,-2-8 1-16,1 2-3 0,2 3 1 0,-6 1 1 15,2-2 3-15,1-4 1 0,1 8 3 0,0-2-3 16,2-1 0-16,-3 1-4 0,2-2 3 0,2 6 1 0,-2-6-1 15,-2 3-3-15,1-1 3 0,1 4-1 16,-1-5-3-16,1 0 2 0,0 2-3 0,0-3-2 16,1 0-9-16,-3 0 12 0,0-4-2 0,0 1 4 0,1 4 0 15,-1-5 0-15,2 3-3 0,-2-2 0 0,1-1-2 16,-1-2 0-16,0 2-6 0,-6-7 8 0,9 12-3 16,-3-7 5-16,1 0-3 0,-7-5-5 0,8 9 4 15,1-3-3-15,-9-6-9 0,10 7 5 0,-4-1 1 16,-6-6 2-16,8 8-5 0,-8-8-2 0,13 8-1 15,-8-5 4-15,-5-3 1 0,11 10-2 0,-11-10 15 16,9 7-19-16,-9-7-3 0,11 7 6 0,-11-7-4 16,7 6-2-16,-7-6 2 0,8 5 2 0,-8-5-2 15,7 6-2-15,-7-6-3 0,8 3 6 0,-8-3-1 16,7 8 4-16,-7-8-7 0,6 6-1 0,-6-6 5 16,8 4 0-16,-8-4-4 0,0 0 3 0,6 7-4 15,-6-7 6-15,0 0-4 0,10 7 1 0,-10-7-2 0,0 0 1 16,7 3 1-16,-7-3-3 0,0 0 2 0,9 5 0 15,-9-5 0-15,0 0 3 0,0 0-7 0,0 0 14 16,11 2-15-16,-11-2 8 0,0 0-6 0,0 0 6 16,0 0-6-16,0 0-4 0,0 0 2 0,0 0 5 15,12 4-5-15,-12-4 8 0,0 0 4 0,0 0 1 16,0 0-8-16,0 0 0 0,0 0 16 0,0 0-4 16,0 0 11-16,0 0 0 0,0 0 3 0,0 0 3 15,0 0 1-15,0 0-2 0,0 0-4 0,0 0-3 16,0-22-5-16,0 22 4 0,0-16-3 0,0 5-1 15,0-3-13-15,0-2 6 0,-3-2 2 0,3-4 2 16,0-1-5-16,0-3-2 0,0 1 2 0,-3-5-2 16,4-6-5-16,-1 1 1 0,2-2 0 0,-2 3 1 0,-2 7 2 15,4-10-1-15,1 11 0 0,-3-1-4 16,0-1 0-16,0 4-10 0,0 1 7 0,0 6 2 16,1-1-2-16,1 2 2 0,-2 3-2 0,0 13-3 0,-2-21-5 15,2 13-14-15,0 8-22 0,0-13-31 0,0 13-32 16,3-11-19-16,-3 11-24 0,0 0-36 0,0 0-42 15,0 0-48-15,20 2-363 0,-20-2-691 0,0 0 307 16</inkml:trace>
          <inkml:trace contextRef="#ctx0" brushRef="#br0" timeOffset="117396.5742">1157 6405 169 0,'0'0'266'0,"0"0"-18"0,0 0-19 0,-3 8-18 15,3-8-14-15,0 0-19 0,0 0-12 0,0 0-14 16,0 0-9-16,0 0-8 0,0 0-2 0,0 0-7 15,30-7-3-15,-30 7-6 0,16-7-4 0,-8 1-10 16,4-3-7-16,-3 0-7 0,4-2-6 0,1 4-4 16,-1-6-7-16,0 1-9 0,1-2-5 0,2 2-2 15,-2-1-2-15,2-4-12 0,-2 5-7 0,-3-1 4 16,3 0 4-16,1-5-12 0,-3 5-1 0,-2-4-10 16,-1 6 2-16,0 0 4 0,1-5-3 0,-4 4-4 0,0-2-1 15,-3 1-2-15,-3-2 1 0,3 5-2 0,-3-4-1 16,0 14-1-16,-4-19-3 0,2 10 2 15,2 9-3-15,-9-18 0 0,5 12 2 0,-5-2-8 0,9 8 4 16,-13-10-4-16,5 6-4 0,8 4 2 0,-19-1-1 16,19 1 4-16,-23 5-4 0,11 0 3 0,-1 0-1 15,-2 2-4-15,2 1 5 0,-1 3-3 0,1 1 2 16,-1-1-9-16,3 3 9 0,0-1 3 0,1 0 4 16,-1 2-3-16,2 0-7 0,2 6 10 0,1-4-1 15,1 1 6-15,-1-4-3 0,5 7-2 0,1-5 5 16,0 2 0-16,4-1-2 0,-2-3 4 0,2 2-7 15,-1-3-2-15,3 4 6 0,2-6 4 0,2 3-9 16,-2-3 6-16,1 0-11 0,3 1 12 0,-4-4 1 0,4 0-8 16,2-1-2-16,-1-4 5 0,4 1-5 15,-4-2 5-15,2-2 3 0,0-2-2 0,-2 1-4 0,4-3 2 16,-1-2-6-16,-1-1 3 0,-2 1-1 0,2-1 4 16,-4-2-4-16,2 0-4 0,1 1-1 0,-1 1 1 15,-2 0-6-15,-4 0 2 0,0 1 4 0,1 1 2 16,2-1-3-16,-10 6 3 0,11-7-9 0,-11 7 2 15,10-7 4-15,-10 7-4 0,9-2 3 0,-9 2-4 16,0 0-1-16,20 0 4 0,-20 0 2 0,16 5 4 16,-7-1-2-16,4 2 1 0,1 1 1 0,1-2-6 15,-3 6 8-15,3 0 6 0,2-2-9 0,1 8 6 16,-1-5-4-16,-1-2 1 0,5 4-2 0,-6-5 1 16,-2 5-1-16,2-4 1 0,0-1 2 0,-4 0 3 15,2 1-5-15,-6-3 6 0,-1-2-13 0,0 1 9 16,-6-6-2-16,8 6 16 0,-8-6-8 0,10 5-3 15,-10-5 2-15,0 0 7 0,9 7 4 0,-9-7 14 0,0 0 10 16,0 0-11-16,0 0-2 0,0 0-4 0,0 0 1 16,0 0-2-16,0 0-2 0,0 0 8 15,-15-29-17-15,15 29 1 0,-7-18-8 0,2 10 2 0,2-1-11 16,3 9 15-16,-4-21-4 0,4 11-1 0,0 10-3 16,0-24-3-16,0 10 1 0,0 0-2 0,4 2 0 15,-1 1 2-15,3-1-4 0,2 1-2 0,-1 0-8 16,4-1 8-16,-4 2-4 0,2-2 5 0,3 3-6 15,-1-2-3-15,-1 3-2 0,2-2-17 16,-2 3-4-16,4-3-9 0,-1 3 7 0,-4 2-21 0,2-1-1 16,-4-1-3-16,0 4-8 0,-7 3 1 0,14-8 7 15,-14 8-6-15,12-3 3 0,-12 3 6 0,10-4 4 16,-10 4 4-16,0 0 7 0,0 0-4 0,14-2 9 0,-14 2 9 16,0 0-8-16,0 0 9 0,13 0 0 0,-13 0 5 15,0 0 6-15,0 0 9 0,17 3 7 16,-17-3 8-16,13 8 7 0,-6-1 14 0,1-1 14 0,4 3 20 15,-3 2-1-15,1-4 7 0,4 4 14 0,-2 2 4 16,-2-2 6-16,2 3 3 0,0-2-2 0,-2 4 4 16,2-5-4-16,2 4-7 0,-1-2-3 0,0 0-2 15,-2-1-8-15,2 1-6 0,-5-2-6 0,1-1-7 16,0 0-4-16,-5-3-6 0,2 3-3 0,0-3-4 16,-6-7-4-16,11 11-9 0,-8-4-14 0,-3-7-20 15,5 11-32-15,-5-11-35 0,2 7-28 0,-2-7-28 16,0 0-21-16,0 0-37 0,0 0-39 0,0 0-49 15,0 0-70-15,0 0-372 0,0 0-776 0,-28-21 344 16</inkml:trace>
          <inkml:trace contextRef="#ctx0" brushRef="#br0" timeOffset="117575.1487">2304 5914 327 0,'-3'-11'364'0,"-3"-5"-16"15,2 4-22-15,-4 0-25 0,2 3-22 0,3 2-26 16,3 7-25-16,-9-17-23 0,9 17-9 0,-4-12-38 16,4 12-42-16,-9-10-41 0,9 10-65 0,0 0-52 15,0 0-61-15,0 0-88 0,0 0-284 0,0 0-516 16,-15 18 229-16</inkml:trace>
          <inkml:trace contextRef="#ctx0" brushRef="#br0" timeOffset="118854.9852">2729 6335 43 0,'0'0'284'0,"0"0"-17"0,0 0-13 16,0 0-12-16,12-13-15 0,-12 13-5 0,7-11-26 0,-7 11-14 15,8-13-14-15,-2 4-1 0,0 0-18 0,0-2-10 16,1-3-10-16,-1-3-14 0,2 4-11 16,-1-5-10-16,4-3-7 0,-2 0-6 0,-2-1-11 15,3-5-6-15,-4 1-9 0,2 0-2 0,-1-3-7 0,-2 3-5 16,2-10-4-16,-1-1-3 0,-3 1-10 16,2 0 2-16,-5 1-6 0,0 7-1 0,-5-7-9 15,2 7 1-15,-4-8-4 0,1 10-4 0,-5-2-2 0,4 0-1 16,-2 4 0-16,0 0-3 0,0 3 5 0,0 0 0 15,-1 3 0-15,-2 7-7 0,4-1 12 0,-4 1-8 16,5 3 9-16,-1 1-3 0,1 1 4 0,0 1-6 16,7 5 9-16,-18-6-10 0,18 6 7 0,-20 1-3 15,20-1-3-15,-15 9 1 0,6-2 2 0,0 7-1 16,0-2 1-16,4 2 5 0,-3 2-1 0,4 1-3 16,1 8 4-16,-2-2 4 0,4 6 1 0,1-1 4 15,0 7-9-15,0-8 15 0,6 12 1 0,-3-4-9 16,3 5 10-16,0-3 1 0,1-2-3 0,3 3-2 0,-1-3 4 15,2 1-7-15,2-1 8 0,-2 2-9 16,-1-15 1-16,2 4 6 0,1 0-3 0,2 0-6 16,-1-2 14-16,1-1-16 0,1 0-3 0,-1 0 2 0,0-4 7 15,-2 0-1-15,4-2-7 0,-4 0 0 0,-4-6 1 16,5 2 1-16,-1-4-2 0,2 1-2 16,1 1 0-16,-2-1 0 0,-1-8 2 0,1 6 1 0,0-7 5 15,1 2-15-15,3-3 7 0,0-1-3 0,-3-2-1 16,3-1 5-16,-3-2 10 0,6-5-17 0,3 0 4 15,-3-3 5-15,-2 2-19 0,2-3-4 0,-2 1 6 16,1-3-20-16,-4-2 2 0,2-1-9 0,0-1 0 16,-5 1-4-16,1 4 6 0,1-4 6 0,-2-1-4 15,0 1 8-15,-5 2-2 0,2 4 4 0,-5-1 7 16,1-2-7-16,-2 7-5 0,-1-4 6 0,0 4 9 16,-1 0-4-16,-2 10 5 0,-2-15 3 0,2 15-2 15,-6-14 0-15,6 14 4 0,-7-11 13 0,7 11-10 0,-17-6-5 16,17 6 1-16,-16 0 8 0,16 0 3 15,-19 4-2-15,8-2 4 0,-2 6 4 0,4-2 2 0,1 1-6 16,-5 1 7-16,2 3-4 0,4 1 4 0,-5 2-11 16,5 1 4-16,1 1 2 0,-2 0 0 0,7 5 3 15,-4-3 3-15,5 1-8 0,0-1 4 16,3 0-3-16,0-1 3 0,3-1 6 0,0 0 10 0,3 2-14 16,1-5-2-16,-1 1-2 0,5-2 0 0,-1 0 1 15,4-1-3-15,-2-3 1 0,4-2 0 0,-4-1 0 16,4-1 0-16,2-6-3 0,-1 0-1 0,0 0-1 15,4-5 6-15,3 0-3 0,-2-3-3 0,-4-2 3 16,0-1-7-16,-3 3 0 0,-1-8 1 0,0 6 3 16,-2-3 2-16,-3-1-2 0,3-3-1 0,-7 5-10 15,2-3 6-15,-1 5 2 0,0-4-1 0,-2 1-10 16,-1 1 9-16,-3 4-1 0,3 0 2 0,-6 10-6 0,6-14 17 16,-3 9-22-16,-3 5 1 0,6-10-6 0,-6 10 2 15,0 0 4-15,11-5 3 0,-11 5-13 0,0 0 7 16,0 0-1-16,15 16 19 0,-9-9-16 0,0 1 4 15,2 3 1-15,0-1 4 0,1 0-4 0,-2-1 10 16,2 0-2-16,-1 4 0 0,1-7-1 0,-2 2 0 16,1-1 2-16,-1 1 2 0,-1-1 0 0,0-1 2 15,1 0-1-15,-7-6 0 0,14 4-1 0,-14-4 2 16,12 0-4-16,-12 0 3 0,0 0-1 0,16-7-5 16,-8 4 4-16,-2-7 13 0,4-1-14 0,-4 0-2 0,3-4-3 15,-2 0 1-15,4-6 0 0,-2 3 16 16,1-1-21-16,-1-2 6 0,3 1 0 0,-4 6 0 15,1-3-11-15,1 2 9 0,3 2 3 0,-4 2 5 0,8 1-4 16,-2 0 4-16,-2 2 7 0,2 1 6 0,3 4 8 16,1 1-1-16,1 3 6 0,7 0-5 0,1 3-2 15,-1 2-2-15,3 2-2 0,-2-2-3 0,-1 5-5 16,1 0-14-16,-1 2-34 0,3-6-64 0,-8 3-48 16,2 4-58-16,-2 0-74 0,-1 1-111 0,-7-6-335 15,-2 4-780-15,-5-5 345 0</inkml:trace>
        </inkml:traceGroup>
        <inkml:traceGroup>
          <inkml:annotationXML>
            <emma:emma xmlns:emma="http://www.w3.org/2003/04/emma" version="1.0">
              <emma:interpretation id="{650ED587-559E-4ED8-8D1F-7B34446B1FB5}" emma:medium="tactile" emma:mode="ink">
                <msink:context xmlns:msink="http://schemas.microsoft.com/ink/2010/main" type="inkWord" rotatedBoundingBox="7191,7185 8664,7128 8695,7933 7222,7989"/>
              </emma:interpretation>
            </emma:emma>
          </inkml:annotationXML>
          <inkml:trace contextRef="#ctx0" brushRef="#br0" timeOffset="120313.4776">5506 5553 144 0,'0'0'272'0,"0"0"-25"16,3-7-21-16,-3 7-12 0,0 0-5 0,0 0-4 15,16 29-11-15,-8-15-11 0,-1 6-11 0,4 8-9 16,-2-1-13-16,3 6-2 0,4 4-17 0,-3-1-8 16,4 2-6-16,-4 3-14 0,-2-1-2 0,4-5-8 15,-2 3-15-15,1-1-3 0,0-3-1 0,-5-8-2 16,2-1-8-16,1-1-4 0,-2-2-8 0,-2 3 0 15,-2-8-7-15,0 1-1 0,-2-1-4 0,2-4-7 0,-3 0-6 16,1-2 6-16,-2-4-7 0,-2-7-4 0,4 13 1 16,-4-13-4-16,3 10 12 0,-3-10-9 0,0 0-2 15,6 8-2-15,-6-8 1 0,0 0-1 0,0 0-2 16,0 0 1-16,0 0-5 0,0 0 0 0,0 0 0 16,8-30-5-16,-8 20-5 0,0 10 1 0,6-22-5 15,-2 11 7-15,2-2-5 0,-3-1-3 0,5 2-3 16,-1-4 6-16,4 2-3 0,-2 3-6 0,2 3 10 15,1-1 0-15,0-5-3 0,-3 10-1 0,6-6 0 16,-3 3 3-16,2 2-1 0,-1 4-6 0,-1-4 11 16,3 5-2-16,1 4-3 0,-4 0 0 0,0 1 1 15,2 0 1-15,-4 1 0 0,2 1 6 0,-3-1 1 16,3 4 2-16,-5-4 16 0,-4 3-8 0,6-1-1 16,-3 1 0-16,-1 0 2 0,-2-2 0 0,0 3 18 15,-3-10-17-15,3 14 19 0,-3-14-22 0,-6 17 8 0,1-9 3 16,-1 2-16-16,-6 1 8 0,2-4 1 0,-4 4-6 15,1-2-5-15,-3-4 8 0,2 1-4 16,-2 1 1-16,1 0-2 0,0-3-2 0,-2-1 8 0,0 1-7 16,3-3-4-16,2 1 4 0,-1-2-2 0,13 0-4 15,-21 0-2-15,21 0-9 0,-19-3-7 0,19 3-10 16,-9-5-12-16,9 5-8 0,-6-9-8 0,6 9 2 16,0 0 8-16,7-22-14 0,-1 13 5 0,3 0 6 15,4-3 3-15,1 0 2 0,8-1 7 0,-1 2-4 16,1-3-3-16,4 1 10 0,-2-4 7 0,0 8 0 0,-1-4 5 15,0 1 13-15,2 1-1 0,-7 3 5 16,0 1 6-16,0 0 3 0,0 0 4 0,-2 4 2 16,0-2 2-16,1 5 3 0,-1 0 3 0,4 0 17 0,-7 6-7 15,2 1 18-15,-3-2-15 0,1 5-4 0,2-2 15 16,-3 4-5-16,2-3-2 0,-1 2 4 0,-1 2 6 16,-2-1-3-16,2 0-1 0,-1-1-7 0,-4 1 2 15,2 1 0-15,2-3 0 0,-7 0-7 0,2-3-1 16,2 3-5-16,-5-2-2 0,2-1 1 0,-5-7-1 15,8 15 2-15,-5-9-11 0,-3-6-13 0,0 10-11 16,0-10-22-16,6 8-45 0,-6-8-30 0,0 0-36 16,0 0-28-16,0 0-55 0,-12 17-69 0,12-17-114 15,0 0-207-15,0 0-661 0,0 0 294 0</inkml:trace>
          <inkml:trace contextRef="#ctx0" brushRef="#br0" timeOffset="120677.0532">6368 5885 58 0,'0'0'287'0,"9"-5"-27"0,-9 5-17 0,0 0-22 16,16 2-10-16,-16-2-15 0,17 5-20 0,-5-3-10 16,1 5-10-16,1 2-12 0,1-1-10 0,1 3-12 15,5 2-4-15,-6 2-7 0,-2-1-4 0,4-2-3 16,-1 7-5-16,2-2-4 0,-8-2-4 0,7 4-13 15,-5 3 2-15,-5-8-1 0,1 0-9 0,0 4-4 16,-2-5 5-16,0 1-16 0,2-5 0 0,-4 0-11 16,-1 1 1-16,-3-10-3 0,5 14 3 0,-5-14-6 15,4 11 9-15,-4-11 1 0,3 5 10 0,-3-5 23 0,0 0-5 16,0 0-6-16,0 0-3 0,0 0-2 16,0 0 1-16,0 0-6 0,0 0-14 0,-9-41 0 15,6 24-3-15,6-2 6 0,-3-7-13 0,3 5-4 0,-3-16 10 16,6 8-26-16,0 2-9 0,2-6-14 0,4 6-12 15,8-8-11-15,-5 14-6 0,5 0-22 16,1-1-13-16,10-4-17 0,-10 10-27 0,3 3-40 0,0-1-57 16,1 3-61-16,-3 3-360 0,8-1-684 0,-3 0 303 15</inkml:trace>
        </inkml:traceGroup>
        <inkml:traceGroup>
          <inkml:annotationXML>
            <emma:emma xmlns:emma="http://www.w3.org/2003/04/emma" version="1.0">
              <emma:interpretation id="{390588DE-E102-45BD-B0A6-2F01F0FF49E7}" emma:medium="tactile" emma:mode="ink">
                <msink:context xmlns:msink="http://schemas.microsoft.com/ink/2010/main" type="inkWord" rotatedBoundingBox="9878,6776 10626,6747 10665,7766 9917,7795"/>
              </emma:interpretation>
            </emma:emma>
          </inkml:annotationXML>
          <inkml:trace contextRef="#ctx0" brushRef="#br0" timeOffset="121329.5029">8208 5452 277 0,'0'0'325'0,"-4"-10"-16"16,4 10-29-16,0 0-14 0,0 0-30 0,0 0-25 15,0 0-17-15,0 0-11 0,0 0-7 0,0 0-4 16,30 28 0-16,-17-18-6 0,7 4 1 0,-1 4 0 16,3-1-6-16,11 7 4 0,-2 0-5 0,2-1-4 15,3-3-7-15,-3 1-2 0,-5-7-5 0,11 7-18 16,-3-2 3-16,-6 0-9 0,-4-5-9 0,0 4-5 16,-1-1-5-16,8 3-11 0,-11-5-5 0,1-1-6 15,-1 6-11-15,-1-4-7 0,-5-3-4 0,-1 0-4 16,2-3-4-16,-4 2-4 0,-1-2-3 0,-4-2-3 0,3 4-4 15,0-2-4-15,-5-5-10 0,4 6-7 0,-4-5-16 16,-1-2-18-16,-5-4-19 0,0 0-20 16,9 11-28-16,-9-11-13 0,6 6-21 0,-6-6-16 0,0 0-30 15,0 0-37-15,0 0-36 0,0 0-44 0,0 0-47 16,0 0-331-16,-20-38-720 0,17 23 319 0</inkml:trace>
          <inkml:trace contextRef="#ctx0" brushRef="#br0" timeOffset="121696.6206">8941 5124 37 0,'0'0'250'15,"0"0"-14"-15,0 0-16 0,-3-15-18 0,3 15-17 0,0 0-15 16,0 0-6-16,0 0-5 0,0 0-7 15,0 0-5-15,-20 40-6 0,13-22-1 0,-2 6 0 0,-7 9-7 16,-1 5 1-16,1 2-4 0,-4 1-4 0,1 6-2 16,-3 2-6-16,-8 13 6 0,4-16-1 15,-6 14 16-15,6-16-18 0,1 2 10 0,4-1-8 0,-4-3 5 16,2-3-5-16,-1-2-1 0,5-3-2 0,0 1 0 16,1-2-3-16,4-5-6 0,1-8-7 0,-1 3-3 15,6-8-9-15,0 1-6 0,-1-1-7 0,3-2-7 16,2-2-9-16,-2-1-4 0,3-2-5 0,3-8-6 15,-6 9-6-15,6-9-3 0,0 0-5 0,-8 14-5 16,8-14-4-16,0 0-9 0,-3 6-18 0,3-6-17 16,0 0-25-16,0 0-34 0,0 0-46 0,0 0-51 15,0 0-53-15,0 0-70 0,0 0-109 0,11-38-306 16,-5 20-773-16,0 1 341 0</inkml:trace>
        </inkml:traceGroup>
        <inkml:traceGroup>
          <inkml:annotationXML>
            <emma:emma xmlns:emma="http://www.w3.org/2003/04/emma" version="1.0">
              <emma:interpretation id="{D2B87F9E-FC8F-4D06-B37E-EC17280E7AA8}" emma:medium="tactile" emma:mode="ink">
                <msink:context xmlns:msink="http://schemas.microsoft.com/ink/2010/main" type="inkWord" rotatedBoundingBox="11928,6747 15186,6622 15231,7785 11973,7910"/>
              </emma:interpretation>
            </emma:emma>
          </inkml:annotationXML>
          <inkml:trace contextRef="#ctx0" brushRef="#br0" timeOffset="123769.2079">10378 5103 166 0,'0'0'249'0,"0"0"-8"0,0 0-8 15,11 22-10-15,-8-5-12 0,4 3-6 0,2 0-10 0,-4 5-12 16,4 4-14-16,1 4-11 0,2 4-12 0,1-1-5 16,1 1-5-16,-2-1-7 0,1-4-11 0,1-3-9 15,1 0-2-15,-2-1-10 0,0-4 3 0,-1 1-19 16,-1-1-1-16,2-3-10 0,-4 1-3 15,-1 0-7-15,4 0 1 0,-5-5-10 0,-4-5 1 0,6 3-7 16,-2-3-1-16,-1 0-7 0,-3-3-5 0,2 1-5 16,-1-2 7-16,-2 2-5 0,-2-10 7 0,3 10-14 15,-3-10 3-15,3 10-3 0,-3-10-12 0,0 0 11 16,6 11 1-16,-6-11-2 0,0 0 5 0,0 0-11 16,0 0 6-16,0 0-9 0,0 0 2 0,0 0-12 15,0 0 4-15,0 0-7 0,0 0-3 0,-29-22-18 0,20 16 7 16,-1-3-6-16,-3 0-3 0,-2 0-5 15,4-1 6-15,-8 3-6 0,5-1 4 0,-5 1 4 0,3 0 7 16,-4 0-4-16,4 0 9 0,-4 1-3 0,1 3-5 16,6 3 8-16,-2-1-9 0,-3 1 4 0,0 1 11 15,1 1-3-15,4 2 7 0,0 0-6 0,1 2 4 16,-2 1-6-16,5-3 7 0,2 3-2 0,1 0 0 16,0 3 6-16,3 1 3 0,-2-2-7 0,5-9 0 15,-2 18 10-15,-1-2 4 0,3-7-2 0,5 3 0 16,0 0 3-16,1-1 1 0,3 0-3 0,-2-3 2 15,2 1 1-15,3-4-2 0,2 4 1 0,4-6-5 16,-4 2 3-16,6-3-3 0,-1-2 1 0,5 0 3 16,1-6 2-16,1 1-3 0,1-3-6 0,1-1-5 15,-1-1-4-15,-2-4-9 0,2 1 4 0,-2-2 2 16,1 1-11-16,-7-4-3 0,3 5-5 0,-8-1-3 16,-1-4-1-16,4 0 1 0,-8 5 0 0,0-1 0 0,-2 0 2 15,-1 3 1-15,-3 1 2 0,0 0 3 0,1 2-1 16,-4 8 3-16,6-13 0 0,-6 13 9 15,3-11-6-15,-3 11-3 0,0 0 5 0,8-3 3 0,-8 3 6 16,0 0 6-16,0 0 4 0,16 14 4 0,-10-8 9 16,3 4 1-16,-1 1 4 0,4 3 3 0,-2-3 4 15,-1 3-1-15,-2 1 1 0,8 4 0 0,-1-5 10 16,-4 1-11-16,4-5-15 0,-5 4 4 0,1-4 8 16,2 5-9-16,-5-8 0 0,-1 6 5 0,3-6-8 15,-4 1-2-15,1-2-14 0,-2 2-22 0,-4-8-25 16,6 8-21-16,-6-8-32 0,3 9-42 0,-3-9-59 15,0 0-86-15,0 0-268 0,0 0-602 0,0 0 266 16</inkml:trace>
          <inkml:trace contextRef="#ctx0" brushRef="#br0" timeOffset="123930.9931">10853 5299 42 0,'0'0'295'0,"0"0"-30"0,0-15-28 0,0 15-26 16,0 0-20-16,0 0-24 0,0 0-30 0,0 0-36 0,0 0-52 16,0 0-60-16,0 0-71 0,3 36-185 0,-3-36-290 15,4 18 128-15</inkml:trace>
          <inkml:trace contextRef="#ctx0" brushRef="#br0" timeOffset="124742.4566">11132 5499 37 0,'0'0'235'15,"0"0"-1"-15,0 0-10 0,0 0-6 0,0 0-9 16,0 0-11-16,0 0-2 0,0 0-15 0,6 10-4 0,-6-10-6 15,0 0-10-15,0 0-13 0,0 0-5 0,0 0-15 16,0 0-2-16,0 0-16 0,0 0-9 16,0 0-7-16,0 0-7 0,16-5-4 0,-16 5-8 0,0 0-4 15,19-1-6-15,-19 1-1 0,17-4-12 0,-5 4 1 16,0-5-3-16,0 5 1 0,2-3-12 16,3 1 4-16,-2 0-5 0,4-2-1 0,-2 2-6 0,-3 1-8 15,3-1 3-15,-2 1-11 0,1 1 5 0,-16 0 3 16,27 3-3-16,-17-2-4 0,-1-1 8 0,-9 0-10 15,21 6-1-15,-13-2 0 0,-1-1-3 0,1 2-1 16,-8-5 0-16,12 12 1 0,-5-4 10 0,-2 0-14 16,-4 0 2-16,-1 4 0 0,3-1 1 0,-3-11 4 15,-3 20-4-15,2-6 3 0,-4 2-7 0,-2 0 5 16,1-2-2-16,-2-1-3 0,-1 4 9 0,-1-4-1 16,1 3-6-16,-2-2-2 0,-1 1 4 0,2-3-2 15,0 2-4-15,-2-2 8 0,3 0-2 0,-2 0-4 16,4-1 1-16,-2-3 1 0,3 2 4 0,0-2-4 15,-2 0-1-15,2 2-6 0,1-4 2 0,5-6-3 16,-8 12 4-16,8-12 0 0,-3 13-2 0,3-13-1 16,-4 8-2-16,4-8 0 0,0 0 3 0,-2 16-4 0,2-16 5 15,0 0 1-15,0 0-9 0,8 12 5 0,-8-12-5 16,12 1-1-16,-12-1 0 0,16-4 4 0,-16 4-7 16,24-5 0-16,-9-3 2 0,0 1-1 0,1-1-1 15,3 0 1-15,4-3-5 0,2 0 2 0,-4 5 0 16,6-7 0-16,0 0 1 0,-3-3 4 0,-2 2-4 15,3 1 1-15,2-2 2 0,-7 2-1 0,2-1 6 16,-3 0-9-16,-5 3 10 0,2 1 8 0,-5 1-9 16,0-2-4-16,-3 5-4 0,-1-1 16 0,-2 0 5 15,2-1 12-15,-7 8-4 0,9-10 9 0,-6 5 5 16,-3 5 3-16,0 0 0 0,9-7 4 0,-9 7-10 16,0 0-5-16,11-3-4 0,-11 3-2 0,0 0-5 15,0 0 10-15,0 0 11 0,16 7-11 0,-10 1 8 0,0-1 13 16,-2 2-5-16,5 0 2 0,2 3 3 0,-4 0 6 15,1 0-4-15,4 0 4 0,-3 1-7 0,3-1 4 16,-5 1-3-16,0 0-1 0,4-2-6 0,-4-4 0 16,-1 3-3-16,0-3 6 0,-1 1-17 0,1-2 4 15,-2 1-9-15,-4-7 1 0,9 13-6 0,-9-13-16 16,3 11-29-16,-3-11-25 0,3 7-30 0,-3-7-22 16,0 0-24-16,0 0-25 0,0 0-28 0,0 0-29 15,0 0-47-15,-12 11-61 0,12-11-312 0,0 0-685 16,-22-13 303-16</inkml:trace>
          <inkml:trace contextRef="#ctx0" brushRef="#br0" timeOffset="124912.3378">11910 5348 220 0,'0'0'340'0,"0"0"-31"15,-1-15-24-15,1 15-33 0,0 0-23 0,-5-10-26 0,5 10-22 16,0 0-22-16,0 0-20 0,0 0-30 0,0 0-39 15,0 0-38-15,0 0-43 0,0 0-44 0,0 0-56 16,15 25-50-16,-11-18-204 0,-4-7-396 16,11 13 175-16</inkml:trace>
          <inkml:trace contextRef="#ctx0" brushRef="#br0" timeOffset="125365.5333">12281 5404 20 0,'0'0'314'0,"14"0"-17"0,-14 0-15 0,0 0-21 16,0 0-21-16,0 0-19 0,0 0-18 0,0 0-23 16,0 0-10-16,0 0-5 0,0 0-21 0,-20 23-10 15,13-18-15-15,-5 8-6 0,2-6-10 0,-2 4-7 16,0-1-13-16,0 0-6 0,-2 5-8 0,4-4-1 16,-2 0-9-16,0-1-9 0,5 2-4 0,1-3-4 15,-2-2-6-15,4 2 1 0,4-9-6 0,-8 15-5 16,7-9-7-16,1-6 5 0,-2 12-1 0,2-12-3 15,5 9-2-15,-5-9-10 0,10 8 7 0,-10-8 2 0,14 9-5 16,-7-8-2-16,4 2-2 0,-3-2 3 16,4 2-8-16,3-3 7 0,-3 4-2 0,0-3 2 0,-1 1-4 15,5 1 4-15,-1-2-2 0,0 2 3 0,-2 0-5 16,-1 1 2-16,0-2 0 0,0-1 3 0,3 3-7 16,-8 0 6-16,2-1 4 0,2 0-5 0,-11-3 3 15,15 9-2-15,-9-2 13 0,-2-2 5 0,-4-5-6 16,9 13 1-16,-9-13 14 0,0 12-8 0,0-12-3 15,-6 17 4-15,3-8-4 0,-3-1 4 0,-1 1-1 16,-4-2-1-16,-1 1 4 0,-1 0-11 0,0 3 5 16,-2-1-1-16,-2 1 2 0,5-8-4 0,-6 7 3 15,5-3-8-15,1 0 3 0,-1-3-4 0,4-1-1 16,-2 0-4-16,11-3-7 0,-13 3-14 0,13-3-19 16,0 0-26-16,-14 0-37 0,14 0-39 0,0 0-44 15,-9-9-58-15,9 9-90 0,-1-18-277 0,2 5-648 0,5-2 287 16</inkml:trace>
          <inkml:trace contextRef="#ctx0" brushRef="#br0" timeOffset="125648.1025">12630 5414 18 0,'0'0'279'0,"0"0"0"15,0 0-6-15,15 3-1 0,-15-3-8 0,15 11-7 16,-7-1-5-16,2-1 2 0,2 3 3 0,-3 2-1 16,4 7 8-16,-1-4 2 0,0 6-3 0,-4-6-4 15,-1 7-3-15,5 0-9 0,-4-3-12 0,5 0-11 16,-6 4-12-16,-1-8-13 0,0 6-18 0,-3-7-20 16,3 1-12-16,-1 3-16 0,-2-4-12 0,0 0-14 15,-3 0-3-15,1-1-25 0,1-1-27 0,-4-1-45 16,1-4-69-16,1-9-71 0,0 17-66 0,0-17-65 0,-5 10-89 15,5-10-143-15,-7 4-284 0,7-4-843 0,0 0 374 16</inkml:trace>
          <inkml:trace contextRef="#ctx0" brushRef="#br0" timeOffset="126880.8005">12522 5239 3298 0,'0'0'127'16,"4"-17"-38"-16,-3 6-16 0,-1 11-6 0,-1-18-8 0,1 7-5 15,0 11 0-15,-2-15 5 0,2 15-9 16,-4-16-1-16,4 16 1 0,-1-12-11 0,1 12 1 16,0 0-8-16,0-12-6 0,0 12-6 0,0 0-24 15,0 0-22-15,0 0-27 0,0 0-27 0,0 0-38 0,0 0-55 16,0 0-66-16,0 0-344 0,0 0-630 0,-32 18 279 15</inkml:trace>
          <inkml:trace contextRef="#ctx0" brushRef="#br0" timeOffset="128527.3265">13530 5745 260 0,'0'0'283'0,"0"0"-13"0,-6 18-16 16,6-18-13-16,-9 17-18 0,3-5-17 0,-2 2-17 16,1-1-18-16,-1 4-17 0,-3 3-15 0,-3 2-17 15,1-2-9-15,-2 2-7 0,-3 2-9 0,3 0-17 16,-3-1-16-16,-1 8-28 0,2-7-40 15,-2-4-41-15,5 4-45 0,-2-6-55 0,6-3-84 0,-8 1-188 16,6-5-450-16,4-3 200 0</inkml:trace>
        </inkml:traceGroup>
        <inkml:traceGroup>
          <inkml:annotationXML>
            <emma:emma xmlns:emma="http://www.w3.org/2003/04/emma" version="1.0">
              <emma:interpretation id="{D105CE66-AEC8-497E-82DA-D0015947FB17}" emma:medium="tactile" emma:mode="ink">
                <msink:context xmlns:msink="http://schemas.microsoft.com/ink/2010/main" type="inkWord" rotatedBoundingBox="15880,6664 18132,6578 18167,7492 15915,7578"/>
              </emma:interpretation>
            </emma:emma>
          </inkml:annotationXML>
          <inkml:trace contextRef="#ctx0" brushRef="#br0" timeOffset="129069.27">14204 5282 145 0,'0'0'273'0,"0"0"-24"0,0 0-20 16,0 0-14-16,0 0-5 0,0 0-8 15,0 0-4-15,0 0-7 0,27 24-10 0,-15-13-11 16,7 2-4-16,2 1-2 0,1 3-12 0,-1 5-1 0,9 0-9 16,-8-6 4-16,4 4-14 0,5 2-8 0,-1 2-3 15,1-2-11-15,-4-6 6 0,0 0-13 0,0 1-6 16,-2-3-7-16,2 2-14 0,-2-2-3 0,1 1-3 16,-4-1-3-16,3 0-6 0,-4-2-7 0,0 2-9 15,-3-5-1-15,-3 1 3 0,-2 0-10 0,2 0-4 16,-1-1 0-16,-5-3-6 0,-1 1 8 0,4 0-13 15,-4 0-3-15,-1 0-7 0,1 1-19 0,-2-3-12 16,-6-5-26-16,15 9-11 0,-11-7-20 0,-4-2-17 16,6 10-23-16,-6-10-24 0,0 0-17 0,0 0-34 15,0 11-34-15,0-11-51 0,0 0-297 0,0 0-619 16,0 0 275-16</inkml:trace>
          <inkml:trace contextRef="#ctx0" brushRef="#br0" timeOffset="129401.9423">14893 4999 155 0,'0'0'233'15,"0"0"-11"-15,-20 22-6 0,13-6-10 0,1 8-11 16,-4-2-8-16,-5 11-2 0,0 3-13 0,-3 6-12 15,-2-1-7-15,0 4-2 0,-1-1-8 0,-5 5-4 16,4-6-10-16,-3 2-4 0,-1-2-1 0,1-2-5 16,0-4 3-16,1-2-12 0,-3 3 4 0,4-7-14 15,1-2-7-15,3-7-5 0,1 0-5 16,4-4-9-16,-1 0 1 0,4-2-18 0,-3-2-3 0,5-2-1 16,2 0-8-16,-1 0-3 0,-1-1-9 0,2 1-1 15,4-7-1-15,-2 4-10 0,5-9-12 0,-12 13-21 0,9-6-20 16,3-7-26-16,-5 9-34 0,5-9-35 15,-6 9-39-15,6-9-44 0,0 0-83 0,0 0-251 16,0 0-588-16,0 0 260 0</inkml:trace>
          <inkml:trace contextRef="#ctx0" brushRef="#br0" timeOffset="130024.5104">15357 5738 4 0,'0'0'266'0,"13"8"-9"0,-4-5-15 16,-9-3-11-16,27 3-13 0,-8-5-12 0,1 1-20 16,-1-2-12-16,8 1-17 0,0-4-9 0,-6 5-18 15,4-4-12-15,-6 1-14 0,1 2-11 0,-4-3-12 16,1 3-21-16,-7 2-38 0,2-1-38 0,-12 1-34 15,18-3-59-15,-18 3-50 0,0 0-236 0,13-1-425 16,-13 1 188-16</inkml:trace>
          <inkml:trace contextRef="#ctx0" brushRef="#br0" timeOffset="129823.0742">15345 5435 282 0,'0'0'275'16,"9"4"-3"-16,-9-4-8 0,13 2-10 0,-2-1-18 0,-11-1-6 15,20-1-25-15,-5-1-10 0,3 2-16 0,2 0-4 16,-5-1-10-16,5-5-12 0,0 6-12 16,-1-1-12-16,8-2-9 0,-2 3-11 0,-5-1-2 0,-1-1-7 15,6-2-9-15,-7 4-5 0,5 0-8 0,-4-5-11 16,-4 4 0-16,1 1-8 0,2 0-8 0,-6 0-6 15,-12 0-8-15,21 0 12 0,-12 0-19 0,-9 0-3 16,17 0-5-16,-17 0-20 0,14 1-8 0,-14-1-19 16,8 5-21-16,-8-5-23 0,3 14-27 0,-3-14-31 15,0 0-42-15,-17 22-52 0,14-16-62 0,-10 4-261 16,1-3-588-16,0 0 260 0</inkml:trace>
          <inkml:trace contextRef="#ctx0" brushRef="#br0" timeOffset="130533.1896">16445 5120 89 0,'0'0'237'0,"0"0"-12"0,0 0-11 16,0 0-11-16,8-4-11 0,-8 4-15 0,0 0-11 0,0 0-1 15,0 0-8-15,0 0-1 0,0 0-7 0,0 0-7 16,0 0-13-16,-14 33-6 0,7-26-10 0,-1 6-8 16,-5-6-9-16,1 10-9 0,-4 1-6 0,-1-1-5 15,-2 4-7-15,0-1-10 0,-1 0-1 0,-1 2-5 16,-6 4-4-16,8-5-4 0,-3 0-5 16,-1-1 6-16,1 2-8 0,3-2 4 0,-1-4-7 0,1 3-2 15,2-4 0-15,1-2-13 0,1 3 5 0,3-1 1 16,3-4-3-16,-1 0 1 0,2-4-6 0,2 0 1 15,0 0-7-15,6-7-2 0,-7 14 3 0,4-6 3 0,3-8-8 16,-6 13 6-16,6-13-2 0,0 0-1 16,7 14 1-16,-7-14 4 0,12 10-4 0,-4-6 6 15,4 1-3-15,-3 0-4 0,4 2-7 0,0-1 8 0,1-1 5 16,-1-1 2-16,2 0 9 0,-1 5-20 16,2-5 25-16,-1-1-14 0,-2 1 5 0,-2 2-10 15,4-2 6-15,-3 1-12 0,-3 1 11 0,1-3-4 16,-1 2-4-16,-2-3-5 0,-7-2-15 0,14 14-20 0,-8-7-23 15,-2 0-35-15,-4-7-52 0,3 12-48 0,-3-12-50 16,0 13-352-16,0-13-639 0,0 0 283 0</inkml:trace>
        </inkml:traceGroup>
        <inkml:traceGroup>
          <inkml:annotationXML>
            <emma:emma xmlns:emma="http://www.w3.org/2003/04/emma" version="1.0">
              <emma:interpretation id="{0D22FFE5-76D5-463F-AC9D-EE7D4E960D97}" emma:medium="tactile" emma:mode="ink">
                <msink:context xmlns:msink="http://schemas.microsoft.com/ink/2010/main" type="inkWord" rotatedBoundingBox="18509,6796 21493,6682 21524,7476 18539,7591"/>
              </emma:interpretation>
            </emma:emma>
          </inkml:annotationXML>
          <inkml:trace contextRef="#ctx0" brushRef="#br0" timeOffset="130976.5045">16838 5187 92 0,'0'0'297'0,"-6"-7"-11"0,6 7-13 0,0 0-14 16,0 0-16-16,-8-7-16 0,8 7-24 0,0 0-20 15,0 0-23-15,0 0-7 0,0 0-7 0,0 0 2 16,0 0-16-16,0 0-6 0,28 27 1 0,-16-16-4 16,2 0-1-16,4 0-2 0,1 3-1 0,-1 1-3 15,1 1 12-15,4-1-18 0,-1-2-6 0,1 4-3 16,0-2 6-16,0-2-4 0,5 4-1 0,-6-6-9 15,1 3-2-15,-1 0-9 0,1 0-3 0,-3-4-11 16,-2 0 2-16,0 1-11 0,-3-6-5 0,-1 5-8 16,-1-4 0-16,0 1-8 0,-4 0-2 0,2-3-8 15,-5-1-14-15,1 2-22 0,-7-5-28 0,12 10-34 16,-12-10-30-16,11 3-22 0,-11-3-31 0,6 7-32 0,-6-7-28 16,0 0-44-16,0 0-69 0,0 0-298 0,0 0-676 15,0 0 299-15</inkml:trace>
          <inkml:trace contextRef="#ctx0" brushRef="#br0" timeOffset="131290.4428">17227 5142 258 0,'-12'5'252'0,"4"-1"-5"0,2 3-8 0,-1-2-15 15,-2 2-8-15,2 3-9 0,-2 1-14 0,1-1-7 16,-4 7-8-16,0-4-4 0,0 3-7 0,3 1-3 16,-2 4-13-16,-3 0-2 0,2 3-6 0,2-4-2 15,-4 2-14-15,1-2 10 0,-1 2-24 0,3-5-6 16,0 1-7-16,-2 2-9 0,4-6-4 0,-5 6-3 16,2-1-16-16,3-5-6 0,-1 3-5 0,1-3-7 15,2 1-9-15,-4-1 4 0,5 3-6 0,-3-3-8 16,3-2-16-16,0 4-9 0,0-9-22 0,0 2-19 0,2 1-29 15,-2-3-26-15,3 2-34 0,3-9-46 0,-8 14-48 16,8-14-61-16,-2 4-314 0,2-4-641 16,0 0 284-16</inkml:trace>
          <inkml:trace contextRef="#ctx0" brushRef="#br0" timeOffset="131725.5457">17619 5442 292 0,'0'0'294'0,"8"-7"-13"0,-5 0-22 0,-3 7-15 15,5-12-18-15,-5 12-16 0,5-12-19 0,-5 12-19 0,6-14-16 16,0 8-18-16,-6 6-9 0,3-18-13 0,-2 10-12 16,-1 8-4-16,3-17-10 0,-3 17-4 0,-3-15-8 15,6 6-6-15,-3 9 4 0,0 0-6 0,3-15-2 16,-3 15-9-16,0 0 2 0,0-11-15 0,0 11 7 16,0 0-14-16,0 0-7 0,0 0 2 0,0 0-5 15,0 0 4-15,0 0 5 0,0 0 3 0,0 0 8 16,12 26 4-16,-7-16 8 0,-4 5 13 0,-1-2-2 15,2 5 6-15,1-1 9 0,0 3-4 0,-3-3 4 16,1 2-7-16,4-2-8 0,-1 3 2 0,-2 0-10 16,-1-1-3-16,-1-1-9 0,0 3-2 0,0-4-5 15,0 5-5-15,-1-7-12 0,2 0-39 0,-1-1-34 16,0-3-45-16,0-2-32 0,0-9-41 0,-1 17-57 16,1-17-51-16,0 12-63 0,0-12-312 0,0 0-698 0,0 0 309 15</inkml:trace>
          <inkml:trace contextRef="#ctx0" brushRef="#br0" timeOffset="131922.6027">18078 5571 239 0,'8'4'315'16,"2"-1"-15"-16,-5 3-9 0,4-1-12 0,-3 5-18 15,-2-2-17-15,1 2-9 0,-5 3-19 0,4 2-13 16,-8 2-22-16,-1 1-21 0,-2 2-10 0,-2 1-7 15,-5 2-26-15,1-4-24 0,1 2-36 0,0 0-39 16,-3-3-48-16,0 2-49 0,3-7-62 0,2 2-89 16,-4-2-274-16,4-3-546 0,-2-1 242 0</inkml:trace>
          <inkml:trace contextRef="#ctx0" brushRef="#br0" timeOffset="132551.4503">18442 5229 318 0,'0'0'323'15,"0"0"-19"-15,20 10-11 0,-11-7-8 0,-9-3-17 0,19 8-14 16,-7-1-8-16,1 0 13 0,1 4-32 16,2-2-11-16,7 3-6 0,-1 3-11 0,-1-2-7 0,4 0-10 15,-1 0-6-15,-2 3-13 0,-1-3-9 0,0 1-12 16,5 0-12-16,-3 0-10 0,-6-4-7 16,-1 1-11-16,1-1-12 0,1 1-3 0,-5-2-14 0,2-1-5 15,-2 1-6-15,-1 1-8 0,-4-4-7 0,-1 1-4 16,1 0-9-16,1-3-14 0,-5 2-20 0,-4-6-25 15,9 11-29-15,-9-11-26 0,6 6-31 0,-6-6-27 16,7 5-17-16,-7-5-20 0,0 0-34 0,0 0-49 16,0 0-58-16,0 0-340 0,0 0-710 0,0 0 314 15</inkml:trace>
          <inkml:trace contextRef="#ctx0" brushRef="#br0" timeOffset="132822.6483">18921 5117 83 0,'0'0'283'0,"0"0"-19"0,0 0-19 15,0 0-9-15,0 0-11 0,0 0-10 0,-25 17-6 0,22-6-7 16,-3 0-11-16,-5 6-19 0,7 4 4 0,-8 3-9 16,0-2-2-16,3 3-5 0,-3-1 2 0,-1 4-6 15,-5 3 1-15,6-4 0 0,-3-3-7 0,3 2-14 16,-1-2 0-16,-1-1-19 0,4-1-3 0,-2 2-10 15,1-7-17-15,4-1-4 0,-2 0-7 16,3-1-8-16,0 2-5 0,-1-7-6 0,2 1-11 0,-1-1-26 16,3-1-30-16,-1 0-41 0,1 0-43 0,3-9-38 15,-5 15-43-15,2-10-64 0,3-5-48 0,-4 9-362 16,4-9-704-16,0 0 312 0</inkml:trace>
          <inkml:trace contextRef="#ctx0" brushRef="#br0" timeOffset="133363.2349">19182 5421 243 0,'0'0'263'0,"5"-7"-16"0,-5 7-15 16,5-11-11-16,-5 11-21 0,8-13-9 0,-4 8-16 15,-4 5-10-15,8-12-17 0,-2 5-9 0,-6 7-10 16,10-11-7-16,-4 6-7 0,-6 5-8 0,11-13-6 16,-8 7-8-16,-3 6-7 0,12-5-6 0,-12 5-4 15,13-6-10-15,-13 6-4 0,10-3-4 0,-10 3-1 16,0 0-1-16,14 0-5 0,-14 0-1 0,0 0-4 15,10 7 6-15,-4-1-3 0,-6-6 0 0,8 12 1 16,-4-6 2-16,-2 4-3 0,1 0 2 0,-2 1-2 16,-1 3 7-16,0-2-1 0,-1 4-12 0,-2 1 11 15,-3-3 7-15,1 3 9 0,-1-3-19 0,-4 12 2 0,-2-6-2 16,3-4 3-16,0 0-10 0,-1 0 18 16,2 2-12-16,-2-5-7 0,2 1 1 0,1-2-6 0,-2-1-2 15,1-1 1-15,2-1-3 0,2-1-1 0,-2 0-5 16,6-8-1-16,-7 10-3 0,7-10-1 0,-5 7-1 15,5-7-1-15,0 0 1 0,0 0 6 0,0 0-6 16,10 14 9-16,-10-14 2 0,15 0-7 0,-15 0-2 16,21-5 0-16,-7 1-3 0,1 2-3 0,1-1-4 15,-1-1 1-15,3-1 5 0,0 3-6 0,1-1-5 16,-1-3-2-16,0 2-29 0,0 2-32 0,-2-3-33 16,1 0-37-16,-2 1-44 0,-4 2-46 0,3-5-57 15,-4 3-85-15,1-2-332 0,-2-1-745 0,0 2 330 16</inkml:trace>
          <inkml:trace contextRef="#ctx0" brushRef="#br0" timeOffset="133536.5176">19777 5520 26 0,'6'3'359'0,"-6"-3"-22"0,13 7-14 16,-7-1-14-16,-3 3-18 0,6-3-5 0,-4 3-24 0,-1-2-6 15,1 4-24-15,-4 3-23 0,-1 3-23 0,-1 4-3 16,-5 0-30-16,-5 4-12 0,2-4-43 0,-2 1-55 15,-1 1-57-15,-2-1-77 0,1 1-91 0,2-4-158 16,-1-7-172-16,0 0-554 0,3 1 246 16</inkml:trace>
        </inkml:traceGroup>
        <inkml:traceGroup>
          <inkml:annotationXML>
            <emma:emma xmlns:emma="http://www.w3.org/2003/04/emma" version="1.0">
              <emma:interpretation id="{924CF8FD-7029-416B-AC53-36C0E58DDCBF}" emma:medium="tactile" emma:mode="ink">
                <msink:context xmlns:msink="http://schemas.microsoft.com/ink/2010/main" type="inkWord" rotatedBoundingBox="22031,7208 24193,7125 24210,7577 22048,7660"/>
              </emma:interpretation>
            </emma:emma>
          </inkml:annotationXML>
          <inkml:trace contextRef="#ctx0" brushRef="#br0" timeOffset="134206.3775">20347 5606 161 0,'0'0'321'15,"0"0"-24"-15,9-10-32 0,-9 10-19 0,0 0-30 16,0 0-19-16,0 0-20 0,16 0-15 0,-16 0-24 16,0 0-7-16,17 6-26 0,-17-6-23 0,9 1-27 15,-9-1-28-15,0 0-41 0,10 10-40 0,-10-10-46 0,10 4-67 16,-10-4-208-16,8 5-405 0,-8-5 180 0</inkml:trace>
          <inkml:trace contextRef="#ctx0" brushRef="#br0" timeOffset="134359.6343">20723 5607 102 0,'10'-1'182'16,"-10"1"-16"-16,12 1-19 0,-12-1-15 0,0 0-19 16,19 1-18-16,-19-1-30 0,8 1-35 0,-8-1-59 15,12 4-139-15,-12-4-181 0,0 0 81 0</inkml:trace>
          <inkml:trace contextRef="#ctx0" brushRef="#br0" timeOffset="134525.5142">21121 5584 179 0,'10'0'237'0,"-10"0"-20"0,0 0-20 0,0 0-15 0,17-2-18 15,-17 2-20-15,0 0-11 0,0 0-15 0,16 2-13 16,-16-2-22-16,8 1-31 0,-8-1-33 0,0 0-37 15,0 0-57-15,17-1-91 0,-17 1-97 0,12-6-282 16,-12 6 124-16</inkml:trace>
          <inkml:trace contextRef="#ctx0" brushRef="#br0" timeOffset="134686.3525">21529 5550 266 0,'0'0'307'0,"12"-3"-16"0,-12 3-18 0,12-2-22 15,-12 2-26-15,0 0-20 0,0 0-19 0,9-4-24 0,-9 4-17 16,0 0-28-16,11-6-34 0,-11 6-37 16,0 0-43-16,0 0-49 0,0 0-54 0,0 0-80 15,0 0-193-15,13 7-403 0,-13-7 179 0</inkml:trace>
          <inkml:trace contextRef="#ctx0" brushRef="#br0" timeOffset="134863.2997">22013 5509 208 0,'0'0'256'0,"10"-4"-23"16,-10 4-23-16,0 0-19 0,0 0-18 0,0 0-22 16,0 0-31-16,14 0-45 0,-14 0-50 0,0 0-63 15,0 0-114-15,0 0-90 0,0 0-263 0,3 13 117 16</inkml:trace>
          <inkml:trace contextRef="#ctx0" brushRef="#br0" timeOffset="135054.9569">22463 5494 147 0,'9'0'328'15,"-9"0"-15"-15,16 5-7 0,-10 0-13 0,0 2-11 0,-1 4-11 16,-1 2-15-16,-5 2-3 0,2 0-36 0,-10 8-7 15,-3-3-28-15,-1 3-14 0,-3 3-16 0,-7 8-14 16,-1-3-25-16,3 0-42 0,-1 0-60 16,-3 2-61-16,-4-2-88 0,3-1-119 0,-7-3-288 0,1-1-589 15,10-6 260-15</inkml:trace>
        </inkml:traceGroup>
        <inkml:traceGroup>
          <inkml:annotationXML>
            <emma:emma xmlns:emma="http://www.w3.org/2003/04/emma" version="1.0">
              <emma:interpretation id="{177F62CA-551F-4674-B540-4D89E44D2F8F}" emma:medium="tactile" emma:mode="ink">
                <msink:context xmlns:msink="http://schemas.microsoft.com/ink/2010/main" type="inkWord" rotatedBoundingBox="24992,6520 27263,6433 27296,7270 25024,7357"/>
              </emma:interpretation>
            </emma:emma>
          </inkml:annotationXML>
          <inkml:trace contextRef="#ctx0" brushRef="#br0" timeOffset="135683.598">23313 4990 100 0,'0'0'333'16,"0"0"-18"-16,-3-12-22 0,3 12-10 0,0 0-19 15,0 0-28-15,0 0-19 0,0 0-8 0,0 0-13 16,0 0-2-16,34 14-25 0,-19-7 13 0,0 3 1 16,9 2 4-16,2-1-5 0,-4 3 4 0,3 2 1 0,-2-3-4 15,2 5-6-15,2-4-7 0,0 3-3 16,-2-2-20-16,2 1-2 0,6 5-10 0,-9-8-9 16,-2 2-10-16,2-1-9 0,-3-1-10 0,0-2-6 0,-7 0-10 15,4-2-7-15,-3-1-7 0,-1 2-9 16,4-2-2-16,-2 0-6 0,-4 2-5 0,-5-5-9 0,4 1-13 15,-4 0-20-15,-1-2-28 0,-6-4-34 0,9 14-35 16,-3-13-43-16,-6-1-33 0,12 6-30 0,-12-6-27 16,3 7-31-16,-3-7-37 0,0 0-67 0,0 0-346 15,0 0-766-15,0 0 340 0</inkml:trace>
          <inkml:trace contextRef="#ctx0" brushRef="#br0" timeOffset="135958.6705">23789 5037 242 0,'-8'4'281'16,"1"1"-5"-16,-2 1-16 0,0 7-11 0,-1-4-12 16,1 5-13-16,0 1-5 0,-5-2-8 0,2 9-13 0,-4-4 3 15,3 2-6-15,-2-2-14 0,1 6-2 0,1-6-7 16,-1 3-13-16,1-1-8 0,0-2-8 0,1-2-13 15,-2 0-8-15,2 0-16 0,2-1-4 0,-4 2-11 16,4 0-2-16,0-4-16 0,-2-1-6 0,1 1-5 16,2 2-11-16,-1-4-25 0,1 2-37 0,1-2-34 15,1-2-32-15,1-4-39 0,0 5-44 0,0-3-52 16,6-7-60-16,-6 11-362 0,6-11-688 0,0 0 305 16</inkml:trace>
          <inkml:trace contextRef="#ctx0" brushRef="#br0" timeOffset="136421.0078">24139 5260 239 0,'0'0'276'0,"14"0"-15"0,-14 0-13 0,10 4-10 16,-10-4-7-16,14 7-14 0,-5 0-18 0,-5-1-2 15,2 1-3-15,-1 3-10 0,1-2-5 0,-5 2-10 16,3 1-4-16,-2 0-8 0,2-2-16 0,-2 3-8 16,-1-1-6-16,-1 1-2 0,0-12-8 15,0 19-11-15,0-8-11 0,2-5-2 0,-2-6-6 0,-2 18-14 16,2-18-8-16,0 0-6 0,0 13-3 0,0-13-7 16,2 11-4-16,-2-11-1 0,0 0-10 0,0 0 4 15,0 0 0-15,0 0-7 0,0 0-10 0,0 0-27 16,0 0-17-16,0 0-4 0,0 0-9 0,0 0-15 15,18-32-13-15,-12 22-3 0,0-1-6 0,1-2-1 16,1 0 6-16,2-2 1 0,-2 4 8 0,0-4 6 0,0 3 2 16,2 1 9-16,1 2 15 0,-1 0 17 0,-2 2 15 15,2 0 15-15,-1 1 9 0,0 4 13 16,-9 2 8-16,22-3 10 0,-11 4 14 0,2 2 15 0,-1-2 10 16,0 5 7-16,2 1 2 0,-5 2 4 0,4-2 5 15,0 5-2-15,-1-4-5 0,-1 5-8 0,-2 1-11 16,1 0-9-16,-2-1-7 0,1-1-7 0,1 1-3 15,-3 2-9-15,-4-2-21 0,2 1-46 16,-4-5-55-16,-1-9-58 0,5 17-48 0,-5-6-65 0,0-11-98 16,-6 15-448-16,6-15-849 0,-6 7 375 0</inkml:trace>
          <inkml:trace contextRef="#ctx0" brushRef="#br0" timeOffset="137269.4738">24879 4827 119 0,'0'0'283'0,"0"0"-9"0,0 0-7 16,0 0-11-16,0 0-9 0,0 0-11 0,0 0-10 0,0 0-8 15,0 0-7-15,-10-5-9 0,10 5-18 0,0 0-1 16,0 0-12-16,0 0-10 0,0 0-7 16,0 0-10-16,0 0-8 0,0 0 4 0,0 0-19 0,0 0-11 15,0 0-14-15,0 0-9 0,0 0-13 0,0 0-5 16,0 0-2-16,0 0-14 0,0 0 3 0,0 0 7 16,0 0-2-16,0 0 3 0,22 25 1 0,-13-19 5 15,1 4-3-15,4 0 10 0,1 1 0 0,4 3-2 16,2-1 3-16,1 2 2 0,1 1-4 0,1-1-4 15,-2-2-2-15,3 1-3 0,2-1 1 0,-4 2-2 16,3-1-1-16,1-3-5 0,2 3-2 0,5 3-3 16,-7-6-3-16,-2 6-2 0,-3-10 4 0,4 4-11 15,-5 3-4-15,1-3-2 0,0 1-4 0,-5-4-2 16,-1 0 2-16,-2-1-6 0,1 1-2 0,-2-1 9 16,0 1-12-16,-4-4-2 0,2 0 2 0,-5 2-5 0,4-2 2 15,-10-4-4-15,11 7 2 0,-11-7-4 0,9 6 2 16,-9-6 2-16,9 3-6 0,-9-3 2 0,0 0 0 15,7 5-1-15,-7-5 1 0,0 0 4 0,0 0 2 16,0 0-2-16,9 4 3 0,-9-4 8 0,0 0 6 16,0 0 3-16,0 0 5 0,0 0 3 0,0 0 1 15,0 0 3-15,0 0 11 0,0 0-18 0,0 0-4 16,0 0-5-16,-19 13-4 0,4-6 0 0,-5 3 0 16,-4 1-7-16,-10 9-4 0,0-4-5 0,-2 5-15 15,-4-1-27-15,-3 5-31 0,-4-1-40 0,4 7-53 16,0-6-65-16,1 6-56 0,2-3-55 0,-1 4-76 15,4-4-130-15,-3-2-338 0,3 0-946 0,1-2 418 16</inkml:trace>
        </inkml:traceGroup>
        <inkml:traceGroup>
          <inkml:annotationXML>
            <emma:emma xmlns:emma="http://www.w3.org/2003/04/emma" version="1.0">
              <emma:interpretation id="{6E804BF8-0EDC-46EB-9DCA-0FBED433FA58}" emma:medium="tactile" emma:mode="ink">
                <msink:context xmlns:msink="http://schemas.microsoft.com/ink/2010/main" type="inkWord" rotatedBoundingBox="27789,6862 28202,6847 28216,7207 27803,7223"/>
              </emma:interpretation>
            </emma:emma>
          </inkml:annotationXML>
          <inkml:trace contextRef="#ctx0" brushRef="#br0" timeOffset="139416.98">26517 5208 345 0,'0'0'336'15,"0"0"-21"-15,0 0-16 0,0 0-19 0,0 0-22 16,0 0-5-16,0 0-3 0,0 0-27 0,-20 25-11 16,7-16-9-16,-4 9-24 0,-2 0-13 0,-3-1-11 0,-2 1-15 15,-7 7-12-15,8-5-15 0,-7 6-7 0,8-7-24 16,3-1-10-16,-5 6-7 0,7-6-22 0,-1 0-22 15,-1 2-34-15,3-3-35 0,-1-1-34 0,4-3-59 16,2 0-56-16,2-2-76 0,-1-4-309 0,4-1-630 16,6-6 279-16</inkml:trace>
        </inkml:traceGroup>
        <inkml:traceGroup>
          <inkml:annotationXML>
            <emma:emma xmlns:emma="http://www.w3.org/2003/04/emma" version="1.0">
              <emma:interpretation id="{A8CE3AB1-CD13-49A9-A716-E438D47B281A}" emma:medium="tactile" emma:mode="ink">
                <msink:context xmlns:msink="http://schemas.microsoft.com/ink/2010/main" type="inkWord" rotatedBoundingBox="29085,6415 30932,6344 30960,7055 29113,7126"/>
              </emma:interpretation>
            </emma:emma>
          </inkml:annotationXML>
          <inkml:trace contextRef="#ctx0" brushRef="#br0" timeOffset="139894.7188">27413 5117 293 0,'0'0'399'0,"0"0"-10"15,0 0-13-15,0 0-17 0,0 0-21 0,0 0-26 16,0 0-23-16,0 0-3 0,0 0-9 0,0 0-8 15,0 0-9-15,30 17-9 0,-24-8-10 0,-3 0-11 16,4 6-7-16,2 0-12 0,-4 3-11 0,4-3-14 0,-6 1-13 16,4 2-14-16,-1-3-10 0,-3 2-18 15,0-2-11-15,0 1-10 0,4-1-6 0,-4 1-12 0,0-1-11 16,-3-1-9-16,3-3-5 0,-3-2-9 0,0-9-9 16,2 18-18-16,-1-12-26 0,-1-6-32 0,0 12-27 15,0-12-39-15,0 13-32 0,0-13-37 0,0 0-27 16,-3 15-27-16,3-15-29 0,0 0-38 0,-9 7-48 15,9-7-55-15,0 0-395 0,0 0-844 0,0 0 374 16</inkml:trace>
          <inkml:trace contextRef="#ctx0" brushRef="#br0" timeOffset="140081.503">27622 4790 347 0,'0'0'371'0,"-5"-11"-21"0,5 11-30 16,0 0-13-16,-6-11-45 0,6 11-35 0,0 0-21 16,0 0-30-16,0 0-22 0,0 0-39 0,0 0-42 15,0 0-51-15,0 0-56 0,0 0-57 0,17 28-66 16,-11-19-285-16,-3-1-478 0,4 0 212 0</inkml:trace>
          <inkml:trace contextRef="#ctx0" brushRef="#br0" timeOffset="140739.4074">27956 4942 40 0,'0'0'338'16,"0"0"-15"-16,0 0-23 0,15 4-20 0,-15-4-30 0,0 0-3 16,0 11-4-16,0-11-13 0,0 13 5 15,0-13-11-15,-6 24 4 0,0-9-7 0,-2 0-7 16,2 0-3-16,-4 4-4 0,4-3-12 0,-3 6-14 0,2-6-9 15,-2 0-12-15,4 5-11 0,-1-4-11 0,3-3-13 16,-6 3-10-16,9-3-11 0,-1 3-8 16,-2-6-7-16,3 5-10 0,-3-1-10 0,6-3-5 15,0 1-5-15,1 1-4 0,-1-6-9 0,3 1-15 0,0-2-14 16,2 1-12-16,1-5-15 0,1 1-12 0,-10-4-17 16,25 0-6-16,-14 2-9 0,-11-2 0 0,28-7-6 15,-14 5 1-15,2-6 2 0,-3-1 3 0,4 2 16 16,5-9-15-16,-7 6 3 0,9-4 9 0,-5-3 5 15,1-1 7-15,-4 4 5 0,-1 1 7 0,-2 2 8 0,1-2 9 16,-5 2 24-16,1 1 20 0,-1 3 20 16,-4-5 18-16,1 8 7 0,-6 4 4 0,10-9-2 15,-10 9-6-15,6-6-12 0,-6 6-1 0,0 0 1 0,16 0-1 16,-16 0 0-16,6 13 2 0,0-7-8 16,-6-6-3-16,8 18 2 0,-5-7-8 0,3 2-6 0,-2 1-2 15,-1 1-6-15,3-2-3 0,0 1-1 0,-3 1-6 16,5-2-3-16,-2-2-1 0,0 2-5 0,-2-3-11 15,2-2-14-15,-3 0-11 0,-3-8-19 0,7 14-15 16,-4-11-15-16,-3-3-15 0,6 10-8 0,-6-10-19 16,0 0-15-16,11 4-13 0,-11-4-2 0,0 0 10 15,16-14-20-15,-16 14 9 0,9-17 10 0,-3 10-1 0,2-2 10 16,-2-3 6-16,3-3 7 0,-5 1 14 16,5 1 1-16,-2-1 12 0,-1 2 15 0,0-1 18 15,-3 3 12-15,5 2 18 0,-2 1 9 0,-6 7 9 0,7-11 7 16,-7 11 2-16,6-8-3 0,-6 8 7 15,0 0-1-15,0 0 9 0,0 0 20 0,0 0-14 0,0 0 5 16,14 17 3-16,-8-8 0 0,-6-9 1 0,6 18-2 16,-3-12 0-16,1 5-5 0,-1-3 0 0,0 2-1 15,0 1-5-15,3-4 0 0,-2 3-2 0,-1-3-9 16,0 1-10-16,-3-8-30 0,6 13-36 0,-6-13-31 16,0 0-25-16,5 10-41 0,-5-10-45 0,0 0-62 15,0 0-93-15,0 0-283 0,0 0-690 0,0 0 306 16</inkml:trace>
          <inkml:trace contextRef="#ctx0" brushRef="#br0" timeOffset="140911.2033">28575 4827 3342 0,'0'-14'216'0,"-2"2"-58"0,2 12-55 15,0-19-44-15,-3 11-13 0,3 8-12 0,3-18-14 0,-3 18-2 16,2-8-2-16,-2 8-12 0,0 0-8 0,0 0-21 15,12-5-30-15,-12 5-43 0,0 0-53 16,0 0-52-16,19 13-76 0,-11-8-255 0,-2 1-578 0,2 1 256 16</inkml:trace>
          <inkml:trace contextRef="#ctx0" brushRef="#br0" timeOffset="141249.4861">28800 4960 92 0,'4'13'328'0,"2"-5"-10"0,-3 1-7 16,3 0-7-16,-1 1-13 0,-2 1-10 0,0-5-10 15,0 5-12-15,3 3-18 0,-5 1-3 0,2-3-16 16,3 3-16-16,-6-5-18 0,3 4-13 0,2 1-15 16,-5 0-19-16,3-3-7 0,-3 3-8 0,0-15-16 0,0 19-7 15,0-8-14-15,0-11-5 0,0 14-15 16,0-14 2-16,0 10-9 0,0-10-4 0,0 0-4 16,3 10-1-16,-3-10-7 0,0 0-4 0,0 0 0 0,0 0-5 15,0 0-9-15,0 0 0 0,0 0-14 0,22-20 0 16,-12 10-6-16,-1-4-10 0,5 2-2 0,2-4-2 15,1-3-3-15,2 4 2 0,0 0 2 0,1 1-6 16,-5 1 2-16,1 2 3 0,6 0-2 16,-5 5 3-16,2-4 7 0,-1 9 0 0,-3-2 5 0,1 3 7 15,1-2 3-15,-1 7 2 0,1 2 2 0,-2 1 12 16,-5 4-11-16,3 4 1 0,1 2 0 0,-8-2-4 16,0 7 1-16,-2 2-21 0,-5 0-34 0,-2-1-57 0,0 4-52 15,-6 8-79-15,-9-2-82 0,-1-2-142 16,4-12-254-16,-2 5-758 0,-2-4 336 0</inkml:trace>
          <inkml:trace contextRef="#ctx0" brushRef="#br0" timeOffset="142192.86">28548 5187 219 0,'0'0'228'0,"0"0"-16"0,0 0-7 16,0 0-12-16,0 0-12 0,0 0-8 0,0 0-7 16,0 0-9-16,0 0-6 0,0 0-13 0,0 0-4 15,0 0-5-15,0 0-6 0,0 0-10 0,0 0-8 16,10-31-1-16,-10 31-6 0,0 0-8 0,0 0-2 16,0 0-2-16,0 0-4 0,0 0-4 0,0 0-3 15,0 0 2-15,0 0-5 0,3-7 4 0,-3 7-8 16,0 0-12-16,0 0 11 0,0 0 1 0,0 0-9 15,0 0 3-15,0 0-2 0,0 0 1 0,0 0 4 0,6-10 1 16,-6 10-2-16,0 0 3 0,0 0-2 0,0 0 6 16,0 0-2-16,0 0 5 0,0 0 7 15,6-11-5-15,-6 11-3 0,0 0 1 0,0 0-1 0,0 0-4 16,0 0-1-16,0 0-5 0,0 0-3 0,0 0-7 16,0 0-3-16,0 0-7 0,0 0-4 0,0 0-7 15,0 0 7-15,0 0 2 0,0 0-1 0,0 0 2 16,8 24-2-16,-5-14 3 0,-3-10-4 0,0 18-3 15,3-9-2-15,-3 2-4 0,3 0-1 0,-3 2-4 16,0 2-6-16,0-1-20 0,0 2-21 0,-3-3-49 16,0 4-57-16,0-4-53 0,-3 2-60 0,-2 1-99 15,-1-4-149-15,2 1-251 0,1-6-799 0,0 1 353 16</inkml:trace>
        </inkml:traceGroup>
      </inkml:traceGroup>
    </inkml:traceGroup>
    <inkml:traceGroup>
      <inkml:annotationXML>
        <emma:emma xmlns:emma="http://www.w3.org/2003/04/emma" version="1.0">
          <emma:interpretation id="{82890B5C-2865-4EF4-B3F8-1A0A30834208}" emma:medium="tactile" emma:mode="ink">
            <msink:context xmlns:msink="http://schemas.microsoft.com/ink/2010/main" type="paragraph" rotatedBoundingBox="2220,9076 20512,8028 20603,9624 2311,10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53BBB9-0F72-41E5-89E7-A142FBCC2B0B}" emma:medium="tactile" emma:mode="ink">
              <msink:context xmlns:msink="http://schemas.microsoft.com/ink/2010/main" type="line" rotatedBoundingBox="2220,9076 20512,8028 20603,9624 2311,10672"/>
            </emma:interpretation>
          </emma:emma>
        </inkml:annotationXML>
        <inkml:traceGroup>
          <inkml:annotationXML>
            <emma:emma xmlns:emma="http://www.w3.org/2003/04/emma" version="1.0">
              <emma:interpretation id="{E95F77D5-90D8-492F-A046-27C7959F5AF8}" emma:medium="tactile" emma:mode="ink">
                <msink:context xmlns:msink="http://schemas.microsoft.com/ink/2010/main" type="inkWord" rotatedBoundingBox="2220,9076 3737,8989 3797,10023 2279,10110"/>
              </emma:interpretation>
            </emma:emma>
          </inkml:annotationXML>
          <inkml:trace contextRef="#ctx0" brushRef="#br0" timeOffset="153080.6957">580 7477 59 0,'0'0'180'0,"0"0"-9"0,-7-6-18 15,7 6-9-15,0 0-7 0,0 0-14 0,0 0-3 16,-6-8-5-16,6 8-3 0,0 0-2 0,0 0-5 16,-6-10-4-16,6 10-7 0,0 0-4 0,0 0-3 15,0 0 0-15,0 0-6 0,-5-11-3 0,5 11-1 16,0 0-2-16,0 0-6 0,0 0-5 0,-9-5-3 16,9 5-2-16,0 0-7 0,0 0 0 0,0 0-5 15,0 0-5-15,0 0 0 0,0 0-7 0,0 0-5 16,0 0-2-16,0 0-8 0,0 0 0 0,0 0 0 15,0 0 2-15,0 0-2 0,-7 22 6 0,7-22 3 0,-2 24-3 16,2-8 3-16,2 2 5 0,2 5-1 16,-2 0-2-16,2 0 1 0,-1 4 1 0,2-1-1 15,-4-2 4-15,1 4 0 0,-2-2 2 0,4 4-4 0,-2-3-3 16,2 0 6-16,2-2-6 0,0 1 3 0,-3 0-3 16,1 0-1-16,-1-2 3 0,0 0-2 15,0 1-3-15,2-4-5 0,-2 1 0 0,1-4 4 0,-4-2-2 16,5-1-2-16,-4 2 0 0,2-1 1 0,2 0-2 15,-4-4-2-15,4 2 0 0,-1-1-6 0,-2 2 8 16,-2-6-4-16,1 0-3 0,4 4 1 0,-4-4-1 16,1 2 1-16,1 0-5 0,-3-11-3 0,1 18 5 15,1-13-3-15,-1 4-6 0,-1-9 4 0,3 15 0 16,-1-4-3-16,-2-11 2 0,0 13 0 0,0-13 2 16,0 0-5-16,0 11 1 0,0-11-1 0,0 0 2 15,0 0 0-15,0 13 0 0,0-13 2 0,0 0-6 16,0 0 6-16,0 0 1 0,0 0 3 0,0 0-1 15,0 0-4-15,0 0-4 0,0 0 1 0,0 0 3 0,0 0-2 16,0 0-5-16,0 0 0 0,0 0 2 16,0 0 0-16,1-44-4 0,-1 35-3 0,5-1-1 0,-2-3-8 15,-3 2 5-15,4-1 1 0,0 3-3 0,-1-2 3 16,3-2-9-16,-1 4 11 0,2 0-5 16,1-1-2-16,-2 2 6 0,0 1 1 0,1-3-4 0,1 7 5 15,-1-5-5-15,-7 8 4 0,15-13 1 0,-6 9-1 16,0 1 3-16,-9 3-2 0,15-6-1 0,-5 6 2 15,-10 0 3-15,20-5 0 0,-20 5-6 0,16 0 6 16,-6 0-5-16,-10 0 2 0,17 0 0 0,-8 5-4 16,0-3 5-16,-9-2 11 0,15 7-11 0,-5-3 4 15,-2 0-4-15,1 3 3 0,-1 0 0 0,0-1 0 16,-1-1-4-16,1 1 10 0,-2 1-5 0,1 3-1 16,1-1 9-16,-1-2-5 0,-1 2 2 0,0 0 8 15,-6-9-4-15,11 15 1 0,-8-8-2 0,1 2 12 16,-1-1-6-16,0 1-5 0,-2 1 4 0,-1-10 0 0,5 17-8 15,-5-3 3-15,0-14 2 0,-5 23 0 16,1-12 1-16,3 2-1 0,-7-1 1 0,1 2-2 0,1-2-12 16,-6-1 12-16,4 0-5 0,1-4 2 0,-1-1 0 15,-2 1 2-15,-2 1 3 0,5-1-4 0,-4-3-6 16,1 1 5-16,2 0 9 0,8-5-10 0,-21 4 3 16,11-4-14-16,10 0 4 0,-20 1 0 0,20-1 7 15,-17-5 1-15,6 0-8 0,11 5 5 0,-15-6-2 16,9-3-2-16,6 9-6 0,-10-11 2 0,5 5 0 15,5 6-6-15,-9-16-4 0,8 7 0 0,1 9 4 16,-2-17-12-16,2 17 0 0,0-15-7 0,2 5 4 16,4-3-2-16,0-2 9 0,0 4-3 0,3-3 2 0,1 1 1 15,1 1 4-15,2 2 0 0,0-4 1 16,5-1 4-16,-3 6-7 0,3-2 9 0,0 1-3 16,-2 0 4-16,-1 3 0 0,2-1-1 0,-1 1 6 0,2 0-1 15,0 3 1-15,1-2 1 0,-2 4 4 0,-2 1 1 16,3-3 0-16,-3 2 1 0,1 4-3 0,-1-2 6 15,-2 4-1-15,2-2-5 0,-1-1 9 0,-2 3 11 16,-1-2 0-16,3 2 0 0,-2-1-1 0,-2 2 1 16,1-1 5-16,1 2 19 0,1-4-12 0,-5 3 2 15,0-1-1-15,3 2-1 0,-4-2-1 0,1 2-5 16,1-2 8-16,-3 1-5 0,3 3 6 0,-9-8-4 16,10 12-7-16,-4-9 9 0,0 7 7 0,-1-1-10 15,-3-2 3-15,-2-7-1 0,6 20-5 0,-4-10-3 16,1-1 2-16,-2 4-4 0,-1-13-2 0,2 17-3 15,-2-10-1-15,0-7-2 0,0 13 0 0,0-13-1 16,0 15-4-16,0-15-4 0,-2 12-26 0,2-12-4 0,0 0-25 16,0 12-16-16,0-12-25 0,0 0-31 0,-1 12-18 15,1-12-32-15,-5 10-37 0,5-10-53 0,-7 6-91 16,7-6-247-16,0 0-645 0,0 0 287 16</inkml:trace>
          <inkml:trace contextRef="#ctx0" brushRef="#br0" timeOffset="153299.4593">1266 7914 306 0,'0'0'304'0,"0"0"-30"0,0 0-27 16,-3-11-24-16,3 11-22 0,0 0-23 0,0 0-22 15,0 0-19-15,0 0-31 0,0 0-39 0,0 0-34 16,0 0-38-16,0 0-43 0,31 17-29 0,-25-12-66 16,-3 2-184-16,-3-7-353 0,11 15 156 0</inkml:trace>
          <inkml:trace contextRef="#ctx0" brushRef="#br0" timeOffset="153591.5802">1487 8133 19 0,'7'8'264'16,"4"-5"-10"-16,-2 3-9 0,-2-1-5 0,5 4-7 15,-3-4-7-15,1 1-12 0,4 2-12 0,-5-3-10 16,4 4-9-16,-1 0-13 0,2-1-10 16,-4 5-12-16,-1-6-12 0,0 2-12 0,0 0-15 0,0-4-4 15,-2 7-9-15,-1-5-4 0,-1 1-6 16,2 0-6-16,-7-8-7 0,6 13-5 0,-6-13-4 0,3 11-5 16,2-5-4-16,-5-6 1 0,3 11-11 0,-3-11 3 15,4 7 6-15,-4-7 21 0,0 0-13 0,0 0 9 16,0 0-2-16,0 0 3 0,0 0-4 0,0 0-4 15,0 0-11-15,-7-41 1 0,8 23-6 0,1 1-4 16,2-8-9-16,6 0 7 0,-1 1-13 0,5-12-7 16,4 2-13-16,4 7-19 0,5-4-18 0,0 4-31 0,4 0-20 15,-3 6-28-15,5-1-25 0,-7 7-37 16,0 3-45-16,0-1-60 0,1-2-368 0,-1 6-694 16,1 0 308-16</inkml:trace>
        </inkml:traceGroup>
        <inkml:traceGroup>
          <inkml:annotationXML>
            <emma:emma xmlns:emma="http://www.w3.org/2003/04/emma" version="1.0">
              <emma:interpretation id="{36D23960-E264-41E6-A326-F164754B337E}" emma:medium="tactile" emma:mode="ink">
                <msink:context xmlns:msink="http://schemas.microsoft.com/ink/2010/main" type="inkWord" rotatedBoundingBox="4761,9090 6376,8998 6428,9910 4814,10002">
                  <msink:destinationLink direction="with" ref="{621EB331-51DE-4476-8B85-EA1027C39A57}"/>
                </msink:context>
              </emma:interpretation>
            </emma:emma>
          </inkml:annotationXML>
          <inkml:trace contextRef="#ctx0" brushRef="#br0" timeOffset="155242.8362">3133 8169 224 0,'0'0'299'0,"0"0"-16"0,0 0-22 15,0 0-20-15,0 0-19 0,0 0-16 0,0 0-21 0,0 0-7 16,0 0-17-16,-15 16-10 0,15-16-7 16,5 15-10-16,-5-15-17 0,3 17-4 0,-2-6-8 0,4-2-5 15,1 6-9-15,-3-3-1 0,6 0-5 0,-2-1-8 16,-1-3-8-16,3 5-6 0,-3-5-5 16,3-1 5-16,0-1-8 0,-2-1-9 0,1 1-6 0,4-5 4 15,-3 1 0-15,3 2-5 0,-3-2-5 0,-9-2 3 16,26-2-5-16,-9-3 0 0,-4 4-6 0,2-6-6 15,0 2 5-15,3-2-2 0,-5-3-6 0,1 1 2 16,1-2-4-16,-3-1 2 0,3 0-18 0,-2 0 10 16,-3-1 0-16,2 0-3 0,-4 0 0 0,-1 0-1 15,-4-3-5-15,0 3-3 0,-1 0 1 0,-2 1-2 0,0 12 2 16,-5-23-12-16,1 12 5 0,-5-3 1 16,1 4 3-16,-1 4-1 0,2-3 0 0,-5 3-14 15,-1 0 11-15,-1 1 6 0,-1 5-2 0,-1 0-2 0,1 0 5 16,0 5-3-16,-3 1-1 0,3 0 3 0,-4 2 1 15,2 2-4-15,3 1 2 0,0 2 2 16,2-1 19-16,2 5-14 0,-1-3 0 0,2 3-3 0,3-3 8 16,2 3-3-16,4-3 0 0,-2 1-1 0,1 0 4 15,2 0-14-15,4 0 11 0,-1-4-3 0,2-1 10 16,2 1-10-16,1-4 6 0,0 4-2 0,4-4-1 16,-2-1-1-16,-1-4 4 0,3-1 1 0,4 3-2 15,-2-5-4-15,3-5 3 0,-2 2 4 0,2 1-6 16,-3-7-1-16,3 2 9 0,-2-2-6 0,-2 3 0 15,2-6 9-15,-3 1-14 0,1-2 0 0,-4 1-3 16,2-2 3-16,-4 0 5 0,1 2-7 0,-5-1 4 16,2-1 0-16,-1 3 0 0,-3 4 5 0,-2 8-13 0,5-13 7 15,-4 6 0-15,-1 7-12 0,5-11 7 16,-5 11-5-16,0 0 8 0,0 0-1 0,0 0-7 0,0 0 2 16,0 0-3-16,0 0 7 0,25 24 0 0,-19-16-1 15,-1-2-4-15,7 6 4 0,-2 0 4 0,4 2 0 16,-4-3 1-16,8 7-6 0,-6-8 4 0,3 1-1 15,-2-3 3-15,2-2 8 0,3 1-3 0,-3-4-2 16,1-2-1-16,4-1 6 0,-4-2 5 0,-1-1-12 16,3-5 3-16,6-3 5 0,-3 2 3 0,-1-4-3 15,0-1-3-15,1-1-3 0,-2-1 0 0,1-1 5 16,-4-5 1-16,2 4-5 0,-5-6-3 0,1 4 7 16,-1-4-8-16,-1 1 0 0,-3-4 1 0,-2 1-3 15,2-1-5-15,-3-10-5 0,-4 2-4 0,-2-1 6 16,-2 8-12-16,-1 1 1 0,-3-8-1 0,-1 6-3 15,-2 2 5-15,-4-8-3 0,-1 11 5 0,-2-1 3 0,1 3 15 16,0-1-15-16,-3 5-3 0,-1 0 7 16,-1 1-2-16,1 8 4 0,2 0-1 0,1 2 1 0,0 1-2 15,1 6 2-15,-3 0-1 0,3 4 0 0,-2 2 1 16,3-2 3-16,2 10 1 0,-2-1 0 0,2 1 1 16,5 10 5-16,-1 2 1 0,2 1 2 0,5 8 7 15,1 0 8-15,4 3 0 0,4-2-7 0,1-1 10 16,1 3 4-16,4-3-3 0,2 0-2 0,2-2 6 15,-5-7 0-15,8 8 7 0,-6-10 6 16,3-1-19-16,0 1 1 0,3-2-3 0,-2-2 1 0,2 2 6 16,-3-6-13-16,0 1 2 0,-5 0-2 0,2-5-1 15,-1-4 3-15,-4 1 3 0,1-3-1 0,-2-1-7 16,-4 0-14-16,7 0-18 0,-6 1-28 0,0-1-29 0,-6-5-20 16,8 4-30-16,-8-4-23 0,0 0-43 15,0 0-57-15,0 0-94 0,0 0-229 0,0 0-621 16,0 0 274-16</inkml:trace>
          <inkml:trace contextRef="#ctx0" brushRef="#br0" timeOffset="155618.8681">4301 7404 87 0,'0'0'306'0,"0"0"-13"16,-3-14-14-16,3 14-13 0,0 0-19 0,-3-8-18 16,3 8-29-16,0 0-23 0,0 0-16 0,0 0-7 15,0 0-1-15,0 0-10 0,0 0 0 0,9 46-6 16,-5-24 2-16,5 3-9 0,-3 12 3 0,2 1 4 16,1-1 6-16,-2 4-6 0,7-6-2 0,-4 3-1 15,2 7-5-15,3-10-3 0,-6 3-9 0,1-5-5 16,-1-7 4-16,2 3-16 0,-2-4-6 0,1 1 1 0,1-2-17 15,-1 1 1-15,-1-5-10 0,-2-2-5 0,1-3-6 16,1 0-6-16,0 2-2 0,-2-3-9 16,-1-4 1-16,2 5-4 0,-2-5-6 0,0-3-2 15,-2 0-1-15,1 2-15 0,-3 0-16 0,-2-9-27 0,6 10-24 16,-6-10-30-16,6 10-20 0,-6-10-20 0,0 0-13 16,5 7-18-16,-5-7-26 0,0 0-40 0,0 0-32 15,0 0-31-15,0 0-79 0,0 0-246 0,-22-21-659 16,14 11 291-16</inkml:trace>
          <inkml:trace contextRef="#ctx0" brushRef="#br0" timeOffset="155804.2984">4367 8036 177 0,'-14'-1'317'0,"14"1"-6"0,-9-4-13 0,9 4-10 16,0 0-15-16,0 0-20 0,-12-6-23 0,12 6-16 15,0 0-25-15,0 0-28 0,0 0-4 16,20-17-18-16,-7 10-21 0,1 4-4 0,0-4-9 0,4 3-13 15,2-3-9-15,5 0-21 0,-3-1-17 0,4 1-23 16,-1 1-33-16,-1 1-44 0,3 3-53 16,0-2-56-16,4-2-86 0,-6 2-260 0,2-2-553 15,5-2 244-15</inkml:trace>
        </inkml:traceGroup>
        <inkml:traceGroup>
          <inkml:annotationXML>
            <emma:emma xmlns:emma="http://www.w3.org/2003/04/emma" version="1.0">
              <emma:interpretation id="{7310D12F-0403-4AEC-8D2F-B08648427630}" emma:medium="tactile" emma:mode="ink">
                <msink:context xmlns:msink="http://schemas.microsoft.com/ink/2010/main" type="inkWord" rotatedBoundingBox="7328,9072 9345,8957 9388,9711 7371,9827">
                  <msink:destinationLink direction="with" ref="{621EB331-51DE-4476-8B85-EA1027C39A57}"/>
                </msink:context>
              </emma:interpretation>
            </emma:emma>
          </inkml:annotationXML>
          <inkml:trace contextRef="#ctx0" brushRef="#br0" timeOffset="156677.6665">5746 7494 219 0,'0'0'274'0,"0"0"-19"15,-1-13-22-15,1 13-27 0,0 0-18 0,0 0-11 16,0 0-10-16,0 0-6 0,0 0-8 0,19 32-7 15,-11-16-3-15,0 5-8 0,3 0-8 0,1 0-1 16,-2 4-8-16,7 10-4 0,-1-4-6 0,-2-5-5 16,-3 0-13-16,9 6 3 0,-8-9-6 0,1-1-2 15,-2 1-4-15,1-3-7 0,1 0-6 0,-1 1-5 16,0-2-3-16,-5-2-6 0,1-3-2 0,1 2-2 16,0-2-12-16,-2-2 4 0,-4-4-8 0,2 1 0 15,-2-2-10-15,-3-7 2 0,3 11 20 0,-3-11-22 16,5 12-3-16,-5-12 7 0,3 7-1 0,-3-7-6 0,0 0 2 15,0 0-6-15,0 0 14 0,0 0-21 0,0 0-6 16,0 0 1-16,0 0-10 0,0 0 2 16,-38-13-13-16,29 7 2 0,-6 3-3 0,1-2-1 0,-2 1 1 15,0-3 1-15,-1 4-7 0,-2 0 9 0,1 1 3 16,0-1 2-16,-1 1 2 0,-1 0 6 0,4 1-5 16,-1 1 2-16,-2 0 2 0,6 0 5 0,-1 3 5 15,4 0-9-15,10-3 16 0,-20 7-8 0,14-1 4 16,-1 1-5-16,-1-1 4 0,8-6 6 0,-10 13-6 15,9-4 12-15,1-9-7 0,0 18 8 0,0-18 3 0,3 17-1 16,1-8 1-16,0 1 0 0,1 1 14 16,5 0-15-16,-1-2-5 0,3 2 4 0,0-1-4 15,3-4 2-15,-1-3-1 0,3 1-1 0,0-1-3 0,-1-3-2 16,7 0-2-16,-4-3 3 0,2-3-4 0,4-1-9 16,-2-3 11-16,2-2-10 0,-1 2-8 0,-2-4 1 15,-1 4-12-15,3-5-4 0,-5 0 2 0,1-1 1 16,-7 3-7-16,4-5 1 0,-7 4-2 0,0 1 9 15,1-2-6-15,-2 0 5 0,0 2 0 0,-2 0-9 16,-2 2 12-16,-1 4 15 0,1 0-7 0,-5 7-4 16,6-14-2-16,-6 14 17 0,4-10-5 0,-4 10-3 15,0 0 6-15,6-10-4 0,-6 10 1 0,0 0-2 16,0 0 3-16,0 0 1 0,19 12 11 0,-19-12-11 16,14 11 0-16,-10-4 0 0,2-1 2 0,3 1 3 15,-1 2 0-15,4 0 8 0,-8-2-9 0,5-1 0 16,-1 3-2-16,2-3 6 0,-3 1-3 0,1 0-3 0,-2-2-7 15,-6-5-16-15,12 8-13 0,-9-3-24 0,-3-5-26 16,10 10-31-16,-10-10-30 0,2 7-35 16,-2-7-46-16,0 0-72 0,0 0-293 0,0 0-636 0,0 0 281 15</inkml:trace>
          <inkml:trace contextRef="#ctx0" brushRef="#br0" timeOffset="156854.519">6158 7669 285 0,'-2'-9'340'0,"2"9"-31"16,-7-16-27-16,2 10-26 0,5 6-21 0,0 0-29 15,-1-18-22-15,1 18-29 0,0 0-20 0,0 0-20 0,0 0-38 16,0 0-41-16,0 0-44 0,0 0-56 0,0 0-56 16,0 0-95-16,0 0-153 0,0 0-399 15,0 0 176-15</inkml:trace>
          <inkml:trace contextRef="#ctx0" brushRef="#br0" timeOffset="157815.3912">6426 7717 116 0,'5'7'267'0,"-5"-7"-7"15,0 0-9-15,0 0-14 0,0 0 1 0,0 0-14 16,9 5-13-16,-9-5-10 0,0 0-9 0,0 0-12 16,0 0-15-16,0 0-10 0,0 0-10 0,9 4-14 15,-9-4-5-15,0 0-12 0,0 0-2 0,0 0-10 16,9 6-2-16,-9-6-1 0,0 0-17 0,11 4 4 16,-11-4-1-16,17 0 2 0,-7 0 7 0,-10 0-9 15,27-3-13-15,-7 2-6 0,5-3-7 0,0 0 3 16,5-2-9-16,9-1-5 0,-12 5-3 0,4-3-2 15,-3 2-3-15,13-5 2 0,-10 5-10 0,2-3-2 16,-3 2-6-16,-2 2 8 0,2-3 1 0,-5 1-6 16,0 2-2-16,-5 1 0 0,-4-3-8 0,1 4 2 15,-7-2-3-15,-10 2-1 0,19-1 0 0,-19 1-5 16,14 0 8-16,-14 0-7 0,12 3 14 0,-12-3-12 16,0 0 1-16,0 0 2 0,0 0-1 0,-2 16-1 15,2-16-7-15,0 0 5 0,-12 15 2 0,12-15 0 0,-12 15-10 16,5-12 6-16,1 4-3 0,0 1-1 0,-1 1-1 15,-2 2 1-15,-2 0-5 0,2-2 5 16,-4 0-2-16,1 4 1 0,3-3-2 0,-3 1 2 0,0-1-1 16,0 1-3-16,2 3-2 0,-4-3 1 0,-2 0 3 15,6 1-2-15,-2 0 1 0,-2 0 3 0,1 0-8 16,1 1 5-16,0-1 0 0,4-2 1 0,-5 4-2 16,7-7 0-16,-4 5 0 0,4-3-1 0,0-2 2 15,0 0-2-15,1 1-6 0,5-8 3 0,-9 13 6 16,5-6-3-16,4-7 0 0,0 0 11 0,-6 13-12 0,6-13 1 15,0 0-1-15,0 11 0 0,0-11 1 0,0 0 3 16,0 0 3-16,0 0-3 0,4 11-1 16,-4-11 2-16,0 0 3 0,15-4-3 0,-15 4-1 0,0 0 12 15,23-2-14-15,-13-2 4 0,-10 4-2 0,22-5 2 16,-5-1-6-16,-4 2 4 0,5-1-4 16,-1 0 7-16,0 0-7 0,6-3-2 0,-4 1 0 0,7-1-2 15,-3 1 0-15,0-4-6 0,2 4-3 0,0 0 3 16,2-4-5-16,-4 1-3 0,2 2 0 0,2-2-1 15,-2 1-4-15,-1-2-10 0,0-1 10 0,0 4 7 16,1-3-7-16,-5 0 15 0,-1 4-14 0,0 0 4 16,-2-4 7-16,-1 3 3 0,1-1-1 0,-1 2-3 15,-6-2 2-15,5 3 3 0,-7 0-2 0,1 2 4 16,-3 0 7-16,-6 4 6 0,13-10-3 0,-13 10 9 16,9-3 4-16,-9 3-10 0,8-6 18 0,-8 6-8 15,0 0 2-15,0 0-2 0,8-4-4 0,-8 4-1 0,0 0-3 16,0 0 1-16,0 0-1 0,0 0 7 15,0 0-11-15,0 0 4 0,0 0 1 0,0 0 12 16,14 13 1-16,-14-13 11 0,3 14 14 0,-2-7 8 0,1 4 8 16,2 3 5-16,-1-3 6 0,3 3 4 0,-6 2 1 15,5-2 3-15,-4 2 2 0,2 1-4 0,5-3-2 16,-4-1-4-16,2 2 1 0,0-1-7 0,-3-2 0 16,0-1-6-16,3 0-1 0,-4-1 6 0,3-2-15 15,-2 1-5-15,3-5-4 0,2 3-5 0,-8-7-1 16,6 9 2-16,0-4-5 0,-6-5-7 0,13 4 1 15,-13-4-3-15,8 5-11 0,-8-5-10 0,0 0-14 16,0 0-28-16,18-5-34 0,-18 5-29 0,13-9-44 16,-7 4-50-16,1-7-45 0,-4 3-40 0,0-2-55 15,-3-3-85-15,0-6-431 0,0-2-920 0,0-6 406 0</inkml:trace>
          <inkml:trace contextRef="#ctx0" brushRef="#br0" timeOffset="157993.7577">7576 7468 166 0,'-12'-22'401'15,"5"8"-34"-15,-1-3-35 0,2 4-33 0,0 0-28 16,-1-3-28-16,1 1-27 0,3 5-21 0,3 10-29 0,-6-14-43 16,6 14-49-16,-6-7-67 0,6 7-63 0,0 0-82 15,0 0-307-15,-19 5-481 0,19-5 213 0</inkml:trace>
        </inkml:traceGroup>
        <inkml:traceGroup>
          <inkml:annotationXML>
            <emma:emma xmlns:emma="http://www.w3.org/2003/04/emma" version="1.0">
              <emma:interpretation id="{DD465DC6-4674-4251-BCC4-C5249A8AD6B8}" emma:medium="tactile" emma:mode="ink">
                <msink:context xmlns:msink="http://schemas.microsoft.com/ink/2010/main" type="inkWord" rotatedBoundingBox="10779,8821 13311,8676 13389,10038 10857,10183"/>
              </emma:interpretation>
            </emma:emma>
          </inkml:annotationXML>
          <inkml:trace contextRef="#ctx0" brushRef="#br0" timeOffset="165109.2194">9391 7296 84 0,'0'0'177'15,"0"0"-8"-15,0 0-11 0,0 0-9 0,0 0-13 16,0 0-6-16,0 0-10 0,0 0-15 0,0 0 1 16,-3-14-2-16,3 14-8 0,0 0-4 0,0 0-4 15,0 0 0-15,0 0-3 0,0 0-4 0,0 0 2 16,0 0 0-16,0 0-7 0,0 0-3 0,0 0-4 0,0 0-8 16,0 0-1-16,0 0-6 0,0 0-4 15,-10-8-6-15,10 8-4 0,0 0-1 0,0 0-5 16,-23 8-6-16,23-8 1 0,-16 7-4 0,7-5 1 0,-1 2-3 15,-7 1 0-15,8-2 2 0,-4 1 2 0,-4-1-5 16,7 1 3-16,-2 2-2 0,-1-4-1 0,1 3-2 16,1 1-1-16,1-2 1 0,-2-3-3 0,12-1 1 15,-17 6 1-15,11-3-9 0,6-3 4 0,-13 4-2 16,3 1-2-16,10-5-3 0,-9 2 2 0,9-2 0 16,-6 8 0-16,6-8-2 0,-8 7-4 0,8-7 0 15,0 0-1-15,0 0 2 0,-6 10-4 0,6-10 4 16,0 0-2-16,-3 12 0 0,3-12-2 0,0 0 0 15,0 0-1-15,9 20-1 0,-3-14 6 0,-6-6 0 16,8 11-3-16,-2-4-2 0,1-2 4 0,5 1-3 16,-5-4 0-16,13 3 2 0,-8-2 0 0,4 1 0 15,7 0 4-15,-7-1-1 0,3 0-7 0,8-2 3 0,-7 1 1 16,-4-2 5-16,3 5 2 0,1-4-4 0,-4 0-2 16,2 3 3-16,-8-1-4 0,1-1-1 0,-2 0 4 15,1 4-4-15,-4-2 4 0,5 0 1 0,-11-4 5 16,9 10 3-16,-3-3 6 0,-6-7 2 0,4 14 0 15,-4-4-3-15,0-10-3 0,-4 21 3 0,-2-10-3 16,3 1-1-16,-8 3 5 0,5-4 0 0,-3 1-1 16,-1 1 0-16,1 1-4 0,-4-3 3 0,2 2 1 15,-1-2-6-15,-1 0-4 0,-1 0 3 0,2 1-1 16,-4-4-2-16,3 2 2 0,-1 1 0 0,5-2-5 16,-4-1 5-16,-1-1-6 0,2 1-1 0,2-2 1 15,4-2 0-15,-4-1-2 0,10-3 3 0,-12 7 0 16,12-7 2-16,-8 3-7 0,8-3 4 0,0 0 3 0,-12 7-5 15,12-7 2-15,0 0-2 0,0 0 2 16,0 0-4-16,0 0-1 0,-7 2 2 0,7-2-1 16,0 0-4-16,0 0 2 0,0 0 1 0,0 0-3 0,0 0 2 15,0 0-2-15,0 0 5 0,0 0-4 0,0 0 1 16,0 0-4-16,0 0 3 0,0 0 5 0,39-9-1 16,-29 8 0-16,-10 1-1 0,25 4 3 0,-8 1 2 15,2-4 5-15,-2 8-3 0,-1-2 6 0,0 4 3 16,-4 2 3-16,8 3-2 0,-7-3 7 0,-2 0 2 15,3 9-1-15,-3-8 5 0,2 5-3 0,-7-4 0 16,5 0 4-16,-8 1-2 0,3-2 3 0,-3 1-1 16,0-2-9-16,1 1 5 0,-4-3-8 0,0 0-2 15,0-11 7-15,0 18-4 0,3-10-14 0,-3-8-15 16,0 12-24-16,0-12-30 0,0 0-25 0,0 13-31 16,0-13-29-16,0 0-37 0,0 0-49 0,0 0-84 15,0 0-206-15,0 0-566 0,0 0 251 0</inkml:trace>
          <inkml:trace contextRef="#ctx0" brushRef="#br0" timeOffset="165977.3826">9546 7371 253 0,'0'0'293'0,"0"0"-22"0,0 0-25 0,0 0-26 15,3-9-22-15,-3 9-20 0,0 0-12 0,0 0-15 16,0 0-13-16,0 0-16 0,0 0-13 0,24 20-8 16,-18-13-8-16,-6-7-10 0,10 11-7 0,-4-3-7 15,0-3-7-15,0 2-2 0,-6-7-10 0,11 9-1 16,-5-2-8-16,-6-7-1 0,10 3-6 0,-10-3 4 16,0 0-7-16,14 0-4 0,-14 0-2 0,0 0-3 15,12-11 2-15,-12 11-3 0,6-13 3 0,-6 13 3 16,1-15 1-16,-1 5 4 0,0 10 6 0,0-24-4 15,0 13-1-15,-1-4 4 0,-2 6 6 0,3 9 1 16,-3-21 2-16,0 13-1 0,3 8 0 0,-3-17-10 16,3 17 0-16,0-7-9 0,0 7 2 0,0 0-12 15,0 0-10-15,0 0-3 0,0 0-14 0,0 0-23 0,0 0-25 16,0 0-29-16,0 0-28 0,16 24-37 16,-7-10-33-16,1-3-62 0,-1 4-256 0,-1-1-545 15,8 3 241-15</inkml:trace>
          <inkml:trace contextRef="#ctx0" brushRef="#br0" timeOffset="165626.0943">9715 7816 8 0,'0'0'296'0,"0"0"-28"0,0 0-21 0,10-5-25 15,-10 5-14-15,0 0-14 0,0 0-15 0,15 10-13 0,-15-10-3 16,8 12-16-16,-2-4-10 0,1-2-9 0,-1-1-8 15,0 2-7-15,1 0-9 0,5 2-6 0,-1-1-4 16,1-1-7-16,-2-1-1 0,1 2-13 0,-3-4 7 16,3 3-10-16,1-5 1 0,-2 6-7 0,-4-6 4 15,5 2-7-15,-11-4-2 0,16 4-3 0,-7-4-6 16,-9 0-6-16,19 0 1 0,-19 0 2 0,20-3-8 16,-11-1 2-16,1 1-6 0,-10 3 2 0,14-5-6 15,-5-1 4-15,-5-1-10 0,2-1-2 0,3 1-1 16,-9 7-5-16,10-14 9 0,-7 8-3 0,5-4-4 0,-8 10 4 15,6-16-2-15,-6 7 8 0,0 9 8 0,3-16-14 16,-3 16 2-16,0-16 0 0,0 16-7 0,-3-16 8 16,3 16-7-16,-6-12 0 0,6 12-6 15,-8-13-1-15,2 4 1 0,6 9-1 0,-13-9 0 0,4 5-3 16,2 1-3-16,7 3 1 0,-23-11 0 0,13 8 0 16,-2 0 0-16,-2 3 3 0,14 0-7 15,-25-5 7-15,9 4-7 0,-1-3 10 0,4 3 9 16,1 1-5-16,12 0-7 0,-24 4 2 0,12-3 1 0,-1-1-9 15,13 0 7-15,-20 6 0 0,10-4-1 0,1 2-8 16,0 1 5-16,9-5 1 0,-16 7-3 0,8-4-5 16,-1 2 0-16,9-5-3 0,-13 9 17 0,7-2-11 15,6-7-15-15,-14 9-10 0,8-4-14 0,6-5-16 16,-7 11-14-16,7-11-14 0,-6 10-13 0,6-10-20 16,-7 10-17-16,7-10-24 0,-9 11-26 0,6-5-31 15,3-6-34-15,0 0-64 0,-14 4-204 0,14-4-556 16,0 0 246-16</inkml:trace>
          <inkml:trace contextRef="#ctx0" brushRef="#br0" timeOffset="167183.2648">10126 7685 89 0,'0'0'231'0,"11"9"-7"0,-5-2-11 15,-6-7-8-15,13 11-6 0,-7-5-9 0,3 0-7 16,-1-2-8-16,-8-4-12 0,13 5-11 0,-4-2-8 16,0 1-8-16,-9-4-13 0,16 2-9 0,-16-2-6 15,17 0-6-15,-17 0-10 0,13-6-7 0,-4 3-6 16,-9 3-8-16,15-5-6 0,-9-1-4 0,3 0-8 0,-9 6-4 16,9-15-1-16,-5 7-7 0,2 0-3 0,2-3 0 15,-5 0-4-15,3 2 0 0,-6 9-3 0,6-20-7 16,-2 13 2-16,-1-6-2 0,3 6-4 15,-1-2-2-15,-2 0-3 0,2 2-3 0,-5 7-4 0,9-10-2 16,-9 10 1-16,11-9-3 0,-5 7 5 0,-6 2-5 16,19-3 2-16,-19 3 1 0,21 7-1 15,-9-4 2-15,4 7 1 0,-1-1 5 0,9 6 2 0,-4 1-6 16,8 9 5-16,-1 2-1 0,-2 4-3 16,0 3-3-16,-1-3 12 0,2 5-7 0,1-1-4 0,-2 1 3 15,2-5-5-15,-2 3-6 0,0 0 10 0,1-5-2 16,-10-5 0-16,2-2-7 0,-6 2 4 0,4-2-3 15,-1-2 5-15,-3 0 0 0,0 2-3 0,-3-2 4 16,-3-2 1-16,2-4 6 0,-2 2-5 0,-3-1 5 16,-2 1 5-16,-2 0-5 0,-2 2 1 0,0-1-3 15,-6-3-1-15,4 1 5 0,-4-2-3 0,0 0 1 16,2 0-3-16,-5-3-5 0,-2 2 2 0,6-4-1 0,-6 3-2 16,4-1 6-16,-4-4-5 0,1 1 1 0,-2-3-2 15,1 1-2-15,3 0 5 0,-3-5-7 16,1 2-2-16,1-2 7 0,12 0 1 0,-21-5-1 0,12 2 0 15,-4-4-10-15,4 0 8 0,-2 0-5 0,5-3-1 16,-4-2 7-16,4 2-5 0,-3-4 3 0,1 0-6 16,5-3 7-16,0 3-5 0,2-1-4 0,1-2 4 15,-3-5 3-15,6 6 0 0,-2-9 0 0,-1 9-5 16,6-6 0-16,3-3-1 0,-1 5 5 0,2-4-4 16,-1 0-1-16,2-1 1 0,1 3 21 0,1-2-17 15,-3 0-6-15,2-1 3 0,2 0 0 0,-1-2-7 16,2-5 6-16,4-3 3 0,-2 2-3 0,-4-1 5 15,2-3-6-15,0-2 3 0,2 5-8 0,-6 2 10 16,6-6-9-16,-8 13 3 0,4-8 2 0,-4 7 0 16,-1 1 0-16,4-3 2 0,-8 3-6 0,2 2 13 15,-2-2-11-15,-1 0 17 0,0 1-18 0,3-1-4 16,-9 2 16-16,6 4-10 0,-6-4-1 0,0 5 0 0,0 1 1 16,0-4-1-16,-1 6 0 0,-5-5 3 15,5 5-3-15,-2 4 6 0,0-5-6 0,-3 6 0 16,-2-2-5-16,7 5 5 0,-5 0-5 0,1 1 9 15,8 6-5-15,-18-10-5 0,8 9 1 0,10 1 14 0,-19-4-9 16,19 4-3-16,-23 9 0 0,13-7 7 0,-4 5-4 16,2 3-1-16,2-2-7 0,-2 3 8 15,6 1 9-15,-4 0-10 0,4 5 3 0,0-3 3 0,1 3-10 16,2 8 8-16,3-1 0 0,0 0 4 0,3-2 0 16,3 6 5-16,2-5-2 0,2 3 1 0,-1 1-1 15,0 1 2-15,7 3 0 0,4 1-4 0,-7-6 2 16,2-3-2-16,3 2 6 0,-3-4-4 0,4 0 3 15,-2-1-3-15,2-4-3 0,-5-3 3 0,2-2 3 16,0-3-5-16,4 2 1 0,-4-4 4 0,-1-3 9 16,2 1-12-16,2-2-1 0,-3-2 15 0,4-2-17 15,-1-2 1-15,-3-3-1 0,8-4 4 0,-1 2-7 16,-4 1 4-16,3-6-5 0,-5 5-6 0,2-6 10 16,-2 4-8-16,-4-1 18 0,4 0-16 0,-9 0 8 0,6-4-8 15,-8 2 6-15,6-1-1 0,-5 3-9 16,-4-4-1-16,2 6 1 0,-1-6 6 0,-4 5-4 0,0 0 3 15,0 11 0-15,0-13-2 0,0 13-5 0,-6-12 5 16,6 12 3-16,-10-7 4 0,10 7-11 0,-15-1 4 16,15 1-6-16,-17 8 4 0,7 0 0 0,-2 0 4 15,-1 1 4-15,4 6 5 0,-2 0-4 0,4 0 2 16,1 1 3-16,0-1 4 0,0 3 3 0,4-4 4 16,2 4-2-16,2-7 16 0,1 4-4 0,4-3 9 15,2 0 9-15,2-5 4 0,1 1 0 0,4 2-2 16,0-4-7-16,2-3 2 0,9 0-6 0,-4-2-3 15,0-2-4-15,6-2-4 0,-2-4-1 0,1 5-23 0,-7-3-21 16,10 0-45-16,-5 0-38 0,-9 2-47 16,3 1-60-16,-2 2-57 0,-5-3-127 0,2-1-263 15,-8-5-707-15,-7 9 313 0</inkml:trace>
        </inkml:traceGroup>
        <inkml:traceGroup>
          <inkml:annotationXML>
            <emma:emma xmlns:emma="http://www.w3.org/2003/04/emma" version="1.0">
              <emma:interpretation id="{B70133CE-11B1-4864-8AEF-EEE6C1EFE2CB}" emma:medium="tactile" emma:mode="ink">
                <msink:context xmlns:msink="http://schemas.microsoft.com/ink/2010/main" type="inkWord" rotatedBoundingBox="14114,8646 20526,8279 20574,9118 14162,9486"/>
              </emma:interpretation>
            </emma:emma>
          </inkml:annotationXML>
          <inkml:trace contextRef="#ctx0" brushRef="#br0" timeOffset="167789.4069">12454 7027 172 0,'0'0'270'0,"0"0"-14"0,-1-13-14 16,1 13-8-16,0 0-20 0,4-8-13 0,-4 8-22 15,0 0-19-15,0 0-8 0,0 0-4 0,0 0-7 16,0 0 0-16,0 0-4 0,21 32 1 0,-15-9-8 0,-1 0 0 15,5 3-2-15,-2 3-3 0,5 4 6 16,-1 3-10-16,-3-1-6 0,1 1-3 0,-1 1 2 0,3-2 4 16,-4 1-11-16,-1-8-7 0,5 3-8 0,-3 5-5 15,0-10-1-15,-2-1-11 0,2 0-2 0,-3 2-1 16,2-2-14-16,2-4-5 0,-2 4-5 0,-1-7-5 16,-1-1 0-16,0 0-8 0,0-3-3 0,1-1-4 15,-4 1-1-15,2 1-7 0,1-2-16 0,-3-5-15 16,3 2-34-16,-2-4-31 0,-4-6-14 0,6 10-28 15,-6-10-20-15,3 12-27 0,-3-12-27 0,0 0-28 16,0 0-41-16,0 0-72 0,-9 10-242 0,9-10-620 16,0 0 274-16</inkml:trace>
          <inkml:trace contextRef="#ctx0" brushRef="#br0" timeOffset="168885.4701">12480 7753 151 0,'0'0'252'0,"0"0"-18"0,0 0-15 16,-9-5-21-16,9 5-19 0,0 0-13 0,0 0-11 0,0 0-12 16,0 0-7-16,31-15-10 0,-16 11-9 0,1-1-8 15,2-1-2-15,5-1-3 0,4 1-3 16,-1-1-9-16,4 0-5 0,0 1-4 0,9-5-4 0,-8 4-7 16,9-1-3-16,1-2-3 0,-10 5-6 0,6-3-12 15,2 0 3-15,-8 0-2 0,-2 1-8 0,2-1-4 16,-3-1-3-16,-1 3-2 0,0 1-3 0,-2-1-5 15,1-2 3-15,-4-2-5 0,-2 4-9 0,-1-1 5 16,-4-1 1-16,3 4 0 0,-5-3-4 0,1-3-2 16,-7 5-1-16,3 3 1 0,-2-5-2 0,-2 0 0 15,-6 7 0-15,9-15 3 0,-5 9-1 0,-4 6-3 0,2-10 7 16,-2 10-4-16,0 0-4 0,-9-17-3 16,-2 13 2-16,4-3-3 0,7 7-4 0,-21-11 4 15,9 8-1-15,-1-1-3 0,-2 1 6 0,-5 3-2 0,3-3-2 16,0 3 3-16,-5 3-3 0,-1 1-4 15,4 2 2-15,-6 2-2 0,-1-2 4 16,4 2 0-16,3-1-1 0,-4 3 2 0,1 0 1 0,5-3-1 16,2 7 5-16,-1-3 2 0,3 4 2 0,1-2-6 0,1 4 6 15,4-6 4-15,1 5 0 0,1-3 1 0,5 2-2 16,-1-4 0-16,2 3-4 0,4 1 3 16,-2-5 1-16,3-2 1 0,0 0-5 0,3 3 5 0,3-3-1 15,-2-1 1-15,5-4-4 0,-2 1 1 0,5-4 2 16,-1 0-8-16,1-3 8 0,3-1-5 0,4-4-6 15,-3 0 5-15,2-3-2 0,-8 3-2 0,2 1-1 16,2-8-1-16,-4 5-7 0,-2 0 0 0,2-2 2 16,-3 2-2-16,-1-3 3 0,-3 2 0 0,-1-2-10 15,-2 2 9-15,1 0-3 0,-2 1-3 0,-2 2-8 0,-3 8 16 16,6-17-6-16,-6 17 2 0,4-10 5 16,-4 10 0-16,0 0-1 0,2-15-4 0,-2 15 1 15,0 0-4-15,4-6 6 0,-4 6-4 0,0 0 2 0,0 0 2 16,0 0 6-16,0 0-2 0,16 22 6 0,-10-13-2 15,-1-3 11-15,1 3-12 0,-2-2 0 16,2 2-1-16,5-1-2 0,-4 3 4 0,1-4-2 0,-1 0 4 16,4 0-3-16,-2 0 2 0,-2-3-2 0,6 2 1 15,-1-2-3-15,-1-2 0 0,-11-2 3 0,21 0-2 16,-12 0-8-16,-9 0-5 0,20-4 1 16,-9 0 0-16,2-1-4 0,-1 2-4 0,-1-5 5 0,-1 1-1 15,-1-3 0-15,2-1 2 0,-1 4-1 0,0-6 3 16,-1 2-1-16,3 0-8 0,-1-2 12 0,-2 0-2 15,0 1-2-15,3 2 3 0,-2 1 9 0,-1 4-5 16,3-4-5-16,-3 4 4 0,3 1-1 0,-3-2 6 16,-9 6-3-16,22-1 2 0,-22 1-2 0,19 5 9 15,-10-2-5-15,0 4 10 0,3-3-1 0,-1 2 1 16,-2 5-5-16,1-5 2 0,-1 5 15 0,-1-2-13 16,-1 3 0-16,0-2 6 0,-2-2 20 0,1-2-21 15,0 4-4-15,0-3-3 0,-3 0 0 0,-3-7-3 16,6 11 4-16,-6-11 12 0,4 7-18 0,-4-7 8 0,0 0-9 15,3 7 7-15,-3-7-4 0,0 0 3 16,0 0-1-16,0 0-2 0,0 0-1 0,0 0-6 0,0 0 2 16,0 0-5-16,0 0-10 0,11-20 0 0,-11 20-9 15,3-19 7-15,0 9-11 0,1-4 2 0,1 4-6 16,-4-1 5-16,4-2-1 0,-2 2 1 0,-1 2 3 16,1-3 5-16,2 2 0 0,1-1 4 0,-3 3-4 15,1-2 8-15,4 5-1 0,-2-1 1 0,1 0 0 16,-7 6 7-16,14-10 1 0,-8 5-5 0,-6 5 14 15,18-2 2-15,-18 2 5 0,16 2 6 0,-16-2-3 16,25 5 10-16,-17-5 8 0,5 9-4 0,1-4 8 16,2 2 1-16,-3 1 10 0,-2 0-20 0,2 0-4 15,-4-1 4-15,2 1 4 0,1 1-16 0,-3-1 1 16,-1-1 6-16,-2 0-5 0,-1 0-2 0,1-1 1 16,0 5 1-16,-2-5-16 0,-4-6-19 0,6 12-20 15,-6-12-25-15,3 13-27 0,-3-13-33 0,2 7-31 16,-2-7-48-16,0 0-46 0,3 13-68 0,-3-13-298 15,0 0-658-15,0 0 292 0</inkml:trace>
          <inkml:trace contextRef="#ctx0" brushRef="#br0" timeOffset="169161.2671">14335 7332 122 0,'0'0'360'0,"0"0"-33"0,0 0-14 0,0 0-12 15,18 8-18-15,-18-8-10 0,12 8 13 0,-6 0-20 16,4-2-11-16,1 3-18 0,1 2-5 0,0-3-19 16,0 4-16-16,1 1-18 0,2-2-13 0,-2 2-15 15,-1 0-16-15,2-1-14 0,-1-1-9 0,-3 2-17 16,4-2-6-16,-4-1-18 0,2 0-24 0,-3 1-36 16,-1-5-38-16,-2 1-38 0,0-2-25 0,-6-5-28 15,6 13-20-15,-6-13-40 0,3 7-14 0,-3-7-27 0,0 0-43 16,0 0-52-16,0 0-227 0,0 0-584 0,0 0 259 15</inkml:trace>
          <inkml:trace contextRef="#ctx0" brushRef="#br0" timeOffset="171044.4412">14687 7411 115 0,'9'-7'254'0,"-9"7"-14"16,10-6-13-16,-10 6-9 0,11-3-2 0,-11 3-3 0,0 0-10 15,18 3-14-15,-18-3-2 0,15 6-10 0,-5 1-11 16,-1-3-6-16,-2 2 0 0,4 1-13 0,-2-2-9 15,1 8-3-15,-4-6-9 0,-1 0-7 0,4 8-11 16,-5-7-2-16,2 2-16 0,-1-2-9 0,-2-1 0 16,-3-7-8-16,9 11-7 0,-9-11-6 0,3 11-2 15,-3-11-10-15,4 9-5 0,-4-9-2 0,0 0-3 0,6 9-3 16,-6-9-3-16,0 0-3 0,0 0-14 16,7 2 1-16,-7-2-13 0,0 0-5 0,0 0-17 15,15-18-5-15,-13 10-3 0,4-2-5 0,0 2-5 16,-2-5-1-16,4 1-4 0,-1-5 2 0,1 4 1 15,2-1 11-15,-1-1-5 0,1 3 5 0,-2-3 0 0,1 3 5 16,-3 2 5-16,0 3 3 0,3-1 4 0,-3 5 9 16,-6 3 5-16,16-10 8 0,-8 5 4 0,-8 5 3 15,13 0 7-15,-13 0 5 0,13 5 0 0,-5 1 8 16,-1-1 0-16,5 3 7 0,-9 1 6 0,3-3-4 16,2 8 2-16,-2-5-4 0,4 4-11 0,-4 0 3 15,0-2-2-15,-2 0 1 0,1-4-11 0,-1 3 3 16,-1-2-2-16,2 0 3 0,-5-8-12 0,6 15 4 15,-6-15 1-15,9 8-2 0,-9-8 0 0,6 8-6 16,-6-8-3-16,6 9 1 0,-6-9 12 0,0 0-24 16,0 0-11-16,0 0-20 0,21-9 0 0,-21 9 0 15,12-12-8-15,-10 8-12 0,6-6-3 0,-4-1 3 0,2 1 2 16,2-5-5-16,1 0 2 0,-3-1 2 16,0-1 8-16,4 7 4 0,-4-2 6 0,2-1 1 15,-2 6 5-15,-2 0 4 0,5 0 6 0,-9 7 4 0,9-8 5 16,-3 2 5-16,-6 6 5 0,0 0 8 0,15 0 9 15,-15 0 1-15,13 8 4 0,-2-5 6 0,-4 4 0 16,2 3 5-16,3-4-4 0,0 4 8 0,1 1 2 16,1-3-3-16,-1 3-4 0,5-4 16 0,-1 3-20 15,2-3 5-15,0 0-4 0,4-2-6 0,-4-3-1 16,5 2 5-16,-5-3-15 0,5-1 7 0,-1-1 1 16,0-5-2-16,3 4-12 0,-7-4 11 0,6-2-3 15,1-2 3-15,-4 2-6 0,2-5-6 0,-8 3-4 16,8-4-11-16,-1-4-14 0,-2 0-3 0,-2-3-10 15,2 1-10-15,-3-2-8 0,6-9-2 0,-9 9-7 16,7-11 1-16,-4 2 0 0,-5 6 6 0,-1 1 1 16,-3-2 7-16,2 4 4 0,-4-3 3 0,-4 8-1 0,1-6 9 15,-2 6 4-15,-4-1 4 0,1 0-1 0,-2 1 5 16,-4 3-1-16,-1 1 9 0,-1-2-5 16,-3 1 9-16,-1 2-4 0,-8 0 0 0,3 2 1 0,0 2-5 15,-6 2 12-15,0 6-2 0,3-2 0 0,-2 2 4 16,2 2 1-16,1 3-6 0,-2 1 4 15,3 1 3-15,4 3 4 0,-5 4 5 0,2 3 2 16,3 1 0-16,4-4 3 0,2 7 3 0,-2 2 0 0,5-1 6 16,0 2 4-16,5 12 0 0,-1-8 0 0,5-2 3 15,0 3-5-15,0-2 1 0,3 1-6 0,5 8-5 16,-1-1 4-16,0-10-8 0,5 12 11 0,-3-13-8 16,6 7-5-16,-3-6-6 0,0-4 9 0,3-3-6 15,1 0-6-15,4-4-3 0,1 0-10 0,-4-4 1 16,-3-3 5-16,2-3-2 0,-1-1 0 0,7-2 5 15,-5-1-2-15,-1-1 10 0,2-3-8 0,2-2-5 16,3 0 4-16,-5-5-5 0,5 4 3 0,-10 0 2 16,2 1 3-16,0-3-2 0,3 0-1 0,3 1 1 15,-10 3 1-15,4-2 1 0,-1 2 5 0,-1 1-6 16,1 0-3-16,-1-1 6 0,-1 3 0 0,-2-2 9 16,2 2-3-16,3-3 4 0,-3 1 5 0,0-1 0 0,3 5 7 15,-3-4 4-15,4 1-10 0,1 0 14 0,-3-2-13 16,4 3 9-16,-1-3-1 0,2-2-4 0,3-3-1 15,-1 3 0-15,-4 1 1 0,2 1-5 0,3-2-3 16,-8-2-1-16,2 4 2 0,-1-5 5 0,-2 4-12 16,2 1 1-16,-4-2 3 0,-1 1-10 0,-2 3 7 15,-4-5 1-15,1 1 2 0,-2 0-1 0,-6 7 7 16,11-10-5-16,-11 10-4 0,3-10-6 0,-3 10-2 16,-3-15 0-16,3 15-1 0,-8-13 3 0,8 13-3 15,-14-11 2-15,8 6-5 0,6 5 0 0,-16-11 5 0,5 10-6 16,2-4-4-16,-3-1 8 0,-1-1-3 15,1 6 0-15,12 1-8 0,-27-7 10 0,11 3-11 16,-2 4 11-16,18 0-4 0,-34 2-1 0,13-4 3 0,3 6 0 16,-2-1 3-16,1 5 9 0,3-5-15 0,-1 4 3 15,2-1-8-15,2 3 5 0,-1-2-2 0,1 0 4 16,6 0-1-16,-5 3 2 0,4 1 0 0,-1-2 9 16,0 3 3-16,3-2-3 0,3 0 8 0,2 2-3 15,-2 2 0-15,1-1 6 0,1 2 11 0,2-2-5 16,1 0-9-16,2-2 4 0,-1 0 0 0,3 0 1 15,-3-4 3-15,3 6-3 0,2-6-2 0,1 2 1 16,-3 0-3-16,3-2-1 0,1-3 5 0,-10-4 1 16,19 4 3-16,-4-1-8 0,0-3-7 0,3-1 3 15,0-1-4-15,-5-2-5 0,2 0-8 0,3-1 0 16,-4-4-11-16,2 2-3 0,1-1-5 0,-3-3-1 16,4 1 3-16,-3 0-10 0,-1-1 6 0,-1 2-4 0,2-2 17 15,-3 0-9-15,0-2 1 0,-2 1 7 16,1 3-9-16,-4 1 6 0,2-2 0 0,0 4 4 15,-3-2 1-15,-6 8 3 0,10-10 1 0,-2 7-5 16,-8 3 6-16,9-7 2 0,-9 7-9 0,9-3 11 0,-9 3-5 16,0 0 12-16,15 10 0 0,-9-4 8 15,1-1 2-15,-7-5-3 0,14 11 3 0,-8-5 10 16,4 1 8-16,-3 0-19 0,2-1 6 0,2 0-4 0,1 3 4 16,-5-3-9-16,2 1 4 0,2-4-6 0,-2 2 2 15,-9-5-1-15,14 5 1 0,-14-5 3 0,14 6 0 16,-14-6-2-16,12 0 11 0,-12 0-8 0,0 0-7 15,19-5-6-15,-19 5 7 0,9-3 7 0,-9 3-4 16,12-8-7-16,-4 5-3 0,-2-4 4 0,-6 7-4 16,11-14-3-16,-3 7 7 0,-8 7-1 0,13-9-3 15,-5 4 1-15,-2-2-3 0,-6 7-4 0,13-6 2 16,-5 1-1-16,-8 5 1 0,13-1-2 0,-13 1 6 16,16 0 0-16,-16 0 3 0,14 8 3 0,-7-1 0 0,1 0 0 15,-1 1 4-15,1-5-7 0,1 7 2 16,-2-3 3-16,-1 0 2 0,-1 0-4 0,1 1-3 15,0-1 7-15,-6-7-4 0,7 11-1 0,-1-6 13 0,-6-5-14 16,7 8-3-16,-7-8 4 0,0 0-1 0,6 7 10 16,-6-7-12-16,0 0 4 0,0 0-3 0,0 0 0 15,0 0-2-15,0 0-1 0,0 0-4 0,24-14 2 16,-21 6-7-16,-3 8-5 0,9-16-1 0,-4 8-5 16,1-2 2-16,0-4-4 0,1 4-5 0,3-1 8 15,-4 1 5-15,3-1 11 0,-1 1-21 0,-2 0 14 16,1 2-6-16,1 2-2 0,1-2 4 0,-2 1 0 15,-7 7 2-15,15-7 5 0,-8 4 0 0,-7 3 4 16,17-5-4-16,-17 5 15 0,15-2 3 0,-15 2 4 16,15 3 2-16,-5 4 17 0,-2-5-14 0,4 3 6 15,-5 0 18-15,0 1-2 0,2 1-3 0,2 0 8 16,-1 1-8-16,-1-1 7 0,-1 2 2 0,-1-1-3 0,2-1-5 16,-3-1-7-16,-6-6-2 0,10 12-2 15,-2-5 0-15,-5-1-2 0,-3-6-3 0,6 13-5 16,-6-13-6-16,4 11-15 0,-4-11-30 0,3 7-21 15,-3-7-15-15,0 0-48 0,0 0-24 0,3 10-24 0,-3-10-33 16,0 0-51-16,0 0-53 0,0 0-82 16,0 0-245-16,0 0-678 0,0 0 300 0</inkml:trace>
          <inkml:trace contextRef="#ctx0" brushRef="#br0" timeOffset="171294.7832">17761 7084 340 0,'0'0'332'16,"0"0"-30"-16,0 0-12 0,0 0-11 0,0 0-4 0,0 0-2 16,19 20-4-16,-8-13-8 0,-4 0-6 15,3 3-9-15,1-3-12 0,1 6-1 0,-2-1-19 16,2 0-16-16,0 0-15 0,0 2-14 0,-1-2-19 16,-1 0-10-16,0 0-14 0,-1 2-12 0,0-2-9 0,-3-1-13 15,2-3-8-15,-4-2-12 0,2 4-23 16,-3-2-18-16,-3-8-37 0,5 13-20 0,-2-5-55 0,-3-8-27 15,4 8-19-15,-4-8-37 0,0 0-15 0,0 0-40 16,2 10-41-16,-2-10-34 0,0 0-55 0,0 0-236 16,0 0-632-16,0 0 281 0</inkml:trace>
          <inkml:trace contextRef="#ctx0" brushRef="#br0" timeOffset="171662.4241">18061 7196 11 0,'0'0'256'0,"8"-9"-19"0,-8 9-21 0,0 0-17 16,8-6-3-16,-8 6-6 0,0 0-5 0,0 0-6 15,0 0-7-15,15 15-7 0,-15-15 2 0,7 9-4 16,-1-4-8-16,-6-5-11 0,11 13-4 0,-7-3-7 16,2-3 5-16,0 0-8 0,0 0-15 0,-1 3-3 15,2-2 2-15,-4 2-8 0,-3-10-10 0,12 13-6 16,-8-6-6-16,-1 0-1 0,-3-7-1 0,6 12-10 0,-6-12-2 16,6 10-16-16,-6-10-3 0,5 7 3 15,-5-7-4-15,0 0 0 0,0 0 7 0,4 6-4 16,-4-6 0-16,0 0 8 0,0 0-8 0,0 0-8 0,0 0-4 15,0 0 0-15,0 0-6 0,0 0-1 0,14-28 1 16,-11 19-1-16,0-7-7 0,0 3 1 0,0-1-2 16,3 0 1-16,-2-3-1 0,2 0 2 0,1 2-5 15,2-9-1-15,3 4 0 0,-3 0-3 0,5 1-3 16,2 0-4-16,-1 0 4 0,3 1-3 0,-3 11-7 16,0-4 12-16,6-3-13 0,1 3 2 0,-6 3-1 15,4 1-3-15,5-2-1 0,1 2 3 0,-10 3-6 16,2 2-7-16,1-2-26 0,-2 4-21 0,-1 0-38 15,-3-3-36-15,1 3-35 0,-14 0-39 0,16 3-47 0,-7 1-44 16,-9-4-83-16,5 5-248 0,-5-5-678 16,0 0 300-16</inkml:trace>
          <inkml:trace contextRef="#ctx0" brushRef="#br0" timeOffset="172287.034">18715 7347 99 0,'0'0'279'0,"5"11"-13"0,-5-11-5 0,0 0-5 16,0 0-9-16,4 6-6 0,-4-6-7 0,0 0-5 15,0 0 1-15,0 0-7 0,0 0-2 0,0 0-15 16,9 5 0-16,-9-5-5 0,0 0-5 0,0 0-4 16,0 0-12-16,0 0-11 0,0 0-6 0,0 0-10 15,0 0-7-15,0 0-4 0,0 0-8 0,0 0-12 16,0 0-8-16,0 0-4 0,0 0-10 0,0 0-6 15,0 0-10-15,0 0-5 0,0 0-1 0,0 0-3 0,5-21-5 16,-5 21 1-16,0 0-3 0,0 0-7 0,0 0-7 16,0 0-10-16,0 0-2 0,0 0-6 0,0 0-7 15,0 0 0-15,0 0-8 0,0 0 1 0,0 0-3 16,0 0-1-16,0 0-5 0,0 0 4 0,0 0-3 16,0 0-1-16,0 0 0 0,16 21-2 0,-16-21-4 15,6 7 4-15,-6-7-3 0,7 6 0 0,-7-6 2 16,0 0-2-16,6 8 1 0,-6-8 3 0,0 0-2 15,0 0 1-15,0 0 2 0,8 4-2 0,-8-4 1 16,0 0-3-16,0 0 6 0,0 0 0 0,0 0-6 16,0 0 2-16,0 0 2 0,0 0-2 0,0 0 6 15,0 0-3-15,0 0-1 0,0 0 9 0,-15-31-12 16,15 31-1-16,-9-8 1 0,9 8-4 0,-7-8 3 16,7 8-5-16,0 0 0 0,-6-9-4 0,6 9-3 15,0 0-8-15,0 0-15 0,-8-6-18 0,8 6-18 16,0 0-37-16,0 0-28 0,0 0-30 0,0 0-26 0,-12-5-26 15,12 5-23-15,0 0-19 0,0 0-27 0,0 0-35 16,0 0-54-16,0 0-361 0,-9-6-787 0,9 6 348 16</inkml:trace>
          <inkml:trace contextRef="#ctx0" brushRef="#br0" timeOffset="172838.0769">18794 6950 114 0,'0'0'289'0,"0"0"-6"15,0 0-4-15,-1-12-6 0,1 12-5 0,0 0-4 16,0 0-1-16,0 0-4 0,0 0-9 0,0 0-10 15,0 0-12-15,0 0-18 0,0 0-12 0,0 0-21 16,0 0-16-16,0 0-15 0,0 0-9 0,0 0-11 16,0 0-6-16,0 0-9 0,0 0-5 0,0 0-8 15,0 0-5-15,0 0 0 0,0 0-5 0,0 0-4 16,0 0 0-16,-6 33-11 0,6-33-2 0,0 0-6 16,0 0-4-16,0 0 0 0,6 14-6 0,-6-14-4 15,3 7 1-15,-3-7-3 0,0 0 0 0,0 0-4 16,0 0-1-16,0 0-3 0,24-8-1 0,-24 8-5 15,10-6 1-15,-10 6-7 0,6-9 5 0,-6 9-3 16,10-8-5-16,-10 8 0 0,6-12-1 0,-6 12-1 0,3-11-2 16,-3 11-10-16,2-13-15 0,-2 13-28 15,0 0-41-15,-2-13-53 0,2 13-49 0,0 0-47 16,0 0-47-16,-16-4-63 0,16 4-109 0,-16 3-299 0,16-3-802 16,-17 4 355-16</inkml:trace>
        </inkml:traceGroup>
      </inkml:traceGroup>
    </inkml:traceGroup>
    <inkml:traceGroup>
      <inkml:annotationXML>
        <emma:emma xmlns:emma="http://www.w3.org/2003/04/emma" version="1.0">
          <emma:interpretation id="{0C3764DD-829D-443C-8F1D-D3B6F60605C4}" emma:medium="tactile" emma:mode="ink">
            <msink:context xmlns:msink="http://schemas.microsoft.com/ink/2010/main" type="paragraph" rotatedBoundingBox="5274,11315 29168,10160 29237,11598 5344,127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829884-31B5-4C79-9451-47652CB27DC5}" emma:medium="tactile" emma:mode="ink">
              <msink:context xmlns:msink="http://schemas.microsoft.com/ink/2010/main" type="line" rotatedBoundingBox="5274,11315 29168,10160 29237,11598 5344,12754"/>
            </emma:interpretation>
          </emma:emma>
        </inkml:annotationXML>
        <inkml:traceGroup>
          <inkml:annotationXML>
            <emma:emma xmlns:emma="http://www.w3.org/2003/04/emma" version="1.0">
              <emma:interpretation id="{F567A53E-E34E-4EE4-9947-D82CBF2C944F}" emma:medium="tactile" emma:mode="ink">
                <msink:context xmlns:msink="http://schemas.microsoft.com/ink/2010/main" type="inkWord" rotatedBoundingBox="5282,11474 6822,11400 6858,12148 5318,12222"/>
              </emma:interpretation>
            </emma:emma>
          </inkml:annotationXML>
          <inkml:trace contextRef="#ctx0" brushRef="#br0" timeOffset="188083.1309">3640 9849 87 0,'0'0'177'0,"0"0"-14"0,0 0-5 16,0 0-9-16,0 0-11 0,0 0-9 0,0 0-8 16,0 0-15-16,0 0 4 0,0 0 1 0,-12 2-12 15,12-2-4-15,0 0-3 0,0 0-3 0,0 0-4 16,0 0-5-16,0 0-3 0,0 0 1 0,0 0-1 16,0 0-5-16,0 0 0 0,0 0-5 0,0 0 1 15,-19-2-1-15,19 2-3 0,0 0-4 0,0 0-2 16,0 0-2-16,0 0 4 0,-12 2-6 0,12-2 0 15,0 0-1-15,0 0 1 0,0 0-6 0,0 0 3 16,0 0-2-16,0 0 0 0,0 0-4 0,0 0-4 0,0 0-1 16,0 0 0-16,0 0-3 0,0 0 8 0,0 0-9 15,0 0-4-15,0 0-2 0,0 0-4 16,0 0 4-16,0 0-5 0,0 0-3 0,0 0 0 0,0 0-2 16,34-11 2-16,-34 11-6 0,14-3 2 0,-14 3-2 15,19-3 0-15,-8 2-3 0,-11 1 1 0,19-2-2 16,-10 2 4-16,-9 0-5 0,18 0 0 0,-18 0-5 15,19 2 2-15,-10-2 3 0,-9 0-7 0,18 4 3 16,-9-4-3-16,1 3 8 0,5-1-3 0,-15-2 5 16,21 2 2-16,-6-2 6 0,-3 1-11 0,0 2 6 15,3-3 0-15,-15 0 4 0,21 0-3 0,-3-3-5 16,-6 3-3-16,3 0 4 0,-1-3 2 0,3 3-4 16,-4-4-3-16,2 0 1 0,0 3-2 0,-3 1-1 15,3-2 1-15,-15 2 2 0,19 0 0 0,-19 0-6 16,24-4-2-16,-15 4 3 0,-9 0-2 0,21-2 2 15,-12 1 5-15,-9 1-4 0,15-4 2 0,-15 4-3 16,15 0-1-16,-15 0-2 0,13-4 3 0,-13 4-2 0,17 0 0 16,-17 0-1-16,0 0-4 0,13-2 2 0,-13 2 9 15,0 0-12-15,0 0 5 0,15 0 1 0,-15 0-7 16,0 0-1-16,0 0 3 0,0 0 4 0,0 0-4 16,13 0 16-16,-13 0-19 0,0 0 15 0,0 0-15 15,0 0 0-15,0 0 0 0,0 0 3 16,0 0 2-16,0 0 2 0,0 0-2 0,0 0 3 0,0 0 1 15,0 0-4-15,0 0 17 0,0 0-18 0,0 0-6 16,0 0 6-16,6 6 3 0,-6-6 0 0,0 0-5 16,0 0 8-16,0 0-8 0,0 0 3 0,0 0 3 15,0 0-1-15,0 0 4 0,0 0 0 0,-15 24-3 16,15-24 0-16,-10 12 2 0,9-6-7 0,-7 1-6 16,2 0 11-16,0 3 2 0,-4-3-6 0,2 6-3 15,-1-2 12-15,-1 2-4 0,2-1-1 0,-2 5-3 16,0-5 4-16,1 3-4 0,-2-2 5 0,-2 4-2 15,4-3 0-15,-2 3-12 0,2-5 10 0,-4 3 1 16,6 0-1-16,-4-1-2 0,-1 0 4 0,2 5-3 16,2-4-8-16,-1-3 5 0,0 3 5 0,2 0 3 15,-4-3-2-15,3 3-2 0,0-3 4 0,1 2-2 16,-4-1 3-16,4 2-6 0,-4-1 0 0,7-1 15 0,-5-1-7 16,0 1-1-16,0 0-6 0,0 0-2 0,0 0 5 15,-3 0-1-15,3 1 3 0,-3-3-1 0,0 0 1 16,3 2-2-16,-1-1-4 0,1-1 1 0,-3 2 6 15,5-6-4-15,-1 3 3 0,1-3-2 0,-4 3-7 16,5-6 11-16,-4 6-8 0,-1-3 1 0,5-2 1 16,6-5-3-16,-13 10-6 0,7-5 15 0,6-5-8 15,-7 5 2-15,7-5 2 0,-9 4 3 0,9-4-6 16,0 0 11-16,0 0-9 0,0 0-4 0,-14 2 8 16,14-2 3-16,0 0-4 0,0 0 13 0,0 0-16 15,0 0 0-15,-12-14 3 0,12 14 2 0,0 0-2 16,-1-11-5-16,1 11 5 0,0 0-10 0,0 0 4 15,1-17-5-15,-1 17 8 0,0 0-7 0,8-13 7 16,-8 13 2-16,1-11 1 0,-1 11-3 0,6-7 3 0,-6 7-10 16,6-10-6-16,-6 10 4 0,11-11 3 0,-5 6 7 15,-6 5-5-15,9-9 0 0,-4 4 2 0,-5 5-6 16,15-11 10-16,-7 10-2 0,-8 1 2 0,16-10-14 16,-8 8 7-16,-8 2 18 0,19 0-14 0,-8-2-3 15,-11 2 6-15,22-1-5 0,-12-1 4 0,2 2-10 16,-12 0 6-16,26 2 3 0,-14-2 3 0,4 1-4 15,0 1 8-15,-2-2 1 0,1 5-11 0,0-5 4 16,1 3-3-16,-6-2 1 0,4 3-1 0,-2-1 10 16,3-3 0-16,-5 3 8 0,2-2-5 0,3 3-2 15,-3-4 0-15,-12 0 2 0,19 3 5 0,-10-1 1 16,0 2-3-16,-9-4 6 0,17 4-3 0,-17-4-3 16,13 1 2-16,-13-1-4 0,12 2 9 0,-12-2-2 0,10 3 1 15,-10-3-8-15,11 3 18 0,-11-3-12 0,0 0-3 16,0 0-3-16,9 5 8 0,-9-5-7 15,0 0-1-15,0 0 4 0,0 0-3 0,13 0-4 0,-13 0 0 16,0 0-2-16,0 0-5 0,8 4 4 0,-8-4-9 16,0 0-14-16,0 0-23 0,0 0-26 0,0 0-27 15,0 0-27-15,0 0-40 0,0 0-44 0,0 0-57 16,16-1-77-16,-16 1-320 0,0 0-708 0,0 0 313 16</inkml:trace>
          <inkml:trace contextRef="#ctx0" brushRef="#br0" timeOffset="188638.8638">4586 10222 139 0,'0'0'276'0,"0"0"-14"0,-23 20-19 0,23-20-7 0,0 0-17 15,0 0-18-15,0 0-12 0,0 0-13 0,0 0-18 16,0 0-8-16,0 0-7 0,0 0-8 0,0 0-8 16,0 0-3-16,0 0 3 0,0 0-2 0,0 0-9 15,17 10 9-15,-17-10-9 0,13 5-1 0,-13-5 0 16,18 1-4-16,-9-1-5 0,-9 0-1 0,23 2-10 16,-10-3 2-16,2 2-2 0,-2 2-2 0,5-6-10 0,-3 2 2 15,0 2-11-15,1-1 3 0,4 0-15 0,-5-1 7 16,0 0-4-16,3 0 0 0,1-3-14 0,-3 3 5 15,1 0-3-15,-2 1-1 0,3 0 3 0,-5-4-5 16,2 3-4-16,0-3-6 0,1 4-4 0,1-3-1 16,-7 0-6-16,0 0 0 0,-10 3-4 0,20-1 1 15,-10-2-6-15,-10 3-2 0,17-4-2 0,-10 1 0 16,-7 3-10-16,0 0-3 0,20-1-20 0,-20 1-6 16,11 0-25-16,-11 0-17 0,0 0-23 0,14-5-23 15,-14 5-14-15,0 0-19 0,0 0-21 0,0 0-19 16,0 0-28-16,0 0-34 0,0 0-44 0,0 0-69 15,0 0-222-15,0 0-630 0,0 0 280 0</inkml:trace>
          <inkml:trace contextRef="#ctx0" brushRef="#br0" timeOffset="189005.3786">4713 10511 233 0,'0'0'226'16,"0"0"-9"-16,0 0-9 0,-2 12-10 0,2-12-8 16,0 0-10-16,0 0-6 0,0 0-10 0,0 0-9 15,0 0-6-15,0 0 2 0,0 0-1 0,0 0 3 16,11 8-8-16,-11-8 0 0,0 0-4 0,20-3-1 15,-20 3-2-15,23-6-7 0,-7 2 17 16,-1 1-15-16,5 0-10 0,-4-4-4 0,3 2-7 0,5-2-5 16,-4 1-4-16,8-1-11 0,-6 0-6 0,4 0-12 15,-7 0-2-15,0 3-13 0,1 0-1 0,-2-2-6 16,-2 6-8-16,1-4 0 0,-3 2-7 0,-2 2-20 0,-12 0-23 16,18-3-23-16,-6 3-21 0,-12 0-20 15,17 2-23-15,-10 1-36 0,-7-3-36 0,8 9-43 16,-8-9-56-16,2 8-82 0,-2-8-239 0,0 0-634 0,0 0 281 15</inkml:trace>
        </inkml:traceGroup>
        <inkml:traceGroup>
          <inkml:annotationXML>
            <emma:emma xmlns:emma="http://www.w3.org/2003/04/emma" version="1.0">
              <emma:interpretation id="{C21FDEF6-2DF1-49EC-BCBC-3552C0E1125F}" emma:medium="tactile" emma:mode="ink">
                <msink:context xmlns:msink="http://schemas.microsoft.com/ink/2010/main" type="inkWord" rotatedBoundingBox="7341,11347 9339,11250 9388,12257 7390,12353"/>
              </emma:interpretation>
            </emma:emma>
          </inkml:annotationXML>
          <inkml:trace contextRef="#ctx0" brushRef="#br0" timeOffset="193671.9766">6164 9723 137 0,'12'-2'124'0,"-12"2"-1"0,0 0-5 0,0 0-9 16,0 0-8-16,0 0-2 0,9-5-7 0,-9 5-2 15,0 0-7-15,0 0 1 0,7-5-14 0,-7 5 0 16,0 0 1-16,0 0-8 0,0 0-2 0,11-8 1 15,-11 8 2-15,0 0-3 0,0 0-3 0,0 0-1 16,8-5 1-16,-8 5-2 0,0 0-1 0,0 0-2 16,0 0-3-16,3-10 2 0,-3 10-4 0,0 0 1 15,0 0-1-15,0 0 3 0,0 0 0 0,5-7 1 16,-5 7 4-16,0 0-5 0,0 0 4 0,0 0-4 16,0 0-1-16,0 0-2 0,0 0 0 0,0 0 0 0,0 0-2 15,0 0-4-15,0 0-3 0,0 0-1 16,0 0 2-16,0 0-3 0,0 0 0 0,0 0-5 0,0 0-2 15,0 0 1-15,0 0-2 0,0 0-4 0,0 0 1 16,0 0-2-16,0 0 2 0,0 0-9 16,0 0-2-16,0 0 3 0,0 0-2 0,0 0-1 0,0 0-2 15,0 0-1-15,0 0 2 0,0 0-3 0,0 0-3 16,-18 27 5-16,18-27 3 0,-9 11 0 0,5-7 0 16,-2 3 2-16,0 1 2 0,0 1 5 0,6-9-7 15,-12 14 4-15,6-6 1 0,6-8-10 0,-9 14 7 16,3-8-4-16,-2 5 0 0,2-4 3 0,1 0 7 15,-7 4-9-15,7-3 3 0,-1 1 4 0,0 0-8 0,0-2-1 16,-1 3-1-16,-1-2 0 0,2 3 0 16,0-1 3-16,-1-3-6 0,1 2 4 0,-2-3-4 15,3 3 3-15,-1-2-3 0,0 0 0 0,0 1-1 16,1-2-6-16,-2 1 7 0,2 0 1 0,5-7-2 0,-13 14-1 16,7-10 4-16,0 2-2 0,6-6-2 15,-12 12 5-15,6-5-4 0,6-7-4 0,-9 12 8 16,3-4-1-16,-1-4-2 0,7-4-1 0,-12 13-8 0,7-5 10 15,1-1-5-15,-5-4 3 0,9-3 3 0,-11 13-6 16,5-5 6-16,0-1-4 0,-1-4-4 0,7-3 0 16,-10 11 4-16,10-11 0 0,-9 10 4 0,9-10-5 15,-8 9-5-15,8-9 1 0,-9 7 0 0,9-7 3 16,-4 5-4-16,4-5 3 0,0 0 4 0,-9 7-7 16,9-7-1-16,0 0 1 0,-9 5-6 0,9-5 12 15,0 0-8-15,-8 7 3 0,8-7-4 0,0 0 1 16,-10 9 1-16,10-9-3 0,-8 6 6 0,8-6-5 0,-12 4 7 15,12-4-5-15,-4 6 3 0,4-6-2 0,-10 5 10 16,10-5-13-16,0 0 2 0,-12 5-2 16,12-5 4-16,-3 5-3 0,3-5-1 0,0 0 3 15,-12 5-7-15,12-5 3 0,0 0 6 0,0 0-2 0,-8 6-12 16,8-6 11-16,0 0 7 0,0 0-10 0,0 0 2 16,-9 5 5-16,9-5-10 0,0 0 2 15,0 0-6-15,0 0 10 0,0 0-8 0,0 0 10 0,0 0-9 16,0 0 4-16,0 0 4 0,0 0-3 0,0 0 5 15,0 0 1-15,-6 6-4 0,6-6 0 0,0 0 2 16,0 0 2-16,0 0-6 0,0 0 8 0,0 0-7 16,0 0 5-16,0 0-4 0,0 0 2 0,0 0 1 15,0 0-1-15,0 0 3 0,0 0-5 0,0 0-3 16,0 0 5-16,0 0-4 0,0 0-5 0,0 0 8 16,-9 7 4-16,9-7-4 0,0 0 1 0,0 0-4 15,0 0 0-15,0 0 2 0,0 0 1 0,0 0-2 16,0 0 6-16,0 0-9 0,0 0 5 0,-9 6 0 0,9-6 0 15,0 0-1-15,0 0-5 0,0 0 1 0,0 0 21 16,0 0-14-16,0 0-5 0,0 0 4 16,0 0-2-16,-11 1 4 0,11-1-12 0,0 0 15 0,0 0-8 15,0 0 4-15,0 0 1 0,0 0-3 0,0 0-1 16,0 0 9-16,0 0-2 0,0 0-3 0,0 0 4 16,0 0-15-16,0 0 7 0,0 0 7 0,0 0-1 15,0 0-10-15,0 0 13 0,0 0-5 0,0 0 6 16,0 0-8-16,0 0 7 0,0 0-3 0,0 0-1 15,0 0 7-15,0 0-3 0,0 0-10 0,0 0 5 16,0 0 4-16,0 0 4 0,0 0-2 0,0 0 1 16,0 0-1-16,0 0 5 0,0 0-7 0,0 0 18 15,0 0-8-15,20 13-2 0,-20-13-3 0,11 3-5 16,-11-3 6-16,0 0-1 0,18 5 2 0,-14-3-2 16,-4-2 4-16,12 5-2 0,-4 1 0 0,-8-6 0 0,13 5 1 15,-6 1 3-15,-7-6-6 0,17 7 4 16,-8-4-5-16,-3 3 0 0,4 2 3 0,-1-5 3 0,0 4-7 15,0-3 1-15,0-2-3 0,-9-2 11 0,15 9-9 16,-5-3-3-16,-1-1 0 0,-1 0 1 0,2 0 0 16,2-1-4-16,-4-2 1 0,1 4 3 0,1-1-2 15,-1-1-7-15,-9-4 7 0,18 10 0 0,-11-6-5 16,1 2 9-16,-1-2-3 0,4-1 2 0,-4 5-2 16,1-3 2-16,1 0-1 0,-3-1 0 0,-1 2 4 15,3 1-5-15,-8-7 3 0,13 11 0 0,-7-5-1 16,2-1 4-16,-2 1-4 0,1-1 7 0,-7-5-4 15,12 14 4-15,-9-8-2 0,-3-6 0 0,8 6-2 16,-8-6 3-16,9 7-2 0,-9-7 2 0,7 7 1 0,-7-7-1 16,0 0 1-16,6 8 1 0,-6-8-4 0,0 0 5 15,0 0-4-15,6 7 1 0,-6-7 3 0,0 0-1 16,0 0 0-16,0 0-2 0,0 0 0 0,0 0-2 16,0 0-1-16,0 0-1 0,0 0-3 0,0 0 4 15,0 0-4-15,0 0-2 0,0 0 0 0,0 0-1 16,0 0-9-16,0 0-10 0,0 0-23 0,0 0-24 15,0 0-28-15,0 0-35 0,0 0-34 0,0 0-22 16,0 0-29-16,0 0-47 0,0 0-49 0,0 0-66 16,0 0-332-16,0 0-757 0,0 0 335 0</inkml:trace>
          <inkml:trace contextRef="#ctx0" brushRef="#br0" timeOffset="191975.71">6152 9727 41 0,'0'0'77'0,"0"0"-1"16,0 0-2-16,0 0 12 0,0 0-1 0,0 0-9 15,0 0-6-15,0 0-3 0,0 0-4 0,0 0-9 16,0 0-7-16,0 0-2 0,0 0-11 0,0 0-5 16,0 0 7-16,0 0-8 0,0 0-1 0,0 0-6 15,0 0 5-15,0 0-10 0,0 0 9 0,0 0-9 16,0 0 4-16,0 0-3 0,0 0 6 0,0 0-3 16,0 0-5-16,0 0-6 0,0 0 4 0,0 0-2 0,0 0 1 15,0 0 1-15,0 0-2 0,0 0 1 16,0 0-9-16,0 0 2 0,0 0 4 0,0 0 1 0,0 0 4 15,0 0-5-15,0 0-3 0,0 0 8 0,0 0 0 16,0 0-8-16,0 0 0 0,0 0-2 16,0 0 5-16,0 0-3 0,0 0 3 0,0 0-7 0,0 0 7 15,0 0-15-15,0 0 15 0,0 0-6 0,0 0 6 16,0 0 5-16,0 0-4 0,0 0 4 0,0 0-3 16,0 0-2-16,0 0 1 0,0 0 3 0,0 0 8 15,0 0-2-15,0 0 0 0,0 0 0 0,0 0-3 16,0 0 2-16,0 0-4 0,0 0 3 0,0 0-6 15,0 0 5-15,0 0-1 0,0 0-6 0,0 0 3 0,0 0-1 16,0 0 0-16,0 0-4 0,0 0 4 16,0 0-5-16,0 0-3 0,0 0 0 0,0 0 2 15,0 0-25-15,0 0 13 0,0 0-5 0,0 0-4 0,0 0 0 16,0 0-7-16,0 0-14 0,0 0-25 0,0 0-44 16,0 0-33-16,0 0-87 0,0 0-243 0,0 0 108 15</inkml:trace>
          <inkml:trace contextRef="#ctx0" brushRef="#br0" timeOffset="195535.1532">6634 9974 60 0,'0'0'157'16,"0"0"-8"-16,0 0-16 0,0 0-11 0,0 0 3 0,0 0-6 15,0 0-4-15,-6-11-11 0,6 11-3 0,0 0-5 16,0 0-3-16,0 0-8 0,0 0 1 0,-2-10 2 15,2 10-6-15,0 0 2 0,0 0-5 0,0 0 0 16,0 0-1-16,-3-11 0 0,3 11-1 0,0 0-1 16,0 0-3-16,0 0-2 0,0 0-2 0,0 0 3 15,0 0-5-15,0-14 4 0,0 14-2 0,0 0-1 16,0 0 0-16,0 0 5 0,0 0-3 0,0 0 0 16,5-14 2-16,-5 14-8 0,0 0 4 0,0 0-3 15,0 0-4-15,0 0 5 0,0 0-12 0,0 0-5 16,0 0-2-16,0 0-13 0,0 0 4 0,0 0-8 15,0 0 3-15,0 0 6 0,0 0 0 0,0 0 3 16,0 0 1-16,20 23-1 0,-20-23 5 0,14 13 11 0,-8-4 0 16,7-2-2-16,-2 4 0 0,2-1-2 15,-1 1 2-15,4-3 1 0,-2 3 3 0,-1-2-7 16,2 1-6-16,5 1 2 0,-7-4 6 0,3 4-2 0,1-5-2 16,-1 2-5-16,1-1 7 0,-2 3-11 0,1-3 3 15,0 0-3-15,-4 3 8 0,2-3-14 16,2 0-1-16,-2 0-2 0,-1 3 0 0,-1-2 0 0,-3-1-4 15,1 2-2-15,4-1-1 0,-8-1-5 0,4 0 3 16,-2 1-2-16,-1-2 0 0,0 3-8 0,1-3 2 16,1 3 0-16,-2-2-1 0,-1-2-2 0,-6-5 8 15,12 6-8-15,-7 0-2 0,-5-6 0 0,12 5 1 16,-12-5-1-16,9 6 0 0,-9-6 3 0,10 4-3 16,-10-4-2-16,7 3-1 0,-7-3-2 0,0 0-6 15,0 0-9-15,0 0-15 0,0 0-17 0,15 0-18 16,-15 0-31-16,0 0-18 0,0 0-26 0,0 0-24 15,0 0-26-15,0 0-32 0,0 0-30 0,0 0-38 0,0 0-58 16,0 0-282-16,-22-25-675 0,16 15 300 0</inkml:trace>
          <inkml:trace contextRef="#ctx0" brushRef="#br0" timeOffset="195983.6315">7081 9883 80 0,'0'0'195'0,"0"0"-19"0,0 0-5 15,0 0-8-15,0 0-4 0,0 0-5 0,0 0-3 16,0 0-2-16,0 0-7 0,0 0-2 0,0 0-7 15,0 0-1-15,0 0-1 0,-16 31-7 0,11-23-4 0,2 0-6 16,-3 4 0-16,-1 1-7 0,-2-2-3 0,6 4-5 16,-8-1-4-16,2 3 1 0,2 0-6 15,-2-3-2-15,-3 4-7 0,2 3 0 0,-4-1-4 0,5-2-3 16,-4 0-6-16,-1 0-2 0,1 2-4 0,0 1-2 16,-2-3 0-16,1-1 2 0,2-3-10 0,2-1 1 15,-2 3-2-15,4-2-3 0,-4-4-6 0,5 4 3 16,-3-7-12-16,1 5 2 0,-2-1-3 0,8-3-5 15,-7 3-2-15,4-5 0 0,0 1-6 0,6-7 3 16,-8 10-6-16,8-10 4 0,-6 7-4 0,6-7-3 16,-6 5 0-16,6-5 0 0,0 0-8 0,0 0-3 15,-7 10-8-15,7-10-8 0,0 0-16 0,0 0-14 16,0 0-14-16,-9 3-19 0,9-3-24 0,0 0-18 0,0 0-26 16,0 0-36-16,0 0-33 0,0 0-54 15,0 0-277-15,0 0-591 0,0 0 262 0</inkml:trace>
          <inkml:trace contextRef="#ctx0" brushRef="#br0" timeOffset="196612.9192">7300 10325 64 0,'0'0'284'0,"0"0"-9"0,0 0-11 0,0 0-7 0,0 0-16 16,0 0-11-16,0 0-8 0,11 1-14 0,-11-1-16 15,0 0-11-15,0 0-15 0,0 0-15 0,0 0-6 16,0 0-9-16,9 7-2 0,-9-7 6 0,0 0-4 16,0 14-3-16,0-14 9 0,0 16-2 0,3-7 3 15,-2 1 4-15,1 1-10 0,2-1-2 0,-4 1-5 16,3 6-3-16,0-5-5 0,0 1-10 0,1-3-2 16,-2-2-10-16,2 0 2 0,-1 4-7 0,3-2-3 15,-6-2-5-15,5 2-6 0,-2-3-5 0,-3-7-5 16,12 14-7-16,-12-4-5 0,6-6-6 0,-6-4-6 15,7 14-2-15,-2-8-6 0,-5-6-5 0,6 11 1 0,-6-11-4 16,6 8-5-16,-6-8 2 0,6 10-6 0,-6-10-2 16,0 0-3-16,4 7 2 0,-4-7-9 15,0 0-11-15,6 7-12 0,-6-7-21 0,0 0-21 0,0 0-28 16,0 0-22-16,0 0-23 0,0 0-20 0,0 0-21 16,0 0-28-16,0 0-31 0,0 0-42 0,0 0-37 15,0 0-56-15,0 0-330 0,-21-31-751 0,15 19 332 16</inkml:trace>
          <inkml:trace contextRef="#ctx0" brushRef="#br0" timeOffset="196830.3851">7343 10049 173 0,'0'0'359'0,"0"-9"-21"0,0 9-18 0,0 0-27 15,0-17-25-15,0 17-24 0,0 0-21 0,3-11-28 0,-3 11-20 16,0 0-23-16,0 0-18 0,0 0-21 0,0 0-27 16,0 0-19-16,0 0-30 0,0 0-27 0,0 0-41 15,0 0-40-15,17 22-41 0,-17-22-49 0,3 16-83 16,0-6-184-16,0-2-464 0,-3-8 205 0</inkml:trace>
          <inkml:trace contextRef="#ctx0" brushRef="#br0" timeOffset="197019.9408">7618 10270 76 0,'6'7'301'0,"7"0"-18"15,-5 0-20-15,-2 4-15 0,1 0-18 0,2 1-22 16,0 0-15-16,-5 2-16 0,2 0-19 0,-3-1-13 16,0 10-14-16,-6-5-13 0,0 6-15 0,-1-5-32 15,-2 6-32-15,-6 0-46 0,5-2-48 0,-7 2-51 16,5-5-80-16,-4-1-213 0,4-6-432 0,-2-2 193 15</inkml:trace>
        </inkml:traceGroup>
        <inkml:traceGroup>
          <inkml:annotationXML>
            <emma:emma xmlns:emma="http://www.w3.org/2003/04/emma" version="1.0">
              <emma:interpretation id="{A8F91848-FFAA-40D2-AA96-CF2C75642E84}" emma:medium="tactile" emma:mode="ink">
                <msink:context xmlns:msink="http://schemas.microsoft.com/ink/2010/main" type="inkWord" rotatedBoundingBox="9887,11416 13312,11251 13366,12366 9941,12531"/>
              </emma:interpretation>
            </emma:emma>
          </inkml:annotationXML>
          <inkml:trace contextRef="#ctx0" brushRef="#br0" timeOffset="198211.3909">8220 10061 92 0,'0'0'245'15,"0"0"-11"-15,0-15-14 0,0 15-6 0,0 0-14 16,0 0-8-16,0 0-14 0,0 0-12 0,-6-10-9 0,6 10-10 16,0 0-13-16,0 0-10 0,0 0-14 0,0 0-10 15,0 0-12-15,0 0-6 0,0 0 0 16,0 0 2-16,0 0-2 0,0 0-6 0,0 0 8 0,26 27-6 15,-19-14 3-15,5-2 0 0,2 0 0 0,-7 3-5 16,8 0 7-16,-2-4-5 0,7 5 2 0,2 0 6 16,-2-1 1-16,0-3-2 0,3-2 8 0,-1 2 2 15,0-2-7-15,-2-1-2 0,2-1 3 0,1 4-8 16,-4-5 1-16,-1-3-7 0,0 1-5 0,-2-2-10 16,4 3 7-16,-7 1-18 0,3-5 0 0,-5 3-8 15,1-1-5-15,-2 1-1 0,-1-3-12 0,2 4 6 16,-11-5-9-16,15 6 0 0,-8-5 4 0,-7-1-6 15,13 7-1-15,-13-7-6 0,9 6-12 0,-9-6-8 16,6 5-11-16,-6-5-15 0,8 10-18 0,-8-10-17 16,6 6-17-16,-6-6-11 0,0 0-12 0,0 0-13 15,0 0-15-15,0 0-16 0,0 0-19 0,0 0-26 0,0 0-37 16,0 0-45-16,0 0-296 0,0 0-624 16,0 0 277-16</inkml:trace>
          <inkml:trace contextRef="#ctx0" brushRef="#br0" timeOffset="198613.007">8698 9871 88 0,'0'0'221'16,"9"28"-10"-16,-9-28-5 0,-6 16-5 0,6-16-8 16,-9 22-4-16,4-7-4 0,2 2-7 0,-6 3-6 15,2 3-12-15,1-5-7 0,-5 6-8 0,5-8-3 16,-6 7-9-16,5 0-6 0,-3 1-2 0,-2 0-6 16,-2-6-5-16,2 4-10 0,-1-2-15 0,5-3 8 0,-4 3-4 15,-1 2-5-15,3-8-9 0,1 3-2 16,-5-4-4-16,2 1-3 0,2-3-8 0,-1 4-1 15,2-4-9-15,-1 0 3 0,4-2-9 0,0-3-2 0,-1-1-10 16,1 1 15-16,6-6-23 0,-9 11 1 0,9-11-2 16,-11 8-5-16,11-8 5 0,-9 10-10 0,9-10-9 15,-7 7 4-15,7-7-29 0,-9 3-17 0,9-3 1 16,-10 10-15-16,10-10-15 0,-9 8-14 0,4-3-19 16,5-5-31-16,-12 10-26 0,12-10-32 0,-7 6-37 15,7-6-67-15,-6 6-213 0,6-6-545 0,0 0 241 16</inkml:trace>
          <inkml:trace contextRef="#ctx0" brushRef="#br0" timeOffset="199419.7451">9103 10334 47 0,'0'0'234'0,"0"0"-19"0,0 0-12 0,0 0-11 16,0 0-11-16,0 0-15 0,0 0-8 0,0 0-9 15,0 0-7-15,0 0-7 0,0 0-10 0,0 0-7 0,0 0-4 16,0 0 1-16,0 0 1 0,0 0-3 0,0 0-8 16,26 16 1-16,-26-16-7 0,6 8-1 15,-6-8-3-15,3 12-10 0,-3-12 1 0,4 14-1 16,-1-4 3-16,0 0-3 0,-3-10-7 0,6 18-2 15,-3-6-5-15,-3-12 1 0,0 24-8 0,7-11 7 16,-7-13-5-16,6 22-4 0,0-9 4 0,-1-6-6 0,1 6 1 16,-3-2 0-16,3 0-5 0,-5 0-5 0,5-2-4 15,-3 2-3-15,3 0 1 0,-1 0 5 0,-2-4-14 16,0 8 6-16,-3-6-13 0,0-9 7 0,6 17 3 16,0-6-1-16,-5-1-5 0,-1 1-2 0,0-11 1 15,3 21 1-15,0-13-9 0,-3-8 6 0,0 16 0 16,0-6 0-16,0-10 2 0,0 17 7 0,0-17-2 15,-6 14 0-15,5-8 3 0,-5 4 4 0,6-10 1 16,-12 12 0-16,10-4 2 0,-7-4 1 0,0 4-6 16,2-3 0-16,-2 0-1 0,-2 0-5 0,5 3 1 0,6-8 0 15,-16 4-1-15,3 0-1 0,7-1 0 16,6-3 0-16,-20 0-2 0,10 3-1 0,10-3-5 16,-17-4 1-16,17 4-3 0,-19-6-3 0,13 4-3 0,6 2-2 15,-19-10-5-15,10 4-4 0,1-3-12 0,2 0-13 16,-1 2-17-16,-2-4-22 0,-2-2-30 0,5-1-34 15,0 0-39-15,-1 0-12 0,1-3-17 0,0 3-22 16,-1-3-36-16,1 1-40 0,3-5-53 0,-5-2-347 16,5 4-744-16,-3-6 330 0</inkml:trace>
          <inkml:trace contextRef="#ctx0" brushRef="#br0" timeOffset="199628.6614">8966 10098 263 0,'0'0'296'0,"3"-17"-24"0,-3 17-22 0,0-14-22 0,0 14-21 16,0-11-28-16,0 11-19 0,0 0-16 16,0 0-14-16,0 0-24 0,0 0-29 0,0 0-22 15,0 0-32-15,0 0-37 0,0 0-45 0,21 25-45 0,-15-19-87 16,-6-6-146-16,0 17-366 0,6-10 162 15</inkml:trace>
          <inkml:trace contextRef="#ctx0" brushRef="#br0" timeOffset="199889.3334">9660 10405 31 0,'3'10'313'0,"-3"-10"-13"16,4 14-26-16,-1 2-14 0,-3-7-15 0,0-9-23 16,-4 23-19-16,1-12-17 0,0 7-20 0,-3-4-20 15,-2 4-12-15,2-1-13 0,-6 4-29 0,-1 0-32 16,-1-3-46-16,5 4-45 0,-4-3-59 0,3-7-78 15,-5 7-245-15,1-8-448 0,4 2 198 0</inkml:trace>
          <inkml:trace contextRef="#ctx0" brushRef="#br0" timeOffset="201841.6449">10059 9812 186 0,'0'0'229'0,"0"0"-9"15,0 0-7-15,0 0-9 0,0 0-6 16,0 0-12-16,0 0-10 0,0 0-11 0,0 0-17 16,0 0-9-16,0 0-15 0,0 0-12 0,0 0-11 15,0 0-11-15,0 0-7 0,0 0 1 0,0 0 3 0,0 0-8 16,0 0 8-16,29 14-8 0,-20-7 4 0,4-1-2 15,0 1 6-15,-2 4-3 0,7 0-8 0,6-2 6 16,-10-1 4-16,3 2 2 0,7 1-3 0,-5 0 0 16,1-2-4-16,-4-4 0 0,9 5-5 0,-8-1-1 15,10-1 2-15,-10-1 8 0,0 1-23 16,7-2-1-16,-8-1-7 0,-1 5 0 0,-2-4-1 16,2-1-5-16,-4 1-11 15,2 1 0-15,-1 0-7 0,-4-2-2 0,4 0 1 0,-5-1 2 0,2 2-12 0,-2-1 4 16,-7-5-5-16,14 11-6 0,-5-5 9 0,-5 0-2 15,-4-6-8-15,12 8 4 0,-6-2 3 0,-6-6-10 16,11 6-3-16,-11-6-6 0,9 7-16 0,-9-7-21 16,7 5-19-16,-7-5-8 0,6 6-10 0,-6-6-9 0,0 0-16 15,0 0-7-15,0 0-11 0,0 0-23 16,0 0-30-16,0 0-34 0,0 0-30 0,0 0-61 16,0 0-252-16,0 0-593 0,0 0 263 0</inkml:trace>
          <inkml:trace contextRef="#ctx0" brushRef="#br0" timeOffset="202193.371">10541 9676 82 0,'0'0'233'16,"-6"-11"-21"-16,6 11-13 0,0 0-5 0,0 0-2 15,0 0-8-15,0 0-5 0,0 0-9 0,-7 28-7 16,4-18-5-16,0 3-1 0,-3 5-6 0,0-2-4 16,1 5-5-16,-4 3 0 0,5 0-17 0,-5-3 8 15,3 3-17-15,-3-3 6 0,1 0-7 0,-2 3-1 0,-5-2-2 16,5 0-5-16,4 0-9 0,-5-6-8 16,-1 3 0-16,2-4-23 0,1 1 15 0,-5-4-15 15,9 5 3-15,-6-6-18 0,4 2 9 0,-2-2-21 0,1 2 1 16,2-5 1-16,0 0-19 0,3 1 8 0,3-9-1 15,-13 12-12-15,10-7-2 0,3-5-17 0,-6 11-22 16,6-11-21-16,-6 7-21 0,6-7-12 0,0 0-25 16,-5 8-20-16,5-8-33 0,0 0-25 15,0 0-34-15,0 0-56 0,0 0-283 0,0 0-598 0,0 0 265 16</inkml:trace>
          <inkml:trace contextRef="#ctx0" brushRef="#br0" timeOffset="202569.1754">10833 9988 154 0,'0'0'288'0,"0"0"-19"16,0 0-10-16,9 6-6 0,-9-6-7 16,5 7-10-16,-5-7-19 0,6 13 3 0,-3-6-4 0,1 3-6 15,2 2-7-15,-3 1-7 0,0 0-3 16,5 2-8-16,-3-1-2 0,-2-1-12 0,5 2-12 16,-2-1-6-16,0 0-9 0,0 0-5 0,-3-2-5 0,1 1-12 15,-1-2-15-15,0 0-6 0,5-3-8 0,-7 0-12 16,4 2-5-16,-2-3-8 0,0 4-6 0,-3-11-6 15,6 14-5-15,-5-7-10 0,-1-7-17 0,0 14-22 16,0-14-29-16,5 9-30 0,-5-9-25 0,0 0-29 16,1 11-18-16,-1-11-21 0,0 0-31 0,0 0-33 15,0 0-45-15,0 0-67 0,0 0-304 0,0 0-682 0,0 0 302 16</inkml:trace>
          <inkml:trace contextRef="#ctx0" brushRef="#br0" timeOffset="202938.8691">11148 10087 126 0,'0'0'285'0,"0"0"-17"16,0 0-21-16,16 0-17 0,-16 0-15 0,0 0-13 0,0 0-13 16,0 0-7-16,0 0-12 0,2 13-10 15,-2-13-9-15,0 0-11 0,-12 24-3 0,4-13-8 0,1 1-4 16,-3 2 5-16,-1-2-12 0,1 4-6 0,-2-3 1 15,-2 7-5-15,1-4 7 0,-2 0-10 0,6-1-2 16,-1 0-2-16,-4-2 3 0,5 1-2 0,2 2-11 16,-2-5 6-16,1 1-19 0,5-2-8 0,-3-5-9 15,6-5-4-15,-6 16 1 0,6-16-1 0,-4 13-3 16,4-13-7-16,0 0 1 0,0 0 2 0,10 13-2 16,-4-11-6-16,-6-2-4 0,14 0-3 0,-14 0-4 15,15 0-2-15,-15 0-4 0,21-2-2 0,-8-1-3 16,3-2-4-16,-7 5 4 0,5-3-4 0,-2 1-8 15,1 0-15-15,-1 1-10 0,-1-1-16 0,-11 2-27 0,19-5-28 16,-9 5-18-16,-10 0-15 0,15-3-31 16,-15 3-17-16,0 0-31 0,11 0-34 0,-11 0-45 0,0 0-77 15,0 0-222-15,0 0-625 0,0 0 276 0</inkml:trace>
          <inkml:trace contextRef="#ctx0" brushRef="#br0" timeOffset="203167.8873">11591 10180 50 0,'7'2'323'0,"5"7"-14"16,-4-7-9-16,5 7-20 0,-4 4-17 0,-3-5-20 15,-1 4-9-15,1 6-26 0,-6-5-19 0,2 1-12 16,-2 3-29-16,-7 0-8 0,-2 3-8 0,-3 3-15 15,2-2-21-15,-1-1-29 0,-2 2-33 0,-2-2-40 16,2 1-50-16,-4 0-61 0,-2-4-70 16,5-3-304-16,-1-3-532 0,2-2 236 0</inkml:trace>
        </inkml:traceGroup>
        <inkml:traceGroup>
          <inkml:annotationXML>
            <emma:emma xmlns:emma="http://www.w3.org/2003/04/emma" version="1.0">
              <emma:interpretation id="{FEA151C5-7FD6-457B-A6DD-2FFBB0F473A0}" emma:medium="tactile" emma:mode="ink">
                <msink:context xmlns:msink="http://schemas.microsoft.com/ink/2010/main" type="inkWord" rotatedBoundingBox="13798,11248 16167,11134 16209,12000 13840,12115"/>
              </emma:interpretation>
            </emma:emma>
          </inkml:annotationXML>
          <inkml:trace contextRef="#ctx0" brushRef="#br0" timeOffset="204239.3789">12143 10235 93 0,'0'0'289'0,"0"0"-13"16,0 0-13-16,0 0-21 0,0 0-12 0,18-4-18 15,-18 4-15-15,0 0-21 0,13-3-9 0,-13 3-19 0,7-4-9 16,-7 4-15-16,0 0-14 0,14-2-11 16,-14 2-9-16,0 0-13 0,12-2 0 0,-12 2-12 15,0 0-7-15,0 0-4 0,0 0-2 0,0 0-16 16,0 0-17-16,15 0-12 0,-15 0-13 0,0 0-19 16,0 0-12-16,4 8-28 0,-4-8-30 0,0 0-29 15,2 10-34-15,-2-10-69 0,0 0-201 0,0 0-463 0,0 0 206 16</inkml:trace>
          <inkml:trace contextRef="#ctx0" brushRef="#br0" timeOffset="204551.7118">12493 10199 133 0,'12'1'241'0,"-12"-1"-7"0,0 0-7 0,0 0-10 0,12 2-11 16,-12-2-9-16,0 0-6 0,15 0-10 15,-15 0-10-15,0 0-7 0,16 0-11 0,-16 0-9 0,12-3-5 16,-12 3-12-16,14-3-9 0,-14 3-8 16,18-4-8-16,-18 4-11 0,15-3-13 0,-15 3-2 0,13-3-6 15,-13 3-11-15,12-5-5 0,-12 5-10 0,12-1-1 16,-12 1-6-16,0 0-5 0,9-4-15 15,-9 4-16-15,0 0-16 0,0 0-15 0,0 0-20 0,15 4-20 16,-15-4-24-16,0 0-33 0,0 0-22 0,0 0-29 16,0 0-47-16,0 0-229 0,0 0-490 0,0 0 217 15</inkml:trace>
          <inkml:trace contextRef="#ctx0" brushRef="#br0" timeOffset="204897.1044">12882 10161 260 0,'15'0'253'0,"-15"0"-3"0,15-4-7 15,-15 4-12-15,14-3-9 0,-14 3-15 16,13-4-9-16,-13 4-8 0,14-4-18 0,-14 4-10 0,16-4-17 15,-9 2-9-15,-7 2-14 0,14-4-8 0,-14 4-13 16,13-2-5-16,-13 2-11 0,12-3-12 0,-12 3-4 16,9-5-10-16,-9 5-4 0,0 0-7 0,15 0-10 15,-15 0-20-15,0 0-14 0,0 0-15 0,12-2-10 16,-12 2-21-16,0 0-22 0,0 0-19 0,0 0-26 16,0 0-24-16,0 0-18 0,13 0-58 0,-13 0-246 15,0 0-493-15,0 0 219 0</inkml:trace>
          <inkml:trace contextRef="#ctx0" brushRef="#br0" timeOffset="205104.8409">13237 10108 98 0,'12'-3'282'0,"-12"3"-8"15,14-3-6-15,-14 3-11 0,15-2-15 0,-5 0-18 16,-10 2-9-16,14-4-24 0,-14 4-15 0,13-2-17 16,-13 2-13-16,9-5-15 0,-9 5-13 0,0 0-16 15,0 0-11-15,16 0-11 0,-16 0-15 0,0 0-11 16,0 0-23-16,0 0-23 0,0 0-25 16,0 0-37-16,0 0-43 0,0 0-42 0,0 0-66 0,0 0-245 15,0 0-488-15,0 0 216 0</inkml:trace>
          <inkml:trace contextRef="#ctx0" brushRef="#br0" timeOffset="205303.3183">13552 10094 242 0,'0'0'293'0,"0"0"-20"0,11 0-22 0,-11 0-22 16,0 0-21-16,0 0-21 0,10 4-11 0,-10-4-21 0,0 0-13 15,0 0-14-15,3 13-14 0,-3-13-23 0,0 0-21 16,0 0-36-16,0 0-36 0,0 0-44 0,-9 20-55 16,9-20-72-16,0 0-206 0,-10 4-410 0,10-4 181 15</inkml:trace>
          <inkml:trace contextRef="#ctx0" brushRef="#br0" timeOffset="206891.3674">13925 9522 168 0,'0'0'242'16,"0"0"-9"-16,0 0-11 0,0 0-3 0,0 0-14 15,0 0-8-15,0 0-8 0,0 0-11 0,0 0-13 16,0 0-12-16,0 0-4 0,0 0-14 0,0 0-7 15,0 0-12-15,0 0 0 0,0 0-7 0,0 0-4 16,0 0-7-16,0 0-7 0,0 0 2 0,0 0-12 16,0 0 4-16,0 0-16 0,0 0 0 0,0 0-7 15,0 0-6-15,0 0-7 0,0 0 5 0,0 0-2 16,0 0-3-16,0 0-2 0,0 0 1 0,0 0 0 16,0 0-5-16,0 0 7 0,0 0-3 0,0 0 6 0,0 0-4 15,0 0-4-15,0 0 2 0,0 0-1 16,0 0-4-16,0 0 11 0,0 0-19 0,0 0 4 15,0 0-2-15,0 0-1 0,0 0-2 0,0 0-2 0,0 0-1 16,0 0-3-16,0 0 3 0,0 0-4 0,0 0 5 16,0 0-3-16,0 0 4 0,0 0-4 0,0 0 3 15,0 0 0-15,0 0-2 0,0 0 3 0,0 0-2 16,0 0 1-16,0 0 8 0,0 0-8 0,0 0 7 16,0 0-3-16,0 0 1 0,0 0-3 0,0 0-3 15,0 0 1-15,0 0-3 0,0 0-3 0,0 0-5 16,0 0 0-16,0 0-4 0,0 0-4 0,0 0-4 15,0 0 4-15,0 0-3 0,0 0-1 0,0 0-5 0,0 0 6 16,12 28 1-16,-9-23-2 0,-3-5 1 0,13 11-1 16,-5-4-3-16,2-2 5 0,-1 2 5 15,3 0-3-15,0 0-2 0,-5-1 5 0,7 2-1 0,-5-2-1 16,3 2 0-16,3 0 1 0,1-2 3 0,-3 4 1 16,1-3 1-16,-2-4 0 0,1 3 1 15,1-1 2-15,-1 2-2 0,0-1-1 0,-2-2 4 0,-1-1 0 16,4 1 0-16,-2 0-7 0,-3 3 1 0,1-5-3 15,1 3 3-15,-1-3-2 0,-3 1-3 0,-7-3-2 16,17 6 1-16,-8 1-5 0,-2-1 3 0,-7-6-3 16,15 5 1-16,-4-1-1 0,-11-4 0 0,10 9 0 15,-4-5 1-15,-6-4-3 0,12 6 1 0,-6-2-1 16,-6-4 0-16,12 7 0 0,-12-7 1 0,10 5 4 16,-10-5 2-16,12 3-3 0,-12-3 6 0,12 4-2 15,-12-4 2-15,11 2 4 0,-11-2-8 0,12 0 4 0,-12 0 3 16,13 0-2-16,-13 0 3 0,0 0-1 0,18 0-5 15,-18 0 1-15,0 0-4 0,15 0 0 0,-15 0 1 16,0 0-3-16,0 0 4 0,12-2-2 0,-12 2-3 16,0 0 2-16,0 0-4 0,0 0 1 0,0 0 0 15,13-2 0-15,-13 2-2 0,0 0 1 16,0 0-1-16,0 0-1 0,0 0 2 0,0 0 0 0,0 0-1 16,0 0 9-16,0 0-6 0,0 0 4 0,0 0-2 15,0 0 3-15,0 0-2 0,0 0 2 0,0 0 1 16,0 0 9-16,0 0-8 0,0 0 0 0,0 0 1 15,0 0-1-15,0 0 0 0,0 0 2 0,0 0-1 16,0 0 0-16,0 0-1 0,0 0-1 0,0 0-1 16,0 0 0-16,0 0 0 0,0 0 1 0,0 0-4 0,0 0-2 15,0 0 3-15,0 0 0 0,-21 33-5 0,8-20 1 16,-4 4 1-16,1 1-1 0,0-1-2 16,-8 10 0-16,4-5 1 0,-4 7-2 0,1 2-2 0,-3 0-11 15,-5 0-31-15,6 0-28 0,-5 1-43 0,-3 3-56 16,8-1-55-16,-4 0-53 0,-1-1-64 0,4 2-90 15,-7-4-431-15,4 5-934 0,4-5 414 0</inkml:trace>
        </inkml:traceGroup>
        <inkml:traceGroup>
          <inkml:annotationXML>
            <emma:emma xmlns:emma="http://www.w3.org/2003/04/emma" version="1.0">
              <emma:interpretation id="{88EE395D-01A9-483C-90FC-907DD5FD61EA}" emma:medium="tactile" emma:mode="ink">
                <msink:context xmlns:msink="http://schemas.microsoft.com/ink/2010/main" type="inkWord" rotatedBoundingBox="17286,10829 20109,10692 20173,12020 17350,12156"/>
              </emma:interpretation>
            </emma:emma>
          </inkml:annotationXML>
          <inkml:trace contextRef="#ctx0" brushRef="#br0" timeOffset="209325.2072">15610 9382 306 0,'0'0'323'15,"0"0"-12"-15,0 0-21 0,0 0-17 0,0 0-25 16,0 0-26-16,0 0-24 0,0 0-16 0,0 0-18 15,0 0-15-15,0 0-11 0,14-1-15 0,-14 1-12 16,0 0-16-16,0 0-7 0,19 8-4 0,-19-8-13 16,12 5-15-16,-12-5-8 0,0 0-19 0,13 0-8 15,-13 0-11-15,0 0-9 0,15 2-4 0,-15-2-2 16,12-6-7-16,-12 6-2 0,9-7 4 0,-9 7 1 16,11-11-1-16,-11 11 1 0,3-9 3 0,-3 9 1 15,4-16 5-15,-4 16 2 0,0-13 9 0,0 13 3 0,0-17 3 16,0 17 9-16,0 0-4 0,-3-14 15 15,3 14 1-15,0 0-1 0,-1-13-6 0,1 13-1 16,0 0-10-16,0 0-1 0,0 0-2 0,0 0-3 0,0 0-12 16,0 0-16-16,0 0-20 0,0 0-27 0,0 0-35 15,0 0-37-15,11 44-48 0,-2-30-79 0,-4 1-243 16,4 1-545-16,1-2 242 0</inkml:trace>
          <inkml:trace contextRef="#ctx0" brushRef="#br0" timeOffset="208941.3653">15803 9711 116 0,'0'0'263'0,"0"0"-12"0,0 0-13 0,0 0-13 16,0 0-12-16,0 0-12 0,0 0-16 0,0 0-14 16,0 0-14-16,0 0-9 0,0 0 3 0,0 0-7 15,0 0-6-15,0 0-2 0,0 0-7 0,0 0-3 16,0 0-5-16,0 39 0 0,3-33-5 0,5 0-6 15,0-1 4-15,-2 2-9 0,1 1-4 0,2-1-5 16,2-1 1-16,-1 1-11 0,4 4 4 0,-2-2-13 16,-1-2 3-16,1-1-16 0,2 3 7 0,-1-3-13 15,1 1 7-15,-1-3-15 0,-1-1 3 0,1 3-5 16,-4-1-4-16,3-5 5 0,0 2-5 0,-1-1-2 0,-11-1-3 16,21 0 0-16,-9-1-1 0,-12 1-5 0,20-2-3 15,-11-2-1-15,2 3-9 16,-1-1-1-16,-1-5 4 0,5 4-9 0,-7-2 2 0,3 2-4 0,-1-3 5 15,-3 0 0-15,5 1-5 0,-11 5 4 0,10-11-3 16,-1 4-4-16,-4 1 3 0,-5 6 1 0,6-7 2 16,-6 7-8-16,7-11 4 0,-4 2-10 0,-3 9 9 15,3-15 8-15,-3 15-9 0,0-11-1 0,0 11-2 16,0-16-3-16,0 16-1 0,-1-17 1 0,1 17-5 16,-5-12 7-16,5 12 3 0,-4-14-8 0,-1 7 6 15,5 7-1-15,-7-11 3 0,7 11-6 0,-8-10 0 16,8 10 0-16,-10-11 0 0,2 7 2 0,8 4-3 15,-13-6 1-15,13 6 6 0,-15-3-7 0,15 3-4 16,-18-4 12-16,18 4-15 0,-19 0 5 0,19 0-4 16,-21 0 6-16,9 0-2 0,12 0-1 0,-21 4 0 15,9-1 4-15,3 1-4 0,-3-2 2 0,-1 2-4 16,4-1 1-16,9-3 1 0,-27 5 2 0,11 1-6 16,2 1 6-16,1 1 0 0,1-2 0 0,-2-1-1 0,4 4 2 15,-3-2-4-15,2-3 4 0,-2 2-4 16,4 1 2-16,1-3-3 0,-2 1 1 0,10-5 1 0,-15 7-12 15,7-4-6-15,8-3-16 0,-10 6-17 0,10-6-23 16,-7 6-18-16,7-6-13 0,-9 4-14 0,9-4-22 16,0 0-20-16,-12 7-25 0,12-7-28 0,-11 7-34 15,11-7-42-15,-9 2-317 0,9-2-658 0,-15 0 291 16</inkml:trace>
          <inkml:trace contextRef="#ctx0" brushRef="#br0" timeOffset="211007.2834">16439 9654 53 0,'14'-3'310'0,"-14"3"-19"16,0 0-22-16,0 0-17 0,0 0-22 0,0 0-12 16,0 0-12-16,0 0-17 0,7 10-15 0,-7-10-7 15,8 8-10-15,-8-8-15 0,7 10-12 0,-1-6-5 16,-6-4-12-16,6 13-11 0,-6-13-2 0,8 12-7 15,-2-9-7-15,-1 2 0 0,-5-5-14 0,14 8 1 16,-14-8 1-16,13 1-14 0,-1-1-7 0,-12 0-6 16,27-4-14-16,-12 1 6 0,1-1-10 15,-1-2 4-15,2-5-5 0,-1 3 1 0,1-2-6 0,-4 0 3 0,3 2-7 16,-2-2-3-16,-2-4-2 0,-2 5 1 16,1-3 8-16,-1 2-15 0,-4-1 1 0,1 2 2 0,-2 1-2 15,1-2 5-15,0 4-17 0,-6 6 7 0,6-12-2 16,-6 12 2-16,6-8-4 0,-6 8 3 15,3-10-3-15,-3 10 3 0,0 0-7 16,0 0-1-16,10-3 3 0,-10 3-2 0,0 0 2 0,0 0 0 0,18 14 0 16,-13-7 3-16,1 1-1 0,0 5 1 0,1-3 1 15,0 4-2-15,4 3 0 0,-1 5-1 0,1-2-4 16,1 3 9-16,-2 3 3 0,2-1-8 0,2 9-1 16,-3-7 2-16,-2-1 0 0,8 6 2 0,-7-4 5 15,2-3-7-15,0-2 8 0,-1 1-4 0,0-2 0 16,1-1 2-16,-4 3 0 0,-1-3 6 0,-1-3-1 15,2-4-1-15,-2 3-1 0,0-3-3 0,-2 3 10 16,-1-3-8-16,3 3-1 0,-1-2 7 0,-4-1 4 0,1 2-5 16,-2-3 3-16,0 0-4 0,-2 4-3 15,-2-3 0-15,1-3 0 0,-2 6 5 0,-7 1-12 16,5-2 10-16,-1 1-8 0,-4-3 5 0,3 1-1 0,-3-3-1 16,1 1 1-16,-3 0 5 0,5-2-13 0,-3-2 9 15,-1-1-9-15,1 1 8 0,1 0 0 0,0-3 4 16,-3-1-11-16,5 1 1 0,-1-5 9 0,10-1-5 15,-20 0 2-15,20 0 3 0,-16-4 0 0,16 4-2 16,-18-3-9-16,9-1 20 0,9 4-1 0,-16-9-2 16,8 4 6-16,1-2-6 0,-1-3 10 0,2 3-12 15,6 7-5-15,-12-17 15 0,11 8-17 0,-4-2 5 16,2 2-13-16,-3-4 6 0,6 13 2 0,-5-22-2 16,3 8-2-16,-1 1 3 0,3-3-4 0,0 3 0 0,0 0-6 15,3-2 6-15,-1 1-6 0,-1 1 6 16,3-2 0-16,2-1 3 0,0 0-9 0,2-3 6 15,-2 3-6-15,4-4 0 0,4-3-3 0,-2 0-2 0,-2 0-12 16,0 2 4-16,2 0-2 0,3-13-4 0,-1 11-1 16,-2 0-4-16,1-1 0 0,-1 1 0 0,1 0-4 15,1 2 1-15,-2-4 2 0,-3 2-1 0,4 1 6 16,1-2-4-16,-1-1 2 0,0 1-1 0,4 1 5 16,-7-1-4-16,4-2 7 0,-1 8-6 0,-1-18 9 15,-1 19 1-15,2-3 2 0,-4-1-9 0,-2 6 11 16,4-1 0-16,-4 1-6 0,2-8 11 0,-3 7-5 15,0 3 8-15,-1-4-3 0,-4 3-3 0,2 1 2 16,2 2-1-16,-5 0-2 0,0 11 9 0,1-16-3 16,-1 16-5-16,-1-15-3 0,1 15-3 0,-6-11 6 15,0 4 0-15,6 7-2 0,-11-9 10 0,2 7-2 16,9 2 1-16,-16-4-7 0,16 4 4 0,-24 0 0 16,14 0-5-16,-7 1 10 0,5 2-2 0,-3-1-4 0,2 3 5 15,-2 0-1-15,2 0-3 0,-1 2 3 16,1-2-1-16,-4 2 2 0,7 3 0 0,-2-2 2 0,1-4 0 15,4 4-16-15,0 0 16 0,-1 0-1 0,2-1 3 16,0 2-1-16,0-1-3 0,6-8 6 0,-4 14-1 16,1-1 3-16,1-2 2 0,1 2-3 0,1-13-2 15,3 22 1-15,1-8 4 0,-2-2-1 0,2-1 5 16,2 1 3-16,2 3-3 0,-2 1 1 16,1-3-4-16,2 0 12 0,-2 2-4 0,4-3 1 0,1 5 4 15,-5-4 3-15,4-1 6 0,1 1-2 0,0-2-11 16,-1-1 11-16,0-1-4 0,-1 0-3 0,5 1 7 15,-3-4-5-15,3 2 0 0,-1-3 3 0,2 0-3 16,-3-2-6-16,2 1 2 0,-1 0 3 0,4-2-7 16,-2-1 0-16,-1-4-6 0,4 2 1 0,-2-2 2 15,-2-1-1-15,0 1-7 0,1 0 3 0,0-1-2 16,2-3-4-16,-3 0 2 0,2 3-1 0,-3-3-8 0,1 1 4 16,-1-1-3-16,-1-2-1 0,-1 3 1 0,0-3-3 15,-1 2-4-15,0-2-2 0,-3 4-6 0,2-2 6 16,-2 0 6-16,-1 0-21 0,4-4-2 0,-7 1 1 15,2 3-5-15,-1-1-5 0,1 0-4 0,-6 8 3 16,3-16 7-16,-3 16-2 0,0-17 6 0,0 17-2 16,3-11 12-16,-3 11-9 0,0 0 3 0,-9-21 1 15,9 21-1-15,-9-6 3 0,9 6 12 0,-12-4-12 0,12 4 4 16,-14-1 5-16,14 1 2 0,0 0-4 16,-16 0-4-16,16 0 12 0,-14 5 3 0,14-5-3 15,-10 7 7-15,4-1 6 0,6-6 4 0,-6 11-2 16,6-11 25-16,-7 13-17 0,5-2 6 0,1-3 0 15,1-8 10-15,0 24-9 0,0-11 8 0,0 2 1 0,1-2 3 16,4-1-6-16,-4 1 2 0,2 1-2 0,2-2 8 16,-4-1 0-16,5-2 1 0,2 4-9 0,-3-4 4 15,1-2 4-15,5 2-3 0,2 0-2 16,-5-3-1-16,1-1-6 0,1 0 2 0,-1-1-5 0,2 0-5 16,-11-4-5-16,14 4-16 0,-2-3-24 0,-12-1-36 15,15-1-28-15,-15 1-30 0,14 0-36 0,-14 0-50 16,12-6-62-16,-5 0-94 0,1 1-264 0,-1-1-678 15,-1-1 300-15</inkml:trace>
          <inkml:trace contextRef="#ctx0" brushRef="#br0" timeOffset="211946.9278">17671 9204 96 0,'0'0'208'15,"0"0"-4"-15,0 0-7 0,0 0-7 0,0 0-6 0,-6-9-2 16,6 9-6-16,0 0-5 0,0 0-9 0,0 0-7 16,0 0-2-16,-3-15-9 0,3 15-8 0,0 0-6 15,0 0-12-15,0 0-7 0,0 0 0 16,0 0-7-16,0 0 2 0,0 0-2 0,0 0 0 0,0 0-11 15,0 0 9-15,0 0-7 0,27 25 9 0,-21-15-9 16,2-4 12-16,-2 8-11 0,1 1 9 16,2 1 2-16,1 3 1 0,-1-1 6 0,-1 3-3 0,-2-5-2 15,1 5 4-15,-1 1-4 0,3 0-6 0,-7-6 0 16,4 1-4-16,-2 1-5 0,4 3-5 0,-4-5-5 16,0-1-6-16,2 1-6 0,-1-3-5 0,-2 0-4 15,1-1-8-15,1-3-5 0,-5 1-4 0,3-2-6 16,-3-8 0-16,6 16-6 0,-2-8-2 0,-4-8-6 0,2 14-7 15,4-10-11-15,-6-4-19 0,3 10-22 0,-3-10-24 16,0 0-27-16,0 11-30 0,0-11-23 16,0 0-26-16,0 0-7 0,0 0-20 0,12 3-20 0,-12-3-31 15,0 0-38-15,0 0-48 0,15-19-340 0,-11 10-722 16,2-2 319-16</inkml:trace>
          <inkml:trace contextRef="#ctx0" brushRef="#br0" timeOffset="212524.9756">18092 9414 243 0,'0'0'249'16,"0"0"-9"-16,0 0-15 0,0 0-14 0,0 0-11 16,0 0-16-16,0 0-12 0,0 0-14 0,0 0-10 15,0 0-10-15,0 0-7 0,0 0-4 0,0 0-9 16,0 0-3-16,-27 24-10 0,20-19 3 0,1 1 1 0,-2 1-1 15,1 0-1-15,1 3-6 0,-6-3 4 0,3 6-3 16,-3-5-5-16,1 6 0 0,4-5 8 16,0-1-15-16,-1 6 1 0,2-7-8 0,-1 2 3 0,2 0-2 15,-1-1 2-15,6-8-8 0,-7 16-2 0,4-7-10 16,0-1-5-16,3-8-3 0,-3 16-1 0,3-16-9 16,-2 13-3-16,2-13-12 0,0 13 10 0,0-13-3 15,3 12 9-15,-3-12-14 0,5 12-7 0,-5-12 0 16,10 9-1-16,-1-6-6 0,-9-3-7 0,15 6-17 15,-3-5-14-15,-12-1-17 0,24 0-5 0,-12-1-9 16,3-2-5-16,1-1-8 0,-1 0 0 0,0-2 1 16,3 3 2-16,-5-4 2 0,2-1 12 0,2 1-1 15,-4-2 4-15,0 5 2 0,1-6 11 0,-1 2 0 16,-1-3 16-16,-1 3-18 0,-4-1 24 0,4 0 14 16,-4 2-8-16,3 2 14 0,-2-3 10 0,-1 3-2 15,-7 5 11-15,12-11-11 0,-7 8 11 0,-5 3 3 16,10-5-14-16,-10 5 14 0,0 0 1 0,15-5 1 0,-15 5 1 15,0 0 5-15,14 0 14 0,-14 0-11 0,0 0 8 16,16 6 3-16,-9-1 2 0,-1 0 0 0,2 3 2 16,-2-1-3-16,1-1-2 0,1 2-1 0,-2 2-5 15,1 1-3-15,-1-1-3 0,0 0-6 0,0-3-2 16,1 0-2-16,-4 3-5 0,2-2 0 0,1 2-4 16,-6-10-7-16,6 13-18 0,-5-6-22 0,-1-7-32 15,5 11-37-15,-5-11-23 0,0 0-34 0,1 12-39 16,-1-12-52-16,0 0-63 0,0 0-109 0,0 0-282 15,-21 0-749-15,21 0 332 0</inkml:trace>
          <inkml:trace contextRef="#ctx0" brushRef="#br0" timeOffset="212687.0256">18395 9128 135 0,'1'-11'440'16,"2"1"-37"-16,-3 10-38 0,3-16-28 0,-3 16-30 15,3-15-22-15,-3 15-46 0,4-9-26 0,-4 9-23 16,6-9-19-16,-6 9-44 0,8-4-48 0,-8 4-51 16,0 0-54-16,0 0-68 0,0 0-87 15,0 0-322-15,0 0-546 0,0 0 242 0</inkml:trace>
        </inkml:traceGroup>
        <inkml:traceGroup>
          <inkml:annotationXML>
            <emma:emma xmlns:emma="http://www.w3.org/2003/04/emma" version="1.0">
              <emma:interpretation id="{A4EEDB6E-2C03-45D1-9DD6-367B0246B6E0}" emma:medium="tactile" emma:mode="ink">
                <msink:context xmlns:msink="http://schemas.microsoft.com/ink/2010/main" type="inkWord" rotatedBoundingBox="21256,10785 24128,10646 24178,11692 21307,11831"/>
              </emma:interpretation>
            </emma:emma>
          </inkml:annotationXML>
          <inkml:trace contextRef="#ctx0" brushRef="#br0" timeOffset="214914.5811">19583 9208 196 0,'0'0'251'15,"0"0"-12"-15,-10-14-10 0,10 14-8 0,0 0-11 16,0 0-5-16,0 0-17 0,0 0-13 0,0 0-9 15,0 0-11-15,0 0-11 0,0 0-12 0,0 0-11 0,0 0-6 16,0 0-13-16,0 0-4 0,0 0 0 16,0 0-6-16,0 0-2 0,0 0-9 0,43 8-8 15,-33-5 12-15,5 2 2 0,-1 5 2 0,2-4 18 0,-1 0-24 16,7 6 4-16,-5-4-4 0,4 1-5 0,3 1-3 16,-9 0-1-16,8-1 1 0,-8 4-9 15,3-7 13-15,-1 1-10 0,-1 2-1 0,-1 0-4 0,0 2 0 16,3-4-2-16,-5 2-4 0,2 2 6 0,2 0-7 15,-4-1 3-15,0-2-2 0,1 2-3 0,-4-3-3 16,2 2-5-16,2-1-1 0,-1 0 5 0,2 0-6 16,0-4-3-16,-6 3-4 0,0-3 2 0,1 0-5 15,-2 1-4-15,4 0-3 0,-5-1-3 0,-7-4-2 0,13 9 0 16,-4-7-4-16,0 1 0 0,-9-3-4 16,11 3-1-16,-11-3-1 0,0 0 0 0,13 4-8 15,-13-4-10-15,0 0-5 0,0 0-26 0,9 3-18 16,-9-3-18-16,0 0-30 0,0 0-11 0,0 0-16 0,0 0-22 15,0 0-18-15,0 0-25 0,0 0-30 0,0 0-37 16,0 0-40-16,0 0-83 0,-30-17-208 0,30 17-640 16,-12-16 283-16</inkml:trace>
          <inkml:trace contextRef="#ctx0" brushRef="#br0" timeOffset="215349.3245">20153 9118 22 0,'0'0'222'0,"0"0"-16"0,0 0-12 0,0 0-13 15,0 0-15-15,0 0-5 0,0 0-14 0,0 0-7 16,0 0 0-16,0 0 1 0,0 0-3 0,0 0-2 15,0 0-5-15,0 0-1 0,-25 31-4 0,17-21 0 16,1 1-9-16,-7 3 3 0,2 0-9 16,-1-1-4-16,1 9-5 0,-1-9-3 0,-2 7-2 0,-2 2-2 15,7-2 5-15,-4 1-8 0,-4 1-1 0,4-3-4 16,-3 1 14-16,1 1-23 0,-1-4 1 0,7-1-7 16,-2-1 1-16,0 3-4 0,0-2-2 0,-1 2-5 15,2-5 1-15,-1-4 7 0,2 6-3 0,-1-2-18 16,1-1 0-16,0-3-8 0,1 4-5 0,0-3-3 15,1-3-1-15,2 0-2 0,0 1-6 0,-1-1-4 16,1 0 4-16,6-7-8 0,-12 7 4 0,12-7-1 16,-3 7 9-16,3-7-28 0,0 0-12 0,-11 7-14 0,11-7-12 15,0 0-21-15,0 0-21 0,0 0-10 16,-7 4-28-16,7-4-25 0,0 0-38 0,0 0-41 0,0 0-49 16,0 0-84-16,0 0-204 0,0 0-605 0,0 0 267 15</inkml:trace>
          <inkml:trace contextRef="#ctx0" brushRef="#br0" timeOffset="215990.2549">20539 9561 268 0,'8'5'327'0,"-8"-5"-16"0,0 0-19 0,0 0-22 15,0 0-18-15,0 0-17 0,6 7-11 0,-6-7-1 0,0 0-15 16,7 9-5-16,-5-2-1 0,-2-7-6 0,6 15 6 16,-2-9-4-16,-3 3-2 0,5 2-4 0,-1-5-6 15,-4 5 0-15,4 0-6 0,-1-3-6 0,-1 3-7 16,3 2-8-16,-4-3-5 0,4 4-9 0,-5-7-7 16,4 3-10-16,-5-10-7 0,3 18-10 0,1-9-10 15,-1-1-7-15,2 0-5 0,-5-8-9 0,3 15-7 16,-3-15-1-16,4 13-11 0,-4-13-1 15,2 11-11-15,-2-11-7 0,4 9-3 0,-4-9-1 0,0 0-3 16,5 11-4-16,-5-11-4 0,1 10-6 0,-1-10-9 16,0 0-11-16,0 0-18 0,0 0-13 0,0 0-26 15,0 0-23-15,0 0-36 0,-7 14-32 0,7-14-46 0,0 0-24 16,0 0-26-16,0 0-37 0,0 0-51 0,-32-22-71 16,23 13-376-16,0-5-841 0,0-2 372 0</inkml:trace>
          <inkml:trace contextRef="#ctx0" brushRef="#br0" timeOffset="216151.3653">20594 9293 131 0,'6'-5'372'0,"-1"-5"-16"0,-5 10-36 16,7-14-9-16,-7 14-29 0,6-12-18 0,-3 6-27 15,-3 6-28-15,6-7-24 0,-6 7-18 0,0 0-25 16,17-3-27-16,-17 3-33 0,0 0-40 0,19 10-42 15,-16 1-54-15,3-1-64 0,1 5-93 0,-5-7-261 16,4 7-512-16,-3 1 227 0</inkml:trace>
          <inkml:trace contextRef="#ctx0" brushRef="#br0" timeOffset="216343.1034">21052 9689 49 0,'6'8'327'0,"0"2"-19"0,0 1-19 16,-1 5-24-16,-2-1-11 0,-3 1-21 0,1 1-27 16,-1-1-17-16,-1 2-15 0,1-1-20 0,-6 1-15 15,0 2-17-15,1-2-19 0,-5 3-25 0,1-1-31 16,1-5-50-16,-1-1-44 0,-1 3-59 0,1-7-74 16,2 0-254-16,-4-2-470 0,1-1 208 0</inkml:trace>
          <inkml:trace contextRef="#ctx0" brushRef="#br0" timeOffset="217138.3099">21345 9281 1 0,'0'0'277'0,"0"0"-16"0,0 0-7 0,0 0-14 0,0 0-12 16,0 0-15-16,0 0-12 0,0 0-12 16,0 0-9-16,0 0-9 0,0 0-6 0,0 0-3 0,22-6-13 15,-22 6-2-15,0 0-7 0,24 10 1 0,-11-2 0 16,2 0 4-16,-1 0-11 0,0 3 8 15,1-1-2-15,6 5 0 0,2-4 0 16,-3 4-2-16,-5-4 2 0,6 1-3 0,-4-1-7 0,-1-3-5 0,-4 3-7 16,0-3-4-16,1 2-4 0,-2-3-5 0,-2 0-2 15,0-1-4-15,-3-2-9 0,1 0-2 0,-7-4-6 16,12 7-7-16,-6-4-3 0,-6-3-13 0,0 0-1 16,10 7-10-16,-10-7-6 0,12 4-6 0,-12-4 1 15,11 4-6-15,-11-4-2 0,10 2-5 0,-10-2-2 16,0 0-1-16,11 3-4 0,-11-3-3 0,0 0-5 0,0 0-8 15,12 2-11-15,-12-2-10 0,0 0-16 0,0 0-9 16,0 0-12-16,0 0-11 0,0 0-10 0,0 0-12 16,0 0-11-16,0 0 2 0,10 3 6 0,-10-3-14 15,0 0-7-15,0 0-1 0,0 0-10 0,0 0 2 16,0 0-4-16,18 0-2 0,-18 0 8 0,0 0-7 16,0 0-1-16,0 0-2 0,0 0 0 0,12 0 3 15,-12 0-1-15,0 0-3 0,0 0-8 0,0 0-13 16,0 0-17-16,0 0-11 0,0 0-48 0,0 0-244 15,0 0-513-15,0 0 228 0</inkml:trace>
          <inkml:trace contextRef="#ctx0" brushRef="#br0" timeOffset="217984.9411">21686 9189 166 0,'0'-12'219'0,"0"12"-7"0,0 0-16 0,0 0 2 16,0 0-7-16,0 0-8 0,0 0-10 0,0 0-11 15,0 0-9-15,0 0-10 0,0 0-16 0,2-11-9 16,-2 11-11-16,0 0-6 0,0 0 0 0,0 0-2 16,0 0 3-16,-23 24 2 0,13-13-10 0,1-1 10 15,-5 11-4-15,-2-2-4 0,0 0 0 0,-1 1 2 16,-1 4-3-16,-1-1-4 0,1-1-5 0,-1 2-2 0,2 0-4 15,1-4-17-15,1 2 10 0,1-2-3 0,4-5-12 16,1 2-5-16,3-2-1 0,-1-2-3 0,-1 0-3 16,2-4-9-16,0 1-6 0,0 0-2 0,3-2-3 15,3-8 12-15,-4 16-24 0,-1-8-27 0,5-8-12 16,-3 10-19-16,3-10-26 0,-1 11-27 0,1-11-28 16,-3 11-39-16,3-11-31 0,0 0-48 0,0 0-95 15,0 0-196-15,0 0-579 0,0 0 256 0</inkml:trace>
          <inkml:trace contextRef="#ctx0" brushRef="#br0" timeOffset="218722.3943">22005 9495 222 0,'0'0'264'16,"0"0"-15"-16,0 0-13 0,0 0-21 0,0 0-13 0,0 0-12 15,0 0-12-15,0 0-12 0,0 0-15 0,0 0-11 16,9 3-6-16,-9-3-9 0,0 0-3 0,0 0-3 15,0 0-3-15,5 8-3 0,-5-8-3 0,0 0-1 16,4 10 1-16,-4-10-5 0,0 0-4 0,3 11 0 16,-3-11-9-16,5 10-1 0,-5-10 8 0,1 13-21 15,-1-13 5-15,0 12 2 0,0-12-1 0,2 13-9 16,1-3-6-16,-3-10 0 0,1 14-8 0,1-3 1 16,-2-11 1-16,1 18-1 0,-1-18-6 0,3 17-4 15,0-7 0-15,0 1-2 0,-2 0-4 0,4-1 5 16,-2 3-2-16,-2-2 1 0,4-3-3 0,-1 5 9 15,-1 0 0-15,3 0-4 0,-1 0-2 0,-2-4-1 16,3 2 1-16,1 2-2 0,-2-1 0 0,-2-1-3 0,0 0-3 16,3 1-1-16,-3-3 8 0,1 1-3 0,-1 2 4 15,0-4-6-15,0 3-1 0,-3-11-1 16,6 19-2-16,-5-8-4 0,-1-2 1 0,0-9 0 0,5 19-2 16,-7-11 0-16,2-8 4 0,-4 18-4 0,4-18 1 15,-6 16-3-15,3-9 3 0,3-7-1 0,-10 14 1 16,7-5-7-16,-3-3 0 0,6-6-3 0,-12 13-2 15,4-8 3-15,1 1-4 0,-4-3-3 0,11-3-1 16,-15 6-2-16,3-5 0 0,5 3 0 0,7-4-3 0,-18 2-4 16,9-1-1-16,9-1-14 0,-24-1-20 15,15-2-21-15,9 3-33 0,-25-4-40 0,12-2-39 16,1-1-49-16,-2-3-40 0,1 0-46 0,-2-1-54 0,6-3-91 16,-7-7-346-16,4-3-849 0,3-1 376 0</inkml:trace>
          <inkml:trace contextRef="#ctx0" brushRef="#br0" timeOffset="218922.8529">22031 9148 234 0,'3'-6'385'0,"-3"6"-34"0,7-14-32 0,-3 8-32 16,-4 6-25-16,6-11-32 0,-6 11-23 0,12-10-26 15,-12 10-27-15,11-3-29 0,-11 3-37 0,0 0-34 16,16 7-38-16,-16-7-52 0,9 11-51 0,-4-3-63 16,-2 3-287-16,1-4-474 0,-2 4 211 0</inkml:trace>
          <inkml:trace contextRef="#ctx0" brushRef="#br0" timeOffset="219119.3764">22448 9533 135 0,'8'10'301'0,"-5"-2"-24"0,3 7-11 15,-3-6-18-15,-2 8-11 0,1-3-23 0,-2 3-19 16,0-3-22-16,-2 4-15 0,-2-1-12 0,-4 8-20 16,1-4-29-16,-5 0-41 0,3 2-46 0,-5-3-46 15,2 2-65-15,3-6-101 0,-1-3-182 0,3-2-415 16,-2 2 184-16</inkml:trace>
        </inkml:traceGroup>
        <inkml:traceGroup>
          <inkml:annotationXML>
            <emma:emma xmlns:emma="http://www.w3.org/2003/04/emma" version="1.0">
              <emma:interpretation id="{1808A5E7-1CAD-4F47-A113-F4BEF6B60179}" emma:medium="tactile" emma:mode="ink">
                <msink:context xmlns:msink="http://schemas.microsoft.com/ink/2010/main" type="inkWord" rotatedBoundingBox="24657,10721 27228,10596 27269,11444 24698,11568"/>
              </emma:interpretation>
            </emma:emma>
          </inkml:annotationXML>
          <inkml:trace contextRef="#ctx0" brushRef="#br0" timeOffset="221703.3041">24426 9519 251 0,'0'0'367'0,"0"0"-26"0,0 0-28 16,0 0-34-16,0 0-19 0,0 0-15 0,0 0-14 15,3 18-13-15,-3-18-12 0,-3 16 5 0,3-16-12 16,-6 22-33-16,1-11-10 0,1 2-15 0,-2 1-11 0,0 1-12 15,0-2-11-15,-2 1-13 0,3 0-3 0,-1 0-2 16,-2 0-22-16,1 0-9 0,-1-1-15 0,2 1-23 16,-4-5-26-16,7 0-27 0,-3 0-27 15,6-9-26-15,-11 12-38 0,8-5-42 0,-1 0-44 16,4-7-60-16,0 0-305 0,0 0-622 0,0 0 275 0</inkml:trace>
          <inkml:trace contextRef="#ctx0" brushRef="#br0" timeOffset="222097.3888">24860 9553 148 0,'0'0'335'0,"0"0"-15"15,0 0-18-15,0 0-19 0,0 0-24 0,0 0-18 16,19 0-20-16,-19 0-24 0,0 0-20 0,0 0-17 16,0 0-13-16,0 0-18 0,14-3-16 0,-14 3-22 15,0 0-22-15,0 0-32 0,16 0-21 0,-16 0-35 16,0 0-33-16,9 3-34 0,-9-3-44 0,0 0-49 16,10 4-86-16,-10-4-154 0,0 0-455 0,0 0 202 15</inkml:trace>
          <inkml:trace contextRef="#ctx0" brushRef="#br0" timeOffset="222290.3715">25064 9533 162 0,'0'0'286'0,"15"-6"-16"0,-15 6-12 0,0 0-18 0,10-5-18 15,-10 5-19-15,0 0-17 0,14 0-23 0,-14 0-19 16,9-3-11-16,-9 3-12 0,0 0-23 0,0 0-21 15,13 3-25-15,-13-3-35 0,0 0-40 0,0 0-52 16,11 5-53-16,-11-5-102 0,0 0-133 0,0 0-393 16,0 0 174-16</inkml:trace>
          <inkml:trace contextRef="#ctx0" brushRef="#br0" timeOffset="222492.5558">25324 9508 4 0,'0'0'277'16,"11"-3"-16"-16,-11 3-15 0,15-4-18 0,-15 4-16 16,17-3-24-16,-17 3-18 0,13-1-20 0,-13 1-17 0,14-4-23 15,-14 4-23-15,0 0-30 0,13-2-29 0,-13 2-39 16,0 0-37-16,0 0-57 0,0 0-82 16,0 0-113-16,0 0-325 0,0 0 143 0</inkml:trace>
          <inkml:trace contextRef="#ctx0" brushRef="#br0" timeOffset="222613.2338">25519 9460 200 0,'7'-5'352'0,"-7"5"-12"15,11-6-26-15,-5-1-18 0,-6 7-37 0,12-11-20 16,-12 11-21-16,10-6-25 0,-10 6-34 0,0 0-31 16,0 0-34-16,0 0-47 0,0 0-53 0,0 0-65 15,0 0-79-15,0 0-286 0,0 0-471 0,-18 34 208 16</inkml:trace>
          <inkml:trace contextRef="#ctx0" brushRef="#br0" timeOffset="219924.9467">22972 9093 226 0,'0'0'252'0,"0"0"-8"0,0 0-8 15,0-11-8-15,0 11-7 0,0 0-9 0,0 0-13 16,0 0-7-16,0 0-20 0,0 0-10 0,0 0-14 16,0 0-2-16,0 0-19 0,0 0-6 15,0 0-6-15,0 0-1 0,0 0-8 0,0 0-2 0,35 18 7 16,-23-7-2-16,2 0 2 0,-1 2-8 0,5 1 2 16,3 7 8-16,0-7 1 0,-2 4-2 0,2 0-5 15,2-5 3-15,2 6-2 0,-1 0-4 0,-2-2-1 16,3-6-1-16,-4 6-3 0,0-3-4 0,2 1-7 0,-9-4-7 15,1-1-7-15,0 3-5 0,0-2-5 0,-1-4-8 16,-1 3-1-16,-2 1-7 0,0-2-6 16,1 0-2-16,-4-2-4 0,-1-1-6 0,1-2 0 0,-4 3-5 15,4-1-3-15,-8-6 2 0,7 8-2 0,-2-2-17 16,-5-6-9-16,6 11-17 0,-6-11-12 0,6 9-29 16,-6-9-18-16,0 0-24 0,3 8-17 0,-3-8-12 15,0 0-15-15,0 0-19 0,0 0-29 0,0 0-36 16,0 0-32-16,0 0-55 0,0 0-341 0,-27-3-715 15,27 3 316-15</inkml:trace>
          <inkml:trace contextRef="#ctx0" brushRef="#br0" timeOffset="220179.3293">23429 9100 242 0,'0'0'264'0,"0"0"-16"0,0 0-11 16,0 0-5-16,0 0-18 0,0 0-1 0,0 0-11 16,-19 24-7-16,12-16-4 0,-4 5-15 0,2-3 2 15,-3 5-4-15,0-1 17 0,-1 3-41 0,-3 4 9 16,1-4-6-16,-2 1 3 0,-1 2-12 0,2-2 0 16,-2 0-12-16,5-1-11 0,-2 1-14 0,-2 3-6 15,7-8-5-15,-2-1-23 0,0 1 6 0,3 0-11 16,-1-1-11-16,1-2 0 0,1-3-9 0,2 4-5 15,-1-2-29-15,-2-3-19 0,9-6-35 0,-8 11-26 16,2-4-28-16,6-7-28 0,-4 15-35 0,1-7-33 16,3-8-55-16,-2 11-59 0,2-11-302 0,-4 10-657 15,4-10 290-15</inkml:trace>
          <inkml:trace contextRef="#ctx0" brushRef="#br0" timeOffset="253560.4188">23686 9320 115 0,'0'0'182'15,"0"0"-5"-15,0 0-10 0,0 0-11 0,0 0-4 0,0 0-9 16,0 0-5-16,0 0-8 0,0 0-5 0,0 0-5 16,0 0-3-16,0 0-6 0,0 0-4 0,-3 10-2 15,3-10-6-15,0 0 1 0,0 0-7 0,0 0-3 16,0 0-6-16,0 0-7 0,0 0-4 0,0 0 3 15,0 0-15-15,0 0 5 0,0 0-5 0,0 0 1 16,0 0 1-16,0 0-4 0,0 0 4 0,2 18 3 16,-2-18-2-16,-3 13-2 0,3-13-6 0,-3 15 2 15,3-15 1-15,-2 17-9 0,1-9 9 0,-2 3 5 0,3-11-5 16,0 19-5-16,0-8 7 0,0-11-3 16,3 21-7-16,-6-11 3 0,6-1 15 0,0 4-18 0,-5 0 3 15,2-2 2-15,2-1 3 0,-2-10-3 0,0 19 0 16,3-9-2-16,-3-10-9 0,0 20 6 0,3-10-1 15,-2 1 0-15,-1 0-1 0,0-11 2 0,0 18-1 16,3-10-3-16,0 1 2 0,-3-9-2 0,-2 17 1 16,2-17-4-16,0 16-3 0,0-16-4 0,2 12 3 15,-2-12-4-15,0 0 0 0,0 13-2 0,0-13-2 16,3 11-2-16,-3-11-3 0,0 0 0 0,0 0-5 16,0 0 2-16,-3 14-6 0,3-14-1 0,0 0-5 0,0 0 4 15,0 0-1-15,0 0-4 0,0 0 1 16,0 0-4-16,-2 12-6 0,2-12-10 0,0 0-15 15,0 0-22-15,0 0-18 0,2 13-23 0,-2-13-21 0,0 0-18 16,0 0-15-16,0 0-16 0,0 0-20 0,0 0-24 16,3 9-22-16,-3-9-31 0,0 0-42 15,0 0-319-15,0 0-665 0,0 0 295 0</inkml:trace>
          <inkml:trace contextRef="#ctx0" brushRef="#br0" timeOffset="254143.899">23950 9568 2 0,'0'0'226'0,"0"0"-16"0,0 0-8 0,0 0-9 15,0 0-9-15,0 0-11 0,0 0-8 0,0 0-6 0,0 0-6 16,0 0-6-16,-27 20-7 0,27-20-11 0,-13 9-2 16,7-7-6-16,0 5-8 0,6-7-8 15,-17 10-2-15,10-7-7 0,-2 2-2 0,2 2-5 0,-1-1-8 16,-1 2-7-16,9-8-1 0,-18 13-3 0,11-9-7 16,-4 1-3-16,4 4-1 0,-1-3-4 0,1 1 4 15,-1-3-15-15,8-4 2 0,-10 14-4 0,3-10 0 16,-1 1-9-16,2 2 4 0,6-7-2 0,-7 9-2 15,7-9-6-15,-9 8-5 0,9-8 5 0,-11 9-2 16,11-9-5-16,-6 11 1 0,6-11 2 0,0 0-1 16,-3 7 0-16,3-7-3 0,0 0-2 0,-7 11 2 15,7-11-2-15,0 0 3 0,-3 9-2 0,3-9-3 16,0 0 9-16,0 0-4 0,0 0 5 0,12 11 3 16,-12-11-5-16,9 6 13 0,-9-6-19 0,16 1 1 15,-7 3-2-15,5-1 3 0,-2-2-8 0,-4 2 3 16,4 0-7-16,3-2 7 0,-3 1 4 0,0-1-17 0,2 3 1 15,-2-2 11-15,-2 2-5 0,0 1-19 0,2-4-9 16,2 3-16-16,-7-1-26 0,2 1-23 0,-1 3-26 16,2-3-32-16,-10-4-39 0,6 10-54 0,-6-10-86 15,7 7-225-15,-7-7-591 0,6 6 262 0</inkml:trace>
        </inkml:traceGroup>
        <inkml:traceGroup>
          <inkml:annotationXML>
            <emma:emma xmlns:emma="http://www.w3.org/2003/04/emma" version="1.0">
              <emma:interpretation id="{F2B72FBC-14C2-4666-AC83-9DB5F67F88CF}" emma:medium="tactile" emma:mode="ink">
                <msink:context xmlns:msink="http://schemas.microsoft.com/ink/2010/main" type="inkWord" rotatedBoundingBox="28393,10198 29168,10160 29212,11062 28437,11100"/>
              </emma:interpretation>
            </emma:emma>
          </inkml:annotationXML>
          <inkml:trace contextRef="#ctx0" brushRef="#br0" timeOffset="228143.2408">26781 8727 186 0,'0'0'217'16,"0"0"-8"-16,0 0-16 0,0 0-13 0,0 0-9 15,0 0-7-15,0 0-12 0,0 0-10 0,0 0-6 16,0 0-8-16,0 0-7 0,-12-15-6 0,12 15-6 0,0 0-4 16,0 0-3-16,0 0-2 0,0-13-4 0,0 13-4 15,0 0-4-15,0 0-2 0,0 0 0 0,0 0 0 16,0-13-1-16,0 13-7 0,0 0 3 15,0 0-5-15,0 0 0 0,0 0-3 0,0 0 3 0,0 0-19 16,0 0 7-16,0 0-13 0,0 0 2 0,0 0 1 16,0 0-3-16,-3-11-15 0,3 11-7 15,0 0-1-15,0 0-3 0,0 0-1 0,0 0 0 0,0 0-9 16,0 0 6-16,0 0 3 0,0 0 3 0,13 27-13 16,-10-19 16-16,3 3-2 0,2 0 10 0,0 2-2 15,-2 0 10-15,8 1 1 0,-4 1 9 0,-1-2 0 16,8 5 0-16,-1-1 4 0,0 0-5 0,-1 4 6 15,5-3-2-15,-2-1-3 0,0 0 5 0,-1 2 0 16,3-2 2-16,-1 1 0 0,1-2 2 0,-1 2-2 16,0 2 5-16,-2-2-8 0,2-2 3 0,1 2 1 15,-5 0-2-15,4 0 3 0,-6 1-4 0,4-3-2 0,-7 1-2 16,8-1 1-16,-7-4-1 0,-1 2 0 0,2-3-3 16,1 2 0-16,-4 0 3 0,5 1-5 0,-4 1-1 15,2-6-4-15,1 2 3 0,-2-2-4 0,1-2 0 16,1 8-2-16,-4-7 0 0,2 3-1 0,2-3 0 15,-4-1-1-15,-3-1-2 0,1 1-2 0,4-3 0 16,-2 0-4-16,-9-4 2 0,16 9-8 0,-7-5 3 16,-1-2-3-16,-8-2 0 0,12 5-2 0,-12-5-2 15,10 5-5-15,-10-5-2 0,9 2 4 0,-9-2-7 16,0 0-2-16,13 6-3 0,-13-6 0 0,0 0-10 16,0 0-16-16,0 0-17 0,0 0-20 0,9 4-30 15,-9-4-26-15,0 0-30 0,0 0-31 0,0 0-48 16,0 0-28-16,0 0-35 0,0 0-37 0,0 0-52 0,0 0-79 15,-38-11-321-15,29 5-834 0,1-4 368 16</inkml:trace>
          <inkml:trace contextRef="#ctx0" brushRef="#br0" timeOffset="229085.3347">27473 8561 57 0,'0'0'180'0,"0"0"-12"0,0 0-13 0,0 0-9 0,-3-12-7 16,3 12-10-16,0 0-5 0,0 0-6 0,0 0 0 16,0 0-9-16,-5-7-4 0,5 7-2 15,0 0-6-15,0 0-5 0,0 0-4 0,0 0-5 0,0 0 2 16,0 0-5-16,-6-11 1 0,6 11-2 0,0 0-6 15,0 0-2-15,0 0-3 0,0 0 1 0,-10-6-1 16,10 6-3-16,0 0-3 0,0 0-1 0,0 0-3 16,0 0-5-16,0 0-4 0,-15-1 0 0,15 1-4 15,0 0 1-15,0 0 5 0,-17 6-4 0,17-6 5 16,-13 11-1-16,3-6-4 0,1 5-1 0,-2 0 5 16,2 1 4-16,-4 2-7 0,-2 0 16 0,-1 5-9 15,-1 0 0-15,1 0-5 0,-1 5 1 0,1-4 1 16,-1 3-1-16,1 1-3 0,0-2-4 0,-2 3 1 0,4-2 11 15,-2 2 0-15,3-2 4 0,-4 3-2 0,2-5-4 16,2 3 12-16,-1-2-5 0,1 3 1 0,0-2 0 16,1-8-2-16,-2 7 1 0,1 0 2 0,1-2 1 15,-2 0 2-15,-1 4-3 0,1-4-2 0,2 2-2 16,-5 0-3-16,1-2 3 0,4-4-3 0,4 0-5 16,-6-1 4-16,3-1-6 0,-2 2-1 0,4-1-1 15,-2-1-2-15,2 0 2 0,5 0-10 0,-5 0 1 16,1-5 1-16,5 2-3 0,0-3-4 0,-2 0 2 15,5-7 0-15,-9 17-4 0,9-17 3 0,-8 13 1 16,8-13-2-16,-4 8-2 0,-1 0 2 0,5-8 0 16,0 0-6-16,-4 8 2 0,4-8-3 0,-3 8-4 15,3-8 1-15,0 0 0 0,-6 10 0 0,6-10-4 0,0 0 2 16,0 0-4-16,0 0 4 0,-2 11-2 16,2-11-2-16,0 0 2 0,0 0-1 0,0 0-1 0,0 0-1 15,0 0 0-15,0 0 0 0,0 0-2 0,0 0 2 16,0 0 1-16,0 0-4 0,0 0 2 0,0 0-3 15,0 0 0-15,0 0 3 0,0 0 1 0,0 0-1 16,0 0-4-16,0 0 0 0,0 0 6 0,0 0-2 16,0 0 2-16,0 0-1 0,0 0 2 0,0 0-3 15,0 0 0-15,0 0 1 0,0 0-4 0,0 0 1 16,0 0 1-16,0 0 4 0,0 0 1 0,0 0-1 16,0 0-4-16,0 0-2 0,0 0 1 0,0 0 3 15,0 0-3-15,0 0-3 0,0 0 2 0,0 0-2 16,0 0 2-16,0 0-5 0,0 0-3 0,0 0 2 15,0 0 1-15,0 0-2 0,0 0 0 0,0 0 1 16,0 0-7-16,0 0-4 0,0 0-11 0,0 0-8 0,0 0-21 16,0 0-22-16,0 0-26 0,0 0-30 0,0 0-40 15,0 0-44-15,0 0-40 0,0 0-36 16,0 0-47-16,0 0-58 0,0 0-448 0,0 0-906 16,-12-28 401-16</inkml:trace>
        </inkml:traceGroup>
      </inkml:traceGroup>
    </inkml:traceGroup>
    <inkml:traceGroup>
      <inkml:annotationXML>
        <emma:emma xmlns:emma="http://www.w3.org/2003/04/emma" version="1.0">
          <emma:interpretation id="{B6917E41-2F5F-4417-AE9D-B5FF5A6D0F9F}" emma:medium="tactile" emma:mode="ink">
            <msink:context xmlns:msink="http://schemas.microsoft.com/ink/2010/main" type="paragraph" rotatedBoundingBox="2339,13216 32429,12063 32600,16543 2511,17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62391F-2C51-47FD-B7D0-DEAD64E17D79}" emma:medium="tactile" emma:mode="ink">
              <msink:context xmlns:msink="http://schemas.microsoft.com/ink/2010/main" type="line" rotatedBoundingBox="2337,13559 30935,11962 31018,13436 2420,15033"/>
            </emma:interpretation>
          </emma:emma>
        </inkml:annotationXML>
        <inkml:traceGroup>
          <inkml:annotationXML>
            <emma:emma xmlns:emma="http://www.w3.org/2003/04/emma" version="1.0">
              <emma:interpretation id="{9EAFCFE0-6007-4D3E-BB68-6DD70255211D}" emma:medium="tactile" emma:mode="ink">
                <msink:context xmlns:msink="http://schemas.microsoft.com/ink/2010/main" type="inkWord" rotatedBoundingBox="2337,13559 6604,13321 6662,14372 2396,14610"/>
              </emma:interpretation>
            </emma:emma>
          </inkml:annotationXML>
          <inkml:trace contextRef="#ctx0" brushRef="#br0" timeOffset="231439.1263">845 11947 47 0,'0'0'204'0,"0"-12"-6"0,0 12-5 15,0 0-13-15,3-14-7 0,-3 14-8 0,0 0-9 16,0-11-6-16,0 11-9 0,0 0-9 0,0 0-12 0,0 0-11 15,0 0-5-15,0 0-11 0,0 0-2 0,0 0-3 16,0 0 3-16,0 0-4 0,0 0 1 0,3 37 2 16,0-19 1-16,-1 0 0 0,-1 7 1 0,1 1 6 15,2 0 0-15,2 0 1 0,0 8 1 0,2-7-1 16,4 8 6-16,-5-7 4 0,7 6-2 0,-5-10-6 16,1 4-2-16,0-4-1 0,1 2-5 15,1 2-7-15,-3-2-3 0,4 10-3 0,-1-12-8 0,0 5 0 16,-3-3-4-16,1-2-2 0,-1 3-6 0,0 8-2 15,2-9-6-15,-5-1 0 0,1 4-5 0,-1-1-6 0,0-2 0 16,0-3-2-16,-4 1-6 0,3 0-5 0,-3-7 1 16,-1 1-6-16,2-8-1 0,-1 5-1 15,-1-5-2-15,-1-10-1 0,0 16 3 0,0-16-2 16,2 11-5-16,-2-11 10 0,0 9-9 0,0-9 9 16,0 0 2-16,0 0-3 0,0 0-1 0,-5 11-1 15,5-11-4-15,0 0 0 0,0 0-3 0,0 0-3 16,-29-15-1-16,21 11-4 0,8 4-8 0,-22-12-9 0,5 6-3 15,2-4-8-15,1 2-5 0,-4-1-3 0,0 0-3 16,1 3 1-16,-4-8 3 0,4 7 2 0,-6-3-1 16,5-1 15-16,0 2-8 0,-1-2 4 0,4 4-1 15,0 0 4-15,-1 1-3 0,7 1 3 0,-3 2-2 16,0 0 7-16,12 3 1 0,-16-5-1 0,16 5-6 16,-14-3 11-16,14 3-7 0,0 0 1 0,-12 0 0 15,12 0-2-15,0 0 4 0,-9 11 3 0,9-11-4 16,-3 14 6-16,3-14 2 0,3 14-5 0,-3-3 7 15,6 2 7-15,-3-2-8 0,3-1 4 0,0 7 3 16,2-6 1-16,-2-1 1 0,1 1-1 0,5-1 1 16,0 1 6-16,-2-1-12 0,4 0 5 0,-1-4-1 15,1 1-1-15,4-2 1 0,-1-2 7 0,0-3-17 0,4 0 2 16,-2-3-11-16,0 0-6 0,7-4-4 0,-4-1-9 16,4-1-4-16,-3 2-6 0,0-4-7 15,1-3 1-15,-3 3-7 0,-2-5 6 0,2 0 2 0,-3-4-1 16,-5 7 3-16,-2 1 12 0,0-4-2 0,-3 0 1 15,2 0 10-15,-2-1-4 0,-1 3 11 0,-1-3-6 16,-3 2 2-16,2 1 3 0,-4 0 3 0,2 3 0 16,-1 1 3-16,-2 10 9 0,1-14 5 0,-1 14 7 15,2-13-8-15,-2 13 8 0,3-8-10 0,-3 8 2 16,0 0-2-16,0 0 1 0,7-7 2 0,-7 7 6 16,0 0 4-16,15 21 4 0,-9-13 2 0,0 3 1 15,0 1-3-15,3 2 3 0,-2-1 4 0,2 2 0 16,-1-1-3-16,-1-1 1 0,1 2-4 0,-1-1 1 15,-1 1-1-15,0-2-7 0,-1-2 4 0,-3 1 1 0,3-3-19 16,1 1-22-16,-3 1-28 0,-3-11-27 0,4 13-37 16,-2-5-35-16,-2-8-43 0,0 13-48 15,0-13-83-15,0 0-268 0,-8 10-643 0,8-10 285 0</inkml:trace>
          <inkml:trace contextRef="#ctx0" brushRef="#br0" timeOffset="231595.7073">1166 12434 246 0,'0'0'235'0,"0"0"-35"16,0 0-40-16,3-16-53 0,-3 16-55 0,12-9-81 16,-12 9-134-16,9-1-174 0,-9 1 77 0</inkml:trace>
          <inkml:trace contextRef="#ctx0" brushRef="#br0" timeOffset="232298.5732">1537 12478 146 0,'0'0'252'0,"0"0"-5"0,14 0-8 0,-14 0-6 16,0 0-10-16,0 0-6 0,0 0-13 0,0 0-10 0,0 0-11 16,9 3-12-16,-9-3-4 0,0 0-9 0,0 0 0 15,9 4-8-15,-9-4-4 0,0 0-11 0,15 3-2 16,-15-3-8-16,10 0-9 0,-10 0-2 0,17-3-10 16,-17 3-13-16,16-4-4 0,-4 3-8 0,-3-1-10 15,3-1-1-15,1-1-14 0,5 3-5 0,-3-3 0 16,0 3-8-16,7 1-5 0,-7-1-8 0,3 1 6 15,-1 0-12-15,-3 0 3 0,3 1-8 0,-8 0-1 16,-9-1-4-16,21 5 2 0,-12-1-4 0,-5 1 11 16,5 0-17-16,-9-5 1 0,9 12 3 0,-8-3 6 15,4 2-8-15,-5-11 2 0,0 18-4 0,-2-7 4 16,-1 2-3-16,-3 1 5 0,2-1-2 0,-6 4 0 16,1-1-2-16,-2-3-5 0,-1 7 3 0,2-3 1 15,-1-2-2-15,1-1-2 0,-2 2 23 0,0-1-26 16,3-4 9-16,-1 5-7 0,1-7-2 0,-2 2-1 15,5-2 4-15,-1-1-2 0,1 1 1 0,6-9-4 16,-8 11 5-16,5-6 0 0,3-5-7 0,0 0 2 0,-8 8-5 16,8-8 10-16,0 0-12 0,0 0-8 0,0 0-7 15,0 0 6-15,23 7-9 0,-23-7-12 0,23-13-1 16,-5 6 2-16,0-3-2 0,-2 2 2 0,8-9-2 16,1 7 10-16,-1-7-1 0,0 4 2 15,1-2 3-15,-2 1 5 0,0-1 3 0,0 1 1 0,-2-1 6 16,-5 2 0-16,1 6 13 0,-3-6 12 0,-2 7 11 15,-1 1 3-15,-4-1 11 0,1 2 10 0,-8 4 7 16,12-7 5-16,-12 7 8 0,9-4-4 0,-9 4-5 16,0 0-5-16,10-4-7 0,-10 4 2 0,0 0 0 15,0 0-1-15,16 8 1 0,-10 2 2 0,0-3 8 16,0-1 1-16,2 5-2 0,1 1 0 0,1 1-5 16,-1-4 0-16,2 3-4 0,-2 4-5 0,2-4-3 15,1 2-7-15,-1 0-2 0,-1-3 0 0,-1 0-2 16,-1-2-3-16,1 2-4 0,-2-4-3 0,-1 0-22 15,0 0-23-15,-3 3-30 0,-3-10-35 0,10 6-36 16,-10-6-30-16,5 8-29 0,-5-8-41 0,0 11-45 0,0-11-81 16,0 0-336-16,0 0-745 0,-18 6 329 0</inkml:trace>
          <inkml:trace contextRef="#ctx0" brushRef="#br0" timeOffset="232539.9267">2104 12373 287 0,'-3'-10'374'0,"3"10"-36"0,-4-14-28 15,4 14-36-15,0 0-24 0,-5-14-42 0,5 14-39 0,0 0-34 16,0 0-48-16,0 0-50 0,0 0-60 0,0 0-67 16,18-4-104-16,-18 4-167 0,0 0-390 0,0 0 173 15</inkml:trace>
          <inkml:trace contextRef="#ctx0" brushRef="#br0" timeOffset="233177.4892">2783 12367 184 0,'0'0'240'0,"0"0"-3"0,0 0-5 0,0 0-2 0,-42 0-7 15,42 0-10-15,-13 6-4 0,4-1-9 0,-2 1-5 16,2-3-10-16,-1 2-8 0,1-3-13 0,-5 7-10 16,4-3-14-16,1 0-14 0,2-3-5 0,-1 3-18 15,8-6-7-15,-13 9-9 0,7-3-10 0,6-6-10 16,-8 7-10-16,8-7 3 0,-6 9-12 0,6-9-5 15,-3 13 2-15,3-13-7 0,0 0-6 16,0 0-2-16,9 20 1 0,-9-20-7 0,11 7 6 0,-4-3-10 16,2-1 1-16,-1 5-4 0,1-5-3 0,2 1 3 15,-2 1-1-15,5 0-2 0,-1-1 0 0,1 2-7 16,2-1 1-16,-2 1 2 0,-1-1-1 0,0 1-6 16,1 0 1-16,-2 2-6 0,-2-2 12 0,-1-1-4 15,0 4 2-15,-1-2-8 0,-3 1 5 0,3-1-2 16,-4 3 0-16,-1 3 0 0,0-5 9 0,-3-8-2 15,2 19 7-15,-7-8-8 0,4 2 7 0,-5-1 1 0,-2 1 2 16,3-5 4-16,-3 3 5 0,-4-1 1 16,2 1-1-16,-2-3 4 0,1 1 6 0,2-5 14 0,-1-1-5 15,2 1-7-15,8-4-5 0,-16 6-1 0,16-6-2 16,-13 4-7-16,13-4-1 0,-12 1-12 16,12-1-20-16,0 0-22 0,-11-15-18 0,11 15-17 15,0-20-20-15,0 20-9 0,6-22-7 0,-1 12-5 0,1 0-8 16,0-2 3-16,3-3 5 0,3 3 8 0,-4 0 9 15,4 3 10-15,2-1 9 0,-2-2 8 0,3 3 11 16,0 0 19-16,1 3 22 0,-1-3 17 0,0 1 19 16,1 1 13-16,-7 4 8 0,2-4 6 0,-2 3 10 15,4 2-2-15,-1 1 0 0,-12 1-3 0,21 4 5 16,-12 0 0-16,3-2 7 0,-2 4 2 0,4 2-4 16,-7-4 5-16,2 2-6 0,1 1-3 0,-2-1-3 15,-1 4-5-15,4-2 0 0,-7 4-5 0,5-1-2 16,-4 1-7-16,-1-1-5 0,2-3-4 0,-3 0-2 0,-3-8-11 15,9 15-18-15,-8-7-27 0,1 3-30 16,-2-11-31-16,4 10-34 0,-4-10-35 0,-3 16-48 16,3-16-58-16,0 0-81 0,-1 12-271 0,1-12-663 15,0 0 294-15</inkml:trace>
          <inkml:trace contextRef="#ctx0" brushRef="#br0" timeOffset="233368.7402">2974 12356 247 0,'0'0'334'15,"-3"-10"-34"-15,3 10-35 0,0 0-30 0,0 0-27 16,-3-11-25-16,3 11-27 0,0 0-30 0,0 0-31 16,0 0-37-16,0 0-31 0,0 0-38 0,27 19-39 15,-21-13-38-15,4 1-70 0,-1-4-164 0,1 5-347 16,-1-1 154-16</inkml:trace>
          <inkml:trace contextRef="#ctx0" brushRef="#br0" timeOffset="234004.7031">3260 12524 177 0,'12'10'279'0,"-5"-3"-2"0,5 0-9 0,0 0-10 16,-3 4-10-16,-1-1-15 0,1-2-11 0,-2-2-8 0,-1 4-15 16,2-2-12-16,-3 0-7 0,0 4-14 15,4 1-4-15,-3-2-8 0,-5 6 8 0,2-5-40 16,0-4-10-16,-3 3-7 0,0-11-12 0,2 19-3 15,-2-9-11-15,0-10-9 0,1 11 5 0,-1-11-18 0,0 14-3 16,0-14-5-16,3 10-11 0,-3-10-3 0,0 0 1 16,0 0-7-16,0 0-16 0,0 0-22 15,0 0-10-15,0 0-1 0,0 0-17 0,0 0-8 0,0 0-10 16,0 0-15-16,3-34-8 0,-4 19 3 0,1 1-4 16,1 2 2-16,-1 12 6 0,2-22 9 0,1 12 5 15,-2 2 6-15,4-3 5 0,-5 11 10 0,3-17 14 16,-3 17 16-16,6-11 12 0,-2 4 12 0,-4 7 14 15,8-8 8-15,-8 8 10 0,12-9 8 0,-5 7 8 16,-7 2 4-16,15-1 6 0,-15 1 6 16,19 1 7-16,-7 1 5 0,2 5 7 0,1-3-3 0,-1 2-1 15,0 1-2-15,2 4-3 0,1 3-3 0,-1-4-5 16,-2-3-5-16,2 4-8 0,-3-2-7 0,1 0-8 16,2 1-2-16,-2-1-3 0,-1 2 4 0,-3-3-15 15,2-4-4-15,2 3-7 0,-4-4-12 0,-1-1-13 16,2 3-11-16,-11-5-18 0,16 3-8 0,-9 0-10 15,-7-3-6-15,14 0-6 0,-14 0-6 0,16-8 3 0,-8 3-2 16,-1-6-1-16,-2 3 11 0,-2-1 4 0,1-2-3 16,-1 4 8-16,2-6 2 0,-2-2 11 0,0 2-3 15,-2-1 10-15,5 1 7 0,-6 2 12 0,0 11 12 16,2-18 4-16,-1 11 4 0,-1 7 7 0,6-17-2 16,0 10 12-16,-6 7 4 0,7-5 2 0,-7 5 4 15,14-3 4-15,-14 3 4 0,18 3-8 0,-11 2 4 16,5-2-2-16,0 8-5 0,-2-5 1 0,4 5-2 15,-2 3-3-15,1-3-4 0,4 1-4 0,-4 2 1 16,1 2-3-16,-4-3-4 0,0-2 0 0,2 2-4 16,-3-2-8-16,-3 0-13 0,0-1-24 0,0-1-30 15,-1-4-22-15,-1 6-25 0,-4-11-30 0,8 11-26 16,-8-11-28-16,1 10-41 0,-1-10-49 0,0 0-71 0,-10 10-307 16,10-10-708-16,0 0 313 0</inkml:trace>
          <inkml:trace contextRef="#ctx0" brushRef="#br0" timeOffset="234153.3072">3949 12343 210 0,'0'0'402'0,"0"0"-33"16,-3-11-34-16,3 11-37 0,0 0-29 0,0 0-33 15,0 0-22-15,0 0-28 0,0 0-25 0,0 0-37 16,0 0-35-16,0 0-47 0,0 0-48 0,0 0-47 15,15 31-46-15,-11-21-39 0,-1 1-62 0,-1-2-207 16,-2-9-440-16,9 23 195 0</inkml:trace>
          <inkml:trace contextRef="#ctx0" brushRef="#br0" timeOffset="234532.7501">4173 12573 158 0,'6'6'311'0,"1"0"-11"16,2-1-17-16,0 2-15 0,-4 4-13 0,3-4-9 0,0 4-18 15,1-2-13-15,-3 1-10 0,1 2-18 0,1-2-14 16,1 0-17-16,-6 0-10 0,4 1-15 0,-2-2-12 16,-5-9-9-16,6 13-7 0,-3-4-17 0,-3-9-2 0,4 11-17 15,-4-11 2-15,3 7-11 0,-3-7-1 0,0 0-4 16,0 0-2-16,6 7-12 0,-6-7-9 16,0 0-9-16,0 0-8 0,0 0-8 0,12-23-3 0,-8 12-3 15,-1-2-7-15,5-3-6 0,-2-1-4 0,0 0 2 16,0-6 1-16,3 4-1 0,1-3 5 0,-1 1-6 15,2 0 3-15,0 1 8 0,-2 8 4 0,3-3 2 16,2 3 9-16,-1 1 10 0,1 1 12 0,1 4 8 16,-1-1 3-16,6 3 12 0,-1 3 1 0,7 2-1 15,-6 0 0-15,6 4-6 0,1 3-7 0,-1 4 3 16,1-3-5-16,3 2-5 0,-3 1 3 0,1 0-23 16,-1 3-27-16,0 0-48 0,0 1-42 0,1 9-63 15,-5-9-60-15,-1 0-102 0,-4 6-307 0,3-6-688 16,-3 3 305-16</inkml:trace>
        </inkml:traceGroup>
        <inkml:traceGroup>
          <inkml:annotationXML>
            <emma:emma xmlns:emma="http://www.w3.org/2003/04/emma" version="1.0">
              <emma:interpretation id="{2FF6C59E-3CA8-459C-ACE0-354817FCBA7C}" emma:medium="tactile" emma:mode="ink">
                <msink:context xmlns:msink="http://schemas.microsoft.com/ink/2010/main" type="inkWord" rotatedBoundingBox="7757,13564 13502,13243 13555,14201 7810,14522"/>
              </emma:interpretation>
            </emma:emma>
          </inkml:annotationXML>
          <inkml:trace contextRef="#ctx0" brushRef="#br0" timeOffset="238905.6317">6112 12657 4 0,'0'0'314'16,"0"0"-19"-16,0 0-13 0,0 0-19 0,0 0-16 16,0 0-24-16,0 0-16 0,0 0-18 0,0 0-16 15,0 0-14-15,0 0-7 0,0 0-2 0,0 0-10 16,0 0-1-16,0 0-10 0,0 0-8 0,17 13-1 15,-17-13 1-15,12 2-6 0,-12-2-1 0,15 2-12 16,-15-2-4-16,20-4-5 0,-13-1-8 0,8-2-1 16,1-1-19-16,-2-3-5 0,2 0-1 15,7-1-13-15,-7 3 0 0,2-8 3 0,-2 6-15 0,-2 1-2 16,2-11 1-16,-5 10-7 0,-1-2-3 0,-1 1-6 0,-3-1-9 16,1-2-6-16,-2 1 16 0,-4-1-18 0,5 2-7 15,-6 4-8-15,0 9 9 0,-7-29-7 16,1 16-1-16,0 0 2 0,0 2-2 0,-3-2 7 15,2 2 0-15,-4 3-7 0,2 1-5 0,2 2 9 0,-2 0 0 16,-5-1-5-16,4 4 9 0,10 2-9 0,-22 0 3 16,22 0 2-16,-23 5 1 0,10 0 2 0,1 5 6 15,-3-2-8-15,3 0-4 0,3 8 10 0,-3-1-2 16,5 0-1-16,-5 5 1 0,4-3 7 0,2 7-7 16,0-6 7-16,3 6-4 0,2 0 1 0,-2-1 6 15,6 1-4-15,3 5 9 0,-2-3-5 0,7 2 6 16,-2-5-4-16,3 1 6 0,1 0-2 15,3-1 1-15,4 2 13 0,-4-6-14 0,7-3-2 0,-4-1-5 0,8 0 6 16,-5-4 0-16,4 0 7 0,-3-7-2 0,3 2-2 16,1-5-2-16,-1-5-5 0,4 1 3 15,-3-5 1-15,2 1 4 0,-1-2-3 0,5-13-4 0,4 9 0 16,0-5 0-16,-1 1 2 0,-3-3-1 0,-8 6-6 16,8-10-3-16,-9 6 5 0,4-8 8 15,-5 9-14-15,-1-3 4 0,5-10 9 0,-5 7 2 0,2-6-4 16,-3 0-4-16,0-2-6 0,0-3-4 0,0 2-2 15,-2-2-4-15,-3-4-2 0,-2 2 0 0,1 0-1 16,-6-6-10-16,1 5 6 0,-3 0 1 0,-1-1-3 16,-6 2 5-16,0 10 5 0,-4 2 6 0,1-1-7 15,-3 5 3-15,0-3-10 0,-1 5 9 0,1 4-3 16,-8 0 9-16,5 0-7 0,-4 5 2 0,-4 0 2 16,3 2-1-16,-4 1 6 0,3 4 0 0,-6 2-4 15,1 2 8-15,-6 2-13 0,2 5 11 0,-5 2-7 16,6 0-3-16,-4 3 4 0,3 3 5 0,0 0-3 15,5 2 2-15,2 1-1 0,-2 1 2 0,2 1 3 0,4 3-3 16,4 1 1-16,3-2 5 0,-1 1 0 16,5-1 3-16,2 1 0 0,2 3 7 0,5-2-6 15,-1 3 6-15,-3-4 2 0,10 3-2 0,-4-3 11 0,8 10-9 16,1-4 2-16,-3-5 2 0,-5 0 1 0,5-2-5 16,3 1 8-16,-3-1-3 0,1-3-15 0,1 2 8 15,-1-1-3-15,0-2 10 0,1 2-3 0,1-2 0 16,-3-1-4-16,2-3 6 0,-3-5 2 0,-1 3-4 15,2-7-4-15,-1 0 1 0,2 1 2 0,0-3 2 16,-4-3-2-16,2 2 1 0,2-2-5 0,1-2-12 16,-1-3 12-16,0 0-1 0,4 2-3 0,-4-5 1 15,10-2-7-15,-10 0 4 0,6-4-10 0,-2 4 9 16,1-3-24-16,4-2 13 0,-6 2-20 0,1-4-2 16,-5 2-10-16,4-4 0 0,-7 7-18 0,6-11 11 15,-5 10 3-15,-2-3-1 0,-2 1 9 0,0 0-3 16,-5-3 0-16,2 6 5 0,-1-4-1 0,-4 5 5 0,2 0 2 15,-3 9 5-15,0-20-7 0,0 20 8 0,-3-15 2 16,3 15 0-16,-6-13 0 0,6 13 2 0,-9-7-2 16,2 2 11-16,7 5-2 0,-17-2-2 0,17 2-1 15,-16-4 0-15,16 4 6 0,-19 0 0 0,19 0-2 16,-21 6 5-16,10-2-3 0,4-1 0 0,-2 4 6 16,0-1 4-16,1 3 0 0,1-2 3 0,1 3 0 15,0 4 1-15,-1-2 1 0,5 3 1 0,1-6 7 16,2 8-3-16,-1-3 2 0,6 3 7 0,-3 0 5 15,0-3 3-15,3 1-10 0,1-1 8 0,2-1-11 16,-1 4 7-16,4-5-12 0,1 1 12 0,-1-2-7 16,2 0-3-16,-1-1 4 0,0 0-1 0,2-6 3 15,2 2-9-15,-2-1 10 0,0-5-10 0,1 3-8 16,0-6-1-16,-2-1 1 0,2 2-11 0,-1-3-6 16,-2 0-13-16,-1-1-6 0,12-7-13 0,-13 4 11 15,1-2 2-15,-2 2-4 0,2-4-1 0,-6 2 3 16,1 4-1-16,1-8-2 0,-2 2 7 0,0 1 11 0,0 3-10 15,-3-3 4-15,4-4 2 0,-1 6 4 0,-1 0-1 16,1-1-1-16,-3 5 6 0,-3 6-4 16,6-14 6-16,-2 8 2 0,-4 6-2 0,9-10 2 0,-9 10 4 15,6-8-7-15,-6 8 9 0,0 0 2 0,13 0 8 16,-13 0 2-16,0 0 8 0,20 6 19 0,-14 3-5 16,1-4 0-16,-1 2 5 0,2 1 2 0,4 4 5 15,-6-1 3-15,4 0 1 0,-1 0-1 0,-2 2-4 16,2-2-3-16,2 0-3 0,-2-2 0 0,4 2-8 15,-8-4 2-15,4-1-5 0,-3 0 2 0,1 1 2 16,-7-7-4-16,15 7-5 0,-11-3 0 0,2 3 3 16,-6-7-11-16,0 0 4 0,20 0 3 0,-20 0 2 15,0 0-13-15,19-6-6 0,-19 6 1 0,12-8-23 16,-5 2-6-16,-1 0 0 0,2-6 2 0,-5 1-7 16,3 3-5-16,-3-3 1 0,1-1-10 0,2-1 12 15,0 2 3-15,-6 2 3 0,5-2 3 0,-4-2 10 0,-1 13 6 16,8-16-4-16,-8 8 2 0,0 8 10 0,6-16 5 15,-6 16 0-15,3-10 4 0,-3 10 4 0,0 0-3 16,1-11 3-16,-1 11-1 0,0 0-1 0,6-7-5 16,-6 7 7-16,0 0-6 0,0 0 16 0,0 0 0 15,22 7-1-15,-22-7 4 0,11 11 1 0,-2-5-3 16,-2 2 2-16,5 2 7 0,-4-2-8 0,4 3 0 16,-2-2 0-16,2 2-6 0,-2-4 2 0,4 4-5 15,-5-5 0-15,1 1 1 0,5-1 0 0,-7 1-4 16,2-6 1-16,-1 5 4 0,3-1-13 0,-5-1-6 15,-7-4-13-15,17 2 0 0,-11 2-6 0,-6-4-7 16,13 0-3-16,-13 0-11 0,12-9 2 0,-12 9-4 16,14-6 3-16,-10-1-18 0,2-1 1 0,0-4-3 0,-3 1 6 15,1 1-11-15,-4 10 14 0,9-18 3 0,-6 5 4 16,0 5 4-16,-3 8 5 0,3-13 4 16,2 5-2-16,-5 8 7 0,0 0-3 0,3-11 4 0,-3 11 9 15,0 0 9-15,0 0 6 0,0 0 2 0,22 8 2 16,-22-8 10-16,14 13-12 0,-9-5 18 15,9 0-1-15,-5 3-1 0,1-2 8 0,4 2-6 0,1-1 6 16,-2 0-8-16,3 1 8 0,1-4-5 0,-1 0-3 16,-1 3-18-16,2-3 17 0,-4 0-2 0,3-3-3 15,1 2 2-15,-5-5 2 0,1 1-9 0,-2-1 10 16,-11-1-4-16,19-1 0 0,-19 1 1 0,16-6-5 16,-10 5-6-16,3-5 10 0,-9 6-10 0,11-9 8 15,-8 0-5-15,-3 9 5 0,10-14-3 0,-10 3-2 0,0 11 0 16,6-16-2-16,-6 8-5 0,0 8 1 15,3-13-4-15,-3 13 1 0,0-13 4 0,0 13-5 16,3-8-6-16,-3 8 2 0,0 0-4 0,11-7 7 16,-11 7 2-16,0 0-4 0,13 2-1 0,-13-2 5 15,15 6-1-15,-5-3 7 0,-1 1 7 0,2 2-14 0,2-1 11 16,2-3 4-16,-2 3 12 0,7-3-11 0,-7-2 6 16,10 4-8-16,-7-4 6 0,3 0-5 0,-5 0 1 15,5 0-1-15,1-4-2 0,-7 0 7 0,2 1-6 16,1-4 0-16,1 1 1 0,-1 1-2 0,1-2-4 15,-4-1-4-15,-1-1-11 0,1 2-3 0,1-1-7 16,-11-2-14-16,3 2-5 0,-3-1-13 0,1-2-6 16,-4 11-1-16,0-20-1 0,0 20-4 0,-7-18 5 15,1 7 0-15,-2 5 2 0,2-1 3 0,-3 0 2 16,-4 0 4-16,3 0 6 0,-5 4 2 0,1-2 6 16,1 3 0-16,-1-2 0 0,-2 4 9 0,1 4 0 0,-1-8 1 15,2 4 13-15,14 0 5 0,-25 5-3 16,8-3 11-16,1 2-1 0,3-1 12 0,-2 5 8 15,-2-1-4-15,4 1-1 0,-1 2 11 0,6-4 1 16,-6 3 4-16,1 2-1 0,1 0 13 0,4 2-9 0,-1 2 4 16,2-2 3-16,-2 2 3 0,6-1 2 0,0-1-1 15,3 3-1-15,-2-7 2 0,0 8-6 16,4-3-3-16,0-3 5 0,-2 2-3 0,6-1-4 0,0 0-5 16,1-5-5-16,2 4-2 0,-1-4 2 0,4 4-1 15,-2-4-5-15,-1 0-5 0,2-4-9 0,5-2-10 16,-4-2-15-16,4 1-15 0,1-4-8 0,2-2-9 15,-6 3 4-15,4-5-12 0,-1 1-2 0,4-3-2 16,-8 2-8-16,4-1 15 0,-3-6 2 0,-1 2 11 16,2 0 4-16,-1-1-5 0,-7-1 12 0,5 2 3 15,1 1 3-15,-5 2 15 0,2 2 0 0,-2-4 5 16,-1 4 11-16,-3 0 21 0,3 1-3 0,-6 7 0 16,11-12 11-16,-11 12 0 0,3-10-3 0,-3 10-3 0,7-5-8 15,-7 5 7-15,0 0 0 0,12-3 6 0,-12 3 2 16,0 0-2-16,0 0-5 0,23 8 8 15,-16-3-2-15,-7-5 3 0,12 11-3 0,-5-5-1 0,-1 1-4 16,2-3-1-16,1 3 0 0,-3-3-4 0,1 3-6 16,2-1 5-16,-1 1-2 0,-2-3 0 15,-6-4-1-15,19 7-4 0,-13-7-1 0,-6 0 2 0,13 4-3 16,-2-3-1-16,-11-1-4 0,0 0-1 0,25-5-3 16,-16 2-2-16,1 0-5 0,-1-1 4 0,-1-3-4 15,-2 0-1-15,1 0 0 0,5-1 7 0,-1-3-8 16,-5 2 14-16,4-2-14 0,-4-2 1 0,4 1 9 15,-1 1-9-15,2-1-1 0,-5 5 2 0,0 0-6 16,0 1 3-16,-6 6-4 0,7-11 6 0,-1 7-11 16,-6 4 4-16,0 0-7 0,11-7 16 0,-11 7 1 15,0 0 6-15,13 11 0 0,-13-11 21 0,9 13-12 16,-6-4 8-16,3-1 1 0,-2-1 2 0,2 4 1 0,-3-4 0 16,5 6-2-16,-2-4 0 0,0 1 3 0,1 2-5 15,-1-4 0-15,0-1-4 0,0-2 1 16,-6-5-1-16,8 10 2 0,-8-10-9 0,9 10 5 0,-9-10 4 15,10 3-7-15,-10-3 5 0,0 0-2 0,12 0-4 16,-12 0 0-16,10-8-2 0,-10 8-1 16,11-13 0-16,-5 6-1 0,0-3-6 0,1 0 4 0,2-5-1 15,2 2-1-15,-2-1-3 0,1-3-1 0,-1 4-1 16,1-6 3-16,-1 4-1 0,2 6-3 0,-2-5 0 16,-5 6-1-16,5 1-2 0,-1-1-3 0,-2 3 0 15,-6 5 2-15,11-4-1 0,-11 4-3 0,14 1 4 16,-14-1 2-16,13 10 0 0,-4-4 3 0,-1 2 2 15,4 2-2-15,-5 2 9 0,7 0 0 0,-3 0 4 0,3 1 6 16,1-2-3-16,3 4 2 0,-3-4 2 0,-2 0 1 16,11 3-1-16,-9-8 3 0,4 1 2 15,1 0-4-15,0-6-2 0,1 3 0 0,3-1 1 0,-4-6-4 16,5-1-7-16,0-2 5 0,-7 1 3 16,8-7-7-16,-1 1 3 0,-1-2-4 0,1-3-4 0,0 6-5 15,-2-7-5-15,1-4-7 0,-5 1-5 0,9-5-12 16,-2-4-9-16,-5-4-8 0,-2 2-13 0,3 0-4 15,-5-1-4-15,2-4-9 0,-2 5 3 0,-1-5-6 16,-7 10 7-16,4-7-13 0,-7 8 23 0,3-2 2 16,-4 2 8-16,-2 5 9 0,-6 2 1 0,3-1 1 15,-5 4 6-15,2 3 7 0,-3-5 3 0,-1 5 1 16,-5 1-3-16,3 3 1 0,-7 0 12 0,2 2 0 16,2-1 1-16,-4 4-3 0,-4 2 0 0,-6-3-1 15,3 5 3-15,4 2 6 0,-1 1 3 0,4-1-7 16,-11 3 5-16,5 5 8 0,-4-2 1 0,10 2 0 15,0 5 14-15,-4 1 6 0,1 3-1 0,2 0 10 0,4 0 5 16,1 5 0-16,-1 2 1 0,1 8 2 16,4-7 3-16,-2 9 1 0,7-1-7 0,-3 5 1 0,0-3-2 15,3 1-9-15,0 0 7 0,3-4-3 0,3 3-4 16,0-10-2-16,0 1-6 0,6-5 3 0,-2 2 2 16,7-1-4-16,1-5 0 0,4 0-1 0,-3 0-4 15,4-6-1-15,2-2 3 0,-2-4-4 0,3-3 1 16,0-2-1-16,2-4 2 0,2-1-4 0,-5-2-3 15,-2 0-2-15,7-3 3 0,-8-2 0 0,5 1-1 16,-9 0-2-16,1-1-2 0,2-2-2 0,-4 3-5 16,-1-2 2-16,-1 2-2 0,-2 0 2 0,1 3 3 15,-5-1-1-15,3 1-4 0,-9 5 1 0,10-6 2 16,-10 6-7-16,12-7 0 0,-12 7 3 0,8-2-1 16,-8 2 0-16,0 0 4 0,19 0 6 0,-19 0 0 15,13 6-10-15,-7-4 2 0,-6-2-2 0,17 8 9 0,-5-5 4 16,-2-1-1-16,6 1 0 0,1-1 2 0,1 3 0 15,1-5 4-15,-1 0 7 0,1 0-7 16,1-1-1-16,2-3 3 0,1-1-1 0,-1 3-1 0,-3-4 0 16,-1 5-4-16,2-5 4 0,-1 1-11 0,-1-1 7 15,-2-5-1-15,1 4 2 0,-1 0-2 0,1-3-8 16,-1 1 10-16,-3-2-1 0,-1 4-3 0,-1-4-7 16,-1-3 10-16,-4 4-14 0,0-2 6 0,2 0 1 15,-7 4-10-15,-1 8-3 0,0-21-6 0,0 21 4 16,-9-18 1-16,8 5-4 0,-5 4 4 0,-6 0 3 15,6-2-3-15,-8 2-2 0,8 1 2 0,-9 1 1 16,1-3-1-16,2 3 11 0,-3 4-9 0,-3-2 1 16,4 4 9-16,-5 0-7 0,6-3 8 0,-1 4 3 15,-1 0 2-15,2 0 2 0,-1 4 3 0,2-3 0 0,-1 1 3 16,3 2-1-16,-1 3 6 0,-4 0 0 16,5 3 3-16,-1-3 4 0,2 3 0 0,0 0 1 0,-1 3 4 15,1-2 1-15,3 2 4 0,2 2 3 0,-2-3-2 16,4 5 1-16,-2-1 3 0,1-3-1 0,3 3-3 15,0-1-4-15,1 2 1 0,4-3 1 0,-2-1-6 16,3 0-1-16,0-1-2 0,-2-2-1 0,2-2-4 16,4 3 3-16,-4-5-4 0,5 1 0 0,-2-1-4 15,3-2-10-15,-2-3-12 0,7-1-11 0,-1 0-12 16,0-5-13-16,1 1-13 0,1-1-19 0,0 0-8 16,-2-5-10-16,0 3 2 0,-1-4-9 0,2 2-5 15,-1-2 7-15,1 0 7 0,-4-2 7 0,-1 0 18 0,1 2-8 16,-2-1 14-16,-2 0 13 0,-2 5 5 15,1 0 10-15,-4 1 6 0,-4 6 21 0,9-12 11 16,-9 12-1-16,11-4 3 0,-11 4 4 0,5-7-4 0,-5 7-4 16,0 0 4-16,14-3 7 0,-14 3 2 0,0 0 5 15,0 0 0-15,19 4 2 0,-11 0-3 0,-8-4 2 16,12 8 0-16,-5-3 8 0,1 2-8 0,-1 0 1 16,0 0 1-16,2-1-2 0,3 3-5 0,-3-1-1 15,-1 0-2-15,-1-4 0 0,-1 2-1 0,-6-6-2 16,14 11 1-16,-11-6-3 0,-3-5 3 0,12 8-1 15,-12-8 4-15,4 5-4 0,-4-5-2 0,0 0-2 16,13 0 1-16,-13 0 1 0,0 0 0 0,15-11 4 16,-15 11-7-16,11-7 1 0,-7 2-5 0,5-1 3 15,-1-1-3-15,-1 0-3 0,1 1 0 0,5-1 2 16,0-1-2-16,1 1 2 0,-4 1-2 0,4 2 0 16,-7 0 0-16,7 1 0 0,-2 0-2 0,-12 3 1 0,23 0-5 15,-14-2 1-15,8 4 11 0,-17-2-9 16,19 5 1-16,-7-3 5 0,-4 2-4 0,-8-4 1 15,13 7 1-15,-7-4 9 0,-6-3 1 0,9 4 13 0,-9-4 3 16,0 0 7-16,10 6 13 0,-10-6 1 0,0 0 12 16,0 0 7-16,0 0 9 0,0 0 9 15,0 0 2-15,0 0 3 0,0 0 3 0,0 0 6 0,0 0 2 16,-19-31-8-16,22 16 6 0,0 2-13 0,-2-1-12 16,1-1-6-16,-1-3-4 0,5-1-13 0,0-4-10 15,5 0-16-15,-2 2-23 0,3-4-23 0,0 1-28 16,-4 3-34-16,4 7-38 0,-4-3-50 0,7-1-46 15,-5 5-49-15,4 1-48 0,-5 6-55 0,-2-1-73 16,-1 1-390-16,-6 6-902 0,7-9 399 0</inkml:trace>
        </inkml:traceGroup>
        <inkml:traceGroup>
          <inkml:annotationXML>
            <emma:emma xmlns:emma="http://www.w3.org/2003/04/emma" version="1.0">
              <emma:interpretation id="{CDA8ADFB-987D-4C94-93AB-88ED8D4FFAAA}" emma:medium="tactile" emma:mode="ink">
                <msink:context xmlns:msink="http://schemas.microsoft.com/ink/2010/main" type="inkWord" rotatedBoundingBox="13779,13617 13979,13605 14002,14012 13801,14024"/>
              </emma:interpretation>
            </emma:emma>
          </inkml:annotationXML>
          <inkml:trace contextRef="#ctx0" brushRef="#br0" timeOffset="239159.163">12093 11978 146 0,'6'7'335'0,"5"1"6"0,1 2 0 0,0 3-23 15,-3 3 5-15,3-3 0 0,3 7 1 0,1 1-16 16,-1 0 6-16,0-2-4 0,-2 1-22 0,4 2-15 16,-7-5-19-16,2 4-21 0,0-1-23 0,-6-4-18 15,0-1-20-15,-2 0-13 0,1-1-17 0,-1 0-16 16,1 0-16-16,-4-3-32 0,2 2-38 0,-3-5-60 15,0-8-73-15,0 16-60 0,0-16-62 0,2 12-68 16,-2-12-131-16,0 0-333 0,0 0-810 0,0 0 358 16</inkml:trace>
        </inkml:traceGroup>
        <inkml:traceGroup>
          <inkml:annotationXML>
            <emma:emma xmlns:emma="http://www.w3.org/2003/04/emma" version="1.0">
              <emma:interpretation id="{AC09A45C-1B7B-41CC-B989-4F551FC43EC0}" emma:medium="tactile" emma:mode="ink">
                <msink:context xmlns:msink="http://schemas.microsoft.com/ink/2010/main" type="inkWord" rotatedBoundingBox="15057,13491 16187,13428 16218,13977 15088,14040"/>
              </emma:interpretation>
            </emma:emma>
          </inkml:annotationXML>
          <inkml:trace contextRef="#ctx0" brushRef="#br0" timeOffset="240469.0692">13378 11972 219 0,'0'-11'283'0,"0"11"-12"15,0 0-14-15,3-13-12 0,-3 13-12 0,0 0-11 0,1-14-11 16,-1 14-15-16,0 0-8 0,0-11-3 0,0 11-20 15,0 0 1-15,0 0-10 0,2-13-3 0,-2 13-6 16,0 0-7-16,0 0-13 0,0 0-3 0,0 0-13 16,0 0 0-16,0 0-13 0,0 0-10 0,0 0-7 0,0 0-10 15,0 0-6-15,0 0 0 0,0 0-2 0,0 0 8 16,0 0-2-16,17 20 7 0,-12-9 0 16,-2 0 6-16,3 2-2 0,1 0 1 0,1 1 5 0,2 2-1 15,-1 1-4-15,-1-2-1 0,4 7-2 0,-2-8 0 16,3 7-1-16,-4-6-3 0,0 0 15 15,3-2-2-15,5 5-5 0,-7-2-5 0,1-2 0 0,-3 0-10 16,3 1-4-16,-2-2-4 0,1-1-2 0,-2 0-4 16,1-1 0-16,1 0-8 0,-5-3-5 0,4-2 2 15,-5 4-8-15,5-3-3 0,-5 0-2 0,2-2-2 16,0 1-1-16,-6-6-3 0,11 11 5 0,-11-11-6 16,7 7-3-16,-7-7-5 0,6 9 3 0,-6-9-3 15,0 0 3-15,8 8-3 0,-8-8 1 0,0 0 3 0,0 0 6 16,6 7 2-16,-6-7 2 0,0 0 11 15,0 0 5-15,0 0 5 0,0 0-1 0,0 0-1 16,0 0-7-16,0 0-3 0,0 0 8 0,0 0-20 0,9-28 2 16,-8 20-1-16,-1 8-8 0,5-23 3 15,-4 5-7-15,2 2 2 0,-1-1 0 0,-1-6-6 0,2-1 14 16,0-1-25-16,-1 0 8 0,2 1 2 0,0-1-1 16,-2 1 0-16,-4-3-5 0,4 5-3 0,-1 2 1 15,1-1 3-15,-2 3 1 0,0 4-6 0,3 0 8 16,-3-1-3-16,3 2 2 0,-3 2-1 0,0 11-6 15,3-17 2-15,-3 17 4 0,-3-14-7 0,3 14-4 16,3-11 3-16,-3 11-2 0,0 0-16 0,0 0-12 16,1-15-25-16,-1 15-26 0,0 0-19 0,0 0-20 15,0 0-34-15,6-7-33 0,-6 7-36 0,0 0-41 16,15 0-28-16,-15 0-30 0,0 0-47 0,0 0-72 16,20 5-362-16,-20-5-873 0,0 0 386 0</inkml:trace>
          <inkml:trace contextRef="#ctx0" brushRef="#br0" timeOffset="241042.467">14140 11894 174 0,'10'-8'321'0,"-10"8"-10"0,3-7-17 0,-3 7-14 0,0 0-18 15,0 0-13-15,8-6-23 0,-8 6-21 0,0 0-16 16,0 0-17-16,0 0-14 0,0 0-3 0,0 0-16 15,0 0 2-15,0 0-9 0,3 29-4 0,-3-15 4 16,0 0-2-16,0 3 0 0,-3 1 5 0,3-1-4 16,3 8-7-16,-9-4 1 0,1 1 0 0,4 1-5 15,2 0-5-15,-2-7 0 0,1 0-2 16,1 2-3-16,2-2-4 0,-1-1-5 0,-1 0-2 0,4-1-2 16,-2-1-4-16,2-1-2 0,0-1-3 0,-2-1-2 15,6 0 1-15,-6 0-9 0,1-1 2 0,4-1-8 16,-2 0-1-16,3-1-11 0,-2-1-3 0,-1-1-5 0,2 0-5 15,1 0-3-15,-2 1-1 0,0-1-2 0,-7-5-7 16,15 7-4-16,-7-5 0 0,-8-2-2 16,13 4-2-16,-13-4-3 0,17 1-2 0,-17-1-5 0,15 0 3 15,-15 0-4-15,19-1-1 0,-12-3-4 0,-7 4-3 16,21-3-7-16,-7-3-5 0,-2 2-15 0,-3 2-5 16,3-3-11-16,-2 0-11 0,3 0-20 0,2 0-15 15,-6 3-9-15,3-2-18 0,-6-1-9 0,-6 5-17 16,18-6-9-16,-18 6-20 0,10-5-17 0,-10 5-10 15,11-5-11-15,-11 5-13 0,0 0-17 0,0 0-20 16,0 0-20-16,0 0-35 0,0 0-65 0,0 0-235 16,0 0-657-16,0 0 290 0</inkml:trace>
          <inkml:trace contextRef="#ctx0" brushRef="#br0" timeOffset="241600.8103">14165 11910 51 0,'0'0'272'0,"0"0"-9"0,-6-11-7 16,6 11-10-16,-6-5-15 0,6 5-10 0,0 0-7 16,0 0-10-16,0-16-4 0,0 16-16 0,0 0-3 15,-6-8-1-15,6 8-11 0,0 0-9 0,0 0-2 16,0 0-6-16,0 0-9 0,0 0-10 0,0 0-5 15,0 0-11-15,0 0-1 0,0 0-14 0,0 0 0 16,12-17-8-16,-12 17 8 0,10-3-12 0,-10 3-1 16,14-2-4-16,-14 2-3 0,16-2-4 0,-5 2-5 15,-1-3-5-15,-10 3-2 0,26-1 1 0,-13-1-5 16,-3-2-3-16,1 1-1 0,5 1-1 0,-2 0-7 0,1-1-4 16,-3-1-3-16,-1 0-2 0,-11 4-6 0,23-3-4 15,-11-1-4-15,-3-1 1 0,-9 5-5 16,16-2-3-16,-8-1-1 0,-8 3-2 0,0 0-5 0,14-3 0 15,-14 3-1-15,8-5-2 0,-8 5-2 0,0 0-1 16,0 0 1-16,0 0-6 0,0 0-5 0,16 1-9 16,-16-1-15-16,0 0-11 0,0 0-12 15,0 0-20-15,0 0-20 0,0 0-12 0,0 0-27 0,5 12-18 16,-5-12-16-16,0 0-21 0,0 0-31 0,0 0-34 16,-8 18-45-16,8-18-80 0,0 0-225 0,-10 8-649 15,10-8 288-15</inkml:trace>
          <inkml:trace contextRef="#ctx0" brushRef="#br0" timeOffset="241843.2441">14171 12091 217 0,'12'3'293'0,"-12"-3"-10"0,16 0-16 16,-16 0-15-16,20 0-17 0,-8 0-19 0,0 0-17 0,-12 0-15 16,20 0-24-16,-8 0-16 0,-1 0-11 0,-11 0-15 15,24 2-12-15,-12-1-21 0,-12-1-34 0,20 0-47 16,-11 5-63-16,-9-5-76 0,17 0-133 0,-17 0-147 16,10 2-448-16,-10-2 198 0</inkml:trace>
        </inkml:traceGroup>
        <inkml:traceGroup>
          <inkml:annotationXML>
            <emma:emma xmlns:emma="http://www.w3.org/2003/04/emma" version="1.0">
              <emma:interpretation id="{47A5B835-29E8-4396-8036-DB31B7E97E1C}" emma:medium="tactile" emma:mode="ink">
                <msink:context xmlns:msink="http://schemas.microsoft.com/ink/2010/main" type="inkWord" rotatedBoundingBox="17313,13084 18689,13007 18751,14121 17375,14198"/>
              </emma:interpretation>
            </emma:emma>
          </inkml:annotationXML>
          <inkml:trace contextRef="#ctx0" brushRef="#br0" timeOffset="244902.5109">15677 11863 34 0,'0'0'217'0,"0"0"-15"0,0 0-11 16,-4-13-3-16,4 13-14 0,0 0-6 16,0 0-13-16,0 0 2 0,0-14-5 0,0 14-8 0,0 0-3 15,0 0-1-15,0 0-10 0,3-14-2 0,-3 14-5 16,0 0 0-16,0 0 2 0,1-11-1 0,-1 11 0 15,0 0-3-15,0 0-4 0,0 0-10 0,0 0-1 16,0 0-9-16,0 0 0 0,0 0-16 0,0 0-4 16,0 0-11-16,0 0 1 0,0 0-7 0,0 0 7 15,0 0 7-15,0 0 0 0,0 0 11 0,-6 36 6 16,5-23 2-16,-1 0 3 0,-2-1 4 0,2 2 6 16,-2 3 1-16,2-3 3 0,4 2 0 0,-2-3 2 15,0 0-1-15,0 4 4 0,1-3 0 0,2-1-1 16,-1 3 2-16,2-3-3 0,-2 2-3 0,1-5-9 15,3 2 6-15,0-3-7 0,-2 2-6 0,2 2-3 16,0-5-4-16,-3 2-10 0,2-4-6 0,-5-6-5 0,7 14 1 16,-4-7-13-16,3-3-1 0,-6-4-8 0,6 10-2 15,-6-10-4-15,4 10-2 0,-4-10-5 0,3 9 0 16,-3-9-7-16,3 8-2 0,-3-8-3 0,0 0-3 16,0 0-6-16,0 0-12 0,3 9-9 0,-3-9-17 15,0 0-15-15,0 0-19 0,0 0-26 0,0 0-20 16,0 0-36-16,0 0-46 0,0 0-46 0,0 0-41 15,0 0-42-15,-25-4-53 0,25 4-66 0,-10-21-388 16,2 7-892-16,-1-7 396 0</inkml:trace>
          <inkml:trace contextRef="#ctx0" brushRef="#br0" timeOffset="245110.4752">15683 11497 183 0,'0'0'312'0,"-1"-13"-11"16,1 13-18-16,0 0-17 0,0-18-15 0,0 18-26 15,0-13-23-15,0 13-21 0,0 0-20 0,0 0-17 16,1-11-16-16,-1 11-23 0,0 0-23 0,0 0-26 16,0 0-30-16,0 0-31 0,0 0-40 0,9 31-46 0,-9-20-62 15,0 2-283-15,3 3-471 0,-3-1 208 0</inkml:trace>
          <inkml:trace contextRef="#ctx0" brushRef="#br0" timeOffset="246217.2108">16429 11828 192 0,'0'0'256'0,"0"0"-12"0,0 0-6 0,0 0-16 15,0 0-11-15,0 0-10 0,0 0-7 0,0 0-15 16,13-6-11-16,-13 6-13 0,0 0-14 0,0 0-8 16,0 0-17-16,0 0 1 0,0 0-7 0,0 0 0 15,0 0-10-15,-35 11-2 0,26-2-4 0,3-4-3 16,-6-2-9-16,1 2 1 0,-2 3 0 0,4-3 0 16,-5 1-6-16,1 2-2 0,0 0-1 0,2-3-4 15,2 4-4-15,0-3-2 0,-4 0-2 0,2 1-3 16,3-2 1-16,-1 2-7 0,9-7-5 0,-17 6-6 15,10 1-6-15,-1-1-6 0,8-6 2 0,-15 11-4 16,8-9-2-16,7-2 4 0,-9 10-9 0,4-4-3 16,5-6-6-16,-6 9 5 0,6-9-3 0,-4 9-4 0,4-9 1 15,-6 7-3-15,6-7-3 0,-6 8 4 0,6-8-3 16,-6 9 2-16,6-9 0 0,0 0-6 16,-6 9 2-16,6-9 3 0,0 0 0 0,-6 8-1 0,6-8-2 15,0 0 4-15,-3 10-20 0,3-10 19 0,0 0-3 16,0 0 8-16,0 0-11 0,0 0 3 0,-3 11 13 15,3-11-11-15,0 0-7 0,0 0-3 0,0 0 10 16,0 0-3-16,0 0 0 0,0 0 0 0,0 0 1 16,0 0 4-16,0 0-5 0,0 0-1 0,0 0 4 15,0 0-1-15,0 0 10 0,0 0-13 0,0 0-1 16,0 0 15-16,0 0-16 0,0 0 1 0,0 0 2 16,0 0-1-16,0 0 0 0,24-18 8 0,-24 18-1 0,0 0 0 15,0 0 1-15,8-6-6 0,-8 6 1 16,0 0 0-16,0 0-2 0,0 0 0 0,0 0-3 15,19 1 7-15,-19-1-6 0,12 5 1 0,-12-5 5 0,15 2 2 16,-6 1-2-16,0 2 2 0,1-2-3 0,4 4 7 16,2-5 6-16,-3 2 5 0,2-1 2 0,0 3 4 15,2-4 4-15,-3 3-3 0,4-1 3 0,-3 1-1 16,0 1-3-16,-3-6-2 0,2 6-2 0,3-2-2 16,-3-1-2-16,-5-2 3 0,1 3-6 0,-10-4 7 15,18 6-11-15,-12-4 0 0,5-1 3 0,-11-1-1 16,9 4-4-16,-9-4-1 0,10 5-5 0,-10-5 3 15,0 0-2-15,10 5-2 0,-10-5 0 0,0 0 3 16,9 3-1-16,-9-3-1 0,0 0-2 0,0 0-1 16,0 0 0-16,9 4-4 0,-9-4-14 0,0 0-17 15,0 0-23-15,0 0-33 0,9 3-28 0,-9-3-37 16,0 0-26-16,0 0-42 0,0 0-56 0,0 0-102 16,0 0-313-16,0 0-750 0,0 0 332 0</inkml:trace>
          <inkml:trace contextRef="#ctx0" brushRef="#br0" timeOffset="246969.2951">16902 11972 157 0,'4'-7'282'0,"-4"7"-14"0,0 0-17 0,0 0-13 16,0 0-15-16,0 0-15 0,0 0-14 0,0 0-16 16,0 0-13-16,0 0-16 0,0 0-13 0,0 0-12 15,0 0 0-15,0 0-6 0,0 0-6 0,0 0-1 16,0 0-8-16,9 18-4 0,-9-18-2 0,8 10 2 16,-8-10-5-16,3 14 7 0,-3-14-20 0,6 14 8 15,0-1 5-15,-2-5-1 0,0 2-3 16,1 1 4-16,-4-1-5 0,5 3-4 0,0-1-5 0,-1 3 3 15,1-2-3-15,-5-1-1 0,5 1 0 0,-3-4-9 16,2 1 1-16,-2 5-4 0,0-5-1 0,3 1 6 16,-3-4-4-16,1 4-5 0,-1-1-5 0,0 3-2 15,2-3-3-15,-1-2-2 0,0 3-2 0,-1-3 0 16,2 4-3-16,-4-4 0 0,4 2-5 0,-2-1-4 16,-3-9-2-16,6 16-3 0,-5-5-2 0,-1-11-3 15,3 13-1-15,-1-6-2 0,-2-7 0 0,1 14-1 16,-1-14-2-16,0 9 3 0,0-9 0 0,3 11 1 15,-3-11 3-15,0 0 1 0,-4 14 2 0,4-14 0 0,-8 8 3 16,8-8 2-16,-10 10-8 0,5-3 2 0,-4-1-2 16,9-6-6-16,-13 9 1 0,6-3-3 0,-2-4 1 15,9-2-4-15,-18 7-1 0,10-2-1 0,-5-2 1 16,2 0 0-16,11-3-6 0,-14 4 3 0,2-3-4 16,12-1 1-16,-17 3 4 0,17-3-5 0,-16 0-2 15,16 0-2-15,-15-1 1 0,15 1-1 0,-15-6 3 16,15 6-12-16,-13-5-7 0,13 5 3 0,-12-9-21 15,6 3-7-15,6 6-7 0,-14-15-5 0,11 11-14 0,3 4-9 16,-10-17-21-16,7 6-18 0,-3 2-3 16,1 0-28-16,-1-4-11 0,3 4-16 0,-6-2-9 15,5-2-17-15,0 2-20 0,-4-1-21 0,2-1-24 0,-1-1-33 16,1-2-68-16,-3 1-265 0,0-1-675 0,1 1 299 16</inkml:trace>
          <inkml:trace contextRef="#ctx0" brushRef="#br0" timeOffset="247241.2052">16896 11564 202 0,'6'-13'386'0,"-6"13"-33"16,1-8-19-16,-1 8-24 0,3-14-26 0,-3 14-22 15,0 0-37-15,3-10-16 0,-3 10-26 0,0 0-18 16,0 0-23-16,0 0-30 0,0 0-19 0,0 0-31 0,0 0-32 16,0 0-32-16,0 0-38 0,0 0-49 0,0 0-55 15,-3 33-79-15,-1-22-253 0,4-11-516 0,-9 14 229 16</inkml:trace>
        </inkml:traceGroup>
        <inkml:traceGroup>
          <inkml:annotationXML>
            <emma:emma xmlns:emma="http://www.w3.org/2003/04/emma" version="1.0">
              <emma:interpretation id="{862C4FA1-95B5-486E-BD0F-F2184B01A4C9}" emma:medium="tactile" emma:mode="ink">
                <msink:context xmlns:msink="http://schemas.microsoft.com/ink/2010/main" type="inkWord" rotatedBoundingBox="19117,13273 21469,13142 21507,13817 19155,13948"/>
              </emma:interpretation>
            </emma:emma>
          </inkml:annotationXML>
          <inkml:trace contextRef="#ctx0" brushRef="#br0" timeOffset="248973.8188">17726 11738 159 0,'0'0'248'0,"0"0"-11"16,0 0-7-16,0 0-13 0,0 0-8 0,0 0-12 16,0 0-8-16,0 0-14 0,0 0-13 0,6-7-10 15,-6 7-6-15,0 0-11 0,0 0-11 0,0 0-9 16,0 0-7-16,0 0-8 0,0 0-3 0,0 0-6 15,0 0-1-15,0 0-2 0,0 0 0 0,-16 24-6 16,16-24-9-16,-15 11 3 0,9-4-6 0,0 0 5 0,-1-1-9 16,-2 1 0-16,-2 1-12 0,1 2 8 0,-2-3-6 15,0 3 10-15,0-2-14 0,2 2-3 16,4-3-1-16,-2 0 2 0,-5-1-5 0,4 1-6 0,1-1-2 16,1 0-5-16,1 1-4 0,6-7-2 0,-15 12-1 15,9-6-6-15,0-3-11 0,6-3 15 0,-12 10-6 16,12-10 2-16,-10 7-8 0,5-1 6 0,5-6-7 15,-7 10 0-15,7-10 1 0,0 0-2 0,-8 8-6 16,8-8 5-16,0 0-7 0,-7 8 2 0,7-8 4 0,0 0-1 16,-9 5-3-16,9-5 8 15,0 0-6-15,0 0-3 0,-5 10 2 0,5-10-1 0,0 0-5 16,0 0 2-16,0 0 8 0,0 0 0 0,0 0-2 16,0 0-9-16,0 0 7 0,0 0 0 0,0 0 1 0,0 0 9 15,-8 5-16-15,8-5 20 0,0 0 2 16,0 0 4-16,0 0-3 0,0 0 3 0,0 0 4 0,0 0 2 15,0 0-7-15,0 0 10 0,0 0-13 0,0 0-2 16,0 0 8-16,0 0-11 0,0 0-6 0,0 0 3 16,0 0 0-16,0 0 10 0,0 0-16 0,0 0 5 15,0 0-6-15,0 0 1 0,0 0 0 0,0 0-5 16,0 0 7-16,0 0-3 0,0 0-1 0,0 0 4 16,0 0-11-16,0 0 12 0,0 0 0 0,0 0 1 15,0 0 9-15,0 0-2 0,0 0 3 0,0 0 2 16,0 0-2-16,0 0 1 0,0 0 0 0,0 0 4 15,0 0-7-15,0 0 4 0,0 0-2 0,0 0-1 0,0 0 1 16,0 0-6-16,0 0 4 0,0 0 4 16,0 0-11-16,0 0 0 0,0 0-5 0,0 0 5 15,0 0 0-15,0 0-2 0,0 0-1 0,0 0 1 0,0 0-3 16,0 0 2-16,0 0-6 0,0 0 0 0,0 0 0 16,0 0 3-16,0 0 1 0,0 0-3 0,0 0 0 15,0 0 2-15,0 0-2 0,0 0 2 0,0 0 3 16,0 0-4-16,0 0-2 0,0 0 1 0,0 0-3 15,0 0 3-15,0 0-3 0,0 0 2 0,0 0 4 16,0 0-1-16,0 0 2 0,0 0 2 0,0 0-2 16,0 0-6-16,0 0 4 0,0 0-3 0,0 0 4 15,0 0-3-15,0 0-2 0,0 0 2 0,0 0-1 0,0 0-1 16,0 0 8-16,0 0-10 0,0 0 4 16,0 0-2-16,0 0-2 0,0 0 5 0,0 0-6 15,0 0 2-15,0 0-1 0,0 0 0 0,0 0-1 0,0 0 1 16,0 0 1-16,0 0 3 0,0 0-3 15,0 0-2-15,0 0 2 0,0 0-2 0,0 0 5 16,0 0 0-16,0 0 3 0,0 0-6 0,0 0-3 0,0 0 2 16,0 0-6-16,0 0 9 0,0 0-2 0,0 0-1 15,0 0 0-15,0 0-4 0,0 0 8 0,0 0-1 16,0 0-1-16,0 0 1 0,0 0 2 0,0 0 0 16,0 0-1-16,0 0 3 0,0 0-6 0,0 0 8 15,0 0 1-15,0 0 2 0,0 0 4 0,0 0-3 16,0 0-1-16,0 0 0 0,0 0 3 0,0 0-1 15,0 0-2-15,0 0-7 0,0 0 5 0,0 0 2 16,0 0 1-16,0 0 3 0,0 0-2 0,0 0 6 16,0 0 2-16,0 0-2 0,0 0 8 0,0 0-3 0,0 0 4 15,0 0 4-15,0 0 3 0,0 0-1 16,0 0 0-16,0 0-2 0,0 0-1 0,0 0-4 16,0 0-1-16,0 0-7 0,0 0-2 0,0 0 2 15,0 0-5-15,19 8 2 0,-6-5-1 0,-1 4 1 0,3-4 3 16,5 4-3-16,3 3 5 0,3-3-4 15,1 4-3-15,1-4 3 0,-1 6-2 0,12 0-3 0,-8 0 0 16,5 0 0-16,2 5 0 0,-3 0-5 0,-8-5-8 16,-4 1-24-16,1 0-40 0,0 4-32 0,-7-4-45 15,2 0-62-15,-3 0-51 0,-2-1-60 0,-7-3-79 16,-1-2-463-16,0-1-927 0,2-1 410 0</inkml:trace>
          <inkml:trace contextRef="#ctx0" brushRef="#br0" timeOffset="256560.2489">18342 11640 2 0,'0'0'186'15,"0"0"-7"-15,0 0-6 0,0 0-9 0,0 0-12 0,6-10-6 16,-6 10-8-16,0 0-3 0,0 0-11 0,0 0-10 16,2-13-3-16,-2 13-4 0,0 0-5 0,0 0 3 15,0 0-5-15,1-9 0 0,-1 9-1 0,0 0-2 16,0 0-2-16,0 0-2 0,0 0 3 0,0-13 2 16,0 13-4-16,0 0-1 0,0 0-7 0,0 0 6 0,0 0-7 15,0 0-2-15,0 0-3 0,0 0-1 16,0 0-9-16,0 0-12 0,0 0-8 0,0 0-3 15,0 0 3-15,5-12-8 0,-5 12-4 0,0 0 0 0,0 0 1 16,0 0 8-16,7 26-1 0,-1-18 5 0,0 4 7 16,0-1 5-16,2 3 2 0,-2-2 0 0,1 1 8 15,0-3 6-15,1 4 2 0,-1 1 1 0,1 2-7 16,1-3 7-16,-2 3-1 0,1-3-4 0,-1 0 2 16,-1 1-6-16,-3 0 2 0,3-3-4 0,0 2-4 15,-1 2-1-15,-2-3-2 0,1 2-1 0,0-4-4 16,-1 1-4-16,2-1-4 0,-2 2-3 0,1-3-4 15,-2 4 0-15,-1-7-5 0,-1-7 0 0,6 17-7 16,-3-13 0-16,-3-4-1 0,3 15-4 0,-3-15 0 0,5 10-5 16,-5-10-1-16,3 10-3 0,-3-10-1 15,0 0-1-15,4 11-1 0,-4-11 1 0,0 0-4 16,0 0-2-16,0 16 1 0,0-16-2 0,0 0 1 0,-1 12-3 16,1-12 1-16,0 0-2 0,-3 14-3 0,3-14-3 15,0 0-9-15,0 10 3 0,0-10-7 16,0 0-9-16,0 0-9 0,-2 11-3 0,2-11-3 0,0 0-8 15,0 0-17-15,0 0-17 0,0 0-11 0,0 0-20 16,0 0-29-16,0 0-18 0,0 0-29 0,0 0-16 16,0 0-32-16,0 0-39 0,14-26-39 0,-14 26-374 15,6-20-742-15,-2 9 329 0</inkml:trace>
          <inkml:trace contextRef="#ctx0" brushRef="#br0" timeOffset="257154.9342">18852 11787 36 0,'0'0'234'16,"0"0"-17"-16,0 0-10 0,9 4-11 0,-9-4-7 15,0 0-8-15,0 0-6 0,0 0-6 0,0 0-9 16,-4 18-7-16,4-18-7 0,0 0-7 0,-14 15-2 15,10-7-7-15,-2-1-7 0,-4 2-4 0,2 0-4 0,-1 0-5 16,-3 0-9-16,2 4-5 0,-1-2-1 0,-2 0-4 16,3-1-5-16,-4 0-3 0,2 1-4 0,3 2-7 15,2-5-1-15,-4 2-4 0,2-3-5 0,0 4-2 16,0 0-14-16,2-3 12 0,1-1-8 0,0 2-10 16,-1-2 10-16,-1-1-9 0,8-6 3 0,-9 12-9 15,3-4 1-15,6-8-4 0,-7 9-2 0,7-9-1 16,-11 6-1-16,11-6 14 0,-6 7-25 0,6-7 6 15,0 0-4-15,-7 6-4 0,7-6-2 0,0 0 4 16,0 0-4-16,0 0-4 0,0 0 0 0,0 0 2 16,0 0 2-16,-6 8-5 0,6-8 5 0,0 0 3 15,0 0 2-15,0 0 4 0,0 0 0 0,0 0 12 16,18 10 3-16,-18-10-3 0,13 3 2 0,-13-3 4 0,15 0-2 16,-4 1 3-16,-11-1-5 0,21 0 2 0,-7 0-2 15,-2 3 2-15,-12-3-2 0,23-3 1 16,-7 3-8-16,-1 0 5 0,-1 3 0 0,5-3 3 0,-6-3-2 15,7 3 2-15,-8-1-2 0,-12 1 4 0,22 0-5 16,-9-3-4-16,-13 3 0 0,21 0 0 0,-10 0 0 16,-11 0-3-16,19 0 1 0,-19 0-6 0,20 0 1 15,-12 0-4-15,-8 0 0 0,15 0-1 0,-15 0-6 16,17 0 1-16,-17 0 1 0,13 0-5 0,-13 0 0 16,15 3-3-16,-15-3-11 0,0 0-19 0,12 5-16 15,-12-5-26-15,8 3-28 0,-8-3-24 0,0 0-29 16,8 5-22-16,-8-5-28 0,0 0-41 0,0 0-36 15,0 13-53-15,0-13-366 0,0 0-749 0,0 0 331 16</inkml:trace>
          <inkml:trace contextRef="#ctx0" brushRef="#br0" timeOffset="257948.2184">19783 11593 230 0,'0'0'289'0,"0"0"-12"15,0 0-9-15,5-8-13 0,-5 8-20 0,0 0-12 0,0 0-18 0,0 0-19 16,0 0-13-16,0 0-12 0,0 0-21 15,0 0-6-15,0 0-12 0,-23 27-5 0,13-16-10 16,-4 0-2-16,1 2-4 0,-5 3-6 0,0 0-3 0,-1-1-1 16,2-2-9-16,-1 1-1 0,-2 3-7 0,2 0-4 15,4-3 4-15,-1-3-2 0,0 0-4 16,2 3 8-16,1-3-20 0,-1-1-11 0,4 0 4 0,-2 1-5 16,2-3-2-16,3 0-10 0,-1-1 7 0,1-2-11 15,-2 1 9-15,8-6-8 0,-10 13-2 0,4-8-4 16,6-5-5-16,-7 11-2 0,7-11-9 0,-8 10 9 15,8-10 0-15,-7 10-8 0,7-10 4 0,-8 11 0 16,8-11-7-16,-6 7 6 0,6-7-4 0,-4 11 1 16,4-11-1-16,0 0 2 0,-6 8-2 0,6-8-1 15,0 0-1-15,-3 10-8 0,3-10 8 0,0 0 10 16,0 0-12-16,-5 8 1 0,5-8 1 0,0 0-7 16,0 0 8-16,0 0 1 0,0 0-1 0,0 0-1 0,0 0 7 15,0 0-3-15,0 0 8 0,0 0 4 0,0 0 0 16,0 0 7-16,0 0 3 0,11 11 0 15,-11-11 2-15,0 0 2 0,15 5-1 0,-15-5-1 16,13 2 6-16,-4-2-1 0,-9 0 1 0,18 6-3 0,-6-1 7 16,3-3 3-16,-6 2 3 0,7 1-1 0,-7-2 5 15,7 1-1-15,-1-1 1 0,-1 1 3 0,1-3 2 16,-3 4 5-16,-3-5 1 0,3 2 1 0,-12-2 2 16,19 3-3-16,-7-1-3 0,-12-2 2 0,15 3-3 15,-3-2-8-15,-12-1-1 0,16 4-5 0,-16-4-5 16,17 0-5-16,-17 0-1 0,13 2-5 0,-13-2-1 15,12 1-4-15,-12-1-3 0,10 3-8 0,-10-3-6 16,0 0-20-16,12 4-26 0,-12-4-28 0,0 0-31 16,11 3-40-16,-11-3-41 0,0 0-33 0,7 7-36 15,-7-7-40-15,0 0-53 0,2 11-56 0,-2-11-384 16,0 0-844-16,0 0 373 0</inkml:trace>
        </inkml:traceGroup>
        <inkml:traceGroup>
          <inkml:annotationXML>
            <emma:emma xmlns:emma="http://www.w3.org/2003/04/emma" version="1.0">
              <emma:interpretation id="{B1BF76AE-9CA7-4562-AE38-DD2121924370}" emma:medium="tactile" emma:mode="ink">
                <msink:context xmlns:msink="http://schemas.microsoft.com/ink/2010/main" type="inkWord" rotatedBoundingBox="21986,13518 23131,13454 23134,13504 21988,13568"/>
              </emma:interpretation>
            </emma:emma>
          </inkml:annotationXML>
          <inkml:trace contextRef="#ctx0" brushRef="#br0" timeOffset="258765.171">20302 11912 14 0,'0'0'338'0,"0"0"-16"0,0 0-13 0,0 0-15 16,0 0-14-16,13 0-7 0,-13 0-7 0,0 0-3 15,0 0-17-15,17 0-2 0,-17 0-13 0,10-2 2 16,-10 2-20-16,0 0-11 0,17 0-8 0,-17 0-11 16,0 0-11-16,0 0-6 0,15-4-11 0,-15 4-10 15,0 0-6-15,9-2-12 0,-9 2-3 0,0 0-9 16,0 0-9-16,12-5-3 0,-12 5 0 0,0 0-12 0,7-4-2 15,-7 4-6-15,0 0-5 0,9-5-2 0,-9 5-2 16,0 0-10-16,0 0-3 0,0 0 1 0,7-8-3 16,-7 8-7-16,0 0 0 0,0 0-3 0,0 0-5 15,0 0-9-15,0 0 1 0,3-9-10 0,-3 9 0 16,0 0-3-16,0 0-2 0,0 0-14 0,0 0-15 16,0 0-17-16,0 0-27 0,0 0-25 15,0 0-41-15,0 0-31 0,0 0-36 0,0 0-32 0,0 0-20 16,0 0-40-16,-28 17-35 0,28-17-49 0,-4 9-83 15,4-9-257-15,0 0-760 0,0 0 336 0</inkml:trace>
          <inkml:trace contextRef="#ctx0" brushRef="#br0" timeOffset="259243.7826">20864 11874 148 0,'0'0'264'0,"8"4"-10"0,-8-4-5 16,0 0-8-16,0 0-5 0,0 0-7 0,0 0-4 15,0 0-14-15,0 0-3 0,0 0-15 0,10 3-8 16,-10-3-6-16,0 0-8 0,0 0-11 0,0 0-6 16,0 0-8-16,0 0-15 0,0 0 4 0,0 0-10 15,0 0-15-15,0 0 7 0,0 0 1 0,0 0-8 0,0 0 6 16,0 0-4-16,0 0-1 0,0 0 3 16,0 0-1-16,0 0 0 0,0 0 5 0,0 0 0 0,0 0 2 15,0 0 2-15,0 0 1 0,0 0 0 0,0 0-5 16,0 0-4-16,0 0-3 0,0 0-5 0,18-10-6 15,-18 10-8-15,0 0-10 0,11-7-4 0,-11 7-7 16,6-6-7-16,-6 6-12 0,0 0-7 0,0 0 1 16,8-10-8-16,-8 10-2 0,0 0-10 0,0 0-13 15,0 0-22-15,11-1-20 0,-11 1-19 0,0 0-13 16,0 0-19-16,0 0-27 0,0 0-32 0,0 0-37 16,0 0-26-16,0 0-27 0,-6 26-28 0,6-26-38 15,-8 13-37-15,8-13-49 0,-4 9-378 0,4-9-821 16,0 0 364-16</inkml:trace>
          <inkml:trace contextRef="#ctx0" brushRef="#br0" timeOffset="259669.668">21394 11836 240 0,'0'0'246'16,"7"3"-11"-16,-7-3-9 0,0 0-13 0,0 0-5 15,0 0-5-15,0 0-7 0,0 0-7 0,9 3 1 16,-9-3-10-16,0 0-3 0,0 0-6 0,0 0 12 16,0 0-4-16,0 0 3 0,0 0-1 0,0 0 7 0,0 0 0 15,0 0 0-15,0 0-4 0,0 0-1 0,0 0-5 16,0 0 0-16,17-2 4 0,-17 2-4 16,0 0-7-16,0 0-7 0,0 0-7 0,0 0-5 15,10-7-8-15,-10 7-9 0,0 0-17 0,0 0-3 0,0 0-13 16,9-4-7-16,-9 4-12 0,0 0-13 0,0 0-16 15,0 0-29-15,0 0-59 0,0 0-70 0,0 0-93 16,0 0-68-16,0 0-91 0,0 0-171 0,0 0-331 16,0 0-930-16,0 0 411 0</inkml:trace>
        </inkml:traceGroup>
        <inkml:traceGroup>
          <inkml:annotationXML>
            <emma:emma xmlns:emma="http://www.w3.org/2003/04/emma" version="1.0">
              <emma:interpretation id="{81BA77FD-52FE-45D3-9119-99DD784B2EC7}" emma:medium="tactile" emma:mode="ink">
                <msink:context xmlns:msink="http://schemas.microsoft.com/ink/2010/main" type="inkWord" rotatedBoundingBox="24234,13218 24351,13211 24360,13364 24243,13371"/>
              </emma:interpretation>
            </emma:emma>
          </inkml:annotationXML>
          <inkml:trace contextRef="#ctx0" brushRef="#br0" timeOffset="263733.1678">22584 11639 186 0,'0'0'240'0,"0"-12"-16"0,0 12-8 16,0 0-12-16,0-13-13 0,0 13-11 0,3-9-8 16,-3 9-11-16,0 0-6 0,0 0-7 0,0-17-6 0,0 17-3 15,0 0-13-15,0 0-4 0,0 0-3 0,0-11-10 16,0 11-7-16,0 0-12 0,0 0-6 16,0 0-9-16,0 0-8 0,0 0-1 0,0 0-5 0,0 0-4 15,0 0-7-15,0 0 14 0,0 0-11 16,-17 25-1-16,17-25 1 0,-6 12-2 0,4-3-12 0,2-9 7 15,-5 14 4-15,4-4-11 0,1-10 7 0,-2 11 1 16,2-11 2-16,0 0-8 0,0 16-7 0,0-16 8 16,0 0 6-16,6 13-2 0,-6-13 1 0,3 6 0 15,-3-6 2-15,0 0-4 0,15 0-3 0,-15 0-8 16,0 0-2-16,24-7-2 0,-17 3 0 0,4 1-4 16,-11 3-5-16,16-8 2 0,-8 6-8 0,-8 2 9 0,11-13-4 15,-5 8 0-15,-6 5-5 0,6-11 5 0,-6 11-1 16,0 0-5-16,2-10-4 0,-2 10-6 0,0 0 2 15,0 0-3-15,0 0 0 0,0 0 0 0,-15-11 2 16,15 11-2-16,0 0 5 0,0 0-8 0,-30 13 2 16,23-8 3-16,-1-1-12 0,1 3 7 0,7-7-5 15,-15 11 2-15,10-4-3 0,5-7 4 0,-12 10-11 16,12-10-21-16,-6 10-25 0,4-6-24 0,2-4-31 16,-2 13-35-16,2-13-43 0,7 15-53 0,-7-15-83 15,6 10-285-15,-6-10-662 0,9 3 293 0</inkml:trace>
        </inkml:traceGroup>
        <inkml:traceGroup>
          <inkml:annotationXML>
            <emma:emma xmlns:emma="http://www.w3.org/2003/04/emma" version="1.0">
              <emma:interpretation id="{51ED75A7-B179-4B86-9430-35A02885E8A7}" emma:medium="tactile" emma:mode="ink">
                <msink:context xmlns:msink="http://schemas.microsoft.com/ink/2010/main" type="inkWord" rotatedBoundingBox="25385,12504 28852,12310 28911,13361 25443,13555"/>
              </emma:interpretation>
            </emma:emma>
          </inkml:annotationXML>
          <inkml:trace contextRef="#ctx0" brushRef="#br0" timeOffset="264719.8167">24309 10897 256 0,'0'0'273'15,"0"0"-13"-15,3-11-16 0,-3 11-21 0,0 0-19 0,0 0-24 16,0 0-10-16,0 0-15 0,0 0-2 0,0 0-4 16,0 0-3-16,11 29-7 0,-11-11-7 0,4 1-1 15,-2 5-5-15,1 2-2 0,-3 1 1 0,0 0-4 16,-3 10-4-16,0-3-11 0,-2 7 1 0,-1-11-5 16,-1 4 5-16,-2 4-10 0,-4-3 1 0,1 0 1 15,-6-3-7-15,3 2-6 0,-3 0-5 0,3-10-3 0,-6 7-6 16,2 0-8-16,-4 0-2 0,5-7-7 0,1-3-5 15,-4 1-3-15,-2-2-2 0,-7 5-2 0,8-8-7 16,-2-2-2-16,2 2 1 0,-3-6-12 0,2 3 1 16,-1-2-10-16,5-4-11 0,4-1-23 0,-4-2-20 15,4 0-19-15,-2-1-34 0,4-8-17 0,13 4-36 16,-23-3-44-16,13 1-38 0,10 2-58 0,-13-8-81 16,10 0-225-16,3 8-641 0,0-21 284 0</inkml:trace>
          <inkml:trace contextRef="#ctx0" brushRef="#br0" timeOffset="264415.0595">23795 11069 161 0,'-11'-8'317'16,"11"8"-14"-16,0 0-15 0,-7-5-20 0,7 5-19 15,0 0-21-15,0 0-19 0,0 0-19 0,0 0-19 16,0 0-10-16,0 0-3 0,0 0-12 0,0 0 0 16,0 0 3-16,31 13-5 0,-17-7 3 0,2 2 1 15,8-2 4-15,-5 0-10 0,8 2-9 0,0 0-6 0,-2-1-6 16,2 0-14-16,0-1-12 0,1 0-8 16,-1 1-16-16,0 0 2 0,-7-2-3 0,3 1-9 15,-8 0-13-15,3-2-25 0,-4 1-26 0,-5-2-23 0,3 0-38 16,-4-2-20-16,-8-1-18 0,17 9-22 15,-17-9-22-15,9 5-11 0,-9-5-19 0,6 6-12 16,-6-6-12-16,0 0-25 0,0 0-34 0,0 0-265 0,0 0-567 16,0 0 252-16</inkml:trace>
          <inkml:trace contextRef="#ctx0" brushRef="#br0" timeOffset="266119.3137">24655 11437 154 0,'0'0'244'0,"12"5"-5"0,-1 0-9 0,-2-3-13 16,1 2-13-16,1 5-8 0,-1-5-8 0,5-1-8 15,-2 1-2-15,5 0-9 0,-3-1-14 0,3 1-12 16,-1-8-13-16,0 3-8 0,1 1-11 0,2-2-10 16,-5-1-9-16,0 0-14 0,1 1-3 0,-1-1-7 15,-2 0-7-15,1-2-12 0,-1-1 0 0,-5 2-2 16,2-2-5-16,-3 2-5 0,-7 4-2 0,14-11-8 15,-8 6 4-15,-6 5-9 0,9-11-3 0,-5 6-4 16,-4 5-3-16,2-17-4 0,-2 17-6 0,-2-17-2 16,2 17-3-16,-6-14-3 0,0 4-5 0,2 2 3 0,-5-3 0 15,1 5 0-15,-2-1 2 0,0-3-7 16,-5 2 8-16,0 2 0 0,1-1 2 0,-2 3 3 16,0-2-2-16,-4 3 2 0,1 1 3 0,-1-4 9 15,4 5-2-15,-3 1 5 0,1 1 1 16,-2 2 7-16,2 0-7 0,2 1 4 0,1-1 0 0,-3 2 0 0,5 0-1 15,-2 2 4-15,1 2-1 0,2-2 1 0,2 1-4 16,1 1 4-16,0 0 0 0,3 6 11 0,0-5-9 16,3 1-5-16,0 2 5 0,0 0-1 0,3-2 10 15,0 2-11-15,2-2 1 0,-2-11 0 0,4 19-2 16,1-7 0-16,-1-3 8 0,2-2-6 0,2 2-5 16,2-3-4-16,-1 3-3 0,6-4-5 0,-2-1 13 15,4-2-7-15,-1 2 0 0,2-8-4 0,1 4-1 0,1-4-11 16,-4 1-3-16,5-3-11 0,-2 1-8 15,-1-1-1-15,2 1-4 0,-4-4-5 0,1-1 2 16,-3 2 3-16,1-3-2 0,0 5-1 0,-4-4 4 0,-1-1 5 16,1-1 4-16,-1-1-6 0,-7 0 6 0,6 1 3 15,-5 1 1-15,-1 3-1 0,0-1 4 0,2-1 6 16,-2 0 6-16,-3 10 9 0,9-14-3 0,-9 14 3 16,3-11-1-16,-3 11-1 0,6-6 5 0,-6 6-6 15,0 0 3-15,12-5 0 0,-12 5 3 0,0 0-5 16,19 5 14-16,-19-5-1 0,17 10 1 0,-7-6-2 15,0 6 9-15,2-3-4 0,2 3 3 0,2 0 7 16,-5-1-5-16,2 4-3 0,3-6 4 0,-2 3-7 16,-4-2 11-16,1-2-10 0,2 1 5 0,1 3-4 15,-7-3-5-15,2-3-17 0,0 1 14 0,-3 1 0 16,-6-6-3-16,15 5 4 0,-6 0-4 0,-9-5 3 16,9 3-2-16,-9-3 0 0,0 0-11 0,16 0 5 15,-16 0-2-15,0 0-3 0,18-8-11 0,-11 1 0 16,-7 7 1-16,14-12-7 0,-7 5 0 0,-1-1 0 15,3-2-7-15,3-1 7 0,-4-3 0 0,4 3 2 16,-5 3-6-16,3-3 7 0,-2 3-2 0,1-2 1 0,1 3 1 16,-2 1 2-16,-2 1 0 0,-6 5 1 0,13-8-3 15,-13 8-4-15,12-5 3 0,-12 5 4 0,14 2 0 16,-14-2 3-16,11 8-7 0,-11-8 7 0,9 10 12 16,-1-4-15-16,-5 4 14 0,0-2-6 0,0 0 4 15,1 2 0-15,2-3-1 0,-4 3-8 0,-2-10 14 16,4 14-1-16,-1-6-1 0,-3-8-5 0,5 13 3 15,-5-13-1-15,3 8 0 0,-3-8 2 0,0 0 2 16,3 8-2-16,-3-8 5 0,0 0-4 0,0 0 5 16,0 0-5-16,0 0 4 0,0 0-7 0,0 0 3 15,0 0 4-15,0 0-8 0,0 0-2 0,0 0-5 16,16-19-11-16,-16 19-6 0,7-18-3 0,-2 11-9 0,-4-4 1 16,5 3 0-16,-1-4-8 0,-2-2 10 0,1-1 1 15,4 3 4-15,-2 0 1 0,0 0 10 0,1 4-6 16,-5-3 1-16,4 3 7 0,0-1 3 15,0 2 7-15,0-2-5 0,-6 9 12 0,13-9 4 16,-6 5 0-16,2-2 3 0,-9 6 1 0,17-5-2 0,-17 5-3 16,16-2 13-16,-16 2-4 0,23 7 14 0,-15-5-1 15,6 4 6-15,-5 1-5 0,6 4 2 0,-2-3 3 16,-2-3 8-16,2 6-12 0,0 0 10 0,-2 2-9 16,2-6 0-16,-1 4 8 0,-1-2-11 0,1 2-5 15,1-4-5-15,-2 3-2 0,-3-3 4 0,-2 0-4 16,5-1 4-16,-2-1 0 0,1-1 12 0,-4 1-20 15,-6-5 2-15,17 5-3 0,-17-5 5 0,13 0-4 16,-5 4-8-16,-8-4 0 0,0 0 3 0,19-7-5 16,-19 7-5-16,15-7 2 0,-9 3 1 0,-6 4-7 15,13-14 6-15,-8 6-23 0,4-2 22 0,-3 0-2 16,0-1-7-16,4-2 2 0,-6 1 5 0,1 4-6 0,2-1-3 16,-4 0 4-16,-3 9 3 0,9-15 6 15,-4 8-5-15,-5 7-3 0,6-9 9 0,-6 9-17 0,6-6 3 16,-6 6 10-16,0 0 5 0,13 0-14 0,-13 0 20 15,14 6-5-15,-14-6 5 0,12 11 7 0,-5-2 6 16,8-2 0-16,-2 3-1 0,1 0 2 0,-4 5 5 16,4-5 0-16,0 1 2 0,3 3-5 0,2 0-1 15,1-1-1-15,-4-2-3 0,-2 0-1 0,0-2 1 0,10 2 0 16,-15-1-7-16,2-3 0 0,-2-3-16 16,-2 1-29-16,2-2-31 0,-9-3-37 0,9 8-31 15,-9-8-41-15,0 0-52 0,7 5-90 0,-7-5-379 0,0 0-750 16,0 0 331-16</inkml:trace>
          <inkml:trace contextRef="#ctx0" brushRef="#br0" timeOffset="266373.3019">26461 10845 3703 0,'2'-25'224'15,"-1"1"-30"-15,-1 6-12 0,3 4-34 0,-3-1-24 0,3 7-17 16,0 0-25-16,-3 8-11 0,3-14-12 0,-3 14-12 15,2-9-13-15,-2 9-11 0,0 0-20 0,0 0-37 16,0 0-48-16,0 0-51 0,0 0-52 0,9 37-72 16,-12-13-121-16,-5-2-278 0,-4 2-709 0,-1 1 313 15</inkml:trace>
          <inkml:trace contextRef="#ctx0" brushRef="#br0" timeOffset="267683.3291">27200 11354 37 0,'0'0'357'0,"0"0"-30"0,0 0-25 16,0 0-20-16,0 0-19 0,0 0-11 0,0 0-11 15,6 25-17-15,-6-25-16 0,-6 17-10 0,-3-6-20 16,1 2-15-16,-1 2-19 0,-7 3-13 0,0 2-9 15,2-2-7-15,-5 6-28 0,4-3 5 0,-2 2-26 16,0 0-28-16,-1 1-38 0,4 0-41 0,-2-3-48 16,2-1-52-16,-2 3-65 0,10-10-105 0,-7 0-196 15,10-2-548-15,-3-4 242 0</inkml:trace>
        </inkml:traceGroup>
        <inkml:traceGroup>
          <inkml:annotationXML>
            <emma:emma xmlns:emma="http://www.w3.org/2003/04/emma" version="1.0">
              <emma:interpretation id="{F9FAB81D-AE53-4F30-9718-DD99126576C4}" emma:medium="tactile" emma:mode="ink">
                <msink:context xmlns:msink="http://schemas.microsoft.com/ink/2010/main" type="inkWord" rotatedBoundingBox="30057,12169 30944,12120 30999,13102 30112,13152"/>
              </emma:interpretation>
            </emma:emma>
          </inkml:annotationXML>
          <inkml:trace contextRef="#ctx0" brushRef="#br0" timeOffset="268436.1165">29241 10482 5 0,'0'0'280'0,"0"0"-16"0,0 0-11 0,0 0-12 0,0 0-7 15,-28 42-9-15,15-17-4 0,-4 9-10 0,-2 5-8 16,-1 0-6-16,-2 3-12 0,-17 15 1 0,1 3-9 16,0-3-8-16,-3 1-5 0,6-16-3 0,-11 13-12 15,1-5-8-15,15-11-13 0,-2 2-8 0,-1-2-5 16,1-7-12-16,0 2-11 0,0-3-6 0,3 0-7 15,3-6-6-15,-1 3-11 0,8-9-4 0,0 1-6 16,2-4-18-16,4-4-43 0,1 2-42 0,-2-4-38 16,4 3-49-16,-2-4-56 0,5-2-86 0,-2-1-372 15,0-1-705-15,9-5 312 0</inkml:trace>
          <inkml:trace contextRef="#ctx0" brushRef="#br0" timeOffset="268145.2949">28396 10789 278 0,'3'-9'341'0,"-3"9"-26"16,0 0-27-16,7-5-21 0,-7 5-12 0,0 0-7 16,23 5-10-16,-8 1-14 0,1 3 4 0,8 0-5 15,1 4 3-15,1 1-18 0,9 8-5 0,-2 2-3 16,6-6-6-16,-3 5-9 0,2-2-11 0,-2-1-9 15,3 2-11-15,0 4-5 0,-3-4-12 0,-1-3-13 16,7 2-7-16,-6-1-6 0,-3-2-10 0,-5-1-9 16,5 3-5-16,-8-4-8 0,-1-3-6 0,-2 4-8 15,1-3-8-15,-1-3-8 0,-8 0-2 0,2 0-3 16,-3 0-8-16,-1-3-2 0,-1 0-3 0,-2 0-6 16,-2 1-13-16,-1-4-10 0,2 1-18 0,-8-6-19 15,9 11-25-15,-6-5-32 0,-3-6-27 0,7 9-31 0,-7-9-27 16,0 0-12-16,2 12-36 0,-2-12-34 0,0 0-43 15,0 0-58-15,0 0-324 0,-26 0-741 16,26 0 328-16</inkml:trace>
        </inkml:traceGroup>
      </inkml:traceGroup>
      <inkml:traceGroup>
        <inkml:annotationXML>
          <emma:emma xmlns:emma="http://www.w3.org/2003/04/emma" version="1.0">
            <emma:interpretation id="{2AFD99E6-FC66-408F-8DF1-F53A14ABF2EC}" emma:medium="tactile" emma:mode="ink">
              <msink:context xmlns:msink="http://schemas.microsoft.com/ink/2010/main" type="line" rotatedBoundingBox="2632,15017 31978,13892 32036,15396 2690,16521"/>
            </emma:interpretation>
          </emma:emma>
        </inkml:annotationXML>
        <inkml:traceGroup>
          <inkml:annotationXML>
            <emma:emma xmlns:emma="http://www.w3.org/2003/04/emma" version="1.0">
              <emma:interpretation id="{8D391164-A508-4625-9DC5-8667BF523BE3}" emma:medium="tactile" emma:mode="ink">
                <msink:context xmlns:msink="http://schemas.microsoft.com/ink/2010/main" type="inkWord" rotatedBoundingBox="2640,15219 4277,15156 4309,15988 2672,16051"/>
              </emma:interpretation>
            </emma:emma>
          </inkml:annotationXML>
          <inkml:trace contextRef="#ctx0" brushRef="#br0" timeOffset="270512.2789">1130 13667 127 0,'-1'-15'260'0,"1"15"-10"0,0-12-11 15,0 12-10-15,0-12-14 0,0 12-12 0,-2-15-11 16,2 15-10-16,0 0-3 0,0-18-12 0,0 18-5 0,2-9-12 16,-2 9-6-16,0 0-8 0,0 0-12 0,0 0-14 15,0-12-9-15,0 12-17 0,0 0-8 0,0 0-5 16,0 0-2-16,0 0 3 0,0 0-9 0,0 0 0 16,13 38 6-16,-11-20-7 0,2-1 1 0,2 4 0 15,0 5 3-15,0 1-3 0,3 8 0 0,0-2 1 16,0-7 9-16,-5 0-5 0,7 1 1 0,-4 0-2 15,4 1 2-15,-2-6-7 0,-2 1 6 0,1 1-8 16,2 1 0-16,-1 0-4 0,1-4-1 0,-2-4-3 0,-1 0-2 16,1 4-6-16,-1-6 1 0,1 2-4 15,-2-3-4-15,0 4 1 0,1-5-7 0,-1 4 2 16,2-3-5-16,-2 1 3 0,-1-1-11 0,0-1 3 0,1 0-1 16,-3-2-2-16,1 0-3 0,-1-1 2 15,-3 0-1-15,0-10-3 0,8 15 0 0,-8-8 1 0,0-7-2 16,3 11 1-16,-3-11 2 0,0 0 2 0,0 13-1 15,0-13-1-15,0 0-1 0,0 0 1 0,0 0 6 16,-12 7-11-16,12-7 3 0,0 0-2 0,0 0-2 16,0 0-2-16,0 0-2 0,-31-14-3 0,22 8 1 15,1 0-9-15,1 1-3 0,-7-6-5 0,2 4 1 16,-1-6-15-16,-2 6-1 0,-1-3-4 0,2 2-2 16,-1 1 1-16,0 0 6 0,-1 0-2 0,0 0-2 15,-1 4 0-15,4-1 3 0,-2 0-1 0,3 2 6 16,-3 0-6-16,2 0 4 0,13 2 5 0,-24 2 3 15,9 0-4-15,3 1 6 0,12-3-1 0,-15 5 1 16,6-2 1-16,9-3 1 0,-15 9 1 0,11-5 2 16,4-4-2-16,-12 10 2 0,12-10-4 0,-5 14 4 15,5-14 1-15,-1 11 1 0,1-11 0 0,0 13 3 16,0-13 0-16,4 14-2 0,1-5 4 0,1-2 4 16,1 2 3-16,-1-3-6 0,6 3-1 0,-6-2 0 0,7-1 8 15,-1 1-3-15,3 0-4 0,3-3 3 0,-2-2-2 16,4-2 6-16,-2-2-5 0,3-2 0 15,1-4-3-15,3 2 0 0,2-1-15 0,-3-4-2 16,-2 1-4-16,-1-4-10 0,2 1-3 0,-1 0-3 0,3-3-1 16,-5 2 4-16,-1-3-7 0,-8 6 8 0,2-4-2 15,-3 3 8-15,-1-2-2 0,0 2 6 0,-1-3-1 16,-5 3 9-16,1 1-1 0,-1-4 9 0,0 6-8 16,-1-2 7-16,-4-3-4 0,2 14 11 0,0-21-5 15,0 12 8-15,0 9-1 0,0-13 13 0,0 13-2 16,0-12-1-16,0 12-9 0,0 0 10 0,0 0-2 15,3-10-4-15,-3 10 0 0,0 0 6 0,12-7-1 16,-12 7 9-16,0 0-7 0,21 14 12 0,-10-6-4 16,-4-1 2-16,5 5-4 0,1-2 3 0,-2 3 0 15,5-4 0-15,-2 2-3 0,-5 3 1 0,2-1-5 16,-2-2 3-16,2 0-1 0,-5 1-1 0,3 0-3 16,-5-1 2-16,2-3-17 0,-3 1-16 0,3 0-19 15,-4-1-32-15,-2-8-33 0,4 14-26 0,-4-14-38 16,-1 13-39-16,1-13-57 0,-9 10-74 0,9-10-255 15,0 0-641-15,-17 0 284 0</inkml:trace>
          <inkml:trace contextRef="#ctx0" brushRef="#br0" timeOffset="270669.8544">1442 13815 137 0,'-3'-10'275'0,"3"10"-29"15,-6-11-28-15,6 11-33 0,0 0-38 0,0 0-28 16,0 0-40-16,0 0-49 0,0 0-75 0,0 0-188 16,0 0-250-16,0 0 111 0</inkml:trace>
          <inkml:trace contextRef="#ctx0" brushRef="#br0" timeOffset="271458.2081">1803 13960 110 0,'0'0'337'0,"0"0"-7"0,0 0-17 0,0 0-17 16,0 0-16-16,0 0-13 0,0 0-15 0,0 0-22 16,0 0-17-16,0 0-7 0,0 0-11 0,0 0-17 15,0 0-18-15,0 0-11 0,0 0-16 0,0 0-13 16,0 0-12-16,0 0-8 0,0 0-12 0,0 0-2 16,0 0-15-16,0 0-7 0,0 0-6 0,10 0-1 15,-10 0-6-15,18-4-5 0,-9 2-5 0,-9 2 3 0,26-6-13 16,-13 2 1-16,5-3-4 0,1 2-1 15,1 2-8-15,-4-1 3 0,3 2-3 0,1-2-5 16,-2-1-1-16,1 4 2 0,-1 0-5 0,0 1 4 0,-3 0-8 16,1 0 1-16,-1 2 1 0,-3 3 0 0,-1-5-4 15,-1 5 0-15,-1-3 3 0,-9-2 4 16,16 8-8-16,-10 2 2 0,-3-4 5 0,-3-6-1 0,5 17 6 16,-4-8-8-16,1 2-6 0,-4 4 5 0,2-15 11 15,-4 25-11-15,1-12 4 0,-3 3-2 0,0-3 2 16,-3 4-2-16,0-1 5 0,0 0 7 0,-4 2-2 15,-1 1 2-15,5-3-3 0,-1-3-2 0,-2 2 0 16,6-1 3-16,-2-1-4 0,1-4 0 0,1 2-8 16,0-1 2-16,5-1 2 0,1-9-4 0,-9 13-2 15,4-5 7-15,5-8-11 0,0 0 9 0,-1 14-17 16,1-14-2-16,0 0-6 0,0 0-4 0,12 7-6 16,-12-7-4-16,14-4-15 0,-14 4-1 0,26-7-4 0,-10-4 7 15,1 1-1-15,5-3 7 0,2 1 1 16,-2-3 4-16,1 4-2 0,2-5 7 0,0 2 4 15,1 1 0-15,-4-2 7 0,3 2-2 0,-4 0 15 16,-1-1 6-16,-5 4 0 0,1 2 19 0,-3-2-2 0,-1 2 12 16,-4 4 6-16,-1 0 5 0,-7 4 2 0,12-9 6 15,-12 9 1-15,8-7 0 0,-8 7 2 16,0 0-4-16,10-4-4 0,-10 4-7 0,0 0-4 0,9-3-1 16,-9 3-5-16,0 0 1 0,0 0-6 0,13 14 1 15,-7-9-5-15,-1 3 8 0,1-3 3 0,0 4-13 16,4 2 2-16,-2-2-5 0,-1 0 5 0,1 4-6 15,-1-2 0-15,4 0 0 0,-6-2 0 0,0 0-2 16,-1 1 2-16,2-3-5 0,0 0-1 0,0 2-16 16,-6-9-25-16,9 13-36 0,-3-7-27 0,-6-6-36 15,5 10-35-15,-5-10-37 0,1 10-36 0,-1-10-44 16,0 0-91-16,0 0-292 0,0 0-722 0,0 0 320 16</inkml:trace>
          <inkml:trace contextRef="#ctx0" brushRef="#br0" timeOffset="271626.7558">2458 13773 233 0,'-3'-6'375'0,"3"6"-37"16,-5-11-29-16,5 11-36 0,0 0-29 0,-6-9-31 16,6 9-32-16,0 0-31 0,0 0-35 15,0 0-40-15,0 0-45 0,0 0-50 0,0 0-61 0,0 0-90 16,11 32-207-16,-8-22-409 0,1-1 181 0</inkml:trace>
        </inkml:traceGroup>
        <inkml:traceGroup>
          <inkml:annotationXML>
            <emma:emma xmlns:emma="http://www.w3.org/2003/04/emma" version="1.0">
              <emma:interpretation id="{30F5A26D-B509-4CBF-BA1F-3A35131AB27E}" emma:medium="tactile" emma:mode="ink">
                <msink:context xmlns:msink="http://schemas.microsoft.com/ink/2010/main" type="inkWord" rotatedBoundingBox="4629,15379 7767,15258 7787,15775 4649,15895"/>
              </emma:interpretation>
            </emma:emma>
          </inkml:annotationXML>
          <inkml:trace contextRef="#ctx0" brushRef="#br0" timeOffset="272382.804">3126 13798 92 0,'4'-11'321'0,"-4"11"-11"0,0 0-8 16,0 0-17-16,0 0-16 0,0 0-24 0,0 0-20 15,0 0-16-15,0 0-15 0,0 0-9 0,0 0 5 16,0 0-23-16,-36 13-2 0,26-3-10 0,0 0-7 0,-5 1-12 16,1-2-11-16,2 2-12 0,0 2-2 15,2 0-12-15,-2 2-16 0,3-4-9 0,0 5-2 16,0-9-15-16,5 3 1 0,1-2-4 0,-3-2-7 16,6-6-6-16,-2 18-5 0,2-18-4 0,-4 14-5 15,4-14 4-15,4 12-7 0,-4-12-1 0,9 9-1 16,-9-9-2-16,12 6-12 0,-4-5 9 0,4 3-13 0,-4-4 4 15,4 4-4-15,0-2 0 0,-1-1 7 0,1 3-2 16,3-4-8-16,3 0-2 0,-5 3 3 0,2-2 2 16,-2-1-5-16,-1 2 3 0,3-2-4 0,-3 1 20 15,-1 3-16-15,-1 0-10 0,0 0 5 0,-10-4 1 16,15 1-4-16,-9 6 13 0,-6-7-13 0,9 7 8 16,-9-7 1-16,9 8 3 0,-9-8-4 0,2 9 11 15,-2-9-3-15,0 0 1 0,-6 18 0 0,0-10-2 16,6-8 0-16,-12 14 1 0,4-9 1 0,1 2-1 15,-1-2-3-15,8-5-1 0,-14 13 2 0,3-9-6 16,4 1-10-16,-1 2-20 0,8-7-20 0,-12 2-35 16,12-2-37-16,-13 2-34 0,13-2-50 0,-14 0-56 15,14 0-85-15,0 0-272 0,-7-13-668 0,7 13 296 16</inkml:trace>
          <inkml:trace contextRef="#ctx0" brushRef="#br0" timeOffset="272466.5775">3309 13966 150 0,'0'0'395'16,"8"-8"-23"-16,-8 8-23 0,0 0-36 0,12-4-28 15,-12 4-32-15,0 0-11 0,13 1-8 0,-13-1-24 16,15 6-10-16,-8 0-18 0,1-1-3 0,-1 1-18 0,4 1-13 16,-4-3-13-16,5 4-10 0,-1 2-9 0,-1 0-12 15,-3-2-11-15,4 3-3 0,-7-5-9 0,7 4-1 16,-4-2-11-16,-1-1-12 0,0 6-7 0,0-6-16 15,-4 3-26-15,2-2-27 0,-4-8-33 0,5 11-26 16,-5-11-34-16,3 13-37 0,-3-13-46 0,0 0-54 16,-6 18-83-16,6-18-257 0,-11 6-636 0,11-6 281 15</inkml:trace>
          <inkml:trace contextRef="#ctx0" brushRef="#br0" timeOffset="272603.2126">3311 13779 91 0,'0'0'390'0,"-5"-12"-32"16,5 12-40-16,-3-11-28 0,3 11-34 0,0 0-25 0,0 0-26 15,0 0-30-15,0 0-24 0,0 0-36 0,0 0-39 16,0 0-38-16,0 0-43 0,33 17-47 16,-25-4-41-16,0-1-45 0,4-5-64 0,-6 3-166 15,3-4-397-15,2 8 175 0</inkml:trace>
          <inkml:trace contextRef="#ctx0" brushRef="#br0" timeOffset="272963.7157">3631 13909 154 0,'0'0'288'0,"17"3"-1"0,-17-3-8 15,10 7-9-15,-4-7-4 0,-6 0-15 0,12 11-11 16,-6-7-12-16,2 6-11 0,-2-6-20 0,1 4-6 16,-1 2-13-16,1 0-6 0,-1 1-14 0,0 2-13 15,-3-3-15-15,2-2-13 0,1 5-8 0,-2-4-9 16,-1 0-12-16,-1 2-3 0,-2-11-12 0,4 14-8 15,-4-14-3-15,6 13 4 0,-4-7-17 0,-2-6-4 16,0 0 0-16,6 11-14 0,-6-11-2 0,0 0-8 16,6 5-20-16,-6-5-18 0,0 0-16 0,0 0-15 15,0 0-5-15,16-18-13 0,-16 18-2 0,9-11-7 16,-5 0 4-16,2 4 4 0,0 0 9 0,0-6 2 16,-1 3 6-16,1 3 10 0,-2-4 9 0,2 4 13 15,2 2 14-15,1-5 20 0,-2 4 22 0,0 2 10 16,-7 4 14-16,20-8 17 0,-11 6-5 0,-9 2 11 0,25-1-2 15,-13 1-14-15,2 5-1 0,-1 1-3 16,2-1-8-16,-3 2 8 0,3 2-12 0,-2-2-2 16,-1 3-9-16,1 1-5 0,-1-2-1 0,-3 6-18 0,3-3-26 15,-3 1-27-15,2-2-57 0,-5 2-46 0,0 1-53 16,-6-3-63-16,3 0-102 0,-3-11-287 16,1 13-696-16,-1-13 309 0</inkml:trace>
          <inkml:trace contextRef="#ctx0" brushRef="#br0" timeOffset="274070.6474">4367 13690 281 0,'0'0'311'0,"0"0"-14"16,13-5-18-16,-13 5-18 0,0 0-15 0,18 11-14 16,-11-2-6-16,2-5-20 0,3 7-6 0,0 3-10 15,6 0-10-15,-3 6-17 0,-2-1-4 0,2 3 0 16,3-2-13-16,-1 1-14 0,1 3-2 0,-1-3-13 16,4 9-12-16,-6-7-6 0,3 0-12 0,-4-2-8 0,2 1-3 15,-3-2-12-15,-1-5-6 0,0 2-8 0,-3-3-1 16,2-4-4-16,-4-2-2 0,-1-1-5 15,2-1-6-15,-8-6-3 0,7 10 3 0,-7-10 2 0,0 0-10 16,6 5-8-16,-6-5-6 0,0 0-5 0,0 0-7 16,0 0-10-16,0 0-8 0,0 0-15 0,0 0-13 15,-12-32-3-15,5 25-2 0,-1-2-4 0,-4 0 2 16,3 2 0-16,-4 1 15 0,1-1 1 0,-2 3-1 16,3 1 4-16,-3-1 13 0,-1 2-5 0,2 2 9 15,13 0-1-15,-26 0 10 0,14 2 0 0,4 0 4 16,8-2 0-16,-21 5 8 0,13-1-3 0,-1 3 3 15,9-7-6-15,-10 7 8 0,4 1 2 0,6-8 5 16,-6 15 14-16,1-10-13 0,5-5 7 0,0 17-7 16,0-17 8-16,6 16 2 0,-1-7-6 0,1 2-1 15,-3-4 9-15,3 2-5 0,1-3 0 0,4 1-1 16,-2-2 1-16,3 1 0 0,2-1 1 0,-2-1-3 16,6-3-2-16,-1-2 2 0,2 0-7 0,0-3 1 0,7-6-2 15,-4-4-5-15,4 3-2 0,-1 2-9 0,-3-2-5 16,5 0-2-16,-2-2 2 0,-4-2-8 15,3-1-5-15,-1 4-3 0,-3-5-5 0,3 4 1 16,-2-5 1-16,0 3-3 0,-8 1 11 0,0 3-2 0,2-1 0 16,-1-4 8-16,-4 10-8 0,-2-8 4 0,-1 3 5 15,-1 1-9-15,-1 3 8 0,-2-3 3 16,-3 10-1-16,0-20 2 0,0 20-1 0,-2-15 2 0,2 15 0 16,-4-11 1-16,4 11 6 0,-8-11-9 0,8 11 6 15,-15-9-3-15,5 8 6 0,10 1 6 16,-18 1 10-16,3 8 6 0,2-7 2 0,-2 7 5 15,1-2-2-15,1 3 7 0,-1-1 1 0,5 1 2 0,-3 2-2 16,2 0 2-16,1 1 7 0,5 2 0 0,1 1-2 16,0 0 2-16,1-3-11 0,2 0 5 0,6 2-5 15,-1-4 4-15,1 3-9 0,2-1 0 0,4-2 8 16,-1-1-9-16,2 0-9 0,5-2 1 0,0-5-19 16,-2 3 2-16,4-5-16 0,-1-1-22 0,7-4-20 15,-1 1-12-15,-1 0-2 0,1-5-2 0,-7 1-10 0,7 0 4 16,-1-6 16-16,0 4 0 0,-1-3 5 15,0-2 8-15,-8 5 10 0,0-2 16 0,2 3 16 16,-2-6 25-16,-2 5 11 0,-1 1 10 0,-3-2 14 16,1 5 13-16,-2 1-15 0,-8 4-1 0,12-11 4 15,-6 9-6-15,-6 2-4 0,10-10-1 0,-10 10 1 16,13 0 0-16,-13 0 4 0,0 0-7 0,18 6 4 16,-18-6-8-16,14 5 0 0,-8-3-2 0,-6-2-1 0,13 8-5 15,-7-2 0-15,-6-6 13 0,17 5-14 0,-13-2-7 16,-4-3 4-16,8 6-2 0,-8-6-3 15,7 6 1-15,-7-6-3 0,7 3 4 0,-7-3 0 0,0 0-3 16,0 0-5-16,0 0-4 0,18-7-8 0,-18 7-6 16,11-8-8-16,-7 0-8 0,2-3-3 0,0-4-1 15,0 6-6-15,2-8 1 0,2 6 0 0,-3-4-2 16,2-1 5-16,2 5 1 0,-1-4 7 0,2 4-3 16,2 0 0-16,-1 3 12 0,1 4 4 0,0-3 15 15,3 2 14-15,-1 5 13 0,2-1 3 0,0 4 8 16,-2 0 5-16,4 7 5 0,5-1-1 0,-5 4 5 15,3 2-8-15,-6 1-2 0,2 5-3 0,-2-3-5 16,2 3-5-16,-3 0 1 0,-1 0-11 0,0 1-27 16,0-2-35-16,-4 1-43 0,1 0-48 0,1 0-48 0,-4-1-65 15,-3-3-77-15,6 2-359 0,1-4-735 16,5 0 325-16</inkml:trace>
        </inkml:traceGroup>
        <inkml:traceGroup>
          <inkml:annotationXML>
            <emma:emma xmlns:emma="http://www.w3.org/2003/04/emma" version="1.0">
              <emma:interpretation id="{76B2C0B2-7B4C-4B38-9CF9-99EE27BBB53B}" emma:medium="tactile" emma:mode="ink">
                <msink:context xmlns:msink="http://schemas.microsoft.com/ink/2010/main" type="inkWord" rotatedBoundingBox="8734,14950 12994,14786 13030,15716 8769,15879"/>
              </emma:interpretation>
            </emma:emma>
          </inkml:annotationXML>
          <inkml:trace contextRef="#ctx0" brushRef="#br0" timeOffset="277635.8323">7136 13987 240 0,'0'0'251'16,"0"0"-16"-16,0 0-19 0,0 0-20 0,0 0-17 15,0 0-13-15,0 0-7 0,0 0-5 0,0 0-5 16,0 0-5-16,0 0-6 0,0 0-3 0,0 0-4 16,0 0 0-16,0 0-7 0,0 0-3 0,17 16-7 15,-17-16-3-15,0 0-12 0,19-6-4 0,-7 3-11 16,-12 3-7-16,16-5-6 0,-7 1-3 0,2-2-9 16,-4 3-9-16,5-2 0 0,-12 5-5 0,22-11-4 15,-14 6-4-15,1-2-5 0,0 3-4 0,1-4 4 16,-4 1-8-16,0-3 2 0,2 4-6 0,-2-4-2 15,-3 1-6-15,-3 9-5 0,7-17 1 0,-4 11-8 0,0-8 0 16,-3 14-3-16,0-17-4 0,0 17 0 16,0-18-1-16,0 18 2 0,-6-13-1 0,3 3-1 15,3 10-2-15,-13-13 4 0,7 6-1 0,-2 1 1 16,-1 1-1-16,9 5-4 0,-22-5 4 0,11 5 2 0,11 0-3 16,-28 5 2-16,15 1 3 0,-4 4 2 15,4-4-8-15,-4 2 4 0,2 3 1 0,2-2 0 16,0 2-1-16,1-3 3 0,4 6-1 0,-4-3 7 0,5 4-3 15,1-8 1-15,0 3 2 0,3 2 2 0,-2 1 2 16,5-2 1-16,0-11 7 0,0 24 2 0,5-10 0 16,1 1 6-16,3-1 1 0,-3 2 0 0,4-2 5 15,1-3 6-15,1 0 0 0,7 7-2 0,-3-1-1 16,4-1 4-16,-1 0-6 0,2-3 9 0,3 2-9 16,-3 1 1-16,4-3-6 0,-5-2 3 0,2 0 1 15,-1-2 1-15,3 0-10 0,-5-3 6 0,2-2-7 16,-2-2 3-16,-4-2-2 0,3 0-2 0,2 0 0 15,-4-2-5-15,2-4 8 0,1-2-8 0,-1 1-5 0,0-11-1 16,0 11 4-16,0-8 1 0,3 3-2 0,-6-3-2 16,1-2 4-16,3-3-8 0,1-2 8 15,-4 2-4-15,1-4-3 0,-5 1 0 0,4-1-15 16,-6-3-2-16,10-7 2 0,-10-2-14 0,2 0-13 16,-4 9-8-16,-2 0 2 0,1-8-5 0,-5 9 1 15,-1-2-2-15,-1 2 4 0,-1 1 0 0,1-3-1 0,-3 1 5 16,0 3 6-16,0 1-4 0,0-1 6 0,-5 0 7 15,-1 0-5-15,6 2 2 0,-4-2 4 0,1 6 3 16,-3-2 0-16,1 3 6 0,2 2-5 0,-1 1 2 16,1 0 4-16,0 3 3 0,-1-1-2 0,1 2-1 15,0 4 3-15,-2-1 2 0,8 7-4 0,-16-7 7 16,16 7-3-16,-17-1 0 0,17 1 1 0,-19 5 3 16,7 2-3-16,0 0 10 0,2 4-11 0,-4-1 7 15,4 2 4-15,1 3 6 0,-2 0-2 0,2 6 6 16,2 0 1-16,1 0 1 0,-3 3 2 0,5 0 10 15,2 1 1-15,2-1-1 0,-3 1 1 0,6 1 7 16,-3 0-6-16,3 2 6 0,3 0 1 0,2 7 8 16,3 0-13-16,-5 0 6 0,2-11-6 0,1 1-3 15,4 6-4-15,-4-10 4 0,5 6-5 0,-1-2 4 16,2-7-4-16,-2 3 0 0,4 0 4 0,-1-3-1 0,1-2 0 16,-1-1 1-16,-1-5-3 0,6 1-6 15,-2-1 2-15,-2-3 7 0,5-4-3 0,3 1 7 0,-8-1-14 16,10-3 2-16,1-3 2 0,-1-1 3 0,-2-2-1 15,0-1-6-15,1 0-4 0,1-6-1 0,-2 5-4 16,-4-2 0-16,4-1 3 0,-5-4-6 0,-7 8 5 16,5-6 1-16,-2 2-6 0,1 4-1 0,-4-7-2 15,4 3-11-15,-7 1-3 0,2-4-5 0,-3 2-5 16,1 1 3-16,-1-3-10 0,-1-2 5 0,1-5-6 16,-5 5-8-16,-1 0-4 0,3 3-2 0,-6-4-1 15,0 4-3-15,0-1 0 0,0 14 7 0,-3-22 0 16,0 12 8-16,0 1-2 0,3 9 4 0,-13-16 3 15,5 9 3-15,-1 0 5 0,9 7 1 0,-16-8-2 16,10 4 11-16,-4-1-6 0,10 5 1 0,-20 0 5 16,20 0-1-16,-25 11 4 0,11-2 4 0,5-5 4 15,-1 1 1-15,-2 6 0 0,2-2 6 0,1 2-4 16,1 2 11-16,-2-2-3 0,7 3 0 0,-3 2 1 0,6 0 7 16,-3 0 6-16,6 9-10 0,-3-9 9 0,6 0-6 15,-5-1 8-15,5-3 2 0,0 6 3 0,2-1 0 16,1-4 4-16,0 0 2 0,1 0-6 0,3 0 9 15,1-2-8-15,-2-4-5 0,4 2-1 0,-2 2 7 16,1-6-6-16,1 1-2 0,-3-5-4 0,4 5 5 16,-1-4-7-16,4 0-1 0,-4-4-3 0,0 1 3 15,4-2-5-15,-5-4 2 0,4 3-4 0,-1-1-1 16,0-4 1-16,-2-1-9 0,4-4-9 0,-4 5 4 16,0 0-12-16,-2 1 5 0,-1-2-5 0,2 0 3 15,-1-1 0-15,-1-3-7 0,-1-7 2 0,-2 11 5 16,1-4-3-16,-2 0 1 0,0 0 0 0,-5 2 2 15,-1 1-4-15,3 1 4 0,0 1-1 0,-6-2 8 16,5 1-3-16,-5 10-3 0,3-10 14 0,-3 10-13 16,6-11 7-16,-6 11-6 0,6-8-1 0,-6 8-1 15,0 0 4-15,0 0 3 0,13 0 1 0,-13 0 9 16,0 0 10-16,13 9 7 0,-7 0-3 0,2 0 7 0,1 0 0 16,1 4 4-16,-1-2 2 0,-1 4-2 0,1-1 0 15,1 3 9-15,-1-6-2 0,-2 4-6 16,2-4 2-16,0 1-4 0,-1 2-6 0,1 0 4 0,-2-8-1 15,-1 2-3-15,0 0-2 0,2-3 0 0,-8-5 3 16,8 11-4-16,0-6 6 0,-8-5-10 0,12 5 0 16,-12-5 2-16,10 0-2 0,-10 0 1 0,0 0-4 15,20-8-1-15,-20 8-3 0,13-8-3 0,-10 1-1 16,3-7 0-16,0 6-4 0,-3 1 2 0,-3 7-1 16,4-21-6-16,-1 5-6 0,0 1 5 0,-3-1 1 15,3 2-4-15,0-2 2 0,-3 6 1 0,2-1-1 16,1 1 2-16,-3 10 2 0,3-14 8 0,-3 14-8 15,3-10-5-15,-3 10 0 0,3-10-3 0,-3 10 3 0,0 0 3 16,7-4-2-16,-7 4 0 0,0 0 2 16,0 0 2-16,26 10 2 0,-17-6 4 0,-2-1 0 15,8 4 1-15,-5 4 2 0,4-3 1 0,-2 6 0 0,1-8 2 16,1 0 5-16,-1 5-7 0,2-1 3 16,-2-2-8-16,1 2-2 0,-1 1 3 0,-1-5 0 15,-1 0 1-15,-2 3-1 0,1-6 1 0,-1 1-2 0,-9-4-1 16,13 6 4-16,-13-6-2 0,14 1-3 0,-14-1 3 15,12 3-2-15,-12-3 1 0,13 0 2 0,-13 0-3 16,0 0-1-16,14-14-1 0,-11 7-3 0,2-4 0 16,1 5 6-16,-1-3-13 0,1-1-1 0,1-1-5 15,-4 2-2-15,0-2-1 0,3 5-8 0,-3-5 5 16,5 5 0-16,-8 6 0 0,9-11-1 0,-9 11 6 16,10-8 8-16,-10 8-8 0,12-1-1 0,-12 1-2 15,0 0 2-15,19 9 4 0,-11-5-1 0,-2 4 1 16,1-2 4-16,2 4 2 0,2-7-1 0,4 10 2 15,-5-4 1-15,3-3 1 0,2 5 0 0,-1-4 2 0,-1 0 0 16,1-1 0-16,-2-1 3 0,-2-4-1 0,3 4 1 16,-1-1-3-16,-12-4 4 0,20-8-2 15,-7 8 1-15,-13 0 2 0,20-7-1 0,-11 4 2 0,1-3-3 16,-4 1 2-16,7-5-1 0,-7 3-2 0,2 2 0 16,1-4 0-16,-3-1-5 0,4-1 6 0,-7 4-4 15,3-2 3-15,-6 9-5 0,11-11-2 0,-4 1 2 16,-7 10 7-16,9-6-13 0,-9 6-1 0,9-2 4 15,-9 2 2-15,0 0-4 0,16 7 3 0,-8-4-4 16,1 5 4-16,1-2 1 0,2 3 6 0,1-3 4 16,-2 4-1-16,1-4 6 0,1 2-1 0,1-1 4 15,2-1 3-15,3 2 1 0,-2-1 2 0,-2-4-1 16,1 0 9-16,1 1-6 0,-1-4-4 0,0-3-1 16,1 1 3-16,-1-3-8 0,2 5 2 0,-4-7 1 15,5-3-4-15,-6-1-2 0,1 0 5 0,2 4-7 16,-4-4 2-16,-1 0-15 0,2-2-8 0,-7 3-4 0,4-8-10 15,-4 6-17-15,0-3-3 0,-6 0-6 0,0 1-2 16,0 0 2-16,0-1 7 0,-6 2-3 0,2 0 1 16,-5 6-2-16,3 0 13 0,0 0-7 0,-4 0 10 15,-1 0 1-15,-2 0 7 0,-2 4-2 0,1-1 5 16,-2 2 7-16,0 2-3 0,-4 2 0 16,7 0 6-16,-5 0 0 0,1 4 10 0,-2-1-9 0,0 1 5 15,5 1 9-15,-5 0-2 0,5 0-4 0,1 0 6 16,-2 0 2-16,-1 3 7 0,5 3-5 0,5-2 8 15,-4 3 2-15,1-1 3 0,6-1 2 0,-2 2 6 16,2-1 1-16,3-1 0 0,0 5 4 0,0-17-4 16,6 21-1-16,-1-10 3 0,1 4-2 0,1 0-1 15,-1-4 0-15,5 0-2 0,-2 0-1 0,4-2 6 16,-1-2-14-16,1 2 3 0,1-7 1 0,2 2-4 16,-4 0-20-16,5-2-4 0,-1-5-19 0,0-1-4 15,1 1-6-15,-1 0 1 0,-1-1-5 0,2-3 2 16,-4 0 1-16,-1-5 10 0,1 0 1 0,-2-2 3 15,1 3 1-15,-5 1 2 0,4-1 6 0,-2-3 6 16,-6-2 4-16,4 9 9 0,-4-4 6 0,0 0 18 16,0 4 7-16,-3 7 1 0,6-11 4 0,-6 11-6 15,7-7-8-15,-7 7 7 0,0 0-15 0,6-6 8 0,-6 6-4 16,0 0 5-16,14 2-1 0,-14-2 5 16,13 8-3-16,-13-8 3 0,12 8 2 0,-4-2 3 15,-2 3-7-15,-1-1-2 0,6 3 11 0,-2-4-14 0,1-1 6 16,-1 5-11-16,0-2-1 0,-1 1 1 0,1-4 0 15,-2 0 10-15,4-2-11 0,-6 2 0 0,-5-6-4 16,15 5-1-16,-15-5 10 0,11 4-12 0,-11-4 1 16,19-3 2-16,-19 3-5 0,20-5 1 0,-13-1-6 15,2 1 5-15,4-1-12 0,-2-4 1 0,-2 4-5 16,-3-4 7-16,4-1-3 0,2 0-1 0,-4-4 3 16,1 8 3-16,-2-4-4 0,-1 4 1 0,1 1-7 15,-1-1 5-15,-6 7-2 0,9-9 4 0,-9 9-3 16,8-7 0-16,-8 7 0 0,0 0 10 0,0 0-4 0,22 8 13 15,-22-8 2-15,6 10 5 0,-1-2 3 0,1-1 2 16,-3 0 0-16,6 4 2 0,-5-1 2 16,-1 4 0-16,6-3-5 0,-5-1 2 0,2 0-5 0,0 1-1 15,0-5 1-15,0 4-3 0,-1-5-2 0,4 5 1 16,-9-10-2-16,6 11-1 0,-5-5 0 0,-1-6 1 16,9 5 0-16,-9-5 0 0,0 0 0 0,0 0 1 15,0 0-4-15,25-8-1 0,-20 1-2 0,4-4-4 16,-2 0-6-16,-1-5 2 0,6 0 4 0,2-4-15 15,-7 7-1-15,7-9 5 0,-3-1-9 0,3 5 3 16,-1-2-1-16,-4 5 0 0,5 1 6 0,-2 1-6 16,-2 4 7-16,3-2-3 0,1 2 12 0,-5 3-7 15,3 3 0-15,1 2 5 0,1 0 7 0,2 1-3 0,0 4 5 16,4 0-2-16,-1 0-1 0,-1 4 3 16,6 3-1-16,3-2 1 0,-5 4-3 0,4 0 6 15,-3 3-39-15,0 4-26 0,1-6-38 0,-1 3-69 0,0 4-57 16,-4-2-64-16,-1 5-141 0,-3-7-292 0,1 5-773 15,1 1 342-15</inkml:trace>
        </inkml:traceGroup>
        <inkml:traceGroup>
          <inkml:annotationXML>
            <emma:emma xmlns:emma="http://www.w3.org/2003/04/emma" version="1.0">
              <emma:interpretation id="{C0092347-AB97-4507-A796-CB41D4449478}" emma:medium="tactile" emma:mode="ink">
                <msink:context xmlns:msink="http://schemas.microsoft.com/ink/2010/main" type="inkWord" rotatedBoundingBox="13707,15032 17709,14879 17733,15485 13730,15638"/>
              </emma:interpretation>
            </emma:emma>
          </inkml:annotationXML>
          <inkml:trace contextRef="#ctx0" brushRef="#br0" timeOffset="278597.9568">12335 13389 27 0,'0'0'257'0,"0"0"-7"0,-36-6-10 0,36 6-15 16,-24 10-12-16,10-7-10 0,-1 4-14 0,-2 0-8 16,2 0-9-16,-1 1-13 0,-1 0-15 0,-2 0-4 15,4 0-8-15,-3-1-10 0,3 3-13 0,0-1-3 16,-1 0-11-16,6 0-7 0,1-1-9 0,1-3-7 16,1 3-7-16,-1 0-3 0,2-1-3 0,6-7-6 15,-6 13 3-15,6-13-10 0,-1 15 0 0,1-15-4 16,4 13-3-16,-4-13-4 0,11 11 3 0,-5-6-5 0,3 1 2 15,1 0-5-15,2-1-3 0,1 1 1 16,1-2-2-16,1 2-2 0,0-2-3 0,3 5 0 16,-3-7-4-16,2 5 5 0,-2-1-5 0,3 1 1 0,-3 4 1 15,0-2-2-15,1 0-4 0,-1 0 0 0,-1 0 1 16,-1 0-1-16,-1 2-3 0,-1 0-2 0,-1-1 6 16,-2 4-3-16,-1-3-3 0,-3-2 5 15,1 2 2-15,-4-3-3 0,-1-8 10 0,-4 20-1 0,2-13-1 16,-5 7 12-16,0-4 6 0,-5 1-2 0,0-1 6 15,1 0-4-15,-1-5 9 0,-1 5 1 0,-4-7-3 16,3 4 0-16,-1-3 2 0,1 2-4 0,-2-4-8 16,1 3-3-16,1-5-2 0,3 0-6 0,11 0-2 15,-21 0-14-15,21 0-21 0,-15 0-40 0,15 0-38 16,-12-5-39-16,12 5-55 0,0 0-61 0,-8-9-69 0,8 9-333 16,0 0-701-16,0-13 310 0</inkml:trace>
          <inkml:trace contextRef="#ctx0" brushRef="#br0" timeOffset="278859.2953">12566 13628 123 0,'12'-7'417'16,"-12"7"-16"-16,9 0-28 0,-9 0-31 0,0 0-22 15,18 2-11-15,-18-2-7 0,13 5-13 16,-5 0-12-16,4-2-12 0,-2 8-17 0,7-4-15 0,-4 4-16 15,-1 2-17-15,-2-6-11 0,1 4-18 0,-4 2-18 16,1 2-12-16,-1-2-13 0,1 2-14 16,-4 0-10-16,2 2-11 0,-3-2-9 0,3 1-12 0,-1-2-23 15,-1-1-32-15,-4 2-40 0,3 0-30 0,-1-4-50 16,1-1-40-16,-3-10-28 0,1 16-32 0,-1-6-20 16,0-10-21-16,2 10-33 0,-2-10-33 0,0 0-63 15,0 0-212-15,0 0-634 0,0 0 281 0</inkml:trace>
          <inkml:trace contextRef="#ctx0" brushRef="#br0" timeOffset="279150.2406">12893 13749 126 0,'10'-5'290'0,"-10"5"-19"15,12-6-20-15,-12 6-11 0,11-2-12 0,-11 2-9 16,0 0-11-16,21 9-12 0,-11-5-12 0,2 5-14 0,1 0-14 16,-2-3-12-16,5 0-6 0,-1 6-9 0,0-3-14 15,-2 6-10-15,4-8-15 0,-4 3 0 0,-1-1-13 16,2-4-7-16,-4 6-8 0,-2-6-7 0,-3 0-1 15,1 0 0-15,-6-5-1 0,12 5 15 0,-12-5 19 16,8 6 9-16,-8-6 4 0,0 0-6 0,0 0 1 16,0 0-3-16,0 0-3 0,0 0-5 0,7-23-1 15,-8 13-5-15,1-4-5 0,1-2-1 0,2 0-5 16,-1-10-6-16,-1 6-6 0,1 0-3 0,1-2-10 16,3 2-5-16,-2 2-6 0,2-1 0 0,2 3-20 15,1 1-16-15,-1 0-16 0,0 4-39 0,4 1-31 16,-3-1-32-16,1 6-29 0,-2 1-32 0,-8 4-27 15,18 0-28-15,-18 0-29 0,19 4-61 0,-15-1-270 16,5 2-648-16,-1 3 287 0</inkml:trace>
          <inkml:trace contextRef="#ctx0" brushRef="#br0" timeOffset="279738.6559">13482 13732 190 0,'10'5'271'0,"-10"-5"-4"0,11 5-7 15,-11-5-10-15,10 6-8 0,-4-2-8 0,-6-4-16 16,15 11-11-16,-7-5-15 0,-1 1-14 15,1 1-7-15,2-2-18 0,2 2-16 0,-3-2-12 16,1 0-10-16,-2-1-9 0,1 0-6 0,1 0-6 0,1-1 5 16,-1-2-3-16,0 2-12 0,5-4-9 0,0 0-13 15,2 0 3-15,-1-4-9 0,-1-2-8 0,0 1-2 16,3 0-3-16,-5-5-7 0,5 3-5 0,-4-2-4 16,0-2-4-16,0 1-7 0,-1 0-7 0,-2-4-12 15,-4 1-4-15,-1-2-13 0,-4 2-5 0,1-1-6 16,0-1 3-16,-6 0-2 0,-2 0-2 0,-1 1 3 15,-1 3 2-15,-5 1 2 0,1 0 3 0,1-1 3 16,-3 2 5-16,-1 2 10 0,-2 5 12 0,4 0 3 16,-3 2 6-16,0 0 8 0,-3 2 5 0,3 2-4 15,-3 1 4-15,-1 2-1 0,4 5 2 0,0-1-4 16,2-1 5-16,-1 3 5 0,7-2-9 0,-2 4-2 16,4 1-4-16,-1-5 4 0,3 5 7 0,3-1-11 0,0 3-1 15,5-7-7-15,-4 3 2 0,5 0 3 0,0 0-5 16,2-1 1-16,-1-4-8 0,1-3-8 15,2-3 4-15,-1 0-12 0,-9-3-10 0,19 1-8 0,-2-2 0 16,-4-5 6-16,1 2-6 0,-4-2 2 0,6-1 7 16,-1-5 1-16,0-1 4 0,-1 2 1 0,-1-4 3 15,-1 2-4-15,6-5 4 0,-5 5 7 0,-1 0 14 16,-1 1 4-16,1 1 18 0,-5 7-3 0,4-5 2 16,-4 5 3-16,-7 4-7 0,11-9 5 0,-1 9 0 15,-10 0 3-15,19 2 2 0,-11 3 0 0,4-1-1 16,-3 2-3-16,4 1-6 0,1 3 7 0,-1 0-10 15,3 1 0-15,-2 0-10 0,1 7-22 0,4-5-33 16,-3 4-43-16,-4-4-42 0,0 3-58 0,0-1-52 16,2-3-97-16,-11 2-321 0,1-4-707 0,-1-3 313 15</inkml:trace>
          <inkml:trace contextRef="#ctx0" brushRef="#br0" timeOffset="280133.5085">14535 13442 25 0,'3'-9'368'0,"-3"9"-27"15,0 0-28-15,0 0-27 0,0 0-26 0,0 0-23 16,0 0-15-16,0 0-22 0,-28-6-11 0,28 6-15 15,-20 9-11-15,8-4-14 0,-1-1-18 0,-1 6-10 16,-1-1-11-16,1 0-8 0,0 2-13 0,1-2-10 16,1 2-6-16,1-4-6 0,2 4-8 0,3-3-2 15,-1 4-4-15,1-2-7 0,2-2-13 0,1 2 6 16,3-10-11-16,1 14 6 0,3-4-4 0,-4-10-11 16,8 12 6-16,-2-5-5 0,1 1-1 0,2-3-4 15,5 1 1-15,-1-1-7 0,5 1 7 0,-3-1 1 16,1-1-12-16,1 2 3 0,-1 1-1 0,-1-7 0 15,-1 9-3-15,-1-5 0 0,-4-3 1 0,0 3 6 16,0 3-2-16,-2-1 10 0,-7-6 9 0,11 7 3 16,-8 0 16-16,-3-7 2 0,0 0 13 0,-8 22-12 0,2-14-2 15,-3 1-8-15,-1 1-1 0,-4 0-4 16,1 5-4-16,3-8-3 0,-4 6-14 0,4-8-27 16,-2 1-29-16,3 1-34 0,-2 0-22 0,4-1-39 0,-1 0-41 15,8-6-57-15,-8 5-92 0,8-5-292 0,0 0-669 16,0 0 296-16</inkml:trace>
          <inkml:trace contextRef="#ctx0" brushRef="#br0" timeOffset="280338.4717">14729 13511 338 0,'0'0'403'0,"0"0"-32"0,12-3-32 16,-12 3-22-16,0 0-11 0,13 9-21 0,-13-9-2 15,9 11-14-15,-4-6-22 0,-2 4-24 0,2 1-17 16,1 6-18-16,2-3-18 0,-2 1-16 0,-2 0-13 16,-1 0-16-16,2 0-11 0,-1 1-14 0,-2 0-15 15,-1 3-33-15,1-7-46 0,-2 3-62 0,3-3-60 16,-2-1-56-16,-1-10-69 0,2 16-84 0,-2-16-311 16,0 0-688-16,0 0 305 0</inkml:trace>
          <inkml:trace contextRef="#ctx0" brushRef="#br0" timeOffset="280805.4674">14975 13598 69 0,'0'0'389'0,"12"-4"-38"0,-12 4-35 16,0 0-13-16,0 0-21 0,18 1-13 0,-18-1-27 16,10 7-17-16,-2-4-18 0,1 4-8 0,-1-2-19 15,1 6-5-15,0-5-19 0,-1 4-13 0,1 0-12 16,-2 3-9-16,-1-2-10 0,0 0-13 0,-1 3-10 15,-2-7-7-15,1 4-11 0,-2 0 5 0,2-5-14 16,-4-6-7-16,3 17-6 0,-3-17-9 0,3 12-12 16,-3-12 2-16,2 9-1 0,-2-9-12 0,0 0-3 15,0 0-10-15,0 0-7 0,0 0-13 0,0 0-11 16,0 0 1-16,0 0-8 0,0 0 2 0,5-29-3 16,-5 29-1-16,3-20 2 0,0 7 3 0,0 0 0 15,0 1 5-15,2-3 0 0,-2 0 4 0,3-1-1 16,-3 1 3-16,3 0 3 0,0 3 7 0,0-1 13 0,0 4 6 15,-2-2 7-15,2 2 10 0,3 0 6 16,-4 0 12-16,3 3 7 0,0 0 10 0,-1 2 6 16,-7 4 5-16,17-8 2 0,-7 8 6 0,-10 0 0 0,21-2 1 15,-9 4 6-15,1-1 5 0,2 3 7 0,2 2 0 16,-2-2 6-16,0 5-2 0,-3 2-7 16,2-2 2-16,-2 2-5 0,2 1-6 0,-2-1-5 15,-3-1-1-15,-2-2-15 0,2 5-2 0,-4-5-8 0,1 2-3 16,0 0-6-16,-6 1-3 0,4-2-6 0,-4-9-12 15,6 18-22-15,-6-12-31 0,1 3-39 16,-1-9-44-16,0 13-50 0,0-13-45 0,0 0-44 0,2 12-40 16,-2-12-50-16,0 0-96 0,0 0-316 0,0 0-813 15,0 0 360-15</inkml:trace>
          <inkml:trace contextRef="#ctx0" brushRef="#br0" timeOffset="281008.9286">15703 13448 354 0,'0'0'449'0,"0"0"-42"0,0 0-23 0,15 8-19 16,-11-2-17-16,2 0-22 0,-2 6-11 15,2-1-14-15,2 2-16 0,2 0-18 0,4-1-19 0,1 9-22 16,4-3-19-16,-1-2-18 0,-2 3-19 0,7 1-19 16,-5 0-13-16,1 2-17 0,3-2-39 0,-7 0-41 15,3 0-60-15,0-3-69 0,-2 4-70 0,-2 0-77 16,-5-6-90-16,3 1-128 0,-3-6-230 0,-3 1-740 15,4-1 328-15</inkml:trace>
        </inkml:traceGroup>
        <inkml:traceGroup>
          <inkml:annotationXML>
            <emma:emma xmlns:emma="http://www.w3.org/2003/04/emma" version="1.0">
              <emma:interpretation id="{73265A95-78A3-49FA-9091-65CADB66FA58}" emma:medium="tactile" emma:mode="ink">
                <msink:context xmlns:msink="http://schemas.microsoft.com/ink/2010/main" type="inkWord" rotatedBoundingBox="18691,14812 20001,14762 20023,15338 18713,15388"/>
              </emma:interpretation>
            </emma:emma>
          </inkml:annotationXML>
          <inkml:trace contextRef="#ctx0" brushRef="#br0" timeOffset="282145.4336">17012 13223 40 0,'0'0'307'0,"-3"-12"-9"16,3 12-6-16,-3-14-9 0,3 14-9 0,0-13-13 16,0 13-12-16,0 0-15 0,0 0-23 0,6-11-21 15,-6 11-9-15,0 0-11 0,0 0-7 0,31 22-2 16,-19-7-6-16,2 3 2 0,-1 3-12 0,1 4-3 15,1-1-4-15,-2 0-6 0,8 8-7 0,-5 3-8 16,-2-13-9-16,-4 4-4 0,3-1-8 0,5 10-6 0,-7-11-6 16,-1-3-10-16,2 4-3 0,0-4-9 0,-4-6-4 15,-1 3-4-15,1-5-7 0,-3-3-2 16,3 5-8-16,-4-7 2 0,2 3-6 0,-3-6 0 0,-3-5-1 16,8 13 5-16,-8-13-6 0,4 5-2 0,-4-5-4 15,0 0-1-15,0 0-13 0,0 0-7 0,0 0-18 16,21-18-14-16,-15 10-20 0,2-8-11 0,2 1-11 15,3-1-12-15,-2-6 11 0,7 2-1 0,-3 4 2 16,1-4 9-16,1 0 11 0,0 4 7 0,1-1-3 16,0 0 0-16,-4 6 11 0,8 1 8 0,-9-1 2 15,1 1 5-15,-1 6 6 0,1-4 28 0,-2 7-17 16,-12 1-2-16,20 0 6 0,-20 0 2 0,21 6 4 16,-12-1-2-16,5 1 15 0,-4 5-6 0,-1-2 6 15,-1 1-3-15,2 2 6 0,-3 1-4 0,1-2 2 16,-2 3 6-16,0 3 4 0,-6-8 0 0,1 2 2 15,-2 1 7-15,1-12 0 0,-5 24 0 0,1-10 1 16,-5 0 3-16,0-3 3 0,-1 2-1 0,-4-2 1 16,4-4-1-16,-7 6-4 0,1-8-1 0,-2 2-4 0,-4 1-2 15,2 0-6-15,-4-4 2 0,2 3-6 0,3 0-1 16,4 0-3-16,-3-6-4 0,3-1-12 0,3 0-14 16,12 0-23-16,-21 0-30 0,21 0-25 0,-16-5-40 15,16 5-31-15,-3-10-19 0,3 10-22 0,0 0-19 16,0 0-20-16,19-14-22 0,-10 7-19 0,6 0-11 15,0-3-39-15,1 2-219 0,2 2-593 0,-1-1 263 16</inkml:trace>
          <inkml:trace contextRef="#ctx0" brushRef="#br0" timeOffset="282424.2167">17628 13623 1128 0,'25'-6'42'0,"-2"-1"57"0,4 0 21 0,1 2 20 15,-4-3 8-15,1-1 16 0,0 7 9 0,-5-3 4 16,-4 2 1-16,2 0-12 0,0-4-7 0,-3 6-2 16,1 0-10-16,1 1-10 0,-2 1-5 0,3-1-10 15,-2 1-4-15,2 1 0 0,0 2-5 0,-2 1-9 0,5-1-9 16,-3-3-5-16,3 3-6 0,-2 1-7 15,1-1-5-15,-1-2-3 0,-3-2-9 0,1 0 4 16,-1 0-3-16,1 0-4 0,-7 0-2 0,6-2-10 0,-4-2 0 16,-3-1-5-16,3 1-3 0,-3-1-1 0,3 3-3 15,-4-7 0-15,2 4 1 0,-2-3-5 0,-2 0-2 16,-4-2 2-16,-2 10 1 0,5-19-3 0,-4 9-5 16,-1 10-1-16,-4-17 1 0,1 6-3 0,-3 4-8 15,-3-6 3-15,-3 2-2 0,2 2-2 0,-4-2-3 16,1 2 0-16,-1 2-1 0,0 4-8 0,-4 0-8 15,4 3-21-15,-1 3-15 0,2-3-25 0,-1 3-23 16,3 2-24-16,-3 1-36 0,1 2-39 0,1 1-49 16,3-2-73-16,-2 1-343 0,1-1-712 0,2 1 314 15</inkml:trace>
        </inkml:traceGroup>
        <inkml:traceGroup>
          <inkml:annotationXML>
            <emma:emma xmlns:emma="http://www.w3.org/2003/04/emma" version="1.0">
              <emma:interpretation id="{20B829A2-B8C2-4CD7-AA45-BF7DEDA522A4}" emma:medium="tactile" emma:mode="ink">
                <msink:context xmlns:msink="http://schemas.microsoft.com/ink/2010/main" type="inkWord" rotatedBoundingBox="20380,14724 24603,14563 24627,15181 20404,15343"/>
              </emma:interpretation>
            </emma:emma>
          </inkml:annotationXML>
          <inkml:trace contextRef="#ctx0" brushRef="#br0" timeOffset="282881.0101">18700 13223 10 0,'9'-8'293'15,"2"3"-5"-15,2-3-13 0,-2-1-7 16,6 3-13-16,-3-1-6 0,-1-1-8 0,1 2-15 0,-1 1-14 16,-1 0-12-16,-3 2-23 0,-9 3-18 0,18-2-8 15,-18 2-16-15,18 5-5 0,-11 1-11 0,-1 1 4 16,-1 6-2-16,4-2-7 0,-5 4 0 0,-1 0 1 16,0 1 6-16,0 2 3 0,-1 6 3 0,-4 0 1 15,-1 0 2-15,0 1-3 0,0 0 1 0,-1-1-8 16,1-1-1-16,-3 3-1 0,1-5-12 0,1-1-6 15,2-3-10-15,-1 1-6 0,3 0-7 0,-3-1-5 16,3-1-4-16,0-1-2 0,0 0-5 0,0-3-5 16,2-1-4-16,2-3 0 0,-4-8-5 0,8 14-3 15,-1-7-2-15,2-3-3 0,2-2-3 0,1-1-4 0,1-1-4 16,8 0-6-16,-5-3-16 0,2 3-23 16,0-2-27-16,-2 0-30 0,2-1-31 0,-3-3-38 15,2 1-29-15,-4-2-39 0,-4 3-29 0,4 0-34 16,-5-2-44-16,-1-1-61 0,-7 7-358 0,9-14-799 0,-7 7 354 15</inkml:trace>
          <inkml:trace contextRef="#ctx0" brushRef="#br0" timeOffset="283126.3567">18750 13530 204 0,'0'0'381'0,"-12"2"-15"0,12-2-6 0,0 0-17 15,-14 0-24-15,14 0-29 0,0 0-29 0,0 0-26 16,0 0-30-16,0 0-13 0,32-18-20 0,-19 15-20 16,2-2-14-16,3 0-26 0,7-1-27 0,-3 1-32 15,5-2-28-15,-7 3-35 0,7-2-26 0,-2 2-28 16,2 2-37-16,-8-1-38 0,6 1-53 0,-5-1-70 16,-1 0-254-16,-2 2-557 0,2-1 248 0</inkml:trace>
          <inkml:trace contextRef="#ctx0" brushRef="#br0" timeOffset="284282.4622">19319 13433 126 0,'0'0'292'16,"0"0"-15"-16,14-8-18 0,-14 8-21 0,15-1-13 0,-5-1-15 16,-10 2-13-16,27 2-14 0,-9 0-8 15,-3 3-10-15,0 0-12 0,2 1-10 0,-3 1-12 16,-1 3 0-16,-1-1-6 0,-3 6-7 0,-1-3-1 15,-2-1-6-15,0 1 4 0,-2 3-4 0,-2-3 0 0,-2 0-9 16,0 2-5-16,0-14-3 0,-6 17-6 0,4-6-7 16,-1-4-7-16,-1 3-5 0,4-10-5 0,-6 14-6 15,6-14-9-15,-6 10-2 0,6-10-5 0,-5 7 6 16,5-7-7-16,0 0-1 0,0 0-6 0,0 0-6 16,0 0-16-16,0 0-13 0,0 0-7 0,0 0-17 15,0 0-4-15,0 0-10 0,-1-38-9 0,4 24-2 16,3 0-12-16,-2 1 2 0,2-3 3 0,0 3 5 15,2-4 3-15,-1 3 5 0,2 1 6 0,0 1 6 16,0 1 2-16,-2 1 11 0,4-3 9 0,-2 5 18 16,-2 1 13-16,4 0 6 0,-11 7 12 0,15-3 14 0,-8 1-2 15,-7 2 11-15,19-2 4 0,-19 2-1 16,20 6 1-16,-11-1 2 0,1 0 5 16,-1 1 0-16,2 0 0 0,-4 2-10 0,6 2 2 0,-1-1-7 0,-4 0-6 15,4 2-2-15,-3 0-8 0,1 0 0 16,-2-3-7-16,-1 2-2 0,2 1-1 0,-2-4-4 15,-1-1-3-15,0-2-3 0,2 4 4 0,-8-8-4 16,10 8 4-16,-4-3-5 0,-6-5-6 0,14 4-4 0,-14-4 2 16,0 0-2-16,13 0 4 0,-13 0-6 15,11-7-1-15,-11 7 0 0,11-10-5 0,-3 0 4 0,-4 5-2 16,4-3 0-16,-1 0-3 0,4-4 3 0,-5-1-3 16,1 2 2-16,1 0-3 0,-2 2-1 0,-3-2 3 15,3 5-2-15,-6 6 1 0,5-12-4 0,-5 12 1 16,6-10-3-16,-6 10-2 0,9-4 4 0,-9 4 1 15,0 0 3-15,0 0 7 0,0 0 1 0,24 11-1 16,-18-4 6-16,0-2 7 0,0 3 3 0,2-1-1 16,1 1 3-16,1 3-3 0,-6-1 0 0,8 0-4 15,-4 0 2-15,1-3-5 0,-2 0 2 0,2 4-4 16,-3-3-1-16,0 1 3 0,2-3-5 0,1-1 1 16,-3 4-15-16,2-4-8 0,-8-5-13 0,11 8-7 15,-11-8-12-15,12 6-6 0,-12-6-12 0,12 1-5 16,-12-1-3-16,0 0 8 0,13-8 0 0,-5 4 2 15,-8 4 6-15,12-12 7 0,-5 7 2 0,5-6 2 0,-8 2 7 16,5 0 11-16,-1-2-7 0,-2 0 2 0,1 2 2 16,-1-1 3-16,0 3 0 0,-1 1 7 15,-5 6-5-15,12-11-1 0,-6 8 3 0,-6 3 0 0,13-5 16 16,-13 5-6-16,15 1-5 0,-15-1 8 0,16 4-1 16,-7-1 4-16,3 3 0 0,-4-1 3 0,5 1 5 15,-1 1 1-15,1 0 0 0,2 0 4 16,0-3 0-16,2 0 2 0,-1 3 0 0,2-6 3 0,0 0-2 15,-2 3 9-15,2-5-7 0,-1 1-5 0,0-4 2 16,-2 2-5-16,2-5 3 0,-1 3-2 0,-2-2-1 16,-4 1-1-16,3-4 1 0,-1 0 2 0,-7 3-2 15,4-3-2-15,-5 0-1 0,2 0-9 0,-1-4-7 16,-4-2-3-16,-2 2-7 0,-1-1 1 0,-2-1-1 16,-4 4 1-16,2-3-5 0,-3 1 2 0,-3 2 4 15,-1 0 12-15,0 1-17 0,-4 2 8 0,2 2 1 16,-4 5-1-16,3-1 4 0,-4 2 5 0,1 2 2 15,-1 3 10-15,2-3 1 0,4 6 3 0,-4-2 7 16,4 3 2-16,5 1-1 0,-3 2 1 0,3 3 3 16,2-4 3-16,-2 3 0 0,6 0-1 0,2 2 0 0,-2-4-3 15,3 5-1-15,-2-6 2 0,4 3-8 16,2-2 7-16,2 0-2 0,0 2-3 0,-2-7 1 0,2 1-6 16,2-2-3-16,1 1-11 0,0-1-2 0,-9-6-6 15,18 4-14-15,-9-4-1 0,-9 0-8 0,23-4 7 16,-12 2-4-16,1-3 6 0,1-5 4 0,-1 3 1 15,2-2-1-15,-2-2 4 0,-2 0 5 0,2-2 0 16,-2-2 6-16,1 5 2 0,-1-3 5 0,-1 1 18 16,2-2 9-16,-2 7 7 0,-2-2 12 0,-1 3-2 15,-6 6-7-15,12-11 0 0,-12 11-6 0,12-3-1 16,-12 3 3-16,15 2 2 0,-15-2-3 0,21 7 2 16,-9 0-4-16,1 0 2 0,2 3-4 0,4 2 2 0,-1 0-7 15,-1-1-1-15,2 3-2 0,0 0-7 16,2 3-18-16,-1-3-17 0,-7-2-50 0,3-1-43 15,-5-2-40-15,-1 1-46 0,-2-2-57 0,-2-2-56 16,0-1-86-16,-6-5-254 0,0 0-707 0,0 0 313 0</inkml:trace>
          <inkml:trace contextRef="#ctx0" brushRef="#br0" timeOffset="285761.0289">21070 12995 76 0,'0'0'292'0,"0"0"-11"0,18 16-14 15,-11-8-7-15,1 7-15 0,-1 0-7 0,5 3-3 16,-3 6-13-16,-1-1-17 0,2 0-7 0,-1 2-19 16,5 0-8-16,-4 1-14 0,-1 0-7 0,-2-2-1 15,4 0-13-15,-2-2-12 0,0 1-4 0,-2-7-7 16,-1-1-18-16,-1 1 1 0,1-2-6 0,1-1-7 15,-1-2-4-15,-2-4-11 0,-1 0 4 0,-3-7-5 16,5 13-5-16,-5-13-6 0,4 9 0 0,-4-9-1 16,6 6-4-16,-6-6-1 0,0 0-1 0,0 0-8 15,0 0-4-15,0 0-7 0,0 0-4 0,0 0-7 16,0 0-2-16,0 0-11 0,-32-15 5 0,18 9-2 16,-2 2-1-16,-1 1-6 0,1-2 0 0,-3 4 3 0,2 0-3 15,-1 1-2-15,2-2 3 0,-2 4 0 0,3-1 2 16,2 5 4-16,-1-1 2 0,2 0 2 0,2-1 0 15,2 3 0-15,8-7 0 0,-13 14 3 0,7-8 3 16,3 5 0-16,3-11 2 0,0 16-2 0,0-5-2 16,0-11-1-16,7 19 1 0,-1-9 1 0,3-1-3 15,3 2 0-15,2-2-1 0,-2-1-5 0,3 0 0 16,-1-2-8-16,4 3-12 0,-3-5-13 0,3-1-16 16,2 0-4-16,-4-3-8 0,6 0 0 0,-2-4 4 15,-4-2 4-15,5 2 8 0,4-3-9 0,-7 0 18 16,5-3-8-16,-5-1 7 0,-2 1 0 0,2 1 3 15,-5 0 8-15,2-1 1 0,-1-1 1 0,3 1-1 16,-3 0 1-16,1-1 5 0,1 3 2 0,-5 2-2 16,1-1 3-16,1 1 3 0,-6 1-7 0,7 2 2 15,-5 0 6-15,-9 3 3 0,18 0 1 0,-18 0 7 16,22 3 0-16,-11 1 7 0,5 0 0 0,-6-2 9 16,2 2-1-16,2 1 6 0,-1-1 9 0,4 0-1 15,-4 0 2-15,2 0-4 0,0 0 15 0,1-2-14 0,-1 2-2 16,-3-4 0-16,3 0-2 0,-2-3 2 0,2 0-8 15,-1 2-3-15,-2-3 4 0,1-2-5 0,1 1-3 16,-3-1-8-16,1 3 6 0,-3-7-1 0,3 2-2 16,-4 0-1-16,-1-1-3 0,-2-2 4 0,1 3-4 15,-5-3-3-15,1 0-7 0,-2 11 0 0,-2-25-4 16,-2 10-1-16,-4 2-3 0,-4 1 0 0,-1 0-5 16,-1 0 5-16,-1 4-5 0,-8-2 2 0,5 4 12 15,-8 0-8-15,-3 1-1 0,2 2-1 0,3 1 3 16,4 4 2-16,1-2-2 0,0 3 6 0,-1 2 3 15,-2 1 4-15,4 0 0 0,0 4 3 0,2-5 0 16,4 5 5-16,3 1-5 0,-3 0 12 0,6 2-8 16,0 2-3-16,0-3 2 0,-1 3 0 0,5-2 4 0,4 2-1 15,-1-1 2-15,4 2-2 0,0-4-2 16,1 2 1-16,-1-1 0 0,4-1-2 0,0-1-1 16,1-1 0-16,1-3 0 0,2 3 0 0,-2-6-1 15,2 0-3-15,-4 3-9 0,3-6-4 0,1-1-6 0,-13 0-9 16,27-2-6-16,-13-4 0 0,-1 3-1 0,0-1-1 15,4-5 4-15,-7 2-3 0,2-2 4 16,0 1-1-16,-1-5 4 0,-1 2 1 0,-1 1 5 0,0-4 2 16,-2 2 5-16,1-1-4 0,1 0 4 0,-2 2 1 15,-1 4 1-15,0-2 5 0,0 1-3 0,-6 8-1 16,8-9-1-16,-8 9 4 0,7-5 0 0,-7 5 6 16,10-5 7-16,-10 5-9 0,0 0 4 0,0 0-5 15,17 11 7-15,-17-11-5 0,10 8 1 0,-4-1 0 16,0 3 3-16,0-5 1 0,-1 1-1 0,1 1-3 15,1 0 8-15,-1 1-5 0,2-3-4 0,-3 2-3 16,-5-7 5-16,14 7-2 0,-7-3-3 0,4-1-8 16,-11-3-7-16,15 0-5 0,-5 1-4 0,-10-1-3 0,20-7-3 15,-12 3 3-15,6-1 4 0,-4-2 3 16,4 1-2-16,-4-7 2 0,1 2-1 0,1 4 5 16,-2-7 4-16,0 3 2 0,1 0 1 0,1-2 9 15,0 3 6-15,0-1 7 0,-5 4 11 0,2 1-3 0,-1 1-4 16,-8 5-4-16,11-7-3 0,-11 7 3 15,14-4 3-15,-14 4-2 0,0 0 4 0,18 9 1 0,-12-3-1 16,-3 1 16-16,-3-7-9 0,6 18-2 0,-5-8-2 16,4 1 2-16,-4 2-1 0,2-2-2 0,0 3 0 15,-3-3-1-15,2 0-2 0,1 0 1 0,-3-11-4 16,3 15-2-16,0-7-3 0,-3-8 2 0,1 11 7 16,-1-11-6-16,3 10 3 0,-3-10 0 0,0 0 0 15,0 0-2-15,0 0 1 0,0 0-4 0,22-14 0 16,-16 4 0-16,-1 2-6 0,5-6 1 0,-1 0 0 15,5-3-3-15,2-3 3 0,0 0-4 0,2-2 1 16,-1 1-4-16,1 3 5 0,-3 0-2 0,4 2-4 16,-3 6-1-16,-2-2-1 0,2 2 2 0,1 2 0 0,-1 4-1 15,-3-2-1-15,-1 6 8 0,6 4-9 16,-3 1 9-16,0 3-9 0,9-1 3 0,-8 4-1 16,8 2 2-16,-3 0 2 0,-1 6 0 0,0-4-1 15,1 4 6-15,0-1-14 0,2 0-28 0,-3 6-24 0,1-8-52 16,0 1-66-16,-4 5-62 0,-4 0-85 0,-3-5-155 15,-4-5-244-15,2 2-783 0,-4-1 346 0</inkml:trace>
        </inkml:traceGroup>
        <inkml:traceGroup>
          <inkml:annotationXML>
            <emma:emma xmlns:emma="http://www.w3.org/2003/04/emma" version="1.0">
              <emma:interpretation id="{6E2C73F3-DA61-47F3-83F5-2434BC9C63DE}" emma:medium="tactile" emma:mode="ink">
                <msink:context xmlns:msink="http://schemas.microsoft.com/ink/2010/main" type="inkWord" rotatedBoundingBox="25568,14138 29378,13992 29435,15496 25626,15642"/>
              </emma:interpretation>
            </emma:emma>
          </inkml:annotationXML>
          <inkml:trace contextRef="#ctx0" brushRef="#br0" timeOffset="293875.301">23935 13172 104 0,'0'0'168'16,"0"0"-13"-16,0 0-11 0,2-11-6 0,-2 11-3 16,0 0-8-16,0 0-5 0,1-13-8 0,-1 13-4 15,0 0-7-15,0 0-4 0,0-13-4 0,0 13-3 16,0 0 0-16,0 0-3 0,6-11-5 0,-6 11-3 16,0 0-4-16,0 0-2 0,0 0-10 0,0 0-3 15,0 0-9-15,0 0-2 0,0 0-1 0,0 0 8 16,0 0-3-16,0 0 7 0,0 0-2 0,0 0 3 0,0 0-1 15,-9 32 1-15,5-22-1 0,4-10 3 0,-8 21-4 16,7-13 0-16,-4 7-4 0,5-15-3 0,-3 18-1 16,0-7-1-16,3-11-3 0,3 18 1 0,-3-10 9 15,0-8-14-15,3 19 1 0,2-13 3 0,1 2-5 16,1 0 4-16,2-5-10 0,1 4-5 0,2-4 2 16,-1 0-2-16,5 1-4 0,-1 0 0 0,-1-4-11 15,5-1 6-15,-4 1-6 0,3-2-2 0,-2 1 3 16,1-2 0-16,-1 2-5 0,0-2 0 0,-1 1 3 15,-1-3-4-15,1 0-4 0,-2-1 1 0,0 3 5 16,-1-5-4-16,-4 4-1 0,4-5-2 0,-3 7 0 16,0-3-5-16,-2-2 3 0,2-2-5 0,-1 1 3 15,-2 1 5-15,1 0-5 0,-1-2 1 0,-6 9-4 16,7-15 3-16,-4 4-1 0,0 4-5 0,0-7 4 16,-3 14 1-16,2-21-5 0,-1 7 0 0,-2 2-3 15,1 12-3-15,-2-20 7 0,-2 9-6 0,-1 1 3 0,5 10 1 16,-4-17 1-16,-2 6-14 0,0 5 12 0,0-5-1 15,6 11-3-15,-13-13 4 0,5 10 4 0,1-2-3 16,-4-1-2-16,11 6-3 0,-21-4 1 0,21 4 5 16,-25 4 3-16,13-1-8 0,2 0 6 0,-4 2-11 15,1 2 8-15,-5 0 2 0,6 1 4 0,-1 1 1 16,-1 0-2-16,5 2-5 0,-4 0 15 0,1 2 4 16,0 2 6-16,3-2-5 0,-1 5 9 0,1-5 0 15,-2 2-2-15,4 0 2 0,1-3-5 0,1 3 18 16,2-1-14-16,3-1 1 0,0-1 6 0,0 1-7 15,3-3 5-15,0 0-2 0,3 1-6 0,-1-3 2 16,-1 1-6-16,5-1 3 0,-3-2 2 0,-1 0 10 16,8-1-23-16,-1 1 3 0,-2-4-4 0,7 0-1 0,-4-2-6 15,5 0 0-15,-3 0-19 0,1-5-3 16,-2-2-5-16,2 2-2 0,-1-4 2 0,2 0-6 16,-3-2 0-16,1 2 0 0,-3-3-1 0,0-4 3 0,2 3 3 15,-1-5 0-15,-4 2 4 0,0 3 5 0,-2-4-6 16,1 3 2-16,-1-3 6 0,-1 4 11 0,0 4-10 15,-4-1 2-15,-2 10-3 0,7-11 8 0,-2 5-1 16,-5 6 1-16,6-7-2 0,-6 7 0 0,0 0 4 16,0 0-2-16,0 0 7 0,0 0 6 0,0 0 4 15,21 11-1-15,-16-3 5 0,-2 2 9 0,8 3-8 16,-4-5 2-16,1 7 1 0,2-3-4 0,-1 2-2 16,3 2 10-16,-1-3-9 0,3 0 11 0,0 1-6 15,-1-4 0-15,2 1-6 0,0-4 7 0,2 0-2 0,-3 1 3 16,1-3-2-16,2 0-5 0,4-4 1 15,-2-2-3-15,6 1-2 0,-8-5-3 0,-2 2 12 16,10-5-11-16,-7 2 5 0,3-4-14 0,0-5 15 0,0 0-8 16,-2-3-2-16,-4 3-11 0,4-3-4 0,-5-2 2 15,-1-2-13-15,-1 0-5 0,2 0-10 0,-4-3-9 16,5-10 4-16,-8 0-4 0,5 3 0 0,-9 2 2 16,2 2-3-16,-2-8 3 0,0-2-5 0,-2-4 11 15,-2 7 0-15,-1 7 5 0,2-8 0 0,-4 6 3 16,-2-5 6-16,-2 12 2 0,2 1-3 0,-1 2 4 15,1 4 3-15,-6 1-5 0,5-1 4 0,-7 5 3 16,2-2-2-16,2 4 4 0,-4 0 0 0,2 1 4 16,0 1-1-16,-1 2 2 0,1 5-2 0,-3-3 4 15,15 3 1-15,-22 3 1 0,8-3 3 0,4 3 6 16,-2 3 0-16,2 1 8 0,-4 5 8 0,2-1 1 16,2 4 6-16,1 0 5 0,1 2 12 0,2 8-8 15,-1-3 12-15,1 12 0 0,1-6 2 0,8 9-5 16,-3-1 8-16,3 4-10 0,3 1 0 0,0-3 1 15,6 3-3-15,-3-5-4 0,3 2-2 0,2 1-5 16,4-5 1-16,-4 1-7 0,3 0 12 0,-1-11-7 0,-1 1-8 16,5 0 4-16,-7-2-4 0,5-5 3 0,-2 3-8 15,1-10-2-15,-4-1 1 0,4-3-10 0,-7 3 3 16,0-6 5-16,2-1-7 0,2 2 1 0,-4-5 0 16,-10 0-8-16,21-5 3 0,-9-1-9 0,1 2 4 15,-2-3-4-15,1 0-5 0,0-3-3 0,0 2-3 16,-3 0-3-16,1-2-1 0,-3 2 1 0,2-3 4 15,-1 4 3-15,-2 1-1 0,1-1 2 0,-7 7 1 16,11-8 0-16,-11 8-1 0,9-4 4 0,-9 4-3 16,12-1 2-16,-12 1-9 0,13 9 12 0,-7-5 3 15,-6-4 0-15,15 13 4 0,-5-8-3 0,1 4 5 16,-5-3-5-16,4-1 3 0,-1 1-1 0,3 0 4 16,2 1-3-16,-1-5 8 0,3 1 1 0,-4-1-1 15,6-1-1-15,-3-2-3 0,-1-2 2 0,2 1 3 0,-1-3-7 16,0 0 2-16,-3-5 0 0,1 4 4 15,2 0-3-15,-3-5-2 0,0 1 1 0,-2 0 0 16,2-1 4-16,-6-3-5 0,2 1-1 0,-4 1-1 0,-1-4-9 16,-3 0 1-16,3 3 2 0,-6-1-1 0,-1-3 0 15,1 1-1-15,-5 3 4 0,1 3-3 16,-1 0 1-16,-2 3 3 0,-1-3 0 0,-1 2-2 0,1 2 2 16,-4 2 4-16,1 3-4 0,-4-5 4 0,2 9-3 15,0 0 19-15,-1-2-12 0,4 5 6 0,-5-2 2 16,3 3 0-16,3 0-2 0,-1 4 5 0,-1-1 0 15,7 0-1-15,-2 3 5 0,0-1 3 0,4 2-2 16,4-1-4-16,-2 1 2 0,0 2 2 0,3-7 0 16,6 4-12-16,-2 0 8 0,-1 0 2 0,5-3-10 15,-4-2 7-15,4-1-4 0,-2-1 0 0,7-1-2 16,0 3-2-16,2-4 5 0,-1-4 1 0,1 0 1 16,-5 0-5-16,7-3-12 0,-1 0-2 0,-3-3-9 15,4-1-6-15,-1-1 0 0,2-3 2 0,-2 1 0 16,-2-7-7-16,-2 6 5 0,1-3-3 0,-2-1 3 15,-2 2 1-15,1-1 5 0,-2-1 2 0,-5 8 4 16,1 0 7-16,3-3 8 0,-7 10-4 0,6-7 3 0,-6 7-1 16,8-7 0-16,-8 7 0 0,0 0 3 15,0 0 8-15,0 0 10 0,12 14 1 0,-12-14 3 16,7 17-3-16,-1-6-2 0,0 1-2 0,2 1 6 0,1 5-14 16,4-2-3-16,0 3-7 0,-1-2-23 0,2-3-37 15,-2 7-44-15,3 1-62 0,-3-2-57 0,0-6-115 16,-4-3-273-16,3 2-655 0,-2 0 291 0</inkml:trace>
          <inkml:trace contextRef="#ctx0" brushRef="#br0" timeOffset="295591.1674">26080 12917 152 0,'0'0'283'0,"0"0"-18"16,-2-14-13-16,2 14-8 0,0 0-14 0,-15-10-6 0,15 10-15 16,-13-1-7-16,13 1-15 0,-18 4-14 15,18-4-12-15,-19 7-12 0,7-2-8 0,-2 4-9 0,-2-1-1 16,2 2-13-16,-1 4-8 0,2-2-12 0,-3 7 0 16,4-5-12-16,4-3-3 0,-1 6-16 0,2-2 6 15,1 2-6-15,3 1-1 0,3-1-1 0,0 1-7 16,3-3-9-16,0 3 4 0,4-2-8 0,2-1 0 15,2-2-11-15,1 0-1 0,4-5-6 0,0 2 3 16,7-1-13-16,1-5-1 0,-5 1-9 0,2-5-9 0,6 0-3 16,-3-4-6-16,0 3-1 0,-5-3-2 0,8-4 0 15,-6-3 0-15,-3 4 4 0,1 3 2 16,-3-5 6-16,1 0-4 0,-8 3 3 0,4-1 1 0,-4-1 3 16,-1 2 11-16,-1 2-7 0,-7 4 12 0,12-10-3 15,-12 10-1-15,9-6-4 0,-9 6-4 16,0 0-12-16,13 0 9 0,-13 0 10 0,0 0-5 0,11 9-2 15,-11-9 4-15,9 11 2 0,-5-5-3 0,-4-6-3 16,12 15 3-16,-6-5-4 0,4-5 3 0,-2 4 2 16,4-2 0-16,1-3-4 0,-1 4 3 0,3-3-7 15,3-1 10-15,-2 0-3 0,1-4-3 0,-1 0 0 16,-1 0 3-16,-1-4-9 0,2-2 7 0,0 2-6 16,4-3-6-16,-7-1 5 0,1 2-3 0,2-3-13 15,-1 0 6-15,-9 2-6 0,7-5 6 0,-5 3-2 16,1-3-7-16,-5 3 1 0,1-1-6 0,-4-6-3 15,2 3 10-15,-3 4-10 0,0 9 3 0,-7-18 0 16,4 7 0-16,0 1 3 0,-6-4 2 0,1 8 4 16,2-5 0-16,-6 4 2 0,5 2-2 0,-5-2 3 15,-1 1 3-15,-1 0 0 0,-2 5 5 0,-1-3 2 16,1 4 4-16,-2 0 1 0,3 0 7 0,-3 2 4 0,2 1 4 16,-2 3-4-16,3-1 5 0,-1 1 1 15,-1 1 17-15,1 3-17 0,2-2 12 0,5 3-11 16,-4-2 8-16,7 3-10 0,-6 3 8 0,8-1 9 0,-2 1-13 15,1 1 4-15,4-3 2 0,-2 5-2 0,3-3-1 16,4 1-3-16,-2 0-10 0,4-5 9 16,0 4 1-16,-2-1 0 0,5-2-6 0,-3 2 3 0,4-3 4 15,2-4-8-15,2 0-4 0,-1 0 0 0,7-4-2 16,-7 0-6-16,3-2-1 0,1 2 4 0,1-7-17 16,0 2-4-16,-3-2-6 0,1-4 0 0,0 1-2 15,1 1 2-15,-1-4 0 0,-2-1-1 0,-5-3-1 16,4 3-2-16,-1-3 0 0,-2 1 2 0,-1-4 1 15,-1 2 2-15,-2 1 0 0,0-2 3 0,0 4 1 16,1-2 6-16,-4 4 13 0,-3 2-3 0,0 8 22 16,6-18-15-16,-6 18 8 0,3-13-10 0,-3 13 6 15,5-7-2-15,-5 7-7 0,0 0-2 0,0 0-2 0,0 0 6 16,0 0 4-16,0 0-1 0,0 0 5 0,19 17-1 16,-16-9-3-16,0 2-7 0,3-2 9 0,-2 2-3 15,5 0 2-15,-3 2 2 0,2 1-6 0,2 1-5 16,-1-7 1-16,-3 3 4 0,7-2-8 0,-7 2-12 15,2-3 2-15,1-4-11 0,1 1-1 0,-1 0-11 16,-9-4 9-16,20 2-1 0,-20-2-8 0,19-7-3 16,-6 4 5-16,-5 0 1 0,4-3 8 0,-6 1-7 15,7-4 11-15,-7 2-3 0,5-3 5 0,-2-2-4 16,1 1 6-16,-4 0 1 0,1 0 2 0,-1 2 0 16,-1 0 2-16,1 1 2 0,3 0 8 0,-6 0-9 15,-3 8 2-15,10-8 1 0,-10 8-1 0,6-5 5 16,-6 5 3-16,0 0-2 0,0 0 9 0,23 5 0 15,-23-5 3-15,13 12 2 0,-6-5 0 0,2 0 6 16,0 4-14-16,2-1 14 0,2 2-3 0,-1-2-1 16,2 0 16-16,2 1-11 0,-3-1 6 0,7 1-13 15,-4-1 7-15,2-5 0 0,3 1 1 0,4-1-1 0,-2-4 1 16,4 0-4-16,-2-3 0 0,0-3-9 0,-1-2 10 16,4 3-11-16,-2-6 3 0,-7 3 4 15,2-7-3-15,-2 7-4 0,-5-2 5 0,-2-3-3 0,1 1-1 16,-4 1 0-16,2 0-7 0,-5-2-7 0,-3 2 6 15,1 3 5-15,-4 7-10 0,0-18-1 0,0 18-1 16,-4-15-5-16,4 15 16 0,-15-11-15 0,4 6 2 16,1 5 2-16,10 0-2 0,-26-3-4 0,7 6 4 15,3 2 2-15,-4 0 2 0,4 2-2 0,-1 4-2 16,1-3 2-16,-3 5 6 0,-1 1-4 0,8 0 3 16,-1-1-4-16,-1 2 8 0,3-4-9 0,0 3 1 15,-2 0 3-15,7 3-5 0,0 1 5 0,1-5 1 16,2 5 3-16,3-4-4 0,0 5-2 0,0 1 2 0,5-3-1 15,4 3 4-15,1 1-1 0,2 0 0 0,4-3 2 16,4 4 0-16,-1-2 4 0,4 0 2 0,6 3 5 16,-6-5-1-16,1-1 2 0,10 3 7 0,-12-3-2 15,5-3-2-15,2 4-2 0,3 1 2 0,-8-3 0 16,2 1-1-16,-7-1-4 0,0 0 18 0,-5-2-11 16,-5-4-2-16,1 8 11 0,-1 0-4 15,-9-1 3-15,0-1 8 0,-6-4-2 0,-1 2 9 16,-5-3 6-16,-2 4 0 0,-2-4 4 0,-3 1-1 0,-4-1-4 15,1 2 2-15,-1-2 4 0,4-6-2 0,0 0-4 16,1 1 5-16,3-4-5 0,-5-3-6 0,4 2-4 16,3-1-4-16,13 0 0 0,-29-2-8 0,19 2-31 15,-1-5-25-15,-1-6-37 0,5 0-33 0,-2 1-38 0,-1-1-46 16,1 1-52-16,-2-6-69 0,2 0-379 16,-4-7-744-16,1 1 329 0</inkml:trace>
          <inkml:trace contextRef="#ctx0" brushRef="#br0" timeOffset="295792.6235">27300 12777 322 0,'7'-12'340'0,"2"1"-27"0,1 0-27 0,1-2-27 0,1 2-30 16,4 6-19-16,4-4-24 0,2 2-16 0,-3 1-22 15,5 3-11-15,5 1-33 0,-3 2-43 0,0 0-55 16,-7 5-56-16,7 4-60 0,0 2-122 0,-9-3-165 16,8 5-430-16,-5-6 191 0</inkml:trace>
        </inkml:traceGroup>
        <inkml:traceGroup>
          <inkml:annotationXML>
            <emma:emma xmlns:emma="http://www.w3.org/2003/04/emma" version="1.0">
              <emma:interpretation id="{E4778F35-EE9B-4FD6-ABA5-418BAD3A55A0}" emma:medium="tactile" emma:mode="ink">
                <msink:context xmlns:msink="http://schemas.microsoft.com/ink/2010/main" type="inkWord" rotatedBoundingBox="29669,14495 31998,14405 32018,14942 29689,15031"/>
              </emma:interpretation>
            </emma:emma>
          </inkml:annotationXML>
          <inkml:trace contextRef="#ctx0" brushRef="#br0" timeOffset="296013.0343">27984 12879 2 0,'0'0'365'0,"14"11"-10"0,-8-5-10 16,0 1-12-16,1 2-7 0,-1 4-17 16,4 0 0-16,-1-2-4 0,-3 1-16 0,5 1-12 15,-2 4-20-15,-2-3-18 0,5-1-22 0,-4 3-19 0,-2-1-20 16,1 3-16-16,-1 0-17 0,-3-1-13 0,3-1-13 16,-2-1-16-16,-1 1-23 0,-3-3-30 0,3 4-40 15,-6-9-44-15,6 2-39 0,0 1-47 0,-3-11-36 16,-3 17-43-16,3-17-45 0,-3 14-62 0,3-14-357 15,-3 5-717-15,3-5 318 0</inkml:trace>
          <inkml:trace contextRef="#ctx0" brushRef="#br0" timeOffset="296805.4016">28473 12932 253 0,'0'0'296'16,"0"0"-18"-16,0 0-11 0,0 0-13 0,17 6-13 0,-17-6-10 15,9 5-10-15,-9-5-16 0,7 11-4 0,-1-4-8 16,-6 2-12-16,0-9-11 0,8 17-3 16,-2-6-11-16,-3 0-4 0,3-2-12 0,-2 2-2 0,-1 0-6 15,0-2-17-15,0 0-4 0,0 0-12 0,0 2-7 16,-3-11-17-16,7 18 5 0,-7-11-10 0,0-7-7 16,3 15-4-16,-3-15-6 0,3 7-8 0,-3-7-3 15,0 0 4-15,3 10-6 0,-3-10-4 0,0 0 0 16,0 0-8-16,0 0-8 0,0 0-8 0,0 0-7 15,0 0-8-15,0 0-5 0,0 0-8 0,5-33-8 16,1 22-16-16,-3-4-15 0,0 0 7 0,4 1-3 16,-1-3-3-16,-3 3 8 0,3-3 7 0,-1 3 4 15,3-1 12-15,-2 2-12 0,-1 5 8 0,7-3-4 0,-8 3 6 16,5 0 2-16,-9 8 4 0,9-10-1 0,-1 9 5 16,-8 1 4-16,12-3 0 0,-12 3 13 0,0 0 1 15,16 9 8-15,-9-1 10 0,-1-1-1 0,-3 0 8 16,5 3 5-16,-2 4 4 0,0-3-5 0,1 3 4 15,-1-1-9-15,0 2 13 0,2-2-1 0,-5-1-2 16,3 0-8-16,1-1 4 0,-4-3-2 0,0 2-4 16,0-3 0-16,-3-7-4 0,6 17-4 0,-3-14 1 15,-3-3-6-15,7 10 5 0,-7-10-6 0,6 6-7 16,-6-6-13-16,0 0-19 0,14 4-6 0,-14-4-9 16,0 0-7-16,0 0-13 0,16-12-4 0,-13 4-1 15,-3 8-3-15,14-14 1 0,-8 1-3 0,1 2 5 16,-1-3 6-16,3-2 3 0,-3 2 7 0,-2 3 8 0,2-4 5 15,3 1 6-15,-4 1 8 0,4 2 8 0,-5 2 15 16,-1 1 18-16,3 0 9 0,-6 8 12 0,8-11 17 16,1 6-1-16,-9 5 25 0,6-8 4 0,-6 8 3 15,13-3 0-15,-13 3 6 0,13 0 4 0,-13 0 5 16,18 6-2-16,-13 0 1 0,7 1 3 0,-5 1 0 16,7 4-2-16,-3 1-6 0,-3 1-3 0,4-4-7 15,-2 1-7-15,-4 3-8 0,8 0-4 0,-2 0-7 16,-5 0-4-16,5-1-5 0,-5-2-6 0,2 2-15 15,-4-5-26-15,1 2-35 0,0-1-32 0,-6-9-45 16,3 11-42-16,1-5-40 0,-4-6-20 0,0 0-38 16,0 13-42-16,0-13-51 0,0 0-406 0,0 0-808 15,0 0 357-15</inkml:trace>
          <inkml:trace contextRef="#ctx0" brushRef="#br0" timeOffset="297032.7868">29388 12868 295 0,'9'-6'386'0,"-9"6"-38"16,0 0-28-16,0 0-21 0,17 7-14 0,-17-7-22 15,6 14 7-15,-3-4-15 0,3 4-8 0,-1-4-18 16,-1 5-19-16,1 2-11 0,1-3-15 0,0 3-15 0,-3-2-15 16,1 2-16-16,2 0-14 0,-3 1-10 0,2-1-10 15,1-3-11-15,-6 3-18 0,3-3-26 0,-3 1-32 16,2-2-56-16,-2-2-36 0,0-11-29 0,-2 18-37 15,-1-8-50-15,3-10-52 0,0 14-63 16,0-14-316-16,-3 7-673 0,3-7 298 0</inkml:trace>
          <inkml:trace contextRef="#ctx0" brushRef="#br0" timeOffset="297440.2057">29705 12851 225 0,'11'-7'232'0,"-5"-2"-8"0,3 4-17 16,1-2-10-16,2 1-7 0,-2-2-9 0,1 2-3 16,1-1-8-16,1 6-4 0,1-2-7 0,2-1-5 0,-4 1-8 15,4 3-8-15,-16 0-5 0,29 3-7 0,-14 1-4 16,-3-1-1-16,1 4-2 0,-4 0-1 15,-2 1 5-15,2 5 3 0,-9-2-9 0,8 3 4 16,-7 3 8-16,-1-3-4 0,0 3 9 0,0 7 2 16,-1-6-5-16,-2-2-2 0,-2 7 1 0,-1-6 3 15,0 5-5-15,-1 2-5 0,4 0-7 0,-5-2-5 0,3-6-5 16,-1 2-8-16,3 4-4 0,-3 0-7 0,4-3-10 16,-1-6-4-16,0 5-5 0,0-6-5 0,3 1-5 15,3-2-2-15,-3-11-8 0,0 19-3 0,6-9-3 16,-4-2-5-16,2-1-2 0,-4-7-2 0,15 8-11 15,-9-5-15-15,3 2-22 0,-9-5-17 0,16 1-28 16,-16-1-30-16,17-1-24 0,-17 1-37 0,19-8-36 0,-7 0-26 16,-5 3-41-16,1-1-43 0,1 2-59 15,-6-6-90-15,3-1-246 0,-3 2-750 0,0-4 331 16</inkml:trace>
          <inkml:trace contextRef="#ctx0" brushRef="#br0" timeOffset="297726.4347">29786 13085 68 0,'0'0'489'0,"0"0"-33"15,0 0-38-15,0 0-35 0,0 0-41 0,0 0-32 16,0 0-35-16,19-25-25 0,-5 19-23 0,5 1-23 0,8-1-20 16,-2-1-20-16,6 5-18 0,-1-5-22 0,9-1-45 15,9 5-33-15,-8-1-44 0,-1-3-33 0,3 3-40 16,-13 2-47-16,3 2-62 0,-2 0-79 0,-2-1-326 15,-4-3-634-15,-5 2 281 0</inkml:trace>
        </inkml:traceGroup>
      </inkml:traceGroup>
      <inkml:traceGroup>
        <inkml:annotationXML>
          <emma:emma xmlns:emma="http://www.w3.org/2003/04/emma" version="1.0">
            <emma:interpretation id="{52CF8B8A-5B4C-4B3D-A184-19FBFEA3AF20}" emma:medium="tactile" emma:mode="ink">
              <msink:context xmlns:msink="http://schemas.microsoft.com/ink/2010/main" type="line" rotatedBoundingBox="2834,16211 32556,15259 32602,16699 2880,17651"/>
            </emma:interpretation>
          </emma:emma>
        </inkml:annotationXML>
        <inkml:traceGroup>
          <inkml:annotationXML>
            <emma:emma xmlns:emma="http://www.w3.org/2003/04/emma" version="1.0">
              <emma:interpretation id="{DC010368-9D7F-4FAC-97B0-4F05CDBB79B5}" emma:medium="tactile" emma:mode="ink">
                <msink:context xmlns:msink="http://schemas.microsoft.com/ink/2010/main" type="inkWord" rotatedBoundingBox="2840,16390 5141,16316 5170,17220 2868,17294"/>
              </emma:interpretation>
            </emma:emma>
          </inkml:annotationXML>
          <inkml:trace contextRef="#ctx0" brushRef="#br0" timeOffset="308173.2032">1160 14938 37 0,'0'0'188'15,"0"0"-8"-15,20 14 1 0,-20-14-2 0,7 10-3 16,-4-3-5-16,1 2-6 0,-1 0 5 0,6 3-13 15,-3 1-5-15,2 0 1 0,-2-2-1 0,1 4-9 16,-1-4-7-16,2 2-2 0,-1 1-6 0,1 0-3 16,-1-4-7-16,-1 4-4 0,4 3-6 0,-5-8 4 15,1 4-6-15,0 1-7 0,0-1-2 0,1-2-9 16,-2 4 3-16,1-2-7 0,1 1 3 0,-1-1-7 16,0 4-2-16,-1-2-10 0,1-1 16 0,-1 3-19 15,1-3 6-15,-1 3-7 0,-2-5-2 0,1 1 5 16,2 1-10-16,-1 1 4 0,-2 2-11 0,0-6-1 15,1 3-7-15,1-3-8 0,-4-3 1 0,1 3-2 16,2-3 1-16,-4-8-7 0,3 12-6 0,-3-12 5 16,5 11 1-16,-5-11-7 0,3 5 0 0,-3-5-5 15,0 0 1-15,0 0-3 0,0 0-3 0,3 15-2 16,-3-15 0-16,0 0 1 0,0 0-2 0,0 11 0 0,0-11 6 16,0 0-4-16,0 0 1 0,0 0-14 0,3 8 10 15,-3-8 0-15,0 0-4 0,4 10 3 0,-4-10 6 16,0 0-7-16,0 0-4 0,2 11 1 0,-2-11 5 15,0 0-1-15,0 0 0 0,0 0 4 0,0 0 2 16,0 0-4-16,0 0 5 0,0 0-6 0,0 0 3 16,0 0 1-16,0 0 0 0,0 0-6 0,0 0 4 15,0 0-2-15,0 0-4 0,0 0-6 0,0 0-3 16,1-40-7-16,2 32 0 0,-3 8-9 0,2-25 2 16,2 7-4-16,-3 1 0 0,2 4-1 0,3-2 3 15,-1 0 1-15,1 0 2 0,0 3 0 0,1-2 7 16,-1 3-3-16,3 1 1 0,-3 0-1 0,2 5 4 15,-1-3-2-15,2 3 3 0,-1-1-4 0,-8 6 1 16,14-9 2-16,-5 7 2 0,-9 2 1 0,20-1-2 16,-20 1 16-16,19 3-11 0,-5 1 11 0,-2 0-12 15,-4 0-10-15,4 4 15 0,-4 0 0 0,2-3-7 16,-2 4 2-16,-1-1 7 0,4 0 0 0,-4 2 2 16,1-3 2-16,-1 3-1 0,-3 0-8 0,4-1 12 0,-5-1 4 15,-3-8 5-15,9 15-6 0,-6-6-11 16,-2 1 13-16,-1-10-3 0,6 13 4 0,-7 0 2 15,1-13-2-15,-2 16-3 0,2-5 3 0,-7 0-2 16,1-1-5-16,-5 2 4 0,5 1 6 0,-2-2-10 0,-3-1 0 16,2 1 2-16,0-6-5 0,-3 4 5 0,5-3-3 15,-5 2 4-15,0-4-3 0,3 2 1 16,-1-1 2-16,1-2-3 0,9-3 0 0,-21 3 1 0,10 0-6 16,11-3 8-16,-19-3-2 0,19 3 4 0,-16-4-6 15,8-2-8-15,8 6 2 0,-16-7 1 0,10 2 1 16,-2-1-5-16,8 6-10 0,-7-7-7 0,7 7-17 15,-6-10-17-15,6 10-31 0,0 0-31 0,-8-11-36 16,8 11-37-16,0 0-34 0,0 0-38 0,0 0-53 16,0 0-291-16,5-18-656 0,-5 18 291 0</inkml:trace>
          <inkml:trace contextRef="#ctx0" brushRef="#br0" timeOffset="309522.194">1776 15511 81 0,'15'2'269'15,"-15"-2"-7"-15,0 0-7 0,21-2-12 0,-14 1-14 16,-7 1-12-16,20-6-8 0,-10 5-14 0,-1-2-13 16,0 0-10-16,3-3-15 0,0 1-9 0,-3-2-14 15,4-3-13-15,1 2-10 0,-1-2-8 0,-2 3-8 16,1-3-19-16,1-4 3 0,-6 3-5 0,5 0-11 15,2-2-8-15,-5 0-5 0,1 2 0 0,-2-3-6 0,-1 1-1 16,1 2-6-16,-3-1-2 0,-2 1-2 16,2-1-9-16,-5 12 5 0,0-18-3 0,0 9-2 15,0 9-2-15,-6-16-11 0,3 6-2 0,-3 2-2 16,6 8 0-16,-12-10 1 0,3 4-5 0,9 6-1 16,-16-1-3-16,16 1 0 0,-20 1 4 0,20-1-7 15,-19 11 2-15,4-6 4 0,2 3-4 0,-2 2 1 16,3 2 3-16,-2 0 9 0,1 2-1 0,1 1 5 15,5-1-5-15,-1 0 2 0,1 0-1 0,2 0 2 0,-2 3-3 16,5-3 2-16,-2-1 6 0,5 2-6 0,-1-1 5 16,5 0-2-16,1 1 1 0,-3-3-1 15,3 2-1-15,1-3 2 0,5 4 13 0,-2-2-15 16,1-2 5-16,5-1-11 0,-2 1 7 0,1-3 2 0,0 1-3 16,1-3 3-16,0 2-7 0,2-1-8 0,2-2 14 15,-1 0 9-15,0-3-13 0,-1 0-3 0,0-1 0 16,0 0 2-16,-1-2 0 0,2 0 3 0,-1-6 9 15,-3 3-13-15,6-10 0 0,1 0-2 0,-7 2 1 16,4-1-2-16,1-5 10 0,-1-1-10 0,-1-2 0 16,-2 4 4-16,4-9-9 0,2-5 2 0,-1 0-3 15,1 0-14-15,-1 2-9 0,-1-6-13 0,-1-2-6 16,-4 2-7-16,0-1-6 0,-5-2-8 0,4 3-5 16,-4-3-5-16,-1-1-5 0,0 3 5 0,0-1 7 15,-6 11 4-15,-3 3 7 0,-5-1 4 0,4-1 5 16,-1 9 5-16,-3-2 4 0,-3 4 6 0,2-3 12 15,-6 3 1-15,0 1 6 0,0 0 17 0,-3 3-6 16,0 2 0-16,-4 0-1 0,1 3 3 0,-1 2-3 16,-2-1 6-16,5 5-2 0,-8 3 3 0,3-2-3 15,0 5 6-15,-4 3-4 0,7-5-7 0,-3 8 9 16,0 1 8-16,2 0-4 0,5 0 3 0,1 0 1 16,-5 4 6-16,7 6 5 0,-1 0 1 0,0 1 2 15,9 0-4-15,-2 2 5 0,0 9 2 0,2-8 1 16,5-1 3-16,1 8 2 0,1 2 2 0,5-1-3 15,3 1 2-15,-2-3-5 0,4 3 5 0,-1-1 1 0,4-1-4 16,2-3-2-16,-3 1 0 0,5-4-3 16,0 2 2-16,-1-7 7 0,-1-4-12 0,2-1 3 15,1-3-10-15,2 2 7 0,-2-5 10 0,1-1-9 16,1-1-3-16,-5-3-2 0,0-3 9 0,1-1-7 16,5-2 4-16,-8-2 2 0,0 0-9 0,1-2 7 15,-1-2-11-15,2-3-1 0,5-6 3 0,-3 2-5 16,-6 0-9-16,4-6 10 0,-1-1-3 0,1 2 0 0,-4-2-2 15,2-3 0-15,1 1-11 0,-3-5-9 0,-2-1-4 16,3 2-9-16,-2-3-9 0,2-5-12 0,-2 0-9 16,2-2-2-16,-8 10-4 0,0-13 17 0,-3 10-22 15,-1 0 7-15,-1-1 1 0,-1 0 4 0,-2 3 7 16,-2-3 6-16,4 2 0 0,-4 3 5 0,1-1 4 16,-1-1 3-16,-2 8 1 0,-1-7 3 0,0 10 1 15,0-1 10-15,-4 0 2 0,5-1 5 0,-2 2-3 16,-5 2 6-16,4 0 3 0,1 1-6 0,-2 3 6 15,-1 1 4-15,9 7 0 0,-13-12 1 0,4 9-2 16,9 3 2-16,-16-4 0 0,16 4-16 0,-15 0 11 16,15 0 1-16,-20 11-2 0,10-3-1 0,1-1 4 15,-2 5-3-15,3-2 7 0,-4 5 4 0,0 5 2 16,3 2 0-16,3 4 21 0,-2-1-1 0,1 11 5 16,2-1 1-16,4 0 9 0,1 2-5 0,1-2 0 15,4 3 3-15,2-4-7 0,1 3 11 0,-2 2-16 16,1-12 10-16,5 9-2 0,-3-1-1 0,9-2 0 15,-6-11-1-15,1 4-1 0,2-4-1 0,0 0-4 16,5-4-1-16,3 2-5 0,-3-6-2 0,7-1 0 16,-5-2 3-16,5-3-5 0,-2-1 3 0,2-5-2 15,0-4-4-15,0-3-5 0,1 1 3 0,-6-5-2 0,7-2 0 16,-2-2-5-16,-4-2-4 0,1-1 1 16,-3-2-11-16,-1 0 3 0,-3-3-3 0,-2 1-9 15,-1 2 7-15,-4 3-5 0,-2-1 5 0,-4 1-8 0,-2-2 6 16,1 4-1-16,-5 2-1 0,2 11-5 0,0-20 10 15,0 20-6-15,-1-15 5 0,1 15-6 16,0-11 3-16,0 11 2 0,0 0-2 0,-5-11-6 16,5 11 4-16,0 0-2 0,0 0 2 0,0 0 1 0,0 0-1 15,0 0 3-15,26 19 1 0,-20-12 1 0,0-1 1 16,-1 4 0-16,3 1 6 0,1-1-4 0,1 1-3 16,-2 0 2-16,1 2 3 0,1-4 0 0,1 4-3 15,-1-3 0-15,2-2-19 0,-6 1-38 0,1-5-39 16,-1 3-42-16,-1 0-39 0,-5-7-48 15,9 7-72-15,-9-7-78 0,4 7-277 0,-4-7-707 0,0 0 313 16</inkml:trace>
          <inkml:trace contextRef="#ctx0" brushRef="#br0" timeOffset="309684.7539">3302 14949 3097 0,'-6'-23'231'16,"0"2"-88"-16,0 2-41 0,1 6-21 0,2-3-16 15,-1 7-15-15,2-1-18 0,2 10-6 0,-6-16-11 16,6 16-25-16,-1-11-19 0,1 11-18 0,0 0-38 16,0 0-48-16,0 0-67 0,0 0-110 0,0 0-195 0,0 0-547 15,27 26 242-15</inkml:trace>
        </inkml:traceGroup>
        <inkml:traceGroup>
          <inkml:annotationXML>
            <emma:emma xmlns:emma="http://www.w3.org/2003/04/emma" version="1.0">
              <emma:interpretation id="{20B27DA4-B1F0-41B3-962F-36DB2F39F078}" emma:medium="tactile" emma:mode="ink">
                <msink:context xmlns:msink="http://schemas.microsoft.com/ink/2010/main" type="inkWord" rotatedBoundingBox="6024,16479 9634,16363 9668,17434 6058,17549"/>
              </emma:interpretation>
            </emma:emma>
          </inkml:annotationXML>
          <inkml:trace contextRef="#ctx0" brushRef="#br0" timeOffset="310404.9145">4580 14907 90 0,'0'0'250'0,"-5"-14"-8"16,5 14-14-16,-9-7-10 0,9 7-8 0,0 0-12 0,-16-1-6 16,16 1-10-16,-16 1-7 0,16-1-9 0,-18 14-1 15,6-4-11-15,-2-3-6 0,1 4-8 16,0-3-10-16,1 2-1 0,0 1-4 0,0 0-11 15,-2-1-9-15,4 1-5 0,-2 0-13 0,3 4-2 16,-1-5-14-16,4-2-8 0,-2 1-3 0,7 0-3 0,-4 0-13 16,2-2 4-16,3-7-11 0,-4 17 1 0,4-17-3 15,1 9-6-15,-1-9-3 0,6 10-3 16,-6-10-1-16,11 10-2 0,-7-4 3 0,5-3-6 0,0 1-3 16,1 0-1-16,4 0-2 0,-1 0 4 15,2 2-4-15,0-4 4 0,3 1-1 0,-2 1 3 0,2 0-9 16,0 0 1-16,-1 3 2 0,2-2-8 0,-3 2 6 15,1-1-2-15,-4 1 5 0,1 0-4 0,-1 3 0 16,-1 1 0-16,-3 0 1 0,1-1-5 0,-2 4 6 16,-4-2-1-16,-1 0-7 0,-1-1 16 0,-2 1-5 15,-2 3 2-15,1-2-1 0,-5 1 6 0,-2-2-12 16,2 2 6-16,-2-1 0 0,-1-2 7 0,0 0 0 16,-2-1-2-16,4 0-9 0,-2 1 4 0,-2-4 0 15,4-3-2-15,-1-1-5 0,-1 2-5 0,9-5-15 16,-13 4-35-16,13-4-52 0,0 0-34 0,-16 0-29 15,16 0-37-15,0 0-32 0,0 0-26 0,-3-16-54 16,3 16-230-16,0-14-587 0,0 14 260 0</inkml:trace>
          <inkml:trace contextRef="#ctx0" brushRef="#br0" timeOffset="311778.553">4777 15357 149 0,'12'0'264'15,"1"-3"-10"-15,-2 2-6 0,5-5-13 0,-4 4-11 16,-12 2-8-16,22-3-9 0,-13 1-14 0,8-4-19 15,-8 5-8-15,8-3-15 0,-3 0-14 0,2-6-11 0,1 6-10 16,-1-6-16-16,2 4-8 0,-3-5-10 16,3 4-8-16,0-1-10 0,-2-2 0 0,3-3-8 0,-4 5-8 15,-1-2-5-15,-1 3 0 0,1-3 5 0,-2 3-16 16,-2 0 0-16,-2 2-7 0,-1-1 0 0,-1-3 0 16,-6 9-8-16,9-12 3 0,-5 8 0 0,-4 4-3 15,3-12-2-15,-3 12-1 0,3-11-1 0,-3 11-4 16,0 0 1-16,0 0-1 0,-12-16 2 0,12 16-5 15,-9-13-1-15,0 10 2 0,9 3-2 0,-17-3-1 16,17 3 7-16,-23 0-9 0,10 0-2 0,-4 3 3 16,1 0 2-16,1 3-6 0,-3 1 4 0,2-2 0 15,-2 3 2-15,-2 1 0 0,4 0-2 0,-2 2 10 16,-1 2-6-16,4 2 10 0,3-4 3 0,-1 3-4 16,-1-1 11-16,5 2-8 0,0-3 1 0,2 3-8 15,4-6 4-15,-3 5 1 0,4-1 0 0,2-2-3 16,2 3 6-16,1-2 3 0,1 0-2 0,2-2-1 15,0-1-12-15,5 3 12 0,-2-5-4 0,4 2 2 16,0-4 9-16,2 2-19 0,0-3 7 0,2 0-2 16,2-4-1-16,-1 0 7 0,1-6-9 0,1 1-6 0,1-5 10 15,7-1-10-15,-4-3-4 0,0 0 0 0,-2 0 2 16,-3-2-3-16,-1-3-4 0,2 3 4 16,-10 1-6-16,2 3 1 0,-4-2-2 0,-1-2 8 15,2 2-6-15,-3 1 2 0,-3 1-3 0,-3 2 4 0,1-4-1 16,-1 14 15-16,-1-17-13 0,1 17 0 0,0-16 0 15,0 16 4-15,-3-13 2 0,3 13 3 0,-5-11-3 16,5 11-13-16,0 0 6 0,-4-9 6 16,4 9-3-16,0 0 1 0,0 0 1 0,0 0 0 0,0 0 7 15,0 0-10-15,0 0-4 0,0 0 10 0,0 0-6 16,10 42 4-16,-8-35 3 0,4 0 5 0,-2 1-3 16,4 3-7-16,-2-2 3 0,1 4-3 0,1-6 18 15,-1 1-13-15,5-1 5 0,-4 0 11 0,0-4-20 16,3 1 4-16,2 2-2 0,-4-5 5 15,-9-1-2-15,20-1-6 0,-20 1 1 0,19-6-6 0,-9-1 7 16,-2 2 4-16,2-2-9 0,2-1 8 0,-6 0-1 16,5-4 2-16,-2 3-1 0,-3-4-3 0,3 2 2 15,-9 0-1-15,0 2 2 0,4-2-4 0,-4 11 15 16,0-20-12-16,0 11-5 0,0 9 1 0,-1-17 1 16,1 17 6-16,1-7-5 0,-1 7 0 0,0 0-6 15,0-15-5-15,0 15-2 0,0 0 13 0,0 0-2 16,0 0-12-16,0 0 10 0,0 0 0 0,31 21 0 15,-20-13 5-15,-1 0 6 0,1 1-6 0,2 1 1 0,5 1-5 16,-5-7 6-16,2 7-1 0,3-3 3 16,-3 1-5-16,3-2 0 0,-3-1 1 0,1-2 3 15,-1-3 1-15,-6 1 1 0,3-2 2 0,-12 0-4 16,18-3 1-16,-18 3-3 0,15-10 0 0,-9 5 7 0,-2-2-8 16,-4 7 7-16,11-17-1 0,-11 7-4 0,4-1 2 15,-2 1-6-15,-2-8-4 0,0 18 5 0,-2-24-3 16,2 10 3-16,0-3 2 0,-1 4-8 0,1 13 7 15,1-19-7-15,1 11 3 0,-2 8 0 0,6-13 0 16,-6 13-14-16,7-10 5 0,-7 10-1 0,11-4-6 16,-11 4-6-16,10 0 17 0,-10 0-2 0,18 8 1 15,-11 5-1-15,7-3-3 0,1 2 1 0,1 3 6 16,1 7 0-16,1 0 14 0,5 11-19 0,1 0 8 16,0-2-4-16,-3 5 0 0,0-3-3 0,-2-2 5 15,2 2 2-15,3 4-2 0,-3-7 4 0,0 4-4 16,-6-10 4-16,-2 2-5 0,6 8-1 0,-7-13 2 15,0 2-11-15,0 2 22 0,-1-4-8 0,1 0 8 16,-11-5-2-16,2 1 11 0,-1-2-6 0,-2 3 4 16,0-1 1-16,-5 1 2 0,4 0-2 0,-7-4 6 15,1 3 0-15,-4-2-3 0,1-2 16 0,-5 1-7 16,4-3 2-16,-2-1 3 0,0-2 1 0,-1 2 4 16,-2-3 2-16,4-1 6 0,-6-1 4 0,0-3-3 15,0 2 3-15,3-7-1 0,0 6-2 0,2-6-7 0,-3 0 6 16,-1-1-6-16,2 0-6 0,2-3-3 15,1-4-7-15,-2 4-2 0,7-8-2 0,-2-1-10 16,2-1-11-16,-1-7-16 0,2 3-9 0,3-1-18 16,0-4-2-16,6-2-9 0,0 2-5 0,3-9-10 15,2 9-20-15,2-1 9 0,0 1 5 0,7 1 5 16,2-7-7-16,-4 0 13 0,8 1 2 0,0 0 3 16,3 0 14-16,-4 0 3 0,2 0 4 0,3 6 1 0,-11 3 5 15,4 1 7-15,-4-2-1 0,0 1 2 0,1 4 7 16,-1-2 4-16,-8 6 2 0,4 0 0 0,-3 0 6 15,1-3 2-15,-3 9 6 0,2 2 6 16,-6-3 2-16,-3 9-3 0,9-11 4 0,-9 11 6 0,8-8-6 16,-8 8-4-16,0 0 15 0,0 0 2 0,0 0 0 15,0 0 16-15,19 15-5 0,-14-9 5 16,2 4-3-16,-2 0 5 0,2 1-3 0,-1 2-3 0,-3-5-3 16,4 6-1-16,2 0-6 0,-3-1 0 0,-1-1 2 15,1 5-4-15,0-6-11 0,-3 0-18 0,0 4-14 16,-2-3-54-16,4-2-40 0,-4 1-31 0,-1-11-40 15,0 16-52-15,0-16-56 0,-3 12-95 0,3-12-207 16,0 0-643-16,-6 6 285 0</inkml:trace>
          <inkml:trace contextRef="#ctx0" brushRef="#br0" timeOffset="312709.8605">6596 14802 5 0,'8'-14'293'0,"-2"8"-10"0,-6 6-7 0,9-7-14 0,-9 7-18 16,15-8-11-16,-15 8-10 0,14 0-11 15,3 0-13-15,-4 3-14 0,4 2-4 0,2 1-10 16,-4 4-5-16,9-1-7 0,-2 2-4 0,-5-2-7 0,5 4-10 16,-6 2-4-16,7 2-7 0,4 8-8 15,-5-8-6-15,-3 2-6 0,4 1-7 0,-4 1-14 0,1-3 3 16,-4 2-18-16,-3-3 3 0,1-3-9 0,-2 1-9 15,-5-4-5-15,2 0-4 0,0-2-3 0,-1-2-4 16,-6-1 4-16,-2-6-6 0,8 11-11 0,-2-8 5 16,-6-3-1-16,9 6 3 0,-9-6-2 15,0 0-7-15,0 0-2 0,0 0-1 0,0 0-3 0,0 0-4 16,0 0-2-16,0 0 5 0,-31-16-9 0,20 12-2 16,1 1 1-16,-7-4-4 0,8 6-8 0,-7-1 12 15,-1 4 2-15,0-2-13 0,0 1 4 0,4 3 1 16,2-1 2-16,-5-3 0 0,3 7 7 0,4 0-8 15,-5 2 0-15,8-2 3 0,-4-2 2 0,4 6 3 16,0 0 0-16,-2-3 1 0,7 7 2 0,-4-7 1 16,5-8 4-16,2 20-4 0,4-6-8 0,-6-3 7 15,9-1-7-15,0 1 3 0,-2-1-1 0,7-5 2 16,-5 3 0-16,4-1-11 0,-4-2-8 0,7-2-11 16,2-3-8-16,-3 0-19 0,5-3-3 0,-1 2 3 0,0-7-4 15,2-3 2-15,-1 6-18 0,2-9 28 0,0 2-6 16,-7 1-3-16,-1-1 17 0,2 1-1 15,-6-2-5-15,4-2 11 0,-5 2-3 0,1 2-4 16,2-3 13-16,-1 4 12 0,-5 3-4 0,1-2 8 0,2 1-3 16,-3 0 4-16,-6 8-4 0,13-6 5 0,-13 6 5 15,11-5 3-15,-11 5 4 0,18-2 5 16,-5 4 2-16,-13-2 6 0,20 5-3 0,-7-3 6 0,2 3 2 16,3-5-3-16,-3 4 1 0,4-1 1 0,1 4-7 15,-1-7 6-15,0 0-2 0,1 0-1 0,4 0-3 16,-5-4 2-16,6-2-2 0,-8 2-3 0,2-3-7 15,-3 0 8-15,1-1-4 0,-1 1-3 0,-1-6 4 16,0 6 1-16,0-4-4 0,-5-2-6 0,2 2 2 16,-7-5-3-16,4 5-1 0,-6 2-5 0,0-2-8 15,-6-1 4-15,3 12-9 0,-3-19-1 0,-3 13 1 16,0-8 1-16,-2 2-1 0,-1 3 0 0,-1 2 5 16,10 7-5-16,-19-4 5 0,2 2 0 0,1 3-7 15,2 0 5-15,-2 3 1 0,1 0 12 0,-1-1 3 16,2 7 8-16,-8 1 2 0,6 3 7 0,5-1 3 15,-4 0 0-15,8-1 0 0,-2 5 2 0,-2-4-1 16,2 2-3-16,5-3 2 0,-1 3-1 0,4-6-3 16,1-9 1-16,-3 21-2 0,3-11 0 0,0-10-4 15,4 17 3-15,-2-12-4 0,-2-5 0 0,7 13 1 16,-1-6-1-16,-6-7-5 0,17 2-5 0,-8-2-16 16,-9 0-6-16,19-6-11 0,-8 1-11 0,-1-4-6 15,3-1-6-15,2 2 1 0,-1-5 0 0,-1 0 5 0,7-5 3 16,-7 4 1-16,5-5 14 0,1 0-5 0,-2 0 10 15,-4 9 4-15,-1-6 12 0,1 5 1 16,8-3 3-16,-6 3-5 0,-1 1 5 0,2 4 3 16,-3 5-5-16,4-3 0 0,1 4 3 0,1 0-4 0,-2 0-17 15,5 4-19-15,-9 3-59 0,4 2-58 0,-4-3-76 16,4 5-92-16,-8-6-378 0,1 2-759 0,-1 1 336 16</inkml:trace>
        </inkml:traceGroup>
        <inkml:traceGroup>
          <inkml:annotationXML>
            <emma:emma xmlns:emma="http://www.w3.org/2003/04/emma" version="1.0">
              <emma:interpretation id="{B5D4A243-ACE9-40A2-B80C-0D6B37ED8BF3}" emma:medium="tactile" emma:mode="ink">
                <msink:context xmlns:msink="http://schemas.microsoft.com/ink/2010/main" type="inkWord" rotatedBoundingBox="10396,15977 14958,15831 14987,16742 10425,16888"/>
              </emma:interpretation>
            </emma:emma>
          </inkml:annotationXML>
          <inkml:trace contextRef="#ctx0" brushRef="#br0" timeOffset="314531.1625">8753 15027 46 0,'0'0'275'0,"0"0"-11"16,16-2-9-16,-16 2-18 0,12-5-13 0,-12 5-18 15,17-5-13-15,-10-1-14 0,5 1-17 0,-2 1-17 16,-1-2-13-16,2 0-14 0,1-2-8 0,-2-2-10 16,4-2-12-16,-6 3-7 0,3-2-9 0,1 1-3 15,-8 3-9-15,5-3-5 0,-3-5-4 0,-1 9-3 16,-2-5-8-16,0 4-3 0,-3 7-3 0,0-18-4 16,3 12 1-16,-3 6-3 0,-3-17 0 0,3 17-1 15,-6-14 0-15,6 14-7 0,-8-11 0 0,2 5-1 0,-4 2 0 16,10 4-6-16,-15-5 0 0,15 5-2 15,-19 0-2-15,19 0 5 0,-24 11-3 0,15-7 5 16,-8 7 3-16,4 2 5 0,1-2 2 0,-1 1-7 16,-1 9 9-16,1-2 0 0,7-1 9 0,-3-2 4 15,4 9-3-15,-1-9-6 0,3 5 1 0,0 2-3 16,3 1 4-16,3-6 1 0,0-1-1 0,3 1-6 16,2 2 8-16,-2-3-8 0,4 1 5 0,2-7 3 0,5 9-5 15,-7-5 0-15,6-5-5 0,4 5 5 0,-1-5-3 16,-2-5-1-16,2 3-8 0,6-4 7 0,1-4-10 15,0 0 4-15,-6-1 0 0,5-2-5 0,5-5 0 16,-5 3-1-16,11-13 1 0,0 1-2 0,0-1 3 16,-5-3-6-16,2 0-2 0,0-5 0 0,-5 4 1 15,2-7-2-15,-3 3-1 0,1-3 4 0,-3-2-4 16,-4-1-3-16,2 0-3 0,-7 8-10 0,0-7-11 16,-1-4-5-16,-7 7-8 0,1 3-8 0,-2-10 0 15,-4 8-5-15,-3-2-2 0,0 3-2 0,-3-1 0 16,-1 0 3-16,-5 3 1 0,3-2-3 0,-8 0 3 15,4 3 5-15,-2 2 1 0,-1 0 2 0,-4 0 7 16,1 5 2-16,2-4 4 0,-5 5 1 0,4 4 2 16,2 0 3-16,2 2 4 0,-4-2 5 0,-1 6-2 15,6 3 8-15,-1-2 2 0,-4 1 0 0,15 3 1 0,-30 4 7 16,14 1 1-16,4 0 7 0,-4 10 0 16,5-4 8-16,-1 3 2 0,2-1 4 0,-1 8 0 15,2-2 4-15,-1 7 4 0,7-4 0 0,0 4 0 0,0 3 7 16,3-1 11-16,6 6-2 0,-3 6 5 0,4-3 3 15,-1 5 0-15,8-7-3 0,-2 1-2 16,-2 2 8-16,4 1 0 0,1-2-3 0,1 1-1 16,0-5 0-16,-2-11-8 0,5 9-4 0,-2 2 1 0,-1-8-2 15,-3-4-7-15,5-1 1 0,-4-4-3 0,2 4 5 16,3-6-12-16,-5-3-1 0,-1 2 4 0,2-6-2 16,2 1-2-16,-1-1 0 0,-3-3-1 0,1-2 1 15,1-1-1-15,1-1-6 0,1-5-2 0,-1 2 2 16,3-8-3-16,-2 3 5 0,5-3-6 0,1-1-3 15,-1 1 1-15,-3-6-3 0,2 3 2 0,-1-3-7 16,-1-1-1-16,0 1 4 0,1-1-5 0,-4-6-5 16,-1 7-5-16,1-4-5 0,-5-1-5 0,4-2 0 15,-8 3-1-15,4-3-9 0,-8 7-12 0,3-4-2 0,-3 0 2 16,-3 6-2-16,0-1-2 0,-3-1 3 0,0 2 5 16,0 1 7-16,-3 5 0 0,-2-4-2 15,1 6 6-15,-2 1 3 0,3-3-3 0,-5 4 4 0,3-1-2 16,8 6 16-16,-24-4-12 0,9 7 16 0,-2-2-11 15,1 6 10-15,3-1-4 0,-1 3 6 0,2 0 4 16,-1 6 3-16,4-2 1 0,1 3 3 16,-1-1 7-16,6 1-2 0,-1 10 7 0,4-9 2 0,0 4 2 15,4 4 6-15,2-1-2 0,3-3 4 0,2 0-1 16,2 1 1-16,2-3-1 0,-1-1-4 0,5-1-2 16,-6-6-4-16,7 3 2 0,2-3-3 0,2-1 1 15,1-1-8-15,-2-2-6 0,-4-2-24 0,3-1-36 16,-5-1-25-16,2-3-37 0,-2 0-42 15,-4-1-36-15,-1-1-38 0,-12 2-49 0,18-4-45 0,-12-3-82 16,-6 7-220-16,6-14-674 0,-3 4 299 0</inkml:trace>
          <inkml:trace contextRef="#ctx0" brushRef="#br0" timeOffset="316176.253">10159 14795 108 0,'0'0'300'15,"6"-7"-5"-15,-6 7-10 0,11-10-10 0,-11 10-15 0,9-1-10 16,-9 1-12-16,0 0-14 0,16 1-7 0,-16-1 0 16,10 7-16-16,-4-1-5 0,3 9-1 15,-1-2-6-15,1 1-7 0,-5-3-10 0,5 4-5 0,-3 0-5 16,-1 1-7-16,1 1-9 0,-1-3-8 0,1 1-8 16,-1 1-12-16,1-5-8 0,-3 2-11 0,1-4-8 15,-1 0-5-15,0 1-12 0,0-2-8 16,-3-8-5-16,3 17-5 0,-3-17-6 0,5 11-1 0,-5-11-6 15,6 6-5-15,-6-6 0 0,0 0-12 0,6 7-12 16,-6-7-15-16,0 0-12 0,0 0-10 0,13-20-2 16,-13 20-23-16,6-15-8 0,0 6-17 0,-2-6-6 15,-1 1-4-15,-3 1-3 0,0-5 6 0,3 7 4 16,-3-6 7-16,3 0 8 0,-3-1 6 0,3 5 8 16,-6-3 4-16,3 3 12 0,3 2 24 0,-3-2 9 15,0 13 9-15,5-14 9 0,-5 14 0 0,3-10 0 16,-3 10 1-16,0 0 0 0,3-8 10 0,-3 8 2 15,13-3 6-15,-13 3 1 0,0 0 7 0,20 10 0 0,-11-5 2 16,1 6 3-16,-1-2-4 0,4 4 2 0,1 2-5 16,2 1-6-16,-4-1 1 0,2-4-7 15,2 6-2-15,-1 2-2 0,-5-7-2 0,10 2 0 16,-10 1-3-16,2-6-3 0,-1 2-2 0,2 0-6 0,-7-5-10 16,3-1-5-16,-3 1-2 0,-6-6-8 0,7 5-4 15,-7-5 0-15,9 7 2 0,-9-7-9 0,0 0-10 16,0 0-1-16,0 0-3 0,0 0 5 0,11-16 13 15,-11 16-9-15,3-13-4 0,0 2 2 0,-3 0 4 16,-3-7-4-16,3 2 4 0,0 1 3 0,0 2 3 16,0-2 0-16,0 15 2 0,0-24 1 0,3 11 0 15,-2-1 6-15,1 7-3 0,-2 7 0 0,4-14 0 16,-4 14-1-16,9-7 3 0,-9 7 5 0,0 0 3 16,17 2 5-16,-17-2 2 0,16 11 7 0,-6-2 0 15,-4-3 2-15,8 5 0 0,-5-1 0 0,4 0-1 16,1 4 4-16,-3-3-7 0,3 1 3 0,-2-7 0 15,-2 8-3-15,2-1 2 0,2-6-1 0,-7 0 0 16,4-1 6-16,-3 1-10 0,0-2 0 0,-8-4-4 0,15 4 3 16,-15-4-5-16,13 1 1 0,-13-1-2 15,0 0 1-15,17-8-4 0,-11 1 2 0,-6 7-1 16,9-11 2-16,-5 4-4 0,-4-10 3 0,3 10-2 16,0-9 4-16,0 6-2 0,0-2-3 0,0 1 2 15,1 1-3-15,-1-1-3 0,-3 11 5 0,11-13-6 0,-11 13 2 16,6-11-2-16,0 7-1 0,-6 4 4 0,13 0 2 15,-13 0 7-15,17 8 4 0,-11-2 4 16,7 0 4-16,2 2 7 0,-2 2-3 0,1 1-2 16,2-4 2-16,4 9 1 0,-4-4-1 0,3 2-2 0,-1-4-1 15,3 4 1-15,-4-7 2 0,-1 0-1 0,-1 2-3 16,3 0-1-16,-3-6 3 0,-2-2-5 0,3 3 5 16,-7-4-6-16,2 0 3 0,-11 0-2 0,18-5-4 15,-8 3-1-15,-1-8-6 0,-4 0 1 0,2 4-1 16,1-11-6-16,-4 3-8 0,-4 0-3 0,3-3-10 15,-6 1-6-15,0-1-7 0,0-2 0 0,-3 1-6 16,-1 4 1-16,1-3 4 0,-5 3 8 0,4-1-12 0,-1 4 4 16,-4 0 8-16,3 6 2 0,0-5 0 15,-7 2 0-15,4 4 7 0,2-2-3 0,-7 5 8 16,1-2-5-16,4 9 12 0,-1-2-1 0,-1 1 8 0,2-1 0 16,-1 7-2-16,-1-3 9 0,5 3 5 15,-1 1 7-15,1 1 12 0,-1 1-5 0,2 3 2 16,5-4 5-16,-3 1 0 0,3 6 0 0,3-4-2 15,0 1-2-15,0 1 6 0,3-1-1 0,0 0 0 0,2-3-3 16,1-3-3-16,0 4-1 0,2-5 1 0,0 0-6 16,2-3 1-16,-1 0-3 0,2-3-10 15,-2 0-8-15,3-2-7 0,-12-2-16 0,24-2-7 0,-13 1-6 16,0-2-5-16,2-4-15 0,1-1-1 0,-2 1 8 16,1-2 2-16,-4 0 0 0,1-8 12 0,4 5 6 15,-8-1-3-15,3-4-2 0,-2 4 14 0,-1-5 9 16,2 6-1-16,-2-1 1 0,-3-4 8 0,3 6 2 15,0 1 7-15,-3 0 2 0,1 3-1 0,-4 7 0 16,3-11 0-16,-3 11-4 0,7-7 10 0,-7 7 8 16,9-3 6-16,-9 3 7 0,0 0 4 0,0 0 5 15,20 14 4-15,-14-7 1 0,0 0-5 0,-2 6 1 16,-1-6-3-16,8 8 14 0,-5-2-13 0,4 0-4 16,-4 3 2-16,7-2-4 0,-7-1-9 0,6-2 4 0,-1 3-6 15,1-4-1-15,-5-4 2 0,4 4-3 0,-5-5-3 16,3-1 0-16,-9-4-9 0,14 1-7 15,-14-1-7-15,15 0-11 0,-15 0-2 0,15-5-6 0,-6 0 2 16,-1-1-9-16,2 0-1 0,-1-4 9 0,-2-1-3 16,2-3 7-16,-1 4 5 0,-5-5-1 15,4 2 6-15,2-2-3 0,-1 1-1 0,-2 2 4 0,-3 0-3 16,4-1 9-16,-1 5-8 0,-1 1 13 0,-5 7-11 16,9-13 4-16,-3 9 0 0,-6 4 0 0,11-7 25 15,-11 7-22-15,0 0 2 0,14 3 4 0,-14-3 6 16,15 10 3-16,-11-2-2 0,-1-1-2 0,0 6 4 15,0-5-1-15,0 3-1 0,0 2 3 0,2 1-3 16,-2 0 0-16,-3-3-2 0,4 2-1 0,-2-5 2 16,1 2-3-16,-3-10 2 0,3 15 0 0,-3-15 0 15,0 11-2-15,0-11 1 0,0 0 1 0,4 9-1 16,-4-9-4-16,0 0-7 0,0 0-11 0,0 0-2 16,0 0-6-16,0 0-2 0,0 0-2 0,10-28-1 0,-7 21-8 15,0-4 7-15,3-3-10 0,-4 1 1 0,2-1 1 16,-2-2 3-16,4 4 4 0,-6-6-2 15,6 6 0-15,-2-4 9 0,2 2-1 0,-3 0 9 16,5 1 13-16,-2 1 2 0,0 6 3 0,-5-3 1 0,7 4 6 16,-8 5 11-16,16-10 8 0,-9 9 9 15,5-2 7-15,-12 3 5 0,23 3 11 0,-8-2 1 16,-2 3 6-16,2 3 2 0,1 1 2 0,-1 0 3 0,3 2 2 16,-4 1-5-16,3-1-5 0,-3-2-8 0,7 9-3 15,-2-3-1-15,-4-3-6 0,3 7-5 0,-8-8-1 16,1 1-6-16,1 3-3 0,-5-8-9 0,1 1-21 15,-1 2-23-15,-1-5-33 0,-6-4-41 0,8 8-49 16,-8-8-24-16,7 7-33 0,-7-7-49 0,0 0-56 16,0 0-75-16,0 0-299 0,0 0-734 0,0 0 325 15</inkml:trace>
          <inkml:trace contextRef="#ctx0" brushRef="#br0" timeOffset="316494.3837">12325 14663 7 0,'0'0'460'0,"10"2"-33"0,-10-2-34 16,0 0-22-16,0 0-13 0,0 0-9 0,0 0-16 16,18 5-18-16,-15 5-13 0,-3-10-20 0,12 14-16 15,-6-1-16-15,3-4-20 0,-3 0-20 0,3 5-19 16,-2 0-19-16,1-2-13 0,-1 1-17 0,-1 4-13 16,0-1-14-16,0-1-20 0,-2-3-37 0,1-2-49 0,-4 6-51 15,4-7-57-15,-4-3-56 0,-1-6-45 0,5 17-43 16,-5-17-52-16,1 9-72 0,-1-9-337 0,0 0-763 15,0 0 338-15</inkml:trace>
          <inkml:trace contextRef="#ctx0" brushRef="#br0" timeOffset="316735.3053">12572 14743 207 0,'0'0'330'0,"12"-1"-23"15,-12 1-14-15,0 0-11 0,11 11-16 0,-11-11-14 16,10 12-10-16,-8-7-11 0,3 2-14 0,1 1-9 15,0-2-10-15,0 5-14 0,2-1-14 16,-2 0-15-16,1 1-21 0,-4-2-11 0,8 2-7 0,-8-2-16 16,3 1-9-16,0-3-4 0,-6-7-12 0,10 11-4 15,-7-6-9-15,-3-5-1 0,6 8-14 0,-6-8-6 0,0 0-11 16,0 0-5-16,0 0-7 0,0 0-10 16,18-20-1-16,-15 12 3 0,3-3-10 0,-2-5 2 15,2 1 0-15,2 2 4 0,-2-5-4 0,3-2 3 16,-3 3-3-16,6-5 1 0,-4 2-6 0,3 8 10 0,2-3-5 15,4-1 10-15,-1 3 7 0,-1 2 2 0,1 2 9 16,2 1 14-16,3 4 1 0,3-4 4 0,1 2 3 16,-1 5 6-16,3 1 1 0,-1 1-1 0,2 3-4 15,-3 5-3-15,2-4-6 0,0 8-3 0,-2-3-5 16,-1-3-6-16,-3 7-25 0,-5-3-32 16,2 0-55-16,-6-4-58 0,-1 8-57 0,-2-3-80 0,-2-5-104 15,-7 0-336-15,0-7-775 0,3 16 344 0</inkml:trace>
        </inkml:traceGroup>
        <inkml:traceGroup>
          <inkml:annotationXML>
            <emma:emma xmlns:emma="http://www.w3.org/2003/04/emma" version="1.0">
              <emma:interpretation id="{EEB062DA-EE58-4275-A173-19DBE8D9FBAC}" emma:medium="tactile" emma:mode="ink">
                <msink:context xmlns:msink="http://schemas.microsoft.com/ink/2010/main" type="inkWord" rotatedBoundingBox="15797,15951 21026,15784 21061,16884 15832,17051"/>
              </emma:interpretation>
            </emma:emma>
          </inkml:annotationXML>
          <inkml:trace contextRef="#ctx0" brushRef="#br0" timeOffset="317814.9942">14217 14727 22 0,'0'0'309'0,"-6"-5"-8"0,6 5-16 15,0 0-15-15,0 0-26 0,0 0-20 0,0 0-12 16,0 0-7-16,0 0-5 0,0 0-6 0,0 0-3 15,0 27-4-15,0-27-5 0,6 26-9 0,0-12-4 16,-3-1 9-16,3 5-19 0,-1-5-12 0,2 2-10 16,1-2-5-16,-1 1-11 0,3-4-8 0,-1 8-9 15,3-7-13-15,0 0 4 0,-1-1-10 0,-1 0-6 16,-2-3-6-16,6-3-7 0,-3-1-2 0,-2 0-3 16,7-3-13-16,-2-3-1 0,1 0-5 0,0-1-2 15,-2-3-4-15,3-3-2 0,-2 1-13 0,-1-6 0 16,-2 7-10-16,-1-5-2 0,-1 2-5 0,-3-3-4 0,0 2-7 15,-5 2-5-15,4-3-2 0,-5-4-7 16,-2 4 4-16,-2-2-3 0,-1 7-2 0,1-7 4 16,-5 2 4-16,0 0 2 0,0 2 1 0,-3-2-1 0,0 6 2 15,0 3-3-15,-1-3 4 0,0 6-2 0,-2-3-4 16,0 2 8-16,-5 0-2 0,4 2-9 0,-1 4 14 16,0 0 1-16,-3 4 12 0,4 2-8 15,-1-1 2-15,1 2-4 0,-2-2 4 0,-1 5-9 0,4-3 9 16,0 1-2-16,1 0-2 0,4-1-2 0,1 1 17 15,3-2-19-15,0-2-10 0,0 3-24 0,0-4-3 16,6-7-34-16,-3 14-20 0,3-14-23 0,2 13-21 16,-2-13-21-16,3 11-25 0,1-2-33 0,-4-9-54 15,14 4-32-15,-14-4-271 0,0 0-624 0,25-13 276 16</inkml:trace>
          <inkml:trace contextRef="#ctx0" brushRef="#br0" timeOffset="318141.0653">14581 14401 242 0,'0'0'253'0,"0"0"-12"16,0 0-13-16,6-8-12 0,-6 8 0 0,0 0-6 15,0 0-5-15,0 0-3 0,0 0-4 16,9 29-1-16,-4-18 4 0,-1 4 1 0,2 3 8 0,3 2 8 15,-2 6-6-15,1-5 1 0,1 5-1 0,-2 0-2 16,5-2-7-16,-4 1-9 0,4 0-6 0,-2 1-8 16,-3 0-11-16,4-2-9 0,-2-1-11 0,0 4-13 15,-2-6-11-15,1 4-10 0,1-2-9 0,-5 2-11 16,2-8-10-16,0 8-6 0,1-4-9 0,-1-6-8 16,-1 1-8-16,-2 0-17 0,1 0-26 0,-2-1-37 15,2 0-38-15,-2-4-48 0,2-4-49 0,-2 2-36 16,-2-9-40-16,4 15-35 0,-4-15-44 0,3 7-60 15,-3-7-382-15,0 0-820 0,0 0 363 0</inkml:trace>
          <inkml:trace contextRef="#ctx0" brushRef="#br0" timeOffset="318560.6852">14920 14848 92 0,'0'0'401'15,"3"-7"-6"-15,-3 7-2 0,0 0-16 0,0 0-7 0,0 0-34 16,6-8-32-16,-6 8-27 0,0 0-29 15,0 0-19-15,0 0-9 0,0 0-8 0,16 15-13 0,-12-10-5 16,-4-5-14-16,9 19-12 0,-4-12-16 16,1 7-15-16,0 0-6 0,1 0-12 0,-1-1-10 0,0-5-11 15,0 2-8-15,2 5-11 0,-2-6-5 16,3 2-9-16,-3-4-3 0,1-2 0 0,-7-5-8 0,13 6-8 16,-4-3-5-16,-9-3 5 0,17 1-20 0,-17-1-9 15,16-5-9-15,-16 5-9 0,15-4-8 0,-7 2-9 16,-1-7-1-16,0 1-2 0,-2 0-5 0,2-7-3 15,-1 3 3-15,-1-3-5 0,-4 0 14 0,1-1-9 16,-1 1 4-16,-1 2 2 0,3-2 1 0,-3 2 3 16,0 13 9-16,-3-17 10 0,3 17 10 0,3-10 6 15,-3 10 7-15,2-11-1 0,-2 11 2 0,0 0 1 16,0 0-7-16,0-15 0 0,0 15-4 0,0 0 6 16,0 0 6-16,0 0-1 0,0 0-1 0,19 21 1 0,-13-11-2 15,3-1 0-15,2 3 0 0,-4-1-5 0,0 3 1 16,1-3 4-16,4 9-8 0,0-2-7 15,-3-1-12-15,-2 1-24 0,4-3-33 0,-2-2-29 16,-2 1-41-16,-1-7-37 0,0 3-36 0,1-2-26 0,-1 0-31 16,-6-8-36-16,11 4-51 0,-11-4-78 0,0 0-245 15,21-2-723-15,-21 2 321 0</inkml:trace>
          <inkml:trace contextRef="#ctx0" brushRef="#br0" timeOffset="319081.0473">15604 14635 79 0,'2'-7'359'0,"-2"7"-14"0,6-12-17 16,-6 12-13-16,4-11-15 0,-4 11-13 0,0 0-30 15,0 0-21-15,3-8-30 0,-3 8-11 0,0 0-22 16,0 0-4-16,0 0-10 0,0 0-13 0,0 0-2 16,-33 19-9-16,29-14-10 0,-5 2-8 0,4 0-4 15,-4 1-18-15,2 0-8 0,1 0-5 0,-1 0-12 16,1-1-3-16,0 0-8 0,3 5-5 0,3-12-7 15,-2 14-3-15,2-14-8 0,2 15 3 0,-2-15-10 16,9 14-7-16,-3-10-4 0,1 2-2 0,0-3-7 16,4 5 10-16,2-1-17 0,-1-4-3 0,-1 1-3 15,2 0-1-15,1-1 2 0,-2 1 3 0,1 3-9 0,-3-5 2 16,1 3 6-16,-1-1-3 0,-2-2 5 0,-8-2 0 16,13 11 18-16,-8-4-3 0,-5-7 1 0,3 22 8 15,-6-11 4-15,-2 0 5 0,-1-1 3 0,0 2 9 16,-3 2-1-16,-1-4-1 0,-1 1-5 0,1 4 2 15,-1-4-3-15,0 0-2 0,-1 0-8 0,0-2 2 16,3-2-4-16,3-3 0 0,-2 5-3 0,8-9-1 16,-10 7-4-16,10-7-1 0,-9 3-7 0,9-3-6 15,0 0-11-15,0 0-9 0,0 0-4 0,0 0-4 16,0 0 3-16,0 0 1 0,0 0 3 0,36-7 0 16,-23 4 3-16,4-1 7 0,-3 1-8 0,4 0 6 15,-1 2 7-15,1 1 3 0,1 0 5 0,-3 1 1 16,4 2 2-16,-4 0 0 0,-1 4 3 0,-3-3 3 15,-1 2 1-15,-1-1 1 0,-1 6-1 0,-3-5 6 16,-2 1-3-16,-2 0-4 0,-2-7 2 0,-3 28-7 16,-3-15-25-16,0-6-27 0,0 2-36 0,-1 0-41 0,1-2-48 15,-5 6-30-15,2-2-45 0,-3 0-59 0,6-4-86 16,-3-4-293-16,9-3-736 0,-12 8 326 0</inkml:trace>
          <inkml:trace contextRef="#ctx0" brushRef="#br0" timeOffset="319501.1625">15917 14278 88 0,'-1'-12'331'0,"1"12"-11"0,0 0-18 0,-5-11-24 15,5 11-17-15,0 0-26 0,0 0-23 0,0 0-23 16,0 0-1-16,0 0-5 0,0 0 1 0,0 0 2 16,20 22 0-16,-10-10-9 0,-2 6 0 0,5 3-3 15,-1 1-4-15,-1 4-2 0,0-4 1 0,0 7-7 16,-2-2-3-16,3-1-5 0,1 6-6 0,-1-3-5 15,-3-5-7-15,4 12-10 0,-2-12-8 0,-2 0-7 0,0 1-5 16,0-10-11-16,0 11-8 0,-2-5-7 16,4-3-8-16,-4-1-9 0,-1 1 0 0,1-5-10 15,1 5-5-15,-2 0-5 0,0-3-5 0,1-3-12 0,-4-2-19 16,3 5-23-16,-3-1-32 0,0-7-28 0,2 3-28 16,-4 3-32-16,1-2-30 0,-2-11-27 0,3 17-23 15,-3-6-37-15,0-11-28 0,-5 18-41 0,5-18-51 16,-7 9-299-16,1-5-728 0,6-4 322 0</inkml:trace>
          <inkml:trace contextRef="#ctx0" brushRef="#br0" timeOffset="319861.3082">15953 14853 358 0,'0'0'382'0,"0"0"-24"0,-9-5-27 16,9 5-28-16,0 0-25 0,0 0-27 0,0 0-29 15,12-21-24-15,-1 14-15 0,-1-1-21 0,6 2-17 16,1-4-18-16,1 3-4 0,3-4-18 0,-2 4-10 16,6 1-7-16,2-1-12 0,-7 2-4 0,-1 1 0 15,5 1-5-15,-5 0 5 0,2 2-7 0,-3 2 3 16,0 2-1-16,-2-2 5 0,1 6 2 0,-1-1 10 16,-1-1 2-16,-3 5 9 0,0-3 5 0,0 2 3 0,-2 2-4 15,2 4-4-15,-4-5-5 0,4 5-3 0,-5-4-9 16,1 4-6-16,-3-4-5 15,1 3-6-15,0-3-6 0,-1-1-6 0,-1 2-5 0,-1-2-13 16,0-1-23-16,2-2-30 0,-5-7-38 0,6 15-49 0,-6-15-39 16,1 10-34-16,-1-10-33 0,0 0-50 15,0 0-60-15,0 0-89 0,0 0-249 0,0 0-719 0,0 0 318 16</inkml:trace>
          <inkml:trace contextRef="#ctx0" brushRef="#br0" timeOffset="320106.6492">16565 14663 213 0,'0'0'302'16,"7"-4"-15"-16,-7 4-12 0,15-3-18 0,-15 3-19 15,16 0-14-15,-16 0-13 0,17 2-15 0,-7 3-17 16,1-1-12-16,-1-1-13 0,-1 4 3 0,3 1-15 16,0 1-9-16,-3 2 2 0,-3-1 0 0,0-2-4 15,-2 5 4-15,-2-2-1 0,-1 2-3 0,-1 2 0 16,2-1 3-16,-7-1 3 0,1 5 0 0,-4-5 2 0,1 2-1 15,-4-1-6-15,3-1-4 0,-4 2-10 16,-2-1-8-16,-1-4-9 0,3 1-11 0,0-1-8 16,0 0-10-16,5-3-7 0,0-1-11 0,-1 3-9 0,-2-6-22 15,10-3-26-15,-14 10-25 0,14-10-32 16,-7 5-29-16,7-5-38 0,0 0-40 0,-15 3-35 16,15-3-32-16,0 0-43 0,0 0-34 0,0 0-58 15,0 0-283-15,0 0-704 0,-2-19 312 0</inkml:trace>
          <inkml:trace contextRef="#ctx0" brushRef="#br0" timeOffset="320412.3741">16864 14754 87 0,'0'0'287'0,"18"3"-23"0,-18-3-13 0,15 5-17 16,-7-2-9-16,-8-3-8 0,13 10-14 0,-5-7-11 15,-1 4-2-15,2-1-17 0,-5 2-8 0,2 2-9 16,0-2-5-16,0 6-12 0,0-7-9 0,-1 3 1 15,-1-4-10-15,1 8-9 0,-5-14-1 0,6 11-4 16,-6-11 5-16,6 7 4 0,-6-7-12 0,0 0 0 16,0 14 3-16,0-14 14 0,0 0 12 0,3 10 13 15,-3-10 1-15,0 0-2 0,0 0 3 0,0 0-8 16,0 0 1-16,0 0 0 0,4-36 0 0,-4 26-6 16,3-6-10-16,3 1-12 0,0-1-13 0,0 1-9 15,4-6-8-15,-5 4-18 0,7-5-17 0,1 2-31 16,5-2-31-16,-1 3-29 0,2 3-30 0,2 2-38 0,1-2-46 15,2 2-53-15,0 5-41 0,-2 1-52 0,4 4-67 16,-7-2-93-16,-1 2-266 0,6 0-790 16,-5 7 349-16</inkml:trace>
          <inkml:trace contextRef="#ctx0" brushRef="#br0" timeOffset="321340.3515">17522 14334 354 0,'2'-7'361'16,"-2"7"-12"-16,3-20-12 0,-3 20-24 0,1-11-21 15,-1 11-26-15,5-8-32 0,-5 8-15 0,0 0-22 16,0 0-9-16,0 0-14 0,0 0-4 0,22 20-14 15,-10-8 5-15,0 8-13 0,-3 0-5 0,4 2-1 16,2 1-3-16,-1 5-2 0,3 3-9 0,-2-9-3 16,2 4-7-16,-7-1-7 0,10 6-7 0,-9-7-4 15,9 9-8-15,-8-11-14 0,-2 0-7 0,2 2-6 16,0-9-6-16,-4 2-1 0,2-3-9 0,-1 0 0 0,-2 0-13 16,-2-6-1-16,-2 2-2 0,1 0-4 0,-4-10-4 15,6 14-2-15,-4-6 0 0,-2-8 0 0,0 0-3 16,6 10-2-16,-6-10-7 0,0 0-3 0,0 0-2 15,0 0-3-15,0 0-6 0,0 0-5 0,0 0 2 16,-32-14-1-16,23 10 3 0,-4-5-10 0,-3 4 2 16,-2-2-1-16,0 4 2 0,-7-1 7 0,5-2-6 15,-4 2 3-15,5 2-2 0,-1 2 2 0,1-2 11 16,0 2 2-16,4 2 6 0,-2-1 2 0,2 4-2 16,7-5 4-16,-3 3-2 0,11-3 0 0,-19 4 6 15,11 3 0-15,1 6 3 0,7-13 6 0,-8 11-1 16,5 2 2-16,2-2 1 0,1-11-1 0,0 22 2 15,4-8-4-15,-2-4 0 0,4 2-3 0,0 4 1 0,1-6 1 16,1-3-7-16,4 4-1 0,1-1-1 0,2-7-1 16,0 4-4-16,3-3-5 0,0 0-9 15,-2-4-8-15,5 0-9 0,-2-8-8 0,-1 5-8 0,2-1-3 16,2-3-2-16,0-7-4 0,1 4-2 0,-5 0-1 16,1-2 3-16,-1-3 7 0,-6 4 0 0,0-3 7 15,1 3 2-15,-4-4 2 0,2 1 3 0,-5 1 5 16,1-2 0-16,0 5 0 0,-1 0 2 0,0 4 7 15,0-2-6-15,-6 8 3 0,8-14-3 0,-8 14 5 16,6-5-5-16,0 0 1 0,-6 5 2 0,0 0-2 16,9-4 2-16,-9 4 1 0,0 0 1 0,0 0 0 15,18 13 3-15,-18-13 1 0,10 11 2 0,-4-4 0 16,0-2 2-16,1 1-3 0,1 1 4 0,-8-7 5 16,16 13-6-16,-7-5 5 0,3-1 1 0,0-2-3 15,3 1 1-15,-6-4 0 0,3 1 1 0,0-2 3 16,-12-1-3-16,19-1-1 0,-4-1 1 0,-1-1 1 15,-4-3 6-15,5 1-10 0,-6-5 1 0,3-1 6 0,0 1-6 16,-5-1 3-16,2-3 5 0,2 2 4 16,-4-3 8-16,3 0 7 0,-7 0 6 0,2-2 10 15,-2-1 3-15,0-1-1 0,-3 5 1 0,0-2-4 16,1 8-6-16,-1 8-4 0,-4-18-2 0,4 18-7 0,0-13-13 16,0 13-16-16,0 0-21 0,0 0-31 15,-8-5-35-15,8 5-39 0,0 0-31 0,0 0-33 0,0 0-32 16,-15 24-29-16,14-17-36 0,-3 1-45 0,4-8-58 15,0 13-286-15,0-13-735 0,1 18 325 0</inkml:trace>
          <inkml:trace contextRef="#ctx0" brushRef="#br0" timeOffset="321798.1829">18435 14705 174 0,'13'0'325'0,"-13"0"-34"0,0 0-22 0,15 0-23 15,-15 0-16-15,14 3-16 0,-14-3-11 0,13 4-10 16,-7-1-10-16,3 2-16 0,0 0-19 0,0 3-5 15,3-5-11-15,-2 0-7 0,5 7-13 0,0-5-3 16,0 1-8-16,-2-1 1 0,5-1-1 0,-1-3-1 0,1 0-15 16,1-2 2-16,0 0-7 0,1-3-9 15,-1-1-8-15,1-2-6 0,2-4 4 0,-3 4-15 16,2-5 1-16,-3 1-5 0,-3 3-1 0,3-3-9 0,-8-2-3 16,2 2 2-16,-4-2 8 0,-1 4-16 0,-2-3 6 15,-1 2 0-15,-4 10-11 0,-4-18-7 16,4 18 0-16,-14-13 0 0,7 4-2 0,-7 2 7 0,-2 3-10 15,1 2-3-15,-1-2 8 0,-4 6-10 0,-2-2 5 16,4 3-3-16,-1 3-2 0,1 0 1 0,3 5-6 16,-2-4 0-16,4 4-5 0,-1-2 5 15,4 0-1-15,0-2-1 0,1 3 2 0,3 3 8 0,-2-5-3 16,1 5 5-16,4-5-8 0,0 1 4 0,0 2-3 16,1 0 1-16,2 3-1 0,0-14-4 0,2 17 1 15,2-5 4-15,2-2 2 0,0 4-1 0,0-1-2 16,3 2-4-16,0-2-5 0,3-2 13 0,0-1-5 15,1 7 5-15,5-1 4 0,-4-4 3 0,7 6 7 16,-8-6 7-16,6 1-3 0,-5 0 1 0,2 8 8 16,-2-7-3-16,-4-1-2 0,-1-1 5 0,-2 5-5 15,2-6 13-15,-7 7 0 0,-1-1 1 0,-1-3 4 16,-6 3 10-16,0-1 1 0,-1-3 0 0,-6 7 2 0,2-6 0 16,-4 0 2-1,2-1-6-15,-2-1-1 0,2 1-6 0,-8-2-3 0,6-2-21 0,-2-1-2 0,4-1-6 16,-1-4 1-16,1 1-7 0,1 1-19 15,3-4-32-15,9-1-36 0,-21 0-41 0,21 0-42 0,-19-6-36 16,8 2-45-16,1-2-54 0,0-6-77 0,-4-2-306 16,2-2-736-16,2-5 327 0</inkml:trace>
          <inkml:trace contextRef="#ctx0" brushRef="#br0" timeOffset="321978.6992">18448 14443 177 0,'2'-10'360'16,"2"1"-34"-16,-1-2-33 0,5-1-27 0,-1 2-34 15,5-1-17-15,0 0-25 0,1 1-22 0,2 0-16 16,-1 0-32-16,-1 3-42 0,4 4-43 0,-3-2-52 16,1 4-60-16,2-8-80 0,-4 8-237 0,-4-3-427 15,3 3 190-15</inkml:trace>
          <inkml:trace contextRef="#ctx0" brushRef="#br0" timeOffset="322180.1599">18899 14387 221 0,'9'7'344'0,"0"0"-14"16,2 3-15-16,-5-3-11 0,5 2-16 0,-1 3-15 16,1 2-3-16,-1-1-6 0,2-2-14 0,8 7-25 15,-9-2-16-15,1-1-20 0,-3 1-17 0,3-3-14 16,-3 4-12-16,-3-4-15 0,-1 3-14 0,-2-1-19 0,4 0-8 15,-4-5-19-15,-3 3-37 0,0-13-34 0,-4 20-44 16,4-20-36-16,-8 11-30 0,7-3-34 0,1-8-44 16,-6 8-54-16,6-8-69 0,0 0-253 15,0 0-610-15,0 0 270 0</inkml:trace>
          <inkml:trace contextRef="#ctx0" brushRef="#br0" timeOffset="322440.6732">19292 14464 52 0,'6'7'283'16,"2"2"-10"-16,-1-3-11 0,1 3-10 0,1 2-11 0,-5 2-9 16,2-1-10-16,2 0-2 0,-4 0-2 0,-2 1-1 15,-2 0-4-15,-3 2-1 0,-2-4-4 0,-1 3-10 16,-1-1-4-16,-5-1-13 0,1 0-8 0,-2-1-8 15,1 0-15-15,-12 2-14 0,11-2-11 0,-1-4-17 16,1 0-8-16,2-2-19 0,-1 1-36 0,1-2-48 16,3-1-56-16,-4-1-59 0,12-2-57 0,-21 1-75 15,21-1-119-15,-15-6-263 0,8 2-684 0,7 4 303 16</inkml:trace>
        </inkml:traceGroup>
        <inkml:traceGroup>
          <inkml:annotationXML>
            <emma:emma xmlns:emma="http://www.w3.org/2003/04/emma" version="1.0">
              <emma:interpretation id="{EAC224B9-931F-4B9F-A932-FF2DE2D9B18C}" emma:medium="tactile" emma:mode="ink">
                <msink:context xmlns:msink="http://schemas.microsoft.com/ink/2010/main" type="inkWord" rotatedBoundingBox="21894,15771 23604,15716 23630,16524 21920,16578"/>
              </emma:interpretation>
            </emma:emma>
          </inkml:annotationXML>
          <inkml:trace contextRef="#ctx0" brushRef="#br0" timeOffset="323883.1121">20313 14164 177 0,'0'0'297'0,"0"-13"-13"16,0 13-13-16,1-11-14 0,-1 11-15 0,0 0-18 16,0 0-22-16,4-11-19 0,-4 11-13 0,0 0-11 0,0 0 1 15,0 0-4-15,15 31 4 0,-9-14-14 16,2 8-8-16,-1 1 3 0,7 7-4 0,-2 3-1 16,0-4-6-16,1 2-4 0,2 0 1 0,0 2-3 0,3-3-8 15,0 1-6-15,-5-10-6 0,2-4-4 0,0 8 12 16,-3-8-7-16,1 0-6 0,1 2-11 0,-2-7-7 15,-2-1-3-15,0 0-11 0,2 0-5 0,-3-1-1 16,2-5-11-16,-7 0-4 0,1 1-6 0,1-2-3 16,0-3-4-16,-6-4-2 0,6 9-1 0,-6-9-2 15,6 9-3-15,-6-9-1 0,0 0 0 0,4 7 1 16,-4-7-1-16,0 0-2 0,0 0 0 0,0 0-5 16,0 0-3-16,0 0-1 0,0 0-6 0,0 0-4 15,-33-3-7-15,33 3-6 0,-27-4-4 0,14 0 4 16,-3 0-3-16,-11 3-1 0,9-1 1 0,-3-2 1 15,-6 0 1-15,8 3 2 0,-1-1 0 0,-5 1 0 16,6-1 1-16,-4 0-1 0,-2 0 1 0,5 4 3 0,6-2 2 16,-1 0-4-16,3 2 0 0,12-2-2 0,-20 2-1 15,20-2 7-15,-15 4 0 0,11 0 3 0,4-4 0 16,-9 11 0-16,6-1 9 0,3-10-4 0,0 18 8 16,0-18-2-16,6 20 0 0,-2-9 1 0,2-1-2 15,-1 0 2-15,11 8 1 0,-7-4-1 0,3-4-2 16,2 1 3-16,0 2-3 0,3-2 1 0,-2-5 0 15,3-1 6-15,-2 0-7 0,3-4-1 0,2 6-8 16,-1-13-9-16,-1 4-1 0,8-3-10 0,-2-5-2 16,-7 4-4-16,6-6-11 0,0 2 4 0,-2 0-2 15,-2-6-4-15,1 2 5 0,-2-2 0 0,0 0 3 16,-1-6-4-16,-1 3 9 0,-4-4 1 0,4 5 3 16,-9-3 3-16,4 2 5 0,-4 0-2 0,2 3 0 0,-5 1 3 15,1 3 1-15,0-1-1 0,0 4 3 16,0 1-2-16,-3 1-1 0,-3 7 1 0,9-7 0 15,-9 7 7-15,0 0 5 0,0 0-6 0,20 7 11 0,-14 0 8 16,0 1 3-16,3 4 12 0,0 2-8 0,0-4-1 16,2 3 5-16,1 2-5 0,0-1 2 0,-1 3-2 15,-2-2-6-15,3-1 1 0,-4-3 0 16,1 2 0-16,0 3-1 0,-5-8 7 0,1 0-14 0,1-2-15 16,-6-6-20-16,7 15-28 0,-5-9-32 0,-2-6-41 15,4 8-26-15,-4-8-33 0,0 0-44 0,0 0-52 16,0 0-74-16,-13 10-315 0,13-10-728 0,0 0 323 15</inkml:trace>
          <inkml:trace contextRef="#ctx0" brushRef="#br0" timeOffset="324032.7116">20876 14369 43 0,'-4'-9'327'0,"4"9"-35"0,0 0-31 16,-2-15-31-16,2 15-33 0,0 0-35 0,0 0-40 0,0 0-39 15,0 0-57-15,0 0-55 0,17 0-95 16,-17 0-141-16,0 0-288 0,25 4 128 0</inkml:trace>
          <inkml:trace contextRef="#ctx0" brushRef="#br0" timeOffset="324518.4127">21251 14334 157 0,'0'0'370'0,"0"0"-24"16,16 0-20-16,-16 0-25 0,9 5-11 0,-9-5-16 16,19 4-8-16,-11-2-15 0,2 3-9 0,-1 0-18 0,3 2-15 15,2 1-15-15,-3 3-7 0,6 1-5 0,-10 0-18 16,4 1-2-16,-2 5-2 0,-3-1-5 0,0 1 0 16,0 8-6-16,-5-4-3 0,1 1 3 0,-2 0-3 15,0-2 0-15,-3 3-3 0,-2 1-2 0,-1-1-6 16,3 0-7-16,-4 0-4 0,4-2-10 0,-3-5-5 15,3-1-11-15,1 0-3 0,-2 1-9 0,2-10-11 16,-1 4-7-16,2-1-6 0,1-10-3 0,0 15-5 16,0-15-3-16,6 10-1 0,-6-10-5 0,6 9-2 15,-6-9-6-15,9 2-5 0,-9-2-3 0,16 0-14 0,-16 0-22 16,24-5-21-16,-8 2-22 0,-1 0-29 16,-3-3-31-16,3 2-27 0,0-4-38 0,-3 4-36 15,6-3-29-15,-3 0-29 0,-3-3-31 0,-3 7-38 16,-2-5-50-16,7 2-91 0,-8-4-244 0,-2 2-782 0,-4 8 347 15</inkml:trace>
          <inkml:trace contextRef="#ctx0" brushRef="#br0" timeOffset="324770.8552">21334 14638 134 0,'0'0'473'0,"0"0"-18"15,-12 0-17-15,12 0-21 0,0 0-26 0,0 0-33 16,0 0-40-16,0 0-28 0,0 0-30 0,0 0-27 16,0 0-24-16,0 0-16 0,40-13-21 15,-28 11-20-15,3 0-28 0,3 2-31 0,2-1-31 0,-1-3-34 16,3 0-30-16,-2 2-24 0,1 1-25 0,4-3-21 16,0 0-16-16,-1-1-8 0,-6 3-4 0,0-3 9 15,-2-1 6-15,1 1 8 0,-1 1 11 0,-2 0 9 16,2 2 9-16,-6-4 20 0,-10 6 18 0,18-4 23 15,-9 1 15-15,-9 3 23 0,17-1 19 0,-17 1 23 16,13 1 22-16,-13-1 16 0,14 7 18 0,-7-1 15 0,-7-6 12 16,13 7-3-16,-8 1-3 0,2-2 0 15,1 5 1-15,-1-1-4 0,1 3-7 0,-1-4-8 16,1 0-11-16,1 2-15 0,0 2 0 0,-2-1-20 0,-1 0-10 16,0 0-8-16,1-1-10 0,-1 2-10 15,-1-3-19-15,-4-2-29 0,-1-8-43 0,3 17-45 0,-3-17-43 16,0 15-75-16,0-15-61 0,0 0-61 15,-3 13-69-15,3-13-111 0,0 0-370 0,-15 0-929 0,15 0 411 16</inkml:trace>
          <inkml:trace contextRef="#ctx0" brushRef="#br0" timeOffset="324930.4262">21892 14256 4203 0,'3'-26'224'0,"0"4"-68"0,3 6-60 16,-5 1-37-16,-1 0-8 0,2 3 1 0,-1 1-21 15,-1 11-3-15,5-17-11 0,-5 17 6 0,1-9-52 16,-1 9-41-16,0 0-41 0,5-11-47 0,-5 11-66 16,0 0-90-16,0 0-359 0,0 0-728 0,0 0 323 15</inkml:trace>
        </inkml:traceGroup>
        <inkml:traceGroup>
          <inkml:annotationXML>
            <emma:emma xmlns:emma="http://www.w3.org/2003/04/emma" version="1.0">
              <emma:interpretation id="{8314A991-172E-4C1B-BAEA-AAAA0AFEF06C}" emma:medium="tactile" emma:mode="ink">
                <msink:context xmlns:msink="http://schemas.microsoft.com/ink/2010/main" type="inkWord" rotatedBoundingBox="24720,15510 26853,15442 26892,16649 24759,16718"/>
              </emma:interpretation>
            </emma:emma>
          </inkml:annotationXML>
          <inkml:trace contextRef="#ctx0" brushRef="#br0" timeOffset="325826.6645">23082 14298 144 0,'-7'-9'250'0,"7"9"-11"16,0 0-2-16,-6-8-9 0,6 8-6 0,0 0-5 0,-5-11-12 16,5 11 0-16,-3-11-2 0,3 11-5 0,-3-11 4 15,3 11-7-15,-4-12 4 0,4 12-7 0,0 0 11 16,-5-10-9-16,5 10-11 0,0 0-1 0,0 0-14 0,-3-9-11 16,3 9-16-16,0 0-15 0,0 0-7 15,0 0-15-15,0 0 1 0,0 0 4 0,0 0-2 0,27 27-2 16,-18-13-1-16,9 3 10 0,0 0 4 0,1 3 4 15,10 2 2-15,-7 0 3 0,17-2 4 0,-5 2-3 16,3 2-4-16,2-3-5 0,-2 0-3 0,2 1-7 16,0-2 8-16,-2 4-17 0,-1-7-9 0,-3 4-2 15,6 0-6-15,-17-7-1 0,2 0-10 0,1 3-1 16,-3-2 0-16,4 1-5 0,-10-1-4 0,-4-4-6 16,3 3-1-16,-3-3 2 0,0 0-12 0,1 1 0 15,-1-1 0-15,-3 3-11 0,-1-3 0 0,1-1-3 16,-5-4 0-16,2 3-6 0,0-3-5 0,-6-6 1 15,8 11 1-15,-3-8-3 0,-5-3-3 0,5 10-15 16,-5-10-22-16,7 8-26 0,-7-8-28 0,0 0-27 16,2 10-39-16,-2-10-36 0,0 0-38 0,0 0-49 15,0 0-35-15,0 0-39 0,0 0-56 0,-16 6-61 16,16-6-463-16,0 0-995 0,-20-16 440 0</inkml:trace>
          <inkml:trace contextRef="#ctx0" brushRef="#br0" timeOffset="326239.0402">23831 14155 87 0,'0'0'256'0,"0"0"-17"0,0 0-16 0,-6-15-13 15,6 15-14-15,0 0-14 0,0 0-8 0,0 0-5 16,-20 6-5-16,20-6-1 0,-18 11-4 0,5-1 1 16,-2 5-3-16,2-2-3 0,-5 7 3 0,0 4 1 15,-7 7 9-15,2 0-2 0,-2 0 5 0,1 3 8 16,0 1 2-16,0 0 3 0,-3 3 3 16,2 1-4-16,1 0 3 0,-1 1-3 0,-1-4-2 0,4 5-6 15,-3-5-5-15,-1 1-2 0,1-2-6 0,4-3-9 16,2 2-6-16,-1-4-8 0,5-7-15 0,2 2-5 15,-2-8-10-15,3 3-7 0,-1 0-9 0,2-7-2 0,4 1-10 16,-1-1-8-16,-1-2-11 0,3-4-2 0,1 3-3 16,-1-2-10-16,6-8-6 0,-9 10-5 15,9-10-10-15,-9 9-16 0,9-9-20 0,0 0-19 0,-5 4-25 16,5-4-28-16,0 0-48 0,0 0-57 16,0 0-54-16,0 0-43 0,0 0-48 0,-10-24-69 15,10 24-100-15,6-28-319 0,-2 12-890 0,1-8 393 16</inkml:trace>
          <inkml:trace contextRef="#ctx0" brushRef="#br0" timeOffset="326583.2893">23956 13860 126 0,'0'0'286'0,"7"-10"-11"0,-7 10-15 0,6-8-17 15,-6 8-22-15,0 0-22 0,0 0-13 0,0 0-14 16,0 0-17-16,0 0-9 0,0 0-11 0,-9 35-17 0,3-24-10 16,-4 4-11-16,1 1-9 0,-1 2-7 15,-1 3-21-15,1-5-32 0,1 4-42 0,-2 0-50 16,1 4-58-16,5-7-95 0,-2-5-212 0,1 3-463 16,2-3 206-16</inkml:trace>
          <inkml:trace contextRef="#ctx0" brushRef="#br0" timeOffset="327201.3886">24442 14616 368 0,'0'0'424'16,"0"0"6"-16,11-12 1 0,-11 12 2 0,0 0-16 16,0 0-20-16,6-4-26 0,-6 4-29 0,0 0-26 15,0 0-28-15,0 0-31 0,0 0-24 0,0 0-16 16,0 0-15-16,0 0-17 0,13 14-12 0,-13-14-12 0,1 17-9 16,4-10-9-16,-4 4-9 0,1 2-6 15,1-1-13-15,-2 1-8 0,2 0-8 0,-3-2-10 16,0-11-8-16,0 16-8 0,3-5-11 0,-1-3-3 0,-2-8 1 15,4 14-10-15,-2-7 0 0,-2-7-17 0,3 14-19 16,-3-14-23-16,3 14-32 0,-3-14-38 16,0 0-39-16,-3 11-45 0,3-11-48 0,0 0-40 0,0 0-33 15,0 0-31-15,0 0-50 0,0 0-83 0,0 0-354 16,0 0-868-16,0 0 383 0</inkml:trace>
          <inkml:trace contextRef="#ctx0" brushRef="#br0" timeOffset="327389.569">24442 14281 121 0,'0'0'405'0,"-4"-19"-30"16,4 19-26-16,-3-12-29 0,3 12-29 0,0 0-35 16,0-15-28-16,0 15-28 0,0 0-27 0,0 0-24 15,0 0-35-15,10-5-37 0,-10 5-48 0,0 0-45 16,0 0-47-16,15 26-42 0,-10-16-48 0,2-1-52 15,-4 2-220-15,1 0-459 0,4-1 204 0</inkml:trace>
          <inkml:trace contextRef="#ctx0" brushRef="#br0" timeOffset="327729.1054">24678 14470 218 0,'9'5'304'16,"1"2"-4"-16,-2 1-14 0,4-1-15 0,-2 2-4 0,0 1-20 15,2 0-18-15,-3-3-14 16,-1 3-7-16,-1-1-13 0,-1 0-17 0,2 2-2 0,-4-2-16 0,4-1-8 15,-2 3-9-15,-2-4-14 0,-1 2-7 0,1-2-17 16,-4-7-1-16,8 12-14 0,-8-12-5 0,1 11-6 16,-1-11-15-16,0 0-5 0,2 10 6 15,-2-10-11-15,0 0-5 0,0 0-3 0,6 7 0 0,-6-7-3 16,0 0-7-16,0 0-6 0,0 0 0 0,0 0-3 16,13-25-9-16,-7 18-8 0,2-3-1 0,-4-4-13 15,4 1 0-15,-1 0 0 0,4 0-1 0,-2-3-5 16,-4 1 2-16,6 2-3 0,-2 1 3 0,1 1 4 15,1 5-1-15,-1-1 2 0,1-1-2 0,1 3 6 16,2 0 1-16,-3 5 3 0,-11 0 9 0,22 0-7 0,-5 4 9 16,-4 3-5-16,1 0-2 0,-4 2 4 0,0 0-1 15,4 4-5-15,-5 0 0 0,1 3-2 16,-1-2-18-16,3 2-35 0,0 6-45 0,0-8-40 0,-5 8-65 16,-1-4-71-16,-1-2-122 0,-1 1-233 0,1-3-676 15,-2 1 299-15</inkml:trace>
        </inkml:traceGroup>
        <inkml:traceGroup>
          <inkml:annotationXML>
            <emma:emma xmlns:emma="http://www.w3.org/2003/04/emma" version="1.0">
              <emma:interpretation id="{44814693-F711-4171-8488-350A7114EE00}" emma:medium="tactile" emma:mode="ink">
                <msink:context xmlns:msink="http://schemas.microsoft.com/ink/2010/main" type="inkWord" rotatedBoundingBox="27363,15554 32560,15388 32589,16281 27391,16447"/>
              </emma:interpretation>
            </emma:emma>
          </inkml:annotationXML>
          <inkml:trace contextRef="#ctx0" brushRef="#br0" timeOffset="329309.1171">25698 14568 107 0,'0'0'288'0,"0"0"-18"0,4-7-19 0,-4 7-21 16,0 0-22-16,0 0-14 0,0 0-5 15,0 0-9-15,0 0-9 0,12 12-7 0,-12-12-3 0,5 8-1 16,-5-8-5-16,6 13-7 0,-5-6-8 0,-1-7-4 15,9 11-7-15,-3-2-3 0,-1-3 0 0,-5-6-1 16,12 11-5-16,-4-2-14 0,-2-4 0 0,3-1-5 16,3-1-4-16,-1 1-8 0,-2-2-7 0,3 0-10 15,3 0-4-15,-1-4-4 0,0 2-7 0,2-4-2 16,1 0-13-16,-1-1-1 0,1 0-4 0,-1-1-2 16,-1-1-3-16,1 2-9 0,-4-1-1 0,2-3-8 15,-4 0-6-15,0 5-3 0,2-9-7 0,-6 6-3 16,0-4-1-16,2 1-1 0,-4-4-1 0,-1-1 1 15,0 3-8-15,-3-3 2 0,0 1 1 0,-3-1 1 0,0 2-3 16,-1 2 6-16,-2-3-4 0,-2 2-1 0,2 2 9 16,-3 1-7-16,2 2 6 0,-9 0-5 15,2 4 3-15,2-1 7 0,-4 2 7 0,-4-1 15 0,1 6 2 16,0-2 9-16,-7 6 9 0,8-3 4 0,-5 7 7 16,5-2 2-16,3 1 4 0,-3 2-4 0,6 2 5 15,-3-1 2-15,5 1-2 0,2 1 0 0,-2-2-4 16,2 2-3-16,4-1-1 0,1-1-7 0,0 2-1 15,3-5-6-15,3 5-3 0,0-4-1 0,0-2-2 16,4 2-4-16,2 0-5 0,2 0-8 0,-1-3-13 16,0-1-15-16,4 0-10 0,-1-3-22 0,4-4-16 15,-1 0-13-15,-2 0-7 0,3 0 3 0,-2-4-9 16,0 1 9-16,3-3 4 0,-3 1 1 0,-2-3 17 0,-1 0 6 16,2-2-1-16,-5-5 17 0,1 6-3 15,-1-3 4-15,-1-3 10 0,2 2 6 0,-4 4 12 16,0-4 8-16,-3 2 17 0,1 0 8 0,-1 2 13 15,3 2 2-15,-6 7-4 0,6-9-6 0,-6 9-3 0,8-7-1 16,-8 7 0-16,10-4-4 0,-10 4 3 16,0 0 0-16,20 9-1 0,-11-4 0 0,-9-5 7 15,15 7-5-15,-4 3-5 0,4-1 2 0,-4 1-4 0,1 1 2 16,1-1-3-16,4-1-2 0,-5 3-3 0,1 0 1 16,0-3-1-16,1-2-3 0,-1-3 2 15,-1 3-4-15,-4-3 4 0,4 0-1 0,-4-3 0 0,-8-1-3 16,21 2 0-16,-9 0-1 0,-12-2 1 0,20-5-5 15,-14-1-8-15,6 2-1 0,-5-2-14 16,0-1 1-16,2-4-10 0,2-1-5 0,-4 3-3 0,2-6-9 16,0-2-1-16,-1 3-6 0,1-6-6 0,-2-4 2 15,4-1-10-15,-6-1 4 0,1-11 0 0,0 1-4 16,-4 9 7-16,-1-1 7 0,1-10 11 0,-2 10 5 0,-3-9-3 16,-5 1 8-16,4 11-3 0,-2-2 16 15,0 4 6-15,-3 0 10 0,2 0-3 0,1 8 11 16,-2 4 0-16,-1-2 9 0,6 1-7 0,-7 5 6 0,10 7-9 15,-9-6 7-15,9 6-8 0,-14 2 4 16,14-2-1-16,-16 11 4 0,6-2 6 0,1 7 10 16,-2 1 4-16,5 5 9 0,-3 3 4 0,2 3 5 15,-2-1 5-15,3 4 0 0,3 6 1 0,1 0-2 0,-1-3-1 16,3 1-5-16,3 1-2 0,0-6 0 0,2-3-4 16,4 10-3-16,-5-11-2 0,2 0-7 0,3 0-1 15,-1-4-3-15,4 4 1 0,-6-11-5 0,7 7-3 16,-5-8-3-16,0 3-9 0,1-6-9 15,-1 2-10-15,-1-6-17 0,2 0-19 0,-3-3-23 0,0 3-24 16,5-3-32-16,-11-4-34 0,16 0-32 0,-16 0-36 16,13-10-39-16,-13 10-46 0,17-11-73 0,-11 4-262 15,3-2-701-15,-2-3 310 0</inkml:trace>
          <inkml:trace contextRef="#ctx0" brushRef="#br0" timeOffset="329806.6205">26661 14422 24 0,'0'0'446'16,"-6"-9"-32"-16,6 9-8 0,0 0-22 0,-9-12-25 0,9 12-21 15,0 0-34-15,0 0-27 0,12-15-31 0,-3 11-18 16,2 2-22-16,2-4-24 0,2 3-17 15,1 2-21-15,-1 0-13 0,3 1-4 0,-1-3-58 16,-1 3-48-16,3 4-32 0,1-4-45 0,-4 0-39 0,4 1-57 16,-7 4-73-16,9-5-107 0,-8 4-268 0,4-8-650 15,6 9 287-15</inkml:trace>
          <inkml:trace contextRef="#ctx0" brushRef="#br0" timeOffset="329626.1067">26687 13940 103 0,'1'-15'362'16,"-1"9"-9"-16,3-7-20 0,-3 13-26 0,3-12-20 15,-3 12-23-15,3-11-28 0,-3 11-21 0,0 0-9 16,0 0-6-16,0 0 3 0,0 0-8 0,20 26 1 0,-18-12-6 16,1 3 1-16,5 4-5 0,-2 4-3 0,0 2-2 15,-2-2-3-15,5 3-5 0,-7-1-2 16,4 9-5-16,0-8-8 0,0 9-4 0,-5-3-15 0,2 3-7 15,0-12-6-15,-3 5-10 0,6-5-6 0,-6 1-7 16,3 0-12-16,-1-1-8 0,1-3-7 0,-3-2-10 16,1-3-4-16,4-1-7 0,-3-1-5 0,1 1-5 15,-3-1-6-15,3-6-10 0,0 7-19 0,-3-9-21 16,0-7-20-16,3 19-34 0,2-12-36 16,-5-7-24-16,3 11-38 0,-3-11-39 0,3 8-25 0,-3-8-28 15,0 0-37-15,0 12-23 0,0-12-43 0,0 0-68 16,0 0-266-16,0 0-750 0,0 0 331 0</inkml:trace>
          <inkml:trace contextRef="#ctx0" brushRef="#br0" timeOffset="330777.0907">27122 14005 182 0,'0'0'276'0,"6"-8"-16"15,-6 8-18-15,0 0-25 0,0 0-16 0,0 0 0 16,0 0-10-16,0 0-4 0,0 0-5 0,17 23-1 16,-12-7-1-16,3 0-6 0,1 6 1 0,-2 2 0 15,2 2-6-15,2 10-8 0,-2-8-3 0,1 7-4 16,-1-2-8-16,2 1-8 0,-3 3-3 0,0-13-8 15,4 11-8-15,-5-10-10 0,-1 8-3 0,0-6-1 16,2 1-18-16,-5-1-7 0,6 8-7 0,-2-11-5 16,-7-2-6-16,6-4-1 0,-6 0-8 0,3 1 13 15,0-5-25-15,-1 1 2 0,-2-1-3 0,3-7-7 16,-3-7 3-16,2 21-6 0,-2-21 0 0,0 10 5 16,0-10-7-16,0 0-2 0,3 14 3 0,-3-14-5 15,0 0-1-15,0 0-4 0,0 0 1 0,0 0-1 0,0 0-3 16,0 0-1-16,0 0-6 0,0 0 0 0,0 0-8 15,-22-28-2-15,15 15-7 0,-5 4 3 0,1-2-7 16,-1-2 2-16,-1 0-3 0,-6-1 5 0,5 4-3 16,-5-2 0-16,-1-5 5 0,4 9-3 0,0-1 1 15,1-1-3-15,1 3 5 0,-2 3 6 0,-1-2 1 16,5 5 4-16,2-3 1 0,10 4-6 0,-16 0 2 16,16 0 0-16,-17-3 2 0,17 3 2 0,-12 5 6 15,12-5 1-15,-10 8 4 0,10-8 9 0,-5 14-3 16,2-6 1-16,3-8 0 0,3 20 0 0,-1-12 1 15,1 0 1-15,3 3 1 0,-2-2-4 0,5 2 3 16,-3-2-4-16,5 2-1 0,1-4-1 0,4 4-4 16,-3-5-1-16,4 3-1 0,-1-4-8 0,7 1-11 0,-4-2-10 15,0-4-12-15,1 0-3 0,2-4-10 0,2-2-9 16,1 1-2-16,-2-3-4 0,2 0-1 16,-6-2 7-16,5-1 5 0,-7 2 5 0,1 0 5 15,-2-4 0-15,-3 0 3 0,1 1 7 0,2-6 0 0,-2 6 4 16,-2-2 5-16,-2 1 3 0,2 1 5 0,-5-2 9 15,-1 7 6-15,0-2 12 0,2 2 1 0,-8 7-2 16,9-10 2-16,-9 10-4 0,6-9-2 0,-6 9 1 16,0 0 8-16,16 4 0 0,-16-4 3 0,14 10 5 15,-7-5-1-15,-1 2 2 0,0-2-3 16,1 9 7-16,2-6-11 0,5 5 0 0,-5-6-4 0,-2 7-2 16,2-2 0-16,-3-4-1 0,2 0-3 0,-2 2-8 15,-4-3-11-15,1 0-26 0,-3-7-30 0,5 13-41 0,-5-13-37 16,6 9-31-16,-6-9-24 0,0 0-36 15,0 0-48-15,0 0-59 0,0 0-91 0,-22 4-234 16,22-4-715-16,0 0 316 0</inkml:trace>
          <inkml:trace contextRef="#ctx0" brushRef="#br0" timeOffset="330903.7512">27625 14309 249 0,'3'-17'314'0,"-3"-3"-31"0,3 4-26 0,-3 1-27 16,3 4-29-16,0 1-38 0,4 2-42 0,-4-2-46 15,3 3-48-15,-6 7-61 0,11-6-83 16,-11 6-179-16,13-5-318 0,-13 5 140 0</inkml:trace>
          <inkml:trace contextRef="#ctx0" brushRef="#br0" timeOffset="331765.1835">27783 14371 58 0,'0'0'299'0,"0"0"-5"0,-14-5-7 15,14 5-7-15,0 0-3 0,0 0-13 0,0 0-2 0,-12-3-8 16,12 3-13-16,0 0-15 0,0 0-6 16,0 0-12-16,0 0-8 0,0 0-7 0,0 0-16 15,0 0-10-15,0 0-14 0,0 0-8 0,0 0-16 0,0 0-9 16,0 0-9-16,0 0-17 0,0 0-10 0,36-12-8 15,-19 10-7-15,2-2-4 0,0-2-10 0,7 1-1 16,1-1-2-16,1-2-11 0,5 1-6 0,3-3-2 16,2 5-5-16,1-3 0 0,-6 3-8 0,9-5-1 15,-11 7 1-15,-1-1-5 0,0 2-2 0,-5 1 1 16,3-2-3-16,-10 0-2 0,2 5 0 0,-5-2-2 16,1 1 1-16,-6 2 2 0,-1 2-5 0,-9-5-8 15,14 5 4-15,-14-5 1 0,6 11 1 0,-6-11 0 16,-3 12 0-16,3-12-3 0,-17 19 0 0,5-8 2 0,2 0-4 15,-3 0 5-15,-7 4 6 0,-2 1 5 0,5-1 4 16,-8 2 6-16,3 3 10 0,2-7 3 16,-1 5 8-16,-1-5 6 0,0 2 2 0,5-1-3 0,-2 1-1 15,2-3-3-15,6-1-3 0,0-1-3 0,-2 4-7 16,7-8-2-16,-3 5-3 0,4-2 0 0,-1-2-3 16,6-7-4-16,-9 11 2 0,9-11 2 0,-1 13-5 15,1-13-4-15,0 0-2 0,7 13-8 0,-1-8-11 16,-6-5-19-16,17 3-15 0,-7-3-12 0,-10 0-15 15,26 0-16-15,-10-3-8 0,3 1-3 0,-2-3 0 16,11 1 0-16,-4-1-2 0,4-5 16 0,-2 2 4 16,-3-1 13-16,6-2 3 0,-2-3 6 0,-2 4 7 15,-3-7 8-15,2 6 11 0,-1-3 11 0,2-3 15 16,-3 6 8-16,1-4 8 0,-2-1 11 0,4 2 14 16,-6 2 6-16,-2 3 3 0,-4-2 0 0,5 5 7 15,-5 1-10-15,4-1 1 0,-7 2-4 0,10 0-1 0,-11 2 0 16,-9 2 1-16,22 0 2 0,-12 3 8 0,4 1 5 15,-2 5-3-15,-5-3 4 0,5 5-3 0,-1 3 1 16,-2-2-1-16,-2 4 0 0,-1-1-4 0,3-1 0 16,-5 2-1-16,2-1-6 0,-3 0-4 0,-3-1-3 15,5 1-5-15,-4-2-2 0,1 0-1 0,1 0-6 16,-3-5 1-16,0-8-3 0,-3 17-10 0,3-17-14 16,-2 13-19-16,2-13-23 0,-6 9-24 0,6-9-31 15,0 0-35-15,-9 9-16 0,9-9-44 0,0 0-34 16,0 0-40-16,-7 2-41 0,7-2-58 0,0 0-73 15,0 0-265-15,-22-18-762 0,19 10 337 0</inkml:trace>
          <inkml:trace contextRef="#ctx0" brushRef="#br0" timeOffset="331914.784">28761 14093 101 0,'2'-7'371'0,"1"-8"-30"16,-3 15-40-16,3-16-30 0,-3 16-26 0,3-13-31 0,-3 13-34 15,0-11-39-15,0 11-31 0,0 0-44 0,0 0-59 16,0 0-63-16,0 0-85 0,0 0-218 0,0 0-388 16,22 18 172-16</inkml:trace>
          <inkml:trace contextRef="#ctx0" brushRef="#br0" timeOffset="332350.1164">29109 14132 228 0,'0'0'274'16,"13"-3"-21"-16,-13 3-17 0,0 0-17 0,0 0-9 0,0 0-6 0,0 0-6 15,0 0-13-15,0 0-9 0,-16 31-2 16,5-21-6-16,-1 2-10 0,-1 0 0 0,5 0-5 0,-3 1-8 16,0-2-4-16,-1 3-6 0,2 0-5 0,4-2-13 15,-5 0-5-15,2-2-9 0,3 1-7 0,-1 3-10 16,4-4-8-16,-3-3-4 0,2 2-5 0,4-9-9 15,-6 16-4-15,6-16-5 0,0 12 3 0,0-12-14 0,3 14-6 16,-3-14-5-16,10 8-4 0,-4-4-12 0,-6-4-7 16,10 10-10-16,-1-6 4 0,2-2-9 15,-2 3 12-15,7-1-12 0,-5 1 0 0,0 1 3 0,3-1 0 16,-1-3-7-16,-4 4 10 0,5 1-6 16,-8-2-3-16,4 1 5 0,-10-6 7 0,15 7 0 0,-13 2 14 15,3-3 8-15,-5-6 12 0,0 14 6 0,0-14 15 16,-5 17 11-16,3-8 1 0,-7-2 3 0,3 3-7 15,-4-1-2-15,4-2-4 0,-2 2-6 16,-1-4-4-16,3 0-7 0,-1 2-1 0,7-7-4 16,-14 9-6-16,14-9-6 0,-11 6-18 0,11-6-11 0,0 0-34 15,-8 1-45-15,8-1-38 0,0 0-18 0,0 0-31 16,0 0-24-16,0 0-24 0,0 0-24 0,8-31-23 16,0 22-37-16,0-4-50 0,-2 2-185 0,4-5-583 15,-1 1 258-15</inkml:trace>
          <inkml:trace contextRef="#ctx0" brushRef="#br0" timeOffset="332532.6474">29144 14450 962 0,'14'-10'67'0,"-2"3"69"0,1-1 28 15,1 0 10-15,1 2 6 0,-8 0 9 0,3-1 7 0,-1 5 11 16,-9 2 12-16,17-5 6 0,-17 5 4 0,10-5 1 16,-10 5-4-16,15 1-8 0,-15-1-13 15,17 7-12-15,-8-3-4 0,-2 3-9 0,2 0-8 16,1 3-8-16,1 1-9 0,1-1-15 0,1 2-13 0,-2-1-12 16,1 0-12-16,-2 2-8 0,-1-1-8 15,1 3-11-15,-4-2-8 0,2-1-13 0,-4-2-24 0,1 0-26 16,-2-2-39-16,0 1-41 0,-3-9-46 0,0 13-39 15,0-13-35-15,0 0-63 0,-9 12-69 0,9-12-107 16,0 0-263-16,-20-1-754 0,20 1 334 0</inkml:trace>
          <inkml:trace contextRef="#ctx0" brushRef="#br0" timeOffset="332691.295">29374 14105 315 0,'5'-15'387'0,"-5"5"-41"0,6-3-32 0,-3 2-35 16,0 4-28-16,-3 7-34 0,6-13-32 0,1 6-38 16,-7 7-42-16,12-9-47 0,-5 6-63 0,-7 3-64 15,20 0-76-15,-20 0-253 0,19 0-431 0,-5 0 191 16</inkml:trace>
          <inkml:trace contextRef="#ctx0" brushRef="#br0" timeOffset="333552.3186">29747 13956 135 0,'0'0'174'15,"13"2"1"-15,-13-2 0 0,15 5 6 0,-7 0-2 0,-1 3 3 16,5 2-1-16,2 1 1 0,-2 5-3 0,1 2-7 0,0 6 2 16,4-3-1-16,-1 1-6 0,-2 4 4 15,1 0-4-15,-5 8 4 0,9-3-9 0,-10-5-1 0,2-1 0 16,-5-1-14-16,1 0-7 0,-2 1-1 0,-1-1 4 15,-1-1-9-15,0-1-9 0,2-5-12 16,-4-3-5-16,1 1-7 0,-2-2-9 0,3-3-7 0,-3-1-6 16,0-9-7-16,0 16-7 0,0-16-7 0,2 14-3 15,-2-14-8-15,3 8-3 0,-3-8-2 0,0 0-5 16,0 9 0-16,0-9-1 0,0 0 0 0,0 0 1 16,0 0-6-16,0 0-8 0,0 0-5 0,0 0-5 15,0 0-9-15,0 0-6 0,0 0-3 0,0 0-5 16,-22-20 0-16,22 20 6 0,-16-11-4 0,7 8 12 15,-5-1-11-15,-2-5 3 0,3 5 1 0,-1 2 1 16,-1-3 12-16,-1 1 9 0,8 3 11 0,-7 0 6 16,15 1 2-16,-19-2 3 0,6 2 4 0,13 0 12 15,-20 3-5-15,10-2-3 0,10-1 2 0,-15 9-1 16,7-7 2-16,8-2 0 0,-13 13-4 0,7-7-1 0,3 1-2 16,-3 1-2-16,6-8-4 0,-3 16 1 15,2-7-4-15,1-9-5 0,0 18-1 0,1-9-1 0,2-2-5 16,-3-7 0-16,6 17-4 0,0-8 5 0,0-3-13 15,-2-1-8-15,5 0-14 0,2-1-14 0,-2 0-16 16,4-4-16-16,-13 0-13 0,26 0-15 0,-13-2-12 16,3 0-7-16,1-2 3 0,-1-1-3 0,1-2 4 15,-1 2 11-15,2-3 2 0,-5-1 16 0,1-1 8 16,1 5 0-16,-3-9 10 0,2 3 2 0,-3-1 11 16,2 2 13-16,-7 1 22 0,6 3 11 0,-6-3 9 15,2 2 10-15,1 2-4 0,-2 0 3 0,1-1-2 16,-8 6-5-16,11-7-4 0,-11 7 1 0,14-3-5 15,-14 3 3-15,13 0 2 0,-13 0-1 0,9 5 5 16,-9-5-4-16,11 11 1 0,-7-6-4 0,1 2 3 16,-2 1-5-16,6 0 4 0,-5 1-3 0,2 0 0 15,-3-2-2-15,-3-7-1 0,6 19-6 0,-6-10-6 16,4-2-15-16,-4-7-24 0,0 13-27 0,0-13-31 16,0 13-35-16,0-13-29 0,0 0-40 0,0 0-52 15,-3 11-71-15,3-11-376 0,0 0-761 0,0 0 336 16</inkml:trace>
          <inkml:trace contextRef="#ctx0" brushRef="#br0" timeOffset="333553.3146">30278 14212 3791 0,'0'0'263'0,"3"-19"-81"0,-3 10-69 0,0 9-38 15,0-18-2-15,0 18-39 0,-2-13 3 16,2 13-20-16,0 0-4 0,0 0-8 0,0 0-4 0,0 0-5 15,0 0-9-15,0 0-22 0,0 0-26 0,0 0-33 16,0 0-41-16,0 0-36 0,0 0-32 0,0 0-34 16,0 0-42-16,0 42-283 0,-3-33-610 0,3-9 270 15</inkml:trace>
          <inkml:trace contextRef="#ctx0" brushRef="#br0" timeOffset="334012.0858">30297 14355 228 0,'3'8'271'0,"2"0"-15"0,2 2-17 16,-2-4-14-16,-1 3-14 0,-1 2-17 0,5 0-8 15,-2-2-11-15,0 2-7 0,1 1-5 0,2 2-9 16,-3-3-12-16,1 2-13 0,-1-1-2 0,-3-1-3 0,5-3-7 16,-2 3-6-16,0 0-5 0,-3-4-11 15,1 0-2-15,-4-7-8 0,6 15-1 0,-3-11 0 16,-3-4 1-16,0 0 13 0,6 11-1 0,-6-11 17 16,3 7 20-16,-3-7 7 0,0 0 2 0,0 0 5 0,0 0 1 15,0 0 1-15,0 0 7 0,0 0 0 16,0 0 4-16,11-20 5 0,-11 20 9 0,4-18 7 15,-3 7 5-15,1-2 8 0,4-5-3 0,0-2-10 0,6-5-6 16,-5 1-33-16,4-3-20 0,1 2-5 0,6-10-17 16,-7 11-10-16,4 1-13 0,-1 4-23 0,1-1-29 15,0 1-45-15,-3 7-44 0,0-1-54 0,-1 4-60 16,-3 0-67-16,4 2-73 0,-6 1-58 0,-6 6-69 16,13-3-106-16,-13 3-348 0,0 0-973 0,0 0 432 15</inkml:trace>
          <inkml:trace contextRef="#ctx0" brushRef="#br0" timeOffset="334015.0772">30763 14387 4266 0,'15'9'507'0,"1"0"-210"0,0-1-37 0,-2-3-13 15,-1-1-24-15,-1-1-30 0,-3 1-34 0,-9-4-30 16,18 6-22-16,-18-6-7 0,12 1-11 0,-12-1-8 16,9 3-15-16,-9-3-49 0,0 0-76 0,0 0-102 15,0 0-121-15,0 0-163 0,0 0-521 0,-33 7-1046 0,33-7 463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48:06.5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21EB331-51DE-4476-8B85-EA1027C39A57}" emma:medium="tactile" emma:mode="ink">
          <msink:context xmlns:msink="http://schemas.microsoft.com/ink/2010/main" type="inkDrawing" rotatedBoundingBox="4858,10176 9405,9896 9412,10010 4865,10290" semanticType="underline" shapeName="Other">
            <msink:sourceLink direction="with" ref="{36D23960-E264-41E6-A326-F164754B337E}"/>
            <msink:sourceLink direction="with" ref="{7310D12F-0403-4AEC-8D2F-B08648427630}"/>
          </msink:context>
        </emma:interpretation>
      </emma:emma>
    </inkml:annotationXML>
    <inkml:trace contextRef="#ctx0" brushRef="#br0">0 344 134 0,'0'0'170'0,"0"0"-9"0,0 0-15 0,0 0-10 0,0 0-9 16,0 0-5-16,0 0-12 0,0 0-4 0,0 0-4 15,0 0-2-15,0 0-5 0,0 0-2 0,0 0-3 16,0 0-4-16,0 0-7 0,0 0-3 0,26-17-4 15,-26 17-5-15,0 0-3 0,0 0-8 0,7-8-4 16,-7 8-4-16,0 0-3 0,0 0 0 0,11-8-5 16,-11 8 2-16,7-3-4 0,-7 3-3 0,9-6-4 15,-9 6-1-15,11-6-2 0,-11 6-5 0,13-5-1 16,-13 5-1-16,10-5-4 0,-10 5-2 0,12-5 3 16,-12 5-4-16,14-3 2 0,-14 3-8 0,16-4 0 15,-16 4 0-15,17-1 3 0,-10-1-3 0,-7 2-2 0,18 0-3 16,-6-4 2-16,-2 3 2 0,4-5 0 0,-2 6-1 15,3-5 0-15,1 4-1 0,-1-3 0 16,0 1-1-16,3 2 4 0,-5-5-4 0,5 2-1 0,-3 3 4 16,3-3-3-16,-2 2 1 0,-2-3-2 0,-1 3-3 15,4-2 6-15,-4 0-1 0,-3 2-1 0,2 1-5 16,0-1 2-16,0-2 0 0,-12 4 1 0,17-4-1 16,-17 4 1-16,20 3-2 0,-9-2 1 0,-11-1-1 15,16 3 6-15,-16-3-4 0,17 0-1 0,-10 3 0 16,-7-3 3-16,18 3-4 0,-10-1 7 0,-8-2-3 15,19 2 2-15,-12-1-4 0,5 2-1 0,-12-3 2 16,18 2 2-16,-7-1-2 0,1-1 1 0,-12 0 0 16,22 0 5-16,-10 0-5 0,3 0 3 0,0-1-5 15,-3 0 2-15,-12 1-1 0,25-4 3 0,-13 4-5 16,-2-3 4-16,-10 3-3 0,24-4 1 0,-15 6 2 16,-9-2 0-16,23-2-4 0,-13 2 5 0,-10 0-3 15,19 2 0-15,-19-2-1 0,17 0 3 0,-7 0-4 0,-10 0 1 16,20 0 1-16,-20 0-4 0,16 0 0 0,-16 0 5 15,16-2-3-15,-5 4-2 0,-11-2 2 16,16 2-1-16,-16-2 0 0,18 2 3 0,-9-2-3 0,-9 0 1 16,19 1 1-16,-4-2-1 0,-4 2 3 0,-11-1 0 15,21-1 1-15,-6-1 1 0,-2 0-1 0,0 0 0 16,-1 1 2-16,0-2 1 0,2-1-3 0,-14 4 1 16,21-3-3-16,-5 0 0 0,-3-3 0 0,-2 6-1 15,-11 0 2-15,21-2-1 0,-11 0 0 0,2 1-1 16,-12 1-1-16,21-2 4 0,-8 4-3 0,-13-2-2 15,20 0 1-15,-8 1 0 0,-2-1-3 0,-10 0 7 16,20 0-2-16,-10 2-1 0,-10-2 1 0,21 0-3 16,-21 0 0-16,21-2 3 0,-9 2 1 0,-2-1 1 15,-10 1-2-15,23-2 3 0,-23 2-3 0,20-2-1 16,-8 1 2-16,-12 1-1 0,18-2-1 0,-7-2 1 16,-2 0 0-16,-9 4 0 0,22-2-1 0,-13 2 1 15,3-3 1-15,-12 3 1 0,21-1 2 0,-12 1-3 16,-9 0 0-16,22 0-1 0,-22 0 0 0,19-3 4 0,-10 3-2 15,-9 0-2-15,20 0-3 0,-11 3 4 0,-9-3 0 16,19-3 0-16,-19 3-2 0,18-1-1 0,-18 1-2 16,16 1 4-16,-5-1-2 0,-11 0 1 0,19 0 1 15,-10 0 0-15,-9 0 1 0,21 0-2 0,-10-2 1 16,3 2 0-16,-14 0 1 0,21-2-3 0,-9 2 2 16,0-1 2-16,-12 1-1 0,26 0 5 0,-16-2-5 15,2 0 5-15,1-2-1 0,2 4 0 0,-3-2-1 16,-12 2 0-16,27-2-2 0,-11 1 1 0,-2-1-5 15,1 2 7-15,-3-2 0 0,-12 2-2 0,24-5 0 16,-13 4-2-16,3 0-5 0,-2-3 9 0,0 2-6 16,3 1 4-16,-3-2-1 0,-2 0 1 0,2 1-4 15,0 0 4-15,0-1-5 0,-2 1 0 0,2 0 2 16,-12 2 2-16,20 0-3 0,-8-4-2 0,-4 3 3 16,-8 1 2-16,26 1-4 0,-16-2-2 0,4 0 4 15,-4 0-1-15,-10 1 2 0,21 0-1 0,-21 0-5 0,25 1 2 16,-14-2 2-16,4 1-2 0,-15 0-2 0,27-4 6 15,-15 8-3-15,2-8-2 0,-2 4 0 0,5 0 2 16,-2 4 0-16,0-8-4 0,-15 4 0 0,25 4 4 16,-9-8 1-16,-2 4 1 0,4 0-3 0,-9-3 0 15,3 1 2-15,-12 2 0 0,28 0-4 0,-15-1 3 16,4-3 3-16,-8 4-3 0,7-1 0 16,-3-1-2-16,-13 2 0 0,24-4-1 0,-10 3 2 0,-1 1-3 15,-13 0 5-15,20-2 0 0,-8 2 0 0,-12 0-2 16,20 0-1-16,-9-4 3 0,-11 4 0 0,16 0-3 15,-16 0 0-15,20 0 1 0,-8 4 3 0,-5-4-2 16,-7 0-1-16,19 0 3 0,-19 0 2 0,20 0-4 16,-13 3 1-16,-7-3 2 0,21 0-4 0,-13 3 3 15,-8-3-6-15,22 1 9 0,-13-1-4 0,-9 0 6 0,24 0-5 16,-12 0-1-16,-12 0 5 0,22-1-3 16,-11 1 2-16,2-4 4 0,-1 2 0 0,7 2-4 15,-8 0 5-15,-11 0-3 0,22-4-1 0,-7 3 2 0,-3 0-2 16,-12 1-2-16,24-5 0 0,-14 5 6 0,2 0-4 15,3 0 1-15,-15 0-4 0,22 0 2 0,-11 0-2 16,-11 0-3-16,24 0 5 0,-12 0-1 0,-2 0-2 16,4 0-2-16,-14 0 3 0,26 0-4 0,-15-4 3 15,4 3 1-15,-15 1-1 0,24 0-3 0,-12-1 6 16,1 0 0-16,-3-2 0 0,-10 3-1 0,32-1-6 16,-23-1 7-16,9 1-1 0,-7-2 4 0,3 0-3 15,-5 2 2-15,4-2-1 0,-13 3 0 0,20-1-1 16,-11-2 3-16,-9 3-5 0,23-3 0 0,-15 3-2 15,-8 0 2-15,18 0 0 0,-9-5 2 0,-9 5-6 16,21-2 2-16,-12-1 2 0,-9 3-5 0,17-3 3 16,-5 3 0-16,-12 0-2 0,15-1 2 0,-15 1 0 15,18-4 2-15,-7 2-4 0,-11 2 0 0,18 0 6 16,-18 0-3-16,19-4-1 0,-13 3-4 0,-6 1 5 16,18-4-1-16,-18 4 0 0,15-2 2 0,-15 2-4 15,16-5-2-15,-8 4 2 0,-8 1-2 0,19 0-1 0,-19 0 4 16,15-5-1-16,-15 5 0 0,16 0 0 0,-16 0-2 15,17 3 2-15,-8-3 2 0,-9 0-2 0,18-3 1 16,-18 3-2-16,16 6-1 0,-4-7 4 0,-12 1-2 16,19 2-1-16,-8 2-3 0,-2-4 4 0,4 0 2 15,-13 0 1-15,19 0-2 0,-11 0-1 0,-8 0 2 16,19 2 1-16,-10-1 1 0,-9-1-1 0,20 4-1 16,-8-2-4-16,-2-2 5 0,-10 0-4 0,16 0 3 15,-16 0 2-15,20-2-3 0,-20 2 5 0,16 0-4 16,-16 0-1-16,17-1 2 0,-8-3 0 0,-9 4-4 15,16 0 2-15,-16 0-1 0,16-2 2 0,-16 2-4 16,14 2 2-16,-14-2 6 0,16 0-6 0,-16 0 0 16,14 4 2-16,-5-4-1 0,-9 0-2 0,0 0 4 15,22-3 0-15,-22 3-1 0,12 3-1 0,-12-3 4 0,13 1-2 16,-13-1 1-16,14-1 3 0,-14 1-5 16,16 1 5-16,-16-1-4 0,17 0 5 0,-17 0-1 15,10 2-2-15,-10-2 3 0,15 2-1 0,-15-2-1 0,13 2 1 16,-13-2-5-16,12 1-3 0,-12-1 8 0,14 0-4 15,-14 0 3-15,13 3-2 0,-13-3 6 0,0 0-4 16,14 3 2-16,-14-3 3 0,13 0-1 0,-13 0 0 16,15 4-2-16,-15-4 1 0,13 1-7 0,-13-1 9 15,11 1-7-15,-11-1 9 0,12 5 2 0,-12-5-8 16,7 2 1-16,-7-2 7 0,0 0-4 0,15 4 7 16,-15-4-3-16,10 1 9 0,-10-1-8 0,0 0 5 15,0 0-2-15,14 0 0 0,-14 0 2 0,0 0-1 16,0 0 0-16,0 0 5 0,15 3-6 0,-15-3 1 15,0 0 6-15,0 0 7 0,0 0-10 0,0 0 7 16,0 0 0-16,0 0 5 0,10 1-5 0,-10-1 0 16,0 0 11-16,0 0 6 0,0 0-6 0,0 0 0 15,0 0 0-15,0 0-1 0,0 0-4 0,0 0-1 16,0 0-5-16,0 0-2 0,0 0-1 0,0 0-2 16,0 0-13-16,0 0-17 0,0 0-38 0,0 0-45 15,0 0-50-15,0 0-66 0,0 0-75 0,0 0-127 16,-42 10-248-16,29-4-709 0,-6 0 313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1:11.3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1110B9A-A5FD-4032-8B8E-F31206C7C0B8}" emma:medium="tactile" emma:mode="ink">
          <msink:context xmlns:msink="http://schemas.microsoft.com/ink/2010/main" type="writingRegion" rotatedBoundingBox="1061,1181 17695,-428 18910,12135 2276,13745"/>
        </emma:interpretation>
      </emma:emma>
    </inkml:annotationXML>
    <inkml:traceGroup>
      <inkml:annotationXML>
        <emma:emma xmlns:emma="http://www.w3.org/2003/04/emma" version="1.0">
          <emma:interpretation id="{BC03D2CF-D4DF-40FE-A6E5-4F480F7C3D43}" emma:medium="tactile" emma:mode="ink">
            <msink:context xmlns:msink="http://schemas.microsoft.com/ink/2010/main" type="paragraph" rotatedBoundingBox="1067,1168 17856,712 17906,2578 1118,3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122D85-8BC9-4FC6-82F8-FC101625E400}" emma:medium="tactile" emma:mode="ink">
              <msink:context xmlns:msink="http://schemas.microsoft.com/ink/2010/main" type="line" rotatedBoundingBox="1067,1168 17856,712 17906,2578 1118,3034"/>
            </emma:interpretation>
          </emma:emma>
        </inkml:annotationXML>
        <inkml:traceGroup>
          <inkml:annotationXML>
            <emma:emma xmlns:emma="http://www.w3.org/2003/04/emma" version="1.0">
              <emma:interpretation id="{0520A417-3779-447E-8053-69C7B5C10080}" emma:medium="tactile" emma:mode="ink">
                <msink:context xmlns:msink="http://schemas.microsoft.com/ink/2010/main" type="inkWord" rotatedBoundingBox="1067,1168 4509,1075 4542,2294 1100,2387">
                  <msink:destinationLink direction="with" ref="{DEB1EDF6-ADD1-46A2-8BE9-688DEFB0D21E}"/>
                </msink:context>
              </emma:interpretation>
            </emma:emma>
          </inkml:annotationXML>
          <inkml:trace contextRef="#ctx0" brushRef="#br0">24 66 73 0,'0'0'305'0,"-16"13"-23"0,16-13-25 0,-2 9-17 16,2-9-23-16,-1 15-20 0,1-15-15 0,-5 16-16 0,10-3-13 16,1 0-15-16,1 1-12 0,-1 1-9 0,2-2-12 15,1-1-11-15,1 1-10 0,2 0-11 0,1-2-19 16,-5-5-15-16,5 3-16 0,-4-4-9 15,2-4-8-15,-2 2-9 0,-9-3 0 0,19-3 0 16,-10-3 0-16,0 1-2 0,1-7 3 0,-5 3 1 0,1-5 8 16,-3 2 4-16,1-3 13 0,-2-2 11 0,-2-1 11 15,0 1 9-15,0-3 1 0,-2 3 8 0,-2 2 1 16,1-1 5-16,-2 1 7 0,2 0 1 0,0 7-4 16,3 8-1-16,-3-17-17 0,3 17-8 0,-4-9-13 15,4 9-5-15,0 0-17 0,0 0-19 0,0 0-35 16,16 26-46-16,-7-3-62 0,0 1-77 0,0 4-330 15,11 3-602-15,-3 6 266 0</inkml:trace>
          <inkml:trace contextRef="#ctx0" brushRef="#br0" timeOffset="-364.8172">284 620 219 0,'0'0'237'0,"0"0"-4"0,0 0-9 16,-20 21-10-16,20-21-8 0,-6 23-11 0,3-7-12 16,0 2-5-16,2-1-4 0,1 8-10 0,-2-2-5 15,2 2-6-15,2 3 1 0,-1-1-11 0,2 2-5 16,0-3-10-16,2 3-9 0,-2-3-1 0,3 0-11 15,1-1 1-15,1-1-5 0,2 0-1 0,2-1-7 16,-1-4-9-16,2 0 0 0,-1-6-3 0,0 1-7 16,3-4-10-16,-2 1 10 0,4-2-18 0,2-3-5 15,-3-6-2-15,5 2-6 0,5-4-4 0,-3-3 1 16,1-1-10-16,3-3 4 0,-1-3-8 0,-1-2 1 16,0-2-7-16,-2-1 1 0,0-3-4 0,1-6-4 15,2-3-9-15,-8 5 1 0,-5 2-4 0,2-2-3 0,-3-1-11 16,-3-2 0-16,-3 1-8 0,0-1-7 0,-8-3 3 15,2 5 3-15,-1-3-5 0,-5 4 3 16,-5 2 2-16,2 2 2 0,-3 4 1 0,1 2-2 16,-9-3 0-16,4 7 7 0,-10 2 1 0,4 2 4 0,-3 4-7 15,-2 1-2-15,-3 4 19 0,2 1-11 0,1 3-1 16,-2 3 4-16,1-1 0 0,1 2 4 0,5 1-5 16,-3-1 1-16,8 1 2 0,-1-4-3 0,0 5-1 15,5-5 7-15,0 2-11 0,4 0-10 0,-3 1-28 16,4 0-34-16,-2-1-40 0,7-2-49 0,-3-1-49 15,6-7-55-15,-8 13-311 0,8-13-635 0,-6 5 281 16</inkml:trace>
          <inkml:trace contextRef="#ctx0" brushRef="#br0" timeOffset="472.6753">1015 872 42 0,'0'0'276'16,"6"11"-13"-16,-2-4-11 0,0 1-16 0,2 7-17 0,6-1-11 16,-6 1-12-16,8 5-11 0,-2 2-12 15,-3-8-4-15,1 6-10 0,-1-5-5 0,-3-2-9 16,3 4-5-16,0-3-9 0,-2 1-2 0,-4-1-14 16,8-1-7-16,-4 0-4 0,-1-2-7 0,-3 0-3 15,2-5 0-15,-5-6-10 0,6 12-6 0,-3-6 0 0,-3-6-6 16,6 8 12-16,-6-8 21 0,6 6 12 15,-6-6 19-15,0 0-7 0,0 0-8 0,0 0-11 0,0 0 2 16,0 0-8-16,-23-24-7 0,19 10-9 0,-4-10-8 16,2 0-9-16,-1-1-5 0,1-12-8 0,1 1-11 15,5-3-12-15,-1 2-19 0,1 0-14 0,4 9-18 16,2 1-27-16,-4-1-41 0,4 3-38 0,3 1-37 16,-3 6-44-16,7 3-50 0,-1 3-69 0,3 0-107 15,0-1-229-15,1 6-714 0,-1 1 316 0</inkml:trace>
          <inkml:trace contextRef="#ctx0" brushRef="#br0" timeOffset="1662.8675">1571 806 163 0,'7'3'307'0,"-7"-3"-21"0,6 7-20 0,-6-7-10 15,9 7-15-15,-3 0-11 0,0 0-18 0,2 5-6 16,2 0-9-16,-3 2-10 0,2 2-11 0,0-1-5 0,2 6-8 16,-1-3-6-16,-2-5-7 0,-2 2-1 0,1 9-17 15,2-1-8-15,-3-7-10 0,0 1-3 0,0 0-9 16,1-3-4-16,-2-1-8 0,-2 2 2 0,1-4-18 16,-1-2-7-16,0-2-8 0,-3-7-5 0,3 15-6 15,-3-15 3-15,3 7-3 0,-3-7-4 0,3 9-7 16,-3-9 5-16,0 0-1 0,0 0-3 0,0 0-3 15,0 0-8-15,0 0-4 0,0 0-18 0,0 0-13 16,0 0-17-16,5-40-22 0,-5 24-10 0,1-6-16 16,1-6-17-16,1 0-8 0,-2 1 4 0,-1-2-1 15,6-6 4-15,-6 7 9 0,3 2 10 0,2 0 6 16,-1 4 7-16,-2 2 3 0,1 3 8 0,1-1 7 16,1 7 5-16,-2 1 6 0,-2 0 1 0,2 1 3 15,-3 9 5-15,6-11-6 0,-6 11 6 0,9-2 7 0,-9 2 3 16,0 0 5-16,19 15 3 0,-10-4 8 15,2 2 3-15,4 5 6 0,-3 0-4 0,1 2 8 16,2 4-3-16,1 0 2 0,1 7 0 0,-1-9 8 0,-2 0-7 16,0 1-1-16,0-12 7 0,4 6 1 0,-8 0-2 15,2-3-1-15,2-3-7 0,-1-1 8 0,0-2 1 16,1-1-5-16,-1-1 3 0,1-2-2 0,2-3-6 16,0-2 4-16,-1-6-4 0,3-1-3 0,2 1 1 15,2-6-10-15,0 2-2 0,-2-3-4 0,-4-3-11 16,4-3-12-16,-3 2-11 0,-3-3-9 0,8-8 2 15,-7 4-5-15,0-1-5 0,-1 2 0 0,-6-5 5 16,0 3 3-16,-1 0 3 0,-4 3 5 0,-1-1 7 16,-2 8 2-16,-5-2 13 0,2 1 12 0,-1 3 11 15,-4 0 1-15,-3 5 10 0,3 1 6 0,-1 0 3 16,-3 5 5-16,-1-1-2 0,-5 5 5 0,3 3-3 16,-3 3 5-16,2 4 0 0,-4 1 0 0,-1 2-2 15,4 7-8-15,2-2 12 0,-2 1-9 0,7 1 1 16,-1 4-4-16,4 2 3 0,2-2-7 0,5 0 3 15,0 2 5-15,6 1-6 0,-1-3-2 0,4 1 0 16,1-2-4-16,5 2-1 0,-1-1-1 0,3 0 4 16,0-2-1-16,-1-4-4 0,7 0-4 0,-4-1 3 0,0-7 4 15,-1-1 2-15,0-5-9 0,2-2 5 0,-3 3-1 16,4-6 1-16,-6-6-4 0,11 2-5 0,-8-1-2 16,1-4-2-16,3-7-7 0,-2 3-13 0,-1-5-4 15,-4-1-16-15,3-4-11 0,0-9-14 0,-5 7-10 16,4-11-9-16,-5 1-9 0,-4-7-4 0,3-3-2 15,-2 5-1-15,-2-4 0 0,-1 0 8 0,0-3 3 16,-6-1 10-16,3 3 9 0,-6-4 11 0,2 4 5 16,-1 3 13-16,-2 4 17 0,-2 3 18 0,3 10 16 15,-3 3 10-15,0 3 14 0,1 3 11 0,2 0 7 16,0 6 3-16,2 0 1 0,1 10-8 0,-3-13-2 16,3 13-11-16,-3-9-2 0,3 9-5 0,0 0-2 15,0 0 0-15,0 0-1 0,10 37 8 0,-2-12 3 16,-2 2 14-16,1 6 1 0,2 8 8 0,2 2-4 15,-2-1 10-15,3 0 1 0,-3 2 5 0,1 2-5 16,-1-4-7-16,0 0 1 0,1-4-7 0,-2-4-8 16,2 2-1-16,-1-1-3 0,2-11-7 0,-4-4 3 0,-1-2-5 15,0-5-1-15,1 2-3 0,1-1 4 0,-1-3-7 16,1 2-1-16,-1-8-2 0,2-2 7 16,-9-3-10-16,20 4 1 0,-10-4-9 0,6-3-7 15,-1-1-2-15,-1-3-16 0,1-3-17 0,-2 0-9 0,4-7-6 16,-1 1-9-16,-4-1-6 0,1-5 10 0,-4 8 0 15,2-3 0-15,-5 4 17 0,1-1-7 0,-4 6 11 16,2 1 14-16,-1-2 10 0,-4 9 0 0,3-8 5 16,-3 8-8-16,0 0 5 0,0 0 10 0,0 0 8 15,0 0 8-15,0 0 9 0,6 24 5 0,-6-10 6 16,1 4 2-16,4-4 3 0,1 3 8 0,0-4 1 16,3 2 5-16,3 0 0 0,0-2 2 0,1 0-3 15,6 2 3-15,-2-4-7 0,1-5 0 0,1 2-6 16,4 0-4-16,0-3-1 0,-2-3-7 0,5-2 4 15,-7 0-18-15,5-3-19 0,-5-1-28 0,-1-2-38 16,-1 0-47-16,-4 1-51 0,-3 0-53 0,-2-3-76 16,-4 1-81-16,-4 7-385 0,0 0-813 0,-9-22 360 15</inkml:trace>
        </inkml:traceGroup>
        <inkml:traceGroup>
          <inkml:annotationXML>
            <emma:emma xmlns:emma="http://www.w3.org/2003/04/emma" version="1.0">
              <emma:interpretation id="{3745F091-4350-45F3-BD2A-9FB8FBE0FA7D}" emma:medium="tactile" emma:mode="ink">
                <msink:context xmlns:msink="http://schemas.microsoft.com/ink/2010/main" type="inkWord" rotatedBoundingBox="5864,1658 7607,1611 7641,2857 5898,2905"/>
              </emma:interpretation>
            </emma:emma>
          </inkml:annotationXML>
          <inkml:trace contextRef="#ctx0" brushRef="#br0" timeOffset="3653.1257">4892 606 251 0,'0'0'270'0,"-10"-6"-9"16,10 6-8-16,-6-6-15 0,6 6-4 0,0 0-18 15,0 0-11-15,-8-7-15 0,8 7-14 0,0 0-21 16,0 0-17-16,0 0-16 0,0 0-8 0,0 0-9 16,0 0-1-16,0 0-4 0,29 13 3 0,-16-6-5 15,0 4 0-15,4-3 10 0,4 3 8 0,-3 0-5 16,4 3 3-16,2 3 7 0,3-3-12 0,-3 4 1 15,7 4 10-15,3 1-11 0,-2-2 0 0,2 4-5 0,-3-2-4 16,2 1-1-16,1 1-8 0,1 4 4 0,-4-5-7 16,3-2 0-16,-1 2-7 0,-6-7-2 0,1 3 0 15,-1-2-2-15,-3-2-10 0,-3-3-5 0,0 4-5 16,-2-3-7-16,-4-5-3 0,1 2-3 0,-1 0-6 16,0 2 2-16,-1-2-7 0,-2 1-4 0,-1-4-1 15,1 0-6-15,-4-1-7 0,-1 1-14 0,-1-2-27 16,0 3-28-16,-3 0-33 0,2-1-29 0,-5-8-36 15,7 14-29-15,-7-4-21 0,0-10-40 0,-1 16-51 16,1-16-37-16,-8 15-86 0,8-15-247 0,-12 1-717 16,12-1 318-16</inkml:trace>
          <inkml:trace contextRef="#ctx0" brushRef="#br0" timeOffset="3984.9703">5544 474 194 0,'0'0'255'0,"0"0"-8"0,0 0-6 16,-11 27-7-16,8-9-14 0,-4 8-9 0,1 1-6 16,-6 10-6-16,-1 3-9 0,-1 1-5 0,1 4 2 15,-2 1-7-15,-7 17-6 0,-1 2-2 0,-2-5 12 16,-5 4-22-16,6-20-1 0,-9 18-3 0,8-16-4 15,1-3 0-15,-3-2-1 0,-3 1-8 16,4 0 0-16,-4-2-4 0,4-3-9 0,1-1-12 0,-2-4-6 16,2 1-12-16,-3-2-7 0,7-10 0 0,-6 4-19 15,4-5-7-15,7-1-6 0,-2-2-5 0,3-4-8 16,3 0-10-16,0-2-20 0,3 0-29 0,3-4-37 16,0-2-39-16,6-5-32 0,-5 8-47 0,5-8-32 15,0 0-39-15,-3 9-68 0,3-9-130 0,0 0-251 16,0 0-739-16,20-29 328 0</inkml:trace>
          <inkml:trace contextRef="#ctx0" brushRef="#br0" timeOffset="4362.3552">5994 968 290 0,'11'0'319'0,"-11"0"-17"15,0 0-22-15,0 0-13 0,18-6-12 0,-11 4-14 16,-7 2-10-16,18-4-15 0,-3 4-21 0,1-1-1 15,-1-1-11-15,-1 1-3 0,2 1-14 0,6 0-8 16,4 0-7-16,-2 3-15 0,-5-3-7 0,0 1-12 16,2-1-6-16,5 2-10 0,-1 4-9 0,-9-2-17 0,4-1 1 15,-1-1-9-15,1-2-4 0,-3 3-5 0,0 0-4 16,-4-2-18-16,4 3 1 0,-2-1-19 16,-6 0-24-16,-9-3-37 0,20 1-42 0,-11 3-36 0,-9-4-36 15,8 7-43-15,-8-7-53 0,0 0-100 0,-5 13-244 16,5-13-647-16,-16 10 286 0</inkml:trace>
          <inkml:trace contextRef="#ctx0" brushRef="#br0" timeOffset="4533.1359">6160 1238 146 0,'0'0'326'0,"-3"13"-24"0,3-13-12 0,0 0-15 15,0 0-18-15,24 1-18 0,-9-1-19 0,1-1-20 16,0-1-21-16,4 1-24 0,1-4-10 0,4 4-15 15,2-3-21-15,0 2-11 0,0 0-24 0,-1-1-41 16,4 0-47-16,-6 6-67 0,1 0-53 0,1-3-82 16,-11 0-240-16,6 0-493 0,-5-2 218 0</inkml:trace>
        </inkml:traceGroup>
        <inkml:traceGroup>
          <inkml:annotationXML>
            <emma:emma xmlns:emma="http://www.w3.org/2003/04/emma" version="1.0">
              <emma:interpretation id="{D4AC10DD-133E-4515-8AB6-8E5A4DCBEABC}" emma:medium="tactile" emma:mode="ink">
                <msink:context xmlns:msink="http://schemas.microsoft.com/ink/2010/main" type="inkWord" rotatedBoundingBox="8143,1426 14302,1259 14329,2250 8170,2417"/>
              </emma:interpretation>
            </emma:emma>
          </inkml:annotationXML>
          <inkml:trace contextRef="#ctx0" brushRef="#br0" timeOffset="6127.0961">7666 341 202 0,'0'0'248'0,"8"-10"-6"16,-8 10-5-16,4-7-10 0,-4 7-8 0,8-7 0 16,-8 7-17-16,0 0-12 0,5-10-8 0,-5 10-19 15,0 0-6-15,0 0-14 0,0 0-15 0,0 0-17 16,0 0-9-16,0 0-10 0,0 0-3 0,0 0-15 16,0 0-1-16,-22 24-6 0,13-10 2 0,-4 0-6 0,-4 3-3 15,1 4-3-15,-3-1-2 0,-16 4 1 0,8 0-7 16,-2 2 1-16,6-6-5 0,-13 2 6 15,4 5-3-15,2-5 4 0,-2-1-6 0,-2 1 6 16,6 2-9-16,7-6 3 0,2-5 2 0,-2 5-6 0,7-5-2 16,-1-2 0-16,-1 0-4 0,2 1 5 15,1-2-4-15,4-2 11 0,-1 0-14 0,4-2-5 16,0-2-6-16,6-4-3 0,-9 11-1 0,4-5 5 0,5-6-11 16,-9 7 6-16,9-7-10 0,0 0 9 0,-7 11-7 15,7-11-3-15,0 0-4 0,0 0 2 0,-6 10-3 16,6-10 0-16,0 0-2 0,0 15 7 0,0-15-1 15,0 13 0-15,0-13 0 0,3 11 2 0,-3-11 4 16,0 13 8-16,0-13 4 0,10 13 9 0,-4-6 8 16,0 0 8-16,2 1 11 0,7 0 10 0,0-2 6 15,2 4 8-15,10-2 5 0,2-1 0 0,0 3-6 16,13-1-3-16,-3 4-7 0,6-6-6 0,-2 2-6 16,2 1-8-16,-6 0-2 0,4 3-6 0,2-2-2 0,-7 4-13 15,-9-3-33-15,3 7-54 0,-5-4-84 0,-7-1-81 16,-5 11-100-16,-5-1-127 0,-10-2-367 15,-3 1-884-15,-6 0 392 0</inkml:trace>
          <inkml:trace contextRef="#ctx0" brushRef="#br0" timeOffset="11668.4252">7951 613 101 0,'0'0'188'15,"7"-13"-10"-15,-7 13-4 0,9-11-5 0,-6 5-8 16,-3 6-6-16,9-12-5 0,-4 4-2 0,-5 8-1 16,9-15-5-16,-9 8-1 0,0 7 1 0,6-9-6 15,-6 9 1-15,7-10-7 0,-7 10-4 0,5-8-4 16,-5 8-4-16,0 0-10 0,3-8-14 0,-3 8-10 16,0 0-11-16,0 0-7 0,0 0-4 0,0 0 3 15,0 0-4-15,12 31 1 0,-12-15-5 0,3 2 6 16,0 6 0-16,-2 1 2 0,5 0 4 0,-6 2 0 15,6-1-1-15,-6 1 6 0,0 1-5 0,4-2-1 16,-2 1-9-16,-1-3 3 0,-1 4-3 0,0-7-1 16,2 2-3-16,-2-1-5 0,0-6-2 0,0-1 0 15,0-4-1-15,4 1 2 0,-4-12-3 0,-4 19-2 16,8-12 4-16,-4-7-9 0,0 0 3 0,0 0 5 0,-4 16 8 16,4-16 10-16,0 0 9 0,-3 8 8 0,3-8-9 15,0 0-4-15,0 0-8 0,0 0-7 16,0 0-6-16,-9-34-4 0,6 18-13 0,3-2-10 0,-5-5-10 15,5-1-13-15,0-4-7 0,5-9-13 0,-2 1-7 16,0 0-7-16,1 5-9 0,-1-6 0 0,6-3-3 16,-3 3 2-16,-1-2-3 0,4 1 6 0,0 5 5 15,-5 3 9-15,-1 9-3 0,3-3 3 0,-3 6 1 16,2 5 1-16,1 1 10 0,-3 2-5 0,-3 10 7 16,2-14-1-16,-2 14 0 0,2-10-1 0,-2 10-1 15,0 0-1-15,9-8 6 0,-9 8 0 0,0 0-6 16,0 0 10-16,0 0-3 0,16 23 12 0,-7-10 3 15,0 1 12-15,2 8 3 0,-1-7 4 0,2 7 0 16,1-1 13-16,4 2 5 0,-1 0-3 0,1 1 2 0,5 7 0 16,-3-3 0-16,4 7 1 0,-10-15 1 0,-1 4 1 15,5 1 2-15,-1-4 2 0,-3-2-3 16,4 5-3-16,-4-2 3 0,2 1-4 0,-4-2 4 0,-1-7-12 16,2 3 5-16,1-4-8 0,-4 2-1 0,2-4 1 15,-2 2-2-15,1-2-2 0,-1 1-2 0,2-1 0 16,-4-4-2-16,2 1 3 0,0 0-8 0,-5-2-9 15,5 2-20-15,-3-1-27 0,2-2-28 0,-8-5-33 16,9 8-43-16,-9-8-39 0,10 4-28 0,-10-4-36 16,0 0-57-16,0 0-83 0,0 0-306 0,0 0-752 15,0 0 334-15</inkml:trace>
          <inkml:trace contextRef="#ctx0" brushRef="#br0" timeOffset="11838.8501">8246 847 72 0,'0'0'294'0,"0"0"-27"15,0 0-29-15,0 0-25 0,14-17-21 0,-2 13-19 16,-5 1-33-16,9-2-49 0,-1 4-62 0,2-4-74 16,2 3-110-16,-2-5-97 0,8-1-272 0,-1 5 120 15</inkml:trace>
          <inkml:trace contextRef="#ctx0" brushRef="#br0" timeOffset="12030.0198">8920 763 183 0,'3'11'347'0,"3"1"-3"16,-1 1-11-16,-2 4-11 0,0-4-11 0,-3-1-20 0,0 5-13 16,0-3-17-16,0 9-19 0,-3-5-24 0,0-2-20 15,1 2-18-15,-1 8-18 0,-3-9-14 0,6 1-21 16,-3-1-1-16,-3-1-41 0,2 0-41 0,1 2-46 15,0-5-43-15,0 1-41 0,-4-2-42 16,4-1-46-16,0 0-44 0,3-11-63 0,-6 11-264 0,6-11-589 16,0 0 260-16</inkml:trace>
          <inkml:trace contextRef="#ctx0" brushRef="#br0" timeOffset="12705.0385">8989 470 54 0,'12'-13'283'0,"1"1"-15"0,1 1-16 0,1 2-14 15,9-6-11-15,1 7-14 0,0-2-12 0,2 2-15 16,1 4-9-16,-1 3-18 0,2 2-8 0,-3 3-15 16,-3 3-4-16,-7 3-13 0,10-1-7 0,-7 6-4 15,-6-5-5-15,1 5-2 0,-2 5-5 0,-5-2 4 16,2 3-14-16,-9 3 4 0,0 1 0 0,0-1-9 16,-9-3-1-16,-1 7-6 0,1-3 3 0,-2-1-7 15,-2 0-9-15,-3 0-5 0,-2-2-8 0,-2-5 0 16,7 2-6-16,-1-6 0 0,1 0-5 0,1-2-4 15,2 0-4-15,1-2-4 0,1-2-12 0,2 2-10 16,6-9-13-16,-10 8-9 0,10-8-5 0,-6 5-6 16,6-5 6-16,0 0-8 0,0 0 0 0,0 0 6 15,0 0-1-15,30-12-2 0,-21 6 8 0,7 1 2 16,-3-1-3-16,7-4 3 0,-4 3 2 0,-1 0 3 16,5 0 1-16,-4 5 4 0,-3-5 5 0,4 3 2 0,-4 3 4 15,2-3 5-15,-1 2 17 0,-4 5 2 0,-10-3 13 16,16 4 2-16,-4 2 5 0,-4-1 8 15,-2 1 8-15,3 1 11 0,-5 0 3 0,2 3 5 0,-3-1-2 16,0 6-2-16,0-1-7 0,-3-1 0 0,-6 2-5 16,3 3-9-16,0-2-4 0,-4 0-5 0,-2 1-17 15,3 0-24-15,-2 1-48 0,2-5-49 0,-3 1-52 16,2 2-56-16,1-3-60 0,3-3-92 0,-4-7-334 16,1 4-741-16,6-7 328 0</inkml:trace>
          <inkml:trace contextRef="#ctx0" brushRef="#br0" timeOffset="12240.9763">9081 648 149 0,'0'0'293'0,"0"0"-13"0,0 0-17 0,18 16-18 16,-15-5-19-16,6 2-12 0,-3 2-15 0,-1 3-13 15,1-2-19-15,4 2-14 0,-1 4-12 0,-3 4-16 16,1-4-13-16,-1 1-8 0,-3-6-10 0,2 3-12 16,1 4-13-16,-3-13-26 0,0 1-20 0,-3 3-28 15,0-6-36-15,0 3-32 0,0-12-42 0,-3 16-38 16,3-16-65-16,-11 11-210 0,11-11-463 0,-12 2 206 0</inkml:trace>
          <inkml:trace contextRef="#ctx0" brushRef="#br0" timeOffset="12899.1995">9882 868 385 0,'0'0'388'0,"5"6"-10"16,-5-6-10-16,-5 17-31 0,5-17-28 0,-9 23-29 15,5-10-25-15,-8 2-21 0,2-2-26 0,1 3-14 0,-5-1-25 16,5 1-29-16,-1 0-35 0,1-5-49 15,-5 6-58-15,4-3-52 0,-5 7-60 0,2-5-70 16,2-7-98-16,-1-1-247 0,5-3-572 0,1 1 254 16</inkml:trace>
          <inkml:trace contextRef="#ctx0" brushRef="#br0" timeOffset="13334.0411">10534 200 49 0,'8'-9'265'0,"-8"9"-9"16,1-11-15-16,-1 11-15 0,0 0-22 0,0 0-14 15,-15-11-10-15,15 11-12 0,-16 5-7 0,16-5-7 16,-30 7-2-16,7 4-3 0,-2 2-6 0,-2 1-2 16,-7 8 1-16,-2-2-12 0,3 4 2 15,-2 2-5-15,2 1-4 0,4 1-3 0,-3 3-13 0,6-3 1 16,5 0-6-16,3-6-4 0,5 4 4 0,0 0-9 16,4 0-3-16,-2 0-1 0,8-3-4 0,0 1 1 15,0-1 0-15,3 0-5 0,3-2 4 0,0 0 0 16,3-3-3-16,2 0 3 0,1 2-4 0,1-4 3 15,5 0-1-15,1-2 0 0,1 0 2 0,2-3-4 16,-2-4 1-16,8-1-6 0,-1 1-4 0,1-3-6 16,-5-2-4-16,5-2-7 0,-6 4 0 0,8-3-13 0,-10-2 0 15,5 1-17-15,-6-3-29 0,4 2-34 0,-4-1-65 16,4-3-64-16,-6 4-71 0,0 0-79 16,2-7-126-16,-5 5-338 0,-2-3-844 0,1-1 373 0</inkml:trace>
          <inkml:trace contextRef="#ctx0" brushRef="#br0" timeOffset="13507.0234">10976 739 287 0,'8'5'366'16,"0"1"-3"-16,-5 0-14 0,3 1-5 0,-6-7-26 16,3 18-24-16,-3-7-23 0,0 3-22 0,-6 3-24 15,0-3-20-15,-8 9-22 0,1-3-21 0,3 0-44 16,-2 1-56-16,-2 3-70 0,-5 4-78 0,2-3-97 15,1-2-135-15,-3-8-216 0,-1 2-578 0,2-6 256 0</inkml:trace>
          <inkml:trace contextRef="#ctx0" brushRef="#br0" timeOffset="14435.0832">11302 345 245 0,'0'0'324'16,"-6"-15"-30"-16,6 15-24 0,3-17-27 0,0 8-24 16,6-2-24-16,2 1-18 0,5 2-16 0,8-3-14 15,1 1-20-15,3 2-9 0,2-2-15 0,2 4-8 16,8-2-12-16,-9 5-10 0,-1 2-2 0,1 1-9 15,-4 1-8-15,2 3-2 0,-3 2-1 0,-9-1-3 16,2 3-1-16,-4 1 2 0,-2 1 7 0,-2 7-3 16,-1-6 3-16,-4 4 5 0,0 1 5 0,-6 2 0 15,0-1 5-15,-7 7-7 0,-5-2 2 0,3-1-8 16,-4 2 9-16,-4-3-8 0,-2 2-5 16,-1-3-3-16,1-3-6 0,0 3 3 0,-4-2-15 0,7-7 1 15,-1 1-4-15,1-1 3 0,4-3-14 0,5 0 6 16,-4-3-14-16,5 2-8 0,6-6-9 0,-9 11-2 15,9-11-7-15,0 0-2 0,0 0-1 0,0 0-2 0,0 0-1 16,0 0 4-16,39-10-2 0,-23 3 0 0,4 2 1 16,5-1 5-16,2-1 0 0,-2-3 0 15,1 6 2-15,2-2 1 0,-4 2 5 0,-5 2 3 0,1-1 9 16,2 3 2-16,-6 0 3 0,4 1 14 0,-4 1 5 16,-1 3 15-16,-6-2 11 0,3 2 1 15,-1-2 14-15,-3 5 13 0,-2-1 9 0,0-1 6 0,-3 3 8 16,-1 2 4-16,-2 0-4 0,-3 3-6 0,-3 0-11 15,-2 0-3-15,-5 4-13 0,-2 1-5 0,-1 3-6 16,-1-4-13-16,-2 2-23 0,-2-3-37 0,0-1-43 16,2-1-45-16,7-3-48 0,0-1-51 15,0-2-54-15,2 2-67 0,5-4-88 0,-2-4-298 0,7-3-761 16,0 0 337-16</inkml:trace>
          <inkml:trace contextRef="#ctx0" brushRef="#br0" timeOffset="13916.3435">11500 330 394 0,'0'0'402'0,"0"0"-26"0,0 0-36 0,0 0-29 0,0 0-39 15,0 0-11-15,0 0-18 0,0 0-1 0,0 0-9 16,6 47-6-16,-1-23-10 0,-1-3-9 16,-4 3-18-16,3 0-12 0,2 1-9 0,2-2-15 0,-2 0-13 15,-1 1-10-15,2 0-13 0,0-4-10 0,-1-3-14 16,-2 1-8-16,0 5-6 0,4-7-7 0,-5-1-5 15,2 0-21-15,-1 1-27 0,-3 0-41 0,0-1-45 16,0-4-38-16,0-11-44 0,-3 21-35 0,2-14-44 16,-4 3-57-16,5-10-93 0,-10 8-286 0,2-6-717 15,8-2 318-15</inkml:trace>
          <inkml:trace contextRef="#ctx0" brushRef="#br0" timeOffset="14625.4708">12313 676 155 0,'11'4'356'15,"-11"-4"-15"-15,15 7-13 0,-9-3-9 0,-5 4-8 16,5 3-13-16,-6 3-22 0,0-1-13 0,-6 3-23 0,5-1-24 16,-10 3-22-16,7-1-18 0,-5 5-18 0,-2 1-24 15,-2 1-37-15,1-1-56 0,-1-9-58 16,-4 8-63-16,1 0-69 0,-2 3-81 15,3-6-342-15,3-6-619 0,2-2 275 0</inkml:trace>
          <inkml:trace contextRef="#ctx0" brushRef="#br0" timeOffset="15290.7944">12431 184 45 0,'0'0'386'0,"-6"-14"-22"0,6 14-25 0,-4-7-15 15,4 7-21-15,0 0-20 0,-2-13-27 0,2 13-31 16,0 0-24-16,17-11-17 0,-8 10-22 0,2-2-13 15,9 3-14-15,7-3-18 0,0 3-9 0,1 5-15 16,3 1-3-16,8 1-17 0,3 2-5 0,-1 1-5 16,3 1-3-16,-7 3-6 0,0 3-6 0,2-3-3 0,-3 3 3 15,-11 1 4-15,-1 0 0 0,-3-1 10 16,0 1 1-16,-2 3 9 0,-4 0 8 0,-1 1 4 16,-4-2 7-16,-3 5 9 0,1-2 11 0,-7-1 5 0,-2-5 1 15,-5 8-3-15,-6-5-5 0,-3 3-8 0,-4 0-7 16,-2-3-8-16,-8 9-10 0,4-15-8 15,4 7-8-15,-10 3-14 0,7-8-26 0,0 3-45 0,3-5-49 16,6-2-56-16,2-1-61 0,3-2-49 0,-1 4-54 16,2-2-83-16,2-4-401 0,7-7-842 0,0 0 372 15</inkml:trace>
          <inkml:trace contextRef="#ctx0" brushRef="#br0" timeOffset="14962.8959">12692 188 292 0,'3'10'357'0,"3"3"-13"0,-4 2-15 15,5 1-16-15,-1 9 1 0,-3 1-2 0,0 0-14 16,4 1-13-16,1 0-12 0,-2 2-18 0,3 4-14 15,0 2-12-15,-6-7-21 0,4-3-13 0,-2 0-23 16,-4 2-15-16,5-2-18 0,-4-1-13 0,2-4-9 0,-2 3-9 16,2-7-14-16,-3 0-12 0,-1 0-19 15,0-2-32-15,0-1-37 0,0-13-49 0,0 18-38 16,0-11-38-16,0-7-28 0,-1 14-35 0,1-14-50 0,-12 11-60 16,12-11-94-16,-13 0-227 0,13 0-678 0,-18-11 300 15</inkml:trace>
          <inkml:trace contextRef="#ctx0" brushRef="#br0" timeOffset="15490.7024">13235 697 162 0,'6'1'395'0,"-6"-1"-20"16,6 6-24-16,-6-6-15 0,1 10-19 0,-1-10-15 15,-1 19-24-15,-1-7-22 0,-2 3-23 0,-2-4-20 0,0 5-23 16,3-1-16-16,-3 1-17 0,-4 6-18 16,1-2-25-16,1-5-41 0,2 1-40 0,2-2-47 15,-4 2-46-15,5-3-42 0,-3 1-64 0,0 0-74 0,5-3-105 16,1-11-184-16,-6 11-573 0,6-11 255 0</inkml:trace>
        </inkml:traceGroup>
        <inkml:traceGroup>
          <inkml:annotationXML>
            <emma:emma xmlns:emma="http://www.w3.org/2003/04/emma" version="1.0">
              <emma:interpretation id="{23C9D05B-332E-4460-88CB-9AFFA11F45E0}" emma:medium="tactile" emma:mode="ink">
                <msink:context xmlns:msink="http://schemas.microsoft.com/ink/2010/main" type="inkWord" rotatedBoundingBox="14748,1169 17866,1084 17895,2155 14777,2240"/>
              </emma:interpretation>
            </emma:emma>
          </inkml:annotationXML>
          <inkml:trace contextRef="#ctx0" brushRef="#br0" timeOffset="16002.5736">13711 433 88 0,'0'0'359'0,"0"0"-29"15,12 8-27-15,-12-8-16 0,3 18-6 0,-2-7-19 16,2 6-13-16,-3-5-4 0,2 8-17 0,-2-2-4 16,1 5-17-16,-1-7-18 0,0 3-9 0,3 4-11 15,-1-7-3-15,-2 1-11 0,-2 0-12 0,-1 1-5 16,2-5-12-16,-1 1-8 0,-1-3-9 0,2-2-14 16,1-9-2-16,-3 15-11 0,0-7-2 0,3-8-6 15,-3 8-7-15,3-8-4 0,0 0-4 0,0 0-6 0,0 0-5 16,0 0-6-16,0 0-5 0,-18-19-10 0,18 6-8 15,-2-1-11-15,2-5-14 0,2-5-16 0,-1-3-14 16,8-12-16-16,0 1-20 0,3-6-10 0,-3 0 0 16,4-4-4-16,1 4 6 0,4-1 9 0,-3 3 1 15,-2 5 9-15,1 0 1 0,2-1 14 16,-7 15 14-16,3 3 9 0,-5 3 15 0,2 4 10 0,2 1 9 16,-5 4 2-16,-3 0 2 0,-3 8-2 0,12-5 10 15,-12 5 4-15,14 4 11 0,-14-4 3 0,18 16 9 16,-9-7 6-16,3 6 10 0,-1-2 9 0,2 11 4 15,-2 0 5-15,2 1-1 0,11 10 5 0,-8-1-2 16,4-2 5-16,-7-8-3 0,5 7 2 0,-5-6-2 16,7 6 0-16,-1 0-3 0,-4-7-5 0,0 0-3 15,1-2-6-15,-2 1-7 0,-1 1-7 0,-1-5-3 0,2 3-4 16,-7-8-10-16,2 3-4 0,1-3-1 16,-1 3-4-16,-1-3-13 0,-2 1-24 0,-2-1-33 15,-1-4-29-15,3-2-42 0,-4 2-48 0,-2-10-37 0,4 13-41 16,-4-13-40-16,0 11-46 0,0-11-76 0,0 0-386 15,0 0-848-15,-18 3 375 0</inkml:trace>
          <inkml:trace contextRef="#ctx0" brushRef="#br0" timeOffset="16195.0276">13899 554 4254 0,'0'0'320'16,"-9"6"-160"-16,9-6-66 0,-8 4-6 0,8-4-23 15,0 0 11-15,0 0-12 0,0 0-13 0,0 0-9 16,0 0-5-16,35-1-1 0,-16-1 4 0,8-5-14 16,1 6-1-16,5 0-6 0,-2 0-24 15,9 1-35-15,1-3-56 0,-10 3-64 0,-3 0-58 16,1 3-78-16,1-3-125 0,-10-3-273 0,0 2-752 0,-1-1 334 0</inkml:trace>
          <inkml:trace contextRef="#ctx0" brushRef="#br0" timeOffset="16434.8639">14798 561 45 0,'6'8'425'0,"-3"1"-6"0,1 2-11 15,2 0-10-15,-1 2-16 0,1 1-14 0,-3 4-20 0,-3-1-16 16,-5 7-29-16,-2-2-28 0,-1 0-24 0,2 4-26 16,-9-1-31-16,-7 10-47 0,1-4-80 0,-1 1-99 15,-2 5-100-15,-4 2-145 0,-2-7-414 0,7 3-750 16,-3-5 332-16</inkml:trace>
          <inkml:trace contextRef="#ctx0" brushRef="#br0" timeOffset="18445.7622">15302 278 243 0,'0'0'307'15,"0"0"-21"-15,0 0-2 0,0 0-5 0,7 21-1 16,-7-9-8-16,0 6-6 0,0-1-11 0,-1 6-2 16,1-1-10-16,0 2-11 0,-3 2 1 0,6-3-16 15,-3 1-4-15,0 0-17 0,1-9-7 0,1 9-15 16,-2-6-10-16,1 0-13 0,-1-3-7 0,3 3-15 15,0-4-15-15,0 1-8 0,-1 0-11 0,1-6-7 16,1 5-8-16,-2-3-10 0,1-1-9 0,0-3-35 16,-3-7-33-16,4 18-41 0,-2-9-51 0,-2-9-45 15,4 14-34-15,-4-14-38 0,0 12-43 0,0-12-32 0,0 0-62 16,0 0-310-16,0 0-720 0,0 0 319 16</inkml:trace>
          <inkml:trace contextRef="#ctx0" brushRef="#br0" timeOffset="18965.8291">15220 216 3 0,'4'-11'315'0,"2"1"-20"0,2-4-19 0,4 0-11 16,4-3-15-16,7-3-19 0,-3 4-15 15,6 1-18-15,-2 2-9 0,3 2-14 0,-1 1-18 0,0 0-6 16,-1 5-17-16,-6 3-13 0,8 3-5 0,-1 0-5 15,-7 3-10-15,0-1-11 0,-2 4-3 0,1 4-3 16,-3-3-6-16,-2 4-4 0,-1 0 3 0,-3 2 1 16,-5 3 6-16,-1 1-6 0,2 0 1 0,-7 6-4 15,-4-3 0-15,0 2-1 0,-5 2-1 0,0-1-7 16,-7-2-4-16,3-1-5 0,-4 0-6 0,1 0-2 16,2 0-6-16,-4-4-4 0,4-5 0 0,2 1-10 15,1-4 2-15,0 0-7 0,4-1 2 0,1-1-10 16,2 1-3-16,6-8-6 0,-10 7-3 0,10-7-5 0,-6 7-9 15,6-7-4-15,0 0-1 0,0 0 1 0,0 0 1 16,0 0-6-16,0 0 11 0,40-13-12 16,-25 7 2-16,0 1 3 0,1 0-1 0,4-1 2 15,-1-1 11-15,5 0-11 0,-5 3 5 0,-2 2-2 16,2-2 1-16,0 3-2 0,-1 1 9 0,-3 5 1 0,3-2 7 16,-4 1-5-16,-1 2 9 0,0-1 1 15,1 3 12-15,-4 1 0 0,1 1-6 0,-5 0 8 0,1 2 8 16,-1 0 7-16,-3-1 4 0,0 0 7 0,-3 2 8 15,-3-1 2-15,-3 2 1 0,2 1 0 0,-5-3-2 16,-2 0-5-16,-2 1-4 0,-1-3-6 0,-2 0 1 16,0 1-4-16,-1-4-6 0,-4 6-2 0,5-8-10 15,-3 1-17-15,1 0-20 0,0-1-27 0,3-1-32 16,0-4-28-16,2 0-43 0,-2 0-40 0,15 0-55 16,-26-2-64-16,16-4-109 0,1 3-274 0,1-7-744 15,1 2 330-15</inkml:trace>
          <inkml:trace contextRef="#ctx0" brushRef="#br0" timeOffset="19597.0514">16107-47 320 0,'-13'-2'319'16,"13"2"-9"-16,0 0-12 0,-12-5-22 0,12 5-17 0,0 0-17 16,0 0-23-16,-9-6-12 0,9 6-23 15,0 0-14-15,0 0-15 0,0 0-9 0,0 0-11 16,0 0-9-16,0 0-3 0,0 0-8 0,0 0-10 16,0 0-1-16,0 0-13 0,0 0-5 0,0 0-8 15,0 0-6-15,0 0-6 0,0 0 2 0,0 0 2 16,0 0-7-16,0 0 7 0,0 0 4 0,28 17-8 0,-16-14-1 15,2 4-2-15,1-3 4 0,1 3-4 0,0-1 2 16,4 2-1-16,-1 0 0 0,1-1 1 0,3 1 2 16,1 1 3-16,3 0 1 0,-1-1-3 0,-1 2 0 15,0 0-2-15,2-2-4 0,0 3-2 0,-2-3-6 16,2 3 1-16,-4-3-6 0,3 2 1 0,0 0-3 16,-4-2-4-16,3 2-1 0,-7 1 2 0,2-4-3 15,2 4-2-15,-4-4-2 0,-3 0 0 0,0 3-2 16,1-3 0-16,-2 0 0 0,-1 0-1 0,-4 0-1 15,-2 1 0-15,2-1 3 0,-4-2 2 0,-5-5 6 16,9 14 10-16,-6-7 8 0,-2 4 9 0,-2 4 12 0,-5-2-7 16,-3 3 1-16,-6 3-7 0,-4 1-7 15,-11 9-8-15,0 2-3 0,-6-2-7 0,2 1-6 16,1 1-8-16,0-2-37 0,0 2-49 0,-1 1-58 0,4 3-75 16,3 0-76-16,-1 3-86 0,-2 3-108 15,0-5-521-15,8 5-1060 0,-2 2 470 0</inkml:trace>
        </inkml:traceGroup>
      </inkml:traceGroup>
    </inkml:traceGroup>
    <inkml:traceGroup>
      <inkml:annotationXML>
        <emma:emma xmlns:emma="http://www.w3.org/2003/04/emma" version="1.0">
          <emma:interpretation id="{1B656073-5861-44F0-A478-6679D8D6B65F}" emma:medium="tactile" emma:mode="ink">
            <msink:context xmlns:msink="http://schemas.microsoft.com/ink/2010/main" type="paragraph" rotatedBoundingBox="6034,4392 15575,3687 15646,4656 6106,53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E211A6-9BE2-4A4F-8EC5-573F61095E2F}" emma:medium="tactile" emma:mode="ink">
              <msink:context xmlns:msink="http://schemas.microsoft.com/ink/2010/main" type="inkBullet" rotatedBoundingBox="6036,4412 7262,4321 7329,5235 6103,5326"/>
            </emma:interpretation>
          </emma:emma>
        </inkml:annotationXML>
        <inkml:trace contextRef="#ctx0" brushRef="#br0" timeOffset="23287.1012">4980 3268 87 0,'0'0'200'15,"0"0"-12"-15,0 0-14 0,0 0-3 0,0 0-6 16,0 0-8-16,0 0-8 0,0 0-10 0,0 0-10 0,0 0-5 16,0 0-3-16,0 0-8 0,0 0-3 15,0 0-5-15,0 0-3 0,0 0-8 0,0 0-2 16,0 0-6-16,0 0-3 0,0 0-11 0,0 0 3 0,0 0-4 16,0 0-4-16,0 0-3 0,-13 3-4 15,13-3-1-15,0 0-1 0,0 0-3 0,0 0-3 16,0 0 2-16,0 0 1 0,0 0-5 0,0 0 4 0,0 0-5 15,0 0 2-15,0 0-7 0,0 0 8 0,0 0-8 16,0 0-7-16,0 0 1 0,0 0-1 0,0 0-2 16,0 0-7-16,0 0 0 0,0 0 5 15,0 0 9-15,0 0 1 0,0 0 1 0,36-5-4 0,-23 2 2 16,3-2 5-16,1 3-7 0,-1 1-1 0,4-3-1 16,-3 0-6-16,3 1 0 0,-1-1-1 0,1 1 2 15,-1 2-9-15,-1-4 0 0,3 5-2 0,-2-2 5 16,1 0-6-16,-1 2 0 0,-1-2-6 0,4 4 3 15,-7-2-3-15,4 0-7 0,-4 0 0 0,2 2 4 0,-1-4-1 16,2 4-6-16,-3-2 1 0,0 2 6 0,3-2-5 16,0 3-3-16,-3-1 7 0,0-1-11 15,1-1 14-15,-1 0-3 0,-3 1-8 0,3-2 1 0,3 2-6 16,-8-1 5-16,2 0 8 0,-12 0-4 0,24 0-6 16,-15-1 3-16,6 1 7 0,-15 0-5 0,18-1-3 15,-18 1 0-15,18 0-3 0,-18 0 3 0,10 0-3 0,-10 0 8 16,12 1 12-16,-12-1-22 0,0 0 6 15,0 0-1-15,13-3 1 0,-13 3 0 0,0 0-4 16,0 0 6-16,0 0-1 0,0 0-2 0,0 0 0 0,14-5 3 16,-14 5-2-16,0 0 3 0,0 0 9 0,9-2-6 15,-9 2 1-15,0 0 2 0,0 0 1 0,0 0 0 16,0 0 0-16,12-6 4 0,-12 6 1 0,0 0 9 16,0 0-5-16,0 0 6 0,0 0 1 0,4-8 4 15,-4 8-1-15,0 0 1 0,0 0 4 0,0 0-4 16,0 0 5-16,0 0-8 0,0 0-1 0,0 0 1 15,0 0-3-15,0 0-2 0,0 0-5 0,0 0-1 16,0 0 2-16,0 0-3 0,0 0-6 0,6-10 1 0,-6 10-1 16,0 0-5-16,0 0 0 0,0 0 2 15,0 0 3-15,0 0-7 0,0 0 0 0,0 0 2 0,0 0 3 16,0 0-2-16,0 0 7 0,0 0-2 0,0 0-14 16,0 0 6-16,0 0 2 0,0 0 3 0,0 0-2 15,0 0-3-15,0 0 0 0,0 0 1 0,0 0 2 16,0 0 1-16,0 0-2 0,0 0-2 0,0 0-1 15,0 0-3-15,0 0 5 0,0 0-6 0,0 0 0 16,0 0-1-16,0 0 0 0,0 0-6 0,0 0 5 16,-16 28-1-16,16-28 2 0,-6 21 2 0,1-5-2 15,-4-4 0-15,5 6 6 0,-5 1-10 0,0 0 5 16,0 5 3-16,-4 0-1 0,-2 0 2 0,4 1 0 16,-2-3 1-16,-4 2-1 0,1 0-2 0,-2 0 1 15,3-3 2-15,0 2 3 0,-3 0-2 0,3-1 0 16,-1-2 0-16,3 1 1 0,-2-1-3 0,3-8 2 0,-2 5 0 15,2-3 3-15,2-4-2 0,-2 3 3 0,2-2-4 16,1 0 2-16,-3 2-3 0,1-6 4 16,2 0-6-16,0 4 4 0,3-2-1 0,-1-5-1 0,7-4-1 15,-14 15 0-15,7-8 0 0,1-2-6 0,6-5 4 16,-12 12 1-16,6-5 0 0,0 0 0 0,6-7-1 16,-10 7-1-16,4 2-1 0,6-9 3 0,-8 8 2 15,8-8-3-15,-10 4 2 0,10-4-2 0,-8 7 5 16,8-7-4-16,0 0 1 0,-8 3 2 0,8-3 1 15,0 0 1-15,0 0-2 0,0 0 4 0,0 0 1 16,0 0-2-16,0 0-2 0,0 0 0 0,0 0 1 16,0 0-1-16,0 0 0 0,0 0 2 15,0 0-4-15,0 0 0 0,0 0 0 0,0 0-1 0,0 0 1 16,-14-13-1-16,14 13-5 0,0 0 2 0,0 0-1 0,0 0 0 16,3-18 1-16,-3 18-1 0,0 0-4 15,0 0 1-15,6-17-2 0,-6 17 1 0,7-8 0 0,-7 8 1 16,11-8-4-16,-7 3 4 0,-4 5-4 0,14-10 1 15,-5 6-2-15,-2 0 1 0,1-2 4 16,-8 6-1-16,15-5-1 0,-8-1 0 0,3 4-3 0,-1-2 2 16,-9 4-4-16,23-1 6 0,-14-3-1 0,3 2 0 15,-12 2 1-15,22-1 1 0,-4 1-4 0,-5 1 3 16,-1 1 0-16,5-2-4 0,1 0 6 0,-3 5 3 16,2-1-1-16,-3 2-1 0,2-4 1 0,1 2 2 15,-4-3-2-15,3 1 3 0,1-1 2 0,-1 3-5 16,-2-2 6-16,4-2 0 0,-5 1 0 0,2-1 0 15,-2-1 2-15,4 1 1 0,-4 0-2 0,1-2 3 16,-14 2-4-16,21-1 4 0,-10-2-4 0,-11 3 3 16,15 0 0-16,-15 0 1 0,18-3 0 0,-18 3 5 0,11-2 4 15,-11 2 5-15,6-5 2 0,-6 5 5 0,0 0 4 16,13 0 6-16,-13 0-1 0,0 0 1 16,0 0 2-16,0 0-5 0,11-6-6 0,-11 6-1 0,0 0-3 15,2-11-3-15,-2 11-1 0,0 0-3 0,6-5-3 16,-6 5-2-16,0 0-6 0,0 0-18 0,0 0-19 15,0 0-31-15,0 0-41 0,0 0-51 0,0 0-56 16,0 0-54-16,0 0-40 0,0 0-48 0,0 0-73 16,0 0-402-16,0 0-889 0,0 0 395 0</inkml:trace>
        <inkml:trace contextRef="#ctx0" brushRef="#br0" timeOffset="24023.052">6221 3683 52 0,'0'0'271'15,"0"0"-6"-15,0 0-14 0,0 0-2 0,0 0-7 16,0 0-8-16,0 0-11 0,0-12-9 0,0 12-2 0,0 0-14 16,0 0-13-16,0 0-24 0,0 0-9 0,0 0-14 15,0 0-15-15,0 0-2 0,0 0-2 0,0 0-2 16,7 28 4-16,-5-18-1 0,1 6 4 0,-2-1-10 16,-1 0-5-16,2 2-5 0,-2 0-5 0,0 3-6 15,3 2-6-15,-2-4-9 0,1-2 2 0,-2 4-17 16,1 2-7-16,-2-7-1 0,1 6-15 0,1-5-36 15,2 4-42-15,-1-4-50 0,-2 1-51 0,0 4-68 16,1-3-91-16,-1-8-386 0,5 1-741 0,-5-11 327 16</inkml:trace>
      </inkml:traceGroup>
      <inkml:traceGroup>
        <inkml:annotationXML>
          <emma:emma xmlns:emma="http://www.w3.org/2003/04/emma" version="1.0">
            <emma:interpretation id="{DB0B506C-9700-4421-8AF9-95832D7AC59D}" emma:medium="tactile" emma:mode="ink">
              <msink:context xmlns:msink="http://schemas.microsoft.com/ink/2010/main" type="line" rotatedBoundingBox="8160,4235 15575,3687 15646,4656 8232,5204"/>
            </emma:interpretation>
          </emma:emma>
        </inkml:annotationXML>
        <inkml:traceGroup>
          <inkml:annotationXML>
            <emma:emma xmlns:emma="http://www.w3.org/2003/04/emma" version="1.0">
              <emma:interpretation id="{514499A3-1D75-4D15-8135-C98B888CD9DB}" emma:medium="tactile" emma:mode="ink">
                <msink:context xmlns:msink="http://schemas.microsoft.com/ink/2010/main" type="inkWord" rotatedBoundingBox="8160,4235 12364,3925 12435,4893 8232,5204"/>
              </emma:interpretation>
            </emma:emma>
          </inkml:annotationXML>
          <inkml:trace contextRef="#ctx0" brushRef="#br0" timeOffset="24632.2832">7128 3591 138 0,'0'0'322'0,"0"0"-19"0,0 0-19 16,0 0-13-16,0 0-15 0,0 0-32 0,0 0-11 15,0 0-14-15,0 0-8 0,0 0-5 0,0 0-5 16,43-4-7-16,-28 3-8 0,1 2-9 0,1-1-7 15,2 3-1-15,-3-3-8 0,4 1 9 0,-1-1-19 16,1 2-11-16,-1 2-14 0,0-1 4 0,1-1-6 0,-4 0-13 16,1 0-6-16,2 5-8 0,-6-5-5 15,4-1-6-15,-2 1-4 0,-2 1-9 0,-5-2-4 16,4-1-9-16,-12 0 2 0,19 3-7 0,-10-3 0 16,-9 0-5-16,13 3-3 0,-13-3-6 15,14 4-21-15,-14-4-21 0,12 1-28 0,-12-1-32 0,0 0-27 0,13 0-29 16,-13 0-30-16,0 0-44 0,0 0-60 0,0 0-89 15,0 0-275-15,0 0-687 0,0 0 304 0</inkml:trace>
          <inkml:trace contextRef="#ctx0" brushRef="#br0" timeOffset="24868.0379">7231 3843 87 0,'0'0'286'0,"10"6"-10"16,-1-6-10-16,3 2-13 0,-12-2-10 0,25 0-11 16,-8-2-9-16,1 2-12 0,1 0-20 15,8 0-13-15,-5-5-11 0,4 4-15 0,0-3-14 0,0-1-12 16,-7 5-8-16,2-2-16 0,-2 2-15 16,1-4-5-16,-1 3-10 0,1-2-17 0,-4 3-27 15,0 3-32-15,-1-6-39 0,-1 3-48 0,-14 0-47 0,13 7-50 16,-4-7-92-16,-9 0-192 0,17-4-511 0,-17 4 226 15</inkml:trace>
          <inkml:trace contextRef="#ctx0" brushRef="#br0" timeOffset="25798.8936">8761 3010 86 0,'0'0'262'0,"0"0"-9"16,0 0-13-16,0 0-11 0,0 0-5 15,0 0-13-15,0 0-10 0,0 0-13 0,0 0-10 0,0 0-17 16,0 0-18-16,0 0 0 0,0 0-10 0,0 0-10 16,0 0-6-16,0 0 3 0,-26 31-7 0,15-20-4 15,-3 1-3-15,1 3-5 0,-1-2-3 0,-5 7-11 16,-9 4 6-16,1 1 2 0,-2 3 0 0,7-11-6 16,1 2 1-16,2 0 6 0,-4 0-17 0,1-4-3 15,3 4-6-15,-1-5-2 0,4 5-5 0,2-3-4 16,-1-1-5-16,5-4-4 0,-3 0-3 0,4 1 1 15,-5-2-9-15,4-1-5 0,1 3 0 0,0-2 3 16,4-2-9-16,-4-2-2 0,3 4-2 0,2-3-6 0,-2 2 3 16,-1-3-3-16,2 3 0 0,-2 3-5 15,-1-3 1-15,2-1-2 0,-3 3 1 0,2-1 1 0,-2-3-3 16,1 1-5-16,2-1 6 0,-2 1-1 0,2 1-3 16,-2-4 3-16,8-5-4 0,-12 9-2 0,12-9 0 15,-7 8-6-15,7-8 8 0,-9 5-1 0,9-5 0 16,0 0 2-16,-5 9 6 0,5-9 5 0,0 0 3 15,0 0 2-15,0 0 0 0,0 0-5 0,0 0 0 16,0 0 1-16,0 0-4 0,0 0-1 0,0 0-2 16,0 0-4-16,0 0 1 0,0 0-6 0,0 0 6 15,17-25-4-15,-17 25 0 0,9-5-2 0,-9 5 1 16,13-6 6-16,-13 6-12 0,16-5 4 0,-16 5-2 16,17 0 3-16,-17 0-3 0,22 1 2 0,-8 3 0 15,2 1-1-15,0 1-1 0,10 3 6 0,-1-2 0 16,2 7-2-16,-2-3 3 0,2 3-2 0,11 0 3 0,5 4-1 15,-16-5-1-15,11 4 0 0,-3-2-1 0,-5-2 2 16,-5 1-16-16,-1-3-40 0,-2 6-43 0,3-6-44 16,-5 3-67-16,-11-3-77 0,4-1-110 0,-2 0-357 15,-8-3-809-15,3-3 358 0</inkml:trace>
          <inkml:trace contextRef="#ctx0" brushRef="#br0" timeOffset="31552.4692">9283 3106 71 0,'0'0'290'0,"0"0"-11"15,0 0-10-15,0 0-16 0,3-5-16 0,-3 5-13 16,0 0-20-16,0 0-18 0,0 0-17 15,0 0-12-15,0 0-13 0,0 0-9 0,0 0-10 0,0 0-2 16,10 11 5-16,-10-11-1 0,3 13-2 0,-3-13-7 16,6 16-3-16,-1-7 14 0,-2 6-3 15,3-1 1-15,0 5 10 0,-2-1-13 0,2 4-3 0,0 2-7 16,-2 0-4-16,2-3-4 0,-3 5-2 0,3-3-9 16,2-2-2-16,-2 4-12 0,-3-3-4 0,4-1-6 15,-7 1-5-15,6 0-1 0,-3-2-11 0,0-2-4 16,-3-4-8-16,3 0 3 0,2 2-2 0,-5-2-9 15,3 1-6-15,-6 0-20 0,3-2-24 0,0 1-29 0,-3-3-30 16,3-11-33-16,-2 24-30 0,2-17-15 0,-3 3-32 16,3-10-31-16,-6 16-40 0,3-9-40 15,3-7-71-15,-10 8-246 0,10-8-663 0,-9 1 294 16</inkml:trace>
          <inkml:trace contextRef="#ctx0" brushRef="#br0" timeOffset="32118.9584">9189 3171 24 0,'0'0'271'0,"3"-19"-26"0,-2 8-25 16,5 3-12-16,0 0-20 0,8-1-10 0,-5-4-12 15,7 2-10-15,0 3-17 0,4-5-3 0,5 5-11 16,-5 1-9-16,3 3-7 0,-3 0-4 0,-1 1-11 15,1-1-3-15,-1 5-6 0,0 2 2 0,1 1-9 16,-1 3 1-16,-2 1-7 0,-1 0-5 0,-4 3 1 16,1-2-1-16,-2 4 0 0,1 1-3 0,1 0 1 15,-7 0 2-15,-1-1-5 0,0 1 0 0,-2 2-15 16,-3 3 11-16,0-1-3 0,0-1 0 0,-6-3-11 16,2 4-1-16,-2-1-6 0,0-3 0 0,-4-1 0 15,4 2-11-15,-5-4 5 0,-1 3-11 0,5-2 0 16,-2-3 3-16,6-3-4 0,3-6-8 0,-11 11 4 15,6-4-4-15,5-7-2 0,-6 7-7 0,6-7-6 0,-8 7-9 16,8-7-2-16,0 0 2 0,0 0-7 0,-6 7-8 16,6-7 3-16,0 0 0 0,0 0-2 15,0 0 1-15,0 0 5 0,0 0-1 0,25-18 5 0,-17 13 3 16,1 0-6-16,1 0 4 0,2-5 7 0,-1 8 1 16,-2-2 5-16,7 1 5 0,-3 0 7 0,4 2 3 15,-4 1 1-15,2 1 8 0,2-1 14 0,-1 0 9 16,-3 1 1-16,7 2 4 0,-4-1 8 0,1 3-5 15,-2 0 17-15,4 2-2 0,-6 1 1 0,1-2 2 16,-1 0 8-16,-1 4-6 0,-4-4 4 0,-2 1 2 16,3 0 3-16,-5 3 3 0,-1 1-7 0,-3-11-4 15,3 21-1-15,-6-8-8 0,3-13-7 0,-4 19-7 16,-5-3-2-16,-2-2 1 0,-1 0-7 0,5 0-17 0,-5 0-19 16,-2 0-30-16,1-2-31 0,4 0-38 15,-4 2-31-15,1-8-26 0,1 6-38 0,2 1-36 16,2-3-35-16,-7-2-53 0,8-2-364 0,6-6-731 0,-9 4 324 15</inkml:trace>
          <inkml:trace contextRef="#ctx0" brushRef="#br0" timeOffset="32317.1342">10149 3512 253 0,'0'0'291'0,"18"-2"-14"0,-18 2-9 16,14 3-9-16,-7 1-11 0,-7-4-11 0,9 12-12 15,-9-3-16-15,3 1-10 0,-3 2-20 0,-3 3-16 16,0 4-12-16,-6 3-19 0,2 1-12 16,-2-2-9-16,-5 0-7 0,4 3-31 0,-2-4-26 15,-2 2-45-15,5-8-42 0,-4 6-56 0,0-9-59 0,10 0-84 16,-8 0-264-16,2-4-546 0,-1-1 242 0</inkml:trace>
          <inkml:trace contextRef="#ctx0" brushRef="#br0" timeOffset="32820.1275">10953 2805 38 0,'0'0'260'0,"0"0"-17"0,0 0-13 0,0 0-19 16,-15-15-12-16,15 15-11 0,-15 0-12 0,15 0-10 15,-19 0-6-15,19 0-7 0,-19 6-9 0,5-1-4 16,-2-1-7-16,-4 2-3 0,-2 4-2 0,0 1-6 15,-2 4-11-15,-2-2 9 0,1 1-11 16,1 1 2-16,-10 6-5 0,10-4-10 0,2 1 5 16,2 5-8-16,1-1 9 0,2-4-15 0,4 4-5 0,-2 1 6 15,2-2-2-15,1 0-4 0,4 3-2 0,1 0 5 16,5-3-14-16,-2 0 14 0,4 0 1 0,4 0-3 16,-1-3 5-16,0 5 3 0,6-5-5 0,-1-4-1 15,1-3 4-15,7 10-2 0,-3-9 1 0,1 3-1 16,1-4-3-16,7 0-3 0,-5-1-1 0,-1 0-9 15,5-8-1-15,-2 3-5 0,4 0-5 0,-4-5-7 0,0 1-8 16,1-2-3-16,2 0-3 0,-2-3-14 0,-4 2-16 16,0-1-37-16,2 2-40 0,-7 1-54 15,5-4-43-15,-5 1-58 0,-11 3-58 0,13-2-77 0,-13 2-116 16,15-9-259-16,-8 6-792 0,-7 3 351 16</inkml:trace>
          <inkml:trace contextRef="#ctx0" brushRef="#br0" timeOffset="33008.8198">11310 3321 117 0,'6'8'305'0,"0"-2"-11"0,2 3-9 16,-3 3-8-16,-2 2-11 0,-3-7-14 0,0 9-17 16,0-3-22-16,-3 4-21 0,0-3-21 15,-5 4-15-15,0-2-16 0,0 0-19 0,-4 7-18 0,-1-2-35 16,-1-3-43-16,-4 4-44 0,2-3-68 0,-2-2-78 15,6-3-113-15,-1-2-168 0,-1-3-482 0,-1-2 214 16</inkml:trace>
        </inkml:traceGroup>
        <inkml:traceGroup>
          <inkml:annotationXML>
            <emma:emma xmlns:emma="http://www.w3.org/2003/04/emma" version="1.0">
              <emma:interpretation id="{05D0CB38-52CA-4715-B75D-CB243273EF17}" emma:medium="tactile" emma:mode="ink">
                <msink:context xmlns:msink="http://schemas.microsoft.com/ink/2010/main" type="inkWord" rotatedBoundingBox="12897,3900 15576,3702 15641,4586 12962,4784"/>
              </emma:interpretation>
            </emma:emma>
          </inkml:annotationXML>
          <inkml:trace contextRef="#ctx0" brushRef="#br0" timeOffset="33852.9905">11841 2933 239 0,'0'0'341'0,"0"0"-32"16,2-13-30-16,-2 13-26 0,9-5-22 0,-1 0-19 15,1-2-23-15,7 0-16 0,-2 0-15 0,8 3-11 16,2-2-16-16,0 1-14 0,3 0-10 0,2 4-14 16,-2-3-7-16,-1 3-9 0,-1 1-4 0,3 4-7 15,-1 0-12-15,0 3 1 0,-8-1-5 0,1-1 0 16,-5 2-3-16,-2 0 2 0,2 5-3 0,-5-3-1 16,-1 3 1-16,-4 0 11 0,2 2 2 0,-8-3 4 15,-5 3-2-15,1-1 1 0,-4 4 1 0,2-4-12 16,-8 2 8-16,5-4 10 0,-8 5-24 0,3-4-2 15,0-2-6-15,-1 2-7 0,-1-2 4 0,4-1-5 0,-1-4 4 16,5 1-13-16,-1 1 0 0,4 0-11 0,6-7-13 16,-12 7-10-16,12-7-8 0,0 0-6 0,-6 4-3 15,6-4-1-15,0 0 4 0,0 0-4 0,0 0 3 16,0 0 4-16,0 0 4 0,0 0-1 0,45-9 0 16,-38 7 1-16,8 0 3 0,-1 1 0 0,-2-3 3 15,1 2 2-15,0 1 5 0,5 1-4 0,-1 1 2 16,1 1 7-16,-4-2 6 0,3 4 7 0,-1 1 1 15,-4 0 9-15,0-1 3 0,-3 2 6 0,3-1 11 16,-12-5-1-16,15 10 4 0,-8-2 2 0,-2 0 13 16,-1 3 6-16,-2-4 4 0,-1 4 4 0,-1 3-8 15,0-14-10-15,-12 25 9 0,5-13-18 0,-1 4-5 16,0-3-7-16,-6 1-23 0,1 4-35 0,-1-8-37 0,-1 1-36 16,5 1-47-16,-2-2-48 0,0 2-67 15,5-4-98-15,-1-5-281 0,1 0-692 0,7-3 306 16</inkml:trace>
          <inkml:trace contextRef="#ctx0" brushRef="#br0" timeOffset="33359.0402">11940 2942 324 0,'0'0'337'0,"0"0"-33"0,0 0-31 0,0 0-16 16,0 0-14-16,0 0-8 0,0 0-8 0,6 34-3 15,-3-20 8-15,2 0-16 0,-1 3-10 0,1-1 4 16,-1 3-18-16,2 4-1 0,0 0-9 0,-3 0-13 16,2 0-5-16,1 1-22 0,-3-6-10 0,1 5-11 15,-2 0-10-15,1-7-11 0,-2 3-12 0,2-1-6 16,-3-5-10-16,3 2-10 0,-3-2-28 0,0 1-41 0,0-6-43 16,0-8-40-16,3 19-39 0,-3-19-41 0,-6 13-43 15,3-3-56-15,3-10-79 0,-7 7-295 16,7-7-696-16,0 0 309 0</inkml:trace>
          <inkml:trace contextRef="#ctx0" brushRef="#br0" timeOffset="34078.4769">12656 3236 173 0,'6'2'353'16,"-6"-2"-15"-16,8 10-17 0,-5-2-1 0,1 3-23 15,-4-11-15-15,2 19-21 0,-4-5-10 0,2 3-15 16,-6-5-24-16,-1 5-16 0,2 0-22 0,-2 3-20 16,-2 3-15-16,1-5-9 0,1-5-20 0,-5 7-20 15,2-1-44-15,4-6-35 0,-2 1-48 0,1 1-45 16,-1 0-53-16,1-4-75 0,-1 0-117 0,-4-3-224 16,6-2-596-16,-1-2 264 0</inkml:trace>
          <inkml:trace contextRef="#ctx0" brushRef="#br0" timeOffset="34708.7984">12870 2847 70 0,'0'0'324'0,"0"0"-21"15,0 0-18-15,1-15-16 0,-1 15-23 0,0 0-23 16,9-6-15-16,-9 6-22 0,13-5-11 0,-13 5-14 16,14-2-15-16,4 4-7 0,-3-1-14 0,1 6-9 15,2-4-3-15,9 5-1 0,-5 0-9 0,4 5 2 16,0 0-2-16,0 2-5 0,7 5 4 0,-8-9-2 16,2 6 8-16,3 4 4 0,-5-4-3 0,2 1-5 15,-2-3 4-15,-4 5-1 0,-2-3 0 0,4-2-2 16,-1 1-3-16,-2 2-11 0,-12-6 6 0,4 12-2 0,-4-7 0 15,-2-3 1-15,-5-1 0 0,-1 5 0 16,-6-7-6-16,0 6-5 0,-3-1-9 0,-5 0-6 16,-4 3-6-16,-6-1-6 0,6-3-10 0,1-2-9 0,-2 0-17 15,-2-1-29-15,3-2-37 0,0-1-42 16,5 0-42-16,-3-5-41 0,2-1-46 0,-1 3-55 0,0-2-76 16,2-4-443-16,13 0-853 0,-20-6 379 0</inkml:trace>
          <inkml:trace contextRef="#ctx0" brushRef="#br0" timeOffset="34380.1388">13040 2889 129 0,'0'0'328'15,"7"14"-11"-15,0-1-14 0,1-2-9 0,-1 4-13 16,4 5-3-16,-2-3-9 0,1 2-11 0,-1 4-3 16,-3-9-10-16,8 11-9 0,-7-4-14 15,-1-3-12-15,1 6-13 0,-1-4-14 0,0-2-13 16,0-4-13-16,0 9-19 0,-3-5-10 0,-1 0-13 0,1-4-12 16,-3 1-8-16,0-3-13 0,0 0-14 0,-5 1-29 0,4 2-37 15,-4-5-39-15,5-10-45 0,-7 14-30 16,4-9-45-16,-8 0-45 0,11-5-56 0,-14 4-75 15,2-4-321-15,12 0-708 0,-21-4 314 0</inkml:trace>
          <inkml:trace contextRef="#ctx0" brushRef="#br0" timeOffset="35380.9075">13763 2604 253 0,'0'0'321'0,"0"0"-13"0,-12-5-14 0,12 5-16 16,0 0-7-16,0 0-20 0,0 0-14 0,0 0-12 15,-7-4-16-15,7 4-19 0,0 0-12 0,0 0-22 16,0 0-16-16,0 0-5 0,0 0-17 0,0 0-16 16,0 0-7-16,0 0-10 0,0 0 2 0,0 0-2 15,0 0-7-15,19 25 4 0,-12-18-3 0,5 1-2 16,-3 1 6-16,6-2 8 0,2 3-9 0,-1 0 0 15,8-1-4-15,-2 2 0 0,4 0-7 0,-1-2 1 16,2 4-1-16,1-3 0 0,-1 1-1 0,4 0-5 0,5-1-6 16,-6 0-3-16,-3-3-2 0,0 4-1 15,-1-4-8-15,1-1-2 0,-1 3-1 0,0-2-4 0,0 0-1 16,-4 0-2-16,-2-1 5 0,-1-2 1 0,-3 1-2 16,1 1-1-16,-2-1 5 0,3-1-5 0,-8-2-7 15,0 0 1-15,-1 1-4 0,-9-3 1 0,17 4-4 16,-17-4-1-16,15 1-5 0,-15-1 7 0,7 5-9 15,-7-5 1-15,0 0-1 0,14 5 0 0,-14-5 1 16,10 0-1-16,-10 0 0 0,0 0 3 0,0 0-7 16,9 5 4-16,-9-5 2 0,0 0 5 0,4 6 8 15,-4-6 9-15,0 0 11 0,-10 20 8 0,3-7 6 16,-5-1-2-16,-8 5 2 0,-2 1-8 0,-6 5-1 16,-5 2-8-16,-5-4-5 0,3 6-2 0,-3-2-12 0,3 3-1 15,-4-3-4-15,2 0-27 0,2 5-38 16,1-1-59-16,-3-1-70 0,8 0-86 0,-2 0-75 15,1-1-98-15,-1-1-534 0,10-7-1042 0,2 1 461 0</inkml:trace>
        </inkml:traceGroup>
      </inkml:traceGroup>
    </inkml:traceGroup>
    <inkml:traceGroup>
      <inkml:annotationXML>
        <emma:emma xmlns:emma="http://www.w3.org/2003/04/emma" version="1.0">
          <emma:interpretation id="{E6B8B3D3-8B53-4B91-896A-BC3F5947EC2B}" emma:medium="tactile" emma:mode="ink">
            <msink:context xmlns:msink="http://schemas.microsoft.com/ink/2010/main" type="paragraph" rotatedBoundingBox="6393,6451 15436,5437 15568,6611 6525,76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859001-0746-41D7-93F4-07F1E1E7E0C4}" emma:medium="tactile" emma:mode="ink">
              <msink:context xmlns:msink="http://schemas.microsoft.com/ink/2010/main" type="line" rotatedBoundingBox="6393,6451 15436,5437 15568,6611 6525,7626"/>
            </emma:interpretation>
          </emma:emma>
        </inkml:annotationXML>
        <inkml:traceGroup>
          <inkml:annotationXML>
            <emma:emma xmlns:emma="http://www.w3.org/2003/04/emma" version="1.0">
              <emma:interpretation id="{DCD90AE2-97E2-4DED-AED2-517809C0F60E}" emma:medium="tactile" emma:mode="ink">
                <msink:context xmlns:msink="http://schemas.microsoft.com/ink/2010/main" type="inkWord" rotatedBoundingBox="6393,6451 7779,6296 7906,7433 6521,7589"/>
              </emma:interpretation>
            </emma:emma>
          </inkml:annotationXML>
          <inkml:trace contextRef="#ctx0" brushRef="#br0" timeOffset="41204.7187">5357 5302 83 0,'0'0'213'0,"0"0"-14"0,0 0-15 0,-13 2-6 16,13-2-7-16,0 0-10 0,-10 6-6 0,10-6-10 0,0 0-4 15,0 0-6-15,0 0-6 0,-8 5-9 0,8-5-6 16,0 0-5-16,0 0-4 0,0 0-9 16,0 0-3-16,0 0-9 0,0 0-3 0,0 0-3 0,0 0-6 15,0 0-8-15,0 0-2 0,0 0-5 0,0 0-3 16,0 0-6-16,0 0-7 0,0 0-6 0,0 0-2 16,0 0 1-16,0 0-3 0,0 0-1 0,0 0 0 15,0 0-2-15,0 0-4 0,39-1 1 0,-39 1-1 16,21-4 1-16,-9 2 4 0,1-2-7 0,-1 3 2 15,3 0-2-15,0-2 2 0,1-1-4 0,1 2 5 16,-2 2-8-16,3-7-6 0,-4 3 7 0,4 2-1 16,0-1-8-16,-1-1 4 0,1 2-3 0,1-4 2 15,-3 3-1-15,2 3-5 0,0-7 2 0,2 3-1 0,-3-1 1 16,3 1-3-16,-2 4 1 0,0-2 0 16,-2 0-2-16,2-2-4 0,-5 4 4 0,2-3 0 15,0 3-3-15,-15 0 4 0,20-2-1 0,-10 4-1 0,-10-2 2 16,19 0 0-16,-10 0-1 0,-9 0 5 0,20 3-7 15,-13 0 4-15,-7-3-3 0,15 3 4 0,-6-2-7 16,-9-1 2-16,15 1 5 0,-15-1-6 0,9 2 7 16,-9-2-6-16,13 2-3 0,-13-2 3 0,11 1 1 15,-11-1-1-15,0 0 6 0,12 4-5 0,-12-4 0 16,0 0-3-16,0 0 0 0,0 0 7 0,0 0-1 16,0 0-2-16,0 0-1 0,10 0 0 0,-10 0 9 15,0 0-2-15,0 0-1 0,0 0 9 0,0 0-10 16,0 0 5-16,0 0-4 0,0 0 5 0,0 0-5 15,0 0 7-15,0 0 1 0,0 0-3 0,0 0 1 16,0 0-1-16,0 0 1 0,0 0 0 0,0 0-7 16,0 0 4-16,0 0 2 0,0 0 1 0,0 0-2 15,0 0 7-15,0 0-7 0,0 0-5 0,0 0 0 0,0 0 0 16,0 0-2-16,0 0 10 0,0 0-7 16,0 0-5-16,0 0-3 0,0 0 0 0,0 0 0 0,-15 26 4 15,11-19-1-15,-1 2-4 0,1 1-2 0,-4 6-1 16,1-1 5-16,-1 1-3 0,-2 7 5 0,-2-2-4 15,3-1 6-15,-3 3-1 0,-1-3 1 0,1 3-7 16,3 0 8-16,0-3-6 0,-3 1 3 0,2 2-2 16,-1-3-5-16,-2 0 4 0,1 2 4 0,-2-3-1 15,1 3-4-15,1-5 5 0,-1 4 4 0,1-1-8 16,3-5 6-16,-2 2-1 0,1 2-2 0,-2 1-4 16,0-3 18-16,0 1-20 0,-1 3 10 0,4-5-2 15,-3 3 4-15,3-4 0 0,-2 1-10 0,2 2 10 16,-1-4 14-16,-4 0-16 0,7 2 2 0,-2-1-5 0,-1-1 0 15,2-1 3-15,1-1-2 0,-1 1-6 16,1-2 8-16,4-4-2 0,-3 0 1 0,6-7 3 0,-8 14-5 16,7-6-2-16,1-8 1 0,-8 6-5 15,8-6 5-15,-4 10 16 0,4-10-19 0,0 0 2 0,0 0 0 16,0 0-8-16,-2 14 9 0,2-14-3 0,0 0 5 16,0 0 13-16,0 0-20 0,0 0-3 0,0 0 4 15,0 0-1-15,0 0-1 0,0 0 7 0,0 0-4 16,0 0-7-16,0 0 12 0,0 0-5 0,0 0 3 15,23-7 10-15,-23 7-13 0,16-7-2 0,-16 7 0 16,17-7-6-16,-4 4 2 0,1-3 3 0,-1 1 5 16,5-2-6-16,0 0 1 0,-2 1 3 0,8-5 1 15,-2 4-2-15,2-4 1 0,-1 1-6 0,2 3 9 16,0 0-3-16,2-3 1 0,0 3-2 0,-8 0 8 16,7 3-9-16,-8 1 9 0,0-3-5 0,-1 5 8 0,0-2-5 15,-4 0-9-15,4 3 12 0,-17 0-1 0,21-2-1 16,-14 4-1-16,-7-2-5 0,18 0 4 15,-11 3-3-15,-7-3 4 0,14 4-3 0,-14-4 3 0,9 6 1 16,-9-6-1-16,10 6-3 0,-10-6 0 0,3 8 0 16,-3-8 2-16,6 10-1 0,-6-10-7 0,11 8-9 15,-11-8-24-15,7 6-30 0,-7-6-23 0,7 7-32 16,-2-1-46-16,-5-6-40 0,4 9-60 0,-4-9-362 16,0 0-681-16,11 2 302 0</inkml:trace>
          <inkml:trace contextRef="#ctx0" brushRef="#br0" timeOffset="41818.9678">6479 5911 233 0,'0'0'323'0,"0"0"-13"0,10-11-27 0,-10 11-14 0,0 0-21 16,3-11-21-16,-3 11-23 0,3-13-15 0,-3 13-20 16,6-14-11-16,-6 14-10 0,11-11-19 0,-5 4-3 15,0 1-11-15,-2-1-4 0,5-1-8 0,-1 1-1 16,-8 7-11-16,13-10-5 0,-4 3-5 0,-5 4-6 15,-4 3-13-15,15-7 1 0,-7 3-7 0,-8 4-2 16,16-2-7-16,-16 2 1 0,15-2-17 0,-15 2 12 16,17 4-8-16,-11 0 2 0,-6-4-8 0,13 9 10 15,-9-1-5-15,2 0 3 0,-3 1-6 0,3 2-1 16,-1 3 1-16,-2 3-5 0,-3 0 7 0,0 1-4 16,0 3-6-16,-2 6 3 0,-1-4-2 0,-3-1-1 0,0 2-1 15,-1-1 1-15,-4-2-4 0,3 3-2 0,-3-3-2 16,1 2-2-16,-4 0 12 0,-2-3-18 15,2 1 8-15,2 0-2 0,2-7-3 0,0 0 5 0,1-3 0 16,1 0-1-16,-2-2 7 0,4-3-15 0,0 3 5 16,6-9-3-16,-9 7-4 0,9-7 8 0,-8 9-2 15,8-9 3-15,0 0-5 0,-6 5 5 0,6-5-4 16,0 0-9-16,0 0 7 0,0 0 0 0,0 0-2 16,0 0 9-16,0 0-16 0,0 0 5 0,26-18 1 15,-17 15 0-15,-9 3 2 0,18-10 8 0,-9 5-10 16,4-2 7-16,3 1 0 0,-2 1 2 0,1-2-3 15,1 5 0-15,1-4 0 0,-4 4 0 0,0-3-2 16,2 3-2-16,-15 2 2 0,20-3 0 0,-10 3-5 16,-10 0-11-16,20 0-18 0,-10 1-40 0,2 3-16 15,-6-1-32-15,-6-3-37 0,19 2-35 0,-8 2-52 0,-11-4-59 16,19 1-373-16,-7-1-724 0,1-5 320 0</inkml:trace>
        </inkml:traceGroup>
        <inkml:traceGroup>
          <inkml:annotationXML>
            <emma:emma xmlns:emma="http://www.w3.org/2003/04/emma" version="1.0">
              <emma:interpretation id="{A59D646B-19B3-44A8-B66D-163347B728B1}" emma:medium="tactile" emma:mode="ink">
                <msink:context xmlns:msink="http://schemas.microsoft.com/ink/2010/main" type="inkWord" rotatedBoundingBox="8437,6664 10056,6483 10138,7220 8520,7402"/>
              </emma:interpretation>
            </emma:emma>
          </inkml:annotationXML>
          <inkml:trace contextRef="#ctx0" brushRef="#br0" timeOffset="42152.0336">7416 5942 44 0,'13'2'319'16,"-13"-2"-4"-16,16 2-9 0,-16-2 0 0,23-4-22 15,-14 6-11-15,7-2-15 0,-1 0 4 0,0 0-10 0,1 0-8 16,5 0-7-16,-1 0-1 0,-1 2-8 16,5-2-5-16,6-2-11 0,-3 4-9 0,-2-2-11 15,2 3-11-15,1-3-13 0,-3-3-13 0,2 1-11 16,2 2-9-16,-4-2-13 0,-6 2-13 0,1 0-9 16,-1-6-9-16,-2 6-12 0,0 0-8 0,-2 0-2 0,-1 0-15 15,-14 0-16-15,13-3-24 0,-13 3-32 0,14 3-23 16,-14-3-27-16,9 6-38 0,-9-6-33 0,0 0-48 15,0 0-34-15,0 0-57 0,-14 25-33 0,8-21-82 16,-7 3-301-16,-2-2-751 0,0 3 331 0</inkml:trace>
          <inkml:trace contextRef="#ctx0" brushRef="#br0" timeOffset="42343.9935">7639 6186 255 0,'0'0'332'0,"0"0"-11"15,0 0-18-15,0 0-10 0,23 7-11 0,-23-7-9 16,21-6-9-16,-8 4-14 0,5-1-24 0,0-1-18 0,1-2-19 16,2 3-19-16,6-3-17 0,-5 3-14 0,-2 1-10 15,-1-1-5-15,0-3-22 0,1 2-25 16,-1 3-31-16,-2-2-43 0,-1 2-40 0,-6-1-43 0,2 0-51 16,-12 2-65-16,20-2-83 0,-20 2-291 15,13 2-617-15,-13-2 273 0</inkml:trace>
          <inkml:trace contextRef="#ctx0" brushRef="#br0" timeOffset="43025.0371">8976 5324 123 0,'0'0'324'16,"0"0"-16"-16,9-5-11 0,-9 5-15 0,0 0-12 0,0 0-14 16,0 0-26-16,0 0-19 0,0 0-15 0,0 0-22 15,0 0-10-15,0 0-6 0,0 0-20 0,-26 29-3 16,16-17-8-16,-2-1-8 0,-5 6 3 0,-2 5-14 15,0 1-4-15,-8 7-4 0,-5-4-5 0,6-1-6 16,-3 3-8-16,-1-2-5 0,-1 0-16 0,7 0 5 16,5-5-9-16,-4-3-8 0,-2 2-6 0,6-5 0 15,5-1-7-15,1-1-1 0,-4-1 0 0,9 2-4 16,-6-4-2-16,8 1-6 0,-1-3-5 0,1-3 5 16,6-5-2-16,-9 10-5 0,9-10-4 0,-8 8 0 15,8-8-5-15,-6 7 3 0,6-7 4 0,0 0-4 16,-3 10-5-16,3-10-5 0,0 0 5 0,0 0 1 15,0 0 2-15,-4 7-4 0,4-7 3 0,0 0-3 16,0 0 12-16,0 0-8 0,0 0-2 0,0 0-1 0,0 0 0 16,0 0-9-16,0 0 12 0,13 15 4 0,-13-15-3 15,14 3 6-15,-8 1 7 0,4-2 4 0,-10-2-6 16,26 8 9-16,-13-1 6 0,-1-4 4 0,7 1 3 16,-2 2-6-16,10 2 9 0,-2 2 1 0,-1-3-2 15,1 4-4-15,0-4 2 0,1 3-9 0,1-2 1 16,2 5-7-16,0-3-1 0,-4 2-14 0,5 0-50 15,-5 0-37-15,5-2-52 0,-3-1-87 0,-5 7-84 16,4-7-115-16,-13 0-324 0,-4-3-799 0,2-3 353 16</inkml:trace>
        </inkml:traceGroup>
        <inkml:traceGroup>
          <inkml:annotationXML>
            <emma:emma xmlns:emma="http://www.w3.org/2003/04/emma" version="1.0">
              <emma:interpretation id="{85A3BB20-BEF3-42AE-B1B8-0600D4143DBD}" emma:medium="tactile" emma:mode="ink">
                <msink:context xmlns:msink="http://schemas.microsoft.com/ink/2010/main" type="inkWord" rotatedBoundingBox="10571,6160 12526,5940 12618,6764 10664,6983"/>
              </emma:interpretation>
            </emma:emma>
          </inkml:annotationXML>
          <inkml:trace contextRef="#ctx0" brushRef="#br0" timeOffset="50591.1407">9512 5084 121 0,'-3'-14'312'0,"3"14"-25"0,5-14-18 0,-5 14-20 16,6-14-15-16,-3 7-21 0,4 0-13 0,-7 7-15 16,23-14-20-16,-11 6-10 0,4 1-15 0,0 0-10 15,4 2-11-15,-1-1-21 0,4 4-3 0,-1-1-1 16,-4 2-5-16,7 2-14 0,-5 4-3 0,5 1-9 15,-9-1-2-15,1 3-7 0,-4 3 5 0,2 1-10 16,-4-2 4-16,-1 3-9 0,-4 0 6 0,0 5 0 0,-3-3-3 16,-3 4-1-16,0-1-1 0,-9 7-1 15,3-1-2-15,-1-4 3 0,-5 2-1 0,4-8-5 0,-4 5 12 16,2-4-15-16,-1-3-9 0,2 3-7 0,-1-2 5 16,-2-2 1-16,2 1-1 0,4-2-3 0,0-6-2 15,-2 3 0-15,8-7-1 0,-6 8-4 0,6-8 0 16,-10 8-8-16,10-8 2 0,0 0-6 0,0 0-6 15,0 0 2-15,0 0 10 0,0 0-17 0,0 0 2 16,0 0-5-16,0 0 3 0,0 0 3 0,30-26 1 16,-21 19-3-16,7 1 0 0,-3-2 5 0,1 1-3 15,-2 1 0-15,-2 1 3 0,4 1-3 0,-5 0 1 16,7 2 9-16,-3-2 3 0,-1 3-1 0,-12 1 12 0,23 1-1 16,-13-1 8-16,4 4-2 0,-3-2-1 15,0 2 8-15,-1 0-2 0,-1 1 8 0,2 2 3 16,-2-1 11-16,-3 1-1 0,1 6 4 0,2-4 8 0,-6 0 3 15,2 5 0-15,-5-4 6 0,-2 6-7 0,-1-3 4 16,-3 1-5-16,-3-1-8 0,2 4-3 16,-5-4-1-16,4 3-6 0,-4-1-4 0,5 1-6 0,-2-5-6 15,-4 4-11-15,2-2-33 0,2-1-35 0,-1-3-32 16,4-1-42-16,0-3-35 0,-2 4-34 0,2-3-41 16,6-6-46-16,-10 3-77 0,10-3-330 0,0 0-742 15,0 0 328-15</inkml:trace>
          <inkml:trace contextRef="#ctx0" brushRef="#br0" timeOffset="50043.6612">9644 5059 239 0,'0'16'332'0,"3"-6"-11"16,-3-10-5-16,0 16-18 0,0-5-11 0,0 4-7 16,3-1-21-16,-3 3-7 0,3-2 1 15,-3 1-14-15,3 1-18 0,0-1-7 0,-3 0-9 0,4 1-10 16,-1 0-9-16,0-1-10 0,0 0-9 0,0 1-16 16,3 3-15-16,-2-4-5 0,-4-2-11 0,6 2-13 15,-6-4-9-15,3 3-8 0,0 0-8 0,-3-5-9 16,0 1-8-16,0 3-6 0,2-3-10 0,1-1-19 15,0 4-24-15,-3 0-41 0,0-14-30 0,-3 20-47 0,3-12-33 16,0-8-28-16,-5 15-40 0,2-6-47 16,3-9-49-16,-6 10-75 0,6-10-274 0,-13 0-711 15,13 0 315-15</inkml:trace>
          <inkml:trace contextRef="#ctx0" brushRef="#br0" timeOffset="50802.1569">10421 5329 323 0,'7'5'347'16,"-1"3"-7"-16,-6-8-16 0,3 18 5 0,0-5-18 15,-6 2-22-15,0 3-16 0,3 1-30 0,-6 5-12 16,-4-4-20-16,2 3-25 0,-1-1-13 0,3 1-20 0,-4-2-15 15,4-4-13-15,0 1-20 0,-1-4-28 16,1 3-33-16,1-1-24 0,-1-4-47 0,0-1-24 16,3-1-35-16,0-2-38 0,-4-2-38 0,7-6-38 0,0 0-70 15,-6 11-284-15,6-11-600 0,0 0 265 0</inkml:trace>
          <inkml:trace contextRef="#ctx0" brushRef="#br0" timeOffset="51191.9233">10962 4902 225 0,'3'-7'301'0,"-3"7"-10"0,0 0-7 0,0 0-11 16,0 0-28-16,0 0-20 0,0 0-18 0,0 0-8 0,0 0-14 15,0 0-4-15,-31 14-4 0,16-4-10 0,0 2 1 16,-4 6-11-16,-1 1 18 0,1 3-14 0,-2-2-1 16,0 1-2-16,2 2-9 0,-1 0 0 0,1 1-2 15,4-2-9-15,-3 2-5 0,5-2-4 0,-1 1-8 16,5 0-7-16,-1 0-9 0,4 1-5 0,3-13-5 16,-2 9-3-16,5-5-10 0,0 3-3 0,5 4-4 15,-2-4 2-15,7-3-1 0,-1-2-1 0,5 0-2 16,4-1-5-16,-4-2-4 0,9-1 4 0,2-4-13 15,2 1-2-15,1-3-10 0,1-1-4 16,-2-2-2-16,1 0-1 0,5-4-7 0,5-1-13 0,-9 1-26 16,-2 1-42-16,2-5-33 0,-6 1-56 0,-4 2-50 15,7-3-48-15,-13 4-51 0,0-1-68 0,4-1-108 16,-5-2-305-16,-6 0-835 0,-2 2 369 0</inkml:trace>
          <inkml:trace contextRef="#ctx0" brushRef="#br0" timeOffset="51404.0202">11468 5257 59 0,'0'0'361'0,"13"1"-18"15,-13-1-10-15,14 10-11 0,-12-7-5 0,-2-3 14 16,6 13-19-16,2-4-15 0,-5 0-12 0,-3-9-12 16,0 24-23-16,-3-6-11 0,1-2-19 0,-4 7-26 15,-1 0-13-15,-2 0-15 0,0-3-19 0,-1 3-19 16,-4-1-35-16,1-2-38 0,1 0-47 0,-2-7-51 0,8 2-40 15,-1-2-25-15,-5-1-40 0,6 0-53 16,-1-4-59-16,1 0-77 0,0-2-286 0,6-6-674 16,0 0 298-16</inkml:trace>
        </inkml:traceGroup>
        <inkml:traceGroup>
          <inkml:annotationXML>
            <emma:emma xmlns:emma="http://www.w3.org/2003/04/emma" version="1.0">
              <emma:interpretation id="{F72E8D04-48FB-43F6-90AE-2702A729F0A3}" emma:medium="tactile" emma:mode="ink">
                <msink:context xmlns:msink="http://schemas.microsoft.com/ink/2010/main" type="inkWord" rotatedBoundingBox="12960,5941 15461,5660 15548,6430 13047,6711"/>
              </emma:interpretation>
            </emma:emma>
          </inkml:annotationXML>
          <inkml:trace contextRef="#ctx0" brushRef="#br0" timeOffset="52009.8692">11906 4923 275 0,'0'-17'342'0,"0"17"-23"16,2-14-22-16,-2 14-28 0,7-14-10 0,-4 8-16 15,7 3-17-15,4-5-21 0,-5 7-16 0,3-2-14 16,6 3-15-16,0 3-17 0,-2-3-6 0,3 4-17 16,-1-1-5-16,5 7-11 0,-4-3-6 0,6 1-5 15,-5 3 0-15,5 0-6 0,-11 1 0 0,8 0 2 16,3 1 2-16,-4 1-4 0,0 1 1 0,0-2-1 15,1 1 0-15,-2 1-3 0,-7-2-6 0,1 0-5 16,-6-2 3-16,4 3-2 0,-4-2 2 0,-1 4 5 16,-5-7 0-16,1 4-1 0,-2 1-6 0,-2 1 4 15,-4-2-5-15,-2 5 0 0,-7-1-5 0,3 3-6 0,-9-2-11 16,-1 1 2-16,0 1-5 0,0 0-6 0,-4-3-5 16,1 0-4-16,-7 5-7 0,9-5-9 0,-1 0-23 15,2-3-20-15,3-5-37 0,5 2-36 0,0-3-38 16,1 0-39-16,1-6-30 0,5 6-36 0,-4-3-62 15,10-5-90-15,0 0-331 0,0 0-786 0,0 0 347 16</inkml:trace>
          <inkml:trace contextRef="#ctx0" brushRef="#br0" timeOffset="51678.921">12103 5028 13 0,'6'-6'436'0,"-6"6"-6"16,9-11-9-16,-9 11-1 0,9-7-26 0,-9 7-23 15,7-5-35-15,-7 5-38 0,0 0-25 0,0 0-16 16,0 0-13-16,17 12-11 0,-10-2-6 0,-1 0-11 16,-3 5-10-16,5-2-9 0,-5 3-13 0,4-1-12 15,-4 1-9-15,3 1-17 0,1 3-5 0,-2 1-18 16,-5-5-13-16,1 2-13 0,-1-1-5 0,-1 6-13 15,-1-4-8-15,-2-5-21 0,5 1-27 0,-5 2-32 16,-1-3-39-16,0-5-45 0,-1 2-48 0,0-2-47 16,6-9-33-16,-17 13-40 0,7-8-46 15,-1 1-54-15,-1-5-79 0,12-1-286 0,-29-5-786 0,14-1 348 16</inkml:trace>
          <inkml:trace contextRef="#ctx0" brushRef="#br0" timeOffset="52211.8163">12592 5199 92 0,'11'1'325'0,"-11"-1"-8"0,15 9-10 15,-8-4-3-15,-7-5-13 0,7 13-19 0,-2-3-7 16,-4-1-23-16,-2 3-15 0,1 2-17 0,-5 2-22 16,1-1-19-16,-2 1-28 0,2 0-15 0,-5 6 1 15,3-4-17-15,-2-3-31 0,-2 3-34 0,2-5-32 0,1 2-48 16,-1-4-39-16,-1 3-46 0,5-6-51 16,-1-2-70-16,5-6-295 0,-11 10-578 0,11-10 255 15</inkml:trace>
          <inkml:trace contextRef="#ctx0" brushRef="#br0" timeOffset="52920.8843">12880 4877 152 0,'7'-8'329'0,"4"-4"-20"0,2 1-11 16,2 1-17-16,2 0-13 0,4-4-15 0,2 2-13 16,3 0-14-16,-4 7-15 0,6-4-13 0,-4 4-20 15,2 1 3-15,-7 2-27 0,2 2-11 0,-2 2 9 16,-4 3-23-16,3 1-8 0,-3 1 4 0,0-2-6 15,-2 5-5-15,-2 0-5 0,-4 1 4 0,1 4 5 16,-4 0-7-16,-2 0 1 0,-4-1-2 0,-2 0-4 16,-4 5-9-16,1-3-4 0,-4 6-10 0,2-9-9 15,-4 7-3-15,0-5-8 0,-1-1-4 0,1 3-9 0,2-8-7 16,-1 3-3-16,5-2-6 0,-2-4-5 16,4 2-7-16,0-1-7 0,5-7-7 0,-5 10-8 15,5-10 0-15,0 0 0 0,0 0 0 0,0 0-3 0,0 0-3 16,0 0 1-16,18 5-1 0,-18-5 0 0,24-5 2 15,-11 0-2-15,1-1 3 0,4 2-1 16,-1-1-3-16,1-1 8 0,2 1-6 0,-2 2 2 0,-2 1 1 16,3 2 1-16,2-1 3 0,-3 4 4 0,2-3 1 15,-6 3 1-15,6 1 11 0,-2 1 3 0,-3 0 5 16,0 2 10-16,-3-3 2 0,-4 4 6 0,4 1 8 16,-6 0 4-16,0 0 7 0,-6 1 6 0,0-10 7 15,-10 23-4-15,1-11-6 0,-3-2-8 0,-3 8 0 16,-3-1-10-16,-1-3-4 0,-4 3-9 0,6-10-3 15,-4 10-17-15,-2-6-17 0,5 0-26 0,3-2-28 16,-2-2-34-16,2 1-42 0,3-7-48 0,-2 7-40 16,2-6-42-16,-1-2-56 0,13 0-72 0,-21-4-442 0,12 1-899 15,9 3 397-15</inkml:trace>
          <inkml:trace contextRef="#ctx0" brushRef="#br0" timeOffset="52457.0741">13004 4902 228 0,'0'0'433'16,"12"-4"-36"-16,-12 4-32 0,0 0-13 0,0 0-10 15,15 11-3-15,-11-4-14 0,-4-7-8 0,6 24-23 16,-3-9-20-16,2-1-18 0,-1-1-17 0,0 5-16 15,2-1-24-15,-1-1-17 0,1 3-17 0,0-3-19 16,1 4-11-16,-1-2-13 0,0-2-13 0,-4-1-11 16,-1 0-18-16,4 0-32 0,-4-2-38 0,1-1-49 15,-2-2-42-15,0-10-37 0,0 18-35 0,0-18-30 16,-6 14-43-16,1-8-43 0,5-6-52 0,-13 6-90 16,13-6-236-16,-24-4-700 0,11 2 310 0</inkml:trace>
          <inkml:trace contextRef="#ctx0" brushRef="#br0" timeOffset="53470.0896">13887 4561 22 0,'-9'-5'378'0,"9"5"-22"0,0 0-23 0,0 0-6 15,-15 0-17-15,15 0-25 0,0 0-19 0,0 0-26 16,0 0-8-16,0 0-38 0,0 0-6 16,-12 10-10-16,12-10-12 0,0 0-5 0,0 16-5 0,0-16-6 15,7 15 1-15,-2-6-9 0,1 0 3 0,1-1-5 16,1 2-6-16,4-3-4 0,-3 4-7 15,4 0-3-15,2 2-6 0,3-7-6 0,3 9-4 0,0-3-1 16,1-1-8-16,-1 2-3 0,0-4-3 0,1 3-6 16,-6-2 2-16,11 1-5 0,-7 2-2 0,5-4-4 15,-9-2-2-15,4 2-3 0,-2-3-6 0,4 5 4 16,-2-4-8-16,-3 0 2 0,3 0-3 0,-2 0 0 16,-2 0-4-16,1 0-4 0,-4-1-2 0,3 1-7 15,-7-3 1-15,2 0-7 0,2 4 0 0,-5-2 2 16,-2-1-2-16,1 3 5 0,-4-1 4 0,0 1 9 15,-3-8 12-15,-3 23 4 0,-4-7-2 0,-2-2 6 16,-6 3-4-16,-3 2-8 0,-3 0 2 0,-4-2-2 0,-7 8 6 16,-1-2-25-16,-4 0-4 0,0-1-5 0,3-5 3 15,-4 3-19-15,14-3-28 0,-1-3-34 16,0-1-43-16,-1 0-50 0,5-1-61 0,7-1-65 0,-3-3-49 16,7 3-67-16,-4-4-78 0,2-5-142 0,12-2-303 15,-18 0-979-15,18 0 433 0</inkml:trace>
        </inkml:traceGroup>
      </inkml:traceGroup>
    </inkml:traceGroup>
    <inkml:traceGroup>
      <inkml:annotationXML>
        <emma:emma xmlns:emma="http://www.w3.org/2003/04/emma" version="1.0">
          <emma:interpretation id="{AAA7ED26-86D5-4082-9B6A-7F9F638067DE}" emma:medium="tactile" emma:mode="ink">
            <msink:context xmlns:msink="http://schemas.microsoft.com/ink/2010/main" type="paragraph" rotatedBoundingBox="6693,8861 17611,7359 17765,8473 6847,99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1195FB-4569-4644-8BD8-AB230A039005}" emma:medium="tactile" emma:mode="ink">
              <msink:context xmlns:msink="http://schemas.microsoft.com/ink/2010/main" type="line" rotatedBoundingBox="6693,8861 17611,7359 17765,8473 6847,9975"/>
            </emma:interpretation>
          </emma:emma>
        </inkml:annotationXML>
        <inkml:traceGroup>
          <inkml:annotationXML>
            <emma:emma xmlns:emma="http://www.w3.org/2003/04/emma" version="1.0">
              <emma:interpretation id="{858685A4-D660-4875-8950-27A5FE28D9F0}" emma:medium="tactile" emma:mode="ink">
                <msink:context xmlns:msink="http://schemas.microsoft.com/ink/2010/main" type="inkWord" rotatedBoundingBox="6693,8861 10488,8339 10641,9453 6847,9975"/>
              </emma:interpretation>
            </emma:emma>
          </inkml:annotationXML>
          <inkml:trace contextRef="#ctx0" brushRef="#br0" timeOffset="59550.6801">7168 8057 148 0,'-19'-5'313'0,"19"5"-20"0,0 0-16 0,0 0-19 16,-5-7-19-16,5 7-16 0,0 0-19 0,0 0-20 0,0 0-17 15,0 0-15-15,0 0-23 0,11-20-8 0,-11 20-9 16,13-4-10-16,-13 4-15 0,15-3-7 16,-6 0-10-16,-9 3-1 0,16-1-9 0,-16 1 2 15,17 1-3-15,-7 3-4 0,-1 2-8 0,-1-2-4 0,0 1-2 16,0 5 1-16,1-4-5 0,-5 5 2 0,-1 2 1 15,2-1-1-15,-1 3-2 0,-1-2-11 0,-3 0 10 16,0 4-8-16,-6-3-2 0,6 0-3 0,-1 1-2 16,-1-2 2-16,-4 1-3 0,2-3 0 0,-2 1-2 15,4-3-2-15,2-9-3 0,-1 16 1 0,1-16-6 16,-5 11 4-16,5-11-1 0,-3 7 1 0,3-7 4 16,0 0-5-16,0 0-7 0,-3 13 2 0,3-13 1 15,0 0-4-15,0 0 0 0,0 0 4 0,0 0-4 16,0 0-5-16,0 0 3 0,26-2 3 0,-26 2-1 0,0 0-10 15,21-5 10-15,-21 5 0 0,18-3-1 16,-18 3 7-16,26 0 1 0,-17 0 1 0,11 5-4 16,-4-3 11-16,1-1 6 0,-4 5 0 0,3-4 3 15,-7 3-5-15,8 0-11 0,-10 1 15 0,7 1 0 16,-10 1 9-16,7 2 1 0,-8-2 16 0,1 1-15 0,1 6 8 16,-5 0 2-16,-5-3 1 0,1 5 0 0,1-4-8 15,-8-1 7-15,2 2-4 0,0 0-8 0,-7 3 3 16,-1 1-10-16,4-8 2 0,-3 0-5 0,2 2-1 15,-2-1-4-15,-1 1 2 0,5-1-6 0,-2-2-6 16,0-1-28-16,4 0-16 0,4-6-33 0,6-2-38 16,-17 5-32-16,10-3-46 0,7-2-59 0,0 0-85 15,-20-13-349-15,19 2-731 0,1 11 324 0</inkml:trace>
          <inkml:trace contextRef="#ctx0" brushRef="#br0" timeOffset="59856.8631">7926 8043 247 0,'0'0'297'0,"0"0"-11"0,19-4-15 0,-10 4-7 0,-9 0-4 16,21-5-17-16,-3 4-10 0,-8 0 0 0,5 1-19 15,-15 0-3-15,24 0-8 0,-8 0-12 0,-1 0-12 16,-1-3 1-16,-1 3-10 0,1 0-8 0,2 3-17 16,-16-3-12-16,22 0-15 0,-10 0-9 0,-12 0-12 15,21 1-10-15,-9 0-6 0,-2-1-9 0,-10 0-7 16,15 2-9-16,-15-2-19 0,14 3-31 0,-8 3-31 16,-6-6-34-16,10 5-30 0,-10-5-39 0,0 11-47 15,0-11-58-15,0 0-56 0,-15 24-353 0,11-18-696 16,-10 5 308-16</inkml:trace>
          <inkml:trace contextRef="#ctx0" brushRef="#br0" timeOffset="60032.2811">7999 8322 168 0,'0'0'317'0,"10"4"-11"0,-10-4-5 16,17 0-10-16,-17 0-17 0,19-2-16 0,-6-2-14 15,2-1-27-15,5 2-7 0,7-5-22 0,-2 2-18 0,-3-2-14 16,2 0-14-16,1-1-8 0,2 4-24 15,-7 3-22-15,5-5-32 0,-9 1-29 0,1 5-41 16,2 0-44-16,-10-1-54 0,5 4-63 0,-1-4-85 0,-13 2-247 16,16-1-549-16,-7-3 244 0</inkml:trace>
          <inkml:trace contextRef="#ctx0" brushRef="#br0" timeOffset="60616.0678">9387 7489 160 0,'12'-4'288'0,"-12"4"-15"0,0 0-19 0,0 0-18 16,0 0-20-16,0 0-8 0,0 0-16 0,0 0-4 15,-15 30-15-15,5-15-5 0,1-1-15 16,-5 4 3-16,-2 6-3 0,-9 7-12 0,5-7-12 0,-7 5 1 15,-1 2-5-15,1 0-5 0,-1 0-9 16,-5-3-8-16,3-1 16 0,-1 0-24 0,4 0-8 0,5-8-4 16,-1 0-10-16,4-5-4 0,0 3-1 0,5-3-7 15,1-2-8-15,4 0-9 0,-5-5 0 0,8 2-4 16,0-2-4-16,6-7-2 0,-7 10-7 0,1-4 2 16,6-6-3-16,-7 8-6 0,7-8-5 0,-6 7-1 15,6-7 2-15,0 0 1 0,-6 11 5 0,6-11-12 16,0 0-2-16,0 0-3 0,0 0-4 0,0 0 5 15,3 12-9-15,-3-12 2 0,0 0 4 0,0 0-3 16,16 8 3-16,-10-7-1 0,7 4 2 0,-4-4 2 16,11 3 1-16,-1-3 1 0,8 4 9 0,1-5 9 15,2 4 5-15,3-3 2 0,9 1-1 0,-4 0 3 0,1-4-3 16,3 2 7-16,-3 0-16 0,-9 2 1 0,2-2-3 16,7 1 0-16,-6 0-7 0,-8 3-27 0,4-4-41 15,-10 3-48-15,-3-1-68 0,-2 3-67 0,-4-1-90 16,-4 0-386-16,-6-4-771 0,9 9 342 0</inkml:trace>
          <inkml:trace contextRef="#ctx0" brushRef="#br0" timeOffset="58756.9104">5638 7695 41 0,'0'0'206'0,"0"0"-12"0,0 0-9 0,-14 10-6 15,14-10-10-15,0 0-9 0,0 0-5 16,0 0-9-16,0 0-7 0,0 0-7 0,0 0-6 0,0 0-6 16,0 0-4-16,0 0-5 0,0 0-5 0,0 0-1 15,0 0-8-15,0 0-4 0,0 0-8 0,0 0-4 16,0 0-2-16,0 0-4 0,0 0-4 0,0 0-2 16,0 0-1-16,0 0-7 0,0 0-4 0,0 0 4 15,0 0-10-15,0 0-2 0,0 0-3 0,0 0-2 16,0 0 0-16,0 0-5 0,0 0-3 0,0 0 5 15,0 0-9-15,0 0-10 0,0 0 3 0,0 0-4 16,0 0-1-16,0 0 1 0,0 0-4 0,0 0-2 16,0 0 2-16,0 0 2 0,0 0-8 0,0 0-5 15,0 0 8-15,0 0 5 0,0 0-2 0,0 0-3 0,0 0 5 16,41 3 4-16,-28-4 2 0,4-1-2 16,0 2-2-16,1-4-1 0,9 2-1 0,-1-2 0 0,-1 0-1 15,2 0 1-15,1-2 1 0,-1 1-9 0,1 1 3 16,-1 0-12-16,1 1 7 0,-4 1 0 0,3-4 0 15,0 2-1-15,-2 1 6 0,1 2-3 0,1 1-5 16,-4 0 2-16,-3 0 1 0,1-1-9 0,-2 1 3 16,-1-6 0-16,1 5-4 0,-1-2 3 0,-3 3 2 15,5 3-1-15,-6-3 2 0,1 0-5 0,2 0 2 16,-4 1 2-16,-13-1-3 0,24-4-7 0,-14 4 10 16,-10 0 0-16,23 0 0 0,-14-1-2 0,3-2 4 15,-12 3-8-15,21-3 4 0,-12 1 3 0,-9 2-3 16,17-5 0-16,-8 5-1 0,-9 0-2 0,17-5 2 15,-17 5 2-15,12-2 0 0,-12 2-4 0,0 0 2 16,13-4 2-16,-13 4 1 0,0 0 2 0,0 0-5 0,14-2-4 16,-14 2 8-16,0 0-2 0,0 0-2 0,0 0-4 15,0 0 6-15,0 0-4 0,9-5-6 16,-9 5 14-16,0 0-2 0,0 0-2 0,0 0 2 0,0 0 2 16,0 0-2-16,0 0-7 0,0 0 2 0,0 0-3 15,0 0 3-15,0 0-3 0,0 0-2 0,0 0 4 16,0 0 2-16,0 0-1 0,0 0-1 0,0 0-3 15,0 0 3-15,0 0 4 0,-21 28 0 0,15-18 0 16,1-2-3-16,-5 6 2 0,-4-3 1 0,4 3-8 16,-4 1 5-16,1 2 12 0,0-3-10 0,1 3-5 15,-2 1 12-15,1-2-6 0,-2 5-1 0,3-7 9 16,-1 4-11-16,1-1-3 0,1-3-1 0,-1 1 2 16,-3 2 5-16,5 0-7 0,-1-3 4 0,1 3-1 0,1-3 0 15,-1 0 0-15,1 1 3 0,-2 0-5 16,4 1 3-16,-2-3 0 0,-2 0 0 0,4 0 1 15,0 3 0-15,-1-5-3 0,-2 4 7 0,2-1-9 0,-1-1 6 16,-3 0-5-16,6-1 8 0,-1 0 2 0,-1-1-8 16,1 0 4-16,-2-4-4 0,3 4 5 15,2-5-3-15,4-6-2 0,-12 11 5 0,7-4 0 0,5-7 4 16,-6 7-3-16,6-7 0 0,0 0 1 0,-9 9-1 16,9-9 0-16,0 0 6 0,0 0-2 0,-7 8 14 15,7-8-12-15,0 0 6 0,0 0-1 0,-8 3 5 16,8-3-4-16,0 0 5 0,0 0-5 0,0 0-10 15,0 0 7-15,0 0-2 0,0 0 0 0,0 0 4 16,0 0-2-16,0 0 0 0,0 0-8 0,0 0 0 0,0 0-1 16,0 0 1-16,0 0-6 0,0 0-4 15,0 0 3-15,0 0 3 0,0 0 3 0,0 0-5 16,0 0-7-16,0 0 12 0,33-14-5 0,-22 12-5 0,5-2 9 16,-1-1-3-16,3 3 1 0,7-2-3 0,-1-1-3 15,3 0 4-15,3 1 3 0,0-2 11 0,10-5-2 16,-3 4 2-16,3 0 5 0,-4-3 5 0,3 3-3 15,1 1 7-15,-7 1-2 0,-3-1 7 0,-3 2-7 16,1 0 3-16,-3 1-5 0,-5 2 2 0,-1-1-3 16,-2 2 10-16,-6 0-13 0,1 2-3 0,-12-2 0 15,17 0-3-15,-17 0-5 0,15 1 3 0,-15-1 2 16,10 4-3-16,-10-4 2 0,9 7-2 0,-9-7-2 16,5 11-2-16,-5-11 3 0,0 9-7 0,0-9-15 15,0 17-25-15,0-17-16 0,-2 13-35 0,2-13-14 16,0 18-29-16,-3-10-33 0,3-8-41 0,-3 14-43 15,3-14-42-15,-4 11-361 0,4-11-703 0,0 0 311 16</inkml:trace>
        </inkml:traceGroup>
        <inkml:traceGroup>
          <inkml:annotationXML>
            <emma:emma xmlns:emma="http://www.w3.org/2003/04/emma" version="1.0">
              <emma:interpretation id="{D55C3613-837F-494A-A3A4-1808337A9C88}" emma:medium="tactile" emma:mode="ink">
                <msink:context xmlns:msink="http://schemas.microsoft.com/ink/2010/main" type="inkWord" rotatedBoundingBox="11183,8363 13526,8041 13655,8976 11311,9298"/>
              </emma:interpretation>
            </emma:emma>
          </inkml:annotationXML>
          <inkml:trace contextRef="#ctx0" brushRef="#br0" timeOffset="65930.8798">10249 7395 279 0,'-3'16'268'16,"0"2"-10"-16,2 0-14 0,-2 3-11 0,3-1-14 15,0 1-7-15,-3-3-19 0,6 0 0 0,-6 8-13 16,3-2-9-16,0-1-12 0,0-4-6 0,0-3-12 15,-3 4-9-15,0-5-14 0,0 2 0 0,3 0-7 16,-3-6-8-16,-2 4-4 0,5-2-8 0,-3-5-8 16,0 3-6-16,3-11-7 0,-3 15-5 0,3-15-5 15,-3 14-6-15,3-14 3 0,0 7-14 0,0-7 0 16,0 0 12-16,-4 11-13 0,4-11 6 0,0 0-5 16,0 0-9-16,0 0 7 0,0 0-9 0,0 0 0 0,0 0-11 15,0 0-6-15,-9-33-5 0,9 18-8 0,0-3-10 16,0-7-16-16,6-3-8 0,-2 1-10 15,-1-10-2-15,3 10-15 0,0-11 8 0,2-1 4 0,-2 1 0 16,0-1 3-16,1 5-1 0,2 0 8 0,-6 9 6 16,2-3 1-16,1 7-2 0,-3-3 7 0,0 8 5 15,3 3 3-15,-5 2 7 0,2 3 5 0,0-1 3 16,-3 9 3-16,3-17-5 0,-3 17 13 0,6-12-1 16,-6 12 2-16,4-9-1 0,-4 9 11 15,12-4-1-15,-12 4 1 0,14 0-9 0,-14 0 18 0,27 6-6 16,-15-1 8-16,4 2-1 0,-3 3 4 0,10 1 6 15,-1 3 2-15,0 3 10 0,2 1-1 0,-4 0 1 16,-1 1 11-16,3 3 3 0,4 5-10 0,-7-7 15 16,1 2 2-16,2 6 3 0,-9-3 3 0,4-1-3 15,5 5-5-15,-8-3 4 0,5 5-2 0,-6-8 0 16,1 1-1-16,-5 0-5 0,1 1-2 0,-1-3-3 0,3 1-6 16,-4-3-2-16,-1-2-7 0,2 4-4 0,-3-8-4 15,3 3-7-15,-5-3 2 0,-1 0-1 0,6-2-2 16,-4 1-6-16,1 0 0 0,0-5-2 0,-2 0-12 15,-4-8-11-15,3 13-14 0,-3-13-20 0,6 10-20 16,-6-10-22-16,6 7-25 0,-6-7-25 0,0 0-31 16,0 0-30-16,0 0-38 0,0 0-48 0,0 0-54 15,0 0-78-15,0 0-267 0,-6-48-727 0,0 33 321 16</inkml:trace>
          <inkml:trace contextRef="#ctx0" brushRef="#br0" timeOffset="66126.9461">10509 7653 101 0,'0'0'363'0,"0"0"-32"0,0 0-28 16,-11 4-27-16,11-4-20 0,0 0-19 0,0 0-18 0,0 0-11 16,0 0-28-16,44-2-16 0,-27-1-24 0,3 3-12 15,1 0-11-15,4 0-41 0,2 1-39 16,-5-4-47-16,7 5-53 0,-6 1-57 0,6-3-69 15,-4 0-270-15,-8-2-498 0,-1 1 220 0</inkml:trace>
          <inkml:trace contextRef="#ctx0" brushRef="#br0" timeOffset="66306.8283">11199 7629 334 0,'6'8'324'0,"2"-1"-9"15,-4 1 0-15,1 0-9 0,-2 7-11 0,3-7-8 16,-5 4-5-16,-1 5-12 0,3-4-17 0,-6 0-23 15,2 5-18-15,-5-5-26 0,6 3-17 0,-6 2-15 16,3-1-14-16,-2-1-25 0,-1 1-43 0,3-2-37 16,-6 1-41-16,5-1-48 0,1 0-47 0,-3 0-59 15,-2 2-64-15,5-10-106 0,-4 0-241 0,7-7-616 0,-6 7 273 16</inkml:trace>
          <inkml:trace contextRef="#ctx0" brushRef="#br0" timeOffset="66828.5018">12099 7006 227 0,'-3'-13'278'16,"3"13"-15"-16,-5-11-9 0,5 11-15 0,-9-12-9 15,9 12-18-15,-7-12-12 0,-1 5-9 0,8 7-13 16,-15-5-15-16,3-1-11 0,12 6-13 0,-21-1-1 15,7 1-1-15,-3 5-14 0,-1 1-9 0,-1 1-10 16,2 1 8-16,-3 4-5 0,-4 4 1 0,3-3 2 16,0 5-7-16,0 1-4 0,-1 1 2 0,2 1 8 15,1 2-10-15,3 0-4 0,2 1 2 0,1-2 0 16,1 4 2-16,1-2 4 0,-1 5-5 0,6-5-7 16,3 1 1-16,-1 1-2 0,4-1-3 0,0-1-5 15,4 2-7-15,-2 1-3 0,4-6-4 0,-2 2-1 16,7-3-5-16,-5-2-5 0,9-1 1 0,-3-2-7 0,3 3 0 15,-2-5-4-15,6 3-4 0,4-6-3 16,-7 0 0-16,4-4-2 0,5-1-5 0,-6-1-1 16,5-4-4-16,1-2-5 0,4-3-4 0,-10 1-18 0,5-2-28 15,-8 1-39-15,1 1-52 0,5-5-45 0,1-2-53 16,-11 5-45-16,-2-2-64 0,3-3-92 0,-7 0-356 16,3 2-836-16,-4-2 370 0</inkml:trace>
          <inkml:trace contextRef="#ctx0" brushRef="#br0" timeOffset="67018.766">12465 7407 96 0,'11'4'388'0,"-2"0"-21"0,4 6-20 16,-1-3-11-16,-4 3-8 0,-2 0-14 0,3 1-14 0,-5 7-23 16,-1-3-9-16,0 3-23 0,-3-1-19 15,-3 5-22-15,-3 2-17 0,-1 2-21 0,-5 0-14 16,-3 8-40-16,1-10-47 0,1 1-58 0,-4-5-59 0,1 2-63 15,1-2-66-15,-6 0-65 0,9-1-112 0,0-6-215 16,-3-5-619-16,2 2 274 0</inkml:trace>
        </inkml:traceGroup>
        <inkml:traceGroup>
          <inkml:annotationXML>
            <emma:emma xmlns:emma="http://www.w3.org/2003/04/emma" version="1.0">
              <emma:interpretation id="{DD46D575-C14A-4941-8052-09F8A5F6C2D3}" emma:medium="tactile" emma:mode="ink">
                <msink:context xmlns:msink="http://schemas.microsoft.com/ink/2010/main" type="inkWord" rotatedBoundingBox="13917,7882 17613,7373 17740,8294 14043,8803"/>
              </emma:interpretation>
            </emma:emma>
          </inkml:annotationXML>
          <inkml:trace contextRef="#ctx0" brushRef="#br0" timeOffset="70688.0941">12868 6800 2 0,'0'0'243'0,"-7"-8"-15"0,7 8-13 0,0 0-7 15,-6-9-6-15,6 9-8 0,0 0-8 16,0-14-10-16,0 14-9 0,0 0-9 0,0 0-12 0,0-14-5 16,0 14-11-16,0 0-3 0,3-12-9 0,-3 12-6 15,0 0-6-15,7-12-12 0,-7 12-9 0,9-7-1 16,-3 4-4-16,-6 3-6 0,10-7-3 0,-10 7-6 16,17-4-3-16,-7 4 1 0,7 0-8 0,-2 2 2 15,0 3-1-15,1-1-8 0,0 3 3 0,8 1-3 16,-1 3 4-16,-3 3-4 0,4-3-5 0,-1 7 2 15,2 0 0-15,-4-3-4 0,0 1 4 0,-3 3-12 16,3-4 0-16,-2 1 6 0,-6-3 3 0,2 5-2 16,0-5-4-16,-1 1-3 0,4 4 2 0,-8-4 4 15,2 6 0-15,-3-8-2 0,-2 1 1 0,1 1 6 16,1 1 8-16,-2-2-11 0,-4 2-7 0,0-2 6 16,0 0 2-16,0 5-2 0,-3-5 1 0,-3 2-1 0,0-1 1 15,-3-1-8-15,0 2 11 0,-4-1-15 0,-1 6 0 16,-1-5-16-16,-3 2 8 0,2-2 3 15,0 0-4-15,-5 0-2 0,3-3-2 0,-2 0-5 0,4-1-11 16,0 0-15-16,-1-2-19 0,1 0-23 0,4-2-24 16,1-1-24-16,-1-2-22 0,9-4-30 0,-10 5-39 15,2 0-44-15,8-5-55 0,0 0-99 16,0 0-205-16,0 0-646 0,0 0 285 0</inkml:trace>
          <inkml:trace contextRef="#ctx0" brushRef="#br0" timeOffset="70167.9437">13007 6895 31 0,'1'-21'277'0,"-1"21"-17"16,0-18-3-16,0 9-8 0,0 9-14 0,2-13-11 0,-2 13-15 16,4-15-7-16,-4 15-13 0,2-11-13 0,-2 11-12 15,1-8-7-15,-1 8-12 0,0 0-5 0,6-10-8 16,-6 10-15-16,0 0-4 0,0 0-12 0,0 0 4 15,0 0 16-15,0 0-17 0,0 0 4 0,12 26 6 16,-10-10 5-16,2-1 3 0,-1 9 9 0,-3-3-3 16,3 3 0-16,-1 4-8 0,2-4-3 0,-3 1-2 15,-1-2-2-15,2-1-6 0,-1 3-6 0,4-4-8 16,-1-4-6-16,-2-3-6 0,2 3-5 0,-1 0-9 16,2-4-4-16,-2 1-5 0,0 1-7 0,1-6-3 0,1 6-4 15,-1-6-7-15,-1 1-4 0,-3-10-1 0,11 16-11 16,-10-6-12-16,2-4-22 0,2 1-23 15,-5-7-31-15,1 13-26 0,4-6-32 0,-5-7-31 16,1 14-22-16,-1-14-25 0,-1 15-26 0,1-15-44 0,-14 12-42 16,13-8-77-16,-10 3-267 0,-1-6-713 0,12-1 316 15</inkml:trace>
          <inkml:trace contextRef="#ctx0" brushRef="#br0" timeOffset="70932.9362">13660 7234 174 0,'10'-1'261'0,"-10"1"-12"16,11 4-7-16,-11-4-9 0,9 8-10 0,-6-2-8 15,1 5-8-15,-1-2-11 0,-3 6-8 0,0-1-10 16,-1 4-15-16,-4-2-1 0,1 5-21 0,-7-3-13 15,-1 1-22-15,3 3 1 0,-2-4-14 0,-1-1-14 16,3-5-6-16,-3 3-11 0,1-2-17 0,-1-3-25 0,0 4-30 16,5-5-34-16,-5-1-43 0,3 0-54 0,9-8-60 15,-13 7-88-15,13-7-174 0,0 0-500 0,0 0 221 16</inkml:trace>
          <inkml:trace contextRef="#ctx0" brushRef="#br0" timeOffset="71447.8669">14042 6829 212 0,'0'0'306'0,"-3"25"-10"0,3-8-12 16,-2 0-17-16,1 4-16 0,-4 7-9 0,5-6-12 15,-3 5-8-15,0 10-25 0,3-12-9 0,-3 1-3 0,-1 0-19 16,1-1-11-16,-2 0-12 0,-1-2-7 0,5-4-13 15,-5-2-7-15,2-2-8 0,2 1-15 16,1-7-1-16,-5 3-8 0,4-5-10 0,2-7-2 0,-4 13-9 16,4-13-4-16,-3 11-5 0,3-11-4 0,0 0-7 15,0 0-3-15,0 0-7 0,0 0-8 0,0 0-5 16,0 0-14-16,-12-26-16 0,12 11-17 0,0-1-18 16,1-10-7-16,4 1-10 0,-2-10-12 0,3-3 0 15,-2 3-5-15,5-3 0 0,-1 1 3 0,2 4 6 16,-3 4 2-16,2-6 12 0,3 2 5 0,-1 9 5 15,-4 4 16-15,2 0 7 0,-1 5 12 0,-1 1 16 16,-1 5 10-16,3 1 13 0,-5 2-3 0,-4 6 5 16,12-9 0-16,-12 9 5 0,15-3 6 0,-15 3 7 15,17 11 3-15,-8 0 16 0,3 1-3 0,0 1 15 16,-2 6 1-16,3 4 21 0,4 1-9 0,-2 1 5 16,-2-2-4-16,8 6 2 0,-2 3 0 0,-1-8-4 15,-1 0-4-15,7 6 0 0,-7-8-5 0,-2 0-6 0,2-2-4 16,-1 2-9-16,-1-2-4 0,0-2-5 15,1 0-3-15,-4-5-7 0,-1-2-1 0,1 0-4 16,-5 3-8-16,5-6-4 0,-4-1-6 0,-2 1-19 0,-1 0-21 16,-5-8-30-16,8 10-29 0,-8-10-33 15,7 6-29-15,-7-6-28 0,0 0-34 0,0 0-41 0,0 0-44 16,0 0-72-16,-20 5-332 0,20-5-750 16,0 0 332-16</inkml:trace>
          <inkml:trace contextRef="#ctx0" brushRef="#br0" timeOffset="71613.1138">14116 7145 281 0,'0'0'317'0,"0"0"-34"0,26-25-21 16,-17 23-26-16,7-5-24 0,0 3-19 0,8-4-23 16,-4 3-18-16,7 0-34 0,-4 0-37 0,1 1-50 15,2 1-55-15,0 2-66 0,-2-2-94 0,-4-1-156 16,-1 1-368-16,1 0 163 0</inkml:trace>
          <inkml:trace contextRef="#ctx0" brushRef="#br0" timeOffset="71790.2772">14725 7097 326 0,'6'8'355'0,"-3"-1"-16"16,-3-7-3-16,6 17-1 0,-5-8-9 0,4-1-26 0,-2 7-13 15,-3-5-17-15,4 4-25 0,-4 1-18 0,0 1-23 16,-1 2-24-16,-2-2-12 0,-2 0-18 15,-4-1-19-15,0 7-31 0,-1-2-43 0,2-6-52 0,2 1-36 16,-1-2-35-16,0-2-39 0,-1-2-53 0,2 1-68 16,-1-4-86-16,7-6-263 0,-12 7-620 0,12-7 274 15</inkml:trace>
          <inkml:trace contextRef="#ctx0" brushRef="#br0" timeOffset="72516.96">14990 6770 10 0,'8'-8'322'0,"4"-2"-32"0,-2-1-16 16,4 1-16-16,2 2-13 0,5-5-19 0,-5 3-8 16,10 2-12-16,-1-2-14 0,0 7-14 0,4-4-6 0,-3 4-9 15,4 3-7-15,0 0-10 0,-3 0-12 0,0 4 0 16,-2 2-9-16,1 1-1 0,-10-1-9 16,3 2-6-16,-1 2-2 0,-3-3 4 0,-3 6-1 0,-4 0 3 15,-1 2-2-15,-3-3 0 0,-2 3 1 0,-5 1-2 16,-2-3-10-16,-2 4 0 0,-5-2-4 0,0 4-10 15,-1-6-7-15,-8 6-8 0,1-3-6 0,1-1-8 16,4-4-2-16,0 0-9 0,-1-3-4 0,5-1-5 16,1-1-5-16,3 0-2 0,-1-1-5 0,8-5-5 15,-12 4-6-15,12-4-13 0,-9 6-16 0,9-6-14 16,0 0 3-16,0 0-12 0,0 0-5 0,0 0 2 16,23-28-3-16,-12 21 15 0,3-3-8 0,1 2 14 15,-2-3-9-15,7 5 4 0,-2-3 0 0,-2 0 1 16,0 2 7-16,1 2 0 0,2 1 0 0,1 1 12 15,-3 2-1-15,0-1 8 0,1 4 7 0,0-1 2 16,-3 5 13-16,-1-2 10 0,0 3 8 0,2-1 4 0,-5 5 6 16,1-2 7-16,-2 2 3 0,-5 0 6 15,-2-2 4-15,0 2 6 0,0 1 8 0,-8 5 1 0,-1-5-3 16,-6 3-4-16,2 0-7 0,-7 1-6 0,4-3-10 16,-8 6-3-16,-1-3-4 0,-1-2-9 0,2-2-8 15,5-1-15-15,-2-3-24 0,3 2-29 0,2-3-33 16,-4-1-43-16,10-1-32 0,-2-3-41 0,9-2-32 15,-18 4-44-15,9-4-58 0,9 0-77 0,-13-13-364 16,13 13-825-16,-8-21 366 0</inkml:trace>
          <inkml:trace contextRef="#ctx0" brushRef="#br0" timeOffset="72037.4713">15107 6818 270 0,'10'-4'372'0,"-10"4"-22"0,0 0-21 0,9 17-8 0,-6-8-4 15,-2 4-8-15,1 5-12 0,-1-4-11 0,2 9-18 16,-1-4-17-16,-1 5-29 0,4 2-7 0,-5-3-22 16,1 1-13-16,4 0-24 0,-5 2-12 0,1-3-15 15,1-1-10-15,-2 1-13 0,0-5-13 0,-2 0-12 16,2-4-21-16,0 3-30 0,-1-7-32 15,-2-2-33-15,3-8-33 0,-5 17-30 0,5-17-26 0,-10 7-32 16,4-1-35-16,6-6-49 0,-16 4-46 0,16-4-79 16,-24-6-225-16,10 0-637 0,2-3 283 0</inkml:trace>
          <inkml:trace contextRef="#ctx0" brushRef="#br0" timeOffset="73231.7895">15882 6354 219 0,'0'0'272'15,"0"0"-11"-15,0 0-11 0,0 0-8 0,-9 5-13 16,9-5-9-16,0 0-13 0,0 0-16 0,0 0-13 0,0 0-12 16,0 0-9-16,0 0-4 0,0 0-15 0,0 13-5 15,0-13-3-15,0 0-8 0,0 0-5 16,0 0-1-16,0 0-13 0,0 0-1 0,12 13 1 16,-12-13 7-16,3 11-5 0,-3-11-3 0,12 7-1 0,-4-4-6 15,-1 5 3-15,6-2 1 0,4 1-3 0,-2 0-11 16,0-1 3-16,1 5 1 0,6-3-2 0,-4-1-3 15,6 7-2-15,0-4 2 0,1 4-8 0,-1-5 3 16,2 3-7-16,3 1-1 0,-5-2-3 0,3 0 1 16,-2-2-3-16,2 2 0 0,0 0-2 0,0-1-3 0,-2 1-3 15,-1-1-2-15,0-1 10 0,-6-3-9 16,1 0 0-16,1-1-1 0,-1 1 0 0,-4-2-6 16,0 0-2-16,1 0-2 0,-5-1-4 0,-1 1-5 15,-2-2-4-15,-8-2-1 0,15 4-2 0,-8-1-2 0,-7-3-2 16,12 6 2-16,-12-6 7 0,7 8 0 0,-7-8 7 15,6 9 6-15,-6-9 6 0,-1 16 18 0,1-16-11 16,-10 25 7-16,1-13 2 0,-5 7-4 0,-4 1-1 16,-1-1 9-16,-9 5-24 0,-5 2 6 0,3 0-16 15,-7 1-9-15,4-2-2 0,-6-1 4 0,6-3-10 16,0 3-15-16,1-3-28 0,8-3-32 0,-2-1-42 16,1-2-46-16,4 0-58 0,0-3-67 0,9-3-50 15,-3 1-60-15,3-2-83 0,4-3-502 0,-3-3-1039 16,11-2 461-16</inkml:trace>
        </inkml:traceGroup>
      </inkml:traceGroup>
    </inkml:traceGroup>
    <inkml:traceGroup>
      <inkml:annotationXML>
        <emma:emma xmlns:emma="http://www.w3.org/2003/04/emma" version="1.0">
          <emma:interpretation id="{942E1694-1059-43D7-8233-52A97759BE0A}" emma:medium="tactile" emma:mode="ink">
            <msink:context xmlns:msink="http://schemas.microsoft.com/ink/2010/main" type="paragraph" rotatedBoundingBox="6937,11921 17074,10940 17205,12300 7069,132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2DE401-A2C9-4E65-ABC3-1B3EED5AB2FE}" emma:medium="tactile" emma:mode="ink">
              <msink:context xmlns:msink="http://schemas.microsoft.com/ink/2010/main" type="line" rotatedBoundingBox="6937,11921 17074,10940 17205,12300 7069,13281"/>
            </emma:interpretation>
          </emma:emma>
        </inkml:annotationXML>
        <inkml:traceGroup>
          <inkml:annotationXML>
            <emma:emma xmlns:emma="http://www.w3.org/2003/04/emma" version="1.0">
              <emma:interpretation id="{1FF5F111-1B4D-408E-A75F-8BD4EF6FBA94}" emma:medium="tactile" emma:mode="ink">
                <msink:context xmlns:msink="http://schemas.microsoft.com/ink/2010/main" type="inkWord" rotatedBoundingBox="6940,11950 8153,11833 8282,13164 7069,13281"/>
              </emma:interpretation>
            </emma:emma>
          </inkml:annotationXML>
          <inkml:trace contextRef="#ctx0" brushRef="#br0" timeOffset="92875.2323">5905 10793 229 0,'0'0'227'0,"-17"-2"-15"0,17 2-15 15,0 0-4-15,0 0-3 0,0 0-8 0,0 0-5 16,0 0-3-16,0 0-10 0,0 0-3 0,0 0-9 0,0 0-8 15,-18-2-4-15,18 2-7 0,0 0-4 16,0 0-8-16,0 0-4 0,0 0-10 0,0 0-10 16,0 0-1-16,0 0-11 0,0 0-6 0,0 0-10 15,0 0-7-15,0 0-2 0,0 0-10 0,0 0-7 16,0 0-1-16,0 0-6 0,0 0-2 0,39-6-1 0,-21 5-9 16,0 1 1-16,1-4 0 0,8 2 1 0,5-2-7 15,-6 4 0-15,4-1-4 0,-1 1 2 0,2-2-3 16,-3 0-8-16,13 0 5 0,-15-3 0 15,3 3 3-15,1-1-3 0,-4 2 1 0,1-2-4 0,-4 0-7 16,-4 2 6-16,5-5 2 0,-8 5-6 0,4-2 4 16,-4 3-1-16,-1-1-4 0,-3 1 4 0,-12 0-5 15,18-2 4-15,-18 2-4 0,16 0-2 0,-16 0 2 16,14 0-2-16,-14 0-1 0,12 0 4 0,-12 0-1 16,0 0-2-16,13 0 11 0,-13 0-12 0,0 0 3 15,0 0-2-15,0 0 4 0,10 2-1 0,-10-2-3 16,0 0 13-16,0 0-7 0,0 0-2 0,0 0 16 15,0 0-16-15,0 0 4 0,0 0-1 0,0 0 1 16,0 0-4-16,0 0-1 0,0 0 2 0,0 0-2 0,0 0 0 16,0 0-1-16,0 0-5 0,0 0 4 0,0 0-2 15,0 0 6-15,0 0-13 16,0 0 11-16,0 0-4 0,-26 18 1 0,20-13 8 0,6-5-7 0,-11 12-3 16,4-4 11-16,1 3-15 0,-6 1 6 0,1 2 3 15,2 2-2-15,-2 1 3 0,-3 7 11 0,2 0-18 16,-1 0 9-16,2 1 6 0,-8 10 9 0,1-3-14 15,2 3 2-15,-4-4 0 0,4 2 5 0,-1-1-5 16,4-6 7-16,0-2-14 0,-1 4 12 0,2-2-3 0,-1-1 6 16,1-5-5-16,0 3 5 0,3-8-3 15,0 1-5-15,0 2 0 0,3-6-2 0,-3 0 10 16,8 0-12-16,-4-4 3 0,2 1-4 0,3-9 4 0,-4 14 1 16,4-14 1-16,-6 10-3 0,6-10 0 0,-3 9-4 15,3-9 6-15,-6 11-2 0,6-11-5 0,-6 5 3 16,6-5-5-16,-6 10 8 0,6-10-9 0,0 0 9 15,-5 10-6-15,5-10 2 0,0 0-4 0,-7 7 1 16,7-7 3-16,0 0 4 0,-7 8-9 0,7-8 10 16,0 0-4-16,0 0-12 0,0 0 11 0,-6 7 7 15,6-7-12-15,0 0 5 0,0 0-1 0,0 0-4 16,0 0 11-16,0 0-7 0,0 0 0 0,0 0 1 16,0 0-5-16,0 0 4 0,0 0-5 0,0 0 7 15,0 0 2-15,0 0-7 0,0 0 4 0,0 0-1 16,20-20 2-16,-20 20 0 0,18-12 14 0,-10 5-4 15,5 0 2-15,-1 0 8 0,2 0 2 0,0-2 1 0,0 3 1 16,2 0 3-16,1 2 0 0,1-4 3 16,-3 2-6-16,2 4-2 0,0-3-4 0,-1 3 0 0,-5 2 10 15,1-1-10-15,0-2-5 0,-12 3 2 0,20 3-7 16,-8-6-1-16,0 6 5 0,-1-2-7 0,1 1 0 16,1 4 0-16,0-1-7 0,-1-3-13 0,-3 0-17 15,8 1-24-15,-7 1-31 0,1-2-33 0,-2 2-32 16,1 0-42-16,-1 0-53 0,-9-4-71 0,13 3-355 15,-13-3-725-15,0 0 321 0</inkml:trace>
          <inkml:trace contextRef="#ctx0" brushRef="#br0" timeOffset="93286.9022">6865 11209 163 0,'6'-8'247'15,"-6"8"-7"-15,0 0-15 0,6-8 0 0,-6 8-8 0,0 0-14 16,0 0-7-16,0 0-12 0,0 0-10 0,0 0-14 16,0 0-4-16,8-6-15 0,-8 6-12 0,0 0-3 15,0 0-7-15,0 0 2 0,0 0-5 0,0 0-6 16,-9 30-6-16,9-30 1 0,-9 22-4 0,7-10 11 15,-5 3-6-15,2 0 8 0,1 1-11 0,-2 0 5 16,1-1 4-16,4 3-9 0,-4-2-4 0,4 1-7 16,-1 1-3-16,2-5 2 0,0 2-2 0,0-1-5 15,2-1-5-15,-1-2 6 0,1 0-13 0,2-3 6 16,4 6-2-16,-2-6-3 0,0-4-8 0,3 3 4 0,0-3-7 16,0 0-5-16,-9-4 0 0,19 3-7 15,-10-3-5-15,3 0-5 0,-12 0-6 0,21-3-15 16,-8 2-21-16,-2-1-27 0,-2-3-27 0,3 2-41 0,-4-2-33 15,3 0-29-15,-2-1-20 0,0 1-29 16,-9 5-28-16,10-11-21 0,-4 5-19 0,-6 6-32 16,6-16-47-16,-3 9-235 0,-3 7-637 0,2-16 283 0</inkml:trace>
          <inkml:trace contextRef="#ctx0" brushRef="#br0" timeOffset="93498.387">7092 11300 34 0,'6'-8'263'16,"-6"8"-13"-16,7-7-9 0,-7 7-12 0,0 0-16 15,0 0-4-15,14 0-15 0,-14 0-1 0,0 0-1 16,12 12-2-16,-8-4-2 0,2 7-1 0,-3 4-14 16,0 1 7-16,0 7-10 0,2 1 1 0,-8 9-8 15,0 1-8-15,4 1-14 0,-1-3-11 0,-3 1-9 16,0 4-9-16,0-7-9 0,0 2-9 0,2 2-8 0,-1-10-11 16,2-2-10-16,2 3-22 0,-4-2-22 15,5-1-36-15,3-2-33 0,-1 0-35 0,-4-9-41 16,4 2-48-16,-2 0-47 0,7-5-86 0,-4-6-299 0,3-4-653 15,-9-2 288-15</inkml:trace>
        </inkml:traceGroup>
        <inkml:traceGroup>
          <inkml:annotationXML>
            <emma:emma xmlns:emma="http://www.w3.org/2003/04/emma" version="1.0">
              <emma:interpretation id="{1286EF83-7B3A-405A-8B01-2B2D49EEC87C}" emma:medium="tactile" emma:mode="ink">
                <msink:context xmlns:msink="http://schemas.microsoft.com/ink/2010/main" type="inkWord" rotatedBoundingBox="8968,11725 13308,11305 13418,12442 9078,12861"/>
              </emma:interpretation>
            </emma:emma>
          </inkml:annotationXML>
          <inkml:trace contextRef="#ctx0" brushRef="#br0" timeOffset="102656.5554">10078 10398 188 0,'0'0'233'0,"-11"-8"-6"0,11 8-8 15,-6-5-11-15,6 5-11 0,0 0-14 0,0 0-11 16,0 0-14-16,0 0-7 0,0 0-11 0,-6-10-11 0,6 10-9 16,0 0-11-16,0 0-9 0,0 0-2 0,0 0-5 15,0 0-3-15,0 0-6 0,0 0 1 0,0 0-2 16,32-1-6-16,-32 1-5 0,23 4 4 0,-8-1-7 15,2 1 2-15,-1-1-7 0,1 1-2 0,2 2 8 16,3 2-14-16,4 0-1 0,-2 1-4 0,-2 1 8 16,3 1-12-16,-2 1-4 0,1 1 0 0,-2-2-5 15,0 3 2-15,1-2 0 0,1 6-14 0,-2 0 4 16,-3-5-5-16,1 1 15 0,2 3-15 0,-3-4 3 16,-5 2 7-16,5-4 0 0,1 7-1 0,-4-6-1 15,0-1 1-15,1 2 3 0,-1-2-9 0,-1 2-1 16,-1-3 0-16,-1 0-3 0,2 1 4 0,-2 2 0 15,-2-1-1-15,2-2 1 0,-4 3-11 0,2-4 13 16,-5 1-10-16,-3-5 6 0,4 7 8 0,-3 1 1 16,-2-1-3-16,-2 3 0 0,-2-2 1 0,-2 3-2 0,-3-2-3 15,1 0 3-15,-8 7-4 0,-2-4 0 16,4-2-2-16,-6 5-2 0,2-3 0 0,-2 1 0 0,-2-4-5 16,4-1-3-16,-1-4 1 0,-2 4-2 0,3-3-1 15,-1-3-11-15,4 2 7 0,-1-2 3 0,5-1-1 16,-2-5-10-16,11-1-10 0,-17 6-31 0,10-6-42 15,7 0-33-15,0 0-33 0,-15 0-46 0,15 0-47 16,0 0-49-16,0 0-78 0,0 0-269 0,0 0-690 16,0 0 306-16</inkml:trace>
          <inkml:trace contextRef="#ctx0" brushRef="#br0" timeOffset="102115.0134">10307 10328 43 0,'0'0'191'0,"0"0"-2"0,0 0 1 16,0 0-7-16,0 0-2 0,0 0 0 0,0 0-6 15,6 29-5-15,-6-29-3 0,0 13-4 0,3-2-4 16,-3 0-12-16,2 2-1 0,1 2 3 0,-3-3-5 16,3 4-6-16,0-3-9 0,0 2 5 0,0 2 5 15,0 0-9-15,1-2 4 0,-1 2-2 0,0 0 0 16,5-1-7-16,-5 2 6 0,3-1-5 0,0-1-1 15,-1 3-12-15,0 4-3 0,1-1-6 0,0 1-6 0,-2-7-8 16,2 7-6-16,-3-6-9 0,0-3-5 0,2 3-8 16,-2-3-4-16,0-1-7 0,0 2 2 15,0 1-8-15,-3-1-5 0,0 2-9 0,3 1-3 0,-6-5-17 16,0 5-19-16,3 0-24 0,-6-5-23 0,3 2-25 16,-2 1-21-16,2-4-19 0,0 0-19 0,-3-2-22 15,2-1-27-15,-5 1-34 0,3-3-33 0,6-7-40 16,-10 5-309-16,10-5-653 0,-20-1 288 0</inkml:trace>
          <inkml:trace contextRef="#ctx0" brushRef="#br0" timeOffset="102905.8124">10940 10911 111 0,'0'0'310'0,"0"0"-16"0,15 8-12 15,-8-5-12-15,1 3-12 0,-4 3-19 16,3 1-6-16,-1 5-12 0,-3 0-12 0,0 0-9 0,-3-1-14 16,0 4-16-16,0 1 1 0,-3 3-33 0,-6 2 4 15,6-2-31-15,-1-1-4 0,-5 2-12 16,3 0-11-16,-1-3-5 0,-2-2-15 0,4-2-29 0,-4-1-27 15,3 1-47-15,0-4-24 0,2 2-45 0,-5-6-53 16,6 0-62-16,3-8-95 0,-11 7-200 16,11-7-561-16,0 0 249 0</inkml:trace>
          <inkml:trace contextRef="#ctx0" brushRef="#br0" timeOffset="103446.4373">11706 10356 157 0,'5'-6'297'16,"-5"6"-15"-16,0 0-16 0,3-11-16 0,-3 11-8 16,0 0-22-16,0 0-6 0,0 0-17 15,-3-17-12-15,3 17-16 0,0 0-16 0,-9-9-12 0,9 9-9 16,-14-3-12-16,14 3-13 0,-13 0-5 0,13 0-9 16,-27 8 0-16,12-4-4 0,-7 6-3 0,-1 1-3 15,-3-1 2-15,3 7 2 0,-1-2-4 0,-10 6 0 16,9-5 3-16,-2 7 10 0,3-4-16 0,2 3 0 15,2-5-3-15,2 1-4 0,5 3 5 0,-3-3-13 16,8-3-8-16,-1 1-4 0,2-1 3 0,4 8-7 0,-3-6 5 16,6-2-7-16,-3-2 2 0,6 3-1 15,3-3-2-15,0 3-1 0,1 1 3 0,1-1-6 16,1-1 1-16,2 1-4 0,3-3 1 0,4 5 2 0,3 0-4 16,-2-3-1-16,2-3-4 0,1-2 2 0,4 3-4 15,0-11 4-15,0 9-2 0,5-8-2 0,-4 1 0 16,1-4 0-16,2 2-5 0,-1-4-1 0,-3-2-3 15,0 1 0-15,-2-5 1 0,-5 5-2 0,0-2-5 16,1-3 0-16,-2 3-4 0,-3-2-15 0,-1 3-18 16,-3-2-25-16,-2 2-36 0,1-1-34 0,-2-2-35 15,-8 7-37-15,12-8-36 0,-9 1-42 0,-3 7-55 16,6-7-86-16,-6 7-277 0,0 0-741 0,-2-15 328 16</inkml:trace>
          <inkml:trace contextRef="#ctx0" brushRef="#br0" timeOffset="103705.3372">12283 10796 284 0,'8'10'392'0,"-1"2"-10"15,-4-3-10-15,0 2 4 0,-1 4-9 0,-1-2-19 16,-2 1-15-16,-1 4-20 0,-8 5-31 0,1 2-27 16,-2 0-22-16,-8 5-27 0,7-6-19 15,0 2-16-15,-9 5-38 0,-1 1-60 0,6 3-58 0,2-14-76 16,2 6-68-16,-3 4-93 0,3-9-111 0,-1-1-331 16,0-2-717-16,-1-5 318 0</inkml:trace>
          <inkml:trace contextRef="#ctx0" brushRef="#br0" timeOffset="94045.953">7961 11215 205 0,'0'0'312'0,"0"0"-26"0,0 0-15 0,0 0-19 16,0 0-18-16,0 0-17 0,0 0-13 0,0 0 2 16,0 0-6-16,20 9-11 0,-20-9-7 0,19 2-11 15,-2-4-4-15,-2 2 0 0,4 0-13 0,-3-2-10 16,4 2-3-16,7-3-9 0,-2 1-16 0,2 1 2 16,-2 0-18-16,-3-3-6 0,7 4-12 0,-11-3-9 15,4 3-5-15,-6-3-6 0,4 2-17 0,-1-2 8 0,-5 6-7 16,1-3-9-16,-15 0-4 0,19 0-11 0,-9 0-12 15,-10 0-26-15,20 1-17 0,-20-1-25 0,13 0-16 16,-13 0-25-16,9 6-28 0,-9-6-30 0,0 0-44 16,0 0-63-16,0 11-103 0,0-11-200 0,0 0-613 15,0 0 272-15</inkml:trace>
          <inkml:trace contextRef="#ctx0" brushRef="#br0" timeOffset="94236.8486">8120 11496 319 0,'0'0'325'16,"0"0"-15"-16,10 16-18 0,-10-16-21 0,16-5-22 15,-16 5-21-15,38-15-18 0,-17 5-23 0,4-2-14 0,0 0-23 16,11-6-15-16,-11 5-17 0,2 0-8 16,0 2-34-16,-2 1-31 0,-2 0-37 0,-7 3-40 15,1 1-38-15,-8 2-33 0,-3 3-48 0,4-3-61 0,-10 4-228 16,0 0-477-16,0 0 212 0</inkml:trace>
          <inkml:trace contextRef="#ctx0" brushRef="#br0" timeOffset="95643.6147">9387 10531 213 0,'0'0'236'0,"9"-3"-13"16,-9 3-10-16,0 0-15 0,0 0-11 15,0 0-13-15,0 0-8 0,0 0-15 0,0 0-6 0,0 0-10 16,0 0 1-16,0 0-2 0,17 8-7 0,-17-8 1 16,0 0-4-16,0 0-4 0,-9 16-6 0,9-16-1 15,-11 16-8-15,2-4 3 0,-1-1-9 0,1 2-4 16,-5 0 1-16,1 3-16 0,-6 2 5 0,5 2-4 16,-5-1 10-16,-4 0-15 0,1 2-11 0,3 1 3 15,-4-3-1-15,-2 6 2 0,4-5-11 0,2-1 4 16,-1 1-4-16,5-11-1 0,2 4-4 0,-1-3-4 0,4 0-11 15,1-3 2-15,3 0-3 0,-1-3-1 16,-2 7-7-16,6-4 3 0,3-7-6 0,-14 6 0 16,14-6-7-16,-6 7 5 0,6-7-7 0,0 0 3 0,0 0-7 15,-7 7 2-15,7-7-2 0,0 0 3 16,0 0-3-16,0 0 4 0,0 0-6 0,0 0-6 16,0 0 6-16,0 0 1 0,0 0-11 0,0 0 13 0,-12 4-5 15,12-4 2-15,0 0-4 0,0 0 10 0,0 0-9 16,0 0-2-16,0 0 2 0,-4 7 1 0,4-7-1 15,0 0-4-15,0 0 1 0,0 0 2 0,0 0-5 16,0 0 2-16,0 0-6 0,0 0 4 0,0 0-2 16,0 0 6-16,0 0 12 0,0 0-9 0,0 0 8 15,16 13 10-15,0-9 1 0,-2 0 17 0,2-1 8 16,9 4 6-16,1 1 6 0,4 1 1 0,-2-2 2 16,5-1 0-16,0 10-7 0,5-2 3 0,-5-4-6 0,6 4-8 15,-6-4-5-15,1 8 0 0,2 0-2 0,-9-4-5 16,4 9-21-16,-10-5-44 0,-2 2-56 0,1-3-81 15,-5 2-53-15,-2 3-73 0,-5-7-98 16,-6 0-434-16,4-6-890 0,-6-9 394 0</inkml:trace>
        </inkml:traceGroup>
        <inkml:traceGroup>
          <inkml:annotationXML>
            <emma:emma xmlns:emma="http://www.w3.org/2003/04/emma" version="1.0">
              <emma:interpretation id="{4554434C-9DF8-4E5A-865B-247B2105AA42}" emma:medium="tactile" emma:mode="ink">
                <msink:context xmlns:msink="http://schemas.microsoft.com/ink/2010/main" type="inkWord" rotatedBoundingBox="13815,11376 17085,11060 17177,12004 13906,12320"/>
              </emma:interpretation>
            </emma:emma>
          </inkml:annotationXML>
          <inkml:trace contextRef="#ctx0" brushRef="#br0" timeOffset="109463.5464">12765 10425 89 0,'0'0'274'15,"3"-24"-14"-15,-3 15-13 0,2-2-19 0,2 0-18 16,-1 1-17-16,5 0-11 0,-1-1-15 0,5 0-11 16,0 2-6-16,3-2-9 0,1 4-9 0,1 0-5 15,2 3-7-15,0 1-8 0,1 0-5 0,1 3-7 0,4 0 2 16,-3 4-8-16,4 2-3 0,-2 2-12 15,-4 3 5-15,-5-2-10 0,5 8 5 0,-1-3-5 16,-4 3-2-16,-2 3-10 0,1-1-1 0,-4 4-4 16,-4-6 4-16,-3-2-11 0,2 3-8 0,-5 5 2 0,0-7-19 15,0 0 10-15,-3-1 4 0,0-1-2 16,-2-5-1-16,2 6-8 0,-4-7 6 0,4 3-9 16,3-11-1-16,-9 13 1 0,3-9-3 0,0 2 3 0,6-6-8 15,-7 9 2-15,7-9-1 0,-8 5-7 16,8-5-3-16,0 0-6 0,0 0-2 0,0 0-15 0,0 0-17 15,0 0 2-15,0 0-7 0,0 0 2 0,-3-27-2 16,3 27 6-16,0 0-1 0,15-13 7 0,-10 6-3 16,5 5 0-16,-1-4 10 0,-9 6 1 0,16-5-2 15,-7 3 2-15,6-2 6 0,-15 4 9 0,26 3 3 16,-12-2 2-16,3-1 10 0,-7 3 4 0,5 1 2 16,2-1 9-16,-2 4 12 0,-1 1-3 0,1 0-3 15,-3 1 5-15,-3 5-4 0,0-3 13 0,0 4 0 16,-1 0 0-16,-5 1 5 0,-3 0 2 0,-2 0-3 0,1 2 2 15,-4 0 1-15,-4 3-2 0,-1-5 0 16,1-2-1-16,-3 2-7 0,0-1 0 0,1 0-7 0,-5 3 0 16,6-3-7-16,-2-6-2 0,0 2 0 0,0 0-11 15,3-4-19-15,-2 3-25 0,7-9-36 0,4-1-28 16,-12 6-35-16,12-6-46 0,-10 1-51 0,10-1-58 16,0 0-88-16,-8-18-283 0,8 18-705 0,6-18 313 15</inkml:trace>
          <inkml:trace contextRef="#ctx0" brushRef="#br0" timeOffset="108938.8017">12850 10241 101 0,'0'0'278'0,"0"0"-1"16,0 0-8-16,0 31-6 0,5-16-9 0,-4-4-12 15,5 5-1-15,-3-1-3 0,6 8-12 0,-3-1 0 16,-2-1-5-16,7 4-5 0,-2-1 2 0,1-3-4 16,-1 4-2-16,2-2-12 0,-2 0-6 0,1 0-10 15,-1-2-7-15,-2-3-19 0,-1 5-8 0,2-8-14 16,-2 2-14-16,0 4-8 0,-3-3-10 0,0-1-9 15,0-3-9-15,6 0-12 0,-9 1-6 0,1-2-15 16,-2 5-19-16,-2-5-37 0,0 0-33 0,-3 0-51 0,1 0-18 16,-1-1-40-16,0-4-16 0,-1-1-26 0,-1-2-30 15,1 2-26-15,-5-2-29 0,12-5-49 0,-19 0-324 16,5-2-699-16,-1-6 309 0</inkml:trace>
          <inkml:trace contextRef="#ctx0" brushRef="#br0" timeOffset="109679.4445">13666 10666 15 0,'18'5'343'0,"-12"-4"-9"0,-6-1-2 0,10 7-8 16,-4 0 0-16,-6-7 10 0,6 17-13 0,-4-3-8 15,1-1-13-15,-6 5-25 0,0 10-12 0,-2-11-24 16,2 6-20-16,-3 3-22 0,-1-2-17 0,-4 0-22 0,4 1-12 15,1-1-13-15,-2-2-18 0,3 0-22 0,-1-6-34 16,3 1-40-16,-6-3-52 0,7 3-32 16,-1-6-46-16,-1-3-45 0,4-8-43 0,-5 15-53 15,5-15-68-15,0 0-330 0,0 0-705 0,0 0 312 16</inkml:trace>
          <inkml:trace contextRef="#ctx0" brushRef="#br0" timeOffset="110466.7615">13990 10395 11 0,'-2'-14'349'0,"2"14"-36"0,2-14-28 0,-2 14-19 16,7-14-21-16,-1 7-17 0,7-3-15 0,2 2-19 16,11-5-6-16,1 2-20 0,10 1-14 0,-1-4-13 15,4 6-11-15,0 6-5 0,0-6-9 0,4 6-2 16,-4 1-4-16,0 2-3 0,-8 3-5 0,-3 2-1 15,3-3-4-15,-4 7 3 0,-3 1-9 0,1-2-7 16,-5 6-2-16,-1-4-7 0,-9-1-4 0,-2 7 4 16,-3-3-4-16,-5 3-1 0,-2-2-3 0,-1 5 1 15,-4-4 2-15,-4 9-1 0,-3-6 1 0,-2-1-2 0,3-4 2 16,-3 3-9-16,-3-3-6 0,-3 3-2 16,6-6-6-16,-3-1-5 0,3 1-7 0,0-4-1 15,0-2-1-15,5 0-4 0,0-1 2 0,1 0-13 0,9-4-5 16,-14 5-18-16,14-5-8 0,0 0-15 0,0 0-8 15,0 0-11-15,0 0-8 0,-10-14 7 0,10 14-8 16,0 0 7-16,22-17 9 0,-14 10 3 0,2-4-5 16,3 4 10-16,2-1 2 0,0 0 6 0,0 1 0 15,0 0-4-15,1 4 8 0,1-3 6 0,-1 1 9 16,4 1 1-16,-1 1 2 0,-3 4 7 0,2-1 5 16,2 0 8-16,4 0 9 0,-5 3 7 0,0 1 1 15,7 2 18-15,-8 1-5 0,-2 0 0 0,0 3 0 16,-2 2 8-16,-4-2 4 0,-2 3 3 0,-2 1 1 0,-8-1 4 15,4 0 4-15,-5 7 1 0,-3-6 0 16,-6 1 1-16,-3 4-4 0,-4-1-2 0,4 0-7 16,-2-7-6-16,-5 4 2 0,-2-3-16 0,2 2-2 0,1 0-3 15,-3-5-14-15,3 3-23 0,2-6-18 0,4 5-37 16,1-7-50-16,2-1-51 0,0-1-51 0,12-2-52 16,-19-4-67-16,10-1-101 0,-3-6-337 0,5 1-828 15,2-4 367-15</inkml:trace>
          <inkml:trace contextRef="#ctx0" brushRef="#br0" timeOffset="109952.8477">14116 10360 275 0,'5'-8'347'0,"-5"8"-31"0,0 0-30 0,0 0-12 16,0 0-6-16,0 0-8 0,13 23-20 0,-8-11-8 15,-1 3 1-15,2 0-12 0,-1 2-9 0,-1 5-12 16,2 2-7-16,0-1-19 0,-4 2-9 15,1-2-13-15,0-1-11 0,-1 3-14 0,-2-1-11 0,2-3-14 16,-2 2-5-16,-2 1-9 0,0-8-9 0,0 1-20 16,1 1-26-16,-4-5-41 0,2 0-26 0,-1-4-28 0,2 1-28 15,2-10-18-15,-6 15-34 0,6-15-34 0,-6 6-46 16,6-6-42-16,0 0-55 0,0 0-259 0,-24-6-626 16,24 6 277-16</inkml:trace>
          <inkml:trace contextRef="#ctx0" brushRef="#br0" timeOffset="111034.0178">15205 9999 25 0,'-12'-2'369'0,"12"2"-19"16,-21-5-17-16,12 4-20 0,9 1-14 15,-19-5-15-15,19 5-17 0,-14-3-18 0,14 3-27 0,0 0-12 16,-14 0-42-16,14 0-8 0,0 0-6 0,0 0-20 15,-11 7-9-15,11-7-9 0,0 0-1 0,0 0-10 16,0 0 4-16,0 0-4 0,25 17 4 0,-16-12-13 16,2-2-2-16,4 3-11 0,3-2 1 0,-2 3-7 15,3-3-6-15,7 3-6 0,-1-1 5 0,-4-2-5 16,4 3-6-16,2-3 0 0,0 0 2 0,1 2-4 16,2 1 0-16,0 0-2 0,-3 1 0 0,3-1-2 15,0 1 0-15,-1-1-5 0,-2 1 2 0,0-1-5 16,1 1 1-16,-1 2-3 0,0-4-2 0,-1 2 2 15,0-1-3-15,1 3 0 0,0-3 7 0,-2-3-3 16,2 1 4-16,-1 3-1 0,-3-4 1 0,3 1 2 16,-7 0-1-16,-1 0 8 0,-2 1-3 0,-5 0 3 0,2-1-1 15,1 2 6-15,-5 3 3 0,-3 1 10 0,-2-1 5 16,-7 7 7-16,0 5 2 0,-7 3-5 16,-8 6 4-16,-12 0-9 0,5 1-5 0,-10-1-5 0,6 5-6 15,-9-4-12-15,-2 0 3 0,3 3-7 0,-1 0-8 16,0-3-4-16,0 0-18 0,6-5-37 0,3 2-30 15,2-2-48-15,8-7-54 0,0 1-65 0,7-8-76 16,-2 0-55-16,-1 1-76 0,3-1-111 0,3-9-384 16,2 3-994-16,0-1 440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1:14.0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B1EDF6-ADD1-46A2-8BE9-688DEFB0D21E}" emma:medium="tactile" emma:mode="ink">
          <msink:context xmlns:msink="http://schemas.microsoft.com/ink/2010/main" type="inkDrawing" rotatedBoundingBox="1527,2793 4408,2581 4412,2630 1531,2842" semanticType="underline" shapeName="Other">
            <msink:sourceLink direction="with" ref="{0520A417-3779-447E-8053-69C7B5C10080}"/>
          </msink:context>
        </emma:interpretation>
      </emma:emma>
    </inkml:annotationXML>
    <inkml:trace contextRef="#ctx0" brushRef="#br0">38 223 13 0,'0'0'262'0,"-17"-3"-11"0,17 3-12 15,0 0-9-15,-13-1-10 0,13 1-10 0,0 0-13 16,0 0-12-16,0 0-12 0,0 0-14 0,-9-4-9 15,9 4-16-15,0 0-12 0,0 0-15 0,0 0-11 16,0 0-15-16,0 0-2 0,0 0-6 0,0 0-6 0,0 0-2 16,39 5-1-16,-28-1-3 0,3-2 4 0,7-1 1 15,-2-1-6-15,8 4 2 0,0-2-3 0,1 3-5 16,2-6 2-16,1 1 0 0,1 0-2 16,6-4-1-16,3 2-3 0,-10-2-1 0,9 1 5 0,1 3-8 15,-1-5-8-15,-1-1 7 0,-2-2-5 0,2 1-10 16,1 2 5-16,-9 1 2 0,11-3-9 0,-3 2 0 15,1 1-2-15,-9-2-6 0,10-3 8 0,-1 5-16 16,-7 1 9-16,5 2-9 0,3 0-3 0,-10-2 1 16,11-1 2-16,-2 4 0 0,-1-7 0 0,-6 6-1 15,-5-1-8-15,0 1 10 0,4-3-9 0,-1 2 9 16,-1-3-10-16,0-1 0 0,-2 3 1 0,0 3 1 16,2-4-1-16,-2 0-2 0,-1 1 3 0,-1 0 1 15,1 0-6-15,-1-1 8 0,-6 4-3 0,7 3-1 16,-2-7 3-16,0 4 0 0,-4-1-7 0,-1 2 8 15,-1-2-1-15,-3 1-1 0,4 1 1 0,5-1 2 16,-5 0 2-16,0 1 1 0,-2-1-5 0,0 3 5 16,8-3 0-16,-7 1-2 0,0 1 4 0,1-2 1 0,1 0 1 15,-2 0-3-15,0 1 5 0,7-1-4 0,-10 0 8 16,11-1 1-16,-8-1 0 0,5 4-1 16,2-4 3-16,-9 1 1 0,6 1-4 0,-7-3 4 0,10 1 5 15,-9 1-4-15,4 1-2 0,-1-4 6 0,1 4-5 16,-2-3 1-16,6 0 5 0,-7 2-1 0,2-3 1 15,-1 1-3-15,2 0 3 0,4 0 6 0,-5 2-10 16,-1-3 1-16,2 0 4 0,-3 2 1 0,3-2-1 16,-2 3 1-16,-1-1 2 0,3-2 1 0,-2 2 3 15,5-2 0-15,-6 0 4 0,0 1-1 0,-2-2 3 16,1 3 0-16,-4-2-2 0,2 3 0 0,-6-2 0 16,-9 3-4-16,18-3-3 0,-18 3 4 0,15-4-7 15,-15 4 1-15,12-2-2 0,-12 2 1 0,0 0-1 16,0 0 0-16,13-1 0 0,-13 1-6 0,0 0-4 15,0 0-3-15,0 0 2 0,0 0-12 0,9-4-10 16,-9 4-21-16,0 0-19 0,0 0-26 0,0 0-25 16,0 0-30-16,0 0-37 0,0 0-39 0,0 0-29 0,0 0-40 15,-21 28-48-15,21-28-68 0,-15 4-378 0,15-4-821 16,-13 0 364-16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09:41.66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06BC380-7131-4592-94DF-2874CAC7BA85}" emma:medium="tactile" emma:mode="ink">
          <msink:context xmlns:msink="http://schemas.microsoft.com/ink/2010/main" type="inkDrawing" rotatedBoundingBox="4554,4643 11351,6389 10525,9603 3728,7857" semanticType="callout" shapeName="Other">
            <msink:sourceLink direction="with" ref="{1A27EE57-A7A6-43E2-B7A5-39E34EC11DF5}"/>
          </msink:context>
        </emma:interpretation>
      </emma:emma>
    </inkml:annotationXML>
    <inkml:trace contextRef="#ctx0" brushRef="#br0">12 5 160 0,'0'0'159'0,"0"0"-8"0,0 0-11 0,0 0-9 0,0 0-5 15,0 0-12-15,0 0-19 0,0 0 5 0,0 0-5 16,0 0-8-16,0 0-8 0,0 0 0 16,-10-6-6-16,10 6-2 0,0 0-3 0,0 0-12 0,0 0 4 15,0 0-3-15,0 0-7 0,0 0-2 0,0 0-3 16,0 0-4-16,0 0-1 0,0 0-2 16,0 0-12-16,0 0 9 0,0 0 3 0,0 0-4 15,0 0-4-15,0 0 0 0,0 0-3 0,0 0-3 0,0 0-2 16,0 0 1-16,0 0-1 0,0 0-1 0,0 0 3 15,0 0-1-15,0 0-1 0,0 0 0 0,0 0 1 16,0 30 0-16,0-30-2 0,-2 9-2 0,2-9 1 16,0 15-2-16,0-15 0 0,0 15 2 0,-1-7-3 15,1-8-3-15,1 17 2 0,-1-17-1 0,0 17 1 16,0-17-1-16,0 15 4 0,0-5-5 0,2-1-2 16,-2-9 2-16,0 18-1 0,0-18-1 0,0 13 0 15,3-4 1-15,-3-9-1 0,0 14 2 0,1-6-5 16,-1-8 3-16,2 19 1 0,-2-19-2 0,0 12 0 15,1-3-3-15,-1-9-2 0,3 17 2 0,-1-9-2 0,-2-8 1 16,1 16 0-16,-1-16 6 0,0 15-5 16,0-7-1-16,0-8-1 0,5 17 3 0,-4-11-2 15,-1-6 3-15,2 15-1 0,1-5-2 0,-2-3 2 0,-1-7-1 16,0 20 3-16,2-11-1 0,-2-9-4 0,0 16 2 16,3-9-2-16,-2 3 1 0,-1-10 0 0,0 18 0 15,2-11-4-15,-2-7 2 0,0 17-1 0,1-8 3 16,-1-9-5-16,3 13 2 0,-1-3 1 0,-2-10-1 15,0 14 0-15,1-4 1 0,-1-10-3 16,5 18-2-16,-5-11 3 0,0-7 0 0,0 13 1 0,0-13-2 16,0 18 0-16,1-11 1 0,-1-7 0 0,2 17 2 15,-2-17-4-15,-3 14-1 0,3-14 2 0,0 17 1 16,0-17-1-16,0 16 2 0,0-16-1 0,0 15 0 16,-2-6 2-16,2-9-1 0,-3 17-2 0,3-17-1 15,0 17-1-15,-1-10 0 0,1-7 1 0,1 21 4 16,-2-12-4-16,1-9 2 0,-2 19-1 0,2-11-1 15,0-8-1-15,0 20 0 0,-3-9 1 0,3-11-3 16,-1 19 2-16,1-10 0 0,-2 5-3 0,4-4 2 16,-2-10-1-16,0 18 3 0,0-8-2 0,0-10 1 15,0 14 1-15,0-1 1 0,0-13-2 0,0 18 1 16,0-9-1-16,0-9 0 0,0 17 0 0,1-7-1 0,-1-10 0 16,0 15 0-16,0-15 4 0,0 16-2 15,3-10-2-15,-3-6 3 0,2 15 1 0,-2-15-2 16,4 16 1-16,-4-8-2 0,0-8-2 0,2 13 4 15,-2-13-3-15,-2 15 2 0,4-5-2 0,-2-10 0 0,3 16 2 16,-3-7-3-16,0-9 3 0,0 17 1 16,0-6-1-16,2-1-2 0,-2-10 2 0,2 21 0 0,-2-11-4 15,0-10 6-15,0 18-2 0,1-9 0 0,2 2-1 16,-3-11 2-16,3 18-4 0,0-9 2 0,0 0-3 16,-1 2 5-16,-2 0 1 0,4 2-4 0,-2-2 2 15,1-2 0-15,-3-9-2 0,1 18 5 16,-1-8-3-16,0-10-1 0,6 18-2 0,-6-7 7 0,3-2-3 15,2-1-1-15,-5-8 2 0,0 19 0 0,1-10-3 16,1 1 1-16,2 2 0 0,-2-1-1 0,1 2 4 16,-3 0-2-16,0-2-1 0,1-1 2 0,1 0 2 15,-2-10 0-15,4 17 0 0,-2-7-2 0,-1-2 0 16,-1-8 1-16,3 18-4 0,-3-18 1 0,2 16 1 16,-2-7 3-16,0-9-4 0,1 15 3 0,-1-15-1 0,3 17 0 15,-3-17-1-15,0 16 0 0,2-6-3 16,-2-10 6-16,3 18-1 0,0-11-2 0,-3-7 0 15,1 16 3-15,-1-8-1 0,0-8-5 0,2 12 2 16,-2-12 2-16,3 13-1 0,-3-13 2 0,2 15 0 16,0-6-5-16,-2-9 1 0,3 11 0 0,-3-11 4 15,1 13 0-15,-1-13-3 0,2 9 3 0,-2-9 1 16,0 13-2-16,0-13-3 0,0 13 3 0,0-13-2 0,4 12 0 16,-4-12-3-16,2 15 3 0,-2-15 0 0,1 15 2 15,-1-6-4-15,0-9 1 0,0 16 4 0,0-6 0 16,0-10-1-16,3 15-3 0,-3-15 3 0,2 17 1 15,-2-7-1-15,1 4-1 0,-1-14 0 0,0 17 2 16,0-9-2-16,0-8 4 0,3 19-8 0,-1-8 3 16,-2 0 0-16,0-11 1 0,0 24 0 15,0-15-1-15,0 2 2 0,0-1 1 0,1 5-4 0,-1-6-1 16,0 4 2-16,0-13 1 0,2 20-2 0,1-5 1 16,-2-4 1-16,1 0 0 0,1-1 0 0,-2 0-3 15,1 1 3-15,-2-11-3 0,3 21 3 0,-2-9 0 16,-1-4-3-16,0-8 0 0,-1 21 2 0,1-21 2 15,1 15-3-15,-1-15 4 0,0 14-4 0,2-4 4 16,-2-10 0-16,4 14-5 0,-4-4 1 0,0-10 1 16,0 18-1-16,0-9 2 0,2 0 0 0,-2-9 1 0,1 15-3 15,4-6 2-15,-5-9-5 0,0 16 4 0,0-16 0 16,1 15 1-16,-1-15-4 0,2 16 2 16,-2-16 0-16,3 16 0 0,-3-8 2 0,0-8-1 0,0 16 1 15,1-9-2-15,-1-7 7 0,0 17-5 16,0-17-1-16,5 14 2 0,-5-4 1 0,0-10 3 15,-5 15-3-15,5-15 6 0,5 14-8 0,-5-4 4 16,0-10-4-16,0 14 5 0,1-7-7 0,-1-7 5 0,0 21-4 16,0-13 7-16,0-8-8 0,3 17 5 0,-3-17 2 15,3 13-5-15,-1-6 1 0,-2-7 2 0,1 14 1 16,2-4-3-16,-3-10-3 0,3 13 7 0,-3-13-1 16,0 12 1-16,0-12-2 0,1 14 1 0,-1-14-1 15,0 12 4-15,0-12 0 0,3 13-2 0,-3-13 3 16,2 11 1-16,-2-11 8 0,0 13-9 0,0-13-1 15,0 14 0-15,0-14-2 0,0 15 3 0,0-6-3 16,0-9 0-16,-2 18 3 0,2-7-1 0,0 2 0 16,2-2-3-16,-2-11 1 0,0 18-1 0,0-10-1 15,0-8 0-15,0 19 3 0,0-19-2 0,-5 17 0 16,8-10 11-16,-3-7-4 0,-3 14-7 0,3-14-2 16,0 14 5-16,0-14 1 0,3 14-1 0,-3-14-4 15,2 11 2-15,-2-11-1 0,0 15 2 0,0-15-5 0,0 13-2 16,0-13 2-16,0 17 5 0,1-9-8 15,-1-8 6-15,0 19-1 0,0-19 0 0,3 16-5 16,-6-7 1-16,3-9 2 0,5 21 2 0,-7-7-2 16,4 1 3-16,-2-4 1 0,1 5-1 0,2-5 0 0,-1 2 2 15,-2-13 0-15,1 18-2 0,-1-7 2 0,0-11 2 16,2 18-7-16,-2-18 2 0,0 17 3 16,0-8 3-16,0-9-1 0,3 16-3 0,-2-10 10 0,-1-6-7 15,0 14 0-15,0-14-1 0,0 17 7 0,0-17-7 16,2 11 5-16,-2-11-3 0,3 14-1 0,-3-14 0 15,0 17 3-15,0-17-6 0,0 11 1 0,1-2 2 16,-1-9 0-16,0 15 0 0,0-15 0 0,2 16 7 16,-2-8-6-16,0-8-9 0,1 18 4 0,-1-18 3 15,0 14-2-15,3-6-3 0,-3-8 9 0,0 13-4 16,0-13-2-16,2 13 1 0,-2-13 0 0,1 11-3 16,-1-11 6-16,0 0-4 0,0 11 0 0,0-11-6 15,0 0 10-15,0 0-2 0,0 0 1 0,3 10 6 16,-3-10 4-16,0 0 13 0,0 0-14 0,0 0 8 0,0 0-2 15,0 0 2-15,0 0-3 0,0 0-3 16,0 0-4-16,0 0 0 0,0 0-10 0,0 0-23 16,0 0-23-16,0 0-29 0,0 0-35 0,0 0-41 15,2-43-53-15,-2 35-46 0,3-7-64 0,-3 15-301 0,3-18-658 16,-3 11 291-16</inkml:trace>
    <inkml:trace contextRef="#ctx0" brushRef="#br0" timeOffset="1848.1739">297 3501 166 0,'0'0'188'0,"11"3"-10"0,-11-3-3 15,0 0-9-15,0 0-15 0,0 0-9 0,17-9-13 16,-17 9-10-16,0 0-10 0,14-4-4 0,-14 4-13 15,0 0-5-15,13-2-5 0,-13 2-8 0,12-1-7 16,-12 1-1-16,14-6-2 0,-14 6-9 0,15-3-6 16,-8 1 0-16,-7 2-5 0,13-3-3 0,-13 3 0 0,20-1-2 15,-10-2-5-15,1-1-1 0,-11 4 0 16,19-6-3-16,-7 5-3 0,1-1 1 0,2-2-5 16,-1-2 0-16,2 1-4 0,-2 3-1 0,0 1 0 0,1-3-3 15,2 2-3-15,-4-3 1 0,2 2-2 16,0 2 2-16,1-1 0 0,-2-2-6 0,1 3 2 15,0 0 3-15,1-3-1 0,-2 1 0 0,0-1-3 16,0 1-1-16,-1 2 4 0,2 1-5 0,2-3 2 0,-2 2 0 16,-1-3-1-16,0 2 8 0,2-2-1 0,-1 3 1 15,0-2-1-15,-3 1 2 0,3 1-3 0,1-1 0 16,1 0 0-16,-1 0-1 0,-2 1-2 0,2-2 0 16,-3 2 2-16,4-1-3 0,-1 2 4 0,2-1-2 15,-3-3 0-15,3 2 4 0,-3 1 1 0,3 1-5 16,-2-3 1-16,4 3 3 0,-4 0 0 0,0-1-4 15,4 0 2-15,-2-1-1 0,1 2-2 0,-3-1-2 16,4-1-1-16,1 0 2 0,-2-1-1 0,2 3-1 16,-2-1-2-16,7 0 1 0,-7 2-4 0,6-2 2 15,-5-2-2-15,4 2 2 0,-5-1 1 0,0 2-3 0,2-2-2 16,2 0 3-16,1-1 4 0,-5 3-5 16,8-2-2-16,-2-1 3 0,-5 0 0 0,0 2-1 15,6 1-1-15,-5-3-1 0,-2 0 3 0,0 2 0 16,7 0 2-16,-5-1-1 0,4 1-3 0,-6-1 3 0,2 0 1 15,5 2 1-15,-10-2 3 0,9 2 2 16,-5 0-3-16,-1 0 6 0,2 0-2 0,-2 0 2 16,2 0 1-16,-1-3 4 0,1 1-2 0,-2 1-2 0,8 0 0 15,-3-3 1-15,-6 4 1 0,10-2-6 0,-6-2 2 16,-2 0-2-16,5 1 0 0,-6 2 2 16,5-3-3-16,-4 2-2 0,-1-2-2 0,0 2 5 0,1-3-2 15,-1 5-3-15,-2 0-1 0,2-3 0 0,-1 1 1 16,0 2-3-16,-2-1 7 0,1 1-7 0,-1-1 3 15,3-2-3-15,1 3 0 0,-2 0-1 0,-3 0 2 16,1 0-1-16,-1 0-1 0,0 0 1 0,0-1 0 16,3 1 4-16,-2-2-5 0,0 1 1 0,1 1 1 15,-1-3 0-15,1 2 0 0,-1 1 0 0,1-2-1 16,-3 2 5-16,4 0-5 0,0-4 2 0,2 3-2 16,-4-1 3-16,2 2-3 0,1 2-2 0,1-4 9 15,-1 0-12-15,-1 2 3 0,1 0 3 0,8 4-3 16,-7-6 4-16,-4 2-5 0,5 2 5 0,-2-2-2 15,2 0 4-15,-1 1-5 0,5-1-2 0,-4-1 4 16,-2-1-3-16,8 2-3 0,-3-2 3 0,-5 2-2 16,8-2 1-16,-3 2 2 0,-5 0-4 0,7-5 2 15,-1 5 0-15,-3 0 2 0,-2 0 1 0,5-1-2 0,-7 1 0 16,4-1-4-16,4 1 10 0,-7-3-7 0,1 0 1 16,-1 2-2-16,6-2-2 0,-7 2 3 15,3-3-3-15,-3 2 5 0,3 1-3 0,-2-2 7 16,5-4-6-16,1 7 5 0,-5 0-4 0,1-1-2 0,0-1 4 15,-2-2-1-15,5 0-2 0,-8 2 4 0,4 1 1 16,2 1-3-16,-3 0 2 0,1-4 3 0,5 4-6 16,-7-2 2-16,3 2-1 0,-2 0 4 0,1 0-4 15,-1 2-1-15,8-5 2 0,-8 3 0 0,4-3-4 16,2 3 3-16,-7-1 1 0,10-1-2 0,-8 2 3 16,2-1-1-16,5 1-2 0,-8-3 2 0,7 1-2 15,-1 0 4-15,2 2-4 0,-2 0 6 0,2 2-7 16,-5-7 2-16,4 5-1 0,-1 0 0 0,-4 0-2 15,4-4 1-15,-8 3 4 0,8 1-2 0,2-1 1 16,-2-3-2-16,-5 4-2 0,2 0 1 0,-3 3 3 16,1-6-4-16,-1 3 1 0,2-1 1 0,-3-1 2 15,9 0-2-15,-8 2-1 0,-2 0 2 0,2-2-4 16,0 2 6-16,1 0-4 0,-1 0 0 0,1 0 0 0,-4 2-2 16,3-2 10-16,1-2-4 0,-7 1-6 0,7 1 0 15,-1 0 4-15,-3-3-1 0,1-1 0 16,1 3 0-16,-5 1-2 0,3-3 3 0,-5 1 0 15,2 1 0-15,-1-2-2 0,-12 3-3 0,23-2 4 0,-13 0 0 16,-10 2 1-16,22-2-6 0,-11 1 7 0,1-1-1 16,-12 2-2-16,19-2 3 0,-8-1 4 0,5 1-2 15,-7 1-6-15,7 0 0 0,-2-3 8 0,-1 1-8 16,5 0 4-16,-4 2 1 0,2 1-2 0,0-6-3 16,1 6 1-16,-1-1 4 0,1-1-5 0,0-2 3 15,1 4-1-15,2-4 1 0,-5 1-1 16,4-1 1-16,-3 1 4 0,4 0-3 0,-4 2-2 0,1-3-2 15,-1 1 5-15,0 0-4 0,-1 2 4 0,2-1 0 16,-4 2-3-16,1-2 2 0,2 0-4 0,-4 2 4 16,4-3-2-16,-2 1 1 0,2 0 2 0,-4-2 1 15,2 4 0-15,-1-1-3 0,0-1-8 0,-1-2 7 16,5 2 1-16,-7 1 2 0,5-2 0 0,-4 2 1 16,5-5 1-16,-6 5-3 0,2-2 0 0,-1 0 2 15,1 3 1-15,1-5-3 0,1 3 6 0,-6-2-4 16,-8 4-2-16,23-5-3 0,-13 4 5 0,1 0-5 15,-11 1-2-15,18-6 5 0,-8 5 1 0,-1-3-6 16,-9 4 8-16,16-2-5 0,-16 2-1 0,14-6 8 0,-14 6-7 16,10-2 1-16,-10 2 0 0,12-3 6 15,-12 3-2-15,14-5 4 0,-14 5-3 0,16-2-1 0,-16 2 0 16,16-4 0-16,-7 2-2 0,-9 2 0 0,17-4 5 16,-7 3-5-16,-10 1 0 0,17-4 7 0,-5 1-6 15,7 0 2-15,-12 2-6 0,8-1 4 0,-4 2 0 16,-11 0 5-16,19-5-6 0,-8 4 1 15,1-1-5-15,-12 2 2 0,19-3-5 0,-9 1 8 0,-10 2 2 16,17-2-4-16,-17 2-6 0,16-5 6 0,-16 5-1 16,15-2-1-16,-15 2-3 0,14-2 5 0,-14 2 4 15,13 0-1-15,-13 0-4 0,13-5 1 0,-13 5 0 16,0 0 6-16,12-2-8 0,-12 2 3 0,0 0-5 16,0 0 9-16,11-4 5 0,-11 4-11 0,0 0-1 15,0 0 7-15,0 0-5 0,0 0 3 0,0 0-6 16,0 0 4-16,0 0 1 0,0 0-9 0,0 0-12 15,0 0-12-15,0 0-16 0,0 0-18 0,0 0-24 16,0 0-24-16,0 0-42 0,0 0-45 0,-39-2-62 16,26-1-312-16,-4-3-617 0,-8 0 273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2:29.4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046632-A7DC-41E4-BF4E-81B526DA7E77}" emma:medium="tactile" emma:mode="ink">
          <msink:context xmlns:msink="http://schemas.microsoft.com/ink/2010/main" type="writingRegion" rotatedBoundingBox="19285,3678 31988,2729 32585,10719 19882,11667"/>
        </emma:interpretation>
      </emma:emma>
    </inkml:annotationXML>
    <inkml:traceGroup>
      <inkml:annotationXML>
        <emma:emma xmlns:emma="http://www.w3.org/2003/04/emma" version="1.0">
          <emma:interpretation id="{F818CD21-4015-45D0-966F-A5C799F45BC9}" emma:medium="tactile" emma:mode="ink">
            <msink:context xmlns:msink="http://schemas.microsoft.com/ink/2010/main" type="paragraph" rotatedBoundingBox="19309,3653 29011,3193 29108,5244 19406,5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C4AA39-AE0D-4E8D-8645-AA69BF33AF92}" emma:medium="tactile" emma:mode="ink">
              <msink:context xmlns:msink="http://schemas.microsoft.com/ink/2010/main" type="line" rotatedBoundingBox="19309,3653 29011,3193 29108,5244 19406,5703"/>
            </emma:interpretation>
          </emma:emma>
        </inkml:annotationXML>
        <inkml:traceGroup>
          <inkml:annotationXML>
            <emma:emma xmlns:emma="http://www.w3.org/2003/04/emma" version="1.0">
              <emma:interpretation id="{DBE670F6-F3B1-446F-9A36-50B92B889AFF}" emma:medium="tactile" emma:mode="ink">
                <msink:context xmlns:msink="http://schemas.microsoft.com/ink/2010/main" type="inkWord" rotatedBoundingBox="19309,3653 21569,3546 21666,5596 19406,5703"/>
              </emma:interpretation>
            </emma:emma>
          </inkml:annotationXML>
          <inkml:trace contextRef="#ctx0" brushRef="#br0">25 66 133 0,'-6'-15'325'0,"6"15"-13"0,-6-10-12 0,6 10-16 16,-3-11-11-16,3 11-8 0,-5-10-10 0,5 10-10 15,-3-7-15-15,3 7-13 0,0 0-13 0,0 0-21 16,-3-14-14-16,3 14-21 0,0 0-19 0,0 0-8 0,0 0-14 15,0 0-6-15,0 0-10 0,0 0 0 16,0 0-5-16,20 28 2 0,-10-14 3 0,5 6 3 16,0-2-2-16,3 4 1 0,3 0 2 0,4 6 4 0,3 1-1 15,-2-4-1-15,-4 5 0 0,5-2 1 0,3 1-5 16,-5 2-3-16,3-4 2 0,-1-1-4 16,0 2-4-16,2-1-2 0,-4 3-2 0,5-4-4 0,-8-6-5 15,5 6 3-15,4-1-2 0,-10-4-5 0,1-1-3 16,2-3 0-16,5 9-2 0,-8-6-1 0,2-3-3 15,0 4-8-15,-1-5-1 0,-1 4 0 0,-2-6-9 16,1 3-1-16,-5-7-3 0,0 2-6 0,-2-1 2 16,0-2-6-16,-1 0-6 0,-3-4 1 0,2 1 3 15,-4 2-5-15,2-3-4 0,0-1-13 0,-9-4-14 16,9 11-23-16,-9-11-24 0,8 4-26 0,-8-4-27 16,0 0-20-16,6 4-29 0,-6-4-44 0,0 0-32 15,0 0-33-15,0 0-32 0,0 0-43 0,0 0-63 0,-14-34-372 16,8 15-845-16,0-5 374 0</inkml:trace>
          <inkml:trace contextRef="#ctx0" brushRef="#br0" timeOffset="346.4407">802-8 140 0,'0'0'247'0,"0"0"-9"16,-9-7-13-16,9 7-13 0,0 0-5 0,0 0-6 0,-21 9-2 16,12 6-6-16,0-1-7 0,-2 10-4 0,-3 8-2 15,-3 3-3-15,5 5-3 0,-4 1 1 0,1 1 7 16,-1 7-6-16,-4-4 4 0,-4 17 13 0,3-16-14 16,-7 17-4-16,6-18 0 0,-5-3-2 0,7 1-10 15,4-1-2-15,-3 0-4 0,-5 3-10 0,6-8 0 16,0-1-12-16,5-9-13 0,1-4-2 0,0 4-13 15,1-1-9-15,-1-4-10 0,0-1-5 0,5 0-8 16,-1-6-8-16,1 1-8 0,3-6-5 0,-4 1-7 16,2-1-2-16,3-1-5 0,-3-3-20 0,6-6-21 0,-6 13-23 15,6-13-45-15,-4 11-31 0,4-11-28 16,0 0-39-16,0 0-53 0,-11 1-53 0,11-1-60 16,0 0-81-16,-9-25-349 0,6 10-826 0,-3-6 365 0</inkml:trace>
          <inkml:trace contextRef="#ctx0" brushRef="#br0" timeOffset="625.1251">802-978 284 0,'0'0'259'0,"-6"21"-18"15,0-4-15-15,3-1-19 0,-3 8-13 0,1 3-17 16,2-3-12-16,-4 4-15 0,2 0-15 0,2 10-14 16,-1-3-12-16,2 0-9 0,2 3-11 0,-3-4-38 15,2-5-48-15,-1-1-64 0,4 0-96 0,-4-1-226 16,2-2-414-16,0 4 184 0</inkml:trace>
          <inkml:trace contextRef="#ctx0" brushRef="#br0" timeOffset="1112.7721">1283 498 250 0,'0'0'352'0,"0"0"-13"0,3 7-11 16,-3-7-25-16,0 0 8 0,6 14-4 0,-1-7-4 15,-2-1-6-15,3 5-2 0,0 3-13 0,0-3-14 16,0 2-7-16,-3 0 1 0,3-1-22 0,1 5-10 15,-1-4-12-15,0 2-12 0,0-1-21 0,1 3-13 16,-1-5-13-16,0 1-14 0,0-2-14 0,-3 0-8 16,2-4-14-16,-4 6-13 0,-1-13-6 0,6 14-15 15,-4-6-6-15,-2-8-6 0,4 17-25 0,1-10-23 0,-5-7-38 16,0 13-38-16,0-13-44 0,0 0-46 16,3 8-30-16,-3-8-35 0,0 0-39 0,0 0-61 15,0 0-71-15,0 0-418 0,0 0-872 0,-21-25 387 0</inkml:trace>
          <inkml:trace contextRef="#ctx0" brushRef="#br0" timeOffset="1287.4">1377 198 78 0,'0'0'364'0,"-6"-10"-39"15,6 10-31-15,-1-11-31 0,1 11-28 0,0 0-22 16,0 0-34-16,0 0-22 0,0 0-33 0,0 0-42 15,13-4-54-15,-13 4-56 0,0 0-40 0,21 13-60 0,-12-8-82 16,0 2-108-16,-1 3-345 0,0-1 152 16</inkml:trace>
          <inkml:trace contextRef="#ctx0" brushRef="#br0" timeOffset="1612.7094">1541 376 16 0,'8'14'255'0,"-1"3"0"16,2 0 2-16,-1 1-10 0,1-2-2 0,-3-1 0 15,1 2-6-15,1-5-1 0,-3 5-8 0,1-4-5 0,-1 6-10 16,1-7-4-16,-3 0-11 0,1 2-15 0,1 0 6 15,-1-4-30-15,-1 2-6 0,2-3-12 0,-4-2-15 16,-1-7-15-16,6 14-4 0,-1-10-11 0,-5-4-10 16,0 0-7-16,3 13-3 0,-3-13-9 0,0 0 1 15,1 8-10-15,-1-8-3 0,0 0-2 0,0 0-12 16,0 0-11-16,0 0-12 0,0 0-18 0,23-32-10 16,-19 19-31-16,8-7-9 0,0 1 4 0,0-3-6 15,1 2 0-15,2-2 4 0,0 2 3 0,4 3 8 16,1 0-1-16,-1-1 19 0,2 6 23 0,3 2 21 0,-8 4 5 15,10-1 16-15,-5 6 9 0,-2 2 7 16,6 5 11-16,-5-2 8 0,5 3 6 0,-3 0 2 16,2 7 1-16,-1 1 0 0,-2 2-7 0,-1-3 1 15,3 3-10-15,-2-1-8 0,-2 0-4 0,-3 0-6 16,1 4-9-16,-1-4-12 0,-4 1-40 0,-4-3-39 16,-1 3-71-16,2-5-48 0,-1 1-57 0,-5-2-72 0,-3 6-83 15,3-10-408-15,-3-7-844 0,1 14 374 0</inkml:trace>
        </inkml:traceGroup>
        <inkml:traceGroup>
          <inkml:annotationXML>
            <emma:emma xmlns:emma="http://www.w3.org/2003/04/emma" version="1.0">
              <emma:interpretation id="{36CE3E04-61C2-489F-9C1A-08BCA51312EF}" emma:medium="tactile" emma:mode="ink">
                <msink:context xmlns:msink="http://schemas.microsoft.com/ink/2010/main" type="inkWord" rotatedBoundingBox="22370,4188 29043,3872 29096,4988 22423,5304"/>
              </emma:interpretation>
            </emma:emma>
          </inkml:annotationXML>
          <inkml:trace contextRef="#ctx0" brushRef="#br0" timeOffset="2889.4142">3088 515 224 0,'0'0'350'0,"1"15"-22"0,1-8-13 0,-2-7-20 16,0 20-20-16,0-9-14 0,3-1-15 0,-3 1-9 15,1-1-14-15,1 0-10 0,4 1-2 0,0-1-21 16,-2-2-11-16,1 1-14 0,1 0-7 0,1-2-4 16,4-3-11-16,-2 1-12 0,1 1-14 0,6-4-6 15,1 0-18-15,-1-4-1 0,2 2-8 0,2-2-5 16,-4 0-11-16,3-4-4 0,7-2-8 0,-7 1-5 16,-1-1-8-16,4-4-1 0,-2-3-4 0,-5 1-7 0,1 1-6 15,-7-2-7-15,4 0-9 0,-2-1-4 0,-2-1-8 16,-5-1-2-16,1 1-8 0,-2 2 0 15,-3-2-3-15,-5 0 12 0,-2 2-18 0,-1 1 8 0,1 2-10 16,-7 1 8-16,3 3 4 0,-7 2 5 0,-2 2-7 16,-4 2 2-16,-1 2 3 0,-2 6-4 0,0-1 10 15,0 3 8-15,1 3 3 0,-1 1 2 0,1 0 5 16,6 6 7-16,-3-1-4 0,5-2 6 0,2 2-6 16,4 0 3-16,4-3 4 0,3 3 3 0,2-2 6 15,-2 2-10-15,4 1 3 0,1-5-8 0,6 4 8 16,1-5-3-16,0 0 0 0,5-3 0 0,0 2-3 15,-1 0-2-15,7-2 2 0,0-2-3 0,-2-3-1 16,9-1-3-16,-5 1-5 0,5-4-1 0,-1-4-7 0,0-4 0 16,-5 2-10-16,4-4 2 0,0-1-4 15,-3 0-1-15,-1-3-1 0,-1-2 0 0,-3-4 1 16,0 4-1-16,-2-5-3 0,-1 0 0 0,-1 0 8 0,-4 6-6 16,2-6-3-16,-3 4 4 0,-3 3 1 15,2 3 2-15,0-5-2 0,-2 8 0 0,-3 8 0 0,5-10 1 16,-5 10-5-16,3-9 0 0,-3 9-5 0,0 0 0 15,0 0 3-15,0 0 6 0,0 0 3 0,7 23 3 16,-4-13-2-16,0 6 7 0,-3-1-5 0,5 1 10 16,-2-1 2-16,3 4 3 0,0-1-6 0,1-3 8 15,2 1-1-15,-4-1 4 0,5 1 0 0,-1-2 0 16,1-3 3-16,2-1 5 0,2-3-5 0,-4 3-1 0,2-6-1 16,6-1-1-16,-3-2 0 0,0-2-1 15,3-1-3-15,1-2-2 0,7-2 5 0,-4-4-6 16,-4 2 4-16,6-5-2 0,-2 1-6 0,0-6-2 0,-1 1-6 15,0-4-8-15,-3 0-16 0,6-10-10 16,-3-1-2-16,0-3-5 0,-2-3-11 0,-6 2-15 16,2-2-6-16,-1-4-5 0,-4 1 5 0,-4-1 1 0,-3 4 8 15,-1-2 7-15,-2-1-1 0,-3 2 11 0,-2-2 4 16,-2 15 5-16,-7-8 8 0,5 10 1 0,-3 0 7 16,-1 6 15-16,-2-4 10 0,0 7 11 0,2 4 4 15,2 2 18-15,-2 0-22 0,-3 3 7 0,1 1-10 16,1 9 7-16,1 3 2 0,-2 2 7 0,4 0-10 15,-5 9 16-15,4 6 1 0,0 0 5 0,0 14 3 16,5-3 4-16,1 6 9 0,3 1-5 0,0-2-3 16,6 8 6-16,3-1 0 0,-3-2-9 0,1-1-2 15,4 1-1-15,-2-3-2 0,3 0-3 0,3-4 0 0,-1-3-2 16,-2-6-4-16,-1-3-4 0,2-4 2 16,5-1-6-16,-3 0-19 0,0-7-20 0,-1 2-19 15,2-6-31-15,0-1-32 0,-2-5-25 0,4 3-32 0,1-6-39 16,-5-1-49-16,-11 0-48 0,26-8-89 0,-9-2-230 15,4-2-666-15,-5-5 295 0</inkml:trace>
          <inkml:trace contextRef="#ctx0" brushRef="#br0" timeOffset="3365.9896">4257 274 3564 0,'-9'-6'195'0,"9"6"-91"0,0 0-20 16,0 0-46-16,0 0-6 0,0 0-1 0,21-25 3 15,-7 18-4-15,2-1-3 0,12 0-1 0,-1 0-4 16,3-2 11-16,9 3-10 0,1 1-6 0,-9 1-23 16,10-1-23-16,-9 5-33 0,-2-3-41 0,2 4-49 15,-1 0-63-15,-1-7-88 0,-3 5-262 0,-1 1-613 0,0-2 271 16</inkml:trace>
          <inkml:trace contextRef="#ctx0" brushRef="#br0" timeOffset="3193.9952">4378-424 221 0,'0'0'330'15,"-3"-20"-26"-15,3 20-22 0,0-8-28 0,0 8-25 16,0 0-17-16,0 0-5 0,0 0-6 0,0 0-6 16,7 36-7-16,-7-10-4 0,6 9-10 0,-4 3 7 15,2 2-6-15,-2 4-1 0,4-2-2 0,-3 1-4 16,1 0-3-16,1 6-6 0,-2-6-3 0,1 0-10 16,-2 3-7-16,-2-5-16 0,6 0 1 0,-6-2-7 15,1-3-9-15,1-8-14 0,2-1-2 0,-2 1-3 0,2-3-15 16,-2-1-3-16,2-2-5 0,-2-5-5 0,2-3-5 15,-1 3-9-15,2-4-1 0,-4-1-9 16,0-2-17-16,2 0-29 0,-3-10-33 0,0 15-38 0,0-15-24 16,2 10-48-16,-2-10-37 0,0 0-36 0,0 15-56 15,0-15-67-15,0 0-388 0,0 0-796 0,0 0 352 16</inkml:trace>
          <inkml:trace contextRef="#ctx0" brushRef="#br0" timeOffset="4061.6896">5042-424 209 0,'0'0'279'16,"13"7"-9"-16,-4 0-9 0,-6 4-13 0,4 0-9 16,4 11-5-16,-2 0-5 0,1 5-8 0,1 10-6 15,1-1 2-15,-5 5-11 0,4-7-2 0,-5 8-4 0,1 0-5 16,-1-2-1-16,3 3-14 0,-5 0-3 0,-2-2-10 16,-4-5-11-16,8 4-14 0,-1-4-3 15,4-10-11-15,-6 2-9 0,1-4-13 0,2 2-7 16,-3-8-11-16,8 4-4 0,-5-5-7 0,-3 0-9 15,3-3-5-15,-1 0-7 0,1-2-5 0,-3-2-6 16,3-4-2-16,-6-6-6 0,6 14-1 0,-6-14-6 0,2 6-5 16,-2-6-1-16,0 0-1 0,0 0-14 0,0 0-16 15,0 0-13-15,0 0-2 0,0 0-7 0,0 0-15 16,0 0-14-16,-17-26-6 0,10 18 0 0,-6-1 7 16,-5-2-5-16,-6-3 12 0,1 4 5 0,-3 2 2 15,-3 0 6-15,4-1-4 0,-5 5 12 0,3 1 12 16,3-3 6-16,5 2 9 0,0 4 8 0,-1-1 10 0,7 2 2 15,1 3-2-15,0-2 1 0,12-2 5 16,-18 9 0-16,9-1 7 0,6-1 1 0,-3 0 2 16,5 4-1-16,1 2 1 0,0 2 0 0,3-2 4 0,3 1-6 15,4-2 0-15,-1 3-4 0,-2-4-1 0,7 0-3 16,1 0 0-16,7 0 1 0,1 2-5 0,-3-2-6 16,0-6-12-16,7 4-9 0,-2-5-11 0,-6-1-12 15,1-3-13-15,7-3-5 0,-1 1-20 0,0-1 9 16,-1-5-13-16,-7 3 14 0,6-5-3 0,-9 2 6 15,6-5 5-15,-8-2 4 0,1 2 8 0,-3 2 2 16,0-7 7-16,-2 4-6 0,1-5 12 0,-2 1-2 16,-1-6 9-16,-4 6-3 0,6 5 24 0,-6-3 3 15,2 3 16-15,-4 4-1 0,-1 9 4 0,8-13-3 16,-5 6-2-16,-3 7-6 0,3-12 1 0,-3 12-3 16,0 0-1-16,0 0-2 0,0 0-1 15,0 0 3-15,19 17 4 0,-13-10-1 0,-3 3 4 0,7 4 7 16,-4 0-8-16,-3 2-3 0,6-1-1 0,0 0-3 0,-3 1 0 15,2-2 14-15,-2 0-20 0,-1 0 1 16,3-4-20-16,-2 0-32 0,-5 1-38 0,1-4-42 0,-2-7-28 16,3 14-37-16,-3-14-55 0,0 0-84 0,0 0-325 15,-12 9-708-15,12-9 313 0</inkml:trace>
          <inkml:trace contextRef="#ctx0" brushRef="#br0" timeOffset="4204.1599">5443-53 98 0,'0'0'248'0,"0"0"-61"0,-3-15-49 15,3 15-38-15,0 0-21 0,0 0-44 0,10-13-79 16,-10 13-97-16,12 0-151 0,-12 0 67 0</inkml:trace>
          <inkml:trace contextRef="#ctx0" brushRef="#br0" timeOffset="4816.0854">5670 321 84 0,'0'0'423'16,"0"0"-39"-16,-12-5-41 0,12 5-26 0,0 0-30 16,0 0-37-16,0 0-16 0,20-20-30 0,-6 14-16 15,4-1-21-15,0 2-24 0,9-1-34 0,-2-2-27 16,2 3-28-16,0 0-32 0,1 1-15 0,0 0-30 15,-1 1-14-15,3-1-6 0,-2-2-4 0,-2 5-2 16,2-1 8-16,-1 0 1 0,-8 0 2 0,2-2 7 16,-3 4 6-16,-6-1 12 0,-2 2 19 0,1 2 22 15,1-2 19-15,-5 5 22 0,-7-6 14 0,15 8 18 16,-7 0 18-16,-3-4 22 0,1 3 15 0,2 2 26 16,-2 1 11-16,-2-3 8 0,2 2-1 0,-1 0 0 0,-2 4-11 15,0-4-7-15,1 0-8 0,4 2-14 16,-2 2-6-16,-3-2-14 0,1 0-19 0,1 2-8 15,-2-2-10-15,1-3-11 0,2-2-1 0,-3 4-20 16,1-2-21-16,-4-8-36 0,8 13-54 0,-7-4-59 0,-1-9-57 16,8 11-59-16,-8-11-58 0,0 8-64 0,0-8-124 15,0 0-324-15,0 0-851 0,0 0 376 0</inkml:trace>
          <inkml:trace contextRef="#ctx0" brushRef="#br0" timeOffset="4467.5832">5857-44 258 0,'0'0'316'0,"17"5"-9"0,-11-2-3 16,1 1-3-16,-7-4-8 0,9 13-3 0,-4-2-3 15,-4-1 12-15,-1 5-4 0,0 2-6 0,-1 1-9 16,-4 2-7-16,2 8-8 0,-3-4-6 0,-1 1-15 16,1 3-7-16,0 0-17 0,-2 6-6 0,4-9-14 15,-2-1-11-15,0 4-12 0,3-1-10 0,3-5-13 16,-1 2-5-16,1-6-13 0,0-1-15 0,1 2-3 15,1-3-20-15,-1 2 0 0,3-5-13 0,1 2 0 16,4-4-12-16,-3-1-7 0,0-4-2 0,3 5-5 16,-2-3-17-16,4-2-7 0,-2-2-17 0,1-1-29 15,-10-3-34-15,21 4-35 0,-9-4-45 0,-12 0-50 16,22-4-64-16,-14-2-56 0,2 2-62 0,-4-6-84 16,-3 3-493-16,5-9-1010 0,-4 3 447 0</inkml:trace>
          <inkml:trace contextRef="#ctx0" brushRef="#br0" timeOffset="4974.8935">6324-301 3871 0,'3'-23'78'16,"2"7"-60"-16,-5-3-8 0,3 7-25 0,3-3-21 15,-2 3-13-15,-2 1-15 0,-2 11-9 0,1-15-16 16,-1 15-55-16,-1-10-66 0,1 10-116 0,0 0-170 16,0 0-536-16,-12-10 237 0</inkml:trace>
          <inkml:trace contextRef="#ctx0" brushRef="#br0" timeOffset="5377.1169">6570-548 336 0,'0'-11'412'0,"0"11"-23"0,0 0-22 16,2-12-26-16,-2 12-27 0,0 0-35 0,0 0-29 15,0 0-23-15,0 0-7 0,0 0-5 0,0 0-4 16,7 40-5-16,-2-12 2 0,1 6-3 0,1 6 3 15,1-1-2-15,-2 5-5 0,3 1 5 16,1 0-2-16,-3 0-13 0,5 2-8 0,-3-6-15 0,2 4-10 16,-2-1-11-16,-2-3-8 0,1-3-11 0,4 3-15 15,-4-3-4-15,-2-9-14 0,5 7-10 0,-4-3-8 16,-2-5-4-16,-1-3-15 0,2-1-24 0,-3 1-31 16,-1-4-43-16,-2-1-63 0,0-2-58 0,-2-5-66 15,2 2-50-15,-3-2-50 0,2-2-56 0,1-11-87 16,-6 11-360-16,6-11-899 0,0 0 397 0</inkml:trace>
          <inkml:trace contextRef="#ctx0" brushRef="#br0" timeOffset="6127.9931">6951 272 319 0,'6'-4'302'0,"-6"4"-23"0,13-6-14 0,-6 1-19 15,4 0-10-15,-2 1-15 0,4-4-21 16,5 1-22-16,-3-1-14 0,3 2-15 0,1-1-14 0,5-7-14 15,-1 4-14-15,5-5-8 0,-6 5-12 0,1-5-10 16,-2 3-6-16,-2-3-4 0,2 1-12 0,-6 1-4 16,-2 2-9-16,-1-1-6 0,-4-1 1 0,-1-1-10 15,-3 0-4-15,-1 0 1 0,-3 0-4 0,0 14-6 16,-8-21 5-16,0 11-3 0,-2 5 1 0,-5-5 1 16,-2 4-1-16,1 6 3 0,-12 0 0 0,-2 0 10 15,3 7 12-15,-1 2 2 0,1 0 22 0,0 2-15 16,0 1-1-16,3 3 4 0,3 2 7 0,2 4 3 15,2-1 8-15,6-1 1 0,-3 4-5 0,4-1 2 16,2-2 1-16,2 4-5 0,5-6 1 0,5 5-9 0,-2-6-2 16,4 0-5-16,6 4 0 0,1-2-6 15,-2-4-4-15,6 0-1 0,3-1-6 0,-5-4-5 16,4 0-1-16,5-3-12 0,0 0-1 0,3-3-9 0,-2-4-7 16,0 0-7-16,-2-2-9 0,-4 0 4 0,2-5 6 15,7 1-6-15,-5 1 7 0,-1-6-4 16,-3-2 0-16,1 4 9 0,2-3 2 0,-1-3-5 15,-6 4 5-15,1 3-5 0,1-3 3 0,-5 3 0 0,1 0 5 16,-2 0 1-16,7 1-2 0,-7 4 2 0,-2-1 6 16,2 0-8-16,-11 4 9 0,19 4-1 0,-10 0-2 15,-1 3-3-15,4 0 11 0,-8 0-6 0,5 4 5 16,0 2-2-16,0 0 2 0,-5 0-1 0,2 2 1 16,0-1 1-16,-1-3-11 0,-2 0 6 0,1-4 4 0,1 3 3 15,-4-3-8-15,-1-7 7 0,3 14 4 16,-3-14 5-16,6 14 9 0,-6-14 9 0,0 0 11 15,0 0 13-15,0 0 2 0,-3 12 2 0,3-12 3 16,0 0-1-16,0 0-2 0,0 0-8 0,0 0-4 16,0 0-6-16,3-44-8 0,3 30-7 0,0-1-5 0,2-3-40 15,-1 3-29-15,2-2-37 0,-2-1-36 0,7-5-34 16,4 1-18-16,-2 7-12 0,-2-6-7 0,-1 6-5 16,2 6 5-16,-2-2 4 0,4 0 9 0,-2 5 15 15,0-3 14-15,1 5 12 0,2-1 15 0,-5-1 11 16,2 4 15-16,-1-1 13 0,-4 3 19 0,2-2 19 15,-12 2 14-15,21 0 20 0,-9 0 8 0,-2 3 20 16,1 0 18-16,1 2 13 0,-5 2 7 0,2 0 11 16,1 3 1-16,-1-3 4 0,-3 0 4 0,2 3-8 15,2-2-1-15,-4 4-6 0,0-4 3 0,2 9-8 16,-5-10-13-16,6 7 1 0,-6-4-3 0,-2 0-5 16,2 1 4-16,0-3-19 0,-3-8-29 0,0 24-26 15,0-14-47-15,0-10-45 0,-3 15-46 0,-1-9-63 16,4-6-86-16,-15 8-391 0,7-6-757 0,8-2 334 0</inkml:trace>
          <inkml:trace contextRef="#ctx0" brushRef="#br0" timeOffset="6303.0929">8065-308 4181 0,'7'-25'169'0,"-7"10"-85"16,5-3-36-16,-2 3-24 0,1 1-2 0,1 3-26 15,-2 1 11-15,-3 10-19 0,1-14-25 0,-1 14-44 16,3-14-40-16,-3 14-31 0,0 0-42 0,0 0-59 16,0 0-113-16,0 0-187 0,0 0-599 0,0 0 266 15</inkml:trace>
          <inkml:trace contextRef="#ctx0" brushRef="#br0" timeOffset="7048.1172">8475-559 69 0,'3'-10'343'15,"-3"10"-19"-15,0 0-24 0,0 0-29 0,6-10-23 16,-6 10-21-16,0 0-10 0,0 0-17 0,0 0 0 15,0 0-15-15,16 37-10 0,-11-22-3 0,1 9 11 16,0 0-14-16,0 4-5 0,1 0-1 16,5 9 8-16,-5 1-19 0,5 1-3 0,-3 4-11 15,2-2-4-15,-4-2-3 0,2-1-10 0,0 3-9 0,-1-2-8 16,-3-4-5-16,0-6-9 0,1-2-10 0,0 2-6 16,-2-1-9-16,-1-4-3 0,3-4-7 0,0 4-1 15,2-6-4-15,-5-5-6 0,0 2-6 0,-3-4-6 16,3-1-2-16,0-4 1 0,-3-6-3 0,1 15-2 15,-1-15 0-15,3 10-5 0,-3-10 1 0,0 0-2 0,0 0-6 16,0 0-3-16,0 0 1 0,0 0-10 0,0 0-4 16,0 0-4-16,0 0-5 0,-18-26-3 15,12 14-7-15,-3 1 7 0,-1-2 5 0,4 4-1 0,-8-3 1 16,1-2 1-16,1 7 0 0,-4-3 2 16,2 0 0-16,1 5 8 0,-2-1 3 0,2 2 3 15,1 3 5-15,0-1-2 0,12 2 3 0,-20 2-2 0,11 3 1 16,9-5 0-16,-19 5 3 0,13 1 2 0,-6 5 1 15,5 2 3-15,-5-4 0 0,7 6 2 0,-1-5 4 16,3 5-3-16,2-1 1 0,1 2 0 0,0-1-7 16,1 1 3-16,2-2 0 0,-1 2-6 0,2 1 5 15,1-4-1-15,2-1-5 0,4 1 2 0,-5-3-1 16,7-3-2-16,-4 0-5 0,4 0-10 0,4-3-5 16,-4 0-7-16,4-4-10 0,2 0-16 0,-6-4 2 0,2 4 0 15,2-6-3-15,-1 5 1 0,-2-9-1 16,5 3 6-16,3-5 4 0,-5 0 0 0,5-3 1 0,-1 0 7 15,-3-2 2-15,-2-2-2 0,1 3 4 0,-1-2 3 16,-3 5 2-16,-1 0-1 0,-1 0 4 16,-1 2-2-16,-1 6 3 0,-3-2-2 0,-1 0 10 0,-5 7-9 15,9-10 1-15,-9 10-1 0,7-2 1 0,-7 2 4 16,0 0-2-16,0 0 6 0,21 12 2 0,-14-7 0 16,-4 4 1-16,0-2 2 0,3 3 7 0,-1-2-6 15,1 2-2-15,0-1 2 0,-6-9-1 0,7 15 5 16,-1-8-4-16,-3 2 0 0,-3-9-2 0,6 14-13 15,-4-6-24-15,-2-8-30 0,6 11-45 0,-6-11-24 16,0 0-32-16,0 0-42 0,0 12-43 0,0-12-78 16,0 0-395-16,0 0-783 0,0 0 348 0</inkml:trace>
          <inkml:trace contextRef="#ctx0" brushRef="#br0" timeOffset="7234.0863">8928-224 177 0,'0'0'398'16,"0"-13"-40"-16,0 13-37 0,0 0-35 0,0 0-36 0,0 0-21 15,0 0-33-15,0 0-27 0,0 0-41 0,0 0-42 16,0 0-46-16,0 0-49 0,20 31-43 0,-14-18-31 16,-2 0-29-16,2-4-24 0,3 4-39 0,-5 1-171 15,5 0-373-15,-3-2 165 0</inkml:trace>
          <inkml:trace contextRef="#ctx0" brushRef="#br0" timeOffset="7507.9179">9045-22 236 0,'5'14'172'0,"3"1"8"0,1-2 11 0,-3 5 3 16,1-7 4-16,1 4-1 0,1-3-1 0,-6-2-3 16,4 0-4-16,-1 5-7 0,3-4-11 0,-3 2-7 15,4-4 5-15,-7 0-18 0,8 1-6 0,-5 4-10 16,1-3-8-16,2-2-6 0,2 2-7 0,-2 0-3 0,-3-5-7 16,1 6-11-16,-1-5-6 0,0 1-7 15,-2-3-3-15,-4-5-5 0,6 11 9 0,-6-11-11 0,6 11 7 16,-6-11 1-16,5 4 12 0,-5-4 13 0,0 0 11 15,0 0 16-15,0 0 16 0,0 0 14 0,0 0 7 16,0 0-2-16,0 0 7 0,0 0-4 0,0 0 8 16,0 0 7-16,12-27 3 0,-12 17 2 0,3-4 2 15,0-3-11-15,4-7 2 0,-1 3-18 0,5-2-13 16,-2-3-16-16,1-1-16 16,2 4-13-16,-5-4-17 0,8 3-26 0,-1 1-34 0,-1 1-50 0,1-3-52 15,-1 12-64-15,-1 0-72 0,-2 1-93 0,2 2-68 16,-4 3-72-16,1 2-106 0,-3-2-417 0,-6 7-1045 15,0 0 462-15</inkml:trace>
          <inkml:trace contextRef="#ctx0" brushRef="#br0" timeOffset="7662.0833">9641 96 350 0,'9'6'462'15,"1"-2"-10"-15,-1-3-21 0,2 3-19 0,-11-4-22 16,16 3-27-16,-7-1-28 0,-9-2-34 0,14 1-29 0,-14-1-33 15,0 0-61-15,9 1-93 0,-9-1-100 0,0 0-100 16,0 0-137-16,0 0-396 0,0 0-702 0,-29 10 310 16</inkml:trace>
        </inkml:traceGroup>
      </inkml:traceGroup>
    </inkml:traceGroup>
    <inkml:traceGroup>
      <inkml:annotationXML>
        <emma:emma xmlns:emma="http://www.w3.org/2003/04/emma" version="1.0">
          <emma:interpretation id="{999F61C8-04C9-4440-9628-CBD0CF972705}" emma:medium="tactile" emma:mode="ink">
            <msink:context xmlns:msink="http://schemas.microsoft.com/ink/2010/main" type="paragraph" rotatedBoundingBox="19888,9699 32439,8761 32585,10719 20034,11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CE3A0-8662-40A8-BEAE-3CAA3D292B0F}" emma:medium="tactile" emma:mode="ink">
              <msink:context xmlns:msink="http://schemas.microsoft.com/ink/2010/main" type="line" rotatedBoundingBox="19888,9699 32439,8761 32585,10719 20034,11656"/>
            </emma:interpretation>
          </emma:emma>
        </inkml:annotationXML>
        <inkml:traceGroup>
          <inkml:annotationXML>
            <emma:emma xmlns:emma="http://www.w3.org/2003/04/emma" version="1.0">
              <emma:interpretation id="{AE99B535-9CA7-4DE2-85D1-3E0734A98A52}" emma:medium="tactile" emma:mode="ink">
                <msink:context xmlns:msink="http://schemas.microsoft.com/ink/2010/main" type="inkWord" rotatedBoundingBox="19888,9699 22527,9502 22660,11274 20021,11471"/>
              </emma:interpretation>
            </emma:emma>
          </inkml:annotationXML>
          <inkml:trace contextRef="#ctx0" brushRef="#br0" timeOffset="42324.5979">1435 5625 44 0,'0'0'330'0,"0"0"-31"0,-3-15-21 0,3 15-28 16,0 0-11-16,0 0-4 0,0 0-10 0,-18 33-2 16,4-10-7-16,1 16-11 0,-1 0-8 0,-5 5 3 15,2 5 1-15,-7-1 2 0,2 14 8 0,-8 2-3 16,0 1-5-16,0-4 2 0,0-3-4 0,-1 5-2 16,4-16-5-16,-6 12-5 0,6-19-2 0,-1 5-11 15,-2-2-12-15,-3 0-9 0,5-1-15 0,-1-3-7 0,-2-1-7 16,2-3-15-16,-1-4-12 0,5 0-5 15,1 0-9-15,6-12-9 0,0-2-11 0,5-3-5 16,2-2-10-16,1-3-24 0,2-1-28 0,1-1-35 0,1 0-43 16,6-7-50-16,-9 6-45 0,9-6-64 0,0 0-61 15,0 0-65-15,0 0-86 0,13-46-370 0,-8 21-889 16,7-13 394-16</inkml:trace>
          <inkml:trace contextRef="#ctx0" brushRef="#br0" timeOffset="42003.6998">675 6029 40 0,'-2'-13'278'0,"2"13"-8"0,-3-11-9 15,3 11-14-15,0-13-13 0,0 13-6 0,0-15-10 16,0 15-10-16,3-17-6 0,-1 7-9 0,-2 10-2 0,4-14 6 16,-4 14-1-16,0-15-11 0,0 15-15 0,3-11-16 15,-3 11-5-15,0 0-17 0,8-7-7 0,-8 7 2 16,16 1 3-16,-16-1-8 0,24 12 13 0,-6-5-3 16,3 6-3-16,5 5 5 0,5 5 4 0,2-2-1 15,-3 3-4-15,3-3-5 0,0 1-3 0,-2 2-2 16,3-3-7-16,1 3-12 0,-8-9 1 0,6 8-8 15,-1 0-3-15,-11-7-9 0,3-2-7 0,-1 3-5 16,1-2-6-16,-2 2-5 0,-1 0-4 0,3-3-5 16,-9-4-5-16,1 1-3 0,-1-1-7 0,-1 1-3 15,-2 0-3-15,-3 0-8 0,1-5 2 0,-1 1-13 16,-1 4-13-16,-2-9-19 0,-6-2-21 0,7 12-24 16,-2-6-25-16,-5-6-33 0,3 11-25 0,-3-11-41 0,0 0-29 15,0 0-39-15,-3 17-51 0,3-17-48 16,0 0-73-16,-26-6-338 0,26 6-829 0,-19-22 367 0</inkml:trace>
          <inkml:trace contextRef="#ctx0" brushRef="#br0" timeOffset="42635.3845">1555 5032 349 0,'0'0'344'0,"0"0"-32"0,0 0-24 0,0 0-23 15,0 0-14-15,0 0-18 0,0 0-21 0,-9 43-20 16,7-27-13-16,-1 8-10 0,0 1-24 0,-3 3-9 16,-1 9-13-16,1 1-10 0,3 2-10 0,-7 1-19 15,4 4-24-15,3-2-50 0,-2 4-44 16,-2-2-61-16,1-1-67 0,3-3-103 0,-5-3-237 0,4-2-545 15,-1-8 241-15</inkml:trace>
          <inkml:trace contextRef="#ctx0" brushRef="#br0" timeOffset="42971.8952">2054 6092 213 0,'6'7'345'0,"-3"1"-13"0,2 2 2 16,-1-3 14-16,-1 6-9 0,3-2-9 0,-1 3 2 15,1 0 0-15,-5 1-8 0,-1 2-14 0,3 1-20 16,0 5-16-16,-1-5-7 0,-1-1-14 0,2 0-18 15,-1 7-18-15,-2-6-13 0,0-3-16 0,0 4-18 16,0-7-18-16,-2 3-14 0,-1-1-11 0,6-2-10 16,-1-1-12-16,-2-11-15 0,0 18-11 0,1-11-16 15,-1-7-32-15,0 0-42 0,0 18-51 0,0-18-58 16,0 0-55-16,-3 9-44 0,3-9-50 0,0 0-56 0,-12 4-70 16,12-4-433-16,0 0-896 0,-21-17 397 15</inkml:trace>
          <inkml:trace contextRef="#ctx0" brushRef="#br0" timeOffset="43472.3779">2074 5804 47 0,'0'-12'380'16,"0"12"-36"-16,0 0-37 0,0-12-31 0,0 12-28 15,0 0-28-15,9-5-26 0,-9 5-32 0,0 0-37 16,27 11-50-16,-14-2-43 0,3 2-41 0,-1 0-27 15,3 6-28-15,2 1-6 0,2 2-5 0,-3 0 11 16,1 2 5-16,-4-1 19 0,4 0 20 0,-4 1 21 0,0 2 16 16,2-4 22-16,-6 0 17 0,2-2 16 15,-4-2 14-15,0 0 7 0,-1 0 14 0,2-1 5 16,-5 0 7-16,1-4 5 0,-4 2 3 0,2-3-6 0,1-3 0 16,-3 4 1-16,-3-11-4 0,9 11-10 0,-6-8 5 15,-3-3-21-15,0 0-4 0,4 14-5 0,-4-14-10 16,0 0-8-16,0 0-4 0,6 4-2 0,-6-4 0 15,0 0-12-15,0 0-1 0,0 0-7 0,0 0-14 16,0 0-15-16,14-25-3 0,-12 14-14 0,4-3-10 16,2-1-7-16,-1-8-5 0,5 2-1 0,2-3 5 15,-1 3 0-15,5 0 11 0,3 1 9 0,7-4 19 16,-2 6 22-16,11 2 15 0,-10 3 33 0,13 3 23 16,-1 0 6-16,-9 6 8 0,14 2 7 0,-3 2 6 15,0 1-3-15,0 4-1 0,2 5-6 0,-4-2-11 16,1 7-11-16,-12-4-10 0,7 5-10 0,-12-1-6 15,0 0-10-15,-2 2-30 0,-5 4-47 0,-2-1-62 16,-3 3-67-16,-6 1-74 0,-7 0-69 0,4-3-134 16,-10 0-385-16,1 1-869 0,-5-2 386 0</inkml:trace>
        </inkml:traceGroup>
        <inkml:traceGroup>
          <inkml:annotationXML>
            <emma:emma xmlns:emma="http://www.w3.org/2003/04/emma" version="1.0">
              <emma:interpretation id="{2F124876-543D-45F3-973C-CC58E29E6E6C}" emma:medium="tactile" emma:mode="ink">
                <msink:context xmlns:msink="http://schemas.microsoft.com/ink/2010/main" type="inkWord" rotatedBoundingBox="23400,9662 27330,9369 27417,10526 23487,10820"/>
              </emma:interpretation>
            </emma:emma>
          </inkml:annotationXML>
          <inkml:trace contextRef="#ctx0" brushRef="#br0" timeOffset="44524.0599">4130 5991 203 0,'-4'7'360'0,"2"4"-21"16,-2 0-19-16,4-11-18 0,-2 20-19 0,4-6-15 15,-2-3-11-15,3 0-13 0,-3-11-12 0,6 16-16 16,1-6-17-16,1-2-13 0,1 2-10 0,3-3-14 0,3-1-10 16,0 0-14-16,-1-6-14 0,3 2-13 15,1-4-9-15,0 2-9 0,3-5-7 0,1-5-8 16,-4 3-9-16,4-4-10 0,1-3-6 0,-7 4 0 0,2-7-11 15,-2 2-17-15,1-5 2 0,-5 1-3 0,-2 0-2 16,-3 4-10-16,-2-8-9 0,-4 5-3 16,-1 0-12-16,-6 0 1 0,4 1-2 0,-4 3 2 0,-3 0-5 15,-6 2 3-15,1 4 2 0,-1-3-1 0,0 7 5 16,-2 1-2-16,0 3-8 0,-2 6 17 0,-1-2 3 16,-4 10 11-16,4-3 2 0,0 3 6 0,4 5-5 15,-4 0 7-15,3 0 1 0,5 3 2 0,-2-4 3 16,7 4 0-16,1-4-3 0,0-1 0 0,4-1-2 15,2 5 0-15,5-7-5 0,1 3 2 0,1-6-1 16,1 3-4-16,-1-4-3 0,5 1-4 0,3-3 5 16,-2-2-10-16,2-1-10 0,5-1-5 0,-1-4-9 15,6-6-8-15,-1-1 5 0,-1 0-5 0,-1-3-4 16,2 0 6-16,-2-5 0 0,1 1 5 0,-2-3-8 0,-2-1 13 16,-4-2-7-16,3-2 8 0,-8-2-2 0,7-1 18 15,-7 2-22-15,-1 2 11 0,-5 3-4 0,5 3-1 16,-6 2 14-16,2 2 15 0,-4 2 0 15,-1 9 2-15,5-15 0 0,-5 15-11 0,0 0 1 0,7-6 2 16,-7 6 3-16,0 0 1 0,0 0-3 0,3 35 11 16,2-22-1-16,-4 5 2 0,2-1-2 0,0 0 5 15,3 6-3-15,0 1-2 0,3 0 10 0,0-4-10 16,1 0 3-16,-2-2-7 0,2-2-1 0,2-1 4 16,-1-4 1-16,1 0-3 0,0-2 1 0,-1 0 1 0,4-6-1 15,0 1-1-15,-3-4 1 0,3-4-1 16,3-3-3-16,1 0-4 0,-4-5 1 0,5 0 0 15,-2-6-4-15,-2 0 4 0,5-2-2 0,1-11-10 0,-1-1 4 16,-1 0-9-16,-6-6-7 0,4 0-18 0,-4-1-2 16,-4-2-22-16,2-2-15 0,2-1-9 15,-7-2-5-15,0-2-4 0,-2-2 3 0,-5 2 4 0,-2-3 7 16,-5 3 4-16,-2 3 13 0,5 7 2 0,-10-1 5 16,5 11 11-16,-4 4 7 0,-1 3 13 0,-2-1 6 15,0 5 2-15,2 8 12 0,-1-2 1 0,0 6-13 16,-3 0 12-16,4 5 5 0,-3 3 4 0,2 4 8 15,0 4 9-15,0 9-3 0,0 4 18 0,7 1-7 0,-1 16 8 16,0 1-1-16,6-2 5 0,1 5 2 0,4 3-1 16,-1-2 0-16,4 1 2 0,4 0-2 15,1-1-1-15,0 2-7 0,4-7 3 0,2 1-5 0,-1-6-3 16,3 2 4-16,-2-3-10 0,1-10-5 0,-4 1 2 16,4-6-5-16,-1-1 3 0,-2-7-3 0,-4 1-16 15,6-3-12-15,-2-3-28 0,2-2-30 0,1-1-28 16,-2-6-38-16,2 0-32 0,-2-2-34 0,-1 1-41 15,-1-8-50-15,2 1-92 0,-4-5-264 0,3-6-695 16,0-1 307-16</inkml:trace>
          <inkml:trace contextRef="#ctx0" brushRef="#br0" timeOffset="44819.7345">5395 4986 3160 0,'0'0'151'0,"0"0"-80"15,2-15-38-15,-2 15-16 0,0 0-11 0,0 0 16 16,0 0 8-16,0 0 22 0,0 0 4 0,12 42 22 0,-9-20 13 16,2 5 14-16,1 8 10 0,2 5 8 0,1 1 11 15,0 1 13-15,-2 5-1 0,2-2 7 0,2-1 5 16,-4 4-3-16,2-5-3 0,-3 0-1 0,1-3 5 16,-4-11-20-16,5 12-8 0,-2-7-13 0,3 1-6 15,-3-7-13-15,-2-2-2 0,1-3-11 0,-1 1-7 16,2-1-6-16,0-5-7 0,-3-3-7 0,2 1-4 15,-2 1-8-15,0-2-16 0,0 1-18 0,0-3-30 16,-3-2-35-16,0 0-39 0,0-1-46 0,0-10-35 16,-3 15-36-16,3-15-32 0,-9 17-32 0,4-12-46 15,5-5-48-15,-13 2-101 0,13-2-239 0,-20-4-766 0,20 4 339 16</inkml:trace>
          <inkml:trace contextRef="#ctx0" brushRef="#br0" timeOffset="44965.3446">5313 5760 254 0,'-3'-16'384'0,"3"5"-33"16,0 11-40-16,14-22-19 0,-6 8-21 0,6-1-17 0,5-1-27 16,2 1-22-16,5-2-24 0,8 1-13 0,5-1-15 15,-1 1-17-15,4 4-28 0,3 1-35 0,-5 1-46 16,-1 5-57-16,-8 4-66 0,-2-3-79 0,-3 1-341 16,1 0-559-16,-1 1 247 0</inkml:trace>
          <inkml:trace contextRef="#ctx0" brushRef="#br0" timeOffset="45685.4235">6101 5071 290 0,'0'0'349'0,"0"0"-32"16,0 0-33-16,0 0-17 0,0 0-8 0,0 0-4 16,0 0-6-16,0 0-2 0,7 35-16 0,-3-12 2 15,-2-1-5-15,4 5-8 0,-3 11-6 0,1-3 1 16,1 6-8-16,5-2-8 0,-4 4-15 0,-1 0-6 16,1 4-10-16,-3-3-12 0,4 2-11 0,-2 1-12 15,-1-3-11-15,-1-2-7 0,2-3-14 0,-2-1-10 16,2-3-6-16,1-8-8 0,-1-5-9 0,-2 2-3 15,1-7-6-15,-1-2-6 0,2-3-3 0,1 2-5 16,-3-5-4-16,1-1-1 0,2-1-3 0,-6-7-3 0,8 9-4 16,-8-9 2-16,4 10-1 0,-4-10-4 0,0 0 1 15,0 0-5-15,0 0 1 0,0 0-6 16,0 0 1-16,0 0-13 0,0 0-13 0,0 0-11 0,0 0-13 16,-18-38-6-16,12 29-7 0,-6-1-2 15,2-1 8-15,-3 2-7 0,-4-2 7 0,-4 0 4 0,-1 3 0 16,-2 1 7-16,-3 0 2 0,2 5 1 0,1-4 12 15,0 5 10-15,3 1 8 0,6 0 10 0,-1 1 1 16,4 3-2-16,1-2 3 0,0 0 0 0,3 4 2 16,1-2 0-16,7-4 5 0,-12 14 2 0,7-5-3 15,5 2 1-15,0-11 3 0,5 19-2 0,-2-11-2 16,6 4-4-16,1 2 2 0,2-3 0 0,1 1-1 16,1-3-7-16,4 1 4 0,1-3-5 0,1-2-11 0,-1 1-10 15,-1-4-12-15,9 2-8 0,-2-4-8 0,2-3-13 16,-8 2-8-16,8-6-7 0,-2 1-8 15,1-1 1-15,-4-3-1 0,-4 6 7 0,3-11 3 0,-2 2 0 16,-5-1 11-16,5 0 6 0,-5-7 0 0,-5 7 8 16,2-6 1-16,0-2 8 0,-4 8 2 0,2-10 10 15,-3 10 10-15,-1 0 16 0,-2 4 13 0,1-1 6 16,-4 11 2-16,6-13-3 0,-3 5-3 0,-3 8-3 16,6-8-3-16,-6 8 4 0,0 0-2 0,0 0-1 15,0 0 4-15,21 16 1 0,-17-7 0 0,5 2 2 16,0 0-3-16,0 3-2 0,-3 3-1 0,3 0-4 15,-3-3 3-15,2 3-1 0,-2-2-7 0,-2 2-22 16,-1 0-25-16,2-2-35 0,-4-2-48 0,1-2-35 0,1-4-41 16,-3-7-43-16,0 18-58 0,0-18-74 15,-11 10-394-15,11-10-828 0,-9 1 367 0</inkml:trace>
          <inkml:trace contextRef="#ctx0" brushRef="#br0" timeOffset="45833.9921">6412 5415 50 0,'-1'-14'392'16,"-2"4"-54"-16,3 10-49 0,0-17-46 0,0 17-41 15,-3-8-45-15,3 8-39 0,0 0-47 0,0 0-65 16,0 0-99-16,0 0-203 0,0 0-320 0,0 0 142 16</inkml:trace>
          <inkml:trace contextRef="#ctx0" brushRef="#br0" timeOffset="46145.0077">6727 5433 90 0,'16'0'349'16,"-16"0"-17"-16,14 6-19 0,-14-6 2 0,12 7-11 0,-5-3 6 16,-1 4-12-16,2 0-6 0,-1 1-6 0,-1 6-11 15,0-1-3-15,0 3-8 0,-5-2-1 0,2 7-6 16,0 3 2-16,-1-1-8 0,-2 3 1 0,-5-3-9 15,4 5-11-15,-2-3-8 0,-2 1-2 16,4 2-12-16,-4-2-14 0,4 0-13 0,-1-2-11 0,-1-1-11 16,3-7-13-16,0-1-3 0,3 0-22 0,-3-2-13 15,2 0 0-15,1-1-9 0,0-2-13 0,3 1 2 16,1-3-17-16,-1 0-9 0,2-3-7 0,-1 0-26 16,2-1-25-16,3-3-31 0,3-1-34 0,-2-1-22 15,4-1-47-15,-2-1-44 0,0-2-39 0,3-3-52 16,-3-4-33-16,2 4-42 0,-5-6-49 0,2 4-51 0,-4-6-77 15,1 2-328-15,-2-2-914 0,-3-1 404 16</inkml:trace>
          <inkml:trace contextRef="#ctx0" brushRef="#br0" timeOffset="46477.9332">6713 5782 322 0,'0'0'381'0,"-13"-4"-34"0,13 4-29 16,-9-8-22-16,9 8-37 0,0 0-20 0,0-15-26 15,0 15-23-15,15-11-28 0,-2 5-10 0,1-1-21 16,4 2-30-16,0-5-22 0,6 5-25 0,-5-1-21 16,6-2-19-16,2 0-2 0,1 3-8 0,-4 2 0 15,3-1-4-15,-1 4 1 0,-6-1 2 0,-2-1-4 16,0 4 3-16,-1-4 7 0,-1 5 1 0,2 1 20 16,-3-1 20-16,-3 0 18 0,1 4 22 0,-5-1 14 15,4-2 28-15,-6 3 15 0,-1-3 24 0,3 5 25 16,-2-2 9-16,0 1 5 0,-3-1-1 0,7 4-1 0,-7 0-7 15,5-4-8-15,-4 6-18 0,2-2-6 0,0-4-19 16,-3 4-8-16,3-1-18 0,2 4-11 0,-2-7-9 16,-1 0-10-16,3 0-7 0,-8-7-11 0,7 14-18 15,-1-11-21-15,-6-3-30 0,11 11-38 0,-8-5-43 16,-3-6-56-16,6 8-50 0,-6-8-55 0,0 0-50 16,10 3-59-16,-10-3-68 0,0 0-454 0,0 0-938 15,5-21 415-15</inkml:trace>
          <inkml:trace contextRef="#ctx0" brushRef="#br0" timeOffset="46641.0742">7294 5272 197 0,'-8'-13'497'0,"2"2"-40"0,2 0-42 0,-2 4-36 0,3-4-38 16,3 11-34-16,-8-14-33 0,8 14-36 15,-3-10-35-15,3 10-50 0,0 0-51 0,0 0-56 16,0 0-54-16,0 0-71 0,0 0-82 0,0 0-109 15,33 15-246-15,-25-9-558 0,2-3 248 0</inkml:trace>
          <inkml:trace contextRef="#ctx0" brushRef="#br0" timeOffset="47039.5335">7631 5345 54 0,'0'0'375'16,"1"10"-27"-16,-1-10-18 0,0 0-6 0,0 0-7 15,-10 16-3-15,10-16-13 0,-11 14-13 0,2-5-18 16,-1 5-13-16,-4 0-14 0,-2 0-17 0,-3 8-16 16,1-6-22-16,1 2-16 0,1 2-18 0,3-8-17 15,4 3-12-15,-2-2-14 0,1 0-11 0,1-2-11 16,4-2-5-16,4 0-10 0,-7-2-9 0,8-7-13 0,-3 13 2 16,3-13-11-16,0 0-3 0,6 13-7 15,3-8-8-15,-9-5-12 0,15 6 5 0,-6-5-18 0,8 3-3 16,-3-2-2-16,1-2-1 0,5 0 3 0,-1 5-1 15,-5-4 2-15,3-1-1 0,7 5-4 0,-7-1-2 16,-1-1 14-16,1 0 6 0,-3 1 8 0,-3 0 10 16,-2 2 8-16,3-4 4 0,-3 3 11 0,0-1 7 15,-5 3 9-15,-4-7 10 0,8 13 5 0,-4-4 11 16,-4-9-3-16,-6 18-1 0,-1-3-3 0,1-4-9 16,-3 0-6-16,-3 0-2 0,1 2-12 0,2-2-6 15,-1-1-6-15,1 1-10 0,2-1-17 0,2-3-27 16,-4 0-32-16,9-7-40 0,-10 11-37 0,4-5-38 15,6-6-45-15,0 0-27 0,0 0-34 0,0 0-49 16,0 0-62-16,0 0-77 0,0 0-293 0,0 0-803 16,22-31 356-16</inkml:trace>
          <inkml:trace contextRef="#ctx0" brushRef="#br0" timeOffset="47220.803">7901 5658 7 0,'9'-6'382'15,"1"5"-22"-15,-10 1-17 0,19-6-12 0,-19 6-5 0,14 0-9 16,-14 0-2-16,13 5-5 0,-13-5-13 0,14 8-20 15,-8-3-12-15,0 2-20 0,0 3-15 0,-2-3-23 16,5 3-16-16,-2 4-19 0,-1-1-17 0,0 1-17 16,-3-2-8-16,0 3-15 0,-1 0-17 0,-2-2-22 15,0 0-37-15,0 0-49 0,-5-2-47 0,5-11-49 16,0 18-51-16,-4-11-50 0,-2 0-58 0,6-7-98 16,-9 7-331-16,9-7-752 0,0 0 334 0</inkml:trace>
          <inkml:trace contextRef="#ctx0" brushRef="#br0" timeOffset="47358.4311">8004 5314 106 0,'-2'-35'451'15,"-1"10"-41"-15,2-2-37 0,1 5-46 0,0 6-28 16,0-2-34-16,-3 4-42 0,3 0-60 16,0 14-53-16,0-17-79 0,0 17-106 0,3-17-147 0,-3 9-189 15,0 8-444-15,1-12 197 0</inkml:trace>
        </inkml:traceGroup>
        <inkml:traceGroup>
          <inkml:annotationXML>
            <emma:emma xmlns:emma="http://www.w3.org/2003/04/emma" version="1.0">
              <emma:interpretation id="{4CB7A032-EC5A-4D08-9BD7-62985DD00FD5}" emma:medium="tactile" emma:mode="ink">
                <msink:context xmlns:msink="http://schemas.microsoft.com/ink/2010/main" type="inkWord" rotatedBoundingBox="28413,9320 32458,9018 32585,10719 28540,11021"/>
              </emma:interpretation>
            </emma:emma>
          </inkml:annotationXML>
          <inkml:trace contextRef="#ctx0" brushRef="#br0" timeOffset="48911.1832">9277 4934 194 0,'0'0'327'0,"2"-10"-9"0,-2 10-23 15,0 0-21-15,3-11-22 0,-3 11-23 0,0 0-20 0,0 0-10 16,0 0-5-16,0 0-14 0,22 24-5 0,-15-2-6 16,5 2 2-16,0 2-4 0,-1 0 2 0,2 6-5 15,4 6 4-15,-2 0-11 0,-1-6 1 0,4 6 4 16,-4 0-14-16,-1-2-4 0,1 0-5 0,1 1-6 15,-8-11-8-15,6 10-5 0,-1-1-7 0,-4-8-9 16,1-1-8-16,0 1-4 0,-2-2-9 0,-1-9-8 16,0 10-4-16,2-2-7 0,-8-3-4 0,5-5-6 15,-5 1-5-15,6-5-5 0,-1 2-5 0,-5-4 0 16,3 0-8-16,-3-10-2 0,0 12-2 0,3-5 0 0,-3-7 0 16,0 0-9-16,0 13 4 0,0-13 0 15,0 0-9-15,0 0-8 0,-14 5-6 0,14-5-10 0,0 0-6 16,-22-1-10-16,9-6-11 0,-2 3-2 0,-2-3-9 15,-7-1 0-15,2 1-1 0,-3-1 4 0,-5-2 5 16,5 2 2-16,-4 0 7 0,2 2 0 0,2 2 4 16,6-1 6-16,-1 3 3 0,-1-2 9 0,4 2 4 15,3 2 2-15,1-1 4 0,13 1 4 0,-20 1-1 16,10 1 0-16,10-2 4 0,-17 4-1 0,14 3 3 16,3-7-1-16,-6 11 8 0,1-4 5 0,5-7 3 15,0 18-2-15,5-5 6 0,-2-2 1 0,2 4 2 16,4-2 4-16,0 0-1 0,1-1 3 0,2 0-1 0,2 0-3 15,4 5-2-15,-4-8 0 0,10 2-5 0,-1 1 7 16,-4-6-8-16,0 1-5 0,10-3 1 0,-4-1 0 16,5-3-5-16,-5-1 1 0,8-1-1 0,-6-3-3 15,4-1-3-15,-1-1 0 0,-2-3 2 0,2-2-2 16,-4-1-8-16,3 0 0 0,-2 1-6 0,-1-4-5 16,-1 2-10-16,8-6-3 0,-8 2-6 0,-2 2-9 15,0-1-4-15,-3-3-8 0,-5-1 1 0,3 2-4 16,-3 0 6-16,-8 6 0 0,2-5-2 0,-5 2 5 15,-1 1 0-15,0-1 4 0,-6 3-1 0,0-2 6 16,-1 6 3-16,1 0 8 0,-6 1-5 0,9 8 0 16,-24-10 6-16,11 8 4 0,-2-1 7 0,-5 6-1 15,1-2 6-15,0 5 6 0,-4-1 4 0,5 3 4 16,3 0 2-16,2-1 3 0,0 6 6 0,1-1-7 0,1 8-2 16,1-10 1-16,4 8 4 0,3-4-3 15,0 4 1-15,3-1 1 0,6 1-4 0,0-1 2 0,7 3 1 16,1 0-10-16,5-2-10 0,3-1-9 0,2-2-24 15,-1 3-22-15,8-6-20 0,-4-1-18 0,-5-5-15 16,8-4-2-16,1 2-6 0,-1-4 12 0,-2 1 17 16,2-5-5-16,-1 1 16 0,-5-3 6 0,-5 1 9 15,-3-6 9-15,-1 2 13 0,5 1 22 0,-7 0 18 16,0 0 20-16,-1 1 27 0,2-2 15 0,-7 3 13 16,2 0 4-16,-1 0 8 0,-8 6-2 0,15-12 0 15,-8 9-5-15,-7 3 1 0,15-5-7 0,-8 2-6 16,-7 3-6-16,17-5-2 0,-5 5-6 0,4-2 1 15,1 1-4-15,-1 1-5 0,3 1-1 0,8 1-4 16,2-2-1-16,0-3-3 0,0 0-3 0,4 0-5 0,-4-1-2 16,10-3-1-16,0-4 0 0,-8 4 0 15,-1 1-7-15,-2-5 2 0,2 4-3 0,-4-3-2 0,0 0 1 16,-6-4-6-16,-4 6-2 0,1-3 1 0,-8-2-4 16,1 4-3-16,-4 1-3 0,-3 0 0 0,-3 8-7 15,-3-17-4-15,3 17 2 0,-10-13-2 0,-2 8-2 16,-5-1-1-16,-2 4-6 0,-5 2 2 0,-4 2-4 15,-5 0-4-15,-3 6 2 0,5 0 13 0,4 2-11 16,1-5 6-16,4 8-1 0,-2-2 4 0,2 3 5 16,8-2-2-16,-5 2-1 0,1 3 2 0,8-2 0 15,-1 1 11-15,2-1-9 0,-1 3 6 0,4-2-9 16,3 2 11-16,-3 0-6 0,6 4 5 0,0-5-2 16,3 1 5-16,0 0 2 0,3-3-4 0,1 2 8 15,2 2-4-15,5 0-3 0,2 3 5 0,1-4 3 16,-6 2 6-16,6-4 2 0,-7-1 3 0,5 5 8 15,2-3-1-15,-7 0 0 0,6-3 2 0,-4-1 1 0,-1 2 1 16,-1 1 1-16,-1-1-1 0,-3 3 1 0,-1-4-4 16,-2 1 0-16,3 3-1 0,-6-5-2 0,-3 3-1 15,0-1-2-15,-5 2 3 0,2-4-4 0,-3 1-3 16,2 1 3-16,-2-5 1 0,-5 0-2 0,7 1-1 16,-8-2-2-16,5-4-2 0,-4 2-1 0,2-3-3 15,-4 2-17-15,8-6-16 0,-3 1-25 0,11-1-16 16,-26-4-54-16,13-3-41 0,-7 0-40 0,4 0-56 15,-11-7-80-15,8-3-442 0,-7-1-846 0,-2-6 375 16</inkml:trace>
          <inkml:trace contextRef="#ctx0" brushRef="#br0" timeOffset="49072.1555">10182 5188 393 0,'3'-10'423'0,"0"2"-31"0,-3 8-56 0,14-13-33 16,-8 3-26-16,1 6-31 0,5-6-29 0,8 3-18 16,-4 2-34-16,6-1-65 0,8 2-58 0,-1 6-66 15,0-2-81-15,13-4-106 0,-15 4-249 0,4 4-496 16,10-4 220-16</inkml:trace>
          <inkml:trace contextRef="#ctx0" brushRef="#br0" timeOffset="49260.0166">10937 5205 216 0,'6'7'361'0,"-4"1"-19"16,4 4-5-16,-1-3-20 0,3 5-13 0,-2 3-10 15,0-2-7-15,1 3-25 0,-1 2-10 0,3 4-27 0,2-2-15 16,-8-7-23-16,7 7-24 0,-1-1-13 0,-3-4-16 16,-2-3-10-16,2 4-8 0,2-1-29 0,-5-2-28 15,0-2-41-15,-3 1-35 0,0-4-37 0,0-10-53 16,-3 18-67-16,-5-13-90 0,2 2-375 0,6-7-691 15,-16 1 307-15</inkml:trace>
          <inkml:trace contextRef="#ctx0" brushRef="#br0" timeOffset="49435.0456">10964 4969 4569 0,'-5'-24'299'16,"2"7"-101"-16,0-8-78 0,1 9-38 0,2 0-18 0,0 0-9 15,-3 1-14-15,3 0 0 0,3 1-19 0,-3 4-2 16,0 10-10-16,5-15-42 0,-5 7-60 16,0 8-58-16,8-11-56 0,-8 11-79 0,0 0-121 0,9-4-319 15,-9 4-786-15,0 0 347 0</inkml:trace>
          <inkml:trace contextRef="#ctx0" brushRef="#br0" timeOffset="53521.6252">11291 4658 142 0,'0'0'172'0,"0"0"-9"0,0 0-9 15,-3-15-4-15,3 15-11 0,0 0-4 0,-3-11-8 16,3 11-3-16,0 0-11 0,0 0-6 0,-6-9-3 16,6 9-5-16,0 0-6 0,0 0 0 0,-5-7-8 0,5 7-2 15,0 0 2-15,0 0 4 0,0 0-2 0,-3-14 1 16,3 14-1-16,0 0-4 0,0-14 4 0,0 14 0 16,0 0-2-16,3-13 7 0,-3 13-6 0,0 0 0 15,0 0-7-15,5-11-1 0,-5 11-2 0,0 0-11 16,0 0-7-16,0 0-3 0,0 0 9 0,0 0 8 15,0 0-2-15,9 41 16 0,-6-23-12 0,0 8 5 16,0 0 10-16,1 12 9 0,-1-2 2 0,3 2 2 16,-6 1 4-16,7 1-4 0,-4-7 1 0,3 4-8 0,-3-8 3 15,3 6-7-15,-6-8-3 0,0 1-9 16,2-4-2-16,1 1-10 0,0-8-2 0,-3 1-6 16,0 0-6-16,0 0-6 0,3-1-5 0,0-3-6 0,-3 0-9 15,0 0-24-15,3-5-26 0,0 2-44 16,-3-11-35-16,1 14-46 0,-1-14-47 0,3 13-49 15,-3-13-59-15,9 2-78 0,-9-2-311 0,0 0-747 0,19-5 330 16</inkml:trace>
          <inkml:trace contextRef="#ctx0" brushRef="#br0" timeOffset="50657.8138">11845 4961 385 0,'0'0'349'0,"-4"-13"-44"15,4 13-43-15,0 0-29 0,0 0-24 0,0 0-28 16,0 0-32-16,0 0-43 0,0 0-46 0,0 0-51 15,24 23-42-15,-15-12-39 0,4-3-47 0,1 3-61 16,-1-1-128-16,-1 3-332 0,1-2 147 0</inkml:trace>
          <inkml:trace contextRef="#ctx0" brushRef="#br0" timeOffset="53999.3555">11851 4630 176 0,'0'0'332'0,"8"-5"-24"16,-8 5-30-16,0 0-15 0,0 0-9 0,0 0-20 15,9 15-1-15,-9-15-16 0,0 19-6 0,3-4-7 16,0 0-9-16,1 7-2 0,2 2-19 0,-3 0 15 16,3 1-1-16,2-1-3 0,-3 3-6 0,1-1-4 15,0 0-10-15,2 0-5 0,-2 1-12 0,0-2-6 16,1 0-13-16,-1-1-6 0,-3 2-9 0,2 0-7 16,1-2-5-16,1 1-7 0,-5-8-7 0,2 4-9 15,-1-3-8-15,3 5-3 0,-2-5-3 0,-1 0-6 16,3-1 1-16,-6-3-11 0,6 8-4 0,-4-5-4 0,1-3-2 15,-3 1-4-15,3 1-5 0,-3-5-1 0,3 4-1 16,-3-5-6-16,0-10 1 0,3 17-3 0,-3-10-6 16,0-7 3-16,3 12-3 0,-3-12-2 0,3 11-1 15,-3-11 0-15,0 0 0 0,0 0-4 0,0 0-7 16,0 12-5-16,0-12-11 0,0 0-24 0,0 0-26 16,0 0-38-16,0 0-48 0,0 0-35 0,0 0-37 15,0 0-44-15,0 0-51 0,0 0-79 0,0 0-376 16,-9-39-838-16,6 22 371 0</inkml:trace>
          <inkml:trace contextRef="#ctx0" brushRef="#br0" timeOffset="54877.9979">11462 5150 93 0,'0'0'157'0,"0"0"-8"0,0 0-15 0,-13 3-6 15,13-3-7-15,0 0-11 0,0 0-9 0,-15-1-2 0,15 1-5 16,0 0-8-16,0 0-2 0,0 0 0 0,0 0-4 15,-14-2-5-15,14 2 0 0,0 0-9 0,0 0 6 16,0 0-5-16,-6-7 1 0,6 7-5 0,0 0-3 16,0 0-1-16,-7-10-5 0,7 10 1 0,0 0-4 15,0 0-4-15,0 0-5 0,-12-7-3 0,12 7-2 16,0 0 3-16,0 0 3 0,-8-5 6 0,8 5 6 16,0 0-1-16,0 0 5 0,0 0 0 0,-11-5 5 15,11 5 2-15,0 0 0 0,0 0-2 0,0 0-2 16,-11-7 2-16,11 7-5 0,0 0 2 0,0 0 0 15,0 0-6-15,-6-5 3 0,6 5 6 0,0 0 7 16,0 0-9-16,0 0-6 0,0 0 1 0,0 0 0 0,0 0-2 16,0 0-1-16,0 0-2 0,0 0-3 0,0 0 0 15,0 0-3-15,0 0-1 0,0 0-8 16,0 0 5-16,0 0 0 0,0 0-5 0,0 0-5 0,0 0 5 16,0 0-19-16,0 0 5 0,0 0 2 0,0 0-4 15,0 0 7-15,0 0 7 0,0 0-4 0,0 0 3 16,0 0 14-16,0 0-8 0,0 0 6 0,9 33 7 15,-9-24 3-15,0-9 8 0,3 16-2 0,0-8 0 16,-3-8 4-16,0 19 2 0,0-6-7 0,2 2 6 16,-2-5 2-16,3-1 4 0,-3 6 2 0,0 6-2 0,3-7 1 15,-3 1-4-15,0 2 3 0,0 0-2 16,0-3-4-16,0 3-4 0,0 1 4 0,-3-5-4 16,3 2 2-16,3 0-4 0,-3-2 0 0,5 0-1 15,-5-2-7-15,0-2 0 0,0-9-2 0,3 17-4 16,-3-17 0-16,0 14-2 0,3-5-4 0,-3-9-2 0,0 0-1 15,2 13-2-15,-2-13-5 0,0 0-4 0,0 16 2 16,0-16-3-16,0 6-4 0,0-6 0 0,0 0-4 16,6 11 1-16,-6-11 0 0,0 0-7 0,0 0 3 15,0 13-9-15,0-13 4 0,0 0 1 0,0 0-5 16,0 0 2-16,0 11-6 0,0-11-16 0,0 0-12 16,0 0-26-16,0 0-25 0,0 0-44 0,0 0-33 15,0 0-46-15,0 0-45 0,0 0-53 0,0 0-65 16,0 0-99-16,0 0-397 0,0 0-928 0,0 0 411 15</inkml:trace>
          <inkml:trace contextRef="#ctx0" brushRef="#br0" timeOffset="55714.0489">11989 5199 25 0,'0'0'273'0,"0"0"-7"0,0 0-13 15,0 0-1-15,0 0-12 0,2-11-9 0,-2 11-15 16,0 0-9-16,0 0-8 0,0 0-8 0,0 0-20 16,-13-18-5-16,13 18-6 0,-13-2-11 0,1-2 1 15,12 4 1-15,-27-2-7 0,7 4-7 0,1 2-9 16,0-2-8-16,-1-1-7 0,-4 6-4 0,-1 1-2 16,6-5 0-16,-1 2-3 0,5 2-11 0,-8 4-2 15,6-4-5-15,1-1-7 0,1 3-1 0,-2 1-8 16,4 1 0-16,3 1-3 0,-2 2 1 0,1 1-7 15,2-1 8-15,6 0-4 0,-1 1-1 0,-2 2-3 16,6 0-4-16,-3-3-2 0,3 3-3 0,0-4-4 16,3 3-3-16,0-2 3 0,4-1-9 0,-1 1-5 0,0-4 0 15,2-4-3-15,4 3-3 0,-2-2-3 0,6 0 1 16,1 0-4-16,-2-3-1 0,1-2-2 0,1 2 0 16,2 0-2-16,0-1-6 0,1 1 2 0,2-4-3 15,2-2 1-15,-5 4 0 0,1-4-2 0,-1 0 2 16,-2-4-2-16,2 5-3 0,3-5 0 0,-5 5-4 15,2-1 2-15,0-3-4 0,7-1-8 0,-2-2-4 16,-5 3-9-16,0 0-13 0,-1-2-18 0,0 3-1 16,2-4-16-16,2-1-2 0,-3 3-5 0,-1-4-3 15,0 4-12-15,-3-1 2 0,2-1-1 0,-4-1 8 16,0 3 5-16,2-2 14 0,-1-2-2 0,-7 7 9 16,-1-3 7-16,6-2 6 0,-7 2 7 0,-5 6 0 0,14-15 14 15,-12 8 2-15,4 1 8 0,-6 6 8 0,7-18 6 16,-5 14 9-16,-2 4 1 0,7-13 4 0,-4 6 12 15,-3 7 1-15,0 0-1 0,3-8-8 0,-3 8 6 16,0 0-6-16,0 0-1 0,0 0 4 0,0 0-3 16,0 0 11-16,0 0 9 0,0 0 3 0,17 20 8 15,-17-20 8-15,0 19 12 0,0-8 0 0,3 0 6 16,-3-11 1-16,3 23 2 0,0-9-1 0,1-1 2 16,-4 0-2-16,3 3 6 0,3-6-5 0,-4 0-11 15,3 3-2-15,-2-4-6 0,0 1-2 0,2 0 4 16,-2-3-9-16,-3-7-6 0,9 14-4 0,-2-9-6 15,1 2 0-15,-4 1-7 0,-4-8-1 0,11 8-5 0,-11-8-10 16,6 4-11-16,-6-4-17 0,0 0-21 16,9 4-23-16,-9-4-35 0,0 0-31 0,0 0-30 15,0 0-39-15,0 0-32 0,0 0-25 0,0 0-27 0,0 0-31 16,0 0-53-16,4-21-80 0,-4 21-259 0,2-23-756 16,-5 7 335-16</inkml:trace>
          <inkml:trace contextRef="#ctx0" brushRef="#br0" timeOffset="55903.9751">12578 4965 475 0,'-3'-14'447'0,"-2"4"-23"16,5 10-28-16,-6-12-23 0,6 12-17 0,0 0-24 0,-3-12-24 16,3 12-29-16,0 0-35 0,-4-8-28 0,4 8-24 15,0 0-25-15,0 0-34 0,0 0-36 0,0 0-46 16,0 0-45-16,0 0-45 0,0 0-40 0,7 31-42 15,-7-20-42-15,5-2-54 0,-4 7-58 0,1-6-326 16,-2-10-650-16,3 25 288 0</inkml:trace>
          <inkml:trace contextRef="#ctx0" brushRef="#br0" timeOffset="56226.0644">12651 5208 78 0,'4'8'283'0,"4"-4"-11"0,-4 6-11 0,-4-10-12 15,8 14-13-15,-1-4-3 0,-1 2-13 0,-3-2-8 16,0 1-10-16,4-1-10 0,-4-2-12 0,3 7-11 15,0-4 2-15,-1 3-20 0,1-4-7 0,-6 4-19 0,6 1 4 16,-2-5-6-16,1 1-3 0,-1 1 0 16,-1-1-30-16,3-3 7 0,-4 2 0 0,2-3-3 0,-4-7-1 15,2 11 11-15,-2-11-13 0,1 10-3 16,-1-10 13-16,0 0-1 0,5 10 5 0,-5-10 10 16,0 0 7-16,0 0 4 0,0 0-16 0,0 0-5 0,0 0 0 15,0 0-1-15,0 0 0 0,0 0-2 0,7-34 3 16,-3 17 5-16,-2 2 7 0,4-2 0 0,1-6 11 15,-1-6 3-15,8-6-8 0,-2 10-7 0,1-10-14 16,6 1-7-16,-2 0-9 0,2 1-14 0,1 2-13 16,-2 10-16-16,-2 0-21 0,2 0-23 0,-3 2-26 15,3 4-28-15,-9 3-34 0,4 2-35 0,-1 3-40 16,-3 2-49-16,1 0-29 0,-1 2-38 0,-9 3-29 16,12-1-38-16,-12 1-64 0,0 0-438 0,0 0-918 0,6 14 407 15</inkml:trace>
          <inkml:trace contextRef="#ctx0" brushRef="#br0" timeOffset="56466.055">13155 5347 257 0,'3'8'325'0,"-3"-8"-6"0,3 16-4 15,-3-9 3-15,6 1 0 0,-6-8-3 0,6 8 3 16,-6-8 4-16,3 11 4 0,-3-11 15 0,0 0-8 15,1 11 1-15,-1-11-2 0,0 0-5 0,0 0-11 16,0 0-27-16,0 0-35 0,0 0-20 0,0 0-22 16,0 0-18-16,0 0-28 0,0 0-39 0,0 0-54 15,0 0-47-15,0 0-64 0,0 0-77 0,0 0-89 16,0 0-79-16,0 0-88 0,0 0-133 0,0 0-359 0,0 0-935 16,0 0 414-16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2:27.4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7EE013-3A2E-46B0-B9B8-2125E3172377}" emma:medium="tactile" emma:mode="ink">
          <msink:context xmlns:msink="http://schemas.microsoft.com/ink/2010/main" type="writingRegion" rotatedBoundingBox="17753,3812 19342,3812 19342,12386 17753,12386"/>
        </emma:interpretation>
      </emma:emma>
    </inkml:annotationXML>
    <inkml:traceGroup>
      <inkml:annotationXML>
        <emma:emma xmlns:emma="http://www.w3.org/2003/04/emma" version="1.0">
          <emma:interpretation id="{4AC18961-E963-4710-8FC6-3FA21D274BD3}" emma:medium="tactile" emma:mode="ink">
            <msink:context xmlns:msink="http://schemas.microsoft.com/ink/2010/main" type="paragraph" rotatedBoundingBox="17753,3812 19342,3812 19342,12386 17753,12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F23CB7-150E-40F8-AB72-AB0E0497F52F}" emma:medium="tactile" emma:mode="ink">
              <msink:context xmlns:msink="http://schemas.microsoft.com/ink/2010/main" type="line" rotatedBoundingBox="17753,3812 19342,3812 19342,12386 17753,12386"/>
            </emma:interpretation>
          </emma:emma>
        </inkml:annotationXML>
        <inkml:traceGroup>
          <inkml:annotationXML>
            <emma:emma xmlns:emma="http://www.w3.org/2003/04/emma" version="1.0">
              <emma:interpretation id="{AC2FDF71-BE16-4049-B28D-445C2C5FD521}" emma:medium="tactile" emma:mode="ink">
                <msink:context xmlns:msink="http://schemas.microsoft.com/ink/2010/main" type="inkWord" rotatedBoundingBox="17753,3812 18676,3812 18676,7965 17753,7965"/>
              </emma:interpretation>
            </emma:emma>
          </inkml:annotationXML>
          <inkml:trace contextRef="#ctx0" brushRef="#br0">-1599-695 172 0,'0'0'177'0,"0"0"-10"15,0 0-3-15,0 0-13 0,-3-18-7 0,3 18-7 16,0 0-6-16,0 0-15 0,0 0-7 0,4-12-9 16,-4 12-5-16,0 0-9 0,6-9-9 0,-6 9-9 15,9-6-5-15,-9 6-7 0,7-5-6 0,-7 5-4 0,14-5-7 16,-5 3-6-16,-9 2 1 0,18-4-3 15,-9 1-2-15,1 1-6 0,0-3 1 0,-10 5-4 16,20-3 0-16,-20 3 0 0,19-3-3 0,-8 3-7 0,-2-4 4 16,-9 4-2-16,18 0 2 0,-18 0-5 0,19-1 5 15,-19 1 1-15,19-2 0 0,-8 2-6 16,1 2 2-16,-12-2-4 0,19 1 0 0,-6-1 1 0,-4 2-1 16,3 0-2-16,-12-2 2 0,26 3-5 0,-17-1 7 15,1-1-6-15,2 4 2 0,-2-2 0 0,-2 3 0 16,2-2-3-16,-1-1 1 0,-9-3 0 0,17 9-1 15,-8-3-2-15,-3-3 2 0,-6-3 1 0,12 10 1 16,-9-5-2-16,-3-5 1 0,7 11 4 0,-7-11-1 16,9 12-2-16,-9-12 1 0,4 14 0 0,1-7-2 15,-5-7 0-15,6 15 2 0,-2-9-1 0,-2 2 1 16,-2-8-1-16,3 13 1 0,1-6-2 0,-4-7 3 16,5 14 1-16,-5-14 0 0,3 15-1 0,-3-15 2 15,4 11 2-15,-2-3-3 0,-2-8-1 0,4 13-1 16,-2-4 4-16,-2-9 5 0,1 16-1 0,-1-7-3 15,0-9 0-15,-1 17-1 0,-1-6 0 0,2-11 2 16,-3 17-2-16,2-9-1 0,1-8-1 0,-2 19 2 0,-2-8-3 16,2-4 1-16,2-7-1 0,-1 25 2 15,-2-14-2-15,1-1 2 0,1-1-3 0,-2 4 1 0,1-2 4 16,1 1 1-16,-4-1-1 0,2 2 0 0,0-2 1 16,0 4 0-16,-1 1-3 0,4-1 4 0,-3-5-2 15,-2 5 0-15,1-3-1 0,3 2 1 0,-2 1-1 16,0-1 2-16,-3-1-4 0,4-2 5 15,-1 3-4-15,-1 0-1 0,-1-4-1 0,2 4 0 0,-1 1-1 16,2-5-2-16,1 4 0 0,-5 0 0 0,4-5-1 16,-2 9 1-16,-1-7 2 0,-1 0-2 0,5 2 1 15,-2-4 3-15,-2 6-6 0,4-3 4 0,-4 3 0 16,4 1 4-16,-4-2 0 0,4-2-3 0,-5 0 0 16,3 2 4-16,-1 0-3 0,-1-3 6 0,4 3-7 15,-5-2 6-15,0 0-4 0,3 3 3 0,0-2-6 16,0 0 1-16,1-1 2 0,-2 0 0 0,-1-1-5 15,4 0 1-15,1-11 3 0,-2 23-1 0,-2-11-2 16,2 0 5-16,2-3-2 0,0-9-2 0,2 24 2 16,-4-10 0-16,2 0-3 0,-1-4 3 0,1 1-3 0,0 4 0 15,1 1 1-15,-1-1 4 0,0-2-6 16,0 1 4-16,0 1-1 0,2-1-1 0,1-1 4 16,-3 2 2-16,1-1-4 0,1-2 1 0,-1 0 1 0,4 2 8 15,-1 0 1-15,1-2-3 0,4 1 0 0,-2 0 6 16,1 1-8-16,1-3 12 0,4 1-11 0,-3-1 4 15,10 5 7-15,-7-3-3 0,7 0-1 0,0-4 1 16,-2 1 9-16,0 0-8 0,5-4-2 0,3 1 1 16,-3-2 2-16,1 5-1 0,-2-3-4 0,-3 0-2 15,-1-1 0-15,-1-2-2 0,1-1 0 0,-3 1-1 16,-2-1-4-16,-1 1-7 0,-3-4 13 0,1 4-15 16,-10-4 8-16,14 5 10 0,-14-5-9 0,9 2 2 15,-9-2 3-15,0 0 4 0,12 2 0 0,-12-2 0 16,0 0-5-16,0 0 9 0,10 3-4 0,-10-3 2 15,0 0-10-15,0 0 3 0,0 0-8 0,0 0 9 16,0 0-3-16,0 0-6 0,0 0 1 0,0 0 0 16,0 0 5-16,-18 20-2 0,18-20 7 0,-12 12-15 0,9-5 5 15,-6 0-9-15,2 4 5 0,-1 0-1 16,-4 3 2-16,4-3-5 0,-3 2 0 0,1 0 14 16,2 2-9-16,-1-4-4 0,2 3-1 0,1-1 4 0,1 3-3 15,-1-1-2-15,2 0 3 0,-1-1 0 0,2-1-5 16,2-2 6-16,-4 0-4 0,5 0 0 15,-1 3-2-15,2-2 6 0,-1 0-8 0,0 1 7 16,2-3-2-16,-2-10 2 0,4 25 3 0,-2-12-1 0,-1-4-3 16,4 6-3-16,2-4 1 0,-2 4 0 0,-4-3 2 15,4 3 0-15,-4 1 1 0,5-1-2 0,-4 1 5 16,4 1-4-16,-2-1-3 0,1-1-2 0,1 3-5 16,-2 6 15-16,2-10-3 0,-3 4-3 0,2-3 4 15,-3 1-2-15,7 1 2 0,-3-2-1 0,-1-1 0 16,1 4-3-16,-2-5 8 0,2 1-6 0,0 0 6 15,-1 4-2-15,1-5 3 0,-2 3-2 0,2-1-1 16,-3-4-2-16,3 6 4 0,-1-3 3 0,1 1-2 16,-1-1-4-16,-2 4 9 0,3-2-3 15,0-1-2-15,0 1 14 0,0 0-12 0,-1 11-4 0,-1-3 2 16,2-3-6-16,-4 0 8 0,4 3-2 0,-2 0-5 0,-1-1 2 16,3 0-1-16,-6-5 9 0,6 4-5 15,-1-4 3-15,-2 0 2 0,1-3-4 0,2 7 1 0,-5-6 12 16,2 1-8-16,0-3 1 0,0 4 2 15,0-1 1-15,0-1 3 0,-1-4-4 0,1 6 5 0,-2-5-8 16,-1 1 4-16,2-1 5 0,2 0-1 0,1 0-1 16,-4 1-2-16,-1 1 0 0,0-1-1 0,2-1 0 15,-1 4-6-15,2-4 8 0,-1 3-2 0,-2-3 12 16,1 5-9-16,-2-1-3 0,2-1 2 0,2 0 2 16,-1-1-1-16,-2 1 0 0,-2 1-3 0,2-2 3 15,0-1-6-15,2 3-1 0,-2-4 6 0,-2 2 0 16,4 1-2-16,-7 0-2 0,5-2 3 0,-1-1 0 15,1 1 3-15,0 0 4 0,0-3-3 0,0-11-4 16,-2 22 0-16,-1-10 9 0,2-1-6 0,2 3 0 16,-1-14 0-16,-1 20 5 0,1-9-1 0,-2 3 1 15,1-3 0-15,1 3 3 0,-3-2 3 0,1 4 3 0,1-3 0 16,-2 0 1-16,0 3 0 0,-2 1 2 16,2 1 5-16,0-5-1 0,-3 5-2 0,3-4-2 15,-1 7 0-15,-2 0-3 0,-1 2 1 0,1-5-3 16,1 2 0-16,-1-2 2 0,0-2 1 0,0 3-1 0,0-1-2 15,0-3 5-15,-1 3-1 0,-1-5 1 0,2 4 4 16,-1-2 2-16,0-2 2 0,-1 2 3 0,-4-2 5 16,6-6-6-16,-1 6 9 0,-4-2 3 0,1-5-3 15,-2 2-3-15,1-2-1 0,3-1-2 0,-7-1-11 16,1 3 0-16,4-1-7 0,-5-4 2 0,3 0-8 16,0 3-1-16,-3-4-5 0,3 0-4 0,12-1-9 15,-19 6-7-15,10-5-20 0,9-1-23 0,-15 0-30 16,15 0-40-16,-14 0-46 0,14 0-63 0,0 0-42 15,-16 0-53-15,16 0-64 0,0 0-104 0,0 0-387 16,-19-8-942-16,19 8 417 0</inkml:trace>
        </inkml:traceGroup>
        <inkml:traceGroup>
          <inkml:annotationXML>
            <emma:emma xmlns:emma="http://www.w3.org/2003/04/emma" version="1.0">
              <emma:interpretation id="{826E3032-797C-47F9-97D7-22FD6A6B78CC}" emma:medium="tactile" emma:mode="ink">
                <msink:context xmlns:msink="http://schemas.microsoft.com/ink/2010/main" type="inkWord" rotatedBoundingBox="18744,10033 19342,10033 19342,12386 18744,12386"/>
              </emma:interpretation>
            </emma:emma>
          </inkml:annotationXML>
          <inkml:trace contextRef="#ctx0" brushRef="#br0" timeOffset="42917.5479">-611 5600 120 0,'8'-10'128'0,"-8"10"-8"0,0 0-7 0,0 0-4 16,0 0-4-16,0 0-7 0,0 0-11 0,9-7-2 0,-9 7-3 16,0 0-4-16,0 0-1 0,0 0-5 15,0 0-3-15,7-5 4 0,-7 5-14 0,0 0 10 16,0 0-1-16,8-6-1 0,-8 6 2 0,0 0-1 16,0 0-3-16,0 0-1 0,6-9-2 0,-6 9 0 0,0 0-1 15,0 0-6-15,0 0 1 0,0 0-11 0,0 0 6 16,0 0-9-16,0 0 1 0,1-11-5 0,-1 11-1 15,0 0-3-15,0 0-2 0,0 0-5 0,0 0 0 16,0 0-7-16,0 0 0 0,0 0 0 0,0 0-6 16,0 0-2-16,0 0 2 0,0 0-3 0,0 0 2 15,0 0-4-15,0 0 0 0,0 0-4 0,0 0 2 16,0 0 1-16,0 0-3 0,0 0 4 0,0 0-4 16,0 0-1-16,0 0 4 0,0 0-1 0,0 0 1 15,0 0 2-15,0 0-1 0,0 0 4 0,0 0-1 16,0 0-2-16,0 0 12 0,0 0-1 0,0 0 2 15,0 0-4-15,0 0 9 0,-28 3-6 0,28-3 4 16,0 0-1-16,0 0 1 0,0 0 4 0,0 0 0 16,0 0-3-16,0 0 2 0,0 0 2 0,0 0 0 15,-3-11-2-15,3 11 3 0,0 0-2 0,0 0 3 16,0 0-3-16,0 0-3 0,0 0 8 0,0 0 0 0,0 0-4 16,0 0 2-16,9-18-8 0,-9 18 6 0,0 0-3 15,3-9 8-15,-3 9-1 0,0 0-5 16,4-7-3-16,-4 7 0 0,0 0 2 0,6-10-4 0,-6 10 3 15,8-8-10-15,-8 8 4 0,7-7 4 0,-7 7-6 16,12-10-3-16,-6 6 4 0,-6 4 0 0,15-11-6 16,-15 11 2-16,13-3-1 0,-5-1-4 0,2-1 6 15,-10 5-7-15,14-2 1 0,-5-1-4 0,-9 3 3 16,17-1-1-16,-17 1 2 0,17 5-2 0,-10-4-6 16,4 4 9-16,-2 0 14 0,1-3-13 0,-2 2 0 15,1 2 0-15,-1-2 0 0,0 4 8 0,1 2 2 16,-3-3 3-16,1 2 2 0,-1-1-4 0,0 4-2 15,-3-3 4-15,3 6 3 0,0-2-2 0,0 0 4 0,0-1-10 16,-1 5 10-16,-2 1-1 0,-3-3 0 0,4 5-3 16,-2-3 0-16,-2 6-1 0,0-5 3 15,0 4-1-15,0 3 3 0,-2 2-4 0,-1-6 0 0,2 3 5 16,-1 1 0-16,1-1-2 0,-5 4 0 16,0-6 0-16,1 2 2 0,-1 0-1 0,0-3 2 15,3 3-4-15,-3-6 4 0,2 0-1 0,1-1 0 0,-2 0-4 16,4 1-3-16,1-2-1 0,0-1 0 0,-5-2-2 15,5-1-3-15,0-1-2 0,3 0-1 0,-3-11 1 16,2 19 1-16,4-11-1 0,-3-2 2 0,3 3 0 16,-6-9 3-16,13 12-4 0,-2-8 3 0,2 1-2 15,-1 0-2-15,1-1 2 0,4-2-5 0,-4-1-2 16,4-2 1-16,-1 6-1 0,-1-5-2 0,1 0-1 16,1 0 0-16,-5 2 0 0,1-1-2 0,-13-1-1 15,24 0-5-15,-15 3 2 0,-9-3 1 0,18 1-2 16,-18-1-1-16,13 2-1 0,-13-2 4 0,0 0-1 0,11 0 2 15,-11 0-2-15,6 8 1 0,-6-8 6 0,0 0 1 16,3 9 0-16,-3-9-1 0,0 0 5 0,-6 19-2 16,0-9 5-16,1-3 0 0,-1 6 2 0,-1 2 0 15,-2 1 0-15,-3 3 5 0,-1 0-4 0,-1 1 1 16,-1 1 2-16,-1 3-1 0,1-4 1 0,0 2 0 16,-1-1-7-16,7-4 7 0,-3 1 1 0,3-1-5 15,1-1-2-15,-2-1-4 0,4 1-2 0,0-1 0 16,-2 0-3-16,5-1 1 0,0-1 1 0,3 0-3 0,0 3-2 15,0-3 2-15,5-1-4 0,-1 1-1 16,4 1 2-16,-1 1-1 0,2 1-1 0,8 2 2 16,-2 2-2-16,-2 2 2 0,2-4-3 0,3 7 1 0,0-5-1 15,-2 4 1-15,5 8-4 0,-8-8 6 0,7 8-3 16,-7-5 0-16,4 8-2 0,-7 4 6 0,-4-1-3 16,2-2 12-16,-8 10-5 0,0-6 8 0,-3 2 4 15,-8 4 3-15,2-2 2 0,-1-2 6 16,-1 0 2-16,1-3 3 0,-1-4-2 0,2-8-1 15,2-5-2-15,7 3-5 0,-3-2-4 0,-1-8 1 0,4 1-10 16,-2-2-7-16,2-3-22 0,2 0-20 0,-1-2-31 16,5-1-48-16,1-1-64 0,4-5-43 0,4 3-58 15,-15-5-58-15,25 0-74 0,-10-3-474 0,3-5-956 16,-2 1 424-16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4:49.7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8A9E9AA-98E3-4066-B593-41E605171369}" emma:medium="tactile" emma:mode="ink">
          <msink:context xmlns:msink="http://schemas.microsoft.com/ink/2010/main" type="writingRegion" rotatedBoundingBox="1793,1011 20551,883 20614,10125 1855,10252"/>
        </emma:interpretation>
      </emma:emma>
    </inkml:annotationXML>
    <inkml:traceGroup>
      <inkml:annotationXML>
        <emma:emma xmlns:emma="http://www.w3.org/2003/04/emma" version="1.0">
          <emma:interpretation id="{8FF233D1-D528-451F-A553-7B90BA70E175}" emma:medium="tactile" emma:mode="ink">
            <msink:context xmlns:msink="http://schemas.microsoft.com/ink/2010/main" type="paragraph" rotatedBoundingBox="1793,1011 20569,1340 20542,2904 1765,2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CF1253-1CA3-4C1F-AD1D-57DE477103D5}" emma:medium="tactile" emma:mode="ink">
              <msink:context xmlns:msink="http://schemas.microsoft.com/ink/2010/main" type="line" rotatedBoundingBox="1792,1010 20569,1340 20542,2904 1765,2575"/>
            </emma:interpretation>
          </emma:emma>
        </inkml:annotationXML>
        <inkml:traceGroup>
          <inkml:annotationXML>
            <emma:emma xmlns:emma="http://www.w3.org/2003/04/emma" version="1.0">
              <emma:interpretation id="{5FC77AB1-BDDD-42FA-A8E3-A5449F67E5F5}" emma:medium="tactile" emma:mode="ink">
                <msink:context xmlns:msink="http://schemas.microsoft.com/ink/2010/main" type="inkWord" rotatedBoundingBox="1792,1011 4832,1064 4810,2295 1771,2241">
                  <msink:destinationLink direction="with" ref="{A54089FD-5507-4E81-8936-F9D0642E9B1A}"/>
                </msink:context>
              </emma:interpretation>
            </emma:emma>
          </inkml:annotationXML>
          <inkml:trace contextRef="#ctx0" brushRef="#br0">0 0 44 0,'0'0'281'0,"0"0"-21"0,0 0-16 0,9 30-18 16,-6-20-20-16,-3-1-20 0,2 6-13 0,2-3-17 15,-1 5-17-15,3-3-10 0,0 3-11 0,0-4-13 16,0 3-9-16,0-3-10 0,-2 1-7 0,2 0-6 16,0-1-25-16,0-3-19 0,-1-1-20 0,-4-1-20 15,-1-8-12-15,6 12-15 0,-6-12 0 0,3 8 3 16,-3-8-10-16,0 0-8 0,0 0 7 0,0 0-8 15,0 0 1-15,12-26 4 0,-10 15 8 0,-2-4 2 16,-2-1 6-16,2 1 6 0,0-3 14 0,0 2 13 0,-1-1 14 16,1 3 20-16,0 1 12 0,-2 2 16 15,2 11 8-15,0-15 2 0,0 15-7 0,0-13-4 16,0 13-7-16,0 0-4 0,0 0-8 0,0 0 2 0,0 0-9 16,0 0-3-16,0 0-1 0,8 42-4 0,-1-21-5 15,-1 3-17-15,7 8-36 0,1 5-45 0,-1 1-59 16,1-1-119-16,-1 1-140 0,1-3-425 15,-1 3 188-15</inkml:trace>
          <inkml:trace contextRef="#ctx0" brushRef="#br0" timeOffset="-397.5631">26 784 109 0,'0'0'253'15,"0"0"-19"-15,0 0-17 0,0 0-14 0,0 0-12 16,0 0-17-16,0 0-12 0,0 0-4 0,0 0-8 16,0 0-6-16,-8 38-11 0,8-27-8 0,0-11-3 15,-3 19-8-15,2-7 2 0,1 2-10 0,0 1-5 16,0 1-5-16,-2 2-12 0,4-4-5 0,-2 1-5 15,1 1-1-15,4 2-9 0,-1-1-4 0,-1 0-6 16,3-3-1-16,-1 4-4 0,2 0-2 0,0-2 2 16,1-1-8-16,1 1-2 0,1-4-7 0,-1 3-1 0,2-1 0 15,1-2-1-15,-2-4-5 0,2 7 1 0,1-7-2 16,2 0-1-16,2 2-3 0,-2-5 1 16,-6-3-4-16,8 3 2 0,1-5-2 0,-3 0 3 0,5-1-1 15,-5-3-8-15,2 1-2 0,0-5 6 0,1-1-3 16,3-4-6-16,3-2 3 0,-4-3-3 0,1 2 2 15,0-1-3-15,-3-5 7 0,9-3-7 16,-9 7 1-16,-2-6-4 0,1 0 4 0,-1 3 0 0,-1-4 1 16,0 1-5-16,-5-1 0 0,2-1 6 0,-3 0-6 15,-3-2 0-15,2 2-1 0,-4 0 3 0,-2 1 4 16,-2-3-4-16,-3 4 4 0,-2 1 3 0,-1-1 0 16,-3 1-2-16,-1 2 10 0,-1 7-5 0,-1 0 1 15,-7 0-6-15,4 4 7 0,-4 2-9 0,-7 2 4 16,1 5-3-16,-2 1 6 0,-1 1-6 0,2 5-3 15,0 2-4-15,0 0 7 0,4 1-5 0,-2 2 6 16,2 2-10-16,4-5 3 0,3 5 7 0,1 1-8 16,-1-3 4-16,1 0-1 0,3 2-3 0,1 1-3 15,1-3 1-15,3-1 12 0,0 4-10 0,0-3 0 0,0 0-23 16,3-1-12-16,3-10-21 0,-5 17-23 0,4-11-21 16,1-6-27-16,-5 16-29 0,5-16-33 0,-1 13-44 15,1-13-71-15,-5 7-216 0,5-7-562 16,0 0 249-16</inkml:trace>
          <inkml:trace contextRef="#ctx0" brushRef="#br0" timeOffset="410.9587">829 1001 250 0,'0'0'256'0,"6"12"-16"0,-6-12-15 16,6 12-10-16,-4-4-15 0,-2-8-14 0,7 15-7 15,-7-15-18-15,5 10-10 0,-5-10-7 0,3 11-9 16,-3-11-8-16,4 5-12 0,-4-5-3 0,0 0-6 16,0 0-6-16,6 6 0 0,-6-6-1 0,0 0 11 0,0 0 6 15,0 0 9-15,0 0 4 0,0 0 0 0,0 0-10 16,0 0-12-16,0 0-4 0,0 0-3 16,9-29-5-16,-9 16-8 0,3-5-14 0,-1 0-4 0,-1-5-5 15,4 0-7-15,-2 1-10 0,3-3-2 0,0-1-8 16,1 2 6-16,-1 1-18 0,4 2 3 0,-2 0-19 15,-2 5-25-15,3-2-27 0,0 5-28 0,1 1-40 16,-1 1-40-16,0 3-51 0,0 5-52 0,4-5-98 16,-13 8-251-16,15-4-654 0,-15 4 289 0</inkml:trace>
          <inkml:trace contextRef="#ctx0" brushRef="#br0" timeOffset="1566.5003">1326 916 76 0,'0'0'296'0,"8"11"-10"0,-2-6-21 16,-4 2-11-16,3 2-10 0,-1 1-20 0,2-3-16 16,-1 7-14-16,1 1-11 0,-2-7-16 15,4 8-10-15,-2-3-11 0,-5-2-11 0,5 0-15 16,-1-1-3-16,-2 0-13 0,1-1-4 0,-1-1-9 0,-3-8-12 15,9 15-9-15,-7-7 1 0,1 0-11 0,-3-8-8 16,3 10-3-16,-3-10-7 0,2 8 3 16,-2-8-6-16,0 0 0 0,0 0-2 0,6 9 1 0,-6-9-3 15,0 0-8-15,0 0-5 0,0 0-12 0,0 0-1 16,0 0-12-16,12-27-13 0,-6 15-15 0,-3 1-14 16,2-7-13-16,1 1-9 0,0-1-5 0,-5-3 3 15,4 0 2-15,2 5 7 0,2-6 4 0,-3 5 8 16,2 3 3-16,-2 1 3 0,1 1 5 0,-3 1 2 15,-1 5 11-15,2-3-2 0,1 3 2 0,-6 6 7 16,6-13 3-16,-6 13 4 0,7-5 4 0,-7 5 8 16,0 0 2-16,14 0 5 0,-14 0 1 0,0 0 3 15,16 9 7-15,-7 0 4 0,-6-3-3 0,3 4 4 16,4 5-3-16,-7-6 6 0,3 8-3 0,2-3-1 16,-1 1-4-16,1 1-2 0,1 1 1 0,1 1 0 15,1-4-2-15,-4 2-1 0,2-4-1 0,3 1 0 16,-2-2-2-16,4-1 1 0,-5-5-2 0,4 0 0 15,1 1-1-15,-2-4-3 0,2-2 3 0,6-3-4 0,-2-1-6 16,-2 0-7-16,2-3-8 0,4-3-14 0,1-3-5 16,-2-1-4-16,1-1-7 0,-3 1-8 15,1-7-4-15,-5 5-9 0,4-2-5 0,-3-3-4 0,-1 2 11 16,-3-4 6-16,2 3 2 0,-4 0 5 0,1 4 4 16,-5-1 3-16,-3 1 7 0,0 1 12 15,-2-1 11-15,-1 1 17 0,0 4 13 0,-4-1 11 0,4 12 8 16,-3-19 5-16,-2 12 3 0,5 7 0 0,-7-15 0 15,1 12 5-15,6 3-7 0,-14-6-2 0,14 6-2 16,-19 2-3-16,19-2-3 0,-17 13-4 0,7-5-2 16,1 2 0-16,-3 1 5 0,5 3-2 0,1 3 2 15,0 0-8-15,1-3-3 0,1 7 7 0,1-2 0 16,3 0 1-16,3 0-1 0,-2-3-1 16,2 2-3-16,3 0 0 0,0-1-3 0,2-3-1 0,4 3-1 15,0-5-4-15,1 1 2 0,0-6-1 0,2 0 0 16,3-3 0-16,-1-1 1 0,5-3-1 0,-3-1-5 15,-1-2 2-15,8-4-3 0,-5-3-9 0,4 0-2 16,-4-4-10-16,3 1-1 0,-4-2-2 0,1-6-4 16,-1 1 1-16,-5-1-6 0,3-4-3 0,-5 0-4 15,5-6-4-15,-5-3 0 0,1-2-2 0,-5 1 4 16,-3 7 1-16,1-7 7 0,-2 8 0 0,1-2 3 0,-5 2 7 16,3 2 7-16,-4 1 6 0,0 0 12 15,-2 8 9-15,0-1 8 0,1 6 2 0,-2 0 7 16,3 11 5-16,-3-16-4 0,3 16-5 0,-5-13-5 0,5 13 1 15,0 0-5-15,-1-10-4 0,1 10 4 0,0 0-8 16,0 0-2-16,0 0 2 0,-5 37 3 0,5-22 2 16,0 5 1-16,3-2 4 0,-6 10 1 0,8-3 9 15,-5 1 0-15,4 3 6 0,-2-1-12 0,-2-1 1 16,6-3-3-16,-3 1 8 0,2-3-9 0,0 2 4 16,1-7-5-16,-2 1 4 0,2-4-6 0,0-1-2 15,0 0 0-15,2-1 0 0,-2-2-5 0,1-3-2 16,1-1 3-16,2 1 3 0,-2-3-9 0,-8-4-11 15,20 1-10-15,-20-1-5 0,18-5-8 0,-9 2-1 16,2-2-9-16,-2-2 3 0,1 3-10 0,1-7-2 16,-3 4-1-16,1-3 2 0,-3 2-3 0,0-1 10 0,0 1 2 15,-6 8 6-15,11-10 5 16,-5 4 6-16,-6 6 6 0,6-8 4 0,-6 8 7 0,0 0 0 16,0 0 11-16,0 0 10 0,0 0 16 0,0 0 2 15,13 17-1-15,-8-6 11 0,-4-1 2 0,4-1 4 0,-1 1 3 16,5 2-5-16,-2-1 6 0,5-1-1 15,-3 0 5-15,5-2 3 0,-1-2-4 0,-1-1-4 0,4-1-4 16,4 0-2-16,-1-2-5 0,8-1-7 0,-2-1-4 16,1-3-8-16,-10 1-26 0,4-1-45 0,-4 1-41 15,-3 0-43-15,-4-4-52 0,-1 2-72 0,-1-1-98 16,-7 5-328-16,0 0-732 0,5-14 324 0</inkml:trace>
        </inkml:traceGroup>
        <inkml:traceGroup>
          <inkml:annotationXML>
            <emma:emma xmlns:emma="http://www.w3.org/2003/04/emma" version="1.0">
              <emma:interpretation id="{D6EA06D5-2CA8-4178-B93F-1050A2A06354}" emma:medium="tactile" emma:mode="ink">
                <msink:context xmlns:msink="http://schemas.microsoft.com/ink/2010/main" type="inkWord" rotatedBoundingBox="6247,1454 8796,1499 8776,2687 6226,2643"/>
              </emma:interpretation>
            </emma:emma>
          </inkml:annotationXML>
          <inkml:trace contextRef="#ctx0" brushRef="#br0" timeOffset="7076.4351">4451 659 32 0,'0'0'225'0,"0"0"-15"0,7 8-7 15,-7-8-10-15,10 5-6 0,-2-2-13 0,-8-3-8 0,15 11-8 16,-6-6-9-16,4 2-5 0,-2-4-6 0,4 9-9 16,-2-7-1-16,3 5-8 0,-2-3-4 0,1 0-6 15,0 0-4-15,2 3-10 0,-2-2-5 0,2 2-4 16,-1-1-7-16,2 0-5 0,-3 0-6 0,0 2-6 15,3-4-4-15,-3 0-3 0,-2 3-7 0,4-3 1 16,-3 0-8-16,0 1-8 0,1-5 0 0,1 4-1 16,-1 0-4-16,-1-2-8 0,-1 2-11 0,-1-2-16 15,-3-2-15-15,1 2-26 0,-1-2-26 0,2 0-28 16,-11-3-33-16,13 1-40 0,-4 2-53 0,-9-3-254 16,0 0-521-16,18-10 232 0</inkml:trace>
          <inkml:trace contextRef="#ctx0" brushRef="#br0" timeOffset="7420.1885">5113 455 214 0,'6'22'229'15,"-5"-12"-3"-15,1 4-11 0,-1-1-8 0,2 6-12 0,3 4-3 16,-3 2-2-16,2 11-10 0,-4-1-7 0,1 4 0 16,-5-1-7-16,-2 4-9 0,2-3-7 0,-3 4-9 15,-1 2-1-15,-2 2-3 0,-2-2-10 0,-2 1-3 16,2 0-6-16,-3-2 1 0,2 1-9 0,-6-4-4 16,1 1-7-16,-1-4-7 0,3-5-1 0,1 5-9 15,-4-6-6-15,3-7-14 0,1 1 2 0,-2-1-10 16,1-1-1-16,2-4-5 0,1-4-6 0,-2 3-6 15,2-4-1-15,3-1-15 0,0-4-11 0,0-3-27 16,2 2-24-16,1-2-31 0,-1 0-27 0,-1-1-35 0,1 1-50 16,7-7-56-16,-14 6-97 0,14-6-249 15,0 0-636-15,-24-13 282 0</inkml:trace>
          <inkml:trace contextRef="#ctx0" brushRef="#br0" timeOffset="7827.6787">5594 1109 66 0,'0'0'285'15,"0"0"-14"-15,9 8-9 0,-9-8-12 16,8 5-8-16,-8-5-16 0,15 4-12 0,-3-1-8 0,-3-1-7 16,7-1-12-16,-1 0-15 0,3-1-13 0,0 0-7 15,1-2-13-15,-1 2-7 0,1-2-6 16,7-1-16-16,-7 3-9 0,2 0-15 0,-2-4-2 0,2 3-5 15,-4 1-12-15,2 0-11 0,-3 0 0 0,1 1-17 16,-1-1 9-16,-1-1-6 0,-15 1-3 0,21-2-18 16,-21 2-6-16,18-2-21 0,-11 4-18 0,-7-2-20 15,12 3-25-15,-12-3-23 0,5 4-33 0,-5-4-37 16,0 0-48-16,0 0-102 0,-14 22-203 0,4-19-557 16,3 3 247-16</inkml:trace>
          <inkml:trace contextRef="#ctx0" brushRef="#br0" timeOffset="8034.1791">5685 1373 273 0,'8'12'280'0,"-8"-12"-6"0,10 4-11 0,-1-2-8 16,-9-2-15-16,24 0-14 0,-9 0-21 0,1 0-10 15,1-2-16-15,2 2-16 0,-2-2-16 0,1-1-23 16,-1 0-3-16,3 0-14 0,-4 3-17 0,2 0-11 15,-3 0-23-15,0 0-28 0,-15 0-34 0,19 2-38 16,-7 2-42-16,-4-3-36 0,-8-1-43 0,13 6-84 16,-13-6-191-16,6 5-474 0,-6-5 209 0</inkml:trace>
          <inkml:trace contextRef="#ctx0" brushRef="#br0" timeOffset="8624.2894">6999 771 112 0,'0'0'279'15,"-9"15"-16"-15,9-15-16 0,-16 11-14 0,8-4-13 16,-6 4-18-16,0 3-13 0,-7 1-18 0,-4 5-11 16,3-2-15-16,-4 1-14 0,-7 7-5 0,1-2-7 15,-1 1-10-15,-2-4-7 0,12-1-9 0,-10 1-4 16,4 3-13-16,6-6 0 0,2-1-11 0,1-1-1 0,7-3-7 16,-1-2-7-16,4-1-1 0,-2 0-7 0,2 4-7 15,4-7-5-15,-2 1 1 0,2-1-6 16,3 3-3-16,3-10 2 0,0 13-6 0,0-13 3 0,0 14 0 15,0-14-2-15,0 13 1 0,0-13 1 0,6 12-2 16,0-6 4-16,2-1 3 0,-8-5-7 0,12 8 8 16,-3-3 2-16,-2 1 7 0,8 2-7 0,1-1 0 15,-1 0 3-15,2-1-6 0,-5-3-6 0,7 4 6 16,-1-1 0-16,0-1-8 0,-2 0 7 0,1 1-10 16,0-1-1-16,1 1 2 0,-1 4-4 0,-1-3-19 15,-4 0-14-15,-1 2-25 0,2-1-26 0,-3 3-38 16,-1-3-43-16,-3 4-53 0,5-1-86 0,-8-4-261 15,1 0-599-15,2-1 265 0</inkml:trace>
        </inkml:traceGroup>
        <inkml:traceGroup>
          <inkml:annotationXML>
            <emma:emma xmlns:emma="http://www.w3.org/2003/04/emma" version="1.0">
              <emma:interpretation id="{9EBB13C8-2467-43D5-A6A2-8AB59DF02104}" emma:medium="tactile" emma:mode="ink">
                <msink:context xmlns:msink="http://schemas.microsoft.com/ink/2010/main" type="inkWord" rotatedBoundingBox="9497,1794 11235,1824 11219,2741 9481,2710"/>
              </emma:interpretation>
            </emma:emma>
          </inkml:annotationXML>
          <inkml:trace contextRef="#ctx0" brushRef="#br0" timeOffset="9058.942">7696 1252 85 0,'0'0'281'0,"0"0"-20"16,0 0-21-16,0 0-19 0,0 0-18 0,0 0-17 16,0 0-15-16,13-39-9 0,-10 30-16 0,6-3-14 15,-4-5-13-15,1 4-6 0,-3-1-7 0,1-2-10 16,-1-3-5-16,-1-3-7 0,2-2-11 0,2 0-6 15,-6-1-5-15,0 0-5 0,3-3-6 0,-3 2-3 16,-3 1-7-16,3 1 2 0,0 2-3 0,0 5 2 0,0 2 5 16,-3 1 2-16,6 4 6 0,-3 10-5 15,0-17-5-15,0 17-4 0,0 0-5 0,0-11-5 16,0 11-3-16,0 0 4 0,0 0-4 0,0 0 6 16,0 0 4-16,0 0 9 0,7 44 4 0,-4-26 13 0,0 4 3 15,0 3 11-15,3 2 10 0,-1 0 0 0,1 2 0 16,0-3-8-16,-3 0 0 0,-3 2-8 15,4-2 2-15,-1-2-12 0,-3 2-1 0,3-1-7 0,0-1-6 16,-3-1-9-16,3 0-15 0,-3-2-25 0,2-3-33 16,-1 1-44-16,-1-4-37 0,-1 3-43 0,-1-2-46 15,-1-1-55-15,3-4-78 0,0-11-282 0,0 13-672 16,0-13 298-16</inkml:trace>
          <inkml:trace contextRef="#ctx0" brushRef="#br0" timeOffset="9262.4255">8185 1265 3071 0,'22'-4'217'16,"-2"2"-93"-16,-4 2-50 0,1 0-13 0,-1 2 8 16,0 2 15-16,-2-2 20 0,-5 3-6 0,4 2 2 15,-1 3 8-15,1-2 5 0,-2 3-1 0,-2-1 0 16,-2 7-4-16,5-5-12 0,-7 4-9 0,1 1-5 16,-3 1-6-16,-3 0-6 0,3 6-7 0,-6-6-7 0,0 5-18 15,-3-1-20-15,-2 1-35 0,-1-7-43 0,2 5-23 16,1-3-37-16,-3-3-33 0,1 1-36 0,-2 2-39 15,4-5-57-15,-3-6-78 0,2-1-245 0,1 0-658 16,6-6 292-16</inkml:trace>
          <inkml:trace contextRef="#ctx0" brushRef="#br0" timeOffset="9689.3562">8658 921 194 0,'0'0'235'16,"19"-15"-12"-16,-5 6-13 0,-4 0-5 0,6-1-14 0,-4 3-3 15,8 2-15-15,-7-2-5 0,4 1-8 16,-4 4-13-16,2 1-6 0,1-3-6 0,-2 8-6 0,-1-3-4 16,4 4-7-16,-6 2-5 0,0 1 5 15,-5 4-5-15,1 2 12 0,-1 3 2 0,0 6 4 16,-3 2 3-16,-6-4 16 0,0 9-1 0,0 6 10 0,-4 5 3 16,4-7 7-16,-3-5-6 0,0-4 4 0,-2 1-10 15,2 0-8-15,3-2-5 0,1-2-9 0,0 2-8 16,4-6-11-16,-2-1-9 0,0-2-9 0,2 0-8 15,-2 0-8-15,6-6-6 0,-3 0 3 0,2-3-15 16,7 5-5-16,-5-4-5 0,8-1-19 0,-1-1-29 16,-1-5-40-16,3 2-46 0,-1-2-57 0,5-2-47 0,1-2-45 15,-2 1-48-15,0-1-59 0,-4-5-63 16,2 1-372-16,2 1-835 0,-2-2 369 0</inkml:trace>
          <inkml:trace contextRef="#ctx0" brushRef="#br0" timeOffset="9840.4163">9387 1301 51 0,'0'0'339'0,"13"7"-15"16,-5-4-7-16,-8-3-13 0,12 10-4 0,-9-2-12 0,1 3-19 16,-1 3-18-16,0 2-12 0,-6 1-22 0,0 5-16 15,2 2-24-15,-8-4-12 0,1 8-19 0,-4-3-18 16,2 1-46-16,-2 0-40 0,-4-1-48 0,-1 6-58 16,-5 4-69-16,5-14-83 0,1 2-355 0,0-4-617 15,-1-4 273-15</inkml:trace>
        </inkml:traceGroup>
        <inkml:traceGroup>
          <inkml:annotationXML>
            <emma:emma xmlns:emma="http://www.w3.org/2003/04/emma" version="1.0">
              <emma:interpretation id="{FA99FEA7-91C2-4D7C-8BA1-EF928F48EC21}" emma:medium="tactile" emma:mode="ink">
                <msink:context xmlns:msink="http://schemas.microsoft.com/ink/2010/main" type="inkWord" rotatedBoundingBox="11794,1632 15598,1698 15581,2698 11776,2631"/>
              </emma:interpretation>
            </emma:emma>
          </inkml:annotationXML>
          <inkml:trace contextRef="#ctx0" brushRef="#br0" timeOffset="10412.9086">9997 878 23 0,'0'0'359'0,"0"-11"-21"0,0 11-36 0,7-14-20 15,-1 11-23-15,-6 3-25 0,14-14-28 0,-5 10-21 16,-3-2-14-16,7 1-19 0,1 4-10 0,-2-2-9 16,-12 3-14-16,25 5-15 0,-12 1-9 0,1 1-12 0,-4 2-3 15,-1 3-5-15,2-1 0 0,-3 5-4 16,0-1-1-16,-7 3 4 0,1 5-8 0,-2-4 5 16,-6 2-5-16,1 2 7 0,-3-1-3 0,-3 3-1 15,1-4-3-15,1 0-1 0,1-4-9 0,-1-1 8 0,0-3-18 16,2-3-6-16,1 0-5 0,0 1-6 0,6-11 3 15,-2 13-5-15,2-13-4 0,-1 12 0 16,1-12 16-16,3 10-16 0,-3-10-7 0,15 0-2 0,-15 0 4 16,22-4-4-16,-8 2-6 0,2-1-2 0,0 1 2 15,-2 2-3-15,1 0 6 0,0-4 3 0,0 8 1 16,1-8 5-16,-3 8 6 0,-1-3 4 0,-4 5 15 16,4-2 9-16,-5 2 5 0,2 1 4 0,-7 4 2 15,-2-11 0-15,0 23 1 0,-5-8-2 0,-4-4-8 16,-1 5-7-16,-2 3-3 0,-4-1-2 0,5-4-10 15,-2 3-21-15,1-6-32 0,-2 5-49 0,2-6-43 16,5 1-37-16,-1-3-37 0,2 2-44 0,1-3-46 16,5-7-71-16,0 0-348 0,0 0-751 0,0 0 331 15</inkml:trace>
          <inkml:trace contextRef="#ctx0" brushRef="#br0" timeOffset="10594.2468">10586 1199 205 0,'0'0'355'0,"16"5"-24"0,-8-3-3 0,-8-2-12 16,10 14-17-16,-8-4 1 0,-1 5-16 0,-1 1-30 0,-1-1-9 16,-5 2-17-16,3 6-30 0,-2 0-12 0,-3-2-24 15,2 6-9-15,-2-10-22 0,-4 6-17 0,5 1-53 16,-5-1-35-16,1-2-49 0,2-6-41 0,5 2-45 16,-5-5-54-16,3-1-67 0,4-3-97 0,2-8-217 15,-5 11-588-15,5-11 260 0</inkml:trace>
          <inkml:trace contextRef="#ctx0" brushRef="#br0" timeOffset="10939.5667">10962 1051 90 0,'0'0'340'0,"10"-13"-22"0,-7 3-11 16,3 2-19-16,-1-5-20 0,4 3-29 0,-2-1-9 0,2-5-23 15,0 2-23-15,-1-3-12 0,-1-1-14 16,2 3-15-16,0-6-16 0,-2 3-14 0,-1 3-19 0,0-1 5 16,0 1-16-16,-4 2 9 0,4 2-12 0,-5 1 3 15,4 2 2-15,-5 8-4 0,1-13-7 0,-1 13-10 16,5-11-3-16,-5 11-17 0,0 0 4 0,0 0 9 16,0 0 5-16,0 0 5 0,0 0 1 0,1 39 14 15,-1-24 11-15,3 8 14 0,0-2 8 0,-3 3-1 16,2 0 0-16,-1 14-4 0,2-12-6 0,0-1 0 15,2-1-8-15,-5 5-11 0,0-5-4 0,7 4-9 16,-6-2-5-16,4-4-7 0,-2 3-9 0,0-4-30 16,-3-4-38-16,0 0-43 0,3-3-59 0,-3-4-49 15,3 1-36-15,-3 0-48 0,0-11-52 0,6 16-71 16,-6-16-360-16,7 7-794 0,-7-7 351 0</inkml:trace>
          <inkml:trace contextRef="#ctx0" brushRef="#br0" timeOffset="11110.1037">11420 1237 230 0,'12'6'356'0,"1"-1"-22"0,-2 2-21 16,3 3-15-16,-2-3-20 0,-3-1-9 0,-1 8-11 0,-1-5-19 15,-2 1-18-15,7 3-16 0,-5 5-19 0,-4-4-16 16,2 4-17-16,-7-1-14 0,-5 0-16 16,-1 4-39-16,-2 3-35 0,-4 0-38 0,2 0-36 0,-1 1-48 15,-3-3-56-15,2 0-61 0,-2-2-82 0,-1 4-267 16,1-7-581-16,4-3 257 0</inkml:trace>
          <inkml:trace contextRef="#ctx0" brushRef="#br0" timeOffset="13177.6103">11992 914 156 0,'-11'-5'257'0,"11"5"-3"0,0 0-12 0,-5-8-10 15,5 8-14-15,0 0-12 0,-9-11-7 0,9 11-12 16,-6-7 1-16,6 7-12 0,0 0-7 0,-4-15-10 15,4 15-1-15,0 0-11 0,0-12-17 0,0 12-13 16,0-13-4-16,0 13-8 0,3-11-7 0,-2 0-14 16,-1 11-8-16,12-19-7 0,-6 11-13 0,4-6 0 15,1 4-3-15,8-4-4 0,-2-2-8 0,2 1-3 16,0 7-7-16,-2-2 2 0,7-1-5 0,-6 1-2 16,1 4-3-16,-4 0-2 0,0 1-6 0,-2 0-2 15,1 1-3-15,-2 4 0 0,-12 0 2 0,19 5 1 0,-10-1-4 16,0 1-4-16,-2 3 9 0,1 3 0 0,-2-3-2 15,1 5 3-15,-2 2 3 0,-1 1-5 16,-1-1 5-16,0 3-1 0,2-2-6 0,-7 7 11 0,-1-5-12 16,0 3 8-16,-3-3-1 0,-1 6 8 0,-2-1-2 15,1-7-8-15,-2 6 19 0,1-5-6 16,-1 4 5-16,-2 0 6 0,0-1 6 0,0 0 1 0,3-4 2 16,0-3 4-16,0 2-1 0,1 0-3 0,2-6-3 15,5 2-4-15,-2-1 4 0,3-10 2 0,-6 10 2 16,6-10 2-16,2 16 10 0,-2-16 1 0,11 9-3 15,0 1 9-15,5-8-8 0,-1 1-3 0,5-1-3 16,-1 2-7-16,6-4-14 0,2 0-34 0,2 0-55 16,2-9-65-16,-4 7-52 0,1-2-59 0,-7 5-73 15,4-4-103-15,-7 3-335 0,-1-4-802 0,0 1 354 16</inkml:trace>
          <inkml:trace contextRef="#ctx0" brushRef="#br0" timeOffset="13383.3184">12765 1147 3029 0,'7'3'315'16,"-7"-3"-154"-16,12 5-85 0,-12-5-19 0,11 6 10 0,-11-6 26 16,13 1 22-16,-8 5 4 0,-5-6-1 0,9 11 4 15,-5-2 8-15,1 0 4 0,-1-1-5 0,-2 6-9 16,1 2-6-16,0-1-14 0,-6 1-5 0,7 7-9 16,-8-5-7-16,1 6-5 0,-5 1-11 0,1 0-19 15,-7 2-30-15,-2-2-43 0,4-1-43 0,-2-3-41 16,0 1-43-16,-1-5-39 0,-2 3-47 0,4-5-64 15,4-4-99-15,0-4-251 0,0-4-711 0,0 0 314 16</inkml:trace>
          <inkml:trace contextRef="#ctx0" brushRef="#br0" timeOffset="13778.5329">13062 914 47 0,'7'-11'250'0,"1"0"-12"16,2 0-14-16,4-3-11 0,-1 4-9 0,0 3-9 16,4-4-17-16,1 0-7 0,-3 0-8 0,3 3-3 15,-4 3-13-15,4-4-6 0,-4 1-13 0,2 5-5 16,-4 3-7-16,0-4-9 0,-12 4-7 0,19 4-4 15,-10-1-3-15,-1 5-5 0,-4 1 5 0,2 2-5 16,-3 6 6-16,0 1-4 0,-3 3 3 0,-4 3 4 16,-2 4 5-16,-3 7-3 0,1-7 2 0,-5 6 7 15,0 2 0-15,-1-1-2 0,2-9 0 0,2 0-5 16,1-1 6-16,-3-1-2 0,3-3 0 0,3 2-7 16,0-9-2-16,4 3-7 0,-2-1-4 0,4-3-4 15,0-2-4-15,1-2-3 0,4 4-7 0,1-4-3 0,-3-2-4 16,7-2-5-16,-1 1-6 0,8 3-9 0,-4-7-32 15,4 4-46-15,0-2-59 0,3-7-70 16,1 2-63-16,-2 1-71 0,0-3-86 0,1-1-381 0,-1-2-832 16,-4 1 368-16</inkml:trace>
          <inkml:trace contextRef="#ctx0" brushRef="#br0" timeOffset="13926.4253">13757 1283 132 0,'9'4'315'0,"-3"2"-20"0,1 2-15 15,-2 2-14-15,-1 3-18 0,2-2-19 0,-6 7-18 16,-1-1-23-16,-5 4-19 0,0 7-14 0,-9 4-30 16,-3 1-40-16,-2-1-69 0,0 6-78 0,-3-11-89 15,-2 6-267-15,4-12-451 0,0 0 200 0</inkml:trace>
        </inkml:traceGroup>
        <inkml:traceGroup>
          <inkml:annotationXML>
            <emma:emma xmlns:emma="http://www.w3.org/2003/04/emma" version="1.0">
              <emma:interpretation id="{370C51A3-D200-4DC0-A78D-C493CEFFB4CA}" emma:medium="tactile" emma:mode="ink">
                <msink:context xmlns:msink="http://schemas.microsoft.com/ink/2010/main" type="inkWord" rotatedBoundingBox="16147,1628 18451,1669 18433,2696 16129,2656"/>
              </emma:interpretation>
            </emma:emma>
          </inkml:annotationXML>
          <inkml:trace contextRef="#ctx0" brushRef="#br0" timeOffset="14804.4253">14349 914 19 0,'0'0'324'0,"0"0"3"16,0 0-4-16,0 0-5 0,0 0-15 0,0 0-22 15,0 0-24-15,0 0-13 0,0 0-14 0,0 0-16 16,21-21-19-16,-21 21-12 0,10-15-11 0,-5 5-25 16,4-2-20-16,-2-1-5 0,0 2-14 0,1-4-11 15,-1 2-11-15,1-4-7 0,-1 3-11 0,2-3-3 16,-3 3-6-16,-1-3-4 0,1 3-7 0,0-3 0 15,-5 2 8-15,4 3-23 0,-4 3-3 0,-1 9-12 16,5-17 3-16,-5 17 13 0,1-13-24 0,-1 13 0 16,2-8-11-16,-2 8-3 0,0 0 5 0,0 0 3 0,0 0-2 15,0 0 4-15,0 0-3 0,0 47 4 16,3-24 0-16,-2 3 12 0,-1 0 7 0,2 3 16 16,2-2 8-16,-1 8 13 0,3 0 8 0,0-8 6 0,1 10 8 15,4-4-2-15,-4-8 8 0,2 2 0 16,0-1-6-16,0 0 0 0,2-2-6 0,-4 0-7 0,2-2-7 15,-3 1-6-15,1-6-3 0,-1 1-6 0,0-3-4 16,0 1-12-16,-3 3-23 0,-3-5-45 0,0 3-57 16,0-2-59-16,-1 1-45 0,-5-1-55 0,-2 3-71 15,2-4-99-15,-7 0-350 0,1-6-833 0,3-1 369 16</inkml:trace>
          <inkml:trace contextRef="#ctx0" brushRef="#br0" timeOffset="15232.6211">15130 1254 188 0,'11'-4'417'16,"-11"4"-33"-16,0 0-23 0,0 0-30 0,0 0-5 0,0 0-13 16,13 11-20-16,-13-11-16 0,3 17-17 0,-1-6-14 15,-1 1-16-15,-2 5-24 0,-5-4-13 0,0 9-21 16,-2 2-16-16,-1-3-13 0,-4 7-14 0,-4 7-30 16,4-11-41-16,0 1-55 0,-2-1-44 0,0 0-58 15,-2-1-51-15,3 0-70 0,-4-6-80 0,3 4-363 16,6-13-717-16,0-2 317 0</inkml:trace>
          <inkml:trace contextRef="#ctx0" brushRef="#br0" timeOffset="15675.0122">15801 674 59 0,'0'0'319'0,"0"0"-21"16,0 0-14-16,0 0-11 0,0 0-6 0,-10 40-13 0,6-23-9 16,-7 5-12-16,4 3 3 0,-1-1-7 0,1 2-4 15,1-1-9-15,-2 3-7 0,-1-3-9 0,6 1-4 16,-1 1-12-16,2-4-9 0,1-5-10 16,1 0-4-16,3 0-9 0,1 1-4 0,2-1 1 0,0-4-6 15,3-3-8-15,3 2-3 0,-1-2-7 0,4 0-10 16,1-1-10-16,2-5-10 0,1-2-7 0,1 1-8 15,6-2-6-15,-6 2-12 0,4-14-16 0,1 10-32 16,-6-4-35-16,1 0-49 0,-1-2-65 0,8-5-40 16,-6 4-55-16,-3-3-46 0,-3 1-54 0,6-11-62 15,-9 7-352-15,-3-1-806 0,1 3 357 0</inkml:trace>
          <inkml:trace contextRef="#ctx0" brushRef="#br0" timeOffset="15868.5149">16249 929 104 0,'0'0'305'15,"6"5"-3"-15,-6-5 5 0,7 14-2 0,-4-3-1 16,-1 1-5-16,-2 4 11 0,1-1 1 0,-1 8-12 16,0-5-17-16,0 12-16 0,3 6-16 0,-6-8-20 0,2 8-19 15,1-10-22-15,-5 11-10 0,1-1-24 16,-1-1-18-16,-1-8-9 0,0-1-15 0,0-2-9 0,-1 1-41 16,0-1-38-16,1-7-53 0,4-3-40 0,1-1-58 15,-2-2-40-15,1-4-36 0,2-7-35 0,-6 13-50 16,6-13-76-16,0 0-255 0,0 0-668 0,0 0 297 15</inkml:trace>
          <inkml:trace contextRef="#ctx0" brushRef="#br0" timeOffset="16049.6989">16593 1168 287 0,'9'-4'367'16,"-9"4"-13"-16,0 0-8 0,18 4-7 0,-18-4-8 15,11 11 3-15,-10-1-11 0,4 0-25 0,-4 4-17 16,4 1-21-16,-4 0-21 0,2 1-23 0,-3 1-24 0,0 3-18 15,0 2-12-15,0-5-18 0,-3 1-24 16,2-1-43-16,-2 0-47 0,1-3-56 0,-2 0-65 16,2-1-57-16,-4-1-72 0,0-5-71 0,6-7-113 0,-4 11-212 15,4-11-667-15,0 0 295 0</inkml:trace>
        </inkml:traceGroup>
        <inkml:traceGroup>
          <inkml:annotationXML>
            <emma:emma xmlns:emma="http://www.w3.org/2003/04/emma" version="1.0">
              <emma:interpretation id="{EA778923-0B3F-4A97-8B72-AF54207432DE}" emma:medium="tactile" emma:mode="ink">
                <msink:context xmlns:msink="http://schemas.microsoft.com/ink/2010/main" type="inkWord" rotatedBoundingBox="19018,1524 20566,1551 20547,2614 18999,2587"/>
              </emma:interpretation>
            </emma:emma>
          </inkml:annotationXML>
          <inkml:trace contextRef="#ctx0" brushRef="#br0" timeOffset="16610.184">17379 852 157 0,'-16'9'364'0,"1"-3"-16"0,-4 2-28 16,4 0-9-16,1 2-25 0,-2 2-17 0,5-3-21 16,0 0-19-16,-1 2-13 0,3 2-28 15,3-2-14-15,-2 1 1 0,4-3-22 0,1 5-12 16,0-5-18-16,3 6 1 0,0-15-14 0,4 16-9 16,4-4-4-16,-1 1-10 0,4-1-5 0,-1-2-1 0,6 0-14 15,1 0-5-15,-1-2-7 0,7 1-4 0,0 0-5 16,0 2 4-16,1 0-7 0,0 2 6 0,1-6 5 15,2 6 1-15,-2-2 4 0,0 0-1 0,-8-2-1 16,-1 2 1-16,5 1-5 0,-6-2 1 0,-4 0 2 16,-1 1 5-16,-1-1 0 0,-9 1 4 0,-3-1-2 15,0 2-1-15,-6 0 7 0,0 5-19 0,-4-8-2 16,-5 4-7-16,-5 1-1 0,2 1-7 0,5-3-20 0,-6 2-24 16,1-3-33-16,1-4-46 0,6-1-50 0,-1-1-42 15,1 1-54-15,4-3-75 0,10-3-116 16,-18-3-319-16,18 3-809 0,-8-10 358 0</inkml:trace>
          <inkml:trace contextRef="#ctx0" brushRef="#br0" timeOffset="16276.3949">17309 898 111 0,'14'-6'349'0,"2"-3"-22"16,6-3-12-16,-1 0-21 0,5-1-19 0,-1 2-16 16,3-2-22-16,-1 3-22 0,3-1-20 0,-2 0-19 15,1 0-13-15,9-1-13 0,-6 4-20 0,-5-2-21 16,1 6-7-16,-4-3-15 0,0 1-24 0,-8 2-30 15,-1 1-35-15,-8 2-44 0,-7 1-47 0,14 0-37 16,-14 0-50-16,0 0-86 0,0 0-214 0,0 0-518 16,0 0 230-16</inkml:trace>
          <inkml:trace contextRef="#ctx0" brushRef="#br0" timeOffset="17204.4802">18189 536 312 0,'-16'-4'352'0,"16"4"-23"0,0 0-13 0,-18-2-9 15,18 2 0-15,0 0-25 0,0 0-18 0,-17 0-27 16,17 0-31-16,0 0-17 0,0 0-21 0,0 0-19 16,-7 6-4-16,7-6-16 0,0 0-6 0,0 0 2 15,10 21-7-15,-2-10-2 0,1 2 2 0,4 0-4 16,2 5 2-16,3 0 2 0,1 0 1 0,2-2-1 15,3 0-6-15,-1 2-1 0,3-2-4 0,-2 1-2 16,-1-3-7-16,2 1-5 0,2-2-3 0,-2 5-4 16,1-5-2-16,0-2-2 0,-3 0 0 0,-5-2-5 15,6-3 0-15,-7 4-2 0,1-5-4 0,-1 2-4 16,-1-4 0-16,-1 2 0 0,0-1-2 0,1 2-3 0,-2-4-2 16,-5 1-2-16,1-1-8 0,-1 2 0 0,-9-4-9 15,18 3-4-15,-11 0 2 0,-7-3-7 0,14 7-4 16,-11-3 3-16,-3-4 2 0,9 11 6 0,-8-4 7 15,-1-7 15-15,0 20 1 0,-4-5 7 16,-5 1-1-16,-5 6-2 0,-9 6-4 0,-3 2 5 16,-5 2-20-16,-11-3-1 0,-1 2-17 0,-15 11-32 0,-8-4-58 15,4 1-54-15,-6 3-61 0,-2 0-51 0,9-4-72 16,3 4-60-16,3 2-88 0,12-11-149 0,-4-8-304 16,6 5-973-16,2-6 432 0</inkml:trace>
        </inkml:traceGroup>
      </inkml:traceGroup>
    </inkml:traceGroup>
    <inkml:traceGroup>
      <inkml:annotationXML>
        <emma:emma xmlns:emma="http://www.w3.org/2003/04/emma" version="1.0">
          <emma:interpretation id="{88218831-5C7A-49F4-96A2-C46EA4BDCC32}" emma:medium="tactile" emma:mode="ink">
            <msink:context xmlns:msink="http://schemas.microsoft.com/ink/2010/main" type="paragraph" rotatedBoundingBox="6121,4141 16040,4073 16049,5499 6131,5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1A5B8A-6A55-46CF-A228-1D3B0E9F216A}" emma:medium="tactile" emma:mode="ink">
              <msink:context xmlns:msink="http://schemas.microsoft.com/ink/2010/main" type="line" rotatedBoundingBox="6121,4141 16040,4073 16049,5499 6131,5566"/>
            </emma:interpretation>
          </emma:emma>
        </inkml:annotationXML>
        <inkml:traceGroup>
          <inkml:annotationXML>
            <emma:emma xmlns:emma="http://www.w3.org/2003/04/emma" version="1.0">
              <emma:interpretation id="{721E7581-7768-409C-9FB7-6875D86B6125}" emma:medium="tactile" emma:mode="ink">
                <msink:context xmlns:msink="http://schemas.microsoft.com/ink/2010/main" type="inkWord" rotatedBoundingBox="6121,4141 7152,4134 7161,5337 6129,5343"/>
              </emma:interpretation>
            </emma:emma>
          </inkml:annotationXML>
          <inkml:trace contextRef="#ctx0" brushRef="#br0" timeOffset="19762.4526">5278 3834 197 0,'8'-6'204'0,"-8"6"-12"0,7-5-3 0,-7 5-2 16,0 0-2-16,12-7-5 0,-12 7-1 0,8-4 0 15,-8 4-8-15,0 0-4 0,0 0-10 0,0 0 3 16,0 0 2-16,0 0 3 0,14 11 0 0,-9-3 6 16,-2 3 11-16,0 6-2 0,-2-3 7 0,2 5 0 0,2 3-5 15,-4 2 0-15,2 1-1 0,-3-3-15 16,3 4-8-16,2-1-6 0,-5-1-13 0,0 1-8 16,-2 0-16-16,5-1-7 0,-3-3-11 0,0 3-6 0,2-7-12 15,-5 5-3-15,3-4-12 0,0-2-18 0,6-1-35 16,-6-2-52-16,0-13-59 0,0 18-51 15,1-7-61-15,-1-11-56 0,0 0-61 0,2 17-442 0,-2-17-834 16,0 0 368-16</inkml:trace>
          <inkml:trace contextRef="#ctx0" brushRef="#br0" timeOffset="19097.2106">4367 3321 233 0,'-10'-3'296'0,"10"3"-12"16,0 0-14-16,0 0-13 0,0 0-16 0,-14-1-16 16,14 1-17-16,0 0-9 0,0 0-20 0,0 0-10 15,0 0-16-15,-13-3-16 0,13 3-9 0,0 0-10 16,0 0-10-16,0 0-6 0,0 0-14 0,0 0 7 16,0 0 3-16,0 0 2 0,0 0-4 0,24 14 4 15,-24-14-3-15,25 10-1 0,-10-5 8 0,1 0-1 0,1 2-1 16,2 0 0-16,5 0-6 0,3 2-4 15,-2-3-4-15,2 3-7 0,1-4-7 0,-1 5-16 16,4-9-1-16,-1 5-6 0,-3 0-5 0,1-3-7 0,2 4 0 16,-4-2-3-16,0 5-7 0,0-6 0 0,-1 1-2 15,-7 0-15-15,1-2-24 0,-2 2-19 0,-1 0-35 16,1-3-22-16,-7 4-31 0,2-5-22 0,-1 2-26 16,-11-3-25-16,14 4-34 0,-14-4-27 0,12 5-48 15,-12-5-324-15,0 0-676 0,11-9 300 0</inkml:trace>
          <inkml:trace contextRef="#ctx0" brushRef="#br0" timeOffset="19433.8816">5075 3125 24 0,'0'0'313'15,"0"0"-26"-15,0 0-22 0,0 0-16 0,0 0-21 16,0 0-25-16,0 0-14 0,0 0-12 15,0 0-10-15,0 0-8 0,0 0-6 0,0 0-2 0,14 42-6 16,-13-27-2-16,4 1-8 0,-1 2-1 0,-2-2-3 16,2 10-3-16,-2-1-1 0,-1 5-1 0,1-5-4 15,-2 4-6-15,0-2 2 0,0 8 0 0,-2 4 0 16,-1-5-3-16,0 1-1 0,-4 0-4 0,1 1-3 16,-2-2-7-16,-4 0 0 0,4-6-3 0,0-3-1 15,-4 4-6-15,0-5-7 0,3 4-3 0,-4-6-5 16,-1 1-9-16,2 0-3 0,-1-1-6 0,0-4-2 15,1-2-8-15,3-5-5 0,-2 4-3 0,1-2-1 16,1-2-10-16,3-3-13 0,-3 2-26 0,2-1-30 16,-1-4-38-16,8-5-37 0,-7 11-32 0,2-5-32 15,5-6-40-15,-12 7-62 0,12-7-87 0,0 0-365 16,0 0-793-16,0 0 352 0</inkml:trace>
        </inkml:traceGroup>
        <inkml:traceGroup>
          <inkml:annotationXML>
            <emma:emma xmlns:emma="http://www.w3.org/2003/04/emma" version="1.0">
              <emma:interpretation id="{B66ED203-B7E8-47D4-BBE9-99AC7C9640C5}" emma:medium="tactile" emma:mode="ink">
                <msink:context xmlns:msink="http://schemas.microsoft.com/ink/2010/main" type="inkWord" rotatedBoundingBox="7978,4314 10804,4295 10811,5328 7985,5347"/>
              </emma:interpretation>
            </emma:emma>
          </inkml:annotationXML>
          <inkml:trace contextRef="#ctx0" brushRef="#br0" timeOffset="20192.9587">6201 3775 139 0,'-12'6'317'0,"12"-6"-20"16,0 0-20-16,0 0-16 0,0 0-20 0,0 0-3 16,0 0-7-16,0 0-11 0,15 14-10 0,-15-14 0 15,20 6 0-15,-4-5-6 0,-2 3-6 0,2-2-10 16,2 0-3-16,3-2-12 0,-2 0-9 0,7-2-16 15,-4 0-3-15,5 2-23 0,0 0-13 0,-2-4-10 0,-6 4-11 16,1-2-12-16,-1 1-7 0,-2-1-29 0,0 2-38 16,1-2-36-16,-7 2-27 0,-11 0-37 0,19 0-34 15,-11 2-29-15,-8-2-41 0,0 0-51 16,10 5-80-16,-10-5-266 0,0 0-646 0,0 0 285 0</inkml:trace>
          <inkml:trace contextRef="#ctx0" brushRef="#br0" timeOffset="20392.3085">6340 4043 333 0,'-3'7'347'15,"3"-7"-17"-15,0 0-14 0,0 0-21 0,18 8-4 16,-18-8-18-16,25-5-26 0,-11 2 7 0,5-1-23 0,1 1-24 16,5-1-15-16,-3-1-21 0,4-1-12 15,0 4-19-15,3-2-13 0,1 0-12 0,-5 2-16 16,5-2-35-16,-3 3-34 0,-2-5-40 0,-3 6-38 15,1-1-47-15,-7 1-61 0,-2 0-74 0,-1-2-101 16,-13 2-228-16,18-5-605 0,-8 2 268 0</inkml:trace>
          <inkml:trace contextRef="#ctx0" brushRef="#br0" timeOffset="20852.2274">7585 3422 222 0,'0'0'294'0,"8"-6"-11"0,-8 6-21 15,0 0-23-15,0 0-21 0,0 0-16 16,0 0-11-16,0 0-9 0,0 0-6 0,12 17-7 15,-12-17-11-15,-9 20-13 0,1-5-7 0,2 0 1 0,-7 6-13 16,-5 0-4-16,3 0-4 16,-4 0-9-16,-1 2-1 0,-2 5-6 0,-3-1 4 0,-5 2-14 15,8-7 2-15,-7 6-13 0,2 1 0 0,-5-5-7 0,9-4-6 16,1-1-8-16,-1-3-4 0,7 0-4 0,0-1-6 16,-1-4-9-16,2 1 7 0,5 2-10 0,1-9-5 15,1 4 0-15,1 0-3 0,7-9-10 0,-6 11 3 16,0-7-2-16,6-4 1 0,0 0-1 0,0 14 1 15,0-14 3-15,13 8 1 0,-4-5 4 0,2-1 3 16,4 0 0-16,3 1 3 0,3 1-5 0,2 2 6 16,3-5-1-16,2 3 4 0,-1 2 0 0,6-3 11 15,-6 0-9-15,1 2-1 0,2-2-6 0,10 3-9 0,-13 1 4 16,-2-2-4-16,5 1 0 0,-5 4-14 16,-8-6-33-16,2 2-55 0,5 3-47 0,-9-3-60 0,-2 0-77 15,7-1-110-15,-10 1-349 0,-1-2-783 0,2 0 346 16</inkml:trace>
          <inkml:trace contextRef="#ctx0" brushRef="#br0" timeOffset="22967.5659">8198 3662 322 0,'0'0'328'16,"0"0"-17"-16,0 0-18 0,0 0-21 0,6-31-19 15,-3 21-25-15,0-3-18 0,-1 2-26 0,4 0-11 16,-3 1-14-16,0-5-15 0,4 0-17 0,-4-3-17 15,3 3-5-15,2-6-13 0,-2 3-10 0,3-3-8 16,-7 4-8-16,6-4-4 0,-2 3-4 0,-3 1-11 16,0 0 5-16,-2 2 4 0,2 2-18 0,0 3 10 15,-3 10-7-15,0-15 10 0,0 15-3 0,3-10-14 16,-3 10 6-16,0 0-5 0,3-11-9 0,-3 11-2 16,0 0 0-16,0 0 0 0,0 0 3 0,0 0-3 0,0 0 6 15,8 36-1-15,-5-18 18 0,0 5 13 16,-3 1 4-16,3 1 20 0,0 2 6 0,0 2 11 0,1 6 11 15,-4-6-4-15,3 1 3 0,0-3-2 0,0 1-1 16,3 6-4-16,-1 3-4 0,0-12-5 0,-5 3-4 16,3-2-10-16,0 1-8 0,-1-1-5 15,-1-2-9-15,4-1-2 0,-5 3-6 0,3-4-6 0,-3 2-14 16,0-1-41-16,0-1-53 0,-3-1-61 0,6-3-54 16,-3-5-59-16,-3 1-61 0,3 1-73 0,0-15-450 15,0 12-887-15,0-12 393 0</inkml:trace>
          <inkml:trace contextRef="#ctx0" brushRef="#br0" timeOffset="23163.8821">8937 3861 374 0,'13'2'369'0,"0"1"-3"0,-4 1 6 0,2 2-5 16,-2 4 5-16,-5 0-5 0,5 1-12 0,-6 2-21 15,3 2-18-15,-4 6-22 0,-4-4-27 0,-1 6-25 16,-3-1-20-16,0 3-24 0,-4 0-17 0,-2-2-17 0,1 3-25 15,1-2-34-15,-2 1-50 0,-4-1-58 0,2 1-68 16,-2-4-65-16,7 0-54 0,-5 0-58 0,1-8-70 16,4-3-84-16,-1 0-281 0,-2-5-737 0,1-2 326 15</inkml:trace>
        </inkml:traceGroup>
        <inkml:traceGroup>
          <inkml:annotationXML>
            <emma:emma xmlns:emma="http://www.w3.org/2003/04/emma" version="1.0">
              <emma:interpretation id="{4E8B9A64-604C-4FD5-9549-D95390638BA5}" emma:medium="tactile" emma:mode="ink">
                <msink:context xmlns:msink="http://schemas.microsoft.com/ink/2010/main" type="inkWord" rotatedBoundingBox="11368,4292 13469,4278 13477,5517 11377,5531"/>
              </emma:interpretation>
            </emma:emma>
          </inkml:annotationXML>
          <inkml:trace contextRef="#ctx0" brushRef="#br0" timeOffset="25939.4333">9578 3631 3105 0,'0'0'105'0,"0"0"-50"0,0 0-24 15,0 0-3-15,1-23-5 0,-1 23 3 0,0-15 5 16,0 15 17-16,3-17 2 0,-3 6-5 0,3-3 0 16,0-1-5-16,0 2 1 0,2-4-1 0,1 0-4 15,-3 3-8-15,3-4 9 0,1 3-11 0,-1-3 0 0,-3-2 0 16,3 3 3-16,-1 3-3 0,-2 0 7 15,-3 0 2-15,6 5 1 0,-6 9 1 0,5-16 5 0,-3 10-5 16,-2 6 0-16,3-11-3 0,-3 11-4 0,0 0-4 16,3-13-7-16,-3 13-2 0,0 0 8 0,0 0-7 15,0 0 2-15,0 0 7 0,0 0 17 0,9 42 0 16,-6-26 6-16,-2 2 14 0,2 3 13 0,3 1 14 16,0 5 12-16,-1-1 9 0,1 1 10 0,0 1-2 15,-3-4-1-15,1 1 0 0,5 1-7 0,-3 0 0 16,-1-2-9-16,0 0-2 0,-5 1 2 0,6-3-20 15,-4 0-5-15,1 2-5 0,0-6-9 0,6 5-1 16,-9-4-8-16,4 3-6 0,-4 0-11 0,0-2-14 16,0 1-24-16,-4-4-47 0,4 1-49 0,-3 3-58 15,3-7-47-15,-6 3-54 0,3-3-59 0,-2 3-76 16,-1-3-458-16,3-10-919 0,3-4 407 0</inkml:trace>
          <inkml:trace contextRef="#ctx0" brushRef="#br0" timeOffset="28084.5814">10412 3844 98 0,'0'0'305'16,"0"0"-11"-16,0 0-8 0,0 0-8 0,4 19-6 15,-4-19-15-15,-13 30-14 0,2-15-7 0,4 2-15 16,-2 7-6-16,-3-4-3 0,-2 2-4 0,5 2-16 15,-4-1-3-15,0-1-8 0,2-1-23 0,-1 4-5 16,-1-4-7-16,-1 0-12 0,1 0-14 0,-2-4-13 16,2 4-11-16,5-7-9 0,-4 1-9 0,6 1-7 15,-1-1-18-15,-2-2-30 0,0-1-35 0,4 0-57 16,0-1-42-16,0-4-43 0,5-7-55 0,-6 14-58 0,6-14-95 16,0 0-260-16,0 0-674 0,0 0 299 15</inkml:trace>
          <inkml:trace contextRef="#ctx0" brushRef="#br0" timeOffset="28440.3867">10941 3603 237 0,'9'-11'286'0,"-2"-3"-13"15,-2 1-8-15,-1 2-13 0,5-7-14 0,0 1-15 16,-1 2-18-16,-2-3-11 0,1 2-16 0,-1-7-11 16,-3 0-11-16,3 0-6 0,-4 6-15 0,1 0-5 15,0 2-6-15,1 1-2 0,-3-3-11 0,-1 3-6 0,2 3 1 16,-2 11 7-16,-2-13-29 0,2 13-13 16,2-11-14-16,-2 11 4 0,0 0-8 0,0 0-8 15,0 0-5-15,0 0-1 0,-7 53 1 0,4-26 2 0,-3 12 6 16,1 2 3-16,4 2 5 0,-1 5 2 0,-1-4 5 15,3 3 4-15,5-7-4 0,-4 7 1 0,2-4-6 16,2 1-5-16,-2-1-7 0,4-6 0 0,-1 2-4 16,0-3-7-16,3-9-11 0,-2 1-33 0,-1-3-52 15,2-2-49-15,-2 1-43 0,-3 1-52 16,0-10-90-16,-2-2-413 0,4-2-766 0,-2-4 340 0</inkml:trace>
          <inkml:trace contextRef="#ctx0" brushRef="#br0" timeOffset="30214.37">11678 4071 2917 0,'4'7'132'0,"-4"-7"-75"0,-3 17-30 0,3-17-2 0,-7 22 7 15,-2-12 3-15,0 4 6 0,-7 3-2 0,7 1-1 16,-5 2 2-16,-5 0-8 0,1 0 4 0,1 2 0 16,0 1-3-16,-1-6-6 0,3 5 5 0,-2 1-7 15,5-2-8-15,-1-3-3 0,3 4-14 0,-2-7-17 16,4 0-26-16,1 2-28 0,-1-2-38 0,1-2-35 16,2-2-41-16,2-2-79 0,3-9-203 0,-3 9-507 15,3-9 225-15</inkml:trace>
        </inkml:traceGroup>
        <inkml:traceGroup>
          <inkml:annotationXML>
            <emma:emma xmlns:emma="http://www.w3.org/2003/04/emma" version="1.0">
              <emma:interpretation id="{A0B52EA9-1EB1-4CE1-8217-1E299973D7F7}" emma:medium="tactile" emma:mode="ink">
                <msink:context xmlns:msink="http://schemas.microsoft.com/ink/2010/main" type="inkWord" rotatedBoundingBox="14274,4194 16040,4182 16047,5154 14281,5166"/>
              </emma:interpretation>
            </emma:emma>
          </inkml:annotationXML>
          <inkml:trace contextRef="#ctx0" brushRef="#br0" timeOffset="30520.3881">12720 3416 115 0,'11'-1'275'0,"7"-5"-13"0,-2 2-11 0,-1-1-15 16,3-1-21-16,1 3-21 0,1-1-18 0,-6-3-14 0,10 0-18 15,-7 0-12-15,1 3-12 0,0-3-14 0,-2 3-11 16,-1 1-13-16,1 0-23 0,-4 1-23 0,-3-3-33 15,-9 5-36-15,20-2-38 0,-20 2-42 0,13-1-93 16,-13 1-168-16,6-7-404 0,-6 7 179 0</inkml:trace>
          <inkml:trace contextRef="#ctx0" brushRef="#br0" timeOffset="30916.5101">12610 3530 256 0,'-18'17'314'0,"-1"-3"-17"0,7 1-14 16,-2-4-23-16,5-1-26 0,-3 2-20 15,3-3-14-15,2 4-20 0,1-4-13 0,2 0-10 16,1 2-24-16,-2-5-10 0,1 2-8 0,4-8-12 0,-3 13-8 16,3-13-10-16,0 14 1 0,0-14-13 0,1 12-5 15,-1-12-7-15,11 9-1 0,-7-3-9 16,6-1-3-16,-1-3-6 0,3 3-9 0,3-1 3 0,3-1-5 15,3 3-4-15,4-4-5 0,2 1 1 0,0 3-4 16,0-1 0-16,0-3-1 0,3 4 0 0,-7-1-8 16,0-1 10-16,-1-1-14 0,-2 3 6 0,-3-1-1 15,-2 1 0-15,2 0-4 0,-5-1-2 0,0 4 3 16,-3-3 13-16,1 4-2 0,-7 0 8 0,-3-1-2 16,3 4 8-16,-6 2-1 0,-1-1 4 0,-8 1-4 15,0-1 6-15,-8 3-6 0,4 0-1 0,-3-2-18 16,-8 1 10-16,1-1-3 0,2-1-1 0,2-1-4 15,-3-3-1-15,5-2-23 0,4 0-14 0,-8 2-19 0,9-7-19 16,2 0-32-16,1 1-41 0,0 0-45 0,12-4-59 16,-17-1-90-16,17 1-233 0,-13-13-608 15,9 6 269-15</inkml:trace>
          <inkml:trace contextRef="#ctx0" brushRef="#br0" timeOffset="31481.9403">13518 3177 238 0,'-18'0'348'16,"18"0"-17"-16,-13 0-16 0,13 0-17 0,0 0-16 16,-15 0-21-16,15 0-26 0,0 0-19 0,0 0-9 15,0 0-38-15,0 0-19 0,0 0-17 0,0 0-13 16,0 0-8-16,0 0-13 0,0 0-6 0,0 0-13 15,0 0-4-15,30 15-2 0,-17-9-1 0,4-2-5 16,-1 6 4-16,3-8-9 0,5 3-6 0,0 1 0 16,6 5-2-16,-3-3 7 0,1 3-5 0,0-1-4 15,1-3-2-15,-1 0-5 0,3 1 7 0,-2 1-7 0,10 2-2 16,-4 2 0-16,-3-6-1 0,-6 1-4 0,3 2 12 16,1 0-15-16,-6-2-1 0,5 2 1 15,-6-3 0-15,1 4-4 0,-2-1 5 0,-4 0-8 0,-3 0 0 16,0 0 0-16,-2 1-1 0,-2-2 2 0,-3 2 6 15,0 2 4-15,-4 4 8 0,-5-3 14 0,-5 4 4 16,-4 5 2-16,-5 2 0 0,-5-4 4 0,-8 10 1 16,-6 1-1-16,-2-2-4 0,-2 2-6 0,0 0-5 15,-6 0-10-15,7-2-4 0,-3 0-2 0,3 1-3 16,-4 0-5-16,9 0-6 0,-3-3-18 0,5 0-32 16,10-8-43-16,-1 2-47 0,1-2-46 0,5-3-42 15,-3 2-32-15,8-6-58 0,-2 2-79 0,0-5-431 16,5 1-867-16,2-1 384 0</inkml:trace>
        </inkml:traceGroup>
      </inkml:traceGroup>
    </inkml:traceGroup>
    <inkml:traceGroup>
      <inkml:annotationXML>
        <emma:emma xmlns:emma="http://www.w3.org/2003/04/emma" version="1.0">
          <emma:interpretation id="{9BA1F14D-C294-4EB0-9A59-F22CA75E63FF}" emma:medium="tactile" emma:mode="ink">
            <msink:context xmlns:msink="http://schemas.microsoft.com/ink/2010/main" type="paragraph" rotatedBoundingBox="6577,6537 17287,6104 17354,7780 6644,82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2E3339-4615-4D3C-99DA-1308689B433A}" emma:medium="tactile" emma:mode="ink">
              <msink:context xmlns:msink="http://schemas.microsoft.com/ink/2010/main" type="line" rotatedBoundingBox="6577,6537 17287,6104 17354,7780 6644,8213"/>
            </emma:interpretation>
          </emma:emma>
        </inkml:annotationXML>
        <inkml:traceGroup>
          <inkml:annotationXML>
            <emma:emma xmlns:emma="http://www.w3.org/2003/04/emma" version="1.0">
              <emma:interpretation id="{493BCF4C-7A5E-43F3-99BC-50BF60AF23A8}" emma:medium="tactile" emma:mode="ink">
                <msink:context xmlns:msink="http://schemas.microsoft.com/ink/2010/main" type="inkWord" rotatedBoundingBox="6577,6537 9030,6438 9078,7635 6625,7735"/>
              </emma:interpretation>
            </emma:emma>
          </inkml:annotationXML>
          <inkml:trace contextRef="#ctx0" brushRef="#br0" timeOffset="34130.3825">4794 5771 121 0,'0'0'281'15,"0"0"-19"-15,0 0-22 0,0 0-23 0,0 0-11 16,0 0-7-16,0 0-8 0,0 0-8 0,0 0-3 0,35 7-4 16,-23-4-7-16,3-2-7 0,5 0-3 0,-1 0-5 15,6 3 0-15,-1 0-9 0,2-2-4 0,-1 3-4 16,0-3-16-16,-4 2-3 0,6-1-4 0,-8 2-14 15,7 1-7-15,-5-1-3 0,1 1-11 0,3 0 4 16,-1 5-11-16,-1-3-3 0,-6-2-7 0,3 0-3 16,-4 5-5-16,4-7-1 0,0 6-6 0,4-2-5 15,-4-1-3-15,-5-4-3 0,3 5-4 0,-2 1-1 16,2-4-6-16,-3 1 1 0,0-2-1 0,-2 3-6 16,4 0-11-16,-9-3-19 0,4-2-22 0,0 2-23 15,-3-3-13-15,-9-1-35 0,17 2-16 0,-17-2-30 16,13 1-27-16,-13-1-27 0,0 0-31 0,15-10-43 15,-15 10-65-15,2-11-190 0,-2 11-576 0,-3-17 255 0</inkml:trace>
          <inkml:trace contextRef="#ctx0" brushRef="#br0" timeOffset="34435.7025">5572 5495 131 0,'0'0'246'0,"0"0"-7"0,0 0-4 16,12 29-11-16,-9-13-4 0,0 7-11 0,-2 4-6 16,2-1-7-16,2 7-10 0,-4 7-8 0,5-3-6 15,-6 5-4-15,6-2-5 0,-6 3-4 0,-1 2 0 16,1 1-7-16,-5-2-2 0,4 1-5 0,-4 1-21 16,2-4 13-16,-1-6-3 0,1 5-1 0,0-5-16 15,-2-9-6-15,0 8-10 0,2-7-6 0,-3-3-7 16,3 3-10-16,-2-4-7 0,-1-4-5 0,3-2-4 15,-1 0-7-15,1 0-4 0,-2-2-7 0,4-1-6 0,-4 0-2 16,4-3-14-16,-4 2-27 0,2-3-31 0,0-4-30 16,3-7-27-16,-1 14-33 0,1-14-37 15,-6 11-43-15,6-11-56 0,0 0-104 0,0 0-264 16,0 0-681-16,0 0 301 0</inkml:trace>
          <inkml:trace contextRef="#ctx0" brushRef="#br0" timeOffset="34946.3705">6042 6225 211 0,'0'0'264'0,"0"0"-19"0,0 0-18 16,0 0-20-16,-12-18-18 0,12 18-15 0,0 0-19 15,7-22-15-15,-1 14-15 0,0-7-12 0,0 1-10 0,0 1-8 16,2 1-9-16,1-2-4 0,1 0-10 0,-2 0 2 16,3 3-9-16,0-1 5 0,1 4 0 15,-2-2-9-15,-1 5 2 0,-1 1-2 0,2-2-4 0,-10 6-6 16,17-3-3-16,-17 3-3 0,17 2-5 0,-17-2-4 16,14 11 2-16,-8-4 2 0,0 4 6 0,1 3-3 15,-4 1-2-15,0 5 2 0,0 2-4 0,-3 0 2 16,-1 4-3-16,1-1-10 0,-5-1 10 0,-2 6-3 15,-1-7-5-15,1 1-5 0,-1 3 2 0,-1-1-1 16,-7 7 0-16,4-8 1 0,2-2-3 0,-5 0-3 16,4 1 0-16,-2-6-2 0,2-5 18 0,2 2-18 15,-2-4 7-15,2 2 0 0,-3-1-4 0,6-4-5 16,-2 0 10-16,2-2 3 0,6-6-3 0,-12 9 3 16,12-9-2-16,-4 6 14 0,4-6-10 0,-8 7-1 15,8-7-6-15,0 0 8 0,-4 7-4 0,4-7-1 16,0 0-2-16,0 0 0 0,0 0-1 0,0 0 14 0,0 0-19 15,28 6 5-15,-19-6-6 0,-9 0-2 0,27-2 2 16,-11-2-5-16,-2 3-2 0,1 2 2 0,-2-2-3 16,4-1-17-16,-2-3-5 0,-2 4-34 0,0 1-21 15,-13 0-31-15,21 1-41 0,-12-1-40 0,2 1-53 16,-11-1-86-16,18-2-289 0,-18 2-656 0,13-5 291 16</inkml:trace>
          <inkml:trace contextRef="#ctx0" brushRef="#br0" timeOffset="35238.512">6688 6388 195 0,'13'1'335'0,"-3"-1"-7"0,-10 0 0 15,20 0-21-15,-4-1-7 0,1 1-18 0,1-2-4 16,1 2-22-16,0-2-6 0,-1 2 3 0,9-2-11 0,0 1-16 15,-5 1-12-15,8 0-17 0,-5-3-15 0,2 3-13 16,-1-1-15-16,-7 1-16 0,9 0-12 0,-11 1-12 16,1-1-12-16,1 3-12 0,-3 0-9 0,2-1-4 15,2 1-8-15,-4-3-7 0,1 2-8 0,-4 2-12 16,-4-3-21-16,-9-1-24 0,19 3-27 0,-13-2-31 16,-6-1-35-16,14 1-29 0,-14-1-20 0,0 0-24 15,0 0-33-15,6 7-50 0,-6-7-55 0,0 0-90 16,0 0-218-16,-26 11-665 0,17-10 295 0</inkml:trace>
          <inkml:trace contextRef="#ctx0" brushRef="#br0" timeOffset="35433.4637">6904 6624 239 0,'0'0'333'0,"-8"9"-22"0,8-9-15 15,0 0-10-15,0 0-11 0,0 0-8 0,18 7-16 16,-18-7 5-16,26-6-34 0,-10 2-15 0,2-3-18 0,1 2-18 15,7-2-18-15,-1 0-18 0,0 1-15 0,-5 1-5 16,1 4-24-16,-2-3-20 0,0-1-37 0,-2 3-27 16,-2-1-33-16,-2 1-37 0,4 2-37 0,-17 0-49 15,16 0-54-15,-4-3-66 0,-12 3-268 0,13-6-581 16,-13 6 257-16</inkml:trace>
        </inkml:traceGroup>
        <inkml:traceGroup>
          <inkml:annotationXML>
            <emma:emma xmlns:emma="http://www.w3.org/2003/04/emma" version="1.0">
              <emma:interpretation id="{D7CE49C5-F714-4D1C-BAA0-ADDB886A719A}" emma:medium="tactile" emma:mode="ink">
                <msink:context xmlns:msink="http://schemas.microsoft.com/ink/2010/main" type="inkWord" rotatedBoundingBox="9501,6839 14889,6621 14940,7878 9552,8096"/>
              </emma:interpretation>
            </emma:emma>
          </inkml:annotationXML>
          <inkml:trace contextRef="#ctx0" brushRef="#br0" timeOffset="35929.3646">8113 5892 136 0,'8'-6'280'0,"-8"6"-18"0,0 0-3 15,9-8-14-15,-9 8-10 0,0 0-14 0,0 0-15 16,7-4-15-16,-7 4-13 0,0 0-14 0,0 0-8 16,0 0-10-16,0 0-4 0,0 0-8 0,0 0-9 15,0 0-9-15,-16 34 4 0,8-21 1 0,-4 2-13 16,2 1 9-16,-6 5-8 0,1-1-9 0,1 2 5 16,-5-2 1-16,-1 2-9 0,0-1-9 0,-3 10 8 15,1-4-8-15,2-5-7 0,1-2 0 0,0 2-3 16,-4-2-2-16,10-1-11 0,-6-2-1 0,7-3-9 15,-2-2 6-15,4 2-18 0,1 1-1 0,-2-6-3 16,5 4-3-16,-1-6-5 0,1 0 6 0,0 0-11 16,6-7-5-16,-9 11-2 0,9-11 0 0,-4 12-8 15,4-12 1-15,-3 11 1 0,3-11 7 0,0 11-12 0,0-11 0 16,6 10-2-16,-6-10 5 0,10 11-4 16,-1-5 8-16,1-1 5 0,10 1 2 0,-4 0 6 0,4 1 6 15,-4-2 3-15,9 2 3 0,4 0 12 0,0-1 3 16,-2 2-2-16,15 5-2 0,-9-9-3 0,3 6-7 15,-5-5-1-15,-1 5 0 0,1-4-8 16,-4 2-2-16,12 5-7 0,-11-4-18 0,-4 3-36 16,4-2-57-16,-5-1-69 0,-7 0-44 0,0-1-60 0,-2 6-85 15,2-2-135-15,-4-4-273 0,-4 2-816 0,1-5 360 16</inkml:trace>
          <inkml:trace contextRef="#ctx0" brushRef="#br0" timeOffset="38645.5606">8801 6064 39 0,'0'0'315'0,"0"0"-12"0,0 0-12 0,-19-9-19 16,19 9-16-16,0 0-10 0,0 0-16 0,-6-9-23 15,6 9-16-15,0 0-7 0,-3-11-18 0,3 11-13 16,0 0-15-16,0-13-8 0,0 13 2 0,0 0-18 16,0-22-14-16,3 15-1 0,-3 7-2 0,6-17-7 15,-4 4-19-15,6 2-5 0,-2 1 0 0,0-1-4 16,4-2-5-16,-1 2 0 0,-1-4-12 0,1 5-5 15,1-4 11-15,5 7-20 0,-5-4-5 0,4 1-4 16,-5 2 4-16,4-1-9 0,1 0-1 0,-5 4 2 0,7-2-12 16,-6 6 8-16,-1-1 0 0,-9 2-6 15,23 0 3-15,-23 0-3 0,16 2-1 0,-2 2-1 16,-8-1 2-16,1 3 5 0,2 0-2 16,-3 4 3-16,1 0-14 0,2 4 11 0,-6-2 1 0,2 4 3 0,-5-1 0 15,0 8 2-15,0-1 0 0,0 3 6 16,0-1 4-16,-5 3-9 0,-1 2 8 0,-3-3 13 0,5 2-13 15,-5-3 6-15,-1 1 4 0,1 0-1 0,-2 0 0 16,-4 1 5-16,8-2-5 0,-7-5 11 0,5 0 0 16,-1 0-3-16,1-5 1 0,3-2-1 0,2-3-3 15,-2-2-1-15,3 0-1 0,3-8 5 0,-3 14 6 16,3-14-1-16,3 15 8 0,-3-15 8 0,6 9-2 16,1-5 6-16,-7-4-1 0,25 1-4 0,-11-1-4 0,8 0-7 15,7-5-3-15,-6 3-6 0,3-3-3 16,-1 0-16-16,5 0-29 0,-2 0-45 0,-4 0-52 15,4-1-58-15,-4 0-54 0,2 2-40 0,-7-1-62 0,-2 2-75 16,-3-4-383-16,0-3-837 0,-1 3 372 0</inkml:trace>
          <inkml:trace contextRef="#ctx0" brushRef="#br0" timeOffset="38854.2621">9624 6263 247 0,'11'3'335'16,"-2"0"-11"-16,-9-3 0 0,19 2-3 0,-10 1 8 0,-9-3 0 15,13 13 4-15,-5-9 2 0,-2 3-10 0,1 3-16 16,-1 4-22-16,-6 0-23 0,3 0-18 0,0 0-24 16,-6 3-18-16,0 1-20 0,3 3-17 0,-4 0-17 15,-5 0-16-15,0 2-13 0,1 2-18 0,-1-5-31 16,-1 2-38-16,1-4-42 0,-4 4-41 0,4 1-49 16,1-8-29-16,-1-2-34 0,2-6-36 0,-2 7-45 0,1-7-49 15,2-1-57-15,6-6-349 0,-16 3-754 16,16-3 334-16</inkml:trace>
          <inkml:trace contextRef="#ctx0" brushRef="#br0" timeOffset="39519.4886">9991 6029 304 0,'3'-7'307'0,"0"-7"-24"0,0 0-18 0,3 1-14 15,-2-1-20-15,2-1-20 0,5 2-14 0,-2 1-18 16,4-5-8-16,-4 7-16 0,5-4-4 0,-1 0-7 16,5-2 3-16,-3 4-10 0,0 2 14 0,-2 1-22 15,4 0-3-15,-4 1-5 0,-4 1-3 0,3 0-7 16,-5 5-8-16,5-2-19 0,-12 4 5 0,15-4-8 0,-15 4-3 16,18 4-2-16,-11 2-1 0,-1-1-3 0,-6-5 1 15,9 14-2-15,-7-2 2 0,1 2-7 16,-3 2 10-16,-3 7-6 0,0-7-2 15,-2 7 0-15,-4 2-3 0,2-1 0 0,-5 1-3 0,6-1-2 16,-1 3-1-16,-5-3 5 0,1 2-2 0,2-2 0 16,-1-3-3-16,-1 3 2 0,0-2-3 0,0-2-6 0,5-6 0 15,0 3-7-15,2-4-3 0,-2-4-6 0,1 5-1 16,1-3-4-16,2-3 0 0,2-8-1 0,-6 13-7 16,0-4 2-16,6-9-5 0,0 0-1 0,9 14-1 15,-9-14 2-15,6 10 0 0,-6-10-4 0,11 5 1 16,-11-5-2-16,10 4 1 0,-1-2-3 0,-9-2 1 15,14 0 6-15,-1 1-10 0,-13-1 0 0,16-1-1 16,-16 1-1-16,18 0 1 0,-18 0-2 0,14 0 0 16,-14 0 1-16,16-2 0 0,-16 2-2 0,14 0 0 15,-14 0-3-15,14 2 1 0,-14-2 0 0,8 1-1 0,-8-1 3 16,0 0-1-16,16 6-2 0,-16-6 0 0,12 4 2 16,-4-1-2-16,-8-3 5 0,9 7 8 15,-9-7-9-15,13 8 1 0,-10-2 5 0,-3-6 0 0,10 12 5 16,-7-6 3-16,3-3 3 0,-6-3-3 0,6 15 1 15,-1-9 7-15,-2 3 0 0,-3-9 3 0,0 18 5 16,0-10 0-16,0-8 6 0,-8 21-1 0,2-10 2 16,-3 3 2-16,-1-3-1 0,-2 2-3 0,2 0 3 15,-4 0-5-15,1 0 2 0,-4-2 3 0,2 2-14 16,2-3 0-16,-6-2-3 0,5 1-3 0,1-3-5 16,-2 4 6-16,1-1-5 0,4-2-3 0,-2 0-6 15,3-4 2-15,2 2-17 0,7-5-15 0,-14 6-20 0,14-6-29 16,-13 4-33-16,13-4-35 0,-12 3-45 0,12-3-57 15,0 0-46-15,-13 2-33 0,13-2-59 16,-9 5-67-16,9-5-447 0,0 0-961 0,0 0 426 0</inkml:trace>
          <inkml:trace contextRef="#ctx0" brushRef="#br0" timeOffset="40125.3842">10813 6320 311 0,'0'0'407'0,"0"0"-19"0,0 0-22 0,7-7-20 16,-7 7-6-16,0 0-21 0,15 2-20 0,-15-2-6 16,0 0-18-16,17 12-13 0,-13-3-9 0,-1-1-13 15,0 5-15-15,0 1-16 0,-3 4-15 0,-3-1-14 0,0 3-18 16,-3 4-20-16,0 1-7 0,-4 4-14 16,2-3-9-16,-4 0-16 0,-4 6-20 0,8-5-34 15,-7-2-44-15,2-4-57 0,3-5-63 0,1-2-45 0,-2-1-49 16,2 3-66-16,-3-5-81 0,2 2-401 0,2-13-828 15,8 0 367-15</inkml:trace>
          <inkml:trace contextRef="#ctx0" brushRef="#br0" timeOffset="40616.3087">11365 5861 252 0,'7'-7'292'15,"-1"-3"-13"-15,6 0-13 0,-5 6-12 0,5-7-22 16,-1 4-9-16,2-3-12 0,1 3-13 0,1 0-12 15,-7 2-9-15,7 0-9 0,-6 0-19 0,8 3-7 16,-4 1-10-16,-13 1-10 0,21 1-7 0,-11 1 3 16,4 3-5-16,-5 1-3 0,1 4-2 0,1 1 2 15,-2 4 4-15,-6-1 8 0,-2 3-3 0,2 8-2 16,-7 2 4-16,1-2 2 0,-9 10-4 0,4 0 0 16,-8-1-14-16,2 1 4 0,4-7-2 0,-8 3-2 0,2 2-2 15,5-9-9-15,-1 0-1 0,6-4-8 0,0-2 4 16,-1-1-17-16,1-3 0 0,5 1-7 15,-2-1-5-15,4-3-1 0,-1 1-2 0,0-12 1 0,2 19-4 16,2-6 0-16,2-6 2 0,1 3 5 0,2 1-8 16,6-3-2-16,0-2-8 0,2 1 0 0,0 1-9 15,0-2 0-15,-1-2-2 0,1 0-3 0,1-2 4 16,1 2-17-16,-1 1-14 0,1-4-24 0,1 4-29 16,-4-3-41-16,-1-2-51 0,-2 0-47 0,1 0-46 0,-2 1-48 15,-12-1-42-15,13 0-59 0,-13 0-99 16,11-9-287-16,-4-1-836 0,-2 2 370 0</inkml:trace>
          <inkml:trace contextRef="#ctx0" brushRef="#br0" timeOffset="41018.5224">12189 5721 87 0,'0'0'317'0,"6"-6"-19"0,-6 6-16 0,17-15-9 16,-8 13-18-16,4-6-11 0,5-2-14 0,-5 4-17 16,7-1-5-16,-4 2-14 0,2-4-13 0,1 5-1 15,8-1-5-15,-7 1 1 0,5 2-15 0,-4 2 4 16,-2 2-8-16,5 3-1 0,2 2-8 0,-12 0 5 16,4 1-8-16,-3 3-1 0,5 5 2 0,-7-2 1 15,-1-1-2-15,-5 3-1 0,-1 0 0 0,-1 8-3 16,-8 1 1-16,1-1-3 0,-1 5-1 0,-9 6-5 0,2 2-4 15,-3-1 0-15,-2-2-16 0,0 0-2 0,1-8-4 16,-2 6 2-16,6-5-6 0,-1-2-8 16,-1-5-6-16,5-2-6 0,4-1 3 0,-2-3-17 0,1 3 0 15,1-4-2-15,-2 3-1 0,4-7-9 0,1 0 3 16,0-9-4-16,6 19-8 0,-3-14-2 0,3 2 0 16,0-1-4-16,6-4-5 0,-3 1 7 0,7 1-19 15,-3-4-20-15,4 0-34 0,-1 0-30 0,4-2-36 16,0 0-47-16,-5-2-51 0,3-1-59 0,-3-4-52 15,3 5-38-15,2-1-40 0,-4-3-37 0,8-3-61 16,-9 3-380-16,-2-4-931 0,8 0 413 0</inkml:trace>
          <inkml:trace contextRef="#ctx0" brushRef="#br0" timeOffset="41190.4317">12992 6101 165 0,'10'-2'315'0,"-10"2"-26"0,21-2-19 0,-9 4-15 15,-12-2-1-15,22 6 3 0,-11-2-1 0,-2 6 1 16,1-6-5-16,-1 7-14 0,-1 1-3 0,-1 0-2 15,-3 3-8-15,1 2-16 0,-4 7-17 0,-5 0-15 16,-3 0-16-16,-2 1-18 0,-8-1-13 0,4 1-21 16,-7 8-24-16,-1-3-47 0,7-9-57 0,-10 9-62 15,4-8-51-15,2-1-76 0,-4 0-82 0,1-4-107 16,0-3-206-16,6-3-654 0,2-5 289 0</inkml:trace>
          <inkml:trace contextRef="#ctx0" brushRef="#br0" timeOffset="42640.0894">12236 6408 362 0,'13'0'369'0,"-13"0"-23"0,0 0-25 0,0 0-11 16,3 16-8-16,-3-16-12 0,-3 18-14 0,0-5-16 16,-1 4-16-16,1-1-22 0,-2 0-9 0,2 3-22 15,-6 3-9-15,2 0-19 0,1 3-14 0,-2-1-13 0,2 0-12 16,0 1-15-16,-1-2-7 0,4 2-11 0,-5-5-14 16,2 5-25-16,2-8-33 0,1 3-47 0,0-5-33 15,2 3-36-15,-4 0-33 0,4-6-41 0,-1 4-52 16,-2-2-63-16,4-6-367 0,0-8-706 0,-3 12 312 15</inkml:trace>
        </inkml:traceGroup>
        <inkml:traceGroup>
          <inkml:annotationXML>
            <emma:emma xmlns:emma="http://www.w3.org/2003/04/emma" version="1.0">
              <emma:interpretation id="{738C7214-EFFF-4C0B-9B25-9B4073EBC2A9}" emma:medium="tactile" emma:mode="ink">
                <msink:context xmlns:msink="http://schemas.microsoft.com/ink/2010/main" type="inkWord" rotatedBoundingBox="15521,6359 17294,6287 17334,7268 15560,7339"/>
              </emma:interpretation>
            </emma:emma>
          </inkml:annotationXML>
          <inkml:trace contextRef="#ctx0" brushRef="#br0" timeOffset="44308.1741">13740 5576 116 0,'0'0'305'15,"3"-16"-12"-15,-3 16-8 0,3-13-8 0,2 2-10 16,-4 3-18-16,-1 8-17 0,6-19-5 0,-4 9-8 0,4-2-9 15,-6 12-7-15,7-13-6 0,-5 3-8 16,-2 10-9-16,6-11-2 0,-6 11-8 0,4-11-11 16,-4 11-6-16,3-10-11 0,-3 10-12 0,0 0-20 0,5-7-14 15,-5 7-9-15,0 0-9 0,0 0-5 16,0 0-2-16,0 0 2 0,9 21 0 0,-7-8 1 16,-2 2-4-16,0 8 3 0,-2 1 1 0,0 2 7 0,2-2 1 15,-3 1-2-15,0 1-3 0,0 0-2 0,-1 4-3 16,-2-4-3-16,3-1-3 0,-3-1-4 0,1 1-3 15,4-1-6-15,-4-1-7 0,2-1 0 0,-1-6-6 16,7-1 4-16,-3 1-11 0,-3-2-1 0,1 2-5 16,2-6-1-16,0-10-2 0,2 18 0 0,1-8-2 15,0-2-5-15,4-3 5 0,-1 4-6 0,-6-9 3 16,15 9-1-16,-3-8-3 0,1 3 2 0,7-2-2 16,-2-2-2-16,1 0-2 0,-2-2 5 0,8-2-5 0,0 3-3 15,1-1 3-15,-9-3-2 0,3 3 0 0,-1-2-3 16,5-3 0-16,-7 4-2 0,0 0-2 0,-2-2 1 15,2 3-16-15,-8-2-19 0,-9 4-12 0,21-5-21 16,-14 3-23-16,-7 2-34 0,13-4-35 16,-13 4-28-16,14-3-16 0,-14 3-25 0,10-4-24 0,-10 4-31 15,0 0-36-15,12-7-45 0,-6 3-368 0,-3-6-790 16,2 0 349-16</inkml:trace>
          <inkml:trace contextRef="#ctx0" brushRef="#br0" timeOffset="44578.252">14277 5631 19 0,'0'0'350'0,"0"0"-12"0,-3-14-19 0,3 14-19 0,0 0-19 15,0 0-29-15,0 0-17 0,0 0-9 16,0 0 3-16,0 0 23 0,3 35-15 0,-3-16 11 16,2 1-5-16,1 5 8 0,-2 1-4 0,-5 3-3 15,4 8-11-15,-3-1-7 0,-3 1-6 0,4-1-11 16,-2-1-16-16,-2 4-13 0,3-5-6 0,-2-4-21 15,-4 4-15-15,3-7-17 0,1 0-9 0,-1-5-10 0,4 2-15 16,-1-5-2-16,2-2-14 0,-1-2-3 0,-4 1-17 16,5-6-28-16,-2-2-32 0,1 5-35 0,2-13-42 15,5 14-35-15,-5-14-46 0,3 10-38 0,-3-10-42 16,0 0-40-16,0 0-50 0,25-15-53 0,-13 2-414 16,0 0-871-16,-2-1 385 0</inkml:trace>
          <inkml:trace contextRef="#ctx0" brushRef="#br0" timeOffset="45183.4386">14805 5327 255 0,'-9'-6'315'0,"9"6"-15"0,-9-4-10 0,9 4-14 16,0 0-21-16,-12-4-19 0,12 4-5 0,0 0-6 16,0 0-20-16,-7-7-20 0,7 7-19 0,0 0-17 15,0 0-5-15,0 0-23 0,0 0-14 0,0 0-10 16,0 0-11-16,0 0-1 0,0 0-8 0,0 0 0 15,0 0-1-15,0 0-6 0,0 0 1 0,0 0 8 16,10 36 0-16,-5-33 3 0,4 5 3 0,0 2 7 16,-2-4-1-16,7 4-2 0,-1 1-1 0,3-2 2 15,-1 0 1-15,2 1 2 0,-1 0-7 0,7-1-2 16,0 2-5-16,0-4 3 0,2 2 1 0,0 1-3 0,1-3-4 16,2 0-2-16,-2 4 0 0,-6-5-5 0,7 1-1 15,-1 2-4-15,2-1-7 0,-4-1-4 0,0-2-3 16,2 4-3-16,0 0-7 0,-8-5 0 0,7 4-6 15,-8-1 0-15,0-2-5 0,0 1-2 0,1-3-1 16,-6 5-2-16,3-3-4 0,-8-5-2 0,5 4-1 16,-3 1-1-16,1-2-4 0,-10-3 2 0,15 7-2 15,-7 0-4-15,-2-4 3 0,-6-3 0 0,10 11 0 16,-10-11 2-16,2 14 1 0,-2-4 6 0,0-10-2 16,-6 25 2-16,1-11 1 0,-4 0 1 0,0 6 3 15,-3 2 0-15,-3-2-2 0,-1 1 1 0,-6 8-3 16,-2 0-2-16,-3-2 3 0,5 3-2 0,-5-1-5 15,0-2-3-15,3 1 2 0,-7 0-2 0,4-3-3 0,10-4 0 16,-3 2-19-16,0-4-27 0,1 4-34 0,-1-5-37 16,1 0-49-16,7-4-53 0,-1 1-42 0,-1-2-41 15,1 1-60-15,1-7-88 0,-3 2-398 0,0-4-910 16,5 1 403-16</inkml:trace>
        </inkml:traceGroup>
      </inkml:traceGroup>
    </inkml:traceGroup>
    <inkml:traceGroup>
      <inkml:annotationXML>
        <emma:emma xmlns:emma="http://www.w3.org/2003/04/emma" version="1.0">
          <emma:interpretation id="{5A988EBB-F408-4A07-8FDA-901E64CF346D}" emma:medium="tactile" emma:mode="ink">
            <msink:context xmlns:msink="http://schemas.microsoft.com/ink/2010/main" type="paragraph" rotatedBoundingBox="6940,9023 14933,8462 15024,9761 7031,103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7FB034-616B-468E-ADA3-849A64D0DE50}" emma:medium="tactile" emma:mode="ink">
              <msink:context xmlns:msink="http://schemas.microsoft.com/ink/2010/main" type="line" rotatedBoundingBox="6940,9023 14933,8462 15024,9761 7031,10322"/>
            </emma:interpretation>
          </emma:emma>
        </inkml:annotationXML>
        <inkml:traceGroup>
          <inkml:annotationXML>
            <emma:emma xmlns:emma="http://www.w3.org/2003/04/emma" version="1.0">
              <emma:interpretation id="{237DAED9-71FB-4367-BB22-FBCC1A213FCB}" emma:medium="tactile" emma:mode="ink">
                <msink:context xmlns:msink="http://schemas.microsoft.com/ink/2010/main" type="inkWord" rotatedBoundingBox="6940,9023 10081,8803 10170,10061 7028,10282"/>
              </emma:interpretation>
            </emma:emma>
          </inkml:annotationXML>
          <inkml:trace contextRef="#ctx0" brushRef="#br0" timeOffset="50873.1836">5181 8081 147 0,'0'0'291'0,"0"0"-17"16,0 0-21-16,0 0-8 0,-16-11-16 0,16 11-12 15,0 0-12-15,-6-7-19 0,6 7-12 0,0 0-16 16,0 0-10-16,0 0-14 0,0 0-9 16,0 0-13-16,0 0-9 0,0 0-12 0,-9-10-10 0,9 10-11 15,0 0-5-15,0 0-4 0,0 0-11 0,0 0 5 16,0 0 9-16,0 0-7 0,12 30 6 0,-8-22-8 16,2 0 7-16,0-1-1 0,2 6 6 0,2-2 0 15,1 3 2-15,2-2-1 0,6 3 4 0,-4-4 15 16,6 5-13-16,2-2-3 0,-1-2 1 0,3 0-4 0,5 1 4 15,-6-2-4-15,3 2 1 0,-2-6-6 16,-1 4-7-16,0-2-2 0,1 2-4 0,-2-5-8 16,-4 1-3-16,-3 2-2 0,1-3-5 0,-2 1-4 0,1 0-3 15,-1-1-2-15,0 1 2 0,-5-2-12 0,-1-2-16 16,5 2-29-16,-8 0-14 0,4 1-28 0,-10-6-18 16,14 7-23-16,-5-3-19 0,-9-4-17 0,7 5-18 15,-7-5-16-15,8 7-14 0,-8-7-22 0,0 0-15 16,0 0-36-16,17-11-44 0,-17 11-185 0,5-14-542 15,-4-1 240-15</inkml:trace>
          <inkml:trace contextRef="#ctx0" brushRef="#br0" timeOffset="51147.9291">5803 8022 48 0,'3'-11'254'16,"0"0"-7"-16,-3 11-13 0,-3-17-7 0,3 17-14 15,5-10-14-15,-5 10-17 0,0 0-18 0,4-7-14 16,-4 7 1-16,0 0-6 0,0 0-3 0,3 31-3 0,-1-13 3 15,1 6-2-15,-3 5-4 0,-3 11 4 0,3 2-6 16,-3 4 10-16,-2-1 9 0,2 0-5 16,-3 5 10-16,2-2-4 0,-2 1 3 0,0 1-1 0,-5-2-2 15,4 3-7-15,-2-2-5 0,0-3-7 16,2-3-10-16,-1 2-7 0,4-5-11 0,-5 3-9 16,0-8-7-16,7 1-10 0,-4-8-8 0,5-2-5 0,-1-3-8 15,-2 1-9-15,2-6-1 0,2-2-10 0,0-1-22 16,-1-2-29-16,-2-2-43 0,3-11-32 0,0 15-40 15,0-15-38-15,0 16-34 0,0-16-40 0,0 0-49 16,0 0-68-16,0 0-361 0,0 0-776 0,0 0 343 16</inkml:trace>
          <inkml:trace contextRef="#ctx0" brushRef="#br0" timeOffset="51709.3241">6155 8556 222 0,'0'0'293'0,"0"0"-22"16,0 0-22-16,12-16-17 0,-12 16-20 0,12-9-15 15,-7 3-12-15,0-2-19 0,7 5-14 0,-4-3-12 16,1 2-9-16,7-1-6 0,-7 2-6 0,5 1-5 15,-14 2-8-15,20-1-9 0,-20 1-5 0,20 4-3 16,-8 2 4-16,-6 0-8 0,7 5-1 0,-7 1 1 16,2 1-3-16,-2 4 1 0,-3-3 3 0,-3 4 0 15,0 3-13-15,0-1 0 0,-8 4 0 0,2 1 2 16,0-3-12-16,-3 2 1 0,3-6-4 0,-1 2-5 16,-1-3-1-16,-1-3-6 0,3 1 7 0,-3-1-18 15,5-3 0-15,-2-2 1 0,2-1-10 0,4-8 4 16,-6 13-9-16,3-5 4 0,3-8-4 0,-6 6-5 0,6-6-5 15,0 0 2-15,0 0-8 0,0 0-9 16,0 0-2-16,0 0-5 0,0 0-6 0,0 0 2 0,0 0 9 16,0 0-17-16,32-20 0 0,-23 18 1 0,2-3-2 15,1 1 20-15,-3-1-12 0,1 3 4 0,-10 2-12 16,20-6 14-16,-12 5 4 0,-8 1 4 0,17 1 1 16,-17-1 13-16,18 2 5 0,-9 4 4 0,-9-6 3 15,13 7 4-15,-7 1-5 0,0-1 11 0,-1 2 6 16,-2 5-12-16,0-1 14 0,-3 4 0 0,-3-3 2 15,1 4-3-15,-5 5 3 0,-4-3-5 0,4 5-2 16,-5-7-2-16,-2 4 0 0,4-4-9 0,-2-2 3 16,-1-1-6-16,2 1-5 0,-2-1-3 0,2-4-5 0,1 1-10 15,-4-3-30-15,2 1-28 0,8-5-32 16,-2 0-36-16,6-5-38 0,-16 6-48 0,16-6-79 16,0 0-98-16,-17-11-295 0,13 2-738 0,1-3 326 0</inkml:trace>
          <inkml:trace contextRef="#ctx0" brushRef="#br0" timeOffset="51967.1424">6807 8712 202 0,'0'0'378'0,"7"4"-26"15,-7-4-21-15,0 0-20 0,17 3-14 0,-17-3-4 16,15 1-16-16,-5-1-18 0,1 3-12 0,5-3-12 15,0 0-10-15,4 0-4 0,8 0-10 0,-3-3-13 16,2 2-16-16,5-1-17 0,-3 1-12 0,0-2-17 0,1 3-13 16,-4-1-9-16,0 0-11 0,1 2-12 0,-2 0-9 15,-9 2-28-15,2-2-27 16,-4-1-43-16,-1 2-53 0,-5-1-33 0,-8-1-23 0,12 6-43 0,-12-6-51 16,0 14-55-16,0-14-81 0,-15 18-302 0,3-7-711 15,0-1 314-15</inkml:trace>
          <inkml:trace contextRef="#ctx0" brushRef="#br0" timeOffset="52147.8361">6940 9079 22 0,'0'0'309'0,"-6"7"-14"0,6-7-4 0,0 0-11 16,0 0-4-16,25 4-22 0,-25-4-13 0,31-11-19 16,-13 7-21-16,12-6-13 0,-5-2-12 0,14-3-17 15,-3 4-12-15,3-3-15 0,-3 3-22 0,-7 1-4 16,1 2-7-16,2 2-26 0,-7-1-25 0,2 2-36 15,-5 0-27-15,-2 4-36 0,-4 1-48 0,0 0-60 16,-16 0-66-16,20 1-291 0,-20-1-558 0,10-1 247 0</inkml:trace>
          <inkml:trace contextRef="#ctx0" brushRef="#br0" timeOffset="52635.2685">8267 8309 166 0,'6'-5'338'0,"-6"5"-17"0,0 0-16 0,9-13-27 15,-9 13-22-15,0 0-23 0,4-6-17 0,-4 6-23 16,0 0-16-16,9-5-13 0,-9 5-16 0,0 0-9 15,0 0-12-15,0 0-7 0,0 0-10 0,11-4-5 16,-11 4-4-16,0 0 3 0,0 0-12 0,0 0 7 0,-3 28 4 16,3-28-1-16,-11 24 5 0,2-9-9 15,-1 6-4-15,-3-1-5 0,-4 1-10 16,5 0 17-16,-7 3-4 0,-2 3 4 0,2-3-9 0,-1 3-3 0,-5 1-6 16,8-8-7-16,-2 0 4 0,3-1-10 0,-1 1-4 15,5-8-3-15,-1 3-8 0,1-3-4 0,4 0-5 16,-5-3-5-16,7-2-6 0,0 2-1 0,6-9-5 15,-7 8 1-15,7-8-5 0,-9 8-3 0,9-8 1 16,0 0 5-16,0 0-11 0,0 0 2 0,3 16-2 16,-3-16 2-16,13 5 1 0,-13-5-7 0,16 2 1 15,-4-1-2-15,-1 2-1 0,4-2 0 0,3 5-2 16,0-1 3-16,1-2-7 0,-3 2 8 0,4 0-7 16,-1-2 4-16,-1 5-1 0,0-2-1 0,1 2 2 15,5 0-3-15,-9 0-4 0,2 2-28 0,-1-2-41 16,0 1-37-16,-2-2-39 0,2 1-36 0,-7 6-47 15,5-5-51-15,-9-1-59 0,1 0-400 0,2-5-800 0,-8-3 354 16</inkml:trace>
        </inkml:traceGroup>
        <inkml:traceGroup>
          <inkml:annotationXML>
            <emma:emma xmlns:emma="http://www.w3.org/2003/04/emma" version="1.0">
              <emma:interpretation id="{AC516E30-B25A-4283-B1EB-F4FA69923C11}" emma:medium="tactile" emma:mode="ink">
                <msink:context xmlns:msink="http://schemas.microsoft.com/ink/2010/main" type="inkWord" rotatedBoundingBox="10839,8890 14943,8602 15024,9761 10920,10049"/>
              </emma:interpretation>
            </emma:emma>
          </inkml:annotationXML>
          <inkml:trace contextRef="#ctx0" brushRef="#br0" timeOffset="55546.222">9128 8270 100 0,'0'0'323'0,"0"0"-17"0,-23-10-8 0,23 10-22 16,-9-6-17-16,9 6-14 0,-10-9-13 0,10 9-22 16,-6-11-12-16,6 11-18 0,-6-14-14 0,6 14-11 15,-5-15-15-15,5 7-13 0,0 8-11 0,5-23-13 16,-5 10-9-16,0 2-10 0,6-3-2 0,-3 2-9 15,4-3-3-15,-1 1-5 0,3 2-8 0,2-1-1 16,-5 5-6-16,1-5-9 0,2 4 1 0,0-2-2 0,1 3 1 16,1 0-1-16,-2 1-7 0,1-1-5 0,-1 4 3 15,2-1 1-15,-11 5-7 0,16-2 5 0,-4 2-4 16,-12 0-2-16,19 2 1 0,-11 3 2 0,4-1 2 16,-5 4-3-16,2-3 2 0,2 5 10 0,0 4-8 15,-3-3 4-15,-2 5 2 0,1-1 6 0,-1 1-9 16,-3 0 3-16,0 7 1 0,0 1 7 0,-3-1-4 15,0 3 11-15,0 0-7 0,-3 2 2 0,-3-1 0 16,0 2-2-16,-1 4 4 0,-2-7 1 0,-2 1-5 0,3 0 1 16,-6-3-6-16,7 1 11 0,-2-5-1 0,0 3-2 15,4-8 2-15,-1 1-5 0,0-2 3 0,3-3-4 16,3-4 0-16,0-7-1 0,-4 18 2 0,4-8 4 16,0-10 3-16,7 11 10 0,-7-11-2 0,9 10 4 15,-1-7 5-15,4-2-3 0,4-1-8 0,0-1-7 16,7-3 3-16,-1 1-6 0,5-5-10 0,-2 3-2 15,5-2-10-15,2 3-23 0,-6-4-30 0,0 1-42 16,-4 1-47-16,-2 4-56 0,3-3-49 0,-3 0-44 16,-5 0-40-16,-5 4-47 0,7-2-76 0,-7-1-350 15,-10 4-845-15,15-7 374 0</inkml:trace>
          <inkml:trace contextRef="#ctx0" brushRef="#br0" timeOffset="55751.2711">9897 8509 346 0,'9'1'328'0,"1"3"-5"0,-1-1-2 0,5 1 8 0,-4 2 11 16,-1-1 7-16,0 2 2 0,2 3-3 0,-5-3-11 16,4 3-10-16,-1 5-19 0,-2-3-21 0,-1 2-21 15,-3 1-25-15,-3 1-20 0,3 1-23 0,-1 5-16 16,-4 1-22-16,-1 1-12 0,0 0-14 0,-3-3-20 16,2 0-22-16,1 3-41 0,-6 1-48 15,2-2-44-15,1 2-59 0,3-4-47 0,-5-6-45 0,2 2-46 16,-3-3-51-16,5-2-59 0,-2-4-84 0,6-8-277 15,-9 8-769-15,9-8 340 0</inkml:trace>
          <inkml:trace contextRef="#ctx0" brushRef="#br0" timeOffset="58609.8843">10503 8039 289 0,'0'0'341'0,"0"0"-25"0,0 0-12 0,0 0-18 15,0 0-18-15,0 0-15 0,13-28-24 16,-7 21-23-16,-6 7-19 0,6-18-11 0,-3 5-19 0,1 4-12 15,-4 0-19-15,6-1-10 0,-6 10-5 0,9-23-11 16,-6 14-8-16,-1-2 12 0,4-1-21 16,0 0 10-16,-3-1-21 0,0-2-2 0,-2 5-17 0,2-1 10 15,-3 11 2-15,3-19 1 0,3 11-4 0,-6 8 6 16,2-12-4-16,-2 12-9 0,0 0-4 0,6-11-5 16,-6 11-4-16,0 0-6 0,0-8-24 0,0 8 17 15,0 0 5-15,0 0 3 0,0 0 3 0,13 35 12 16,-10-16 12-16,0 6 14 0,-3 1 7 0,3 5 9 0,3 3 11 15,0 5 5-15,-5-2 3 0,2-2 3 16,0 1-1-16,2 0-5 0,-5-3-1 0,3-3-4 16,0-4-7-16,-2 4-11 0,-1-3-3 0,2 1-13 0,-2-4-3 15,0 1-6-15,3-1-3 0,0 0-8 0,1-7-9 16,-4-3-11-16,2 4-28 0,-4-3-42 0,4-1-48 16,-2-4-46-16,1 1-62 0,-1-11-47 0,3 16-33 15,0-10-34-15,-3-6-49 0,6 8-73 0,-6-8-368 16,0 0-865-16,0 0 383 0</inkml:trace>
          <inkml:trace contextRef="#ctx0" brushRef="#br0" timeOffset="58806.2772">10989 8336 119 0,'9'6'375'0,"-2"-1"-12"0,-1 1 7 16,0 1-10-16,-1 3 1 0,1-2 1 0,-2 4-12 15,-1-1-12-15,1 3-19 0,1-3-24 0,-5 4-22 16,3-1-25-16,1 1-20 0,-2 0-22 0,-2 1-20 0,1-3-17 15,-1 4-19-15,-1 1-11 0,1-4-17 16,-6 3-36-16,3-3-34 0,0 0-50 0,0 0-55 16,0-4-53-16,0 0-33 0,-1-3-42 0,4-7-45 0,-8 15-63 15,8-15-74-15,-7 3-323 0,7-3-744 0,0 0 330 16</inkml:trace>
          <inkml:trace contextRef="#ctx0" brushRef="#br0" timeOffset="59401.552">11657 8021 55 0,'-22'11'396'0,"5"-3"-13"0,-5 5-11 0,4-2-11 16,1 0-18-16,4-3-23 0,-2 4-22 0,3-1-17 15,0 2-22-15,2-2-22 0,5-2-20 0,1 2-22 16,-2-4-12-16,4 4-15 0,-2 0-12 0,5 2-10 16,-1-13-13-16,5 20-9 0,-4-12-11 0,5 0-6 15,2 0-12-15,2-1-11 0,4-1-6 0,1-1-5 16,2 0-10-16,3-1-5 0,-1 0-6 0,8-1-5 0,-5 0-4 15,4 0-6-15,1-1 0 0,1 0-7 16,-3 3-2-16,-5-3-2 0,-1 2 1 0,1-1 2 0,-1 3-2 16,0 3 0-16,-4-3 2 0,-1 1 2 0,-2-1 2 15,1 2 3-15,-4 3 6 0,-3 2 1 0,0 1 8 16,-6 1-2-16,-2-2 1 0,-4 5-1 0,-1-3-1 16,-8 5-6-16,5 0-5 0,-7-1-4 0,-1-4-2 15,6 0-2-15,-10 1-3 0,3 0-2 0,7-3-11 16,-5-1-14-16,2-4-27 0,0 0-25 0,5 0-36 15,0-2-38-15,-1-4-50 0,11-2-42 0,-21 2-45 16,21-2-58-16,-12-4-85 0,12 4-380 0,-12-17-851 16,11 3 377-16</inkml:trace>
          <inkml:trace contextRef="#ctx0" brushRef="#br0" timeOffset="59036.3221">11555 8074 93 0,'14'-6'363'16,"1"0"-26"-16,-2-3-10 0,2 2-14 0,3 0-11 16,-5-3-27-16,7 3-18 0,-1 2-15 0,1-1-13 15,6-7-36-15,-3 8-13 0,-1-5-13 0,1 6-22 16,-1-4-15-16,-4 1-6 0,0 5-15 0,-2-1-15 15,1 0-18-15,-4-1-30 0,-3 3-32 0,-10 1-35 16,15-4-38-16,-15 4-39 0,0 0-43 0,0 0-58 16,12-2-78-16,-12 2-261 0,0 0-581 0,0 0 258 0</inkml:trace>
          <inkml:trace contextRef="#ctx0" brushRef="#br0" timeOffset="59911.307">12400 7721 45 0,'0'0'280'0,"-12"-3"-11"16,12 3-21-16,0 0-4 0,0 0-22 0,-20-1-13 16,20 1-16-16,0 0-11 0,-15 1-21 0,15-1-5 15,0 0-14-15,-12 4-7 0,12-4-6 0,0 0 1 16,-13 6-7-16,13-6 2 0,0 0 1 0,0 0-7 15,-15 1-4-15,15-1-2 0,0 0-4 0,-12 1-4 16,12-1-1-16,0 0-16 0,0 0-11 0,0 0 6 0,-10 2-8 16,10-2-17-16,0 0 11 0,0 0-9 15,0 0-4-15,0 0-2 0,0 0 13 0,0 0 6 16,0 0 6-16,0 0 3 0,18 21 5 0,-9-14 0 0,1 4 6 16,3-3-1-16,-1 3 3 0,8-3 3 15,-1 6-2-15,4 0 5 0,-1 1 0 0,0-1 2 16,2-4 0-16,12 10 0 0,3-2-6 0,-4 1 5 0,4-3-5 15,2 2-1-15,-1-1 0 0,5 0 5 0,-1-1-14 16,0-2-7-16,2 2 1 0,-2-3-3 0,-3 0-10 16,1 3 10-16,-4 1-18 0,1 1-3 0,-14-6-7 15,-4 4-1-15,-1-2-2 0,-5-1 1 0,-8 4 3 16,-1 1-6-16,-1 3 4 0,-10-2 3 0,-5 3-11 0,-7 4 2 16,-5 0-7-16,-9 3 7 0,-1-2-7 0,-2 1-4 15,-5-1 3-15,2 0-8 0,-3 0 1 16,2-1-3-16,-1-2-5 0,1 0-15 0,8-4-12 0,5-2-30 15,2 0-47-15,-2-5-38 0,5 4-48 0,0-4-69 16,8-2-56-16,0-2-59 0,0 1-70 16,3-4-107-16,1-4-393 0,8-2-1000 0,0 0 442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4:52.4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54089FD-5507-4E81-8936-F9D0642E9B1A}" emma:medium="tactile" emma:mode="ink">
          <msink:context xmlns:msink="http://schemas.microsoft.com/ink/2010/main" type="inkDrawing" rotatedBoundingBox="1668,2720 4451,2489 4459,2592 1677,2822" semanticType="underline" shapeName="Other">
            <msink:sourceLink direction="with" ref="{5FC77AB1-BDDD-42FA-A8E3-A5449F67E5F5}"/>
          </msink:context>
        </emma:interpretation>
      </emma:emma>
    </inkml:annotationXML>
    <inkml:trace contextRef="#ctx0" brushRef="#br0">0 265 254 0,'0'0'240'0,"0"0"-14"0,8-6-15 0,-8 6-22 15,0 0-4-15,7-8-9 0,-7 8-8 16,8-7-7-16,-8 7-5 0,0 0-7 0,13-6-9 0,-7 2-2 16,-6 4-8-16,15-7-5 0,-4 6-7 0,-11 1-9 15,17-7-7-15,-8 5-8 0,3 0 0 0,-12 2-11 16,24 0-6-16,-6 2-12 0,-4-4-2 0,3 4-8 15,0 0-1-15,1-1 2 0,0 1-17 0,-2 2 1 16,2-3-4-16,1 5-2 0,-2-2-2 0,1-2-2 16,1 0-5-16,2 1 2 0,-2 2 0 0,7-3-2 0,-3 2 1 15,-3-5-7-15,7 2 4 0,-2-1-6 16,5-1-1-16,-6-2-1 0,3 0-1 0,2 1-3 16,0 0-1-16,2-1 2 0,-3 0-2 0,1-1-2 15,1 1 1-15,-1-1 0 0,1 0 2 0,0 0-4 16,-3 2-3-16,4-2 0 0,-2 3 8 0,2-3-9 15,0 4 3-15,-2 0-2 0,-1 0 2 0,-3 0-6 16,5 0 0-16,-6 0 1 0,3 2 0 0,-2 1-3 16,-1-3 5-16,-5 0 2 0,8-1-9 0,-9 2 3 0,1-1 8 15,-1-1-1-15,3 2-4 0,-3-1 4 0,8 0 2 16,-10-1-6-16,3-1 1 0,5-1 1 0,-6-2-2 16,1 5 3-16,-1-3 4 0,2 0-4 0,-1-1-4 15,1 1 4-15,-1 2-3 0,-3-3-1 0,4 1 6 16,5-1 1-16,-9 2-3 0,4-2 0 0,2-1-2 15,-5 3 2-15,1-2-2 0,-2 2 2 0,3 1-2 16,1 1 0-16,-1-3 3 0,0 2 1 0,-1 1 0 16,-1-2-6-16,1 1 1 0,-3-3 1 0,2 4 5 15,0-1 3-15,1-2 0 0,0 1-7 0,-2 2 4 16,0-5 5-16,2 4 5 0,0-4-7 0,-3 5 9 16,5-2-3-16,-3-2 1 0,3 0-2 0,-4 1 1 15,2-1 1-15,2 1 4 0,-1-1 2 0,-3 2-1 16,7-3 4-16,-5 1-1 0,5-3 0 0,3 4 14 15,-10 0-13-15,4 0 10 0,-1-1-6 0,0 2 2 16,-1 0-2-16,2-1 3 0,-2-1-16 0,5 1 1 0,-5 0 4 16,0 0-3-16,0 1 4 0,0 0-1 0,-2-1-6 15,2 2 6-15,-1-3-2 0,-2 1 3 0,1-1 5 16,-1 1 0-16,1 1 6 0,1 0 1 0,-1-1-7 16,-5 1 2-16,1 0-2 0,-1 1 0 0,1-3-2 15,-12 4-2-15,20-6-2 0,-11 6 1 0,-9 0-4 16,15 0 2-16,-15 0-7 0,13 0 0 0,-13 0-3 15,0 0 4-15,16-5-2 0,-16 5 1 0,0 0-5 16,8-2-2-16,-8 2 0 0,0 0 0 0,0 0-4 16,0 0 3-16,0 0-5 0,0 0 3 0,13-3 0 0,-13 3-2 15,0 0 2-15,0 0-4 0,0 0-5 0,0 0-13 16,0 0-8-16,0 0-16 0,0 0-22 16,0 0-19-16,0 0-24 0,0 0-32 0,0 0-29 0,0 0-47 15,0 0-62-15,0 0-85 0,0 0-334 16,0 0-750-16,0 0 331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6:13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F68AE2-BC53-4142-B619-A5AA3283E7B7}" emma:medium="tactile" emma:mode="ink">
          <msink:context xmlns:msink="http://schemas.microsoft.com/ink/2010/main" type="writingRegion" rotatedBoundingBox="1848,1914 31708,1108 32012,12371 2152,13177"/>
        </emma:interpretation>
      </emma:emma>
    </inkml:annotationXML>
    <inkml:traceGroup>
      <inkml:annotationXML>
        <emma:emma xmlns:emma="http://www.w3.org/2003/04/emma" version="1.0">
          <emma:interpretation id="{54B04492-E368-4DFA-AEF0-97A3E447A1A0}" emma:medium="tactile" emma:mode="ink">
            <msink:context xmlns:msink="http://schemas.microsoft.com/ink/2010/main" type="paragraph" rotatedBoundingBox="1847,1915 31310,824 31496,5846 2032,6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C03B8D-B540-45D9-9FD0-3971F5763450}" emma:medium="tactile" emma:mode="ink">
              <msink:context xmlns:msink="http://schemas.microsoft.com/ink/2010/main" type="inkBullet" rotatedBoundingBox="1850,1913 2505,1904 2517,2829 1863,2838"/>
            </emma:interpretation>
          </emma:emma>
        </inkml:annotationXML>
        <inkml:trace contextRef="#ctx0" brushRef="#br0">-87 182 176 0,'0'0'215'0,"0"0"-11"0,-5-7-14 0,5 7-14 16,0 0-13-16,0 0-15 0,-4-11-13 0,4 11-5 16,0 0-11-16,0 0-5 0,6-18-1 0,-6 18-13 0,7-10-9 15,1 3-3-15,-8 7-11 0,13-13-5 16,-5 7-5-16,5-4-6 0,-2 5-6 0,3 1-5 15,3-6-5-15,-1 5-5 0,-1-2-3 0,3 1-3 16,1 0-10-16,1 5-17 0,-1-1-20 0,8 2-22 16,-7 3-25-16,-1 1-28 0,3 4-34 0,2 0-52 15,-1 7-200-15,0-2-404 0,-5 0 179 0</inkml:trace>
        <inkml:trace contextRef="#ctx0" brushRef="#br0" timeOffset="-675.5087">5 30 135 0,'0'0'143'0,"0"0"-8"16,0 0-4-16,0 0-9 0,0 0-5 0,0 0-9 15,0 0-5-15,-9-5-1 0,9 5-19 0,0 0 10 16,0 0-10-16,0 0-5 0,0 0 1 0,0 0-6 16,0 0 0-16,0 0-4 0,0 0-6 0,0 0-1 15,0-14-8-15,0 14 8 0,0 0-5 0,0 0 2 0,0 0 0 16,0 0 1-16,0 0-2 0,0 0-5 15,0 0 1-15,0 0-2 0,6-12 1 0,-6 12-3 16,0 0-3-16,0 0 1 0,0 0-4 0,0 0-5 0,0 0-1 16,0 0-8-16,0 0-1 0,0 0-4 0,0 0-3 15,0 0-4-15,0 0-1 0,0 0-1 16,0 0-4-16,0 0 2 0,0 0 1 0,0 0 1 0,0 0-1 16,0 0 6-16,0 0 0 0,3 36 3 0,-3-36 0 15,0 11 1-15,0-11 2 0,3 15 5 0,-3-15 3 16,2 16 3-16,-2-6-5 0,0-10-1 0,0 18 0 15,0-4 2-15,0 1 3 0,0-3 0 0,1 2-2 16,-1-1 7-16,0-3-11 0,3 5 1 0,-3-2-4 16,2 0 3-16,-2-2-4 0,1 5 2 0,-1-1-2 15,2 2 1-15,-2 2-4 0,0-6 3 0,3 5-2 0,-3-3-1 16,0 2 0-16,1-1-1 0,-1 2-4 16,2-1-1-16,-2 4 6 0,3-6-7 0,-2 2 0 15,1 1-2-15,-2-2 2 0,1 1 3 0,-1 0-4 0,3-3 5 16,-1 3-2-16,-1-2-2 0,-1 0 1 15,3 0-3-15,-1 1 2 0,-1-2-2 0,-1 0 1 16,2 0-4-16,-2-1 5 0,0 1-3 0,3-2-3 0,-3-3 6 16,1 2 1-16,1 2-12 0,2 3 6 0,1-7 2 15,-5-9-7-15,3 17 17 0,1 0-17 0,-1-6 0 16,0-3-1-16,0 2 1 0,1-1 3 0,-1-1-6 16,3 0 2-16,0 0 6 0,2 1 2 0,-1-3-9 15,2-1 3-15,-1 5 1 0,5-6 4 0,-4 2-4 16,4-1-2-16,-1-3 1 0,3 2 6 0,-3-1-2 15,6-3-1-15,-3 3-1 0,0-3 20 0,3-1-27 16,-2 1 2-16,2-2 2 0,0 2-3 0,-1-3-3 16,2-1 4-16,-3 3 1 0,2-1 0 0,-1-2 3 15,-1 2-2-15,0-2-6 0,-1 1 1 0,-1-1 1 16,-2 3-7-16,-2-3-10 0,1 2-4 0,-11 2-7 16,19-5-13-16,-10 4-4 0,-9 1-9 0,16-5-12 15,-16 5-18-15,11-2-16 0,-11 2-21 0,0 0-24 0,12-2-28 16,-12 2-36-16,0 0-49 0,0 0-291 0,0 0-591 15,0 0 261-15</inkml:trace>
        <inkml:trace contextRef="#ctx0" brushRef="#br0" timeOffset="-290.5348">38 625 237 0,'0'0'261'16,"0"0"-14"-16,0 0-21 0,0 0-15 0,0 0-20 15,0 0-19-15,0 0-17 0,0 0-11 0,0 0-6 16,0 0-6-16,0 0-7 0,0 0-2 0,0 0 0 15,0 0-4-15,0 0-5 0,36 10-7 0,-36-10-3 0,27 0-7 16,-12-2-4-16,0 2-6 0,4-1-13 16,-1-2-4-16,-2-1 6 0,2 1-15 0,2-1-3 15,-4 0-8-15,3-2-5 0,1 2-8 0,-2 1 2 16,-3 1-8-16,3-4 2 0,-5 1-4 0,3 0-4 16,-5 2-5-16,-4-1-6 0,5 1-12 0,-12 3-8 15,15-5-12-15,-7-1-16 0,-8 6-13 0,13-6-21 16,-13 6-22-16,6-7-18 0,-6 7-34 0,6-8-32 0,-6 8-46 15,6-17-65-15,-6 17-162 0,-8-21-484 0,4 7 216 16</inkml:trace>
      </inkml:traceGroup>
      <inkml:traceGroup>
        <inkml:annotationXML>
          <emma:emma xmlns:emma="http://www.w3.org/2003/04/emma" version="1.0">
            <emma:interpretation id="{FE364E97-268A-4E55-A5AB-572A78F2E2F9}" emma:medium="tactile" emma:mode="ink">
              <msink:context xmlns:msink="http://schemas.microsoft.com/ink/2010/main" type="line" rotatedBoundingBox="2707,1769 31354,1382 31377,3119 2731,3506"/>
            </emma:interpretation>
          </emma:emma>
        </inkml:annotationXML>
        <inkml:traceGroup>
          <inkml:annotationXML>
            <emma:emma xmlns:emma="http://www.w3.org/2003/04/emma" version="1.0">
              <emma:interpretation id="{05E1758C-41AD-456D-9EBE-AB52EC0FE6C6}" emma:medium="tactile" emma:mode="ink">
                <msink:context xmlns:msink="http://schemas.microsoft.com/ink/2010/main" type="inkWord" rotatedBoundingBox="2718,2552 3107,2547 3112,2869 2722,2874">
                  <msink:destinationLink direction="with" ref="{DE0F0E92-B0CE-47C1-AB01-8F694D329009}"/>
                </msink:context>
              </emma:interpretation>
            </emma:emma>
          </inkml:annotationXML>
          <inkml:trace contextRef="#ctx0" brushRef="#br0" timeOffset="542.3381">771 767 3 0,'9'15'241'16,"-3"-8"-11"-16,-3-1-11 0,1 2-11 0,2 2-11 16,-3-2-6-16,3 0-13 0,-2 1-12 0,1 0-14 15,-1-1-12-15,-4-8-9 0,9 16-11 0,-6-9-9 16,-3-7-8-16,8 12-7 0,-8-12-4 0,4 7-9 16,-4-7-8-16,3 7-5 0,-3-7-4 0,0 0-4 15,6 11 2-15,-6-11-2 0,0 0 2 0,0 0-5 0,0 0 3 16,5 6 0-16,-5-6-5 0,0 0 0 15,0 0-9-15,0 0-7 0,0 0 0 0,0 0-6 16,0 0-1-16,0 0-8 0,-15-30 1 0,15 30-11 0,-3-22-3 16,0 8-4-16,3-1-4 0,1 0-7 0,-1 0-3 15,0-2 3-15,2-1-3 0,4-3 0 0,-2 7 2 16,-1-1-1-16,5 2-2 0,-2-1 1 0,3 3 4 16,-2 1 3-16,0 1-3 0,1 4 5 0,-1-2-1 15,1 1-1-15,-8 6 6 0,16-7-1 0,-8 3 4 16,-8 4 0-16,15-2 0 0,-15 2 5 0,19 7 6 15,-10-3 5-15,1 3-2 0,-2-1 4 0,4 3 7 16,0 2-2-16,-3 0-1 0,3 0-2 0,-3 3 8 16,1-2-7-16,-1 2 5 0,1 1 15 0,-1-1-31 15,-1 3 4-15,-1-1-1 0,1-1-6 0,2-1-1 16,-1 1-9-16,-3 4-40 0,0-3-27 0,-1-3-40 16,-2 0-49-16,0 2-71 0,-1-5-87 0,-2-1-261 15,0-9-613-15,5 12 271 0</inkml:trace>
        </inkml:traceGroup>
        <inkml:traceGroup>
          <inkml:annotationXML>
            <emma:emma xmlns:emma="http://www.w3.org/2003/04/emma" version="1.0">
              <emma:interpretation id="{254984AE-99FB-46D8-AEEC-EC0513D01727}" emma:medium="tactile" emma:mode="ink">
                <msink:context xmlns:msink="http://schemas.microsoft.com/ink/2010/main" type="inkWord" rotatedBoundingBox="3902,2312 6814,2273 6821,2772 3909,2811">
                  <msink:destinationLink direction="with" ref="{DE0F0E92-B0CE-47C1-AB01-8F694D329009}"/>
                </msink:context>
              </emma:interpretation>
            </emma:emma>
          </inkml:annotationXML>
          <inkml:trace contextRef="#ctx0" brushRef="#br0" timeOffset="1730.2694">1955 502 230 0,'0'0'316'0,"0"0"-9"16,3-13-22-16,-3 13-16 0,0 0-12 0,0 0-18 0,0-11-16 16,0 11-16-16,0 0-22 0,0 0-18 0,0 0-21 15,0 0-15-15,0 0-10 0,0 0-10 0,0 0-8 16,0 0 0-16,0 0-7 0,11 33 5 0,-8-17-5 15,-3 5 0-15,-5-1 0 0,4 2-11 0,1 2 2 16,0 1-2-16,-3-3-5 0,3-2-8 0,0 4 1 16,3-10-6-16,-2 7-3 0,1-7-3 0,1 3-5 15,0-3-4-15,1 1-2 0,-1-2-9 0,1-6-1 16,2 2 3-16,-3 6-2 0,2-10-7 0,1 2 0 16,-6-7-3-16,13 10 2 0,-5-5-7 0,4-3 4 0,-12-2-3 15,22 0-4-15,-7 0-2 0,0-2-11 16,-2-3-12-16,4-2-8 0,-2 0-13 0,1-3-14 15,5-5-9-15,-2 1-8 0,1-3-5 0,-4 3-1 0,2-4-14 16,-3-3 5-16,1 1-5 0,-2 2-5 0,-4-6 8 16,4 6 8-16,-4-5 0 0,-2 8 6 0,-1-6-1 15,-3 5 11-15,2 1 0 0,0-1 8 16,-4 3 2-16,1 0 10 0,1-1 0 0,-4-1 1 0,0 2 2 16,2-1 10-16,1 4 5 0,-3 10 7 0,-5-22 5 15,7 15 0-15,-2 7 2 0,-2-20 2 0,2 20 2 16,0 0 16-16,0 0-12 0,0-11 2 0,0 11-11 15,0 0 3-15,-1-11-8 0,1 11-1 0,0 0 4 16,0 0 2-16,0 0 0 0,0 0 5 0,0 0-3 16,6 39 10-16,-6-25 0 0,1 3-1 0,1 6 10 15,-1-1 1-15,-1 2 2 0,3-6 3 0,0 6-2 16,2 0 7-16,-4-8-5 0,1 6 2 0,1-3 1 16,-3-1 5-16,3-4-9 0,0 4 8 0,0-1-16 0,0-3 7 15,-2 3-6-15,1-7-4 0,-1-2-5 16,2 2 6-16,0-2-14 0,-3-8-10 0,6 10-28 15,-6-10-26-15,5 13-27 0,-5-13-23 0,3 8-32 0,-3-8-33 16,0 0-42-16,7 3-64 0,-7-3-310 0,0 0-638 16,0 0 283-16</inkml:trace>
          <inkml:trace contextRef="#ctx0" brushRef="#br0" timeOffset="2484.5278">2668 499 70 0,'0'0'299'0,"0"0"-15"0,0 0-7 0,0 0-21 15,0 0-14-15,3-10-20 0,-3 10-11 0,0 0-20 16,0 0-15-16,0 0-14 0,0 0-16 0,0 0-11 15,0 0-10-15,14-2-12 0,-14 2-1 0,0 0-11 16,13 0-3-16,-13 0-10 0,13-2-1 0,-13 2-3 16,20-3-2-16,-7 0-3 0,-1 2-6 0,5-2-8 0,1-3-3 15,1 2-4-15,-10 3-6 0,10-2-7 16,-5 0 1-16,4 3-5 0,-1-4-1 0,0 3-1 16,-5-1-6-16,3-1-4 0,3 2-3 0,-6 1-1 0,2 0-9 15,-14 0 2-15,18 0 1 0,-9-2-5 0,-9 2 2 16,20 0 1-16,-11-2-9 0,-9 2 0 15,0 0-2-15,16 4 5 0,-16-4-8 0,0 0 1 16,11 5 3-16,-11-5 12 0,0 0-19 0,10 6 3 0,-10-6 0 16,7 6 2-16,-7-6-3 0,0 0 0 0,5 11-3 15,-5-11 7-15,1 10-1 0,-1-10-1 0,-1 14 1 16,1-14-2-16,-3 15 2 0,3-15 1 0,-6 17 1 16,4-10-6-16,-1 4 0 0,-2 2 0 0,-1-6 2 15,-2 6-2-15,1-2-1 0,-2 2 8 0,0-1-10 16,1 2 6-16,-2 0-6 0,2 0 2 0,-4 1 3 15,3-3 0-15,-2 3 3 0,2-5-10 0,3 1 3 16,-2 2 4-16,-4 0 3 0,3 2-4 0,-1-1 2 16,1-3-6-16,0 0-1 0,-1-2 5 0,-1 2-5 0,5-4 4 15,2 3 6-15,-2-5-2 0,6-5-3 16,-11 7 1-16,11-7-4 0,-6 7 2 0,6-7 7 16,0 0-5-16,-7 7 0 0,7-7 6 0,0 0 2 15,0 0-3-15,0 0-6 0,-9 6 0 0,9-6 1 0,0 0 4 16,0 0-7-16,0 0 0 0,0 0-8 0,0 0 5 15,0 0-2-15,0 0-10 0,0 0 1 16,0 0 3-16,0 0 3 0,25-24-3 0,-17 17 2 0,-1 3 4 16,2-1-1-16,2 0 0 0,-3 2-2 0,6-1 4 15,2 0 2-15,1 0 3 0,1-2 6 0,-3 5-10 16,4-3 0-16,-1 2 12 0,0-1-4 0,1 1 4 16,-1 2 3-16,1 0-9 0,1 2 5 0,-1-4-3 15,1 4-3-15,-4-2 4 0,3 2 0 0,-1-1-3 16,-3 1 3-16,3 0 0 0,-3 0-4 0,-3-2-15 15,-2 1-24-15,-10-1-22 0,23 0-22 0,-14 2-30 16,-9-2-32-16,15 4-42 0,-15-4-53 0,16-3-70 16,-16 3-258-16,0 0-613 0,11-4 271 0</inkml:trace>
          <inkml:trace contextRef="#ctx0" brushRef="#br0" timeOffset="2756.7208">3493 544 61 0,'0'0'331'0,"0"0"-29"15,0 0-25-15,0 0-18 0,0 0-12 0,18 1-18 0,-18-1-12 16,0 0-11-16,10 10-13 0,-10-10-12 0,14 7-10 16,-8-1-4-16,0 1-13 0,4 4-2 0,-5-4-5 15,5 6-17-15,-4-1-12 0,0 0-14 0,-3-2-4 16,3 3-9-16,0-3-6 0,-3 1-12 0,2-1-8 15,-1-2-12-15,-1 3-1 0,1-2-14 0,-2 2-27 16,-2-11-22-16,6 17-30 0,-6-17-26 0,1 9-33 16,-1-9-32-16,0 0-23 0,0 15-27 0,0-15-33 15,0 0-51-15,0 0-242 0,0 0-550 0,0 0 243 16</inkml:trace>
          <inkml:trace contextRef="#ctx0" brushRef="#br0" timeOffset="3077.6216">3768 475 143 0,'0'0'220'0,"0"0"-9"0,16 4-8 0,-16-4-9 0,9 8-5 16,-3-6-8-16,-6-2-7 0,12 13-2 0,-6-8-6 16,0 2-9-16,3 4-6 0,-3-5-7 15,1 4-3-15,1-3-9 0,2 2-5 0,-2 3-5 0,1-1-13 16,-4-3-2-16,1 2 1 0,0-2-7 0,-4 1-6 15,2 1 1-15,-2-2-6 0,2 7-8 0,-4-6 0 16,0-9-6-16,-4 24 3 0,-1-11-4 0,2 2 2 16,-9-5-6-16,4 5-5 0,-4-2-4 0,-2 0-3 15,2-1-7-15,-1 1-5 0,-2-3-5 0,-3 0-2 16,2 1-9-16,-4-2 13 0,-1 4-15 0,5-4-4 16,1-3-8-16,0 0-18 0,2 3-5 0,2-8-21 15,2 3-28-15,9-4-20 0,-22 3-20 0,13-3-23 16,9 0-28-16,0 0-37 0,-21-5-51 0,21 5-51 15,-6-15-276-15,5 7-608 0,1 8 269 0</inkml:trace>
          <inkml:trace contextRef="#ctx0" brushRef="#br0" timeOffset="3509.4242">4009 637 132 0,'8'7'239'16,"-1"-3"-9"-16,-1 3-18 0,3-1-9 16,-1 1-12-16,1 0-8 0,1 4-1 0,-1-2-12 0,1 1-8 15,-2-3-11-15,1 4-8 0,-2-1-4 0,1-2-13 16,-2-2-7-16,0 1-10 0,0-2-13 0,-6-5-6 16,9 6-9-16,-9-6-8 0,7 7-3 0,-7-7-3 15,0 0-7-15,0 0 0 0,7 6 2 0,-7-6 3 16,0 0-8-16,0 0-4 0,0 0-5 0,0 0-6 15,0 0 0-15,18-17-8 0,-12 10-9 0,-3-4-9 16,6 1-8-16,-4-6-11 0,5 2-9 0,-1-8-5 16,5 4-6-16,-1-2 1 0,3-1 0 0,-1 3 0 15,-1-3 3-15,-2 6 0 0,1 2 4 0,-4 2 5 16,4-2 11-16,-1 2 2 0,-3 5 14 0,6-1 7 16,-6 2 11-16,5 3 6 0,1 1 12 0,1 4 9 0,-1 1 6 15,3 3 7-15,0 0 11 0,0 4 14 16,3 2 2-16,-2 2 3 0,2 1 4 0,1 2 3 15,1 0-9-15,-3 1-9 0,1 1-2 0,2-2-7 16,-5 2-8-16,4 2-10 0,-1-3-4 0,-2-1-8 0,-4-1-31 16,-1-6-51-16,6 5-46 0,-6-4-59 15,-2-1-62-15,-2 0-72 0,1-2-115 0,-4 1-309 0,4-6-747 16,1 1 331-16</inkml:trace>
        </inkml:traceGroup>
        <inkml:traceGroup>
          <inkml:annotationXML>
            <emma:emma xmlns:emma="http://www.w3.org/2003/04/emma" version="1.0">
              <emma:interpretation id="{8E453A87-D37C-45B2-919E-5B3DD9F3E704}" emma:medium="tactile" emma:mode="ink">
                <msink:context xmlns:msink="http://schemas.microsoft.com/ink/2010/main" type="inkWord" rotatedBoundingBox="7615,1776 11460,1724 11473,2706 7628,2758">
                  <msink:destinationLink direction="with" ref="{DE0F0E92-B0CE-47C1-AB01-8F694D329009}"/>
                </msink:context>
              </emma:interpretation>
            </emma:emma>
          </inkml:annotationXML>
          <inkml:trace contextRef="#ctx0" brushRef="#br0" timeOffset="5001.8858">5683 590 49 0,'0'0'265'0,"0"0"-14"0,0 0-11 16,0 0-17-16,0 0-15 0,0 0-18 0,0 0-18 16,0 0-14-16,0 0-3 0,-7 11-8 0,7-11-6 15,0 0-2-15,1 14-14 0,-1-14 2 0,2 18 0 16,1-8-12-16,-3-10-5 0,1 18-10 0,1-9-7 16,4 2-2-16,-5-4-9 0,5 4-3 0,3 0-3 15,-6-3-8-15,7 2 3 0,-1-4-5 0,0 0-4 16,3 1-5-16,3-3 0 0,2-1-9 0,-3-3-5 15,6 0 7-15,1 0-11 0,4-7-3 0,-5 1-8 16,5-2 4-16,-1-2-4 0,0-1 3 0,-2 1-9 16,-4 0-3-16,1-7 1 0,-1-1-6 0,-1 1-2 15,-2 1-3-15,-2-4-16 0,-3 4 0 0,2-4-4 0,-6-3-5 16,-3 5-4-16,-1 0 3 0,-2 2 2 16,0 1-3-16,-2 1 1 0,-1 1 4 0,-3-1-5 0,0-1 1 15,-1 7 0-15,-4 3 6 0,0-6-1 16,-4 9 1-16,1 2-3 0,-5 2 5 0,-1 5 6 0,1-3-4 15,-3 6 3-15,-2 4 1 0,1 1 10 0,-1 1-1 16,7 2 1-16,-1-5 5 0,0 6-10 0,4 2 15 16,4-5 1-16,-1 0-1 0,6-1-2 0,-1 1-1 15,3-3-4-15,3 1-7 0,0 1 6 0,3-2-4 16,-3-2 4-16,6 4 5 0,1-2 2 0,-1-6 3 16,4-1-6-16,4 1-2 0,1-1 1 0,1-1-2 15,1-5-1-15,3 0-2 0,-2 0-2 0,8-5-6 16,-8 3-3-16,5-5-2 0,-5 0-3 0,5-3-2 15,-5 2-4-15,-2-1 1 0,0-2-3 0,4-1 0 16,-7 0-4-16,-2 2 8 0,5 1 7 0,-7 1-6 16,-3 3 5-16,2 0-5 0,-1 0 2 0,-7 5-7 15,12-8 2-15,-12 8 7 0,0 0-3 0,9-2 0 0,-9 2 2 16,0 0 3-16,18 13-8 0,-14-6 9 16,7 6-1-16,-2-2 3 0,1 3-2 0,-2-3 4 15,2 2-1-15,2 1 1 0,1 0 7 0,2-2-7 0,2-3 5 16,-1 0 4-16,-4-1-8 0,3-3 5 0,3 1-3 15,-8-4 8-15,7-2 5 0,-1-1-4 16,2-4-1-16,-2 2 2 0,2-7-4 0,3-1 3 16,-3 2-4-16,1-7 7 0,1-4-9 0,-1 1 3 0,-2-6 6 15,4-6-11-15,-1-4-2 0,0-3-1 0,-7 1-6 16,4-5-2-16,-2 2-12 0,-2 0-11 0,-3-5 0 16,-1 2-8-16,2-1-10 0,-5 2 0 0,0 2 6 15,-5-1 0-15,-2 5 3 0,-2-1 4 0,-5 2 3 16,2 11 4-16,3 1 7 0,-3 5 6 0,-3-3 4 15,2 5-1-15,-6 2 6 0,4 3 3 0,-2 2 0 16,2 2 2-16,-4 0 0 0,1 6-3 0,-2-1 7 16,14 2-3-16,-26 9 7 0,6 0 1 0,1 4-3 15,2 4 8-15,-2 3 0 0,6 2 9 0,1 3 1 0,-2 10 4 16,8-8-1-16,-7 12 9 0,10 3 8 0,0-5-5 16,3-3 8-16,3 6-7 0,6 1-1 0,-2-12 2 15,5 9 0-15,-1 4-5 0,5-7 3 0,0 0 2 16,-5-7-4-16,5 4-1 0,-1-8-7 0,2 3 2 15,2 5 0-15,-7-9-16 0,1-1 8 0,4-2-8 16,-10-4-26-16,5 1-14 0,2-4-28 0,-4 2-33 16,-4-1-42-16,3-1-50 0,-5-6-52 0,2 4-129 15,2-6-184-15,-8-5-590 0,12 6 261 0</inkml:trace>
          <inkml:trace contextRef="#ctx0" brushRef="#br0" timeOffset="5540.6285">7075-93 16 0,'0'0'256'0,"0"0"-23"0,0 0-21 0,0 0-22 16,0 0-7-16,0 0-4 0,0 0-5 0,0 0-4 16,0 0-8-16,10 42-1 0,-4-22-8 0,-3 4-5 15,2 1 6-15,-1 0 2 0,4 8-12 0,-2-8-5 16,0 4 0-16,1 9 2 0,4-3-6 0,-2 0-7 16,-4-4 0-16,3 3 5 0,1-5-8 0,-3 4-4 0,4-4-9 15,-4-7-8-15,2 5-2 0,1-2-4 16,-5 0-6-16,5 0-3 0,-3-1-4 0,2-2-10 15,-2 2 0-15,-1-1-9 0,3-2-4 0,-2 2-11 0,0-7-6 16,1 1 1-16,-1-2-3 0,-6 0-5 16,5 0-4-16,-2-1-4 0,3-1 8 0,-6-2-17 0,3 0-15 15,0-3-24-15,-3-8-21 0,1 13-41 0,-1-13-20 16,3 13-24-16,-3-13-22 0,0 0-24 0,0 0-49 16,0 0-59-16,0 0-97 0,0 0-233 0,0 0-658 15,-27-18 292-15</inkml:trace>
          <inkml:trace contextRef="#ctx0" brushRef="#br0" timeOffset="5742.2449">7091 557 382 0,'0'0'367'16,"-7"-8"-7"-16,7 8-13 0,0 0-29 0,0 0-14 15,0 0-43-15,0 0-25 0,18-16-17 0,-9 10-18 16,4-1-25-16,-2 4-17 0,7-1-16 0,-5-2-14 15,3 1-15-15,4 2-24 0,-4-2-36 0,4 0-32 0,-1-2-32 16,0 3-44-16,1 1-38 0,-1-3-46 0,-2 2-52 16,2-3-77-16,-3 0-256 0,1-3-564 15,1 2 250-15</inkml:trace>
          <inkml:trace contextRef="#ctx0" brushRef="#br0" timeOffset="6383.3735">7831-27 233 0,'15'10'275'0,"-13"-3"-14"0,4 2-14 0,0 3-11 15,-3 5-7-15,0 1-6 0,4 10-13 0,-4-2-10 16,3 3-13-16,0 10-3 0,1 0-18 0,-1 3-5 16,-1-1-11-16,4-3-15 0,-3 1-4 0,-3 0-2 15,1-12-3-15,-1 1-6 0,0 0-3 0,3-3-4 16,-1 2-10-16,-2-4-19 0,3 1 7 0,-6-8-8 15,3 1-3-15,0-1-10 0,-2-5-2 0,5-3-12 16,-6 0-1-16,0-8-5 0,6 17 0 0,-6-17-11 16,0 11-4-16,0-11 3 0,3 10-2 0,-3-10-4 0,0 0 2 15,0 0 0-15,0 0 2 0,0 0-24 16,0 0-5-16,0 0-6 0,0 0-7 0,0 0-22 0,0 0 3 16,-28-18-11-16,20 11 2 0,-4 1-3 0,-4-2-2 15,2 1 7-15,-5 1-1 0,3 0 3 0,-4 5 3 16,-5-3 0-16,-5 2 7 0,8 2 1 0,2 0 5 15,-7 2-4-15,9 3 2 0,2-3 1 0,0 2 10 16,2 1-4-16,1 1 3 0,4 0 4 0,-2 2-1 16,5-2 0-16,-2 1 4 0,0 3 1 0,5-3 9 15,0 0-5-15,3-7 8 0,0 21-6 0,3-11 6 16,-3-10 6-16,3 17-6 0,0-6-3 0,7-4 6 16,-4 0-6-16,8 1 1 0,-5 1 5 0,9-2-7 15,0-3 2-15,-2-3 2 0,3 1-13 0,1-2-5 16,2-2-3-16,-2 1-11 0,-1-3-2 0,0-3 1 15,5 0-6-15,-4 1-10 0,2-5 13 0,0 1 11 0,-2 1-9 16,-7-2-1-16,1 0 2 0,8-3 1 16,-12 1-1-16,5-2 7 0,-1 1-1 0,-4 3 4 15,5-2 2-15,-4 4-1 0,-2-2 6 0,-2 4-2 0,-1 2 5 16,-6 5-3-16,10-10 1 0,-1 8 14 0,-9 2-13 16,14-5 2-16,-14 5 5 0,0 0 3 0,19 10 5 15,-10-4 4-15,-1 0-9 0,1 3 3 0,1 2 9 16,-1 0 9-16,1 2-6 0,2-1 2 0,-1 1-6 15,-2 0 6-15,1-2-9 0,1 0 8 0,1 2-4 16,-2-1-3-16,-1-4-4 0,-2 0-14 0,2-1-25 16,-3 0-28-16,-1-1-33 0,1-1-40 0,-6-5-36 15,6 10-50-15,-6-10-55 0,0 0-358 0,0 0-676 16,0 0 299-16</inkml:trace>
          <inkml:trace contextRef="#ctx0" brushRef="#br0" timeOffset="6551.8185">8285 367 3131 0,'-3'-14'201'0,"1"4"-113"0,-1 0-34 0,3 10-12 15,-6-16-29-15,6 16 5 0,0-15-1 16,0 15-10-16,-6-11-7 0,6 11-19 0,0 0-17 0,0 0-18 16,0 0-32-16,0 0-47 0,0 0-47 0,0 0-87 15,0 0-199-15,0 0-506 0,0 0 224 0</inkml:trace>
          <inkml:trace contextRef="#ctx0" brushRef="#br0" timeOffset="7344.0852">8492 370 288 0,'9'6'310'16,"-9"-6"-18"-16,0 0-13 0,0 0-24 0,0 0-15 16,0 0-15-16,17-4-14 0,-17 4-25 0,0 0-4 15,19-2-5-15,-19 2-22 0,16-3-2 0,-16 3-14 16,20-4 9-16,-10 0-25 0,5 4-8 0,-2-3-16 16,7-1 1-16,-1 0-6 0,-2-3-8 0,-1 5-2 15,3-2-6-15,1 4-12 0,-1-1 2 0,-2 1-9 0,-1-1 0 16,0 1-3-16,4 0-4 0,-4 0-1 0,-1 0-3 15,5 0-13-15,-7 1 2 0,3-1-7 0,-5 0-4 16,-11 0 4-16,15 5-1 0,-8-3-6 0,-7-2-1 16,14 7-3-16,-8-2 4 0,-6-5 0 0,6 6 2 15,-6-6-2-15,3 11 5 0,-3-11-2 0,0 0 0 16,-3 17-2-16,3-17 1 0,-14 12 1 0,5-2-1 16,3-3-3-16,-4 6 6 0,-4 1-5 0,-1-4 3 15,8 1-5-15,-12 7-2 0,2-6 3 0,-2 1-13 16,2 0 8-16,5 0 7 0,-1-1-15 0,0 0 7 15,-2 3-8-15,4-4 4 0,1-1-3 0,-2 1-6 16,1 0 1-16,3-1 5 0,0-2-5 0,2-1 0 0,0 3-2 16,6-10 0-16,-7 11 1 0,7-11 1 0,-9 13-2 15,6-6-2-15,3-7-1 0,-3 7-1 0,3-7 2 16,0 0 5-16,3 15-14 0,-3-15-3 0,3 9 2 16,-3-9-1-16,6 7-3 0,-6-7-6 0,16 6-2 15,-16-6-3-15,17 0-1 0,-6-2 0 0,6-2-7 16,-1 2-9-16,1-3-6 0,5-2 0 0,-3 0 5 15,5-3-1-15,-1 3 4 0,2 0 5 0,2-4 6 16,-2 3 0-16,1-3 4 0,0-1-7 0,3 4 8 16,-7-3 9-16,2 1-13 0,1 0 14 0,1-3 0 15,-2 2 6-15,1 1-4 0,-6-1 7 0,-2 1-6 16,8-1 1-16,-5 4-2 0,0-4 8 0,-2 4 0 16,-4 0 4-16,2 1-1 0,-5 0 3 0,-2 1 7 15,-2 2 1-15,-7 3 6 0,12-6-5 0,-12 6 5 16,13-4 5-16,-13 4-4 0,0 0 4 0,14 0 8 15,-14 0 7-15,0 0 5 0,0 0 6 0,18 10 2 16,-17-6 7-16,-1-4 5 0,6 16 6 0,0-11 6 0,2 4 1 16,-2 2 10-16,-3 2 2 0,6-2-2 15,-8 2 3-15,5-3-1 0,0 3-3 0,-2-3-6 0,5 3 0 16,-6-5-8-16,3 2-8 0,-1-2-2 0,1 0-6 16,-3 1-5-16,4-2-7 0,-7-7 1 0,6 11-5 15,-6-11-5-15,6 10-9 0,0-5-20 0,-6-5-23 16,0 0-28-16,8 7-38 0,-8-7-42 0,6 6-40 15,-6-6-44-15,0 0-43 0,0 0-62 0,0 0-83 16,0 0-380-16,5-24-844 0,-5 24 374 0</inkml:trace>
          <inkml:trace contextRef="#ctx0" brushRef="#br0" timeOffset="7514.9205">9478 43 45 0,'-4'-11'441'0,"4"11"-38"0,0-24-46 0,0 17-25 0,0 7-38 16,0-17-15-16,0 17-49 0,0-15-17 16,6 7-33-16,-6 8-40 0,7-10-37 0,-7 10-51 15,6-3-48-15,-6 3-63 0,0 0-78 0,0 0-116 0,0 0-185 16,20 11-474-16,-20-11 210 0</inkml:trace>
        </inkml:traceGroup>
        <inkml:traceGroup>
          <inkml:annotationXML>
            <emma:emma xmlns:emma="http://www.w3.org/2003/04/emma" version="1.0">
              <emma:interpretation id="{0F621617-7364-47DD-873A-0FEA0F7F89BC}" emma:medium="tactile" emma:mode="ink">
                <msink:context xmlns:msink="http://schemas.microsoft.com/ink/2010/main" type="inkWord" rotatedBoundingBox="12215,1641 16464,1583 16482,2936 12233,2994">
                  <msink:destinationLink direction="with" ref="{DE0F0E92-B0CE-47C1-AB01-8F694D329009}"/>
                </msink:context>
              </emma:interpretation>
            </emma:emma>
          </inkml:annotationXML>
          <inkml:trace contextRef="#ctx0" brushRef="#br0" timeOffset="8595.1987">10287 433 168 0,'-5'-17'300'0,"4"6"-20"0,-2-6-7 16,0 5-14-16,6-1-16 0,-3-7-23 0,0 5-15 0,4 5-24 16,-2-4-10-16,2 7-28 0,5 0-4 15,-1-3-19-15,1 6-10 0,7-6-10 0,-3 5-10 16,4-1-9-16,-2 4-14 0,4 2 1 0,1 0-9 0,-1 2 0 15,-3 3-8-15,10 4 0 0,-5-1-1 0,4 2-7 16,-6 6 0-16,-2-5 1 0,2 3 1 16,-5-1 0-16,2 5 0 0,-3-1 3 0,2 2 8 0,-7-3-4 15,-2 0-5-15,1 2 15 0,-5-2-6 0,-2 2 1 16,0-1-6-16,-6 1 6 0,0 3-5 0,-3-5-8 16,-2 1 4-16,-2 2 0 0,1-5 6 0,-1 0-12 15,-1 0 3-15,1-3-17 0,-1 1 0 0,-1-1-10 16,-1-3-18-16,3 2-29 0,5-3-30 0,-4-1-31 15,5-2-24-15,-1 1-43 0,8-5-48 0,-13 3-56 16,13-3-362-16,0 0-672 0,0 0 297 0</inkml:trace>
          <inkml:trace contextRef="#ctx0" brushRef="#br0" timeOffset="8270.1062">10360 411 152 0,'0'0'327'0,"0"0"-18"15,-5-10-33-15,5 10-25 0,0 0-27 0,0 0-9 0,0 0-5 16,0 0-4-16,5 40-7 0,-4-23-23 0,1 8-5 16,4 1-5-16,-3 13-5 0,1-4-8 15,2 4-10-15,-3-1-8 0,6-4-8 0,-1 2-12 16,-2-1-7-16,-3-7-7 0,1 0-12 0,1-1-7 0,-1 1-20 15,2-2 11-15,-3-2-13 0,1 0-5 0,-1-7-5 16,0 0 1-16,0-2-13 0,0 0-10 0,-1 0-26 16,1-4-32-16,-2-1-22 0,-1-10-28 0,0 15-24 15,0-15-32-15,0 14-24 0,0-14-37 0,0 0-54 16,0 0-97-16,0 0-179 0,0 0-570 0,0 0 253 16</inkml:trace>
          <inkml:trace contextRef="#ctx0" brushRef="#br0" timeOffset="9184.9908">10839 517 99 0,'13'3'286'15,"-13"-3"-10"-15,14 5-14 0,-8-3-7 0,-6-2-17 16,13 10-6-16,-7-3-14 0,3 0-17 0,-2 1-10 16,-1 2-22-16,6 3-6 0,-4-2-14 0,-2-1-22 15,1-2-5-15,-1 2-11 0,0-2-12 0,-1 0-9 16,-2 1-10-16,3-2-6 0,-1 1-4 0,-5-8-12 16,5 13 0-16,-5-13-10 0,3 12 1 0,-3-12-4 15,3 8-2-15,-3-8-1 0,0 0-8 0,0 0-1 16,0 0 0-16,0 0-1 0,0 0-7 0,0 0-9 15,0 0-11-15,0 0-12 0,0 0-13 0,-15-34-11 16,14 18-14-16,2 1-7 0,0 0-11 0,4-1 0 16,1-2 1-16,1 5 7 0,-1-5 5 0,3 2 6 15,2 3 2-15,-2 2 4 0,1 1 4 0,-1 0 5 16,2 4 8-16,-1-1 7 0,2 3 6 0,-3 1 3 0,-9 3 5 16,24 2 9-16,-15 2 5 0,3 0 8 0,1 4-2 15,-3-1 11-15,4 2-3 0,1 2 7 16,-2 1-3-16,1-1 2 0,-1 1 2 0,-1 1 5 0,1-3-1 15,4 1 1-15,10 3-5 0,-9-5 0 0,1-2 8 16,-1 2-14-16,1-2 1 0,-1-3-14 16,0-2 14-16,2-2-6 0,5 2 0 0,-6-4-7 0,-1 0 5 15,2-3-4-15,-1-1-2 0,0-1-3 0,1 0-3 16,-2 2 3-16,-3-8-1 0,-1 3-5 0,0-1-3 16,-2-2-2-16,-2-1-5 0,-2-1-8 0,-5 1-5 15,3-3 2-15,-2 3-6 0,-4-10-1 0,-3 7 0 16,-3 3-1-16,-1-1 6 0,-1 1-2 0,-2 1-3 15,-4-2 5-15,-2 4 2 0,1 4-1 0,-3 1-2 16,-7 1 6-16,1 3 0 0,-7-2-2 0,4 8 7 16,-2-2-4-16,3 3 4 0,-3 1-2 0,5 5-7 15,6-4 14-15,2 3-5 0,0 0-1 0,-1-2 3 16,5 5-3-16,-1-3-10 0,5 1-23 0,-1-2-13 0,2 1-21 16,1-3-23-16,6-7-27 0,-3 13-20 0,3-13-46 15,0 0-69-15,0 0-216 0,12 7-513 16,-12-7 227-16</inkml:trace>
          <inkml:trace contextRef="#ctx0" brushRef="#br0" timeOffset="11109.5319">11808-9 25 0,'0'0'262'16,"0"0"-21"-16,0 0-18 0,12 21-3 0,-12-11-9 15,3 5-14-15,0 2-12 0,2 5-9 0,1 2-4 16,0 5-12-16,-2-2-4 0,4 8-7 0,-5-9-12 16,6-2-5-16,-2 4-12 0,-4-5-9 0,1 3-6 15,2-1-8-15,-3 2-8 0,2-6-7 0,-4-5 2 16,2 0-13-16,-3 1-10 0,2-4-6 0,-1-2-5 0,-1-11-4 16,0 15-6-16,6-5 0 0,-6-10-9 15,2 10 3-15,-2-10-5 0,0 0 5 0,0 10-5 16,0-10-3-16,0 0-8 0,0 0-9 0,0 0-6 15,0 0-16-15,19-22-3 0,-11 10-9 0,-2 2-8 0,6-3-3 16,-3-1-1-16,2-2-5 0,4-1 7 0,2-1 1 16,-4 3 5-16,2 2-1 0,0 0 3 0,-3 6 2 15,4-4 6-15,-7 8 1 0,3-1 3 0,-3 0 2 16,-9 4 3-16,18 0 8 0,-18 0 11 0,17 4-3 16,-8 1 10-16,-2 2 8 0,0 1-5 0,-1-1 9 15,0 4 9-15,-3-3 5 0,3 2 1 0,-6-10 6 16,5 21 2-16,-5-8 6 0,0-3 1 0,0-10 9 15,-9 22-10-15,1-11 5 0,1 3-2 0,-5-3-5 16,2-1-3-16,-1 1-6 0,-1 2-5 0,-3-2 5 16,3-4-7-16,-1 3-3 0,4-6-10 0,-3 6 3 15,2-6-3-15,4-1-3 0,6-3-2 0,-14 7-2 16,14-7-12-16,-10 6 0 0,10-6-14 0,0 0-16 0,0 0-12 16,0 0-7-16,0 0-6 0,0 0 3 0,0 0-3 15,0 0 2-15,21-24-7 0,-8 18 7 16,0-1 5-16,5 0 4 0,5-6 6 0,2-3-2 0,9-4 8 15,4 1-7-15,-5-1 7 0,1 4 2 0,3-6 5 16,0 2 9-16,-1-1-6 0,-1-4-2 0,3 0 9 16,-2-2-9-16,-3 2 10 0,1-2-2 0,2-2 3 15,-6 5-3-15,1-5 4 0,2-1-5 0,-6 1 4 16,0-2 2-16,-2 3 1 0,-3-3-11 0,-4 7 0 16,-1-7-6-16,-5 6-5 0,-2 1 8 15,-2 0-2-15,-5-1 4 0,1 1-4 0,-2 6 4 0,-8 0 0 16,3 0 1-16,-9 3 0 0,0 2-2 0,-3 0 6 15,0 4 0-15,-9 0-2 0,-3 3-1 0,-1-1 1 16,-3 3 2-16,-1 3-3 0,4 2 7 0,3 5-1 16,1-1-4-16,0 1 2 0,1 1-1 0,1 6 8 15,7-2-5-15,3 0-2 0,-3 2 4 0,6 2 1 16,-1 0 4-16,2 6 1 0,4 2 7 0,1-2 1 16,-2 3 11-16,5 1-3 0,-1-1 6 0,7 3 4 15,0-1 3-15,0 11 6 0,3-10 0 0,4 6 2 16,-4 2 5-16,5 0-2 0,4 1-5 0,-1-2 4 0,0-2-7 15,-1 0 3-15,-1-9-2 0,-1-2-6 0,1 3 0 16,2-2 0-16,-2 2 3 0,3-7-3 0,-4 2 6 16,-2-7 1-16,3 0-8 0,-4 1-1 0,4-2 2 15,-1-4-6-15,-1 0-1 0,1-1 2 0,1-1 16 16,1-1-18-16,-3-4-7 0,4 0 3 0,-1 0-3 16,-1-1-5-16,-1-7 8 0,3 2-20 15,-2-1-3-15,3-2-16 0,-4-2-3 0,5-7-17 0,-3 0-5 16,2-1-6-16,-3-1-6 0,-1 2-4 0,-1-6 1 15,-2 10 2-15,-2-9-1 0,-3 8 6 0,-3-2 3 16,1 4 5-16,-3-3 5 0,-1 6 4 0,0 10 8 16,-1-20 3-16,-3 13 1 0,-4 0 6 0,8 7 5 15,-19-8 5-15,4 6 7 0,-3 4 4 0,3-2-4 16,-6 4 4-16,-4 3 4 0,4 2 11 0,3 0-4 0,1 1 4 16,1 8-1-16,3-5 5 0,4 3 3 0,0-3 4 15,-2-3 4-15,5 6 10 0,-1 2 1 16,2-5 4-16,5 5-2 0,3-3-6 0,-3 1-4 15,2-1 3-15,2-1 2 0,1-3-6 0,4 4 0 0,1-2-2 16,1-2 1-16,2-2 0 0,-1 2 1 0,3-4-7 16,0-2 7-16,1 1-10 0,1-6-1 15,4 2-6-15,-2 0 2 0,0-2-6 0,1-4 5 0,5 0-8 16,0 1 4-16,-2-1-4 0,1-7 1 0,-2 2-12 16,-1-4-7-16,0-2-5 0,1 4-12 0,-1-7-7 15,0 2-5-15,-3-2-1 0,1 0-1 0,-1 3-1 16,-1-2 7-16,-7 4 6 0,5 2 3 0,-6-2 2 15,0 6 4-15,0-1 5 0,-6 3 5 0,-3 5 4 16,13-10 0-16,-13 10-1 0,8-2 0 0,-8 2-2 16,0 0 6-16,0 0 6 0,18 1 6 0,-18-1 2 15,7 11 8-15,-2-5 0 0,0 1 5 0,-2 3 4 16,2 4 4-16,-2-5 10 0,4 2 7 0,-1 7-1 16,2-1 8-16,1-2 3 0,-3-1-5 0,-3 1-3 0,3-1 0 15,1-1-5-15,-1 1-4 0,-1-4-7 16,-2 3 9-16,1-2-14 0,-1-4 0 0,3 0-6 15,-6-7 0-15,1 14-3 0,-1-14 4 0,6 10-13 0,-6-10 3 16,5 11 4-16,-5-11-2 0,0 0-4 0,0 0 4 16,0 0-8-16,0 0-12 0,0 0-7 0,0 0-14 15,15-20-11-15,-9 9-7 0,0-2-13 0,0-3-9 16,1 1-17-16,2-9-3 0,-3 1 4 0,5-1 5 16,-4 3 3-16,2-4 10 0,0 3 6 0,0 2 6 15,-5 2 5-15,1 5 14 0,1-4 8 0,0 6 10 16,-2 2 15-16,-1 2 9 0,-3 7 2 0,5-16 2 15,-5 16-4-15,6-7-4 0,-6 7-2 0,6-6 3 16,-6 6-5-16,0 0 0 0,0 0 5 0,0 0 1 16,10 21 10-16,-5-15-2 0,-4 4 1 0,2 2 3 15,0 1 6-15,1 2-1 0,-1-1-3 0,3-1 7 16,-1 2 0-16,-2-1 3 0,3-1-9 0,-3-3 3 16,0-2 6-16,1 2-5 0,2-1-8 0,-6-9-3 15,8 15 2-15,-5-8 2 0,3 0-5 0,-6-7 2 16,10 7 4-16,-10-7-4 0,9 5-5 0,-9-5 1 15,11 5-1-15,-11-5 5 0,14-1-3 0,-14 1-2 0,14-7-3 16,-14 7-12-16,12-12-16 0,-2 2 1 0,1-1-18 16,-2 0-2-16,-2 0 5 0,2-2-5 15,-1 0-4-15,-1 1 4 0,0-5 3 0,1 4 5 0,-1 5 0 16,-1-5 2-16,-1 3-2 0,1 3 7 0,-6 7-5 16,6-12 1-16,-6 12-1 0,0 0 9 0,9-6-6 15,-9 6 4-15,0 0 2 0,0 0 3 0,19 13 3 16,-16-6 0-16,3-1 7 0,0 5 4 0,0 1 8 15,0 1 4-15,3 0-6 0,0 2 1 0,-2-1 0 16,2-1 6-16,2-2 5 0,-1 0-4 0,1-2-11 16,-2 0 7-16,2 1 6 0,-2-3-7 0,-3-2 1 15,5 2-4-15,-4-1 13 0,2-6-11 0,-9 0-5 16,17 6 3-16,-17-6-5 0,10-1 5 0,-10 1-12 16,12-10 2-16,-8 4-5 0,-4 6-5 0,9-14 0 0,-4 3-4 15,1-2-2-15,0 0 4 0,-2-2-4 16,1-1 9-16,1 1-1 0,-3-2 0 0,1 2-4 15,1 1 2-15,-2 7 4 0,-2-3-1 0,-1 10 6 0,9-15 2 16,-9 15-6-16,3-10 1 0,-3 10 2 0,0 0 10 16,0 0 3-16,19 9 7 0,-19-9 3 0,12 16 9 15,-3-6-1-15,-1 4 9 0,2 3 8 0,-1-2 2 16,5 5 3-16,-2-6 6 0,0 0-5 0,1 1 5 16,0-2-5-16,5 4-1 0,0-2-2 15,-4-8-1-15,1 6 3 0,-2-2-10 0,2-4-6 0,-2-1-1 16,-1 2 3-16,-6 0-4 0,2-5-1 0,-1 1-7 15,-7-4-9-15,9 6-13 0,-9-6-35 0,0 0-47 16,0 0-48-16,0 0-39 0,16-10-58 0,-16 10-74 16,0 0-394-16,-13-25-752 0,4 12 334 0</inkml:trace>
          <inkml:trace contextRef="#ctx0" brushRef="#br0" timeOffset="11258.5114">14494-139 3154 0,'4'-15'93'0,"1"2"-62"16,-1 2-18-16,-2 1 0 0,1 1-10 0,-3 9-4 0,4-16-3 16,-4 16-15-16,1-14-24 0,-1 14-38 15,0 0-47-15,0 0-54 0,0 0-294 0,0 0-513 16,-13-13 227-16</inkml:trace>
        </inkml:traceGroup>
        <inkml:traceGroup>
          <inkml:annotationXML>
            <emma:emma xmlns:emma="http://www.w3.org/2003/04/emma" version="1.0">
              <emma:interpretation id="{D0248CA4-2ABA-4A4D-ABA0-0B91F685B504}" emma:medium="tactile" emma:mode="ink">
                <msink:context xmlns:msink="http://schemas.microsoft.com/ink/2010/main" type="inkWord" rotatedBoundingBox="17091,1964 17235,1962 17243,2583 17099,2585"/>
              </emma:interpretation>
            </emma:emma>
          </inkml:annotationXML>
          <inkml:trace contextRef="#ctx0" brushRef="#br0" timeOffset="15803.1732">15150 599 186 0,'0'0'393'0,"17"-1"-15"16,-17 1 3-16,0 0-24 0,0 0-3 0,0 0-23 15,10 1-22-15,-10-1-23 0,0 0-26 0,0 0-15 16,0 0-7-16,9 5-3 0,-9-5-11 0,0 0-9 15,5 10-10-15,-5-10-8 0,4 11-13 0,-4-11-7 16,6 7-16-16,0-2-15 0,-6-5-10 0,0 0-9 16,6 13-13-16,-6-13-10 0,7 7-2 0,-7-7-15 15,3 6-10-15,-3-6-11 0,0 0-5 0,0 0-8 16,6 8-20-16,-6-8-27 0,0 0-37 0,0 0-33 0,0 0-52 16,0 0-42-16,0 0-74 0,0 0-58 0,0 0-60 15,0 0-83-15,-25-18-360 0,18 8-858 16,-1-5 380-16</inkml:trace>
          <inkml:trace contextRef="#ctx0" brushRef="#br0" timeOffset="17214.0832">15249 156 167 0,'0'0'263'0,"0"0"-15"0,-6-9-14 0,6 9-18 16,0 0-10-16,0 0-17 0,0 0-14 0,0 0-13 16,0 0-8-16,0 0-14 0,-8-6-4 0,8 6-13 15,0 0-10-15,0 0-10 0,0 0-12 0,0 0-4 16,0 0-3-16,0 0-11 0,0 0-5 0,0 0-9 16,0 0-4-16,0 0-7 0,0 0-2 0,0 0-8 15,0 0-1-15,0 0-4 0,-6 23 3 0,6-23-3 16,0 0-1-16,0 0 7 0,0 0 4 0,0 0 10 15,0 0 2-15,0 0 5 0,0 0-1 0,0 0-2 16,0 0-4-16,0 0 4 0,0 0 0 0,0 0 4 16,0 0-12-16,0 0 6 0,0 0 1 0,0 0-4 15,11-33-5-15,-11 33 9 0,0 0-11 0,0 0 7 0,0 0-8 16,-3-15-7-16,3 15-4 0,-6-7-4 16,6 7-9-16,0 0 2 0,-9-9-1 0,9 9-10 15,0 0-5-15,0 0-9 0,-15 1-21 0,15-1-20 0,0 0-15 16,-12 14-24-16,12-14-28 0,-6 15-42 0,3-2-41 15,0-2-50-15,3 0-116 0,0-11-208 16,6 20-614-16,-4-10 272 0</inkml:trace>
          <inkml:trace contextRef="#ctx0" brushRef="#br0" timeOffset="15942.8502">15253 141 200 0,'6'-15'335'0,"-4"5"-17"16,1-1-23-16,0 0-22 0,-3 11-18 0,3-17-28 16,-3 17-19-16,4-14-22 0,-4 14-28 0,6-6-30 15,-6 6-47-15,0 0-44 0,0 0-61 0,6-7-78 0,-6 7-121 16,0 0-169-16,0 0-425 0,0 0 187 15</inkml:trace>
        </inkml:traceGroup>
        <inkml:traceGroup>
          <inkml:annotationXML>
            <emma:emma xmlns:emma="http://www.w3.org/2003/04/emma" version="1.0">
              <emma:interpretation id="{93BA43D2-FBB8-4CBA-8612-B573B32519B6}" emma:medium="tactile" emma:mode="ink">
                <msink:context xmlns:msink="http://schemas.microsoft.com/ink/2010/main" type="inkWord" rotatedBoundingBox="18201,1949 20729,1914 20747,3262 18219,3297"/>
              </emma:interpretation>
            </emma:emma>
          </inkml:annotationXML>
          <inkml:trace contextRef="#ctx0" brushRef="#br0" timeOffset="17915.1745">16504 125 290 0,'0'0'274'0,"0"0"-23"0,0 0-14 0,-14 35-17 16,6-20-13-16,-1 9-11 0,-3 12-6 0,-1-9-13 16,-4 13-10-16,4-3-11 0,0 5-2 0,2 0-8 0,-2 6-9 15,-1-5-8-15,2 0-8 0,0-1-3 0,-1-1-11 16,7-4-9-16,-6-2-5 0,5-7-12 15,1-3-1-15,-2 0-7 0,2-2-2 0,3-7-8 0,-3-1-4 16,2-3-15-16,2 0 1 0,1-2 19 0,1-10-22 16,0 13 1-16,0-13 5 0,0 0 5 0,-5 13 6 15,5-13-4-15,0 0-8 0,0 0 1 0,0 0-8 16,0 0 7-16,0 0-33 0,18-44 7 0,-9 18-22 16,2 1-10-16,4-16-13 0,-1 2-4 0,3-6-4 15,-1-18-17-15,1 14-1 0,2-14-4 0,-4 17 3 16,0-5 4-16,1 6 2 0,-1-5 5 0,2 5 2 15,-1 2 6-15,-1 3 7 0,-2 7 0 0,-7 8 10 16,3 4 15-16,-3 3 8 0,-3 2 9 0,-1 3 4 0,-1 3 9 16,4 0-8-16,-5 10-5 0,3-11-1 0,-3 11-4 15,0 0-3-15,0 0 2 0,0 0-5 16,0 0 2-16,0 0-5 0,22 25 4 0,-19-12-2 0,2 5 6 16,5 3-11-16,0 0 15 0,-1 5 6 15,9 9 5-15,-4-9 12 0,-1-5 0 0,8 17 12 16,3-6-4-16,-3-1 2 0,0 2 4 0,-2-9 9 0,-4 1-12 15,3-3-1-15,-2 0 0 0,1 0-6 0,-2 0-2 16,-1 0 0-16,0-2-8 0,1 2 1 0,-5-2-3 16,1-7-2-16,2 6-7 0,-4-1 1 0,-3-1-6 15,1-2-24-15,1 2-15 0,-4-6-30 0,4 2-24 16,-4-4-29-16,-2 0-24 0,2 0-32 0,-4-9-39 16,2 15-47-16,-2-15-67 0,0 0-306 0,0 0-672 0,0 0 298 15</inkml:trace>
          <inkml:trace contextRef="#ctx0" brushRef="#br0" timeOffset="18118.3055">16494 551 256 0,'-3'-9'273'0,"3"9"-28"0,0 0-21 0,0 0-23 0,24-18-18 15,-9 14-20-15,1 1-13 0,2-1-20 0,7 0-14 16,2 2-28-16,5 1-37 0,-1-2-43 0,2 0-39 16,-3 2-55-16,14-3-89 0,-5 2-125 0,-9-2-324 15,13-2 144-15</inkml:trace>
          <inkml:trace contextRef="#ctx0" brushRef="#br0" timeOffset="18569.4734">17277 454 74 0,'0'0'286'15,"9"10"-10"-15,-3-5-10 0,1 2-11 0,1-4-10 16,-4 7-20-16,4-4-11 0,-2 1-11 0,1 0-13 16,1 1-16-16,1-1-8 0,1 0-4 0,-2 0-18 15,2-3-7-15,-1-1-2 0,3 3-21 0,0-6 1 16,0 4-21-16,-12-4-8 0,21 1-13 0,-11-2-1 16,8-3-5-16,-8 4-14 0,4-3-5 0,-1-3 3 0,1-3-5 15,-4 1-7-15,0-3-4 0,-1 4-12 0,2-5 10 16,-1 0-9-16,-4 0-1 0,6-1-1 15,-1 0-5-15,-2 1-1 0,0 0 3 0,-1 2-8 0,-3 0 2 16,4 3-5-16,-5 0-6 0,2 0 3 0,5-1-6 16,-4 6 1-16,-7 2 3 0,18-3-4 0,-18 3-2 15,18 9-6-15,-6 0 2 0,1 1 5 0,-1 4-2 16,6 4 2-16,-3 7 0 0,3 5 3 0,0 5-1 16,1 5 0-16,-2 4 1 0,-4 3 1 0,2 0-2 15,3 18 0-15,-9-20-5 0,1 2 7 0,1-1 1 16,-1 0 1-16,-4-2 3 0,-1-9-17 0,-1-4 16 15,-5-4-2-15,1-1-3 0,-5-2 5 0,-2 0-4 16,-7 1 1-16,2-1 4 0,-3-4 0 0,-4 2-5 0,-2-5 6 16,0 1 2-16,-6-4 2 0,2 0-2 0,-5 0-4 15,-6 0 4-15,5-7 2 0,-8 4 0 16,-4-5-5-16,4-1 6 0,-1-4-10 0,12-1 7 16,-2 1 1-16,2-3-5 0,2-3-10 0,1-2-19 0,8 0-20 15,0-3-32-15,2-1-35 0,1-2-56 16,2 2-60-16,5-12-104 0,-1-1-242 0,5-3-619 15,6-1 274-15</inkml:trace>
          <inkml:trace contextRef="#ctx0" brushRef="#br0" timeOffset="19058.3182">17990 463 273 0,'0'0'311'0,"10"-5"-34"16,-10 5-26-16,0 0-15 0,0 0-13 0,20 10-19 16,-14-3-11-16,-2 0-12 0,2 0-12 0,3 4-14 0,-1 3-8 15,-1-1-5-15,0 2-4 0,-1-1-15 16,0-2-3-16,-3 3-11 0,2 0-6 0,-4-5-13 16,4 3-5-16,-5-4-5 0,3 0-3 0,-3-9-12 15,3 16-5-15,-3-16-4 0,0 13-5 0,0-13-4 0,1 9-4 16,-1-9 0-16,0 0-3 0,2 10 1 15,-2-10-1-15,0 0-4 0,0 0 3 0,0 0-8 16,0 0-9-16,0 0 1 0,0 0 4 0,3-35-13 0,-2 18-9 16,2 3-14-16,2-4 2 0,1 1-7 0,0-7 3 15,0 0-2-15,1 4-1 0,-1 2 6 0,3-4-2 16,-3 5 0-16,1 1 5 0,-2 4-2 0,2 1 8 16,-1 0 2-16,-3 5-4 0,5-1 7 0,-4-1 0 15,-4 8 0-15,12-7 4 0,-12 7-4 0,14 0-2 16,-14 0 13-16,16 7 7 0,-7 1 7 0,1 3 6 15,1-1-1-15,-2 3 7 0,3-2 2 0,0 4 2 16,-3 2 2-16,1-3 0 0,0 0-3 0,1 3 7 16,-2-4-14-16,-2 3 4 0,2-3-6 0,-1 0-3 15,-2-1-1-15,-2-1-2 0,1-3-5 0,1 0-16 16,-6-8-9-16,6 15-37 0,-6-15-21 0,2 11-30 16,3-5-27-16,-5-6-26 0,0 0-20 0,0 0-34 15,1 10-43-15,-1-10-50 0,0 0-63 0,0 0-212 16,0 0-610-16,5-28 270 0</inkml:trace>
          <inkml:trace contextRef="#ctx0" brushRef="#br0" timeOffset="19196.3268">18564 407 251 0,'8'-2'281'15,"0"-4"-15"-15,-8 6-16 0,18 2-10 0,-18-2-9 16,20 6-16-16,-11 1-15 0,0 0-18 0,4 1-6 16,1 4-22-16,-1 0-7 0,2 3-22 0,4 2-2 15,-4 1-14-15,2 3-18 0,-1-1-35 0,-4 0-50 16,-3 3-66-16,-5-6-88 0,-1 1-335 0,0-1-522 15,-6 0 230-15</inkml:trace>
        </inkml:traceGroup>
        <inkml:traceGroup>
          <inkml:annotationXML>
            <emma:emma xmlns:emma="http://www.w3.org/2003/04/emma" version="1.0">
              <emma:interpretation id="{B0D76D07-9061-474F-B86E-454C1B3B110C}" emma:medium="tactile" emma:mode="ink">
                <msink:context xmlns:msink="http://schemas.microsoft.com/ink/2010/main" type="inkWord" rotatedBoundingBox="21731,1610 25568,1558 25583,2714 21746,2766"/>
              </emma:interpretation>
            </emma:emma>
          </inkml:annotationXML>
          <inkml:trace contextRef="#ctx0" brushRef="#br0" timeOffset="20286.3133">19797 454 350 0,'0'0'326'0,"-4"33"-31"0,4-33-18 15,0 0-20-15,0 0-16 0,7 13-8 0,-7-13-22 16,6 9-8-16,-6-9 5 0,12 11-36 0,-4-6-7 0,-1 1-6 16,1-2-12-16,5 3-9 0,-2-5 2 0,6 2-22 15,1-1-12-15,0-3-13 0,2-2-14 0,6-2 4 16,0 0-13-16,-1 1-5 0,-1-2-4 0,1-2-17 16,-7 1 7-16,-1-1-3 0,-1-3-24 0,-2 2 8 15,-1-4-5-15,-3-2-12 0,2-1-10 0,-6 2-2 16,-1-1-8-16,-4-2-2 0,-2 0-2 0,-2 1-7 15,-3 0 5-15,3 7 3 0,-5-6-5 0,-4 5 4 16,1 1-1-16,-3 3 1 0,-2 1 0 0,-4 2 0 16,-2 2 1-16,0 2-2 0,-4 3 7 0,1 1 10 15,7 1-17-15,-4 8 8 0,1-1-1 0,7-4 2 16,-1 3-8-16,5-1 9 0,1 5 2 0,3-4 14 16,-1 3-18-16,5 2 6 0,2-5-3 0,0 4 9 15,5-4-12-15,-1 1 8 0,3-1 2 0,4 2 7 16,2-6-12-16,-2 1 7 0,5-2 6 0,1-4-14 15,2 0 2-15,2-1 0 0,3-3 5 0,-3-3-6 0,5 2 0 16,-2-6 10-16,-1-1-8 0,-2-2-4 0,2-2-9 16,0-2 11-16,-4 1-3 0,-1-5 1 0,-2-3-2 15,-2 0-3-15,2-4 2 0,-4-1-7 0,-1 2 0 16,-4-2 4-16,4 1-4 0,-5 7-4 0,-3 5 12 16,1-2-3-16,-3 6-5 0,5 1 6 0,-6 8-5 15,5-14-1-15,-5 14 3 0,0 0-5 0,0 0 3 16,0 0 1-16,0 0-3 0,0 0 5 0,9 24-1 15,-8-8 0-15,4-1 11 0,-1 3-11 0,1 4-3 16,4-2 9-16,-2-2-5 0,2 3 2 0,3-1 3 0,0 2-4 16,3-5 9-16,-3-2 0 0,1-3 4 0,2-1 10 15,0 0-8-15,3-4 1 0,1 0 6 16,-1-7-2-16,6 2 1 0,2-4-2 0,-1 2-3 0,2-6 5 16,4-2-8-16,-3-2 1 0,1-1-7 0,1 2 2 15,5-13 4-15,-2 2-11 0,-8 2-4 0,8-8-12 16,-3-3-6-16,0 0-6 0,-3-7-15 0,0 0-3 15,-1-4-12-15,-3 2-7 0,-4-4 3 0,2 1-7 16,-7-1 3-16,-4 2 1 0,-4 0 6 0,-8 3 2 16,-1 1 7-16,-4 9 6 0,-2-1 8 0,-9-3 10 15,5 7 10-15,-5 7 8 0,-3 1 9 0,-1 2 6 16,-4 2 8-16,-1 1 3 0,1 7-4 0,-4 1 2 16,0 6 7-16,0 1 3 0,3 6-5 0,3 3 1 15,1 2 5-15,2 4 1 0,1 3 0 0,5 2 5 16,2 2 7-16,7-1 2 0,-2 13 11 0,5-1 0 15,3 2-2-15,5-4 5 0,1 1-5 0,3 2 0 0,4-1 2 16,4-3-3-16,-1 2 0 0,-4-13-4 16,10 8-4-16,-4-7-3 0,0-3-1 0,-1 0-5 0,1-1-2 15,-1-5-1-15,0 5-17 0,4-7-30 0,-5-4-34 16,-7 2-55-16,4-1-26 0,-5-2-54 0,-1-1-75 16,4-6-376-16,-11-1-692 0,15 1 306 15</inkml:trace>
          <inkml:trace contextRef="#ctx0" brushRef="#br0" timeOffset="21410.5505">21329 502 307 0,'0'0'299'0,"0"0"-14"16,-4-8-29-16,4 8-26 0,0 0-24 0,0 0-18 15,0 0-21-15,25-9-17 0,-12 7-8 0,2 2-19 16,3 2-11-16,2 0-12 0,-1 0-7 0,8-2-11 15,-3 5-3-15,6 0-7 0,-5-2-6 0,3 1 1 16,-1-1-3-16,-2-1-4 0,2 0-1 0,0 2 2 16,0-3-5-16,-2 1-4 0,-1-2 2 0,3 0-1 15,-5-2-6-15,-1 1 6 0,5-3-12 0,-7 0-2 16,5-2-6-16,-6 5-3 0,1-6-1 0,-2 5-6 16,2-2 5-16,-3-2 2 0,1-2-10 0,-4 1 2 15,1-3-2-15,-2 0-2 0,-1 2-2 0,-5-3-5 16,2-2 4-16,-5 3-6 0,0-2 0 0,-3-5 4 15,-3 4-7-15,0-3 1 0,-2 3 3 0,-2 3-5 0,-2-5-4 16,-1 6 0-16,-2-5 0 0,-2 7-5 16,-2-1 3-16,-4 2 1 0,0 2 2 0,0 3-4 15,-7 1 2-15,2 1 1 0,3 8 3 0,2-4 1 16,2 2 3-16,0 2 0 0,3 3-3 0,-2 2 1 16,6 2 7-16,-1-4 1 0,5 5 8 0,-1 0 0 15,2-2 2-15,2 4-4 0,2-4 5 0,2 3-6 0,2-2 3 16,2-3-5-16,-1 0 1 0,6 1 0 0,0 1 5 15,0-2-2-15,0-7-6 0,2 1 8 16,2 0-5-16,-3-3-4 0,5-2 1 0,3 0-2 16,-3-2 1-16,3-2-4 0,-3 1 4 0,0-4 2 0,-3 2-5 15,3-7 1-15,-2-1-5 0,1 1-3 0,3-7 4 16,-2-1-2-16,2 0 5 0,-2-1-11 0,3 1 4 16,-2 0-5-16,-6 5 10 0,-1 5-7 0,3-3-2 15,-6 4 2-15,0 1-9 0,-6 6-6 0,11-5 3 16,-11 5 2-16,0 0 2 0,0 0 3 0,18 11 0 15,-14-4-7-15,-2 3 4 0,1 1-1 16,1 5 3-16,0-1 11 0,-1 1-3 0,2 0-6 0,-2 6-1 16,4-6 0-16,-1 3 2 0,0-4 3 0,0 1-18 15,2-3-15-15,-1 0-20 0,2-2-17 0,-4-4-26 16,-1 1-24-16,-4-8-42 0,12 7-44 0,-12-7-46 0,10 0-75 16,-10 0-204-16,15-11-571 0,-7 1 253 15</inkml:trace>
          <inkml:trace contextRef="#ctx0" brushRef="#br0" timeOffset="20784.3394">21665-70 81 0,'4'-15'349'0,"4"2"-20"0,-2-4-23 15,0 1-20-15,-1 0-20 0,1-1-16 0,-3-3-16 16,3 0-18-16,-1 2-20 0,-4 2-17 0,-1 0-14 16,0-2-7-16,0 5-17 0,-1 1-14 0,1 12-15 15,-6-18-12-15,0 12-12 0,6 6-9 0,-15-7-8 16,-1 7-6-16,1 1-8 0,-5 5-7 0,-7 5-7 15,4-2-5-15,0 6-6 0,2-1 0 0,1 5-3 0,-4 3-8 16,4-2-1-16,4 5-1 0,2 1-2 0,1-1 6 16,3 3-3-16,2-2 1 0,2 12 0 15,3-11 3-15,-1 11-1 0,2 0 8 0,4 0-1 16,2 0 7-16,1 1-6 0,4-5 3 0,-5 6-3 0,5-12 4 16,0 10 3-16,-2-3-1 0,1-8-1 0,1 2 2 15,0 6 3-15,-2-8-4 0,1-1-2 0,-2 0 0 16,0 2 1-16,1-4-1 0,1 1-2 15,-3-4 0-15,1 0-3 0,2 1-2 0,-2-4 0 0,-2-2 3 16,2 1-9-16,-3-1-1 0,2-3-8 0,-2 0 6 16,3 0-6-16,-5-2-4 0,2-4-16 0,-3-7-18 15,3 18-16-15,0-8-33 0,0-3-39 0,-3-7-28 16,5 9-33-16,-5-9-31 0,0 0-44 0,0 0-81 16,0 0-305-16,0 0-687 0,0 0 304 0</inkml:trace>
          <inkml:trace contextRef="#ctx0" brushRef="#br0" timeOffset="22208.3179">22492-180 225 0,'0'0'246'16,"0"0"-11"-16,0 0-7 0,0 0-7 0,14 31-9 15,-10-11-5-15,-1 5-16 0,0 3-5 0,-1 7-9 16,4 2-8-16,0-1-6 0,-2 0-6 0,2 5-12 15,0-1-8-15,5-1-7 0,-8-3-9 0,1-7-11 16,2 5-5-16,0-6-2 0,-3-4-15 0,1 1-7 16,-2-2-5-16,2-5-2 0,-2-4-2 0,-1 3-15 15,1-5-7-15,-2 3-1 0,0-7 3 0,0-8-16 16,3 14 5-16,-3-14-6 0,1 9 3 0,-1-9-4 16,0 0 9-16,0 0-10 0,0 0-2 0,0 0-8 0,0 0 5 15,0 0-24-15,0 0-8 0,0 0-15 16,20-30-12-16,-14 14-2 0,3 0-10 0,1-4-6 15,0-1 0-15,1 6 0 0,-2 2 7 0,7-7 2 0,-1 3 3 16,-3 5 2-16,2 0 5 0,-3 2 2 0,-2 5 0 16,0-2 2-16,3 4 3 0,-12 3 6 15,20 0-1-15,-20 0 7 0,15 6 2 0,-5-2 4 16,-3 6 9-16,1-4 6 0,-1 5 5 0,-1 1 1 0,2 1 6 16,-2-2 1-16,-2 3 8 0,-2-2-1 0,-1 2 9 15,-2 1-2-15,-1-4 14 0,-2 6-2 0,-2-3-4 16,-3 0 0-16,-2-3 9 0,1 2-4 0,-3-4 0 15,-4 0-5-15,2-1 0 0,0 1-5 0,-3-2 2 16,1-1-7-16,2 2-6 0,0-4 0 0,0 2-1 16,4-6-7-16,2 5 6 0,9-5-6 0,-16 3 11 15,16-3-10-15,-9 3-4 0,9-3-4 0,0 0-11 16,0 0-9-16,0 0-4 0,0 0 0 0,0 0-4 16,0 0-3-16,0 0 1 0,0 0-1 0,33-11 6 0,-21 9 1 15,4 2-2-15,4-4 1 0,-3 3-7 16,3-1 8-16,-2-2 5 0,7-1-8 0,2 3 7 15,3-3-6-15,-3-1 13 0,-1 3-9 0,1-3 1 16,3-2 0-16,0 4 6 0,0-1-5 0,1-4 1 0,-3 2 5 16,2-6-4-16,-1 1-1 0,-3 2 6 0,1-4 3 15,0 1-3-15,0-4 8 0,-2 5-7 16,-4-5-1-16,-1 3 1 0,-2-3-6 0,-4-4 6 16,-2 0-11-16,-3 7 6 0,-3-3-11 0,-1 0-6 15,-2 5 13-15,-3 2-8 0,0 10 6 0,-8-20-2 0,-4 12 0 16,-1 4-2-16,-2 0 2 0,-7 1 1 0,-4 4-2 15,-1 3 1-15,2 2-1 0,0 4 2 0,1 5-4 16,-1 3 4-16,1-1 10 0,4 3-2 16,4-2 9-16,-2 0 8 0,5 2 3 0,7-3 3 15,0 1 4-15,0-3 2 0,4-1 4 0,4 3 8 0,1-1 6 16,4-3 8-16,2 0 5 0,3-2 2 0,9 3 2 16,1-3-3-16,2-5 0 0,7 1-5 0,2-3-9 15,7-1 1-15,1 0-15 0,1-6-17 0,1-2-36 16,-3 2-46-16,0-4-47 0,-8 2-51 0,-3-4-71 15,1-1-113-15,-3-2-349 0,1 0-758 0,-4-2 335 16</inkml:trace>
        </inkml:traceGroup>
        <inkml:traceGroup>
          <inkml:annotationXML>
            <emma:emma xmlns:emma="http://www.w3.org/2003/04/emma" version="1.0">
              <emma:interpretation id="{2590A9B9-1A39-410F-BEBE-B1BA23E8C629}" emma:medium="tactile" emma:mode="ink">
                <msink:context xmlns:msink="http://schemas.microsoft.com/ink/2010/main" type="inkWord" rotatedBoundingBox="26009,1536 31355,1464 31368,2451 26023,2523"/>
              </emma:interpretation>
            </emma:emma>
          </inkml:annotationXML>
          <inkml:trace contextRef="#ctx0" brushRef="#br0" timeOffset="23018.1812">24196 215 116 0,'0'0'374'0,"1"-12"-14"0,-1 12-13 0,0 0-21 15,0 0-22-15,0 0-34 0,5-10-23 0,-5 10-34 0,0 0-21 16,0 0-16-16,0 0-21 0,0 0-13 15,0 0-11-15,0 36-5 0,0-23-5 0,1 5-13 16,-1-2 2-16,1-1-2 0,4 1-2 0,-2 2-2 0,1 0-5 16,4-2 1-16,-2 1-6 0,0-2-6 15,3 1-4-15,1-4-1 0,2 2-7 0,-3-2 1 16,0-4-4-16,4 3-3 0,-1-4-3 0,5 0-6 0,-8-3-5 16,3-1-5-16,4-1-2 0,-2-2-6 0,2 0-2 15,0-4-6-15,1 0-1 0,-2-3-5 0,0 3-2 16,1-6-5-16,-3-1-10 0,2 0-8 0,-1-4-4 15,1-5-11-15,-3 7-4 0,-4-8 3 0,3-1-21 16,-2 2-2-16,1-4-1 0,-1 2 3 0,-4-2 2 16,1 7 6-16,-3 1-1 0,0 1 9 0,0 1-5 15,-3 3 7-15,1 1 1 0,-1 10 2 0,6-15 1 16,-6 15 5-16,0-10 1 0,0 10-8 0,0 0-5 16,5-7 9-16,-5 7-3 0,0 0-1 0,0 0 2 0,0 0 16 15,6 31-12-15,-3-17 15 0,0 1-15 16,0 2 1-16,-2 1 4 0,3-2 1 0,1-1 3 15,4 3 2-15,-5-1 1 0,-1-3 0 0,6-1 1 0,-6 0-1 16,2-4 0-16,-1 5 1 0,-1-4-5 0,-3-10-15 16,5 14-39-16,-2-8-18 0,-3-6-27 0,6 11-25 15,-6-11-33-15,0 0-47 0,0 0-64 0,-12 9-96 16,12-9-264-16,0 0-678 0,0 0 301 0</inkml:trace>
          <inkml:trace contextRef="#ctx0" brushRef="#br0" timeOffset="23272.3103">24376-279 149 0,'-6'-14'367'0,"6"14"-16"16,-6-11-12-16,6 11-8 0,-1-11-17 0,1 11-3 15,0 0-12-15,-2-13-20 0,2 13-21 0,0 0-18 16,-3-11-22-16,3 11-21 0,0 0-13 0,0 0-12 15,0-13-20-15,0 13-16 0,0 0-7 0,0 0-12 16,-1-17-11-16,1 17-13 0,0 0 0 0,0 0-15 0,-2-11-13 16,2 11-11-16,0 0-30 0,0 0-44 0,0 0-55 15,0 0-49-15,0 0-31 0,0 0-34 16,0 0-51-16,0 0-60 0,0 0-360 0,0 0-713 0,0 0 317 16</inkml:trace>
          <inkml:trace contextRef="#ctx0" brushRef="#br0" timeOffset="24362.2298">24947 80 232 0,'0'0'319'0,"11"-10"-22"0,-5 7-18 16,3-3-21-16,-3 1-13 0,-6 5-14 0,14-10-23 16,-3 7-11-16,2-1-11 0,-2 2-14 0,1 0-3 15,1-1-20-15,2 3-4 0,-15 0-8 0,22 0-8 16,-13 3-10-16,3 0-13 0,-4 2 1 0,4 1-17 15,-2 5 6-15,-4-1-9 0,4 4-1 0,-7 0 3 16,2 3-3-16,-4 8 5 0,-1 2 4 0,-1-3-1 16,-4 4 3-16,-2-2 1 0,0 1-3 0,-1-2-2 0,-2 4-6 15,1-5 3-15,3-4-3 0,-2 4-5 0,2-7-4 16,0-1-6-16,3-3-5 0,-1 1-8 0,1-3 7 16,0 2-8-16,3 2-7 0,0-15 0 0,3 18 1 15,0-9-2-15,1-3 2 0,-4-6 0 0,12 11-3 16,-3-7-2-16,2-1-6 0,5 1-6 0,-2-1 5 15,3-3-8-15,1 0-7 0,0-2 4 0,2 2-7 16,6-4-2-16,-6 1-3 0,7-1-3 0,-2-3-6 16,2 2-8-16,-5-1-6 0,10-1-7 0,-6-3-7 15,3 3-6-15,-2-2-5 0,1 0-3 0,0 0-5 16,-1-2-5-16,-5 1-1 0,5 0 2 0,-1-1-7 16,-7-2 2-16,5-2-3 0,-6 1 4 0,-2 3 1 15,-2 0 1-15,-1-2 2 0,1-2-1 0,-3 2 5 16,0-7-5-16,-2 2 0 0,-3 3-1 0,-2-1 5 15,-1-2-4-15,0 3 6 0,-3-1-3 0,0 3 9 16,-1-5-4-16,-4 5 7 0,2-1-1 0,-1 2 4 16,-5 1-3-16,-2-1 5 0,2 1-2 0,-1 5 10 0,-3-1-7 15,-1 1 2-15,2 2 0 0,-4 1 4 0,-1 3 3 16,-2 0 0-16,1 2 3 0,0 2-1 0,-1 1-3 16,2 2-1-16,1 0 5 0,0 3-3 0,-1-1 5 15,2 4-1-15,2-1 0 0,-1 1 8 0,3 3-1 16,0 5 7-16,-1-1 9 0,2 2-2 0,2 2 4 15,2-10 1-15,0 10 5 0,3-10 3 0,3 3 4 16,0 0 1-16,3-3-2 0,0 3 2 0,3 1 4 16,-1-3-2-16,4-2-2 0,1 1 7 0,7-5-2 15,-3 0 0-15,9 2-2 0,1-1-4 0,1-6-3 16,0 2-1-16,5-2-1 0,-3-6-3 0,6 2-3 16,7-4-3-16,-8 0-14 0,8 1-1 0,0-4-7 15,-1-1-11-15,-9 0-2 0,8 0-7 0,-6 0-10 16,4-7 3-16,-8 5 0 0,8-6 9 0,-9 7 2 15,-2-2 0-15,-9 5 6 0,1-5 2 0,-4 4-3 16,2 0 12-16,-2 1 12 0,-8 0 11 0,4 1 3 16,-9 5 12-16,10-7 2 0,-10 7-4 0,0 0 1 0,12-6-8 15,-12 6-5-15,0 0-7 0,0 0 3 0,0 0-6 16,12 13 3-16,-12-13 3 0,5 15 0 0,-2-2 0 16,0-2 2-16,-2 5 5 0,5-3 3 0,0 5 2 15,-3-3-2-15,1 3 5 0,2-1 1 0,3-3-2 16,-6 2 6-16,5-1-7 0,-2-4 4 0,-3 0-1 15,0-1-3-15,0-2-1 0,-3-8-2 0,7 13-3 16,-1-7 2-16,-6-6 5 0,0 0 6 0,6 12 14 16,-6-12 16-16,0 0 9 0,0 0-3 0,0 0-7 15,0 0-5-15,0 0-6 0,0 0-4 0,0 0-2 16,0 0-2-16,-3-35-1 0,0 21-4 0,0 0 0 16,3-3-4-16,3 0-3 0,0-8 0 0,0 4-5 15,5-4 2-15,-2 0-8 0,4 1-2 0,0 0-5 0,2 2-2 16,0 2-8-16,2-4-14 0,2 2-20 15,4 6-23-15,-1 0-35 0,-6 4-35 0,7 4-52 16,-1-3-51-16,-3 5-48 0,1-1-51 0,-4 5-59 16,5 1-106-16,-7 0-273 0,-11 1-825 0,22 1 365 0</inkml:trace>
          <inkml:trace contextRef="#ctx0" brushRef="#br0" timeOffset="24599.4063">26876 253 45 0,'3'13'388'16,"3"-8"-21"-16,-6-5-4 0,5 15-12 0,-3-9-2 16,-2-6-11-16,6 18-11 0,0-7-7 0,-5-4-14 15,5 8-17-15,0-2-20 0,-3 1-20 0,2-3-20 16,1 2-20-16,0 0-19 0,0 1-17 16,-2 1-16-16,5 0-15 0,-3-3-11 0,-4-3-16 0,4 1-9 15,-3-3-12-15,-1 3-13 0,1-2-22 0,-3-8-30 16,8 13-36-16,-8-13-35 0,3 11-40 0,-3-11-35 15,0 0-41-15,3 7-22 0,-3-7-28 0,0 0-74 16,0 0-76-16,0 0-349 0,0 0-767 0,-28-25 340 16</inkml:trace>
          <inkml:trace contextRef="#ctx0" brushRef="#br0" timeOffset="24786.217">27056-211 4024 0,'7'-11'264'15,"-7"2"-36"-15,6-2-85 0,-6 0-41 0,0 11-32 16,3-13-13-16,-3 13-15 0,2-11-11 0,-2 11-14 16,0 0-5-16,0 0-10 0,0 0-6 0,0 0-5 15,0 0-26-15,0 0-43 0,0 0-38 0,0 0-43 16,9 35-42-16,-9-20-41 0,0 0-46 0,3 0-79 16,-3-3-216-16,6 3-630 0,-3 0 279 0</inkml:trace>
          <inkml:trace contextRef="#ctx0" brushRef="#br0" timeOffset="25130.3006">27248 125 109 0,'6'11'326'15,"0"-1"-15"-15,2 1-13 0,-2 3-11 0,-3-3-16 16,1 3-9-16,2-1-12 0,0 0-11 0,-3 0-19 16,2 1-9-16,-2 3-17 0,3-4-18 0,-3 0-8 0,3-1-19 15,-5-1-14-15,-1 2-9 0,3-6-16 16,3 3-7-16,-6-10-8 0,3 14-8 0,0-6-15 15,-3-8-1-15,4 13-4 0,-4-13-3 0,3 7-4 0,-3-7-5 16,0 0-2-16,0 0 9 0,6 7-17 0,-6-7-2 16,0 0-10-16,0 0 4 0,26-22 2 0,-16 9-9 15,4 0-5-15,5-1-1 0,-3-8-9 0,7 2 1 16,-4 1 1-16,9-10-6 0,-8 11-3 0,4 3-1 16,-5 1 1-16,0-1-2 0,-2 7-3 15,2 1 6-15,-4 2-2 0,2-1 5 16,-4 3-2-16,0 1 0 0,-13 2 5 0,26 5-3 0,-16 2 0 0,2 0-1 15,-1 3 0-15,-2 1 1 0,-2 4 2 0,-1 1 1 16,0-1 0-16,1 5-12 0,-4-2-22 0,-3 1-18 16,0-3-42-16,-3 2-53 0,-4 4-37 0,-2-5-56 15,2-1-99-15,-8-3-374 0,1-2-754 0,1-4 334 16</inkml:trace>
          <inkml:trace contextRef="#ctx0" brushRef="#br0" timeOffset="25929.9649">24066-265 256 0,'0'0'357'0,"0"0"-15"15,0 0-12-15,0 0-18 0,0 0-20 0,0 0-19 16,0 0-28-16,0 0-23 15,0 0-22-15,0 0-10 0,0 0-11 0,0 0-1 0,0 0-9 0,0 22-9 16,0-22-2-16,0 0-4 0,0 16-11 0,0-16-6 16,0 15-8-16,0-15-11 0,0 15-9 0,0-15-10 15,-2 13-6-15,2-13-11 0,0 14-8 0,0-14-3 16,0 17-10-16,0-17-18 0,2 17-40 0,-2-10-45 16,0-7-51-16,3 11-49 0,-3-11-57 0,0 14-67 15,0-14-89-15,6 6-326 0,-6-6-737 0,0 0 326 0</inkml:trace>
          <inkml:trace contextRef="#ctx0" brushRef="#br0" timeOffset="26347.9406">24389-301 157 0,'0'0'364'0,"0"-14"-7"0,0 14 1 0,0 0-10 0,0 0-1 15,0 0-8-15,0 0-7 0,0 0-8 0,0 0-17 16,0 0-25-16,0 0-31 0,0 0-27 0,0 0-22 16,0 0-19-16,0 0-21 0,0 0-18 0,0 0-9 15,0 0-14-15,0 0-12 0,0 0-11 0,14 33-10 16,-13-23-5-16,2 1-10 0,-1 0-7 0,2 4-27 15,-4-3-56-15,2 3-73 0,-1-2-73 16,-2 4-73-16,-1-1-102 0,-2-8-438 0,2 3-838 0,-2-3 370 16</inkml:trace>
          <inkml:trace contextRef="#ctx0" brushRef="#br0" timeOffset="32816.2336">28246-400 223 0,'0'0'244'16,"0"0"-10"-16,0 0-15 0,0 0-16 0,0 0-17 15,0 0-17-15,3-11-15 0,-3 11-21 0,0 0-9 16,0 0-13-16,0 0-8 0,0 0-8 0,0 0-2 16,0 0-6-16,0 0 1 0,0 0-4 0,0 0-4 15,0 39 1-15,0-30-5 0,0-9-2 0,3 22-2 16,-3-8-6-16,0-1 1 0,-3 4-2 15,6-2-5-15,-3 5-2 0,5-2 1 0,-5-2-3 16,3 1-3-16,3 8 0 0,-3-1 0 0,0-2 2 0,-3 0-5 16,4 2 0-16,2 0-7 0,-3 0 2 0,0-2-1 15,0-5-3-15,1 8-2 0,-1-8-2 0,3-2-1 0,0 9-4 16,-4-10 1-16,1 7 2 0,0-5-10 16,3 0 3-16,-6 0-6 0,3 2 6 0,1 2-6 15,-4-4 3-15,6 0-2 0,-6-2-5 0,0 0 2 0,0 2 3 16,6-3-7-16,-6-2-2 0,3-3 0 0,-3-8-3 15,3 18-2-15,-1-11 1 0,-2-7-5 0,3 13 1 16,-3-13 1-16,3 11 2 0,-3-11 1 0,0 7-3 16,0-7 3-16,0 0 2 0,5 11-7 0,-5-11 6 15,0 0 5-15,0 0 4 0,0 0 2 0,0 0 8 16,0 0 6-16,0 0-4 0,0 0 4 0,0 0-6 16,0 0-6-16,0 0 4 0,0 0-8 0,0 0 4 15,0 0-9-15,-19-31 2 0,13 24-6 0,0-3-6 16,-1-1-6-16,-5 1 3 0,1 0-6 0,-2-1 0 15,-3 3 1-15,1 2 0 0,1-1-1 0,-5 1-1 16,2-1 3-16,-2 3-6 0,0 0 7 0,-1 1-5 16,4 3 3-16,-1-4-3 0,1 4-4 0,4 4 4 15,-4-4 3-15,5 3 4 0,11-3-4 0,-22 7-2 16,8-3 2-16,5 0-3 0,-1 3 0 0,4-1-1 0,0 0 0 16,6-6 1-16,-10 14 1 0,7-9 3 0,0 5-1 15,3-10 1-15,-5 14 0 0,5-14-2 0,5 18 4 16,-2-10 3-16,0 3 9 0,0-4-8 0,4 4-1 15,2-1 3-15,4-2 1 0,-4 2 10 0,5-1-8 16,2 0-4-16,1-4 11 0,2 1-5 0,0-4-1 16,7 5-5-16,1-5 2 0,-2 0-3 0,0-1 2 15,5-1 2-15,-1-3-1 0,-3 3 1 0,6-2 0 16,-5-5-7-16,1 1 5 0,-1-1 1 0,-2 2-5 16,5-1-4-16,-2-4 3 0,-1 3-2 0,1-1-2 15,-1-2 0-15,2 3-2 0,-3-4 3 0,3-2-10 16,-5 2 5-16,-2-2-12 0,0 1 12 0,1-4-2 15,-4 2-5-15,-2 1 5 0,-4 2-2 0,-1 0 4 16,1 2-1-16,-4-3 1 0,-1 2 4 0,-2 3-4 16,0 0 2-16,-6 7-1 0,4-15 0 0,-1 8 5 0,-3 7-5 15,0 0-4-15,-7-18 0 0,7 18-1 16,-15-6 1-16,4 5 2 0,-5 1 0 0,-4 0 1 16,4 3-1-16,-3 1 1 0,-7 3 1 0,7 1 3 0,-3 2-5 15,5-3 10-15,4 4-13 0,-4 0 6 0,2 9-1 16,2-6 17-16,6 4-9 0,-2-5 9 0,6 1-5 15,0 2 9-15,6-1 11 0,3 2 7 0,7-3 10 16,3 3 2-16,7-1 6 0,2-3 5 0,2-2 0 16,12-2 3-16,3-1-3 0,-1 2-7 0,6-6 0 15,3 0-3-15,-1-3-6 0,1 1-2 0,-3-4-6 16,3 1-4-16,-6 1 2 0,1 0-6 0,-5-2-2 16,-11 1-12-16,3 2-13 0,-12-2-28 0,7-3-34 15,-12 4-43-15,1-4-53 0,-6 4-57 0,-10 0-68 16,18 3-95-16,-18-3-315 0,0 0-754 0,0 0 334 0</inkml:trace>
        </inkml:traceGroup>
      </inkml:traceGroup>
      <inkml:traceGroup>
        <inkml:annotationXML>
          <emma:emma xmlns:emma="http://www.w3.org/2003/04/emma" version="1.0">
            <emma:interpretation id="{83513708-FE28-44C2-94FB-53A54A52D76D}" emma:medium="tactile" emma:mode="ink">
              <msink:context xmlns:msink="http://schemas.microsoft.com/ink/2010/main" type="line" rotatedBoundingBox="1982,4005 29748,2977 29796,4258 2030,5286"/>
            </emma:interpretation>
          </emma:emma>
        </inkml:annotationXML>
        <inkml:traceGroup>
          <inkml:annotationXML>
            <emma:emma xmlns:emma="http://www.w3.org/2003/04/emma" version="1.0">
              <emma:interpretation id="{30C02565-D45A-4451-9CEB-34CEFB72E258}" emma:medium="tactile" emma:mode="ink">
                <msink:context xmlns:msink="http://schemas.microsoft.com/ink/2010/main" type="inkWord" rotatedBoundingBox="1994,4329 4204,4247 4239,5204 2030,5286"/>
              </emma:interpretation>
            </emma:emma>
          </inkml:annotationXML>
          <inkml:trace contextRef="#ctx0" brushRef="#br0" timeOffset="34673.4466">162 2555 166 0,'-5'-7'177'16,"5"7"-24"-16,0 0-2 0,0 0-10 0,0 0-10 16,0 0-6-16,-3-17-4 0,3 17-12 0,0 0-1 15,0 0-3-15,3-12-7 0,-3 12-5 0,0 0-3 16,0 0-3-16,-1-16-4 0,1 16-5 0,0-14-6 0,0 14-1 16,-2-11-8-16,2 11 3 0,-4-11-3 0,4 11-5 15,0 0 0-15,0-18-5 0,0 18-2 0,1-13-4 16,-1 13 5-16,0 0 0 0,3-13 1 0,-3 13 1 15,0 0-2-15,0 0-2 0,0 0-3 0,0 0-4 16,2-11-6-16,-2 11-4 0,0 0-7 0,0 0 0 16,0 0 4-16,0 0 0 0,0 0 5 0,9 41 4 15,-6-27-6-15,3 6 7 0,-3 6-2 0,3-2 3 16,0 11 4-16,6 0-1 0,-3 0 2 0,-5 0 4 16,10 0 0-16,-7-9-4 0,5 8 0 0,1 4 3 15,2-4 13-15,0 1-12 0,-1 0 1 0,-1-10-7 16,-1 0 1-16,0 1 5 0,3-4-9 0,-5 2 7 15,4 0 2-15,-4-1-16 0,1-3 9 0,-3 3 2 16,3-4 0-16,-4 4-4 0,-1-11 0 0,0 2-13 16,-4 0 5-16,4-2-4 0,-3 3-2 0,0-4-7 0,-2-4 8 15,-1 4-6-15,2 2-5 0,1-6-13 0,-3-7-19 16,0 21-25-16,0-12-24 0,0-9-26 0,0 16-33 16,0-16-34-16,-5 15-39 0,5-15-39 0,-4 11-62 15,4-11-284-15,-8 4-630 0,8-4 278 0</inkml:trace>
          <inkml:trace contextRef="#ctx0" brushRef="#br0" timeOffset="35882.1602">95 3194 81 0,'-12'3'260'0,"12"-3"-18"0,0 0-23 15,0 0-17-15,-8 7-13 0,8-7-8 0,0 0-10 16,0 0-5-16,29 11-13 0,-16-8-12 0,7 0-7 16,6-3-15-16,6 1-9 0,8 2-5 0,0-3-11 0,5 0-7 15,-5-5-11-15,-1 3-4 0,1-1-6 0,1 3-6 16,-12-5-7-16,4 4-8 0,-1-4-1 0,-1 5-1 16,-3-5-6-16,3 4-2 0,-7 1-6 0,-4-1 2 15,1-2-5-15,-2 3 1 0,0 0-6 0,-2 0 5 16,-1 3-4-16,1-2 6 0,-2-1-2 0,-1 1 4 15,4-1 4-15,-3 5-3 0,-3-5 1 0,2 0-1 16,-1 0-1-16,2 0 2 0,-2 0 0 0,4-5-3 16,-2 3-2-16,1-5 0 0,3 4 1 0,-2-4-10 15,-1 3 2-15,2-3-5 0,0 4 3 0,-2-7 0 16,2 1-1-16,-4 3-5 0,1-3-7 0,-2 1 9 16,-1-2-1-16,-3-1 2 0,-3 3-7 0,1-2-1 15,-2-1 2-15,1 2 1 0,-6-2-1 0,0 11-7 16,-5-22-1-16,-1 11-3 0,-2-2 0 0,-4 4 0 15,0-3 2-15,-3 4-4 0,-3-3 0 0,1 4-2 16,-3-2 4-16,-4 2-1 0,4-1-1 0,-1 5 0 16,-4-1 0-16,1 3 3 0,-1 0-1 0,-1 2 0 0,4 2 0 15,-3 2-1-15,4 3-3 0,-3-1 6 0,2 1-3 16,2-2 1-16,-1 9 4 0,5-2-5 0,0 3 1 16,4-3 4-16,0 1 0 0,6 3-1 0,0-3 2 15,3 3-1-15,1 1 4 0,-1 0-4 0,6-2 1 16,-1-1 0-16,4 2 3 0,0 0-6 0,1-3 8 15,2 1-5-15,3-5 5 0,1 1 0 0,-1-1-1 16,2-4 2-16,-1 1 2 0,2-5-3 0,0 0 0 16,3-4-2-16,0 1-1 0,1-3-1 0,-2 0 1 15,2-2 4-15,-1 1-7 0,6-6 4 0,1 3 1 16,-5-5-2-16,-6 2 1 0,6-4-10 0,-7 1 11 16,4-3-3-16,-2 1 1 0,-3-4-4 0,1-1 1 15,-6-2-2-15,1 5 3 0,-2 1-5 0,-3 1 2 16,1-2-2-16,1 2 4 0,-2 3 5 0,-3 2-6 15,3 4 8-15,-3 7 2 0,1-16 1 0,-1 16 0 16,3-11-8-16,-3 11 1 0,0 0 1 0,0 0 0 16,0 0-1-16,0 0-4 0,0 0 5 0,23 23-3 0,-14-12 16 15,-2 0-12-15,-1 3 1 0,4 0 7 0,-1-4-5 16,3 1 3-16,-3 2 1 0,3-2 9 16,-3 2-3-16,3-5-1 0,-2-1 0 0,-2 1-1 0,1-1-1 15,1-2 0-15,4 0-6 0,-5-3 9 0,4 2-9 16,2-1 3-16,-2-3-8 0,-13 0 6 0,20-6 1 15,-7 3-8-15,-2-3 10 0,4-3-11 0,-3-1-8 16,-1 0-2-16,0-1 1 0,-1 0-14 0,-1 0 10 16,2-9 1-16,-5 9 1 0,-2-6 1 0,7 4 2 15,-7-1 3-15,4 2-7 0,-1 1 2 0,-4 5 0 16,3-1 8-16,-6 7-4 0,7-11 1 0,-7 11-10 16,6-7 4-16,-6 7 0 0,0 0 7 0,0 0-10 15,0 0 5-15,20 14 2 0,-16-5 2 0,5 2-2 16,-4 0 4-16,2 1 4 0,1 2-2 0,-1 2-3 0,0-3 11 15,2 2-5-15,0-1 13 0,-1-3-15 16,2 0 7-16,-4 3-8 0,2 0 4 0,-2-6 4 16,-2 2-10-16,1-7 2 0,-5-3-2 0,7 13 2 0,-7-13 6 15,5 9-5-15,-5-9 5 0,6 11 7 0,-6-11 1 16,0 0-8-16,0 0 1 0,0 0-11 16,0 0 11-16,0 0-1 0,0 0-8 0,0 0-9 0,8-27 5 15,-8 27-18-15,2-20-5 0,2 5 3 0,-2 2-4 16,1-5-4-16,-2 7 0 0,2-3 5 0,0-2-2 15,0-2 3-15,0 5 4 0,-1-5-1 0,1 5 4 16,0-1 3-16,0-1 1 0,0 3 5 0,-2 3 4 16,2-1 11-16,-3 10-7 0,5-13 4 0,-5 13 3 15,7-12-4-15,-7 12 3 0,8-4 10 0,-8 4 15 16,13 0-9-16,-13 0 5 0,16 4 0 0,-8-1 12 16,4 7-1-16,-2 1 4 0,2-3 5 0,0 4 2 15,0-1 3-15,1 1 6 0,-2-2-7 0,1 3-6 0,0-2-13 16,0-1 11-16,-5 3-6 0,4-2-3 15,-1-2-2-15,-2-2-1 0,-1-1-4 0,0 3 0 16,2-1-2-16,-1-4-15 0,-2 0-31 0,-6-4-41 0,9 10-23 16,-3-7-34-16,-6-3-34 0,6 8-52 0,-6-8-40 15,0 0-66-15,0 0-330 0,0 0-694 0,0 0 308 16</inkml:trace>
          <inkml:trace contextRef="#ctx0" brushRef="#br0" timeOffset="36097.315">2119 2869 113 0,'0'0'353'0,"0"0"-21"16,9-2-30-16,-9 2-15 0,0 0-18 0,0 0-14 15,17 5-10-15,-17-5-18 0,9 11-12 0,0-1-11 16,-4-4-11-16,4 6-4 0,-2 3-19 0,1-1-16 16,-1 2-7-16,2-1-18 0,-3 2-12 0,3-2-9 15,-2 1-12-15,2 5-17 0,-1-3-3 16,-4-4-30-16,4 4-16 0,-2 1-45 0,0-3-28 0,-3-3-30 15,1 1-33-15,-2 0-35 0,1-7-41 0,0 6-19 0,-3-13-41 16,1 8-314-16,-1-8-602 0,0 0 266 16</inkml:trace>
        </inkml:traceGroup>
        <inkml:traceGroup>
          <inkml:annotationXML>
            <emma:emma xmlns:emma="http://www.w3.org/2003/04/emma" version="1.0">
              <emma:interpretation id="{B8C9B7DF-9026-4B52-8CB7-BF133ADCADF4}" emma:medium="tactile" emma:mode="ink">
                <msink:context xmlns:msink="http://schemas.microsoft.com/ink/2010/main" type="inkWord" rotatedBoundingBox="4317,4150 10055,3938 10091,4901 4353,5114"/>
              </emma:interpretation>
            </emma:emma>
          </inkml:annotationXML>
          <inkml:trace contextRef="#ctx0" brushRef="#br0" timeOffset="38806.0771">2396 2977 116 0,'7'-13'290'16,"-7"13"-27"-16,6-5-20 0,-6 5-13 0,0 0-12 15,11-2-10-15,-11 2-11 0,0 0-10 0,19 7-2 16,-7 3-10-16,-4 3-7 0,2-1-5 0,-2-3-7 16,0 6-4-16,3-2-4 0,-2-1-6 0,1 3-9 15,-1-4 1-15,-1 0-18 0,2 4-7 0,-1-2-6 16,-3-2-12-16,6-1-13 0,-6-3 2 0,-2 0-7 16,2 3-11-16,-6-10-3 0,9 10-5 0,-6-5-4 15,-3-5-6-15,0 0 1 0,8 7 0 0,-8-7-4 16,0 0-19-16,0 0-14 0,0 0-7 0,0 0-18 15,19-12 1-15,-17 2-27 0,4 0-6 0,-3-4-14 16,0-4-5-16,-2 4-5 0,4-5-3 0,1-1 4 16,-3 0 6-16,1 6 3 0,0-7 9 0,-1 4 5 0,0 3 2 15,0 0 12-15,3 3 9 0,-4 1 4 16,-2 10 9-16,6-13-2 0,-6 13 8 0,6-7 8 16,-6 7 14-16,0 0 8 0,0 0 7 0,21 7 11 0,-21-7 3 15,18 16 7-15,-6-5 9 0,1-1-6 0,0 1 9 16,-2 2 4-16,2 0 1 0,7 3 8 0,-3 1-12 15,-2-6 2-15,2 2-1 0,1-1-7 0,0-2-3 16,2 2 2-16,-3-4-6 0,-1-1 0 0,-1-3-10 16,2-1 0-16,-1 2-7 0,-3-2-3 0,1-2 1 15,-2 0 7-15,-12-1-22 0,21-2-2 0,-11-1-6 16,-10 3-2-16,15-7-10 0,-9 2-7 0,-6 5-10 16,9-15 7-16,-6 0-22 0,0 1 8 0,0-1-18 15,-3-2-6-15,0 0-5 0,0-1 8 0,0-1-1 0,0 0 6 16,0 4 3-16,0-1 8 0,-3 2-1 15,3-1 1-15,0 15 2 0,0-16 2 0,0 16 1 16,3-11-3-16,-3 11 2 0,0 0 3 0,0 0 2 16,0 0 6-16,0 0-2 0,28 20 6 0,-20-10 9 0,4 4-1 15,3 1 5-15,1 3 6 0,2-2 10 0,4 2 6 16,1-1-2-16,0-6 5 0,4 9 1 0,0-11 16 16,3 2-13-16,0-2 7 0,0-6-5 0,1 4-3 15,0-4-5-15,-1-3 4 0,1-2-4 0,1 1-1 16,5-6-2-16,-10 4 3 0,12-11-9 0,-13 3 5 15,1-2-6-15,3 0-4 0,4-7-13 0,1-6-7 16,-7 2-7-16,2-1-6 0,-3-3-13 0,1-3-6 16,-1-3-11-16,-3 1-7 0,-8-6-7 0,2 0 0 15,0-2-8-15,-8-3 0 0,8 1 2 0,-9 0 0 16,2 1 6-16,-8 2 8 0,-3 0 5 0,0 3 4 16,-2 10 5-16,-4 1 15 0,-1 2 6 0,-2 1 14 15,-3 1 5-15,-3 4 3 0,-3 1 7 0,-1 2 8 16,-4 5 4-16,1 0 2 0,-5 5-2 0,3 3 7 0,-6 2 3 15,1 6-4-15,-10 5 6 0,9-2-4 16,0 2-2-16,6 7 2 0,-9 10-1 0,7 3 3 0,2 3 6 16,1 6 1-16,7 5-6 0,3-6 2 0,1 10-2 15,6 1 1-15,6 1-1 0,1 2-1 16,5-3 14-16,2 3-18 0,5-6-2 0,2 1 0 0,0-5-4 16,6-2 4-16,3-3-3 0,-1-3-1 0,7 0-1 15,0-10-5-15,3-1 2 0,-8-10 1 0,4 0 6 16,-4-6-9-16,3-2-2 0,1 0 4 0,-1-6-6 15,0-3 6-15,2 0 2 0,-2 1-2 0,-1-3-6 16,-6-6 5-16,-3 1-2 0,1-4 0 0,-5 3-3 16,1 0 4-16,-3-3-8 0,0 1 2 0,-8 2-8 15,7-4 3-15,-2 2-8 0,-3 6 4 0,-2 0 1 16,-4 7-14-16,7-15 12 0,-1 12-20 0,-6 3 9 16,0 0-3-16,15-2 0 0,-15 2 9 0,14 7 0 15,-14-7-2-15,15 10-2 0,-2-2 11 0,-2-5 3 0,6 7 0 16,0-4-2-16,2-1 4 0,5 5 1 15,0-7 4-15,3 2-3 0,4-3 25 0,-3 2-18 16,13-4-3-16,-10-4-1 0,0 1 1 0,2-1 14 0,4 1-15 16,2-7 12-16,-7 3-16 0,6-6-2 0,-9 1 3 15,-1 0 1-15,-1-1-5 0,-2 3 0 16,-1-7 6-16,-2 4-10 0,-8-2-6 0,-2 1-9 0,0-7 2 16,-6 7 1-16,1-10-7 0,-5 10-2 0,-4-4-2 15,-1 1 3-15,-1 0 7 0,-7-5 0 0,4 9 2 16,-7-1-4-16,2 2 2 0,-1-1 4 0,-2 3 0 15,-3 3 2-15,2 1 4 0,-4 5 2 0,-6 1-2 16,0 0-2-16,-1 6-3 0,1-1 2 0,-1 4 3 16,1-2-10-16,5 8 17 0,-2-2 3 0,3 0-2 0,1 5-3 15,8-6 6-15,-5 8-2 0,7 1 8 16,-1-3 9-16,5 2-8 0,-1-2 6 0,2 0 5 16,1-1-1-16,6 1 3 0,-2 0-9 0,4 1 9 0,2-6-5 15,-1 3 14-15,1-1-13 0,4-2-4 0,-2-3-1 16,3 0 9-16,0-3-7 0,1 0 0 0,2-3-2 15,-2 0 1-15,5-4 3 0,-1-4-2 0,1 4-10 16,-2-4 14-16,2-3-12 0,6-3 1 0,-8 0-14 16,4-3-9-16,4 1-4 0,-11 2-5 0,5-7-9 15,-2-2-5-15,1 1-1 0,-1-2-3 0,-3-1 0 16,2 1-3-16,-7 5 10 0,-1 1 4 0,2 1 7 16,-1 2-1-16,-2 2 2 0,-2-2 3 0,1 6 5 15,-5 5 0-15,7-10 5 0,-7 10-4 0,11-6 10 16,-11 6-1-16,0 0 6 0,0 0 5 0,16 10 4 15,-16-10 5-15,12 13-2 0,-5-2 5 0,1 0 0 16,-2-4 0-16,4 3-3 0,-1 0 7 0,3 3-8 16,-6-5 14-16,1 0-11 0,2 2-1 0,-1-3-2 15,1-1 2-15,-5 1 0 0,5-3-4 0,-1 3-1 16,-8-7 5-16,12 5-3 0,-12-5-1 0,15 0 2 16,-15 0-5-16,0 0-3 0,19-5-4 0,-13-1 2 0,-6 6-5 15,13-15-3-15,-7 8-4 0,3-3-2 0,0-4-3 16,-3 1 3-16,0-1-2 0,5 3-4 15,-4-4 1-15,0 5-4 0,2-2 7 0,3 0-3 0,-6 4 1 16,0 2 0-16,-6 6 2 0,15-10-3 0,-6 10-6 16,-9 0 9-16,0 0 3 0,24 6 5 0,-14-1-1 15,-1 8 2-15,0-4 6 0,2 3 4 0,1 1 3 16,-3-2 3-16,1 6 2 0,-1-5-1 0,1 4 5 16,-2-4-10-16,2 2 3 0,-1-2 0 0,-4-4 1 15,4 2-8-15,-5-4 8 0,1 0-4 0,1 2 3 16,-6-8-1-16,7 11 0 0,-7-11 0 0,5 4 8 15,-5-4-10-15,0 0 0 0,0 0-5 0,0 0 7 16,0 0-3-16,16-13-10 0,-16 13-7 0,7-16-7 16,-2 6-6-16,2-4-10 0,-5 1-9 0,4-4 3 15,-2 3-2-15,2-4-10 0,3-5 3 0,-4 8 6 16,-2 0 5-16,3 4 0 0,0-1 1 0,-5 3 2 16,-1 9 9-16,6-16 3 0,-3 9-7 0,-3 7 3 0,5-8 5 15,-5 8 2-15,0 0 5 0,0 0 13 0,0 0-6 16,17 15 6-16,-17-15 3 0,9 13 5 15,0-2 2-15,-1 2 12 0,-1-1-8 0,5 3 3 0,-3-1-2 16,5-2 6-16,-1 2-1 0,-1-3 6 0,1 0-4 16,2-1-2-16,2 0 1 0,-2-6-4 0,-2 2 5 15,0-3 6-15,-1 1-17 0,-3 0 3 0,-9-4-2 16,20 1-2-16,-10-1 5 0,-10 0-1 0,14-5-6 16,-14 5-1-16,13-7-4 0,-9 2 2 0,-4 5 3 15,12-12-8-15,-7 1-1 0,2 3 3 0,-7-2-3 16,6 4-9-16,-3-4-3 0,2 0-2 0,1 1-4 15,-3 1-2-15,-3 8 3 0,13-12 2 0,-4 9-4 16,-9 3 5-16,15-4 1 0,-15 4-1 0,19 5 4 16,-4 1 1-16,-1 1 6 0,1 2-5 0,1 0 14 0,0-2-3 15,7 8 11-15,-7-4-3 0,8 0 8 16,1 0-8-16,2 0 8 0,2 0 8 0,-3-4 1 16,3 2-2-16,-2-5-1 0,1 0-2 0,-4-1 2 0,3-3 2 15,2 0-10-15,-2 0 1 0,-7 0-1 0,8-5 0 16,-7-1-1-16,-3 0 0 0,-2-1-5 0,1-1-1 15,-4-2 1-15,-3 1-8 0,-1-6 1 0,0 2-14 16,-4 1-8-16,-1-1-1 0,1 2-8 0,-5-6-6 16,0 5 2-16,0-1-2 0,-6-4-3 0,-2 3-6 15,2-1 6-15,-1-1-4 0,1 1-5 0,-7-5 6 16,1 9 5-16,-2 4 6 0,5 0-1 0,-4-3 1 16,-4 3 7-16,1 2-1 0,-3 5 2 0,-1 0 1 15,1 4 0-15,-1 0 3 0,-3 3 6 0,5 1-3 16,1 0 1-16,-5 8 2 0,9-3 8 0,-7 1 0 15,7 0 5-15,1 2 4 0,-2 4 5 0,7-6-5 16,1 3 18-16,0-3-4 0,4 5 9 0,1-5-2 0,1 1-6 16,0 0 12-16,3-2-5 0,3 1 0 15,-2-7-14-15,2 4 13 0,3 0-2 0,-3-4-4 16,6-2 1-16,-3 0-3 0,3-2-1 0,5 1-3 16,-1 0 0-16,-3-6-5 0,5 0-6 0,-1-2-6 15,1-1-12-15,7-3-2 0,-9 1-9 0,2-4-2 0,-1 0-3 16,-1 1 2-16,0-7-4 0,1 2-1 15,-1-1 5-15,-2 1-3 0,-2 4 3 0,1-5 2 0,-3 5 3 16,-1-4 1-16,0 4 4 0,-1 2 9 0,-4 2 3 16,2 0 3-16,0 0 2 0,-6 7-2 0,8-10 0 15,-8 10 1-15,0 0 10 0,15 0 4 0,-15 0 3 16,0 0 6-16,13 15-5 0,-7-6 11 0,-2-2 7 16,8 3 0-16,-4 0 8 0,4 1-7 0,-2 0 4 15,2 0 0-15,2 2 8 0,-4-2-1 0,3-1-3 0,2 0-3 16,-1-4-9-16,1 3 2 0,-2-3-2 15,0-3-4-15,4 2-5 0,-1-2 4 0,-5-2-10 16,1-1 5-16,-12 0-2 0,22-1 1 0,-13-3-2 0,1 0 13 16,1 1-27-16,-1-3 12 0,-1-3-11 0,-3 3 0 15,2-3 0-15,1-2 0 0,-2 0-4 16,-4-2 0-16,3 2-2 0,0 0 3 0,0-2-4 0,1 2 1 16,-4 2-7-16,-3 9 1 0,5-15 2 0,1 10-6 15,-6 5 2-15,6-11 2 0,-6 11-10 0,0 0 15 16,6-5-11-16,-6 5 5 0,0 0 1 0,0 0-3 15,13 16 5-15,-13-16 1 0,8 11 6 0,-7-2 4 16,4 2 4-16,1-3-5 0,-3 1 5 0,3 2 2 16,1-6-5-16,-1 5-4 0,-3-2 11 0,1 0-4 15,2-3-1-15,0 4 5 0,-6-9-6 0,6 8 2 16,-6-8 1-16,8 9 4 0,-8-9-2 0,0 0 2 16,0 0-8-16,13 2 6 0,-13-2 5 0,0 0-11 0,17-14 4 15,-8 6-7-15,-3 0-2 0,1-4 5 16,3-2-6-16,-1 0 4 0,3-6-8 0,5-2 1 15,-1 0-5-15,1-1-3 0,2 2 6 0,6-10-4 0,2 13 4 16,-5 2 0-16,14-3-6 0,3 2-2 16,-11 3 4-16,13 3 9 0,-10 5-2 0,12 2 7 15,5 1 15-15,-2 6-11 0,-1 5 6 0,-3-2 0 0,1 5-10 16,-1 6 12-16,-4-3-3 0,1 6-2 0,-3 2-5 16,-3 4-24-16,0 0-40 0,-2 5-42 0,-4-1-63 15,-5 3-91-15,-2-4-150 0,-1 2-270 0,-9-4-726 16,2-6 321-16</inkml:trace>
        </inkml:traceGroup>
        <inkml:traceGroup>
          <inkml:annotationXML>
            <emma:emma xmlns:emma="http://www.w3.org/2003/04/emma" version="1.0">
              <emma:interpretation id="{B6AF85DD-6D14-4087-9231-5E1209640EAE}" emma:medium="tactile" emma:mode="ink">
                <msink:context xmlns:msink="http://schemas.microsoft.com/ink/2010/main" type="inkWord" rotatedBoundingBox="11276,3956 12489,3911 12519,4726 11306,4771"/>
              </emma:interpretation>
            </emma:emma>
          </inkml:annotationXML>
          <inkml:trace contextRef="#ctx0" brushRef="#br0" timeOffset="39934.8857">9361 2171 3188 0,'-3'-20'103'0,"-3"9"-2"0,6 11-27 0,-6-16-12 15,1 7-16-15,2-1-5 0,3 10 2 0,-3-16-6 16,3 16-6-16,-6-9-1 0,6 9-8 0,0 0-3 16,0 0-12-16,6-18-30 0,-6 18-29 0,14-4-36 15,-14 4-42-15,16-1-45 0,-1 0-53 0,-15 1-290 16,23-4-562-16,-13 1 249 0</inkml:trace>
          <inkml:trace contextRef="#ctx0" brushRef="#br0" timeOffset="39758.5874">9383 2403 22 0,'0'0'348'0,"0"-12"-5"16,0 12-2-16,0 0-5 0,0 0-17 0,0-14-20 0,0 14-30 16,0 0-12-16,0 0-35 0,0 0-9 0,0 0-3 15,0 0 9-15,0 0-7 0,8 39 2 16,-5-22-5-16,0 4-6 0,3 3-10 0,-5 0-7 0,2-8-9 16,3 4-8-16,-3 2-12 0,4 2-10 0,-4-4-14 15,0 4-10-15,3-8-10 0,-3 3-9 0,2-5-8 16,-5 3-10-16,6 0-9 0,-6-5-7 0,3 5-8 15,0 1-5-15,1-5-9 0,-1 1-18 0,-3-4-31 16,0 1-32-16,0-11-42 0,0 19-41 0,3-13-50 0,-3-6-34 16,0 13-34-16,0-13-44 0,0 0-69 15,-7 11-121-15,7-11-257 0,0 0-784 0,-23-17 347 16</inkml:trace>
          <inkml:trace contextRef="#ctx0" brushRef="#br0" timeOffset="40184.2092">9656 2031 47 0,'9'10'293'0,"-8"-4"-3"0,2 4-5 16,3 0-9-16,-3 3-3 0,3 1-13 0,-1 4 9 15,4 3-7-15,-3 0 3 0,1 3-3 0,2 4-17 0,-1-4 7 16,2 0-11-16,-1 2-11 0,1 1-12 0,2 5-11 15,2 5-11-15,-2-14-12 0,-5 4-19 16,7-3-7-16,-5 4-17 0,0-4-13 0,1 0-10 0,-4-9-10 16,-2 6-16-16,5-3-5 0,-3-3-5 0,-1 1-12 15,-2-1-2-15,0 1-9 0,0-4-16 0,3-1-16 16,-5-1-31-16,-1 0-28 0,0-10-38 0,3 16-30 16,-3-16-38-16,3 10-32 0,-3-10-22 0,3 7-24 15,-3-7-41-15,0 0-48 0,0 0-62 0,0 0-308 16,28-27-732-16,-20 16 324 0</inkml:trace>
          <inkml:trace contextRef="#ctx0" brushRef="#br0" timeOffset="40622.5533">10185 2419 8 0,'3'-7'298'0,"-3"7"-11"0,0 0-14 16,0 0-13-16,0 0-10 0,0 0-14 0,0 0-17 15,0 0-9-15,0 0-16 0,0 0-5 0,-43 13-15 0,31-2 1 16,-1-1 1-16,-1 4-8 0,1-2 5 15,1 3-3-15,-4 1 7 0,-1 3-10 0,8-3-1 0,-4 1-2 16,-1 4-3-16,9-4-8 0,-6 4-6 0,2-1-12 16,3-8-13-16,-1 6-8 0,4-1-9 0,0-2-8 15,1 1-11-15,-1 1-5 0,3-4-7 0,5-1-4 16,-2-3-11-16,3 2-4 0,0 4-4 0,4-9-4 16,-1 1-5-16,4 1-6 0,1-4-14 0,-1 2-13 15,4-6-15-15,2 0-13 0,6 0-7 0,-5-6-13 16,5-1-6-16,-1 2-4 0,1-5 0 0,-2 0 6 15,4-4-3-15,-8 0 7 0,0-2 3 0,-2 0-1 16,1 1 5-16,-5 2 0 0,1 0 14 0,-3-2-1 16,-3 3-4-16,1 0 15 0,-2-2 14 0,2 9 11 15,-3-3 25-15,-6 8 3 0,8-12 11 0,-8 12 5 16,9-8-6-16,-9 8-6 0,7-2-4 0,-7 2-5 16,0 0-1-16,0 0 2 0,0 0-1 0,17 11 2 0,-11-4 5 15,-2-1 0-15,2 3-1 0,0-2-4 0,1 4-3 16,-1-2-2-16,5 1-4 0,-4 3 0 0,1-2-4 15,-1-3 1-15,-1 4-8 0,0-3-2 0,0 2-25 16,-1-1-27-16,-3-4-50 0,-2-6-60 0,6 17-44 16,-6-17-55-16,3 11-61 0,-3-11-82 0,0 0-427 15,0 0-878-15,0 0 388 0</inkml:trace>
          <inkml:trace contextRef="#ctx0" brushRef="#br0" timeOffset="40774.4562">10548 2199 45 0,'-2'-24'450'0,"2"6"-38"0,0 1-22 0,-1 2-35 16,1 2-28-16,-2 2-29 0,2 11-25 0,-3-14-38 0,3 14-56 15,3-14-38-15,-3 14-57 0,0 0-63 16,0 0-75-16,0 0-107 0,0 0-339 0,0 0-541 16,0 0 240-16</inkml:trace>
        </inkml:traceGroup>
        <inkml:traceGroup>
          <inkml:annotationXML>
            <emma:emma xmlns:emma="http://www.w3.org/2003/04/emma" version="1.0">
              <emma:interpretation id="{03A190E4-27FD-4526-B321-9BB54EE87295}" emma:medium="tactile" emma:mode="ink">
                <msink:context xmlns:msink="http://schemas.microsoft.com/ink/2010/main" type="inkWord" rotatedBoundingBox="13872,3565 14777,3532 14812,4503 13908,4537"/>
              </emma:interpretation>
            </emma:emma>
          </inkml:annotationXML>
          <inkml:trace contextRef="#ctx0" brushRef="#br0" timeOffset="42391.4482">11953 1993 14 0,'0'0'283'0,"0"0"-12"16,0 0-9-16,0 0-9 0,0 0-14 0,0 0-14 15,-11-16-10-15,11 16-10 0,0 0-13 0,0 0-11 16,0 0-10-16,-7-7-8 0,7 7-9 0,0 0-9 16,0 0 0-16,0 0-14 0,0 0-7 0,0 0-8 15,0 0-12-15,0 0-17 0,0 0 1 0,0 0-10 16,0 0-11-16,0 0-7 0,0 0-1 0,0 0-12 16,0 0-1-16,0 0-1 0,0 0-2 0,30 19-2 15,-18-7 5-15,1-3 7 0,6 8-9 0,1-3 13 16,4 2 1-16,-2 0 3 0,5 0 2 0,6 6-3 15,1-4 7-15,-9-4 3 0,11 7-2 0,-9-7-2 16,13 4 2-16,-13-6-7 0,0 0 0 0,0 2 1 16,9 6-2-16,-4 1-4 0,0-3-5 0,-8-4-2 15,1 2 0-15,-3-1-2 0,2 0 0 0,-1-1 1 16,0 0 2-16,-3-3-4 0,-4 0-2 0,5 5 1 16,-4-9-1-16,-3 3 2 0,0-1-1 0,1-4 0 0,-3 2-2 15,0-4-4-15,1 4 2 0,-4-3-1 16,1 1-3-16,-2-3-6 0,-8-2 0 0,15 9-5 15,-9-7-1-15,-6-2-1 0,12 2-4 0,-12-2 2 0,0 0-2 16,0 0-4-16,13 1-5 0,-13-1-13 0,0 0-22 16,0 0-24-16,0 0-29 0,0 0-51 0,0 0-53 15,0 0-31-15,0 0-43 0,0 0-53 0,0 0-59 16,0 0-436-16,-18-28-869 0,6 17 385 0</inkml:trace>
          <inkml:trace contextRef="#ctx0" brushRef="#br0" timeOffset="43005.4711">12828 1619 42 0,'0'0'229'0,"0"0"-13"0,0 0-14 0,0 0-13 16,0 0-12-16,-27 11-7 0,27-11-9 0,-7 6-6 15,-1 0-4-15,8-6-5 0,-13 19-8 0,1-8-6 16,-1 3-5-16,-1 7-4 0,1 0-7 0,-2 1-3 16,-7 8-1-16,4 1-8 15,0-7-7-15,-6 7 5 0,8 4-6 0,-5-3-7 0,1 0-3 0,-4 2-1 0,5-2-6 16,-2-1-5-16,2 0-3 0,-4-2 3 16,4 0 7-16,4-5-10 0,-1-3-5 0,-1 2 14 0,1-1-9 15,1-1-5-15,0 0 5 0,-3-1 1 0,-1 0 1 16,4 3-2-16,0-2 8 0,-3-1-5 0,0 1-5 15,2 1-4-15,-4-3 2 0,2 3-4 0,-2-5 1 16,5 1-4-16,-3-4-4 0,0 4-5 16,4-7-4-16,1 0 1 0,0-2-6 0,5 1-1 0,2-6-3 15,-1 3-7-15,7-7 0 0,-12 7-8 0,9-2 2 16,3-5 0-16,-8 8 2 0,8-8-5 0,0 0 4 16,-10 4-2-16,10-4 0 0,0 0-3 0,0 0 1 15,0 0 0-15,-6 8-4 0,6-8-4 0,0 0 0 16,0 0-2-16,0 0-10 0,0 0-6 0,0 0-14 15,0 0-12-15,0 0-8 0,27-18-17 0,-27 18-16 16,0 0-12-16,12-7-20 0,-12 7-18 0,0 0-20 0,7-2-23 16,-7 2-34-16,0 0-29 0,0 0-40 0,0 0-64 15,0 0-298-15,0 0-682 0,0 0 301 16</inkml:trace>
        </inkml:traceGroup>
        <inkml:traceGroup>
          <inkml:annotationXML>
            <emma:emma xmlns:emma="http://www.w3.org/2003/04/emma" version="1.0">
              <emma:interpretation id="{85EAC794-DA9E-4A2E-941F-14FCC69D21BB}" emma:medium="tactile" emma:mode="ink">
                <msink:context xmlns:msink="http://schemas.microsoft.com/ink/2010/main" type="inkWord" rotatedBoundingBox="16629,4190 17782,4147 17796,4537 16643,4579"/>
              </emma:interpretation>
            </emma:emma>
          </inkml:annotationXML>
          <inkml:trace contextRef="#ctx0" brushRef="#br0" timeOffset="44110.3288">14684 2370 357 0,'0'0'352'0,"0"-11"-14"15,0 11-19-15,0 0-26 0,0 0-24 0,0 0-33 0,1-9-21 16,-1 9-26-16,0 0-12 0,0 0-16 0,0 0-12 15,4 44-5-15,-4-26-4 0,3 6-13 0,0-7 2 16,2 6-10-16,1 0-1 0,0-4-6 0,4 3-3 16,-1-4-9-16,2-3-5 0,-2-1-5 0,3 1 2 15,-2-3-13-15,2-1-6 0,1-3-8 0,1 1-1 16,-1 1-6-16,1-8-2 0,-1 3-5 0,6-5 3 16,-2 0-12-16,-1 0-5 0,-1-3-1 0,2 0-5 15,-4-4-3-15,0 0-5 0,1-4-3 0,-1 4-15 16,2-3 4-16,-3-4-11 0,2 1 1 0,-6 0-8 15,7-9-2-15,-4 0-2 0,1 1 10 0,-6-7-13 16,0 7-5-16,-3-2-2 0,4 1 13 0,2 1-5 16,-6 4-6-16,2-1 3 0,-7 4 10 0,6 2-11 0,-1 1-2 15,0 3 4-15,-3 8 0 0,3-12 5 16,-3 12-6-16,0 0-4 0,5-9-2 0,-5 9 13 0,0 0-10 16,0 0 5-16,0 0 4 0,18 22 2 0,-12-12-2 15,-3 6 5-15,3-1 1 0,4 1 8 16,-2 0 2-16,4 4-3 0,1 1 10 0,-6-4-2 0,8 1 2 15,-3-4 4-15,2-2 0 0,-1-3 11 0,2 2 0 16,1-1-6-16,-1-7 8 0,5 3 1 0,-4-5-2 16,4-1 1-16,3-1-6 0,4-3 1 0,-1-1-8 15,-4-5 13-15,3 1-12 0,1-1-1 0,-4-3-4 16,-1 2 0-16,3-3 4 0,-5-2-3 0,1-2-8 0,-7 7-3 16,6-6-5-16,-8 3 2 0,-1-3-7 15,-2 3-1-15,-1-1-10 0,-2-1 5 0,-5 3 1 0,1-1-3 16,-1 1-2-16,0 13 1 0,-7-18 2 0,1 12 3 15,6 6 8-15,-15-7-12 0,3 7 7 0,12 0-4 16,-28 3 3-16,10 8-1 0,3-1-4 16,-3 0 9-16,-2 8-4 0,7-4 8 0,1 1 3 0,-3 2 8 15,3 5-5-15,5-3 4 0,1-5 7 0,4 4-7 16,2 0 8-16,2-3 11 0,4 0-1 0,4 1 15 16,-1-1-13-16,5-4 2 0,3 5-7 0,4-5 9 15,2 0 2-15,1-2-2 0,-4-7-8 0,6 2 5 16,-1 1-13-16,-2 1 7 0,-4-3-3 0,-1-3 3 15,-2 0-32-15,2 0-23 0,-7-1-29 0,2 1-40 16,-13 0-36-16,18-2-45 0,-18 2-61 0,13-5-81 16,-13 5-385-16,6-6-769 0,-6 6 341 0</inkml:trace>
        </inkml:traceGroup>
        <inkml:traceGroup>
          <inkml:annotationXML>
            <emma:emma xmlns:emma="http://www.w3.org/2003/04/emma" version="1.0">
              <emma:interpretation id="{C1032068-CAE7-4F7C-9010-27E9408DA56D}" emma:medium="tactile" emma:mode="ink">
                <msink:context xmlns:msink="http://schemas.microsoft.com/ink/2010/main" type="inkWord" rotatedBoundingBox="18839,3610 19630,3581 19666,4580 18876,4609"/>
              </emma:interpretation>
            </emma:emma>
          </inkml:annotationXML>
          <inkml:trace contextRef="#ctx0" brushRef="#br0" timeOffset="44652.3749">16895 1824 245 0,'0'0'323'0,"0"0"-18"0,0 0-30 0,0 0-23 15,12-2-7-15,-12 2-18 0,0 0-3 16,28 17-6-16,-14-7-14 0,2 1-6 0,5 4-4 0,0 2-14 16,0 0-1-16,3 2 0 0,3-1 7 0,-2-2-16 15,-1 5-10-15,1-4 3 0,1-3 1 0,-1-1-8 16,0 1-5-16,-1 2-15 0,2-4-4 0,-1-1-8 15,-3-3-8-15,2 2-11 0,-5-3-9 0,-2 0-10 16,1-1-6-16,0-2-7 0,-3-1-5 0,-3 1-8 16,-2-3-13-16,0 2-16 0,-10-3-28 0,20 3-30 15,-11-3-43-15,-9 0-34 0,18-1-49 0,-11-5-40 16,-7 6-43-16,14-9-66 0,-6-2-55 0,-3 1-363 16,1-6-778-16,0 2 345 0</inkml:trace>
          <inkml:trace contextRef="#ctx0" brushRef="#br0" timeOffset="44949.9377">17681 1668 81 0,'0'0'291'16,"0"0"-16"-16,0 0-18 0,0 0-5 0,0 0-9 15,0 0-12-15,-10 37-4 0,4-12-9 16,3-1-1-16,-3 11-15 0,0 1 11 0,-3 5-1 0,-2-1 0 15,-2 2-5-15,-3-1-1 0,-2 1-3 0,-2-3-3 16,1 3-7-16,0-1-11 0,-1-1-5 0,-2 1-3 16,7-2-13-16,-1-2-13 0,1-1-15 0,0-2-8 15,-2-2-13-15,8-8-8 0,-1 5-8 0,1-6-11 16,-1-2-7-16,-1-1-6 0,1-1-6 0,2-5-7 16,2 4-8-16,-1-1-9 0,-1-3-22 0,1-2-33 15,-1-1-43-15,-1 0-48 0,5-3-55 0,-1-2-36 16,1 5-38-16,0-5-66 0,4-6-86 0,-12 8-379 15,12-8-827-15,0 0 366 0</inkml:trace>
        </inkml:traceGroup>
        <inkml:traceGroup>
          <inkml:annotationXML>
            <emma:emma xmlns:emma="http://www.w3.org/2003/04/emma" version="1.0">
              <emma:interpretation id="{005261CB-6018-4449-A02D-F0C46AEA79AF}" emma:medium="tactile" emma:mode="ink">
                <msink:context xmlns:msink="http://schemas.microsoft.com/ink/2010/main" type="inkWord" rotatedBoundingBox="20663,3628 24269,3494 24302,4387 20696,4521"/>
              </emma:interpretation>
            </emma:emma>
          </inkml:annotationXML>
          <inkml:trace contextRef="#ctx0" brushRef="#br0" timeOffset="46177.2898">18949 1716 60 0,'-6'-9'318'0,"6"9"-18"0,0 0-21 16,0 0-25-16,0 0-24 0,0 0-30 0,0 0-13 15,0 0-5-15,0 0-10 0,1 35-7 0,4-16-3 16,-4 7-14-16,7-1-2 0,2 12-1 0,-1 0-8 16,-1 0-4-16,1 2-6 0,4 0 20 0,-6 1-31 15,2-1 7-15,2 1-11 0,-1-3 0 0,-4-10-7 16,6 12-2-16,-6-5-6 0,0-8-7 0,0 1-5 16,2-3-1-16,-2 1-7 0,-2-7-3 0,5 6-3 15,-6 0-7-15,1-6-7 0,2-1-3 0,-4-1-5 16,2-5-2-16,-2-2-7 0,-1 2 1 0,-1-11-8 15,5 13 1-15,-5-13-3 0,3 11 1 0,-3-11-3 16,3 10-1-16,-3-10 6 0,0 0-10 0,3 8 2 16,-3-8-4-16,0 0-5 0,0 0 0 0,0 0-11 15,0 0-5-15,0 0-11 0,-3-40-4 0,0 29-6 16,1-2-25-16,-4-1 1 0,0-3 6 0,0-1-7 0,-3 4 6 16,2-3 4-16,-3 0 2 0,-1 5-8 0,-5-7 12 15,2 7 0-15,2 1 0 0,-3 2 4 0,1-4 2 16,-1 8 2-16,-3-3 3 0,3 2 5 0,-2 3-4 15,1-1 3-15,0 3 8 0,-1 4 1 0,-1 1 0 16,2 1 9-16,1 1 0 0,0-2-7 0,0 4 7 16,3 4 3-16,-1 0 6 0,1 1 5 0,3-2 0 15,1 7-2-15,1-5 2 0,1 5-2 0,2 3 1 16,4-7 3-16,-2 3 10 0,2-3-12 0,0 3 4 16,3-5-4-16,6 5 3 0,-2-3 1 0,2-3-6 0,2 0 8 15,2-2-5-15,1 1-7 0,2-3 4 16,5-3-4-16,4-2-1 0,5 1-14 0,0-8-12 15,9 2-9-15,-8-1-9 0,6-6-26 0,-5-1 5 0,5 0-14 16,-10 1 2-16,1-4-2 0,-1 1 1 0,-2-5-2 16,-4 0 5-16,0 1 7 0,0-1-7 0,-2-2 6 15,-2 2 2-15,-2 0 10 0,-3 5 1 0,1-8 1 16,-4 7 10-16,1 2 9 0,-2-3 7 16,-2 6 11-16,0 2 4 0,-2-1 10 0,-4 8 12 0,6-9-3 15,-6 9 1-15,8-7-5 0,-8 7 5 0,0 0 7 16,0 0 1-16,22 3-1 0,-22-3 12 0,11 15-1 15,-1-6-4-15,-3 3 14 0,1 4 7 0,-1-1 0 0,1 0 0 16,2 5-6-16,-2-3-1 0,-2 1-3 16,0-4-4-16,1 1 1 0,-1 1-3 0,0-8-5 15,-3 5 1-15,0-2-5 0,0 2-10 0,-2-2 2 0,4-4-12 16,-5-7-22-16,4 11-22 0,-4-11-29 0,2 13-25 16,-2-13-27-16,0 9-29 0,0-9-39 0,0 0-53 15,0 0-79-15,0 0-316 0,0 0-687 0,0 0 305 16</inkml:trace>
          <inkml:trace contextRef="#ctx0" brushRef="#br0" timeOffset="46356.2922">19528 2038 320 0,'0'0'297'0,"-2"-11"-31"15,2 11-29-15,0 0-25 0,0 0-25 0,0-12-23 16,0 12-21-16,0 0-29 0,0 0-29 0,0 0-40 15,0 0-38-15,0 0-41 0,0 0-44 0,25 16-78 16,-25-16-146-16,14 4-327 0,-14-4 145 0</inkml:trace>
          <inkml:trace contextRef="#ctx0" brushRef="#br0" timeOffset="47244.3182">19706 2412 219 0,'0'0'355'0,"0"0"-26"0,0 0-25 0,0 0-26 16,0 0-26-16,0 0-24 0,0 0-17 0,0 0-22 16,33-14-19-16,-21 10-14 0,8 2-23 0,3 1-7 15,6-2-10-15,1 0-14 0,-1-1-7 16,13 0-10-16,-10 1-11 0,8-1-4 0,-7 1-8 0,7-5-12 16,-3 5-5-16,-7 0-2 0,-2-4-15 0,1 7 2 15,1-4-2-15,-5 0 0 0,-4 0-4 0,-5 0-1 16,1 1-2-16,-4-1-1 0,-4 0 0 0,1 0 2 15,-10 4 4-15,15-3 13 0,-15 3 10 0,12-2 6 16,-12 2 6-16,9-3-4 0,-9 3 12 0,0 0-8 16,0 0-4-16,0 0-12 0,17 0-1 0,-17 0-1 15,0 0 4-15,7 8 10 0,-7-8 2 0,6 13 11 16,-6-13 4-16,4 14 1 0,1-3 7 0,-4-1-3 16,4-3 3-16,-2 4-2 0,1 0-3 0,1 0-1 15,-2 1-6-15,1-2-10 0,-1 6-4 0,2-8 0 16,-2 7-8-16,1-4-3 0,1-4-3 0,-5-7-5 15,3 17-6-15,1-9-15 0,-4-8-22 0,3 11-35 0,-3-11-29 16,0 11-51-16,0-11-34 0,0 0-30 0,0 0-41 16,-1 16-43-16,1-16-68 0,0 0-406 15,0 0-802-15,-21-5 354 0</inkml:trace>
          <inkml:trace contextRef="#ctx0" brushRef="#br0" timeOffset="46778.2811">19853 2087 5 0,'0'0'307'15,"0"0"-13"-15,0 0-14 0,7 4-9 0,-7-4-17 0,0 0-15 16,0 0-23-16,0 0-14 0,0 0-21 0,17 0-15 16,-17 0-16-16,0 0-12 0,10 3-25 0,0 1 5 15,-10-4-12-15,15 1-3 0,-7 3-13 0,2 0 0 16,-1 0-9-16,-9-4-17 0,18 9 1 0,-6 0-9 16,-2-3 4-16,1-1-6 0,-4 2 6 0,-1 3-5 15,2 4 6-15,-4-3-6 0,-1 2 3 0,2 1-1 16,-4 0 4-16,1 1-4 0,-2-2 1 0,0 5 10 15,-2-2-8-15,-5 2 5 0,-1-4 6 0,-1 4-1 16,5-3 2-16,-10 5 1 0,8-5-5 0,0 1 0 16,-1-1-5-16,0 2 0 0,1-4 3 0,1-2-11 15,-1-1-4-15,0 1-2 0,5-1-5 0,1-10-4 16,-5 15-2-16,2-5-7 0,3-10 3 0,-1 11-4 0,1-11-6 16,0 0 4-16,1 14-4 0,-1-14-2 15,2 11 3-15,-2-11-1 0,12 6-3 0,-12-6 0 16,12 3 3-16,-12-3-10 0,19-3 0 0,-4 3-2 0,0 3-1 15,3-3 1-15,1 0-1 0,0-3-2 0,-2 3-8 16,2 0-18-16,1 0-25 0,-5 0-25 0,4-2-26 16,-1-3-26-16,1 1-35 0,-4 1-28 0,0 0-43 15,-4-1-54-15,0-3-81 0,-3 0-335 0,-2 1-750 16,1-2 331-16</inkml:trace>
          <inkml:trace contextRef="#ctx0" brushRef="#br0" timeOffset="47423.6386">20382 2001 3390 0,'2'-13'132'16,"-2"-3"-13"-16,0 2-37 0,3 4-18 0,-3-5-21 0,0 15-5 15,0-18-9-15,0 9-9 0,0 9-8 0,1-15-5 16,-1 15-16-16,3-13-23 0,-3 13-34 0,9-5-27 16,-9 5-42-16,0 0-37 0,13-7-45 0,-13 7-91 15,15-6-176-15,-7 0-525 0,-1-1 232 0</inkml:trace>
          <inkml:trace contextRef="#ctx0" brushRef="#br0" timeOffset="47684.3076">20648 1675 117 0,'0'0'308'0,"0"0"-27"16,11-1-27-16,-11 1-12 0,0 0-11 0,9 14 0 0,-1-5-3 15,-2 8-5-15,0 0-1 0,1 8-3 0,1 0-8 16,2 3 1-16,-1 9 0 0,3-2 1 0,-3 4 2 15,3-5-7-15,1 1-9 0,-5 1-7 0,-4-9-7 16,2 9-16-16,0-9-7 0,-3 1-8 16,2 0-15-16,-4-4-13 0,4 0-11 0,-4 1-9 15,1 0-9-15,1-2-10 0,-2 2-10 0,-1 0-6 0,2-8-12 16,-4 4-21-16,4-7-36 0,-4 4-41 0,1-1-45 16,1-3-34-16,-3-4-44 0,3-10-32 0,0 22-43 15,-2-15-42-15,2-7-35 0,0 13-91 0,0-13-258 16,0 0-717-16,0 0 318 0</inkml:trace>
          <inkml:trace contextRef="#ctx0" brushRef="#br0" timeOffset="48472.51">20995 2405 155 0,'16'-7'258'16,"-8"1"-24"-16,1 2-14 0,0 0-8 0,1 0-13 16,1-2-10-16,-2-1-15 0,4-1-17 0,3 1-13 0,-1-3-11 15,0 0-13-15,11 1-9 0,-5-3-14 0,4 1-8 16,-4-3-11-16,0 3-5 0,-2-3-5 0,-4 3-7 15,1-5-10-15,-4 5-11 0,-1-3-6 0,-4 4-9 16,-1-5-5-16,-3 6 0 0,-1-5-9 0,-2 14 5 16,-5-21-5-16,2 14 2 0,-3-1-5 15,-1 2 3-15,-5 2 0 0,-3 0 5 0,-2 2 4 0,3 0 1 16,-4 2 12-16,1 4 1 0,1-3 6 0,-2 5 7 16,-1 1-1-16,1 1 7 0,-3 4-3 0,1 3 7 15,7-4-2-15,-2 6 5 0,3-3-4 0,5 2-9 16,-5 4 11-16,6-8-2 0,3 3 2 0,-2 0 3 15,4-3-10-15,7 3-8 0,-6 0 3 0,1-3-4 16,2 0-2-16,2-1-6 0,2 1-5 0,4-4 0 0,-1-1 0 16,2 0 5-16,1 0 0 0,2-2-11 15,-3-3 8-15,8 1-13 0,5-3-6 0,-6 0-6 16,1-3-2-16,4 1 1 0,1-7-6 0,-6 7 7 16,7-5-9-16,-4-1 6 0,-2 1-2 0,-3-2 6 0,6-2-10 15,-5 0 6-15,4 2 3 0,-9 2-7 0,5-1 1 16,-4 4-8-16,1-3 4 0,-3 3-4 0,0 1 1 15,-3 2-2-15,-9 1 10 0,17 0-1 0,-8 3 6 16,-9-3 2-16,20 8 0 0,-13-1 6 0,5 2 0 16,-1 0 0-16,-2 2 16 0,1 2-1 15,0-6 2-15,-2 7-8 0,4-4 6 0,-5 1 3 0,2 2 8 16,2-2-11-16,-5-4-2 0,0 0 4 0,0 4-3 16,-1-5-2-16,-2 1-5 0,-3-7 6 0,8 7 0 15,-8-7 2-15,4 11 12 0,-4-11 11 0,0 0 6 16,0 0-2-16,0 0-6 0,0 0-3 0,0 0-2 15,0 0-4-15,0 0-3 0,0 0-4 0,0 0-1 16,8-35-11-16,-7 26 1 0,2 0-6 0,0-4-9 16,3 0-29-16,2 1-23 0,2-5-35 0,2 0-20 0,2 3-19 15,-1 0-15-15,2 1-18 0,0 1-16 16,-2 2-11-16,4 0-11 0,-1-1-4 0,2 4-4 0,1 2 11 16,1-2 7-16,-4 1 9 0,1 3 15 0,-3-1 16 15,0 1 8-15,-2-1 31 0,-2 1 20 0,7-1 30 16,-4 0 25-16,-4 3 27 0,1-4 26 0,-10 5 21 15,17-4 21-15,-10 2 15 0,-7 2 13 0,20-5 12 16,-20 5 3-16,12 0-9 0,-12 0 4 0,13-3-5 16,-13 3 8-16,0 0-2 0,18 10 4 0,-11-6-6 15,-1 3 5-15,0-1-4 0,-1 2-1 0,1-1 1 16,0 0-1-16,0 0-4 0,0 3 1 0,-2 0-12 16,4 1-1-16,-5-1-14 0,4 1-7 0,-2-1-5 15,-1 1-6-15,-1 0-4 0,1-4-6 0,-1 3-16 16,-3-10-21-16,3 18-40 0,-1-11-29 0,-2-7-48 15,4 11-29-15,-4-11-34 0,0 0-44 0,0 11-60 0,0-11-99 16,0 0-300-16,0 0-726 0,0 0 321 0</inkml:trace>
          <inkml:trace contextRef="#ctx0" brushRef="#br0" timeOffset="48635.8987">22325 1857 3527 0,'2'-14'144'0,"-2"2"-93"0,0 12-18 16,1-20-15-16,-1 10 1 0,0 10-8 0,-1-14-9 16,1 14-14-16,1-13-17 0,-1 13-36 0,0 0-41 15,-10-5-49-15,10 5-67 0,0 0-314 0,-19 0-581 16,19 0 256-16</inkml:trace>
        </inkml:traceGroup>
        <inkml:traceGroup>
          <inkml:annotationXML>
            <emma:emma xmlns:emma="http://www.w3.org/2003/04/emma" version="1.0">
              <emma:interpretation id="{6FDB6FD0-838B-45F4-8EAC-632376A704D7}" emma:medium="tactile" emma:mode="ink">
                <msink:context xmlns:msink="http://schemas.microsoft.com/ink/2010/main" type="inkWord" rotatedBoundingBox="25219,3669 27123,3599 27147,4257 25244,4328"/>
              </emma:interpretation>
            </emma:emma>
          </inkml:annotationXML>
          <inkml:trace contextRef="#ctx0" brushRef="#br0" timeOffset="49115.2623">23283 2089 184 0,'0'0'406'0,"0"0"-25"0,0 0-31 16,0 0-17-16,0 0-11 0,0 0-7 16,0 0 1-16,0 0-6 0,19 30-6 0,-13-16-12 0,-1-1-15 15,2 1-15-15,-1 1-17 0,0-2-18 0,1 1-15 16,-1 1-17-16,-3-1-13 0,3-1-14 0,2 4-14 16,-2-5-18-16,-2 3-10 0,2-3-14 0,-3-2-7 15,2-1-12-15,-4 2-10 0,4-2-6 0,-5-9-9 16,4 17-5-16,-1-10-19 0,-3-7-28 0,6 11-30 15,-6-11-34-15,3 10-42 0,-3-10-42 0,0 0-32 16,0 0-36-16,0 0-31 0,0 0-53 0,0 0-66 16,0 0-95-16,0 0-289 0,0 0-794 0,0 0 351 15</inkml:trace>
          <inkml:trace contextRef="#ctx0" brushRef="#br0" timeOffset="49298.0547">23442 1870 174 0,'3'-20'371'0,"-3"20"-41"0,0-11-29 0,6 3-22 16,-6 8-37-16,0 0-30 0,0 0-26 0,0-11-24 15,0 11-26-15,0 0-35 0,0 0-46 0,0 0-50 16,0 0-58-16,32 19-52 0,-19-16-88 0,2 2-175 16,1-2-398-16,8 4 177 0</inkml:trace>
          <inkml:trace contextRef="#ctx0" brushRef="#br0" timeOffset="49874.1814">23890 1923 303 0,'0'0'301'0,"0"0"-16"0,-5 15 2 0,5-15-4 16,0 0-15-16,-12 20-2 0,3-10-13 0,2 1-2 0,0 0-6 16,-2 2-9-16,0 0-6 0,1 3-23 15,-2-1-9-15,1 1-11 0,3 2-17 0,1-1-12 16,1-1-15-16,-1-1-14 0,4 1-9 0,-2 1-13 0,1-3-10 15,2 2-4-15,0-6-11 0,-1 1-6 0,2 3-9 16,1-4-5-16,2 1-7 0,1-5-13 0,-5-6-12 16,4 15-21-16,2-9-10 0,2-1-24 0,1-2-18 15,0 0-8-15,-9-3-14 0,21 4-1 0,-11-4-5 16,-10 0 6-16,19-4 3 0,-8-1 7 16,2-1-2-16,-1 0 11 0,2-2-1 0,-2-2 11 0,-4 3 5 15,3-3 8-15,-4 0 2 0,1 4 17 0,-1-3 15 16,-1 2 19-16,2 1 18 0,-8 6 20 0,6-9 9 15,0 4 10-15,-6 5-5 0,0 0-6 0,7-11-9 16,-7 11-7-16,0 0-4 0,0 0-7 0,0 0-5 16,18 13 1-16,-15-5-3 0,6 2-3 0,-5-4-4 15,1 4-2-15,2 2-2 0,-1 2-3 0,2-4 0 0,2 4-4 16,-1-1-6-16,2-1 2 0,-1 2-3 0,0-2-8 16,4 1-13-16,-5-3-17 0,3 2-19 15,-3-5-22-15,1-1-20 0,-1-3-8 0,2 3-26 16,-3-1-2-16,-8-5-3 0,18 0-6 0,-18 0 2 0,15-1 1 15,-15 1 6-15,18-10 9 0,-12 3 9 0,3-2 12 16,-1 0 6-16,-1-1 12 0,-1 2 8 0,1-7 4 16,-1 2 16-16,2-3 12 0,1 1 15 0,-2 1 19 15,1 4 21-15,-4-4 23 0,4 2 14 0,-7 2 13 16,4 4 6-16,-5 6-3 0,7-13-12 0,-7 13 0 16,3-11-18-16,-3 11-2 0,0 0-7 0,0 0-3 15,0 0-2-15,0 0 6 0,16 21-7 0,-13-14-5 16,-3-7-3-16,6 14 2 0,-3-4 0 15,0-2 0-15,-1 2-5 0,4-3 5 0,-5 3-5 0,4 0-11 0,-1-2-14 16,-4-8-29-16,3 14-36 0,-3-14-29 16,5 10-40-16,-5-10-43 0,0 0-55 0,0 0-92 0,0 0-292 15,0 0-669-15,0 0 296 0</inkml:trace>
          <inkml:trace contextRef="#ctx0" brushRef="#br0" timeOffset="50071.7861">24373 1784 3911 0,'0'-14'152'0,"0"14"-34"0,0-19-36 15,0 10-23-15,0 9-14 0,-3-17-11 0,3 17-11 16,3-9-10-16,-3 9-6 0,0 0-5 0,0 0-1 16,0 0-6-16,0 0-11 0,0 0-29 0,0 0-26 15,22 19-33-15,-13-9-28 0,0 4-26 0,0 1-36 16,0 0-34-16,3-3-71 0,-1 5-234 0,-2-6-577 15,2 6 256-15</inkml:trace>
          <inkml:trace contextRef="#ctx0" brushRef="#br0" timeOffset="50374.2089">24659 2077 261 0,'3'10'293'0,"2"-3"-15"0,-1 4-4 16,-1-2-16-16,2 1-9 0,-2 1-12 15,-2-1-12-15,4-2-11 0,-1 1-25 0,-2 0-4 0,-2-9-13 16,6 18-23-16,-3-11-11 0,-3-7-8 0,4 13-16 15,-4-13-4-15,5 9-9 0,-5-9-16 16,0 9-7-16,0-9-7 0,0 0-6 0,0 0-4 0,3 10-4 16,-3-10-12-16,0 0-10 0,0 0-3 0,0 0-11 15,0 0 4-15,25-20-10 0,-19 9-9 0,3-2 5 16,1 2-17-16,4-4 0 0,7-5 3 0,-8 3 1 16,2 1 1-16,-2 1-3 0,5 4 12 0,-3 0 3 15,0 1 12-15,3 0 3 0,-3 5 8 0,3-1 2 16,-3 5 8-16,3 1-5 0,-5 1 7 0,2 2-3 0,1 5 11 15,-1-2-11-15,0 4-3 0,5 4-6 16,-4 0-5-16,-3-1 4 0,5 6-19 0,0-2-37 16,-3 0-49-16,3 4-54 0,-9-2-80 0,3 1-118 0,-6-3-338 15,-5-2-716-15,2-1 317 0</inkml:trace>
        </inkml:traceGroup>
        <inkml:traceGroup>
          <inkml:annotationXML>
            <emma:emma xmlns:emma="http://www.w3.org/2003/04/emma" version="1.0">
              <emma:interpretation id="{A93D7651-F5E2-4904-A01D-3CF5E394B6C6}" emma:medium="tactile" emma:mode="ink">
                <msink:context xmlns:msink="http://schemas.microsoft.com/ink/2010/main" type="inkWord" rotatedBoundingBox="28175,3784 29776,3725 29795,4239 28194,4298"/>
              </emma:interpretation>
            </emma:emma>
          </inkml:annotationXML>
          <inkml:trace contextRef="#ctx0" brushRef="#br0" timeOffset="51370.2075">26292 2157 106 0,'9'4'373'0,"-9"-4"-33"0,0 0-25 15,0 0-28-15,20-8-23 0,-13 2-16 0,5 2-25 16,-6 1-23-16,8-4-22 0,2-2-9 0,-6 4-23 15,4-2-11-15,1 0-12 0,1-4-15 0,-7 4-8 16,5-6-10-16,-1 4-11 0,-3 0-2 0,-1-2-11 16,3-2-2-16,-4 2-10 0,-2-3-6 0,-2-3-5 15,-1 4-8-15,-3-5-3 0,0 3 0 0,-3-1-4 16,-1 5-1-16,-5-4-3 0,0 5-6 0,-2-1 2 16,1 5-7-16,-4-2 3 0,0 6 0 0,0 2 1 0,-2 0 0 15,-1 1-1-15,-2 3-2 0,0 3 0 16,-4 1 10-16,7 4-6 0,1-3 4 0,1 12 5 15,1-4 22-15,0 1-18 0,-1 4 15 0,8-5-3 16,-3 7-3-16,6-8 4 0,2 2 0 0,5 6-1 16,-1 2-1-16,6-5-2 0,-3-5-4 0,5 5-2 0,5-4-1 15,0-2-1-15,4-1-1 0,2-1-9 0,4-1 6 16,0-6-7-16,3 0 0 0,4-1-8 0,-4-3 1 16,1 2-8-16,4-6-6 0,-4 0 14 15,0-1-25-15,1-3 14 0,-4-4-2 0,5 2-1 0,-6-2-1 16,0-2-1-16,-1-1 0 0,-2 0 1 0,0-3 2 15,-3 0-4-15,-1 2 6 0,1 0-1 0,-7 3-4 16,0-1 4-16,2 4 1 0,-4 4-4 0,-5-3-6 16,1 0-5-16,-7 7 9 0,15-4-13 0,-15 4 12 15,14 1-1-15,-14-1 2 0,13 10 1 0,-7-3 1 16,-6-7-6-16,9 12 4 0,-5 0 2 0,2-1 3 16,-6 0-4-16,6-4 4 0,-6 7 9 0,8-1-12 15,-8-3-2-15,3 1 4 0,0-3 1 0,-3-8 11 0,6 13-16 16,-6-13 7-16,1 10-3 0,-1-10 1 0,6 7 9 15,-6-7-1-15,0 0 2 0,0 0-6 0,9 4 0 16,-9-4-1-16,0 0-1 0,16-13-4 0,-5 3 0 16,1-1 5-16,-2 2-11 0,4-3 4 0,4-3 1 15,2-5 5-15,3-1-6 0,-4 0-2 0,11-4-5 16,1 1 10-16,-1 1-3 0,6 0-1 0,-11 8-7 16,1 0 7-16,1 3 7 0,-2 5 3 0,2 1 2 15,-11 2 4-15,7 1 1 0,-1 6 3 0,3 1 7 0,2 7 7 16,-5 2 3-16,4 3 6 0,-2 0-4 15,4 10 6-15,2 0-10 0,-5-1-3 0,-5-5-2 16,5 9-8-16,-9-5-20 0,4 9-49 0,-4-7-52 0,-5-5-68 16,-2 2-86-16,-2 0-137 0,-7-6-337 0,-5 0-790 15,3-4 349-15</inkml:trace>
        </inkml:traceGroup>
      </inkml:traceGroup>
      <inkml:traceGroup>
        <inkml:annotationXML>
          <emma:emma xmlns:emma="http://www.w3.org/2003/04/emma" version="1.0">
            <emma:interpretation id="{22B8B2C9-1CBF-48CA-ABA0-FCFD69C3C8B7}" emma:medium="tactile" emma:mode="ink">
              <msink:context xmlns:msink="http://schemas.microsoft.com/ink/2010/main" type="line" rotatedBoundingBox="2180,5882 17364,5232 17413,6367 2229,7017"/>
            </emma:interpretation>
          </emma:emma>
        </inkml:annotationXML>
        <inkml:traceGroup>
          <inkml:annotationXML>
            <emma:emma xmlns:emma="http://www.w3.org/2003/04/emma" version="1.0">
              <emma:interpretation id="{F09A7B89-A766-48FC-ABEA-15770CDB8D72}" emma:medium="tactile" emma:mode="ink">
                <msink:context xmlns:msink="http://schemas.microsoft.com/ink/2010/main" type="inkWord" rotatedBoundingBox="2197,6260 5039,6139 5064,6709 2221,6830"/>
              </emma:interpretation>
            </emma:emma>
          </inkml:annotationXML>
          <inkml:trace contextRef="#ctx0" brushRef="#br0" timeOffset="52962.7914">284 4429 14 0,'0'0'326'0,"-7"-20"-10"16,7 20-9-16,-2-11-10 0,2 11-7 0,-6-13-12 0,6 13-5 15,-1-8-18-15,1 8 1 0,0 0-19 16,-5-11-12-16,5 11-16 0,0 0-23 0,0 0-20 16,0 0-20-16,0 0-16 0,0 0-2 0,0 0-1 0,0 0-5 15,-1 37-1-15,-1-21-11 0,2 7 2 0,0 1 1 16,-3 1-6-16,3 0-6 0,0-2-5 0,0-5-5 16,3 9-7-16,-1-3-5 0,2 0-11 0,4 0 3 15,-5-4-13-15,1-2 1 0,4-1-6 0,-2-5-5 16,1 3-2-16,-1-3-5 0,2 0-2 0,-1-3-3 15,3-3 0-15,1 4-5 0,-2-4-2 0,0-1-1 16,3-5-4-16,3 4-9 0,2-8-16 0,0 4-15 16,1-5-16-16,0 0-16 0,-2-5-19 0,5-3-9 15,-2 2-11-15,-1-7-6 0,-1 1-17 0,1-2-1 16,-4-4-4-16,3-1 10 0,-7-1 7 0,1 0 6 16,1 1 13-16,-3-1 5 0,-2-3 1 0,-1 4 14 15,0 0 1-15,-4 6 8 0,0-2 4 0,0-4 6 0,-2 6 13 16,-2 5 14-16,4-2 18 0,-2 15 11 0,-2-18 11 15,2 18 2-15,-2-11 2 0,2 11 5 0,0 0-22 16,0-11 7-16,0 11-5 0,0 0 0 0,0 0 6 16,0 0 5-16,10 28 19 0,-9-12-12 0,5-1 7 15,0 5 1-15,-3 2 1 0,3 5 1 0,0-1-5 16,2-1 2-16,-1-3-5 0,-1 6-2 0,0-1 2 16,0 1-5-16,0-7-4 0,0 5-4 0,0-3 2 15,1-2-3-15,-5-4-13 0,2 1-27 0,-2-2-43 16,2-3-39-16,-2-4-41 0,-1 6-44 0,1-1-48 15,-2-5-70-15,0-9-111 0,0 11-218 0,0-11-685 16,0 0 302-16</inkml:trace>
          <inkml:trace contextRef="#ctx0" brushRef="#br0" timeOffset="53646.0128">1033 4416 73 0,'0'0'310'15,"4"-11"-9"-15,-4 11-20 0,0 0-12 0,0 0-16 16,0 0-15-16,0 0-18 0,0 0-14 0,0 0-15 16,0 0-15-16,0 0-8 0,0 0-19 0,0 0-7 15,0 0-11-15,0 0-7 0,12-2-16 0,-12 2 2 16,0 0-17-16,0 0 6 0,0 0-4 0,0 0-8 15,15 1-3-15,-15-1-3 0,0 0-7 0,20 1-1 16,-20-1-9-16,19 0-7 0,-9 0-3 0,7 3 2 16,-2-3-11-16,3-3 2 0,-2 3-11 0,3-1 2 15,-1 0-7-15,2-2-2 0,1 1-2 0,-2 2-1 16,-3-4-4-16,4 4 1 0,-2 0-3 0,3-1 4 16,-4 0-9-16,3 1-4 0,-4 0 5 0,1 0 2 0,-4-3-3 15,2 6-2-15,-15-3-6 0,21-3 12 16,-11 6 0-16,-10-3-10 0,15 1-4 0,-15-1 0 15,14 0-3-15,-14 0 5 0,13 5-10 0,-13-5 7 0,9 5 2 16,-9-5 0-16,12 6 0 0,-8 0-2 0,-4-6 4 16,6 9 2-16,-6-9-9 0,0 0 18 0,-9 22-17 15,5-15 6-15,-1 2 0 0,0 2-4 0,-7 1 1 16,4 1 7-16,-1 2-9 0,-3-4 4 0,-3 9 1 16,-1-5-1-16,2 1 0 0,-2 1-8 0,3-6 13 15,-7 7 0-15,2-1-1 0,3 1 2 0,1-5-6 16,2-1 7-16,0 1-3 0,-2-2 1 0,2 2-1 15,3-2 2-15,-1-2-4 0,2-1 0 0,6-3-1 16,-4 4 3-16,6-9-9 0,-12 9 3 0,12-9-7 0,-8 7 4 16,8-7-2-16,-6 8-2 0,6-8-1 15,0 0-4-15,0 0 7 0,0 0 5 0,0 0 0 16,0 0 2-16,0 0-6 0,0 0 3 0,20 8 2 16,-20-8-6-16,17-3 4 0,-17 3-2 0,23-5-6 0,-8 3 7 15,3-2 1-15,1 0-1 0,-3 1-1 0,7-1 1 16,-4 1 4-16,8-4 8 0,1 0-6 0,1 0 4 15,-4 2-2-15,3-2-4 0,-2 2-1 0,-1 2 2 16,2-1-3-16,-2-1 2 0,-5 2-12 0,-1 0-13 16,0 3-28-16,5-3-32 0,-6-1-31 15,-3 4-36-15,-3 0-35 0,-12 0-35 0,18 2-37 0,-18-2-52 16,10-3-88-16,-10 3-202 0,0 0-644 0,12-11 285 16</inkml:trace>
          <inkml:trace contextRef="#ctx0" brushRef="#br0" timeOffset="53879.7997">1865 4403 92 0,'0'0'312'0,"8"-9"-20"16,-8 9-10-16,0 0-10 0,0 0-10 0,16 15-3 16,-10-8-10-16,1 0-14 0,-1 4-14 0,2-2-5 0,1 8-2 15,-2-6-22-15,2 0-9 0,-1 2-13 0,1 1-18 16,-2 0-16-16,-1 2-14 0,-2-2 0 0,2-5-18 15,0 8-11-15,0-3-4 0,-1 0-7 0,-1-2-18 16,1-3-22-16,-4-2-41 0,-1-7-39 16,6 13-31-16,-6-4-39 0,0-9-35 0,2 12-38 0,-2-12-46 15,0 0-78-15,0 0-260 0,0 0-612 0,0 0 272 16</inkml:trace>
          <inkml:trace contextRef="#ctx0" brushRef="#br0" timeOffset="54179.3038">2122 4341 46 0,'0'0'250'0,"13"0"-9"0,-13 0-14 15,0 0-8-15,18 5-9 0,-11 1-7 16,4-1-11-16,-2 0-4 0,4 2-5 0,1 4-12 16,-2-3-9-16,1 4-8 0,2-1-7 0,-2 1-6 15,1 0-7-15,-2 2-2 0,0-1-12 0,-5-1-3 0,0 5-7 16,-1-4-5-16,-1 5-6 0,-4-5-4 15,-1 5-3-15,-4-3-7 0,-2 3-1 0,-4 3-5 16,-1-6 2-16,1-2-4 0,-7 5-1 0,1-1-14 0,-4 1 4 16,-2-5-9-16,0 0-1 0,-1 2-5 0,1-6-2 15,3-1-12-15,4 0 4 0,0-2-10 0,-2-1-7 16,2-1-16-16,4-2-24 0,11-2-31 0,-17-2-25 16,17 2-37-16,-16-5-45 0,16 5-47 0,-8-8-58 15,7-2-91-15,1 10-233 0,1-23-631 0,2 8 280 16</inkml:trace>
          <inkml:trace contextRef="#ctx0" brushRef="#br0" timeOffset="54550.084">2406 4482 129 0,'12'2'268'0,"-12"-2"-15"15,14 1-11-15,-14-1-18 0,13 7-14 0,-2-2-11 0,-4 0-6 16,1-1-9-16,1 3-10 0,1 0-16 0,2 1-9 15,-3 1-15-15,0 0-8 0,1-2-9 16,-1 5-11-16,2-5-9 0,-5-2-9 0,4 4-7 0,-4 0-6 16,1-7-7-16,-7-2-6 0,9 10-9 0,-3-3-5 15,-6-7-1-15,9 5-4 0,-9-5-3 0,8 3-2 16,-8-3-4-16,0 0-1 0,0 0-2 0,0 0 0 16,12-12-7-16,-12 12-5 0,3-14-9 0,1 4 6 15,-4 10 0 1,6-18-4-16,-3 5-1 0,3 4-2 0,0 0 3 0,-2-4-5 15,4 2 1-15,-1 0 7 0,1 4 2 0,4-4 14 0,-3 5 9 0,1 2 4 16,5 1 4-16,2 3 7 0,-1 2 5 0,3 2 13 16,-1 3 1-16,6-2 3 0,-5 1 3 0,5 12-1 0,2-8-6 15,-4 4-8-15,2 2 3 0,0-1-3 0,3 10-12 16,-5-7-3-16,-1 3-8 0,-6-1-28 16,0 2-42-16,3-4-45 0,-5 4-62 0,-6 0-69 0,1-1-97 15,-4-6-410-15,1 0-769 0,-2-6 341 0</inkml:trace>
        </inkml:traceGroup>
        <inkml:traceGroup>
          <inkml:annotationXML>
            <emma:emma xmlns:emma="http://www.w3.org/2003/04/emma" version="1.0">
              <emma:interpretation id="{24705A5F-4A50-4E44-A2A3-4D9D9BC3041B}" emma:medium="tactile" emma:mode="ink">
                <msink:context xmlns:msink="http://schemas.microsoft.com/ink/2010/main" type="inkWord" rotatedBoundingBox="5898,5884 9006,5751 9039,6521 5931,6654"/>
              </emma:interpretation>
            </emma:emma>
          </inkml:annotationXML>
          <inkml:trace contextRef="#ctx0" brushRef="#br0" timeOffset="55265.7372">3975 4572 95 0,'0'0'366'0,"0"0"-21"0,0 0-29 0,0 0-21 16,0 0-26-16,0 0-15 0,0 0-13 0,0 0-15 15,0 0 0-15,26 14-16 0,-22-4-12 0,8 1-15 16,-1-2-5-16,-2 3-8 0,2 1-7 0,1-1-10 16,2-4-7-16,-4 7-9 0,4-4-3 0,2-2-7 15,-3 0-7-15,2-2-7 0,0 0-6 16,3-3-8-16,-3 2-6 0,2-5-9 0,-1-1-4 0,2 0-9 15,-5 0-5-15,2-1-7 0,-1-6-3 0,3-1-5 0,-3 1-5 16,1 0-5-16,-2-3-3 0,-1 3-4 16,0-6-2-16,-3 4-7 0,-1-2-3 0,-3-1-4 15,1 1-12-15,-4-1-2 0,1-4-4 0,-3 1-4 0,-3 1 1 16,-3-1-2-16,-1 0 1 0,-1-1-1 0,-1 5 2 16,-1-4-5-16,-2 6 4 0,1-2-2 0,-5 4 5 15,1-3-6-15,-3 6 5 0,3-3-1 0,-1 3-2 16,-2 4 2-16,0 0-1 0,-1 3-1 0,1-3 3 15,0 1-4-15,3 6 0 0,3-4 5 0,0 2 2 16,5 1-14-16,-5 1 6 0,4-1-12 0,1 1-18 16,7-7-28-16,-6 13-21 0,6-13-36 0,-2 15-28 15,2-15-41-15,6 14-42 0,2-7-50 0,1-1-79 16,-2-1-313-16,5-3-729 0,-12-2 323 0</inkml:trace>
          <inkml:trace contextRef="#ctx0" brushRef="#br0" timeOffset="55588.0243">4564 4449 11 0,'0'0'343'16,"9"0"-27"-16,-9 0-19 0,12 1-14 0,-12-1-8 15,9 3-18-15,-9-3-23 0,14 8-12 0,-7-3-14 16,5 3-13-16,0 2-20 0,0-2-2 0,1 2-22 16,1 1-11-16,-1 0-11 0,-2 0-12 0,1 0-8 15,0 0-8-15,-1 2-19 0,0-3 7 0,-2 2-15 16,-5-5 2-16,2 1-7 0,2-4-6 0,-8-4 4 15,9 11-4-15,-6-5-1 0,-3-6 8 0,0 0 10 16,6 10 16-16,-6-10 0 0,0 0-1 0,0 0-2 16,0 0 5-16,0 0 0 0,0 0-1 0,0 0-5 15,-23-22 2-15,23 22-2 0,-12-19-2 0,11 7-8 0,-5-3-6 16,1 0-8-16,4-3-5 0,1 1-7 16,0-6-7-16,3 0-8 0,1-1-19 0,2 3-20 0,2 3-22 15,-2 0-31-15,3-2-38 0,3-1-18 0,1 3-43 16,5-1-32-16,-3 8-25 0,0-4-31 15,1 5-35-15,-1 3-38 0,5-8-66 0,-6 6-294 0,1-2-728 16,2 0 323-16</inkml:trace>
          <inkml:trace contextRef="#ctx0" brushRef="#br0" timeOffset="55862.7569">5083 3957 236 0,'0'-15'316'16,"0"15"-13"-16,0-11-19 0,0 11-21 0,0 0-21 15,3-8-28-15,-3 8-23 0,0 0-13 0,0 0-8 16,0 0-3-16,0 0-9 0,26 25-3 0,-19-11 3 16,4 2-6-16,-2 7 3 0,3 4 7 0,-5-1-3 0,11 11-7 15,-8-1 4-15,2-1-6 0,5 4-4 16,-1-7-5-16,-8-3-10 0,4-3-5 0,-1 0-5 16,1 1-6-16,5 5-11 0,-2 3-10 0,-5-13-6 0,2-1-8 15,-4-1-6-15,5 2-6 0,-1-2-10 0,-3 2-5 16,-2-6-10-16,4-2-10 0,-4 0-28 0,-1-5-36 15,0 6-32-15,-1-3-30 0,1-5-33 0,-2-2-25 16,-4-5-37-16,6 14-38 0,-5-5-45 0,-1-9-55 16,2 9-362-16,-2-9-745 0,0 0 330 0</inkml:trace>
          <inkml:trace contextRef="#ctx0" brushRef="#br0" timeOffset="56530.8834">5137 4595 46 0,'-7'-2'359'0,"7"2"-26"0,0 0-22 0,-14-7-19 16,14 7-19-16,0 0-33 0,-4-7-12 0,4 7-21 0,0 0-30 15,0 0-13-15,0 0-13 0,30-9-15 16,-21 5-13-16,5 3-16 0,6-3-5 0,-4 0-12 16,8 1-8-16,2 0-9 0,-7 0-8 0,8 1-3 0,-2 0-6 15,-4-2-7-15,4 3-2 0,2-3-5 0,0 0-6 16,1 3-5-16,-1-5-12 0,5 4 7 15,-4-1-3-15,2-3-1 0,-2 2-3 0,3-7-3 0,-2 4 0 16,2 1 2-16,8-5-5 0,-11 2-2 0,2 1-4 16,0-3 4-16,-3 0-3 0,-5 1 0 0,-3 4-2 15,5-4-1-15,-7 1 3 0,-4 2 0 0,3-1-1 16,-8 1-2-16,1-1 6 0,-6 0-3 0,-3 8-4 16,3-13 2-16,-3 13 2 0,-3-15-6 0,3 15-6 15,-18-19 7-15,5 14-4 0,2-1 1 0,-5 1-4 0,-2 1 6 16,0 1-5-16,0 3 10 0,-9 0 3 15,2 1 3-15,-2 3 9 0,0 2-6 0,0 1 9 16,-3-1 6-16,7 6-3 0,-3-1-9 0,5 2 3 16,2 2 4-16,3-2-4 0,5 0-7 0,-1-1 5 15,5 3-2-15,-1 1-3 0,4-2 2 0,2 2-3 16,2 2 5-16,2-4-1 0,5 1-10 0,-5-5 1 16,7 4 2-16,0-3-8 0,4-4-3 0,-1 3-9 0,1-5-15 15,4 0-9-15,-1-3-14 0,4 0-1 16,-1-4-5-16,0-3-5 0,2 3 4 0,2-6-1 0,-5 1 9 15,-2 2 0-15,3-6 6 0,-1 3-3 0,-3-1 14 16,-1-4 2-16,-3 1 5 0,-2-1 3 0,3 0 5 16,0-1 3-16,-6-3 4 0,2 0 3 0,-1 2 9 15,-1 1 12-15,0 3 7 0,-3 1 6 0,0 0-1 16,-3 10 3-16,8-11-9 0,-8 11-2 0,5-11-2 16,-5 11-6-16,0 0 8 0,14-2 7 0,-14 2 6 15,0 0-6-15,21 13 7 0,-14-3 7 0,1 1 4 16,4-1 4-16,-3 1-10 0,3 3 7 0,2-3-7 15,-2 1 5-15,0 0-9 0,3-2 2 0,-3 2-2 16,0-3-4-16,-3-3-3 0,3 5-6 0,-2-7-4 16,-5-1-10-16,4 3-25 0,-9-6-8 0,9 5-28 15,-9-5-20-15,9 4-31 0,-9-4-36 0,0 0-28 16,0 0-26-16,0 0-32 0,4-21-19 0,-4 21-58 0,0-21-239 16,-4 11-586-16,2-4 260 0</inkml:trace>
          <inkml:trace contextRef="#ctx0" brushRef="#br0" timeOffset="56796.6742">6132 3932 298 0,'-2'-6'334'0,"2"6"-26"15,0-16-12-15,0 16-26 0,0 0-19 0,-3-13-24 16,3 13-19-16,0 0-11 0,0 0 7 0,0 0-11 16,0 0-12-16,12 33-1 0,-7-19-5 0,-2 4 8 15,6 6-6-15,0 0-2 0,-2 4 0 0,2-3-4 16,2 1-9-16,-2 1-5 0,4 6-16 0,-3-8-3 15,-1 1-12-15,2 1-8 0,-5-4-14 0,3 2-11 16,-2 3-6-16,1-10-7 0,-4 0-8 0,1 0-6 16,2-2-4-16,-1-1-17 0,-3 0-19 0,3-6-22 15,-3-1-41-15,-2 2-29 0,4-4-38 0,-5-6-22 16,10 10-28-16,-10-10-26 0,12 3-31 0,-12-3-28 16,0 0-16-16,0 0-23 0,24-18-38 0,-15 11-53 15,-4-6-190-15,0 0-604 0,6-2 267 0</inkml:trace>
          <inkml:trace contextRef="#ctx0" brushRef="#br0" timeOffset="57087.6834">6485 4275 295 0,'8'-6'206'0,"-2"-2"30"0,1 0-1 16,-7 8-6-16,14-9-1 0,-14 9 1 0,6-7-4 16,-6 7-5-16,9-6-8 0,-9 6-5 15,0 0-24-15,7-5-15 0,-7 5 0 0,0 0-2 0,0 0-4 16,0 0 9-16,0 0 8 0,-10 36-13 0,4-24 0 16,0 2 3-16,1 1-5 0,-4-2-2 0,2 6-5 15,-2-2-9-15,1-3-9 0,2 1-8 0,-4 7-7 16,3-7-8-16,5 1-11 0,-4-3-7 0,-1 1-7 15,7-1-10-15,-2-3-6 0,2-10-6 0,2 18-3 16,1-12-4-16,4 1-3 0,-1-2-7 0,4-2-3 0,2-2-2 16,3 3-7-16,3-4-3 0,6-2 0 0,1-1-7 15,1 2-2-15,4-2-8 0,-1-3 4 16,13 1-6-16,0-1 0 0,-3 1-3 0,-1-1-1 0,1-1 0 16,-6 1-5-16,-2 2 3 0,-4-3-3 0,3 2-1 15,-5 3-2-15,-5-5-12 0,-1 4-26 0,-5 2-46 16,-2-1-52-16,-2 1-41 0,-10 1-43 0,13-4-42 15,-13 4-48-15,0 0-74 0,0 0-454 0,0 0-899 16,0 0 398-16</inkml:trace>
        </inkml:traceGroup>
        <inkml:traceGroup>
          <inkml:annotationXML>
            <emma:emma xmlns:emma="http://www.w3.org/2003/04/emma" version="1.0">
              <emma:interpretation id="{78806713-8DC9-4B8A-8CB7-7689E95CB284}" emma:medium="tactile" emma:mode="ink">
                <msink:context xmlns:msink="http://schemas.microsoft.com/ink/2010/main" type="inkWord" rotatedBoundingBox="9924,5550 13208,5410 13253,6458 9969,6599"/>
              </emma:interpretation>
            </emma:emma>
          </inkml:annotationXML>
          <inkml:trace contextRef="#ctx0" brushRef="#br0" timeOffset="63681.8999">8101 4378 30 0,'0'0'221'0,"0"0"-12"0,0 0-6 0,0 0-13 16,0 0-10-16,0 0-8 0,-11-20-1 15,11 20-5-15,0 0-9 0,0 0-11 0,0 0-6 16,-6-12 0-16,6 12 4 0,0 0-10 0,0 0-1 0,-6-8-6 16,6 8-3-16,0 0-11 0,0 0 3 0,-7-7-4 15,7 7-24-15,0 0-4 0,0 0-11 0,0 0-4 16,0 0 2-16,0 0-11 0,-26 21 0 0,23-11 1 15,-4 1-4-15,1 1 9 0,0 6-12 0,0-3 2 16,5 2 4-16,-1 1 15 0,1 0-19 0,1-1 3 16,0-1-13-16,0 0 13 0,1 1-5 0,1-3 1 15,2 1-9-15,-1-1 12 0,6-2-15 0,-5-1 1 16,5 1-10-16,2-1 4 0,1-3 4 0,-2-3-2 16,2 1-5-16,5-5-3 0,2-1-4 0,-3 0 1 0,4-4-3 15,-1 1-9-15,0-2 13 0,5-3-9 0,-4 1-9 16,5-4 3-16,-3 0-10 0,-2-2 4 15,-4 4-8-15,7-9-3 0,-10 9 2 0,0-8-7 0,-1 5 1 16,-1-5-7-16,-2 3-12 0,1-3 2 0,-7-3 0 16,3-1-1-16,2-4 0 0,-8 3 18 15,0 5-13-15,0-8-2 0,0 8-1 0,-8-4-2 0,2 2 3 16,0 3 3-16,0 1 16 0,-1 3-17 0,-2-2 0 16,-2 3 5-16,2 1 1 0,-1 4 5 15,-3 1 0-15,4 1-6 0,-5 2-1 0,-2 2 6 0,-1 4 7 16,1-1-7-16,-3 7 12 0,-4 0 6 0,4 5 5 15,-4 2 4-15,4 0 2 0,3 6 4 0,-1-1 2 16,5-4 12-16,2 6 0 0,-1-3 3 0,6-1-13 16,-1-2 4-16,3 0 4 0,0 0 4 0,1-3-4 15,4 8 2-15,4 1-8 0,-3-9-1 0,4 0-5 16,-1-6 4-16,3 2-5 0,4 5-2 0,-2-6 0 16,1 0 1-16,4-6 0 0,-2 1-4 0,5-2-2 0,-3-6 3 15,4 2-6-15,5-3 0 0,0 0-10 16,2-6-2-16,-4 2-5 0,2-3-9 0,-4-1 4 15,-2-2-8-15,-1 4-2 0,-1-7-3 0,-1-1-7 0,-3 3-3 16,-4-4-1-16,2-2-7 0,-2 5 7 0,-5-3 21 16,-1 2-20-16,0 2 8 0,0-1-10 15,-3 0 18-15,3 3-1 0,-3 4 4 0,0 9-2 0,3-15 4 16,-3 15 2-16,0 0-4 0,0-15 2 0,0 15-1 16,0 0-3-16,0 0 7 0,0 0 1 0,0 0 2 15,8 39 1-15,-8-22 9 0,3 0-1 0,3 6-4 16,-2 1 5-16,-1 1 2 0,3-1 5 0,0 2-7 15,1-4-1-15,2 2 6 0,-1 0-7 0,4 1 11 16,-5-8-4-16,2-3 1 0,-1 0 1 0,1-6 2 16,4 2-1-16,-7-2 1 0,4 0-4 0,2-8 4 15,8 0-4-15,-4-5 0 0,11-2-12 0,-5-4 13 16,1-2-2-16,-1-2-1 0,0-4-1 0,5-4-3 0,-1 4-13 16,0-8-2-16,0-1-17 0,-1-2-1 15,2-1-13-15,-8-1-2 0,-2-5-7 0,-2 0-7 16,-2-3 3-16,-5 4 4 0,-2-6-1 0,-1 3 4 0,-2 1 0 15,-3 0 6-15,-3-1 2 0,-2 1 2 0,-1 10 7 16,-2-7 2-16,-1 0 5 0,-4 0 0 16,2 9 4-16,-4 0 7 0,8 4 9 0,-6 2 8 0,-5 3 15 15,7 3-5-15,-2 3 1 0,4 0 1 0,1 5-5 16,2 1-4-16,6 5-7 0,-16-6 8 0,16 6 7 16,0 0-4-16,-19 11-4 0,10 2 9 0,1 8 7 15,-1 4 1-15,2 12 6 0,-2 5 1 0,6-2 13 16,-3 9-1-16,6-3 7 0,0 2-4 0,6 0-1 15,0 4 9-15,1-2-9 0,-1-1 3 0,3-5-5 16,2 0-8-16,-2 1 2 0,4-8-5 0,-7-12-1 16,4 3 5-16,4-2-9 0,-2-4 1 0,-2-8 3 15,2 4-5-15,-1-7-3 0,-1 2 7 0,2-4-10 0,1 2-3 16,-2-9-20-16,4 4-18 0,-8-5-35 16,-7-1-29-16,28-5-31 0,-11 1-35 0,-1-3-28 0,-2-1-41 15,-2-2-42-15,7-7-66 0,-6-1-319 0,7-4-698 16,-7-2 308-16</inkml:trace>
          <inkml:trace contextRef="#ctx0" brushRef="#br0" timeOffset="63998.2902">9303 3593 312 0,'0'0'293'16,"0"0"-26"-16,-3-12-20 0,3 12-9 0,0 0 0 15,0 0-11-15,0 0-5 0,16 42-10 0,-7-18-8 16,1 1-9-16,4 15 2 0,-5-3 0 0,1 5-3 16,-1 2-8-16,2-1 5 0,1-1-4 0,-2 1 1 15,-1 3-14-15,-2-1-6 0,-1-2-7 0,0-1-10 16,-1-4-7-16,1 4-12 0,0-13-9 0,-3-2-12 0,1 3-8 16,-1-5-11-16,0 2-4 0,0-1-9 0,-3-1-11 15,0-3-4-15,6-5-7 0,-1-2-4 0,-5 3-1 16,3-1-10-16,0-1-8 0,0-6-19 0,-3 6-23 15,4-7-30-15,-3-2-33 0,-1-7-36 0,2 11-29 16,-2-11-27-16,0 0-14 0,0 13-25 16,0-13-35-16,0 0-43 0,0 0-46 0,0 0-74 0,0 0-228 15,-27-25-678-15,21 15 300 0</inkml:trace>
          <inkml:trace contextRef="#ctx0" brushRef="#br0" timeOffset="64167.2129">9297 4352 30 0,'-8'-6'307'0,"8"6"-9"0,-18-8-6 15,17 4 0-15,1 4-11 0,-12-8-13 0,12 8-15 16,0 0-20-16,-3-16-22 0,3 16-23 0,0 0-20 16,16-15-17-16,-1 8-18 0,2-2-13 0,5 3-10 15,5-4-37-15,4 2-30 0,9-3-28 0,-11 5-37 16,10-2-46-16,-1-3-56 0,-5 3-55 0,6-2-94 16,-3-6-194-16,-1 2-506 0,-5 3 225 0</inkml:trace>
          <inkml:trace contextRef="#ctx0" brushRef="#br0" timeOffset="64798.3167">9902 3738 184 0,'0'0'341'16,"-6"-9"-35"-16,6 9-28 0,0 0-33 0,0 0-16 16,0 0-8-16,0 0-12 0,0 0-11 0,20 31-10 15,-10-10-8-15,-1 3-1 0,4 10-22 0,5-2-3 16,0 7-10-16,0 2-5 0,1 1-12 0,-8 0 1 15,2 3-10-15,-4-2-6 0,-1-4-2 0,4 1-7 16,-5 0-3-16,-1-13-12 0,0 8-4 0,-1-8-5 16,0-1-4-16,1-6-9 0,-1-5 0 0,1 2-6 15,-3-6-5-15,0 4-9 0,0-7 1 0,-3-8-1 16,4 15 2-16,-4-15-11 0,2 8-3 0,-2-8-4 0,0 0 1 16,4 11 0-16,-4-11 3 0,0 0-7 15,0 0-10-15,0 0-5 0,0 0-15 0,0 0-6 16,0 0-6-16,-16-28-13 0,8 19-2 0,-1-2-2 0,-2 0-2 15,-3 2 5-15,1-2-6 0,-4 1 11 0,2 0-4 16,-1 1 3-16,0-2-1 0,-1 5 5 16,-2 3 7-16,-1-1 6 0,1 0 4 0,0 4 8 0,-1 2 10 15,4 0 2-15,2 2-2 0,-2-1 2 0,0 6 4 16,4-1 3-16,4 1-4 0,2 0 7 0,-1 4-15 16,1-1 16-16,0 0-1 0,6 6-1 0,0-9 2 15,6 7 1-15,0 1-6 0,1-4 2 0,7-1-7 16,-2 1 1-16,1-2-1 0,6 6 1 0,-2-10-3 15,2 2 3-15,1-3-5 0,-1-3-4 0,8-3-8 16,-2 0-3-16,0 0-8 0,-1-10 3 0,5 0-11 16,-1 1 1-16,-1-6-3 0,6-1-2 0,-8 3 12 15,-3-5-8-15,-2 1-3 0,-1-1 4 0,-2-1-8 0,-4 0 12 16,-1-3-10-16,-2 2 6 0,-1 0 3 16,-4 2 2-16,1 1-3 0,-6 2 5 0,3 0 4 0,-3 5 6 15,0 10 6-15,1-17-1 0,-1 17-1 0,0-9 7 16,0 9-9-16,0 0 4 0,0 0-12 0,0 0 9 15,0 0 2-15,0 0-1 0,0 0-4 0,0 0 7 16,9 31-1-16,-6-17 1 0,0 0 1 0,5 0-3 16,-5 3 7-16,3 1 0 0,1-1-2 0,2-2 0 15,0 1-5-15,-2-1 4 0,5 8-5 0,-4-12-13 16,-2 2-10-16,1-5-54 0,-2 0-30 0,-1 1-33 16,-4-9-37-16,6 11-37 0,-6-11-53 0,3 11-109 15,-3-11-253-15,0 0-676 0,0 0 300 0</inkml:trace>
          <inkml:trace contextRef="#ctx0" brushRef="#br0" timeOffset="64979.3355">10253 4035 357 0,'0'0'333'0,"-3"-12"-21"0,3 12-33 0,0 0-26 16,0-16-31-16,0 16-20 0,10-6-23 0,-10 6-35 0,18-5-33 15,-11 5-50-15,7-3-37 0,-14 3-43 0,28 4-36 16,-14-4-45-16,5 0-54 0,-1 0-205 16,-5 0-388-16,4 2 172 0</inkml:trace>
          <inkml:trace contextRef="#ctx0" brushRef="#br0" timeOffset="65318.1046">10590 3993 82 0,'0'0'309'0,"10"-4"-11"16,-10 4-10-16,0 0-7 0,9-10-13 0,-9 10-16 15,8-5-6-15,-8 5-13 0,5-9-24 0,-5 9-8 16,6-4-25-16,-6 4-8 0,12-6-21 0,-12 6-4 16,0 0-21-16,21 4 0 0,-12 0-5 0,-1 5-7 15,1 2-2-15,1-4-6 0,-1 6 10 0,1 0-8 16,2 2 3-16,-1-1 0 0,1 6 0 0,-5 2 5 16,-1 2 2-16,0 0-2 0,-3 1-4 0,-1-1-2 15,1 1-2-15,-3 3-4 0,0-3-3 0,0 2-7 16,0-6-8-16,-3 5-3 0,3-6-3 0,-2-3-6 0,2 8-6 15,-1-12 0-15,1 0-11 0,1-2-3 0,1 1-8 16,-2-12 2-16,3 15-1 0,1-6-2 16,1-3-4-16,-5-6-2 0,10 8-3 0,2-5 0 0,-12-3-6 15,21 0-1-15,-5-4 2 0,1 2 0 0,2-3-21 16,-4-1-14-16,3 2-21 0,-2 2-30 0,-1-3-25 16,-1-2-41-16,0 1-24 0,-3 1-24 0,-1-1-20 15,-1 4-26-15,-9 2-29 0,12-10-39 0,-12 10-45 16,0 0-84-16,0 0-267 0,0 0-739 0,0 0 327 15</inkml:trace>
          <inkml:trace contextRef="#ctx0" brushRef="#br0" timeOffset="65717.3093">10622 4356 170 0,'0'0'378'15,"0"0"-25"-15,0 0-20 0,-4-10-28 0,4 10-23 16,0 0-31-16,0 0-29 0,0 0-22 0,0 0-28 16,22-15-9-16,-11 12-14 0,2-4-22 15,7 5-8-15,2-7-14 0,3 4-24 0,-1-1-17 0,5-1-13 16,-3-1-13-16,7 3-11 0,-4-5-11 0,9-1 3 16,-6 3-6-16,-3 0-1 0,-2-2-3 0,3 0 3 15,-2 4-7-15,-4-4 4 0,-6 5 7 0,-1-1-1 16,-2-1 22-16,-1 1 5 0,-2 2 7 0,-1 3 16 15,-11 1 5-15,15-3 1 0,-15 3 7 0,12-3 26 16,-12 3 1-16,0 0 14 0,12 6 13 0,-12-6 2 16,9 12 3-16,-6-2 1 0,1-3-4 0,2 3-3 15,-3-2-3-15,0 6-7 0,0-4-8 0,4 3-7 16,-4-1-8-16,3-1-7 0,0 5-9 0,-1-6-9 16,-1-4-4-16,1 6-7 0,-2-2-8 0,1-2-3 15,-1-2-5-15,2 4-7 0,-5-10-23 0,9 12-27 16,-9-12-35-16,0 13-47 0,0-13-33 0,0 0-61 0,0 11-37 15,0-11-33-15,0 0-61 0,0 0-87 0,0 0-386 16,0 0-857-16,0 0 380 0</inkml:trace>
          <inkml:trace contextRef="#ctx0" brushRef="#br0" timeOffset="65879.6932">11186 3855 3712 0,'3'-28'189'16,"-3"2"-14"-16,0 1-55 0,0 8 11 0,0 1-46 15,0-3-6-15,0 5-17 0,0 1-6 0,0 13-17 16,0-19 4-16,0 11-24 0,0 8-27 0,6-13-32 16,-6 13-25-16,0 0-47 0,0 0-49 0,0 0-61 15,0 0-94-15,0 0-315 0,0 0-685 0,0 0 303 16</inkml:trace>
        </inkml:traceGroup>
        <inkml:traceGroup>
          <inkml:annotationXML>
            <emma:emma xmlns:emma="http://www.w3.org/2003/04/emma" version="1.0">
              <emma:interpretation id="{CA5EA50E-6042-4CBA-8B00-BF0545F47BAF}" emma:medium="tactile" emma:mode="ink">
                <msink:context xmlns:msink="http://schemas.microsoft.com/ink/2010/main" type="inkWord" rotatedBoundingBox="14291,5473 17369,5341 17413,6367 14335,6499"/>
              </emma:interpretation>
            </emma:emma>
          </inkml:annotationXML>
          <inkml:trace contextRef="#ctx0" brushRef="#br0" timeOffset="68625.3799">12363 4034 129 0,'0'-14'313'0,"0"14"-20"0,0 0-17 16,0 0-20-16,0 0-22 0,0 0-12 0,0 0-12 16,0 0-6-16,0 0-10 0,18 18-3 0,-15-7-10 15,3 2 0-15,0-1-9 0,0 5-2 0,-3 0-2 16,3-2-1-16,1 4-9 0,-1-4-9 0,4 5-2 16,-4-4-4-16,0-1-10 0,-3 1-4 0,3 1-13 15,2-7-13-15,-2 7 1 0,0-6-16 0,0 2-6 16,-3-1-3-16,1-2-8 0,2-3-6 0,-3 2-6 15,3-3-9-15,-6-6-2 0,6 16-6 0,-1-12-1 0,-5-4-3 16,6 6-5-16,-6-6-2 0,0 0-3 0,4 11-2 16,-4-11-1-16,0 0 3 0,0 0-8 15,0 0 1-15,0 0-10 0,0 0-10 0,0 0-3 0,0 0-11 16,18-17-12-16,-18 17-2 0,4-22-4 0,-2 7-18 16,4 0-2-16,-3-1-13 0,4-7-3 0,2 1-4 15,-1-2 0-15,-2 0 2 0,3 0 7 0,3 0-3 16,-1 0 7-16,0 2 4 0,1 1-3 0,3 0 7 15,-2 0 10-15,-4 8-2 0,2-2 9 0,-1 6-1 0,2 0 6 16,-3 2 2-16,-2 0 3 0,-7 7-2 16,15-6 6-16,-6 4 2 0,-9 2 0 0,17 5 4 15,-10 3 7-15,2 1 8 0,0 3-6 0,-2 1 19 16,4 8 7-16,-2 0-5 0,1 3 1 0,-1 1 12 0,-1-1-10 16,-4-3 0-16,5 0 4 0,-3-2-3 15,0-3 10-15,1 1-6 0,4-1 7 0,-2-3-2 0,3 0 3 16,-3-2 0-16,4-2-3 0,-1 0-3 0,-3-3 4 15,7-4-16-15,-1 3 8 0,0-5 5 0,3 0-9 16,0 0-2-16,-2-5 2 0,4 3-1 0,5-6-5 16,-8 1-12-16,11-2 6 0,-6-2-21 0,1-2-4 15,1-1-8-15,-2-3-8 0,2-1-7 0,-3 0-4 16,-3-3-12-16,1-3 14 0,-3 3-17 0,-2-1-2 16,2-1 2-16,-7 2 5 0,-1-1 0 0,-2 2 2 15,-2-2 7-15,-1 5-1 0,-5-1 5 0,2 4 16 16,-1-1-5-16,-5 3 2 0,-1-3 2 0,1 5 5 0,-2 3 6 15,-2 1 0-15,-2-2 4 0,1 7 3 16,11 1-1-16,-27-2 8 0,14 6 4 0,-3 3 3 16,1-1 2-16,1 5 15 0,1 0-10 0,-2 9 0 0,0-2 4 15,8 0 9-15,-2 5-9 0,3-1 0 0,0 2 6 16,6-3 1-16,1 4 5 0,2-2-4 0,0-7-3 16,5 6-2-16,4-2 1 0,1-1 4 0,0-5-3 15,1-4-2-15,5 5 3 0,-1-5-6 0,5-3 5 16,-4 2-5-16,6-7 1 0,2 2 11 0,-2-4-23 15,2-4 7-15,-1 2-5 0,-2-7-3 0,1 6 1 16,0-11 1-16,-2 4 1 0,-1-3-9 0,2-6-4 16,-2 5 2-16,5-11-12 0,-8 2 2 0,-1 4-1 15,0-5-4-15,-3-2 0 0,7-7 2 0,-1 1 1 0,-6-2 0 16,-1 10 2-16,-1-10 1 0,-1 12-1 16,-4-4 6-16,0 5-10 0,1-2 14 0,-4 5 0 15,4 5 12-15,-6 2-11 0,0 4 12 0,-3 7 5 0,3-16-3 16,-3 16 3-16,6-12-9 0,-6 12-8 0,1-7 4 15,-1 7-1-15,0 0 6 0,0 0-8 0,0 0 2 16,12 24-1-16,-7-9 4 0,-2 1-2 0,1 2 4 16,2 4 3-16,-4 1 0 0,1 4-8 0,1-1 12 15,6 2-1-15,-5-1 8 0,1 0 1 16,1 0 0-16,2-5-7 0,-4 4 2 0,4-5 2 16,-5 1 2-16,2-3-9 0,3-4 8 0,-1-2-3 0,-2 2-1 15,-5-7-3-15,2 1 4 0,1 0-6 0,-4-9 6 16,6 9-4-16,-6-9 5 0,3 7-9 0,-3-7 10 15,0 0-2-15,5 11 12 0,-5-11-18 0,0 0 5 16,0 0-8-16,0 0 8 0,0 0-5 0,0 0-3 16,0 0-4-16,0 0 1 0,0 0-2 0,-27-32-7 15,20 26-3-15,-11 1 11 0,4-2-7 0,-1-1 2 16,2-2 2-16,-6 7 3 0,1 0-3 0,1 3-5 16,-1-2-2-16,0 2 10 0,2 2-6 0,-2-1 1 0,3 1 1 15,3 1 4-15,-1 5 0 0,4-2-3 0,-3 1 4 16,5 2 1-16,1-2 6 0,1 2 7 0,2-1-6 15,-1 5 4-15,4-13 2 0,-2 18-2 0,2-7 1 16,2-2 2-16,-1 6 1 0,-1-15 1 16,12 13 2-16,-4-6-1 0,3 0-3 0,0-3 1 0,4 3-5 15,0-1 3-15,-2-3-2 0,13-3 8 0,-12 2-2 16,4-6-10-16,0 0-3 0,3 3 2 0,-2-5-1 16,5-3-3-16,0 1-2 0,-4 1 3 0,-4-1-1 15,8-4-1-15,-6 4 0 0,-3-3 2 0,0 0-2 16,0 2-1-16,-2-6-3 0,-1 5-9 0,0-2 14 15,-3-1-1-15,0 2-2 0,-2 0-3 0,1 2 1 16,-5 2 0-16,3-7 0 0,-2 8 2 0,-4 6-6 0,9-11 0 16,-9 11-3-16,6-6-2 0,-6 6-1 0,0 0-5 15,13-4 11-15,-13 4 0 0,0 0-3 0,18 10-4 16,-10-7 11-16,-1 5 0 0,1-2 2 0,1 2 2 16,0 3 7-16,-1 0-8 0,3 4-1 0,-2-4 4 15,1 0-1-15,-1-1 2 0,2 0-3 0,-2 1 1 16,-3-4 2-16,-2 2-1 0,1 0-4 0,-5-9-16 15,9 12-12-15,-8-6-13 0,-1-6-19 0,6 10-20 16,-6-10-17-16,0 0-13 0,0 0-16 0,1 10-30 16,-1-10-34-16,0 0-36 0,0 0-52 0,0 0-65 15,-25-1-256-15,25 1-645 0,0 0 286 0</inkml:trace>
          <inkml:trace contextRef="#ctx0" brushRef="#br0" timeOffset="69127.6715">14266 3817 259 0,'0'0'331'0,"0"0"-29"0,-5-12-35 0,5 12-29 15,0 0-22-15,0 0-24 0,0 0-24 0,0 0-13 16,0 0-14-16,0 0-16 0,0 0-28 0,0 0-31 16,18 30-30-16,-12-21-27 0,2 4-23 0,-1-1-19 15,-1 3-19-15,2 2-22 0,2-1-5 0,1 3-10 16,-4-1-6-16,5-4-13 0,-2 1 11 0,-1-1 8 15,2 1 30-15,-1 0 11 0,2-3 42 0,-1 5 9 16,-3-7 28-16,4 4 14 0,-4-5 17 0,1 2 11 16,1-3 12-16,-4 0 16 0,3-1 6 0,-3 2 8 15,0-2 4-15,2 0 2 0,-2 0-8 0,0-2 1 16,-1 2-10-16,0-1-3 0,-5-6-3 0,10 13-14 0,-2-6 5 16,-4-2-9-16,-4-5-8 0,8 13-3 15,-5-6-19-15,-3-7 7 0,6 11-1 0,-2-5-13 0,-4-6 4 16,6 10-8-16,-6-10-6 0,3 10-7 15,-3-10 4-15,0 0-2 0,3 9 5 0,-3-9 3 0,0 0 6 16,0 0 9-16,0 0 17 0,0 0 7 0,0 0-7 16,0 0 11-16,0 0 6 0,0 0-4 0,11-21 1 15,-5 10 0-15,-2-3-7 0,3-2 1 0,-1 0 1 16,2-4-1-16,-1-6-4 0,5 3-5 0,2 1-7 16,-5-2-6-16,3 2-8 0,1 3-1 0,-3-4-5 15,-2 10-18-15,1-1-18 0,1-1-31 0,-2 6-38 16,1-2-44-16,-2 4-40 0,-1 2-50 0,-6 5-62 15,8-5-70-15,-8 5-388 0,0 0-778 0,0 0 345 16</inkml:trace>
          <inkml:trace contextRef="#ctx0" brushRef="#br0" timeOffset="69927.6028">15155 3518 33 0,'-8'-10'264'0,"8"10"-17"16,0 0-12-16,0 0-11 0,-3-11-14 0,3 11-8 0,0 0-16 16,0 0-9-16,-4-8-18 0,4 8-10 15,0 0-12-15,0 0-12 0,0 0-15 0,9-14-5 0,-9 14-5 16,12-9-13-16,-12 9-2 0,15-6-11 0,-8 1-3 15,4 1-1-15,2 0-9 0,0 1 1 0,-2-1-9 16,1 2 0-16,-12 2-5 0,21 0 0 0,-9 0-11 16,0-4 5-16,1 8-4 0,-1-2 3 0,-2 2-9 15,1-1-1-15,-2 1 3 0,1 1 2 0,-2 2-5 16,-1 3 1-16,1-5-3 0,-1 3 2 0,-1-3 0 16,1 9 3-16,-1-8-3 0,-1 4-1 0,1-2 2 15,-5 3 4-15,4 0 2 0,-5 2-7 0,0 4 3 16,0-1-3-16,0-1 1 0,-5-2-2 0,4 1 5 0,-5 3 2 15,0-1 1-15,0-1-8 0,0 1 2 0,-3 5-3 16,2-4 3-16,-2 1-2 0,-2-3 2 16,1 5 5-16,1-3-2 0,-2-4 5 0,2 2-6 0,0 1-3 15,0-1 5-15,1-1-2 0,0 1 0 0,1-4-3 16,1 5 0-16,-2-9-14 0,4 4 6 0,-1-1 5 16,2-2 0-16,-1 2-6 0,4-10 2 0,-2 14-7 15,-2-7 7-15,4-7-3 0,-2 14 2 0,2-14 2 16,2 16 9-16,-2-16-9 0,3 15 1 0,-3-15-1 15,6 13 2-15,-3-8-3 0,-3-5 3 0,6 13-2 16,-2-5 6-16,-1-2-3 0,-3-6 0 0,11 13 3 16,-10-8-1-16,-1-5-4 0,12 11 0 0,-8-7 3 0,-4-4-6 15,12 11-2-15,-4-9-2 0,-2 5-2 0,-6-7-2 16,13 7-1-16,-7-3-9 0,0 2-24 0,2-1-40 16,-8-5-47-16,12 9-52 0,-12-9-46 0,7 7-66 15,-2-1-57-15,-5-6-420 0,0 0-810 0,0 16 358 16</inkml:trace>
          <inkml:trace contextRef="#ctx0" brushRef="#br0" timeOffset="70204.6263">15359 4429 122 0,'5'7'265'16,"-5"-7"-7"-16,9 7-14 0,-9-7-6 0,7 6-10 15,-7-6-7-15,7 4-10 0,-7-4 0 0,0 0-7 16,14 4 0-16,-14-4-4 0,0 0-4 0,18-6-7 16,-18 6 5-16,13-4 1 0,-7-1 5 0,-6 5 6 15,8-7 4-15,-8 7 4 0,7-6 2 0,-7 6-4 16,6-11-5-16,-6 11-8 0,2-13-11 0,-2 13-17 16,1-11-15-16,-1 11-16 0,0 0-16 0,-7-14-1 0,7 14-23 15,-3-11-19-15,3 11-28 0,0 0-50 0,-12-8-69 16,12 8-85-16,0 0-79 0,-17-3-75 0,17 3-120 15,0 0-410-15,-22 8-904 0,22-8 401 0</inkml:trace>
        </inkml:traceGroup>
      </inkml:traceGroup>
    </inkml:traceGroup>
    <inkml:traceGroup>
      <inkml:annotationXML>
        <emma:emma xmlns:emma="http://www.w3.org/2003/04/emma" version="1.0">
          <emma:interpretation id="{E6DDF7C8-84CA-4249-86D7-E1D0FB9CE7F1}" emma:medium="tactile" emma:mode="ink">
            <msink:context xmlns:msink="http://schemas.microsoft.com/ink/2010/main" type="paragraph" rotatedBoundingBox="2161,7914 31870,7112 31961,10487 2252,11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CCED2F-19F9-483B-B2D0-09DD732EC1CB}" emma:medium="tactile" emma:mode="ink">
              <msink:context xmlns:msink="http://schemas.microsoft.com/ink/2010/main" type="line" rotatedBoundingBox="2166,7509 30097,7213 30117,9113 2186,9409"/>
            </emma:interpretation>
          </emma:emma>
        </inkml:annotationXML>
        <inkml:traceGroup>
          <inkml:annotationXML>
            <emma:emma xmlns:emma="http://www.w3.org/2003/04/emma" version="1.0">
              <emma:interpretation id="{835F2DFF-2038-4D09-859D-647635287BFC}" emma:medium="tactile" emma:mode="ink">
                <msink:context xmlns:msink="http://schemas.microsoft.com/ink/2010/main" type="inkWord" rotatedBoundingBox="2174,8306 5075,8275 5085,9181 2184,9212">
                  <msink:destinationLink direction="with" ref="{68119CC6-3F0D-46D3-8892-941E94D04CFB}"/>
                </msink:context>
              </emma:interpretation>
            </emma:emma>
          </inkml:annotationXML>
          <inkml:trace contextRef="#ctx0" brushRef="#br0" timeOffset="145576.1624">493 6412 45 0,'0'0'157'0,"0"0"-1"16,0 0-21-16,0 0-10 0,0 0-9 0,0 0-6 16,0 0-17-16,0 0 0 0,0 0-19 0,0 0-3 15,0 0-2-15,0 0-14 0,0 0 0 0,0 0-8 0,0 0-3 16,0 0-1-16,0 0-9 0,0 0 0 0,0 0-4 16,0 0 3-16,0 0 1 0,0 0-8 15,0 0 6-15,0 0-6 0,0 0 6 0,0 0-1 0,0 0-1 16,0 0-6-16,0 0 4 0,0 0 1 0,0 0 1 15,0 0 2-15,0 0 1 0,0 0 2 0,0 0 0 16,0 0 1-16,0 0 6 0,0 0 1 0,0 0-2 16,0 0 7-16,0 0-1 0,0 0 4 0,0 0 0 15,0 0 0-15,0 0-1 0,0 0 1 0,0 0-1 16,0 0-3-16,0 0-3 0,0 0 1 0,0 0-6 16,0 0-2-16,0 0-5 0,0 0 4 0,0 0 0 15,0 0 9-15,0 0 3 0,0 0 0 0,0 0 0 0,7 20 4 16,-5-10 3-16,-2-10-6 0,6 14 9 0,-2 0 1 15,-1 2-3-15,2-1 3 0,-4 0 1 16,4 1-8-16,1 2 8 0,-5 0-3 0,5 3-2 0,-4 4 5 16,-1-3 4-16,4 1-7 0,-4 1 2 0,4-7 5 15,-4 1-7-15,4 4 7 0,-4 3-3 0,4 1 3 16,-4-1 0-16,2-1-4 0,0 1 2 0,-1-1-6 16,-1 1-3-16,2-4 1 0,0 0 0 0,-2-4-4 15,2-1 1-15,-1 0-3 0,-1-1 5 0,-1 3-9 16,3-2 0-16,-1-1-6 0,-1 0-3 0,1-3-9 15,1 1 4-15,-2-2-2 0,-1 2-3 0,2-4-3 16,-2-9 2-16,4 13-7 0,-4-13-1 0,2 14 1 0,-1-7 5 16,-1-7-10-16,5 10 3 0,-5-10-5 0,0 0 2 15,0 0-8-15,0 13 5 0,0-13-5 16,0 0 5-16,0 0-1 0,0 0-5 0,1 11-6 0,-1-11-8 16,0 0-17-16,0 0-29 0,0 0-25 0,0 0-27 15,5 8-21-15,-5-8-20 0,0 0-23 0,0 0-29 16,0 0-37-16,0 0-47 0,0 0-78 0,0 0-238 15,0 0-652-15,0 0 289 0</inkml:trace>
          <inkml:trace contextRef="#ctx0" brushRef="#br0" timeOffset="146450.1392">275 6652 67 0,'-12'-11'253'0,"5"5"-16"0,7 6-6 0,-9-11-15 15,3 4-15-15,6 7-13 0,-8-12-18 0,4 4-8 16,4 8-18-16,-1-15-8 0,1 15-10 0,3-13-6 15,1 5-10-15,3-5-2 0,4 2-8 0,-1-2-1 16,11-5-3-16,-3 3-5 0,6-2-4 16,-3 3-8-16,1 0-6 0,4 0-3 0,-1 4-2 0,-3-4-5 15,5 7-2-15,-2 2-5 0,1-1-1 0,-1 6-6 16,-5 3-4-16,3-2 5 0,3 5-1 0,-1 1-12 16,-8-1 1-16,0-1 2 0,-2 6 1 0,3-1-7 15,2 4-9-15,-7-1 9 0,0-1-6 0,-1 3 1 16,-3-2 2-16,2 1 4 0,-4 3-2 0,2-4-6 15,-1 1-1-15,-2 1-5 0,-2-2 1 0,-1 0-1 0,0 3-2 16,-1-2-5-16,-4-1 3 0,2 1-1 0,0 0-1 16,-4 0-4-16,1 0 3 0,-2-2-3 0,-1 2-4 15,-1-4-3-15,-1 3 3 0,1-2 6 0,-2-1-8 16,1 1 3-16,2-1 4 0,-1-3-9 0,-2-2 0 16,-1 4 0-16,2-3 7 0,8-6-6 0,-12 11 2 15,8-7 15-15,4-4-17 0,-11 7 1 0,11-7 2 16,0 0 5-16,-9 6-14 0,9-6 1 0,0 0 0 15,0 0 3-15,-10 7-1 0,10-7-7 0,0 0-3 16,0 0 0-16,0 0 2 0,0 0 3 0,0 0-4 16,0 0 1-16,0 0-6 0,0 0 8 0,0 0-4 15,0 0 6-15,0 0 3 0,24-20-10 0,-24 20 7 0,10-9-2 16,-1 7-2-16,0-2 3 0,-9 4-4 0,18-7 15 16,-8 5-11-16,1 2 2 0,-11 0 10 15,22-5-6-15,-8 5-1 0,-1-4-4 0,-1 4-6 16,3-2 5-16,1 4 1 0,-4-2 5 0,2 4-7 0,-4-3 2 15,7 3-2-15,-9-4-1 0,4 3 4 0,-3 1-3 16,3-1 8-16,0 1-2 0,-1-1-3 0,1 5 7 16,-2-2-5-16,-1-3 5 0,1 3-9 0,-2 0 0 15,1 0 12-15,-2 4-5 0,-1-5 5 0,0 0-2 16,0 3-4-16,0 5 10 0,-3-2-12 0,2-1 6 16,-5-10-2-16,0 21 1 0,0-11-4 0,-2 6 4 15,-2-2 2-15,1-1-1 0,-2 5 3 0,-2-1-4 16,-1 0 3-16,-4 3-1 0,2-6-1 0,-4 4 4 15,0 1-4-15,2-3 3 0,-2-1 5 0,1-2-3 16,-4-1 5-16,-1 5 1 0,1-4-3 0,2-1 6 16,0-3 5-16,-2 1-16 0,1-2 1 0,3-2-3 0,-2 2 5 15,-3-2-3-15,3-2-2 0,1 2-1 0,-2-2 3 16,4-4-6-16,2 1 18 0,10-1-29 0,-20-1 11 16,20 1-11-16,-18-4-2 0,18 4-14 0,-16-7-16 15,10 1-12-15,6 6-23 0,-12-7-15 0,12 7-39 16,-7-10-42-16,7 10-47 0,0 0-70 0,-2-15-300 15,2 15-635-15,0 0 282 0</inkml:trace>
          <inkml:trace contextRef="#ctx0" brushRef="#br0" timeOffset="146955.5917">1255 6854 277 0,'0'0'270'16,"0"0"-9"-16,8 8-3 0,-8-8-12 15,6 13-12-15,-5-4-8 0,-1-9-7 0,9 16-18 0,-6-10-11 16,4 4-5-16,-4 0-10 0,3-2-9 0,0 4-8 16,2 0-8-16,-4-4-8 0,1 3-10 0,-1-1-2 15,2 0-1-15,0 1-13 0,-1-1-4 0,-2 1-10 16,3-4 1-16,0 3-6 0,-2 0-4 0,-1-2-6 16,-2 1-1-16,4 2-7 0,-5-11-3 0,4 14 4 0,-2-7-10 15,-2-7-7-15,7 14-1 0,-7-14-4 0,2 11-3 16,-2-11 0-16,3 8 5 0,-3-8 3 0,0 0 5 15,0 0 9-15,0 0 8 0,0 0 16 0,3 9 5 16,-3-9 5-16,0 0 2 0,0 0-9 0,0 0-5 16,0 0-9-16,0 0-11 0,4-31 3 0,-4 19-17 15,3-5-5-15,0-6-7 0,0 2-7 0,0-3-4 16,5-1-2-16,-2 1-7 0,1 0-4 0,-1 2-20 16,3-1-18-16,3 1-25 0,-6 7-29 0,4-2-39 0,2 3-44 15,-1 3-38-15,-1-3-33 0,4 4-23 16,-4 7-22-16,-3-4-27 0,-7 7-27 0,15-7-22 15,-9 4-53-15,-6 3-304 0,0 0-752 0,18 3 333 0</inkml:trace>
          <inkml:trace contextRef="#ctx0" brushRef="#br0" timeOffset="147209.6981">1714 6802 89 0,'18'0'303'0,"-18"0"-20"0,17-4-7 0,-17 4-7 15,16-1 3-15,-16 1-22 0,15 0-3 0,-15 0-6 16,15 0-4-16,-3 1-13 0,-5 3 0 0,2 2 1 15,0-1-9-15,2 4-1 0,1 2 0 0,-5 0-13 16,5 3-1-16,-5 0-18 0,1 2-8 0,1 0-11 16,-2-1-12-16,-1 1-15 0,-3 1-12 0,2-3-8 15,-2 4-10-15,0-1-13 0,-2 0-10 0,1-3-9 0,-2 10-9 16,0-11-9-16,1-1-18 0,-1 2-28 0,0-5-25 16,0-9-40-16,0 16-28 0,0-16-25 0,0 13-20 15,0-13-17-15,0 0-13 0,0 0-12 0,3 7-29 16,-3-7-26-16,0 0-18 0,0 0-21 0,0 0-29 15,6-31-40-15,-6 15-230 0,2 1-608 0,-1-1 268 16</inkml:trace>
          <inkml:trace contextRef="#ctx0" brushRef="#br0" timeOffset="147516.7016">2054 6816 101 0,'8'-3'264'0,"-8"3"-13"0,10-6-14 16,-10 6-12-16,8-5-1 0,-8 5-6 0,12-4-10 15,-12 4-10-15,0 0-9 0,15-2-13 0,-15 2-2 16,13 1-19-16,-13-1-11 0,18 7 0 0,-9-3-11 0,3 1-7 15,-3-2 7-15,0 4-7 0,4 7-8 0,-2-5-10 16,-1 2-5-16,2 0-6 0,-5-4-7 16,2 2-9-16,2 2 4 0,-4 0-6 0,-1-1-2 0,-1-2-3 15,1 0-2-15,-3 3-10 0,-2-1 4 0,-1 3-7 16,-1 2 3-16,-5-7-6 0,0 8 5 0,-2-3-5 16,-4-1-5-16,0 3 1 0,-1-3 0 0,0 0-2 15,-2 0-2-15,-5 2-3 0,-1 0 5 0,5-7-1 16,-6 4 2-16,7-1-5 0,-3-3-4 0,0-2-6 15,3 1 0-15,0 0-4 0,5-2-6 0,-1-1-3 16,1-2-5-16,10-1-23 0,-17 4-14 0,7-2-28 16,10-2-25-16,-12 1-34 0,12-1-21 0,0 0-25 15,0 0-37-15,-19-3-47 0,19 3-47 0,0 0-70 0,-8-5-306 16,8 5-713-16,0 0 315 0</inkml:trace>
          <inkml:trace contextRef="#ctx0" brushRef="#br0" timeOffset="147976.3446">2463 6412 233 0,'-4'-11'312'0,"4"11"-10"16,0 0-20-16,0 0-4 0,0 0-13 0,0 0-17 0,0-14-8 15,0 14-24-15,0 0-19 0,0 0-11 0,0 0-22 16,0 0-7-16,0 0 5 0,0 0-10 16,0 0 4-16,0 0 5 0,16 31 2 0,-13-14-1 0,3-3 5 15,0 7 4-15,1 2-1 0,-1 1-1 0,2 2 4 16,1 10-2-16,0-12-7 0,-2 8 1 0,5 2-6 15,-4-5-8-15,1 9-8 0,-2-9-2 0,3-2-7 16,-4 1-12-16,3-2-2 0,-1 3-5 0,-1-4-15 16,2 2 2-16,0-1-9 0,0 1-5 0,2-2-7 15,-4-1-5-15,0-3-12 0,-1-4-2 0,0 3-4 16,0-3-11-16,0-1-4 0,0 2-2 0,-1-1-1 16,-5-3 2-16,4-2-11 0,1 4-4 0,-4-7-12 15,2 0-16-15,0 0-17 0,0 1-18 0,-3-10-20 16,3 14-27-16,-3-14-28 0,0 13-39 0,0-13-38 15,0 0-25-15,0 0-32 0,-6 12-44 0,6-12-37 0,0 0-55 16,0 0-60-16,0 0-384 0,-21-20-892 0,17 12 396 16</inkml:trace>
          <inkml:trace contextRef="#ctx0" brushRef="#br0" timeOffset="148585.0968">2490 7067 2 0,'0'0'246'0,"0"0"-15"16,-8 6-11-16,8-6-14 0,0 0-7 0,0 0-10 16,0 0-6-16,0 0-7 0,0 0 1 0,0 0-12 0,0 0-1 15,0 0-8-15,0 0-11 0,0 0-2 16,35 1-7-16,-35-1-10 0,15-1-4 0,-15 1-4 15,21-6-13-15,-5 1-2 0,-3 0-11 0,1 1-11 0,-1-4-2 16,2 1-8-16,0 0-10 0,7-5-13 16,-7 1 3-16,8 2-6 0,1-2 5 0,-4-1-15 0,0-1-4 15,-2 6 1-15,-3-3-9 0,6-2 1 0,-2-1-1 16,-4 0-4-16,1 4-5 0,1-2-1 0,-1-2-4 16,-2 3 1-16,-1-1-2 0,-3 1-2 0,4-1-4 15,-2 0 1-15,0 2 0 0,-6 0 1 0,3 0 3 16,-2 2-5-16,-1 0-2 0,-6 7 3 0,6-15-1 15,0 9 3-15,-6 6 4 0,1-13-5 0,-1 13 10 16,0-12 3-16,0 12-9 0,0 0 8 0,0 0 2 16,-6-17 0-16,6 17-5 0,-9-7-4 0,9 7 7 15,-14-2-3-15,2 1-6 0,12 1 7 0,-20 1-4 16,20-1 0-16,-22 0 4 0,10 3-7 0,0 1 11 0,-3-1-4 16,-1 5 1-16,5-3 9 0,-1 2-10 0,0 0 20 15,-1 1-19-15,1 3 9 0,-1-2 7 16,4 5 5-16,0-5 2 0,0 3-1 0,0-1 8 0,1 2-2 15,4 0-5-15,1-1 5 0,-3 2 8 0,3 2 1 16,1 0 0-16,1 1 9 0,2-6 2 0,1 3 8 16,1-3 1-16,3 5 2 0,-2-5 7 0,5 2 6 15,2-2 3-15,-1 1-3 0,4-2 3 0,-2-2 1 16,2-1 2-16,1 2-11 0,3-3-3 0,-1-2-5 16,1 1-8-16,1-3-10 0,-1 0 0 0,0-1-8 15,4-1-12-15,-5 3-23 0,0-3-33 0,-2 0-43 16,2-3-46-16,-1 2-56 0,-1-3-54 0,2 2-46 0,-7 2-58 15,0-3-80-15,-10 3-416 0,18-4-887 16,-9-3 392-16</inkml:trace>
        </inkml:traceGroup>
        <inkml:traceGroup>
          <inkml:annotationXML>
            <emma:emma xmlns:emma="http://www.w3.org/2003/04/emma" version="1.0">
              <emma:interpretation id="{D696BD29-BDEC-4027-9B0F-C1C4B6403907}" emma:medium="tactile" emma:mode="ink">
                <msink:context xmlns:msink="http://schemas.microsoft.com/ink/2010/main" type="inkWord" rotatedBoundingBox="5448,8051 8949,8014 8960,9058 5459,9095">
                  <msink:destinationLink direction="with" ref="{68119CC6-3F0D-46D3-8892-941E94D04CFB}"/>
                </msink:context>
              </emma:interpretation>
            </emma:emma>
          </inkml:annotationXML>
          <inkml:trace contextRef="#ctx0" brushRef="#br0" timeOffset="148828.8866">3507 6846 334 0,'19'4'334'0,"-8"-4"-9"0,4 1-1 0,0-1-8 16,1-1-1-16,1-2-12 0,0 2-12 0,3 1-11 15,1-2-2-15,-2-2-14 0,8 2-13 0,-6-3-24 0,4 2-12 16,4-1-19-16,2-2-21 0,-4-1-18 16,0 3-13-16,4-1-19 0,-1-2-25 0,-1 5-34 15,1-8-37-15,-3 3-41 0,3 0-46 0,-3 1-42 16,-3-3-43-16,4-1-56 0,-10 3-61 0,6-2-101 15,-9 1-292-15,4-6-708 0,-4 4 314 0</inkml:trace>
          <inkml:trace contextRef="#ctx0" brushRef="#br0" timeOffset="149433.9125">4442 6210 194 0,'0'0'305'0,"0"0"-13"0,0 0-21 0,0 0-16 16,0 0-16-16,0 0-16 0,0 0-5 0,0 0-5 0,0 0-2 15,0 0-3-15,14 16 8 0,-7-16-8 0,-7 0 4 16,27 0-4-16,-9-4-4 0,1 3-5 15,2-1-13-15,4-2-11 0,2-1-7 0,0 0-16 0,1 1-12 16,-1-2-7-16,3 0-17 0,-3 1-12 0,0-1-8 16,0 1-12-16,-1 2-7 0,0-1-8 0,-1-3-2 15,-2 3-11-15,3-2-10 0,-5 4-14 0,-4-2-27 16,-4 0-29-16,2 0-24 0,-2 1-41 0,-1 0-20 16,-12 3-24-16,15-5-23 0,-15 5-23 0,11-2-24 15,-11 2-32-15,0 0-30 0,0 0-59 0,0 0-313 0,0 0-688 16,0 0 304-16</inkml:trace>
          <inkml:trace contextRef="#ctx0" brushRef="#br0" timeOffset="150266.1835">4724 6884 108 0,'0'0'362'15,"-12"4"-31"-15,12-4-24 0,-10 5-21 0,10-5-17 16,0 0-23-16,-5 7-22 0,5-7-11 0,0 0-20 0,0 0 2 16,0 0-29-16,15 14-20 0,-15-14 0 0,20 5-18 15,-12-1-8-15,10-4-24 0,-3 1-4 0,3-1-16 16,-1 0-3-16,2-3-6 0,0 3-3 0,-1-4-11 15,3 4-6-15,-1 0 7 0,-4 2 3 0,9-4-6 16,-5 4 1-16,-2 0-3 0,-2 0 2 0,0-1-2 16,4 1 9-16,-7-1-22 0,4-1 20 0,-5 0-6 15,1 4-1-15,-1-3-4 0,-12-1 0 0,21-1 0 16,-9 2-4-16,-12-1 6 0,21 3 0 0,-10 0 10 16,3-7-1-16,-14 4-7 0,19-2 5 0,-8 1-1 15,-1-4 4-15,-1 2-8 0,6-3-3 0,0-5-2 16,-6 4-3-16,0 1-1 0,3-5-11 0,0 4 1 0,-5 0-3 15,1-3 2-15,2-1-9 0,-4 4-2 0,-6 7 0 16,7-14-1-16,-5 4-4 0,-2 10-2 0,0-14-1 16,0 14-6-16,-6-17 2 0,6 17-1 0,-7-14-5 15,-1 9 0-15,-8 0-1 0,-1 0 0 0,2-1 0 16,-1 3 1-16,-3 2 3 0,-1 1-6 0,-2-3-2 16,2 3 7-16,1 0 4 0,0 3 9 0,-2-3 10 15,1 3-2-15,1-2 5 0,3 3 1 0,-1 0 0 16,8 3-7-16,-6-5 3 0,5 4-4 0,-2-1 0 15,3-1-6-15,-1 6 0 0,2-4 0 0,1 3-8 16,1-3-8-16,0 3-20 0,3-1-22 0,-2 2-18 16,2 3-32-16,3-2-33 0,0-11-30 0,3 21-30 0,0-10-39 15,0 3-47-15,2 0-47 0,1-4-87 0,-2 1-270 16,5 0-732-16,0-2 324 0</inkml:trace>
          <inkml:trace contextRef="#ctx0" brushRef="#br0" timeOffset="149763.2875">4788 6188 154 0,'-10'7'312'0,"10"-7"-21"16,-12 2-9-16,12-2-21 0,-12 5-11 0,12-5-12 15,-8 6-15-15,8-6-24 0,-9 11 4 0,6-4-10 16,3-7-10-16,-8 20 5 0,6-11-7 0,-1 4 1 15,2 2 1-15,-1 3-2 0,-1 1 0 0,2 2 3 16,-1 7 4-16,2-7-2 0,0 7 1 16,0-4-3-16,3 1-1 0,-3 1-8 0,5 1-6 0,-4 1-8 15,4-4-6-15,2-3-9 0,-3 7-5 0,1-6-4 16,-1 4-7-16,1-1-9 0,2-1-11 0,-1-2-10 16,-3 3-11-16,2-2-4 0,1 2-7 0,-3-5-5 0,3 4-13 15,-2-1 8-15,2 1-18 16,-3-1-3-16,2 3-6 0,-5-5-1 0,6 2-8 0,-6-1 1 0,1 1-14 15,5-4-18-15,-7-3-9 0,1-1-26 0,-3 2-14 16,1-3-28-16,1-2-27 0,-2-3-32 16,3-9-28-16,-3 17-30 0,3-17-26 0,0 8-24 0,0-8-30 15,0 0-37-15,0 0-50 0,0 0-64 0,0 0-355 16,0 0-843-16,-21-27 374 0</inkml:trace>
          <inkml:trace contextRef="#ctx0" brushRef="#br0" timeOffset="150618.2918">5383 6910 123 0,'11'0'290'0,"-11"0"-12"0,0 0-12 0,0 0-4 16,13 6-17-16,-13-6-16 0,9 8-6 0,-9-8-10 16,12 10-10-16,-6-1-7 0,1 4-7 0,-1-6-1 15,2 6 3-15,-1 0-2 0,-2 3 5 0,2-3-12 0,1 0 3 16,-2 2-3-16,1 0-11 0,1 1 0 15,-2-5-7-15,-4-3-7 0,3 5-6 0,2-4-7 16,-4-3-8-16,-3-6-2 0,8 14-10 0,-5-8-2 0,-3-6 2 16,4 6 1-16,-4-6 8 0,0 0 2 0,0 0-4 15,0 0 6-15,0 0-1 0,15-1-3 16,-15 1-7-16,8-23 0 0,-4 15-14 0,4-5-13 0,-4 0-4 16,-2-1-17-16,5-3-8 0,1-8-3 0,-1 1-12 15,3-1-7-15,-1 1-2 0,3-1-21 0,0 4-10 16,-4 4-17-16,-1-1-22 0,1 1-18 0,2 5-26 15,-4-1-28-15,3 3-33 0,-2 3-32 0,-1 0-44 16,2 0-31-16,4 2-27 0,-12 5-35 0,13-8-46 16,-4 4-61-16,-9 4-96 0,14-7-290 0,-14 7-857 15,10-1 380-15</inkml:trace>
          <inkml:trace contextRef="#ctx0" brushRef="#br0" timeOffset="151241.9054">6157 6652 304 0,'0'0'360'0,"6"-9"-19"0,-6 9-15 15,0 0-21-15,0 0-16 0,0 0-7 0,0 0-16 16,0 0-17-16,0 0-13 0,0 0-10 0,-22 26-14 15,17-15-10-15,-5-1-9 0,4 8-3 0,-3-3-1 16,-1 1-4-16,2 5-6 0,-1-4-4 0,3 8-3 16,-1 0-5-16,1 1-7 0,0-2-13 0,1 0-9 15,2 1-14-15,0-3-11 0,2 4-9 16,1-10-12-16,1 2-3 0,4-1-15 0,-1 0-11 0,1-3-3 0,-1-1-5 16,2-2-5-16,3 0-4 0,-3-7-4 15,5 1-7-15,2 0-8 0,-3-1-7 0,8-2-4 16,-4-2-9-16,5-2-10 0,-5-2-6 0,3-1-5 15,3 0-15-15,1-6-8 0,4 0-7 0,-4-1-4 0,1-4-5 16,2 2 1-16,-3-3 2 0,1 0-3 0,1 1 8 16,-1-2 3-16,5 0 2 0,-2-11 1 0,-5 9 11 15,-4-1-7-15,-2-1 7 0,2 2 2 0,-6 0 5 16,2 4 1-16,-6 3 1 0,2 2 3 0,-2-1 5 16,0-2 1-16,-5 6-3 0,-1 8 6 0,0-15 7 15,0 15-2-15,-4-12 7 0,4 12-6 0,-12-5 11 16,12 5 5-16,-18 1 1 0,18-1 0 0,-25 4 10 0,11 0 9 15,-1 3 6-15,-3 2 4 0,3 1 7 16,2 2 3-16,0 1 3 0,1 1-2 16,3 1 5-16,4 2-3 0,-7-2 3 0,9 3-3 0,-4 4-7 0,2-5 0 15,13 1-1-15,-8-2-2 0,3 0-3 0,1 1 3 16,5-3-5-16,2 0-2 0,2 0 4 0,5-3 2 16,-2-2-1-16,8 0-7 0,5-3 4 0,0-5-3 15,3 0 0-15,-2-2-11 0,14-4 1 0,-3-6-2 16,0 2-2-16,0-7-9 0,-1 4-12 0,-1-2-18 15,-14 3-32-15,0 1-29 0,-1-4-40 0,-7 7-41 16,-1-6-53-16,-3 1-50 0,-1 4-39 0,-6-1-43 16,0 5-53-16,-4-6-76 0,-2 10-337 0,0 0-871 0,0 0 386 15</inkml:trace>
        </inkml:traceGroup>
        <inkml:traceGroup>
          <inkml:annotationXML>
            <emma:emma xmlns:emma="http://www.w3.org/2003/04/emma" version="1.0">
              <emma:interpretation id="{52931333-58CD-4CF4-BCEC-C34060E9375A}" emma:medium="tactile" emma:mode="ink">
                <msink:context xmlns:msink="http://schemas.microsoft.com/ink/2010/main" type="inkWord" rotatedBoundingBox="9688,8479 9825,8478 9832,9191 9696,9192"/>
              </emma:interpretation>
            </emma:emma>
          </inkml:annotationXML>
          <inkml:trace contextRef="#ctx0" brushRef="#br0" timeOffset="155602.3721">7741 6667 284 0,'0'0'288'0,"0"0"-10"0,0 0-10 15,0 0-10-15,0 0-10 0,3-9-3 0,-3 9-7 0,0 0-21 16,0 0-8-16,0 0-23 0,0 0-19 0,0 0-5 16,0 0-15-16,0 0-6 0,0 0-9 0,0 0-4 15,0 0-2-15,0 0-1 0,0 0-5 0,9 22-5 16,-9-22-11-16,0 0 0 0,5 10-8 0,-5-10 1 16,0 0-7-16,0 13-5 0,0-13-3 0,0 0-5 15,5 6-6-15,-5-6-7 0,0 0 0 0,0 0-4 16,0 0-3-16,0 0 0 0,0 0-8 0,0 0-4 15,17-1-5-15,-17 1-1 0,0 0-1 0,13-16-7 0,-7 11-1 16,3-2-1-16,-6-1-8 0,-3 8 1 0,8-13-3 16,-2 6-2-16,-6 7 1 0,4-17 1 0,-2 10-2 15,-2 7-3-15,4-12 4 0,-4 12 4 0,0 0 3 16,-4-16-1-16,4 16 2 0,0 0 0 0,-3-14 6 16,3 14-7-16,-6-7 0 0,6 7-1 0,0 0-1 15,-12-7-4-15,12 7-2 0,0 0-2 0,0 0-3 16,-5-6-10-16,5 6-12 0,0 0-23 0,0 0-35 15,0 0-36-15,0 0-45 0,0 0-38 0,0 0-41 16,-15 20-56-16,15-20-60 0,-4 14-417 0,4-14-825 16,-3 10 364-16</inkml:trace>
          <inkml:trace contextRef="#ctx0" brushRef="#br0" timeOffset="155112.5101">7793 7124 75 0,'-1'18'320'0,"-1"-9"-25"0,1 2-15 0,1-11-19 16,-3 20-14-16,3-9-11 0,0-11-16 0,3 18-12 16,-2-8-18-16,-1-10-14 0,3 18-17 0,3-9-6 0,-6-9-10 15,6 11-6-15,-1-5-9 0,-5-6-7 16,9 7 6-16,-9-7-8 0,9 7-3 0,-9-7-2 0,10 0-4 15,-10 0-3-15,0 0-12 0,19-7-3 0,-19 7-7 16,8-9-4-16,-8 9-2 0,9-11 0 0,-9 11-2 16,6-13-2-16,-3 5-5 0,-3 8-3 0,0-13 4 15,0 13 1-15,0-14-1 0,0 14-3 0,0-12-2 16,0 12-2-16,0 0-11 0,-6-11-2 0,6 11-4 16,0 0-1-16,0 0-8 0,-9-8-5 0,9 8 0 15,0 0-7-15,0 0-1 0,0 0-8 0,0 0-1 16,0 0 1-16,0 0-7 0,0 0-14 0,0 0-26 15,-17 0-27-15,17 0-36 0,0 0-36 0,0 0-24 16,0 0-34-16,0 0-37 0,0 0-43 0,-7 16-57 0,7-16-91 16,0 0-216-16,0 0-683 0,0 0 302 0</inkml:trace>
        </inkml:traceGroup>
        <inkml:traceGroup>
          <inkml:annotationXML>
            <emma:emma xmlns:emma="http://www.w3.org/2003/04/emma" version="1.0">
              <emma:interpretation id="{D84CE14E-29EC-49D0-A86D-4BE0A822343B}" emma:medium="tactile" emma:mode="ink">
                <msink:context xmlns:msink="http://schemas.microsoft.com/ink/2010/main" type="inkWord" rotatedBoundingBox="10826,7658 12182,7644 12199,9303 10844,9317"/>
              </emma:interpretation>
            </emma:emma>
          </inkml:annotationXML>
          <inkml:trace contextRef="#ctx0" brushRef="#br0" timeOffset="159377.049">8885 6407 42 0,'0'0'238'0,"0"0"-16"0,0 0-9 15,0 0-8-15,0 0-8 0,0 0-11 0,0 0-12 0,0 0-5 16,0 0-8-16,0 0-6 0,0 0-7 0,0 0-6 16,0 0-8-16,0 0-4 0,0 0-10 0,0 0-3 15,0 0-13-15,0 0-8 0,0 0-3 0,0 0-19 16,0 0 0-16,0 0-10 0,0 0 3 0,0 0-5 15,0 0-1-15,0 0 5 0,0 0 4 0,28 15 0 0,-17-5-2 16,-1 1 11-16,10 6-6 0,-5-7 0 16,4 5 8-16,0 2-4 0,2 1 1 0,2-1 3 15,-1 0 2-15,0 2-1 0,1-3 3 0,4 1 4 0,-2 0-2 16,-3 1-4-16,5-5 0 0,-8 5-1 16,7-2-2-16,1 3 5 0,-2-4-9 0,-3 2 0 0,4-2-2 15,1-3-8-15,-2 6 10 0,-1 0-9 0,4 3-4 16,-5-4-2-16,-1 1-5 0,-1-1 3 0,1 1-1 15,-2-5-3-15,2 2-4 0,-6-1 4 0,1-1 1 16,2 2-6-16,-3-5 0 0,1 0-8 0,1 1-1 16,-5 0 0-16,1-4-2 0,-1 1-2 0,3 1-3 15,-4 0-2-15,-1-4-1 0,4 2-1 0,-2 3 1 16,-5-6 0-16,1 1-3 0,0 3-4 0,-2-5-2 16,2 1-1-16,-9-4-4 0,10 7 0 0,-1-5 0 15,-9-2-3-15,11 7-1 0,-11-7 2 0,10 5-5 0,-10-5-5 16,0 0-9-16,6 4-10 0,-6-4-14 0,0 0-17 15,0 0-23-15,0 0-23 0,6 6-25 16,-6-6-29-16,0 0-35 0,0 0-34 0,0 0-24 0,0 0-31 16,0 0-39-16,0 0-54 0,-31-20-74 0,20 10-269 15,-1-1-763-15,2-2 338 0</inkml:trace>
          <inkml:trace contextRef="#ctx0" brushRef="#br0" timeOffset="159797.1979">9848 6184 196 0,'2'-10'251'0,"-2"10"-11"0,0 0-16 0,0 0-14 16,0 0-14-16,0 0-16 0,0 0-9 0,0 0-12 15,0 0-4-15,0 0-3 0,0 0-14 16,-15 30 3-16,8-14-3 0,-5 1-3 0,-2 7-4 0,1 11-5 16,-1 0 2-16,-5 0-5 0,0 4 3 15,-4 0-5-15,-2 3 5 0,0 2 8 0,-11 12 2 0,3-12 2 16,3-2-6-16,-12 18 0 0,7-1-1 0,5-13 1 16,1-4-5-16,0 2 1 0,0-2-5 0,2 1-6 15,-4-1-2-15,9-4-6 0,-5-2-6 0,1 0-9 16,4-3-5-16,3-2-4 0,-1-6-2 0,7-2-6 15,-4 0-7-15,7-8-2 0,-2 0-10 0,5-3-7 16,-2 4-1-16,3-8-8 0,-2 2-1 0,5-3-7 16,3-7 1-16,-9 11-8 0,9-11-1 0,-7 9-6 0,7-9-10 15,-9 5-15-15,9-5-24 0,0 0-35 0,0 0-46 16,0 0-36-16,0 0-36 0,0 0-26 16,-13-25-30-16,13 25-49 0,-3-17-47 0,6-1-86 0,-6 2-291 15,3-1-769-15,0-8 341 0</inkml:trace>
          <inkml:trace contextRef="#ctx0" brushRef="#br0" timeOffset="160193.9563">10233 5731 59 0,'0'0'295'0,"0"0"-14"0,0 0-14 0,0 0-9 15,0 0-16-15,-7 34-20 0,1-19-16 0,0 0-18 16,1 8-16-16,1-5-14 0,-4 3-15 0,-1 4-14 0,-1-2-15 16,0 2-13-16,1 1-8 0,0 0-13 0,-2-2-14 15,4 4-43-15,1-3-43 0,-5-1-56 16,-1 4-75-16,5-4-99 0,-2-6-184 0,3 2-469 0,0-4 207 15</inkml:trace>
        </inkml:traceGroup>
        <inkml:traceGroup>
          <inkml:annotationXML>
            <emma:emma xmlns:emma="http://www.w3.org/2003/04/emma" version="1.0">
              <emma:interpretation id="{C53DBB75-EF17-4248-BC4B-42A162F6D667}" emma:medium="tactile" emma:mode="ink">
                <msink:context xmlns:msink="http://schemas.microsoft.com/ink/2010/main" type="inkWord" rotatedBoundingBox="12743,8471 13572,8462 13578,8989 12749,8998"/>
              </emma:interpretation>
            </emma:emma>
          </inkml:annotationXML>
          <inkml:trace contextRef="#ctx0" brushRef="#br0" timeOffset="160637.6313">10797 6766 74 0,'0'0'363'0,"0"0"-23"0,4 11-9 0,-4-11-3 15,5 11-5-15,-1-7-10 0,-4-4-13 0,9 12-9 0,-4-3-14 16,1-2-11-16,0 6-12 0,3-2-12 16,-2 3-13-16,4 0-12 0,-5-4-17 0,4 7-14 0,-1-6-13 15,-2 3-9-15,2-4-18 0,-3-1-14 0,2 4-9 16,-4-6-15-16,-2 4-9 0,4-4-6 15,-6-7-9-15,6 13-12 0,-5-2-13 0,-1-11-13 0,2 14-20 16,1-4-28-16,-3-10-30 0,-5 13-30 0,5-13-33 16,-1 14-45-16,1-14-31 0,-9 11-28 0,6-4-34 15,3-7-37-15,-9 10-50 0,9-10-59 0,-14-3-281 16,14 3-714-16,0 0 316 0</inkml:trace>
          <inkml:trace contextRef="#ctx0" brushRef="#br0" timeOffset="161177.7311">10910 6568 289 0,'0'0'358'0,"0"0"-29"0,0-11-26 16,0 11-23-16,0 0-25 0,0 0-25 0,0 0-20 15,0 0-18-15,0 0-20 0,0 0-14 0,0 0-17 16,0 0-14-16,24 17-11 0,-19-9-21 0,2 2-3 15,-1-2-9-15,2 4-3 0,-3 0-18 0,6 0-10 16,-2 0-14-16,0 1-2 0,-2-2-6 0,2 4-5 16,2-2-3-16,-4-2-5 0,2 2 4 0,2-1-11 15,-3-1-1-15,3 2 2 0,-2-7 3 0,0 2-7 16,-2 0 2-16,2 2-2 0,-3-4 2 0,5 4-3 16,-5-3-2-16,4 0 6 0,-4-1-5 0,1 3 0 15,-1-6 2-15,-6-3-4 0,11 11-3 0,-8-4 1 0,-3-7 4 16,10 10-1-16,-10-10-8 0,9 7 2 0,-6-2-5 15,-3-5 0-15,0 0 1 0,5 9-7 0,-5-9 6 16,0 0 0-16,7 6 3 0,-7-6-1 16,0 0 0-16,0 0 2 0,0 0-3 0,0 0 5 0,0 0-5 15,0 0 1-15,8-25 5 0,-2 20-4 0,-6 5 4 16,6-19-1-16,-2 10-5 0,-1-2 7 0,4 0-7 16,-2 0 2-16,-1-1 9 0,8 1-4 0,-7 1 4 15,4 4 9-15,1-5 8 0,4 3 9 0,-5 1 7 16,1 2 11-16,0 0-6 0,1-1 7 0,2 2 10 0,-5 1 8 15,7 3 3-15,-2 0 12 0,5 2 5 0,-6-1 8 16,3 7 5-16,-2 0 5 0,1 0-1 16,-1 2-5-16,2-2-2 0,-3 2-7 0,0 1-9 0,7 5-7 15,-5-1-8-15,-2-5-6 0,1 5-4 16,-4 0-10-16,3 0-3 0,-3-1-26 0,-3 0-33 0,4 1-53 16,-4-2-47-16,-3-2-46 0,3 2-42 0,-4 2-64 15,-2-5-89-15,0-10-381 0,-2 15-799 0,2-15 353 16</inkml:trace>
        </inkml:traceGroup>
        <inkml:traceGroup>
          <inkml:annotationXML>
            <emma:emma xmlns:emma="http://www.w3.org/2003/04/emma" version="1.0">
              <emma:interpretation id="{D09E089D-4CD9-40B3-BDF3-5E9C1D40256D}" emma:medium="tactile" emma:mode="ink">
                <msink:context xmlns:msink="http://schemas.microsoft.com/ink/2010/main" type="inkWord" rotatedBoundingBox="14800,8146 17937,8112 17947,9032 14810,9065"/>
              </emma:interpretation>
            </emma:emma>
          </inkml:annotationXML>
          <inkml:trace contextRef="#ctx0" brushRef="#br0" timeOffset="162575.2847">12852 6240 114 0,'0'0'256'0,"3"-7"-20"15,-3 7-8-15,0 0-2 0,0 0-10 0,0 0-11 16,16 22-5-16,-11-5-6 0,4 5-5 0,0 0-9 15,-2 3-9-15,5 10-6 0,0 2-10 0,-1-1-1 16,4 6-11-16,-2-7 5 0,0 3-12 0,-2 1-6 16,1-1-6-16,0-1-12 0,-5-8-2 0,5 4-7 15,-3 4-7-15,1-1-2 0,-5-2-10 0,-1-9-5 16,-2-1-14-16,4 1 0 0,-5-8 1 0,2-2 1 16,-1 2-14-16,-2 0-5 0,1-5-3 0,-1 0-6 15,3-3-2-15,-3-9-2 0,-3 16-5 0,3-16-4 16,5 13 1-16,-5-13 1 0,0 11-3 0,0-11 0 15,0 0 2-15,0 0-5 0,0 0-6 0,0 0 0 0,0 0 0 16,0 0-11-16,0 0-8 0,0 0-9 16,0 0-8-16,0-41-15 0,1 27 3 0,4-3 4 15,1-1 10-15,1 4-20 0,2-3 5 0,3-1 6 0,0 3 0 16,-3 2 5-16,1 4-2 0,1 0 2 0,1-1 2 16,3-1 5-16,1 3 2 0,-3 0 0 0,2 3 3 15,0 0 5-15,2 4-2 0,-2 1 3 0,0 1 1 16,1-1 3-16,-3 2 3 0,2 5-1 0,0-4 13 15,-1 1-5-15,2-1 9 0,-3 3 3 0,1 0-5 16,-2 5 0-16,-3-4 8 0,4 0-3 16,-5-2 2-16,-2 5-10 0,1-5 10 0,-2 5-4 0,-2-1 3 15,1 0 0-15,-4 2 7 0,0-11-8 0,-6 22 1 16,3-7 3-16,-6-1-5 0,2-1 3 0,-2-1-4 0,-3 1-5 16,-2 0 4-16,1-1-3 0,-2 0 2 0,-4 0-4 15,1 0 3-15,3-3-2 0,-2-2-3 16,1 2-4-16,-2-1 4 0,2-1 3 0,-2-3-7 0,3-1 4 15,3 1 1-15,0-1-2 0,3-1-1 0,9-2-1 16,-19 0-1-16,19 0-1 0,0 0-2 0,-15-4-1 16,15 4-14-16,0 0 10 0,0 0-22 0,3-18 8 15,-3 18-19-15,12-14-3 0,-3 1-6 0,3 4 4 16,1-2-3-16,2 0 0 0,1-1 6 0,1 0 0 16,5-3 4-16,-7 3-6 0,10-1 8 0,-8 2 5 15,1 1 0-15,3-4 0 0,-4 7 10 0,-2 1 3 16,6-8 22-16,0 3-20 0,-3 3 9 0,-3 0 12 15,1-2 3-15,-1 4 6 0,3 1 5 0,-1-1-2 16,0 2-3-16,0-1-2 0,-1 5 11 0,-5-1-6 16,-1-1 2-16,-10 2 5 0,25 3 3 0,-14-1-9 0,1 5 14 15,-2-3 0-15,1 2 9 0,2-1 6 0,1 7 1 16,-1-7-1-16,3 1 1 0,-5 2 6 0,4 0 1 16,-2 1-5-16,1-2 4 0,0 0-6 0,1 3 1 15,3-2-1-15,-4-2-4 0,-1 1 4 0,2-4 0 16,-5 2-1-16,1-3-3 0,1-2-7 0,0 1 1 15,-12-1 1-15,25-1 2 0,-11-1-11 0,-4-3 1 16,0-1-5-16,2 1-1 0,3-1-3 0,-1-3-5 16,-7 1-3-16,4 1 0 0,2-2-2 0,-8 2-5 15,3-1 2-15,0 1 0 0,-1 3-3 0,-1-3-8 16,-6 7-8-16,8-11-9 0,-8 11-17 0,4-7-17 16,-4 7-22-16,0 0-26 0,0 0-39 0,0 0-35 0,0 0-15 15,0 0-17-15,0 0-22 0,-16-11-28 0,16 11-27 16,-20 4-32-16,20-4-41 0,-26-3-64 0,6 3-224 15,4 0-690-15,-4-4 306 0</inkml:trace>
          <inkml:trace contextRef="#ctx0" brushRef="#br0" timeOffset="162751.1123">13657 6711 292 0,'-3'-10'308'0,"3"-3"-13"0,-3 2-10 15,3 11-13-15,3-25-28 0,-3 14-7 0,0 11-19 16,9-20-20-16,-3 11-20 0,-1 1-19 0,2 0-7 15,-1-2-23-15,5 3-13 0,2 0-15 0,-1-3-24 16,3 5-24-16,-5-1-29 0,5 3-43 0,-4-1-32 0,5 2-39 16,-2-3-47-16,2 1-51 0,-1 2-86 0,-2-5-157 15,2 0-464-15,3 2 205 0</inkml:trace>
          <inkml:trace contextRef="#ctx0" brushRef="#br0" timeOffset="163412.0138">14202 6988 291 0,'0'0'321'16,"0"0"-21"-16,0 0-27 0,-8-8-21 0,8 8-21 0,0 0-21 16,0 0-18-16,15-17-13 0,-4 11-14 0,4-1-14 15,1-1-16-15,0 1-8 0,8-4-6 0,0 3-6 16,3-2 2-16,1 3-6 0,1 1-4 0,2 2 0 15,-3 0-8-15,-1-1 4 0,0 7-6 0,1-2 2 16,-1 2-12-16,-1-2 17 0,-7 4-3 0,0 0 3 16,-1 0 10-16,2 1-14 0,-4 2-1 0,-1 1 2 15,1-3 0-15,-1 0-5 0,0 0 1 0,2 2 2 16,-3 0 1-16,0-2-7 0,1 1 0 0,1-4-3 16,-1 3-3-16,-1-3 2 0,0-1-3 0,0 2-4 15,2-6-2-15,1 2 3 0,-1-1-12 0,0-3-2 16,1 0-4-16,-2-2-6 0,3-1-5 0,-2 2-4 15,2-3 0-15,-2 0-6 0,1-1-5 0,-2 1-5 0,0-1-3 16,-2 0-4-16,-1 3 1 0,0-3-5 16,-6 3-1-16,1 0-11 0,1-4-11 0,4 4-21 15,-6-3-22-15,-3 3-30 0,-3 7-39 0,7-12-43 0,-7 12-51 16,0-9-27-16,0 9-29 0,0 0-43 0,-19-6-42 16,5 1-71-16,-2 2-331 0,1 2-811 0,-4-1 359 15</inkml:trace>
          <inkml:trace contextRef="#ctx0" brushRef="#br0" timeOffset="163073.9994">14245 6362 74 0,'9'-3'334'0,"-9"3"-23"0,0 0-15 16,0 0-19-16,0 0-24 0,0 0-19 0,0 0-9 15,21 6-7-15,-15-2-5 0,0 3-7 0,1 4-13 16,1 2-1-16,2 0 2 0,-1 3-1 0,3 4 1 16,-3 5-8-16,0-1 5 0,1 0-5 0,-1 2 5 15,0-1-9-15,-1 1-5 0,-1-1-7 0,-1 3-9 16,2-2-6-16,1 10-12 0,-2-10-12 0,-4-2-11 15,3 3-11-15,-2-2-9 0,-1-1-5 0,3 0-14 16,-1 0-7-16,-2-2-11 0,0-8 1 0,-2 1-10 0,1-1-2 16,-1-1-7-16,4 1-8 0,-4-5-14 0,2 1-15 15,-3-10-19-15,2 13-30 0,-2-13-33 0,1 13-35 16,-1-13-33-16,0 0-25 0,3 7-30 0,-3-7-21 16,0 0-44-16,0 0-40 0,0 0-59 0,0 0-72 15,0 0-249-15,0 0-738 0,-31-14 327 0</inkml:trace>
          <inkml:trace contextRef="#ctx0" brushRef="#br0" timeOffset="163604.5006">14716 6688 91 0,'-4'-5'342'16,"1"-6"-23"-16,3 11-24 0,-5-18-28 0,5 10-24 0,0 8-22 16,5-18-26-16,-2 11-18 0,4 0-20 15,-1-1-26-15,-6 8-30 0,18-9-36 0,-9 5-46 16,2 3-57-16,-11 1-67 0,23-4-104 0,-12 2-170 0,1 2-410 15,-12 0 181-15</inkml:trace>
          <inkml:trace contextRef="#ctx0" brushRef="#br0" timeOffset="163950.0446">15319 6740 12 0,'7'9'346'16,"-1"-4"-14"-16,2 2-19 0,-1-1-18 0,1 1-13 15,-1 1-13-15,1 1-8 0,0-3-9 0,0 4-4 16,-1-4-19-16,2 0-17 0,2 2-25 0,-4-2-5 16,2 0-18-16,-3 1-16 0,-6-7-25 0,17 11 0 15,-10-4-13-15,-1-1-9 0,-2 1-8 0,2-2-7 0,-6-5-15 16,8 10 0-16,-8-10-12 0,0 0-3 16,6 4-3-16,-6-4-8 0,0 0-19 0,0 0-8 15,0 0-18-15,0 0 4 0,12-24-8 0,-8 17-12 16,2-7-8-16,-3 7-1 0,5-9-1 0,-2 1-1 0,1 0 1 15,4 2 9-15,-3-1-8 0,3 1 8 0,-2 1 3 16,1 1 14-16,4 0 13 0,-5 3 9 16,4 1 6-16,1 1 15 0,0 1 3 0,-2 0 13 15,3 5 10-15,2-1 6 0,-2 2-1 0,0 4 1 0,1 0-2 16,0 0-5-16,2 1-4 0,-3 3-6 0,3 2-5 16,-3-3-6-16,3 3-5 0,3 3-7 0,-3-3-14 15,-3 2-42-15,2 3-47 0,-2-7-48 0,-1 5-35 16,-1 0-50-16,-4-1-67 0,5-1-95 0,-10-4-359 15,3 0-781-15,4 3 346 0</inkml:trace>
        </inkml:traceGroup>
        <inkml:traceGroup>
          <inkml:annotationXML>
            <emma:emma xmlns:emma="http://www.w3.org/2003/04/emma" version="1.0">
              <emma:interpretation id="{A8B15062-DEF0-4886-90E4-693ABBCA83FD}" emma:medium="tactile" emma:mode="ink">
                <msink:context xmlns:msink="http://schemas.microsoft.com/ink/2010/main" type="inkWord" rotatedBoundingBox="18656,8078 20158,8062 20167,8955 18665,8971"/>
              </emma:interpretation>
            </emma:emma>
          </inkml:annotationXML>
          <inkml:trace contextRef="#ctx0" brushRef="#br0" timeOffset="165256.0634">16715 6875 79 0,'0'0'312'0,"0"0"-22"0,0 0-20 0,0 0-11 0,0 0-4 16,0 0-6-16,0 0-14 0,0 0-10 16,0 0-9-16,27 21-10 0,-21-13-9 0,3 5-4 0,-4-3-10 15,4 1-12-15,-1-1-14 0,2 0-2 0,1 2-11 16,1-2-2-16,1-1-9 0,1-1-10 0,-1-4-4 15,0 3-9-15,-2-1-6 0,4-5-9 0,0 4-7 16,-2-5-6-16,3 0-9 0,1-1-8 0,-2-3-5 16,0 0-10-16,1-2-1 0,-2 0-5 0,0-3-5 15,-2-4-2-15,0 2 1 0,-4 1-7 0,1-4-2 16,-5-1-6-16,2 2-3 0,-4-5-5 0,-2 4-5 16,-2 0-1-16,-1 0-4 0,-4-1-9 0,1 2-1 0,-3 0 0 15,-3 2 5-15,-2-2-3 0,1 2 0 16,0 4 0-16,-5 1 5 0,1 1-6 0,-2 1-3 0,0 4 0 15,1 0 1-15,-3 4-3 0,4 0 7 0,-2-1-3 16,0 7-2-16,2 1 3 0,1-1 1 16,2 5 5-16,2-1 3 0,3 3-2 0,-2-3 4 0,5 3 0 15,0 0 0-15,4-3-1 0,2 3-1 0,0-5 5 16,3 3-2-16,0-2 4 0,0 0-3 0,3-5-1 16,4 5-2-16,-7-5 2 0,8-1-2 0,-4 1 1 15,1-3-2-15,1 0 0 0,3-4 0 0,-12-1-6 16,21 0 2-16,-11-1-1 0,5-4-1 0,-3 3-1 15,3-3 0-15,-3-6 0 0,1 1-2 0,1-3 0 0,-3 3-1 16,3-5-2-16,1-5-7 0,-2 2 0 16,-1 3-5-16,0 1 0 0,2-1-3 0,-6 3-2 0,4 0 0 15,-3 3 1-15,5 2 6 0,-7-2-2 0,4 4 1 16,-2 2-2-16,3 2 11 0,-12 1-12 0,20 1 7 16,-9 2 1-16,-2 2-2 0,4 5 3 0,1-1 6 15,-1 2-1-15,3 0 1 0,-2 0 3 0,-1-2 4 16,4 2-3-16,-1-3 0 0,-5 1-1 0,1-2 1 15,-1-3 3-15,-2-1 0 0,2-2 0 0,4 1 4 16,-2-4-2-16,2 1 5 0,1-3-3 0,-2-2-3 0,-1-4 6 16,2 0-3-16,3-6-1 0,2 0 1 0,-4 0-5 15,2-4 2-15,-3 0-2 0,3-1-5 0,-3-4-5 16,-1 4-13-16,0-6-2 0,-1-5-2 0,-1-1-12 16,0-4-6-16,-6 2-3 0,-3 1-3 0,-3-3 8 15,-3 1-1-15,-1 10 7 0,-2-11 8 0,-3 14-1 16,-2 0 12-16,-2 2-6 0,4 7 4 0,-6-1 7 15,-1 3 1-15,1 7 6 0,0-2 6 0,-3 5-3 16,0 4 6-16,0 5 5 0,0 2 11 0,-1 8 5 16,-2 3 8-16,3 1 2 0,-1 10 7 0,4 3-4 15,3-9-1-15,3 10 4 0,4-7-1 0,-1 8 1 16,5 1 2-16,2-8-3 0,2-3 6 0,0 3-5 0,8 6 1 16,-4-7-6-16,1-1-3 0,5 5-4 15,2-7 1-15,-1 2-5 0,-1-5 1 0,3 1-5 0,-1-2-1 16,3-2-6-16,-3 2-15 0,0-4-15 0,3-1-16 15,-6 0-24-15,3-7-26 0,-2 2-20 0,-1-4-18 16,-4-1-18-16,0-1-17 0,1-2-16 0,-9-3-15 16,18 3-9-16,-18-3-11 0,23-6-24 0,-14 1-24 15,4-3-52-15,-3-4-208 0,1-1-558 0,5-9 248 16</inkml:trace>
          <inkml:trace contextRef="#ctx0" brushRef="#br0" timeOffset="165718.0838">17833 6743 157 0,'0'0'383'0,"0"0"-20"0,-10-4 3 0,10 4-26 16,0 0-22-16,0 0-21 0,0 0-15 0,0 0-22 16,0 0-16-16,27-10-20 0,-15 5-20 0,6 4-24 15,-1 0-19-15,6-3-15 0,1 4-14 0,1-4-12 16,5 1-23-16,-3 3-45 0,0-2-52 0,-1 1-55 15,0 0-45-15,-2 1-59 0,-7 0-78 0,3 0-126 16,-4-4-206-16,2 4-617 0,-3-3 274 0</inkml:trace>
          <inkml:trace contextRef="#ctx0" brushRef="#br0" timeOffset="165542.0086">17888 6184 4 0,'0'0'339'0,"-1"-17"-25"0,1 17-20 0,0 0-16 0,0-14-18 15,0 14-26-15,0 0-23 0,0 0-8 0,0 0-9 16,0 0 3-16,0 0-10 0,9 51-8 0,-3-27-13 16,1 2 22-16,1 10-29 0,1 1 5 0,-5-1-3 15,5 1-2-15,0-1-6 0,0-1-9 16,-3 2-6-16,6-2-7 0,-6-6-10 0,1-2-9 0,-2-2-13 15,2 3-4-15,-1-2-12 0,2 0-4 0,-2-1-9 16,0 0-6-16,1-2-13 0,-4-4 1 0,3 1-5 16,-1-3-4-16,-4-3-5 0,4 1-7 0,-4-2-11 0,1 0-20 15,1-5-22-15,-3-8-31 0,1 18-19 16,0-11-41-16,-1-7-28 0,0 0-21 0,-1 11-30 16,1-11-41-16,0 0-48 0,0 0-69 0,0 0-291 0,0 0-694 15,0 0 307-15</inkml:trace>
        </inkml:traceGroup>
        <inkml:traceGroup>
          <inkml:annotationXML>
            <emma:emma xmlns:emma="http://www.w3.org/2003/04/emma" version="1.0">
              <emma:interpretation id="{421B3703-F05C-4148-BF38-9AAE81042953}" emma:medium="tactile" emma:mode="ink">
                <msink:context xmlns:msink="http://schemas.microsoft.com/ink/2010/main" type="inkWord" rotatedBoundingBox="20698,7986 23983,7951 23992,8843 20708,8878"/>
              </emma:interpretation>
            </emma:emma>
          </inkml:annotationXML>
          <inkml:trace contextRef="#ctx0" brushRef="#br0" timeOffset="166453.9377">18916 6259 39 0,'-4'-16'282'0,"4"16"-18"15,3-15-19-15,-3 15-17 0,0 0-21 0,3-9-19 0,-3 9-5 16,0 0-9-16,0 0-8 0,0 0-7 0,20 21-8 16,-14-7-10-16,5 7-4 0,-4 3-4 15,1-2-3-15,-1 7-7 0,4-3-6 0,-2 10-3 0,-3 1-13 16,1-1 0-16,0-1-7 0,1 2-8 0,-2-1-4 16,-2 1-13-16,5-5-1 0,-3-2-13 0,0-6-6 15,-1 0-2-15,-2-6-1 0,1 5-7 0,-2-8 1 16,2 2-10-16,-1-4-1 0,0-2 0 0,-1-2-5 15,-2-9 4-15,3 13-1 0,-3-13-5 0,4 10-1 16,-4-10 2-16,2 8-4 0,-2-8-1 0,0 0-1 16,0 0-11-16,0 0-1 0,0 0-11 0,0 0-7 15,-15-27-2-15,9 17-9 0,-3 3-6 0,-3-4 0 0,-3 2-3 16,-3 0 4-16,0 1 6 0,2 4-5 0,-4 1 12 16,2-1-2-16,-1 4 4 0,-5-1 3 0,5 2 9 15,-1-2 10-15,1 2 12 0,4 3-3 0,-1-2 6 16,5 3-3-16,1 1 0 0,2 0 8 0,1 1 1 15,7-7-2-15,-11 15 2 0,8-1 6 16,-1-4 2-16,4 4 0 0,0-14-4 0,4 21 8 0,2-9-8 16,3 1 4-16,5-1-3 0,-1-4 4 0,1 1-3 15,1-2-6-15,2-4-5 0,1 1 7 0,-4-2-8 0,2 2-4 16,4-4 3-16,-1 0 0 0,0 0-11 16,7-4 1-16,-10 1 4 0,2-5-3 0,0 2-2 15,1-4-1-15,2-1-3 0,-1-4 5 0,-7 4-4 0,6-5 2 16,-8 5-2-16,1-4-8 0,0 1 10 0,-3 2-3 15,1-2 1-15,-1 3-6 0,1-2 16 0,-5 5-14 16,4 0 1-16,-6 1-5 0,-3 7 0 0,7-6-1 16,-7 6-7-16,12-6 0 0,-12 6 7 0,0 0-1 15,0 0 2-15,20 7 1 0,-14-2-5 0,0 2 1 16,-6-7 9-16,13 15-5 0,-6-8-5 16,-1 0 5-16,2 0 0 0,-2 0 2 0,1 3-12 0,1-3-32 15,-2 4-24-15,-2-4-25 0,-4-7-20 0,9 14-31 0,-9-14-43 16,2 10-30-16,-2-10-58 0,0 0-83 15,0 0-227-15,0 0-630 0,0 0 279 0</inkml:trace>
          <inkml:trace contextRef="#ctx0" brushRef="#br0" timeOffset="166844.0478">19283 6485 196 0,'0'0'324'15,"0"0"-36"-15,6-14-31 0,-6 14-21 0,10-7-24 16,-2 3-21-16,1 0-20 0,3 1-21 0,1-4-13 16,6 4-23-16,-1-1-12 0,0 1-11 0,8 2-13 15,0-3-5-15,0 4-6 0,-7-2-9 0,7 0 1 16,0 0-4-16,1 2 4 0,-6 0 3 0,-1 4 4 16,-1-2 2-16,-4 2 13 0,3 0 12 0,-3 3-2 0,0 2 1 15,-2 2 11-15,-1-2-8 0,-2 4 17 16,-2 0 9-16,-1 2-1 0,-4-1 13 0,2 4-8 15,-4 0-2-15,-1-2 4 0,3 6 5 0,-7 1 0 0,4-4-2 16,0-3-8-16,-2 2-5 0,-1 5-10 16,3-7-1-16,0 0-6 0,0 2-6 0,0-5-6 15,3 2-5-15,-1-1-7 0,2-2-7 0,-2 0-3 0,2 2-7 16,-1-3-5-16,2-1-4 0,-2 1-4 0,4-1-6 16,-2 0-1-16,0 0-5 0,3-5-4 0,-1-1-15 15,4 0-17-15,-4 2-21 0,1-1-24 0,-8-5-25 16,13 7-36-16,-5-6-28 0,-8-1-37 0,0 0-30 15,21-8-34-15,-21 8-50 0,8-8-44 0,-8 8-78 0,5-12-307 16,-5 1-775-16,0 11 344 0</inkml:trace>
          <inkml:trace contextRef="#ctx0" brushRef="#br0" timeOffset="167191.2352">19587 6774 326 0,'0'0'361'15,"0"0"-31"-15,0 0-30 0,0 0-27 0,-13-8-23 16,13 8-27-16,0 0-20 0,25-13-17 16,-10 6-22-16,3 1-18 0,7-4-12 0,2 2-15 0,1-2-15 15,-1 1-16-15,14-1-5 0,-10 4-16 0,11-1-3 16,-4-1-12-16,-9 1-6 0,1 1-1 0,-1 3-8 16,-2-1-12-16,-1 0 7 0,-7 4-3 0,2 4 4 15,-3-2 2-15,-2 0 8 0,2 3 13 0,-3-1 17 16,1 0 16-16,-1 4 9 0,-6-2 17 0,-3 1 6 15,6 3 14-15,-6-2 6 0,0 0 3 0,3 5 2 16,-3-2-8-16,-2-2-1 0,2 2-10 0,-1 0-5 16,-1-1-11-16,1-2-6 0,-2 1-15 0,1 6-6 0,-2-6-4 15,2 2-11-15,-2-4-7 0,2 3-8 16,-4-10-7-16,2 15-22 0,-1-8-28 0,-1-7-36 16,0 12-35-16,0-12-42 0,5 9-31 0,-5-9-21 0,0 0-27 15,0 0-37-15,0 0-44 0,0 0-50 0,0 0-62 16,0 0-313-16,-33-23-759 0,21 11 336 15</inkml:trace>
          <inkml:trace contextRef="#ctx0" brushRef="#br0" timeOffset="167331.8761">20197 6371 298 0,'5'-15'341'0,"-2"-6"-35"16,0 3-26-16,0 4-33 0,3 0-22 0,1 0-26 15,0 0-25-15,1 4-26 0,1-5-33 0,0 5-35 0,-2 3-41 16,5-3-47-16,2 2-38 0,-1-2-71 0,0 3-85 15,1-3-145-15,1 0-375 0,3 1 166 0</inkml:trace>
          <inkml:trace contextRef="#ctx0" brushRef="#br0" timeOffset="167583.1884">20595 6054 126 0,'0'0'316'0,"0"0"-25"31,0 0-21-31,0 0-13 0,0 0-10 0,0 19-2 0,0-19 2 0,6 24-4 0,-1-7-19 0,-2 5 11 0,3 6-5 0,1 5 1 16,1 3 4-16,2-1-10 0,-1 3 2 0,3 1-9 16,0-2-8-16,-2-1-9 0,-1-1-14 0,2 3-7 15,-2-2-25-15,-5-8-13 0,7-2-13 0,-5 3-14 16,1-3-8-16,-1 0-8 0,0-1-14 0,-2-1-13 16,2-5-31-16,-3 4-38 0,0-5-30 0,0-1-59 0,-1-7-43 15,-2 1-37-15,1 0-29 0,-1-11-32 0,0 17-37 16,0-17-46-16,0 9-65 0,0-9-294 0,0 0-725 15,0 0 320-15</inkml:trace>
          <inkml:trace contextRef="#ctx0" brushRef="#br0" timeOffset="168332.507">20904 6750 177 0,'13'-3'235'0,"-13"3"-20"16,11-5-2-16,-11 5-10 0,13-3-10 0,-13 3-10 15,17-7-12-15,-10 7-11 16,5-5-11-16,2 0-10 0,-1-1-13 0,-4 1-13 0,6-2-6 15,-2 1-10-15,4-4-5 0,-4 0-8 0,2 4-8 0,-2-5-2 16,1 2-5-16,1-2-4 0,-3-2-5 0,-2 1-8 16,-2 0-2-16,-1-3-4 0,-2 0-2 0,-2 3-4 0,1-2-5 15,-8-1 1-15,1 2-7 0,-3 1-4 0,0 4 2 16,-5-1-2-16,2 4 0 0,-4-3-3 16,1 7 1-16,-5-2 9 0,1 3 2 0,0 1 2 0,-1 2 5 15,1 4 9-15,-1 1-4 0,1 0 5 16,3 3 11-16,-1 1-5 0,1 1 11 0,2 4 0 0,2 1-5 15,-1-5 4-15,2 2-2 0,5 1-11 0,1-1 9 16,2 2-5-16,2 0 10 0,1-2-13 0,2-1-4 16,2 1-3-16,1-2-6 0,1 0 8 0,3 1-20 15,1-3 0-15,-1-4-9 0,2 3 0 0,0-5-20 16,3 1 1-16,2-3-19 0,-2-2-10 0,1 2-2 16,-2-3-1-16,2-3 4 0,1-1 5 0,1 0-1 15,-4-3 1-15,3 1-3 0,-1 0 8 0,-4-1 2 0,4-1 10 16,-3 0 2-16,-2 2 0 0,-1 4 10 15,-3-3 9-15,1-1-1 0,-10 6 3 0,15-1 5 16,-15 1 1-16,15-4 3 0,-15 4 6 0,14 1 1 16,-14-1 14-16,16 5-6 0,-12 1 5 0,5 0 2 0,-4 0 2 15,1 2-3-15,1 0-3 0,-2 0-5 0,5 4 2 16,-2 1-6-16,-1-2-5 0,2 0 2 0,-2-1-5 16,-4-3-6-16,3 7-5 0,-3-7 3 0,-3-7 0 15,11 13-1-15,-10-8 2 0,-1-5-3 0,0 0 6 16,6 11 6-16,-6-11 9 0,0 0 8 0,0 0-1 15,0 0 2-15,0 0-4 0,0 0-4 0,0 0-7 16,0 0-1-16,12-26-1 0,-7 16-7 0,1-4-8 16,1 4-16-16,4-6-25 0,-4 3-21 0,2-1-25 15,3-2-14-15,-2 2-12 0,4-1-7 0,-4 1 4 16,7 3-3-16,-4-2 0 0,2 2 1 0,3 4 0 16,-3-3 7-16,0 0 5 0,1 6 10 0,-1-7 6 15,0 5 18-15,1 1-1 0,-1 2 4 0,0 0 17 0,-3 0 20 16,0 3 17-16,-12 0 14 0,22-4 17 0,-5 4 12 15,-8 4 22-15,-9-4 9 0,24 2 12 0,-14 2 0 16,0-1 6-16,-1 1 0 0,5 3-1 0,-4-2 1 16,-1 1 2-16,-1 0 0 0,4 5-2 0,-5 0-2 15,1-1-8-15,2 1-4 0,-4 0-8 0,1 1-3 16,-4-1-6-16,3-3-12 0,-1 7-2 0,-2-7-2 16,1 0-7-16,-2 2-7 0,1 1-10 0,-3-11-21 15,1 13-25-15,-1-13-41 0,2 14-42 0,-2-14-39 16,0 0-33-16,0 0-31 0,-8 15-44 0,8-15-55 15,-12 2-58-15,12-2-398 0,0 0-828 0,0 0 366 16</inkml:trace>
          <inkml:trace contextRef="#ctx0" brushRef="#br0" timeOffset="168487.0013">22003 6299 34 0,'5'-16'436'0,"-1"3"-45"16,-1 0-35-16,-1 3-23 0,2-1-47 0,-4 11-25 0,5-16-19 15,-4 9-41-15,-1 7-26 0,3-12-40 0,-3 12-54 16,3-11-58-16,-3 11-71 0,0 0-79 0,0 0-132 16,3-9-161-16,-3 9-455 0,0 0 201 0</inkml:trace>
        </inkml:traceGroup>
        <inkml:traceGroup>
          <inkml:annotationXML>
            <emma:emma xmlns:emma="http://www.w3.org/2003/04/emma" version="1.0">
              <emma:interpretation id="{2E395D03-2E26-4729-A4C0-DCD96368472C}" emma:medium="tactile" emma:mode="ink">
                <msink:context xmlns:msink="http://schemas.microsoft.com/ink/2010/main" type="inkWord" rotatedBoundingBox="24812,7991 25983,7978 25992,8853 24821,8866"/>
              </emma:interpretation>
            </emma:emma>
          </inkml:annotationXML>
          <inkml:trace contextRef="#ctx0" brushRef="#br0" timeOffset="169125.1883">22870 6616 295 0,'0'0'378'0,"4"11"-25"15,-4-11-21-15,0 0 9 0,-3 19-10 0,3-19-2 0,0 19-12 16,0-6-2-16,0 3-18 0,-1 1-12 0,1-1-14 16,1 0-16-16,2 1-18 0,-1 0-15 0,-1 1-21 15,1-4-14-15,2 3-17 0,1 1-16 0,-2-5-10 16,1 2-16-16,-1-3-12 0,0-1-10 0,0 0-10 15,-1-1-10-15,-2-10-24 0,4 16-28 0,-4-16-39 16,0 11-52-16,0-11-41 0,0 0-46 0,1 10-31 16,-1-10-44-16,0 0-57 0,0 0-68 0,0 0-89 15,0 0-283-15,-22-19-775 0,15 6 344 0</inkml:trace>
          <inkml:trace contextRef="#ctx0" brushRef="#br0" timeOffset="169274.454">22889 6345 180 0,'0'-14'361'0,"2"-3"-30"0,-2 2-35 0,1 5-28 16,2-2-34-16,-1 2-19 0,-2 10-25 0,4-21-34 15,1 11-36-15,0 4-45 0,3-2-57 0,1 5-64 16,0-6-67-16,1 4-269 0,-1-3-412 0,5-1 183 16</inkml:trace>
          <inkml:trace contextRef="#ctx0" brushRef="#br0" timeOffset="169563.8954">23183 6075 150 0,'4'11'325'15,"-4"-11"-6"-15,2 14-16 0,-2-14-4 0,1 22-3 0,2-5 1 16,-1-1 2-16,2 10 5 0,1 1 1 0,1 9-12 16,0-1-6-16,1 3-14 0,4-3-11 15,-5 2-13-15,1-1-10 0,0-1-9 0,1 0-18 0,-2-6-12 16,0 5-21-16,-3-6-12 0,1 7-16 0,-2-8-15 15,4 2-15-15,-2-3-9 0,-2-5-13 0,-1 2-16 16,4-5-14-16,-5 6-33 0,0-6-44 0,0-3-44 16,1 1-65-16,1-3-52 0,-2-5-52 0,0-8-43 15,-2 18-51-15,2-18-66 0,-1 12-414 0,1-12-861 16,0 0 381-16</inkml:trace>
          <inkml:trace contextRef="#ctx0" brushRef="#br0" timeOffset="169828.0469">23733 6704 199 0,'24'-11'209'0,"-2"1"-11"0,5-1-10 0,-10 0-8 0,5-2-7 16,-3 0-4-16,-4 1-7 0,5-5-10 0,-2 3-5 16,-5 1-7-16,-5-4-10 0,-1 3-9 0,-1-1 0 15,-2 2-5-15,-2 4-4 0,-2 9-5 0,-5-16-3 16,-1 7-11-16,6 9 0 0,-19-11 3 0,4 7-6 15,-4 4-3-15,-8 4-2 0,2 1 5 0,-2 8 0 16,-2-4 2-16,3 6 2 0,2-2 4 0,1 5-3 16,1-2 2-16,0 5 3 0,1-1-7 0,7 5-2 15,-1-3-4-15,3 2 3 0,5-8-12 0,1 6-6 16,5 3-2-16,1-8-4 0,0 0-6 0,6 1-1 16,1-7-4-16,2 2-9 0,10 5 2 0,-4-7-10 15,9-1-24-15,3-2-29 0,1-2-32 0,2-5-35 16,12 0-50-16,-3-2-58 0,1-3-68 0,2-8-117 0,2 3-275 15,-5-2-703-15,0-6 311 0</inkml:trace>
        </inkml:traceGroup>
        <inkml:traceGroup>
          <inkml:annotationXML>
            <emma:emma xmlns:emma="http://www.w3.org/2003/04/emma" version="1.0">
              <emma:interpretation id="{A2F485B3-6008-459A-8C7A-D67B8F66ED73}" emma:medium="tactile" emma:mode="ink">
                <msink:context xmlns:msink="http://schemas.microsoft.com/ink/2010/main" type="inkWord" rotatedBoundingBox="27042,7245 30097,7213 30117,9050 27062,9083"/>
              </emma:interpretation>
            </emma:emma>
          </inkml:annotationXML>
          <inkml:trace contextRef="#ctx0" brushRef="#br0" timeOffset="170439.5636">25102 6129 106 0,'0'0'366'0,"8"6"-27"16,-4 1-24-16,5-1-17 0,0 6-6 0,0 5-3 15,7 3-14-15,-2 3-8 0,7 7-16 0,3-1-11 0,0 2-7 16,7 0-13-16,-3-1-6 0,5 3-16 16,3-6-11-16,0 2-13 0,-4 2-14 0,7-6-14 15,-3-4-16-15,-3 4-13 0,1-5-13 0,-7-3-7 16,-2-4-8-16,-1-1-11 0,-2 2-9 0,-4-5-32 0,-1 0-25 16,1 0-39-16,-6-5-33 0,4-1-33 0,-9 1-39 15,-7-4-38-15,18 0-53 0,-18 0-54 0,14-11-83 16,-8 4-301-16,-2-3-714 0,-1-3 316 0</inkml:trace>
          <inkml:trace contextRef="#ctx0" brushRef="#br0" timeOffset="170723.029">25961 6082 50 0,'6'-9'339'0,"-6"9"-30"0,0 0-28 16,0 0-18-16,0 0-5 0,0 0-4 0,-18 34-13 15,17-17-12-15,1 7 4 0,-6 6-8 0,-1 8-4 16,1 1-9-16,0 7 4 0,-8-2 6 0,2 4-8 16,-3-3 0-16,0 3-3 0,-1-2 1 0,-3 3-2 15,-10 13-6-15,7-17-5 0,-2-1-5 0,5 1-5 0,-5-2-15 16,0-4-18-16,3 2-1 0,0-6-15 16,3 3-17-16,-1-6-7 0,2-1-14 0,4-6-12 15,1-5-4-15,6-5-12 0,-3 2-2 0,0-4-14 0,5-1-25 16,-1-3-38-16,-1-1-27 0,6-8-66 0,-6 11-53 15,6-11-47-15,0 0-57 0,0 0-65 0,0 0-68 16,0 0-105-16,0 0-314 0,0 0-873 0,21-32 386 16</inkml:trace>
          <inkml:trace contextRef="#ctx0" brushRef="#br0" timeOffset="171074.8605">26480 5318 3172 0,'0'0'254'0,"12"19"-143"0,-12-19-58 16,0 0-17-16,-9 17-18 0,3 0 7 0,-1-1 5 15,-4 6 4-15,3 2-8 0,0 1 7 0,-1 1 2 16,0 11-5-16,2 1 1 0,1-3-2 0,-5 7-2 16,8 1-4-16,-6 0-23 0,-1 4-47 0,4 4-59 15,-10 12-74-15,-1-14-134 0,1-3-240 0,-2-3-599 0,3 1 265 16</inkml:trace>
          <inkml:trace contextRef="#ctx0" brushRef="#br0" timeOffset="171669.6208">26646 6707 105 0,'0'0'330'0,"6"11"-14"0,-3-5-1 0,0 4-15 16,0 2-19-16,-2-4-19 0,1 3-16 0,-1-2-17 16,5 1-14-16,-6-10-13 0,0 18-19 0,0-18-22 15,3 14-4-15,-3-14-16 0,3 11-22 0,-3-11-9 0,0 11-12 16,0-11-3-16,3 8-6 0,-3-8-3 0,0 0-10 16,0 0-8-16,0 0-9 0,0 0-11 0,0 0-11 15,0 0-14-15,20-19-21 0,-16 11-13 0,5-3-16 16,0-1-17-16,1-2-12 0,-1-1-9 0,5-3-6 15,-1-2-5-15,1 0 3 0,-1 3 4 0,-4 2 6 16,1 0 10-16,2 5 10 0,-1-4 12 0,-5 6 17 0,0 1 13 16,1 0 13-16,-7 7 10 0,9-11 13 15,-9 11 4-15,11-5 9 0,-11 5 10 0,0 0 12 0,0 0-1 16,0 0 7-16,11 17 7 0,-9-6 9 0,1-3 4 16,0 4 0-16,-3-12 4 0,0 28-3 0,3-14 1 15,0 4-11-15,0-2-3 0,1-1-8 0,2 0-8 16,-3 2-1-16,5-4-9 0,-2 0-3 0,3 3-4 15,-5-2-6-15,2-4-3 0,0-3-11 0,0 2-15 16,2 0-12-16,-3-2-10 0,-5-7-25 0,14 6-2 16,-14-6-14-16,9 0-7 0,-9 0-10 0,13 0 2 15,-13 0-2-15,0 0 10 0,14-10 2 0,-8 3 7 16,0-1-2-16,1-2 6 0,-4 3 3 0,6-4 9 16,-2 2 4-16,-1-2 23 0,-1 4 3 0,-2-3 13 15,6 6 6-15,-9 4 13 0,9-10-4 0,-5 4 2 0,-4 6-3 16,0 0-11-16,12-4 7 0,-12 4 7 0,0 0 4 15,0 0 5-15,0 0 2 0,20 16 3 0,-17-9-1 16,1 1 1-16,2 2-4 0,0 3 4 0,-2 0-12 16,-1 3 1-16,3-3-5 0,2-1 2 0,-2-1-4 15,0 4-2-15,-2-4-12 0,5 2-11 0,-3-5-18 16,-1-3-43-16,-5-5-37 0,9 11-39 0,-9-11-39 16,6 7-59-16,-6-7-73 0,0 0-112 0,0 0-259 15,0 0-733-15,0 0 325 0</inkml:trace>
          <inkml:trace contextRef="#ctx0" brushRef="#br0" timeOffset="171835.7373">27196 6358 42 0,'-6'-18'425'0,"6"18"-37"0,0-12-41 0,0 12-41 15,0 0-32-15,-3-12-37 0,3 12-32 0,0 0-35 16,0 0-30-16,0 0-50 0,0 0-61 0,0 0-75 15,0 0-90-15,20 29-277 0,-11-23-445 0,-3 1 198 16</inkml:trace>
          <inkml:trace contextRef="#ctx0" brushRef="#br0" timeOffset="172144.9261">27469 6677 171 0,'6'13'336'16,"-3"1"-20"-16,0 0-17 0,0-3-19 0,0-4-17 15,2 4-18-15,-3-2-16 0,-2-9-15 0,6 15-25 0,-3-5-18 16,-3-10-23-16,3 10-11 0,-3-10-22 16,2 11-2-16,-2-11-15 0,6 6-9 0,-6-6-10 0,0 0-13 15,0 0-11-15,0 0-8 0,0 0-10 0,0 0-7 16,0 0-8-16,0 0 2 0,25-17-6 0,-17 7-2 16,1-5-4-16,-3 2 2 0,7-8-15 0,6 1 9 15,-2 2 0-15,-4 7 5 0,4-6 12 0,-1 7 7 16,2 1 18-16,-2 3 3 0,4 1 19 0,1 4 11 15,4 1 13-15,3 3 9 0,-1 5 5 0,1 0 5 16,8 7-2-16,0 8-4 0,-3-4-9 0,3 2-4 0,-4 5-14 16,0 4-8-16,1-3-5 0,-4 2-22 15,-11-5-50-15,0-3-49 0,-6 1-72 0,-1 2-77 0,-11-6-104 16,0-2-464-16,-3-1-831 0,-8 0 368 0</inkml:trace>
        </inkml:traceGroup>
      </inkml:traceGroup>
      <inkml:traceGroup>
        <inkml:annotationXML>
          <emma:emma xmlns:emma="http://www.w3.org/2003/04/emma" version="1.0">
            <emma:interpretation id="{D4E339F1-503E-4015-9FA1-00D7F43B5F0D}" emma:medium="tactile" emma:mode="ink">
              <msink:context xmlns:msink="http://schemas.microsoft.com/ink/2010/main" type="line" rotatedBoundingBox="2903,9901 31924,9118 31961,10487 2940,11270"/>
            </emma:interpretation>
          </emma:emma>
        </inkml:annotationXML>
        <inkml:traceGroup>
          <inkml:annotationXML>
            <emma:emma xmlns:emma="http://www.w3.org/2003/04/emma" version="1.0">
              <emma:interpretation id="{CA42E43D-2F27-4B04-89F3-BC626FAC1C0B}" emma:medium="tactile" emma:mode="ink">
                <msink:context xmlns:msink="http://schemas.microsoft.com/ink/2010/main" type="inkWord" rotatedBoundingBox="2908,10095 6426,10000 6448,10808 2930,10903"/>
              </emma:interpretation>
            </emma:emma>
          </inkml:annotationXML>
          <inkml:trace contextRef="#ctx0" brushRef="#br0" timeOffset="174199.946">964 8336 137 0,'0'0'274'0,"21"23"0"0,-12-15-10 16,2 7-5-16,-3-1-12 0,4 12-3 0,2-5-1 15,-1 3-17-15,1 0-7 0,2 0-10 0,-2 1-7 16,-4 2-9-16,3-2-10 0,-1 0-6 0,0-1-9 16,-3 4-17-16,2-4-7 0,-4 1-18 0,1-8-1 15,0 3-11-15,-2-1-8 0,0-2-3 0,-1 0-12 16,1-3-9-16,-3 3-6 0,1-6-6 0,-1 1-8 16,0-1-4-16,-1-2-3 0,-2-9-10 0,1 17-3 15,2-11 1-15,-3-6-3 0,3 10-12 0,-3-10 9 16,0 0-4-16,5 9 1 0,-5-9-4 0,0 0-2 0,0 0-4 15,0 0-4-15,0 0-9 0,0 0-10 16,0 0-14-16,0 0-7 0,0 0-10 0,1-42 0 16,4 29-9-16,-1 1 7 0,5-2 13 0,-3-2-6 0,3 4-14 15,0-3 6-15,1 0 4 0,7-3-8 0,-5 6 12 16,4 0 3-16,-5 0-1 0,5-1 6 16,-1 7 3-16,-2-1 1 0,2 2-5 0,-1 1 10 0,4 1-21 15,-1 3 24-15,-3 0-4 0,-4 1 6 0,7 3 3 16,-2-1 1-16,-6 1 4 0,4 3 7 0,0-1-10 15,1 4 10-15,-4 0 13 0,-1 1-10 0,-3-4 1 16,0 4 12-16,0 2-13 0,0-2 6 0,-3-2-18 16,2 6 15-16,-5-8 3 0,1 4 1 0,-1-11-6 15,-1 21 4-15,-4-11 11 0,4 0-10 0,1-10 0 16,-6 18 1-16,-2-10-2 0,-1 2-4 0,-1 1-2 16,-2-2 1-16,-2-4 3 0,1 1 1 0,0 5 0 15,-2-9-1-15,1 5-4 0,-5-2 8 0,4-1-6 16,-1-2-1-16,1 3 2 0,0-4-1 0,0 0-7 15,3-2 3-15,12 1-2 0,-24 0-1 0,14-1 0 16,10 1-1-16,-20-1 0 0,20 1 1 0,-16-4-1 0,16 4-1 16,-11-7-4-16,11 7-5 0,-9-4-9 0,9 4-14 15,-4-9-6-15,4 9-9 0,0 0-18 0,3-18 7 16,-3 18-20-16,15-17-1 0,-3 10-5 0,1-3-5 16,4 0 8-16,3-1 3 0,3-2 10 0,-4 1 0 15,5-3 15-15,-2 2-4 0,7 2 8 0,-1-3-2 16,-1 4 6-16,1-4 2 0,-5 4 10 0,1-2 9 15,1 3 2-15,-9 5 5 0,4-2 4 0,-2 1 6 16,1-1 6-16,-4 2 8 0,0 1 3 0,3 3-8 16,0 0 4-16,-4 0 29 0,1 0-28 0,-3 2 13 0,2 2-9 15,-2 0 11-15,1 3-1 0,-2 0 4 16,-1 0-8-16,2 0 6 0,1 0 2 0,-5 0 0 16,-1 0-1-16,5 2 1 0,-4-4-8 0,-1 2 4 0,1-3-2 15,-1 5-2-15,2-5 2 0,-2 0-2 0,-7-4 3 16,14 8-2-16,-14-8 1 0,13 4 0 0,-13-4-2 15,14-2 1-15,-14 2-2 0,16-7-1 0,-5 4 1 16,-3-1-5-16,4-3 0 0,2-1-2 0,-4 3-4 16,4-4 3-16,-4 3-3 0,2-4-2 0,-3 6-1 15,-3-2-2-15,3 1 0 0,-9 5-4 0,10-9 5 16,-4 6-3-16,-6 3 6 0,8-5-11 0,-8 5-11 16,0 0-11-16,0 0-18 0,7-7-15 0,-7 7-28 15,0 0-20-15,0 0-11 0,0 0-26 0,0 0-24 16,0 0-26-16,0 0-39 0,0 0-75 0,0 0-334 15,0 0-691-15,0 0 305 0</inkml:trace>
          <inkml:trace contextRef="#ctx0" brushRef="#br0" timeOffset="174561.4945">1786 8393 146 0,'0'0'374'0,"-10"-13"-15"0,10 13-20 16,-6-15-11-16,3 10-16 0,3 5-20 0,-2-13-24 0,2 13-21 16,-6-11-26-16,6 11-25 0,0 0-21 0,0 0-19 15,-3-13-22-15,3 13-10 0,0 0-24 0,0 0-25 16,9-11-18-16,-9 11-34 0,0 0-24 0,14-6-26 16,-14 6-25-16,13-1-17 0,-13 1-20 0,16-2-14 15,-16 2-10-15,15 0-6 0,-6-5 6 0,-9 5 5 16,15-6 10-16,-7 1 13 0,-8 5 12 0,12-8 13 15,-12 8 25-15,11-8 16 0,-8 3 19 0,-3 5 22 16,5-12 14-16,-5 12 15 0,1-11 17 0,-1 11 9 16,0 0 1-16,-4-18-1 0,4 18 6 0,-5-10-4 0,5 10-5 15,-5-9-5-15,5 9-12 0,0 0-3 16,0 0-4-16,-11-5-9 0,11 5 0 0,0 0-12 16,0 0-15-16,0 0-26 0,0 0-19 0,-7 23-29 0,7-23-35 15,0 13-40-15,0-13-39 0,10 14-76 0,-8-8-252 16,-2-6-542-16,11 10 240 0</inkml:trace>
          <inkml:trace contextRef="#ctx0" brushRef="#br0" timeOffset="174892.0801">2286 8193 108 0,'1'-11'304'0,"-1"11"-28"15,5-12-13-15,-5 12-17 0,1-14-13 0,-1 14-22 0,5-7-17 16,-5 7-22-16,0 0-19 0,0 0-14 0,11-3-6 16,-11 3-5-16,0 0-14 0,0 0 5 0,18 17-11 15,-12-7-2-15,3 1 0 0,-1 3 8 0,5 7 0 0,-4-7 4 16,6 10-2-16,-3 5-3 0,1 3-5 16,5 1 8-16,-1 1-1 0,-1-1-3 0,-1 2 3 15,-2-9-2-15,1 0-3 0,4 12-9 0,-2-7-5 16,-4-6-6-16,3 8-11 0,-3-10-6 0,1-2-5 0,-2-4-8 15,4 2-5-15,-6 1-4 0,1-3-7 0,2 1-1 16,-3 0-7-16,-3-3-13 0,1 0-23 0,1-3-38 16,-4-2-20-16,2 0-30 0,0-2-33 0,-4 1-31 15,1 0-33-15,-3 0-46 0,0-9-60 0,0 0-113 16,-8 17-218-16,8-17-673 0,0 0 298 0</inkml:trace>
          <inkml:trace contextRef="#ctx0" brushRef="#br0" timeOffset="175261.5827">2430 8808 233 0,'0'0'254'0,"0"0"-17"0,0 0-18 15,0 0-16-15,20-20-15 0,-11 17-11 0,4-7-20 16,0 4-12-16,1-3-7 0,5 3-11 0,1-2 1 0,8 0-2 15,-4 1-1-15,3 0 2 0,1 3-3 16,3 2-5-16,1 2-2 0,-4-6 0 0,0 7 0 16,4 0 3-16,0 3 4 0,0 2-7 0,-4-2 22 0,0 0-18 15,-1 2-7-15,-1-1-7 0,1 1 6 0,-2 0-3 16,-3-1-4-16,-2-2-4 0,-1 1 5 0,-1-1-5 16,-2 1 2-16,1 2-3 0,-1-6 3 0,1 0 0 15,-3 0-2-15,0 0-4 0,-1-3-7 0,2 0-7 16,-1-2-8-16,-1-2-6 0,0 1-8 0,-1 3-4 15,0-7-5-15,2 3-6 0,-2-1-8 0,-2-2-4 16,2 0-15-16,-1 3-22 0,-3-5-27 0,3-1-42 16,-7 0-48-16,2-2-25 0,0 1-39 0,-6 0-37 15,0 2-46-15,0 12-53 0,-6-25-77 0,-1 13-298 16,-1-2-750-16,-4 3 332 0</inkml:trace>
          <inkml:trace contextRef="#ctx0" brushRef="#br0" timeOffset="175445.1587">2927 8432 326 0,'0'-21'310'16,"0"6"-27"-16,3 2-26 0,0 2-25 0,1 4-26 16,5-6-18-16,-1 2-24 0,-2 4-24 0,3 1-38 15,1 1-35-15,-10 5-46 0,18-5-50 0,-6 3-45 16,0 2-77-16,-12 0-190 0,27 1-368 0,-12-1 163 15</inkml:trace>
          <inkml:trace contextRef="#ctx0" brushRef="#br0" timeOffset="175789.964">3471 8365 104 0,'17'4'256'0,"1"2"-12"0,-1-3-18 16,0 4-6-16,1-1-11 0,-2 4-13 0,8 0-13 15,-6 1-10-15,-3-1-11 0,0 1-11 0,4 4-12 16,1 0-8-16,-6-4-12 0,0 2-9 0,-2 2-15 15,-2-1-1-15,-1-3-12 0,0 4-7 0,2-3-9 0,-4 2-6 16,-2-6-9-16,-4 2 0 0,2 0-1 0,-3-10-6 16,3 14-9-16,-3-14-3 0,0 14-6 15,0-14-12-15,-4 11-2 0,4-11-3 0,-8 6-6 0,8-6-4 16,0 0-8-16,-12 1-6 0,12-1-5 0,0 0-2 16,0 0-7-16,-10-20 2 0,7 11-1 15,3-5 3-15,3-2-3 0,-2-7 6 0,1 5 0 16,4-4 2-16,3 1 3 0,1 0 12 0,-1-1 11 0,4 3 15 15,5 4 14-15,3-1 11 0,0 2 14 0,4 2 10 16,4 5 14-16,2-1-2 0,9 3 3 0,-10 4-4 16,0 2 1-16,10 7 11 0,1-1-16 0,-3 1-8 15,1 5-5-15,0-2-5 0,-3 7-4 0,2 0-11 16,0 0-12-16,-5 2-41 0,-10 1-35 0,4 3-49 16,-4 7-80-16,-7-10-118 0,-10 5-321 0,1-2-662 15,-2 1 294-15</inkml:trace>
        </inkml:traceGroup>
        <inkml:traceGroup>
          <inkml:annotationXML>
            <emma:emma xmlns:emma="http://www.w3.org/2003/04/emma" version="1.0">
              <emma:interpretation id="{1544360C-67C3-4EEA-BFCD-37A0EA70416E}" emma:medium="tactile" emma:mode="ink">
                <msink:context xmlns:msink="http://schemas.microsoft.com/ink/2010/main" type="inkWord" rotatedBoundingBox="7502,9777 8981,9737 9006,10695 7528,10735"/>
              </emma:interpretation>
            </emma:emma>
          </inkml:annotationXML>
          <inkml:trace contextRef="#ctx0" brushRef="#br0" timeOffset="176949.8412">5576 8705 152 0,'1'13'322'0,"4"-3"-23"0,-1-2-20 0,-4-8-14 15,9 17-14-15,-5-11-18 0,1 2-7 0,2-1-18 16,-1 3-8-16,8-3-25 0,-4 0-5 16,-1-4-11-16,3 4-2 0,3-6-18 0,1 1-15 0,1-2-15 15,-1-3-7-15,4-3-9 0,-2 1-8 0,-2-1 0 16,3 0-17-16,-2-4-6 0,2 1-7 15,-5-2-17-15,-1 0 8 0,-1-1-1 0,-3 0-8 0,1-1-8 16,-5 0-6-16,-2-1 4 0,-2-1-13 0,-1 1-6 16,-3-3-13-16,-3 3 4 0,-4-2-9 15,1 0 6-15,-5 3 0 0,0 2 0 0,-3 1 4 0,2 0-2 16,-3 5-5-16,2 2 2 0,-3 0 0 0,-2 3 4 16,1 4-1-16,2 2-6 0,-1 1 9 0,6 0-3 0,-4 4 5 15,5 2 6-15,2 2-4 0,-1-1 9 0,4 4 0 16,-2 4-3-16,6-6 0 0,1 1 6 15,5 1-4-15,2-1 3 0,1-3 7 0,3 0-1 0,3 2-1 16,1-5 6-16,2 1-13 0,6 0 5 0,-5-7 1 16,1 2-11-16,2-1 6 0,-1-5 3 0,1 0-11 15,1-1 14-15,-4-1-9 0,2 0-7 0,-1-5 3 16,0-3 1-16,-3 4-3 0,-2-4-1 0,1-3 5 16,1 1-3-16,-7-3 15 0,2 3-18 0,-3-6 4 15,-1 4 1-15,-2-6 2 0,2-1-6 0,-5-4-2 16,0-1 0-16,-3 6-1 0,1-4-1 0,2 8-3 15,-2-1 5-15,2 2-6 0,0 14-5 0,-1-18 7 16,1 18-11-16,0-13-1 0,0 13-4 0,0 0 11 16,0 0 2-16,0 0-1 0,0 0-6 0,0 0 7 15,13 41 0-15,-7-27 0 0,3 3-1 0,-3 3 0 16,1-4 19-16,7 6-13 0,-2 1-7 0,0-2 8 0,2-3-2 16,0-1 1-16,1-7-8 0,-3 5 7 0,4-2 3 15,-2-6 17-15,3 0-12 0,1-1-6 0,2-5 1 16,-1 2 10-16,1-6-10 0,0 0-4 0,-2-2-1 15,9-3 6-15,-4-3-3 0,-1-4-5 0,-3-1 2 16,7-2-6-16,-7 0-10 0,8-8 1 0,-3-1 1 16,-9 3-2-16,-2-4-4 0,6-6-8 0,-10-1 0 15,2-1 0-15,-8 2 2 0,-3-7 0 0,0 4 0 16,0 0-4-16,-8-2 15 0,1 2-7 0,-7 2 2 0,4 9 4 16,-2 2 6-16,0-1 2 0,0 1 10 15,0 11 6-15,-1 1 0 0,-1 1 4 0,1 2-1 16,-2 3 10-16,0 5-6 0,3 1-8 0,-3 4 0 0,2 6 3 15,3 1 9-15,-5 9 0 0,3 1 1 16,4 6 4-16,-2 7 1 0,8 3 7 0,1 0-2 0,1 4 5 16,1-4-4-16,7 1 13 0,-2 1-17 0,7-3 1 15,-5-1-1-15,4-9 3 0,-1-1 0 0,9-1-1 16,-4-3-3-16,7 0-2 0,-3-1-4 0,3-4-2 16,-4-3-18-16,7 1-17 0,-7-7-16 0,3 0-22 15,-4-2-35-15,-3-3-22 0,-1-2-27 0,5 0-35 16,-3-2-35-16,-4-3-42 0,3-5-57 0,-6 0-257 15,3 1-614-15,-1-6 273 0</inkml:trace>
          <inkml:trace contextRef="#ctx0" brushRef="#br0" timeOffset="177221.3035">6651 7835 39 0,'0'0'312'0,"0"0"-16"0,0 0-14 0,0 0-14 15,4 37-4-15,-1-14-4 0,3 3-16 0,0 12-11 16,5 2-2-16,-2-1 2 0,3 5-7 0,-3-2-9 16,2 1-6-16,3 2-12 0,-1-2-6 0,1-1-5 15,-2-1-9-15,1-3-8 0,4 0-11 0,-1 1-17 16,-7-13-4-16,7 8-14 0,-7-8-12 0,5-4-5 16,-1 0-8-16,-4 1-11 0,1-5-5 0,-1-3-14 15,2 1-9-15,-4-2-12 0,2-2-27 0,-3-4-38 16,-3 1-36-16,2-3-37 0,1 1-39 15,-6-7-33-15,7 10-38 0,-7-10-37 0,3 10-48 0,-3-10-81 16,0 0-299-16,0 0-718 0,0 0 318 0</inkml:trace>
          <inkml:trace contextRef="#ctx0" brushRef="#br0" timeOffset="177377.886">6722 8501 165 0,'-8'-6'422'0,"8"6"-27"16,-6-7-32-16,6 7-28 0,0 0-28 0,0 0-25 15,9-18-33-15,-2 12-17 0,9 1-24 0,-1-1-22 16,5-1-20-16,2 3-19 0,5-3-38 0,-2 4-45 16,2-4-43-16,1 4-56 0,2 3-70 0,-1-4-92 15,0 8-356-15,0-10-598 0,-2 4 265 0</inkml:trace>
        </inkml:traceGroup>
        <inkml:traceGroup>
          <inkml:annotationXML>
            <emma:emma xmlns:emma="http://www.w3.org/2003/04/emma" version="1.0">
              <emma:interpretation id="{B75C3410-FF8D-44EB-B876-3FE975071C5C}" emma:medium="tactile" emma:mode="ink">
                <msink:context xmlns:msink="http://schemas.microsoft.com/ink/2010/main" type="inkWord" rotatedBoundingBox="10281,9904 14898,9779 14923,10710 10306,10834"/>
              </emma:interpretation>
            </emma:emma>
          </inkml:annotationXML>
          <inkml:trace contextRef="#ctx0" brushRef="#br0" timeOffset="178307.7123">8402 8023 261 0,'0'0'281'0,"0"0"-15"0,13 18-4 15,-13-7-17-15,6 6-9 0,0 8-11 0,5-1-11 16,-1 10-9-16,2 2-9 0,4 1-9 15,1 1-12-15,2 2-7 0,-2 1-10 0,2 0-13 0,0-2-16 16,1 1-3-16,2 0-13 0,-3-4-3 16,-5-1-4-16,-1-9-9 0,-1 0-12 0,2-1-5 0,-4-1-11 15,2-2 0-15,-2-2-6 0,-4-3-8 0,-3-3-8 16,2-3-3-16,-2-1-2 0,3 0-1 0,-3-5-5 16,-3-5 5-16,6 12-9 0,-6-12 4 15,1 11-2-15,-1-11-3 0,0 0-5 0,0 0 0 0,0 0-9 16,0 0-2-16,0 0-10 0,0 0-4 0,-27-31-3 15,14 23-3-15,-2-5-6 0,2 6-3 0,-4-4-2 0,-2 1 3 16,-3-4 13-16,-2 7-18 0,4 0 7 0,-5 0 0 16,0 1 4-16,5 2 2 0,-7 3-3 0,11 1 8 15,0 1 10-15,-4 3-3 0,5 2 2 0,-1-3 0 16,5 2 1-16,2 2 1 0,-1-1 2 0,4 4 4 16,3 1 1-16,-1 0 10 0,4 3-8 0,1-1 8 15,2 0-2-15,6 1 8 0,1 1-3 0,2-3 2 16,8 1-4-16,-4 1-1 0,4 0-1 0,3-3-3 15,-3 2-3-15,5-5-1 0,1-2 1 0,-7 0-3 0,5-3-3 16,4-3-11-16,-9-3-12 0,5 3-4 16,-1-6-12-16,2 3-2 0,0-7-4 0,-4 2 2 15,-1-2 4-15,-5-1-6 0,-2 1 4 0,0-2 3 0,4-3 3 16,-5 3-3-16,-2-5 14 0,2-1-8 0,-4 0 7 16,-2 0-2-16,4-1 0 0,-7 1 0 0,3 0 2 15,-3 1 5-15,1-3-5 0,-1 7 8 0,0 1-9 16,-3 2 7-16,3 1 4 0,-3 9-6 0,6-14 1 15,-6 14 4-15,8-8 2 0,-8 8 0 0,0 0-6 16,19 7 12-16,-19-7 2 0,20 13-5 0,-8-2-1 16,1-1 6-16,0 1 0 0,7 3-3 0,-7-1 3 15,-1 2-2-15,4-6 4 0,-2 3-7 0,5 5 5 16,-5-6-7-16,-2-1-10 0,-5 0-23 0,5 1-15 0,-7-4-32 16,0 0-20-16,-2-1-26 0,-3-6-28 15,6 11-34-15,-6-11-49 0,0 0-57 0,0 0-313 0,0 0-654 16,0 0 289-16</inkml:trace>
          <inkml:trace contextRef="#ctx0" brushRef="#br0" timeOffset="178701.0231">9391 8303 75 0,'28'-4'298'0,"5"3"-7"16,-3 1-9-16,-2 0-14 0,-1 1-13 0,-2 3-5 16,0 2-15-16,-8 1-6 0,2 0-11 0,-2 4-5 15,5 2-10-15,-15 0 10 0,8 7-3 0,-7-4 1 0,-5 2 4 16,0 8 0-16,-3 1 6 0,-3 1 1 0,-3 3-6 15,-2-5-6-15,-1 8-7 0,-1 3-13 16,4-13-11-16,-3 1-5 0,2-1-14 0,-2 0-14 0,6-6-9 16,0 0-13-16,1-1-8 0,-1-2-11 0,0-1-8 15,3 0-8-15,0-4-10 0,3 1-5 0,2-4-8 16,-2 4 0-16,6-4-10 0,-9-7-6 0,13 11-12 16,1-10-31-16,-3-1-32 0,3 5-34 0,1-5-31 15,1-4-48-15,1-2-57 0,2-1-46 0,-1-1-33 16,-3-2-48-16,-2 1-67 0,1-6-89 0,-5 3-305 15,1-3-847-15,-1 2 374 0</inkml:trace>
          <inkml:trace contextRef="#ctx0" brushRef="#br0" timeOffset="179023.0763">9443 8698 265 0,'0'0'323'16,"-5"-8"-27"-16,5 8-28 0,0 0-24 0,0 0-17 15,17-21-17-15,-1 10-21 0,-2 4-18 0,5-3-15 16,6 1-17-16,2 1-14 0,-2-2-12 0,5 4-10 16,-1-1-13-16,0 5-11 0,0-3-4 0,1 4-9 15,-5 1-5-15,2-1-4 0,-11 2-8 0,4-1-5 16,-1 3-6-16,0 0-1 0,-2-1 6 0,-1 5 4 16,-7-5 11-16,5 7 15 0,2-3 19 0,-7 3 2 15,4-2 24-15,-1 3 15 0,-4 1 3 0,1 1 12 16,1-3 1-16,-4 2-4 0,0-1-1 0,2 0-14 15,-3 1-5-15,3 0-8 0,4 2-12 0,-9-6-9 16,3 3-6-16,-2 1-11 0,-1-2-3 0,3 2-17 16,-1-3-6-16,-5-8-27 0,3 15-47 0,0-8-48 0,-3-7-47 15,6 10-42-15,-6-10-39 0,0 0-58 0,0 0-82 16,0 0-123-16,0 0-232 0,0 0-748 0,0 0 331 16</inkml:trace>
          <inkml:trace contextRef="#ctx0" brushRef="#br0" timeOffset="179226.5274">9947 8131 349 0,'-5'-20'404'0,"5"3"-28"0,-7 5-37 16,7 12-31-16,0-19-37 0,-3 8-29 0,3 11-28 16,-3-14-38-16,3 14-51 0,0 0-38 0,0-13-37 15,0 13-55-15,0 0-63 0,0 0-60 0,0 0-98 16,0 0-193-16,19 20-455 0,-13-13 202 0</inkml:trace>
          <inkml:trace contextRef="#ctx0" brushRef="#br0" timeOffset="179438.0078">10241 7992 70 0,'0'0'367'0,"6"-6"-29"15,-6 6-35-15,0 0-27 0,0 0-22 0,0 0-6 16,18 10-10-16,-17 0-7 0,5 4-9 0,3 6 12 15,1 3-3-15,-1 4 8 0,2 8-13 0,2 0-2 16,1 0-6-16,-2 3-9 0,-2 4-7 0,5-4-9 16,-5 3-12-16,2-5-8 0,-4 2-16 0,1 0-16 15,-5-2-11-15,5-1-15 0,-3-8-11 0,-1 2-8 16,-2-3-14-16,0-4-16 0,-1 2-29 0,0 1-37 16,-2-4-47-16,0-8-49 0,0 1-42 0,3-3-42 15,-2 0-44-15,-1-11-43 0,-1 15-51 0,1-15-80 16,0 0-292-16,0 0-747 0,0 0 331 0</inkml:trace>
          <inkml:trace contextRef="#ctx0" brushRef="#br0" timeOffset="180019.8895">10687 8567 155 0,'0'0'226'0,"16"-8"-21"0,-6 3-6 15,-1 2-12-15,2-2-13 0,7-4-20 0,-3 2-15 16,3-3-7-16,-5-1-13 0,9-1-13 0,-2-1-5 15,-1-1-15-15,-2 3 6 0,3-2-2 0,-5 0-6 16,-3-2-5-16,5 1 0 0,-7 1-2 0,-1 0 3 16,-4 0-4-16,0 0 1 0,-5 2-1 0,0 11-8 15,-5-18 3-15,0 7-2 0,-2 4 2 0,-2 1 2 16,-6 3 0-16,-2-1 1 0,4 4 7 0,-7 5 0 16,-5 1-2-16,1 1-4 0,0 6 2 0,2 2 7 0,1 1 13 15,2 0-12-15,2 3 3 0,4-1-5 16,-2 3-1-16,8-1-9 0,-4 3 3 0,5 1 2 15,5-7-4-15,1 1-5 0,0-1-5 0,6 6-3 0,-3-8-6 16,9 6-6-16,-2-4 9 0,0-2-16 16,7-3-7-16,4 1-13 0,1 0-22 0,2-2-14 0,3-5-18 15,-2-3-14-15,2 1-13 0,0-4-12 0,-3-4-4 16,4-2-3-16,-9 3 0 0,4-3 0 0,1-3 8 16,-8 2 6-16,0 0 6 0,7-4 8 0,-10 2 4 15,1-2 5-15,-2 1 12 0,-3-1 5 0,1 1 26 16,-1 0 12-16,-5 2 10 0,5 1 8 0,-3 0 20 15,2 2-10-15,-8 5-12 0,10-7 2 0,-10 7 3 16,0 0-8-16,15-1 1 0,-15 1-1 0,14 6 13 16,-14-6 2-16,13 13 0 0,-4-8-3 0,1 5 13 15,4 4-19-15,-1-7 2 0,-1 4 0 0,-1 0-4 16,5 0-4-16,-4 0 5 0,1-3-7 0,-4 3-2 16,0-4-3-16,-4-1-1 0,5-1-3 0,-5 1 8 0,-5-6 1 15,10 7 4-15,-10-7 18 0,0 0 5 0,0 0 7 16,0 0 10-16,0 0 8 0,0 0 5 0,0 0 5 15,0 0-2-15,0 0-2 0,0 0-7 0,-12-45-8 16,14 30-9-16,1 0-2 0,1-2-9 16,1 1-21-16,2-8-38 0,0 2-46 0,2-2-41 0,2 0-54 15,1 3-47-15,-2 4-51 0,4-1-55 0,-5 4-67 16,6 0-381-16,-4 1-814 0,3 2 360 0</inkml:trace>
          <inkml:trace contextRef="#ctx0" brushRef="#br0" timeOffset="180231.0693">11747 8336 95 0,'6'4'277'15,"-6"-4"-14"-15,12 11-11 0,-8-3-16 0,5-2-11 16,-1 7-3-16,4-1-5 0,-6-4-14 0,4 8-14 0,1 3 3 16,0-4-11-16,-3 1-9 0,-1-2-12 15,1-2-5-15,-2 3-18 0,0 1-9 0,-3-1-14 16,3-1-11-16,-2-3-9 0,-1 2-9 0,0-5-4 0,-1 2-12 15,-2-10-17-15,1 12-28 0,-1-12-32 0,0 15-35 16,0-15-45-16,0 0-67 0,-10 6-77 0,10-6-335 16,0 0-614-16,0 0 272 0</inkml:trace>
          <inkml:trace contextRef="#ctx0" brushRef="#br0" timeOffset="180385.6624">11760 7964 306 0,'-3'-10'321'0,"3"10"-32"0,0-18-32 0,0 18-32 0,-7-8-27 16,7 8-29-16,0 0-32 0,0 0-54 15,0 0-55-15,0 0-64 0,0 0-99 0,0 0-172 0,0 0-334 16,4 47 148-16</inkml:trace>
          <inkml:trace contextRef="#ctx0" brushRef="#br0" timeOffset="181998.0588">8888 8317 330 0,'-9'-7'340'0,"9"7"-22"0,0 0-21 0,0 0-20 16,0 0-18-16,0 0-19 0,0 0-8 0,0 0-7 15,0 0-5-15,0 0-11 0,0 0 3 0,0 0-7 16,0 0 0-16,0 0 1 0,28-4-8 0,-28 4-3 16,14-3-6-16,-14 3-11 0,12-5-8 0,-12 5-7 0,10-6-8 15,-10 6-6-15,6-7-13 0,-6 7-7 16,5-7-10-16,-5 7-10 0,0 0-8 0,6-11-13 15,-6 11-6-15,0 0-10 0,0 0-8 0,0-13-18 0,0 13-31 16,0 0-40-16,0 0-50 0,0 0-55 0,0 0-51 16,0 0-56-16,0 0-59 0,0 0-85 0,0 0-421 15,0 0-868-15,0 0 385 0</inkml:trace>
          <inkml:trace contextRef="#ctx0" brushRef="#br0" timeOffset="181016.0307">12062 8292 46 0,'6'13'281'0,"-2"-5"-18"15,2 6-6-15,0-3-5 0,1 3-12 0,-1 1-10 16,2 0-14-16,-2-3-11 0,0 5-19 0,0-4-7 16,1 3-8-16,-2-3-17 0,-2 1-8 0,1-2-8 15,-1-1-4-15,0 0-11 0,-1-3-3 0,-2-8-19 16,3 17-6-16,-3-17-8 0,3 11-6 0,-3-11-6 15,0 13-9-15,0-13-10 0,0 0 5 0,1 7-10 16,-1-7-5-16,0 0-7 0,0 0 0 0,0 0-7 16,0 0-11-16,0 0-10 0,0 0-12 0,0 0-16 15,-6-35-17-15,6 35-12 0,2-24-19 0,2 10-11 0,-2-4-12 16,4 0-8-16,0 2 0 0,-1-4 5 0,-2 4 9 16,6 0 7-16,-1 1 13 0,-2-2 13 0,0 3 24 15,1 3 21-15,-1 0 19 0,-1 4 22 0,1-1 11 16,4 3 11-16,-2-1 19 0,-8 6 12 0,14-4 18 15,-14 4 11-15,26 3 8 0,-17-2 13 0,3 5 10 16,1-1 4-16,-2 3 7 0,8 3 2 0,-6 0-2 16,2 0-8-16,0 2-10 0,5 1-8 0,-5-3-10 15,-1 3-6-15,4 3-16 0,-4-6-15 0,-1 3-5 16,2-3-8-16,-1-1-8 0,-4 1-4 0,2-1-9 16,0-2-10-16,-5-1-18 0,-1-1-11 0,2-3-20 15,-8-3-14-15,9 7-14 0,-9-7-18 0,10 4-15 16,-10-4-14-16,0 0-12 0,16-7-2 0,-16 7-2 0,11-11-6 15,-5 4 0-15,-3-3-7 0,6-4 11 16,-5 1-4-16,2-2 15 0,2-8 4 0,1 5 11 16,-2 3 1-16,2-7 7 0,-3 4 16 0,0 3 17 0,0 0 20 15,3 5 15-15,-3 0 11 0,-2 3 11 0,2-4 9 16,-6 11 10-16,14-5 16 0,-14 5 12 0,0 0 11 16,21 8 10-16,-21-8 4 0,15 11 8 0,-5-1 5 15,-6 1 0-15,8 3 1 0,0-1 1 0,0 1 1 16,2 2-7-16,-4-1-10 0,2-1-4 0,0-1-6 15,0 1-9-15,1 1-7 0,-2-3-7 0,1 3-7 16,0-6-7-16,-3 2-13 0,-3-1-20 0,1-3-29 16,-3-1-35-16,1 2-41 0,-5-8-35 0,3 10-70 15,-3-10-45-15,0 0-60 0,0 0-77 0,0 0-113 16,0 0-309-16,0 0-864 0,0 0 383 0</inkml:trace>
          <inkml:trace contextRef="#ctx0" brushRef="#br0" timeOffset="181208.5199">12909 7985 3932 0,'4'-24'213'0,"1"8"-160"16,-2 0-13-16,-2 2-14 0,4 4-11 0,-4-1 2 15,-1 11-7-15,5-15-4 0,-5 15-20 0,0 0-25 16,1-12-38-16,-1 12-22 0,0 0-43 0,0 0-59 16,0 0-101-16,0 0-271 0,-25 4-621 0,25-4 274 15</inkml:trace>
        </inkml:traceGroup>
        <inkml:traceGroup>
          <inkml:annotationXML>
            <emma:emma xmlns:emma="http://www.w3.org/2003/04/emma" version="1.0">
              <emma:interpretation id="{AF959E18-8CD2-468D-A3D3-1F6C8BF69ADB}" emma:medium="tactile" emma:mode="ink">
                <msink:context xmlns:msink="http://schemas.microsoft.com/ink/2010/main" type="inkWord" rotatedBoundingBox="16239,9638 18857,9568 18881,10491 16264,10562"/>
              </emma:interpretation>
            </emma:emma>
          </inkml:annotationXML>
          <inkml:trace contextRef="#ctx0" brushRef="#br0" timeOffset="186692.0077">14294 7737 280 0,'0'0'294'0,"0"0"-12"0,0 0-9 15,0 0-19-15,-3-11-20 0,3 11-19 0,0 0-15 0,0 0-23 16,0 0-18-16,0 0-15 0,0 0-8 0,0 0 0 16,0 0-9-16,0 0-4 0,2 41 2 0,2-24-9 15,-2-1 1-15,1 2 2 0,3 5 1 0,-2 0-3 16,-1 3 6-16,6-1 7 0,-1 10-12 0,-1-7-2 15,-1-3-1-15,1 10-7 0,1-9 2 0,-2 3-6 16,1-4-11-16,1 9-4 0,-2-8-5 0,0-2-13 16,1 4-1-16,-1-7-5 0,0 2-6 0,0-1-6 15,0-1-4-15,-3-4-9 0,1 1 1 0,-1-5-5 16,2 4-7-16,-4-6-33 0,4 3-25 0,-2-3-49 0,1 2-23 16,1-4-31-16,-5-9-28 0,3 18-34 0,-2-13-40 15,-1-5-42-15,11 8-83 0,-11-8-289 0,0 0-701 16,15-5 310-16</inkml:trace>
          <inkml:trace contextRef="#ctx0" brushRef="#br0" timeOffset="186696.9942">14760 8062 104 0,'0'0'273'15,"0"0"-9"-15,-35 10-4 0,29-2-11 0,-7 1-13 16,2 2-2-16,0 3-13 0,-7 8-6 0,1-2-4 16,1 4-7-16,-1 0-13 0,-5 8 2 0,7-7-20 15,0-1-5-15,2 1 0 0,1 1-16 0,0-2-8 16,4-1-7-16,2 0 2 0,4-1-25 0,-1-4-15 0,1 0-2 16,4 0-12-16,1-3-10 0,2 0-7 0,3-1 0 15,-1-3-8-15,7 2-6 0,-1-6 0 16,5 0-14-16,-1-1-17 0,2-1-30 0,5-2-1 0,-3 0-24 15,4-3-10-15,-4-4-11 0,3-2-3 0,1-1-17 16,2 0 4-16,-3-4 6 0,-3-2 0 16,1 1 10-16,-6 3 4 0,5-8 6 0,-7 6 3 0,-1 1 9 15,2 0 8-15,-3-1 12 0,-5 5 8 0,1 1 12 16,1-1 2-16,-9 6 4 0,10-11 4 0,-2 10-8 16,-8 1-3-16,12-6 4 0,-12 6 0 0,0 0 1 15,18 6-6-15,-9-2 9 0,1 0-2 0,0 0 4 16,1 0 0-16,4-1-1 0,1 3 11 0,1 1-8 15,1-3 0-15,2-1 0 0,0-2 5 0,-1 1-3 0,8-4-5 16,-6 1 0-16,4-2-3 0,1 1 7 16,-3-3-7-16,-3 0-5 0,-1 0 2 0,-1-2 10 15,-1 2-10-15,-1-2-3 0,-1-1-3 0,-3-1-1 0,-3 0 1 16,-2 1 4-16,-1 0-20 0,-1-7-3 0,-4 7-14 16,1-8 7-16,-4 2 2 0,-1 2-6 0,-1-2 5 15,-2-2 3-15,-2 4-9 0,1 0 7 0,-5-1 3 16,3 3-2-16,-3 0 4 0,-4 0-3 0,5 2 4 15,-2 0 4-15,-4 3 0 0,4 1 3 0,-4 3 1 16,0 0 2-16,0 2 5 0,-2 3-1 0,1-1 8 16,-10 2-2-16,5 6 8 0,7-3-3 0,-2 3 5 15,1 3-1-15,1-3-3 0,3 3 2 0,2-1 4 16,-1 4 12-16,0-4-10 0,6 3-1 0,3 1 8 0,-1-3-11 16,2 1 5-16,2 1-2 0,2-1-1 15,4-2 1-15,1 1-5 0,-1-5-1 0,8 2-9 16,1-3 11-16,1-1 3 0,3-2-6 0,-1-1-4 0,5-4-12 15,1-4-6-15,2 3 2 0,0-5-8 16,-1-2 1-16,2-2-2 0,-3-1 4 0,3 1 1 16,-3-6-4-16,-8 6-3 0,8-7 1 0,-2-2 13 0,-1 3-5 15,-2-4 1-15,1-1 3 0,-1 0 5 0,-5 3-4 16,-1-2-1-16,-4 3-6 0,1 4 13 0,-2 1 12 16,1 1-5-16,-5 4 6 0,-2-1-2 0,-2 8-2 15,9-9-8-15,-9 9 1 0,9-4 4 0,-9 4-3 16,0 0 5-16,0 0 0 0,18 17-3 0,-14-9 5 15,4 6 3-15,2-4 4 0,-1 1 1 0,3 4 12 16,0 0-1-16,-2 0-2 0,4-1 6 0,2 3 2 16,-5-3-1-16,2-3-1 0,2 3 3 0,-2-3-6 0,-2-1 5 15,-1 1-2-15,1-2-4 0,-2-4-4 0,-5 2-1 16,-4-7-5-16,12 10 14 0,-12-10 11 16,7 3 17-16,-7-3 10 0,0 0 3 0,0 0-6 0,0 0-6 15,0 0 2-15,0 0-5 0,0 0-7 0,0 0-4 16,-4-32 1-16,4 32-5 0,-6-23-4 0,1 7 0 15,1 2-9-15,4-3 3 0,-1-3-7 0,-1 3-3 16,5-4-4-16,-3 3-8 0,4 1 6 0,-2-1-3 16,4 3-14-16,1-3-17 0,2 3-22 0,0 4-32 15,5-3-41-15,-2 4-43 0,3-1-35 0,-1 4-33 16,6-3-42-16,-2 3-48 0,4-5-71 0,-4 10-359 16,6-8-800-16,0 3 354 0</inkml:trace>
          <inkml:trace contextRef="#ctx0" brushRef="#br0" timeOffset="186701.983">16446 7901 277 0,'0'0'329'0,"0"0"-23"0,0 0-22 0,0 0-20 16,0 0-24-16,0 0-23 0,0 0-15 0,0 0-21 0,-31-3-18 15,31 3-21-15,0 0-10 0,-21 14-12 0,15-7-13 16,-1 2-12-16,-7 0-9 0,5 4-7 0,2-3-15 15,-2 1-2-15,-2 1-5 0,7 4-8 0,0-1-3 16,2-4-7-16,-2-3 0 0,4-8-11 0,1 19 0 16,4-9-1-16,2-7-10 0,-1 4-1 0,6 0-4 15,3-3-8-15,0 2-1 0,4-1 2 0,-1-4 3 16,3 4-3-16,-2-3-4 0,7 2 2 0,-7-3 0 16,0 3 3-16,-1-2-3 0,2 2 5 0,-4-4-4 15,-1 3-3-15,-2 2 8 0,-5 1 4 0,-1-1 1 0,-7-5 8 16,11 12 7-16,-11-12-1 0,-3 18 6 15,3-18 4-15,-18 20-2 0,0-5 8 0,3-2 15 16,-4 3-9-16,-7-3-3 0,0 0-5 0,-1-1 2 0,-8 5 1 16,0 1-11-16,0-4 0 0,8-2-3 0,-1-3-1 15,-2 1-7-15,8 1-6 0,4-3 5 0,2-3-2 16,-1 3-6-16,8-3-19 0,2-1-4 0,7-4 1 16,-11 5-12-16,11-5-3 0,0 0-10 0,0 0-2 15,0 0 1-15,0 0-1 0,45-4 2 0,-26-1 8 16,8-2-4-16,-1-1 9 0,2 3-4 0,-1-2 5 15,0 3 13-15,0-3 9 0,-1 4 11 0,-6 0 1 16,7 2 7-16,-8 1 16 0,0 0 4 0,-1 1 8 16,-3 5 3-16,3-1 5 0,-7 2-1 0,2-1 7 15,-7 1-1-15,1 4 9 0,-1-1 2 0,-1 1 1 16,-4-1-3-16,-1 4 1 0,-1 0-8 0,-1 0-3 16,-1 1-7-16,0-2-4 0,0 1-8 0,0 1-1 0,-1-6-8 15,1 2-11-15,-2 3-13 0,2-4-26 16,-1-3-39-16,4-7-38 0,-1 14-40 0,1-14-32 15,-3 10-26-15,3-10-42 0,0 0-56 0,0 0-96 0,0 0-258 16,0 0-695-16,0 0 308 0</inkml:trace>
          <inkml:trace contextRef="#ctx0" brushRef="#br0" timeOffset="186703.9764">16773 7985 266 0,'3'-7'364'0,"-3"7"-38"0,0 0-34 16,4-14-28-16,-4 14-27 0,0 0-15 0,0 0-16 0,0 0-20 16,26 19-12-16,-17-4-20 0,3 4-18 15,-3 2-17-15,1 3-5 0,-1-4-12 0,3 3-4 16,-3 3-13-16,0-1-1 0,0 3-28 0,-3-3-22 0,-2 2-29 16,-1-2-30-16,2-7-30 0,-4 0-28 0,4-2-36 15,-4 0-43-15,1-5-53 0,-1-3-263 0,-1-8-518 16,5 11 230-16</inkml:trace>
        </inkml:traceGroup>
        <inkml:traceGroup>
          <inkml:annotationXML>
            <emma:emma xmlns:emma="http://www.w3.org/2003/04/emma" version="1.0">
              <emma:interpretation id="{B32FB7A5-270E-4360-80B7-F836C9A48CDC}" emma:medium="tactile" emma:mode="ink">
                <msink:context xmlns:msink="http://schemas.microsoft.com/ink/2010/main" type="inkWord" rotatedBoundingBox="19057,9483 22648,9386 22684,10738 19094,10834"/>
              </emma:interpretation>
            </emma:emma>
          </inkml:annotationXML>
          <inkml:trace contextRef="#ctx0" brushRef="#br0" timeOffset="186706.9808">17110 7615 291 0,'1'-9'328'0,"-1"9"-12"0,3-14-4 0,-3 14-27 16,5-12-26-16,-5 12-26 0,0 0-23 0,7-5-5 16,-7 5-13-16,0 0-11 0,8 22 10 0,-4-7-15 15,-1 3-7-15,6 6 5 0,-3 1 6 0,2 9 0 16,1 4-9-16,-3-2 2 0,0 2-3 0,0 8-10 0,1-7-12 16,-1 1-12-16,1-2-12 0,1-1-11 0,-1-4-4 15,1-4-13-15,2-3-10 0,-1-3-9 0,-1 1-6 16,1 0-10-16,-2-4-21 0,-1 0-31 0,0-3-34 15,-2-3-38-15,1-1-51 0,1 0-37 0,-3-6-27 16,0 3-32-16,-3-10-32 0,3 15-33 0,-3-15-54 16,4 5-345-16,-4-5-729 0,0 0 323 0</inkml:trace>
          <inkml:trace contextRef="#ctx0" brushRef="#br0" timeOffset="186709.9633">17419 8184 271 0,'0'0'274'0,"0"0"-17"0,0 0-9 15,0 0-12-15,19 7-11 0,-19-7-11 0,6 10-12 16,-1-5-15-16,-1 3-18 0,5 0-3 0,-3 0-16 0,1-5-15 16,2 5-6-16,2-3-13 0,-1 0-1 15,2 0-16-15,0-5 3 0,3 1-17 0,3 3-13 16,-3-8 2-16,0 3-8 0,3-1-9 0,-3-1-17 0,1 0 6 16,-1-4-11-16,0-1-3 0,-2 1-5 0,-1 0-8 15,0-3-6-15,0-1 0 0,-8 3-2 16,2-5-8-16,-1-2-4 0,-4 4-7 0,-1-3 7 0,-1-3-3 15,-4 3-2-15,2-2 2 0,-4 2 2 0,-2 1-8 16,2 1 10-16,-5-1 2 0,1 5-3 0,-2-1 11 16,-4 1 4-16,7 4 5 0,-8 2 6 0,-1 2 1 15,1 3-1-15,1 0 4 0,-2 5 2 0,0-2 8 16,4 5-1-16,-3 0 7 0,6 2-14 0,1-3 12 16,-1 5-6-16,5-2-7 0,0 4 16 0,2-3-16 15,5 1 3-15,-1-1 6 0,2-1-8 0,4 4-2 16,-4-5-7-16,5 1 0 0,1-2 0 0,1-1 1 0,4 0-5 15,0-5-5-15,-3-2-17 0,3-1-19 0,-3-1-1 16,4-1-10-16,3 0-6 0,-2-2-5 0,-1-3-2 16,1 1 6-16,-1-2 7 0,-2-4-3 15,2 0 7-15,-3-1 3 0,2-3 0 0,-3 3 6 0,2-5 1 16,-4 0 1-16,4-5 4 0,-2 7 4 0,-2-1 3 16,-1 2 15-16,1-1 5 0,-4 3 11 0,3 6 6 15,-6 5-4-15,11-10-1 0,-11 10 0 0,9-5-2 16,-9 5 9-16,0 0 5 0,0 0-7 0,19 18 6 15,-14-11 0-15,-1 3-5 0,2-6 2 0,3 9 1 16,-4 2-3-16,5-2-9 0,-4 0-4 0,1 1-14 16,-1 1-24-16,3-4-31 0,-1 3-29 0,1-7-40 15,-5 4-52-15,2 0-57 0,0-6-91 0,-6-5-282 16,11 5-652-16,-11-5 288 0</inkml:trace>
          <inkml:trace contextRef="#ctx0" brushRef="#br0" timeOffset="186713.9518">18160 7840 169 0,'0'0'306'0,"-11"-12"-23"16,11 12-12-16,0 0-23 0,-16 0-13 0,16 0-21 16,-15 7-19-16,15-7-16 0,-19 11-13 0,8-8-23 15,2 4-12-15,-4 3-11 0,6-4-13 0,-4 2-8 16,8 2-12-16,-3-2-8 0,2 2-6 0,4-10-10 15,-6 11-2-15,6-11-7 0,1 17-12 0,-1-17-6 16,9 14-8-16,-3-8-12 0,2-2-9 0,0 1-7 16,6 1-8-16,-1 1-3 0,4-4-1 0,-1-3 1 15,2 5 2-15,1 0 0 0,-2 0 2 0,2-2-3 16,-4 4 3-16,2-4 7 0,-4 2 5 0,-1 2 4 16,-5-1 8-16,4-1 5 0,-5 1 4 0,-6-6 16 15,6 7 0-15,-6-7 8 0,0 13 3 0,0-13-1 0,-9 14 1 16,3-7 10-16,-2 1-11 0,-4 0 4 0,0 2-3 15,-1-2-5-15,1 0-9 0,-1-1 4 0,-2 2 6 16,6-2-15-16,-3 0-9 0,4-2 11 0,1-1-18 16,7-4-3-16,-12 8-14 0,12-8-10 0,-10 5-16 15,10-5-8-15,-5 5-4 0,5-5-8 0,0 0-3 16,0 0-5-16,0 0 5 0,0 0 1 0,0 0 0 16,18 10 5-16,-18-10 6 0,13 3 5 0,-13-3 4 15,15 2 9-15,-7 0 4 0,-1 4 17 0,2-3 14 0,-1 2 6 16,-8-5 16-16,13 11 8 0,-8-1 2 15,2-4 6-15,-2 1 8 0,-5-7 1 0,7 14-5 16,-3-4 6-16,-2-2 0 0,-1 3 2 0,-1-11-14 0,-1 17 2 16,-1-4-6-16,-2-6-3 0,0 4-9 0,1-2-31 15,-5 2-32-15,2-3-33 0,2 0-38 16,4-8-46-16,-9 15-66 0,6-9-62 0,3-6-351 0,0 0-673 16,-2 11 298-16</inkml:trace>
          <inkml:trace contextRef="#ctx0" brushRef="#br0" timeOffset="187039.0058">18445 8177 45 0,'0'0'356'0,"-12"-4"-27"0,12 4-17 15,-8-11-15-15,8 11-24 0,-1-11-26 0,1 11-16 16,0 0-24-16,13-16-15 0,-2 5-18 0,1 4-19 16,3 1-16-16,2 1-12 0,9-5-7 0,-4 4-22 15,4-2-3-15,0 1-7 0,1 1-20 0,-1 1-3 16,0-3-10-16,0 3-3 0,-7 1-2 0,7 1-7 16,-9-1-3-16,3 4 7 0,-1-2 3 0,-2 2-1 0,-1 0 2 15,-1 2 12-15,1 2 15 0,-1-1 7 16,0 5 11-16,-1-4 7 0,-1 6 4 0,-1-4 2 0,1 5 4 15,-1-2-1-15,-3 2 1 0,2 0-3 16,1 3-5-16,-5-3-10 0,-1-1-6 0,2 4-6 0,-3-2-10 16,1 1-6-16,-1-2-5 0,1 4-5 0,0-2-7 15,-5-2-9-15,2-1-14 0,-1 0-34 0,-1 1-45 16,-1-1-52-16,0-10-47 0,3 15-42 0,-3-15-45 16,-3 13-47-16,3-13-69 0,-1 11-398 0,1-11-814 15,0 0 360-15</inkml:trace>
          <inkml:trace contextRef="#ctx0" brushRef="#br0" timeOffset="186715.9448">18504 7559 219 0,'0'0'353'0,"0"-11"-15"0,0 11-20 0,0 0-20 16,0 0-25-16,0-15-28 0,0 15-30 0,0 0-13 16,0 0-17-16,0 0-7 0,0 0-9 0,0 0-6 15,8 40-3-15,-4-25-8 0,-1 9 9 0,2 0-9 16,1 1 0-16,1 1 0 0,2 7 3 0,-1-6-18 15,1 10-1-15,-2-10-13 0,3 8-4 0,-1-8-9 16,0 2-5-16,5 3-4 0,-2-6-11 0,-3 2-6 16,3-2-8-16,0 0-7 0,-5-1-6 0,2-1-7 15,1 1-3-15,-2-2-6 0,-1-1-4 0,-1-8-5 16,-1 4-16-16,-2-3-8 0,1-1-26 0,2-2-19 0,-3-1-34 16,2 0-24-16,-4-4-23 0,-1-7-28 0,0 17-24 15,2-9-25-15,-2-8-28 0,-3 17-32 16,3-17-41-16,-5 7-80 0,5-7-263 0,-9 6-686 0,9-6 303 15</inkml:trace>
          <inkml:trace contextRef="#ctx0" brushRef="#br0" timeOffset="187429.0376">19167 8047 372 0,'0'0'366'0,"7"-6"-38"0,-7 6-32 0,0 0-25 15,0 0-12-15,0 0-9 0,0 0-13 0,16 17-13 16,-10-11-2-16,2 1-4 0,1-2-5 0,1 9-17 15,1-2-12-15,1 0-7 0,-3 2-1 0,3 0-13 16,-2 0-10-16,2 0-8 0,1 0-9 0,1 0-5 16,-2-3-8-16,0 2-12 0,-2-5-6 0,0 5-9 15,-1-2-11-15,0-2-9 0,-4-4-3 0,4 2-8 16,-6 0-6-16,-3-7-2 0,7 6-6 0,-7-6-5 16,6 9-3-16,-6-9 0 0,0 0 0 0,5 6 1 15,-5-6-4-15,0 0-4 0,0 0-5 0,0 0 0 16,0 0-1-16,0 0-3 0,0 0-5 0,0 0 3 0,-24-29-5 15,21 21-1-15,-3-2 1 0,1 0-4 16,2-4-1-16,-1-3-1 0,4 0-3 0,0-8 3 16,1 0-8-16,4-3 3 0,1 2-3 0,1 1-5 0,2 0-5 15,3 1-11-15,6 2-16 0,-3 2-18 0,-2-1-28 16,5 3-20-16,-1 1-26 0,-4 7-23 0,5 0-28 16,-3 2-25-16,3 0-28 0,-3 5-33 0,1-1-41 15,-1 2-72-15,-6-3-320 0,3 4-750 16,-12 1 332-16</inkml:trace>
          <inkml:trace contextRef="#ctx0" brushRef="#br0" timeOffset="187737.4837">19896 7976 351 0,'0'0'426'0,"13"0"-42"0,-13 0-32 16,0 0-35-16,0 0-15 0,9 9-15 0,-9-9-14 16,9 7-3-16,-4 2-28 0,-1-1-7 0,4 4-17 15,-2 1-18-15,-5 0-9 0,4 2-23 0,-1 2-14 16,-1-2-14-16,-2-2-16 0,-1 4-8 0,0-3-13 15,0 4-12-15,0-1-26 0,0-2-45 0,0-1-53 16,0-2-48-16,0-12-56 0,-1 23-57 0,-2-12-69 0,3-11-94 16,-3 9-304-16,3-9-716 0,0 0 317 0</inkml:trace>
          <inkml:trace contextRef="#ctx0" brushRef="#br0" timeOffset="187988.9772">20224 8093 110 0,'0'0'428'0,"13"1"-43"0,-13-1-36 16,6 11-9-16,-4-5-43 0,2 4 2 0,4 0-10 15,-4 7-4-15,-1-3-8 0,2 2-11 0,4 7-10 16,3-2-10-16,-3 5-16 0,2 0-15 0,1 9-13 16,2-1-18-16,-1 1-19 0,2-1-12 0,-3 2-11 0,0 0-14 15,-3 0-11-15,3 1-12 0,-3-6-10 0,1 5-6 16,-4-9-14-16,-3-2-16 0,0 0-22 0,2-1-27 15,-2-5-37-15,-2-1-33 0,-1-5-51 0,0 0-31 16,0-1-35-16,2-3-40 0,-2-9-34 0,-3 15-55 16,3-15-67-16,-5 9-323 0,5-9-752 0,0 0 334 15</inkml:trace>
          <inkml:trace contextRef="#ctx0" brushRef="#br0" timeOffset="188375.2964">20470 8288 3944 0,'-10'-21'151'0,"-1"5"-31"0,-1-5-40 0,5 5-4 15,1-3 3-15,-3-1-9 0,1 5 20 0,-3-10 5 16,5 8 3-16,0 4 12 0,4-3 2 0,-2-1-10 0,4 4-15 16,4-2-1-16,2 1-10 0,2 0-9 0,-1 7-6 15,5-4-10-15,1-1-5 0,2 4-2 16,9-3-7-16,-5 4-2 0,-1 4-7 0,8 0-8 0,-5 3-1 15,1 2 1-15,0 3-3 0,-2-1-3 0,2 9-2 16,-5-1 0-16,-3-1-3 0,1 1 2 0,-3 0-1 16,-1 1-1-16,-4 0-1 0,-5-2 7 0,-2-1 0 15,-2 5 3-15,-8-2-3 0,1 0 2 0,-5-1-6 16,-5 0 3-16,-2 2-9 0,2-6-18 0,-2 3-35 16,1-4-55-16,4 0-52 0,1-1-49 0,0-3-58 15,2 3-79-15,-4-3-474 0,17-3-884 0,-13 0 392 16</inkml:trace>
        </inkml:traceGroup>
        <inkml:traceGroup>
          <inkml:annotationXML>
            <emma:emma xmlns:emma="http://www.w3.org/2003/04/emma" version="1.0">
              <emma:interpretation id="{5AC67E69-99BE-4F46-A7F9-04C6E36B9C8D}" emma:medium="tactile" emma:mode="ink">
                <msink:context xmlns:msink="http://schemas.microsoft.com/ink/2010/main" type="inkWord" rotatedBoundingBox="23817,9344 25505,9298 25530,10233 23842,10279"/>
              </emma:interpretation>
            </emma:emma>
          </inkml:annotationXML>
          <inkml:trace contextRef="#ctx0" brushRef="#br0" timeOffset="190133.0366">21869 7456 177 0,'0'0'275'0,"1"-11"-10"16,-1 11-10-16,0 0-11 0,0 0-17 0,0-14-15 0,0 14-21 16,0 0-12-16,0 0-8 0,0 0-4 0,0 0-5 15,0 0-9-15,27 26 1 0,-16-11-7 0,1 6-3 16,1-1 2-16,-2 6 6 0,8 6-3 0,-7-8 6 15,6 13-7-15,-8-12 8 0,7 10-15 0,-4-1-1 16,2-2-4-16,0 4-4 0,-5-9-9 0,-2-2-5 16,4 9-4-16,3 1-9 0,-8-6-7 0,1 8-4 15,-4-11-9-15,2 0-3 0,-3 3-6 0,1-4-8 16,2 2-1-16,-3 1-5 0,-3-3-8 0,5-2-4 16,-5 1-5-16,0-8-4 0,0 2-2 0,0-3-7 0,-2 3 0 15,4-3-4-15,-2-2-5 0,-2-4 2 16,2-9-5-16,2 16 0 0,-2-16 0 0,-2 13-1 15,2-13 1-15,0 0-3 0,2 12 2 0,-2-12 1 0,0 0-3 16,0 0-3-16,0 0-5 0,0 0-6 0,0 0-4 16,0 0-4-16,0 0-9 0,21-25-17 0,-14 14-12 15,4-3-11-15,1-3-15 0,-3-3-7 0,4-1-9 16,-1-5-2-16,-3 2-7 0,4 1 10 0,4-2-1 16,-7 3 10-16,2 4 7 0,0 1-1 0,0-3 16 15,-2 7 12-15,-2-1 0 0,1 3-4 0,-6 0 15 16,3 5-2-16,0-1 13 0,-6 7 4 0,6-11-3 15,-6 11 1-15,6-7 0 0,-6 7 9 0,0 0 1 16,0 0 3-16,0 0-6 0,0 0 21 0,16 21-16 16,-13-11 7-16,0 1 3 0,1 3 0 0,-1 3 6 15,8-4-2-15,-10 1 5 0,4 1-2 0,1-1 4 0,4-1-5 16,-2-2 7-16,2 2-1 0,-1-2-3 0,1 0 7 16,2-2-6-16,2-3 2 0,-5-1-1 0,4 0 1 15,2-2-5-15,2-1 4 0,2-2-2 0,-1-2-2 16,1-1 6-16,5 0-8 0,1-2-7 0,2-2 2 15,-4-1-7-15,2 0 0 0,-4-3-5 0,-3 3 2 16,-2-3-21-16,2-6 4 0,-3 4-6 0,1-5 0 16,-5 5-9-16,-1-5 4 0,-2 5-5 0,-1-3 0 15,-5 1 10-15,1 0-4 0,-3 3-4 0,-3-1 7 16,0-1-5-16,-2 3 12 0,-1 3 1 0,6 8-7 16,-15-13 15-16,8 7-2 0,-4 2 5 0,-3 1 9 15,14 3-1-15,-23 3 2 0,10 1-3 0,-1 2 6 16,1 1 3-16,1 3-4 0,4-1 4 0,-2 5 5 0,3-1-5 15,1 2 2-15,4 1-1 0,2-1 1 16,2-1 2-16,2 3 2 0,-1-4-1 0,5 0 0 16,2 3 2-16,-1-3 3 0,1-1-8 0,4-4 6 0,-1 1-4 15,2-3-2-15,2 1 13 0,-1-3-15 0,3-1-3 16,-1 1 0-16,2-3 5 0,-4-1-4 0,2-3-2 16,1 1 6-16,-2 2-11 0,1-5 10 0,-1 0-3 15,-3 1 3-15,1-3-2 0,-3 4-6 0,-3 0 4 16,3 1-5-16,-3 0-1 0,-9 2-1 0,17-5 3 15,-8 4 3-15,-9 1-7 0,21 2 5 0,-10 2 0 16,-2 2 5-16,1-1-3 0,-1 5 4 0,5 0-5 16,-1-1 6-16,-1 2 5 0,0 0 4 0,0 0 0 15,-2 4 3-15,-2-5-1 0,4-2 1 0,-6 0-3 16,1-1 6-16,-1-2 4 0,-6-5 8 0,10 6 14 16,-10-6 21-16,8 7 23 0,-8-7 9 0,0 0-5 0,0 0-7 15,0 0-1-15,15-13-7 0,-15 13-1 0,6-17-2 16,0 6-5-16,1-3-8 0,2 0-9 0,2-5 2 15,0 3-14-15,-2-5-4 0,5 2-8 0,1-4-25 16,1-1-23-16,4 3-39 0,-1-3-43 0,-1 6-40 16,1 1-37-16,1 3-49 0,-1 1-39 0,-6 5-58 15,2-2-79-15,-6 6-380 0,2 3-844 0,-1 0 374 16</inkml:trace>
        </inkml:traceGroup>
        <inkml:traceGroup>
          <inkml:annotationXML>
            <emma:emma xmlns:emma="http://www.w3.org/2003/04/emma" version="1.0">
              <emma:interpretation id="{F55381DB-DF45-4E00-A190-D3135BF688B0}" emma:medium="tactile" emma:mode="ink">
                <msink:context xmlns:msink="http://schemas.microsoft.com/ink/2010/main" type="inkWord" rotatedBoundingBox="26414,9356 29885,9263 29909,10164 26438,10257"/>
              </emma:interpretation>
            </emma:emma>
          </inkml:annotationXML>
          <inkml:trace contextRef="#ctx0" brushRef="#br0" timeOffset="190505.9114">24486 7999 171 0,'-6'-3'342'16,"6"3"-19"-16,0 0-19 0,0 0-23 0,0 0-25 16,0 0-25-16,0 0-5 0,0 0-4 0,0 0-4 15,0 0-5-15,0 0-7 0,11 31-5 0,-7-20 2 16,1 3-2-16,-1-2 3 0,1 4-4 0,1-1-1 16,1 1-8-16,-2-2-5 0,1 3-9 0,-2-6-15 15,2 4-10-15,-1 1-12 0,0-1-16 0,3 0-5 0,-7-4-14 16,1 0-9-16,2-1-8 0,-2-1-9 15,-2-9-8-15,4 16-9 0,-4-16-5 0,2 15-14 16,-1-9-22-16,-1-6-32 0,0 0-38 0,0 11-42 0,0-11-41 16,0 0-37-16,0 0-41 0,0 0-50 0,0 0-60 15,0 0-89-15,0 0-329 0,0 0-798 0,-31-21 353 16</inkml:trace>
          <inkml:trace contextRef="#ctx0" brushRef="#br0" timeOffset="190711.8843">24564 7482 270 0,'0'-14'393'15,"0"14"-31"-15,0-17-31 0,0 17-29 0,3-10-29 16,-3 10-34-16,0 0-25 0,0 0-18 0,0 0-17 16,0 0-21-16,0 0-12 0,19 24-24 0,-13-7-32 15,5 3-34-15,-4 2-38 0,2-2-42 0,2 2-46 0,-1-1-53 16,-1-1-46-16,1-5-110 0,-2 0-169 15,-1-4-484-15,1 1 214 0</inkml:trace>
          <inkml:trace contextRef="#ctx0" brushRef="#br0" timeOffset="190926.0481">24871 7740 91 0,'8'7'338'0,"-8"-7"-10"0,6 13-10 0,-5-6 0 15,5-1 5-15,-6-6-4 0,3 20 1 0,1-6-3 16,-2-4-16-16,1 2-14 0,-2 5-8 0,1-3-12 15,-1 3-19-15,5 1-20 0,0 5-8 0,-4-2-23 16,2 1-19-16,4 0-13 0,-2 1-20 0,-5-6-7 16,-1 7-14-16,5-8-13 0,-2 1-12 0,1 3-10 15,-4-6-14-15,2 0-22 0,2 0-31 0,-2-4-30 16,1 1-32-16,-2-1-43 0,-1-10-40 16,8 15-37-16,-7-12-24 0,-1-3-34 0,10 8-45 0,-10-8-43 15,15 0-73-15,-15 0-310 0,18-4-747 0,-7-1 330 0</inkml:trace>
          <inkml:trace contextRef="#ctx0" brushRef="#br0" timeOffset="191319.038">25219 8032 47 0,'0'0'342'0,"0"0"-19"0,4-12-16 16,-4 12-8-16,0 0-18 0,0 0-15 0,-10-14-16 0,10 14-20 16,0 0-9-16,-20 3-14 0,20-3-6 0,-16 12-5 15,4-3-5-15,-1-1-4 0,-1 5-2 0,-1-1-2 16,-3 5-7-16,0-1-8 0,5-1-10 0,-2 2-9 15,3-3-9-15,3 3-16 0,-1-3-12 0,1 1-12 16,1-1-8-16,2 1-5 0,5-6-8 0,1 2-9 16,-3 3-7-16,3-14-1 0,4 16-12 0,2-9-16 15,3-2-22-15,2 2-20 0,2-5-22 0,2 6-19 16,4-6-20-16,-1-3-12 0,3 0-15 0,0-3 3 0,1-1 1 16,4 0 4-16,1-2-3 0,-2-1 22 0,-7-2-5 15,3-1 13-15,-5 1 8 0,4-4 2 16,-4 1 8-16,-3 2 5 0,1 3 25 0,-5-7 20 0,1 8 28 15,-4 1 12-15,2 0 28 0,-4-1 15 0,-4 7 6 16,0 0-4-16,15-7-8 0,-15 7-13 16,0 0-5-16,0 0-5 0,0 0-5 0,15 7-1 0,-15-7 1 15,7 11-2-15,-1-3-7 0,2 2-2 0,-2 0-6 16,3 1 0-16,3 2-2 0,-2-1-2 0,1 0-6 16,-1 0-8-16,2 1-30 0,-2-2-30 0,-1-1-31 15,0 0-49-15,-1-4-39 0,-2-1-39 0,-6-5-39 16,7 13-58-16,-7-13-94 0,0 0-316 0,0 0-761 15,0 0 336-15</inkml:trace>
          <inkml:trace contextRef="#ctx0" brushRef="#br0" timeOffset="191465.6483">25545 7894 3052 0,'5'-17'160'15,"-5"3"-92"-15,0-3-42 0,0 2-6 0,3 5-17 0,-3 10-10 16,3-17-27-16,-3 17-13 0,3-11-17 0,-3 11-26 15,6-6-44-15,-6 6-58 0,10-4-269 0,-10 4-498 16,0 0 221-16</inkml:trace>
          <inkml:trace contextRef="#ctx0" brushRef="#br0" timeOffset="192032.9103">26075 7841 89 0,'0'0'371'0,"0"0"-24"0,0 0-21 16,0 0-26-16,-45 5-20 0,37-5-14 0,-2 3-41 15,-2 3-8-15,-4-1-17 0,1 2-22 0,0 3-13 0,3-4-17 16,-1 2-16-16,-1 2-6 0,2 1-18 0,5-4-11 16,1 2-9-16,-3-1-4 0,3 1-14 0,6-9-8 15,-5 19-8-15,5-9-6 0,0-10-1 0,3 14-4 16,0-4-4-16,3-5-4 0,2 1-10 15,2 1-3-15,1 0 2 0,1 2 0 0,7-3-9 0,-7 3 5 16,1 0-4-16,4-2-2 0,5 2 5 0,-8-1-10 16,-1 1 5-16,0-2-6 0,-4 3 4 0,5-2 3 15,-2 2 1-15,-6-3 9 0,1-1-1 0,-2 3 13 16,-1-3 17-16,-4-6 11 0,0 15 12 0,0-15 12 16,-4 17 11-16,-4-6 2 0,-2-4-6 0,-2 5-4 15,1-4-7-15,-5 0-15 0,-1-1-3 0,1 2-4 16,0-4-9-16,4 0-5 0,-2 0-5 0,4 0-11 0,1 0-18 15,9-5-15-15,-13 4-26 0,13-4-24 0,-12 6-29 16,12-6-30-16,0 0-29 0,0 0-18 16,0 0-14-16,0 0-11 0,0 0-13 0,31-26-6 0,-18 19-9 15,1-5-7-15,-2 1 4 0,3 0 10 0,5-4 20 16,1 4 27-16,-4 0 38 0,4-3 35 0,-5 4 41 16,-1 1 28-16,0 2 31 0,-2 1 29 0,2-1 22 15,-4 1 15-15,-1 5 20 0,1-5 9 0,-11 6 5 16,17-5 4-16,-17 5 3 0,17 1-9 0,-17-1 7 15,16 4 3-15,-8-2-3 0,1 3 4 0,-3 1-18 16,-6-6-7-16,16 11-12 0,-7-4-8 0,1 2-6 16,-4 2-6-16,5 0-7 0,-2 0-5 0,-2 0-11 15,-1 2-21-15,0-4-24 0,-1-2-37 0,-5-7-37 0,3 13-37 16,-3-13-38-16,6 11-46 0,-6-11-64 16,0 8-103-16,0-8-286 0,0 0-699 0,0 0 308 15</inkml:trace>
          <inkml:trace contextRef="#ctx0" brushRef="#br0" timeOffset="192215.4226">26273 7779 193 0,'-1'-11'355'0,"1"11"-33"0,1-13-35 15,-1 13-31-15,2-11-31 0,-2 11-39 0,0 0-40 0,0 0-51 16,13-4-61-16,-13 4-72 0,0 0-86 0,0 0-200 15,27 9-349-15,-18-3 156 0</inkml:trace>
          <inkml:trace contextRef="#ctx0" brushRef="#br0" timeOffset="192534.0363">26597 7988 205 0,'3'10'324'15,"0"-2"-9"-15,0 0-19 0,-3-8 0 0,4 13-12 0,-1-2-23 16,0-2-4-16,-3-9-6 0,3 17-41 15,-3-17-23-15,3 15-12 0,-1-8-20 0,-2-7-19 0,0 14-10 16,0-14-17-16,1 11-2 0,-1-11-16 0,0 0-5 16,0 15-9-16,0-15-13 0,0 0-4 0,0 0-4 15,0 0-3-15,4 9-11 0,-4-9-14 0,0 0-9 16,0 0-3-16,0 0-5 0,0 0 1 0,17-22-8 16,-11 11-2-16,4-4-7 0,-1 4-1 0,0-3 1 15,2 1 0-15,1-2-2 0,-2 2 1 0,0 2 2 0,2 0 4 16,-4 3 10-16,1-2 2 0,-3 4 1 15,1 1 0-15,-7 5 0 0,11-6 2 0,-11 6 10 16,12-3-2-16,-12 3-5 0,0 0 3 16,16 15-17-16,-13-6 17 0,1-2 1 0,1 4-10 0,2 2 6 15,-1-2-3-15,-4 3-7 0,4 3-12 0,0-4-27 16,1 2-31-16,-1-1-40 0,-3-1-53 0,0-2-62 0,3-4-95 16,-6-7-298-16,8 13-661 0,-8-13 294 0</inkml:trace>
          <inkml:trace contextRef="#ctx0" brushRef="#br0" timeOffset="193248.9508">27183 7687 219 0,'4'-7'276'15,"-4"7"-11"-15,12-2-12 0,-12 2-10 0,0 0-11 16,14 13-14-16,-8-6-7 0,1 6-13 0,2 2-11 15,-2-1-8-15,5 8-2 0,-3 0-13 0,5 1-3 16,-1 0-5-16,1 2-15 0,-2 0-12 0,7 7-1 16,-9-8-14-16,7 1-4 0,-5-1-16 0,-5-7-4 0,7 4-18 15,-3-3-1-15,0 0-7 0,-2-8-4 16,-3 3-18-16,1-5 10 0,-4-2-5 0,3 3-2 0,-6-9-7 16,8 8-4-16,-8-8-2 0,6 8 13 0,-6-8-17 15,6 7-7-15,-6-7-5 0,0 0-9 0,0 0-7 16,0 0-4-16,0 0-7 0,0 0 2 0,0 0 3 15,-20-28-13-15,11 22 6 0,-4-2 3 0,-1-3 4 16,-8-1-2-16,-3 4-3 0,2-2 13 0,-3 5-7 16,0-1-6-16,-1 4 8 0,6 0 6 0,5-1 8 15,-3 6 21-15,1-1-31 0,0 4 11 0,4-3 2 16,4 1 3-16,-2 2-5 0,5 1 10 0,1-1-6 16,0 1 8-16,1 2 5 0,5-9 1 0,-3 15 5 0,3-4-4 15,0-11-5-15,6 15 5 0,2-1 10 0,-2-7-19 16,7 3-3-16,-4 0 4 0,4-2-1 15,13 0-2-15,-8 0-1 0,1-3-7 0,-1-2-4 0,12 1-10 16,-8-3-21-16,8-1-6 0,-2-1-16 0,-1 1-3 16,1-5-7-16,-1-2 3 0,-1-1-5 15,1 3 7-15,-2-5-5 0,0 3-2 0,2-3 11 0,-12 1-1 16,6-4 3-16,-2 0-3 0,-4 2 3 0,2-2-4 16,-7 1-3-16,-1-1 5 0,1 0 4 0,-4 2 2 15,2-2 7-15,-5 1 1 0,0 1-2 0,0 0 15 16,-3 11 1-16,-3-15 0 0,3 15 6 0,-9-11 4 15,9 11 8-15,-14-6 11 0,14 6 4 0,-13-2 14 16,13 2 2-16,-16 3 2 0,16-3 1 0,-20 11 8 16,11-6 4-16,2 2 1 0,-2 0 0 0,9-7 5 15,-11 17 2-15,8-8-10 0,0 5 7 0,3-4 6 0,0 5-2 16,0-6 13-16,6 2-9 0,0 1 0 0,8 1-5 16,-4-2-7-16,4-4 5 0,1 1-7 0,1 2-2 15,6-2 0-15,5-3-12 0,-4 2-16 0,2-1-32 16,5-5-46-16,-2 2-38 0,-1-3-60 0,-2 0-75 15,-1-3-120-15,2-1-339 0,-10-2-752 0,0 2 333 16</inkml:trace>
        </inkml:traceGroup>
        <inkml:traceGroup>
          <inkml:annotationXML>
            <emma:emma xmlns:emma="http://www.w3.org/2003/04/emma" version="1.0">
              <emma:interpretation id="{8E1B8FEB-6AAF-4768-AEE5-5C3548FCAA96}" emma:medium="tactile" emma:mode="ink">
                <msink:context xmlns:msink="http://schemas.microsoft.com/ink/2010/main" type="inkWord" rotatedBoundingBox="30505,9513 31933,9474 31949,10047 30521,10085"/>
              </emma:interpretation>
            </emma:emma>
          </inkml:annotationXML>
          <inkml:trace contextRef="#ctx0" brushRef="#br0" timeOffset="194024.0137">28755 7606 44 0,'0'0'329'0,"0"0"-21"16,-3-11-15-16,3 11-22 0,0 0-21 0,0 0-25 15,0 0-16-15,0 0-13 0,0 0-7 0,0 0-14 16,0 0-7-16,10 31-8 0,-7-14-7 0,0-3-4 16,3 3-7-16,-3 7 4 0,2-2-20 0,1 0-7 15,-1 3-7-15,-2 1 1 0,5-4-13 0,-2 4-5 0,-3 3-8 16,1-8-4-16,2 3-8 0,-3-5-6 16,0 4-7-16,5-1-5 0,-5 1-3 0,3-9-7 15,-3-3-3-15,1 3-1 0,-1-3-12 0,0-1 0 16,0-3 5-16,-3-7-7 0,0 10-6 0,0-10-3 15,3 10 4-15,-3-10 0 0,0 0 3 0,3 7-5 0,-3-7-3 16,0 0-5-16,0 0-8 0,0 0-4 0,0 0 0 16,0 0-2-16,0 0 7 0,-19-27-13 0,7 17-3 15,-2 6-1-15,1-2 0 0,-4-2 6 0,1 1-5 16,0 3 6-16,-4-3-3 0,-5 5 4 0,9 1-2 16,-1-3 1-16,1 4 3 0,1 0-2 0,-2 1 6 0,10 5-3 15,-5-2 1-15,2 1 5 0,10-5 0 16,-17 13-1-16,11-7 9 0,0 1 1 15,3-1 0-15,3-6 6 0,-4 18-3 0,4-10 0 0,0-8-3 0,7 21 2 16,-1-15-1-16,8 5 5 0,2-3-5 0,2-2 2 16,9 1-4-16,0-3-3 0,-2 3 0 15,3-1 0-15,14-9 0 0,-2 6-7 0,2-6 3 0,0-1-11 16,0 1-13-16,-1-2 2 0,0-2-5 0,3-1-1 16,-5-2-4-16,3 1 4 0,-2-3-1 0,-1 1 5 15,-11 3 1-15,2-3 4 0,-2-2-7 0,-5-4 5 16,1 4-8-16,-5-5-12 0,0 2-6 0,-8-1 2 15,1 3-6-15,-6 1-1 0,-2-2 9 0,-2 5-3 16,-2-4 5-16,0 14 1 0,-12-17-2 0,4 9 10 16,-4-2 1-16,-7 7 3 0,-5-3 1 0,-4 6 2 15,3 2-1-15,1-2 10 0,-5 4 2 0,4 5 6 0,4-4 4 16,3 2 2-16,-3 3 4 0,6 1 16 0,-1-1-21 16,6 5 18-16,4-3 0 0,0 2 9 0,3-1-1 15,6 5 13-15,3-5 6 0,3 0 0 0,11 4 15 16,3-5 5-16,13 4 9 0,5-1 0 0,1-7 4 15,3 3-3-15,4-3 1 0,0-4-8 0,5 2-9 16,0-2-4-16,2-4-5 0,-2 7-7 0,0-11-1 16,-5 4-7-16,3 0-4 0,-7-3-18 0,-6 3-24 15,-10 0-42-15,0 0-51 0,-13-2-57 0,-4 2-68 0,-4-2-85 16,-8 2-97-16,10-6-355 0,-10 6-823 16,0 0 365-16</inkml:trace>
        </inkml:traceGroup>
      </inkml:traceGroup>
    </inkml:traceGroup>
    <inkml:traceGroup>
      <inkml:annotationXML>
        <emma:emma xmlns:emma="http://www.w3.org/2003/04/emma" version="1.0">
          <emma:interpretation id="{806BCCDF-5753-4748-97DF-46B0C09BA2E1}" emma:medium="tactile" emma:mode="ink">
            <msink:context xmlns:msink="http://schemas.microsoft.com/ink/2010/main" type="paragraph" rotatedBoundingBox="2896,11467 27658,10702 27713,12461 2951,13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0122F3-F5AF-4E35-81CC-478107777F55}" emma:medium="tactile" emma:mode="ink">
              <msink:context xmlns:msink="http://schemas.microsoft.com/ink/2010/main" type="line" rotatedBoundingBox="2896,11467 27658,10702 27713,12461 2951,13226"/>
            </emma:interpretation>
          </emma:emma>
        </inkml:annotationXML>
        <inkml:traceGroup>
          <inkml:annotationXML>
            <emma:emma xmlns:emma="http://www.w3.org/2003/04/emma" version="1.0">
              <emma:interpretation id="{66505BAD-C0F0-463E-AD8A-8DE728F4F166}" emma:medium="tactile" emma:mode="ink">
                <msink:context xmlns:msink="http://schemas.microsoft.com/ink/2010/main" type="inkWord" rotatedBoundingBox="2900,11579 7857,11426 7891,12531 2934,12684"/>
              </emma:interpretation>
            </emma:emma>
          </inkml:annotationXML>
          <inkml:trace contextRef="#ctx0" brushRef="#br0" timeOffset="195985.7368">993 9830 179 0,'-3'-10'228'0,"3"10"-11"16,-9-13-8-16,6 6-17 0,-3 0-4 0,6 7-8 16,-6-14-5-16,6 14-8 0,-8-10-8 0,8 10-12 15,-4-11-3-15,4 11-13 0,0 0-14 0,0 0-12 16,0 0-11-16,0 0-9 0,0 0-1 0,0 0-2 16,0 0 0-16,0 0 0 0,18 41 4 0,-11-20-4 15,5 4-3-15,3 10-1 0,1-1-2 0,-1 0 1 16,2 3-6-16,2 1 1 0,-1 3-1 0,-3-1-3 0,4 2 0 15,-1-1-13-15,-4-2 4 0,2 2 0 16,-3-6-5-16,2 1-3 0,0 0-2 0,-1-4 2 16,-7-3-4-16,1-4 0 0,2-1-15 0,-1-2 6 0,-2 1 1 15,-2-4-12-15,2-1 1 0,-1-5 17 0,-3 0-26 16,2-2 9-16,-4-2-7 0,4-1 2 0,-5-8-6 16,3 14-9-16,-3-14 14 0,0 0 6 0,3 10-2 15,-3-10-5-15,0 0 1 0,0 0-1 0,0 0-5 16,0 0-7-16,0 0-5 0,12-35-5 0,-9 21-13 15,1-3-11-15,-2 0 11 0,5-8-21 0,-1 3-3 16,0-2 0-16,2 1 6 0,-1 5 0 0,5 0 1 16,1 0 11-16,-5 5-4 0,2 0-5 0,-2 2 4 15,1 0 9-15,-3 4-5 0,0 0 6 0,-6 7 2 16,11-7 0-16,-11 7 0 0,15-7 2 0,-15 7-6 16,0 0 7-16,20 11 3 0,-14-8 7 0,1 4 1 15,-1 0 7-15,0 7 0 0,5-3-5 0,-2 3 4 16,-5-4 6-16,6 5-3 0,-2-2 0 0,-2 4-7 0,0-1 19 15,0 0-3-15,-5 2 7 0,5-3-1 16,-4 2 0-16,-2-2 3 0,1 3 1 0,-4-2 9 16,-1 0 0-16,-2-1-2 0,-2-2 4 0,1 5-2 0,-2-5 2 15,-1 0-2-15,-2-1 0 0,3 0 10 0,-3-1-10 16,0-3 1-16,1 2-1 0,-2-3-6 0,1-3-4 16,-3 1 8-16,2 1-10 0,1-4-9 0,-2 1 0 15,2-2 6-15,-1 0-4 0,13-1-5 0,-21 0 0 16,21 0 3-16,-19-2-25 0,10-1-21 0,-2-1-26 15,11 4-28-15,-13-9-26 0,7 5-22 0,0-6-28 16,6 10-32-16,-6-14-40 0,4 6-36 0,2 8-73 16,5-30-276-16,-2 15-667 0,4 1 295 0</inkml:trace>
          <inkml:trace contextRef="#ctx0" brushRef="#br0" timeOffset="196874.0832">1716 10364 57 0,'0'0'280'0,"7"10"-9"16,-1-4-4-16,-3 3-12 0,-3-9-9 0,8 17-21 16,-2-3-6-16,-2 2-9 0,2-3-11 0,3 5-17 0,-4-2-11 15,4-1-12-15,-2 1-15 0,2-1-7 0,-2-1-12 16,4-2-10-16,-2 4-15 0,1-5-2 0,-1 2-13 16,2-2-6-16,-1 0-9 0,2-1-5 0,-3-3-5 15,1-4-4-15,-2 4-10 0,4-6 3 0,-12-1-4 16,21 0-2-16,-9-1-13 0,1-6-6 0,0 0 2 15,-1 0-8-15,2 0-2 0,-4-4 1 0,2-2-5 16,-1 2 0-16,-4-3-3 0,2-2-1 0,-3 5-2 16,-2-4 1-16,-1-1-1 0,-1 1-4 0,-2 1 1 15,3 0-3-15,-6-1 2 0,1 6 2 0,2 9 8 0,-3-17-1 16,3 17-7-16,0-14 8 0,0 14-3 16,0 0-8-16,0 0 4 0,0 0 0 0,0 0 0 15,0 0 5-15,0 0-5 0,0 0 3 0,0 0-1 16,17 44 2-16,-7-32 4 0,-1 0 0 0,3 2 3 15,-3-3 10-15,5 4-9 0,2-5-2 0,-1 1 1 0,0-1 10 16,1-3-14-16,-1 2 7 0,0-7-7 0,4 1 4 16,-1-6 1-16,3 1-5 0,5-3 4 0,-3-5 1 15,6-1-4-15,-1-3 2 0,6-6-19 0,-1 0 13 16,0 0-1-16,0-9 5 0,1 2-5 0,-3-4-3 16,2 0 5-16,-3-5-12 0,3-1 3 0,-6 5-7 15,3-10-6-15,-4 0-13 0,-3 0-14 0,-5-2-1 16,1 0-10-16,-6 0 2 0,-4 2 3 0,-3 0-1 15,-4 1 1-15,-4 1 4 0,-4 2 6 0,-1 13 1 16,-8-10 6-16,2 12 3 0,-4 0 4 0,-2 5 0 16,-2 1 7-16,2 5 3 0,-1 4 5 0,2 5 1 15,-1-1 0-15,-6 4 7 0,-2 5-1 0,0 1 5 16,1 5 0-16,0 5 5 0,-3 6-4 0,7-1 4 16,-2 6 3-16,2 7 3 0,5-3 16 0,2 6-13 15,5-11 1-15,4 16 4 0,4 2-3 0,2-6 4 0,2 4-4 16,5 2 5-16,2 3 3 0,5-1-5 0,1-1 1 15,4 0-4-15,2-3-4 0,1-4 5 0,4-5-4 16,-1 0-3-16,3-4-2 0,-1-3-1 16,-1-10 4-16,-1 1-2 0,2-3 1 0,12-1-4 0,-11-7 0 15,-1 1 4-15,0-7-7 0,-1 0-1 0,1-2-1 16,0-3 8-16,-2-4-13 0,-1-1 9 0,-1-1-1 16,1-2 2-16,-10 2-7 0,1-8 3 0,-1 7-3 15,-1-3-1-15,-2 0 6 0,-4-1-6 0,1 1-3 16,-4 3 5-16,-1 1 1 0,2 2-1 0,-4-1-5 15,-1 10 7-15,5-16-4 0,-3 9 5 0,-2 7-17 16,6-9-1-16,-6 9 2 0,0 0 3 0,0 0 5 16,0 0-5-16,18 17 2 0,-12-8 5 0,2 2-2 0,-1 0 0 15,2 3-1-15,2-2 3 0,2 0-3 0,-1 1 8 16,3-2-9-16,0-1 7 0,3-3 5 16,0 0 2-16,-2-3 1 0,2-1 1 0,-2-5-2 0,1 1 4 15,-1-2 2-15,2-4 7 0,0 0-7 0,0-10 1 16,-5 9 3-16,1-2-4 0,-2-2-2 15,-2-1 0-15,-1 0 0 0,-3-3-5 0,1 0-10 16,-2-2-26-16,-2 0-40 0,-3 4-32 0,3-6-35 0,-6 5-46 16,0-2-49-16,-2 7-48 0,2-7-86 0,-3 10-262 15,0-3-672-15,6 10 297 0</inkml:trace>
          <inkml:trace contextRef="#ctx0" brushRef="#br0" timeOffset="198215.9096">3601 10094 270 0,'15'0'267'16,"-15"0"-14"-16,13 2-13 0,-13-2-12 0,17 10-12 15,-10-6-9-15,5 6-10 0,0 1-9 0,-3 0-12 0,3 2-13 16,-3-2-1-16,1 6-2 0,-1 4-17 16,2-4-1-16,-5-2-11 0,-3 3-4 0,3-2-7 15,-2 0-5-15,-2 4-2 0,2-6-14 0,-1-1-6 0,-1 3-6 16,1-3-13-16,-2-4-6 0,1 2-11 0,-2-11-3 15,3 14-3-15,-3-14-12 0,1 11 4 0,-1-11-4 16,0 0-6-16,2 11 3 0,-2-11 3 0,0 0 5 16,0 0-25-16,0 0-10 0,0 0-3 15,0 0-14-15,13-28-7 0,-9 18-8 0,4-1-5 16,-7-4-4-16,5-2 0 0,-4 0-4 0,2-4 2 0,-2 3 5 16,2 4 1-16,-2 1 0 0,2-2 2 0,-1 2 5 15,0 1 6-15,-3 12 12 0,2-13-3 0,-2 13-1 16,1-11-2-16,-1 11 8 0,0 0 1 0,0 0 11 15,0 0-2-15,0 0 6 0,0 0 2 0,24 18 8 16,-17-7 0-16,-1 2-3 0,3-1 3 0,2 1-2 16,-2 0 2-16,3 2-4 0,3 1 2 0,3 0-7 0,-4-3 4 15,4-2-1-15,2 4 3 0,-5-6-3 16,4 0-3-16,-6-4 0 0,4 2-4 0,1-4-12 16,0 1-2-16,-2-7-2 0,0 6-9 0,-1-6-6 15,0 0-3-15,-1-2-3 0,-4-1 6 0,1 4-4 0,-2-7 3 16,-5 2-2-16,5-2 5 0,-5-6-2 0,-1 6 6 15,0-4-6-15,-3 0 8 0,0-3-1 16,0 1 6-16,0 1-3 0,0-1 4 0,0 1-3 0,0 14-1 16,-1-13-1-16,1 13 1 0,1-14 1 0,-1 14-8 15,0 0 2-15,0 0 4 0,0 0 0 0,0 0 3 16,0 0 2-16,0 0 3 0,0 0 2 0,32 20 7 16,-19-10 5-16,-1 1-5 0,1 2 2 0,2-5 3 15,3 6-5-15,-3-5 6 0,3 2-3 0,2-4 4 16,-4-2-2-16,9 1 2 0,-5 2 0 0,5-5 0 15,2-3-3-15,-5 0 7 0,4-3-9 0,-7 3-2 16,6-4 2-16,-7-2-1 0,2 2-1 0,2-7 0 16,-1 1-9-16,-6 1-4 0,0 1 0 0,-2-3-2 15,-1-2-3-15,-2 1 1 0,-2 2-6 0,-2 0-4 0,-5-7-3 16,1 2-4-16,-4 1 2 0,-2 0 5 16,-2 2-7-16,-2 0-1 0,0-1-3 0,-4 5 10 15,-2-1 3-15,-1 4 2 0,-3-2-1 0,2 3 4 0,-3-2-1 16,-1 3 2-16,-5 8 5 0,5-5-2 0,-6 5 4 15,0 1 3-15,7 1 12 0,-4 6 7 16,3 0-11-16,-3 0 5 0,7 5 2 0,1 1 9 0,2 0-3 16,1 2-2-16,0-1 5 0,6-2 4 0,3 0-7 15,3-3 11-15,0 9-11 0,1-6 4 0,5-3-5 16,-3 1-5-16,8-1 0 0,-2-3 3 0,2 0 12 16,1 0-12-16,3-2-8 0,0-2-3 0,3-4-11 15,1-2-9-15,-2-2-11 0,2 0-7 0,1-2-2 16,-1-6-4-16,5-3 1 0,-2 1 1 15,2-1 0-15,-3-4 3 0,0 0 4 0,-3-3 3 0,-2 4 2 16,-4-1 2-16,2-3 2 0,-7 0 6 0,5-2 6 16,-5-2 1-16,-2 7 6 0,-4 0 11 0,4 1 0 15,-4 3 8-15,1-2 6 0,-1 4 6 0,-1 9-5 16,3-15-1-16,0 8 3 0,-3 7-10 0,5-10 4 16,-5 10-7-16,0 0-2 0,0 0-2 0,0 0 7 15,0 0 1-15,21 21 1 0,-17-15-2 0,4 2 8 0,-2 3-12 16,0-2 5-16,2 6-6 0,0-8 13 0,4 6-6 15,0 1 3-15,-3-4-3 0,4 1 4 0,-1-1-4 16,0 0-4-16,-3-4 7 0,0-1-8 0,0-1 9 16,0-1 5-16,-9-3-17 0,19 2 2 0,-19-2 1 15,18-2-7-15,-18 2 5 0,14-7-7 0,-7 1-8 16,-1-1 8-16,-6 7 9 0,10-16-8 0,-4 3 1 16,0 3 2-16,-4-4 6 0,2 2-15 0,2-3 5 15,-4 0-5-15,2 2 8 0,-1-1-8 0,0-1 2 16,-1 2 2-16,-1 5-4 0,-1 8 0 0,2-17-2 15,-2 17-2-15,3-10 1 0,-3 10-1 0,0 0-2 16,0 0 2-16,10 0 4 0,-10 0-1 0,0 0 8 16,15 16-4-16,-11-6 8 0,1-2-3 0,-4 0 8 15,7 2 2-15,-4 4-1 0,2-1-3 0,0-3 4 16,0 2-2-16,-1-5 0 0,5 5-4 0,-2-3-1 16,-7 0 4-16,5-2-3 0,-6-7 4 0,12 11 2 0,-12-11 11 15,7 6-14-15,-7-6 0 0,0 0-9 0,0 0 6 16,24-2 2-16,-24 2-11 0,0 0 6 0,11-15 4 15,-11 15-9-15,6-14 0 0,1 2 0 0,2 1-2 16,-4-3 6-16,1-1-9 0,1 2 3 0,3-1-3 16,-2-1-2-16,2 2 5 0,1 0 4 0,1 1-2 15,9-3 13-15,-5 5 13 0,6 0 14 0,1 0 15 16,5 3 6-16,0 4 3 0,1 2 5 0,1 1-1 16,7 3 5-16,-4 1-4 0,7 0-3 0,-1 6-9 15,7-4-2-15,-10 6-5 0,-6-1-4 0,-2 2-7 0,5 7-7 16,-3 6-31-16,-2-1-42 0,-9-5-81 15,-2 4-60-15,-8 5-76 0,1 8-115 0,-7-1-435 16,-1-2-873-16,-4 2 386 0</inkml:trace>
        </inkml:traceGroup>
        <inkml:traceGroup>
          <inkml:annotationXML>
            <emma:emma xmlns:emma="http://www.w3.org/2003/04/emma" version="1.0">
              <emma:interpretation id="{B54B1534-2B8F-4B1B-BB82-72CF71CE9385}" emma:medium="tactile" emma:mode="ink">
                <msink:context xmlns:msink="http://schemas.microsoft.com/ink/2010/main" type="inkWord" rotatedBoundingBox="9112,11952 10480,11909 10491,12283 9123,12325"/>
              </emma:interpretation>
            </emma:emma>
          </inkml:annotationXML>
          <inkml:trace contextRef="#ctx0" brushRef="#br0" timeOffset="199173.4942">7173 10362 171 0,'16'-4'282'0,"-2"-2"-15"0,5 2-14 0,-2-3-16 16,-1 0-24-16,9 0-15 0,-5-6-23 15,1 1-12-15,-4-4-17 0,4 4-13 0,-1-5-14 16,-4 3-8-16,-4 0-14 0,-2 0-8 0,2 1-5 0,-3 1-6 16,-1-1-8-16,-2 0-4 0,-3-2-5 0,1 7-1 15,-4-3-6-15,0 11 0 0,-6-20-6 16,5 9-2-16,-8 1-6 0,-2-1-6 0,2 5 0 15,-4-2-5-15,1 4 7 0,-4 1-4 0,2-1-4 0,-5 4 4 16,5 4 6-16,-5 1-2 0,0 1 3 0,2 2 0 16,1 2-1-16,1 3 1 0,2 2 4 0,4 1-2 15,-2 6 2-15,4-2 1 0,1 3-3 0,3 1 1 16,3 1 1-16,3-2-5 0,3-7 5 0,-2 3-8 16,5 2 5-16,0-6-5 0,2-1-3 0,5-1-3 15,0 1 3-15,-1-6-4 0,9 0 2 0,1 1-20 16,-5-7 10-16,4-2-11 0,1-1-1 0,-6-4-8 15,4 1 7-15,-4-2-9 0,4-4-4 0,-7 4 0 0,3-9 3 16,-2 7-5-16,-1-3 5 0,-5 1-10 16,4-3 11-16,-8 2 14 0,2-1-14 0,1-1 5 15,-7-1 2-15,6-3-3 0,-1 6 6 0,-5 0 6 0,3 1 2 16,-3 0-2-16,1 3-5 0,-1-3 2 16,-3 10-4-16,8-11-4 0,-8 11 3 0,6-8-3 15,-6 8-1-15,0 0 2 0,0 0 1 0,22 7-2 0,-16 1 20 16,0-1-29-16,1 2 13 0,4 3-6 0,-2 1 7 15,0-5-5-15,1 2 8 0,-2 3-5 0,-2-4-2 16,2 1-2-16,3-3 7 0,-8 0 1 0,3 0-6 16,-6-7 15-16,7 8-12 0,-7-8-2 0,12 5 4 15,-12-5-1-15,0 0-2 0,14-2 2 0,-14 2 4 16,9-9-12-16,-5 2 8 0,2-2-3 0,0-2-2 16,1-4-3-16,5 1 17 0,-4-2-17 0,1 0 5 15,1-6-7-15,-1 2 4 0,2-2 5 0,2 1-12 0,-1 0 7 16,-2 0-7-16,10 3 23 0,-7 2-11 0,5 5 14 15,-4 0 8-15,5 4 14 0,-6 2 9 0,7 3 7 16,-4-3 6-16,10 6 4 0,0 3 4 0,0 2 6 16,2 1-2-16,-1 1-3 0,1 6-1 0,8 0-2 15,-9-1-9-15,-2 2-6 0,8 6-6 0,-8-4-2 16,-2 1-11-16,1 3-25 0,-2-3-44 0,-6 2-61 16,4 0-52-16,-4 2-63 0,-7 2-74 0,2-3-99 15,-8-6-398-15,3 2-843 0,1-3 373 0</inkml:trace>
        </inkml:traceGroup>
        <inkml:traceGroup>
          <inkml:annotationXML>
            <emma:emma xmlns:emma="http://www.w3.org/2003/04/emma" version="1.0">
              <emma:interpretation id="{E752065D-6389-4D2E-BE57-2503F9993D04}" emma:medium="tactile" emma:mode="ink">
                <msink:context xmlns:msink="http://schemas.microsoft.com/ink/2010/main" type="inkWord" rotatedBoundingBox="12056,11832 15042,11740 15059,12306 12073,12399"/>
              </emma:interpretation>
            </emma:emma>
          </inkml:annotationXML>
          <inkml:trace contextRef="#ctx0" brushRef="#br0" timeOffset="200060.6309">10135 10044 28 0,'0'0'319'0,"0"0"-12"0,0 0-10 16,-9 23-7-16,6-8-17 0,0-1-11 0,0 8-8 0,3 1-9 16,-2 2 2-16,7 3-13 0,-5-1-8 0,3-3-15 15,0 5-10-15,4-5-16 0,-1-2-8 0,0-1-11 16,8 1-9-16,-1-2-12 0,-4-3-5 0,4-3-11 15,-2 1-10-15,-2-2-12 0,4-6-9 0,-1 3-5 16,-4-7-8-16,4 2-4 0,-5-2-17 0,11-5-7 16,-18 2-3-16,27-6-15 0,-14 3 7 0,2-7-10 15,0-1 1-15,-3 1-12 0,1-5-7 0,1 2-9 16,-2-8-5-16,1-2-7 0,-4 4-8 0,2-6-9 16,-5-1-4-16,2 3-4 0,-3-4 1 0,-2 3 3 15,1-1 3-15,-2-2 7 0,-2 7-7 0,-2 2 6 0,4 3-2 16,-2 4 5-16,1 4 15 0,-1 7-13 15,0 0-2-15,0-21 2 0,0 21 3 0,0 0 1 16,0 0 8-16,0 0-1 0,0 0 8 0,0 0 10 0,12 36-4 16,-6-23 3-16,0 5 5 0,2 4 0 0,1 4 6 15,-2-1 0-15,2 0 0 0,-2-2-5 0,5 2 4 16,2-1-6-16,-7-2-3 0,5 2 4 0,-1-1-7 16,1-3-1-16,-5-7-15 0,-1 4-24 0,4-5-28 15,-4-3-36-15,2-3-33 0,-5 2-21 0,3-1-24 16,-6-7-28-16,7 4-44 0,-7-4-38 0,0 0-56 15,0 0-318-15,24-11-704 0,-19 1 312 0</inkml:trace>
          <inkml:trace contextRef="#ctx0" brushRef="#br0" timeOffset="200265.0639">10957 9948 28 0,'11'-11'280'16,"3"-1"-18"-16,-1 4-12 0,1-2-12 0,-2 4-8 15,3 1-9-15,-1 1-7 0,4 2-14 0,-1 2-8 16,1 1-8-16,1 2-5 0,0 4-2 0,-4 0-2 16,6 7-5-16,2 0 3 0,-7 0 1 0,-4 0 9 15,1 7-19-15,1-1 10 0,-8 1 8 0,7 0-3 16,-7 4 1-16,0-1 0 0,-6 4-2 0,2-4-1 16,-1 0-11-16,-1 2-3 0,-3-3-11 0,3 1-10 15,0-5-10-15,-3-2-9 0,0-3-9 0,3 1-6 16,0 0-9-16,3-6-9 0,3 6-4 0,-4-2-8 15,1-6-11-15,6 4-5 0,-2-4-4 0,6-1-5 16,-2-4-20-16,5 3-22 0,11-5-26 0,-10 4-37 0,11-8-36 16,-9 0-50-16,8-2-43 0,3 3-37 0,-6-5-34 15,-5 3-36-15,5-4-42 0,-8 2-55 0,1-4-404 16,-2-2-855-16,-2 4 378 0</inkml:trace>
          <inkml:trace contextRef="#ctx0" brushRef="#br0" timeOffset="200589.4987">11288 10177 302 0,'0'0'328'0,"-18"-6"-30"16,18 6-29-16,0 0-28 0,0 0-24 0,0 0-24 16,25-23-17-16,-10 16-19 0,1-1-30 0,8-3-27 15,0 2-26-15,4 0-32 0,-1-1-13 0,3 2-11 0,-2-2-2 16,1 1 1-16,1 2-8 0,-1-1 4 15,-3 3 4-15,4-1 6 0,-12 5 13 0,5-2 7 16,3 7 14-16,-7-1 13 0,-2 0 14 0,-1 3 16 0,0-2 11 16,2 3 16-16,-3 2-1 0,-1 2 28 15,1-2 2-15,-2 4 0 0,0-2 8 0,1 2-7 16,-2-1-1-16,-2 1-16 0,-1 2-11 0,3-5-12 0,-5 5-9 16,1-2-8-16,-1 0-9 0,2-1-13 0,-6 1-5 15,2-3-16-15,-2-2-35 0,-2 2-40 0,-1-10-43 16,9 11-47-16,-9-11-39 0,3 13-44 0,-3-13-47 15,0 0-70-15,0 0-394 0,0 0-759 0,0 0 336 16</inkml:trace>
          <inkml:trace contextRef="#ctx0" brushRef="#br0" timeOffset="200847.9727">12142 9928 225 0,'15'0'278'0,"-15"0"-6"0,15 5-11 0,-8-1-8 16,4 2-14-16,-4 0-8 0,5-1 0 0,-4 5-11 0,5 0-12 16,1 3-8-16,-8-1-11 0,1 0 5 0,0 3-2 15,-2-1-8-15,-4 0-11 0,-1 0 16 0,-1 2-1 16,-4-2-10-16,-2 2-2 0,-2-2-6 0,-3-2-9 16,-3 5-14-16,-1-8-14 0,-4 8-10 0,1-2-14 15,-2 0-10-15,-1-2-6 0,5-3-18 0,1 0-8 16,3-2-23-16,-2-2-29 0,0 2-39 0,6-6-43 15,0 2-52-15,9-4-47 0,-18 1-49 0,18-1-59 16,0 0-67-16,-13-1-378 0,13 1-778 0,1-20 344 16</inkml:trace>
          <inkml:trace contextRef="#ctx0" brushRef="#br0" timeOffset="201193.9091">12430 10006 172 0,'13'4'297'0,"-1"-3"-18"0,-12-1-9 0,21 5-9 0,-10 2-6 16,-1 0-9-16,4 0-18 0,-1 0-12 0,-1 3-18 16,1 1-10-16,-2-3-18 0,-2 1-22 0,-2-2-12 15,1 0-10-15,1-3-17 0,0 5-13 0,-3-4-4 16,1 1-15-16,-7-6-4 0,0 0 1 0,12 10-9 16,-12-10 8-16,0 0-23 0,0 0-2 0,12 0 1 15,-12 0-11-15,0 0-7 0,0 0-2 0,7-15-1 16,-7 15-8-16,9-16 2 0,-3 10 1 0,2-5-7 15,-1-4-1-15,4 2 1 0,-3-1-3 0,4-3-6 16,0 4 21-16,2 1 2 0,-1-1 16 0,2 2-1 16,0 1 17-16,1 2 4 0,-2 1 15 0,2 1-5 15,2 1 1-15,0 4 1 0,-2 1-10 0,2 1 2 16,-1 2-2-16,1-1-11 0,0 4-3 0,-2 2-4 0,2 2-5 16,-2-3-3-16,8 4-13 0,-9-1-22 15,-2 0-40-15,1 1-47 0,-2 0-46 16,0-2-43-16,-6 2-63 0,-3-4-78 0,1 4-421 0,-4-11-791 15,3 17 350-15</inkml:trace>
        </inkml:traceGroup>
        <inkml:traceGroup>
          <inkml:annotationXML>
            <emma:emma xmlns:emma="http://www.w3.org/2003/04/emma" version="1.0">
              <emma:interpretation id="{B3F687D3-6585-473A-B80C-E4635AAEC51D}" emma:medium="tactile" emma:mode="ink">
                <msink:context xmlns:msink="http://schemas.microsoft.com/ink/2010/main" type="inkWord" rotatedBoundingBox="16703,11187 21409,11042 21458,12654 16752,12800"/>
              </emma:interpretation>
            </emma:emma>
          </inkml:annotationXML>
          <inkml:trace contextRef="#ctx0" brushRef="#br0" timeOffset="202407.4153">14797 10005 28 0,'0'0'352'0,"-6"13"-22"0,1-2-14 0,2 0-25 16,2 2-15-16,-2 1-21 0,3 1-9 0,3-3-16 0,-2 3-7 16,5 0-6-16,2-1-18 0,-1 0-7 15,5-2-16-15,2 1-4 0,1-2-15 0,1-4-15 0,0 1-14 16,-1-3-6-16,11 0-10 0,-1-6-10 0,-6-3-10 16,10 4-10-16,-2-6-9 0,-1-1-7 0,1-4-2 15,-9 4-10-15,6-8-1 0,0 1-7 0,-5 1-6 16,1-4-5-16,-8 5 6 0,0-3-11 0,-8 0-6 15,5-1 4-15,-8 3-2 0,2-5-11 0,-3 1 1 16,-3 3-4-16,-3-4 3 0,-1 6-4 0,0-2-1 16,-5 3-9-16,-2 0 4 0,-4 2 0 0,5 4-4 15,-7 2 4-15,1 2 2 0,-2 2-9 0,-1 3 5 16,1 2 3-16,2 1 5 0,-2 4 2 0,-2 3-1 0,10-1-2 16,-1 2-3-16,4-2 2 0,0 7 4 0,4-4 0 15,3 2 6-15,0-3-8 0,6 2-1 16,-2-3 3-16,5 3-4 0,0-1-2 0,3-1 5 0,6 5-4 15,-3-7-1-15,7 2-5 0,1-7-8 0,2-6-11 16,-3 7-5-16,11-10-5 0,-10-3-11 0,-1 4-5 16,2-6 5-16,1 1 3 0,2-4-2 0,-7 0 5 15,3-4 2-15,-3 0 3 0,2-2 4 0,-5-6 6 16,-4 4 2-16,3-1-1 0,2-6 5 0,-7 0-8 16,1 0 4-16,-3 1 10 0,0 0 5 0,-5 2 2 15,1 4 17-15,1 3-3 0,-2 3 12 0,1 2-12 16,-2 9 5-16,0-15-7 0,0 15-4 0,0 0 0 0,0 0 2 15,0 0-1-15,0 0 0 0,0 0 2 0,-2 46-10 16,4-31 1-16,1 3 7 0,1 0 2 0,5 6-2 16,0-2-6-16,-1 0 2 0,5 1 4 0,0 1-2 15,5-3-2-15,0-1 7 0,-1-4-6 0,3 2 4 16,3-5 5-16,-1 0-10 0,4-6-1 16,-1-1-1-16,-1-5-12 0,0-2 0 0,-5-1-15 0,5-4 1 15,-5 1-8-15,1-2 2 0,-2-3-10 0,1-4 4 16,0 1-1-16,-4-8 2 0,3 5 7 0,-4-4-1 15,-4-4 3-15,2 0 7 0,-2-8-9 0,-5 3 1 16,4-8 15-16,-6 1-17 0,1-3 3 0,-2-5-2 16,-2 2 8-16,0-2-12 0,0-2 11 0,-2 3-5 0,-2-3 9 15,2 2 10-15,-5 8 4 0,2 9 6 0,-1 2 11 16,0 11 8-16,3-1 1 0,2 2-1 16,-4 7-12-16,5 6 4 0,-11-5-8 0,11 5 12 15,0 0 9-15,-17 27-5 0,5-4 7 0,2 12 2 16,2 0 7-16,1 3 4 0,-1 4 9 0,7-3-3 0,-4 4 0 15,5-2 2-15,5 0-5 0,-2-3-2 0,4 3-9 16,4-15 1-16,1 12 1 0,1-6-3 0,-4-8-7 16,6 11-1-16,-2-15-8 0,1-2-9 0,-1 1-19 15,-1-3-29-15,0-9-34 0,0 4-35 0,1-4-33 16,1-4-29-16,-4-3-49 0,7 0-52 0,-2-2-57 16,-2-4-369-16,2-4-752 0,0 0 333 0</inkml:trace>
          <inkml:trace contextRef="#ctx0" brushRef="#br0" timeOffset="202837.6536">16276 9894 101 0,'0'0'410'0,"0"0"-35"0,-6-11-29 0,6 11-26 0,0 0-28 16,0 0-25-16,20-17-18 0,-8 13-19 0,4-1-43 15,3-2-5-15,7 1-19 0,-1 3-19 0,2 3-23 16,0-4-37-16,1 2-46 0,2-2-48 0,-3 1-57 15,1 1-63-15,-1 2-72 0,0-2-315 0,-2-3-560 16,-4 5 248-16</inkml:trace>
          <inkml:trace contextRef="#ctx0" brushRef="#br0" timeOffset="202675.668">16282 9288 131 0,'3'-16'377'16,"0"2"-24"-16,-3 4-30 0,2-1-26 0,-2 11-36 16,4-10-22-16,-4 10-5 0,0 0 0 0,0 0-13 0,23 21-10 15,-17-6 1-15,7 10 3 0,-4 2-22 0,3 8 6 16,-2 6-1-16,4-3-3 0,-4 2-13 0,2 4-1 15,0-2-13-15,0 4-6 0,-2-6-15 0,2 2-10 16,-4 0-13-16,5-3-11 0,-1-3-10 0,0 1-6 16,-3-1-12-16,-5-7-7 0,-1-1-10 0,3-1-6 15,0 1-12-15,0-4-21 0,-4-7-27 0,1-2-28 16,-3 1-31-16,0-1-46 0,1-3-39 0,-1-2-27 16,0-10-25-16,-1 16-32 0,1-16-39 0,-6 8-53 15,6-8-85-15,0 0-260 0,0 0-719 0,0 0 318 16</inkml:trace>
          <inkml:trace contextRef="#ctx0" brushRef="#br0" timeOffset="203645.5241">17013 9299 341 0,'0'0'323'0,"0"0"-32"0,0 0-30 0,0 0-22 16,0 0-8-16,0 0-10 0,0 0-11 0,0 0-12 16,12 37-9-16,-6-13-8 0,0 1-2 0,3 9-16 15,0 5-6-15,3-1-2 0,0 0-2 0,-3 1-12 0,3-2-4 16,-2-1-3-16,0 2-13 0,1-2-10 0,-2-11-1 15,1-1-15-15,-2 2-7 0,-2-2-9 16,1-1-13-16,1 0-2 0,-1-7-3 0,-1 0-6 0,-2 1-10 16,1-5-4-16,-1 3-4 0,1-8 2 0,-4-1-3 15,-1-6-1-15,6 10-6 0,-6-10 0 16,3 10 0-16,-3-10 4 0,0 0-6 0,5 6-1 0,-5-6-8 16,0 0-6-16,0 0-3 0,0 0-3 0,0 0-7 15,0 0-6-15,-18-26 0 0,10 18-6 0,-3-2-6 16,2-1 5-16,-5 3-2 0,-1-2-5 0,-3 0 8 15,-1 4 1-15,4-1 3 0,-4 3 3 0,-1-1-2 16,1 3 8-16,0-1-5 0,-1 3 10 0,1 2 7 16,2-2 6-16,-1 4-6 0,4 1 11 0,-1 1 0 15,1 3 10-15,2-1 0 0,2 2 2 0,2-2 0 16,1 3 0-16,2 4 1 0,4-7 2 0,-1 6-2 0,2 1 1 16,0-2-2-16,3-1-3 0,3 0-3 0,0 2-1 15,5-3-9-15,2 2 1 0,2-5 0 0,5 7 0 16,-1-9-15-16,-3 1-14 0,10-3-15 0,1 0-13 15,-1-4-16-15,4-5-2 0,-6 2-8 0,6-4-5 16,-3 1-3-16,0-1 5 0,-2-2 3 0,-1-4 6 16,0 0-1-16,-2-1 10 0,-9-1 22 0,10 2-9 15,-7-6-4-15,2 2-4 0,-3 0 13 0,-2-3 8 16,-1 6-6-16,0-1 15 0,-3 2 4 0,-1 2 16 16,-2 3 5-16,0 0 5 0,0 3 4 0,0-2 0 15,-6 7-10-15,6-7-1 0,-6 7-3 0,0 0 3 16,0 0-5-16,0 0 3 0,19 17-1 0,-12-7 6 15,-1 1-11-15,-1-3 10 0,1 9-2 0,1-4-2 0,2-1-3 16,-1 5 2-16,-1-6-4 0,1 3 2 16,2-3-11-16,-7-2-31 0,3-1-6 0,0 1-45 15,0-4-27-15,-6-5-31 0,7 12-29 0,-7-12-41 16,0 0-70-16,0 0-356 0,0 0-694 0,0 0 308 16</inkml:trace>
          <inkml:trace contextRef="#ctx0" brushRef="#br0" timeOffset="204042.7031">17596 9572 22 0,'0'-8'352'0,"0"8"-38"0,2-18-31 16,-2 18-32-16,3-15-35 0,-3 15-30 0,1-9-26 16,-1 9-35-16,12-5-32 0,-12 5-37 0,15-2-29 15,-3 0-27-15,3 4-22 0,0-2-12 0,3 2-5 16,1-2 14-16,2 0-1 0,0 0 3 0,4 4 13 0,2-4 16 15,0 1 20-15,0 0 18 0,0 4 16 16,-2-3 13-16,-6-1 18 0,-2 2 13 0,2 2 9 16,-1 4 4-16,0-4 15 0,-3 3-3 0,-3 1 13 15,1 1 15-15,-4 4 6 0,3-1 4 0,-5 1 3 0,-1 1 18 16,0 1 3-16,-3 3 0 0,2-2 3 0,-4 7-6 16,4-2-8-16,-5-5-5 0,0 3-7 0,1-3-11 15,1 5-11-15,2-6-7 0,-2 2-16 0,1-5-8 16,0 3-2-16,3-2-18 0,-2 0-9 0,1-1-4 15,1-2-12-15,1 0-4 0,-1-4-6 0,1 4-9 16,2-5-7-16,-3 1-18 0,3-2-23 0,0 1-29 16,0-3-41-16,0 3-45 0,-1-2-48 0,-8-4-40 15,15 4-39-15,-15-4-45 0,0 0-56 0,10 0-96 0,-10 0-329 16,0 0-828-16,0 0 366 0</inkml:trace>
          <inkml:trace contextRef="#ctx0" brushRef="#br0" timeOffset="204358.0421">17860 9855 271 0,'0'0'390'0,"-18"-6"-44"0,18 6-28 0,0 0-35 16,0 0-24-16,0 0-30 0,32-15-22 0,-18 9-19 16,12 2-25-16,1-2-27 0,0 1-38 0,4-2-31 15,-1 1-35-15,1 1-27 0,11-3-19 0,-11 3-13 16,9 2-7-16,-11-4 1 0,1 3-3 0,-7-3 4 15,3 0 3-15,-7 4 7 0,0-2 5 0,-1 3 14 16,-3-2 17-16,-6 2 16 0,-9 2 16 0,20 0 18 16,-20 0 13-16,18 0 20 0,-18 0 16 0,14 6 15 15,-6-3 15-15,1 1 6 0,-5 3 15 0,5 0 1 16,-1 0 1-16,-5 3-3 0,3-3-2 0,1 6 1 16,1-2-13-16,-2 0-9 0,0 3-8 0,-2-4-11 15,2-3-18-15,-3 4-5 0,1-1-11 0,-1 1-5 0,2-2-9 16,-1-1-10-16,-1 3-22 0,-1-3-24 0,-2-8-38 15,3 14-29-15,-3-14-50 0,1 12-47 16,-1-12-45-16,0 0-54 0,-7 12-76 0,7-12-114 0,-12 2-261 16,12-2-755-16,0 0 335 0</inkml:trace>
          <inkml:trace contextRef="#ctx0" brushRef="#br0" timeOffset="204525.5932">18443 9423 248 0,'0'0'368'16,"0"-18"-37"-16,0 18-42 0,0 0-33 0,0 0-31 15,0 0-33-15,0 0-37 0,11 0-46 0,-11 0-47 16,12 17-67-16,-6-10-63 0,3 4-107 0,1 0-157 16,-1 3-359-16,3-3 160 0</inkml:trace>
          <inkml:trace contextRef="#ctx0" brushRef="#br0" timeOffset="205163.9146">18758 9762 200 0,'6'6'316'16,"1"-3"-18"-16,-7-3-9 0,11 9-16 0,-7-7-17 15,-4-2-13-15,15 5-20 0,-15-5-13 0,14 0-25 16,-14 0-24-16,15 0-17 0,-15 0-9 0,19-5-25 16,-12 3 0-16,1-3-6 0,-8 5-23 0,19-14-12 15,-11 9-6-15,-2-5-8 0,0 4-8 0,1-7-18 16,-1 6 6-16,0-6-4 0,-3 1-9 0,1 0 2 15,1-3-1-15,-1 4 0 0,1 0-2 0,1 1-4 16,-3-1-2-16,3 1-1 0,-6 10-1 0,10-14-3 0,-10 14-2 16,9-6 3-16,-9 6 3 0,11 0 7 0,-11 0-1 15,15 6-2-15,-8 1 11 0,0 6 4 16,5-2 5-16,0 6 3 0,2 5 4 0,1-1 12 16,0 2-1-16,-2 2 6 0,9 6 0 0,-5 4-2 0,4 0 1 15,-3 0-3-15,1 3-6 0,-1 2-2 0,-5-2-7 16,-2 6-1-16,-1 2 0 0,2 0-3 0,-3-2-7 15,-2-2-3-15,1 1-1 0,-1 1-1 0,-2-5-2 16,4 0-5-16,-6-4-1 0,-2 2-7 0,-1-8 9 16,-4 0 12-16,-1-2-7 0,-1-2-6 0,-4-1 4 15,-1 0 4-15,-2 1-2 0,0-5 0 0,-5 1 6 16,3-3 9-16,-2-5-5 0,-2-1 0 0,-2 1 3 16,-1-4-5-16,-5-2-2 0,0 1-1 0,-4-8-3 0,2 1-1 15,4-2-1-15,6-1-6 0,-7-6 3 0,10 1-3 16,-8-3-4-16,11-2 0 0,-2-2 2 15,4-2-13-15,-2-5 7 0,4-4-5 0,6-12-5 0,3 1-23 16,3-2-20-16,4 0-25 0,5-8-39 0,2-4-9 16,8-13-24-16,-2 14-6 0,5 2 3 15,2 5 10-15,7-19 12 0,-6 24 13 0,-2 1 12 0,7 6 12 16,-8 3 12-16,-3 5 15 0,1 5 22 0,-3 2 17 16,1 3 47-16,-6 1 10 0,2 2 31 0,-2-1 21 15,-2 4 19-15,-4 2-5 0,1-1 0 0,2 4 3 16,-1 0 1-16,-11 1 0 0,22 1 2 0,-7 4-4 15,-3 0-3-15,-2 1-8 0,4 4-5 0,-2-2-6 0,1 3-9 16,-1-1-4-16,0 0-10 0,-3 4-5 16,1-3-5-16,-2 3-3 0,-1-3-6 0,-1 3-12 15,0-5-16-15,-3-2-27 0,2 1-33 0,-4 1-42 0,-1-9-44 16,2 14-42-16,-2-14-42 0,-2 11-45 0,2-11-69 16,-12 6-98-16,12-6-334 0,-19-2-820 0,19 2 363 15</inkml:trace>
          <inkml:trace contextRef="#ctx0" brushRef="#br0" timeOffset="205323.4792">19307 9413 3889 0,'1'-28'178'0,"-1"0"-56"0,5 2-40 16,-2 2-14-16,1 6-19 0,-2 2-20 0,2 0 7 16,-2 2-8-16,2-1-10 0,1 4 2 0,1 2-20 15,0 1 8-15,0 0-19 0,-6 8-38 0,8-7-41 16,-8 7-53-16,0 0-54 0,0 0-69 0,15 14-363 15,-15-14-681-15,0 11 302 0</inkml:trace>
        </inkml:traceGroup>
        <inkml:traceGroup>
          <inkml:annotationXML>
            <emma:emma xmlns:emma="http://www.w3.org/2003/04/emma" version="1.0">
              <emma:interpretation id="{B02F0DDB-CABB-4AE6-B8FB-D9212A2ED198}" emma:medium="tactile" emma:mode="ink">
                <msink:context xmlns:msink="http://schemas.microsoft.com/ink/2010/main" type="inkWord" rotatedBoundingBox="22327,10867 27658,10702 27694,11844 22363,12009"/>
              </emma:interpretation>
            </emma:emma>
          </inkml:annotationXML>
          <inkml:trace contextRef="#ctx0" brushRef="#br0" timeOffset="206222.9176">20391 9266 370 0,'0'0'339'15,"-3"-13"-32"-15,3 13-35 0,0 0-20 0,0 0-20 16,0 0-5-16,0 0-12 0,22 41-1 0,-10-14-14 15,6 9-4-15,2 2-8 0,-2 4-5 0,1 3-19 16,0 1-1-16,2 2-18 0,-3 1-8 0,0-1-23 16,-2-1 5-16,1-2-17 0,-7 1-1 0,1-2-8 15,-1-7-17-15,-7-1 0 0,0-8-8 0,2-4-15 16,-4-6 5-16,-1 0-12 0,3-1-10 0,-6-3 7 16,6-1-4-16,-1-6-4 0,-2-7 4 0,0 15 5 0,0-15-14 15,1 7 0-15,-1-7 2 0,0 0-6 16,0 0-13-16,0 0 2 0,0 0-9 0,0 0-13 15,18-36-8-15,-12 20-15 0,3-3-9 0,3-4-11 0,1-4-8 16,2 2 4-16,3 4 2 0,3-9 0 0,-3 10 6 16,0 3 2-16,-2-1 9 0,-3 5 3 0,1 6 3 15,-2-4 1-15,1 4 0 0,-4 1 10 0,0 2-2 16,2 3 4-16,-11 1 1 0,20-1 8 0,-6 2 1 16,-2 4 6-16,-3-3 2 0,4 5 2 0,-1 4 6 15,-4-5 4-15,2 5 5 0,-1 1-2 0,-3 1 11 16,-2-2-3-16,-1 3 3 0,2-2 8 0,-4 2 4 15,-1 2 2-15,-3-5 3 0,0-1 3 0,-3 3 6 16,-3 1-3-16,-2-3 6 0,-1 0 3 0,1 2 0 16,-5-2-8-16,-1-4 8 0,-1 0 2 0,-1-1-6 15,0 2-1-15,-4 1-5 0,5-4-5 0,2 1-3 16,-3-5-8-16,2 2 0 0,7 1 0 0,-1-3-5 16,11-1-2-16,-15 5-9 0,15-5-19 0,-14 0-29 15,14 0-39-15,0 0-25 0,0 0-27 0,-5-14-19 16,5 14-17-16,0 0-19 0,22-24-20 0,-10 11-22 0,5 2-14 15,1-6-15-15,4 3-8 0,0-4-29 0,10-6-27 16,-4-1-210-16,-3 8-565 0,1-1 251 0</inkml:trace>
          <inkml:trace contextRef="#ctx0" brushRef="#br0" timeOffset="206863.3712">21008 9855 1734 0,'29'-13'-72'0,"-5"2"102"15,0-1 41-15,-5 6 24 0,-3-4 11 0,1 6 8 0,-7 1 7 16,2 2-3-16,-12 1 8 0,25-2 10 0,-17 5 5 16,4 3 9-16,-6 2 7 0,1 0-4 0,1 2 19 15,-1 4-3-15,1-1-2 0,-1 0-1 0,2 2-9 16,-4-1-5-16,6 3-10 0,-5-5-7 0,2 0-8 15,-1 4-12-15,5-3-8 0,-1-1-9 0,-4 1-4 16,2-2-10-16,-1-4-8 0,2 3-6 0,-3-4-5 16,2-2-6-16,2 0-3 0,-2-1-5 0,-9-3-4 15,18-1-6-15,-18 1-8 0,19-3-6 0,-10-1-2 0,3-3-9 16,-3 1-5-16,3-1-5 0,0-3-6 0,1-1-1 16,-4-3-3-16,2-3-8 0,2-2-1 0,-1-1 2 15,1-1-4-15,-2-1 4 0,1 2-1 0,-5 2-2 16,4 1 3-16,-5 3 5 0,3 1-4 0,-4 2 4 15,0 4-2-15,-1 0 1 0,-4 7-1 0,9-11-1 16,-9 11 1-16,8-6 0 0,-8 6 1 0,0 0 2 16,0 0-1-16,21 14 2 0,-14-7 0 0,1 3 4 15,-1 1-3-15,5 2 2 0,1-2 3 0,1 2 1 0,4 5 2 16,-3-9 1-16,6 7-1 0,-2-5 0 16,2 4-2-16,4-6 1 0,-5 0-4 0,5-4 8 15,0-2-3-15,-1 2 2 0,1-5 2 0,2 2-2 0,-1-6-5 16,2-1 5-16,-3 1 6 0,2 0-12 0,-1-7 0 15,-1-1-1-15,-4-3-15 0,1 3 8 0,2-5-4 16,-2 0-6-16,2-12-5 0,2 2-22 0,-7-4 1 16,-1-3-9-16,-2 0-11 0,1-6-6 0,-1-1-18 15,-1-5-6-15,-3 0-2 0,-2-6-1 0,-4 4 5 16,0 1-2-16,-1-2 6 0,-11 0 7 0,0 3 11 16,-2 2 7-16,-5-1 5 0,1 11 10 15,-3 1 7-15,-3 11 13 0,2 6 4 0,-7 1 1 0,7 8 4 16,-3 0 10-16,-1 3 5 0,-5 4 3 0,0 5 6 15,2 5 0-15,-1 1 7 0,2 7 10 0,0 8 6 16,5 0 8-16,-2 6-3 0,5 8 7 0,0 3 0 16,2 2 3-16,4-3-8 0,4 0 9 0,2 0 1 0,4 0 7 15,1 0-8-15,0-2-5 0,4 0 7 0,4-2-16 16,0-4 6-16,4-1 2 0,-1-6-2 16,5 5-4-16,-4-11-2 0,3 3-3 0,1-3-4 0,-2-3 0 15,1-4 3-15,-3-1 3 0,1-1-15 0,-1-4 1 16,-3 1-4-16,3 0 7 0,-3-3-5 0,-3-1 0 15,1 1-1-15,-2-2-6 0,-8-4-22 0,8 7-18 16,-8-7-43-16,11 3-34 0,-11-3-45 0,0 0-64 16,0 0-88-16,0 0-396 0,0 0-763 0,0 0 338 15</inkml:trace>
          <inkml:trace contextRef="#ctx0" brushRef="#br0" timeOffset="208149.5824">22558 9722 260 0,'-6'-10'359'15,"6"10"-29"-15,0 0-44 0,0 0-26 0,0 0-9 16,0 0-12-16,0 0-15 0,0 0-8 0,0 0-9 16,6 39-6-16,-4-26-6 0,2 3-3 0,-1-3-13 15,1 5-17-15,2-5-2 0,-3 0-15 0,3 2-12 16,2-2-2-16,1-3-10 0,0-1-8 0,1 3-5 16,-2-6-8-16,5 0-7 0,0 3-14 0,-4-4-3 15,8-4-6-15,-2 2-11 0,1-1-3 0,2-5-4 16,-5 1-15-16,2-3-3 0,2 1-10 0,-1-6-5 0,1 2-4 15,-4-1-7-15,-3-2-8 0,1 3-4 16,1-5-6-16,-8-1-5 0,2-1-3 0,0 0-7 16,-3 0-3-16,-3 1 7 0,-3-4-1 0,2 1-2 0,-1 3 2 15,-2 1 7-15,-2 0 9 0,-2 2-9 0,-1 4-4 16,0 3 6-16,-1 2-6 0,10 2 7 0,-27-2 5 16,11 5-4-16,-1 2 8 0,-2 2 6 0,3 4-13 15,1-2 11-15,0 5 1 0,-3 1 2 0,3-2 3 16,4 1 8-16,3 2-9 0,0-2 8 0,1 1-3 15,2-2 4-15,4 2-2 0,-1-5-1 0,2 1-1 16,2 3 3-16,-1-4-1 0,5-3 11 0,-6-7-10 16,14 15-3-16,-6-10-9 0,6-3-10 0,1 1-11 0,0-3-13 15,0 0-11-15,0 0-9 0,2-4 1 0,1 0-5 16,2-2-4-16,-4 0 5 0,1 0 4 16,-1-3 5-16,-1-1 11 0,-2 1-2 0,-1-4 5 0,2 0 9 15,-4 1-13-15,1-5 14 0,0 4 3 0,0 0-4 16,-4-2 2-16,1 4 8 0,-1 1 10 0,-1 0 9 15,0 3-9-15,-6 7 2 0,8-12-3 0,-8 12 4 16,0 0-3-16,0 0 3 0,13 3 11 0,-13-3 1 16,8 12 3-16,-3-4 0 0,-5-8-2 0,11 17 5 15,-4-7 0-15,2 5 7 0,2-3 2 0,-1 2-6 16,2-3 6-16,3 2 1 0,7 2 3 0,-1-1 3 16,5-7-1-16,-8 0 2 0,10 0-5 0,-4-2 7 15,7-3 0-15,2 0-10 0,-3-6 0 0,1 2 1 16,0-5-7-16,-2 0 3 0,8-4-5 0,-9 1-2 15,1 0-2-15,6-7 1 0,-3 0-5 0,5-5 1 0,-3-2 4 16,1-1-6-16,-3-5-2 0,0 0 1 0,-4-4-12 16,-4-1-7-16,-3-3-12 0,0-4-14 0,0 2-7 15,1-4-8-15,-6 1-10 0,1-5-18 0,-2-1 10 16,-6 0 3-16,-2 1 1 0,-1-1 0 0,-7 3 9 16,-1-2 11-16,-2 10-4 0,-2 1 4 0,-2 11 23 15,-1 1 3-15,-3 1 8 0,-1 4 5 0,-1 5 3 16,-5 4 3-16,1 1-4 0,-1 4 6 0,-5 1 7 15,-6 5 3-15,0 5 3 0,3 2 2 0,1 5 3 16,-1 4 14-16,-6 9 12 0,3 1 3 0,2 5 2 16,1 4 5-16,0 1 6 0,6 6 10 0,-1-1-3 15,4 4 4-15,0 3-5 0,5-1 2 0,1 1-9 0,3-1-6 16,3 1 3-16,0 1-3 0,4-3-5 0,4-1-4 16,2-4-7-16,-1-4-3 0,9-3 6 0,-3 0-8 15,3-7-1-15,1-3-2 0,1-1-4 0,1 1-3 16,3-6-1-16,1-3-4 0,-1-4-5 0,9 0 3 15,-5-4-14-15,5-2-6 0,-2-3 2 0,-2 1-13 16,2-6 0-16,5-2 3 0,-6 0-1 0,1-2 0 16,-1-1-9-16,-8-1 11 0,8-1 0 0,-3-1 9 15,2-3-8-15,-3 1 3 0,-2-2-1 0,3 1-3 16,-3 0 2-16,-4 2 1 0,-1 1 3 0,0-1-2 16,1 5 5-16,-2-3-6 0,-3 6-4 0,1-3 3 15,-2 6 6-15,-8 1-7 0,19-5 2 0,-19 5 1 16,13 6 6-16,-4 0 3 0,3 2 6 0,0 0 3 0,-3 3-6 15,3-2 1-15,0 6 7 0,-2-5-4 16,4 5 0-16,-2-2 2 0,1 0-2 0,-2 1-3 0,2 7-7 16,-4-8-20-16,1-2-29 0,-2 0-38 0,-2-2-33 15,-2-2-33-15,1 1-30 0,-1-1-40 0,-4-7-33 16,0 0-54-16,3 9-85 0,-3-9-223 0,0 0-668 16,0 0 297-16</inkml:trace>
          <inkml:trace contextRef="#ctx0" brushRef="#br0" timeOffset="208819.5271">24383 9530 231 0,'5'-9'339'0,"-5"9"-21"16,0 0-26-16,0 0-23 0,0 0-24 0,0 0-7 16,0 0-17-16,0 0 1 0,0 0-8 0,13 18-2 15,-11-4-9-15,-1-1-13 0,2 6-8 0,-1-3-8 0,2-2-5 16,-2 3-14-16,-1-6-3 0,-1 4-9 0,5 0-12 15,-4-3-14-15,1 2-8 0,2-4-9 0,-2-3 1 16,-1 4-18-16,-1-11-6 0,5 14-3 0,-5-14-9 16,4 13-6-16,-4-13-3 0,5 8-3 0,-5-8-5 15,9 6-7-15,-9-6-4 0,10 0-10 0,-10 0-11 16,0 0-12-16,22-10-8 0,-13 6-13 0,-1-4-8 16,2-4-6-16,-1 3 6 0,2-2-12 0,-1-3 5 15,-3-1 5-15,5 3-5 0,2-9 7 0,-7 5 3 16,7-2 5-16,-4 1 15 0,-1 3-16 15,-1 3 7-15,-2 1 3 0,0 3 3 0,1 1 9 0,-7 6-5 16,9-12 0-16,-9 12-2 0,0 0 2 0,9-2 11 0,-9 2 8 16,0 0 3-16,12 20 7 0,-11-13 1 0,4 4 0 15,-2 2 3-15,1 0 3 0,-4 5 1 16,5-5 3-16,-2 3-6 0,0-1-1 0,1 0 0 0,1-3 1 16,-1 3-3-16,1-2-4 0,-4 0 0 0,4-5-2 15,-4 2-1-15,6-4-6 0,-7-6 3 0,3 12-3 16,-3-12-1-16,6 10 2 0,-6-10 0 0,8 8-3 15,-8-8 2-15,7 1-11 0,-7-1 0 0,0 0-6 16,0 0-3-16,0 0-5 0,23-13-6 0,-14 6 3 16,-2 1-4-16,1-5-3 0,3 0 11 0,-2-2-10 15,3-5 5-15,-4 4-7 0,1-1-1 0,1-2 8 16,-2 4 2-16,5-8 3 0,-4 6-9 0,-3-2 9 0,3 4 3 16,-5-1 5-16,2 5 3 0,0 0 5 0,-1 2 8 15,1-3 0-15,-6 10-7 0,9-7 8 16,-2 2 4-16,-7 5 7 0,0 0 8 0,20 0 8 0,-20 0 17 15,17 11 9-15,-9-4 10 0,4 1 12 16,3 7 9-16,-2-3 0 0,7 6 8 0,-1-2 8 16,0 1-10-16,1 1 8 0,1-3-6 0,0 3-5 0,-2-5-11 15,3 3-7-15,1-3-8 0,-7 0-6 0,-3-2-5 16,1-1-9-16,1-2-10 0,-6-2-27 0,0-2-29 16,-3 4-36-16,3-2-43 0,-9-6-59 0,4 7-57 15,-4-7-39-15,6 7-63 0,-6-7-40 0,0 0-61 16,0 0-96-16,0 0-359 0,0 0-929 0,0 0 411 15</inkml:trace>
          <inkml:trace contextRef="#ctx0" brushRef="#br0" timeOffset="209002.0377">25530 9696 67 0,'14'3'398'0,"-14"-3"-27"16,25 3-18-16,-13-2-15 0,3 1-2 0,-6 0-5 15,3-2-5-15,-12 0-3 0,27 0-4 0,-14 2-7 16,-13-2-13-16,22 0-15 0,-14 1-18 0,-8-1-14 15,18-1-21-15,-18 1-17 0,0 0-22 0,16-2-19 16,-16 2-17-16,8-4-29 0,-8 4-46 0,0 0-60 16,9-4-81-16,-9 4-95 0,0 0-82 0,0 0-116 15,0 0-475-15,0 0-896 0,-8-19 396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6:29.3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0F0E92-B0CE-47C1-AB01-8F694D329009}" emma:medium="tactile" emma:mode="ink">
          <msink:context xmlns:msink="http://schemas.microsoft.com/ink/2010/main" type="inkDrawing" rotatedBoundingBox="2164,3473 16704,2562 16720,2807 2179,3718" semanticType="underline" shapeName="Other">
            <msink:sourceLink direction="with" ref="{05E1758C-41AD-456D-9EBE-AB52EC0FE6C6}"/>
            <msink:sourceLink direction="with" ref="{254984AE-99FB-46D8-AEEC-EC0513D01727}"/>
            <msink:sourceLink direction="with" ref="{8E453A87-D37C-45B2-919E-5B3DD9F3E704}"/>
            <msink:sourceLink direction="with" ref="{0F621617-7364-47DD-873A-0FEA0F7F89BC}"/>
          </msink:context>
        </emma:interpretation>
      </emma:emma>
    </inkml:annotationXML>
    <inkml:trace contextRef="#ctx0" brushRef="#br0">27 779 96 0,'0'0'149'0,"-13"-8"-7"15,13 8-6-15,0 0-5 0,0 0-20 0,0 0 3 0,0 0-3 16,0 0-12-16,0 0 0 0,-6-8-7 0,6 8-1 15,0 0-10-15,0 0-5 0,0 0-5 16,0 0-4-16,0 0-10 0,-9-7-4 0,9 7-11 16,0 0 10-16,0 0-6 0,0 0-5 0,0 0-3 0,0 0 5 15,0 0-3-15,0 0-5 0,0 0-2 0,0 0 2 16,0 0-1-16,0 0 3 0,0 0 0 16,0 0-1-16,0 0-6 0,0 0 3 0,22-6-5 0,-22 6 0 15,0 0-5-15,18-5 1 0,-18 5 1 0,13-2-3 16,-13 2-2-16,18 1-2 0,-4-1-3 0,-14 0 2 15,16-1-7-15,-4 1 4 0,-12 0-3 0,27 0 1 16,-17 0 2-16,7 1 0 0,-4-1-2 0,3 0-3 16,1 0-1-16,-1 0 2 0,-1 0-2 0,0-1 1 0,4 1-1 15,2 1-3-15,-3-1 2 0,2 1 1 16,-1-1-4-16,-3 0 2 0,4 1-2 0,-1 3 0 16,7-4 1-16,-1 5 1 0,-6-4-4 0,5 3 4 15,2-1-1-15,-1 2-4 0,0-2-1 0,-1 2 5 16,1 0-4-16,-5-1 3 0,1-1 0 0,-2 1 0 0,6 3-3 15,1-1 1-15,-7-1-1 0,-2-3 2 0,2 2 0 16,0-2-3-16,-1 2 2 0,-3-1 1 0,0 1-3 16,2 0 1-16,-1-3 1 0,-1 3-5 0,0-2 1 15,1-1 0-15,-2 2 3 0,0 0 1 0,3-3 2 16,-4 1-4-16,4 0 2 0,-4-1 0 0,5 2 2 16,-3-2-1-16,3-2-2 0,0 4 1 0,1-2-2 15,-2-2 0-15,0 2 0 0,3 0 1 0,-1-1 0 16,5 1-3-16,-2 0 2 0,-4 0 0 0,9-1-2 15,-7 2 6-15,-3 0-2 0,3 1-1 0,-1-1-2 16,1-1 0-16,-1 4 1 0,-3-2-3 0,4 0 2 16,-2 2 0-16,1-3 0 0,0 3 0 0,-2-1 2 0,2 0-1 15,-1-2 0-15,2 2 0 0,-4-2 2 16,5 2 1-16,-2-3-3 0,1 3 0 0,6-3-2 16,1 0 2-16,-1-3 0 0,-1 3-3 0,3-3-2 15,-1 2 0-15,3-3-1 0,-2 4 1 0,1-3 1 16,1 2-4-16,-2-3 2 0,-1 1 3 0,1 0-5 0,-1 2 1 15,4-1 2-15,-4-2 3 0,0 2-2 0,0 2-1 16,0-1 2-16,-1-1 0 0,4 1 0 16,-3 0 1-16,0-2 0 0,-2 3 1 0,-1-3 1 0,2 2-1 15,0-3-7-15,0 4 4 0,1-3 4 0,-2 0 2 16,2 2-5-16,0 0 3 0,-1-2-3 0,1 0 3 16,-6 1-4-16,-1 0 5 0,-1 1-3 0,6 0-1 15,-4 1 0-15,-1 0 3 0,0-4-2 0,-2 4 4 16,6-2-2-16,-1 2-1 0,-4 0-1 0,-1 0 0 15,1-1 2-15,4-1-1 0,-5 2 0 0,1-2 0 16,3 2-1-16,-4 0 1 0,2-4 1 0,5 2-2 16,-6 1 0-16,1 1 0 0,-1 0-1 0,0-2 0 15,1 0-1-15,-1-1 0 0,-1 3 5 0,5-3 0 16,-4 3-1-16,-1-2 1 0,7 1-2 0,-5-3 0 16,-1 2 1-16,6-2 1 0,-5 3 0 0,-1-3-1 0,2 2-4 15,1-1 7-15,4-1-2 0,-1 0 1 0,-6 2-7 16,1-3 7-16,1 5-1 0,-2-4 1 15,2 3-2-15,4 0 0 0,-5-4 0 0,1 5 1 16,-1-3-2-16,0 1-1 0,7-2 3 0,-2 0-2 0,-4 4 0 16,4-1-1-16,2 1 1 0,0-1 0 0,1 1 0 15,-2-3 2-15,-1 3 0 0,-1-2 0 0,3 2-1 16,-2-4 0-16,0 3-2 0,2 1 7 0,-1 0-5 16,0 0 3-16,1 0-3 0,2-2-1 0,0-2 2 15,-2 4 2-15,0-2-5 0,0 0 4 16,0-3-2-16,0 5 0 0,0 0 2 0,1-1-2 0,-1-2 1 15,0 2-2-15,1-2 4 0,-6-1 0 0,4 1-6 16,-1 2 7-16,-4 1-4 0,4-3 4 0,-1 3-5 16,-3-1 4-16,-2-1-1 0,7-2-1 0,-1 3 0 15,-6 1 0-15,1 0 0 0,-4 0 3 0,7 0-3 16,-7-5 4-16,3 5-3 0,2-1 1 0,5-1-1 16,-6 0 0-16,0 2 2 0,-2 0 2 0,-2-2-6 0,2 2 1 15,0 0 2-15,-2 0-3 0,4-3 0 0,-5 3 5 16,4-1-3-16,0 1 0 0,-1-4-1 0,-1 4 2 15,1-3-5-15,0 3 5 0,1-4-3 0,-1 3 0 16,0 1 2-16,0-3 0 0,-3 3-1 0,2 0 2 16,0 0-1-16,1 0-2 0,-2-1 0 0,4 1 0 15,-3-2 0-15,3 0 1 0,-4 1-2 0,4-1 4 16,-1 0 0-16,0 0-3 0,2-1 0 0,-1 2 2 16,5-4-6-16,0 3 5 0,1-2-2 0,1 4 3 15,-1-1-1-15,1-5-2 0,-3 5 1 0,6-3 3 16,-5 2-3-16,2 2 0 0,1 0-7 0,-1-1 8 15,-1 1 0-15,1-4 1 0,1 2-4 0,-3-2 2 16,5-1-2-16,-6 3 3 0,3-2-1 0,3 4 3 16,-4-3-2-16,0-1-2 0,2 2 0 0,-4 2 0 15,1-1 0-15,5-2 6 0,-4-2-2 0,-1 3-2 16,5 2-3-16,-8 0 1 0,11 0 2 0,-8 0-1 16,2-5 1-16,1 5 0 0,-1-1-2 0,3-4-4 0,-5 5 7 15,1 0 1-15,-1-3-2 0,2 3 5 16,-2 0-8-16,2 0 2 0,-7-4 1 0,8 2 2 15,-4 1-4-15,1-6 2 0,2 6 0 0,-2-1 0 0,4 2-2 16,-7 0-1-16,5-4 0 0,-8 4 1 0,7 0 4 16,-1-2-7-16,2 4 4 0,-5-4 2 0,1 1-3 15,-4 2 3-15,8-2 0 0,0 1 0 0,-8-4-2 16,3 4 4-16,-1 0-2 0,6-2 3 0,-7 0-1 16,-1 0-4-16,6 1 1 0,-4-3 1 0,4 2-2 15,2 1 2-15,-7-2 0 0,-1 0 2 0,2-1-9 16,6 3 8-16,-8-2-1 0,-2 0-3 0,2 3 5 15,0-2-2-15,4-2-2 0,4 0-2 0,-9 3 1 16,11-1 4-16,-3 0-2 0,1-1-2 0,-2 1 2 0,2 2 0 16,-2-2 0-16,-1-2-1 0,1 1-1 0,-2 1 0 15,4 2 2-15,1-5 0 0,-3 2-3 16,2 0 4-16,1-1-1 0,-1-1 0 0,2 5 0 0,-3-6 2 16,3 3-4-16,1 1 4 0,1 0-2 0,2-4 1 15,-3 3-3-15,2 1 2 0,0-4-2 0,-3 5 3 16,3-5-4-16,-2 3 4 0,2 0-4 15,-3-2 3-15,1 3 0 0,-2-2-3 0,2 1 4 0,-2 2 1 16,-1-5-6-16,1 2 3 0,-1 4 2 0,1-4-2 16,-1 3 2-16,2 0 0 0,-3 0-5 0,-3-3 6 15,-1 4-3-15,1 0 2 0,3-2-1 0,0 2 1 16,1 0-1-16,-2-1-1 0,0 2 2 0,-2-2-5 16,1-2 6-16,1 3-3 0,-3-1 1 0,2-1 1 15,2 2 0-15,-7 0-4 0,9-2 2 0,-8 2-1 16,1-2 2-16,4 1 2 0,0-3-6 0,-1 4 3 15,1-2 0-15,4 1 1 0,-5-3-2 0,1-2 4 16,0 6-3-16,-1-2-3 0,5 0 3 0,-7-1 1 16,2 0-1-16,1 2 0 0,-5-1-1 0,2 1 4 15,-3-2-3-15,5 2 3 0,2-1-4 0,-4 2 4 16,-6-1-4-16,7 1-2 0,2-3 5 0,-1 2-4 0,1 0 4 16,-2 1 0-16,0 0-1 0,-3 0-3 15,-1 0 0-15,-2 0 5 0,5 1-2 0,-6 0 0 16,4-1-1-16,-1 0 2 0,-2 0-1 0,0 3 0 0,3-2-4 15,-4-1 3-15,4 2 0 0,-1-1 0 0,-1-2 0 16,3 1 0-16,-3 0 0 0,-2 0 3 0,4 0-3 16,-1-2 2-16,-1 1-2 0,0 1 5 0,1 0-6 15,3-3 3-15,1 3-5 0,-4 0 4 0,1-1-1 16,-1 1 2-16,6-3-2 0,-7 0-6 0,2 3 5 16,5 0 3-16,-6-4-1 0,1 3-1 0,2 1-2 0,3-2 2 15,-5-1 0-15,5 2 3 0,-1-3-2 16,4 4 2-16,-4-2 2 0,2-1-2 0,-2 2 0 15,4-2 4-15,-3 2 1 0,2 0-3 0,-2-1 2 16,5-1-1-16,-4 3-3 0,-1-6 5 0,2 4-3 16,-2-1 3-16,2 1-3 0,-2 0 5 0,2 1-4 0,-3-1 0 15,-5 0 3-15,11 1-5 0,-7 0 3 16,3-3 3-16,-6 2-1 0,-1 2 1 0,1-3-1 0,-1 2 1 16,8-2-2-16,-6 2 3 0,-2 1-8 15,5-3 6-15,-5 0-7 0,7 3 3 0,1-4-1 16,-5 0 4-16,5 3-4 0,0-3-2 0,-4 2 1 0,4-1 1 15,-3 0-1-15,-4-1 0 0,-1 3-3 0,-1-1 4 16,1-2-4-16,1 3 5 0,2-1-6 0,-3 1 5 16,-2-2-1-16,2 2-2 0,-2 1-1 0,2-2 1 15,0 0 0-15,-2 2-1 0,2-2 0 0,1 2 0 16,-1-1 3-16,-3 1-3 0,4 1 1 0,-1-1 3 16,-1 0-2-16,-3 0-1 0,4-1-1 0,-2 2 0 0,2-2 1 15,1 1-2-15,-3-3 4 0,0 3 1 16,2 0-4-16,1-1 3 0,-3 0-2 0,3 1 2 15,-1-1-2-15,1 2 1 0,-4-1-5 0,2-1 2 16,-2 1-1-16,2-4 4 0,0 8-2 0,-1-8 1 0,0 4 1 16,-2 0 0-16,5 0-1 0,-2 0 0 15,1-2-2-15,-4 1 2 0,1 1-2 0,2 0 1 0,0-3 2 16,2 3-1-16,-4-1 0 0,2-2 1 0,-3 2-1 16,3 1-2-16,-2-2-1 0,2 2 4 0,0 0-2 15,0-1 2-15,0 1-1 0,0-3 0 0,5 3-2 16,-5-1 1-16,3 1 0 0,-1 0 3 0,5 0-1 15,-7-2-5-15,3 1 1 0,-2 1 0 0,5 1 1 16,-6-1 1-16,1 2 2 0,1-2-2 0,-1 1 1 16,-3-2 0-16,4 1 2 0,-1-2-1 0,1 2-3 15,-1 0 2-15,0 0-1 0,1 0 3 0,-1-1 0 16,1-2 1-16,3 2-6 0,-2 1 5 0,-1-2-2 16,-1 2 3-16,0 0-3 0,8-6 2 0,-3 2-2 0,-3 3-3 15,0 1 0-15,-2-4 3 0,1 1-2 16,-1 0 1-16,2 0 0 0,0 3 3 0,-2-4-2 15,1 3-2-15,-3 0 1 0,0-1 1 0,2-1-3 0,-1-1 6 16,-1 3-3-16,0 0 0 0,3 0-3 0,-4-3 4 16,2 4-2-16,0 0 1 0,1 0 2 15,-1-2-1-15,0 2 0 0,2-1 4 0,-5-2-3 0,4 2 3 16,-1 1-5-16,3 0 3 0,-3-2 2 0,-2 1 5 16,2-2-3-16,1 3 0 0,1-1 1 0,-4 1 0 15,2-4 2-15,-2 2-2 0,4-2-1 0,-1 4 1 16,-1-2 0-16,1 2 0 0,-2 0-2 0,-1-2 1 15,1-1 2-15,-1 3-4 0,-1 0 1 0,0 0-3 16,-2 0 4-16,5 0-5 0,-6 0 0 0,-12 0 2 16,27-2 0-16,-14 4 1 0,4-4-3 0,-5 2-3 15,1 0 3-15,2 0 1 0,1 0 0 0,-1 0 2 16,-1-2-6-16,1 2 2 0,-2-1-4 0,4 1 4 0,-4-2 2 16,2 0 1-16,-2 1-1 0,1-2-3 0,-1 2 2 15,-1-2 0-15,3 2-2 0,-2 1 4 16,4-2-4-16,-2 4 6 0,0-4-9 0,1-2 7 15,-1 3 2-15,3-2-3 0,-2 0-2 0,2 1 5 0,-1 0-4 16,-1 1 8-16,0-2-6 0,2 1 4 0,-3 2-3 16,3-1 2-16,2-1 2 0,-4 0 0 15,2 2 1-15,0-2 0 0,-3 2 5 0,-2 0 0 0,6-1 0 16,-7-1 2-16,2 2-2 0,1 0 6 0,-15 0-3 16,21-2 2-16,-11 2-1 0,-10 0 0 0,16 0 3 15,-16 0-1-15,14 1-3 0,-14-1 7 0,12-4 8 16,-12 4 0-16,0 0 2 0,0 0 0 0,15-1 9 15,-15 1-5-15,0 0 3 0,0 0 0 0,0 0-1 16,0 0-5-16,13 1-4 0,-13-1 0 0,0 0-16 16,0 0 15-16,0 0-17 0,0 0-3 0,0 0 13 15,0 0-15-15,0 0 5 0,14-3-1 0,-14 3-4 16,0 0-4-16,0 0 1 0,0 0-10 0,0 0-13 16,0 0-12-16,0 0-20 0,0 0-20 0,0 0-23 15,0 0-35-15,0 0-52 0,0 0-60 0,0 0-85 16,0 0-239-16,0 0-609 0,0 0 271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58:48.0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119CC6-3F0D-46D3-8892-941E94D04CFB}" emma:medium="tactile" emma:mode="ink">
          <msink:context xmlns:msink="http://schemas.microsoft.com/ink/2010/main" type="inkDrawing" rotatedBoundingBox="2517,9591 8685,9317 8690,9425 2521,9699" semanticType="underline" shapeName="Other">
            <msink:sourceLink direction="with" ref="{835F2DFF-2038-4D09-859D-647635287BFC}"/>
            <msink:sourceLink direction="with" ref="{D696BD29-BDEC-4027-9B0F-C1C4B6403907}"/>
          </msink:context>
        </emma:interpretation>
      </emma:emma>
    </inkml:annotationXML>
    <inkml:trace contextRef="#ctx0" brushRef="#br0">0 297 213 0,'0'0'211'16,"0"0"-5"-16,0 0-9 0,0 0-9 0,0 0-9 15,0 0-10-15,0 0-9 0,0 0-15 0,0 0-8 16,0 0-9-16,0 0-14 0,0 0-13 0,0 0-5 16,0 0-6-16,0 0-12 0,0 0-6 0,0 0-1 15,0 0-3-15,0 0-10 0,21 4 0 0,-21-4-7 16,0 0-3-16,0 0 0 0,16 3-3 0,-16-3 0 16,15 3-6-16,-15-3-2 0,15 0-3 0,-7 4 2 15,-8-4 0-15,20 3-7 0,-9-3 2 0,-11 0-3 16,19-3 0-16,-8 3 1 0,1-3-1 0,1 2-3 15,-13 1-2-15,24-2 0 0,-9-2 4 0,-2 4-7 16,-13 0-1-16,27-2 3 0,-13 0-4 0,0 1 1 16,0-1-2-16,-1 0-4 0,4-1 2 0,-2 3-1 0,0 0-2 15,-4-2-3-15,7 0 2 0,-3 0-3 0,-15 2-2 16,27-4 0-16,-12 2 1 0,1 2-3 0,-1-1 4 16,0-1-6-16,-3 1 1 0,3 1 1 0,-3-1 0 15,-12 1 3-15,27-4-3 0,-12 2 0 0,1-2-3 16,-2 3-1-16,1-1 2 0,-2 1 0 0,-1-4-1 15,0 4 1-15,3-1 2 0,-2 0-2 0,1-1 2 16,-2 1-4-16,-1 0-1 0,-11 2-1 0,21-4 7 16,-6 2-7-16,-3 1 4 0,3-2 0 0,0 3 2 0,3-1-5 15,-3-2 0-15,-2 2 2 0,-1-1 2 16,3 1-5-16,2-1 3 0,-1 0-4 0,0 0 2 16,1-3 2-16,1 3 3 0,1-2-4 0,-3-1 3 0,2 3-4 15,3-4 1-15,-1 1-4 0,-3-1 4 0,3 4-3 16,-1-3 6-16,-2 1-4 0,-2 3-1 0,2 0-1 15,1 0 1-15,-1-3 2 0,1 2-1 0,0 1 1 16,-4 1 0-16,1-3 0 0,-3 3 0 0,3-1 0 16,-1-1 0-16,2 2-5 0,-3-1 7 0,1 1 1 15,-1 0-1-15,1-3-7 0,1 3 6 0,3 0 1 16,-4-1-5-16,1 1 1 0,2-3 0 0,-2 3 4 16,-2-1-2-16,5 2 5 0,0-1-12 0,-2 0 7 15,1 3 2-15,-4-6-3 0,5 6 3 0,-3-3-1 16,3 0 0-16,-3 0 2 0,4 0-3 0,-4 1 2 15,4-1 1-15,-2 0-4 0,-2-1 1 0,4 2 0 16,-4-5-2-16,1 4 6 0,1 0-3 0,1-1-3 0,-3 1 5 16,0-2-1-16,1 2 4 0,-1 0-6 0,3 0-3 15,-3 0 3-15,0 0-1 0,3 0 4 16,-7 0-5-16,0 0 3 0,7 2-2 0,0-1 1 0,-2-2 1 16,2 2-1-16,-3-1 3 0,1 3-4 0,1-2-1 15,1 2 1-15,-3-2 4 0,-1-1-6 16,6 0 9-16,-2-1-7 0,3-2 2 0,-2 2 2 0,-1 1-1 15,0-3 1-15,1 2-1 0,-1-1 2 0,1 2 4 16,1-4-5-16,-4 4 5 0,4-2-2 0,-4 1-3 16,0-3 4-16,4 4 0 0,-2-2-2 0,-2 0-2 15,1 0 0-15,-3 2-1 0,1 0-1 0,-3 0 0 16,0-1 1-16,-12 1-2 0,27 1 4 0,-15-1-5 16,-2 2 4-16,2 0 2 0,2 0-1 0,-1-1-1 0,-13-1-4 15,24 3 5-15,-13-2-2 0,0-1 3 16,-11 0-5-16,27 0 1 0,-13 1-2 0,2 0-5 15,-5 3 5-15,5-4 5 0,-6 0-4 0,7 0 3 0,-7 2-2 16,-10-2 1-16,30 0-3 0,-21 0 3 0,6-2 0 16,-15 2-2-16,25-4 1 0,-13 4-2 0,0-1 3 15,-12 1-1-15,26-1-1 0,-13 1 0 0,-3 0 1 16,-10 0 1-16,21-1-2 0,-4-2 3 0,-2 2-1 16,0 1 0-16,-15 0-7 0,22 0 8 0,-12 0-3 15,-10 0 3-15,26 0 0 0,-14 0-8 0,1-2 4 16,-1 0-1-16,-12 2 6 0,24-2-4 0,-11 2 4 15,1-1 2-15,-2-1-3 0,1-2-4 0,3 4 2 0,-1-1 1 16,-15 1-2-16,23-4 0 0,-7 2-3 16,-7 2 5-16,-9 0 1 0,27-4 1 0,-15 4-6 15,-3-1 1-15,7 1-1 0,-5-1-1 0,-11 1 3 0,22-2 1 16,-9 0-1-16,2 1 1 0,-3 2-1 0,-12-1 4 16,27-3 1-16,-10 1-5 0,0 1-1 15,-3 1 3-15,-1 0-4 0,-1-2 5 0,-12 2-4 0,27-3 1 16,-18 2 1-16,-9 1 2 0,24 0-6 0,-12-2 2 15,-12 2 1-15,21 0 2 0,-11-2-5 0,7 4 5 16,-17-2-5-16,20-2 4 0,-11 0-1 0,-9 2 2 16,23 0-2-16,-13 2 0 0,-10-2-2 0,23-2 6 15,-10 1-6-15,-4-1 5 0,-9 2-3 0,27 0 2 16,-15-1-1 0,3 1-4-16,-5-1 9 0,5-2-6 0,-2 2 3 0,2 1 0 0,2-2 5 15,-2 1-2-15,0-1 0 0,1 0 5 0,-1-2-3 0,0 2 1 16,3 2-5-16,-3 0 3 0,-2-2-2 0,5 2-1 15,-3-1 2-15,0-1 0 0,1 2-2 0,-1 0-4 16,3-2 15-16,-3 2-16 0,0 0 7 0,3 0-4 16,-3 0 1-16,2 0 0 0,-2 0 0 0,-1 0-6 0,2-3 8 15,-1 1-3-15,0 2 0 0,0-1-3 0,-15 1 6 16,25-1-12-16,-8 1 11 0,-7 0-6 0,-10 0 5 16,24 0-3-16,-12 0 6 0,-2-4-3 0,-10 4 3 15,26 4-5-15,-14-8-4 0,0 8 2 0,1-4-2 16,-13 0 7-16,22-4-3 0,-10 4 2 0,3 0-5 15,-1 0 4-15,1-2 4 0,-15 2 2 0,23-1-4 16,-9 1 0-16,1-3 2 0,-3 0-3 0,1 1 7 16,2 2-7-16,-3-3 4 0,3 1-1 0,-3 2-1 15,-12 0 3-15,33-2-3 0,-20 2 1 0,0-2 1 0,2 2-7 16,3-4 8-16,-3 3-4 0,2 1-2 16,-2-1 2-16,2 1 0 0,0-1-3 0,-1 1-8 0,-1-4 11 15,2 4 0-15,-3 0 0 0,3 0 1 0,1 0-5 16,-3-3 0-16,3 1 9 0,-2 2-3 0,-3-1-2 15,5 0 1-15,-4 1 3 0,-1-3 0 0,2 3 0 16,1 0 4-16,1-1 4 0,-5 1-8 0,3 0 5 16,-15 0-6-16,24-2 2 0,-11 4-3 0,-1-2 1 15,-2 0 0-15,-10 0-1 0,27 1 4 0,-16-1-4 16,1 0 0-16,-12 0 5 0,20 0 2 0,-8 4-13 16,-1-3 7-16,5 1-4 0,-4 1 0 0,5-3 7 15,-8 0-4-15,4 5 4 0,3-4-3 0,-1 0 4 16,-1 3 12-16,1-4-13 0,1 4 3 0,-1-2-6 15,0-2 5-15,-2 3-4 0,4-2 1 0,-2 0-2 16,-1 2 3-16,3 0-2 0,-1-3 4 0,-2 1-4 0,4-1 0 16,-5 0-4-16,-4 0 4 0,7 2 4 0,-2-2 2 15,-4 0-2-15,8 0-8 0,-4 0 9 0,0 0 3 16,4 0-9-16,-7 4 16 0,-11-4-13 0,27-4 5 16,-17 8-12-16,4-4 1 0,-1 0 4 0,0 0-6 15,1-4 2-15,-2 8 1 0,-12-4 0 0,27-4 7 16,-11 4-10-16,-7 0 13 0,-9 0-9 0,21-2-1 15,-11 4 2-15,-10-2-1 0,17-3-8 0,-17 3 8 16,18-3-2-16,-18 3 3 0,14-3 1 0,-14 3-2 16,17-1 0-16,-17 1 4 0,10-3-6 0,-10 3 7 15,17 0 3-15,-17 0-2 0,13-1 12 0,-13 1-4 16,12-2-9-16,-12 2 4 0,0 0 4 0,16-2 4 0,-16 2-3 16,14-2-5-16,-14 2 6 0,13 0-4 0,-13 0-2 15,15 0 11-15,-15 0-10 0,20 0 10 16,-10-4 0-16,-10 4 3 0,19-2 5 0,-4 1 0 0,-4-3 0 15,-1 4-1-15,2-3-2 0,-12 3-5 0,21-2 2 16,-12 2-2-16,-9 0 1 0,19-1-3 0,-8 0-5 16,-11 1 0-16,15-3 1 0,-15 3-3 0,16 0-2 15,-16 0 1-15,14-3-3 0,-14 3-2 0,0 0 0 16,14 2 0-16,-14-2 0 0,0 0-1 0,0 0-3 16,0 0-2-16,0 0 6 0,0 0-5 0,0 0-2 15,12 1 1-15,-12-1 5 0,0 0-7 0,0 0-2 16,0 0-4-16,0 0-9 0,0 0-5 0,0 0-11 0,0 0-15 15,0 0-17-15,0 0-19 0,0 0-24 0,0 0-16 16,0 0-23-16,0 0-30 0,0 0-39 16,0 0-46-16,-40-3-65 0,40 3-363 0,-12-5-741 0,12 5 328 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0:14.1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D34FD5-5841-41C0-9334-5787F93A46D3}" emma:medium="tactile" emma:mode="ink">
          <msink:context xmlns:msink="http://schemas.microsoft.com/ink/2010/main" type="writingRegion" rotatedBoundingBox="1375,1273 32096,216 32669,16883 1948,17940"/>
        </emma:interpretation>
      </emma:emma>
    </inkml:annotationXML>
    <inkml:traceGroup>
      <inkml:annotationXML>
        <emma:emma xmlns:emma="http://www.w3.org/2003/04/emma" version="1.0">
          <emma:interpretation id="{62D12486-3C37-40A2-A8CF-4E56C9BE4DAE}" emma:medium="tactile" emma:mode="ink">
            <msink:context xmlns:msink="http://schemas.microsoft.com/ink/2010/main" type="paragraph" rotatedBoundingBox="1598,1125 30983,759 31005,2580 1621,2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D20420-9ACB-4750-984B-CD46332EE79B}" emma:medium="tactile" emma:mode="ink">
              <msink:context xmlns:msink="http://schemas.microsoft.com/ink/2010/main" type="line" rotatedBoundingBox="1598,1125 30983,759 31005,2580 1621,2946"/>
            </emma:interpretation>
          </emma:emma>
        </inkml:annotationXML>
        <inkml:traceGroup>
          <inkml:annotationXML>
            <emma:emma xmlns:emma="http://www.w3.org/2003/04/emma" version="1.0">
              <emma:interpretation id="{3BD75CE1-F9A5-4383-AC06-30D8C696F6D7}" emma:medium="tactile" emma:mode="ink">
                <msink:context xmlns:msink="http://schemas.microsoft.com/ink/2010/main" type="inkWord" rotatedBoundingBox="1600,1235 6532,1174 6554,2885 1621,2946"/>
              </emma:interpretation>
            </emma:emma>
          </inkml:annotationXML>
          <inkml:trace contextRef="#ctx0" brushRef="#br0">62 347 171 0,'0'0'188'15,"4"-14"-12"-15,-2 4-5 0,2 3-5 0,-4 7-4 16,2-21-7-16,-2 6-7 0,0 5-3 0,1-4-10 16,-1 14 0-16,2-24-4 0,-2 13-4 0,0 0-1 15,0 11 1-15,-2-20-13 0,1 9 1 0,1 11 0 16,-2-19 0-16,2 19-2 0,-3-12-2 0,3 12-4 16,-1-13 1-16,1 13-12 0,0 0-10 0,0 0-11 15,0 0-8-15,0 0 7 0,0 0-4 0,0 0 13 16,-15 40-3-16,9-7 11 0,-1 7 0 0,1 0 0 15,0 1 0-15,0 6 4 0,0 1 5 0,0-1-6 16,4 3-1-16,-2-1 3 0,2 22-6 0,1 1-3 16,-2-22-6-16,7 16-1 0,1-18-10 0,1-4-2 15,-3-5-5-15,1 2-6 0,2 0-4 0,3-4-1 0,-1-1-7 16,-1-12-4-16,0 1-1 0,2-1-5 0,-1-7-2 16,1-3-1-16,-2 3 0 0,2-5-2 0,0-2 0 15,-1-2-5-15,-1-2 1 0,4-4-3 0,0 0 2 16,-11-2-2-16,30-10 4 0,-15 0-9 0,9-5-3 15,-2-3-23-15,7-11-11 0,-1-3-14 0,3-4-23 16,-4-3-7-16,2-4-23 0,9-15-16 0,-3-1-9 16,3-4 1-16,-12 16-9 0,2-15 4 0,-3 14-3 15,5-12 3-15,-4-6 6 0,-7 22 7 0,-1-5 3 16,-2 2 7-16,-1 2 9 0,-4 1 9 0,-4 3 6 16,1 4 5-16,-5 9 7 0,-2 0 4 0,-2 1 8 15,-2 1 6-15,3 2 6 0,-6 1 4 0,3 5 11 16,1 0 9-16,-4 4 7 0,-4-3 1 0,4 4 4 15,3 2 11-15,-2 4-8 0,-1-1 4 0,6 8-1 16,-7-12-5-16,7 12 0 0,-12-2-3 0,12 2-5 16,0 0 1-16,-16 20 11 0,8-5-2 0,-1 14 0 15,-4 12 11-15,5 6 7 0,-5 20 5 0,4 1 2 16,3 5 10-16,0-1-4 0,2 2-1 0,2 3 8 16,4-4 1-16,1-5-12 0,0 7 4 0,2-8-3 0,1-17-5 15,0-4-2-15,3 3-2 0,5-7 7 16,-4-4-15-16,-2-12-12 0,1 2-22 0,3-3-17 0,-2-1-29 15,-3-10-25-15,2 3-34 0,-1-4-44 0,1-1-52 16,-2-6-75-16,1-4-285 0,-8-2-625 16,18-1 278-16</inkml:trace>
          <inkml:trace contextRef="#ctx0" brushRef="#br0" timeOffset="492.7936">1006 780 236 0,'-5'-11'275'16,"5"11"-19"-16,-4-14-10 0,4 14-15 0,0-13-23 16,0 13-20-16,0-17-12 0,0 17-19 0,6-14-10 0,0 8-15 15,0-1-15-15,-2-1-6 0,7 4-12 16,-4-3 0-16,5 3-7 0,-12 4-10 0,21-1-3 16,-9 1-6-16,1 1-3 0,-1 6 1 0,3-2-1 15,-3 4 0-15,2 1 4 0,-5 6 0 0,4 4 1 0,-6 6 2 16,1-1 0-16,-4 10 8 0,1 4 5 0,-8 0-1 15,3 0 0-15,-3 1 2 0,-5-4-5 0,0 1 2 16,0-11-6-16,2 3 7 0,2-2-7 0,-5 0 8 16,1-2-15-16,7-8-3 0,-4-1-11 0,2-1-5 15,-1-1-7-15,4-3 0 0,-2-2-6 0,1 0-3 16,1-9-6-16,0 0 2 0,4 20-1 0,2-15-2 16,-6-5 1-16,18 4-2 0,-6-5-4 0,-12 1-15 15,30-6-13-15,-12 1-19 0,4-5-26 0,2-1-29 16,-2-2-23-16,5-2-34 0,-3 0-28 0,3-2-20 15,-5-1-33-15,11-2-27 0,-10 2-38 0,5-9-37 16,-7 6-281-16,-3 1-644 0,-3-1 285 0</inkml:trace>
          <inkml:trace contextRef="#ctx0" brushRef="#br0" timeOffset="701.0382">1595 866 172 0,'0'0'261'0,"-1"-15"-19"0,1 15-17 16,0 0-15-16,0 0-6 0,0 0-4 0,0 0-3 15,0 0-5-15,0 0-11 0,-2 48-7 0,2-37-9 0,2 13-9 16,2 0-6-16,-2-3-14 0,-1 1-12 16,4 2-14-16,-4 2-11 0,3 0-9 0,-2-2-5 0,1-3-6 15,0-3-9-15,-2-1-11 0,4 0-7 0,-4-3-28 16,1-3-18-16,2-1-26 0,-4-10-25 0,2 15-29 16,-2-15-17-16,6 11-21 0,-6-11-34 0,0 0-36 15,0 0-54-15,0 0-224 0,0 0-498 0,0 0 220 16</inkml:trace>
          <inkml:trace contextRef="#ctx0" brushRef="#br0" timeOffset="957.5103">1779 846 197 0,'0'0'226'15,"7"15"-8"-15,-3-5-9 0,1 0-7 0,1 4-8 16,1-3-4-16,-2 4-6 0,-1-2-11 0,1 1-14 15,4 1-8-15,-8 1-7 0,2-1-7 0,0-2-7 16,-3 1-6-16,-4 3-4 0,1-2-6 0,0-1-10 16,-5 3-8-16,1-4-8 0,-1 3-9 0,-2 0-7 15,-4-2-7-15,0 4-7 0,-4-4-7 0,7-1-3 16,-2-6-7-16,-1 4-16 0,1-4-17 0,3-1-23 0,2 0-28 16,-1-1-32-16,-1 0-35 0,10-5-50 0,-15 2-46 15,15-2-79-15,0 0-168 0,-17-12-489 16,17 12 216-16</inkml:trace>
          <inkml:trace contextRef="#ctx0" brushRef="#br0" timeOffset="2436.5188">2098 1001 54 0,'4'8'280'0,"-1"1"-17"16,3 0-10-16,-1 6-6 0,-2-2-18 15,3 1-15-15,-5 1-12 0,2 2-13 0,-2-2-17 0,2 1-10 16,0-1-13-16,-1 0-8 0,-1-2-18 0,2 0-11 16,-1 0-11-16,-2-4-8 0,0-9-11 0,3 17-8 15,0-9-5-15,-3-8-7 0,3 9-8 0,-3-9-4 16,4 10-1-16,-4-10-8 0,0 0 0 0,0 0-6 16,6 7 0-16,-6-7-13 0,0 0-5 0,0 0-9 15,14-20-8-15,-14 20-9 0,6-17-10 0,1 3-13 16,-4-2-11-16,6-1-3 0,0-3-8 0,-3 2 7 15,1-6-4-15,-1 0 6 0,2 0 1 0,-2 12 10 16,0-5-2-16,0 6 5 0,0-3 4 0,-3 4 7 16,1 3-1-16,-4 7 6 0,8-13 0 0,-5 8 10 0,-3 5 6 15,0 0 10-15,0 0 3 0,0 0 8 16,22 5 5-16,-16 6 4 0,-3-3 0 0,3 1 3 0,1 5-1 16,4-1 2-16,-4 0-1 0,2 0 2 0,-1 2-1 15,4-3 0-15,0 3-3 0,-1-1 1 0,3-3 5 16,-4 1-2-16,4-5 5 0,-1 0-4 0,1-1 0 15,2-1-3-15,-1-2-2 0,3 1 0 0,-3-4-1 16,0-1-5-16,4-2-2 0,5-4-5 0,-5 0 1 16,4-3-8-16,0-4 7 0,0 2-3 0,1-1-7 15,-3-4-8-15,4 1-8 0,-4-4-9 0,7-8-2 16,-1-3-7-16,0 5-3 0,-2-5-12 0,4-2-7 16,-3-2 2-16,1 3-4 0,3-3 4 0,-3-3 3 15,0 1 0-15,1-2 8 0,2 3-4 0,-6 0 5 16,6-4 1-16,-10 5 4 0,3-2 4 0,-4 2 1 15,-2 1 4-15,-7 6 0 0,2-6 4 0,-5 6 4 16,-2 2 3-16,-4 0 7 0,4-2 6 0,-8 0 1 16,1 3 0-16,-1 1 4 0,-5-4 3 0,-3 7 1 15,1-3 3-15,2 0 3 0,-7-1 0 0,3 3-1 0,-6 3 0 16,5 6 2-16,-2-3-4 0,0 2 2 0,-7 0-1 16,5 7-1-16,-2 2 0 0,1 3-5 15,2-1 0-15,-4 3-2 0,-1 4 3 0,4 2 1 0,-4 9 8 16,0 1-2-16,-2 2 0 0,0 14 5 0,2 0 1 15,1 3 6-15,2 3 2 0,5 3 2 16,-2 1-1-16,5 4 3 0,2-2 1 0,2 5 3 0,3-5-4 16,-1 3 12-16,5 2-13 0,-1-7 4 0,5 6-7 15,2-1-2-15,1-5-4 0,2 3-2 0,-1-2 0 16,4-6 0-16,2-1-5 0,5 0 3 0,-4-10-1 16,5 2 3-16,-2-4-10 0,1-4 2 0,1-4 3 15,1-1-1-15,3-4-1 0,-1 0-8 0,0-4 1 16,1-3 6-16,1-4-5 0,-1-4 1 0,4 1-3 15,-6-6 7-15,4-3-10 0,-4 2 8 0,-3-1-7 16,1-6 6-16,2-1-3 0,-1 0-8 0,-4-2-1 16,-3-1 2-16,0 3 1 0,1-2 2 0,-5 2-5 15,-1 4 0-15,-2 2-2 0,-2 5 2 0,1 0-7 16,-3 1-4-16,-4 6-3 0,5-7 7 0,-5 7-7 16,0 0 3-16,0 0-2 0,0 0 3 0,18 14 0 15,-12-4 3-15,-2 1-5 0,1-2 1 0,1 6 15 16,-2 0-10-16,2 1-1 0,0 0 2 0,2 0 5 15,-5 2-7-15,7-4 13 0,-4-2-4 0,0-4-2 16,1 0 9-16,2 2 10 0,2-3-7 0,-2-3 9 16,1-3 5-16,-10-1 5 0,23-1-1 0,-12-3 1 15,3-2 5-15,1-6-11 0,-2 4 14 0,1-4-16 0,-1-2-2 16,5-3-6-16,-3-4 1 0,-2 2-9 0,1-1-10 16,-1 1-23-16,4-4-18 0,-7 6-15 15,2 2-9-15,-5 0-19 0,4 3-13 0,-4 1-14 0,1 4-21 16,-2 1-17-16,-6 6-16 0,7-7-8 0,-7 7-4 15,12-6 2-15,-12 6 14 0,0 0 10 0,16 2 17 16,-16-2 8-16,17 6 15 0,-10-1 14 0,1 1 10 16,-1-1 19-16,1 2 29 0,2-1 18 0,-1 1 25 15,3-3 16-15,-3-1 15 0,1 3 9 0,2-2 8 16,3 0 2-16,0 4 3 0,2-1 5 0,-2-1-3 16,-2 1 0-16,2-1 0 0,3-2-2 0,-2 0 0 15,1-1-5-15,-1-1 1 0,0 3-3 0,-1-5-4 16,0 0-1-16,-3 0-2 0,3 0-6 0,1-3 0 15,-1-1 1-15,-1 1 4 0,-2-4-4 0,0 2-2 16,-3 0 3-16,0-3-5 0,-3 5 0 0,4-7 0 16,-7 3 5-16,1-1-10 0,-4 8 0 0,2-17-6 15,-2 17 1-15,0-17-8 0,0 17 1 0,-12-12-7 0,7 6-1 16,-6-1-1-16,-3 1-8 0,1 5 0 0,-4 2-13 16,-1 2-1-16,-7 0-4 0,0 8 4 0,-1-8-1 15,4 8-3-15,-2 3 4 0,9-4 0 16,-3 1 0-16,8 3-1 0,-4-1 5 0,3 4-4 0,3-2 6 15,1-1-1-15,2 4 0 0,-1-1-1 0,5 5 6 16,2 1 4-16,5-1 4 0,2-2 7 0,2 3 7 16,5 0 1-16,0 0 1 0,12 9-2 0,-3-4 5 15,4 1 10-15,6-3 5 0,-2-1-1 0,-1 3-5 16,2-3 5-16,1 0 0 0,2-2 12 0,-2 0 6 16,2-3-4-16,-3 2 4 0,-7-6 2 0,9 0 5 15,-13-1 1-15,2-5 0 0,-5 6-6 0,-4-7-9 16,0 1 1-16,-3 1-3 0,0-4 0 0,-4 3-1 15,-2-2 2-15,-5 2 4 0,-1-10-6 0,-3 20 0 16,-6-9-2-16,-4 2-7 0,-2-3-3 0,-5 3-4 16,-5 0-1-16,-12 5-6 0,-2-4-16 0,0-4-18 15,-3 4-20-15,-1-4-15 0,3-5-13 0,10-3-26 16,-1 2-20-16,-1-4-29 0,4 0-37 0,-3 0-47 16,2-6-43-16,4-5-79 0,-3-1-292 0,4-4-686 0,0-2 303 15</inkml:trace>
          <inkml:trace contextRef="#ctx0" brushRef="#br0" timeOffset="2638.9392">3877 570 34 0,'6'-14'320'0,"-6"14"-32"0,7-17-29 15,1 11-26-15,4-2-25 0,3-3-26 0,3 1-34 16,7 1-34-16,-9 4-48 0,16-2-54 0,-6 4-64 16,4 0-94-16,-12-1-132 0,12 4-301 0,-3 0 133 15</inkml:trace>
          <inkml:trace contextRef="#ctx0" brushRef="#br0" timeOffset="2830.1143">4581 640 299 0,'6'7'314'16,"1"-2"-12"-16,2 4-21 0,-4 1-9 0,1-1-20 16,0 1-18-16,4 3-19 0,-5-5-20 0,0 2-10 15,1-2-23-15,2 5-16 0,-4-3-15 0,1 1-9 16,-2-1-16-16,1 1-11 0,-2-1-14 0,-2-10-21 0,0 17-21 16,0-17-38-16,0 14-36 0,0-14-45 15,-6 15-45-15,6-15-56 0,-6 6-71 0,6-6-219 0,0 0-508 16,0 0 225-16</inkml:trace>
          <inkml:trace contextRef="#ctx0" brushRef="#br0" timeOffset="3070.8847">4785 588 166 0,'0'0'255'0,"15"7"-7"15,-9 0-11-15,1-2-12 0,2 4-2 0,-1-3-2 16,1 2-9-16,3 3-12 0,0 0-5 0,-3 1-9 15,3 0-5-15,0 5-8 0,-5-5-6 0,0-4-21 16,1 3-10-16,-2-4-3 0,-2 6-3 0,-1-2-11 16,-4 0 5-16,1-11-15 0,-11 21-4 0,4-9-19 15,-7 0 0-15,1 1-10 0,-6 3-13 0,4-8-11 16,-3 1-15-16,-2-2-34 0,0 3-34 0,0-1-31 16,4-2-38-16,-2 0-51 0,-4 1-73 0,5-3-102 15,-2-2-241-15,19-3-614 0,-29-4 272 0</inkml:trace>
        </inkml:traceGroup>
        <inkml:traceGroup>
          <inkml:annotationXML>
            <emma:emma xmlns:emma="http://www.w3.org/2003/04/emma" version="1.0">
              <emma:interpretation id="{8E4912DE-6501-4579-B868-36AE142C8D21}" emma:medium="tactile" emma:mode="ink">
                <msink:context xmlns:msink="http://schemas.microsoft.com/ink/2010/main" type="inkWord" rotatedBoundingBox="7513,1639 8150,1631 8157,2175 7520,2182"/>
              </emma:interpretation>
            </emma:emma>
          </inkml:annotationXML>
          <inkml:trace contextRef="#ctx0" brushRef="#br0" timeOffset="4152.4939">5904 588 185 0,'0'0'307'16,"1"-18"-6"-16,-1 18-7 0,8-7-6 0,-8 7-11 16,0 0-4-16,4-10-21 0,-4 10-19 0,0 0-26 15,0 0-21-15,0 0-8 0,9-3-10 0,-9 3-12 16,0 0-7-16,15 14-5 0,-6-3-6 0,-2 0-5 15,4 1-7-15,-5-1 1 0,3 3-3 0,1 7-5 16,-2-4-2-16,1 1-1 0,1 1-6 0,-4-3 2 0,1 1-13 16,2 0-6-16,-4-2-3 0,4 1-6 15,-6-2-3-15,3-3-8 0,0 4-3 0,0-1-6 16,-2-1-3-16,-2-6-6 0,-2-7-6 0,3 11-1 0,-3-11-4 16,4 8-2-16,-4-8-4 0,0 0 3 0,0 0 4 15,3 11 4-15,-3-11 4 0,0 0 10 0,0 0-2 16,0 0-6-16,0 0-8 0,0 0-4 15,0 0-3-15,0 0-9 0,0-35-12 0,-1 20-14 0,1 1-9 16,0-3-12-16,1-6-10 0,-1 0-7 0,5 2-8 16,1-3-4-16,-5 6 5 0,5-4-4 0,3-2 0 15,-5-1-1-15,5 1 0 0,2 1 0 0,-2 4 2 16,4-1 3-16,-1 3 5 0,-1 2 4 0,-3 1 2 16,6 1 2-16,-7-2 3 0,5 4 0 0,0-2 6 15,-1 5 8-15,-1-4-9 0,-1 7 1 0,-1-2 5 16,3 1-3-16,-3 0 1 0,2 1 2 0,-10 5 8 15,20 2-10-15,-20-2 3 0,19 5 2 0,-10 1 6 16,1-1 11-16,2 3 3 0,0 5 4 0,-1-1 10 0,-2 3 7 16,3 2 7-16,0 5 8 0,-2-1 5 15,-1 3 12-15,0 0 4 0,-2 0 3 0,1-1 5 16,-4 1 6-16,4 1 2 0,-4 2-3 0,2-8 8 0,-1 5-5 16,-1-1-4-16,-4-7 0 0,5 0-3 0,-4-1-5 15,2 0-2-15,3-1-7 0,-1 1-8 0,-2-2-1 16,-3-3-3-16,3-1-7 0,-2 1-1 0,-1-10-5 15,4 18-1-15,-2-11-6 0,-2-7-8 0,1 9-21 16,-1-9-25-16,0 0-34 0,2 11-43 0,-2-11-47 16,0 0-39-16,0 0-65 0,0 0-61 0,0 0-86 15,0 0-139-15,0 0-331 0,0 0-940 0,0 0 416 16</inkml:trace>
        </inkml:traceGroup>
        <inkml:traceGroup>
          <inkml:annotationXML>
            <emma:emma xmlns:emma="http://www.w3.org/2003/04/emma" version="1.0">
              <emma:interpretation id="{4AC70571-1EB1-4416-8098-35FA2F585D20}" emma:medium="tactile" emma:mode="ink">
                <msink:context xmlns:msink="http://schemas.microsoft.com/ink/2010/main" type="inkWord" rotatedBoundingBox="9629,1050 12610,1013 12626,2325 9645,2363"/>
              </emma:interpretation>
            </emma:emma>
          </inkml:annotationXML>
          <inkml:trace contextRef="#ctx0" brushRef="#br0" timeOffset="5822.9531">8059 799 64 0,'6'-8'173'15,"-6"8"-12"-15,0 0-6 0,0 0-17 0,3-11-3 16,-3 11-4-16,0 0-6 0,0 0-4 0,0-12-8 16,0 12-7-16,0 0-1 0,0 0-1 0,0 0-1 15,0 0-3-15,0 0 2 0,-6-15 3 0,6 15 1 16,0 0-6-16,0 0 1 0,0 0 2 0,0 0-3 0,0 0 2 15,0-15 1-15,0 15 3 0,0 0-7 0,0 0-3 16,0 0-6-16,0 0-5 0,0 0-6 0,0 0-4 16,0 0-12-16,0 0-6 0,0 0-9 0,0 0 10 15,0 0-11-15,0 0-1 0,0 0-1 0,0 0 4 16,0 41-2-16,0-41-2 0,-6 19-1 0,6-9 1 16,-2-1-1-16,2-9 0 0,8 23 1 0,-5-12 3 15,0 1-1-15,0-3-1 0,1 0 3 0,2 2-7 16,3 0 3-16,1-4 4 0,-2 0-4 0,4-1-3 15,-3 1 1-15,1 0 1 0,-1-4-5 0,5 2-2 16,-7-2 16-16,7 1-14 0,-3-4 6 0,3 0-8 16,-14 0 5-16,25-4 4 0,-11 1-14 0,-5-1-3 15,7 0 1-15,-6 1-7 0,2-4 2 0,-1 1-2 0,-1-2-1 16,2-2-7-16,-1 2 3 0,1-2-7 16,-2-1 3-16,-1 1 2 0,-2-1 1 0,2 1-4 0,-6 2 4 15,5-3-8-15,-2-2 1 0,-3 6 0 0,-3 7 4 16,7-17 1-16,-7 7 0 0,3 0-2 0,-3 10 2 15,0-23 4-15,-3 14-8 0,3 9 3 0,0-21 2 16,0 21-7-16,0-18 7 0,-4 9 1 0,4 9-2 16,-3-15-2-16,0 7 10 0,3 8-6 0,-9-13-1 15,4 6-1-15,5 7-2 0,-6-12 1 0,6 12-1 16,-10-10-3-16,7 4-1 0,3 6 0 0,-15-11-1 16,11 7 1-16,4 4-1 0,-17-7-1 0,17 7 0 15,-15-6 1-15,5 5-5 0,10 1 1 0,-20 0 0 16,10-1-3-16,10 1 2 0,-22 2 0 0,7 2-2 15,1-1 0-15,1 1-1 0,-4 2 1 0,3-4-1 16,0 7 1-16,1-3-3 0,-4 1 4 0,5-2-10 0,-1 4 8 16,-1-3 1-16,3 3-5 0,0 0-7 15,1-2-6-15,4-1-32 0,-5 1-23 0,5 2-27 16,6-9-16-16,-6 15-23 0,2-8-15 0,4-7-18 0,-3 17-26 16,0-10-25-16,3-7-23 0,0 18-34 0,4-11-73 15,-4-7-242-15,9 11-644 0,0-9 285 0</inkml:trace>
          <inkml:trace contextRef="#ctx0" brushRef="#br0" timeOffset="7524.8953">8612 867 13 0,'0'0'243'15,"19"1"-8"-15,-19-1-2 0,17-1-14 0,-7 1-4 0,-1-3-13 16,-9 3-8-16,27-3-9 0,-15-1-14 15,4-2-12-15,1 1-13 0,-4 0-6 0,1-1-11 16,4-4-7-16,-2 4-5 0,-3-2-13 0,4-4-6 0,-1 3-7 16,-2-3-7-16,5 2-7 0,0-5-3 15,-7 4-6-15,2-2-6 0,-1 1-5 0,-1-2-8 16,2 1-8-16,-1-2-2 0,-4-4 0 0,4-3-2 0,-2 5-3 16,-2-6-4-16,1 3-2 0,-1-4-7 0,-3 0-2 15,-1 0-1-15,3 1-3 0,-2-14-5 0,-4 12-9 16,4-3-5-16,-6-1 3 0,0-8 4 0,0-1-8 15,0 10-7-15,-6-8-1 0,1 1-4 0,-1-6 5 16,1 14-1-16,0 2 4 0,-1-3-5 0,-4 4 4 16,1 1 2-16,-2-1 1 0,-1-1 6 0,2 5-5 15,1 3 0-15,1 4 3 0,-3-9 5 0,-3 4 1 16,1 5 4-16,4 2-3 0,-2 1 1 0,-1-1-2 16,5 1-3-16,-5 3 3 0,5 0 1 0,-2 3-1 15,9 4-2-15,-20-7-3 0,10 5 2 0,10 2 2 0,-17-1-7 16,17 1 4-16,-16 3 2 0,7 1 0 15,2 1-4-15,-5 2 2 0,4-2 3 0,2 5-3 16,-6-1 5-16,5 1-1 0,-2 5 0 0,1-2 0 0,2 5 7 16,0-1 8-16,-4 5-4 0,4 2 9 0,-1 3-7 15,1 0 4-15,-3 10-3 0,4-4 3 16,2 4-4-16,-3-1 1 0,6 3 1 0,-6-1 2 0,6 0-8 16,0 1 9-16,3-4-10 0,3-1 1 0,0 2 2 15,-1-2 0-15,1-9-1 0,3 0 2 0,-2-1-2 16,5 0 1-16,1 0-2 0,1-2-2 0,-1-4 2 15,2 2 9-15,2-1-2 0,-1-1-5 0,0-2-3 16,-2-4-2-16,1 4 8 0,1-5-6 0,-2-2-3 16,2-2 4-16,-3 4-5 0,-1-4 0 0,5 3-1 15,-4-3 5-15,1-1 1 0,0-2-4 0,-3 0-3 16,2-1 4-16,-1-2-4 0,-1 1 0 0,1-1 2 16,4-2 4-16,-6 1 0 0,-10 0-5 0,20-6-4 15,-11 3 1-15,-9 3 0 0,21-5 4 0,-15 3-3 0,-6 2-6 16,16-4 1-16,-7-1 2 0,-9 5-1 15,10-1-6-15,-10 1 6 0,0 0-6 0,20 0-2 16,-20 0 7-16,13 6-3 0,-4-2 3 0,-9-4-4 0,14 9 5 16,-5-4 4-16,-2 2-8 0,5 4 3 15,-2-3 8-15,-4 0-8 0,8 0-2 0,-2-5 6 16,-5 2-2-16,7 2 5 0,1-4 4 0,-5-1-9 0,3 1 2 16,-1-2 1-16,8-2-1 0,-7-2 6 0,4 3 2 15,-17 0-7-15,25-5 4 0,-12 0-2 0,1-2-1 16,-2 0 5-16,1 0-9 0,1 0 4 0,-1 0 2 15,-7-2 1-15,3 1-8 0,1-3 2 0,4 4-2 16,-5-4 0-16,-3-2 3 0,1 2-2 0,2 1 3 16,-2-1 0-16,-4 1 0 0,0 1-5 0,0 0 0 15,0-1 3-15,-3 10 2 0,3-20 1 0,-1 10 4 16,-2 10-11-16,0-19 3 0,-2 8-1 0,2 11 0 16,-6-18 2-16,6 11-1 0,0 7-3 0,-9-18-5 15,5 12 4-15,-5-3 1 0,3 1-5 0,-1 1 12 16,-2 4 2-16,1-4-11 0,-1 0-4 0,9 7 2 15,-19-10 6-15,5 5 4 0,4 2-3 0,-5 0-1 16,-1-1-7-16,5 2-1 0,-4 1 6 0,-1-2 0 0,0 2 2 16,16 1 5-16,-27 1-9 0,7-1 11 0,8 3-10 15,-4 2 5-15,0 0-7 0,-1-1 4 16,4 2 1-16,1 1 0 0,1-2-1 0,-2 5 6 16,4-7-2-16,-1 4 1 0,1 4 1 0,3-1-5 0,-5-3-1 15,2 4 10-15,5-2 2 0,-5 2-4 0,1 2 5 16,2 2 10-16,0-4-3 0,-1 5 6 0,1-4-7 15,6 2 7-15,-6-1-3 0,3 2-2 0,3-1 2 16,0-4-1-16,0 5-3 0,0-2 2 0,0 0-3 16,0-13 1-16,0 18 4 0,3-7-4 0,-3-11 1 15,3 14 5-15,0-7-10 0,-3-7 12 0,9 14-15 16,-2-8 2-16,-7-6 0 0,14 7-2 0,-5-4 0 16,-2-2 3-16,-7-1 0 0,23 0-6 0,-11-1-3 15,4-4 5-15,0 3-3 0,-2-6 3 0,5 3-4 16,-2 0 2-16,-1-3-1 0,2-3-3 0,-2 3 0 15,1-2-8-15,2-4 1 0,-3 3 6 0,4-5-15 16,-4 6 5-16,-2-1-4 0,2-2 1 0,-4 1 2 0,1 0-4 16,-2 0 4-16,-2 1 2 0,1 0-2 0,-1-1 10 15,-6 4-12-15,5 0 14 0,-5-2-11 16,-3 10 5-16,9-14 0 0,-5 12-6 0,-4 2 3 0,9-11-3 16,-9 11-1-16,6-7-2 0,-6 7-1 0,0 0 3 15,0 0-1-15,10-1 3 0,-10 1 4 0,0 0-5 16,0 0 3-16,17 14 1 0,-14-7 10 0,3-1 4 15,-2 2 1-15,2 3-2 0,-3-3 10 0,3 1-9 16,5 2-1-16,-5 0 7 0,1 1-3 0,2-7 1 16,-3 6 1-16,1-5-2 0,-1 1-2 0,5-2 4 15,-5 1-1-15,3-3-3 0,-9-3 3 0,13 6 1 16,-5-5-2-16,-8-1-3 0,15 4 0 0,-15-4-1 16,16-1 0-16,-16 1 1 0,19-6-2 0,-11 0 6 0,1 1-6 15,1-2-4-15,-1 1 4 0,2-6-1 16,-2 1-2-16,-2-1-3 0,5 1 4 0,-2-2-6 15,2 1 3-15,-1-3-1 0,-4 2 2 0,-1 1-1 0,6 3-1 16,-7-1 1-16,1 5-3 0,-1-2-3 16,-5 7 1-16,11-8-10 0,-11 8 0 0,6-7 7 15,-6 7-1-15,0 0-3 0,13 0 2 0,-13 0 0 0,0 0 4 16,11 9 6-16,-11-9-5 0,6 11-1 0,0-5 3 16,-6-6 4-16,6 15 3 0,-2-10-2 0,-1 4-1 15,3-2 0-15,-6-7-3 0,0 11 7 0,0-11 0 16,8 14-1-16,-6-10 0 0,-2-4 0 0,0 0 0 15,9 9 3-15,-9-9 0 0,0 0 1 0,8 8 1 16,-8-8 0-16,0 0 6 0,0 0-9 0,19-6 3 16,-19 6-3-16,12-11-1 0,-4 6 2 0,1-8-1 15,-2 2-1-15,5-2-6 0,1 1 0 0,-1-5 1 16,2-1 2-16,2-1-4 0,1 0-2 0,2 2 2 16,-3 0-1-16,1 6 0 0,-2 1 4 0,3 0 9 15,-2 5 4-15,2-2 11 0,1 4 3 0,5 3 9 16,-4 3 4-16,5 1 4 0,0 3 2 0,2 1-1 15,-2 4-4-15,1-1-3 0,1 3-4 0,5 7-2 0,-9-3-8 16,2 0-20-16,2 8-36 0,-9-3-61 0,-3 0-31 16,-3 3-48-16,-3 1-55 0,-5 8-79 15,-7-1-145-15,-7 1-301 0,-2 7-811 0,-6-7 359 0</inkml:trace>
          <inkml:trace contextRef="#ctx0" brushRef="#br0" timeOffset="9306.9271">10991 616 152 0,'0'0'314'0,"0"0"-20"0,0 0-8 0,0 0-20 0,0 0-17 15,16 2-12-15,-16-2-14 0,2 9-8 0,-2-9-16 0,0 14-10 16,0-3-7-16,0-11-11 0,-11 27-20 0,7-11-7 16,-8 0-18-16,-2 4-6 0,0 4-10 15,-4-1-9-15,0 9-8 0,1 1-34 0,1-9-38 0,-3 8-42 16,-1 3-51-16,1 0-62 0,-1-3-70 0,7-6-129 16,2-4-190-16,-2-4-568 0,4-1 252 0</inkml:trace>
        </inkml:traceGroup>
        <inkml:traceGroup>
          <inkml:annotationXML>
            <emma:emma xmlns:emma="http://www.w3.org/2003/04/emma" version="1.0">
              <emma:interpretation id="{93C54CAB-D0F9-4F2E-B7A2-0D2D5BFC8CEB}" emma:medium="tactile" emma:mode="ink">
                <msink:context xmlns:msink="http://schemas.microsoft.com/ink/2010/main" type="inkWord" rotatedBoundingBox="13553,976 17153,931 17171,2397 13571,2441"/>
              </emma:interpretation>
            </emma:emma>
          </inkml:annotationXML>
          <inkml:trace contextRef="#ctx0" brushRef="#br0" timeOffset="9962.8102">11977-26 19 0,'0'0'203'0,"0"0"-12"0,-12-6-5 15,12 6-11-15,-6-8-3 0,6 8-11 0,0 0-4 16,-9-8-8-16,9 8-8 0,0 0-5 0,-5-9-5 15,5 9-2-15,0 0-12 0,0 0-1 0,0 0 0 16,-1-15-1-16,1 15-6 0,0 0 2 0,0 0-2 16,0 0-3-16,0 0-8 0,0 0-4 0,0 0-6 15,0 0-10-15,0 0-8 0,0 0-8 0,0 0-4 16,0 0-6-16,0 0 6 0,0 0 2 0,0 0 3 16,10 52 8-16,-5-27 17 0,-5 3 5 0,4 7 17 15,2 4 7-15,-3-1 3 0,3 1 0 0,-1-5-6 16,-4 4-4-16,5-3-12 0,-3 3 9 0,3-2-5 0,-2-1-5 15,1-7 0-15,-5 0-7 0,1-1-10 0,2 9-5 16,0-11-5-16,-1 1-4 0,-2 2-5 16,0-7-8-16,-2 4 0 0,2 0-9 0,-3-4-3 0,0 2-4 15,3 0-2-15,-1-6-3 0,-4-1-4 0,1 2-5 16,2-1-15-16,1 3-23 0,-3-4-19 16,-2 7-25-16,3-11-27 0,1 1-37 0,-2-4-19 0,4-9-24 15,-6 13-25-15,3-6-29 0,3-7-42 0,-6 12-59 16,6-12-388-16,0 0-768 0,0 0 341 0</inkml:trace>
          <inkml:trace contextRef="#ctx0" brushRef="#br0" timeOffset="10346.9613">12281 145 19 0,'0'0'238'0,"6"-8"-8"15,-6 8-5-15,0 0-2 0,0 0-7 0,0 0-10 0,24 16-5 16,-12-7-4-16,0 4-3 0,-1 2-5 0,4 3-13 16,0 2 7-16,3 2-7 0,0 2 4 15,3 7 4-15,1-2 3 0,2 1-2 0,5-3-6 0,2-1-4 16,-4-1-10-16,3 0-8 0,-1 2-5 0,-6-8-7 15,7 7-5-15,-8-8-11 0,0-1-3 0,4-3-10 16,-3 3-12-16,10 0-9 0,-10-6-10 16,1 3-6-16,-8-5-8 0,3 4-6 0,1-6-3 0,-7 3-9 15,5-3-2-15,-3 0-8 0,-2 4-3 0,1-1-11 16,-1-2-1-16,-5-6-7 0,-2 4-15 0,-6-6-16 16,13 8-22-16,-8-4-22 0,-5-4-33 0,8 7-24 15,-8-7-21-15,0 0-24 0,11 3-36 0,-11-3-41 16,0 0-45-16,0 0-37 0,0 0-97 0,0 0-208 15,1-28-669-15,-1 15 296 0</inkml:trace>
          <inkml:trace contextRef="#ctx0" brushRef="#br0" timeOffset="10691.6008">12991 25 90 0,'0'0'242'0,"-12"5"-6"0,12-5-11 0,-14 10-11 15,7-3-5-15,-4 3-13 0,3 5-6 0,-1 1-2 0,-5 6-5 16,2 2 0-16,2 3-5 0,-4 9 2 0,1-3-5 16,0 4-1-16,-2-2 4 0,1-1 2 0,-7 2-6 15,5 1-5-15,-1-4-3 0,-2-2-5 0,4-6-11 16,-7 10-3-16,5-1-10 0,0-3-8 0,2-10-8 15,-5 11-11-15,2 0-4 0,5-9-11 0,-1 2-9 16,0-4-7-16,0-6-9 0,2 5-5 0,-1-8-9 16,4 4-6-16,1 1-1 0,-2-3-4 0,2-1-5 15,1-4-16-15,1-2-19 0,2 1-22 0,4-8-33 16,-9 9-35-16,9-9-25 0,0 0-26 0,-5 7-37 0,5-7-49 16,0 0-53-16,0 0-59 0,0 0-342 0,0 0-732 15,14-42 324-15</inkml:trace>
          <inkml:trace contextRef="#ctx0" brushRef="#br0" timeOffset="11089.0271">13264-285 189 0,'0'0'246'0,"0"0"-12"0,0 0-6 16,0 0-4-16,7 14-7 0,-2-3-5 0,-5 6-8 16,3 4-5-16,1 4-3 0,-2 3-5 0,1 6 7 15,-1 4-10-15,3 2 7 0,-4 0-7 0,5-1-9 16,0 1 1-16,0 1-5 0,2-2-6 0,-1 3-5 15,1-4-7-15,-1 0-8 0,1-2-14 0,-2-2-8 16,4 1-4-16,-7-7-9 0,3-3-10 0,1 12-8 16,-2-13-9-16,1-1 3 0,0 0-16 0,-2-2-4 15,2-3-9-15,-1 5-7 0,1 0-4 0,-5-1-4 16,4 2-7-16,-2-1-7 0,0-2-10 0,-3 0-31 0,1-5-36 16,-1 7-30-16,2-10-33 0,-2 1-35 0,1 3-38 15,-1-7-40-15,0-10-43 0,0 18-33 0,0-18-79 16,3 7-273-16,-3-7-701 0,0 0 311 0</inkml:trace>
          <inkml:trace contextRef="#ctx0" brushRef="#br0" timeOffset="11628.0869">13799 607 231 0,'19'9'247'0,"-19"-9"-5"0,21 0-1 0,-10-4-9 16,7 2-9-16,0 1-15 0,-4-2-11 0,7 2-11 15,5-5-16-15,1 5-14 0,-8-2-21 0,2 3-10 16,0-1-13-16,3-1-15 0,-5 2-5 0,-3-1-14 0,1-2-15 15,2 6-28-15,-4-3-34 0,-6 1-36 16,-9-1-47-16,21-1-45 0,-11-2-68 0,-10 3-244 16,15 0-475-16,-15 0 209 0</inkml:trace>
          <inkml:trace contextRef="#ctx0" brushRef="#br0" timeOffset="11426.889">13820 345 220 0,'9'2'304'0,"-9"-2"-8"15,0 0-11-15,18 5-2 0,-12-3-18 0,-6-2-13 0,16 4-15 16,1-2-4-16,-8-2-16 0,5 1-13 16,3 2-3-16,-5-2-15 0,4-1-8 0,-1 2-12 15,3 0-7-15,1-2-8 0,-1 0-13 0,3 2-11 0,-1-2-13 16,3 0-8-16,-3 0-11 0,2 0-7 0,-4 0-8 15,1-2-8-15,4 2-7 0,-5-2-6 0,0 0-11 16,-1 2-1-16,-8-1-6 0,3-2-9 16,-12 3-12-16,20 0-20 0,-20 0-23 0,13 0-32 0,-13 0-22 15,0 0-19-15,14-3-26 0,-14 3-26 0,0 0-34 16,0 0-34-16,0 0-47 0,0 0-70 16,-35 18-243-16,16-12-624 0,0 1 276 0</inkml:trace>
          <inkml:trace contextRef="#ctx0" brushRef="#br0" timeOffset="12102.0055">14512 389 231 0,'0'0'275'0,"16"4"-5"15,-16-4-9-15,8 9 0 0,-8-9-10 0,6 12-13 16,-2-6 1-16,1 9-19 0,1-4-10 0,1 2-6 16,-1-1-12-16,0 4-9 0,0-2-12 0,0-2-9 15,-2 3-14-15,2 0-7 0,0-2-9 0,0-1-15 16,0 1-2-16,-3-3-17 0,2-2-8 0,-1 0-5 15,-2 2-5-15,-2-10-10 0,1 12-4 0,-1-12-9 16,5 12-2-16,-5-12-9 0,0 0 0 0,1 8-1 16,-1-8 2-16,0 0-3 0,0 0-4 0,0 0-6 15,0 0-7-15,0 0-11 0,0 0-15 0,0 0-14 16,0 0-12-16,8-26-17 0,-4 12-15 0,2-1-12 0,0-3-6 16,-1-5-6-16,4-1-6 0,-2 1 7 0,2 0 0 15,3 0 7-15,-3 1 8 0,3 1 4 16,-5 4 8-16,4-1 5 0,1 1 7 0,-4 5 15 0,6 0 7 15,-2 0 19-15,-2 4 2 0,5-3 13 0,-4 6 13 16,2 2 4-16,-2-1 10 0,-1 2 12 0,-10 2 11 16,24 0-2-16,-12 3 15 0,1 3 4 0,1 0 5 15,-5 3 3-15,4-2-5 0,-1 3 3 0,1 0-7 16,-4 1-5-16,2 0-4 0,-4 3-9 0,1-3-1 16,-1 2-3-16,-1-2-6 0,1 4-9 0,-2-2-4 15,-1 0-20-15,-2 1-28 0,-2 1-37 0,1-1-41 16,-2-1-47-16,-5 0-50 0,-1 3-60 0,-1-3-81 15,2 0-398-15,-4-2-783 0,4-4 347 0</inkml:trace>
          <inkml:trace contextRef="#ctx0" brushRef="#br0" timeOffset="12336.6042">15438 607 61 0,'16'3'381'0,"-2"4"-13"0,2-1-22 0,-1 1-19 16,0 3-12-16,-4-2-13 0,1 2-11 15,-8 6-20-15,5-3-19 0,-5 5-16 0,-4-1-22 16,0 5-22-16,-7 7-13 0,0-5-18 0,-10 0-17 0,-7 6-22 16,-1 6-23-16,-2-10-38 0,0 5-49 0,-3 1-50 15,-2 1-58-15,-4-4-55 0,-2 6-67 0,7-13-108 16,-3 2-259-16,1-3-632 0,8-4 279 0</inkml:trace>
        </inkml:traceGroup>
        <inkml:traceGroup>
          <inkml:annotationXML>
            <emma:emma xmlns:emma="http://www.w3.org/2003/04/emma" version="1.0">
              <emma:interpretation id="{F207037C-D10C-41A0-96BC-B8DFE94047AB}" emma:medium="tactile" emma:mode="ink">
                <msink:context xmlns:msink="http://schemas.microsoft.com/ink/2010/main" type="inkWord" rotatedBoundingBox="17918,1042 18842,1030 18855,2066 17931,2078"/>
              </emma:interpretation>
            </emma:emma>
          </inkml:annotationXML>
          <inkml:trace contextRef="#ctx0" brushRef="#br0" timeOffset="15641.0294">16309-17 126 0,'0'0'197'0,"0"0"-14"0,0 0-11 0,0 0-11 0,0 0-15 15,0 0-10-15,0 0-10 0,0 0-13 16,0 0-11-16,0 0-9 0,0 0-7 0,0 0-11 16,0 0-5-16,0 0-9 0,0 0-5 0,0 0-3 0,0 0-7 15,0 0-5-15,0 0 3 0,0 0-6 0,0 0-4 16,0 0 2-16,0 0 1 0,0 0-3 15,0 0 3-15,0 0-3 0,0 0 2 0,0 0-5 0,0 0 6 16,0 0-6-16,0 0 0 0,0 0-3 0,0 0 2 16,0 0-6-16,0 0 2 0,0 0-4 0,0 0-2 15,0 0-3-15,0 0-7 0,0 0 5 0,0 0-5 16,0 0 2-16,0 0 2 0,0 0-4 0,0 0-2 16,0 0-1-16,0 0 2 0,0 0-4 0,0 0 2 15,0 0 3-15,0 0 0 0,0 0 5 0,0 0 2 0,0 0 2 16,0 0 5-16,0 0 4 0,0 0 0 15,0 0 1-15,0 0-2 0,0 0 3 0,0 0-3 16,0 0-2-16,0 0-2 0,0 0-3 0,0 0 2 16,0 0-8-16,0 0 2 0,0 0-4 0,0 0 0 0,0 0 0 15,0 0 1-15,0 0-2 0,0 0-3 0,0 0-4 16,0 0 4-16,0 0-4 0,0 0 5 0,0 0 0 16,0 0 0-16,0 0-3 0,0 0 2 0,0 0 0 15,0 0-2-15,0 0-1 0,0 0 2 0,0 0-2 16,0 0 3-16,0 0-4 0,0 0 9 0,0 0-4 15,0 0 3-15,0 0 1 0,0 0-1 0,0 0-1 16,0 0 3-16,0 0-2 0,0 0 1 0,0 0-1 16,0 0-2-16,0 0 1 0,0 0-2 0,0 0-2 15,0 0-2-15,0 0 0 0,0 0 2 0,0 0-1 16,0 0-4-16,0 0 2 0,0 0 2 0,0 0-3 16,0 0 5-16,0 0-5 0,0 0 0 0,0 0 3 15,0 0 1-15,0 0-3 0,0 0 7 0,0 0-3 0,0 0-2 16,0 0 5-16,0 0-3 0,0 0-2 15,0 0 3-15,0 0-1 0,0 0-2 0,0 0 2 16,37 5 3-16,-37-5-2 0,0 0-3 0,0 0 2 16,0 0-1-16,0 0-2 0,0 0 3 0,0 0-1 0,0 0 2 15,0 0-5-15,0 0 9 0,0 0-6 0,0 0 0 16,0 0-1-16,0 0-3 0,0 0 3 16,0 0 2-16,0 0-2 0,0 0-4 0,0 0 1 0,0 0 3 15,0 0-3-15,0 0-1 0,0 0 1 0,0 0 2 16,0 0-2-16,0 0 2 0,0 0-3 0,0 0 3 15,0 0-4-15,0 0 6 0,0 0-3 0,0 0 1 16,0 0 5-16,0 0-7 0,0 0 6 0,0 0-7 16,0 0 3-16,0 0 6 0,0 0-3 0,0 0 1 15,0 0-3-15,0 0 0 0,0 0 6 0,0 0-6 16,0 0 0-16,0 0 3 0,0 0-3 0,0 0-1 16,0 0 1-16,0 0 0 0,0 0 1 0,0 0-1 15,0 0-2-15,0 0 0 0,0 0 6 0,0 0-5 16,0 0-2-16,0 0-1 0,0 0 3 0,0 0-7 15,0 0 1-15,0 0 2 0,0 0-2 0,0 0 5 16,0 0 1-16,0 0-8 0,0 0 5 0,0 0 2 16,0 0-6-16,0 0 4 0,0 0 5 0,0 0-5 0,0 0-1 15,0 0 3-15,0 0-1 0,0 0-1 16,0 0 4-16,0 0-6 0,0 0 2 0,0 0-1 16,0 0 4-16,0 0-4 0,0 0 2 0,0 0-2 15,0 0-3-15,0 0 3 0,0 0 5 0,0 0-3 0,0 0-3 16,0 0 0-16,0 0 5 0,0 0-4 0,0 0-1 15,0 0 0-15,0 0 6 0,0 0-3 0,0 0 7 16,0 0-3-16,0 0 6 0,0 0-4 0,0 0 2 16,0 0-5-16,0 0 1 0,0 0 6 0,0 0-1 15,0 0 3-15,0 0-3 0,0 0-3 0,0 0-1 16,0 0 5-16,0 0-1 0,0 0 1 0,0 0 3 16,0 0-6-16,0 0 4 0,0 0 0 0,0 0-6 15,0 0 1-15,0 0 4 0,0 0-2 0,0 0 2 16,0 0-6-16,0 0 2 0,0 0-2 0,0 0 6 15,0 0-3-15,0 0-4 0,0 0 1 0,0 0 3 16,0 0-4-16,0 0 2 0,0 0-3 0,0 0-2 16,0 0 1-16,0 0 2 0,0 0-5 0,0 0 1 15,0 0 0-15,0 0 0 0,0 0 5 0,0 0-5 0,0 0 4 16,0 0-6-16,0 0 3 0,0 0 0 16,0 0-3-16,0 0-1 0,0 0 4 0,0 0-2 15,0 0 4-15,0 0-2 0,0 0 6 0,0 0-7 0,0 0 13 16,0 0-11-16,0 0-4 0,0 0 5 0,0 0 8 15,0 0-8-15,0 0 6 0,0 0-3 0,0 0 1 16,0 0 0-16,0 0-10 0,0 0 5 0,0 0 7 16,0 0-11-16,0 0 8 0,0 0-3 0,0 0-3 15,0 0 0-15,0 0-2 0,0 0 9 0,0 0-9 16,0 0 10-16,0 0-9 0,0 0 2 0,0 0 3 16,0 0 5-16,0 0-10 0,0 0 0 0,0 0 2 15,0 0-1-15,0 0 2 0,0 0-1 0,0 0-3 16,0 0 8-16,0 0-9 0,0 0-1 0,0 0 0 15,0 0 0-15,0 0 15 0,0 0-16 0,0 0 0 16,0 0 5-16,0 0-1 0,0 0 2 0,0 0 4 16,0 0 3-16,0 0-13 0,0 0 3 0,0 0 2 15,0 0 2-15,0 0-5 0,0 0 2 0,0 0 1 16,0 0-2-16,0 0-2 0,0 0 1 0,0 0 2 0,0 0-1 16,0 0 0-16,0 0-1 0,0 0 4 15,0 0 9-15,0 0-5 0,0 0 0 0,0 0 4 0,0 0 4 16,0 0-5-16,0 0-5 0,0 0 2 0,0 0 14 15,0 0-17-15,0 0 5 0,0 0-2 0,0 0 1 16,0 0-6-16,0 0 7 0,0 0-6 0,0 0-1 16,0 0-3-16,0 0 6 0,0 0 0 0,0 0 1 15,0 0 3-15,0 0-6 0,0 0 3 0,0 0 3 16,0 0-4-16,0 0 5 0,0 0-6 0,0 0 2 16,0 0-2-16,0 0 0 0,0 0 6 0,0 0-3 15,0 0 2-15,0 0 2 0,0 0 0 0,0 0-1 16,0 0-3-16,0 0 4 0,0 0-8 0,0 0 8 15,0 0-8-15,0 0 1 0,0 0 2 0,0 0 1 16,0 0-4-16,0 0 3 0,0 0-6 0,0 0-3 16,0 0 9-16,0 0-6 0,0 0-2 0,0 0 2 0,0 0-2 15,0 0 0-15,0 0-2 0,6 10 1 16,-6-10 4-16,11 7-1 0,-4-5 3 0,-7-2-2 16,17 13-5-16,-10-7 9 0,2-1-3 0,3 4 0 0,1 2 6 15,1-5 2-15,4 5 1 0,1 3 5 0,0 0-2 16,-4 0 2-16,3-5 2 0,0 7 6 0,-1-7-1 15,-3 2 7-15,7 6 1 0,0-3-2 0,2-1 12 16,-4 3-6-16,-1-3-1 0,-2 2 4 0,-1-4 8 16,5 5-3-16,-5-5 3 0,4 4 0 0,0 1 2 15,-4-5-2-15,-3 2 2 0,3-2-5 0,3 0 2 16,-5 0-5-16,1-2 6 0,1 2-2 0,-2 0 0 16,4-2-5-16,-4 0 2 0,2-1 0 0,-3 1-3 15,1-3 0-15,1 1 4 0,-1 2-6 0,-4-4-3 16,4 0-3-16,-1 0 0 0,0 5-3 0,-3-5-2 15,2-1 2-15,-4 0-3 0,5 2-2 0,-3-1 1 16,-2 0-4-16,2-1-2 0,-9-4 1 0,15 7 1 16,-7 0 1-16,-2-3-2 0,-6-4 0 0,13 6 2 0,-7 0-3 15,-6-6-2-15,12 7 0 0,-7-3-1 16,4 1-2-16,-9-5 0 0,4 7 0 0,-4-7-3 16,10 7 5-16,-10-7-3 0,9 6-3 0,-9-6 1 0,8 6 0 15,-8-6-2-15,9 5 1 0,-9-5 1 0,0 0-2 16,7 3 1-16,-7-3-3 0,0 0-5 15,0 0-13-15,0 0-20 0,0 0-28 0,0 0-27 0,0 0-34 16,12 4-31-16,-12-4-36 0,0 0-41 0,0 0-49 16,0 0-70-16,0 0-100 0,0 0-367 0,0 0-882 15,-36-18 391-15</inkml:trace>
          <inkml:trace contextRef="#ctx0" brushRef="#br0" timeOffset="16350.3134">17070-178 70 0,'0'0'214'0,"0"0"-17"0,3-12-8 0,-3 12-5 0,0 0-8 15,0 0-7-15,0-14-9 0,0 14-11 0,0 0-7 16,0 0-7-16,0 0-10 0,0 0-9 0,0 0-5 15,0 0-13-15,0 0-5 0,0 0-11 0,0 0-10 16,0 0-6-16,0 0 0 0,-8-8-6 0,8 8 3 16,0 0 4-16,-15 25 1 0,8-15-2 0,-2 2 0 15,4 5 0-15,-5 1 1 0,1 0 3 0,-4 5 0 16,1-2 5-16,0 4-9 0,0-1 3 0,-3 0 0 16,0 1 1-16,3-4-1 0,-1 6-3 0,-2-5-8 15,1 6 9-15,-2-6-9 0,5 3 4 0,0-3 0 16,-3 3 3-16,1 1-1 0,1-2-1 0,0-1-3 15,1-2 1-15,-2 3-2 0,1-3 2 0,2 2-2 0,-4-1-1 16,1-2-2-16,2 0 0 0,-2 1 3 0,1-5 4 16,0 3 1-16,-1 1 1 0,-2-3-6 15,3 0 5-15,0 3 0 0,1-5-4 0,1 0 3 0,-2-2-2 16,2 1 2-16,-1 2 1 0,4-4 1 0,-2 2-4 16,-2-2 3-16,2 1-1 0,3-6-1 0,-1 4-5 15,1-4 0-15,0-1-3 0,0 1-1 0,0 4-5 16,6-11-3-16,-6 11-4 0,6-11 0 0,-6 8 3 15,6-8-13-15,-7 5-1 0,7-5-1 0,0 0-1 16,-3 10-2-16,3-10 0 0,0 0-9 0,0 0 0 16,-6 8-2-16,6-8 2 0,0 0-3 0,-6 11-3 15,6-11 4-15,0 0-4 0,-5 8 0 0,5-8 0 16,0 0-5-16,-3 9 1 0,3-9 0 0,0 0-1 16,0 0-2-16,0 0-12 0,0 0-14 0,-7 6-20 15,7-6-25-15,0 0-32 0,0 0-39 0,0 0-34 16,0 0-41-16,-9 7-33 0,9-7-47 0,0 0-82 0,0 0-442 15,0 0-884-15,0 0 392 0</inkml:trace>
        </inkml:traceGroup>
        <inkml:traceGroup>
          <inkml:annotationXML>
            <emma:emma xmlns:emma="http://www.w3.org/2003/04/emma" version="1.0">
              <emma:interpretation id="{3FCAAB37-A251-4B9B-AA55-AC60D986FA18}" emma:medium="tactile" emma:mode="ink">
                <msink:context xmlns:msink="http://schemas.microsoft.com/ink/2010/main" type="inkWord" rotatedBoundingBox="19800,1099 24191,1044 24202,1978 19812,2033"/>
              </emma:interpretation>
            </emma:emma>
          </inkml:annotationXML>
          <inkml:trace contextRef="#ctx0" brushRef="#br0" timeOffset="17531.0439">18387-136 45 0,'0'0'275'0,"0"-12"-11"16,0 12-20-16,0 0-20 0,0 0-26 0,0 0-20 0,0 0-14 15,0 0-4-15,0 0-8 0,0 0-6 0,6 34 4 16,-3-19-1-16,-2 10-7 0,2 1-6 0,0 2-1 16,4-1-3-16,-5-1-5 0,4 10-1 0,1 1-7 15,5-5-7-15,-4 5 6 0,-1-2-1 0,1 1-8 16,-2-8-2-16,6 4 2 0,-7-5-11 0,4-2 1 15,2 0-10-15,-2-1-3 0,1 0-4 0,-4 1-4 16,3-2 2-16,-3-8-2 0,0 4-12 0,0-3-1 16,3 1-4-16,-4-2-2 0,-3-1 0 0,3-6-9 15,-2 4-4-15,3-2-6 0,-2-3 0 0,-2 3-1 16,-2-10-4-16,4 11-4 0,-4-11-4 0,3 11-1 0,-3-11 1 16,5 7 2-16,-5-7-8 0,0 0 10 15,0 0-14-15,3 8 1 0,-3-8 0 0,0 0 3 16,0 0-2-16,0 0-2 0,0 0 1 0,0 0-4 0,0 0-4 15,0 0-10-15,0 0-5 0,0 0-6 16,0 0-4-16,-29-19-5 0,22 11-3 0,-5-2 1 16,-1 0-5-16,-1 4-2 0,1-2-1 0,-4-2 12 0,1 3-6 15,0-4-2-15,-2 5 2 0,0-1 8 0,1 0 0 16,-1 2 1-16,4-1 3 0,-4 4-1 0,3 1 2 16,1 1-1-16,14 0 1 0,-24 0 3 0,16 1 1 15,-4 1 2-15,12-2-6 0,-21 6 3 0,12-1 3 16,-2 2 3-16,4 0 0 0,-4 3 5 0,4-3 0 15,1 3 8-15,2-2-10 0,-2 3-2 0,3 1 7 16,0-2-1-16,-2 5-2 0,4-4 1 16,1 3 6-16,1 1-1 0,-1-2-3 0,5 0 5 0,1-1-3 15,1 1 0-15,-4-3 0 0,6-3 0 0,1 4 4 16,4-4-6-16,-1-1 0 0,4-1-6 0,2-3-7 16,5-1-4-16,1-5 0 0,1-1-2 0,0-4-14 15,1 6-5-15,2-7-2 0,-3-1-1 0,3 1 5 0,-2-3 1 16,-5-2-3-16,2 4 6 0,-2-5-5 0,-1 0 7 15,-1 3-3-15,-1-4 6 0,-1 1 0 0,-5 4 3 16,-2 0 7-16,-1 1-3 0,-1-2 3 16,-3 7 5-16,0-2 7 0,0 2-2 0,-6 6 2 0,9-11-2 15,-9 11-5-15,9-6 1 0,-9 6-3 0,7-4 3 16,-7 4-4-16,0 0 6 0,0 0 1 16,15 10-1-16,-15-10 7 0,8 11 1 0,-2-1 3 0,-2-2 4 15,1 0 3-15,1 7-4 0,0-4-2 0,1 3 3 16,-1-5-5-16,1 3 7 0,-2-1-3 0,1-1-4 15,0-1 3-15,-5-1 2 0,-1-8-6 0,9 14-9 16,-6-7-13-16,-3-7-27 0,8 10-22 0,-8-10-26 16,4 8-26-16,-4-8-26 0,3 10-26 0,-3-10-29 15,0 0-41-15,0 0-79 0,0 0-259 0,0 0-625 16,0 0 277-16</inkml:trace>
          <inkml:trace contextRef="#ctx0" brushRef="#br0" timeOffset="17674.7823">18934 202 163 0,'-5'-10'123'16,"5"10"-41"-16,0 0-57 0,0 0-91 0,12-8-71 16,-12 8 32-16</inkml:trace>
          <inkml:trace contextRef="#ctx0" brushRef="#br0" timeOffset="18025.67">19229 197 115 0,'0'0'295'0,"11"2"-10"0,-11-2-11 0,9 5-14 16,-2-1-11-16,-7-4-14 0,16 10-13 0,-8-5-10 15,1 2-17-15,3 4-1 0,-2 1-13 0,1 0-7 16,-1 1-2-16,-2 1-1 0,-1 4-4 0,3-2-7 15,-5 2-2-15,1 3 0 0,1 0-2 0,-2 2-2 16,-4-6-2-16,2 2-4 0,-3 6-7 0,2-4-5 16,-2-4-7-16,-2 3-5 0,2-3-7 0,-3 2-7 15,6-2-10-15,-3-3-6 0,0 0-9 0,0 0-8 0,0 0-7 16,2-2-5-16,-1-2-5 0,-1-10-4 0,5 16-4 16,-4-8-3-16,4-1-5 0,-5-7-4 0,13 10 0 15,-5-5-4-15,-1-3-2 0,2 2-3 0,-9-4-6 16,25 2-15-16,-13-2-12 0,3 0-20 0,-3 0-21 15,6-2-23-15,-3 2-22 0,0-4-21 0,-2 2-34 16,1 0-13-16,-2-1-30 0,-12 3-13 0,19-2-25 16,-12 0-23-16,-7 2-24 0,14-6-51 0,-8 2-73 15,-6 4-229-15,0 0-675 0,4-14 300 0</inkml:trace>
          <inkml:trace contextRef="#ctx0" brushRef="#br0" timeOffset="18403.5889">19286 528 253 0,'0'0'341'0,"0"0"-32"16,0 0-31-16,0 0-33 0,0 0-17 0,0 0-24 0,0 0-18 16,28-20-21-16,-11 18-19 0,-1-2-12 0,-1-1-16 15,7 2-10-15,2-3-11 0,2 1-6 16,-1 1-12-16,3-3-7 0,2 2-12 0,-2 0-1 15,1 2-10-15,2-1-4 0,-3-5-2 0,2 5 3 0,-3 2-5 16,-8 2 7-16,5 0 1 0,-4 0 3 0,-2 1 10 16,-1 0 2-16,-2 3 9 0,-1 1 15 15,-1 1 7-15,-1 1 8 0,-4-1 14 0,-1 1 4 0,1-1 6 16,-1 1 2-16,0 0 2 0,2 4-4 0,-4 0 3 16,1-4-6-16,0 4-6 0,1 2-3 0,-1-6-7 15,-3 3-7-15,2-2-8 0,-1 3-7 0,1-5-7 16,-1 3-9-16,-4-9-7 0,6 15-4 0,-1-9-8 15,-2 1-4-15,-3-7-12 0,5 14-21 0,0-8-23 16,-5-6-33-16,4 9-33 0,-4-9-38 0,3 11-37 16,-3-11-29-16,0 0-26 0,0 0-29 0,0 0-57 15,0 0-72-15,0 0-374 0,0 0-796 0,0 0 353 16</inkml:trace>
          <inkml:trace contextRef="#ctx0" brushRef="#br0" timeOffset="18557.7844">19972 93 229 0,'0'0'329'0,"-2"-18"-34"0,2 18-28 15,0-13-30-15,0 13-40 0,0 0-35 0,0-13-51 16,0 13-41-16,0 0-52 0,0 0-76 0,0 0-121 16,0 0-101-16,0 0-303 0,0 0 134 0</inkml:trace>
          <inkml:trace contextRef="#ctx0" brushRef="#br0" timeOffset="19211.476">20482 150 70 0,'0'0'284'0,"0"0"-16"0,0 0-15 15,0 0-15-15,-21 16-14 0,12-10-18 0,-1 1-12 16,-4 0-19-16,-2 6-15 0,-1-2-8 0,3 1-16 16,-7 4-11-16,-3-4-9 0,4 3-16 0,5-6-3 0,1 2-15 15,0 0-10-15,2-1-8 0,5-4-6 16,-1 4-3-16,5-2-2 0,3-8-12 0,-6 14-2 0,3-7-4 16,3-7 1-16,-4 9-5 0,4-9-3 0,0 0-3 15,12 15 0-15,-5-12-3 0,-7-3 3 0,18 8 0 16,-9-5-3-16,8 2 5 0,-1 0 2 15,-1 2 5-15,3-4-3 0,-3 2 6 0,3 5 0 0,-1-6 10 16,6 6-5-16,2-2 10 0,-10 2 2 0,3-2 6 16,-3-1 0-16,-2 4 1 0,2-3-4 0,-3-1-2 15,2 2 6-15,-7-1-10 0,2 0 1 0,-5 2 4 16,2-3 7-16,-1-1-1 0,-5-6-9 0,1 18 1 16,-1-7 1-16,0-11 0 0,-12 14-7 0,4-1-6 15,2-5-4-15,-3 0-3 0,-5 0 1 0,1 0-7 16,2 0-7-16,5-1-13 0,-3-3-12 0,9-4-14 15,-10 6-10-15,10-6-14 0,-10 5-6 0,10-5-17 16,0 0-12-16,0 0-15 0,0 0-12 0,0 0 0 16,0 0-8-16,0 0-5 0,28-31-2 0,-19 18 4 0,7 3 6 15,-2-1 11-15,5-6 6 0,-3 3 13 16,4-1 13-16,1 2 24 0,-2-1 18 0,-1 3 21 16,-3 3 16-16,9-3 21 0,-9 4 24 0,4-1 11 0,-5 0 18 15,3 6 12-15,-2-4 3 0,2 2 9 0,-2-1 1 16,0 2-10-16,-4 3 3 0,4 0-4 0,-1 0-2 15,-1 4 1-15,1-1-2 0,-1 4 0 0,1-2-7 16,-3 4 1-16,1-1-8 0,-1 1-4 0,1 0-7 16,1 0-3-16,-4 4-2 0,0-4-7 0,0 4-8 15,-2-3-3-15,-1 0-4 0,0 3-5 0,-1-4-2 16,2 4-9-16,-4-2-13 0,2-4-22 0,-5-7-26 16,3 14-33-16,-3-14-27 0,0 14-36 0,0-14-33 15,-3 13-38-15,-3-5-45 0,6-8-50 0,-14 4-71 16,14-4-346-16,-15 3-768 0,15-3 340 0</inkml:trace>
          <inkml:trace contextRef="#ctx0" brushRef="#br0" timeOffset="19374.0615">20973 194 190 0,'0'0'372'0,"0"-14"-36"0,0 14-39 16,1-14-35-16,-1 14-33 0,0 0-40 0,0-11-47 15,0 11-52-15,0 0-46 0,0 0-53 16,0 0-76-16,0 0-107 0,0 0-120 0,0 0-336 0,0 0 150 16</inkml:trace>
          <inkml:trace contextRef="#ctx0" brushRef="#br0" timeOffset="20001.9892">21199 399 185 0,'6'8'328'0,"5"3"-16"15,-5-3-16-15,1 4-12 0,-1-2-13 0,3 1-7 16,-1 0-13-16,-3-1-9 0,1 1-7 0,0 2-28 16,0-2-9-16,-4 0-28 0,-1 0-14 0,4-3-8 15,-2 0-16-15,-3-8-16 0,4 17-2 0,-4-17-15 16,2 16-5-16,1-11-8 0,-3-5-9 0,1 10-6 16,-1-10-12-16,0 0-7 0,0 0-5 0,2 15-14 15,-2-15-1-15,0 0-8 0,0 0-13 0,0 0-30 0,0 0-12 16,0 0-16-16,0 0-19 0,0 0-15 0,0 0-11 15,6-35-10-15,-5 24-6 0,4 1 0 0,1-5-1 16,1 2 7-16,-2 0 7 0,-1-2 10 0,5 2 9 16,0 2 13-16,-3 1 9 0,6-1 20 0,-5 0 14 15,1 3 16-15,-1 1 14 0,4 0 18 0,-1-1 10 16,-2 4 10-16,2-1 10 0,-1 2 4 0,-9 3 9 16,19-6 5-16,-11 5-4 0,-8 1 5 0,18 3 4 15,-18-3 2-15,15 7 0 0,-6-2 1 0,-2 5 3 16,0-1 3-16,2-1 1 0,3 3-5 0,-1 3 5 15,-2-1-3-15,3-1-4 0,-2 3-8 0,1-2-10 16,0 0 3-16,-3 0-9 0,4 3-6 0,-3-3-3 16,-2-1-4-16,4-3-5 0,-8 2-1 0,4-5-11 15,1 4-2-15,-2-3-1 0,0-3-12 0,-6-4-9 16,7 11-7-16,-1-6-3 0,-6-5-2 0,7 5-3 16,-7-5-3-16,0 0-12 0,14 0-6 0,-14 0 3 15,0 0-4-15,16-13 6 0,-10 5-3 0,2 0-2 0,-1-1 8 16,5-6-1-16,-5 1-1 0,7-5 4 0,-5 3 2 15,4-4 2-15,4 1-1 0,-7 3 9 0,2 2 11 16,0 2 2-16,-3 1-2 0,3 3 8 0,-5 1-5 16,4 2-3-16,-4-2 10 0,2 4-9 0,-9 3 2 15,17-2 0-15,-17 2 1 0,14 5 4 0,-6 2-2 16,-1-2 4-16,-1 2-2 0,0 1-1 0,0 3 1 16,0 5 0-16,0-5-2 0,0 2 0 0,-1-2-1 15,1 4 3-15,-3-6-6 0,0-2 0 0,1 4-1 16,-2-1-9-16,-1-1-13 0,-1-9-21 0,6 15-32 15,-4-8-27-15,-2-7-20 0,3 11-26 0,-3-11-28 16,0 0-49-16,0 0-67 0,-11 11-114 0,11-11-206 16,0 0-656-16,0 0 290 0</inkml:trace>
          <inkml:trace contextRef="#ctx0" brushRef="#br0" timeOffset="20163.1286">21899 88 278 0,'0'0'346'0,"1"-12"-47"0,-1 12-49 16,0 0-43-16,5-11-43 0,-5 11-28 0,0 0-30 15,0 0-42-15,0 0-56 0,0 0-72 0,0 0-235 16,0 0-325-16,21 17 144 0</inkml:trace>
          <inkml:trace contextRef="#ctx0" brushRef="#br0" timeOffset="20516.7435">22151 433 192 0,'3'8'329'0,"0"3"-23"0,0 1-18 16,-2-3-21-16,4 1-16 0,-4 4-12 0,4-3-11 0,-4-4-13 16,4 4-19-16,-2 0-7 0,-3-11-18 15,4 15-24-15,-4-6-15 0,0-9-11 0,2 14-11 16,-2-14-13-16,4 11-4 0,-4-11-12 0,0 0-8 0,2 8 0 15,-2-8-13-15,0 0-16 0,0 0-16 0,0 0-19 16,0 0-11-16,25-18-10 0,-16 10-3 16,1-3-9-16,2-2-1 0,2-3 2 0,-5 2-2 0,6-5 4 15,2-3 3-15,-3 9 11 0,-2-1 16 0,1 3 15 16,-4 0 15-16,3 1 16 0,-3 5 12 0,1-2 12 16,-2 4 4-16,-8 3 1 0,18-3 5 0,-8 3-1 15,-10 0 2-15,20 6-3 0,-10-1-6 0,4 2-8 16,-6-1-6-16,3 5-6 0,-1-1-2 0,1 4-9 15,2-2-2-15,-4 0-3 0,2 0-8 0,-1 3-29 16,-1-2-40-16,0 0-47 0,1 0-54 0,-5 2-58 16,-1-5-84-16,1-2-132 0,-4 1-256 0,-1-9-717 15,0 14 318-15</inkml:trace>
        </inkml:traceGroup>
        <inkml:traceGroup>
          <inkml:annotationXML>
            <emma:emma xmlns:emma="http://www.w3.org/2003/04/emma" version="1.0">
              <emma:interpretation id="{ACF8B709-FDBA-43FD-A964-252A4AE7505D}" emma:medium="tactile" emma:mode="ink">
                <msink:context xmlns:msink="http://schemas.microsoft.com/ink/2010/main" type="inkWord" rotatedBoundingBox="25049,1212 27165,1185 27176,2030 25060,2057"/>
              </emma:interpretation>
            </emma:emma>
          </inkml:annotationXML>
          <inkml:trace contextRef="#ctx0" brushRef="#br0" timeOffset="21188.5068">23438-15 293 0,'3'-11'287'0,"-3"11"-7"0,0 0-11 0,6-7-18 15,-6 7-21-15,0 0-13 0,0 0-7 0,0 0 0 16,0 0-13-16,24 16-5 0,-17-5 0 0,-1 4-3 0,3 7-6 16,1 3 0-16,-1 1 2 0,-1-1-4 15,4 12-3-15,-3-2-17 0,0 1-9 0,0-2-1 0,-2 2-10 16,-1-9-2-16,2 12-15 0,-1-6-12 0,-3 7-7 15,4-18-10-15,-4 4-10 0,-2-3-6 16,2 1-8-16,-4-4-1 0,0 1-8 0,0-6-8 16,2 1-2-16,-2-1-12 0,0 1-13 0,1-4-23 0,-1 1-24 15,0-4-33-15,0-9-32 0,0 15-28 0,0-15-23 16,5 9-15-16,-5-9-23 0,9 3-38 0,-9-3-35 16,15-3-32-16,0-6-51 0,-2-1-313 0,0-2-694 15,1 0 307-15</inkml:trace>
          <inkml:trace contextRef="#ctx0" brushRef="#br0" timeOffset="21995.0836">23951 445 33 0,'7'-5'290'0,"-7"5"-21"0,9-9-13 0,-9 9-13 15,8-6-8-15,-8 6-10 0,0 0-19 0,0 0-14 16,7-7-17-16,-7 7-16 0,0 0-18 0,0 0-15 0,0 0-12 16,0 0-7-16,0 0-3 0,-43 17-9 15,36-11-10-15,-8 1 5 0,1 4-5 0,-10 2 1 16,3 2-4-16,2-1-2 0,-2 0 9 0,5 3-4 0,2-5-1 15,-2 0-10-15,3 2-1 0,4-1-4 16,-2 2 4-16,2-4-9 0,-1 2 1 0,5-2 1 0,-1 4-1 16,2-7 6-16,2 8-11 0,2-6-3 0,0-10 0 15,3 18-12-15,3-7 3 0,5-1-6 0,-4-3-1 16,7 1-4-16,1-6-1 0,1 4-6 0,0-2 0 16,2-3-4-16,9-1-2 0,-6 0-1 0,-2 0 3 15,7-4-6-15,-7 1-5 0,5-2-1 0,3-1 0 16,3-1-1-16,-8-3-4 0,3 3 3 0,-7 0-6 15,0 2 4-15,2-1-8 0,3-1 6 0,-8 4-1 16,3-1-6-16,-3 1 1 0,0 2-4 0,-3 1-1 16,0-2-4-16,-12 2 6 0,25 0 0 0,-10 0 1 15,0 3 0-15,1-1 1 0,1-1 3 0,1 3 5 0,-3-1 5 16,4-2-9-16,0 3 3 0,-4-2 1 16,5-1 5-16,-1-1 0 0,7 0 0 0,-1 3-2 15,2-3-1-15,0-3 0 0,-8 2 1 0,5-2-2 0,-5-1 2 16,7 1-2-16,-7-1-3 0,-1 0 10 0,-2-3-11 15,2 1 0-15,-3-1 2 0,0 3-2 0,-3-6 2 16,0 2-7-16,-3-3-2 0,-3-1-5 0,0 4-5 16,-2-7-1-16,-4 6-4 0,-3-5-6 0,2-1-5 15,-2 3 11-15,-6-2-2 0,-2 3-1 0,-1-2-1 16,-1 2 6-16,-5 4-1 0,2-3 3 0,-8 5-1 16,-2 0 3-16,0 0-10 0,-3 1 5 0,2 7 6 15,-1-2-1-15,1 3 6 0,-1 0 3 0,6 6-4 16,-4-3-5-16,10 0 9 0,-2 4 8 0,3-2-4 0,-3 1-5 15,5 4 4-15,1-3 6 0,1 0 5 16,1 0-3-16,2 3 2 0,2-2 10 0,3-1-13 16,-3 1 4-16,3-3-1 0,3-9 3 0,3 22-4 0,-1-14 2 15,2 2-4-15,1 0 3 0,4-3 0 16,-2 0 3-16,7 3-1 0,-4-7-4 0,7 1-3 16,-3 1-5-16,1-4-3 0,3-1-6 0,2 0 2 0,-1-3-3 15,3-2 1-15,-2 0-1 0,5-2 0 0,-2-3-2 16,-1 3-8-16,-1-6 6 0,0 1 1 15,-2-2-1-15,0 0-1 0,-4 3 4 0,3-7 2 0,-4 6 1 16,-1 1 6-16,-1 3 0 0,-2 2 8 0,-2-1-2 16,1 1 1-16,-9 6 0 0,10-4-5 0,-10 4-2 15,11-5 5-15,-11 5-2 0,0 0 0 0,13 0 9 16,-13 0-8-16,0 0-1 0,12 15 4 0,-9-8-2 16,2 0 3-16,-4 3 1 0,4-1-5 0,-2 1 1 15,0-1-2-15,1 3-6 0,0-1-17 0,-2-2-24 0,4 1-28 16,0-3-34-16,0 1-27 0,0-1-22 15,0 1-23-15,1-3-27 0,-7-5-36 0,17 7-41 16,-4-7-68-16,-13 0-213 0,24-7-611 0,-11 4 271 0</inkml:trace>
          <inkml:trace contextRef="#ctx0" brushRef="#br0" timeOffset="22330.6108">25199 456 157 0,'6'-5'366'0,"-6"5"-17"0,5-13-28 16,-5 13-22-16,0 0-20 0,0 0-15 0,0 0-20 15,0 0 3-15,0 0-23 0,-29 18-15 0,17-8-9 16,3 1-12-16,-3 0-13 0,2 2-10 0,1 0-17 16,3 2-9-16,-1 0-10 0,1 1-14 0,-2-2-7 15,4-5-13-15,-1 7-8 0,4 1-8 0,-2-8-6 16,0 3-8-16,3-1-3 0,0 2-3 0,3-2-6 16,-2 0-8-16,-1-11-6 0,6 15 4 0,0-10-3 15,2-2-9-15,-8-3-1 0,16 7-2 0,-1-7-1 16,1 1-2-16,4-4-5 0,-1-1-3 0,-4-3 1 15,12 2-3-15,-2-4-2 0,2-1 2 0,-1 1 0 16,-1-2 3-16,-1 3 7 0,-2 1 3 0,-4 3 1 0,1 0 3 16,-1 3-1-16,0-1-5 0,-3 1-3 0,-1 2 1 15,-3 1-3-15,-11-2-4 0,21 8-4 0,-12-4 3 16,-1 3-7-16,-2 0-17 0,0 4-27 0,0-1-29 16,-2-2-46-16,-1 5-32 0,-3-2-45 0,0 3-54 15,-3-1-71-15,0 2-123 0,2-5-248 0,-5 4-741 16,3-5 328-16</inkml:trace>
        </inkml:traceGroup>
        <inkml:traceGroup>
          <inkml:annotationXML>
            <emma:emma xmlns:emma="http://www.w3.org/2003/04/emma" version="1.0">
              <emma:interpretation id="{08BF4B4F-06AA-4D5C-89F4-962D43BE45D8}" emma:medium="tactile" emma:mode="ink">
                <msink:context xmlns:msink="http://schemas.microsoft.com/ink/2010/main" type="inkWord" rotatedBoundingBox="27724,1117 30987,1076 30998,1999 27736,2040"/>
              </emma:interpretation>
            </emma:emma>
          </inkml:annotationXML>
          <inkml:trace contextRef="#ctx0" brushRef="#br0" timeOffset="22806.9685">26285-130 222 0,'0'0'261'0,"0"0"-21"16,0 0-24-16,0 0-7 0,0 0-14 0,0 0-5 15,0 0-8-15,0 0 0 0,0 41 1 0,-3-26-4 16,6 8-4-16,-3 2 1 0,0 1-4 0,0 10-2 16,1-10 4-16,2 11-12 0,-1-8 2 0,-1 4-8 15,1-3 1-15,2 0-6 0,-1-3-6 0,0-1-11 16,0 9-3-16,0-8-6 0,0-2-9 0,5 3-11 15,-5-4-3-15,-2 1-11 0,4 1-4 0,-4-2-13 16,2 1-4-16,0-2-6 0,-3-6-5 0,3 0-10 16,-3 4 0-16,3-2-9 0,-3 0-11 0,0 3-15 15,-3-4-33-15,0 0-32 0,3 0-30 0,0-2-39 16,-6-2-30-16,-1-1-34 0,-4 2-41 0,4-5-49 16,5-3-61-16,-8-1-326 0,10-6-714 0,-9 7 316 0</inkml:trace>
          <inkml:trace contextRef="#ctx0" brushRef="#br0" timeOffset="24231.9727">26139 560 219 0,'0'0'319'0,"-6"-7"-24"0,6 7-21 0,0 0-26 15,0 0-16-15,-12-3-26 0,12 3-12 0,0 0-9 16,0 0-8-16,0 0-9 0,0 0-3 0,0 0-9 15,0 0-3-15,19 24-3 0,-7-17-5 0,-6-2-5 16,8 1-12-16,-1 3-7 0,0-3-7 0,2 3-9 16,5-2-11-16,-1 0-9 0,2-3-6 0,4 2-11 15,1-2-4-15,-4 1-5 0,5-3-10 0,-2-2 1 16,5 3-7-16,0-3-3 0,-2 0-10 0,4-2-6 0,-1 1-2 16,-3-1-8-16,4-3-13 0,-6 1-8 0,1-3-3 15,2 3-4-15,-4-2-1 0,2-1-6 0,1-7 0 16,-4 6-5-16,1-5-4 0,-2 2 4 0,1 1 2 15,-2-4 4-15,-7 5-1 0,-2-2 2 0,1-1 1 16,2 2 1-16,-4-3 4 0,-2 2 3 0,-4-2 5 16,-1 1 6-16,1 2 4 0,-3-2-3 0,-3-1-1 15,0 13 4-15,0-18-6 0,0 18-1 0,-8-16 4 16,2 8-1-16,0 2-3 0,-7-1 5 0,0 2 1 16,-7-2-6-16,4 6 5 0,-7 0-3 0,-2 2-2 15,0 0 1-15,5 0 1 0,-3 6 2 0,0-1 3 16,-2-1 3-16,2 5-3 0,4-3 9 0,-5 3 6 15,8 0-1-15,-2-2 1 0,0 5 6 0,-1-1-3 16,2 1-2-16,5-4 3 0,-1 6-1 0,-1-4 0 16,5 3 0-16,0-3 0 0,5 0 5 0,1 2-3 0,-3 0 9 15,3-1-14-15,2-2 2 0,1-10 6 0,3 20-11 16,-2-12 6-16,5 2 8 0,0-3-11 16,4 1-2-16,1-2-3 0,4 2 2 0,-2-1 1 0,4-4-13 15,-2 0-8-15,2-1-6 0,6 0 0 0,-4-4-18 16,7-2-4-16,-3 1-6 0,3-2 3 0,-4 1-1 15,3-3 1-15,-7 1 2 0,8 1 8 0,-1-5-1 16,-11 3 1-16,5-3 3 0,-6-2 5 0,8-1 7 16,-6 4 7-16,0 0 15 0,-5 1 12 0,1 3 20 15,-2-2-4-15,0 0 6 0,-3 1 5 0,-6 6-1 16,13-6-3-16,-13 6-9 0,11-5-6 0,-11 5-5 16,0 0-6-16,9 0 2 0,-9 0-5 0,0 0 1 15,13 11-4-15,-9-8 4 0,-4-3-2 0,9 17 1 16,-3-10-5-16,-3 3-4 0,3-2 8 0,-1 4-4 15,1-1-5-15,-2-3 2 0,2 2-3 0,3-5-7 16,-6 4-3-16,2-1-17 0,1-1-11 0,0 2-5 0,-6-9-16 16,13 6 2-16,-7-3-5 0,-6-3-2 15,13 6 5-15,-13-6 1 0,9 0 5 0,-9 0 0 16,0 0 8-16,24-7 1 0,-21 3 13 0,8 0 1 0,-5-5 4 16,3 4 2-16,-2-2 11 0,2 1 9 0,1-5 8 15,2 1 15-15,-1 1 6 0,-1-1 15 0,2 2-2 16,-4 1 2-16,-2-1-1 0,2 5-7 0,-8 3 2 15,14-7-6-15,-14 7-6 0,9-7-8 0,-9 7-5 16,10-3 8-16,-10 3-7 0,0 0 2 0,14 10 7 16,-14-10-4-16,6 9 2 0,0-1 4 0,-5 0 1 15,-1-8 0-15,9 18-7 0,-6-10 0 0,0-1-3 16,0 2 0-16,-1 0-1 0,-2-9 0 0,5 14-1 16,-5-14-4-16,3 15-3 0,-3-15 3 0,3 10 3 0,-3-10-5 15,5 9 0-15,-5-9-1 0,0 0-3 0,3 8 9 16,-3-8-9-16,0 0-5 0,0 0-2 15,0 0-11-15,0 0-6 0,15 1-7 0,-15-1-11 0,0 0 3 16,19-15 0-16,-11 8-10 0,4 0-2 0,-2-6-5 16,3 2 3-16,-1-2-6 0,-1 1 6 0,2-3 3 15,-1 0 9-15,8-3-5 0,-7 1 3 0,0 5 6 16,-1-1 5-16,2 2-1 0,-8 5 6 0,1-1 4 16,-1 2-3-16,0-3 3 0,5 3-2 0,-11 5 1 15,0 0-7-15,13-4 10 0,-13 4 1 0,0 0 12 16,6 15-9-16,-6-15 13 0,6 11-2 0,-5-1 1 15,2 0-6-15,-3-10 7 0,6 18 0 0,-3-7 16 16,3-2-6-16,2 1-5 0,-2 2 12 0,4-2 2 0,2 0 6 16,-1 0 4-16,5-6-4 0,-1 3 4 15,1-4-3-15,4 3 0 0,6 1 2 0,0-5-3 16,7-2 0-16,-5 0 4 0,-1-4-6 0,6 0-5 0,8-3 1 16,-11 1 1-16,12-2-4 0,0-2-2 0,-3-2 0 15,2 3-1-15,-2-8-3 0,-3 4-2 16,0-3 5-16,-1-3-12 0,-9 1-6 0,7-2-4 0,-11 7-6 15,2-5-6-15,-5-1-5 0,-2 1-3 0,-11 5-4 16,3-3 5-16,-2 3-4 0,-7 4 3 0,0-2-9 16,0 11 10-16,-13-22-1 0,4 15-3 15,-8 1 5-15,-2 2 9 0,-5-1-8 0,-7 5 1 0,4 1 0 16,-2 4 4-16,-3 2 2 0,-7 6 1 0,12-6 3 16,-4 6 0-16,8 2 3 0,-1-2 9 0,2 1-6 15,3 1 10-15,5-1-7 0,-2 4 8 0,7-2 5 16,0-1 6-16,5 0 1 0,4 2 12 0,3-3 16 15,4 3 9-15,6-7 14 0,10 5 9 0,13 1 9 0,2-1-3 16,7-2 1-16,7-3 0 0,3-2 0 16,17 2-5-16,-14-7-4 0,26 5-7 0,-29-6-6 15,25-2-5-15,-5 1-2 0,-3-2-4 0,-20 1-3 16,3-7-6-16,3 3-4 0,-9-2-5 0,-1-1 0 0,-5 1-5 16,-1-1-4-16,-3 2-9 0,-8-1-14 0,-7 0-18 15,1 1-23-15,-8 3-27 0,-4-2-30 0,-1 3-26 16,-1-2-31-16,-11 3-39 0,13-7-47 0,-13 7-62 15,0 0-80-15,0 0-409 0,0 0-855 0,0 0 377 16</inkml:trace>
        </inkml:traceGroup>
      </inkml:traceGroup>
    </inkml:traceGroup>
    <inkml:traceGroup>
      <inkml:annotationXML>
        <emma:emma xmlns:emma="http://www.w3.org/2003/04/emma" version="1.0">
          <emma:interpretation id="{E723846C-A97B-48D3-90D2-65329CCFAD67}" emma:medium="tactile" emma:mode="ink">
            <msink:context xmlns:msink="http://schemas.microsoft.com/ink/2010/main" type="paragraph" rotatedBoundingBox="1491,3151 19676,2676 19720,4349 1535,4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C05B7B-6DF0-44CE-BD62-DB9C28B522FF}" emma:medium="tactile" emma:mode="ink">
              <msink:context xmlns:msink="http://schemas.microsoft.com/ink/2010/main" type="line" rotatedBoundingBox="1491,3151 19676,2676 19720,4349 1535,4824"/>
            </emma:interpretation>
          </emma:emma>
        </inkml:annotationXML>
        <inkml:traceGroup>
          <inkml:annotationXML>
            <emma:emma xmlns:emma="http://www.w3.org/2003/04/emma" version="1.0">
              <emma:interpretation id="{F2BE64EB-5F61-47C2-943C-E5C65CD59AA2}" emma:medium="tactile" emma:mode="ink">
                <msink:context xmlns:msink="http://schemas.microsoft.com/ink/2010/main" type="inkWord" rotatedBoundingBox="1495,3309 6423,3181 6450,4200 1522,4329"/>
              </emma:interpretation>
            </emma:emma>
          </inkml:annotationXML>
          <inkml:trace contextRef="#ctx0" brushRef="#br0" timeOffset="26556.6414">-83 2759 79 0,'-13'-3'172'0,"13"3"-10"0,0 0-10 0,0 0-8 16,0 0-13-16,0 0-4 0,0-15-13 0,0 15-6 0,0 0-5 15,0 0-3-15,0 0-3 0,0 0 4 0,0 0-6 16,-3-11 1-16,3 11-1 0,0 0-3 16,0 0 1-16,0 0 2 0,0 0-3 0,0 0 0 15,0 0-2-15,0 0-5 0,0 0-7 0,0 0-1 16,0 0-9-16,0 0-8 0,0 0-3 0,0 0-1 15,0 0 1-15,0 0 1 0,0 0 2 0,0 0-6 0,7 37 4 16,-5-21 4-16,2-2-5 0,-2 2-1 0,2-1 0 16,1 0-2-16,1 2-3 0,0-3 2 0,1 0-3 15,4 0 1-15,-3 0-4 0,3-1-5 0,-1-2-4 16,4 0 4-16,-2-1-3 0,1 1 3 0,4-3-9 16,-4-1 4-16,0-1-2 0,1-1-1 0,1-3-10 15,-2 1 8-15,-1 0-7 0,4-6-5 0,-4 6 0 16,-12-3 0-16,29-4-1 0,-16 2-2 0,2-2-1 15,-1-1-1-15,-6 1-4 0,1-1 4 0,3 1 1 16,-4-2-8-16,-8 6 6 0,16-14 4 0,-10 7-10 16,-1-1 6-16,-1-2-9 0,1-4 7 0,-2 4-8 15,1-5 9-15,-4 6-9 0,2-6 0 0,-1 2-3 0,-1-1-2 16,0 1 3-16,0 13 2 0,-3-26-1 16,0 14 0-16,0-1 4 0,-1 0-2 0,2-2-5 15,-2 5-3-15,1 0-3 0,3 10 17 0,-12-17-11 0,9 9 5 16,-3 0-7-16,6 8-3 0,-17-9 0 0,10 3 3 15,-2 1-4-15,9 5 4 0,-21 0-1 0,9-2 1 16,-4 2 0-16,16 0 2 0,-29 2-3 0,13-2 8 16,-2 5-8-16,0-3 6 0,3 2 0 0,-3 2-3 15,4-1-2-15,-1 1 3 0,1 2 4 0,-2 3-1 16,2-1 4-16,4 0-2 0,-2 2 1 0,2 0 5 16,1 2 3-16,-2 1 1 0,4 1-4 0,1 2 6 15,3-4-6-15,-2 3 8 0,2-3 2 0,3 1-3 16,-3 2-1-16,3-4 4 0,5 1-1 0,-1-1 0 15,1-1 0-15,1 2-3 0,1-7-2 0,4 6 3 16,-2-2-2-16,2-4 6 0,3 1-3 0,1-2-1 16,1-2 0-16,1-4 4 0,1 0-14 0,2 0 8 15,6-4-4-15,-7 1 0 0,8-1-2 0,-2-5 0 0,-2-2-3 16,2 2-2-16,-4-3-1 0,0 0 1 16,-2-2-3-16,-2 4-1 0,-4-4-1 0,0 1 11 15,-2-1-10-15,-1-1 1 0,-2 2-4 0,-2-4 0 0,-3 4 4 16,3 1 3-16,-3 1-6 0,-3 11 6 0,1-17-1 15,-1 17 5-15,2-14 1 0,-2 14 0 0,1-10-1 16,-1 10-4-16,0 0-5 0,0-11-1 0,0 11-1 16,0 0-7-16,0 0 2 0,0 0 1 0,0 0 0 15,0 0 2-15,18 21-1 0,-18-21-2 0,6 14 0 16,0-4 2-16,-3-2 4 0,6 4 9 0,-5-3-4 16,2-2-3-16,5 0-6 0,-5 0 9 0,1-1 0 15,-1 5-2-15,2-6 5 0,1 0 1 0,-2-2 1 16,3 1 0-16,-10-4 1 0,20 1 2 0,-8-1-3 15,3 0 4-15,-2-5-3 0,4-2 1 0,0 1-5 16,1-5 0-16,5-2 1 0,1 2-5 0,-2-3 4 16,-1-3 3-16,1 0-7 0,-1-2 4 0,3-9-3 0,-6 4 7 15,6-5-11-15,-3-2 1 0,-2-3 1 16,-4-1-4-16,-3-3-3 0,-2 3-1 0,-1 1-1 16,-6 0-12-16,-1 7 7 0,-2 0 1 0,0-1-4 0,-3 0 2 15,-2 3-2-15,-1-3-1 0,-1 1 0 0,-7-8 5 16,4 10-2-16,-6-1 0 0,1 7 5 0,0-1-4 15,-3 1 3-15,0-2 2 0,4 8 5 0,-2-1-4 16,0 3-1-16,1 1-2 0,-3 3 3 0,1 5-4 16,0 2 2-16,2 2 0 0,0 4-2 0,-3 1 2 15,4 4-2-15,-3 6 4 0,3 3 0 0,4-1-1 16,-1 2-1-16,2 4 7 0,5 3-5 0,1 9 6 16,0-1 5-16,6 5 7 0,1-2-1 0,2 3 2 15,2-1 2-15,4-1-4 0,-2-2-1 0,3 0 12 16,4-3-1-16,1-1-3 0,1-3 1 0,-2-8 0 15,2 0-3-15,0-5 3 0,-1 3 7 0,2-3-11 16,-1-1 0-16,-3 0-2 0,-2-6-2 0,-1-1 1 16,1 0 2-16,-1-1 2 0,4 0-5 0,-4-4 2 15,-3 1-7-15,2-1-17 0,0-4-34 0,2 0-30 16,-2 2-35-16,1-6-39 0,-13 3-41 0,21-2-51 0,-12-3-80 16,-2-1-368-16,5-4-744 0,-4-3 330 0</inkml:trace>
          <inkml:trace contextRef="#ctx0" brushRef="#br0" timeOffset="27088.8854">1177 2735 131 0,'0'0'367'16,"0"0"-26"-16,-1-11-27 0,1 11-17 0,0 0-17 15,22-18-20-15,-5 11-14 0,2 1-27 0,5-5-12 16,6 0-26-16,-2 1-13 0,9 0-20 0,-8-1-17 16,11-2-14-16,-1 2-6 0,3 1-38 0,1 0-28 15,-6 5-44-15,2 1-43 0,0-4-51 0,-8 3-61 16,11-2-66-16,-3 3-302 0,5-5-565 0,-6 4 250 0</inkml:trace>
          <inkml:trace contextRef="#ctx0" brushRef="#br0" timeOffset="26908.6572">1082 2058 36 0,'0'0'279'15,"0"0"-7"-15,19 19-8 0,-11-7-7 0,-1 1-11 16,1 5-2-16,4 4-7 0,0 1-4 0,1 2-9 16,0 1 1-16,7 10-2 0,-5 1-3 0,-2-4-7 15,2 3-17-15,2 2-10 0,-3-4-8 0,4 2-5 16,-7-9-9-16,5 12-7 0,-5-6-9 0,1-7-7 16,1 8-12-16,-3-8-5 0,1-5-8 0,-1 5-9 15,-1-7-10-15,3 1-1 0,-4-2-13 0,-1-4-10 0,1 0-6 16,-2 1-7-16,1-2-3 0,-1-3-7 0,0 3-5 15,-2-3-3-15,2-2-6 0,-3 4-7 16,-1-6-20-16,-2-6-15 0,4 17-37 0,-2-10-30 16,-2-7-28-16,4 12-31 0,-4-12-27 0,2 10-25 0,-2-10-35 15,0 0-51-15,-14 6-59 0,14-6-375 0,0 0-761 16,-27-10 336-16</inkml:trace>
          <inkml:trace contextRef="#ctx0" brushRef="#br0" timeOffset="28109.8016">2025 2157 45 0,'0'0'299'0,"7"-13"-16"0,-2 8-29 0,-5 5-22 15,10-5-19-15,-10 5-10 0,0 0-6 0,24 12-2 0,-15 1-16 16,1 1-7-16,7 9-6 0,5 7-6 0,-4 5-10 16,4 2-7-16,1-2-5 0,-2 5-11 0,1 0 2 15,-1 2-7-15,0-5-3 0,1-1-5 0,0-1-13 16,-4-2-10-16,0-8 10 0,-3-1-14 0,-1-1-8 15,3-2-4-15,-2-3-3 0,2 0-1 0,-7-3-5 16,2 0-6-16,0-4-5 0,-3 2 2 0,0-4-11 16,-5 0-7-16,5-2-2 0,-6 0-5 0,3 0-2 15,-6-7-3-15,6 10 5 0,-6-10-5 0,0 0 0 16,8 7 3-16,-8-7-2 0,0 0-3 0,0 0-2 16,0 0-12-16,0 0-2 0,0 0-4 0,0 0 6 15,0 0-15-15,0 0-8 0,-32-22-1 0,17 13 0 16,2 2 6-16,-6-3-7 0,-1 3 1 0,-5-4 7 0,1 1-1 15,-3 2-2-15,2-1 1 0,-2 4-1 0,0 3-1 16,2 0 5-16,-2 2-1 0,2 0 3 0,-1 2 2 16,5 0 6-16,-1 3-1 0,4 2 5 15,0-1-2-15,2 0 2 0,2 2 0 0,-1 2 7 0,4-1-5 16,-1 4 0-16,6 0 1 0,0 1-2 0,3 1 5 16,-2-1-1-16,5-1 4 0,2 4 1 0,4-2 3 15,1 1 0-15,2-1 1 0,0-1 0 0,4-3-4 16,7 6 0-16,-5-10 2 0,9 6-1 0,-2-2-5 15,3-4 4-15,1 0-6 0,1-6 4 0,-1 2-6 16,0-6-3-16,4 0-5 0,-4-4-5 0,4-1-10 0,-3 0-4 16,0-2 2-16,-2 0-3 0,2-1-3 15,-6 1 6-15,4-4-6 0,-5-3 3 0,-2 0 1 0,0-2 5 16,-5 2 2-16,-1-8-2 0,0 2 0 0,-5 4-2 16,2-5 0-16,-4 1 6 0,-2 2 0 15,0 1 0-15,0 4-1 0,0 0 6 0,-2 1 3 0,-1 3 4 16,0 12 5-16,2-15-4 0,-2 4-2 0,0 11 5 15,4-9-14-15,-4 9 4 0,0 0 2 0,11-2-1 16,-11 2 8-16,0 0-5 0,17 10-2 0,-5 1 2 16,-4-4-1-16,4 4 0 0,-2 2-2 0,4-1 2 15,2 3 3-15,0 0 7 0,-2-3-7 0,-1 1-2 16,1 0 1-16,2-3-2 0,-4 2 4 0,1 1-4 16,-2-6-13-16,-1 8-24 0,-1-9-28 0,2 5-28 15,-5-4-30-15,-2 0-30 0,1-1-34 0,-5-6-44 16,6 11-51-16,-6-11-96 0,0 0-221 0,0 0-646 15,0 0 285-15</inkml:trace>
          <inkml:trace contextRef="#ctx0" brushRef="#br0" timeOffset="28478.8761">2715 2400 275 0,'-1'-13'266'0,"1"13"-33"0,0 0-21 0,6-19-22 15,1 9-20-15,5 5-16 0,-2-5-19 0,7 3-11 16,-2 0-9-16,1 0-13 0,4-3-12 0,3 2-9 16,0 2-5-16,4 0-2 0,-1-2 2 15,6 5 2-15,-1 2 6 0,-3 2-1 0,-1 2 7 0,3 4 3 16,-6 1 6-16,6 0 8 0,-6 3 8 0,-1 2 3 16,-2 3 8-16,0 1-1 0,-1 1 5 0,-2 0-4 15,-4 8 0-15,0-3-1 0,-2 1 4 0,-5 2-2 16,-1 3 5-16,3 7-1 0,-4-9 3 0,-4 1-10 15,-1 0-6-15,3-3 0 0,-3 2-8 0,2-2 4 16,1-4-15-16,0 3-4 0,-2-6-4 0,4 3-7 0,-2-4-6 16,1 1-5-16,3-1-9 0,-1-2-4 15,2-2-8-15,-1 1 3 0,4-4-8 0,-8 1-3 16,4-4-3-16,4 4-1 0,-1-3-5 0,1-3-1 16,2 1-8-16,0-2-11 0,-1-1-21 0,-1-2-17 15,-1 2-30-15,-10-3-34 0,21-3-31 0,-9-1-41 16,-3 0-38-16,1-3-38 0,-2 1-53 0,-1-5-67 0,-1-2-112 15,-3-1-247-15,-3-1-773 0,3-2 342 0</inkml:trace>
          <inkml:trace contextRef="#ctx0" brushRef="#br0" timeOffset="28821.8582">3088 2814 19 0,'-13'-3'331'16,"13"3"-33"-16,0 0-31 0,0 0-27 0,0 0-23 15,25-28-21-15,-7 20-15 0,3-5-20 0,5 0-19 16,10-1-13-16,3-1-15 0,0-2-10 0,0-1-12 16,-1 5-7-16,-2-1-10 0,3-1-8 0,-3 2-11 15,-6 5-2-15,-2 0-5 0,-1 0-1 0,0 5-9 16,-2-1 7-16,-7 4 2 0,1-3 15 0,-2 3 6 16,-2 3 10-16,-4-1 19 0,6 3 9 0,-7 1 13 15,2 1 5-15,-3 1 13 0,0-1 10 0,2 6 4 16,-1-3 7-16,-2 1-4 0,-1-1 2 0,-1 1-7 15,0-2-4-15,0 2-9 0,1-3-6 0,-1 6-7 0,3-3-9 16,-3-2-8-16,2 6-8 0,-2-8-13 0,0 0-7 16,0 0-5-16,0-1-7 0,-4 2-5 0,-2-8-7 15,11 12-7-15,-5-6-24 0,-6-6-27 0,7 10-32 16,-7-10-43-16,6 10-40 0,-6-10-34 0,6 5-34 16,-6-5-22-16,0 0-38 0,0 0-58 0,0 0-64 15,0 0-371-15,0 0-802 0,0 0 355 0</inkml:trace>
          <inkml:trace contextRef="#ctx0" brushRef="#br0" timeOffset="28944.873">3705 2292 135 0,'0'0'141'16,"6"-9"-33"-16,-6 9-31 0,12-5-51 0,-12 5-66 15,14-2-35-15,-14 2-80 0,18 0 35 0</inkml:trace>
          <inkml:trace contextRef="#ctx0" brushRef="#br0" timeOffset="29507.0618">4120 2340 229 0,'7'6'247'15,"2"1"0"-15,-4-2 1 0,-5-5-2 0,6 15-2 0,-6-15-10 16,-6 16-6-16,0-2-12 0,-2-7-13 16,-2 7-4-16,1-1-15 0,-3-1-12 0,2 1-10 0,-7 0-23 15,4 0-17-15,-1-4-4 0,2 2-20 0,2-1-5 16,3 0-9-16,-4 0-3 0,4 0-16 0,1-4-11 15,6-6-3-15,-9 13-4 0,9-13-7 0,1 12-3 16,-1-12-1-16,6 11-4 0,-6-11-5 0,14 9-5 16,-7-5-4-16,5-1-2 0,-2 1 1 0,7 2-1 15,-2-1-6-15,4 0 2 0,1-2-3 0,-4 1 10 16,3-1 5-16,7 1 2 0,-1 1 8 0,-3 1 6 16,5 0 14-16,2 1 3 0,-5 1 1 0,5 2 4 15,-5 1 2-15,0-2 4 0,-8-2-2 0,1 1 3 0,-2 1 3 16,0 2 2-16,-5 1-3 0,-4 1 1 15,0-4 3-15,-4 2 9 0,-2-1 1 0,-2 6 7 16,-4-5-6-16,-4 2-6 0,-4 0-3 0,1 5-6 16,-1-6-6-16,-1 0-8 0,-2-1-6 0,2 0-6 0,1-2-3 15,-1 0-5-15,2 0-3 0,-1-2-12 16,6-2-17-16,3 0-19 0,5-5-21 0,-13 7-17 16,13-7-21-16,-9 5-22 0,9-5-18 0,0 0-21 0,0 0-5 15,0 0-16-15,30-24-5 0,-22 12 1 0,6 0-3 16,4-6 6-16,-6 5 7 0,6-6 16 0,5-3 16 15,-3 5 11-15,-1-3 10 0,1 2 25 0,-1 3 23 16,2-1 23-16,-2 5 22 0,-4 0 25 0,5-1 15 16,-5 1 25-16,-4 6 16 0,3-2 9 0,-5 4 4 15,3-1 2-15,0 3 1 0,-12 1 4 0,21-1 3 16,-7 2 0-16,3 3 5 0,-7-3-1 0,4 6-3 16,-2 0-2-16,0 0-5 0,1 3-6 0,0 0-3 15,-1 1-12-15,2-3-6 0,-4 2-6 0,2 4-4 16,0-4-5-16,-3 5-4 0,0-5-9 0,-2 4-12 15,1-2-24-15,-2 0-32 0,-3-4-47 0,0 3-40 16,-3-11-51-16,0 19-57 0,-6-11-72 0,6-8-93 16,-14 10-403-16,4-6-854 0,1-2 377 0</inkml:trace>
          <inkml:trace contextRef="#ctx0" brushRef="#br0" timeOffset="29670.7401">4640 2228 389 0,'9'-21'381'0,"-6"4"-39"0,3 3-30 16,0 0-36-16,-4 5-28 0,-1-2-45 0,-1 11-55 15,6-12-42-15,-6 12-47 0,0 0-66 0,0 0-80 16,0 0-125-16,0 0-148 0,0 0-390 0,0 0 173 16</inkml:trace>
        </inkml:traceGroup>
        <inkml:traceGroup>
          <inkml:annotationXML>
            <emma:emma xmlns:emma="http://www.w3.org/2003/04/emma" version="1.0">
              <emma:interpretation id="{C85E9F09-33D3-4BD0-A0AF-1A11EE4107AE}" emma:medium="tactile" emma:mode="ink">
                <msink:context xmlns:msink="http://schemas.microsoft.com/ink/2010/main" type="inkWord" rotatedBoundingBox="7963,2982 11907,2879 11941,4172 7997,4275"/>
              </emma:interpretation>
            </emma:emma>
          </inkml:annotationXML>
          <inkml:trace contextRef="#ctx0" brushRef="#br0" timeOffset="31258.9083">6376 2636 221 0,'0'0'289'16,"-1"-11"1"-16,1 11-9 0,1-15-8 0,-1 15-11 16,0 0-9-16,3-16-10 0,-3 16 3 0,0 0-18 15,0-11-18-15,0 11-20 0,0 0-16 0,0 0-12 0,0 0-32 16,0 0-7-16,0 0 6 0,17 20-18 15,-10-7 3-15,2 9-7 0,2 0 2 0,1 2 2 16,3 1-11-16,4 7-10 0,-10-7 0 0,15 6-17 0,-11-9 10 16,4 3-7-16,-1-2-4 0,0-3-7 0,1-2 0 15,-1 2-4-15,1-2-7 0,-5-5-5 0,4-2-3 16,-4 1-3-16,-3 0 1 0,6-3-7 0,-5-2-6 16,-1-1 2-16,2 1-7 0,0-7 0 0,3 1 2 15,-14-1-3-15,22-1-2 0,-11-5-2 0,-1-1 0 16,2-2-8-16,-4 1-1 0,3-7-6 0,-5 0-2 15,8-8-1-15,-7 2 0 0,2-4-4 0,0-3 0 16,-1-6-1-16,-2 3-3 0,0-1-2 0,-5-7 3 16,-1 5 0-16,6 5-3 0,-6 5 0 0,-3 0 4 15,3 6-5-15,0 0 0 0,-1 5-15 0,-1 5-13 16,2 8-27-16,0-18-30 0,0 18-24 0,0 0-1 16,3-8 4-16,-3 8 2 0,0 0 7 0,0 0-2 0,0 0 6 15,19 30 2-15,-10-19 9 0,-1 3 6 16,7-1 6-16,-8 2 3 0,5-2 11 0,5 5 1 15,-8-5 9-15,4 2 3 0,-3-1 11 0,4-3 2 0,-1-2 9 16,2 6 8-16,2-6 14 0,-4 0 9 0,0 4 8 16,2-7 2-16,-1 0 8 0,2 2 2 0,-1-3 8 15,3 1 0-15,-2-4 1 0,2 0 1 16,2-2-3-16,-4 0 0 0,3-3-1 0,-1-1 1 0,8 1-8 16,-7 0-4-16,3-5-2 0,4 1-4 0,-4 0 3 15,2-6 5-15,-2 4-16 0,-2 2 10 0,-1-5 0 16,-2 1-5-16,-1 1 3 0,-3-5 1 0,-1 4-3 15,2-4-5-15,-8-1 1 0,0 1-6 0,-3-1 0 16,-3 1-4-16,1-3-3 0,-4-1-1 0,-1 4 1 16,-2-2 0-16,-3 3 1 0,1-1-7 0,-7 2 8 15,0 2-1-15,-1 2-2 0,-2 2 9 0,-1 1-5 16,-5 2-1-16,-1 4-1 0,-2 6 7 0,-2-2-7 16,1 4 12-16,1 5 4 0,5 4-4 0,-11 3 3 0,8-2 4 15,5 2-3-15,1 1 9 0,5 1-8 0,0-1 6 16,6 1 1-16,-2 1 3 0,4-5 8 15,3 2-5-15,3 2 14 0,3-4-10 0,1-2-7 0,2-1 1 16,3 2 3-16,0-3 9 0,1-3-15 0,2 0-3 16,2-1 1-16,2-5-2 0,1 0 3 0,2 0-2 15,-3-3-4-15,7-2 6 0,1-1-4 0,-2 0-1 16,0-4-7-16,4 0-1 0,-10-1 1 0,7-4-2 16,-3-4-4-16,1 2 1 0,-6 2-1 0,0-5 6 15,2-1-3-15,-9 0 5 0,3 1-1 0,2-5-6 16,-7 3 7-16,0 2 1 0,-3-2-5 0,2 0 6 15,-2 4 13-15,3 1 9 0,-6 2 6 0,4 2 8 16,-4 8-3-16,3-12-5 0,-3 12-6 0,0 0-9 16,6-10-11-16,-6 10 0 0,0 0 16 0,0 0-15 15,0 0 0-15,0 0 2 0,20 22-3 0,-16-12 1 16,2 3-1-16,3 0 0 0,-3 1-2 0,1-2-1 16,5 2 0-16,2-3 1 0,-7 5-5 0,5-4 0 0,1-3 2 15,-4 2 3-15,5 0 6 0,-1-6-12 16,-4 4 1-16,5-5-4 0,-5 0-4 0,-2-1 3 0,5 1-1 15,-12-4-5-15,19 1 3 0,-19-1 4 0,17-1-6 16,-7-6-4-16,-2-1-1 0,-2-1 8 0,3 2-1 16,1-3 3-16,-1-2-6 0,-2 1 6 0,5-2 0 15,-4-1-5-15,1-3 4 0,1 6-4 0,-4-3 8 16,2 2-7-16,4 1-3 0,-8 4 5 0,1 0-13 16,-5 7 9-16,16-6-3 0,-9 4 1 0,-7 2 1 15,0 0 4-15,26 8-12 0,-16-3 8 0,2 4 4 16,2 0 1-16,-1 2 2 0,0 4 3 0,4 4 2 15,-2-5-1-15,-2 7 4 0,-4-7-1 0,1 0-1 0,-1 0-5 16,2 1 8-16,-2-4 2 0,-2 1-2 16,-1-4 2-16,-1-3 7 0,1 1-2 0,-6-6 5 0,6 10 12 15,-6-10 12-15,3 10 10 0,-3-10 12 0,0 0 5 16,0 0 5-16,0 0 8 0,0 0-1 0,0 0 3 16,0 0-1-16,0 0-9 0,-15-38-3 0,13 24-7 15,-1-1-6-15,3-1-6 0,0-10-3 0,6 1-15 16,2-12-22-16,2 0-30 0,-1 1-37 0,4 0-49 15,4-5-41-15,-2 1-36 0,6 2-18 0,1 3-25 16,3 4-20-16,-2 0-34 0,-4 8-34 0,8-6-69 16,-2 1-300-16,-5 7-735 0,-1 3 324 0</inkml:trace>
          <inkml:trace contextRef="#ctx0" brushRef="#br0" timeOffset="31932.0429">8727 1945 14 0,'0'0'218'16,"12"-9"-10"-16,-12 9-8 0,13-6-6 0,-13 6-4 16,0 0-2-16,23 12-6 0,-14-5 0 0,1 4-11 15,0 3-4-15,2 8-1 0,2 2-5 0,-1 9-1 16,2 2-4-16,2-3-10 0,-4 3-3 0,3 0-3 16,-2 0-9-16,5-2-8 0,-7-7-13 0,-1 1 2 15,8 5-2-15,-6-4 3 0,4-6-23 0,-2 3-8 16,1-2-10-16,-3 1-5 0,-2-5-1 0,1-4-3 0,-5 0-10 15,5-1-1-15,-4-1-9 0,1-2 0 0,-3-3-6 16,-2-1-4-16,-1-2-5 0,-3-5 5 0,9 8 2 16,-9-8-6-16,3 10 0 0,-3-10 0 0,0 0 0 15,0 0 1-15,0 0 4 0,0 0-16 0,0 0 0 16,0 0 3-16,0 0-12 0,0 0 1 0,0 0-1 16,-15-27 0-16,5 18-4 0,-4 1 3 0,-1 0-7 15,2 2 3-15,-7-3-7 0,-6 4 3 0,0-2 10 16,-1 7-8-16,-1-1 0 0,-5-1-4 0,0 4-1 15,2 2 5-15,1-1-3 0,-1 3 10 0,4 4-2 16,2-2 2-16,-2 3 2 0,2 1 3 0,5-2-2 0,1 6 9 16,2-5 3-16,4 4 1 0,4-5 1 15,-1 0 5-15,1 5 7 0,3-2 2 0,1-2-4 0,5 3 7 16,3 0 2-16,-1-3-1 0,7 1-1 0,-3-1 2 16,7 1 0-16,0-4-5 0,-1 1-2 0,5-2-7 15,7 3-1-15,-6-1-1 0,2-4-2 0,0-4-3 16,5 2-3-16,-2-3-5 0,-1-3-12 0,5 2-10 15,-5-3 0-15,4-1-18 0,-3-1-10 0,3-1-6 16,-4-2-11-16,5 0 0 0,-8-3-11 0,4-2-5 16,-1 0-6-16,-3-4 8 0,1 1-10 0,-1-4 21 15,-2 1-3-15,-1-2 5 0,-3-2 4 0,2 3 7 16,-1 0-4-16,-1 0 14 0,7 0 20 0,-11 7-3 16,1 1 5-16,-1 2 11 0,-2 0 2 0,-4 6 6 15,3-3 1-15,-6 8-6 0,14-8 0 0,-14 8 9 16,13 0 0-16,-13 0 6 0,17 5 0 0,-11 2 2 0,0 1 1 15,1 3-5-15,5 1 4 0,-6 1-2 0,1 1 2 16,2 0 1-16,-1 4-7 0,1-1 1 0,-2 0 0 16,-1 1-2-16,3-3-14 0,-1 2-20 0,-3-3-28 15,-2 1-25-15,2-4-21 0,1-3-36 0,-6 0-29 16,0-8-33-16,6 16-32 0,-6-9-30 16,0-7-57-16,0 0-277 0,0 0-635 0,0 0 281 0</inkml:trace>
          <inkml:trace contextRef="#ctx0" brushRef="#br0" timeOffset="32277.5629">9529 2479 343 0,'5'-7'320'0,"-5"7"-31"0,6-12-29 15,-6 12-27-15,3-7-18 0,-3 7-11 0,0 0-14 16,0 0-13-16,0 0-12 0,25 19-12 0,-22-11-11 16,1 3-2-16,-1 1-22 0,6 0 0 0,-1 1-4 15,-2 0-7-15,1 3-4 0,5-4 0 0,-4 2-7 16,1-1-6-16,1 1-1 0,-1-2-12 0,1-1-10 15,-1 1 7-15,-1-4 12 0,-2-1-20 0,0 1-2 0,1-4-2 16,-7-4-7-16,9 10 8 0,-9-10 2 0,9 3 14 16,-9-3 10-16,2 9 11 0,-2-9 6 0,0 0-7 15,0 0-1-15,0 0-5 0,0 0 1 0,0 0-1 16,0 0 3-16,12-26 5 0,-12 16-1 0,3-5 4 16,-6-2 2-16,9 1 4 0,-5-7 2 0,5-4-3 15,0 1 3-15,1 0 4 0,-1-2-22 0,0 5-5 16,2-4-6-16,1 4-16 0,1 5-7 0,-1 1-9 15,-1 1-3-15,-2 2-5 0,0 2-18 0,1 4-23 16,-1-2-29-16,-3 3-44 0,-3 7-49 0,10-7-60 16,-10 7-50-16,12-4-41 0,-12 4-49 0,0 0-57 15,0 0-107-15,5 21-325 0,-5-21-874 0,-2 16 387 16</inkml:trace>
          <inkml:trace contextRef="#ctx0" brushRef="#br0" timeOffset="32421.8559">10023 2564 3613 0,'15'8'395'0,"-2"-1"-162"15,-2-3-59-15,-2-2-1 0,4-2 11 0,0-2-8 16,2 2-14-16,-15 0-18 0,20-4-23 0,-13-3-11 16,-7 7-9-16,20-2-11 0,-20 2-18 0,12-5-43 15,-12 5-73-15,7-2-100 0,-7 2-121 0,0 0-138 16,0 0-418-16,0 0-888 0,-45-11 393 0</inkml:trace>
          <inkml:trace contextRef="#ctx0" brushRef="#br0" timeOffset="35663.8723">9889 1823 42 0,'0'0'270'0,"0"0"-14"15,0 0-13-15,0 0-12 0,0 0-15 0,0 0-13 16,0 0-14-16,0 0-8 0,0 0-11 0,0 0-6 0,-9-7-12 16,9 7-11-16,0 0-3 0,0 0-6 15,0 0-3-15,0 0-5 0,0 0-5 0,0 0-7 16,-3-12 0-16,3 12-6 0,0 0-6 0,0 0-9 0,0 0-2 16,0-15-15-16,0 15 10 0,0 0 0 0,0 0-13 15,0-14-2-15,0 14-3 0,3-13-6 0,-3 13 8 16,6-12-18-16,-2 6-8 0,-4 6-5 15,12-15-4-15,-1 8 4 0,0-2-6 0,3 0-3 0,-1-1 3 16,1 3-3-16,1 1-2 0,-2-1-4 0,0 0 0 16,2 3-4-16,3-3 0 0,-6 2-2 0,5-1 2 15,-7 6-3-15,6-2-1 0,-4 1-3 0,-12 1 5 16,17-3-12-16,-17 3 7 0,19 0 0 0,-19 0-5 16,17 3-8-16,-17-3 9 0,16 3-3 0,-10-3 7 15,-6 0 1-15,16 7 1 0,-10-3-7 0,-6-4 6 0,14 7-3 16,-11-3 4-16,-3-4-3 0,13 7 6 15,-2-4-5-15,-11-3 0 0,9 5 0 0,-9-5 4 0,10 9-1 16,-10-9 5-16,9 11-8 0,-9-11 8 0,7 7-4 16,-7-7 2-16,6 13-3 0,-6-13 3 0,6 11 2 15,-6-6 1-15,0-5-3 0,3 12 0 0,0-2-4 16,-3-10 13-16,2 15-8 0,-2-15-2 0,0 13 2 16,0-13 1-16,-2 14-7 0,-1-4 5 0,3-10 3 15,-3 12-4-15,3-12-2 0,-6 13 0 0,5-6 3 16,1-7-3-16,-6 17 3 0,3-10-1 0,3-7 1 15,-12 15-5-15,8-9 2 0,-2 2-3 0,3 0-6 16,-8 1 10-16,5 0-2 0,3-2 3 0,-1 2-3 16,-5-2 0-16,3 4 1 0,0-1 2 0,1-4 2 15,-1 2-3-15,6-8-1 0,-10 17 2 0,4-10-4 16,3-1 1-16,3-6-4 0,-7 12-1 0,7-12 2 0,-6 12-1 16,3-5 1-16,3-7-1 0,-6 11-2 0,6-11 0 15,-2 13-3-15,2-13 6 0,-6 11 4 0,6-11-3 16,-3 14 0-16,0-9-2 0,-3 6 1 15,6-11 3-15,-3 13-8 0,-1-3 7 0,4-10 0 0,-6 16-1 16,3-5 1-16,0-3-1 0,3-8-1 0,-8 19 3 16,8-9-4-16,-6-3-1 0,6-7 0 15,-3 17-4-15,3-9 4 0,0-8 2 0,-3 13-2 0,3-13 5 16,3 13-3-16,-3-13 1 0,0 0 0 16,0 11 1-16,0-11 3 0,0 0 0 0,0 17 4 15,0-17-2-15,0 0 5 0,6 4-4 0,-6-4 5 0,11 8 2 16,-11-8 1-16,6 7 7 0,-6-7-7 0,12 3-3 15,-12-3 1-15,7 3-7 0,-7-3-2 0,9 6 1 16,-9-6-3-16,0 0-3 0,14 5 0 0,-14-5-10 0,0 0-17 16,10 2-37-16,-10-2-40 0,12 4-51 15,-12-4-58-15,7 3-56 0,-7-3-69 0,0 0-94 16,0 0-395-16,6 9-883 0,-6-9 391 0</inkml:trace>
          <inkml:trace contextRef="#ctx0" brushRef="#br0" timeOffset="36341.4274">10139 2715 264 0,'0'0'270'0,"0"0"-11"0,0 0-14 16,0 0-14-16,-3-12-11 0,3 12-11 0,0 0-12 15,0 0-8-15,0 0-14 0,0 0-13 0,0 0-7 16,-3-9-4-16,3 9-10 0,0 0-11 0,0 0-6 16,0 0-4-16,0 0-17 0,0 0-10 0,0 0-3 15,0 0-2-15,0 0-10 0,0 0 5 0,0 0-3 16,0 0-4-16,0 0 1 0,0 0-5 15,0 0 2-15,0 0 1 0,15-9-11 0,-15 9 9 0,8-3 3 0,-8 3-2 16,6-10 0-16,-6 10-3 0,10-11 2 0,-7 7-5 16,-3 4 2-16,9-12 6 0,-9 12 3 15,6-11 0-15,-6 11 3 0,7-9-1 0,-7 9-1 16,0-9 1-16,0 9-3 0,0 0-4 0,0 0-3 0,0-13-10 16,0 13-2-16,0 0-11 0,0 0-5 15,0 0-3-15,0 0-3 0,-19-4-5 0,19 4-3 16,0 0-4-16,0 0-1 0,-19 13-5 0,19-13 0 0,-6 9 1 15,-2-4-4-15,8-5 0 0,-6 10-5 0,6-10 3 16,-6 11-2-16,6-11-1 0,-3 13 1 0,3-13-3 16,0 9 0-16,0-9-1 0,0 0 0 0,0 0 4 15,3 14-3-15,-3-14 4 0,0 0-5 0,6 6 8 16,-6-6-4-16,0 0-1 0,12 4 3 0,-12-4-4 0,0 0-6 16,14 0-15-16,-14 0-20 0,0 0-45 15,0 0-59-15,13-10-59 0,-13 10-70 0,0 0-94 16,0 0-155-16,-3-15-281 0,3 15-861 0,0 0 381 15</inkml:trace>
        </inkml:traceGroup>
        <inkml:traceGroup>
          <inkml:annotationXML>
            <emma:emma xmlns:emma="http://www.w3.org/2003/04/emma" version="1.0">
              <emma:interpretation id="{58D88525-4CFE-48A8-878B-A7DDA08712F8}" emma:medium="tactile" emma:mode="ink">
                <msink:context xmlns:msink="http://schemas.microsoft.com/ink/2010/main" type="inkWord" rotatedBoundingBox="12984,3048 17249,2936 17288,4412 13023,4524"/>
              </emma:interpretation>
            </emma:emma>
          </inkml:annotationXML>
          <inkml:trace contextRef="#ctx0" brushRef="#br0" timeOffset="87074.5436">12141 1837 179 0,'0'0'221'0,"0"0"-9"0,0 0-14 15,0 0-12-15,1-13-8 0,-1 13-9 0,0 0-12 16,0 0 0-16,0 0-14 0,0 0-6 0,0 0-10 16,0-13-6-16,0 13-9 0,0 0-6 0,0 0-8 15,0 0-6-15,0 0-8 0,-4-15-5 0,4 15-11 16,0 0-3-16,-8-7-9 0,8 7-5 0,0 0-6 15,-15-3-7-15,15 3-3 0,-13-1-5 0,13 1-1 0,-20 0-5 16,9 0-4-16,-3 3 2 0,-1-2-4 16,2 2-3-16,-4-2 0 0,1 2-2 0,-2 1-3 0,3 2 4 15,-3-2-2-15,2-1-6 0,-1 3 1 0,1-1 1 16,-2 1-5-16,3-1 0 0,0 2 1 0,-3-1-1 16,-1-2-1-16,4 3 0 0,-3-1 2 0,5-3 2 15,-2 3-5-15,1 3 3 0,3-7-2 0,0 5 0 16,-1-2 0-16,0 2-2 0,-3-1-1 0,3 5 2 15,-1-1 0-15,0 4 1 0,1-3-1 0,-2 0-1 16,1 6-3-16,-4-3 5 0,4 0-1 0,-3 3-1 16,1 1 5-16,-3 0 1 0,3 1 0 0,1-1-1 15,-2 0 3-15,6-1-4 0,-2-1-1 0,4-4 4 16,-4 3-1-16,5-1 0 0,-1-1-1 0,1 1 2 16,4 2-3-16,-3-3 1 0,-2 0-1 0,5 2 4 15,3-2-5-15,-3 1 3 0,3 4-1 0,0-3 0 16,0 1 0-16,3 1-1 0,-3-4-1 0,3 3 1 15,5 1-2-15,-4 0 5 0,-1-2-3 0,8 5-1 0,-4-3-2 16,-1-2 2-16,8 6-1 0,-5-5 10 16,4 3-9-16,-1-2 4 0,1-1-3 0,1 3 1 15,-1-7 3-15,4 0 0 0,1 2-2 0,-2-3 0 0,5 2 8 16,-2-6-6-16,-2 4 3 0,5-1 5 0,3-2-2 16,-1-1 2-16,3-1 3 0,0-2-4 15,0-2 1-15,-2 2-1 0,5-3 6 0,-2-1-9 0,1-1 2 16,2-2 3-16,0 0-8 0,-1-4 2 0,-2 5 8 15,4-6-10-15,5-1 2 0,-9 0 0 0,-1 3-2 16,-1-2-3-16,2 1 10 0,-3-3-7 0,1 4 4 16,-12-3-12-16,7 2 5 0,-3-3-3 0,-3 0 0 15,-1 3 3-15,2-3 0 0,-6 1-2 0,2-1 3 16,0 2-3-16,-1-1 8 0,-2-2-12 0,-2 2 6 16,-2 0-4-16,5-2-2 0,0-1 0 0,-5 2 4 15,1-1-4-15,-2 1 3 0,2-4 3 0,-4 7-5 16,2-6-2-16,-1 2 2 0,-1-2-4 0,-2 13 0 15,0-16 3-15,0 16 0 0,-5-18-2 0,2 12-4 0,0-4 0 16,3 10 2-16,-13-14-4 0,5 10 5 0,-2-3 6 16,-2 3-8-16,-1-1 2 0,-1 1 0 15,-1 3-2-15,-3-1 2 0,-1 2 0 0,4 2-4 0,-3-1 4 16,-1 1-4-16,2 2 11 0,3 2-8 0,-4-1-2 16,3 1-1-16,1-1 7 0,1 4-3 15,-1-2 3-15,4 2-6 0,1 2 3 0,2 1-2 16,1-4 4-16,1 4-3 0,4 2 0 0,-5-1 5 0,6-1 0 15,0 3-1-15,0-2 5 0,7 1 2 0,-2 0 2 16,1 0 3-16,1 4-5 0,2-5 8 0,3 2-1 16,0-4 0-16,-2-1 1 0,2 3 4 0,5-2 0 15,-2-1 7-15,1-3-12 0,2 2 4 16,1-5 0-16,1 4 2 0,5-5-3 0,-3 1 0 0,-1-3 3 16,5-1-3-16,-1-4-3 0,2 1-1 0,-2 1 1 15,-5-4-4-15,3 1-1 0,1-4 1 0,-4 0 0 16,7 1-4-16,-11 0 1 0,2 2-8 0,0-5 3 15,-2 2-2-15,-2 1-5 0,3-3 7 0,-5 3-4 16,-1-2 1-16,-1 3 3 0,2-2 0 0,-4 1-8 0,1 5 7 16,-9 3-10-16,10-11 2 0,-10 11-3 15,9-4 2-15,-9 4 2 0,0 0-5 0,10-6 2 16,-10 6 4-16,0 0-2 0,0 0 0 0,23 11 1 0,-16-5 2 16,1-1 2-16,4 3 2 0,0 0 2 0,1 0 0 15,0-2-1-15,1 1 3 0,-1 0 2 0,2 3 3 16,2-3-1-16,-3-2-2 0,1 1-1 0,2-1 7 15,-2-1 1-15,0-2 2 0,0 1 3 0,-1 0 16 16,1 0-4-16,-3-3 0 0,-12 0-2 0,18-6 6 16,-6 3-7-16,0-1 2 0,-3-5-2 0,3 2 0 15,-2 2 0-15,1-7-9 0,-4 0 6 0,4-1-3 16,-5 2 2-16,0 0-6 0,-3-6-4 0,3 3 3 16,0 1-1-16,-2-3-3 0,-1 3 1 0,-1-2-5 15,2 1 0-15,-3 3-2 0,4 2 1 0,-5 9-2 16,1-14-9-16,-1 14-3 0,2-12-13 0,-2 12-13 15,4-9-19-15,-4 9 8 0,0 0-7 0,8-4 3 16,-8 4 4-16,0 0 4 0,0 0-1 0,24 9 6 16,-17-5-2-16,2 5 6 0,3-3 5 0,0 1-1 15,1 4 9-15,-1-2 1 0,2-5-2 0,-4 4 5 16,2 0-2-16,2-1 6 0,0-1 0 0,0 0 5 16,-1-3 1-16,2 1 4 0,-1 1 6 0,-4-2-1 0,4 0 2 15,-4-2-2-15,5 1 4 0,-3-2 4 16,0 2-3-16,-12-2-4 0,22 0 3 0,-8-2 0 0,-3 0-3 15,3-2 7-15,1 1-10 0,0-2 3 0,1-1 3 16,-2 1-2-16,0 1-6 0,-2-1 7 0,3-3 2 16,-7 2-6-16,4-1-4 0,-2 3 2 0,-2-4-2 15,1 4 9-15,1-4-3 0,-6 0-1 0,2 2-7 16,-6 6 6-16,11-15-2 0,-8 8 1 0,-3 7-3 16,3-15 5-16,-3 15-13 0,-5-16 0 0,5 16 0 15,-7-14 3-15,-1 8-4 0,8 6 6 0,-16-15-6 16,7 9-3-16,-3 1 1 0,-3 2 1 0,0 1 0 15,-1-3 5-15,-3 4-2 0,2 2 4 0,-2 2-4 16,-1 1 4-16,2-1-5 0,-1 3 4 0,1-1-3 0,-6 6 2 16,8-5 2-16,-2 2-4 0,0 2 2 15,2 1 2-15,2-1 0 0,1 2-1 0,1 0 0 16,0-1 1-16,3 3-3 0,-1-2 3 0,4 3 0 0,0 0 2 16,1-2-4-16,1-1 3 0,2 1-2 0,2-2 2 15,0-11 2-15,0 20 0 0,2-13 3 0,-1 3 2 16,5-2-3-16,-1 0 1 0,1 1 8 15,1-5-2-15,1 1 0 0,0 2 3 0,4-6-3 0,3 2-1 16,2-1 3-16,-1-4-1 0,7 2-3 0,-1-9 3 16,3 4 0-16,1-1-3 0,-3-4-5 0,3 2 0 15,-1-3 3-15,1 0-2 0,-4-1-1 0,-1 0 3 16,1 1-2-16,-7 0-2 0,0 0 0 0,1 0-1 16,-2 2 4-16,-4-2-7 0,2 3 6 0,-6-1 1 15,2 4-1-15,-1-2 8 0,-7 7 3 0,10-7 5 16,-10 7 1-16,8-6-8 0,-8 6 0 0,0 0 6 15,7-6-14-15,-7 6 1 0,0 0-6 0,0 0 3 16,0 0-3-16,0 0 5 0,18 6-2 0,-18-6-1 16,8 11-2-16,-2-4-2 0,0 0 11 0,-2 2 1 15,5-1-4-15,-1 3-8 0,-1-4 7 0,5 2-3 16,-5-2 3-16,5 1 2 0,2 3 1 0,-1-6-4 16,1 3 5-16,-1-2 3 0,2-3-1 0,-2-2 0 0,5 2-3 15,-3-7 5-15,0-2 1 0,3 3 1 16,-3-5-8-16,3 1 0 0,4-7 5 0,2 1 9 15,-3-2-10-15,-2 0 0 0,2-1 6 0,-1-1-10 0,-7 5-7 16,2-7 9-16,-2 8-9 0,-1 0 6 16,0 1-2-16,-4 6-2 0,-2-3 0 0,0 0 0 15,-6 7-9-15,9-10 4 0,-9 10-1 0,0 0 0 0,13 0-4 16,-13 0 2-16,0 0 4 0,12 21 0 0,-6-7-2 16,-3 3 10-16,7 6 1 0,-4 3 1 0,0 2 4 15,5 11-1-15,2 5-1 0,-1-1 3 0,1 2-5 16,-1-5 6-16,0 0 1 0,2 5-5 0,-1 0-4 15,-2-5 9-15,2 1-7 0,-1-6 0 0,-2-8 0 16,1 8 6-16,-4-13-10 0,4 3 5 0,-4-3-4 16,-1-6-2-16,2 8 3 0,-4-6-1 0,2-5 7 15,-3-2-6-15,-2 0 0 0,2 3 2 0,-3 0 0 16,0-4 0-16,0-10 2 0,-3 14-4 0,3-14 0 0,-4 14 0 16,4-14 4-16,-9 6 1 0,9-6 0 0,-10 8-1 15,10-8 0-15,-12 2 0 0,12-2-3 0,0 0 3 16,-20-5-1-16,20 5 1 0,-15-10-1 15,5 3-2-15,1-8 6 0,-1 3 1 0,1-3-12 0,-3-1 7 16,3-4-9-16,-3-4 6 0,3 0-6 0,-3-3 7 16,4-8 3-16,0-1-5 0,0-3-1 0,1 1-1 15,1-2-9-15,3-4 15 0,0 5-16 0,6-3 3 16,-2 0 3-16,4 0-8 0,-2 0 2 0,1 2 6 16,2 1-1-16,3 3-4 0,0 2 2 0,0 7-1 15,0 2-3-15,3-1 9 0,0 3-1 0,-2 1-3 16,2 0-5-16,-4 6 6 0,2 1-5 0,-1 4 14 15,-2 2-11-15,4-1 1 0,-5 7-7 0,1-6 6 16,1 4-1-16,-8 5-1 0,13-8-1 0,-5 6 3 16,-8 2 0-16,13-4 1 0,-13 4 0 0,0 0-2 15,21 4 3-15,-14-2 4 0,2 3-8 0,-3 5 4 16,-1-7 0-16,4 3-2 0,-5 2-1 0,5 2 6 0,-4 1-3 16,1 0 3-16,-1 2-6 0,0-4 6 0,1 1-1 15,-5 2 7-15,4-1-1 0,-4-3-7 16,-1-8 13-16,2 19-7 0,-2-7-1 0,0-12 2 0,-6 23 0 15,4-14-5-15,-4 1 8 0,0 0-2 0,-2 1-2 16,2-4 4-16,-6 3-4 0,4-3 2 0,-4 2 0 16,5-4-2-16,-5 6-5 0,3-5-2 0,1-1-10 15,-3 1-3-15,3-4-13 0,-2 3-12 0,10-5-12 16,-17 10-15-16,17-10-12 0,-13 3-14 0,13-3-25 16,0 0-27-16,-12 4-35 0,12-4-35 0,0 0-35 15,0 0-55-15,-6 4-240 0,6-4-592 0,0 0 262 16</inkml:trace>
          <inkml:trace contextRef="#ctx0" brushRef="#br0" timeOffset="87650.7747">15247 2442 173 0,'0'0'226'0,"0"0"-9"15,0 0-17-15,0 0-11 0,0 0-6 0,0 0-9 16,0 0-5-16,0 0-8 0,0 0-8 0,0 0-3 16,14 18-7-16,-14-18 2 0,0 0-3 0,12 5-7 15,-12-5-3-15,0 0-6 0,14 1-2 0,-14-1-9 16,20 0-5-16,-20 0-12 0,24-4 1 0,-14 3-6 15,2 0-3-15,6-2-8 0,-2 1-8 0,4 0 1 16,-2-2-4-16,-2 1-10 0,3 1-7 0,-1 0-10 16,-3-2-3-16,-1 3-5 0,4-1 1 0,-6 2-12 15,1-5-1-15,-4 4 6 0,-9 1-11 0,21 0-1 16,-21 0 0-16,19-2-1 0,-19 2-5 0,14 0-1 0,-14 0 3 16,10 2-1-16,-10-2-6 0,0 0 0 15,13 0 0-15,-13 0-1 0,11 1-1 0,-11-1-4 0,0 0 5 16,0 0-4-16,0 0-6 0,0 0 0 0,10 7-4 15,-10-7-1-15,0 0-7 0,0 0-10 0,0 0-11 16,0 0-13-16,-1 15-10 0,1-15-18 16,0 0-31-16,-14 9-29 0,14-9-31 0,-16 11-44 0,9-8-57 15,-5 1-260-15,1 0-572 0,-2-3 254 0</inkml:trace>
          <inkml:trace contextRef="#ctx0" brushRef="#br0" timeOffset="87908.499">15253 2749 25 0,'14'2'275'0,"-14"-2"-10"0,19 0-3 0,-6 0-6 16,4-3-10-16,1 0-10 0,0 0 1 15,8 1-17-15,0-3-12 0,1 1-7 0,-1 0-17 16,-2 1-7-16,-6-1-19 0,2 1-17 0,-1 1-13 15,-3 1-11-15,-2 1-13 0,2 0-17 0,-16 0-2 0,20-1-9 16,-11-3-26-16,-9 4-21 0,13 0-22 16,-13 0-20-16,0 0-20 0,12 5-19 0,-12-5-32 15,0 0-40-15,1 11-44 0,-1-11-57 0,0 0-288 0,0 0-555 16,0 0 245-16</inkml:trace>
        </inkml:traceGroup>
        <inkml:traceGroup>
          <inkml:annotationXML>
            <emma:emma xmlns:emma="http://www.w3.org/2003/04/emma" version="1.0">
              <emma:interpretation id="{043CB00B-A72E-43CF-9DAA-952F07E9CACD}" emma:medium="tactile" emma:mode="ink">
                <msink:context xmlns:msink="http://schemas.microsoft.com/ink/2010/main" type="inkWord" rotatedBoundingBox="18090,2802 19678,2760 19716,4199 18128,4241"/>
              </emma:interpretation>
            </emma:emma>
          </inkml:annotationXML>
          <inkml:trace contextRef="#ctx0" brushRef="#br0" timeOffset="88748.6353">16621 2207 265 0,'0'0'317'0,"0"-17"-21"16,0 17-14-16,1-10-24 0,-1 10-21 0,6-18-17 16,0 10-15-16,2-4-16 0,-4 3-20 0,4-2-3 0,4-3-28 15,-1 1-14-15,0-11-10 0,2 11-8 16,1 2-9-16,4-7-6 0,-3 1-13 0,2 3-7 0,-3 1-6 16,1 2-7-16,-2 0-6 0,4-2-1 0,-4 5-8 15,0-2-5-15,-2 3-6 0,1 3 1 0,-2 1-3 16,-1 0-4-16,0-2-4 0,2 2-1 0,-11 3-4 15,20-2-3-15,-8 2 8 0,-3 5-5 0,-9-5-5 16,20 8-1-16,-8-1-8 0,0 6 7 0,-2-2-1 16,-1 3-1-16,1 7-2 0,1 0 2 0,-4 3-3 15,-1 1 0-15,0 10 5 0,-3 2-1 0,-4 1 0 16,-5 1 2-16,0 1-8 0,-3 4 4 0,-8 0 5 16,4 3-5-16,-3 1-6 0,-5-2 7 0,-2-3-1 15,2 1 1-15,-4-5-5 0,1-1 2 0,0-2 1 16,2-1-5-16,-5-1 6 0,0 0-1 0,2-6-5 15,-2 1 4-15,2-1-7 0,4-11 7 0,3 5-2 16,2-5 3-16,-1-6-3 0,2 2 4 0,2 0 2 16,1-2 4-16,-1-7-2 0,5 3 1 0,2-2 0 15,-1 0 4-15,7-5 0 0,-12 8 2 0,12-8 10 16,-8 3 3-16,8-3-5 0,0 0-2 0,0 0-3 0,0 0-7 16,0 0 2-16,-18-11-4 0,18 11-6 0,0 0-4 15,5-18-1-15,-5 18-2 0,7-13-4 0,-1 6 1 16,-6 7-5-16,15-18 8 0,-3 7-1 15,-4 5-3-15,8-4 6 0,0 0-5 0,2 3 0 0,8-2-1 16,-7 3 1-16,8-3 5 0,0 3-1 0,-3 1-1 16,5-1 4-16,-3 5 4 0,4-3 1 0,-1 4 2 15,1 0-3-15,10-4 6 0,-8 8-2 0,-1-4 6 16,-3 0 4-16,1 5-14 0,-2 1 2 0,-2-4 4 16,2 2-6-16,-8 0 7 0,-1-3-6 0,-3 2 4 15,-2 0-3-15,-1 0 1 0,-1-3-11 0,-11 0-3 16,16 4-11-16,-16-4-15 0,9 0-11 0,-9 0-15 15,11 2-14-15,-11-2-29 0,0 0-30 0,0 0-45 16,0 0-41-16,0 0-55 0,0 0-316 0,0 0-636 16,0 0 282-16</inkml:trace>
          <inkml:trace contextRef="#ctx0" brushRef="#br0" timeOffset="89377.7923">17228 1614 259 0,'0'0'309'0,"0"0"-14"0,4-10-21 15,-4 10-29-15,0 0-25 0,9-7-22 0,-9 7-17 16,0 0-14-16,0 0-6 0,0 0-18 0,15 3-9 16,-15-3-3-16,0 0-13 0,12 12-5 0,-12-12-2 15,7 12-15-15,-1-5-9 0,-6-7-4 0,3 14-8 16,3-1-2-16,-4-5-2 0,-2-8-10 0,4 15-6 15,-2-9 0-15,-2-6-8 0,0 15-7 0,0-15 4 0,3 13-3 16,-3-13-8-16,1 9-1 0,-1-9-1 16,0 0 1-16,0 0-8 0,0 0 7 0,-1 14-2 15,1-14 3-15,0 0 7 0,0 0 9 0,0 0-3 0,0 0 1 16,0 0-5-16,0 0-6 0,0 0-3 0,0 0 1 16,0 0-12-16,0 0 4 0,0 0-5 0,3-44-3 15,-2 34-6-15,5-1 4 0,-1-4-5 0,-2 2-1 16,6 3 1-16,-2-1-4 0,-4 1 0 0,3 3-3 15,5-7 4-15,-6 4 1 0,3 4-6 0,1-1 1 16,-2 0-7-16,4-1-1 0,-2 5 6 0,-2-5 8 16,4 5-5-16,-11 3-6 0,16-7 7 0,-6 5-1 15,-10 2-1-15,17 0 5 0,-17 0-4 0,18 4 8 16,-8-1-4-16,-10-3 11 0,17 8 1 0,-10-1 1 0,5 4 3 16,-3-4 7-16,1 4 0 0,-2 2 10 15,-1-2-13-15,4 2 1 0,-5 1 1 0,3 1-1 16,-3-2-7-16,1 1 3 0,-2 1-7 0,-2-1 3 15,3 4-12-15,-2-3-25 0,-1 4-50 0,0-6-44 16,-3 5-59-16,-6 5-82 0,3-4-151 0,0-5-274 0,-3 1-732 16,-1 0 324-16</inkml:trace>
          <inkml:trace contextRef="#ctx0" brushRef="#br0" timeOffset="92675.7836">18100 2782 82 0,'-3'6'412'0,"3"-6"-26"15,0 0-28-15,0 0-14 0,0 0-17 0,0 0-8 16,0 0-23-16,0 0-24 0,0 0-26 0,0 0-22 16,0 0-24-16,0 0-17 0,0 0-22 0,0 0-5 15,0 0-40-15,0 0-37 0,0 0-57 0,0 0-53 16,-3 13-67-16,3-13-82 0,0 0-119 0,-10 7-298 16,-1-7-645-16,11 0 287 0</inkml:trace>
        </inkml:traceGroup>
      </inkml:traceGroup>
    </inkml:traceGroup>
    <inkml:traceGroup>
      <inkml:annotationXML>
        <emma:emma xmlns:emma="http://www.w3.org/2003/04/emma" version="1.0">
          <emma:interpretation id="{B19CAE02-1F2A-4AF5-8BC6-6FD9B06A02A0}" emma:medium="tactile" emma:mode="ink">
            <msink:context xmlns:msink="http://schemas.microsoft.com/ink/2010/main" type="paragraph" rotatedBoundingBox="1500,5244 32217,4071 32346,7448 1629,8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D1865-479A-47A3-A4D8-E3B746543741}" emma:medium="tactile" emma:mode="ink">
              <msink:context xmlns:msink="http://schemas.microsoft.com/ink/2010/main" type="line" rotatedBoundingBox="1768,5212 27554,4325 27602,5718 1816,6605"/>
            </emma:interpretation>
          </emma:emma>
        </inkml:annotationXML>
        <inkml:traceGroup>
          <inkml:annotationXML>
            <emma:emma xmlns:emma="http://www.w3.org/2003/04/emma" version="1.0">
              <emma:interpretation id="{215F60A3-F7C2-4C2F-A145-E55F66A3CB43}" emma:medium="tactile" emma:mode="ink">
                <msink:context xmlns:msink="http://schemas.microsoft.com/ink/2010/main" type="inkWord" rotatedBoundingBox="1768,5212 9355,4951 9401,6301 1815,6562"/>
              </emma:interpretation>
            </emma:emma>
          </inkml:annotationXML>
          <inkml:trace contextRef="#ctx0" brushRef="#br0" timeOffset="97604.9131">181 4549 5 0,'0'0'158'0,"0"0"-12"16,2-14-15-16,-2 14-4 0,0 0-13 0,3-10-9 16,-3 10-5-16,0 0-1 0,0 0-12 0,0-14-5 15,0 14-1-15,0 0-6 0,0 0-2 0,0 0-1 16,-3-15-4-16,3 15-5 0,0 0 2 0,0 0-5 15,0 0 4-15,-2-12-3 0,2 12-4 0,0 0-2 0,0 0 3 16,0 0-9-16,-1-14 2 0,1 14 3 16,0 0 1-16,0 0-2 0,0 0 4 0,0 0-3 15,0 0-3-15,-6-8-3 0,6 8-7 0,0 0 0 0,0 0-7 16,0 0 4-16,0 0 7 0,0 0 5 0,0 0 4 16,16 23 8-16,-11-13-4 0,2 7 3 0,1-2 3 15,2 7 1-15,-1-2 3 0,1 5-9 0,1 0 3 16,5 7-3-16,-4-10 3 0,-3 4 0 0,0-1-3 15,2-1 3-15,0 1-6 0,0-3 1 0,-2-2-7 16,-2-2 8-16,2 2-9 0,-1-4 3 0,-1-1-6 16,-2 1-8-16,1 0 5 0,0-2 0 0,0-1-1 15,-3 0-7-15,2-2-4 0,-3 0 0 0,2-2-4 16,-2 2-6-16,1-3 1 0,-3-8 3 0,3 18-8 16,1-11-9-16,-4-7 9 0,2 17-8 0,-2-17-3 15,1 13-25-15,2-6-14 0,-3-7-25 0,0 15-24 16,0-15-33-16,2 14-33 0,-2-14-42 0,0 0-42 15,-5 13-91-15,5-13-206 0,0 0-571 0,0 0 253 0</inkml:trace>
          <inkml:trace contextRef="#ctx0" brushRef="#br0" timeOffset="98073.047">575 4355 29 0,'0'0'228'0,"0"0"-24"0,6-6-21 16,-6 6-5-16,0 0-10 0,0 0-10 0,0 0-4 16,22 6-6-16,-22-6-2 0,14 12-12 0,-4-4-8 15,2-1-1-15,0 7-9 0,1-3-5 0,2 1-1 16,3 6-4-16,-1-2-5 0,1 0-2 0,1 0-3 15,-1 2-8-15,-3 0-4 0,1-1-2 0,1-3-2 16,-1 3-8-16,2 3-3 0,0-4-2 0,0 2-1 16,-2 0 1-16,0 1-13 0,1-2 0 0,-2 2-4 15,-2 0 0-15,2 0-4 0,2-2-4 0,-4 5-2 16,-7-5 2-16,1-1-3 0,2 4-2 0,-3-4-2 0,-1 1-6 16,-2 5 2-16,-3 3-3 0,0-2-5 0,-6 0 3 15,-3 3-4-15,-2-2 2 0,1-1-6 0,-3 0-1 16,-5 0-1-16,3-3-1 0,-5 3-7 0,1-3 8 15,-2-2 0-15,-3-4-2 0,0 3-3 0,-1-2-2 16,0-1-2-16,-1-1 0 0,-2 0 4 0,1-3-2 16,-3-2-4-16,3 0 1 0,4-3-10 15,0-3-5-15,7-4-13 0,-2 0-3 0,1 4-14 0,4-7-19 16,-3-3-20-16,2 2-20 0,5 1-29 0,2-4-25 16,2 2-34-16,5 7-42 0,-6-17-310 0,5 1-582 15,2 3 257-15</inkml:trace>
          <inkml:trace contextRef="#ctx0" brushRef="#br0" timeOffset="98680.7439">1291 4693 59 0,'0'0'250'0,"0"0"-19"0,-17-9-15 0,17 9-19 0,0 0-11 16,0 0-19-16,0 0-11 0,8-19-8 0,-8 19-9 15,6-12-8-15,-6 12-7 0,9-12-11 0,-2 7-5 16,2-2-6-16,-1 0-8 0,-1 1-4 0,-7 6-4 16,15-6-7-16,-5 5-7 0,-1-7-2 0,-9 8-2 15,20-1-4-15,-20 1-3 0,21 4-6 0,-8 2 0 16,-2-1-4-16,2 3 5 0,-3 0-4 0,4 4-3 16,1 3 2-16,-2-1 1 0,-2 2-6 0,-1-4 7 15,0 8-5-15,2 2-2 0,-1 0-1 0,-4-2-2 16,-1 3 0-16,0-5 7 0,-3 3-13 0,2 7 12 15,-4-4-2-15,-1-3 3 0,0 3-7 0,-1 1-2 16,-4-1-6-16,2 1 0 0,-1-4 12 0,-1 2-14 16,2 0-6-16,2-5-1 0,-4-3-4 0,4 2 0 15,-4-1 20-15,4-1-18 0,1-3 0 0,0 1-14 16,-2-4 6-16,2-9-5 0,2 19 2 0,-2-12-2 16,0-7-11-16,3 18 9 0,-3-18-7 0,6 9 11 0,0-5 19 15,-6-4-18-15,13 8 14 0,-2-7-5 0,-11-1 21 16,28 4-15-16,-13-6 3 0,1 0-1 0,4 0-2 15,-2-5 8-15,4 3-15 0,-4-1-1 0,6-4-2 16,-2 1 3-16,2 1-9 0,-5 3-5 0,4-3-8 16,-5 0-1-16,1 1-28 0,-3 1-19 0,1 1-18 15,-2 1-17-15,-5 0-21 0,-10 3-16 0,11-8-24 16,-11 8-38-16,7-4-41 0,-7 4-32 0,0 0-64 16,0 0-236-16,0 0-600 0,0 0 266 0</inkml:trace>
          <inkml:trace contextRef="#ctx0" brushRef="#br0" timeOffset="99104.2913">1509 5150 31 0,'-12'3'264'0,"12"-3"-11"0,-21 6-11 0,12-6-9 16,-2 2-13-16,11-2-8 0,-15 0-10 0,15 0-10 0,-14 2-11 15,14-2-21-15,0 0-17 0,0 0-11 0,-14 2-15 16,14-2-13-16,0 0-9 0,0 0-8 16,0 0-8-16,0 0-11 0,21-23-6 0,-9 15-6 0,3 0-8 15,3-1-5-15,0-6-4 0,7-1-5 0,-1 1-2 16,-2-1-5-16,13-4 4 0,-3 2-7 16,1-1-5-16,4-1-3 0,-11 7 0 0,11-5-1 0,-10 4-1 15,3 0 4-15,-3 4 3 0,-1-1-1 0,1 0 3 16,-4 3-1-16,-4 5 5 0,-1 1 0 0,-3-2 6 15,1 8 4-15,-2-4 11 0,-5 3 1 0,0 4 5 16,3-1 2-16,-5 2 5 0,3 3 1 0,-1-2-6 16,2 2 8-16,-4 2-8 0,1-1 7 0,-2 1-7 15,0-5-1-15,-3 1-7 0,3 5 13 0,-3-1-19 16,1-4-2-16,1 1-2 0,-4 1-6 0,3-3-5 0,-1 3 1 16,-3-11-14-16,3 19-17 0,-1-11-24 15,-2-8-25-15,1 16-20 0,-1-8-21 0,0-8-27 16,0 0-21-16,0 17-26 0,0-17-38 0,0 0-43 15,0 0-73-15,-9 6-226 0,9-6-592 0,0 0 261 0</inkml:trace>
          <inkml:trace contextRef="#ctx0" brushRef="#br0" timeOffset="99451.0879">2338 4800 54 0,'7'-4'238'0,"-7"4"-12"0,17-1-13 0,-17 1-17 15,16 1-7-15,-16-1-12 0,18 4-6 0,-11-1-14 16,1 1-7-16,-8-4-16 0,16 8-3 0,-8-2-5 16,-1 1-10-16,2 0-4 0,2 0-2 0,-4-1-6 15,0 2-5-15,-1 0-12 0,0-2 0 0,0 1-12 16,-3 3-2-16,3-3 1 0,-6-7-9 0,8 15-6 16,-5-8 2-16,-2 3-9 0,-1-10-3 0,-4 17-5 15,1-8-7-15,-3 6 2 0,-2-4-5 0,-2 3-3 16,-2-3-9-16,2 0 0 0,-4 4 2 0,-5-2-2 15,1 1-4-15,3-2 1 0,0-1 0 0,-7 3-6 16,7-3 0-16,-6 2-2 0,6-2-5 0,-1-4 3 0,1 4-1 16,0-5 2-16,3 2-4 0,-2 2 3 15,2-8 0-15,3 3-8 0,9-5-6 0,-17 4-2 0,17-4-14 16,-12 0-11-16,12 0-11 0,0 0-21 0,0 0-14 16,-17-9-20-16,17 9-26 0,0 0-28 15,0-13-37-15,0 13-64 0,0 0-205 0,11-26-496 16,-5 14 220-16</inkml:trace>
          <inkml:trace contextRef="#ctx0" brushRef="#br0" timeOffset="100659.8359">2797 4791 5 0,'9'-3'203'0,"-9"3"-14"0,13-4-9 0,-13 4-9 0,9-1-3 16,-9 1-8-16,0 0-2 0,0 0-10 0,15 0-2 15,-15 0-10-15,0 0-4 0,9 7-8 0,-9-7-1 16,3 7-7-16,-3-7 3 0,8 14-2 0,-4-4-4 16,-4-10-7-16,5 16 2 0,-4-7-3 0,1 1-4 15,-1 1-14-15,4 1-10 0,-4 3 1 0,2 1-3 16,-3-5-5-16,2 4-8 0,1-4-4 0,-3-11-10 16,3 20 1-16,-2-9-5 0,1 0-5 0,2-2-5 0,-1-1-2 15,-3-8-5-15,6 14-5 0,-2-10 3 16,-4-4-1-16,12 7-2 0,-12-7 0 0,14 3-5 0,-14-3-3 15,15-4 1-15,-15 4-8 0,21-5-4 0,-8 0-5 16,-1-2-4-16,3-3-3 0,-2-1-7 0,8-3-3 16,-9 1-5-16,6-5-4 0,-2 0 0 0,1 0-4 15,-1-1 1-15,1 1 4 0,-4 5 0 16,2-6 1-16,-3 5 3 0,0 3-3 0,-2 0 5 0,1 0 3 16,-4 4-1-16,2 2 5 0,-9 5 1 0,12-7 7 15,-5 4 3-15,-7 3 9 0,14 0 4 0,-14 0 7 16,16 6 0-16,-7-2 5 0,-1 3-2 0,-1-2 2 15,2 3-1-15,2 0 5 0,-1-2-1 0,0 3-1 16,1-2 2-16,1 2-8 0,1-3 5 0,1-1 6 16,1 3-6-16,-1-5 2 0,3 2 3 0,-1-5-4 15,2 0 0-15,-1 0-2 0,0 0-5 0,3-2 0 16,-1-4-12-16,1 1 10 0,5-3-6 0,-3-2 5 16,4-2 0-16,-1 0-10 0,-4-5 2 0,1 3-8 0,4-5-5 15,-2 3 1-15,-2-6 1 0,-1 2-11 0,9-8-4 16,-12 7 0-16,7-9-1 0,-6 8-3 15,5-6 0-15,-6-3 0 0,-2 10 1 0,-4-1 4 16,-1-2-1-16,1-1 1 0,-3 2 1 0,0 3 0 0,-3-5 1 16,-3 10 3-16,-3-3-1 0,0-1 0 0,-2-4 2 15,1 5 4-15,-4 2 1 0,1 1 3 16,-2 3-1-16,-2-6 2 0,1 6-1 0,-2-1 2 0,1-4-1 16,-2 6 3-16,1 2-3 0,-1-3 3 0,-2 2 4 15,7 1-2-15,-5 1-3 0,2 4-1 0,-1-3 5 16,9 7-5-16,-18-7 3 0,6 6-1 15,12 1 4-15,-19 1-7 0,19-1 3 0,-19 4 2 0,10-2-3 16,-3 7 1-16,3-3 3 0,-5 3-3 0,3-1 3 16,-3 2-1-16,2 1 4 0,0 2-4 0,2 2 1 15,-7 5-1-15,8-5 5 0,-1 1-2 0,0 7 1 16,-1-3 4-16,1 2-4 0,4-9 2 0,-2 11 3 16,2-2-2-16,2 2 1 0,-2 0 3 0,3-4 2 15,3-1-1-15,-3 4 2 0,6-1-1 0,-3 3-1 0,0-5 3 16,1-2 1-16,4 6-4 0,-4-6 5 15,2 0 0-15,3-2 3 0,-1 2-10 0,2-2 11 16,1 0-2-16,-2-3-4 0,1 2 2 0,4-2 3 0,-4-2-2 16,5 2-1-16,-2-5 11 0,1 3-12 15,-1-1 0-15,4 0-7 0,1 0 3 0,-2-5-1 16,2 5 2-16,0-2 3 0,1-2-4 0,-1 1-4 0,0 0 0 16,3-1 1-16,-2 2-4 0,1-5 1 0,-1 1-3 15,2 1 1-15,0 0 3 0,-2-2-7 16,2-2 5-16,3 1-2 0,-3-2-3 0,3 0 3 0,0-2-7 15,-2 1 0-15,2-2 0 0,-2-2-4 0,4 0 4 16,-4-1-7-16,7-1 1 0,-7 2-3 0,6-6 8 16,1 1-7-16,-2 1 2 0,-7 0 4 0,0-1-1 15,1 0-1-15,-3-1 4 0,1 1-1 0,-1-2-7 16,-3-1-3-16,-3-1-2 0,1 1 1 0,-1 2-8 16,-1 0 7-16,-2-2 2 0,0 1-1 0,-2 4 5 15,2-7-1-15,-6 15 4 0,5-13-2 0,-3 5 2 16,-2 8 0-16,3-10 10 0,-3 10 0 0,0 0 3 15,0 0-6-15,5-12 2 0,-5 12-2 0,0 0-8 16,0 0 4-16,0 0 6 0,0 0 4 0,0 0-2 16,0 0 5-16,0 0 0 0,22 19 4 0,-17-13 2 0,-2 1 5 15,3 1-5-15,0-1-1 0,4 4 2 16,-4-3 0-16,3-1 6 0,-1 2 1 0,5-2 3 0,-1-1-1 16,-3-1-4-16,3-1 7 0,3 0 8 0,1-1-7 15,-1-1-2-15,3-2 5 0,-3 0-16 0,0-2 0 16,3-1 0-16,-3-1 1 0,2-2-7 0,-2 0 7 15,0-1 0-15,2 2-4 0,-2-2 1 16,-2-2-4-16,0 1-2 0,-1-2-7 0,0 0-8 0,-1-1-30 16,-1 2-16-16,-4 1-20 0,2-7-27 0,-2 7-37 15,-3-3-55-15,0 0-63 0,-2 0-99 0,-2-5-197 16,1 3-596-16,0 13 264 0</inkml:trace>
          <inkml:trace contextRef="#ctx0" brushRef="#br0" timeOffset="100970.6669">4901 4095 277 0,'0'0'269'16,"0"0"-23"-16,0 0-20 0,0 0-11 0,8-14-13 16,-8 14-12-16,0 0-13 0,0 0-6 15,0 0-5-15,27 19-4 0,-17-10-6 0,2 5-6 16,-1 0-5-16,-2 3 1 0,2 2-8 0,3 5 2 15,-2 0-12-15,-2 0 0 0,4-6-8 0,-2 10-7 16,-5-14-4-16,5 10-17 0,0 5 3 0,0-6-8 0,-3 2-6 16,-2-1-10-16,5-1 7 0,-3-3-15 0,-3-7-10 15,2 4-13-15,1-5 1 0,-2-1-19 0,-4 0-1 16,1-5-30-16,2 3-18 0,-6-9-21 0,9 11-8 16,-4-7-13-16,-5-4-19 0,0 0-15 0,15 2-20 15,-15-2-23-15,13-10-19 0,-7 3-20 0,2-3-19 16,-1 0-36-16,0-5-39 0,4 2-184 0,-4 2-501 15,1-2 221-15</inkml:trace>
          <inkml:trace contextRef="#ctx0" brushRef="#br0" timeOffset="102336.5073">5321 4420 889 0,'7'-7'79'0,"-1"3"36"16,-6 4 7-16,13-10 4 0,-10 3 0 0,-3 7-4 15,0 0-6-15,12-6 0 0,-12 6 4 0,0 0-8 16,0 0 0-16,0 0-4 0,0 0 3 0,0 0-5 0,0 0-1 16,0 0-4-16,0 0-8 0,-15 31 4 15,11-24-2-15,1 2-3 0,3-9-2 0,-11 26 1 16,9-20-4-16,-4 12-3 0,3-9-4 0,-2 3-5 15,2 1-5-15,2-3-4 0,-4 1-7 0,5-11 5 16,0 20-14-16,0-20-3 0,0 19-2 0,3-11 1 16,-1 1 13-16,-2-9-15 0,6 15 3 0,-3-8-5 15,3 0-10-15,-2 0 7 0,2 1 1 0,-6-8-2 0,12 13-6 16,-3-10-2-16,-2 1-7 0,5-1 6 0,-3 0 0 16,3 0-9-16,3-3 5 0,3 0 16 0,-3 0-18 15,3-3-2-15,4-7-4 0,-4 7 3 0,1-6-8 16,7 0 6-16,-4-2-4 0,3-1-8 0,-2-4 0 15,2 0 2-15,1 1 4 0,-6-5-10 0,6 2-9 16,2-10 5-16,2 1-2 0,-2-1-10 0,-1-5-6 16,0 2-7-16,-2-1-9 0,1-6 3 0,-5 0-22 15,2-1 6-15,-3 1-7 0,-4 3 11 0,1-3 0 16,-1 6 12-16,-7 8-8 0,-2-4 5 0,2 4 10 0,-6-1 0 16,-1 4 0-16,-2 0 2 0,-2 7 5 15,1-3 5-15,-1 1 2 0,-2 1 7 0,-4 0-4 16,1 2 4-16,-5-1 0 0,2 3 4 0,-1-3-9 15,1 4 8-15,-2-1 0 0,-2 4 2 0,1 1-1 0,4 2-2 16,-3 0 1-16,-1 1-3 0,1 2 2 16,12 1-1-16,-18 4 3 0,6-1-3 0,1 2 3 15,-2 5-9-15,0 0 6 0,4 1-7 0,-9 2 6 0,4 7 7 16,5-4 4-16,-3 5-5 0,-1 0 5 0,1 3 3 16,3-2 2-16,2 4 3 0,1 3-2 0,-2 6 4 15,4-9 1-15,-1 3-3 0,5-5-1 0,0 12 8 16,0-6 1-16,0-5 3 0,5 3-5 0,-1-1 3 15,-2 1-5-15,5 1-6 0,1-2 11 0,-1-1-4 16,2 1 6-16,5-1-8 0,-4-1 1 0,3-3 7 16,1 6-2-16,4-5-1 0,0 3 0 0,-2-4 4 15,8 8-12-15,-5-12-2 0,-1 2-4 0,-1-8 7 16,-1-2-3-16,2-2-2 0,1-3 3 0,1 0-3 16,-1-2 4-16,6-3-4 0,2-3 4 0,-9 1-11 15,4-1 3-15,1-3-7 0,-2 2 8 0,1-5 2 16,0-2-5-16,1 2 11 0,-5 1-3 0,-3 0-5 15,3-2-16-15,-1 2 12 0,4-2 12 0,-6 1-10 0,-1 2-3 16,1-1 2-16,-1 3-4 0,1 3-5 0,-3-3 4 16,2-1-5-16,-4 3 2 0,1 0 9 15,2 0-5-15,-13 3-5 0,21-1 13 0,-8 1-7 0,-13 0 0 16,24 1-1-16,-12-1 0 0,5 3 6 0,-6-3 5 16,0 0-3-16,2 0 1 0,1 0 2 0,-1 0 0 15,4-4 0-15,-2 1-3 0,1 2 3 0,3-2 10 16,-7 0-8-16,6-2-4 0,0 1 5 0,-2-2-5 15,2 1-3-15,-1-1 8 0,1-3-13 0,-2 4 4 16,0-2 1-16,-4 1-7 0,-1-3 6 0,1 0-5 16,-5 2 4-16,-1 1-5 0,2-1 7 0,-2-1-3 15,-6 8 2-15,10-14-9 0,-7 7 10 0,-3-3-2 16,0 10-2-16,0 0-6 0,0-26 19 0,0 26-19 16,-7-16 10-16,7 16 0 0,-6-13-2 0,6 13-12 15,-14-18 23-15,8 14-16 0,6 4-1 0,-19-13-4 16,5 6 3-16,14 7-1 0,-20-7 2 0,5 5-6 15,3 0 18-15,-2 2-9 0,-2 0 1 0,-2 2-18 0,3 0 15 16,-1 1-1-16,1 3-3 0,1-1-1 16,-2 1 0-16,1 0 15 0,-1-1-8 0,2 4-10 15,1 0-3-15,1 1 10 0,1 2 1 0,1 0-1 0,-2-1 10 16,5 3-11-16,1-3 12 0,-2-1-11 0,5 0 5 16,0 2-4-16,2-2 17 0,1-10-22 0,0 20 7 15,1-9-4-15,1-5 2 0,2 5 2 0,4 3 2 16,-2-8-5-16,-1 4 4 0,6 0-5 0,-5-1 6 15,4-2 0-15,4-1 3 0,-4-2-4 0,2 0 1 16,5-1 3-16,-7-3-1 0,6 0-3 0,-1-2 5 16,-1-2-2-16,4-1 0 0,-2 1-1 0,2-3-5 15,-2-2-9-15,-4-1 11 0,5 3 3 0,-1-13-7 16,3 11 1-16,-7-2 5 0,5-6-6 0,-4 4-6 0,1 2 11 16,-1-9 9-16,0 12-10 0,-4-2 0 15,0 3-2-15,5-2-4 0,-4 0 2 0,-1 3 11 16,-1 2-14-16,4 1 4 0,-12 3 0 0,16-10 0 15,-7 10-9-15,-9 0 14 0,21 2 3 0,-12 6 2 0,4-5-4 16,-1 1 1-16,2 3 11 0,-3 3-1 16,3-2 2-16,-1 2 3 0,1 3-3 0,-1-2 10 15,-1-1-1-15,-1 0-6 0,2 2 5 0,-1-2-5 0,1 0 2 16,-1-6 1-16,2 9 5 0,-8-7-8 0,7 3 4 16,-10-2-6-16,7-1 1 0,-7-1-1 0,-3-5 2 15,9 6 6-15,-9-6 15 0,8 7 15 0,-8-7 24 16,0 0 17-16,0 0 0 0,0 0 0 0,0 0-3 15,0 0-3-15,0 0-7 0,9-21-3 0,-9 11-8 16,3-3-5-16,-3-2-9 0,1 3-5 0,-1-7-8 16,3 6-3-16,0-3-4 0,0-2-6 0,0 1-2 15,-1 3-5-15,4 1-8 0,-3-4-10 0,3 5-12 16,-2-1-20-16,-1 4-25 0,3-3-31 0,0 1-33 16,0 4-33-16,1 1-42 0,1 0-27 0,-8 6-15 15,15-6-30-15,-9 3-27 0,-6 3-33 0,13-3-45 16,-13 3-369-16,0 0-793 0,20-8 352 0</inkml:trace>
          <inkml:trace contextRef="#ctx0" brushRef="#br0" timeOffset="102552.5455">7523 4185 187 0,'14'0'268'16,"-14"0"-14"-16,0 0-1 0,9 7-1 0,-9-7 1 15,7 16-4-15,2-9-4 0,-3-1-7 16,2 1-4-16,0 7-1 0,3-4-8 0,-2 5-3 0,1 0-4 15,2 4-11-15,-1-2-6 0,2-1-10 0,-4 7-20 16,4 1-16-16,1 1-14 0,-4-3-18 0,-1-7-6 16,0 6-12-16,2 5-9 0,-5-6-10 0,0-5-19 15,1 2-36-15,-1-1-54 0,0-1-55 0,1 1-28 16,-1-4-50-16,-4 2-74 0,1-4-72 0,-2-2-387 16,-1-8-744-16,0 0 330 0</inkml:trace>
        </inkml:traceGroup>
        <inkml:traceGroup>
          <inkml:annotationXML>
            <emma:emma xmlns:emma="http://www.w3.org/2003/04/emma" version="1.0">
              <emma:interpretation id="{783D9431-A42B-4093-82DD-BCFAED278B8C}" emma:medium="tactile" emma:mode="ink">
                <msink:context xmlns:msink="http://schemas.microsoft.com/ink/2010/main" type="inkWord" rotatedBoundingBox="10648,5573 11182,5554 11197,5991 10663,6009"/>
              </emma:interpretation>
            </emma:emma>
          </inkml:annotationXML>
          <inkml:trace contextRef="#ctx0" brushRef="#br0" timeOffset="103694.6832">9040 4442 138 0,'3'9'270'16,"-3"-9"-13"-16,0 18-11 0,0-7-8 0,0 2-13 15,5 1-9-15,-3 0-17 0,4 3-9 0,-3-1-13 16,2 4-12-16,1 0-9 0,0-5-9 0,-3-1-12 16,1 1-6-16,2-2-7 0,0 1-11 0,-3-1-9 15,2-2-6-15,4 0-3 0,-6-4-17 0,0 3-1 16,1-3-6-16,-4-7-7 0,3 13-6 0,-3-13 1 16,6 11-8-16,-6-11-4 0,3 7-2 0,-3-7-3 15,3 7-7-15,-3-7 22 0,0 0-11 0,0 0-8 0,0 0-6 16,0 0 3-16,0 0-5 0,0 0 0 15,0 0-8-15,0 0 2 0,-9-42-2 0,6 28 0 0,0-1-8 16,-1-3 3-16,4-1-6 0,0-4 0 0,0 2 0 16,4-4-4-16,-1 5-1 0,3-3 3 0,0 2-7 15,4 1-1-15,-1-2 5 0,5 2-5 0,-1-2 5 16,-4 8-7-16,2-2 1 0,8-2 8 0,-6 7-7 16,2-2-3-16,5-2 8 0,-7 5 1 0,13-1 7 15,-10 6 3-15,0 3-1 0,8-2 8 0,-4 2 12 16,-1 5 2-16,0 2-3 0,-2 0 9 0,1 6-2 15,-2 3 8-15,3 1 5 0,-5-2 1 0,-4 2-3 16,2 5 4-16,-1-4-3 0,-5 2 1 0,1-3-2 16,-4 4-3-16,3 0-3 0,0-2-13 0,-5-3 3 15,-1 3 1-15,2 0-6 0,-2-2-3 0,0 0-11 16,-2-2-27-16,2 2-28 0,0-4-42 0,0 2-36 0,0-13-42 16,2 20-52-16,-1-7-61 0,2-4-77 0,-3-9-340 15,3 13-745-15,3-8 330 0</inkml:trace>
        </inkml:traceGroup>
        <inkml:traceGroup>
          <inkml:annotationXML>
            <emma:emma xmlns:emma="http://www.w3.org/2003/04/emma" version="1.0">
              <emma:interpretation id="{E71F27CA-B9A5-41BB-A644-6818E3FBECCE}" emma:medium="tactile" emma:mode="ink">
                <msink:context xmlns:msink="http://schemas.microsoft.com/ink/2010/main" type="inkWord" rotatedBoundingBox="12454,5648 13813,5602 13827,5988 12468,6034"/>
              </emma:interpretation>
            </emma:emma>
          </inkml:annotationXML>
          <inkml:trace contextRef="#ctx0" brushRef="#br0" timeOffset="104563.6228">10849 4549 78 0,'0'0'326'0,"0"0"-24"0,0 0-20 0,0 0-11 16,0 32-16-16,0-32-21 0,3 18-12 0,0-5-16 15,0 2-9-15,3-1-10 0,-2-1-16 0,8 0-9 16,-7 0-13-16,5 2-17 0,2-3-4 0,-3 3-10 0,2-3-5 16,2-1-13-16,-4-3-11 0,7 0 1 15,-4 0-16-15,5-4-6 0,-2 2-7 0,0-5-4 16,1 2-11-16,0-3 3 0,4-3-9 0,-4 2 1 15,-1-5-7-15,0-2 3 0,-3 0-7 0,0-1-10 16,1-2 6-16,-5 1-15 0,4-2-5 0,-5 3 0 16,-1-6-6-16,0 1-9 0,-3-2 0 0,2 1-1 0,-5-1 4 15,3 1-3-15,0-2 4 0,-3 0-9 0,0 5 7 16,0-1-1-16,-3-1-3 0,3 14 5 0,0-17 1 16,0 17 0-16,-3-14 4 0,3 14-5 0,0 0-2 15,0-16 5-15,0 16-6 0,0 0 0 0,0 0 1 16,0 0 0-16,0 0 4 0,0 0-3 0,0 0 4 15,0 0-2-15,28 26 6 0,-22-15-3 0,1-4 7 16,7 3 2-16,-2 0-5 0,1 0 18 0,1-1-5 16,-1-2 2-16,2 2 5 0,3-7 2 0,1 1-3 15,-2-3-1-15,5 1 0 0,-4-1 4 0,12-2-8 16,-11-2 5-16,8-1-2 0,-2-3-4 0,-2 1 2 16,2-2 4-16,-6 0-4 0,-2 0-8 0,2-4 5 15,5 0-3-15,-5-1 5 0,-5 2-10 0,-2 2 6 16,3-5-3-16,-8 4-3 0,-4 1 3 0,2-6 10 0,-4 6-13 15,-1-1 1-15,0 11 3 0,-3-20-7 16,3 20-14-16,-9-11 12 0,0 8-5 0,9 3-2 16,-25-3 6-16,10 6-1 0,-3 1-13 0,2 0 9 0,-10 9 5 15,-1-1 1-15,4 0-4 0,5 3 1 0,-5 1 4 16,4-1-3-16,4 2 1 0,3 0-2 0,3-3 7 16,2 3 4-16,-1 1 0 0,5-3-1 0,2-1 6 15,1 3 6-15,6 0 2 0,0-2 2 0,3-2 7 16,1 2 7-16,12-2 7 0,2-2 1 0,2 0 8 15,3-5 0-15,12 1-1 0,6-7 2 0,0 0 6 16,5 0-7-16,-1-3-7 0,-1-4-4 0,-1 0-5 16,1-4 0-16,-4 5-4 0,-3-1-3 0,-4-4-8 15,-11 4 0-15,-1 2-9 0,-7 1-12 0,-4-3-31 0,-4 6-32 16,1-4-55-16,-5 0-40 0,-8 5-53 0,0 0-70 16,0 0-88-16,0 0-356 0,0 0-782 15,0 0 345-15</inkml:trace>
        </inkml:traceGroup>
        <inkml:traceGroup>
          <inkml:annotationXML>
            <emma:emma xmlns:emma="http://www.w3.org/2003/04/emma" version="1.0">
              <emma:interpretation id="{9CFCFDE6-41E1-4ADF-BC55-DE4F9824051E}" emma:medium="tactile" emma:mode="ink">
                <msink:context xmlns:msink="http://schemas.microsoft.com/ink/2010/main" type="inkWord" rotatedBoundingBox="14916,5475 15901,5441 15916,5886 14931,5920"/>
              </emma:interpretation>
            </emma:emma>
          </inkml:annotationXML>
          <inkml:trace contextRef="#ctx0" brushRef="#br0" timeOffset="106072.6277">13305 4249 123 0,'0'0'210'0,"0"0"-3"0,0 0-7 0,0 0-7 0,0 0-8 16,0 0-6-16,0 0-7 0,0 0-3 0,0 0-10 15,0 0-2-15,0 0-11 0,0 0-2 0,0 0-10 16,0 0-12-16,0 0-4 0,0 0-11 0,0 0-10 15,0 0-2-15,0 0-12 0,0 0 0 0,0 0-2 16,0 0 4-16,0 0-3 0,17 25 5 0,-17-25-17 16,7 14 10-16,-1-4 2 0,-3-3-4 0,3 4-3 15,0 0-4-15,0 2 8 0,0 1 3 0,2-1-5 16,-4 0 0-16,3-1-4 0,1 3 2 0,-5-2-3 0,6 4 2 16,-5-5 1-16,5 1-15 0,-1 0-4 15,-2-3 0-15,1 2-8 0,-4-2-5 0,2 0 0 16,-1-1-5-16,-1 0 1 0,3-1-4 0,-1 1-7 0,-5-9-3 15,4 13 4-15,-1-8-8 0,-3-5 2 0,6 11-5 16,-6-11-1-16,0 0-11 0,3 8 10 0,-3-8 4 16,0 0-3-16,0 0 1 0,4 9 0 0,-4-9 1 15,0 0 5-15,0 0 3 0,0 0 4 0,0 0-2 16,0 0-4-16,0 0-3 0,0 0 0 16,0 0-5-16,0 0 1 0,0 0-3 0,-7-33 1 0,7 33-7 15,1-26-8-15,-1 13-12 0,2-10-5 0,1 5-19 16,0 2 1-16,3-5 1 0,0 0-4 0,0-4 3 15,1 4-2-15,1 5 5 0,-1 1 2 0,1-1 0 0,-1 4 9 16,4-3-8-16,0 2 10 0,-2 1-5 16,2 3 9-16,-2 1 3 0,0 0-7 0,1 3-2 15,-2 2 7-15,2-1-2 0,-10 4-4 0,18-2 15 0,-18 2-3 16,18 3 11-16,-6 2-9 0,-5 1 0 0,5 6 6 16,-1-4-1-16,-2 6 7 0,0-4-5 0,-1 4 19 15,1-4-12-15,-1 3 1 0,1 3 6 0,-3-3 0 16,1 1-3-16,1 1 5 0,-4-2 1 0,1 1-1 15,-2-4-2-15,4 5 4 0,-2-4-3 0,-1-5-1 16,-2 8 5-16,1-7-7 0,-3-7-4 0,5 17-1 16,0-10 0-16,-5-7 2 0,0 0-2 0,3 13 2 15,-3-13-5-15,0 9 2 0,0-9 2 0,0 0 3 16,0 0-2-16,0 0 6 0,0 0 1 0,0 0-3 0,0 0-2 16,0 0 1-16,0 0-2 0,0 0-3 15,0 0-2-15,0 0 1 0,12-31-4 0,-8 16 2 16,-4 8-14-16,0-8 5 0,3 2-8 0,0-5 0 0,0 2 0 15,2 1 2-15,-2-1-7 0,0 1 1 0,0-1-2 16,0 1 3-16,1 0 0 0,2 2 4 16,2-1-2-16,-4 3 2 0,2-2 3 0,-3 4-4 0,3-2 4 15,0 6 2-15,1-5-5 0,2 2 0 0,-1 0 2 16,1 4 5-16,-2-3-5 0,4 3 6 0,-11 4 4 16,26 0 7-16,-14 0 7 0,3 2 1 0,2 2 6 15,-1 1 4-15,7 4 1 0,-7-3 4 0,0 3 2 16,4 4 4-16,-2-2 8 0,2 3 5 0,0 3 6 15,1 1 0-15,-3-5 3 0,-8 5-1 0,8-1-2 16,-6-1-2-16,-3 0-3 0,-2-1-3 0,4 1 1 16,-5-1-5-16,-2 2-5 0,-1-3-4 0,-1-1-2 15,-2 2-4-15,0-1-4 0,-5-4-13 0,8 2-20 16,-3-2-30-16,0-10-37 0,-4 22-31 0,1-13-45 16,-2 1-32-16,5-10-31 0,-1 17-43 0,1-7-46 15,0-10-60-15,-5 16-401 0,5-16-825 0,5 11 365 0</inkml:trace>
        </inkml:traceGroup>
        <inkml:traceGroup>
          <inkml:annotationXML>
            <emma:emma xmlns:emma="http://www.w3.org/2003/04/emma" version="1.0">
              <emma:interpretation id="{58800E7F-4A5C-423D-AA6E-F3AB7EB18D58}" emma:medium="tactile" emma:mode="ink">
                <msink:context xmlns:msink="http://schemas.microsoft.com/ink/2010/main" type="inkWord" rotatedBoundingBox="17793,4828 21211,4711 21245,5715 17827,5833"/>
              </emma:interpretation>
            </emma:emma>
          </inkml:annotationXML>
          <inkml:trace contextRef="#ctx0" brushRef="#br0" timeOffset="108295.3907">16242 4389 135 0,'0'0'250'0,"0"0"-15"0,-9-8-7 0,9 8-5 16,0 0-2-16,0 0-13 0,-9-6-7 0,9 6-17 16,0 0-14-16,0 0-18 0,0 0-11 0,0 0-23 15,0 0 6-15,0 0-7 0,0 0-3 0,-10 21-6 16,10-11 1-16,0-10-11 0,-3 21 1 0,3-6 2 15,0-3 8-15,3 0-17 0,-2 2-2 0,1-2-14 16,2 2 6-16,2 1 1 0,0-4-7 0,-2-1-8 16,5 0 5-16,-1-3-3 0,2 3-9 0,2-2-4 15,2-5-8-15,-1 1 1 0,5-4-5 0,1 0 2 16,1-3-4-16,2-4-5 0,3 2-4 0,-2-5 5 0,2 0-16 16,1-4 5-16,-4 2-1 0,2-5-4 0,-2 1 3 15,1-1-10-15,-3-2-4 0,-5 2-1 16,3-3-8-16,-4-5-6 0,-5 4-6 0,1 3-5 0,-4-6 0 15,-4 2-5-15,-1 3 4 0,-1 1-13 0,-3 0 1 16,-6-2 3-16,3 3-4 0,-4-1 9 0,-2 4 4 16,3 3 1-16,-3-3 1 0,-2 2 1 0,1 3 0 15,-5 0 6-15,3 0-5 0,-3 5 3 0,2 1-6 16,-2-3 3-16,0 6-8 0,-1 2 13 0,4 2-6 16,-2-1 2-16,-1 2-2 0,5 3 6 0,-5 3 12 15,5-2-12-15,2 1-10 0,-2 2 9 0,2 4 4 16,3-1-5-16,-3 5 1 0,5 4 3 0,0-8-3 15,3 5 3-15,-1-5 0 0,4 5-2 0,0-4 3 0,4 1 1 16,2 4-6-16,-3-7 4 0,3 3 2 16,2-3 3-16,2 2 2 0,3-4 6 0,1-1-12 15,-1 2 4-15,8-2 3 0,3-3-3 0,-6-4 6 0,12-1-12 16,-2-7 10-16,12 3-1 0,4-4-3 0,-1-6 6 16,2 2-5-16,2-2-1 0,-1-4 19 15,2 1-17-15,3-5 1 0,1 0-4 0,-3-2 5 0,1-1-2 16,-1 0 1-16,1 0 1 0,-3 0-5 0,-4 1 7 15,0-5-2-15,-1 1 3 0,-3 2-11 0,-3-3 6 16,1 1 5-16,-3-1-5 0,-6-2-1 0,4-3-4 16,-5 4-5-16,-2-1 8 0,-6 5-12 0,2-9 1 15,-3 7-4-15,-4 0-1 0,-5-4-5 0,1 2-2 16,-3-8 5-16,-1 6-3 0,-1 5 0 0,-5-2 10 0,4-1-3 16,-5 2-3-16,-4 3-1 0,4 2 6 15,-5 3 1-15,-2-1 4 0,2 1 2 0,-5 1-1 16,-1 3 3-16,1 0 1 0,-2 0 4 0,-1 1-2 0,-2 5 1 15,1-3 5-15,0 4-2 0,-3 1-8 0,-1 1 5 16,-2 3-6-16,2 1 2 0,-8 2 4 0,1 5 2 16,2 3 4-16,-4 0-4 0,6 4 20 15,-2 1-7-15,0 4 3 0,-3 7-3 0,0 1 6 0,4 3-7 16,2 0 9-16,0 4 8 0,4 0-4 0,2-1 0 16,1 3 5-16,3 1-4 0,4-3 13 0,1 7-13 15,3-4 8-15,3 1-5 0,0 1-5 0,3 0-4 16,4-5 7-16,-1-8-8 0,7 10-6 0,5 0 8 15,0-6-1-15,3 0-10 0,0-9 5 0,1-1-13 16,4-5 13-16,1-4-4 0,7 5 4 0,-3-10-7 16,8-1 13-16,1-5-9 0,1-2-5 0,-1-4-7 15,-1-3 2-15,-2-3 8 0,0-2-1 0,2 2-10 16,-12 1 1-16,3-5-2 0,-4 1 7 0,1 1-10 16,-3-3 7-16,2 3 1 0,-3 3-5 0,0-7-2 15,-10 12 4-15,5-6-5 0,-5 5 8 0,-4 3-12 16,2-1-3-16,-11 4 10 0,15-7-4 0,-8 6-3 0,-7 1 7 15,17 1-7-15,-17-1 2 0,13 7 5 0,-5-2 0 16,-1 1 1-16,-1 1-2 0,0-1 11 0,1-1-7 16,1 4-2-16,1 2 1 0,1-6 4 0,-1 1 2 15,-1-1-4-15,4 1 0 0,1 0 1 0,0-2 6 16,5 0-1-16,-3-3-3 0,3-1 1 16,-3 0 1-16,3-1-6 0,-2 1 6 0,2 0-2 0,-3-4 2 15,5 1-3-15,-6-1-1 0,3-1 1 0,-4 0 2 16,1-3-4-16,-1 5 2 0,-4-3-3 0,1 5 2 15,-2-7-1-15,-1 2-2 0,-1-1 5 0,2 0 3 16,-8 7-4-16,10-14-3 0,-8 8-1 0,-2 6 2 16,3-16-4-16,-3 16 2 0,0-17-2 0,-2 6-9 15,2 11 6-15,-9-16-2 0,3 6-1 0,-4 2-5 16,5 0-3-16,-7-1 6 0,-1-1-5 0,0 5 4 0,-1-4-4 16,-4 4 9-16,-1 1-5 0,3-5 3 15,-4 7-4-15,-2 1 1 0,-1-7 2 0,-3 6 1 0,8 4 2 16,-3-1 11-16,1 2-20 0,-5-3 8 15,4 5-1-15,5-3-2 0,-4 5 2 0,2-5 1 0,4 3-3 16,-1 5 4-16,-2-5-5 0,5 4 2 0,2 2-2 16,2-1 14-16,-2-2-15 0,3 5 4 0,-1-2 1 15,1 2 1-15,2 2-2 0,4-1 1 0,-4 0 5 16,4-3 8-16,1 2-11 0,1 2 6 0,-2-2 5 16,4-2 0-16,0 2-3 0,-3-13 0 0,6 18 1 15,1-8 3-15,1-3-7 0,0 5 6 0,4-3-3 16,-1-6 4-16,-1 2 2 0,8-2 4 0,-3 1-12 15,3-4 2-15,-2 0 2 0,4-1-3 0,5-3 1 16,-1-3-6-16,-5 2 2 0,4-5-9 0,-4 2 0 16,4-3-3-16,-1-3-6 0,-1 3 5 0,-2-6-7 0,1 3 9 15,-6-10-5-15,0 10-6 0,1-5 1 16,-3 6 17-16,0 3-10 0,-5-4 5 0,1 5-3 0,-1 2 3 16,-3-1-2-16,2 1 0 0,-6 7 11 0,9-11-3 15,-4 6 4-15,-5 5-8 0,7-5 1 0,-7 5 2 16,0 0-4-16,0 0-9 0,9-6 17 0,-9 6-7 15,0 0 0-15,0 0 9 0,20 16 4 0,-14-12 5 16,1 3 0-16,-1 0-2 0,5 1 5 0,2 0 0 16,-4 0-3-16,4 6 5 0,-1-7 0 0,0 1-2 15,-3-2 3-15,5 4-3 0,-3-6 1 0,3 3 1 16,-5-4-3-16,3 1 2 0,0-3-9 0,-12-1 10 16,19 1-1-16,-8-1-2 0,-11 0-2 0,26-6-1 15,-14 1-2-15,2 0-1 0,2 1 0 0,-2-2 4 16,-1-4-1-16,-3 4-2 0,4-3 3 0,-1-1 3 15,-1 3-9-15,0-3 1 0,2-1-8 0,-1 0 9 16,-6 7-6-16,4-2-1 0,-4 0-2 0,2 1 1 0,2 1 3 16,-11 4-4-16,15-3 2 0,-15 3 1 0,19 1 0 15,-10 3 3-15,1-1 2 0,-2 3 1 16,1 1 4-16,-2 0-2 0,-1 0-2 0,5 5-1 0,-5-1 2 16,1 1 0-16,2-1-1 0,-3-1-1 0,-2-1-8 15,2 0 6-15,-4 1 0 0,4-1 2 0,-3-4-4 16,-3-5 4-16,6 14-3 0,-6-14 4 0,4 10 0 15,-4-10-5-15,3 5 6 0,-3-5 6 0,0 0 0 16,0 0 2-16,0 0-5 0,0 0-4 0,0 0 0 16,0 0 1-16,20-16-2 0,-13 3 3 0,-1-1-7 15,2 3 6-15,2-6-6 0,-3 4 1 0,5-11-2 16,5 5-4-16,-4-4-3 0,5 3-5 0,2 0 7 16,-1 2-3-16,2 5 3 0,-2-4-4 0,-1 10-1 0,-2 0 2 15,4 2 3-15,4-1 2 0,-3 2 5 0,1 8 2 16,5-2 8-16,0 2 3 0,-3 4 3 15,2 2 1-15,-5 1 2 0,3 5 0 0,-2-1-1 0,4 3 0 16,-5 4-4-16,0-2-3 0,4 10 2 0,-6-7-7 16,-4-4-16-16,2 7-30 0,-4 1-41 0,-2-4-45 15,-1 3-42-15,-4-9-43 0,-2 4-46 0,1 4-59 16,-4-9-64-16,-1 0-403 0,0-5-842 0,0-11 373 16</inkml:trace>
        </inkml:traceGroup>
        <inkml:traceGroup>
          <inkml:annotationXML>
            <emma:emma xmlns:emma="http://www.w3.org/2003/04/emma" version="1.0">
              <emma:interpretation id="{5356817B-9FBB-4C42-85B4-C1B5350BB0E0}" emma:medium="tactile" emma:mode="ink">
                <msink:context xmlns:msink="http://schemas.microsoft.com/ink/2010/main" type="inkWord" rotatedBoundingBox="22577,4565 25541,4463 25583,5680 22618,5782"/>
              </emma:interpretation>
            </emma:emma>
          </inkml:annotationXML>
          <inkml:trace contextRef="#ctx0" brushRef="#br0" timeOffset="109229.872">20986 3687 126 0,'0'0'249'0,"0"0"-13"16,-3-13-6-16,3 13-3 0,0 0-3 15,0-12-5-15,0 12-9 0,0 0-2 0,-6-10-6 16,6 10 1-16,0 0-11 0,0 0-15 0,0-12-9 0,0 12-24 16,0 0-11-16,0 0-21 0,0 0-7 15,0 0-10-15,0 0-2 0,0 0 0 0,15 26 7 0,-5-12-13 16,-1 3 14-16,5 1 2 0,1 3 7 0,4 1-3 16,8 8 5-16,3-3 5 0,-2-1 7 0,5 0-2 15,1 0-3-15,1-5-1 0,3 4-5 0,0-2 0 16,-4-4-7-16,8 2-2 0,-4 0-5 0,1-4-6 15,1 1-5-15,1 2-9 0,-2-3-9 0,-5 0-3 16,0-1-5-16,-10-1-6 0,-2-4-7 0,-1 0 0 16,-1-3-5-16,-7 4-6 0,5-7-7 0,-3 2-1 15,-2 0-3-15,-2 1-2 0,-4-5-4 0,2 2 1 16,2 2-6-16,-5-2-10 0,-6-5-9 0,10 6-17 16,-6-1-14-16,-4-5-24 0,6 7-22 0,-6-7-25 0,0 0-22 15,6 6-23-15,-6-6-16 0,0 0-13 16,0 0-33-16,0 0-36 0,0 0-29 0,0 0-34 15,0 0-64-15,0 0-297 0,-19-36-727 0,13 23 321 0</inkml:trace>
          <inkml:trace contextRef="#ctx0" brushRef="#br0" timeOffset="109664.5491">21863 3307 179 0,'0'0'225'16,"0"0"-13"-16,-3-11-11 0,3 11-5 0,0 0-17 16,0 0-7-16,0 0-18 0,-6-6-8 0,6 6-8 15,0 0 1-15,-18 23-5 0,8-4-5 0,-7 5-1 0,1 9 0 16,-4 4-9-16,-3-1-2 0,0 7 3 0,-4 3 2 15,-7 11-1-15,-2 4 0 0,8-15-4 16,-8 16-5-16,0-4 5 0,-5 0-3 0,0-1-1 0,10-15 7 16,-9 12 6-16,11-8-16 0,0-1 4 15,0-5 5-15,1-2-5 0,-2 1 5 0,3 0-6 16,0-5-4-16,5-1-7 0,-3-5-6 0,7-7-3 0,1-2-6 16,4 1-7-16,3-7-3 0,2-1-7 0,1-1-6 15,-1-3-7-15,2-3-4 0,0 4-5 0,6-9-4 16,-9 10-6-16,9-10-4 0,-9 7-2 0,9-7-2 15,0 0-5-15,-3 9-2 0,3-9-3 0,0 0-8 16,0 0-19-16,0 0-18 0,-10 5-20 0,10-5-26 16,0 0-24-16,0 0-31 0,0 0-17 0,0 0-27 15,0 0-35-15,0 0-40 0,0 0-41 0,0 0-68 16,0 0-331-16,0 0-743 0,27-22 329 0</inkml:trace>
          <inkml:trace contextRef="#ctx0" brushRef="#br0" timeOffset="110584.8669">22718 4053 193 0,'0'0'299'15,"3"11"-12"-15,-3-11-17 0,1 17-16 0,1-9-6 16,-2 3-14-16,4 2-12 0,-1 1-16 16,1-2-11-16,4 0-10 0,-2-1-8 0,1-1-16 0,4 3 3 15,-2-5-12-15,0 2-12 0,4-1 1 16,3-1-12-16,-7-3-2 0,8 2-10 0,-2-5-18 0,0-2-3 15,3 1-1-15,-2-1-9 0,2-1-10 0,0-1-2 16,-3-2-13-16,0-1 0 0,-2 1-15 0,0-3 2 16,1-1-3-16,-5 4-2 0,0-7-6 0,-2 5-5 15,1-4-2-15,-1-2-1 0,-1 5-11 0,-1-6-2 16,1 2-2-16,-1-3-10 0,-2 0 3 0,2 1 2 16,-4 5-6-16,4-3-2 0,-2 1-5 0,-3 10-12 0,4-13 20 15,-4 13-3-15,3-11-3 0,-3 11-7 0,5-8-9 16,-5 8 13-16,0 0-6 0,0 0-1 15,0 0 6-15,0 0 0 0,0 0 1 0,0 0 1 0,0 0-2 16,28 18-1-16,-22-11 0 0,0-3 3 0,2 3 10 16,2 4-6-16,0-4-2 0,2 0 10 0,2 3 3 15,-1-1 3-15,4-1-4 0,-1-4 3 0,9 4 3 16,-7-6-1-16,9-1-3 0,0-1 3 0,-3 0-2 16,6-3 3-16,-2 2-2 0,-1-7-7 0,0 2 1 15,0 2-4-15,-1-5 3 0,-2 1 1 0,2-2 2 16,-4 3 2-16,2-4-4 0,-8 1-8 0,1 2 5 15,-7-3 1-15,2 0-13 0,-3-1 0 0,3 1-7 0,-5-3 1 16,-1 1-8-16,-3 2-4 0,-3 0 3 0,2 4 1 16,-2 7 1-16,-6-21 3 0,0 15 0 15,6 6-3-15,-14-14 5 0,5 10-4 0,-2 2 10 0,-7 2-11 16,1 2 12-16,-1 2-7 0,0 1 5 0,1 0 16 16,-1 8-12-16,-3-2-1 0,7 0 2 0,1 1 8 15,-1 1 2-15,4 4-4 0,1-4 10 0,2 5 6 16,2-4 9-16,5 3 0 0,0-4 3 0,2 3 3 15,4-2 13-15,1-1 8 0,5 2 8 0,1 0 3 16,8 1 8-16,5-5 3 0,-1 2 0 0,3-4-1 16,1-4-2-16,2-1-9 0,0 2-3 0,-2-5-5 15,2-1-9-15,-3 3 1 0,-1-2-6 0,-1 1-5 16,-6-4-10-16,6 1-17 0,-7-2-23 0,-4 6-28 16,-15-3-34-16,19-6-36 0,-11 6-46 0,-8 0-27 15,12-4-40-15,-12 4-50 0,0 0-40 0,0 0-80 0,0 0-283 16,0 0-734-16,0 0 325 0</inkml:trace>
        </inkml:traceGroup>
        <inkml:traceGroup>
          <inkml:annotationXML>
            <emma:emma xmlns:emma="http://www.w3.org/2003/04/emma" version="1.0">
              <emma:interpretation id="{6F5E2CF7-9438-44A6-891A-6637FB2ECD3C}" emma:medium="tactile" emma:mode="ink">
                <msink:context xmlns:msink="http://schemas.microsoft.com/ink/2010/main" type="inkWord" rotatedBoundingBox="26627,4570 27561,4537 27602,5718 26667,5750"/>
              </emma:interpretation>
            </emma:emma>
          </inkml:annotationXML>
          <inkml:trace contextRef="#ctx0" brushRef="#br0" timeOffset="111172.7577">25016 3344 163 0,'0'0'299'0,"0"0"-21"15,0 0-30-15,0 0-17 0,0 0-6 0,0 0-3 16,0 0-12-16,31 22-1 0,-25-9-5 0,4-1-5 16,2 2-3-16,5 7-8 0,1 0-3 0,4 6-3 0,6-2-1 15,-2 1-1-15,4 1 4 0,-4-3-1 16,7 2-4-16,-3 0-5 0,6-2-6 0,-6-2-4 0,4-2-10 16,0 1-8-16,2-3-6 0,-9-4-8 0,7 3-9 15,5 0-7-15,-3-4-8 0,-11-1-11 0,2-2-4 16,3 0-12-16,-2-1-6 0,-7-3-9 0,4 0-6 15,-7 1-4-15,-1-3-7 0,-1 3-5 0,1-5-8 16,-7 3-11-16,-1-5-19 0,4 4-18 0,-13-4-24 16,11 2-24-16,-11-2-27 0,12 5-25 0,-12-5-44 15,0 0-43-15,0 0-29 0,0 0-31 0,10-11-34 16,-10 11-47-16,0 0-95 0,-4-24-239 0,4 12-730 16,0-1 323-16</inkml:trace>
          <inkml:trace contextRef="#ctx0" brushRef="#br0" timeOffset="111503.731">25948 3293 220 0,'0'0'249'15,"0"0"-17"-15,0 0-9 0,0 0-4 0,0 0-7 0,0 0-2 16,3 32-7-16,-3-14-6 0,-6 3-9 0,0 6 4 15,-5 11-11-15,-2 3-8 0,0-1-2 16,-2 2-3-16,-5 4 2 0,-2 0 1 0,-2 1 6 0,2 1-4 16,-14 13 3-16,11-17-2 0,-11 16-7 0,10-19-12 15,-9 19-5-15,8-19-10 0,1-2-5 0,4 3-3 16,-3-4-8-16,1-3-9 0,1 0-9 0,-3 4-12 16,6-8-3-16,1-2-10 0,5-5-10 0,0-2-6 15,0-3-5-15,2-5-6 0,2 1-11 16,2-1 0-16,-1-5-8 0,3-1-24 0,0-2-21 0,0 2-31 15,2-1-33-15,-3-1-25 0,7-6-58 0,-5 7-26 16,5-7-30-16,0 0-55 0,-10 4-61 0,10-4-435 16,0 0-825-16,0 0 365 0</inkml:trace>
        </inkml:traceGroup>
      </inkml:traceGroup>
      <inkml:traceGroup>
        <inkml:annotationXML>
          <emma:emma xmlns:emma="http://www.w3.org/2003/04/emma" version="1.0">
            <emma:interpretation id="{60F27B9E-1D78-4C42-9E28-2986B9DA6B08}" emma:medium="tactile" emma:mode="ink">
              <msink:context xmlns:msink="http://schemas.microsoft.com/ink/2010/main" type="line" rotatedBoundingBox="1575,7200 32291,6027 32346,7448 1629,8621"/>
            </emma:interpretation>
          </emma:emma>
        </inkml:annotationXML>
        <inkml:traceGroup>
          <inkml:annotationXML>
            <emma:emma xmlns:emma="http://www.w3.org/2003/04/emma" version="1.0">
              <emma:interpretation id="{FCEEE549-5985-4D08-B79D-5C8112CFB5CB}" emma:medium="tactile" emma:mode="ink">
                <msink:context xmlns:msink="http://schemas.microsoft.com/ink/2010/main" type="inkWord" rotatedBoundingBox="1576,7242 7158,7029 7204,8235 1622,8448"/>
              </emma:interpretation>
            </emma:emma>
          </inkml:annotationXML>
          <inkml:trace contextRef="#ctx0" brushRef="#br0" timeOffset="113427.1659">28 6063 87 0,'0'0'170'0,"0"0"-16"0,0 0-8 15,0 0-15-15,0 0-11 0,13-14-2 0,-13 14-12 0,0 0-5 16,6-10-5-16,-6 10-3 0,3-8-4 16,-3 8-1-16,0 0 2 0,3-13 0 0,-3 13 13 0,0 0 3 15,0-14 5-15,0 14 5 0,1-10 5 0,-1 10-2 16,0 0-5-16,0 0-12 0,0 0-14 16,0 0-8-16,0 0-3 0,0 0 6 0,0 0-1 0,15 28-1 15,-4-4 1-15,-2 1-5 0,4 9 7 0,-1 5-5 16,6 2 3-16,-5 1-2 0,2 1 3 0,2 5-12 15,2-6 2-15,1 4-6 0,-1-4-7 0,-1-1 2 16,-2 1-9-16,7-6 12 0,-6-2-18 0,3-2 3 16,-7-10-10-16,1 4 4 0,-2 1-3 0,1-5-5 15,-1-1-4-15,-5-6-6 0,7 4 5 0,-7-3-4 16,-1-1-2-16,0-3-5 0,2 1-1 0,-4-2 2 16,-2-4-8-16,-2-7 7 0,6 17-3 0,-2-12 2 15,-2 3-8-15,-2-8 2 0,1 12 1 0,-1-12 3 16,0 0-6-16,0 0-2 0,0 0 3 0,-7 13-8 15,7-13-6-15,0 0-10 0,-20-2 3 0,20 2-4 16,-21-7-4-16,11 5 2 0,1-3-9 0,-6 1-7 16,-1-2 3-16,1-1-1 0,-8-1-2 0,6 4 7 0,-3-2-7 15,1 1 3-15,-1 3 3 0,4-5 8 0,-8 0-2 16,6 6 3-16,0 1 0 0,2 1-1 0,-1 3-1 16,1-1 5-16,3 4-1 0,-1-5 2 0,1 5 0 15,-1 0 6-15,1 4-8 0,1 0 7 0,5 0 0 16,-2 4 2-16,1 1 1 0,2 1 2 0,2 1 5 15,1 3 8-15,3-4-5 0,-3 1-2 0,6-1 15 16,0 0-6-16,1 1 3 0,2-2 2 0,2-1-3 16,-1-2 6-16,1 2-1 0,3-1 0 0,1-5 4 15,-1 4 4-15,1-7-6 0,1 1-3 0,2-2 4 16,0 1 4-16,3-6-8 0,1-3-1 0,5-2 5 16,2-4-4-16,0-2-4 0,3 0-2 0,2-11-2 15,6-1 4-15,-1-1-9 0,-6-2-3 0,4-4 1 16,-1-1-6-16,3 2 7 0,-3-5-13 0,-5-2-6 0,0 2 0 15,2 2-9-15,-6-2 7 0,1 3 1 16,-10 8-4-16,0-1 5 0,-4 4 0 0,-1 2 4 16,-2 3 2-16,-3 4-6 0,1 3 8 0,-3 1 3 0,-3 7 2 15,8-11 12-15,-8 11-12 0,4-7-4 0,-4 7 3 16,0 0 2-16,0 0-2 0,0 0 12 16,0 0 3-16,20 17-3 0,-17-6 12 0,6 3 3 0,-2-1 9 15,2 0-4-15,-1 2 5 0,5 4 2 0,-1-2 5 16,3 0 0-16,-2 2-6 0,1-6-2 0,2 6 7 15,-7-3-13-15,3-3 2 0,-3 0 2 0,3 1-11 16,-2-2 2-16,-1 0-6 0,-1-5 4 0,-2 2-12 16,0-3-14-16,0-1-17 0,-6-5-25 0,7 7-27 15,-7-7-22-15,6 10-17 0,-6-10-27 0,0 0-46 16,0 0-45-16,0 0-45 0,0 0-79 0,0 0-230 16,0 0-634-16,-31-35 281 0</inkml:trace>
          <inkml:trace contextRef="#ctx0" brushRef="#br0" timeOffset="113817.8324">764 6360 101 0,'0'0'239'0,"0"0"-21"16,2-11-24-16,-2 11-16 0,0 0-21 0,0 0-17 0,16-6-20 16,-16 6-25-16,21 3-17 0,-7-3-19 15,0 0-17-15,4 0-4 0,2 0-6 0,-2 1-5 0,1 3 0 16,3-4-4-16,2 0-5 0,-4-2 5 0,5 2 4 15,0 2 5-15,1-2 11 0,-2 2 9 0,-5-2 12 16,0 5 15-16,1-3 11 0,-1 5 10 0,1-3 3 16,-4 3 9-16,2 0 4 0,-3 4 7 0,1-1-3 15,-2 3 10-15,-1 0-2 0,0 1 6 0,-4 1-2 16,3 5 10-16,0 4-1 0,-3-2 0 0,-1 1 5 16,-1 1 4-16,-1 0-8 0,0-3-2 0,0 2 2 15,-2 0-12-15,2 0-5 0,2 0-6 0,-2 1-8 16,1-4-3-16,-4-2-10 0,3-1-8 0,6 3-3 0,-6-3-8 15,0-3-7-15,2 1-7 0,1-2-5 16,-2-4-4-16,3 7-4 0,-1-7-3 0,2 2-4 16,-4-5 1-16,7 1-8 0,-5-4-3 0,1 2-1 15,-1-2-11-15,-2 1-16 0,-7-4-21 0,20 0-25 16,-20 0-37-16,18-6-40 0,-9 2-38 0,0-3-45 16,-9 7-41-16,9-13-42 0,-8 4-48 0,5-4-78 15,-6 13-294-15,-3-18-760 0,3 18 337 0</inkml:trace>
          <inkml:trace contextRef="#ctx0" brushRef="#br0" timeOffset="114134.7399">1228 6857 171 0,'0'0'277'16,"-15"1"-17"-16,15-1-25 0,0 0-27 0,0 0-21 16,0 0-16-16,-4-12-18 0,4 12-16 0,22-14-12 15,-4 3-12-15,4-2-12 0,7-2-6 0,-2 2-13 16,7-6-4-16,-6 6-5 0,10-4 3 0,-4 2 8 15,5 1 4-15,-11 7 2 0,3-7 4 0,-2 11-1 16,-1-4 3-16,-3 1-2 0,-1 1 7 0,0 0-9 16,-5 4 0-16,-1 1 3 0,-4 1 5 0,-7 4 4 15,4-3 8-15,-2 2 8 0,0 1 3 0,1 2 5 16,-3 0-9-16,1-3 1 0,-1 4-1 0,2-1-9 16,-1 1-6-16,-2 0-6 0,1 0-6 0,1 2-8 15,-1 0-3-15,1 0-14 0,-2-2-2 0,-1-1-6 16,1 0 0-16,2 5-12 0,-4-3-4 0,1 0-8 0,-1-3-22 15,-4-6-35-15,8 18-35 0,-4-13-51 0,-4-5-42 16,8 13-37-16,-7-8-50 0,-1-5-52 0,0 0-89 16,0 0-312-16,0 0-746 0,0 0 330 0</inkml:trace>
          <inkml:trace contextRef="#ctx0" brushRef="#br0" timeOffset="114288.5749">1699 6301 17 0,'-4'-12'321'0,"1"1"-32"0,3 11-31 0,0-19-24 16,0 9-28-16,0 10-24 0,7-17-34 0,-4 8-47 15,-3 9-45-15,11-14-50 0,-2 4-45 0,3 1-65 16,0-2-176-16,-3 0-302 0,7 2 134 0</inkml:trace>
          <inkml:trace contextRef="#ctx0" brushRef="#br0" timeOffset="114512.441">1983 6091 263 0,'0'0'315'0,"4"15"-8"0,1-1-3 0,1 3-8 15,1 1-5-15,5 2-6 0,2 3-5 0,0 3-8 0,4 9 1 16,3-1-3-16,-1 1-12 0,-1-3-14 0,2 8-6 16,0-1-16-16,0 1-19 0,-2 1-16 0,2-2-16 15,1 0-13-15,-4-6-20 0,-4 2-8 0,4-2-15 16,-1 1-11-16,-3-8-8 0,-1-1-14 0,-2 1-15 15,-1-2-25-15,-2-1-42 0,-1-2-42 0,-1-5-43 16,0-2-52-16,-2 0-54 0,-2-4-41 0,-2 3-55 16,1-5-49-16,-1-8-382 0,0 0-776 0,-1 14 344 15</inkml:trace>
          <inkml:trace contextRef="#ctx0" brushRef="#br0" timeOffset="115120.7753">2564 6777 26 0,'11'-5'260'16,"-4"-1"-11"-16,5-2-12 0,2 0-11 0,1-1-8 0,0-2-19 16,1 1-15-16,5-2-13 0,0 0-13 15,-2 0-17-15,2-5-11 0,-2 5-15 0,1-3-11 16,-5 4-8-16,3-6-9 0,-5 6-8 0,-4 1-9 0,0 0-9 16,0-1-8-16,-5 2-6 0,-2-2-4 15,-1 0-7-15,-1 11-2 0,-6-18-9 0,-1 12-3 16,-1 1-2-16,-1-2 0 0,-4 0 1 0,-3 3-3 15,1 1 4-15,-3 3 4 0,1 3 8 0,0 1 5 0,-3 4 4 16,1 0 4-16,2 0 4 0,1 6 0 0,3 1 2 16,4-1 4-16,-5 6 0 0,4-2-2 0,2 0-3 15,7-1 0-15,-1 7 2 0,2-7 2 0,2 5-4 16,4-5 2-16,1 4-8 0,2-4 2 0,5 1-5 16,-3-4-1-16,3 1-5 0,2-5 2 15,5 6-8-15,-4-8 2 0,8 3-3 0,-7-5 0 0,1 0 4 16,5-5-12-16,-5 3-5 0,8-9-8 0,-7 4 2 15,7-4 5-15,-10 0-5 0,9-3 1 0,-5 1-1 16,1-8-8-16,-6 9 6 0,-1-4-3 0,-6 2 2 16,5-1-3-16,-5 2 4 0,-5-2 2 0,2 2 6 15,-6 7 5-15,9-10 0 0,-9 10 4 0,9-9 5 16,-9 9-9-16,6-7-8 0,-6 7-2 0,0 0-6 0,0 0 6 16,0 0 5-16,0 0 2 0,25 13-4 0,-17-10 2 15,-1 4 3-15,2-3 8 0,5 6-1 0,-1-2 11 16,-1 2-10-16,0-3 4 0,1 3-4 15,1-3 0-15,-1 0-3 0,1-1 1 0,-2 1-6 0,-4-2-1 16,3 1 1-16,-4-4 0 0,2 3 0 0,-9-5 2 16,12 4 1-16,-12-4 13 0,9 2 23 15,-9-2 1-15,0 0-2 0,0 0 1 0,12-13 1 0,-12 13-1 16,3-13-1-16,-3 2-8 0,0 11-3 0,2-24-3 16,-1 7-9-16,-1 3-2 0,2-1-6 0,-2-3-13 15,4-2-12-15,2 4-21 0,0-1-22 0,0 2-20 16,3-8-32-16,3 3-28 0,-3 3-31 0,3 4-28 15,1 1-30-15,1 1-34 0,5-6-38 0,-6 8-33 16,7-4-59-16,-7 0-271 0,-1 6-697 0,2-6 310 0</inkml:trace>
          <inkml:trace contextRef="#ctx0" brushRef="#br0" timeOffset="115497.5527">3676 6339 3038 0,'-11'-11'163'0,"4"5"-79"15,-1-1-17-15,2-1-40 0,-1 2-7 0,7 6-8 0,-9-10-2 16,9 10-10-16,-6-11-9 0,6 11-17 0,0 0-22 15,0 0-27-15,0 0-40 0,0 0-42 16,0 0-80-16,10-14-222 0,-10 14-498 0,12-1 220 16</inkml:trace>
          <inkml:trace contextRef="#ctx0" brushRef="#br0" timeOffset="115330.8048">3677 6468 233 0,'0'0'228'0,"7"5"-11"0,-7-5-2 0,6 8-5 15,-6-8-6-15,11 13 1 0,-7-3-6 0,2-2-9 0,0 5-5 16,5 0-11-16,-7 1-9 0,5 3-13 0,-1-3-7 16,1 1-9-16,-3 2-10 0,4-1-11 0,-6 0-11 15,2 2-8-15,2-2-13 0,1 0-3 0,-5-2-10 16,5 1-8-16,-6-4-7 0,3 0-12 0,-1-4-33 16,1 0-28-16,-6-7-36 0,4 17-46 15,-1-11-50-15,-3-6-40 0,3 8-78 0,-3-8-219 0,0 0-529 16,0 0 234-16</inkml:trace>
          <inkml:trace contextRef="#ctx0" brushRef="#br0" timeOffset="116110.7464">4023 6450 253 0,'10'8'322'0,"-1"2"-17"0,2 3-20 16,-1-2-9-16,-1 0-17 0,0 0-15 0,0 2-16 0,-3 1-16 16,2 1-7-16,1 2-15 0,-5-2-20 0,2 1-14 15,0-1-9-15,-2 2-15 0,-1 0-8 16,2-3-15-16,-1 0-7 0,-1 1-15 0,-1-3-8 16,1 0-1-16,-3-2-8 0,0-10-10 0,3 18 2 0,0-12-14 15,-3-6-8-15,1 12-5 0,-1-12 6 0,0 0-16 16,2 11-8-16,-2-11-8 0,0 0-12 0,0 0-17 15,0 0-9-15,0 0-10 0,0 0-4 0,15-31-15 16,-12 22-6-16,0-1-6 0,1-4-3 0,-2 0 5 16,-1-1 6-16,5 2 9 0,-1-3 2 0,0 3 5 15,-3 0 13-15,4-4 7 0,-2 5 15 0,1 5 12 0,-1-1 13 16,4-4 10-16,-4 5 8 0,-4 7 3 16,9-10 9-16,-9 10 5 0,8-4 8 0,-8 4 13 15,0 0 9-15,22 9 0 0,-14-7 14 0,-3 5 0 0,4 3 4 16,5-2 0-16,-5 2-4 0,3 3-8 0,1-1 1 15,-1-2-9-15,2 3-4 0,-1-2-8 0,2 3-4 16,-2-4-5-16,1 4-5 0,4-7-4 0,-3 3-5 16,1-3-3-16,-1 1 0 0,0-2-6 0,1-1-4 15,-2-1-4-15,-4-3-2 0,6-1-4 0,-16 0 1 16,23-1-7-16,-13-3-1 0,-1-1-3 0,-1-1 14 16,2-1-21-16,-2-5-1 0,-3 0 0 0,-2-3-3 15,3 1-2-15,0-3-1 0,-4 0 3 0,4-8 1 16,-3 10-3-16,-3-2 4 0,3 3-2 0,-2 3 0 15,2-4-4-15,-3 6 4 0,0 9-1 0,3-13-4 16,-3 13-3-16,3-10 4 0,-3 10-5 0,0 0 5 16,0 0-1-16,0 0 7 0,18 6-2 0,-18-6 3 15,15 14-1-15,-6-3 0 0,-2 3 6 0,4-1-1 0,-1 2 4 16,2 0-3-16,-3 0 0 0,8 3-2 0,-5-3 0 16,-2-1 4-16,3-1-3 0,-1 4 0 15,-1-4-6-15,-2-1-14 0,0-1-28 0,1 0-33 0,-1-1-35 16,-3-3-44-16,0-1-37 0,-6-6-39 0,2 8-53 15,-2-8-89-15,0 0-295 0,0 0-723 16,0 0 320-16</inkml:trace>
          <inkml:trace contextRef="#ctx0" brushRef="#br0" timeOffset="116270.3099">4652 6229 226 0,'-6'-5'310'0,"6"5"-42"16,0 0-39-16,0 0-37 0,-6-8-35 0,6 8-40 16,0 0-54-16,0 0-71 0,0 0-99 0,0 0-135 15,0 0-261-15,0 0 116 0</inkml:trace>
          <inkml:trace contextRef="#ctx0" brushRef="#br0" timeOffset="116608.6345">5003 6503 273 0,'7'9'323'16,"2"4"-16"-16,3-2-12 0,-4-1-17 0,2 5-12 15,-2-6-12-15,-1 4-20 0,-1-4-18 0,1 3-17 0,-1-4-18 16,0 3-14-16,0-5-17 0,-3 1-13 0,3 0-9 16,-6-7-17-16,6 11 0 0,-6-11-19 0,6 8-5 15,-6-8-11-15,0 0-5 0,6 9-3 0,-6-9-7 16,0 0-7-16,0 0-6 0,0 0-6 0,0 0-5 15,0 0 0-15,8-28-7 0,-7 18-11 0,2-7-3 16,-1 1-8-16,1-7-4 0,1 2-6 0,2 4-1 16,0-2 4-16,0 4-2 0,1-1 4 0,2 6 5 15,2-6 1-15,-1 7 1 0,2-1 11 0,-1 5 14 16,-1-3 7-16,8 7 6 0,-3 1 12 0,1 0 0 0,4 1 2 16,4 5-3-16,-2 3-5 0,2 0-4 15,0 4-3-15,-2 2-7 0,2-2-3 0,-2 5-4 16,-2 2-24-16,-1-5-43 0,0 5-48 0,-1 3-73 0,-4 9-89 15,-7-7-94-15,1-3-364 0,1 2-760 0,-3-10 337 16</inkml:trace>
        </inkml:traceGroup>
        <inkml:traceGroup>
          <inkml:annotationXML>
            <emma:emma xmlns:emma="http://www.w3.org/2003/04/emma" version="1.0">
              <emma:interpretation id="{BA9F85D3-A843-4C3E-A321-C9DEB8FEA4A6}" emma:medium="tactile" emma:mode="ink">
                <msink:context xmlns:msink="http://schemas.microsoft.com/ink/2010/main" type="inkWord" rotatedBoundingBox="8333,7139 11650,7012 11679,7792 8363,7918"/>
              </emma:interpretation>
            </emma:emma>
          </inkml:annotationXML>
          <inkml:trace contextRef="#ctx0" brushRef="#br0" timeOffset="118168.7132">6749 5980 222 0,'-6'-21'258'0,"5"13"-4"0,-2 0-3 0,3 8-14 0,-6-16-9 15,3 7-6-15,3 9-5 0,-3-16-17 0,3 16-14 16,-5-8-9-16,5 8-32 0,0 0-8 0,0 0-19 16,0 0-4-16,0 0-3 0,0 0-8 0,14 27 1 15,-7-4-7-15,5 3 4 0,2 8-2 0,1-1 6 16,1 4-10-16,3-2 3 0,-4 4-3 0,5 2-5 16,-5-6-6-16,-2 6-3 0,6-5-5 0,-5 5-6 15,-1-6-14-15,-1 1-2 0,8-1 1 0,-14-8-8 16,4-3-8-16,-1 1 5 0,-5 0-11 0,8-5 9 15,-9-2-9-15,0-4-7 0,2 0 0 0,-2-5 1 0,0 0-2 16,-3-9 0-16,0 14-3 0,0-14-1 0,3 8-1 16,-3-8-1-16,6 7 0 0,-6-7-10 0,0 0 7 15,0 0-7-15,0 0 4 0,0 0-11 0,0 0-13 16,7-27-14-16,-2 11-8 0,1 1-3 0,0-1-4 16,0-2-3-16,-2-3-1 0,8-4-4 0,-6 5 10 15,7-1 5-15,-5 3 3 0,5 1 2 0,-1 2 0 16,2 2 14-16,0 1-12 0,0 0 2 0,2-2 8 15,1 7-2-15,-4-4 3 0,5 5 1 0,9-3 2 16,-11 6-1-16,-2 0 4 0,4 3 7 0,1 1 3 16,-1 1-8-16,-3-1 9 0,1 3 2 0,1 2-1 15,-4-3 7-15,0 7 8 0,2-3-5 0,-4 4-8 16,-1-3 15-16,2 2 7 0,-6-1-9 0,-1 0 6 16,1 0 2-16,-3 2-2 0,1 2 9 0,-5 0-5 15,-2 2-3-15,-5-3 2 0,1 1-10 0,-4 2 9 0,4-2 2 16,-8 0-4-16,1 2 11 0,1-4-13 0,0 3-3 15,-1-4 4-15,2 1-3 0,-1 0 5 0,-2-5-5 16,-2 1-7-16,4-1 3 0,4-2 0 0,-1-1 0 16,10-3-4-16,-20 4-6 0,13-3 6 0,7-1 1 15,0 0 1-15,0 0-13 0,-21-8-7 0,21 8-15 16,-2-13-9-16,2 13-9 0,6-17 1 0,2 8-9 16,-1-4-1-16,2 7-7 0,2-6 2 0,4-2 4 15,1-2 0-15,-3 6 2 0,2-2 2 0,6 0 11 16,-1-4 8-16,-5 6 5 0,5-3-1 0,-3 5 4 15,2 0 7-15,1 1 8 0,-4 0 4 0,9-4 6 16,-5 10 17-16,-1 0 2 0,-2-2 0 0,8 2 4 16,-3 2 10-16,2 2 9 0,1-2 1 0,1 5 2 0,1-4 3 15,1 3 4-15,-4 1-3 0,4-1 3 16,-2 2 4-16,0-4 7 0,0 0-11 0,1-1 6 16,-2 0 0-16,0 1-2 0,2-3 0 0,-4-2-2 0,-7 1 5 15,0-3 0-15,-1-1 1 0,2 0 3 0,-4 2-1 16,-2-2 7-16,0-1-3 0,0 1-1 0,-2 3-5 15,-2-4-4-15,-7 6-2 0,12-8-10 0,-12 8-3 16,5-11-4-16,-5 11-9 0,6-10-14 0,-6 10-28 16,0 0-32-16,0-13-42 0,0 13-46 0,0 0-46 15,-11-14-44-15,11 14-32 0,-16-11-48 0,10 7-57 16,-8 1-95-16,-2-7-297 0,1-1-808 0,-1 3 358 16</inkml:trace>
          <inkml:trace contextRef="#ctx0" brushRef="#br0" timeOffset="118339.3305">7802 6133 92 0,'-3'-7'322'0,"3"7"-22"15,0-17-21-15,0 17-24 0,6-21-17 0,-3 10-25 0,5-3-19 16,-2 6-21-16,3-5-18 0,4 2-21 0,3 2-12 16,1-2-27-16,8 4-33 0,-2-3-31 0,0 2-30 15,3 2-35-15,-2 1-45 16,1 0-27-16,-6 1-50 0,7 0-227 0,-7 0-412 0,-3-2 182 0</inkml:trace>
          <inkml:trace contextRef="#ctx0" brushRef="#br0" timeOffset="118556.057">8318 5925 219 0,'9'-1'277'0,"-9"1"-3"0,0 0-14 0,0 0-12 16,17-3-24-16,-17 3-25 0,0 0-19 0,9 6-1 16,-9-6-11-16,7 12 1 0,2-2-5 0,-2 3-5 0,-1 5-10 15,8 2-3-15,-8 2 0 0,10 4-11 0,-7-1-7 16,2 1-2-16,-1 10-18 0,-1-9 2 15,0 8 10-15,-2-9-19 0,-1-2-9 0,-1 5-10 0,1-3-5 16,0 1-7-16,0 1-10 0,-2-1-6 0,-1-3-1 16,0 0-12-16,0-8-4 0,-3 6-13 15,3-4-25-15,0-2-35 0,-3 0-23 0,0-1-31 0,0-4-26 16,0-1-34-16,0-10-33 0,-3 18-55 0,3-18-75 16,-6 7-253-16,6-7-613 0,-6 6 272 0</inkml:trace>
          <inkml:trace contextRef="#ctx0" brushRef="#br0" timeOffset="118870.7223">8369 6483 157 0,'0'0'347'0,"-9"-8"-17"16,9 8-21-16,-7-7-23 0,7 7-28 0,0 0-21 16,-2-17-20-16,2 17-20 0,15-12-18 0,-5 4-19 0,5 1-13 15,2-1-15-15,4 1-13 0,4 0-15 0,3 4-2 16,2-6 5-16,-3 7-20 0,7-1 0 15,5-1-10-15,-9 4 7 0,0 1-6 0,4 1 1 0,-7-2 9 16,1 0-5-16,-1 1-4 0,1 4-5 0,-1 0 13 16,-4-1 1-16,-4-2 4 0,0-1 5 0,-2 3-2 15,2-4 11-15,-2 3-1 0,-3 0-1 0,-3 0 0 16,-1-3-3-16,-10 0 0 0,23-2-1 0,-23 2-7 16,16-4-3-16,1 3-9 0,-9-5-8 0,6 4-6 15,-5-3-7-15,-2-1-7 0,2 1-13 0,-9 5-14 16,17-9-33-16,-4 1-29 0,-4 0-49 0,1 2-61 15,-4-1-46-15,0-6-41 0,-1 5-60 0,1-6-62 16,-3 0-415-16,-3 0-835 0,0 2 370 0</inkml:trace>
          <inkml:trace contextRef="#ctx0" brushRef="#br0" timeOffset="119330.7252">9212 6106 145 0,'13'11'293'0,"3"-2"-19"0,-2-2-15 15,-5-3-20-15,7 3-19 0,-2 1-15 0,1-1-19 0,-2 1-18 16,-3 0-11-16,-1 0-21 0,2-5-8 0,-2 3-13 16,-2 0-11-16,2-1-13 0,-3 1-15 0,-6-6-15 15,8 8-18-15,-8-8-20 0,3 7-19 0,-3-7-17 16,0 0-20-16,2 11-11 0,-2-11-11 0,0 0-5 16,0 0-10-16,0 0-2 0,0 0 0 0,0 0 0 15,0 0 5-15,0 0 6 0,0 0 1 0,-19-28 7 0,19 28 6 16,3-22 10-16,2 9 9 0,1 0 12 0,-1-2 17 15,3 2 17-15,1 2 15 0,1 0 16 16,5 1 19-16,2 0 13 0,2 3 16 0,8-1 7 16,-2 5 14-16,8 0 8 0,-2 3-3 0,10 0 0 0,0 5 1 15,1 1 5-15,-3 4-6 0,0 2 6 0,1-3-17 16,-6 7-18-16,2-1-10 0,-11-1-9 16,8 5-9-16,-12-4-4 0,0 3-39 0,-3-2-32 0,-3 6-52 15,-5-2-69-15,-4-4-85 0,-3 1-388 0,2-2-653 16,-5-1 290-16</inkml:trace>
        </inkml:traceGroup>
        <inkml:traceGroup>
          <inkml:annotationXML>
            <emma:emma xmlns:emma="http://www.w3.org/2003/04/emma" version="1.0">
              <emma:interpretation id="{75013569-E06B-4F0D-AF10-C97EEB98EC92}" emma:medium="tactile" emma:mode="ink">
                <msink:context xmlns:msink="http://schemas.microsoft.com/ink/2010/main" type="inkWord" rotatedBoundingBox="12853,6774 19509,6520 19548,7540 12892,7794"/>
              </emma:interpretation>
            </emma:emma>
          </inkml:annotationXML>
          <inkml:trace contextRef="#ctx0" brushRef="#br0" timeOffset="120460.0016">11273 6343 160 0,'0'0'341'0,"0"0"-17"0,1 16-18 16,-1-16-18-16,2 16-24 0,2-9-10 0,-1 2-12 16,2 6-7-16,2-6-22 0,0 3 5 0,5 0-12 15,0-1-16-15,3 0-10 0,2-2-13 0,-1-4-5 16,3 1-21-16,1-2-6 0,-1-3-11 0,8-4-17 16,-2 3-7-16,2-4-7 0,0-3-10 0,-3-3-13 15,4-1 0-15,-5 1-8 0,1-4-6 0,-5 2-3 16,-3 3-14-16,-2-6 7 0,-1 5-7 0,-1-2-2 15,-6-3-8-15,3 3-1 0,-4-3-13 0,-10 6-5 16,2-7-9-16,-6 5-2 0,0-2 2 0,-4 5-10 16,4-3 3-16,-8 4 1 0,1 0-2 0,-2 7 1 15,-3-4-1-15,2 8 4 0,-5-4-5 0,6 6 8 0,-9-1-5 16,5 8 1-16,-1-4-8 0,3 4 5 0,6-2 2 16,-1 5 3-16,5-1-5 0,-1-2 5 0,4 8 1 15,-1 1 1-15,8-5 6 0,0 0-7 0,0-1 2 16,3-1 2-16,5-1 2 0,-4 1-1 0,5-1 9 15,0-1-11-15,5-3 1 0,-2 0 0 0,3-2 0 16,-1-7-4-16,4 1-9 0,2-4 1 0,-2 2-10 16,-2-4 5-16,3 0-1 0,2-7 1 0,-4 1 17 15,-2-4-22-15,4-1 13 0,-3-1-2 0,-1-5 2 16,2 3 0-16,2-2 0 0,-5-2 2 0,-8 5 6 0,5-6-9 16,-3 2-1-16,-1 5 6 0,-1 2-5 0,-3-3 3 15,0 10 12-15,5-3-19 0,-8 10 4 0,6-12-2 16,-6 12-3-16,9-6 3 0,-9 6 1 0,0 0-1 15,0 0 12-15,21 10 0 0,-15-6 3 0,-1 6-2 16,3-2 2-16,4 2 3 0,3 4 0 0,-3 0 3 16,1-2-4-16,2 0 5 0,1-1 2 0,4 2 3 15,4-1-1-15,0-2 1 0,1-2-3 0,2-2 2 16,-3-5-1-16,1 3-2 0,5-4 6 0,-8-1-7 16,4-8-2-16,2 4 3 0,-3-5-5 0,2-1 6 0,0 0 3 15,-5-3-3-15,2-2-5 0,0-3-1 16,-6 2-3-16,4-4-5 0,-5 0 3 0,-4-3 2 15,-1 0-8-15,1-12-3 0,-11 8-6 0,4-8-4 0,-5-1-10 16,-2-1 3-16,-8-4-4 0,4 6-11 0,-3-1 1 16,-4 0 12-16,-3 0-9 0,3 12 12 0,-3-8-3 15,3 11 8-15,-3 4-7 0,-1 0 11 0,4 5-4 16,1 2 2-16,-1 1 5 0,3 3-1 0,9 7 2 16,-16-3-2-16,16 3 5 0,-16 10-1 0,5 1-3 15,2 3 9-15,2 11 6 0,-2 1 6 0,1 10 1 16,2 2 8-16,3 1 12 0,-1 2-16 0,4 1 5 15,0 0 2-15,1-2 4 0,4 1-4 0,1-2-10 0,0-2 12 16,6 1-4-16,-5-10-2 0,2-3-1 0,5 10 9 16,-1-13-14-16,-1 3 1 0,1-5 1 15,2 2-6-15,2-10-11 0,-2-2-18 0,2-2-15 0,1-5-27 16,8-3-20-16,1-1-28 0,-2 0-25 0,2-4-25 16,-2-5-27-16,2 2-35 0,-5-2-42 0,2-6-56 15,3 0-273-15,-6-4-641 0,6-6 284 0</inkml:trace>
          <inkml:trace contextRef="#ctx0" brushRef="#br0" timeOffset="120742.6202">12788 5596 123 0,'-3'-11'342'0,"-2"1"-22"0,5 10-28 16,-6-10-21-16,6 10-18 0,-3-11-24 0,3 11-23 15,0 0-15-15,0 0-12 0,0 0-13 0,0 0-1 16,9 32-4-16,-4-16 3 0,1 9-8 0,7 8 2 15,-4 4 2-15,2 1 6 0,-1 1-10 0,4 0-1 16,-3 0-5-16,3 3-2 0,-2-4-5 0,-3 3-1 16,7-3-11-16,-1-1-3 0,-1-1-2 0,-3 0-10 0,-3-9-4 15,1 0-13-15,0 2-10 0,0-4-4 0,0-1-9 16,0 0-6-16,-2-2-6 0,-1-2-7 0,-1-5-6 16,4 6-4-16,-4-6-7 0,0-2-10 0,-1 4-18 15,1-8-24-15,-2-2-31 0,-2 2-26 0,-1-9-26 16,5 9-21-16,-5-9-21 0,0 0-24 0,0 0-36 15,0 0-33-15,0 0-35 0,0 0-32 0,0 0-55 16,0 0-308-16,-18-31-714 0,13 18 317 0</inkml:trace>
          <inkml:trace contextRef="#ctx0" brushRef="#br0" timeOffset="120900.4872">12888 6165 180 0,'-5'-6'363'0,"5"6"-15"0,-9-11-19 15,9 11-15-15,-4-7-22 0,4 7-21 0,0 0-21 0,0 0-18 16,0 0-27-16,7-18-4 0,2 14-22 0,-9 4-13 15,26-10-19-15,-7 5-16 0,6-2-13 0,2 1-12 16,2-1-11-16,-3 2-19 0,3-1-36 0,1-3-46 16,-1 4-39-16,4-1-62 0,-3 1-74 15,0-3-101-15,-3 0-289 0,12-2-618 0,-1 1 274 0</inkml:trace>
          <inkml:trace contextRef="#ctx0" brushRef="#br0" timeOffset="122123.9821">13493 5512 159 0,'0'0'234'0,"0"0"-5"0,0 0-7 0,0 0 2 0,0 0-8 15,5 35-8-15,-1-21-5 0,2 15-12 0,2 8-5 16,1-2-5-16,1 3-12 0,2 1-6 0,3 0-3 15,-2-1-14-15,1-4-6 0,4 2 0 0,-2-1-11 16,0 0-3-16,1-4 0 0,-5-5-11 0,0-2-7 16,3 1 11-16,-2-1-16 0,1 0-5 0,-3-1-4 15,-2-6-8-15,3 5-7 0,0-2-3 0,-4-4-13 16,-1-3-5-16,1 5-4 0,-1-6-8 0,-1 2 2 16,2-1-3-16,-4-6-8 0,2 2-2 0,-3-1-5 0,-3-8-2 15,6 16-4-15,-2-12 6 0,-4-4-4 16,0 0-1-16,3 11-1 0,-3-11 0 0,0 0 2 15,0 0 0-15,0 0-4 0,0 0-3 0,0 0-4 0,0 0 4 16,0 0-7-16,0 0 1 0,0 0-12 0,-34-15-1 16,22 8-8-16,-3 0 13 0,-1 0-20 0,-8 1 2 15,-1-4-2-15,-2 2 12 0,4 4-12 0,-6-3 4 16,2-3-5-16,3 7 2 0,-3-1 4 0,2 0 0 16,5 3 3-16,1 2-1 0,-1-2-4 0,3 2 7 15,2 3 2-15,0-4-3 0,3 6 1 0,4-3 2 16,-2 5-9-16,2-1 11 0,2 0-6 15,2 2 7-15,0 2 2 0,4-11 4 0,0 22 2 0,4-11 1 16,-1 2 6-16,3-1 0 0,1 1 2 0,4 1 1 0,4-5 1 16,-2 3 0-16,5-5-6 0,4 3-5 0,-1 1 2 15,-1-8 5-15,5 3-2 0,2-4 1 16,0-2 2-16,1-4-5 0,3-1-2 0,1 0 0 0,-4-2-1 16,0-4-7-16,2 2-7 0,-1-3 7 0,8-5-4 15,-3 3 1-15,-11-1-4 0,0 0 4 0,0-3 3 16,-4 2 0-16,5-1 6 0,-9-4-7 0,0 4-4 15,1-4-2-15,-7 7 6 0,-1 0 1 0,-1 0 9 16,4 4-7-16,-8 0 1 0,3 3 3 0,-6 7-4 16,5-12 3-16,-5 12-6 0,5-6-2 0,-5 6-4 15,0 0 6-15,0 0 0 0,0 0 7 0,19 11-1 16,-14-2-7-16,-1 3 3 0,2-2 3 0,3 3 13 0,0-1-13 16,-1 0 3-16,1 0 9 0,1 1-15 15,-1-2 6-15,3 0 6 0,0 2-12 0,-5-4 3 16,2 4-9-16,-1-7-17 0,-2 2-26 0,1-2-32 0,-2 1-37 15,-5-7-30-15,6 10-35 0,-6-10-31 16,5 7-43-16,-5-7-77 0,0 0-328 0,0 0-713 0,0 0 317 16</inkml:trace>
          <inkml:trace contextRef="#ctx0" brushRef="#br0" timeOffset="122480.5135">14108 5855 82 0,'3'-15'275'0,"-3"5"-27"0,3 1-24 16,1 0-24-16,5-5-18 0,-1 7-22 0,4-1-16 16,5 3-12-16,0-3-17 0,8 4-6 0,1 1-14 15,0-1-10-15,6 4-8 0,-4 1-6 0,3 2 0 16,-2 0 2-16,-1 1 4 0,3 3 3 0,-4-3 6 0,0-1 5 16,0 7 5-16,-2-3 0 0,-2 4 7 15,-7-4-8-15,0 0 7 0,-2 4-7 0,-1 0 11 16,-1 2 4-16,-1-2 16 0,-7 3-6 0,1 3 9 0,-4 1-9 15,-2-1 13-15,-1 7 8 0,-4-3-10 0,5 4-5 16,-8-2-1-16,6 1-1 0,-2-6-5 16,-1 6-4-16,3-2-9 0,-1-5-9 0,2 2-4 15,1-2-3-15,1 0-17 0,0-3 0 0,1 3-5 0,2-2-8 16,2 1-4-16,1-4-4 0,0-4-3 0,0 1-10 16,3 2 1-16,1-5-1 0,-1-1-7 0,6 2-5 15,-2-5-13-15,5 5-25 0,0-7-31 0,-1 0-43 16,-1-3-47-16,0 3-41 0,-1-4-44 0,-3 0-59 15,0-2-79-15,-4-1-430 0,4-4-849 0,-5-1 375 16</inkml:trace>
          <inkml:trace contextRef="#ctx0" brushRef="#br0" timeOffset="122818.257">14452 6172 5 0,'-13'0'346'15,"13"0"-33"-15,0 0-34 0,0 0-24 0,0 0-31 16,0 0-17-16,39-13-22 0,-20 8-21 0,6-2-14 16,4-3-15-16,11 3-17 0,-12 3-16 0,14-6-16 15,-2 3-9-15,-2-1-7 0,0 0-4 0,3-1-10 16,-10 4-3-16,-4 0-9 0,1 2-4 0,-8-1 1 16,2 0 6-16,-6 3 4 0,2-1 5 0,-3 2 11 15,-3 0 3-15,-12 0 12 0,21 0 10 0,-12 3 8 16,1-2 7-16,-1 3 8 0,-1 2-5 0,1-1 6 15,-2 0 5-15,-1 2 6 0,2 1 4 0,-1-1-5 16,0 0-6-16,1 6-3 0,2-3-8 0,-2 2-8 16,1-1-11-16,3-2-8 0,-5-2-7 0,4 8-4 0,-4-7-15 15,1 3-3-15,-2-3-16 0,-1-1-31 16,-2 3-45-16,6-5-38 0,-9-5-44 0,8 10-36 0,-8-10-26 16,3 7-44-16,-3-7-49 0,0 0-70 0,0 0-326 15,0 0-726-15,0 0 322 0</inkml:trace>
          <inkml:trace contextRef="#ctx0" brushRef="#br0" timeOffset="122971.9862">14991 5610 240 0,'-3'-24'308'0,"1"-1"-32"0,2 3-31 16,2 2-22-16,-1 4-26 0,4 0-20 0,-4 3-24 15,7-1-31-15,-1 7-34 0,4 0-45 0,-4 3-43 16,2 1-41-16,3-1-52 0,-2-1-87 0,-10 5-113 15,17 0-318-15,-17 0 140 0</inkml:trace>
          <inkml:trace contextRef="#ctx0" brushRef="#br0" timeOffset="123168.4043">15274 5470 136 0,'6'9'283'0,"-6"-9"-6"0,9 19-2 16,0-5-2-16,0 8-7 0,0-2-8 15,3 4-4-15,-5 0-6 0,4 8-8 0,-2 7-7 0,4-4-9 16,-1 4-15-16,-5 2-7 0,11-5-17 0,-6 7-15 15,-1-1-15-15,1-7-11 0,0 1-12 0,-5-8-12 16,-1 0-12-16,1-1-2 0,-2 1-19 0,-1-2-12 16,2 0-6-16,-3-2-40 0,-3 1-36 0,3-8-30 15,-1-2-47-15,-2-4-43 0,3 3-47 0,-3-14-48 16,-3 17-49-16,1-10-369 0,2-7-692 0,0 0 306 16</inkml:trace>
          <inkml:trace contextRef="#ctx0" brushRef="#br0" timeOffset="123779.1698">15693 6216 193 0,'0'0'249'0,"18"-7"-14"0,-11 5-3 0,5-2-5 15,2-3-12-15,-1 1-11 0,2-1-13 0,3-1-13 16,-3-1-13-16,3-2-12 0,4 0-17 16,2 0-4-16,-2-2-16 0,-1 2-7 0,2-1-11 0,-2-4-9 15,-5 3-7-15,-3 4-9 0,5-8-5 0,-4 4-3 16,-4 0-11-16,-2-3-7 0,-5-1-6 0,-3 3-1 15,-2-3-9-15,-2 3-3 0,-4 1-4 0,-1 2 0 16,-4 4-1-16,-4 0-12 0,0 1 4 0,-7 2 4 16,-3 4-5-16,0 2 2 0,2 3 4 15,-2 7 4-15,1-3 3 0,4 1 4 0,4 1 2 0,2 5 4 16,2-4 3-16,2 1 6 0,0 4-1 0,5-3-4 16,1 3 3-16,2-3 0 0,4 4-5 0,3-1-2 15,0-5 3-15,3 5-10 0,4-3 1 0,-1-1 4 0,4 1-4 16,5 0-1-16,-3-3-8 0,9 0-12 0,-3 2 5 15,6-6 0-15,-8-1-10 0,0-1-10 16,8-5 1-16,-3 2-6 0,5-4-7 0,-12 2-3 0,6-5-2 16,-4 3 2-16,-2-6 6 0,2 5 3 0,-4-4 2 15,1 1-8-15,-1-5-1 0,-1 4 8 16,-2-4 7-16,-2 1 4 0,2 1-2 0,-5 2 4 0,4 2 3 16,-4-2-7-16,-7 7 1 0,15-7-3 0,-7 4 4 15,-8 3 4-15,16-1 2 0,-16 1 2 0,15 7 2 16,-5-2-1-16,-2 1 3 0,1-1 0 0,1 2 9 15,1 1 1-15,-2-1-1 0,1 4-1 0,1 0 0 16,-1 0 3-16,5-5 4 0,-5 2-3 16,2 2 6-16,-3-7-9 0,-3 3 5 0,-6-6-8 0,11 8 13 15,-11-8 6-15,9 4 9 0,-9-4 7 0,0 0 13 16,6 7 5-16,-6-7-3 0,0 0-1 0,0 0 0 16,0 0 9-16,0 0-3 0,0 0-3 0,-2-28 1 0,2 28-4 15,0-22-6-15,3 12-6 0,1-4-9 0,1-4-7 16,2 3-4-16,-1-1-15 0,5-5-24 15,2 1-24-15,-2 6-27 0,2-8-35 0,4 3-19 16,-4 1-27-16,6 0-11 0,-2 11-22 0,-2-4-17 0,7 0-16 16,-6 4-26-16,1 2-18 0,1 2-15 0,-6-5-37 15,3 4-37-15,-5 1-201 0,0 2-579 0,2-1 255 16</inkml:trace>
          <inkml:trace contextRef="#ctx0" brushRef="#br0" timeOffset="124128.7194">16767 5602 250 0,'-8'-22'408'0,"4"7"-39"15,0 0-39-15,-1 2-32 0,4-1-36 0,1 14-23 16,-5-15-33-16,5 15-30 0,0 0-26 0,0-10-38 15,0 10-46-15,0 0-50 0,0 0-60 0,0 0-53 16,13 28-63-16,-7-18-271 0,0-3-466 0,2 4 207 16</inkml:trace>
          <inkml:trace contextRef="#ctx0" brushRef="#br0" timeOffset="123946.3486">16761 5909 216 0,'10'1'171'15,"-10"-1"38"-15,0 0 4 0,17-1-10 0,-17 1-18 16,0 0-16-16,12 4-12 0,-12-4-12 0,10 4 0 15,-10-4 2-15,9 7-4 0,-4 0-6 0,-5-7 0 16,9 13-6-16,-3-5-4 0,-1 2-11 0,3 1 2 16,-1-1-7-16,1 4-10 0,-4 0-1 0,2-3-18 15,0 3-5-15,-1-2-7 0,1 0-12 0,-2-1 0 16,-2-1-8-16,-1 0-14 0,2 0-25 0,-3-10-24 0,2 16-40 16,-2-16-39-16,-5 16-57 0,1-8-64 0,4-8-305 15,-6 7-560-15,6-7 248 0</inkml:trace>
          <inkml:trace contextRef="#ctx0" brushRef="#br0" timeOffset="124739.789">17091 5855 33 0,'8'12'280'0,"-2"-4"-13"0,2 3-15 15,-2-1-14-15,1 3-10 0,-1-1-17 0,0 0-6 16,0 0-6-16,0 2-13 0,0 3-15 0,0-2-13 16,0-1-12-16,-1-2-7 0,-1 2-20 0,1-3-4 15,-4 0-10-15,2-1-18 0,-3-10 0 0,4 18-10 16,-4-11-2-16,0-7-4 0,5 14-14 0,-5-14 1 16,1 11-10-16,-1-11-1 0,0 0 1 0,0 13-5 15,0-13-1-15,0 0-4 0,0 0-5 0,0 0-8 16,0 0 1-16,0 0-5 0,0 0-7 0,0 0-11 15,0 0-7-15,3-37-2 0,2 26-11 16,-5-5-10-16,4 2-2 0,-1-5-5 0,2 1 6 0,1-2-4 16,3-1 8-16,-2 0 1 0,4 4-3 0,-4 2 12 15,1-2 6-15,0 3 5 0,1 0 18 0,-1 5 15 16,4-4 11-16,-8 6 9 0,5 0-1 0,-1 1 9 0,-8 6-4 16,13-9 0-16,-13 9 3 0,15 2 10 0,-15-2-10 15,13 7-1-15,-5-1 6 0,-1 2-1 0,4 3 8 16,-4 1-7-16,1-4-6 0,-1 7-2 15,4-3-5-15,-4 3-3 0,2-1-3 0,1-1-9 0,-2-1 5 16,1 2-9-16,0 2-1 0,0-5-6 0,-3-3-1 16,0-2-14-16,-3 1-14 0,-3-7-16 0,12 11-13 15,-8-5-8-15,-4-6-5 0,8 5-14 0,-8-5-5 16,9 6 0-16,-9-6-1 0,0 0 9 0,0 0 2 16,17-6 3-16,-17 6 8 0,12-11 10 0,-9 4-3 15,3-4-1-15,2 0 10 0,-1-6 8 0,2 3-2 16,-1-3 7-16,-1 1 1 0,2 0 10 0,1-2 22 15,-2 6 13-15,-1 3 22 0,-1-1 16 0,2 4-11 0,-2-1 7 16,-6 7-1-16,13-8 8 0,-13 8-1 0,15 5 8 16,-15-5 2-16,19 10 11 0,-8 0 7 15,-1 1 5-15,-1 4-9 0,2 1 0 0,5 3-2 0,-7 1-3 16,2-3-2-16,-1 1-9 0,3 2-4 0,1-2-7 16,-2-5-6-16,-2 4-6 0,7 1-6 0,-10-6-1 15,3 1-8-15,-2-2-8 0,-1 2-26 0,-1-6-29 16,0 1-49-16,-3-2-44 0,-3-6-39 0,9 8-36 15,-9-8-54-15,0 0-79 0,0 0-120 0,0 0-287 16,0 0-792-16,0 0 350 0</inkml:trace>
          <inkml:trace contextRef="#ctx0" brushRef="#br0" timeOffset="124918.0356">17902 5422 71 0,'0'-25'544'0,"-2"3"-33"0,2 4-30 15,0 5-44-15,-4-2-43 0,2 4-41 0,1 0-33 0,-4 0-31 16,5 11-32-16,-6-13-30 0,6 13-46 16,-3-7-66-16,3 7-55 0,0 0-54 0,0 0-56 0,0 0-69 15,-19 19-82-15,13-5-115 0,-9 4-278 0,-1 0-643 16,-1 3 285-16</inkml:trace>
        </inkml:traceGroup>
        <inkml:traceGroup>
          <inkml:annotationXML>
            <emma:emma xmlns:emma="http://www.w3.org/2003/04/emma" version="1.0">
              <emma:interpretation id="{F1D190FF-0364-432E-B342-902541EDE6BB}" emma:medium="tactile" emma:mode="ink">
                <msink:context xmlns:msink="http://schemas.microsoft.com/ink/2010/main" type="inkWord" rotatedBoundingBox="20418,6493 24129,6351 24183,7759 20472,7901"/>
              </emma:interpretation>
            </emma:emma>
          </inkml:annotationXML>
          <inkml:trace contextRef="#ctx0" brushRef="#br0" timeOffset="126686.6509">18809 5318 115 0,'0'-18'307'0,"0"18"-17"0,0-16-9 16,0 16-7-16,0-13-3 0,0 13-24 0,1-10-20 15,-1 10-21-15,0 0-22 0,0-13-15 0,0 13-20 16,0 0-14-16,0 0-11 0,0 0-7 0,0 0-6 16,24 34-5-16,-15-10-4 0,1-1-2 0,4 12-8 15,-4-1 3-15,4 0-2 0,-2 0-3 0,0 5-5 0,-1-4-1 16,0 3-11-16,-1 1 1 0,-1-4-6 15,2 0-5-15,-1-1-8 0,2 2-2 0,-4-10-11 16,-3 3 4-16,1-2-5 0,5-1-6 0,-7-1-4 0,2-1 2 16,-1 1-7-16,-4-8 0 0,4 1 0 0,-2-1-5 15,0-4-3-15,0-1 3 0,-3-3-7 0,1 2-5 16,-1-11 8-16,3 13-4 0,0-5 1 0,-3-8-4 16,3 10 3-16,-3-10-4 0,0 0 5 15,0 0 0-15,2 11 0 0,-2-11-2 0,0 0-1 0,0 0-2 16,0 0-5-16,0 0-2 0,0 0-4 0,0 0-3 15,13-30-9-15,-7 19-4 0,0-1 1 0,3-2-7 16,3 0-11-16,0-3 16 0,4-1-9 0,4-1-2 16,-1 1 6-16,0 2 15 0,2-1-18 0,3 0 13 15,-1 7-7-15,-3-3 4 0,4 4 0 0,-4-1 4 16,2 3-5-16,-4 0 11 0,-2 4-3 0,2 0-3 0,2 3-3 16,-5 3 11-16,-1 0 4 0,3 4 10 0,-4 0-9 15,1 0-4-15,-1 1-3 0,-1 5 9 16,-2-4-5-16,4 2 16 0,-4-2-12 0,-1 3 5 0,2 0 2 15,-5 1 7-15,0 1 1 0,-5-6 2 0,1 2-3 16,2 1 0-16,-4-1 7 0,0-10 5 0,0 18 3 16,0-18-2-16,-6 18-2 0,2-12 1 0,-2 3-4 15,-3-3-2-15,-2 4 6 0,1-4-7 0,-2 1 3 16,-1 0-5-16,-1 0-6 0,-4 0 6 0,3-2-7 16,-3 0 1-16,2-2 0 0,-2 4 0 0,-1-6-1 15,-1 2-1-15,-4 1-1 0,5-3-4 0,1 1-1 16,0-4 2-16,0 2-2 0,-1 2-6 0,0-2 5 15,-1 1 0-15,-5-4 3 0,5 5-6 0,4-2-5 16,0 0-1-16,2 0-20 0,1 1 0 0,13-1-12 16,-20-1-10-16,20 1 0 0,-14 0-17 0,14 0-11 15,0 0-14-15,-12-3-14 0,12 3-21 0,0 0-12 0,0 0-18 16,0 0-13-16,0 0-17 0,0 0-25 0,0 0-30 16,32-21-65-16,-17 15-205 0,5 1-552 15,7-9 245-15</inkml:trace>
          <inkml:trace contextRef="#ctx0" brushRef="#br0" timeOffset="128099.9291">19769 5927 142 0,'9'-3'196'15,"1"-1"-6"-15,-1-2-6 0,-9 6-9 0,12-5-12 16,-12 5-3-16,6-12-9 0,-6 12-6 0,5-11-10 0,-5 11-3 16,0 0-13-16,3-11-5 0,-3 11-10 0,0 0-7 15,0 0-10-15,0 0-8 0,0 0-4 16,0 0-1-16,0 0 0 0,0 0-2 0,0 0 2 0,0 0 4 15,-20 26 1-15,20-26-1 0,-4 17 2 0,2-7 3 16,2 5-2-16,0-2-5 0,2 4-4 0,2-7-1 16,-1 5 4-16,2 0-6 0,1-6-7 0,0 6-3 15,1-3 5-15,5 1-7 0,-1-4 12 0,1-1-18 16,1-1 1-16,2 0-16 0,1 1 12 0,1-5-5 16,2-1-4-16,-1 2 0 0,1-5-4 0,7-2-3 15,-2 1-4-15,2-3 1 0,-6 0-10 0,5-1 0 16,-7-1 2-16,-2 0 2 0,-2-3-2 0,-1 3-10 15,-1-3 5-15,0-2 2 0,-3-1-10 16,-3-3 9-16,2 3-4 0,-3-4 4 0,-2 3-7 0,-1-3-1 16,1 4-3-16,-3 2 4 0,0-1-3 15,0 12-3-15,0-20 2 0,0 20-7 0,0-14-2 0,0 14 0 0,-2-12-4 16,2 12 0-16,0 0 3 0,0 0 13 16,0 0-16-16,0 0 2 0,0 0-2 0,0 0-3 15,18 29 2-15,-10-21 3 0,-1 2 3 0,-1-3 2 0,6 3 2 16,2-1 4-16,2-1-2 0,2-1-3 0,-2-2 5 15,10 1-3-15,0-5 3 0,1 2 4 0,3-3-12 16,0-4 5-16,0-2 13 0,-2-1-7 0,11-1 1 16,0-2-3-16,-11-1 0 0,11-6-5 0,-3 6 6 15,-1-9-2-15,-8 6 9 0,8-1-8 0,-9-2-2 16,3-8 1-16,-5 7 0 0,-2-1-4 0,8-6 2 16,-14 1-8-16,-1-1-1 0,0-2-9 0,-6 2-2 15,-2-3-12-15,4 0 6 0,-8 0 1 0,-2 0-8 16,-1 5 3-16,-1-3-1 0,-2 1-3 0,-3-2 3 15,-2 4 0-15,-3 1 8 0,-3-1-2 0,2 8 2 16,-6-1 2-16,0 3 1 0,0 2 4 16,1 4 0-16,-7-1-1 0,0 0-7 0,4 7 10 0,-6-5 4 0,0 9-4 15,-1 0 4-15,8 1-5 0,-3 4 10 0,-2 8 1 16,7-1-1-16,-2 1 12 0,0 3-5 16,5 1 5-16,2 4 6 0,5 11-1 0,1-7 3 0,3-4 4 15,0 5 5-15,7 5-10 0,-1 6 7 0,6-13-4 16,2 8 0-16,1-11-1 0,3 8 3 0,4 1 5 15,-6-8-7-15,7-3-16 0,-4 3 17 0,1-2-11 16,0-4 7-16,4-3 1 0,0-1 0 0,-3-4-6 16,3 1-1-16,-2-7-1 0,-1 1 1 0,0-2-4 15,2-3 1-15,-3-2-6 0,3-2 3 0,-1-1 2 16,1 0-1-16,-4-2-1 0,2-1-10 0,-2-4 1 16,1-3 0-16,-4 6 3 0,2-7 1 0,-3 3 7 15,1 2-22-15,1-4 10 0,-2 6 4 0,-3-3-1 16,-2 5 2-16,-1-1-6 0,2 4 4 0,-8 3-10 15,16-4 1-15,-16 4 1 0,15 1 1 0,-15-1-4 16,15 5 12-16,-5 2-7 0,-1-2 7 0,2 8-2 0,-1-5 0 16,2 2-1-16,0 3 18 0,0-5-20 15,-2 0-1-15,7 0 4 0,-4 0 3 0,2-4-2 16,0 2 1-16,-2-2 2 0,4-3 9 0,-1 2 2 0,2-2 7 16,-3-2 0-16,1-2 1 0,-1 2 0 0,0-6 1 15,3 0-2-15,-1 1-3 0,0-4-6 0,-2-1 2 16,3 0-3-16,3-1 6 0,-3 3-8 0,-5-5 2 15,1 4-12-15,-1-1-6 0,2-2-7 16,-1 6-2-16,-1-4-12 0,-1 1 1 0,0 2 3 0,-3 2 17 16,1 1-15-16,-1 3 1 0,-9 2 1 0,18-7 4 15,-18 7 1-15,17 2 0 0,-17-2 1 0,17 7 0 16,-9-3 7-16,1 3 1 0,6 0 11 0,-5 4-11 16,4 0 5-16,-1 2 7 0,1 0-1 0,3 6 7 0,4 0-2 15,-1 3 2-15,5 3 1 0,-4-3-4 16,6 6 1-16,0-1 6 0,1 2-6 0,0 1-5 0,-1-2 6 15,0 3 1-15,0 0-5 0,-3 1 3 0,0-1 1 16,-4 1-3-16,-5-7 0 0,5 2-6 0,-7 1-3 16,1-8 7-16,-3 4-4 0,1-1-2 0,0 0 3 15,-4-1 3-15,-2-4 8 0,0-2-7 0,-3-1-8 16,1-2 8-16,-2-2-4 0,-2-3-3 0,1 2 7 16,-1-10-12-16,-1 16 8 0,1-16-2 0,-5 16 9 15,2-10-11-15,3-6 0 0,-10 7 5 0,5-3-2 16,5-4 3-16,-16 4 1 0,16-4-2 0,0 0-1 15,-25-8-3-15,14-4 1 0,1 6 7 0,1-1-5 16,-3-6 0-16,-2-3-6 0,1-3 4 0,0 1-3 16,-2-2-11-16,1-5 3 0,-5-7 8 0,1 1 6 15,0-2-15-15,3-5 4 0,2 5 3 0,-1-9 0 0,2-2 0 16,5-3-3-16,4-3 6 0,0-18-8 0,6 18-5 16,1 0 3-16,2-16-5 0,5 22 5 0,1-1-4 15,1 6 4-15,2 2 0 0,4 3 3 0,-2 3-4 16,1 8 1-16,1 2 0 0,0 1-2 0,1 3 3 15,1-3 6-15,1 7-7 0,2 0 6 0,1 5 7 16,-5 5-5-16,4-4-3 0,-2 7-3 0,2 2 3 16,0 4 3-16,-5 1-3 0,-4 6 3 0,6 1-5 15,-9 1 11-15,6 3 4 0,-8 3 6 0,-5-3-3 16,-2 5 11-16,0 0-9 0,-9 0-3 0,-5 1 15 16,-2-2-18-16,-7 0 6 0,2-1-7 0,-4-4 1 15,-8 8-16-15,5-8-11 0,0-3-27 0,-1 3-26 16,-2-3-38-16,1 0-45 0,0-2-47 0,3 0-72 0,0-5-332 15,8-6-660-15,6 2 292 0</inkml:trace>
        </inkml:traceGroup>
        <inkml:traceGroup>
          <inkml:annotationXML>
            <emma:emma xmlns:emma="http://www.w3.org/2003/04/emma" version="1.0">
              <emma:interpretation id="{7682BB85-EE2C-47A2-8801-E4A5D04BCB85}" emma:medium="tactile" emma:mode="ink">
                <msink:context xmlns:msink="http://schemas.microsoft.com/ink/2010/main" type="inkWord" rotatedBoundingBox="24962,6307 29945,6116 29986,7210 25003,7400"/>
              </emma:interpretation>
            </emma:emma>
          </inkml:annotationXML>
          <inkml:trace contextRef="#ctx0" brushRef="#br0" timeOffset="128700.6161">23357 5243 279 0,'0'0'267'0,"0"0"-10"0,0 0-10 0,0 0-5 16,0 0-3-16,27 26-8 0,-16-6-11 0,-1 0 0 15,5 5-9-15,0 10-3 0,3-2-8 0,1 2-14 16,1-1 12-16,-6 1-9 0,3-2 4 0,-7-7-17 15,2 1-9-15,0-2-15 0,-1 2 0 0,1-2-26 16,-2 1-8-16,-1-3-4 0,-2 1-15 0,-1 0-15 16,-1-7-6-16,-2 1-5 0,1 0-7 0,-2-4-5 0,-1 0-10 15,4 0-7-15,-5-4-23 0,1 1-26 0,-1-11-30 16,3 18-31-16,-1-11-24 0,-2-7-29 0,1 10-12 16,-1-10-24-16,11 3-38 0,-11-3-36 0,0 0-39 15,0 0-53-15,26-18-273 0,-18 6-642 0,5-3 285 16</inkml:trace>
          <inkml:trace contextRef="#ctx0" brushRef="#br0" timeOffset="129487.3579">23875 5680 163 0,'0'0'280'0,"3"-9"-14"0,-3 9-15 15,0 0-21-15,1-13-10 0,-1 13-11 0,0 0-9 16,0 0 2-16,-30 5-6 0,14 1-11 0,1 0-4 16,-1 5-7-16,-4 3-6 0,4-3-13 0,-3 7-10 15,4 0 5-15,-2 1-18 0,1 3-15 0,2-4 0 16,5-1-11-16,2-1-4 0,-2 0-8 0,5 0-5 15,-1 3-8-15,4-6-6 0,2 4-11 0,4-1 4 0,-2-3-12 16,4 0-8-16,1-1 0 0,3 0-2 0,1-4-2 16,3 2-2-16,2-6-8 0,-2 1 1 15,0 0-7-15,2-1 1 0,0-4-12 0,2-5 0 0,1 4-6 16,-3-4-1-16,3-1-1 0,-4-2-4 0,2 2-8 16,3-9 9-16,-6 6 2 0,1-2-1 0,-1 0-3 15,-1 2 5-15,-2 0-9 0,1 2 0 0,-4 0-2 16,3-3 7-16,-5 8-11 0,-7 2 6 0,17-7-6 15,-10 5 5-15,-7 2-5 0,15-3 4 0,-15 3 0 16,20 0 1-16,-8-3-4 0,-12 3-6 0,26 3 14 16,-9 0-5-16,2-3 2 0,1 4 2 0,-1-3 5 15,8-1-8-15,-2-1 3 0,2 1-1 0,-2 1 3 16,-1-4-2-16,5 1 2 0,-3-4 2 0,1 2 0 0,-4-6-2 16,-4 6 3-16,5-6 3 0,-8 0-6 15,-1 5 4-15,-1-5-7 0,-5 3 7 0,-1-3-3 0,-2 3 3 16,-1-4-7-16,-4 3-1 0,-1 8-5 0,-4-23 10 15,-2 13-6-15,-3-6-1 0,-3 7-5 16,0-2-6-16,-3 1 8 0,-1 7 4 0,-2-7-1 0,0 6 2 16,-6-3-2-16,-6 6-6 0,11 1 4 0,-8 0 0 15,8 4-1-15,2 0-3 0,1-1 4 0,0 2-4 16,2 1-6-16,1 3 12 0,-1 0-1 0,7 0-8 16,-2 2 3-16,4 0 5 0,1-1 0 0,2 0 0 15,2 3 3-15,0-13-14 0,2 19 14 0,4-9 6 16,1 1-5-16,1-5 0 0,4 2 5 0,1-2-7 15,1-1 5-15,0 1-4 0,4-4 1 0,-1-2 2 16,1 0 6-16,0-2-1 0,1-1-7 0,-3 0 2 16,1-5 3-16,7 4-1 0,-5-3-1 0,-4 1 0 0,3-3 3 15,0 1-3-15,-2 1-2 0,2-1 8 0,-3 1-7 16,3 4 3-16,-3-2-9 0,-2 0 0 16,-1 4 4-16,0-1 2 0,-12 2-7 0,21 2 4 0,-12 2 0 15,4-2 1-15,1 5 1 0,-4 1 1 0,2 2-1 16,-2-2 3-16,-2 2-6 0,2 3 8 0,-5-8-6 15,4 6 3-15,-5-1 1 0,-1-4 3 0,-3-6-2 16,8 15 2-16,-5-11 0 0,-3-4 15 0,3 10 8 16,-3-10 12-16,0 0 21 0,6 7 12 0,-6-7 5 0,0 0 5 15,0 0 3-15,0 0 1 0,0 0 5 16,0 0-5-16,0 0-4 0,-9-36-6 0,9 36-5 16,0-21-8-16,0 7-6 0,1-1-9 0,2 0-5 0,3-3-13 15,5-3-20-15,-2 1-27 0,-2 2-43 0,5-3-43 16,3-1-50-16,1 2-44 0,1 2-27 15,1 1-45-15,-5 6-47 0,9-3-70 0,-7 4-384 0,6-4-828 16,-4 6 367-16</inkml:trace>
          <inkml:trace contextRef="#ctx0" brushRef="#br0" timeOffset="130046.616">25368 5432 61 0,'3'-13'339'0,"-3"13"-13"15,4-8-14-15,-4 8-28 0,2-11-16 0,-2 11-18 16,0 0-31-16,0 0-17 0,0 0-19 0,0 0-21 16,-21-2-16-16,21 2-10 0,-24 8-3 0,8-1-12 15,-2 2-10-15,-5 2-3 0,-1 1-20 0,2 0-7 16,-3 2-5-16,2 1-10 0,2-3-18 0,-1 3 3 16,7-3 2-16,3 2-11 0,0-3-4 0,3 0-4 15,5 2-1-15,-2-2-3 0,3 0-8 0,1-5 1 0,2-6 2 16,2 19-8-16,-2-19 1 0,9 12 1 0,-2-5-3 15,8 0 1-15,-1-2 1 0,5-1-5 0,-3 0 0 16,4 2 3-16,2-1-8 0,-2-2 0 0,-1-4-2 16,0 3-2-16,-1 2 1 0,-1 0 0 15,2-1 1-15,-1-2 5 0,-11 6 2 0,5-4 2 0,-1 0-1 16,-2 1 7-16,-2 0-2 0,-7-4 13 0,6 14-1 16,-3-7 14-16,-3-7 10 0,-9 21-8 0,-1-11-3 15,-1 4-5-15,-5-4-3 0,-3 7 2 0,-2-5-3 16,-2 5-4-16,-1-4-2 0,4-6-3 0,-3 8-16 15,4-5 10-15,1 1 0 0,3-1-7 0,2-4 8 16,-1 2-19-16,4-4-14 0,4 2-5 0,6-6 3 16,-11 8-22-16,11-8-9 0,-3 8-6 0,3-8 1 15,0 0-4-15,0 0 6 0,0 0 0 0,32 5-3 16,-17-7 12-16,2 2 6 0,3-1-5 0,-1 1 14 0,-4-2 3 16,3-1 11-16,3 2 8 0,-6 1 9 0,0 0 6 15,1 0 7-15,-4 1 1 0,3 4 8 16,-6-2 4-16,1 0-10 0,-1 2 8 0,-1-2 1 0,1 3 2 15,-5 2 6-15,-4-8-9 0,11 10-4 0,-8-6-2 16,-3-4 2-16,12 14-16 0,-11-8-1 0,-1-6-3 16,3 11-24-16,-3-11-23 0,1 7-26 0,-1-7-24 15,5 10-25-15,-5-10-36 0,0 0-32 0,1 11-42 16,-1-11-46-16,0 0-74 0,0 0-197 0,0 0-588 16,0 0 261-16</inkml:trace>
          <inkml:trace contextRef="#ctx0" brushRef="#br0" timeOffset="130272.151">25617 5487 136 0,'3'-8'272'0,"-3"8"-27"0,4-13-25 16,-4 13-9-16,0 0-13 0,0 0-6 0,0 0-5 0,0 0-15 16,20 26-12-16,-17-13-4 0,0 5-8 0,4 2-5 15,-1 4-15-15,4 0-10 0,-1 1-12 16,-3-1-7-16,2-1-11 0,1 0-7 0,1 1-8 0,2-2-8 15,2-2-5-15,-5-5-7 0,1 1-11 0,-3-1-17 16,5-4-25-16,-4-1-19 0,-2 1-37 0,0-5-26 16,-6-6-44-16,9 8-45 0,-9-8-89 0,0 0-184 15,0 0-481-15,0 0 212 0</inkml:trace>
          <inkml:trace contextRef="#ctx0" brushRef="#br0" timeOffset="130546.4138">25893 4978 14 0,'0'0'306'0,"0"-13"-26"0,0 13-34 0,0 0-16 16,0 0-8-16,0 0 0 0,0 0-10 0,0 0-3 0,0 0-9 16,0 55-14-16,0-26 2 0,1 10-13 0,-1 2-7 15,5 4-12-15,-2-3 11 0,1 6-2 0,5-3 0 16,-3 2-12-16,-1 1-9 0,0-2-8 0,1-4-15 15,2 2-4-15,-5-5-17 0,1 2-4 0,-1-1-10 16,3-2-7-16,0-4-10 0,-4-5-5 0,-2-8-8 16,3 6-34-16,-2-2-21 0,1-8-33 0,1 1-38 15,0-2-31-15,0-5-32 0,-2-1-30 0,1 1-34 16,-2-11-47-16,7 11-60 0,-7-11-282 0,12 1-633 16,-12-1 280-16</inkml:trace>
          <inkml:trace contextRef="#ctx0" brushRef="#br0" timeOffset="131057.6859">26216 5732 175 0,'11'-3'266'0,"-11"3"-15"0,0 0-14 0,0 0-15 15,13 12-11-15,-13-12-11 0,8 9-18 0,-2-6-12 0,3 3-15 16,-2 1-11-16,2-3-15 0,3 1-10 0,-2-2-11 16,7-3-7-16,-4 3-14 0,5-1-3 0,-3-2-10 15,3 0-12-15,-2-2-4 0,1-1-3 0,-1-1-9 16,0-3-3-16,-1 3-2 0,-1-6-6 0,-1 3-2 15,-4-4-5-15,3-2-5 0,-6 1-5 0,0-3 3 16,-3-4-10-16,-3 3 1 0,0-6-3 0,-10 1-1 16,4 4-2-16,-3-5-1 0,1 5 1 0,-1 4 2 15,-4 1 1-15,-2 1-1 0,0 3 2 0,-7-1 1 16,2 6 7-16,1-1 0 0,-1 6 2 0,1 1 2 0,3 3 6 16,-4 0 6-16,5 2 5 0,-1 2-7 15,3 2 6-15,-1 1-1 0,2 1-1 0,2 2 1 16,4-1 11-16,-2 3-19 0,2 0 8 0,6-2-7 0,0 1-5 15,0 6 3-15,3-6 0 0,0-4-11 0,3 0 3 16,-1 3-4-16,4-6 5 0,0 4-3 16,3-5 0-16,0-1-12 0,-5-1-5 0,2-4 2 15,-2 1-8-15,-7-4-4 0,18 1-5 0,-18-1 0 0,17-4 5 16,-8 1 1-16,-2-2 0 0,1-1 3 0,-2-1 6 16,2-4-11-16,0-2 3 0,4-1 3 0,-6 0 0 15,4-1-2-15,1-6 1 0,1 5-4 0,-5 1 8 16,2 1 0-16,-4 3 3 0,3-2 4 0,1 4-10 15,-6 3 10-15,-3 6-2 0,11-6 3 0,-11 6-4 16,9-1 5-16,-9 1 12 0,0 0-19 0,18 13 9 16,-12-6 2-16,-3 2-1 0,6 5-7 0,-5-3 5 15,2 5 2-15,0-1-4 0,1-1-5 0,2 0-18 0,-4 0-28 16,4 0-34-16,-3-1-43 0,1-2-53 16,2-4-72-16,-3-4-339 0,-6-3-633 0,20 6 280 15</inkml:trace>
          <inkml:trace contextRef="#ctx0" brushRef="#br0" timeOffset="131560.8839">27004 5344 226 0,'-2'-11'349'0,"-2"3"-39"16,4 8-26-16,-12-15-22 0,4 8-14 0,8 7-21 15,-22-5-19-15,9 3-20 0,-4 4-15 0,1 2-13 16,1 1-20-16,-4 2-20 0,2 0-3 0,1 3-18 15,2 3-5-15,1-1-2 0,4-2-14 0,-2 6-11 0,6 0 1 16,-1-4-14-16,3 2-6 0,-2-1-3 16,5-4-3-16,0 6-3 0,3-1-7 0,2-3-10 15,-2-3 9-15,5 4-8 0,3-5-5 0,-2 3 4 0,4-3-4 16,1-1-6-16,2 1 0 0,1-1 2 0,-3-1-3 16,3 1 0-16,-1-1-2 0,-2 1-7 15,-1-2 4-15,-1 1 0 0,-5 0-4 0,2 0-1 0,-9-5 5 16,14 10 13-16,-11-4 2 0,0 4 8 0,-3-10-3 15,-6 16 4-15,0-6 3 0,-2 1 4 16,-6 5-6-16,0-6 1 0,1 5-3 0,-4-5-8 0,-2 3 1 16,5-1-8-16,-2 0 7 0,4 0-12 0,2-1 10 15,-2 2-6-15,4-6-4 0,2 0-3 0,0 0-4 16,6-7-11-16,-3 15-7 0,3-15 2 0,-3 8-10 16,3-8 7-16,12 9-10 0,-12-9 0 0,12 2-3 15,-12-2 3-15,18 1 2 0,-4 2-4 0,0-6 11 16,0 3 9-16,-14 0 6 0,22 3 13 0,-11-3 17 15,1 1-12-15,-12-1 12 0,16 3 13 0,-8 1-7 16,-8-4 2-16,16 3 4 0,-10 2 13 0,-6-5-16 0,12 11 5 16,-9-6-10-16,-3-5 2 0,3 17 2 0,-3-10-8 15,0-7-3-15,-2 21-15 0,1-10-25 16,-2 1-39-16,-3 1-27 0,3 0-48 0,-3 0-63 0,3 3-66 16,1-9-114-16,2-7-219 0,11 13-641 0,-2-6 284 15</inkml:trace>
          <inkml:trace contextRef="#ctx0" brushRef="#br0" timeOffset="132287.6901">27293 5698 3466 0,'-6'-4'201'16,"6"4"-59"-16,-7-18-40 0,4 15-31 0,3 3-27 15,-3-15-2-15,3 15-4 0,7-14-11 0,2 10 5 16,8-3-5-16,-6 1 6 0,6-4-4 0,2 6 2 16,8-3-6-16,1 3-1 0,2 2-9 0,-1-2 6 15,0 4-5-15,0-4-6 0,1 4 0 0,-5 4 1 16,5-2 3-16,-8 2-2 0,-2-1 6 0,-1 2 14 0,0 1-21 16,1-1 15-16,-1 1 6 0,-5 0 9 0,-1 3 6 15,-4 0 12-15,-2-4 6 0,2 8 11 0,2-3 0 16,-5 5 6-16,0-7-2 0,1 5-2 0,-1-2-5 15,0 2-9-15,1 1-1 0,-1-1-10 0,0-1-4 16,-1 1 1-16,-2-2-11 0,0 0-9 0,0-1-17 16,-3-10-37-16,4 17-43 0,-1-9-25 0,-3-8-51 15,3 13-32-15,-3-13-51 0,3 14-52 0,-3-14-54 16,0 0-379-16,0 0-769 0,0 0 340 0</inkml:trace>
          <inkml:trace contextRef="#ctx0" brushRef="#br0" timeOffset="131982.5602">27393 5079 98 0,'0'0'282'0,"0"0"-22"0,0 0-16 0,-15 4-14 15,15-4-12-15,-4 9-14 0,1 1-9 0,3-10-9 16,-3 23-4-16,3-9-6 0,0 4-4 0,6 6-12 15,-6 0 7-15,4 4 0 0,-1 8 0 0,6-2-6 16,-4 3 2-16,3-9-6 0,-2 6-11 0,-1-7-6 16,4 7 1-16,-2-5-6 0,2-4-9 0,0 2-8 15,-4 0-13-15,4-2-5 0,1 10-12 0,-1-11-4 16,-3 1-8-16,1 0-7 0,-1 2-4 0,2-6-7 0,-2 4-8 16,0-1 0-16,-2-2-10 0,-2-3-12 0,2-1-15 15,-4-1-43-15,3-1-31 0,-3-1-35 0,-3-6-22 16,3-9-30-16,-3 23-31 0,2-13-36 0,-2-3-40 15,3-7-70-15,0 0-308 0,-9 8-685 0,9-8 303 16</inkml:trace>
          <inkml:trace contextRef="#ctx0" brushRef="#br0" timeOffset="132608.6907">27978 5582 84 0,'6'-4'352'0,"-6"4"-35"0,0 0-31 0,0 0-29 0,0 0-20 16,19 4-11-16,-19-4-22 0,9 14-8 16,-5-5-13-16,5 2-7 0,-1 2-9 0,1 0-6 0,1 0-1 15,2 6-18-15,-1-3-12 0,1-1 1 0,-2-2-6 16,0 4-10-16,2 1-10 0,-1-4-8 0,1 0-13 15,-5-1-9-15,-1-1-4 0,2-5-7 0,-2 3 0 16,0-3-11-16,-6-7 3 0,7 9 7 0,-4-4 10 16,-3-5 11-16,0 0 7 0,0 0 7 0,0 0 9 15,0 0-1-15,0 0 2 0,0 0 2 0,0 0-1 16,0 0-8-16,3-36-1 0,-3 19-7 0,3 1-8 0,0-2-6 16,0-6-13-16,1 1-4 0,-1 0-7 15,6-12-17-15,-4 10-24 0,7 0-33 0,-2 3-46 16,-1 7-42-16,4-7-37 0,1 2-39 0,2 0-50 15,-4 11-64-15,5 1-91 0,-8 1-366 0,4 2-818 16,0 2 362-16</inkml:trace>
        </inkml:traceGroup>
        <inkml:traceGroup>
          <inkml:annotationXML>
            <emma:emma xmlns:emma="http://www.w3.org/2003/04/emma" version="1.0">
              <emma:interpretation id="{45DDB1E9-865E-489F-A6A7-71ED7452DC8D}" emma:medium="tactile" emma:mode="ink">
                <msink:context xmlns:msink="http://schemas.microsoft.com/ink/2010/main" type="inkWord" rotatedBoundingBox="30281,6785 32317,6707 32337,7224 30300,7302"/>
              </emma:interpretation>
            </emma:emma>
          </inkml:annotationXML>
          <inkml:trace contextRef="#ctx0" brushRef="#br0" timeOffset="133772.6047">28674 5671 90 0,'0'0'357'0,"0"0"-34"0,0 0-31 0,0 0-23 0,12 3-24 16,-12-3-8-16,8 6-14 0,-6 1-21 0,-2-7-13 15,9 17-1-15,-7-11-19 0,4 9-3 0,0-4-10 0,-6 3-10 16,4-1-10-16,-1 1-5 0,-3-1-15 16,3-1-11-16,0-1-2 0,-3-11-11 15,0 17-22-15,0-10 7 0,0-7-2 0,6 15-12 0,-6-15-1 0,0 11 0 16,0-11-14-16,3 8-1 0,-3-8-1 0,0 0-8 15,0 0 6-15,0 0-7 0,5 10-4 0,-5-10 0 16,0 0-10-16,0 0 4 0,0 0-3 0,16-29-16 16,-10 21 9-16,0-6-14 0,2-3-17 0,-3 2-6 15,9-8-1-15,-2 1-11 0,1 2 7 0,1-5-1 16,-2 3 7-16,7 5-4 0,-6-8 3 0,1 5 3 16,1 2 3-16,-5 8-3 0,1 0 2 0,2 2 7 15,-7 1-4-15,3 4 3 0,-9 3 2 0,16-3 4 16,-16 3 4-16,0 0 10 0,20 10 0 0,-13-6 1 0,-1 6-9 15,0 1 22-15,2 5-2 0,-2-5 2 16,0 6 3-16,1-1 0 0,-1 0 6 0,-3 2 17 16,3-4-21-16,-2 3 4 0,2-3-5 0,5 4-7 15,-5-5 6-15,-3-2-5 0,0-1-5 0,4 4 5 16,-4-6-2-16,-3-8-4 0,9 10 2 0,-6-3-11 16,-3-7 11-16,11 7 3 0,-11-7-6 0,11 6 6 0,-11-6-10 15,14 0-4-15,-14 0-2 0,16-6 1 0,-5 1-8 16,-2-1 2-16,1-1-3 0,4-6-3 0,-6 2 2 15,6-1-5-15,-2-1 4 0,4-5-4 0,1-1 1 16,-1 1-1-16,-3-3-3 0,-1 1 8 0,2 6-7 16,-2 2 4-16,-2 4 2 0,-2 0 5 0,-2 0 5 15,0 5-4-15,-6 3-4 0,10-11 7 0,-10 11-2 16,0 0 5-16,13-1 2 0,-13 1 1 0,0 0 8 16,9 13 0-16,-9-13 0 0,6 12 2 0,-3 1-7 0,-1-4 4 15,1 6 4-15,3-3-2 0,-3 0 5 0,3 1-10 16,-2 0-2-16,-1-1 1 0,3-4-2 0,-1 1-1 15,1 4 0-15,0-6 1 0,-3 4-1 0,4-4-10 16,-1-4-8-16,3 3-5 0,-9-6-12 0,13 8-5 16,-7-4-11-16,-6-4 12 0,17 0-28 15,-17 0 4-15,16 0 6 0,-5-4 2 0,-1 0 0 0,2-6 5 16,1 3-3-16,1 0 11 0,-5-4-5 0,4-2 5 16,-1 1 9-16,1 3 5 0,1-5-4 0,-2 4 5 15,-2 2 5-15,-1 1 4 0,-1 0 10 0,-2 4-2 16,3-5 0-16,-9 8 5 0,13-2 0 0,-13 2 4 15,0 0 4-15,19 6 4 0,-11-2-3 16,-8-4 6-16,16 11 6 0,-7-5 5 0,3 2-4 0,-1-1 2 16,2 3 8-16,3-3 4 0,4 7 4 0,-1-8-4 15,4 2 9-15,2-1-6 0,-3 1-4 0,5-2-4 0,0-6-2 16,-2 3-3-16,1 1-2 0,1-4-2 0,-8 0-3 16,0-4 3-16,-1 1-5 0,-3 0 3 15,0-1-4-15,-2-4-5 0,-2-1-1 0,-5 2-7 0,3-4-4 16,-2 0-5-16,-7 0-20 0,0-4-10 0,0-3-21 15,0 3-2-15,-6-3-9 0,-1-6 0 0,-8 6 1 16,3-2 3-16,-3-1 12 0,2 2 3 0,-1-1 10 16,2 9-3-16,-1 1 3 0,-1 3 3 0,1 1 5 15,-3 3 3-15,1-1 1 0,-2 8 24 0,-2-4-15 16,6 5 7-16,-5 3 10 0,-3 5 8 0,7-2 5 16,-7 4 0-16,8-1 4 0,-3-4 0 0,2 11 16 15,1-4-11-15,-1 4 0 0,5-6 3 0,3-1-5 16,2 4 0-16,1-2-3 0,0-2 0 0,0-1-1 0,3-1-1 15,0 0 1-15,6-3-3 0,-3 0 1 0,4-4 0 16,2 1-5-16,2-2 6 0,5-1-5 16,4-2-3-16,-4-4-1 0,9 2 0 0,2-3-3 0,2-3 2 15,9-3 0-15,-8 4-6 0,9-8 5 0,3-2-1 16,-1 4-1-16,0-3-2 0,-4 1 1 0,-10 9 3 16,6-6 4-16,-5 4 2 0,-1 2 5 0,-2 1-1 15,2 2-7-15,-5 0 7 0,-2 4-3 0,-4 0 2 16,2 2-4-16,0 3 0 0,0 4 1 0,1-1-4 0,1 8-3 15,-5-1 1-15,-1 1-11 0,0 3-13 16,5 3-28-16,-4-3-29 0,-1 3-39 0,-4-3-31 16,5 4-44-16,-5-4-51 0,-1 5-63 0,-1-5-114 0,-4-3-273 15,-2-2-742-15,-4-3 328 0</inkml:trace>
        </inkml:traceGroup>
      </inkml:traceGroup>
    </inkml:traceGroup>
    <inkml:traceGroup>
      <inkml:annotationXML>
        <emma:emma xmlns:emma="http://www.w3.org/2003/04/emma" version="1.0">
          <emma:interpretation id="{A23D8C18-6783-472F-AB60-33AD471272EB}" emma:medium="tactile" emma:mode="ink">
            <msink:context xmlns:msink="http://schemas.microsoft.com/ink/2010/main" type="paragraph" rotatedBoundingBox="1696,9208 7937,8815 8032,10324 1791,10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44FF8A-3476-43CA-8AB1-6A54B14FAF26}" emma:medium="tactile" emma:mode="ink">
              <msink:context xmlns:msink="http://schemas.microsoft.com/ink/2010/main" type="line" rotatedBoundingBox="1696,9208 7937,8815 8032,10324 1791,10717"/>
            </emma:interpretation>
          </emma:emma>
        </inkml:annotationXML>
        <inkml:traceGroup>
          <inkml:annotationXML>
            <emma:emma xmlns:emma="http://www.w3.org/2003/04/emma" version="1.0">
              <emma:interpretation id="{E5119023-315C-42C0-A303-D8A209D092B1}" emma:medium="tactile" emma:mode="ink">
                <msink:context xmlns:msink="http://schemas.microsoft.com/ink/2010/main" type="inkWord" rotatedBoundingBox="1696,9208 7937,8815 8032,10324 1791,10717"/>
              </emma:interpretation>
            </emma:emma>
          </inkml:annotationXML>
          <inkml:trace contextRef="#ctx0" brushRef="#br0" timeOffset="135620.6784">101 8106 282 0,'0'0'314'0,"0"0"-11"16,-8-7-18-16,8 7-11 0,0 0-18 0,0 0-22 15,0 0-18-15,0 0-26 0,0 0-20 0,0 0-16 16,0 0-8-16,0 0-7 0,0 0-5 0,0 0 1 15,14 45 1-15,-11-19 4 0,3-2 2 0,-2 3-8 16,4 1 6-16,-2 9 0 0,1-1-8 0,0 1 2 16,1-1-4-16,2 1-3 0,-4-1-1 0,-1-1-14 15,1-6-4-15,0 1-10 0,0 4-6 0,-2-6-7 0,4 1-3 16,-5-1-12-16,3-1 0 0,-2-2-10 0,-1 0-6 16,1-1-4-16,-2-7-6 0,4 5-4 15,-2-2-5-15,-2-5-4 0,-1 1-13 0,2 0-14 0,-1-6-32 16,-1 1-39-16,1-2-44 0,-2-9-24 0,6 16-29 15,-3-10-18-15,-3-6-34 0,6 9-44 0,-6-9-62 16,0 0-392-16,0 0-773 0,21-26 343 0</inkml:trace>
          <inkml:trace contextRef="#ctx0" brushRef="#br0" timeOffset="136549.8088">705 8421 295 0,'0'0'289'0,"0"0"-22"0,0 0-20 0,0 0-16 16,0 0-13-16,0 0-14 0,0 0-10 0,-33 22-17 15,21-13-10-15,2 1-20 0,-2 5 0 0,0-3-8 16,-3 7-4-16,-3 1-5 0,-2-1-2 0,6 0-4 16,-6 5-11-16,5-2-11 0,-4 1 11 0,1-2-2 15,3 1-9-15,0-2-2 0,-1-1-16 0,2 1-8 16,2-3-4-16,3-3 0 0,2 3-10 0,1-6-3 0,0 3-11 15,2-5-7-15,2 0 2 0,2-9-7 0,-1 18-1 16,1-8-5-16,0-10 1 0,6 13-6 16,0-8-5-16,-6-5-1 0,10 6-6 0,0-3-2 15,2-1 3-15,-1-2-19 0,-11 0-13 0,30-3 7 0,-15-3-8 16,-1 2 1-16,0-2 4 0,2 2-2 0,-1 0 4 16,0-2 0-16,-1 0-2 0,-1 1-2 0,-3 2 9 15,-1 0-3-15,3 2-2 0,3-2 6 0,-15 3-4 16,18-1 2-16,-9-1-1 0,-9 2 6 0,25 0-10 15,-10 3 12-15,2 1 1 0,-2-1 0 0,2-3 9 16,0 3-2-16,5 1-6 0,1-1 7 0,2-3-4 16,-6 0-2-16,1 0 5 0,4-3 0 0,5 1 2 15,-5 0-7-15,2-4 21 0,3-2-21 0,-5 0 0 16,0 1 2-16,2 0 5 0,-10-2-4 0,8-1 1 0,-8 5-1 16,1-1 0-16,-4 1 1 0,-2-3-5 15,-3 3 9-15,1-2-4 0,-3 1-3 0,-6 6 3 0,8-14 2 16,-7 4-10-16,-1 10-4 0,-3-18 8 0,3 18 2 15,-7-17-4-15,1 9 2 0,-6 0-7 16,5-1-3-16,-7 2 8 0,1 0-5 0,1 0 4 16,-3 3-3-16,-2-3-6 0,3 3 8 0,-1-2 2 0,-3 6-1 15,1-4 1-15,-2 4-6 0,1 0 3 0,-1 4 1 16,2 0 4-16,-2 1-3 0,2 1 1 0,1 0 4 16,-2 4-6-16,3 0-2 0,2 2 7 0,-1-1 9 15,1 7-7-15,3-1 2 0,4-3-3 0,-2 2 3 16,5 0 1-16,0 0 3 0,3-1 3 0,3 1-7 15,0-2 2-15,3 3 5 0,2-6-1 0,2 0-11 16,3 0 7-16,2-2 2 0,3-2-6 0,-1-3 10 16,3 0-3-16,0-4 2 0,5 0-1 0,1-4-2 15,-1 2-5-15,-1-5 0 0,1-2 1 0,-1-1 8 16,-2-2-9-16,-2 3 3 0,-5-1-4 0,7-4-1 0,-7 3-1 16,0 0 4-16,-3-2-1 0,0 1 2 15,-3-1-3-15,-2-1 1 0,1-1 2 0,-2 0-2 0,0 4-8 16,-1-2 7-16,0 4 3 0,-5 9-4 0,4-10-7 15,-4 10 0-15,5-14-3 0,-5 14 4 0,0 0-12 16,7-4 8-16,-7 4 4 0,0 0-3 0,0 0-3 16,24 14 12-16,-16-7-10 0,1 4 5 0,1-4-4 15,2 4 6-15,-2 3 2 0,2-3 1 0,0 1 5 16,-1-1-4-16,-1-2 1 0,-2 1 1 0,2-4-4 16,-5 1 3-16,4 0 1 0,-5-1 4 0,-4-6-3 15,9 6 12-15,-9-6 22 0,9 5 24 0,-9-5 26 16,0 0 4-16,0 0-3 0,0 0-5 0,0 0-6 15,9-18 1-15,-9 18-7 0,3-24-4 0,-2 7-8 16,4-4-6-16,-2-3-6 0,3 6-6 0,1-11-6 16,1 3-22-16,4 0-14 0,-1-8-31 0,4 1-38 15,-1 7-39-15,2 2-45 0,-1 1-37 0,-1 0-36 0,0 7-46 16,0 1-60-16,-2 4-124 0,-3-2-245 0,3 5-754 16,-2 4 334-16</inkml:trace>
          <inkml:trace contextRef="#ctx0" brushRef="#br0" timeOffset="137868.5948">1835 8510 235 0,'9'-11'290'0,"-9"11"-16"0,6-7-18 16,-6 7-20-16,8-6-18 0,-8 6-16 0,13-1-14 0,-13 1-9 15,16 4-12-15,-4 4-7 0,0 1-5 0,-3-1-5 16,3 2-3-16,0 5 0 0,1 4-13 0,1-1 2 15,-5 3-2-15,4 2 1 0,-2 1-13 16,-1 2-1-16,-1-1-7 0,-1-1-7 0,1 1-8 0,-4-1-5 16,1 0-6-16,0-10-16 0,-3 4-4 15,2-4-5-15,-1-2-2 0,-4-1-7 0,3-2-10 0,2 1 0 16,-5-10-2-16,1 12-7 0,-1-12 6 0,5 8-5 16,-5-8 5-16,0 0-9 0,0 0 0 0,0 0-3 0,0 0-6 15,0 0-10-15,0 0-8 0,0 0-5 0,1-41-20 16,1 23-14-16,2-4-13 0,-2-1 1 0,-1 1-21 15,4-4 10-15,-1 1 5 0,-2-3 1 0,4 2-1 16,0-1 5-16,-2 3 5 0,1 7 2 0,0-1 14 16,-2 5-7-16,2-1 11 0,-1 3 7 0,-2 4 8 15,-2 7-12-15,6-14 6 0,-6 14 4 0,6-7 4 16,-6 7 3-16,0 0 7 0,0 0 8 0,21 15 6 16,-15-7-3-16,1 4 6 0,-1 5 3 0,3-6 1 15,-1 5 4-15,2 0-5 0,-1-1 1 0,1 0-2 16,1 3-4-16,1 3-2 0,-2-7 0 0,-1 3 0 15,3-5-1-15,-3 1 1 0,1-3-1 16,-1 0-1-16,2-3-4 0,-4 2 4 0,1-7-5 0,1 4 4 16,-9-6-1-16,16-2 11 0,-16 2-15 0,15-4-2 15,-15 4 1-15,18-7-1 0,-11 2-9 0,1-1-5 0,-1-7 11 16,-1 6-2-16,0-7-5 0,-4 3-9 0,2-3 6 16,-1-2-3-16,2 1 4 0,-4-1-4 0,-1-3 4 15,2 1-2-15,1 1 1 0,-2 2 3 0,-1 2-14 16,0 13 15-16,0-18-5 0,0 8-1 0,0 10 2 15,0-10-1-15,0 10-1 0,0 0-1 0,0 0-9 16,0 0 8-16,0 0 8 0,0 0 9 0,0 0-7 16,0 0 0-16,18 25-1 0,-15-15 11 0,1 0-4 15,4 4 4-15,-1 0-1 0,4 2-2 0,-2-4-5 0,3 3-1 16,-2-4 8-16,2 0 0 0,0-2-3 0,1 2 5 16,-1-5-10-16,2 5 5 15,-2-5-3-15,-3-3-1 0,0-1-15 0,2 1 7 0,-11-3-1 0,20 0-3 16,-10 0-14-16,-10 0 14 0,15-7-8 0,-7 3-4 15,-8 4-1-15,12-9 0 0,-9 0-2 0,1-5 0 16,2 3-1-16,-4-4 2 0,-1-1 6 16,-1-1-8-16,3 0 13 0,-3 3-7 0,0 0 0 0,1-1-2 15,1 5 7-15,-2 10-9 0,4-17 6 0,-4 17-4 16,2-15 0-16,-2 15 4 0,7-6 2 0,-7 6 1 16,0 0 3-16,0 0 8 0,21 14-1 0,-15-6-1 15,2 0 7-15,2 3 6 0,4 1 3 0,-3 1-4 16,3 1 0-16,-1-2 2 0,7 4 2 0,-5-6-3 15,0 0 2-15,2-1 2 0,6 2-8 0,-7-5 3 16,1-4-1-16,-5-2 1 0,2 0 4 0,3 1 6 16,-2-2-8-16,0-6-2 0,-2 4 5 0,-1 0-7 0,0-6 3 15,-5 4-2-15,-1-5-9 0,0 5-2 0,-3-6 4 16,2-2-8-16,-7-4-9 0,-1 3 7 0,0-1-5 16,-3 0 1-16,-1-1-1 0,0-1 2 0,-4 3 0 15,-1 0 1-15,-1 1-6 0,-1 2 12 16,-2 0-3-16,-2 5 1 0,0 2-2 0,2 4 5 15,-11 0-3-15,1 4 0 0,1 6 14 0,3 4-11 0,-4 0 6 16,6 1 2-16,0 1 4 0,5 5 4 0,2 0 2 16,2-3-2-16,4 6 3 0,-1-1 4 15,2-1 0-15,5-3 2 0,1 2-3 0,1-3-1 0,7 4 3 16,-4-6-1-16,4 0-1 0,1-2-3 0,7-5 1 16,-2 0-4-16,1-3 2 0,4-5-7 0,0 2-1 15,7-4-11-15,1-5 1 0,-4-1-11 0,1 0 3 16,-4 1 0-16,1-8-5 0,-4 3-1 0,4-2 3 0,-1-3-2 15,-4 1 6-15,1-3 2 0,-7 3-2 16,0-1-1-16,-4 0 3 0,-1 0 2 0,-2 0 0 0,-2-2-2 16,5 3 5-16,-6 0 5 0,5 5-6 0,-4-1 13 15,-1 11 9-15,6-17-11 0,-4 10 2 0,-2 7 0 16,0 0 2-16,0 0 7 0,7-6-4 0,-7 6 0 16,0 0 8-16,0 0-7 0,25 17 2 0,-13-10 0 15,-1 4-5-15,1-2 2 0,1 2-5 0,2 0 5 16,2 2 5-16,-1 1-14 0,6-2-29 0,-7-2-31 15,-1 2-41-15,1-4-57 0,-2-2-61 0,3 0-95 16,-11-6-286-16,10 0-646 0,-15 0 286 0</inkml:trace>
          <inkml:trace contextRef="#ctx0" brushRef="#br0" timeOffset="138429.4152">3608 8209 219 0,'0'0'342'0,"-6"-12"-30"0,6 12-28 16,-11-5-17-16,11 5-13 0,-14 0-23 0,14 0-23 16,-15 7-12-16,5-1-16 0,-4 5-27 0,2 0-9 15,2 3-13-15,-2 0-8 0,0 5-14 0,6-6-13 16,-1 4-9-16,-1-5-10 0,7 1-8 0,1 4-4 16,-3-4-6-16,3-2-2 0,4-2-9 0,1 0-3 15,-2 1-4-15,3 0-1 0,1-5-6 0,5 7-6 16,1-5-2-16,2-3-5 0,2 1-3 0,-2-5-5 15,4 3-1-15,0-3-4 0,1 3-3 0,1-3 6 16,-5 4-1-16,2-5 4 0,1 2-13 0,-4 0 0 0,-3-1-5 16,0 2 1-16,-12-2 2 0,15 5 4 15,-9-2 23-15,-6-3-1 0,6 10 15 0,-6-10 2 16,-4 18 4-16,4-18 17 0,-15 20-17 0,3-6 4 0,-3 0 7 16,0 0-10-16,-3 4-12 0,0 2 7 0,2-5 0 15,2-2-7-15,2-3-8 0,0 1-1 0,3-6 1 16,2 2-5-16,-2 1-4 0,5-1-13 0,4-7-12 15,-9 11-14-15,7-3-10 0,2-8 6 0,0 0-20 16,5 16 3-16,-5-16-12 0,9 5 4 0,-9-5 6 16,12 6 6-16,-12-6 4 0,14 3-3 0,-6-1 6 15,2 4-1-15,-1-3 9 0,2 1 4 0,-2-1 10 16,3 1 5-16,-5 2 26 0,2-1-6 0,-9-5 2 16,16 10 3-16,-8-6-2 0,-2 2 6 0,0-1-7 15,-6-5 4-15,7 12 15 0,-7-12-19 0,8 4 1 16,-8-4-7-16,4 7 1 0,-4-7-22 0,5 8-25 15,-5-8-35-15,0 0-34 0,4 12-55 0,-4-12-44 16,0 0-80-16,0 0-320 0,0 0-653 0,0 0 289 16</inkml:trace>
          <inkml:trace contextRef="#ctx0" brushRef="#br0" timeOffset="138604.5152">3881 8346 80 0,'2'-11'356'0,"-2"11"-35"0,0 0-37 0,0 0-19 16,0 0-17-16,0 0-12 0,12 25-14 0,-6-11-19 15,0 3-6-15,-2-3-17 0,5 0-8 0,-1 2-18 16,1 4-7-16,4 2-16 0,-1-1-11 0,0 1-11 16,-3-2-15-16,-2-4-6 0,1-1-10 0,1-3-10 15,-2 2-12-15,2 0-30 0,-2-1-32 0,-1-2-30 16,2 0-29-16,-5-3-40 0,-3-8-39 0,3 13-44 15,-3-13-85-15,4 4-230 0,-4-4-546 0,0 0 242 16</inkml:trace>
          <inkml:trace contextRef="#ctx0" brushRef="#br0" timeOffset="138898.3852">3966 8036 47 0,'-3'-11'316'0,"2"1"-20"15,1 10-17-15,-5-18-12 0,4 10-19 0,1 8-25 16,0 0-22-16,7-11-7 0,-7 11-7 0,0 0-4 16,24 12-6-16,-15 0-9 0,9 7-7 0,1 2 4 15,-4 1 5-15,11 5-3 0,-5 3-10 0,1 3 4 16,2-2-9-16,-9-7-4 0,9 6 3 0,-9-4-17 16,2 6-12-16,-3 0-5 0,-1-6-13 15,-4-3-15-15,3 3-2 0,2-4-7 0,-10-1-5 0,4 0-11 16,-3 3-3-16,-2-8-5 0,2-1-30 0,-2 2-31 15,3-5-37-15,-2 2-32 0,-2-4-35 0,2-4-26 0,-4-6-33 16,3 12-38-16,-3-12-40 0,0 0-59 0,6 6-353 16,-6-6-711-16,0 0 315 0</inkml:trace>
          <inkml:trace contextRef="#ctx0" brushRef="#br0" timeOffset="140071.4272">4506 8388 34 0,'0'0'368'0,"0"0"-18"15,0 0-21-15,0 0-14 0,0 0-17 0,0 0-26 16,0 0-3-16,0 0-15 0,-21 21-24 0,14-9 4 16,-1 2-11-16,0 1-9 0,3-3-5 0,-4 3-27 15,3 0-7-15,2 2-18 0,-1 1-7 0,1 0-11 16,2-1-7-16,1-1-8 0,1 2-12 0,1-3-14 16,1 1-6-16,-2-1-7 0,6-3-6 0,0 0-6 15,0-4-7-15,6 0-7 0,1-2-6 0,0-1-2 16,4-3-4-16,2 1-2 0,4-6-6 0,3-1-2 0,4-3-7 15,0 1-4-15,-2-3-4 0,11-6-4 0,-3-1-12 16,1 0-1-16,-1-6-5 0,1 0-8 16,-1 0-11-16,1-2-9 0,-7 0-18 0,3-5-18 0,-2 0-13 15,-4-4-14-15,0-3-15 0,-2 1 6 0,-2-5-16 16,-5 1-6-16,0-5 2 0,-4 0-2 0,-2 2 5 16,-3-1 11-16,-1 0 6 0,-2-1 13 0,-6 6 7 15,-2 2 13-15,1-1 10 0,-4 8 18 0,-4-5 11 16,-1 9 14-16,2 1 14 0,0 1 13 0,-7 1 7 15,4 4 10-15,-1 3-6 0,-1 2 9 0,-2 2-1 16,1 2 0-16,-3-2 2 0,2 5-7 0,-5 5 1 16,4 1 4-16,-5 1-14 0,-1-1 3 0,2 6-1 15,1 8-1-15,-4 3 5 0,4 3 3 0,-3 2 6 0,4 6 4 16,0 4-19-16,3 7 24 0,2-1 6 0,2 4-3 16,5-1 8-16,0 4 0 0,5-5-1 15,2 4-3-15,4 4 0 0,1-5-7 0,6-1 0 0,-2 0-4 16,3-1-8-16,5-1 1 0,-3-6-3 0,5 4-3 15,-1 0 2-15,2-9-6 0,3 0 2 16,-8-9-6-16,7 0 3 0,-3-2-1 0,3-4-1 0,-2-4-1 16,-2 0-6-16,5-6-12 0,-3-3 5 0,-3-1-6 15,0-1-10-15,1-1 1 0,-1-4 6 0,0 0 5 16,-3-1-8-16,-2 0-1 0,1-4 4 0,-1-2-3 16,-1 1 4-16,-2-4 1 0,2-2 1 0,-1 4-4 15,-4-3 5-15,2-4-1 0,2 0 4 0,-4 7-9 16,-1-1 4-16,1 0 3 0,1 4-3 0,-2 4-6 15,-6 7 1-15,9-11-3 0,-3 8 2 0,-6 3 6 16,0 0-2-16,16 0-1 0,-16 0 3 0,11 9-7 16,-4-2 12-16,-1 1-2 0,-6-8 6 0,13 17-9 0,-7-6 13 15,0 1-9-15,2-1 3 0,-2 1-7 16,-2 1-16-16,5-2-38 0,-3-1-15 0,0-2-27 0,2-1-16 16,-2-1-14-16,-6-6-20 0,13 10-15 0,-6-9-21 15,-7-1-13-15,21 0-11 0,-9 0-7 0,-12 0-13 16,20-7 4-16,-13 1-2 0,4-1 7 0,-1-1 29 15,2-2 20-15,-2-1 38 0,-1 0 59 0,2-3 45 16,-7 1 29-16,7 0 18 0,-4 0 22 0,-1 0 9 16,5 2 9-16,-8 1 1 0,2 2 3 0,1 1-1 15,-6 7 0-15,9-8-3 0,-9 8 1 0,12-4 5 16,-12 4-1-16,14-1 0 0,-14 1 5 0,13 1-6 16,-13-1 3-16,15 6 0 0,-4-6-2 0,-1 4 1 15,2-3 1-15,3 0-3 0,1-1 1 0,1 0 1 0,-1-1-7 16,0 0-5-16,2-3-3 0,-3-2-2 0,5 2-7 15,-5-3-6-15,1 0 0 0,-3 0-1 16,1 1-5-16,-2-2-3 0,-5 1 0 0,1-1-5 0,-2 1 2 16,-6 7-4-16,7-15-3 0,-7 15-2 0,0-15-7 15,0 15-9-15,-4-11 0 0,4 11-14 0,-17-7 4 16,5 7 0-16,12 0-1 0,-27 1 4 0,14 5-2 16,-5-1-2-16,3 1 3 0,3 5 3 0,-7 3 0 15,8-1 0-15,-4 1 4 0,1 0-1 0,-1 3-1 16,4-3-2-16,2 4 4 0,3 0-5 0,-1 2 9 15,5-1 0-15,-1 1 1 0,6 0 1 0,5 2 1 16,-1 2 3-16,1-3 2 0,5 3-2 0,2-2 2 16,7 8-1-16,-1-10 6 0,2-1-4 0,8 2 7 15,5 3-4-15,-3 0 2 0,2-2 5 0,0-4-2 16,3 2 8-16,-2-6 4 0,2 3-1 0,-3-2-5 16,-3-2 8-16,3 1 2 0,-11-5-4 0,2 2 0 0,-5 0 1 15,-5-1-3-15,-4 1 20 0,0 0-20 0,-3 1 5 16,-3 1 1-16,-5-3 9 0,-2 4 6 15,-1-2 4-15,-4 1 10 0,-3 0 7 0,-3-2 2 0,-5 3-6 16,-4-2-7-16,-5 0-1 0,1-1-4 0,1 0-6 16,-6-1-3-16,5-2-5 0,-3-3-8 15,-1 0 4-15,4-2-7 0,0 3-3 0,8-6-4 0,-2 1-32 16,1-2-31-16,4-6-34 0,1-1-30 0,0-1-28 16,1 0-37-16,-2-4-42 0,1-5-54 0,2-5-94 15,-8-8-273-15,7-4-685 0,-6 0 303 0</inkml:trace>
          <inkml:trace contextRef="#ctx0" brushRef="#br0" timeOffset="140266.9738">5579 8025 11 0,'-3'-10'329'0,"3"-1"-32"0,-3-3-28 16,3 14-27-16,7-17-21 0,-1 8-22 15,1 3-22-15,5-5-15 0,3 2-17 0,0 2-12 0,2 3-18 16,2-2-33-16,5 2-37 0,1 3-52 0,1-1-57 16,0 2-82-16,-6 0-223 0,7 0-399 15,-5 3 177-15</inkml:trace>
          <inkml:trace contextRef="#ctx0" brushRef="#br0" timeOffset="140489.3764">6247 8025 2695 0,'6'6'91'16,"4"5"-28"-16,-2-1-9 0,1 1 2 0,-1 1 11 0,3 1 3 16,-2-2-6-16,0 5 8 0,-2 1 1 0,1 1 4 15,4 2-3-15,-6 2 3 0,0 2-2 0,1-2-6 16,-7-5-8-16,2 2-4 0,2-2-2 0,-3 7-15 16,-1-8 3-16,0 8 1 0,2-8-7 0,-2-1-12 0,-2 0-37 15,2-6-29-15,0-9-45 0,0 22-56 0,-1-14-63 16,1-8-102-16,-2 11-234 0,2-11-587 0,0 0 260 15</inkml:trace>
        </inkml:traceGroup>
      </inkml:traceGroup>
    </inkml:traceGroup>
    <inkml:traceGroup>
      <inkml:annotationXML>
        <emma:emma xmlns:emma="http://www.w3.org/2003/04/emma" version="1.0">
          <emma:interpretation id="{DD09AEC6-60EE-4205-A393-45A889D47357}" emma:medium="tactile" emma:mode="ink">
            <msink:context xmlns:msink="http://schemas.microsoft.com/ink/2010/main" type="paragraph" rotatedBoundingBox="8706,10202 20055,9713 20105,10869 8756,113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944EC1-53B3-44BA-9ED5-7D8A14DF5271}" emma:medium="tactile" emma:mode="ink">
              <msink:context xmlns:msink="http://schemas.microsoft.com/ink/2010/main" type="line" rotatedBoundingBox="8706,10202 20055,9713 20105,10869 8756,11358"/>
            </emma:interpretation>
          </emma:emma>
        </inkml:annotationXML>
        <inkml:traceGroup>
          <inkml:annotationXML>
            <emma:emma xmlns:emma="http://www.w3.org/2003/04/emma" version="1.0">
              <emma:interpretation id="{6C9279A9-4D87-4718-8603-66780E353706}" emma:medium="tactile" emma:mode="ink">
                <msink:context xmlns:msink="http://schemas.microsoft.com/ink/2010/main" type="inkWord" rotatedBoundingBox="8706,10202 10418,10129 10468,11284 8756,11358"/>
              </emma:interpretation>
            </emma:emma>
          </inkml:annotationXML>
          <inkml:trace contextRef="#ctx0" brushRef="#br0" timeOffset="144773.7025">7280 9412 31 0,'0'0'193'0,"0"0"-12"0,0 0-10 16,0 0-10-16,0 0-10 0,0 0-9 0,0 0-4 15,0 0-5-15,0 0-7 0,0 0-5 0,0 0-8 16,0 0-9-16,0 0-3 0,0 0-2 0,0 0-9 15,11-2-1-15,-11 2-7 0,0 0-7 0,9-7-1 16,-9 7-8-16,6-6 0 0,-6 6-3 0,13-11-3 16,-7 5-1-16,1-1-3 0,-1-2-3 0,2 0-2 15,-2 2-4-15,6-7-2 0,-2 4-4 0,4 1-3 16,-4-4 0-16,-1 2-6 0,4-4 1 0,-1 3-6 16,2-1 1-16,-4 0-1 0,2 0 0 0,-1 2-5 15,-1-7-5-15,-1 5 1 0,0 2-2 0,-3-2-1 16,1 1 2-16,-1 0-2 0,0 3-2 0,-1-6 3 15,-2 7-5-15,0-3 6 0,0 1 0 0,0 0 1 16,-2-4-2-16,-1 14 1 0,0-18-3 0,0 18 0 0,0-17 0 16,0 17 0-16,-1-14 0 0,1 14-5 0,-3-14 5 15,0 4-3-15,3 10-1 0,-3-12-3 16,3 12 1-16,-8-9 1 0,8 9-1 0,-9-14 1 16,3 11-1-16,6 3-4 0,-13-4 1 0,13 4-2 0,-19 0-1 15,19 0 0-15,-20-1-2 0,20 1-1 0,-19 4 3 16,7-1-2-16,1 1 0 0,1-2-1 15,10-2 6-15,-19 10-6 0,10-4 1 0,1-3 2 0,2 3-2 16,-4-1-2-16,4 1 9 0,-3 1-8 0,1 1 12 16,2 1-9-16,0-1 6 0,0 2 3 0,2 1 1 15,1-2 2-15,-3 0 0 0,3 6-4 0,0-2 7 16,2 1 0-16,1-1-4 0,0 4 4 0,0-5 2 16,0 7-3-16,0-4 7 0,0-1-8 0,4 3 3 15,-4-3 4-15,2 3-8 0,-1-3 4 0,2 4-3 0,0 0-3 16,0 3 5-16,0-4-7 0,3 1 9 15,1-4 2-15,-1 4-5 0,-4-5 6 0,7 5 1 16,-6-2-6-16,3-1 1 0,0-1 2 0,-2-1 14 0,2 3-9 16,-1 0 1-16,4-2 6 0,-3 0-3 0,-2-1 8 15,2 2-6-15,-3 0 3 0,3-2 4 0,-2 1 6 16,2 0 9-16,-3 0-12 0,3-4-3 0,-4 4 1 16,4 0 0-16,0 3 6 0,0-4 1 0,-5 2-5 15,2 1 0-15,3-3-1 0,-3 3-3 0,2-1 6 16,1 2-6-16,-3-3 2 0,3-1-2 15,-3-1 0-15,1 1-1 0,2-2 4 0,-6 3 3 0,6-4-9 16,-3 1 3-16,0-2-1 0,0 0-1 16,1 1 1-16,2 0 2 0,-6 1-1 0,0-11 2 0,3 17-3 15,3-8-5-15,-1-1 3 0,-5-8-3 0,3 18-1 16,-3-18-2-16,0 12-1 0,0-12-1 0,3 12-1 16,0-5 0-16,-3-7-5 0,0 12 1 0,0-12-3 15,0 0-2-15,0 13 1 0,0-13 2 0,3 11-5 16,-3-11 0-16,0 0-2 0,0 0-1 0,-3 13 2 15,3-13-3-15,0 0-6 0,-6 10-16 0,6-10-20 16,-3 8-28-16,3-8-28 0,0 0-34 0,-6 8-27 0,6-8-31 16,0 0-45-16,-8 5-54 0,8-5-68 0,0 0-412 15,0 0-821-15,-25-20 364 0</inkml:trace>
          <inkml:trace contextRef="#ctx0" brushRef="#br0" timeOffset="145456.8051">7142 9739 267 0,'0'0'261'0,"-14"0"-12"16,14 0-13-16,0 0-13 0,0 0-18 0,0 0-8 16,0 0-19-16,0 0-14 0,0 0-13 0,0 0-16 0,0 0-11 15,0 0-14-15,0 0-7 0,25-15-6 0,-11 10-8 16,5 0-6-16,1-1-5 0,6-3-4 0,6 2-2 16,8 1-6-16,0-3-6 0,1 1-3 0,0 0-3 15,4 4 1-15,-5-2 4 0,2 1-8 0,-11 4-1 16,2 0-3-16,-7 1-4 0,0-4 3 0,1 4-2 15,-7-2 1-15,-4 2-5 0,2 0-4 0,-2 2 1 16,-2-2-3-16,-4 0 7 0,2 4-7 0,-12-4 2 16,17 2-7-16,-8 3 8 0,-9-5-6 0,16 4 2 15,-16-4-2-15,10 5-2 0,-1-4-7 0,-9-1 4 16,11 4 5-16,-11-4-6 0,13 7 3 0,-4-2-3 16,2-3 1-16,-11-2 1 0,15 3-4 0,-2-3-2 15,-6 2-3-15,-7-2 5 0,29-2-10 0,-16 2 8 16,4-5-2-16,-3 3 0 0,-3-1-4 0,-2-1-3 15,-9 4-6-15,19-7 7 0,-8 6-4 0,-11 1 7 16,16-7-4-16,-10 5 6 0,-6 2-8 0,3-7 6 16,-3 7 2-16,8-7-2 0,-8 7-4 0,0 0-1 0,0 0-5 15,-5-21 4-15,5 21-2 0,0 0-1 16,-12-14 0-16,5 8-5 0,-5-1 0 0,3 2 1 16,-5-1-6-16,1 1 9 0,-3-1-5 0,-1-1 4 0,1 1-7 15,-4 2-5-15,1 1 11 0,-3-2 10 0,2 4-9 16,1-3-2-16,-1 4-15 0,1 0 10 0,0 0-4 15,2 4 9-15,-2-3-4 0,-1 0 0 0,4 3-1 16,0-2-4-16,2 2-7 0,2 1 10 0,-1-2 3 16,4 0 1-16,9-3-9 0,-14 8 9 0,4-2-4 15,10-6 4-15,-12 10-7 0,6-6 1 0,-1 3 16 16,4 3-8-16,3-10-29 0,-6 13-13 0,6-13-15 16,0 15-19-16,0-15-24 0,6 14-31 0,-6-4-29 15,6-2-46-15,0-1-54 0,4 3-89 0,-1-4-224 0,6-6-616 16,0 3 272-16</inkml:trace>
          <inkml:trace contextRef="#ctx0" brushRef="#br0" timeOffset="145833.8515">8335 9516 202 0,'0'0'269'0,"0"0"-17"0,0 0-24 0,12 6-19 0,-12-6-14 15,6 8-9-15,-6-8-17 0,4 11-10 0,-1-3-9 16,3 0-13-16,0 0-6 0,1 0-4 0,-1 2-4 16,2-2-4-16,-2-1-9 0,3 4 3 0,1-4-8 15,-4 3-5-15,2-2-3 0,4 3-5 0,-5-3-9 16,2-1 7-16,-3-2-11 0,1 1-9 0,-1 0-2 16,-6-6-8-16,8 7 2 0,-8-7-1 0,6 5-2 15,-6-5 0-15,0 0 3 0,9 10-1 0,-9-10 8 16,0 0 15-16,0 0-5 0,0 0 0 0,0 0-12 15,0 0-1-15,0 0 1 0,0 0-11 0,0 0-2 16,0-30-4-16,0 30-5 0,0-23 0 0,0 7-2 16,4 0-9-16,2 0-3 0,-3-8-1 0,11 0-4 0,-3 3-12 15,3 0 5-15,2 0-7 0,4 2 4 0,-1-1-4 16,0 2 0-16,4 2-2 0,-7 2-8 16,7 2-26-16,-3 0-23 0,-3 4-25 0,2 1-34 0,-1 1-35 15,2 2-44-15,-10 4-59 0,6-1-85 0,-16 1-332 16,17-1-714-16,-17 1 316 0</inkml:trace>
        </inkml:traceGroup>
        <inkml:traceGroup>
          <inkml:annotationXML>
            <emma:emma xmlns:emma="http://www.w3.org/2003/04/emma" version="1.0">
              <emma:interpretation id="{0E31DEC1-60A7-4B13-B76C-11118C333CEB}" emma:medium="tactile" emma:mode="ink">
                <msink:context xmlns:msink="http://schemas.microsoft.com/ink/2010/main" type="inkWord" rotatedBoundingBox="11624,10227 12804,10176 12840,11022 11660,11073"/>
              </emma:interpretation>
            </emma:emma>
          </inkml:annotationXML>
          <inkml:trace contextRef="#ctx0" brushRef="#br0" timeOffset="176277.7248">10054 9362 98 0,'0'0'193'0,"0"0"-17"16,0 0-7-16,0 0-11 0,0 0-10 0,0 0-11 16,0 0-14-16,0 0-8 0,0 0-5 0,0 0-8 15,0 0-11-15,0 0-3 0,0 0-6 0,0 0-6 0,8-5-9 16,-8 5 0-16,0 0-2 0,0 0-10 0,0 0 4 15,0 0-9-15,0 0-2 0,0 0-4 16,0 0-3-16,0 0 1 0,0 0-2 0,0 0-3 0,-3-13-6 16,3 13-1-16,0 0-3 0,0 0-2 0,0 0-2 15,0 0 0-15,0 0-2 0,0 0 0 0,3-11 0 16,-3 11-2-16,0 0-5 0,0 0 2 0,0 0-1 16,0 0-1-16,3-13 3 0,-3 13-5 0,0 0 6 15,0 0-1-15,0 0 3 0,3-11-6 0,-3 11-4 16,0 0 4-16,0 0 2 0,3-9 0 15,-3 9 4-15,0 0 1 0,3-8 3 0,-3 8-2 0,0 0-1 16,0 0 2-16,4-11-2 0,-4 11-3 0,0 0 6 16,0 0-2-16,0 0 4 0,0 0-2 0,6-10 3 15,-6 10-1-15,0 0-5 0,0 0 3 0,0 0 2 16,0 0-7-16,3-9 2 0,-3 9-2 0,0 0-4 16,0 0 3-16,0 0 0 0,0 0-5 0,0 0 1 15,0 0-5-15,0 0 5 0,0 0-5 0,0 0 1 0,0 0 0 16,0 0 4-16,0 0 3 0,0 0 3 15,0 0 5-15,0 0-4 0,-9 38 12 0,9-38 0 16,-3 15 2-16,3-7 3 0,0-8-2 0,-1 17 3 0,-2-7-2 16,0-2 6-16,3-8 3 0,-3 28 0 0,0-18-5 15,0 5 5-15,3-4 2 0,-2 2 7 0,-4 0-2 16,6 4-3-16,-3-3 2 0,0 1 3 0,3-1 14 16,0 1-13-16,-3-1 1 0,3-1-1 0,-1 2 2 15,-1-2 0-15,2 4-6 0,2-3-1 0,-2-1 14 16,0 2-13-16,0-5-1 0,1 3 3 0,-1 3-4 15,3-3 0-15,-3 1 0 0,3-2-3 0,0 2 3 16,0-4-3-16,2 3-1 0,-2-5-3 0,0 7-1 16,-3-15 1-16,6 13-10 0,-3-6 6 0,-3-7 3 15,4 10-1-15,-4-10 1 0,9 3 0 0,-9-3 3 16,10 6 6-16,-10-6-1 0,9 5 2 0,-1-2-4 16,-8-3-1-16,12 3-2 0,-12-3-3 0,13-6-4 0,1 2-4 15,-14 4-3-15,18-3-3 0,-11-2-3 0,5-1-2 16,-5 4-1-16,-7 2-4 0,17-11-5 0,-5 4-10 15,-8 1-7-15,-4 6-18 0,9-10-21 0,-9 10-19 16,11-6-27-16,-11 6-33 0,9-7-29 0,-9 7-33 16,0 0-27-16,0-11-37 0,0 11-42 15,0 0-46-15,0 0-68 0,-20-12-302 0,11 7-764 0,3-1 339 16</inkml:trace>
          <inkml:trace contextRef="#ctx0" brushRef="#br0" timeOffset="176801.3649">10071 8985 165 0,'0'0'248'0,"0"0"-19"16,0 0-10-16,0 0-11 0,0 0-14 0,0 0-12 15,0 0-11-15,0 0-10 0,0 0-5 0,0 0-11 16,0 0-5-16,0 0-9 0,0 0-7 0,0 0-7 16,0 0-1-16,0 0-10 0,0 0 1 15,0 0-2-15,-6 34-1 0,6-34-3 0,0 0 6 0,0 0-5 16,0 0 3-16,0 0-2 0,0 0-1 0,0 0 0 16,0 0 1-16,0 0-10 0,0 0-5 0,0 0-6 15,0 0-10-15,0 0-2 0,0 0-11 0,0 0-2 16,0 0-6-16,0 0-3 0,0 0-4 0,0 0-2 0,0 0-5 15,-6-28 10-15,6 28-22 0,0 0-2 16,0 0-6-16,0 0-7 0,0 0-21 0,-8-10-12 16,8 10-10-16,0 0-13 0,0 0-17 0,0 0-19 0,0 0-23 15,-6 30-32-15,3-19-33 0,2 0-38 0,1 4-48 16,0-2-102-16,0-13-197 0,0 21-601 0,1-11 267 16</inkml:trace>
          <inkml:trace contextRef="#ctx0" brushRef="#br0" timeOffset="178000.5404">10956 9150 114 0,'0'0'209'0,"0"0"-9"0,0 0-12 15,0 0-11-15,0 0-11 0,0 0-10 0,0 0-2 16,0 0-13-16,0 0-8 0,0 0-8 0,0 0-3 0,0 0-15 16,-13-18-2-16,13 18-6 0,0 0-6 15,0 0-5-15,0 0-5 0,0 0-4 0,-13-4-5 16,13 4-5-16,0 0-3 0,0 0-2 0,-17 4-2 0,17-4 1 16,0 0-4-16,-18 7-6 0,11-1 1 15,7-6 0-15,-14 7 0 0,4-1-3 0,1-1 2 16,3 2 1-16,-3 0-7 0,-1-1 2 0,2 1 0 0,-1 1-2 15,5-2 1-15,-4 1 0 0,1 0-6 0,1 0 1 16,-1 0 4-16,7-7-7 0,-11 13-1 0,8-7-6 16,3-6-9-16,-9 11 12 0,9-11-8 0,-3 14 1 15,-1-8 2-15,1 4-6 0,3-10 1 0,-6 11 3 16,6-11-3-16,-3 16 4 0,0-8-2 0,3 3 4 16,0-11-14-16,-2 17 15 0,-1-8 1 0,3-9 1 15,-6 18 3-15,6-7-6 0,-3 0-4 0,3-11 7 16,-6 19 5-16,6-8-11 0,0-11 2 0,0 14-3 15,0-14 4-15,0 18 1 0,0-8-1 0,3 1-3 0,-3-11 0 16,0 14 11-16,0-14-10 0,3 15-5 16,-3-15-3-16,3 13 4 0,-3-13 0 0,3 12-3 15,0-6 0-15,-3-6 4 0,5 11-2 0,1-4-3 0,-6-7 2 16,3 9 1-16,6 0 7 0,-9-9-11 0,7 12-1 16,1-8 10-16,-2 2-10 0,0 4 3 15,-6-10-2-15,8 11-8 0,-3-7 8 0,-5-4 2 0,10 10 0 16,-4-3-1-16,0-1-2 0,-6-6 2 0,14 7 2 15,-8-3-4-15,-6-4 3 0,13 7-2 0,-4-2 2 16,-9-5 0-16,13 6 0 0,-4-4 1 0,-1 1-4 16,4 2-3-16,-5-2 2 0,-7-3-1 0,20 4-2 15,-10-3-3-15,2 1 2 0,-2-1-6 0,-10-1 0 16,17 4 1-16,-8-4-1 0,-9 0-3 0,16 1 1 0,-16-1-1 16,20 2 2-16,-20-2-1 0,13 1-1 15,-13-1-1-15,15 3-1 0,-15-3 1 0,16 1-3 16,-16-1 7-16,14 0-2 0,-14 0-3 0,13 3 5 0,-13-3-1 15,17-3-2-15,-17 3-1 0,15 0 6 16,-8-4-9-16,-7 4 4 0,16-1-2 0,-10-2-1 0,-6 3 4 16,17-3-4-16,-17 3-1 0,13-2 0 0,-13 2 1 15,0 0-1-15,15-2 2 0,-15 2-1 0,0 0 2 16,0 0-4-16,11-3 0 0,-11 3 1 0,0 0-4 16,0 0-5-16,0 0-5 0,0 0-5 0,11-4-17 15,-11 4-16-15,0 0-1 0,0 0-36 0,0 0-10 16,0 0-24-16,5-7-19 0,-5 7-12 0,0 0-18 0,0 0-23 15,0 0-16-15,0 0-15 0,0 0-22 16,0 0-20-16,-24-10-50 0,24 10-274 0,-18-1-639 16,18 1 283-16</inkml:trace>
          <inkml:trace contextRef="#ctx0" brushRef="#br0" timeOffset="178470.4133">10706 9490 187 0,'0'0'239'16,"-9"4"-13"-16,9-4-13 0,0 0-8 0,0 0-11 0,0 0-11 15,0 0-11-15,0 0-17 0,0 0-6 0,0 0-13 16,0 0-4-16,0 0 1 0,0 0-5 0,0 0-6 16,0 0 1-16,37-9-2 0,-26 8-5 0,2-3 1 15,4 1-1-15,-4 2-12 0,12-6-12 16,-8 4-5-16,2 0 2 0,0-1-25 0,7-2 0 0,-7 1-9 16,-2 5-9-16,2-5-12 0,2 3-27 0,-2-1-15 15,-4 2-26-15,2-1-25 0,-1 2-34 0,-3 2-54 16,-4-1-33-16,-9-1-68 0,20-1-259 0,-20 1-549 15,13 0 243-15</inkml:trace>
        </inkml:traceGroup>
        <inkml:traceGroup>
          <inkml:annotationXML>
            <emma:emma xmlns:emma="http://www.w3.org/2003/04/emma" version="1.0">
              <emma:interpretation id="{2DD24700-2BF6-47B1-B3DE-3543E9144EFB}" emma:medium="tactile" emma:mode="ink">
                <msink:context xmlns:msink="http://schemas.microsoft.com/ink/2010/main" type="inkWord" rotatedBoundingBox="13498,10076 17255,9914 17292,10765 13535,10926"/>
              </emma:interpretation>
            </emma:emma>
          </inkml:annotationXML>
          <inkml:trace contextRef="#ctx0" brushRef="#br0" timeOffset="181169.3364">12106 8964 125 0,'0'0'201'0,"8"-10"-12"16,-8 10-16-16,0 0-1 0,0 0-7 0,0 0-6 16,0 0-9-16,0 0-6 0,3-8-9 0,-3 8-13 15,0 0-9-15,0 0-7 0,0 0-5 0,0 0-4 16,0 0-3-16,0 0 0 0,0 0-2 0,-8 38 3 16,5-24-6-16,0 4 3 0,-4 3-2 0,-2 1-4 15,3 1-3-15,-3 1 3 0,0 2-4 0,2 8 1 16,-5 1-1-16,0-7-6 0,4-3 0 0,1 2-4 0,-2 0 2 15,0-1 0-15,2-2-3 0,-1 4-10 0,2-4 0 16,0-3-4-16,2 4-4 0,-2-2-6 0,1-7 2 16,-1 1 1-16,3 7-4 0,-1-10-4 15,2 3 1-15,-2-6-3 0,1 6 0 0,3-8-15 16,0-9 10-16,0 19-15 0,-3-9 3 0,3-10 4 0,-3 14 1 16,3-14-7-16,0 11-9 0,0-11-4 0,0 0 6 15,-3 13 4-15,3-13-3 0,0 0-7 0,0 0 4 16,0 0 3-16,-3 11 3 0,3-11 2 0,0 0-1 15,0 0 2-15,0 0-8 0,0 0 5 0,0 0-7 16,0 0 0-16,0 0-7 0,0 0-5 0,3-48-1 16,3 34-18-16,-3-4 10 0,4-6-24 0,-4-1-7 15,3 1-10-15,0-4-3 0,5-7-1 0,-2-3-3 0,3-1-2 16,-4 5 5-16,0-3-2 0,4-3 8 16,0 5 4-16,-3-1 4 0,1-1 5 0,-4 12 0 15,-1 1 5-15,1-1 4 0,0 1 2 0,0 2 1 0,-5 5 5 16,3 0 2-16,-2 3 4 0,1 1 4 0,-3-2 2 15,4 6 4-15,-4 9 4 0,5-18-2 0,-4 10 7 16,-1 8-8-16,0-14 3 0,0 14 8 0,5-9-3 16,-5 9-1-16,0 0-2 0,1-8 0 0,-1 8-2 15,0 0-3-15,0 0 2 0,0 0-8 0,0 0 9 16,0 0 4-16,0 0 1 0,0 0 5 0,26 21 9 16,-19-10-2-16,-1 3 4 0,6-1 3 0,-1 6-1 15,0 3 4-15,0-7 3 0,-1 8 5 0,2 0 5 16,2-2-1-16,-2 0-11 0,0 0 12 0,1-1 1 15,-1 1 5-15,4 0 2 0,-4 0 3 0,3-1-8 16,0-4 4-16,-2 4-1 0,4 0 4 0,-4-11 2 16,2 9-6-16,-1-5 2 0,-2 0 7 0,1 1-2 0,3 3-8 15,1-3 4-15,-1-3-5 0,-4 1 3 0,2 0-4 16,-1 1-3-16,0-2-4 0,1 2 1 16,-2-4-5-16,-3 4-5 0,4-2 5 0,-1 0-8 0,-2-1-3 15,1 0-3-15,-2-3 0 0,-5 0-6 0,2 1 1 16,0-5 1-16,2 5-2 0,-8-8 1 0,10 7-4 15,-10-7 3-15,9 9-5 0,-9-9-2 0,8 6-14 16,-8-6-9-16,9 5-17 0,-9-5-23 0,4 6-15 16,-4-6-10-16,0 0-28 0,0 0-14 0,0 0-11 15,0 0-29-15,0 0-40 0,0 0-41 0,0 0-51 16,0 0-94-16,0 0-211 0,0 0-651 0,0 0 289 16</inkml:trace>
          <inkml:trace contextRef="#ctx0" brushRef="#br0" timeOffset="181418.4986">12136 9351 239 0,'0'0'288'15,"0"0"-16"-15,0 0-15 0,0 0-18 0,-9-7-24 16,9 7-24-16,0 0-9 0,0 0-17 0,0 0-13 15,27-7-17-15,-16 3-7 0,2 4-16 0,5-3-9 16,1-1-10-16,1 2-13 0,5 1-6 0,2-2-6 16,0 2-9-16,1 0-14 0,-1-1-31 0,3 1-27 15,-4-1-30-15,1 2-30 0,0-4-33 0,0 2-36 16,0-3-62-16,-6 1-218 0,4-1-457 0,0-3 202 16</inkml:trace>
          <inkml:trace contextRef="#ctx0" brushRef="#br0" timeOffset="181722.2692">12971 8846 108 0,'0'0'234'0,"0"0"-7"0,0 0-8 15,0 0-7-15,0 0-3 0,0 0-8 0,-4 39-1 0,7-23-4 16,-2 12-3-16,1-7-10 0,2 9-5 0,-2 6-3 15,-2 1 0-15,1-8-14 0,2 6 0 0,3-6-9 16,2 6 3-16,-2-8-14 0,-3 0-6 0,3-1-5 16,0-5 0-16,-3 3-16 0,3-3-9 0,-1-4-5 15,0 0-16-15,1 1 6 0,0-5-18 0,-3 1-5 16,3 1-10-16,0-5 9 0,-3 0-20 0,1 1-1 16,2-4-14-16,-4 2-30 0,-2-9-22 0,6 12-25 15,-6-12-25-15,4 10-26 0,-1-5-25 0,-3-5-22 0,0 0-40 16,0 0-50-16,0 0-75 0,0 0-279 0,0 0-636 15,0 0 281-15</inkml:trace>
          <inkml:trace contextRef="#ctx0" brushRef="#br0" timeOffset="182229.036">13192 9397 176 0,'0'0'288'15,"-3"-11"-23"-15,3 11-23 0,0 0-17 0,11-13-16 16,-1 6-15-16,5-1-18 0,1 1-16 0,2-2-17 16,6-2-11-16,1 0-14 0,5 4-8 0,9-8-17 15,0 5-10-15,-8 3-18 0,6-5-23 0,2 4-28 16,-9 0-27-16,-2 1-34 0,-1 3-36 0,2-3-37 15,-3-3-62-15,0 4-200 0,-2-2-413 0,-2-2 182 0</inkml:trace>
          <inkml:trace contextRef="#ctx0" brushRef="#br0" timeOffset="182044.5285">13186 8785 52 0,'0'0'287'15,"5"-10"-24"-15,-5 10-23 0,0 0-7 0,0 0-9 16,0 0-8-16,17 4-11 0,-17-4-9 0,15 20-8 16,-7-3-6-16,4 5-2 0,0 6-3 0,4 4-2 15,-5-6-9-15,3 10 3 0,0 2 3 0,1-1-9 16,-3 2-3-16,0-3-11 0,1 0 2 0,-4-9-5 16,-2 0-11-16,5-2-4 0,0 10-6 0,-4-13-5 15,2 3-10-15,-1-2-8 0,-1 2-7 0,-1-4-7 16,4 0-7-16,-4-6-8 0,0 7-6 0,-1-4-10 15,2 6-5-15,-4-13-4 0,-1 5-3 0,2-4-6 16,-2-1-2-16,0 4-7 0,-2-7-18 0,4 1-21 0,-5-9-29 16,0 15-28-16,0-15-27 0,0 15-21 15,0-15-26-15,0 0-25 0,-6 14-39 0,-2-12-42 16,8-2-53-16,0 0-84 0,-25-2-248 0,25 2-683 0,-19-14 301 16</inkml:trace>
          <inkml:trace contextRef="#ctx0" brushRef="#br0" timeOffset="157592.4749">13458 8919 281 0,'0'0'324'0,"-3"-14"-28"0,3 14-36 0,0-12-31 0,0 12-43 15,0 0-39-15,0 0-43 0,-3-11-45 16,3 11-50-16,0 0-77 0,0 0-237 0,0 0-330 0,0 0 146 15</inkml:trace>
          <inkml:trace contextRef="#ctx0" brushRef="#br0" timeOffset="182896.2382">13939 8806 143 0,'0'-13'245'0,"0"13"-28"0,0 0-26 15,3-8-10-15,-3 8-6 0,0 0-10 0,0 0-6 16,0 0-8-16,24 25-2 0,-18-11-8 0,0 3-3 16,4 4-6-16,-1 4-5 0,-4 0-6 0,1 2 1 15,6 7-7-15,-8-5-3 0,5 7-2 0,-3 1-10 16,0-2-1-16,-3-7-5 0,2-1-2 0,1 2 1 16,0-3-9-16,-3-1-6 0,2-3 1 0,0-4-3 0,-2-1-10 15,0 0 5-15,-2-2-9 0,5 1-8 0,2-4-1 16,-7-2-5-16,4-1-7 0,-4-2 5 15,-1-7-5-15,6 15-9 0,-4-8 2 0,-2-7 3 0,6 7-4 16,-6-7 0-16,4 7 8 0,-4-7-19 0,0 0 0 16,0 0-1-16,0 0-4 0,0 0-1 0,0 0-6 15,0 0-12-15,0 0-3 0,-12-28 1 0,5 18-10 16,7 10-3-16,-18-14-1 0,9 4 4 0,-7-1-5 16,1 2 12-16,1 1-6 0,-4 1 1 0,0 3 3 15,1-3-5-15,-3-1-1 0,1 6 9 0,-1-4 5 16,1 2 4-16,3 3 2 0,-2-1-10 0,3 2 10 15,1 2 4-15,-2-2-6 0,5 3-1 0,1 2 5 16,1 0-2-16,3 3 2 0,0-1 0 0,6-7 1 0,-9 15 1 16,9-5 0-16,0-10 2 0,2 18-1 0,1-8 1 15,3 0 0-15,1 4-1 0,5-3 9 16,0-1-10-16,3-1 2 0,1-1-6 0,1-3 9 0,8 0-5 16,0 3 1-16,-5-5-5 0,4 1-3 0,1-4 4 15,-6 0-1-15,2-2 2 0,5-3-2 0,-7 2-5 16,6-5-7-16,2 0 3 0,-10 1 0 0,6-2-1 15,-6-1 4-15,7-4-4 0,-9 3-3 0,-2 1-1 16,6-8 7-16,-7 4-2 0,3-4-7 0,-7 1 9 16,1 6 0-16,-2 0-3 0,1-2-2 0,-2 6 15 15,-5 0-12-15,5-2-4 0,-6 9 2 0,6-8-8 16,-6 8-2-16,0 0 5 0,12-7 4 0,-12 7 7 16,0 0-7-16,0 0-3 0,13 17 6 0,-10-8-1 15,5 0 7-15,-2-2-10 0,1 7 17 0,2-3 0 16,0 1-8-16,-1 0 7 0,-1-2-5 0,3 2 6 15,-2 0-1-15,1-4-1 0,0 4-1 0,-2-5-5 0,-1 2-20 16,2-3-16-16,-5 1-35 0,-3-7-36 0,10 11-38 16,-10-11-50-16,2 7-48 0,-2-7-116 0,0 0-189 15,0 0-592-15,0 0 261 0</inkml:trace>
          <inkml:trace contextRef="#ctx0" brushRef="#br0" timeOffset="183029.8824">14487 8935 67 0,'0'0'170'0,"4"-11"-50"15,-4 11-72-15,8-8-116 0,-8 8-73 0,0 0 33 16</inkml:trace>
          <inkml:trace contextRef="#ctx0" brushRef="#br0" timeOffset="183752.4306">14679 9141 231 0,'0'0'323'0,"0"0"-20"0,-13 1-24 0,13-1-13 16,0 0-22-16,0 0-23 0,0 0-18 0,0 0-14 15,0 0-18-15,0 0-20 0,0 0-7 0,0 0-16 0,25-16-8 16,-25 16-10-16,18-5-4 0,-6 1-12 0,3 3-4 16,0-4-4-16,4 4-5 0,0-5 3 15,-1 3-14-15,6-2-7 0,1 1-4 0,-5 2 0 0,5-6-9 16,-2 5-2-16,-1 1-2 0,2-5-11 0,-5 6 0 16,1 1-3-16,-3-3 0 0,-2 1-10 0,3 2 4 15,-4 2-4-15,-14-2-4 0,19 0 0 0,-19 0-7 16,16 0 0-16,-16 0 1 0,14 3-3 0,-14-3 5 15,10 3-10-15,-10-3 6 0,3 12 3 0,-3-12-1 16,-1 9-8-16,1-9 4 0,-8 17-1 0,2-11 2 16,-1 2-3-16,0 3 3 0,-4 0-6 0,2 0-4 15,-3 1 4-15,-1 0 5 0,-1-3 1 0,-1 5-6 16,-7 1 1-16,3-2-2 0,1 5-2 0,0-1 3 0,-2-2-5 16,3-4 2-16,3 2 4 0,-4 1-7 15,2-1 6-15,2-2-1 0,3 0-2 0,-3 0 2 16,5-2-5-16,2-4 10 0,-1 1-3 0,8-6-3 0,-12 7-4 15,12-7 1-15,-7 7-2 0,7-7 9 16,-6 7-7-16,6-7 13 0,0 0-10 0,0 0 2 0,0 0 3 16,16 10 4-16,-16-10-5 0,20 0-2 0,-10 4-1 15,-10-4 2-15,25-4 4 0,-14 1-3 0,7 0 1 16,0 2-3-16,0-5-1 0,1 2 1 0,0 1-6 16,2-1 20-16,5 0-17 0,-7 1 0 0,2-1-9 15,-2 2-8-15,1-2-14 0,-1 0-18 0,-1 0-24 16,-2 0-20-16,5 2-29 0,-1-2-28 0,-2 1-31 15,1-1-32-15,3-3-57 0,-2 1-284 0,-4-2-599 16,0-2 266-16</inkml:trace>
          <inkml:trace contextRef="#ctx0" brushRef="#br0" timeOffset="184008.6489">15534 9159 44 0,'7'-7'330'0,"-7"7"-15"0,4-7-10 0,-4 7-11 16,0 0-17-16,0 0-12 0,6-7-15 0,-6 7-19 0,0 0-22 15,0 0-24-15,0 0-17 0,12-3-15 0,-12 3-3 16,0 0-6-16,11 15 8 0,-11-15 1 0,9 15 9 16,-5 0 1-16,1-6 6 0,-1 3-8 0,1 2 1 15,4 0-1-15,-5 2-8 0,1 1-7 0,1-2-7 16,1 0-7-16,-1-1-12 0,-2-1-9 0,-2 1-8 16,4 1-9-16,-3-5-11 0,1 4-4 0,-1-6-9 15,2 1-6-15,-4-1-8 0,4 2-3 0,-5-10-10 16,1 16-10-16,1-8-17 0,-2-8-38 0,3 12-30 15,-3-12-37-15,0 0-32 0,0 13-30 0,0-13-26 16,0 0-40-16,0 0-50 0,0 0-61 0,0 0-84 16,0 0-299-16,-38-18-770 0,29 7 342 0</inkml:trace>
          <inkml:trace contextRef="#ctx0" brushRef="#br0" timeOffset="184165.0364">15633 8757 126 0,'3'-17'386'0,"-3"7"-26"16,0-1-31-16,0 11-37 0,0-18-23 0,0 18-27 0,-3-13-24 0,3 13-28 16,0 0-19-16,0 0-23 0,0 0-33 0,0 0-40 15,0 0-49-15,0 0-62 0,0 0-65 0,0 0-97 16,-20 36-238-16,11-23-471 0,-2 4 208 0</inkml:trace>
        </inkml:traceGroup>
        <inkml:traceGroup>
          <inkml:annotationXML>
            <emma:emma xmlns:emma="http://www.w3.org/2003/04/emma" version="1.0">
              <emma:interpretation id="{B830CF8D-D693-4B81-A5D1-BE7087392D6E}" emma:medium="tactile" emma:mode="ink">
                <msink:context xmlns:msink="http://schemas.microsoft.com/ink/2010/main" type="inkWord" rotatedBoundingBox="17748,9886 19355,9817 19392,10676 17785,10746"/>
              </emma:interpretation>
            </emma:emma>
          </inkml:annotationXML>
          <inkml:trace contextRef="#ctx0" brushRef="#br0" timeOffset="185708.599">16178 9423 28 0,'-8'7'279'0,"8"-7"-15"0,0 0-17 16,0 0-15-16,0 0-18 0,0 0-17 0,0 0-6 15,0 0-2-15,0 0-12 0,0 0-2 0,21 8-3 16,-21-8-12-16,17 0-2 0,-5 3-8 0,-12-3 1 15,28-3-11-15,-12 3-9 0,1-1-9 0,2-1-5 16,-2 1-5-16,2-2-13 0,2 2-3 0,-5-1-12 16,1 1-3-16,-4-3-7 0,3 3-6 0,-7 0-8 15,-9 1-11-15,18 1-3 0,-18-1-9 0,15-5-3 0,-15 5-4 16,0 0-1-16,0 0-26 0,15 0-18 0,-15 0-15 16,0 0-16-16,0 0-20 0,9 10-26 0,-9-10-26 15,0 0-38-15,0 0-46 0,0 0-54 0,0 0-314 16,0 0-616-16,0 0 272 0</inkml:trace>
          <inkml:trace contextRef="#ctx0" brushRef="#br0" timeOffset="186250.2742">16916 8880 174 0,'-6'-4'253'0,"6"4"-11"0,-6-10-8 15,6 10-8-15,-6-8-13 0,6 8-6 0,0 0-13 16,-1-13-14-16,1 13-11 0,0 0-12 0,0 0-10 16,0 0-17-16,0 0-13 0,0 0-12 0,0 0-7 15,0 0-6-15,0 0 5 0,0 0-12 0,0 0 7 16,0 0-4-16,29 18 11 0,-17-7-5 0,0 0 0 16,3-3 0-16,3 10 4 0,2-5 0 0,0 3 3 15,7-1 6-15,-4 1-3 0,9 4 12 0,3-2-9 16,-2 1 0-16,-1 3-1 0,4-6-1 0,-2 3-1 0,1-1-5 15,-1 0-1-15,-7-5-3 0,0-1-2 16,0 1-8-16,5 8-3 0,-2-11-5 0,-7 4-9 16,2-3-2-16,2-1-2 0,-5 3-1 0,2-5-4 0,-6 0-4 15,0-1-8-15,-2-1-3 0,1-2-4 0,-4 1-5 16,5 0-2-16,-9 1-3 0,0-1-3 0,0-5-3 16,-9 0-1-16,15 4-2 0,-15-4-4 0,10 4-8 15,-10-4-7-15,8 3-11 0,-8-3-14 0,0 0-23 16,7 5-15-16,-7-5-20 0,0 0-29 0,0 0-29 0,0 0-37 15,0 0-30-15,0 0-34 0,0 0-28 0,0 0-39 16,0 0-79-16,0 0-304 0,0 0-747 16,-21-31 330-16</inkml:trace>
          <inkml:trace contextRef="#ctx0" brushRef="#br0" timeOffset="186748.7115">17653 8576 168 0,'0'0'214'15,"0"0"-8"-15,0 0-8 0,-24 20-7 0,18-14-8 16,0 4-2-16,-3-2-10 0,-1 5 1 0,1 3-7 16,-6 5-7-16,-3-2-9 0,3 5-3 0,-3 0-7 15,-7 3-2-15,-2 2 5 0,4-1-15 0,-2 3 1 0,0-1-7 16,5-7 5-16,-3 6-9 0,-1 2 4 16,3 0 0-16,1-7 2 0,5 0 2 0,-2 1-3 15,2-2-2-15,-3 2 5 0,4-1-11 0,1-2 11 0,0 2-2 16,1-3 0-16,1 0-12 0,1 0 1 15,1-2-7-15,1-1-4 0,-1 2-2 0,5-4-2 0,-5-2-7 16,1-2-2-16,2 0-5 0,1 0-5 0,3-3-2 16,-1 1-4-16,-1-2-3 0,2 4-2 0,2-12-1 15,-7 15-4-15,2-8-5 0,5-7-5 0,-4 9 1 16,4-9-3-16,-3 10 5 0,3-10-15 0,0 0 1 16,-5 10-5-16,5-10 2 0,0 0-5 0,0 0 1 15,0 0-3-15,0 0-3 0,0 0 0 0,0 0-8 16,0 0-17-16,0 0-26 0,0 0-34 0,0 0-45 0,0 0-48 15,-9-26-50-15,9 26-43 0,0 0-40 16,2-16-45-16,-2 16-60 0,0 0-426 0,4-18-881 16,-4 18 389-16</inkml:trace>
        </inkml:traceGroup>
        <inkml:traceGroup>
          <inkml:annotationXML>
            <emma:emma xmlns:emma="http://www.w3.org/2003/04/emma" version="1.0">
              <emma:interpretation id="{188D0587-46E1-4C97-B270-48F2134DCF83}" emma:medium="tactile" emma:mode="ink">
                <msink:context xmlns:msink="http://schemas.microsoft.com/ink/2010/main" type="inkWord" rotatedBoundingBox="19946,9843 20061,9838 20087,10447 19972,10452"/>
              </emma:interpretation>
            </emma:emma>
          </inkml:annotationXML>
          <inkml:trace contextRef="#ctx0" brushRef="#br0" timeOffset="189285.3521">18430 8659 232 0,'1'-10'278'0,"-1"10"-12"0,0 0-16 16,0 0-7-16,0 0-12 0,0 0-12 0,0 0-19 15,0 0-11-15,5-11-16 0,-5 11-6 16,0 0-19-16,0 0-11 0,0 0-8 0,0 0-4 0,0 0-10 16,0 0-4-16,0 0-7 0,0 0 0 0,0 0-6 15,0 0-1-15,0 0 1 0,0 0-17 16,-23 20 8-16,23-20-3 0,0 0 2 0,0 0-5 0,0 0 5 16,-4 9-3-16,4-9 6 0,0 0 3 0,0 0 2 15,0 0-3-15,0 0 8 0,0 0-11 0,0 0-9 16,0 0-8-16,0 0-2 0,0 0-8 0,0 0-4 15,-13-21-6-15,13 21 1 0,-5-11-7 0,5 11-4 16,-6-8 0-16,6 8 1 0,-6-9-11 0,6 9-2 0,-3-11-3 16,3 11-2-16,0 0-1 0,0 0 0 0,0 0-7 15,-6-10-1-15,6 10-6 0,0 0-1 16,0 0-2-16,0 0-3 0,0 0-11 0,0 0-11 0,0 0-11 16,0 0-20-16,0 0-40 0,0 0-12 0,0 0-34 15,-16 17-21-15,16-17-33 0,-5 10-33 16,5-10-37-16,-4 15-47 0,-1-7-105 0,5-8-222 0,-3 11-684 15,3-11 303-15</inkml:trace>
          <inkml:trace contextRef="#ctx0" brushRef="#br0" timeOffset="188748.3924">18406 9194 144 0,'0'0'191'0,"0"0"-11"16,0 0-6-16,0 0-13 0,0 0-5 0,0 0-4 0,0 0-10 15,0 0-5-15,0 0-2 0,0 0-3 0,0 0-5 16,0 0-8-16,0 0-3 0,0 0 0 0,0 0-7 15,0 0 3-15,0 0-3 0,0 0-7 0,0 0-2 16,0 0-1-16,0 0-7 0,0 0-1 0,0 0-3 16,0 0 0-16,0 0-8 0,0 0-1 0,3-28-7 15,-3 28-1-15,0 0-6 0,0 0-2 0,0 0 6 0,0 0-21 16,0 0 1-16,0 0-2 0,0 0-8 16,0 0-2-16,0 0 0 0,0 0 2 0,0 0-3 15,0 0-5-15,0 0 3 0,0 0 0 0,0 0 1 0,0 0-4 16,0 0 0-16,0 0 2 0,0 0-4 0,0 0-7 15,0 0 14-15,0 0-10 0,0 0 2 0,0 0-3 16,0 0-1-16,0 0-3 0,0 0-14 0,0 0 11 16,0 0 0-16,0 0-2 0,0 0 1 0,0 0 11 15,0 0-10-15,0 0-1 0,0 0-4 16,0 0 2-16,0 0-3 0,0 0-3 0,0 0 0 0,0 0-4 16,0 0 2-16,0 0 2 0,0 0-2 0,0 0 0 15,0 0 3-15,0 0 1 0,0 0-1 0,0 0-3 16,0 0 4-16,0 0 1 0,0 0 3 0,0 0-5 15,0 0 10-15,0 0-14 0,0 0 3 0,0 0-6 16,0 0 1-16,0 0-1 0,0 0-4 0,0 0 1 16,0 0 0-16,0 0 4 0,0 0-4 0,0 0-6 0,0 0 5 15,0 0 9-15,0 0-11 0,0 0-3 0,0 0 3 16,0 0-3-16,0 0 4 0,13 21-1 0,-13-21 8 16,0 0-4-16,0 0 1 0,5 7-3 0,-5-7 5 15,0 0 3-15,0 0-1 0,0 0 3 0,0 0 8 16,4 10 0-16,-4-10-1 0,0 0 5 0,0 0 7 15,0 0 4-15,0 0 3 0,18-4-7 0,-18 4 6 16,0 0-6-16,0 0 3 0,11-10-4 0,-11 10 3 16,9-7 1-16,-9 7-3 0,1-11 0 0,-1 11 0 15,2-13-2-15,-2 13-1 0,0 0-3 0,0-17 1 16,0 17-4-16,0 0-4 0,0-15 2 0,0 15-2 16,0 0-3-16,-3-12-3 0,3 12 2 0,0 0-4 0,0 0-2 15,-5-11-7-15,5 11-3 0,0 0-16 16,0 0-11-16,0 0-26 0,0 0-21 0,-15 0-26 15,15 0-27-15,0 0-21 0,0 0-33 0,-16 11-41 0,16-11-42 16,0 0-76-16,-15 1-301 0,15-1-698 0,0 0 309 16</inkml:trace>
        </inkml:traceGroup>
      </inkml:traceGroup>
    </inkml:traceGroup>
    <inkml:traceGroup>
      <inkml:annotationXML>
        <emma:emma xmlns:emma="http://www.w3.org/2003/04/emma" version="1.0">
          <emma:interpretation id="{58CDBE63-E0B4-4DE8-A749-D06E6A0533C9}" emma:medium="tactile" emma:mode="ink">
            <msink:context xmlns:msink="http://schemas.microsoft.com/ink/2010/main" type="paragraph" rotatedBoundingBox="11446,11657 26414,10603 26672,14268 11704,153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A629125-D728-46A8-AFEB-2EB9EA5AF3EB}" emma:medium="tactile" emma:mode="ink">
              <msink:context xmlns:msink="http://schemas.microsoft.com/ink/2010/main" type="line" rotatedBoundingBox="11446,11657 26414,10603 26531,12268 11563,13321"/>
            </emma:interpretation>
          </emma:emma>
        </inkml:annotationXML>
        <inkml:traceGroup>
          <inkml:annotationXML>
            <emma:emma xmlns:emma="http://www.w3.org/2003/04/emma" version="1.0">
              <emma:interpretation id="{7B62DF65-E081-4A80-81AE-31BDA76BE3B5}" emma:medium="tactile" emma:mode="ink">
                <msink:context xmlns:msink="http://schemas.microsoft.com/ink/2010/main" type="inkWord" rotatedBoundingBox="11446,11657 13139,11538 13236,12917 11543,13036"/>
              </emma:interpretation>
            </emma:emma>
          </inkml:annotationXML>
          <inkml:trace contextRef="#ctx0" brushRef="#br0" timeOffset="191524.5343">9999 10659 131 0,'0'0'277'0,"0"0"-6"0,0 0-13 0,7 8-14 15,-7-8-13-15,0 0-13 0,0 0-9 0,0 0-13 16,26-11-12-16,-17 4-10 0,1 5-11 0,1-5-12 16,2-2-10-16,-1 0-9 0,1-2 1 0,1 4-20 15,-2-4-4-15,1-2-15 0,1 0-1 0,-2 1-9 0,-2 0-4 16,0-1-7-16,-1 0-6 0,3 1-2 0,-7-1-2 16,1 2-6-16,-3-3-3 0,1 3-8 0,-4 11-1 15,0-19-1-15,0 19 3 0,-4-18-18 0,4 18-2 16,-3-17-3-16,-3 13-5 0,6 4-4 0,-17-8-3 15,7 6-1-15,10 2 0 0,-25 6-4 0,5-2 3 16,4 0 4-16,-1 6-11 0,-2-3 14 0,6 3-16 16,-10 0 0-16,7 1 0 0,1 0 4 0,1-4-8 15,1 4 5-15,4 2-3 0,-1-3 1 0,1 0 0 16,4 3-6-16,-1-4 14 0,3 5-13 0,0 0 2 16,2-4 0-16,2 4-3 0,2 0-6 0,-3 2 10 15,3-1 4-15,8 7 3 0,-5 2-8 0,4-4 5 16,2 4 3-16,-3 1-2 0,9 10 8 0,-9-8 3 15,4 5 7-15,-1 4 0 0,2 0 7 0,-4-4 4 0,-1-6 0 16,7 9 3-16,-2-1 6 0,-5-5 2 16,1 6-3-16,-1-8 6 0,2 8 0 0,-2-10 1 0,-2 1 7 15,5 1 4-15,-2 7-1 0,1-9-1 0,1 2 0 16,-5 1-2-16,-1-1 2 0,3-1-1 16,-1-1 0-16,-2-1-4 0,4 0-3 0,-4 1-4 15,3-2-3-15,-8 0-6 0,4-4-2 0,-1-1-4 0,-1-2-1 16,0 1-3-16,2-1-2 0,-1-1 0 0,-2 1-4 15,1-1-2-15,0-4-17 0,-3 2-16 0,0-6-26 16,0-7-36-16,0 20-37 0,0-20-24 0,0 15-26 16,0-15-31-16,-6 11-41 0,6-11-56 0,-8 3-78 15,8-3-323-15,0 0-750 0,-31-11 332 0</inkml:trace>
          <inkml:trace contextRef="#ctx0" brushRef="#br0" timeOffset="192000.2346">9921 11458 73 0,'0'0'295'0,"-13"0"-20"0,13 0-26 0,0 0-22 0,0 0-24 16,0 0-21-16,0 0-17 0,0 0-15 15,27-19-18-15,-11 14-12 0,4-2-10 0,5 1-14 16,5-2-9-16,6 1-5 0,-5 0-9 0,2 1-10 0,-3-1-7 15,8 5-5-15,-5 0-6 0,-1 1-3 0,-6 2-4 16,7 2 1-16,-4 1 2 0,-4 2 3 0,-6-1 0 16,4 3 9-16,-5-1 0 0,4 2 4 0,-7-2 1 15,-2 0 7-15,1 2-2 0,-1-4-4 0,-4 1 0 16,-2-1 3-16,-1 1-3 0,6-3-2 0,-4 2 3 16,-8-5 1-16,19 6-1 0,-10-6-5 0,2 0-5 15,8-4 1-15,-6-1-6 0,7 0-7 0,-1-1-8 16,4-5-5-16,-1-2 0 0,2 0 1 0,-3 0-6 15,0 1-1-15,-2-3-6 0,-3 4-7 0,-7-3-5 0,3 0-4 16,-4 2 6-16,-1-1-9 0,-5-4-6 0,-2 3-1 16,-2 1 2-16,-1 1 4 0,-7-1 2 0,2 2-6 15,-7 1 0-15,-1-1 0 0,0 4 4 16,-4 1 6-16,4-1 2 0,-11 4 7 0,-1 2 6 16,2 1-3-16,2 0 7 0,5 3-7 0,-9 1 1 0,8 1 0 15,-2 0 0-15,5 0 2 0,-2 1-4 0,6 1-3 16,2 3-2-16,2 1-7 0,2-4-12 0,1 4-21 15,0-2-24-15,6-9-29 0,0 17-36 0,0-17-44 16,12 18-52-16,-2-13-90 0,1 1-229 0,4-4-584 16,2-1 259-16</inkml:trace>
          <inkml:trace contextRef="#ctx0" brushRef="#br0" timeOffset="192294.3318">11079 11242 204 0,'7'7'297'0,"-4"-1"-12"16,0 4-13-16,6-2-17 0,-1 4-17 0,2 1-12 0,-1 2-15 16,1-1-12-16,-1-2-17 0,3 2-12 15,-1 1 2-15,1-6-21 0,0 3-15 0,0-1-12 16,-2-3 0-16,-1-1-15 0,0 1-8 0,-3-4-5 0,-6-4-2 16,7 7-2-16,-7-7 5 0,12 8 12 15,-12-8 14-15,0 0 1 0,9 0-4 0,-9 0-7 0,0 0-2 16,0 0-3-16,11-26-3 0,-10 11-13 0,5-1-5 15,2-11-7-15,0 2-8 0,1-3-5 0,2 3-8 16,11-9-6-16,-8-1-10 0,2 11-14 0,3-9-18 16,1 3-27-16,-5 9-31 0,3-3-36 0,1 7-28 15,0 2-35-15,-5 5-34 0,1 0-42 0,3 3-68 16,-3 3-88-16,1-3-267 0,0 3-699 0,-16 4 309 16</inkml:trace>
        </inkml:traceGroup>
        <inkml:traceGroup>
          <inkml:annotationXML>
            <emma:emma xmlns:emma="http://www.w3.org/2003/04/emma" version="1.0">
              <emma:interpretation id="{C07E7BC8-428C-4076-BA67-7247B9673780}" emma:medium="tactile" emma:mode="ink">
                <msink:context xmlns:msink="http://schemas.microsoft.com/ink/2010/main" type="inkWord" rotatedBoundingBox="13875,11890 15385,11784 15473,13046 13964,13152"/>
              </emma:interpretation>
            </emma:emma>
          </inkml:annotationXML>
          <inkml:trace contextRef="#ctx0" brushRef="#br0" timeOffset="193253.9914">12311 10725 143 0,'4'-15'359'15,"1"0"-34"-15,-2 4-30 0,1 4-27 0,-2-4-33 16,-2 11-24-16,4-13-20 0,-4 13-31 15,6-11-34-15,-6 11-37 0,7-2-43 0,-7 2-67 16,0 0-69-16,20 8-132 0,-20-8-131 0,10 15-382 0,-5-8 169 16</inkml:trace>
          <inkml:trace contextRef="#ctx0" brushRef="#br0" timeOffset="193070.4157">12660 11008 120 0,'0'0'305'0,"0"0"-26"16,0 0-16-16,0 0-17 0,0 0-16 0,0 0-11 0,0 0-12 15,-2 35-6-15,4-23-16 0,-1 5-6 0,2-4-11 16,0 5-5-16,2 3 1 0,-4-2-2 0,4 4-8 15,-1 1-1-15,2 2 3 0,-2 0-4 0,4-1-18 16,-2 4 3-16,1-3 3 0,1 2-1 0,-2-3-3 16,4-1-4-16,-2 0-2 0,-1 1-3 0,-1 1-5 15,2-3-2-15,-1 1 1 0,0 0-6 0,1-2-6 16,-4-2-5-16,1-4-4 0,-1 5 1 0,2 5-9 16,-3-8-2-16,0 0 1 0,-1-4 4 0,1 3-15 0,-2-3 2 15,-1 1-4-15,0 2 1 0,-1-3-3 16,-2-1 5-16,0 0-7 0,-2-5 5 0,2 2 0 15,-3 0 0-15,0 1-2 0,-1-6-2 0,-1 4 6 0,0-5-5 16,-1 1-5-16,-5 2-1 0,1-1-16 0,1-3 7 16,-2-1-10-16,-1-1 0 0,1-1-11 0,-3-1-4 15,2-1-3-15,0 1-7 0,-3-6-17 0,3 1-32 16,-2-1-43-16,-4-7-45 0,7 4-56 0,-10 1-66 16,4-7-60-16,-3-1-60 0,-1 2-65 0,3-5-95 15,-14-8-398-15,2 3-986 0,3-5 436 0</inkml:trace>
          <inkml:trace contextRef="#ctx0" brushRef="#br0" timeOffset="195361.612">13660 10740 42 0,'0'0'256'0,"-13"-3"-9"16,13 3-18-16,0 0-12 0,-21 0-10 0,21 0-10 15,-18 9-7-15,5-3-7 0,-1 1-11 0,2 2-14 0,-1 1-4 16,-5 5-11-16,3 0-7 0,0 2-3 0,0 3-5 16,2 0-3-16,-2 1 6 0,2 0-18 15,2-1 4-15,-1 4-7 0,5-1-8 0,-4 3 3 0,4-2-4 16,-1 2-18-16,2-2 14 0,0 1-5 0,3 0-1 16,0-1 0-16,3 0-2 0,-1 2-7 0,1 0 1 15,0-1-5-15,1-1-1 0,5 1-4 0,-3-1-4 16,2 1-6-16,-2-10 6 0,4 12-3 0,1-5-7 15,-2-5-6-15,1 0 9 0,1 1-11 0,-2-5 0 16,6 0-10-16,-3 2 7 0,1-5 1 0,3 5 2 16,-1-8-3-16,3 2-3 0,0 0-3 0,-1-1 0 15,5-4-5-15,-1-1-4 0,-2-1-2 0,4-2-1 16,1-2-4-16,-4 2-5 0,3 0-9 0,-1 0-5 0,1-2-17 16,-1 1-27-16,-3-3-10 0,1 2-14 15,-4-2-27-15,-2 2-15 0,-11 2-15 0,19-4-18 16,-19 4-13-16,12-1-18 0,-12 1-16 0,9-4-22 0,-9 4-34 15,0 0-27-15,0 0-47 0,0 0-290 0,0 0-653 16,0 0 289-16</inkml:trace>
          <inkml:trace contextRef="#ctx0" brushRef="#br0" timeOffset="195612.418">13493 11327 228 0,'0'0'274'16,"-18"0"-13"-16,18 0-8 0,0 0-13 0,-14-1-21 15,14 1-11-15,0 0-11 0,0 0-22 0,0 0-15 16,0 0-19-16,0 0-10 0,0 0-15 0,0 0-10 0,32-17-9 16,-17 13-9-16,2-3-9 0,2 5-10 15,8-5-5-15,-3-2-8 0,3 3-6 0,-2-1-17 16,-3 3-25-16,-1 1-31 0,-3-3-34 0,0 2-31 15,1 0-36-15,-4 0-48 0,5 1-87 0,-7-4-163 0,2 0-457 16,-2 3 202-16</inkml:trace>
        </inkml:traceGroup>
        <inkml:traceGroup>
          <inkml:annotationXML>
            <emma:emma xmlns:emma="http://www.w3.org/2003/04/emma" version="1.0">
              <emma:interpretation id="{5BD31C42-0489-4B06-B479-144165C1A46D}" emma:medium="tactile" emma:mode="ink">
                <msink:context xmlns:msink="http://schemas.microsoft.com/ink/2010/main" type="inkWord" rotatedBoundingBox="16367,11792 19928,11541 19996,12509 16435,12760"/>
              </emma:interpretation>
            </emma:emma>
          </inkml:annotationXML>
          <inkml:trace contextRef="#ctx0" brushRef="#br0" timeOffset="196722.2474">14943 10834 56 0,'0'0'304'0,"-8"35"-12"15,4-18-15-15,0-1-14 0,-1 10-12 0,-2 0-8 16,-1 2-16-16,1 7-6 0,1-5-17 0,0 5-9 0,-5 2-11 15,5-1-7-15,2-1-23 0,-2 0-1 0,-2-5-11 16,4-1-19-16,0 7-5 0,-1-10-11 16,1-2-9-16,2-1-7 0,-1-6-1 0,2-3-11 0,-2-3-3 15,3 1-9-15,0-12-5 0,-5 16-7 0,5-16 6 16,0 11-5-16,0-11 0 0,0 0-3 0,-1 9 7 16,1-9-4-16,0 0-2 0,0 0-7 0,0 0-4 15,0 0-4-15,0 0-8 0,0 0-6 0,3-41 3 16,1 25-27-16,-2-7-7 0,2-1-25 0,-2-4-11 15,4-8-7-15,0-1-5 0,-5 1 1 0,3-2-4 0,-1-1-5 16,5-3 10-16,-2 1-4 0,1-2 5 16,2 9 6-16,-4-4 0 0,1 14 8 0,0-5 6 15,0 4 6-15,0 2 0 0,1 2 1 0,-2 3 11 16,-1 1 0-16,2 5 10 0,3-1 2 0,-6 5-7 0,3-2 8 16,0 4 12-16,-6 6-5 0,13-7 2 15,-13 7 4-15,20 3 5 0,-11 1-1 0,3 7 13 0,1 0-2 16,2 9 4-16,1 5 0 0,-2-2 10 0,7 9 0 15,-1 3 3-15,0 0-1 0,-2-3 4 16,3 2-3-16,0-2 3 0,-7 2-4 0,0-9-1 16,-1-1-4-16,1 0-3 0,-1-2-7 0,1-1 2 0,2 2-6 15,-3-1 0-15,1-2-3 0,1-2-1 0,-5-4-4 16,1 1 3-16,1-2 0 0,-4-2 2 0,3 2-30 16,-2-4-13-16,1 2-26 0,-4-4-9 0,-3-2-20 15,3-1-20-15,-6-4-18 0,11 10-22 0,-11-10-24 16,4 7-27-16,-4-7-40 0,0 0-68 0,0 0-309 15,0 0-653-15,0 0 289 0</inkml:trace>
          <inkml:trace contextRef="#ctx0" brushRef="#br0" timeOffset="196915.436">15059 11234 132 0,'-9'-10'303'0,"9"10"-23"0,5-13-21 16,-5 13-19-16,7-13-20 0,5 4-18 0,2 0-22 15,1-2-19-15,4-3-10 0,5 7-15 0,-2 0-13 16,8-6-14-16,-3 4-15 0,1 0-13 0,3 2-29 16,-1 0-18-16,2 0-24 0,6-3-25 0,-9 4-29 15,-1 1-26-15,-1-1-39 0,3-2-43 0,-5-2-62 16,-7 5-147-16,4-4-391 0,-5 1 174 0</inkml:trace>
          <inkml:trace contextRef="#ctx0" brushRef="#br0" timeOffset="197168.3796">15686 10766 163 0,'0'0'293'0,"-2"-9"-13"0,2 9-22 0,0 0-22 0,0 0-28 15,0 0-14-15,0 0 0 0,0 0-7 0,0 0-10 16,15 25-7-16,-10-8-3 0,1 7-3 16,1 1-2-16,-1-1-3 0,3 15-4 0,-2-6-5 0,4 3-7 15,-4 0-8-15,-1-8-4 0,2 7-11 0,-1-1-6 16,-1-6-9-16,0-2-8 0,0 0-11 0,-3 2-8 15,3-6-4-15,0 2-6 0,-2 0-9 0,-2-7-2 16,-1-3-8-16,4 1 0 0,-4-1-20 0,1-1-25 16,-2-2-25-16,3-2-30 0,-3-9-24 0,0 15-20 0,0-15-29 15,0 0-30-15,0 9-52 0,0-9-54 16,0 0-98-16,0 0-205 0,0 0-607 0,0 0 268 16</inkml:trace>
          <inkml:trace contextRef="#ctx0" brushRef="#br0" timeOffset="197480.6735">15994 10559 305 0,'3'-15'309'0,"-3"15"-24"0,2-10-23 16,-2 10-26-16,0 0-20 0,6-9-14 0,-6 9-10 0,0 0-10 15,18 19 1-15,-11-3-9 0,7 4-13 0,-2 0-16 16,1 5 10-16,2 9-4 0,1-2-9 0,-1 2 7 15,0-2 3-15,-3-6-3 0,1 12-17 0,2 3 16 16,-4-7-8-16,2 2-8 0,1-1-5 0,-7-7-6 16,2-3-11-16,0-1-4 0,-5 4-10 0,5-4-9 15,0-1-5-15,-4-1-5 0,-1 3-10 0,1-9-4 16,-1 2-7-16,-1-2-4 0,0 0-6 0,0-2-4 16,-3 3-11-16,2-6-18 0,-2 6-24 0,3-6-21 15,-3-1-40-15,0-10-23 0,0 16-30 0,0-16-18 0,-5 12-20 16,5-12-33-16,-7 10-42 0,7-10-53 15,0 0-73-15,-15-3-261 0,15 3-677 0,0 0 300 0</inkml:trace>
          <inkml:trace contextRef="#ctx0" brushRef="#br0" timeOffset="197640.1003">16051 11143 347 0,'0'0'327'15,"-7"-8"-27"-15,7 8-24 0,0 0-25 0,0 0-24 16,10-22-19-16,-3 19-19 0,4-8-11 0,4 8-23 15,0-4-15-15,1 0-13 0,4 0-20 0,3 0-22 16,-3 1-32-16,-1 1-30 0,8-4-43 0,-8 5-45 16,-1 2-56-16,2-3-78 0,-2 1-233 0,0 2-467 15,-2-5 207-15</inkml:trace>
          <inkml:trace contextRef="#ctx0" brushRef="#br0" timeOffset="198903.5973">16916 10414 77 0,'0'0'314'0,"2"-9"-18"0,-2 9-20 0,0 0-29 15,3-10-21-15,-3 10-23 0,0 0-18 0,0 0 0 16,0 0-7-16,0 0-4 0,11 41-14 0,-6-22-12 16,1 7 9-16,3 2 0 0,0 7-16 0,1 3-1 15,2 2-4-15,-1-7 9 0,2 7-16 0,0 2-3 16,-2-2 2-16,1-3-9 0,-2 1-4 0,2 0-4 15,0 0-3-15,0-3-8 0,1 3 3 0,-2-2-11 16,-2-10-8-16,0 0-2 0,-2 1-5 0,4-2-2 16,-4-1-10-16,-1-9-8 0,2 9 1 0,1-3-9 15,-3-4-8-15,1-1-3 0,-1-3-3 0,-2 0-1 16,2-6-5-16,-3 4-1 0,-3-11 0 0,5 11-1 0,-5-11-5 16,1 9 5-16,-1-9-3 0,0 0 2 0,0 0-2 15,0 0-3-15,0 0-3 0,0 0-1 0,0 0 0 16,0 0-16-16,0 0-2 0,0 0-10 0,-21-26-4 15,14 19-1-15,-5-5-13 0,0 1-3 0,-1 0 0 16,-1-1 4-16,-1 4-3 0,-6-8 6 0,2 4 1 16,-2-2-5-16,3 6 8 0,-3-7 5 0,4 10-2 15,0-1 5-15,-2-1-2 0,2 3-2 0,1-1 9 16,0 3-2-16,7 2 2 0,9 0-2 0,-21-3-3 16,21 3 6-16,-18 3 2 0,10 1-1 0,1 2 0 15,-1 1 3-15,2 0 3 0,1 0 0 0,0 3-2 16,5-10 7-16,-3 25-11 0,3-14 14 0,0 0 0 0,3 2-1 15,2-1 5-15,-3 1 3 0,3-2-4 16,2 2-10-16,4 0 6 0,-4-1 4 0,7-1 0 16,-1-5 3-16,2 5-10 0,1-4-4 0,1-1-3 0,1-4 4 15,-2 0-26-15,4-2 4 0,0 0-11 0,0-2-2 16,4-6-6-16,-2 1 9 0,2-4-10 0,-3 4 0 16,1-6 1-16,2-2-3 0,-5-3-7 0,2 1 13 15,-1-3 0-15,-2 0-5 0,5-9 4 0,-6 9 8 16,-2-3-1-16,-2-1 5 0,2 1 4 0,-1 1 6 15,-1 2-7-15,-4 5 11 0,0 0 0 0,-3 3 1 16,0-2 6-16,0 6-4 0,-3 1-1 0,-3 7 5 16,7-9 1-16,-7 9 1 0,11-5 9 0,-11 5-1 15,0 0 3-15,19 7 6 0,-13 2-3 0,1-2 1 0,-1 5 12 16,-1-4-4-16,7 5 1 0,-6 1 7 0,1 0-13 16,1-1 4-16,1 1 1 0,0 1 3 15,-3-2-7-15,0-1-9 0,1 1 6 0,-1-2 6 0,1 2-7 16,-1-6-1-16,-3 1-14 0,3-1-31 0,-6-7-14 15,6 11-26-15,-6-11-26 0,2 10-22 16,-2-10-31-16,0 0-40 0,0 0-46 0,0 0-68 0,-11 10-293 16,11-10-649-16,0 0 288 0</inkml:trace>
          <inkml:trace contextRef="#ctx0" brushRef="#br0" timeOffset="199262.8006">17493 10744 189 0,'0'0'235'16,"0"-12"-26"-16,0 12-19 0,0 0-26 0,14-4-14 15,-14 4-15-15,18-2-15 0,-7 1-19 0,3-3-12 0,5 2-9 16,1-2-9-16,4 1-7 0,4 0-4 0,-1 3-3 16,-2 0 2-16,2-1 8 0,-6 1 10 15,-2 0 0-15,10 2 16 0,-3 3 4 0,0 1 6 0,-7-1 8 16,2 4-1-16,4 2 5 0,-10 0 0 15,-1-1-7-15,2 5 10 0,-7 1 2 0,-2 0 3 0,-1 8 0 16,-1-6 15-16,-4 7-11 0,-1 1 3 0,-4 3-2 16,-2-2-2-16,3 1 1 0,-3 0-5 0,-3-3 3 15,3 4-2-15,0-5-10 0,-1-2-6 0,1 2-5 16,1-2-7-16,2-4-8 0,-1-4-5 0,2 1-4 16,2-2-9-16,0-2-4 0,0-11-4 0,0 18-2 15,2-9-9-15,4-1-1 0,-6-8-4 0,9 9 0 16,-3-5-8-16,-6-4-18 0,16 7-21 0,-16-7-24 15,18-2-25-15,-18 2-33 0,19-4-36 0,-7-3-30 16,0 2-31-16,0-2-35 0,-3 1-35 0,-1-1-46 16,-1-4-63-16,-1 3-324 0,-2-2-740 0,-1-2 327 0</inkml:trace>
          <inkml:trace contextRef="#ctx0" brushRef="#br0" timeOffset="199586.6047">17802 11050 187 0,'0'0'264'0,"-3"-8"-29"0,3 8-23 16,0 0-21-16,15-15-19 0,-15 15-22 0,21-10-13 15,-3 5-21-15,-3-1-15 0,4 1-14 0,6 2-12 16,-5-2-12-16,7 0-3 0,-8 1-7 0,0 4-5 16,5-2-2-16,2-2 6 0,-1 4 6 0,-6 2 11 15,2 0 8-15,-1 1 7 0,-1 2 11 0,-3 0 13 0,2-2 15 16,-3 4 9-16,2 0 11 0,-7 0 8 15,3-2 14-15,-1 1 7 0,-1 3 5 0,-2-4 4 16,0 1-4-16,1 1-4 0,-2 0-3 0,-1 4-9 0,0-4-14 16,4 0-6-16,-5 1-11 0,0-1-9 0,-2-1-13 15,5 0-9-15,-6 2-10 0,-3-8-6 0,8 11-8 16,-4-5-11-16,-4-6-10 0,6 10-22 0,-6-10-33 16,2 10-34-16,-2-10-35 0,0 0-44 0,0 0-44 15,-6 16-43-15,6-16-45 0,-15 3-57 0,15-3-81 16,-24-10-332-16,10 5-776 0,1-5 343 0</inkml:trace>
          <inkml:trace contextRef="#ctx0" brushRef="#br0" timeOffset="199736.9419">18264 10520 53 0,'6'-15'351'0,"0"2"-30"0,-3-4-34 15,3 5-27-15,-1 3-26 0,-2-1-29 0,-3 10-33 0,7-11-39 16,-1 7-34-16,-6 4-38 0,0 0-54 15,12-3-65-15,-12 3-100 0,0 0-171 0,0 0-354 16,9 17 157-16</inkml:trace>
        </inkml:traceGroup>
        <inkml:traceGroup>
          <inkml:annotationXML>
            <emma:emma xmlns:emma="http://www.w3.org/2003/04/emma" version="1.0">
              <emma:interpretation id="{92FDE555-B884-4CAD-9EFB-0668F4597015}" emma:medium="tactile" emma:mode="ink">
                <msink:context xmlns:msink="http://schemas.microsoft.com/ink/2010/main" type="inkWord" rotatedBoundingBox="20449,11576 22428,11436 22502,12492 20524,12631"/>
              </emma:interpretation>
            </emma:emma>
          </inkml:annotationXML>
          <inkml:trace contextRef="#ctx0" brushRef="#br0" timeOffset="200154.4335">18895 11143 16 0,'0'0'373'16,"0"0"-19"-16,0 0-22 0,0 0-17 0,0 0-24 16,0 0-13-16,0 0-10 0,0 0-10 0,34-5-13 15,-20 1-8-15,2 0-22 0,-1 1-16 0,2-4-15 16,2 4-18-16,11-2-22 0,-6-1-10 0,1 4-9 0,-6-3-9 15,1 2-11-15,7-1-18 0,-9 0-7 16,-2 1-12-16,2-1-24 0,-5 2-35 0,2 2-30 0,-4-1-35 16,-11 1-36-16,16-4-37 0,-16 4-41 0,0 0-46 15,13-1-67-15,-13 1-330 0,0 0-664 0,0 0 294 16</inkml:trace>
          <inkml:trace contextRef="#ctx0" brushRef="#br0" timeOffset="200521.4301">19554 10492 138 0,'0'0'340'0,"0"0"-31"0,0 0-30 0,0 0-24 16,0 0-11-16,0 0-7 0,0 0-8 0,0 0-4 15,0 0-15-15,36 20-5 0,-25-9 4 0,5 0-29 16,5 4-3-16,-2 0-12 0,2-3-7 0,1 3-5 16,4 3-9-16,-1-3-9 0,1-1-5 0,0 1-20 15,0 2-4-15,2-3-7 0,6 3-12 0,-7-3-5 16,0-3-7-16,-2 0-5 0,4-2-7 15,-5 2-9-15,1-7-4 0,-1 2 5 0,4 1-28 0,-4-4-21 16,1 1-26-16,-5-3-34 0,-1-2-31 0,2 1-37 16,-8-3-36-16,5 0-50 0,-7 2-60 0,-1-6-86 0,-4 1-270 15,2-1-674-15,-2-1 299 0</inkml:trace>
          <inkml:trace contextRef="#ctx0" brushRef="#br0" timeOffset="200847.7897">20401 10221 30 0,'8'30'284'0,"-8"-17"-1"0,-2 5-8 0,4 6-4 15,-5-2-12-15,-2 3-2 0,-1 4 1 0,3 8-2 16,-2 0-2-16,-6 1-6 0,-2 1 5 0,-2 2-8 15,0-1 6-15,-3 1-3 0,3 2-8 0,-4 3-4 16,1-2-6-16,3-4-15 0,-5 1-16 0,3 2-16 16,3-6-14-16,-1 2-14 0,3-5-14 0,2-6-15 15,-2-3-11-15,6 3-10 0,-2-4-9 0,2-3-11 0,2-3-10 16,1-1-2-16,-1-2-11 0,1 1-3 0,-2-1-16 16,4-4-24-16,-4-1-30 0,2 0-45 15,-1 1-44-15,4-11-50 0,-2 14-38 0,2-14-35 0,-6 13-34 16,0-7-67-16,6-6-100 0,0 0-338 15,-19-2-824-15,19 2 366 0</inkml:trace>
          <inkml:trace contextRef="#ctx0" brushRef="#br0" timeOffset="203210.3033">20846 10614 53 0,'0'0'327'0,"0"0"-18"0,0 0-16 0,0 0-13 0,0 0-28 16,0 0-9-16,0 0-21 0,0 0-18 0,0 0-14 16,0 0-20-16,0 0-15 0,0 0-7 0,0 0-13 15,0 0-4-15,0 0-8 0,0 0 0 0,0 0 6 16,0 0-4-16,0 0 2 0,0 0 8 0,0 0 0 15,0 0 8-15,0 0 4 0,0 0 5 0,0 0 9 16,0 0 4-16,0 0-9 0,0 0-7 0,-5-13-5 16,5 13-7-16,0 0-7 0,-7-7-5 0,7 7-2 15,-9-4-5-15,9 4-13 0,-12-8-9 0,12 8-13 16,-9-8-2-16,9 8-11 0,0 0-11 0,-7-7-7 16,7 7-26-16,0 0-43 0,-11-3-59 0,11 3-51 0,0 0-58 15,0 0-55-15,-9 16-66 0,9-16-83 0,-12 14-460 16,6-3-919-16,-1 0 406 0</inkml:trace>
          <inkml:trace contextRef="#ctx0" brushRef="#br0" timeOffset="202852.1689">20837 10958 368 0,'0'0'346'0,"0"0"-20"0,-9 9-15 0,9-9-15 0,0 0-17 16,-3 10-8-16,3-10-22 0,0 0-9 0,-6 13-15 16,6-13-12-16,-1 11-4 0,1-11-13 0,0 0-9 15,1 19-12-15,-1-19-8 0,1 10-14 0,-1-10-6 16,0 0-11-16,0 0-9 0,3 13-5 0,-3-13-6 16,0 0-6-16,0 0-9 0,2 8 1 0,-2-8-4 15,0 0-5-15,0 0 3 0,0 0 1 0,0 0 3 16,0 0 2-16,0 0-5 0,0 0-6 0,0 0-5 15,0 0-12-15,0 0-3 0,0 0-6 0,0 0-2 16,0 0-9-16,-7-39-7 0,4 29-5 0,3 10-1 0,-3-20-9 16,1 13 4-16,2 7 4 0,-4-15-16 15,4 15 2-15,-5-11 5 0,5 11-13 0,-1-13-4 16,1 13 2-16,0 0-1 0,-3-9-5 0,3 9-12 0,0 0-18 16,0 0-18-16,0 0-37 0,-9-7-37 0,9 7-20 15,0 0-40-15,0 0-24 0,0 0-26 0,0 0-26 16,0 0-34-16,0 0-37 0,0 0-42 0,0 0-84 15,0 0-244-15,0 0-744 0,-15-2 330 0</inkml:trace>
        </inkml:traceGroup>
        <inkml:traceGroup>
          <inkml:annotationXML>
            <emma:emma xmlns:emma="http://www.w3.org/2003/04/emma" version="1.0">
              <emma:interpretation id="{10E91271-CCF8-4362-9390-E8A698B53DEF}" emma:medium="tactile" emma:mode="ink">
                <msink:context xmlns:msink="http://schemas.microsoft.com/ink/2010/main" type="inkWord" rotatedBoundingBox="23181,11204 26440,10974 26512,12007 23254,12236"/>
              </emma:interpretation>
            </emma:emma>
          </inkml:annotationXML>
          <inkml:trace contextRef="#ctx0" brushRef="#br0" timeOffset="245495.9991">21620 10679 89 0,'0'0'189'0,"15"-1"-14"0,-15 1-12 0,0 0-14 15,0 0-9-15,0 0-9 0,12 1-9 16,-12-1-10-16,9 5-8 0,-9-5-9 0,12 2-4 0,-12-2-10 15,0 0-7-15,18 4-2 0,-18-4-3 0,13 1-7 16,-6 2 1-16,-7-3-7 0,17 1-2 0,-7 1-6 16,5 2-2-16,-1-3 1 0,0-1-3 0,3 0 3 15,-1 3-2-15,2-3 1 0,2 0-9 0,-4 0 5 16,2 0-1-16,1 0 0 0,7-1-6 0,-10-1-2 16,11-2-1-16,3 1 1 0,-3-1-2 0,-1-1-5 15,1 3 4-15,2-4 0 0,0 2-7 0,-2 1 3 16,0-1-6-16,0 0 3 0,-2 1-5 0,-1 2-4 0,3-2 0 15,-8 0 0-15,4 3-4 0,-2-4 2 16,-2 2-3-16,-3 2 4 0,5 0-10 0,-3 0 5 16,3-1-2-16,-3-3-3 0,1 8 5 0,-4-8-1 0,3 8-3 15,2-4 2-15,-4 1-1 0,0-1 0 16,1 0 1-16,1-1 0 0,-2 3-3 0,0-3 4 16,1 1-2-16,1 0 3 0,1 0-4 0,1 0 6 0,-1-5 1 15,8 5 0-15,1-2-2 0,-10 0-2 0,6-1 2 16,1-1-2-16,-5 4 1 0,6-3 3 0,1-3-2 15,-1 1 7-15,1-1-5 0,-1 1 4 16,-6 4 1-16,-1-4-2 0,-2 1 1 0,2 1 0 0,0 0 0 16,-2 3 1-16,-4-3-3 0,2 1-2 0,-15 2 1 15,19-2 2-15,-19 2-8 0,14-1 11 0,-14 1-2 16,9-2 3-16,-9 2 0 0,0 0 1 0,0 0 0 16,13-4 1-16,-13 4-3 0,0 0-4 0,0 0-1 15,0 0-2-15,0 0 0 0,0 0-2 0,0 0 3 0,0 0-8 16,0 0-8-16,0 0-15 0,0 0-16 15,0 0-21-15,0 0-30 0,-28 17-37 0,28-17-47 16,0 0-75-16,-15 5-231 0,15-5-517 0,-10 0 229 16</inkml:trace>
          <inkml:trace contextRef="#ctx0" brushRef="#br0" timeOffset="246286.9018">23732 10402 204 0,'0'0'248'0,"0"0"-18"15,-6-19-14-15,6 19-17 0,-2-13-15 0,2 13-15 16,0-18-12-16,5 10-15 0,-5-7-12 0,0 15-13 16,3-23-11-16,-2 12-9 0,4-2-4 0,1 0-12 15,-3 2-6-15,3 4-1 0,0-3-5 0,-2 2-8 16,2-2-4-16,0 3-7 0,-6 7-5 15,13-10 0-15,-8 2-5 0,-5 8-3 0,12-8-1 0,-12 8-2 16,12-5-4-16,-12 5-1 0,13-2 0 16,-13 2-5-16,14 6 4 0,-14-6-2 0,8 9-1 0,-3-1-3 15,2 2 0-15,-1 1-5 0,0 0 3 0,2 3 0 16,-4-1-2-16,-1 4 1 0,-1-2-4 0,2 2 1 16,1 0 1-16,-4 0-1 0,-1-1-1 0,2 0 2 15,-2 3 0-15,-2-3-6 0,2 9 6 0,-6-2-3 0,0 0 1 16,0-3-3-16,-3 3 2 0,-1-1 0 0,2 1-2 15,-1-6-3-15,2-2 0 0,-6 4-1 16,1 2 3-16,0-7-6 0,0 3 6 0,-2 3-3 0,4-7 0 16,-2-1-2-16,2 1 1 0,1-2 1 0,0 0 2 15,-2-1-2-15,-1 0-8 0,5-2 3 0,-2 5 2 16,3-8-8-16,-2 2 7 0,8-7-3 0,-11 13 2 16,5-9 2-16,6-4 2 0,-8 12-10 0,8-12 8 15,-6 8-2-15,6-8 1 0,0 0 1 0,-7 4-2 16,7-4 0-16,0 0 2 0,0 0 4 0,0 0-4 15,0 0-1-15,0 0 6 0,0 0-4 0,0 0-1 16,0 0-2-16,0 0-2 0,0 0 1 0,28-17 7 16,-16 13-8-16,1-3 2 0,1 4-2 0,1-3 7 0,1 0 0 15,1 1-1-15,0 0-2 0,3 3 3 16,-1-4 4-16,4-1-4 0,2 1 1 0,-7 1 8 16,3 7 0-16,-5-4 0 0,11 2-12 0,-9-4 15 0,-3 3-3 15,7 1-3-15,-7-1 0 0,0 1 1 16,1-2-2-16,-5 0 6 0,1 4-3 0,-12-2-6 0,19 2-4 15,-19-2-1-15,14 1-2 0,-14-1 3 0,14 0-1 16,-14 0-12-16,0 0 0 0,12 7-12 0,-12-7-12 16,8 3-19-16,-8-3-15 0,0 0-20 0,0 0-26 15,7 5-34-15,-7-5-30 0,0 0-51 0,0 0-296 16,0 0-564-16,0 0 249 0</inkml:trace>
          <inkml:trace contextRef="#ctx0" brushRef="#br0" timeOffset="247428.6228">24197 9843 236 0,'0'0'252'0,"0"0"-18"0,0 0-24 16,0 0-13-16,0 0-6 0,0 0-11 0,0 0-10 15,0 0-7-15,0 0-6 0,18 18-14 0,-18-18-6 0,6 13-11 16,-5-6-9-16,-1-7-10 0,6 15-2 0,-4-6-9 15,-2-9-10-15,4 18-2 0,-4-10-14 16,0-8 0-16,3 16 0 0,0-7-7 0,-1 0-7 0,-2-9-5 16,0 17-8-16,0-17 4 0,4 15-14 0,-2-8 1 15,-2-7-2-15,1 9-5 0,-1-9-4 16,0 0 3-16,0 15-2 0,0-15-6 0,0 0 1 0,0 0 2 16,2 13-4-16,-2-13 3 0,0 0-4 0,0 0 2 15,0 0 6-15,0 0 5 0,0 0-5 0,0 0 0 16,0 0-2-16,0 0-4 0,0 0-3 0,0 0 0 15,0 0 0-15,0 0-2 0,12-30-6 0,-12 30 3 16,7-14-4-16,-2 0-8 0,1 7-2 0,-4-4 0 16,9-3-5-16,-5 4-6 0,0-4 5 0,-2 5 3 0,5 0-8 15,-6-4 0-15,5 2 7 0,-2-3 2 16,0 6-1-16,0 1 0 0,0 0 0 0,0-3-3 16,-6 10 2-16,8-10 5 0,-3 3 3 0,-2-1-1 0,-3 8-6 15,10-9 2-15,-10 9 10 0,8-10-8 0,-8 10 2 16,7-5 2-16,-7 5 5 0,8-7-9 15,-8 7 3-15,10-2-9 0,-10 2 10 0,0 0-2 0,0 0 1 16,17 6 0-16,-17-6 3 0,12 4 0 0,-12-4 0 16,8 10-3-16,-2-5 6 0,-6-5-2 0,8 13-4 15,1-6 6-15,-6 3 4 0,3-3 0 0,0-1 3 16,0 2-3-16,0 2 3 0,-3-3-3 0,3 0 0 16,-2 3 7-16,-1-2-3 0,2 2-1 0,-5-10 3 15,7 11-2-15,-2-5-3 0,-5-6 4 0,2 11-2 16,-2-11-7-16,5 12-3 0,-5-12 8 0,3 8 0 15,-3-8-5-15,4 8-1 0,-4-8 10 0,0 0-10 16,0 0 1-16,5 10-3 0,-5-10 10 0,0 0-4 0,0 0 0 16,0 0-3-16,0 0 9 0,0 0 2 0,0 0-5 15,0 0 4-15,0 0-9 0,0 0 1 16,0 0 0-16,0 0-2 0,4-28 0 0,-4 28 5 0,6-11-12 16,-3 0-6-16,0 2 4 0,2-5-6 0,1 3-2 15,-3 1-3-15,3-2 0 0,0 0-5 16,0 4-4-16,0-2 10 0,-3 3 2 0,3-4-2 0,0 4 0 15,-1-1 2-15,1-3 2 0,-3 3-4 0,3 2-1 16,-6 6 4-16,12-15 10 0,-6 12-12 0,-6 3 11 16,9-10-9-16,-9 10 7 0,12-8-2 0,-12 8 5 15,9-6 1-15,-9 6-3 0,0 0 0 0,17 0 7 16,-17 0-4-16,0 0 5 0,17 2-8 0,-17-2 6 16,11 5 5-16,-11-5 2 0,13 6 1 0,-7-1-2 15,-6-5 9-15,12 9 0 0,-6 0 6 0,2-3-9 16,-5 0 6-16,3 1 1 0,-6-7 3 0,11 12-5 15,-5-6 5-15,0 1 0 0,-3 0 3 0,-3-7 2 16,8 12 1-16,-5-5-6 0,-3-7 6 0,3 12 1 16,-3-12-3-16,4 11-10 0,-4-11 6 0,0 12-1 15,0-12-7-15,0 12-2 0,0-12-18 0,0 0-30 0,-1 18-40 16,1-18-51-16,-9 13-65 0,4-9-91 16,-4 3-379-16,9-7-712 0,-10 8 316 0</inkml:trace>
        </inkml:traceGroup>
      </inkml:traceGroup>
      <inkml:traceGroup>
        <inkml:annotationXML>
          <emma:emma xmlns:emma="http://www.w3.org/2003/04/emma" version="1.0">
            <emma:interpretation id="{45D306B2-BC19-4E26-810F-C31337C96AD6}" emma:medium="tactile" emma:mode="ink">
              <msink:context xmlns:msink="http://schemas.microsoft.com/ink/2010/main" type="line" rotatedBoundingBox="14409,13506 18534,13519 18530,14853 14405,14840"/>
            </emma:interpretation>
          </emma:emma>
        </inkml:annotationXML>
        <inkml:traceGroup>
          <inkml:annotationXML>
            <emma:emma xmlns:emma="http://www.w3.org/2003/04/emma" version="1.0">
              <emma:interpretation id="{C77A4B3E-11E5-41AE-A157-CF1EC6082386}" emma:medium="tactile" emma:mode="ink">
                <msink:context xmlns:msink="http://schemas.microsoft.com/ink/2010/main" type="inkWord" rotatedBoundingBox="14408,13750 15166,13752 15163,14772 14405,14770"/>
              </emma:interpretation>
            </emma:emma>
          </inkml:annotationXML>
          <inkml:trace contextRef="#ctx0" brushRef="#br0" timeOffset="207515.4756">13365 12625 219 0,'6'-7'294'0,"-1"-4"-17"0,-3 4-10 15,1-4-21-15,-3 11-12 0,6-24-13 0,-6 17-16 16,0-4-16-16,0 11-21 0,-6-20-12 0,2 14-18 0,4 6-16 15,-12-9-10-15,12 9-11 0,-16-5-9 0,5 5-8 16,-4 0-6-16,15 0-6 0,-25 7 1 0,15 0-5 16,-8 2-13-16,3-2 8 0,-2 3-12 0,4 1 7 15,-1 2-7-15,1 2-1 0,4-1-7 0,-1 0 0 16,1 8 3-16,-2-2-3 0,4-3-6 0,-1 7 6 16,7-7-9-16,1 8 0 0,1-1 3 0,4-6 4 15,-2 4 1-15,3 3 0 0,0-9 3 0,0 9 8 16,3-3-6-16,-2 1 4 0,4-1-2 0,-3 1 7 15,4 2 5-15,0-1 7 0,-3 0-2 0,-1-3 11 16,2 1-7-16,-2-7 1 0,1 9 4 0,1-4 8 16,-3 5-4-16,1-2 1 0,-1 2 1 0,2-5-2 15,-1 2 0-15,-5-8-3 0,3 3-5 0,-5 4-3 16,5-5-7-16,0-1-2 0,-1 1-2 0,-2 0-7 16,3-2 9-16,-2 0-8 0,2 0-9 0,-4 0-6 0,2 0-2 15,-2-5-3-15,0 0-5 0,3 0-1 16,-5-9-1-16,4 18-2 0,-2-12-10 0,-2-6-9 0,1 12-22 15,-1-12-29-15,2 11-33 0,-2-11-35 0,3 8-45 16,-3-8-21-16,0 0-18 0,0 0-28 0,0 0-40 16,-12 11-51-16,12-11-68 0,0 0-330 0,0 0-775 15,-33-19 343-15</inkml:trace>
          <inkml:trace contextRef="#ctx0" brushRef="#br0" timeOffset="206906.0558">12833 12991 39 0,'0'0'313'0,"0"0"-10"0,0 0-12 0,0 0-18 16,0 0-9-16,0 0-19 0,0 0-19 0,0 0-15 15,0 0-18-15,0 0-15 0,0 0-18 16,0 0-16-16,0 0-7 0,0 0-14 0,0 0 5 0,0 0-5 16,0 0 7-16,0 18 7 0,0-18 0 0,1 17 4 15,2-3-1-15,-1 3 2 0,-2 0-6 0,1-1-2 16,-2 0-7-16,1 3 0 0,1-4 1 0,-1 1-14 16,-1-1-4-16,2 0-9 0,-1-7-9 0,0-8-5 15,-1 20-6-15,1-5-7 0,0-6-5 0,0-9-5 16,0 21-7-16,-2-13-8 0,2-8-2 0,0 17-6 15,0-17-4-15,2 11-4 0,-2-11-17 0,0 0-17 16,0 13-31-16,0-13-37 0,0 0-32 0,-6 13-36 16,6-13-34-16,0 0-25 0,-6 5-32 0,6-5-46 15,-9 6-57-15,9-6-87 0,0 0-240 0,0 0-712 16,-24-21 316-16</inkml:trace>
          <inkml:trace contextRef="#ctx0" brushRef="#br0" timeOffset="207710.4745">13113 13242 88 0,'0'0'362'0,"0"0"-27"0,0-13-19 16,0 13-21-16,9-12-21 0,-9 12-8 0,13-10-17 15,-5 3-7-15,7 1-31 0,0-5-14 0,10 4-22 0,-1-4-21 16,-5 5-11-16,8-1-28 0,1 0-3 16,-2-1-3-16,2 5-57 0,-1-1-32 0,0 1-39 0,0 1-41 15,-2 2-59-15,0 0-67 0,-5 0-121 0,-4-1-197 16,2-3-546-16,0-2 241 0</inkml:trace>
          <inkml:trace contextRef="#ctx0" brushRef="#br0" timeOffset="207073.1928">12806 12810 244 0,'0'-16'304'0,"0"16"-21"0,1-13-24 0,-1 13-18 15,3-9-21-15,-3 9-26 0,0 0-21 16,5-11-22-16,-5 11-12 0,0 0-19 0,0 0-33 0,12-4-35 16,-12 4-46-16,0 0-41 0,0 0-55 0,30 11-69 15,-26-7-207-15,-4-4-395 0,22 2 176 0</inkml:trace>
        </inkml:traceGroup>
        <inkml:traceGroup>
          <inkml:annotationXML>
            <emma:emma xmlns:emma="http://www.w3.org/2003/04/emma" version="1.0">
              <emma:interpretation id="{9F3C71C9-C4A1-4A8D-9C7E-9FC2DC1551C5}" emma:medium="tactile" emma:mode="ink">
                <msink:context xmlns:msink="http://schemas.microsoft.com/ink/2010/main" type="inkWord" rotatedBoundingBox="16609,13513 18534,13519 18530,14853 16604,14847"/>
              </emma:interpretation>
            </emma:emma>
          </inkml:annotationXML>
          <inkml:trace contextRef="#ctx0" brushRef="#br0" timeOffset="208966.0616">15007 12818 222 0,'0'0'312'0,"-1"-15"-6"16,1 15-11-16,0 0-11 0,0 0-12 0,0 0-11 16,1-11-7-16,-1 11-19 0,0 0-12 0,0 0-19 15,0 0-19-15,0 0-12 0,0 0 5 0,0 0 6 16,0 0 9-16,0 0 2 0,-4 38-2 0,2-21 5 16,1 0-4-16,-2 2-1 0,3-2 0 0,0 5-5 15,0 1-5-15,-2-1-5 0,4 5-5 0,1-6-9 16,0 4-6-16,1-1-9 0,-2-6-8 0,4 6-11 0,-2-6-4 15,0-1-11-15,2 0-3 0,0-4-20 0,2 3-6 16,-1-2-19-16,2-2 3 0,-4-4-3 16,4 6-6-16,-3-6-4 0,-3 0-10 0,3 0 8 0,-6-8-13 15,9 14-6-15,0-10-9 0,-9-4-12 0,4 9-20 16,-4-9-12-16,9 4-17 0,-9-4-20 0,0 0-25 16,3 8-24-16,-3-8-29 0,0 0-47 0,0 0-47 15,0 0-45-15,0 0-25 0,0 0-38 0,0 0-48 16,1-28-71-16,-2 13-368 0,-2-2-888 0,0-8 393 15</inkml:trace>
          <inkml:trace contextRef="#ctx0" brushRef="#br0" timeOffset="209158.4321">15108 12613 330 0,'-2'-17'342'0,"-1"10"-25"15,3 7-24-15,0-17-21 0,0 17-27 0,0 0-28 0,0-16-21 16,0 16-21-16,0 0-19 0,4-11-25 0,-4 11-29 16,0 0-41-16,0 0-35 0,0 0-46 0,0 0-47 15,28 17-49-15,-20-15-76 0,1 6-220 0,0-2-445 16,0 2 196-16</inkml:trace>
          <inkml:trace contextRef="#ctx0" brushRef="#br0" timeOffset="209494.112">15474 12858 2 0,'0'0'282'0,"0"0"-12"16,6 9-6-16,-6-9-6 0,0 0-9 0,10 4-4 15,-10-4-10-15,9 4-5 0,-9-4-16 0,18 0-8 16,-18 0-6-16,24-1-2 0,-12 1-5 0,3-2-4 15,4 1-3-15,1-3-13 0,-1 4-5 0,0-2-17 0,7 1-1 16,-1-3-9-16,-1 2-11 0,1-4-7 16,-5 3-9-16,7 2-3 0,-8-3-16 15,0 1-9-15,7-1-13 0,-7 1-5 0,-3 2-5 0,1-2-6 0,-1 1-9 16,-2 1-5-16,-2 1-5 0,-12 0-7 0,19-4-13 16,-19 4-18-16,16 0-20 0,-16 0-21 0,0 0-16 15,17 0-20-15,-17 0-17 0,0 0-28 0,7 5-19 16,-7-5-31-16,0 0-38 0,0 0-45 0,0 0-61 15,0 0-318-15,0 0-685 0,-37 9 304 0</inkml:trace>
          <inkml:trace contextRef="#ctx0" brushRef="#br0" timeOffset="209720.4581">15568 13040 255 0,'0'0'262'15,"0"0"-6"-15,0 0-4 0,0 0-8 0,10 17-13 16,-10-17-10-16,20 4-8 0,-5-4-10 0,-1 0-6 0,4-2-20 16,3 0-7-16,3-2-7 0,3-3-14 15,0 7-12-15,0-10-8 0,0 9 2 0,-1-5-22 16,1 5-12-16,-1-2 2 0,-7-1-21 0,2 2-4 0,-3-2-12 16,-3 2-8-16,0-2-21 0,-4 3-23 15,-11 1-22-15,18-4-26 0,-18 4-30 0,11 1-30 16,-11-1-40-16,0 0-40 0,10 5-54 0,-10-5-309 0,0 0-585 15,0 0 259-15</inkml:trace>
          <inkml:trace contextRef="#ctx0" brushRef="#br0" timeOffset="210670.8024">16422 12360 336 0,'3'-15'309'0,"-1"5"-30"16,1-1-34-16,-3 11-32 0,3-17-32 0,-3 17-57 0,0-8-46 15,0 8-60-15,0 0-101 0,0 0-201 16,0 0-306-16,0 0 135 0</inkml:trace>
          <inkml:trace contextRef="#ctx0" brushRef="#br0" timeOffset="210478.0345">16704 12719 20 0,'0'0'299'0,"-9"-7"-19"0,9 7-17 0,0 0-10 16,-4-11-8-16,4 11-17 0,0 0-10 0,0 0-9 16,0 0-21-16,0 0-15 0,-5-8-13 0,5 8-16 15,0 0-17-15,0 0-12 0,0 0 4 0,0 0-6 16,0 0-4-16,0 0-2 0,0 0 2 0,18 21-1 0,-15-11-1 15,-3 2-1-15,8 2 5 0,-4 0-1 16,1 1-3-16,-1 3 7 0,5 2-9 0,-1 4 11 0,2-1-2 16,-4 2 0-16,6-1-4 0,-5-1-6 0,7 12-1 15,-7-9-1-15,4-1-6 0,-5 3-3 0,7 4-1 16,-4-5-5-16,1-2-3 0,1 6-3 0,-2-7-9 16,-5 4 1-16,8-3-6 0,-6-4-6 0,0 3-2 15,-3 0-2-15,2 2-5 0,-1-6-6 0,-1-2 5 16,-3 0-9-16,3-1-1 0,0 3-3 0,-4-2 1 15,-1-5-4-15,-2 5 0 0,-2-4 2 0,0 1-4 16,0-2-2-16,-3 0-3 0,1-2 1 0,-5 0-4 0,1-1-3 16,-1 1-2-16,1-3 1 0,-2-2-2 15,-2 0-4-15,2 2 8 0,-4-5-9 0,1-4-2 16,0 2 2-16,-1-2-2 0,-1-1-7 0,2-1-1 16,-2-4-2-16,-6-1-14 0,5 2-16 0,-1-8-20 0,5 5-37 15,-6-6-32-15,1 1-35 0,3-3-45 16,3-3-36-16,0 0-30 0,-3 2-38 0,5-2-58 15,1-4-94-15,-2-4-303 0,2 4-817 0,-1-10 363 0</inkml:trace>
          <inkml:trace contextRef="#ctx0" brushRef="#br0" timeOffset="211975.3699">16454 12345 121 0,'15'-3'259'16,"-15"3"-16"-16,0 0-24 0,0 0-17 0,0 0-16 15,0 0-14-15,0 0-12 0,0 0-8 0,12-1-5 16,-12 1-11-16,0 0-8 0,0 0-8 0,0 0-7 15,0 0-5-15,0 0-8 0,0 0-1 0,0 0-8 16,14-3-4-16,-14 3-7 0,0 0 1 0,0 0 1 16,11-7-10-16,-11 7-4 0,0 0-3 0,1-9 1 15,-1 9-3-15,0 0-8 0,2-11-3 0,-2 11 0 16,3-11 1-16,-3 11 4 0,0 0-16 0,0 0 7 16,-9-14-5-16,9 14 0 0,-5-7-5 0,5 7 7 15,0 0-12-15,-10-6 6 0,10 6-4 0,0 0-1 0,0 0-3 16,-15 0 2-16,15 0-6 0,0 0-2 0,0 0-7 15,-16 7 0-15,16-7 8 0,0 0-10 0,-8 8-2 16,8-8 0-16,0 0-8 0,0 0 7 0,-6 5-7 16,6-5 6-16,0 0-10 0,0 0 7 0,0 0-12 15,0 0-19-15,5 18-43 0,-5-18-53 0,0 0-81 16,4 17-131-16,-4-17-274 0,0 0-654 0,-9 10 289 16</inkml:trace>
        </inkml:traceGroup>
      </inkml:traceGroup>
    </inkml:traceGroup>
    <inkml:traceGroup>
      <inkml:annotationXML>
        <emma:emma xmlns:emma="http://www.w3.org/2003/04/emma" version="1.0">
          <emma:interpretation id="{1AA8CF8A-89D3-4E93-BFF3-5FC2F228DC0D}" emma:medium="tactile" emma:mode="ink">
            <msink:context xmlns:msink="http://schemas.microsoft.com/ink/2010/main" type="paragraph" rotatedBoundingBox="16689,15174 20489,14862 20555,15664 16755,1597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1D85D59-EB04-4BDE-A02B-EF1C763CC1F2}" emma:medium="tactile" emma:mode="ink">
              <msink:context xmlns:msink="http://schemas.microsoft.com/ink/2010/main" type="line" rotatedBoundingBox="16689,15174 20489,14862 20555,15664 16755,15976"/>
            </emma:interpretation>
          </emma:emma>
        </inkml:annotationXML>
        <inkml:traceGroup>
          <inkml:annotationXML>
            <emma:emma xmlns:emma="http://www.w3.org/2003/04/emma" version="1.0">
              <emma:interpretation id="{476412AB-A0D0-450C-9A08-E335B4B6320B}" emma:medium="tactile" emma:mode="ink">
                <msink:context xmlns:msink="http://schemas.microsoft.com/ink/2010/main" type="inkWord" rotatedBoundingBox="16689,15174 20489,14862 20555,15664 16755,15976"/>
              </emma:interpretation>
            </emma:emma>
          </inkml:annotationXML>
          <inkml:trace contextRef="#ctx0" brushRef="#br0" timeOffset="226088.3011">15094 14107 71 0,'0'0'140'0,"0"0"-11"0,0 0-7 16,0 0-7-16,0 0-13 0,0 0-2 0,0 0-1 15,0 0-9-15,0 0-3 0,0 0-3 0,0 0-3 16,0 0-5-16,0 0-4 0,0 0 2 0,0 0-3 16,0 0-5-16,0 0-1 0,0 0 1 0,0 0-3 15,0 0-2-15,0 0 0 0,0 0-2 0,0 0 1 16,0 0 0-16,0 0 0 0,0 0-2 0,0 0 1 16,0 0-2-16,0 0 5 0,0 0-5 0,0 0 1 15,0 0-4-15,0 0-1 0,0 0-1 0,0 0-1 16,0 0 0-16,0 0-3 0,0 0-2 0,0 0-1 15,0 0-2-15,0 0 2 0,0 0-3 0,0 0-2 16,0 0-1-16,0 0 0 0,0 0-5 0,0 0 5 0,0 0-3 16,0 0 2-16,0 0-3 0,0 0 2 15,0 0 3-15,0 0-6 0,0 0 2 0,0 0 1 0,0 0-2 16,0 0-2-16,0 0-1 0,0 0-4 0,0 0 4 16,0 0-3-16,0 0-1 0,0 0-1 0,0 0-1 15,0 0-3-15,0 0 11 0,0 0-6 0,19-4-5 16,-19 4-4-16,0 0 7 0,0 0-1 0,0 0-5 15,0 0-2-15,0 0 3 0,0 0-4 0,0 0 1 16,0 0 0-16,0 0 0 0,0 0-4 0,0 0-5 16,0 0-3-16,0 0 2 0,0 0 3 0,0 0-3 15,0 0-2-15,0 0 5 0,0 0-9 0,0 0 12 16,0 0 0-16,0 0-10 0,0 0 12 0,0 0-1 16,9 18 2-16,-9-18-1 0,0 0 1 0,1 10 3 0,-1-10-1 15,0 0-4-15,6 7-5 0,-6-7 14 0,0 0-9 16,5 8-2-16,-5-8 3 0,0 0 8 15,4 14-3-15,-4-14 0 0,0 0 1 0,2 7 3 0,-2-7-5 16,1 11 9-16,-1-11-10 0,0 0 3 0,0 0 3 16,0 11-2-16,0-11 15 0,0 14-11 0,0-14 1 15,0 0 3-15,2 13 3 0,-2-13-6 0,0 15-1 16,0-15-7-16,3 14 6 0,-3-14 3 0,0 12-1 16,0-12-3-16,0 14-2 0,0-14 3 0,-3 11 1 15,3-11 0-15,3 14 2 0,-3-14-5 0,0 10 3 16,0-10 2-16,0 0-10 0,-3 18 9 0,3-18-4 15,3 14 2-15,-3-14-3 0,-3 11 3 0,3-11-1 0,-2 13 2 16,2-13-3-16,0 14 2 0,0-14 1 0,0 0 0 16,-3 12-1-16,3-12 3 0,0 13-15 15,0-13 9-15,0 0-4 0,-4 13 1 0,4-13 0 0,0 0-4 16,0 16 1-16,0-16-1 0,1 9-2 0,-1-9 0 16,0 0 1-16,-1 15-2 0,1-15 0 0,0 0-2 15,0 0 0-15,-2 14 1 0,2-14-4 0,0 0 1 16,-3 13 0-16,3-13 2 0,0 0 1 0,0 13-2 15,0-13-2-15,0 0 1 0,0 13-4 0,0-13 2 16,0 0 0-16,0 0 0 0,3 11-2 0,-3-11-1 16,0 0 2-16,0 0 0 0,0 12 20 0,0-12 0 15,0 0-6-15,-3 14-3 0,3-14 1 0,0 0-3 16,0 0-4-16,0 12 1 0,0-12 4 0,0 0-7 0,0 0 2 16,3 11-2-16,-3-11 2 0,0 0-2 15,0 0 4-15,0 11-6 0,0-11-2 0,0 0 4 16,2 11-5-16,-2-11 0 0,0 0 2 0,0 0-2 0,4 9-1 15,-4-9-2-15,0 0 2 0,0 0-1 0,2 11 1 16,-2-11-1-16,0 0 3 0,3 9-4 0,-3-9 10 16,0 0-13-16,0 0 2 0,4 6 2 15,-4-6-1-15,0 0 0 0,0 0 3 0,6 9-4 0,-6-9 3 16,0 0-1-16,0 0-1 0,0 0 3 0,0 0-3 16,6 11 3-16,-6-11-4 0,0 0 2 0,0 0-1 15,0 0 1-15,0 0 0 0,6 6-1 0,-6-6 5 16,0 0-1-16,0 0 0 0,9 5-1 0,-9-5 1 15,0 0-3-15,0 0 0 0,14 1-2 0,-14-1 3 16,0 0-2-16,0 0 2 0,0 0-1 0,11 0-1 16,-11 0 0-16,0 0 1 0,0 0-1 0,0 0 3 15,17-1-5-15,-17 1 2 0,0 0 1 0,0 0-1 16,0 0 2-16,13 0-3 0,-13 0 6 0,0 0-4 0,17-2-2 16,-17 2 0-16,10-1 0 0,-10 1 3 15,0 0-4-15,17-3 3 0,-17 3 0 0,8-5-2 16,-8 5 0-16,17-2 2 0,-17 2-1 0,13-5 4 0,-8 1-6 15,-5 4 1-15,16-5 1 0,-8 1-2 16,-8 4 0-16,13-2 1 0,-13 2-3 0,15-4 3 16,-15 4-1-16,12-1 0 0,-12 1 1 0,0 0 2 0,15-3-5 15,-15 3 4-15,12-1-2 0,-12 1 1 0,0 0-2 16,0 0 2-16,18 4-3 0,-18-4 5 0,0 0-3 16,0 0 2-16,0 0-1 0,15 0-2 0,-15 0 2 15,0 0 4-15,10 1-4 0,-10-1 2 0,0 0-2 16,0 0 2-16,0 0 2 0,0 0 0 0,13 1-1 15,-13-1 4-15,0 0-3 0,0 0 3 0,0 0 3 16,0 0 0-16,0 0-1 0,0 0 0 0,9 3 0 16,-9-3-1-16,0 0 5 0,0 0-5 0,0 0-2 15,0 0 0-15,0 0 1 0,0 0-2 0,0 0-3 0,0 0-3 16,0 0-11-16,0 0-11 0,0 0-24 0,0 0-21 16,0 0-31-16,0 0-40 0,0 0-41 15,0 0-31-15,0 0-33 0,0 0-41 0,0 0-56 0,0 0-88 16,0 0-301-16,0 0-789 0,-38-5 350 0</inkml:trace>
          <inkml:trace contextRef="#ctx0" brushRef="#br0" timeOffset="227178.0293">16067 14121 49 0,'0'0'219'0,"0"0"-15"0,0 0-13 0,0 0-9 16,0 0-9-16,0 0-14 0,0 0-4 16,-4-14-9-16,4 14-8 0,0 0-11 0,0 0-8 0,-9-8-6 15,9 8-1-15,-10-9-5 0,10 9 5 0,-12-4-8 16,12 4 0-16,-14-7-8 0,14 7-3 0,-13-3-3 15,13 3 3-15,-17-3-9 0,17 3 1 0,-19-1-1 16,19 1-8-16,-18 0-3 0,18 0 0 0,-19 0-1 16,19 0-8-16,-20 1 0 0,11-1-5 0,9 0-7 15,-20 3-2-15,12 0 3 0,8-3-6 0,-19 5-3 16,11-1 8-16,8-4-14 0,-18 4 0 0,8 4-8 16,1-5 6-16,1 4-5 0,1-2-3 0,-3 1 11 15,4 3-13-15,6-9 2 0,-14 11 0 0,7-9-1 16,1 7 5-16,-3 1 6 0,3 1-6 0,-3 0 3 15,3-2-8-15,0-3 11 0,0 4 3 0,0-4-3 16,2 5 3-16,-1-3-1 0,-1-2 3 0,6-6 2 0,-7 18-5 16,2-8 2-16,4-2 2 0,1-8-2 0,-6 16 0 15,4-8-2-15,-1 5-4 0,3-13 1 16,-1 15-1-16,1-15-1 0,0 16 1 0,0-16 9 16,0 18-9-16,0-8-1 0,0-10 1 0,1 19-5 0,-1-11-1 15,0 1 0-15,0-9-4 0,5 17 1 0,-4-6-2 16,1-4 0-16,1 4-2 0,0-2 2 0,1 0-1 15,-1 0 0-15,2 1-3 0,-1-2-2 0,1 0 4 16,-5-8-3-16,6 16 3 0,0-9 6 0,-2 1-7 16,-4-8-2-16,12 11 4 0,-9-3-2 15,4-4 0-15,-1 4 3 0,2-2 2 0,-8-6-1 0,16 3-3 16,-8 2-1-16,1-1 1 0,1-2-3 0,-10-2-1 16,19 4-4-16,-8-2 3 0,1-1-4 0,0 1-1 0,0-2 2 15,-12 0-7-15,26 2 8 0,-15-4-5 0,5 2-2 16,-1-2 2-16,-3 2 2 0,-1-1-6 15,-11 1-2-15,25 0-2 0,-13 0 3 0,0-2 0 16,-12 2-3-16,22-4 7 0,-10 4-9 0,0-1 6 0,-12 1-4 16,27-1-1-16,-15 0-2 0,-2 1 1 0,-10 0 2 15,21-4 0-15,-10 4 0 0,-2-4 0 16,-9 4 0-16,22-3 2 0,-13 0-4 0,-9 3 0 16,19-3 2-16,-10-1-2 0,-9 4 3 0,17-4 0 0,-17 4-1 15,13-5 0-15,-13 5-1 0,10-5 2 0,-10 5 1 16,14-4-2-16,-14 4 1 0,9-7 3 0,-9 7-3 15,0 0 1-15,4-6-2 0,-4 6 2 0,0 0-1 16,0 0-2-16,9-7-4 0,-9 7-8 0,0 0-12 16,0 0-13-16,0 0-20 0,0 0-26 0,0 0-25 15,0 0-33-15,0 0-40 0,0 0-26 0,0 0-29 16,0 0-33-16,0 0-39 0,0 0-49 0,0 0-363 16,0 0-779-16,0 0 345 0</inkml:trace>
          <inkml:trace contextRef="#ctx0" brushRef="#br0" timeOffset="228302.2929">17149 13955 143 0,'0'0'237'0,"0"0"-13"0,0 0-13 0,0 0-13 16,0 0-14-16,-14-11-9 0,14 11-19 0,0 0-6 0,-12-4-10 15,12 4-14-15,0 0-8 0,-21 4-6 16,21-4-3-16,-17 0-9 0,5 2 2 0,-2 2-14 16,-2 0-3-16,2-1 2 0,-3 5-9 0,2-3 2 15,-2 0-4-15,1 6-5 0,-4-2 0 0,7-4-5 16,-2 6 2-16,-1-2-6 0,4-1-2 0,-3 1-1 15,3 2 2-15,3 0 1 0,-4-1-12 0,1-2 4 16,3-1-6-16,3 1 0 0,-2 1-3 0,1 1-4 0,1-2-1 16,6-8-3-16,-14 9-3 0,10-3-3 0,4-6-4 15,-9 15-3-15,4-8 6 0,5-7-2 0,-4 7-7 16,4-7-5-16,-2 10 1 0,2-10-1 16,0 0-1-16,5 16 7 0,-5-16-11 0,6 9-2 0,-6-9 0 15,7 11 4-15,-7-11-4 0,12 5 3 0,-4-4-4 16,1 3-2-16,-9-4-1 0,21 4-1 0,-9-4 7 15,2 0-5-15,4-3 1 0,-3 2-1 0,3 1 2 16,-3 1-2-16,3-1 5 0,-2-4 1 0,1 4 0 16,-1-1 3-16,1-2 0 0,-2 0-4 0,-1 3 5 15,0 0-2-15,-1-5 3 0,-1 5-2 0,-12 0 8 16,21-1-12-16,-21 1 3 0,18 0 0 0,-9-5-6 16,-9 5 2-16,16 1 1 0,-16-1-6 0,15 4 5 15,-15-4-5-15,18 1 0 0,-18-1 0 0,14 5 1 16,-7-5 1-16,-7 0-1 0,16 6-2 0,-7-2 1 15,-1 0-1-15,-8-4-5 0,12 7 7 0,-5-6 2 16,-7-1-12-16,14 9 15 0,-14-9-14 0,10 5 7 16,-1-3-4-16,-9-2 3 0,9 9 3 0,-9-9-4 0,7 6-2 15,-7-6 6-15,8 9 0 0,-8-9 4 0,6 6 0 16,-6-6-2-16,6 11 6 0,-6-11-1 0,1 11-3 16,-1-11 4-16,3 14-3 0,-3-14 3 0,0 11 1 15,0-11 1-15,-4 17 2 0,1-10 1 0,3-7 0 16,-11 9-1-16,5 0-4 0,0 1 2 0,-1-5 2 15,1 5 3-15,-1-4-1 0,-2 5 2 0,-2-5 1 16,4 3 0-16,-5 0 2 0,1-2 2 0,1 0 0 16,1-3 7-16,-3 7 2 0,3-5 1 0,-6 1 2 15,6-1 1-15,-4-2 2 0,-1 0 4 0,2 0-2 0,-1 0 0 16,0 2 4-16,1-5-4 0,1 1 2 16,-5 2-1-16,2-3-2 0,0-1-1 0,-1 0 2 15,-3-1-3-15,4-1-4 0,-4-3-4 16,3 1-3-16,-4-2-3 0,3 1-2 0,-2-1-1 0,0-1 0 15,4 0-9-15,-2-3 1 0,3 3-6 0,2 3-6 16,1-3-4-16,-1 6-16 0,11 1-18 0,-18-6-17 16,9 4-15-16,9 2-17 0,-14-4-13 0,14 4-23 0,-14-1-13 15,14 1-20-15,0 0-17 0,-10 7-23 0,10-7-24 16,-9 7-30-16,3 3-36 0,6-10-57 0,-8 5-308 16,8-5-701-16,-16 7 311 0</inkml:trace>
          <inkml:trace contextRef="#ctx0" brushRef="#br0" timeOffset="233891.5503">17826 14068 37 0,'0'0'183'15,"0"0"-8"-15,0 0-5 0,0 0-9 0,0 0-12 16,0 0-11-16,0 0-3 0,0 0-10 0,0 0-9 15,0 0-6-15,0 0-2 0,0 0-9 0,0 0-1 0,0 0-4 16,0 0-3-16,0 0-5 0,0 0-2 0,0 0-7 16,0 0 1-16,0 0-5 0,0 0-2 15,0 0-4-15,0 0-5 0,0 0-3 0,0 0 0 0,0 0-7 16,0 0 2-16,0 0 2 0,0 0-4 0,0 0 3 16,0 0 0-16,0 0 8 0,0 0 3 0,0 0-1 15,0 0 0-15,19 22 3 0,-19-22-4 0,0 0 1 16,17 0 7-16,-17 0-4 0,19 0 1 0,-9 0-9 15,-10 0-7-15,24-6 5 0,-12 5-8 0,3-3-7 16,2 4-4-16,-4-2 1 0,-3 1-3 0,7-2-9 16,-5 2 0-16,-2 1 3 0,2-3-12 0,-12 3 4 15,21 0-6-15,-21 0 2 0,18-1-7 0,-18 1 3 16,16 0 1-16,-16 0-10 0,20 0 0 0,-20 0 5 0,16 1-8 16,-16-1 5-16,13 0 5 0,-13 0-6 0,20 0 7 15,-20 0-6-15,18-1-9 0,-8 1 11 0,-10 0 1 16,21 0 1-16,-9-6-3 0,0 6-1 0,-12 0 1 15,21-1-4-15,-21 1-2 0,19-2 1 0,-19 2-2 16,17 0 3-16,-17 0-1 0,16 0 0 0,-16 0-7 16,10-2 4-16,-10 2 4 0,0 0-3 0,12-2 0 15,-12 2 3-15,0 0 6 0,0 0-3 0,0 0-2 16,0 0-4-16,0 0 0 0,0 0 2 0,14-2-3 16,-14 2 6-16,0 0-6 0,0 0 3 0,0 0 1 15,0 0-5-15,0 0 2 0,0 0-2 0,0 0-3 16,0 0-3-16,0 0-11 0,0 0-7 0,0 0-9 15,0 0-8-15,0 0-10 0,0 0-19 0,0 0-13 0,0 0-22 16,0 0-22-16,0 0-28 0,0 0-29 16,-26 19-35-16,26-19-52 0,-13 4-250 0,4-1-562 15,-1 1 249-15</inkml:trace>
          <inkml:trace contextRef="#ctx0" brushRef="#br0" timeOffset="234281.7485">17885 14320 140 0,'0'0'222'0,"0"0"-13"16,0 0-12-16,0 0-10 0,0 0-7 0,0 0-11 15,0 0-3-15,0 0-9 0,0 0-7 0,0 0-10 16,30 0-5-16,-30 0-10 0,18 0-9 0,-18 0-6 16,20 3 1-16,-13-2-8 0,5 1-1 0,-12-2-5 15,21 0-9-15,-6 0-5 0,-2 0-1 0,4 0-4 16,-3-2-2-16,0 4-8 0,-1-2-12 0,-13 0-3 16,21-2 1-16,-10 1-9 0,-11 1-5 0,16 0-2 0,-16 0-4 15,19 0-5-15,-11-3 1 0,-8 3-3 16,16 0-4-16,-16 0-1 0,15-2-1 0,-15 2 0 15,15-1-8-15,-15 1 0 0,18-4 6 0,-9 4-7 0,-9 0-10 16,18-5-10-16,-18 5-15 0,18-1-13 0,-18 1-9 16,16 0-22-16,-16 0-19 0,18 0-25 15,-18 0-24-15,13 0-30 0,-13 0-49 0,14 0-279 0,-14 0-532 16,12-4 235-16</inkml:trace>
          <inkml:trace contextRef="#ctx0" brushRef="#br0" timeOffset="234949.7044">18761 13997 75 0,'-3'-15'260'0,"3"15"-15"15,0 0-10-15,0 0-10 0,0 0-11 0,3-11-17 16,-3 11-12-16,0 0-17 0,0 0-17 0,0 0-10 16,0 0-9-16,0 0-4 0,0 0-1 0,0 0-4 15,0 0-1-15,0 0-7 0,0 0-4 0,-12 36 4 16,10-21 6-16,-2 0-5 0,0 1-3 16,1 3 3-16,-2 4-4 0,4 0-1 0,-1 0 8 0,-1-1-2 15,2-5 11-15,2 6-9 0,-1-3-5 0,3 2 4 16,-1 1-13-16,2-5 2 0,-1-1 1 0,2-3-1 15,-3-1-9-15,4 5 0 0,2-6-6 0,-4-4-4 16,2 0-2-16,0-1-6 0,0 1-2 0,-1 0-4 16,-5-8-3-16,12 9-6 0,-6-3-5 0,1-1-8 0,-7-5 0 15,14 3-5-15,-7 0-6 0,-7-3-3 0,16 1-6 16,-16-1-8-16,15 0-16 0,-15 0-19 16,14-3-24-16,-4 1-26 0,-10 2-28 0,14-9-29 0,-10 4-42 15,-4 5-18-15,13-11-25 0,-8 6-37 16,1-5-50-16,-3 2-48 0,-3 8-390 0,4-21-786 0,-2 7 347 15</inkml:trace>
          <inkml:trace contextRef="#ctx0" brushRef="#br0" timeOffset="235044.4493">18853 13713 2970 0,'2'-13'157'0,"-1"-3"-26"0,-1 2-44 16,-1 2-25-16,1 12-17 0,0-15-11 0,0 15-11 16,1-15-6-16,-1 15-7 0,0-9-8 0,0 9-11 0,0 0-11 15,0 0-23-15,0 0-35 0,0 0-67 0,0 0-86 16,0 0-271-16,0 0-545 0,-12 38 241 0</inkml:trace>
        </inkml:traceGroup>
      </inkml:traceGroup>
    </inkml:traceGroup>
    <inkml:traceGroup>
      <inkml:annotationXML>
        <emma:emma xmlns:emma="http://www.w3.org/2003/04/emma" version="1.0">
          <emma:interpretation id="{423E5795-39EB-41D6-9BD3-571CE7BE55F4}" emma:medium="tactile" emma:mode="ink">
            <msink:context xmlns:msink="http://schemas.microsoft.com/ink/2010/main" type="paragraph" rotatedBoundingBox="20503,16184 27730,15859 27781,17005 20555,1733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EA08271-45ED-4C15-AB68-D37F8BA159CD}" emma:medium="tactile" emma:mode="ink">
              <msink:context xmlns:msink="http://schemas.microsoft.com/ink/2010/main" type="line" rotatedBoundingBox="20503,16184 27730,15859 27781,17005 20555,17330"/>
            </emma:interpretation>
          </emma:emma>
        </inkml:annotationXML>
        <inkml:traceGroup>
          <inkml:annotationXML>
            <emma:emma xmlns:emma="http://www.w3.org/2003/04/emma" version="1.0">
              <emma:interpretation id="{D464008D-B51C-4701-B244-85815DAE9E2E}" emma:medium="tactile" emma:mode="ink">
                <msink:context xmlns:msink="http://schemas.microsoft.com/ink/2010/main" type="inkWord" rotatedBoundingBox="20503,16184 25218,15972 25270,17118 20555,17330"/>
              </emma:interpretation>
            </emma:emma>
          </inkml:annotationXML>
          <inkml:trace contextRef="#ctx0" brushRef="#br0" timeOffset="252973.7673">18913 15414 137 0,'0'0'187'15,"0"0"-12"-15,0 0-11 0,0 0-5 0,0 0-8 16,0 0-6-16,0 0-5 0,0 0-5 0,0 0-9 16,0 0-5-16,0 0-3 0,0 0-7 0,0 0-8 15,0 0-4-15,0 0-2 0,0 0-10 0,0 0-3 16,0 0-2-16,0 0-6 0,0 0 2 15,0 0-6-15,0 0 0 0,0 0-2 0,0 0-4 0,0 0-7 16,0 0-4-16,0 0-3 0,0 0 0 0,0 0-3 16,0 0 5-16,0 0-6 0,0 0-1 0,0 0 4 15,0 0-3-15,33-12-6 0,-33 12 0 0,13 0-6 16,-13 0-1-16,17-4-2 0,-5 1-4 0,-12 3-1 0,19-1 0 16,-6 0-5-16,-13 1 1 0,21-1-2 15,-9-3-7-15,5 4 0 0,1-3 4 0,-4 1-5 16,6-4 1-16,-2 6-2 0,-2-2-4 0,1 2-1 0,-1-1 5 15,0 1-3-15,4-2-4 0,-4 2-1 0,2-1 1 16,-3 0 0-16,3-5-2 0,-2 6-1 0,1-2 2 16,-2-4 2-16,-1 6-1 0,0-3-4 15,4 1 1-15,-3 1-1 0,1-3-1 0,-2 4 0 0,0 0-1 16,1 0 2-16,3 0-1 0,-4-5 1 0,-1 7 2 16,2-4-2-16,-2 0-2 0,-1-1 0 0,0 0 5 15,-1 2-1-15,1-1-3 0,-12 2-4 0,24 0 1 16,-16-1 3-16,4 0 0 0,2-2 1 0,-1-1 3 15,-13 4-6-15,23-1 0 0,-10 0 0 0,0-3-2 16,-1 4 5-16,0-4 0 0,-12 4 0 0,21-1-1 16,-9-1 1-16,-12 2 3 0,20 0-4 0,-12-3-2 15,-8 3 2-15,18 0 0 0,-9-1-3 0,2-4 3 16,-11 5 1-16,19-2-2 0,-10-1 0 0,-9 3 3 16,19-5-3-16,-7 5 1 0,-3-5 4 0,2 1-4 15,-11 4-2-15,19-2 3 0,-8-3 5 0,-1 5 2 16,-10 0-2-16,19-5 0 0,-19 5-1 0,20-1-1 15,-11 0 2-15,-9 1-3 0,15-7 2 0,-8 6-4 0,-7 1 3 16,15-2-1-16,-15 2-4 0,9-5-1 0,-9 5 9 16,0 0-7-16,13-3 1 0,-13 3 0 0,0 0 2 15,12-1-6-15,-12 1 4 0,0 0-1 16,0 0-4-16,9-5 5 0,-9 5 3 0,0 0-3 0,0 0-3 16,0 0-1-16,0 0-13 0,0 0-2 0,0 0-14 15,0 0-9-15,0 0-21 0,0 0-28 16,0 0-31-16,0 0-37 0,0 0-41 0,0 0-64 0,-35 11-246 15,23-9-550-15,12-2 244 0</inkml:trace>
          <inkml:trace contextRef="#ctx0" brushRef="#br0" timeOffset="253368.0749">19592 15403 202 0,'0'0'197'0,"0"0"-5"0,0 0-2 16,0 0-6-16,0 0-7 0,9 10-2 0,-9-10-6 16,0 0-4-16,8 6-6 0,-8-6-7 0,5 6-2 0,-5-6-6 15,6 15 0-15,-3-8-3 0,1 4-7 0,1 2-5 16,-1-2 4-16,-2 4-6 0,1-1 0 15,1 2-9-15,1-1 12 0,-4 3-7 0,1 0-3 16,1-2-1-16,4 6 2 0,-5-5-2 0,-1 1-4 0,2-1-10 16,0-1-2-16,2-1-3 0,-4 3-9 0,4-5-6 15,-4 1-9-15,1-3 0 0,4 2-30 0,-5-2-2 16,3-3-3-16,-2 3-5 0,4-2-1 0,0-3-5 16,-6-6 1-16,7 15-6 0,-2-9-3 0,-5-6-6 15,7 9-16-15,1-2-18 0,-8-7-21 0,12 6-25 16,-6 0-22-16,-6-6-22 0,7 5-21 0,-7-5-23 15,0 0-28-15,12 9-29 0,-12-9-35 0,10 1-61 16,-10-1-293-16,0 0-647 0,14-10 287 0</inkml:trace>
          <inkml:trace contextRef="#ctx0" brushRef="#br0" timeOffset="253849.3036">20571 15151 241 0,'0'0'242'0,"0"0"-2"16,-19 3-8-16,12 1-8 0,7-4-11 0,-17 5-8 0,8 1-10 16,2-3-8-16,-7 8-8 0,5 0-10 0,-1 2-2 15,0 1-3-15,1 2-6 0,-2 5-4 16,2 1 4-16,-3 6-9 0,6-6 5 0,0 1-18 15,-1 3 13-15,5 0 1 0,1-4-10 0,-2 3 5 0,12 1-9 16,-6-2-3-16,-2 1-5 0,5-9-10 0,5 7-8 16,-2 0-1-16,3-1-13 0,0-1-5 0,2-1-9 15,1-1-3-15,2-4-9 0,-1 4-4 0,2-1-10 16,-4-11-3-16,0 7-4 0,0-3-13 0,-1-5-17 16,1 5-32-16,-2-4-22 0,3-3-34 0,-8 2-33 15,5-5-31-15,-12-1-25 0,19-1-28 0,-19 1-30 16,18-6-35-16,-9 5-50 0,2-5-82 0,-5-2-240 15,-2-1-674-15,6-2 298 0</inkml:trace>
          <inkml:trace contextRef="#ctx0" brushRef="#br0" timeOffset="254405.4785">20971 15465 225 0,'18'6'256'0,"-14"-1"-8"0,-4-5-6 0,11 11-13 16,-5-5-12-16,1 3-13 0,-1-2 5 0,0 2-26 15,2 2-11-15,-1-2-9 0,1 2-6 0,4 2-11 0,-3 2-9 16,-5-6-17-16,5-1-2 0,-2 2-8 0,-2 1-7 16,1-4 1-16,0 0-18 0,-3 3-4 15,-3-10-5-15,9 12-5 0,-6-6-2 0,-3-6-14 0,4 9-2 16,-4-9-1-16,0 0-10 0,8 8 8 0,-8-8-1 15,0 0-6-15,0 0-1 0,0 0-3 16,0 0-1-16,0 0-8 0,0 0 3 0,0 0-4 16,6-28-18-16,-5 17-5 0,-1-3-6 0,5 1-12 0,-5-5-4 15,3 2-6-15,-2 1-2 0,5-6-6 0,0-3 10 16,-2 8-4-16,2-6 0 0,0 6 2 0,2-3 4 16,-1 7 6-16,1-4-5 0,-1 1-1 0,1 0 5 15,-1 3-3-15,4-2 0 0,-4 3 3 0,3 4 8 16,-5-3-4-16,1 2 2 0,4-2 4 0,-2 7 7 15,-1-4 1-15,-7 7 0 0,15-7 10 0,-6 3-4 16,-9 4 10-16,15-6 1 0,-15 6 5 0,15 0 6 16,-15 0 0-16,16 9 7 0,-7-4 13 0,-1 1 4 15,-2 0 6-15,1-1 3 0,-1 5 7 0,2 4 4 16,-1-3 6-16,1 3 4 0,0 1 6 0,0 0 8 16,-2 0-5-16,3 5 0 0,-3-2-1 0,-2 0-8 0,1 0 1 15,-1 2-10-15,2 4-5 0,-4-8-3 16,2 1-11-16,-2 1-2 0,2 6-7 0,-4-7-5 15,0-3-5-15,-3 3-1 0,2-3-4 0,2 3-8 16,-1-4-33-16,-3-1-29 0,3-12-30 0,-3 19-45 16,3-19-40-16,3 14-42 0,-3-14-35 0,-4 12-34 15,4-12-46-15,0 0-79 0,0 0-334 0,0 0-778 16,0 0 344-16</inkml:trace>
          <inkml:trace contextRef="#ctx0" brushRef="#br0" timeOffset="254615.9557">21848 15582 114 0,'10'5'329'0,"4"-1"-2"0,-5 6-7 15,1-6-14-15,-2 4-6 0,1 3-14 0,-2 0-10 16,-1 1-15-16,0 3-27 0,-1 0-17 0,-4 1-14 16,1 0-17-16,-2 2-23 0,0-1-11 0,-3 0-17 15,-3 8-17-15,0-8-16 0,0 0-23 0,-2 1-32 16,-2-2-51-16,1-3-34 0,3 4-25 15,-3-5-49-15,-3 1-50 0,-1 2-50 0,1-4-62 0,-2 0-275 16,5-4-594-16,2-3 263 0</inkml:trace>
          <inkml:trace contextRef="#ctx0" brushRef="#br0" timeOffset="255638.5128">22231 15206 233 0,'0'0'287'0,"0"0"-16"16,12-3-21-16,-12 3-10 0,0 0-12 0,0 0-4 0,0 0-10 15,21 8-5-15,-13-2-9 0,1 2-11 0,0 3-6 16,-1 1-1-16,0 3-6 0,-2 0 2 0,1 4-15 15,-1-1-6-15,2 0-11 0,-2 6 4 16,4-2-18-16,-7-6-5 0,3 10-12 0,0-10-4 0,-6 2-9 16,3 3-8-16,0-8-7 0,3 5-7 0,-4-7-6 15,3 6-5-15,-3-5-7 0,-1 1-6 0,2-4-5 16,-3 2-6-16,0-11-3 0,2 14-5 0,-2-14-1 16,0 15 1-16,0-15-15 0,0 0 11 0,1 12-3 15,-1-12 1-15,0 0-4 0,0 0-3 0,0 0-9 16,0 0 0-16,0 0-9 0,0 0-7 0,0 0-7 15,0 0-10-15,8-41-6 0,-5 27-7 0,-2-1-19 16,-1 2 1-16,5-7-16 0,-2-1-5 0,1 3-5 16,-1 0 0-16,2-6-2 0,2 3 29 0,-1 4-23 15,3-3 1-15,2 4 13 0,-4-1 6 0,0 3 9 16,1 1 2-16,2-1 5 0,-2-1 4 0,1 4-4 16,-3 1 10-16,4 0 1 0,-1 6 10 0,2-4 1 15,-1 3 20-15,-4-1 1 0,-6 6 7 0,16-9 0 16,-8 7 4-16,-8 2 7 0,10-5 0 0,-10 5 3 15,17 0 1-15,-17 0-1 0,15 5 7 0,-8 1 3 16,-1 0 20-16,4-1-13 0,-7 6 5 0,3 2 2 16,2-1 8-16,-4 4-7 0,-1 1 3 0,2 2 1 0,-4-3 7 15,1 0-9-15,1-1 0 0,0 2 1 0,0 3-3 16,-3-4 0-16,1-5-6 0,-1 4-7 16,-1 0 1-16,1-3-5 0,0-12-6 0,0 17 0 15,0-17-6-15,0 16 1 0,0-16-3 0,-3 12-5 0,3-12 0 16,3 10 2-16,-3-10 2 0,0 0-4 0,0 0 3 15,0 0-4-15,0 0-3 0,0 0-12 0,0 0-5 16,0 0-7-16,0 0-7 0,0 0-20 0,7-31-10 16,-5 13-12-16,-1 1-13 0,4 1-9 15,2-4-6-15,-1-4-6 0,0 0-6 0,3-2-9 0,-3 3 12 16,1-1-3-16,-1 7 14 0,6-4 7 0,-3-1 4 16,-3 5 10-16,5 3 7 0,-4 1 6 0,1-4 6 15,0 5 2-15,3-1 7 0,1 0-4 0,-3 4 20 16,1-2 3-16,1 7 21 0,-4-3-9 0,2 1 5 15,0 1 3-15,-9 5 13 0,19-5 11 0,-10 5 6 0,-9 0 8 16,18 1 9-16,-9 5 7 0,6-1 8 16,-4 6 7-16,6-2 13 0,-5 4 4 0,-1 2 12 15,5-2 2-15,1 5 7 0,-4 2-3 0,5-2 0 16,-3 7 1-16,1-4-4 0,-2 3-3 0,-1-2-4 0,1-1-8 16,-5 0-7-16,-2-5-6 0,0 1-6 15,-2-1-7-15,-4-1-4 0,7 0-5 0,-5-6-7 16,-2 2-4-16,1 1-2 0,1-2-13 0,-3 0-22 0,0-10-23 15,-3 15-36-15,0-5-30 0,3-10-41 16,-6 12-49-16,6-12-41 0,-8 9-31 0,2-2-37 16,6-7-41-16,-10 6-55 0,10-6-385 0,0 0-828 0,0 0 367 15</inkml:trace>
          <inkml:trace contextRef="#ctx0" brushRef="#br0" timeOffset="256171.4521">23378 14765 178 0,'-6'-8'244'0,"6"8"-8"0,0 0-8 0,0 0-14 16,0 0-17-16,0 0-8 0,0 0-8 0,8-18-7 16,-8 18-6-16,0 0-2 0,13-2-10 0,-13 2-4 15,0 0 7-15,20 8 0 0,-9 1-6 0,3 2 4 16,-1 11 1-16,2 1 7 0,9 5 2 0,-3 5-4 0,-5 1 3 16,1 3 0-16,-1 1-6 0,1 4 1 0,-3 0-3 15,-2 6 1-15,3-9 1 0,-9 4-3 16,-3 0-3-16,2 4-2 0,-5-6-15 0,-2 4-11 0,2-3-13 15,0-3-4-15,-4-12-13 0,-2 9-12 0,-2-8-7 16,1-3-5-16,-2-1-8 0,-3 1-9 0,2-2-21 16,4-7-27-16,-2-3-38 0,2 3-54 0,-1-3-44 15,4-4-56-15,-3 1-49 0,6-10-47 0,-8 12-62 16,8-12-91-16,-7 2-335 0,7-2-831 0,0 0 368 16</inkml:trace>
        </inkml:traceGroup>
        <inkml:traceGroup>
          <inkml:annotationXML>
            <emma:emma xmlns:emma="http://www.w3.org/2003/04/emma" version="1.0">
              <emma:interpretation id="{D8C6CD3C-27A5-41ED-A7D1-B7CB7E0206CD}" emma:medium="tactile" emma:mode="ink">
                <msink:context xmlns:msink="http://schemas.microsoft.com/ink/2010/main" type="inkWord" rotatedBoundingBox="25650,16014 27732,15920 27776,16888 25693,16981"/>
              </emma:interpretation>
            </emma:emma>
          </inkml:annotationXML>
          <inkml:trace contextRef="#ctx0" brushRef="#br0" timeOffset="258284.4757">24058 15206 190 0,'0'0'229'0,"0"0"-12"0,0 0-12 16,0 0-10-16,0 0-9 0,0 0-14 0,0 0-4 15,0 0-10-15,0 0-2 0,0 0-14 0,0 0-9 16,0 0-5-16,0 0-14 0,0 0-4 0,0 0-11 16,0 0-5-16,0 0-9 0,0 0-7 0,0 0-3 15,0 0-15-15,0 0 1 0,0 0-2 0,0 0-2 16,0 0 4-16,0 0 5 0,0 0-7 0,0 0-1 16,27 7-5-16,-27-7 1 0,18 1-1 0,-6-1 0 15,3 2 1-15,0-2-5 0,1 1 7 0,4-2-4 16,2-1 0-16,-3 1-5 0,7 1 0 0,-1-2 5 0,-1-2-1 15,3 2-9-15,-3-7 4 0,-2 3 1 0,-3 5 1 16,7-6 2-16,-2 1-5 0,-4 2 1 0,0 1-4 16,-1-2-6-16,-1 4-2 0,0-4 4 0,1 1-2 15,1 1-5-15,-4-1 2 0,2 0-6 0,0 1 2 16,-3-1-4-16,3 0 3 0,-2 1 0 0,-2-1-8 16,-2 2-5-16,0 0 5 0,-4-2 1 0,-8 4-2 15,18-3-10-15,-18 3 6 0,14-4-3 0,-14 4-3 16,9-1 2-16,-9 1-3 0,10-4-1 0,-10 4-2 15,0 0 2-15,0 0-11 0,9-4-3 0,-9 4-19 16,0 0-10-16,0 0-13 0,0 0-19 0,0 0-13 16,0 0-19-16,0 0-21 0,0 0-25 0,0 0-34 15,0 0-37-15,0 0-44 0,-36 13-61 0,24-10-239 16,-1-1-606-16,-2 0 269 0</inkml:trace>
          <inkml:trace contextRef="#ctx0" brushRef="#br0" timeOffset="258574.3349">24249 15425 36 0,'0'0'259'15,"12"15"-10"-15,-12-15-8 0,15 1-9 0,-3-1-2 16,3 0-13-16,1 0-6 0,2 0-8 15,8-1-7-15,-7-3-12 0,11 2-12 0,-3-3-5 0,1 1-14 16,0-2-3-16,2 0-11 0,0-2-6 0,0 2-14 16,-3 0-10-16,-1 1-12 0,1-1-4 0,-10 3-12 15,1-1-10-15,-1 4-7 0,0-1-7 0,-7-2-19 16,1-1-20-16,-11 4-17 0,18-4-20 0,-18 4-28 16,13 1-30-16,-13-1-31 0,11 7-43 0,-11-7-53 15,0 0-73-15,7 4-230 0,-7-4-548 0,6 7 243 16</inkml:trace>
          <inkml:trace contextRef="#ctx0" brushRef="#br0" timeOffset="259642.4074">25398 15083 29 0,'0'0'280'16,"0"0"-9"-16,-8-9-18 0,8 9-13 0,0 0-13 0,-6-15-16 15,6 15-15-15,0-11-17 0,0 11-9 0,-3-13-14 16,3 13-12-16,0 0-11 0,-3-20-15 0,3 20-5 16,3-17-18-16,0 9-5 0,0-7-5 0,-1 2-10 15,1-1-4-15,3 1-6 0,0-4-4 0,1 1-8 16,2 3-5-16,0-5-7 0,3 0-3 0,-3 2-1 15,1 2-4-15,1 2-2 0,1-1-4 0,-1 0-4 16,3-2-2-16,-2 2 2 0,3 4-6 0,-3-2 5 16,1 2-4-16,4 2 0 0,-3-3 3 0,-5 6-5 15,6 0-6-15,-3 3 6 0,5-4-5 0,-7 5 1 16,-10 0-1-16,21 5 4 0,-8 0 1 0,1 1-1 16,-2 3 1-16,1-3 1 0,-2 5-1 0,-4 4 0 15,2 1 3-15,-3 2-5 0,-3 1 6 0,1 3-2 0,-2 2-2 16,-2-1-2-16,-2 6 2 0,2-3 4 0,-6 9-4 15,2-7-1-15,-6 7 7 0,-2 0-7 0,-5 3-1 16,-2-4 3-16,2 5-6 0,-5 0 3 16,-2-2 1-16,2 2 0 0,-1-1-6 0,-2-2 12 0,0-1-11 15,1-4 0-15,1 4 6 0,-2-7-5 0,10-3 7 16,-3-1 0-16,-3-4-1 0,2 0-5 0,1-1 4 16,-1-4 0-16,5-3-1 0,-1 0-6 0,4-1 9 15,2-4 7-15,-5 3-12 0,4-4 3 0,1-3-2 16,9-3-3-16,-14 4-4 0,7-1 9 0,7-3-1 15,0 0-9-15,-21-2 5 0,21 2-4 0,-12-8 1 16,12 8-6-16,-10-10 6 0,10 10-12 0,-8-11-2 16,8 11-2-16,-6-14 0 0,6 14-6 0,-3-13 1 15,3 13-1-15,2-15 7 0,-2 15 0 0,4-17 0 16,2 10 1-16,-1 0 2 0,1-2-6 0,0 0 6 16,7 2-10-16,-3-3 4 0,4 3 8 0,-1-4-2 15,4 4-2-15,2 3 7 0,2 1-9 0,4-3 1 16,5-1 3-16,-2 3-1 0,-1 1 5 0,6 3-2 15,-5 0 0-15,11 0 3 0,0-3-4 0,-9 9 2 16,3-5 3-16,-4 0-3 0,4 3 3 0,-4-4 3 16,2 5 5-16,-1-5-6 0,-3 0 6 0,4 0 10 0,-7 0 3 15,4-4-4-15,-6 3 3 0,-2-1 5 0,-4-2-5 16,1 1 5-16,2 0-5 0,-3 0-2 16,-1 2-2-16,-4-2 4 0,-1 2-4 0,-10 1 1 0,20-6-4 15,-14 6-2-15,-6 0-4 0,13-5 3 0,-13 5-5 16,10-2 1-16,-10 2-4 0,0 0-10 0,17-2-2 15,-17 2-23-15,0 0-14 0,18 2-21 0,-18-2-19 16,9 3-20-16,-9-3-29 0,0 0-36 0,12 6-40 16,-12-6-53-16,0 0-84 0,0 0-207 0,0 0-598 15,0 0 265-15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4:15.7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6C5B1B-5075-437D-80C6-0D7B12ED71CC}" emma:medium="tactile" emma:mode="ink">
          <msink:context xmlns:msink="http://schemas.microsoft.com/ink/2010/main" type="inkDrawing" rotatedBoundingBox="21573,10075 24662,9846 24665,9887 21576,10116" shapeName="Other"/>
        </emma:interpretation>
      </emma:emma>
    </inkml:annotationXML>
    <inkml:trace contextRef="#ctx0" brushRef="#br0">0 246 52 0,'0'0'157'0,"0"0"-6"16,0 0-14-16,13 0-12 0,-13 0-10 0,0 0-13 16,12 2-3-16,-12-2-9 0,0 0-7 0,14-2-6 15,-14 2-4-15,13 0 0 0,-13 0-4 0,0 0-8 16,21-2-3-16,-12 1-11 0,-9 1 7 0,19-4-6 15,-8 4 1-15,-11 0-7 0,19-3 0 0,-8 3-7 16,-11 0 2-16,23-3-5 0,-9 2 0 0,-2 1 0 16,-2-3 3-16,10 2-4 0,-7-2-6 0,4 3-2 15,-3 0 2-15,1-3-4 0,5 0-2 0,-2 3-4 16,-2-1-2-16,2 0-1 0,3-1 0 0,-3 2-1 0,1 0-1 16,0 0 1-16,5-1-2 0,-4-1-6 15,-1 0 5-15,0 2-4 0,1-2 0 0,-1-2 0 16,1 3 4-16,-4-1-2 0,3 2 2 0,1-7-4 0,-1 5-3 15,1-3 5-15,-1 5-3 0,0-1 0 16,-2-2-2-16,1-1 3 0,0 2-2 0,1 2-1 16,-1 0-1-16,1-4 0 0,-1 3 2 0,0 0 2 0,-2-2-6 15,-1 1 4-15,5 2 3 0,-2 0-7 0,0 0 0 16,-2-5 3-16,2 4-1 0,1 1 2 0,-2-1-1 16,1 1-1-16,-1-3 0 0,0 2 0 0,-2 1-3 15,1 1 3-15,1-4 1 0,0 3-2 0,-2 2 3 16,2-4-4-16,-4 1-1 0,-2 2 4 0,5-2 0 15,-1 1 0-15,0 0 0 0,-3 1-3 0,3 1 3 16,-2-2-1-16,5 0 3 0,0-2-5 0,-5 2 5 16,2-1-2-16,0-2-2 0,5 3-2 0,-4 0 0 15,-1-1 3-15,3-1 0 0,-3 1 5 0,4 1-5 16,-2-3 0-16,2 2 1 0,-1 1 1 0,1 0-5 16,-4 1 3-16,4-1-2 0,-1-1 4 0,2 1-3 15,-4-3 2-15,-1 3-1 0,3 0 0 0,0 0 0 0,-3-1 4 16,4-1-5-16,1 2 2 0,-4 0 0 0,0-4-1 15,1 4-1-15,1-1 0 0,0 1-2 16,-2-1 5-16,-4 1-1 0,3-4-2 0,1 3-6 0,-2 1 9 16,1 0 0-16,-3 1 2 0,2-2-4 0,-14 1 0 15,21-2 0-15,-9 2 3 0,0-1 1 0,-12 1 0 16,20 0-3-16,-12-3-2 0,-8 3 3 0,0 0-3 16,21 3 2-16,-21-3 2 0,15-4 0 0,-15 4-4 15,12-4 1-15,-12 4-4 0,12 0 1 0,-12 0 4 16,0 0 0-16,15-2-2 0,-15 2 0 15,10-4 1-15,-10 4-2 0,11-1-2 0,-11 1 5 0,18-2 4 16,-18 2-3-16,18-4-2 0,-8 3 3 0,1 0-1 16,2-1 0-16,2-1-6 0,-3 3 4 0,-12 0-2 0,27-2 3 15,-12 2 1-15,3-2-1 0,-1 0 4 0,0-2-3 16,1 3 7-16,1-5-6 0,-2 5 2 0,2-2 6 16,0-1-5-16,1 3 8 0,-1-2-7 0,0 3 3 15,-2-2-7-15,1 2 6 0,0-4 3 0,-2 3-1 16,2-2-4-16,-2 1 2 0,2 2-5 15,-4-1 4-15,1 1-3 0,4-2 0 0,-6 0-2 16,-1 0-1-16,2 1 4 0,-14 1 0 0,25-3 3 0,-13 2-3 16,-2-2-1-16,-10 3 1 0,20-1 1 0,-10-2-3 15,-10 3 4-15,20-2-2 0,-13 1-3 0,-7 1 3 16,17 0-1-16,-17 0 0 0,16 1-1 0,-16-1 1 16,15-1 1-16,-15 1 0 0,13 0 1 0,-13 0-5 15,20-3 5-15,-20 3-6 0,15-1 4 0,-15 1 0 16,19 0 4-16,-9 0-6 0,-10 0 8 0,23-1-2 15,-11 1 2-15,3-2 1 0,1 1 1 0,-3-1 0 16,4 0 2-16,1 0-1 0,-5 2 2 0,1-4-3 16,-2 3-2-16,-12 1 3 0,23-1 6 0,-11 0-3 0,-12 1 0 15,20-4 0-15,-20 4-1 0,13-3-1 0,-13 3 4 16,9-3-4-16,-9 3 0 0,0 0-9 0,0 0-11 16,0 0-18-16,0 0-21 0,0 0-38 0,0 0-53 15,0 0-85-15,0 0-187 0,-36 6-440 0,36-6 195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4:16.9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505CDDD-D026-482E-8CDC-B5E6EE217A8E}" emma:medium="tactile" emma:mode="ink">
          <msink:context xmlns:msink="http://schemas.microsoft.com/ink/2010/main" type="writingRegion" rotatedBoundingBox="25224,8821 26432,8821 26432,10188 25224,10188"/>
        </emma:interpretation>
      </emma:emma>
    </inkml:annotationXML>
    <inkml:traceGroup>
      <inkml:annotationXML>
        <emma:emma xmlns:emma="http://www.w3.org/2003/04/emma" version="1.0">
          <emma:interpretation id="{A1B55725-3CFC-45BA-8C1C-4FB921489C9C}" emma:medium="tactile" emma:mode="ink">
            <msink:context xmlns:msink="http://schemas.microsoft.com/ink/2010/main" type="paragraph" rotatedBoundingBox="25224,8821 26432,8821 26432,10188 25224,10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A912F6-292F-4309-9D6D-C02412A23B91}" emma:medium="tactile" emma:mode="ink">
              <msink:context xmlns:msink="http://schemas.microsoft.com/ink/2010/main" type="line" rotatedBoundingBox="25224,8821 26432,8821 26432,10188 25224,10188"/>
            </emma:interpretation>
          </emma:emma>
        </inkml:annotationXML>
        <inkml:traceGroup>
          <inkml:annotationXML>
            <emma:emma xmlns:emma="http://www.w3.org/2003/04/emma" version="1.0">
              <emma:interpretation id="{6EB2BB48-3E3C-47E2-BE9C-A5832C38C2B7}" emma:medium="tactile" emma:mode="ink">
                <msink:context xmlns:msink="http://schemas.microsoft.com/ink/2010/main" type="inkWord" rotatedBoundingBox="25224,8821 26432,8821 26432,10188 25224,10188"/>
              </emma:interpretation>
            </emma:emma>
          </inkml:annotationXML>
          <inkml:trace contextRef="#ctx0" brushRef="#br0">265 223 69 0,'0'0'244'16,"0"0"-12"-16,0 0-16 0,-20-7-13 0,20 7-10 15,0 0-6-15,-10-9-14 0,10 9-12 0,0 0-9 16,-6-12-12-16,6 12-7 0,0 0-11 0,-1-14-5 16,1 14-13-16,0 0-10 0,-2-14-4 0,2 14-12 15,3-11-2-15,-3 11-10 0,6-17-7 0,-3 11-4 16,-3 6-5-16,9-16-12 0,-5 9 5 0,-1-2-8 16,3-1-1-16,0 2-6 0,2 2-1 0,1-5-3 15,-3 4-4-15,4-3 1 0,-1 6-5 0,2-6-7 16,-3 4 6-16,3 1-5 0,-11 5 1 0,13-11-1 15,-5 8-1-15,-8 3-3 0,12-6 1 0,-12 6-4 16,13-4 2-16,-13 4-3 0,14-1 2 0,-14 1 0 0,16 5-3 16,-16-5 2-16,16 3-1 0,-8 1 0 0,-1 2 2 15,1-1-4-15,-1 2 5 0,4-1-5 16,-8 1 4-16,4 6 1 0,-1-6 0 0,0 8-2 0,0-5 0 16,-2 5 3-16,-2-2 4 0,1 4 0 0,-3-1-3 15,0 1 2-15,-2 3 2 0,1-2 1 0,-1 6 2 16,-2-3 0-16,-2 3-1 0,3 0-3 0,-7 1 8 15,-2-4 1-15,-5 14 2 0,7-11-6 0,-4 0 4 16,-1-3 1-16,4 4-2 0,-4 9-4 0,0-12 0 16,1 2 1-16,-5 0 1 0,3 1-4 0,-1-4-2 0,-1 3 1 15,-1 1 3-15,-1-4-2 0,4-1-7 16,0 2 6-16,-4-3-3 0,4 0-1 0,1 0 3 0,-3-1 2 16,5-7-3-16,-1 0 4 0,2 0-6 0,-1-1 8 15,1-2 2-15,4-2-5 0,-1 0 4 0,2-1 0 16,7-5 0-16,-13 7 11 0,13-7-18 0,-12 6 6 15,12-6 1-15,-11 1-3 0,11-1-7 0,0 0 6 16,0 0 1-16,-15-12-3 0,15 12-5 0,-4-12 4 16,4 12-5-16,-2-18-2 0,2 18-2 0,2-16 2 15,-2 16-2-15,4-18 0 0,1 10 5 0,-2-3-8 16,1 4-1-16,2-4 1 0,3 0-2 0,-3 4 2 16,3 0-3-16,2 1 6 0,-4 0-3 0,6-1 1 15,-1 2 1-15,-3 3-3 0,8-2 0 0,-7 3 0 16,7 2 0-16,-3-2 2 0,0 2 0 0,4 3-1 15,-2-2 0-15,2 2 1 0,-2 0 7 0,2 1-1 0,8 0 9 16,-7 0-4-16,1-3 1 0,-3 4-1 0,9-1 1 16,-7-2 6-16,2-2-8 0,3 5 6 15,-3-5 8-15,4-1-12 0,-5-1 3 0,3-5 7 0,3 5 0 16,-7 0-5-16,6-4-2 0,-5 1 3 0,-4 0-3 16,2 2 2-16,0-3-3 0,-3 2-1 0,0 0-8 15,1-1 6-15,-7 1-1 0,0-1-2 0,-9 4-2 16,18-1-4-16,-18 1 4 0,15 0 1 15,-15 0-4-15,0 0-1 0,16 1 2 0,-16-1-5 0,9 4-8 16,-9-4-5-16,0 0-12 0,8 7-7 0,-8-7-17 16,0 0-19-16,9 6-22 0,-9-6-25 0,0 0-28 15,0 11-31-15,0-11-37 0,0 0-77 0,0 0-231 16,0 0-564-16,0 0 251 0</inkml:trace>
          <inkml:trace contextRef="#ctx0" brushRef="#br0" timeOffset="868.4239">823-312 126 0,'0'0'217'0,"0"0"-10"0,0 0-9 0,0 0-9 0,0 0-8 15,0 0-10-15,0 0-5 0,3 22-15 16,-3-22-3-16,-2 14-8 0,2-14-9 0,0 15-11 0,0-15-10 16,-1 14-6-16,1-14-7 0,-5 17-6 0,5-17-1 15,-1 17-13-15,1-17-1 0,0 14-9 16,0-14-3-16,-5 11-6 0,5-11-5 0,-1 13-6 0,1-13-10 15,-2 8 2-15,2-8 1 0,0 0-7 0,-3 10 1 16,3-10-3-16,0 0 2 0,0 0 5 0,0 0 5 16,0 0 2-16,0 0-6 0,0 0-1 0,0 0-7 15,0 0 4-15,0 0-4 0,0 0-7 0,0 0 0 16,0 0-1-16,14-31-5 0,-10 23 3 0,-2-2 0 16,-2 10-7-16,7-19-4 0,-4 8 3 0,3-4-6 15,-2 1-2-15,1 7 1 0,-1-2 0 0,-1-2-4 16,2 3-2-16,1-6 1 0,-3 4-3 0,1 3 1 0,-1-4-1 15,3 4-1-15,2 0 1 0,1-7 0 0,-5 7-2 16,2 0 5-16,2 3-4 0,1-4 4 0,-2 2 2 16,0-3-1-16,-1 0-3 0,2 2-1 0,-1 2 1 15,-7 5-1-15,14-8 0 0,-7 2 2 0,2 1-3 16,-9 5 0-16,14-8 0 0,-14 8 6 0,10-5-5 16,-10 5-1-16,12-4 4 0,-12 4-5 15,12-7 1-15,-12 7 3 0,9-2 0 0,-9 2 1 0,0 0-6 16,18 3 3-16,-18-3-1 0,9 6 11 0,-9-6-3 15,12 9 1-15,-6-4 2 0,-6-5 4 0,6 12 2 16,-1-5 3-16,0 1 4 0,-2 3 1 0,-2 0 1 16,4-1 3-16,1 5-2 0,-5-5 7 0,2 4 1 15,2-1 1-15,-4-2 0 0,2-2 4 0,-1 6-3 16,-1-7-2-16,1 2 3 0,1-1 1 0,-3-9-6 16,3 15-2-16,0-7 4 0,-3-8-7 0,1 15 5 15,1-8-7-15,-2-7 5 0,4 13-3 0,-4-13-2 16,6 13-1-16,-6-13-6 0,5 5-30 0,-5-5-37 0,12 11-50 15,-6-5-64-15,-1-3-86 0,-5-3-410 0,15-1-716 16,-15 1 317-16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09:50.98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95A0227-8181-4AA6-BB45-D03AB0EB97B4}" emma:medium="tactile" emma:mode="ink">
          <msink:context xmlns:msink="http://schemas.microsoft.com/ink/2010/main" type="inkDrawing" rotatedBoundingBox="11298,9467 11462,11935 11332,11944 11169,9475" semanticType="verticalRange" shapeName="Other">
            <msink:sourceLink direction="with" ref="{E82F3611-5B91-4990-A305-4901DA56998A}"/>
            <msink:destinationLink direction="with" ref="{DB86828D-E309-4A69-BD39-153BCD3F44E1}"/>
          </msink:context>
        </emma:interpretation>
      </emma:emma>
    </inkml:annotationXML>
    <inkml:trace contextRef="#ctx0" brushRef="#br0">93 31 137 0,'0'0'158'0,"0"0"-8"0,0 0-4 0,0 0-13 16,0 0-2-16,0 0-9 0,0 0-11 0,0 0-7 0,0 0-10 16,0 0-7-16,-6-18-5 0,6 18-9 0,0 0-7 15,0 0-8-15,0 0-5 0,0 0-9 0,0 0-1 16,0 0-8-16,0 0-1 0,0 0 0 0,0 0-6 15,0 0-3-15,0 0-4 0,-11-2-3 0,11 2 2 16,0 0-3-16,0 0 4 0,0 0 3 0,0 0 3 16,0 0 0-16,0 0 1 0,0 0 0 0,-16 0-6 15,16 0 4-15,0 0 0 0,0 0 0 0,0 0 2 16,0 0 4-16,0 0 0 0,0 0-2 0,-9-7 1 16,9 7 2-16,0 0-1 0,0 0 3 0,0 0-5 15,0 0 0-15,0 0 0 0,-7-5 1 0,7 5-3 16,0 0 3-16,0 0-6 0,0 0 0 0,0 0-4 15,0 0 0-15,0 0-1 0,0 0 0 0,0 0-6 0,0 0 0 16,0 0-5-16,0 0 1 0,0 0-1 0,0 0 0 16,0 0-4-16,0 0 3 0,0 0-2 0,0 0 1 15,0 0-3-15,0 0 3 0,-12-4-1 16,12 4-3-16,0 0 1 0,0 0-1 0,0 0 1 0,0 0-5 16,0 0 3-16,0 0 3 0,0 0-1 0,0 0 1 15,0 0-1-15,0 0 6 0,-17 0-2 16,17 0 0-16,0 0 3 0,0 0-7 0,0 0 5 0,0 0-1 15,0 0-1-15,0 0-1 0,0 0 2 0,0 0 2 16,0 0-4-16,0 0 5 0,0 0-3 0,0 0 5 16,0 0-5-16,0 0 4 0,0 0-1 0,0 0-1 15,0 0 0-15,0 0 3 0,0 0-2 0,0 0 4 16,0 0-4-16,0 0 0 0,0 0 2 0,0 0 2 16,0 0-4-16,0 0 0 0,0 0 0 0,0 0-2 0,0 0 2 15,0 0 0-15,0 0-3 0,0 0 0 16,0 0-2-16,0 0-5 0,0 0 5 0,0 0 6 15,0 0-8-15,-10 11 6 0,10-11-2 0,0 0 1 0,0 11 2 16,0-11 4-16,0 0 0 0,0 18 0 16,0-18-3-16,-3 13 6 0,3-13 0 0,0 14-5 0,0-14 2 15,-3 13 0-15,3-13 3 0,0 18 2 0,0-8-6 16,0-10 2-16,0 18-2 0,0-18-8 0,0 13 8 16,3-5-1-16,-3-8 0 0,3 15-1 0,-3-15-1 15,0 15 2-15,0-15-4 0,0 13 5 16,0-13-3-16,0 13 0 0,0-13-1 0,3 11 3 0,-3-11-3 15,0 14 2-15,0-14 0 0,0 12-3 0,0-12 11 16,0 16-5-16,0-16-3 0,0 15 0 0,0-15-3 16,-3 16 0-16,6-9 0 0,-3-7-1 0,0 17-4 15,0-17 1-15,-3 13 4 0,3-13-6 0,0 14 5 16,0-14-2-16,3 11 0 0,-3-11 2 0,3 13-4 16,-3-13-2-16,0 16 3 0,0-16-1 0,0 13-2 15,0-13 6-15,0 15-6 0,0-15 5 0,1 11-6 16,-1-11-2-16,0 10 3 0,0-10 4 0,3 13-3 15,-3-13-3-15,3 11 2 0,-3-11 3 0,0 17-4 0,0-17 0 16,3 13 3-16,-3-13-8 0,3 15 1 16,-3-15 5-16,0 14-3 0,0-14 3 0,0 13 5 0,0-13-5 15,0 14-6-15,3-4 10 0,-3-10-7 0,0 15-1 16,0-15 2-16,0 15 3 0,0-15-3 0,-3 15 2 16,6-6-2-16,-3-9-2 0,3 18 5 0,-3-8 0 15,0-10-1-15,2 16-7 0,-2-6 6 0,0-10-1 16,0 16 0-16,3-5 3 0,-3-11 1 0,0 16-5 15,0-5-1-15,3 0 6 0,-3-11-4 0,0 17 3 16,0-8-5-16,0-9 4 0,0 16 5 0,0-16-6 16,0 15-3-16,0-15 4 0,0 15 0 0,0-15-2 15,0 14-3-15,0-14 5 0,0 15-2 0,0-6 0 16,0-9-3-16,0 13 2 0,0-13-1 0,0 15 6 16,0-15 3-16,0 16-3 0,0-16-1 0,0 16 0 15,0-6-3-15,0-10 3 0,0 15-1 0,-3-5 2 16,3-10 1-16,3 18-2 0,-3-8 4 0,0-10-4 15,0 14-1-15,3-4 0 0,-3-10-5 0,3 16 5 0,-3-5-1 16,3-3-4-16,-3-8 10 0,1 17-7 16,2-6-1-16,-3-11 3 0,3 18-2 0,0-10-6 15,-3-8 7-15,0 15 10 0,0-4-10 0,3-3 1 0,-3-8 2 16,0 17-8-16,0-17 5 0,0 18 12 0,0-7-10 16,0-11 0-16,3 15 1 0,-3-15 0 0,0 15-3 15,3-7 6-15,-3-8-6 0,0 16 0 0,1-8 0 16,-1-8 1-16,3 17 3 0,-3-10-2 0,0-7-3 15,0 20 5-15,3-11 9 0,-3-9-15 0,3 19-1 16,-3-11 2-16,0-8 3 0,0 21 0 0,0-14-1 16,3 3-1-16,-3 1 1 0,0-11-3 0,3 16 2 15,2-7 1-15,-5-9-1 0,3 15 2 0,-3-5-2 16,0-10-2-16,0 15 4 0,3-6-1 0,-3-9-1 16,0 13 3-16,3-4-3 0,-3-9 2 0,3 16 1 15,-3-16-9-15,0 17 5 0,0-10 1 0,0-7 0 16,0 18-2-16,3-8 4 0,-3-10-2 0,0 17-2 15,0-7 6-15,3 0-8 0,-3-10 4 0,1 18 15 0,-1-6-19 16,0 1 6-16,3-2-3 0,-3 2 3 0,0 2-8 16,0-5 6-16,3 4-4 0,-3 0 2 15,0 0 2-15,0-14-1 0,0 17 1 0,0-8 0 0,0-9 4 16,0 16-4-16,3-8 1 0,-3-8-5 0,-3 18 2 16,3-18-1-16,3 13 5 0,-3-13 1 0,0 13-2 15,0-13-1-15,3 13-5 0,-3-13 7 0,0 12-3 16,0-12 6-16,3 13-7 0,-3-13 6 0,3 14-3 15,-3-14 1-15,0 15-7 0,2-9 4 0,-2-6-2 16,0 17 4-16,0-17 1 0,0 18 2 0,0-11-1 16,0-7-8-16,0 18 9 0,3-10-6 0,-3 6-2 15,0 2 6-15,3-4 2 0,-3 2 0 0,0-1 1 16,0 1 0-16,3-2-9 0,-6 3 10 0,3-15-6 16,3 19 3-16,-3-10-3 0,3 2-1 0,-3-11 17 15,0 17-10-15,3-8-1 0,-3-9 0 0,3 17 0 16,-3-17 1-16,1 16-6 0,-1-7 8 0,0-9-5 15,6 16 7-15,-6-16 1 0,0 15 3 0,0-15-5 0,0 16 7 16,3-9-6-16,-3-7 0 0,3 14 1 0,-3-14 6 16,3 14-5-16,-3-4 6 0,0 4 0 0,0 0-1 15,0 1 2-15,3-2 2 0,-3 1-8 0,0-14 4 16,-3 21 1-16,3-11 3 0,0-10-4 0,0 21 1 16,0-11 3-16,0-10 0 0,-3 18-1 0,3-18 2 15,0 18 0-15,0-11 2 0,0-7-8 0,0 13 7 16,0-13-1-16,0 15 0 0,0-15-2 0,0 13 0 15,0-13-1-15,0 0 3 0,0 14-5 0,0-14-2 16,0 0 1-16,0 0-2 0,0 11-4 0,0-11 6 16,0 0-3-16,0 0 0 0,0 0-2 0,0 0 11 15,0 0-9-15,0 13 2 0,0-13-6 0,0 0 8 16,0 0-3-16,0 0 3 0,0 0 3 0,0 0-4 16,0 0-6-16,0 0 6 0,0 0-3 0,0 0-11 0,0 0-17 15,0 0-24-15,0 0-24 0,0 0-29 16,-12-44-32-16,12 27-19 0,0-1-43 0,-1-6-38 0,-5-1-56 15,3-15-70-15,-8-2-288 0,-1 2-689 0,5-8 305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4:34.6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62E9EA-AA4B-406A-BF65-2E4E46C76CE6}" emma:medium="tactile" emma:mode="ink">
          <msink:context xmlns:msink="http://schemas.microsoft.com/ink/2010/main" type="writingRegion" rotatedBoundingBox="27294,15141 29273,14917 29326,15376 27346,15601"/>
        </emma:interpretation>
      </emma:emma>
    </inkml:annotationXML>
    <inkml:traceGroup>
      <inkml:annotationXML>
        <emma:emma xmlns:emma="http://www.w3.org/2003/04/emma" version="1.0">
          <emma:interpretation id="{46DE3156-420E-437C-A7B8-B469122C205E}" emma:medium="tactile" emma:mode="ink">
            <msink:context xmlns:msink="http://schemas.microsoft.com/ink/2010/main" type="paragraph" rotatedBoundingBox="27294,15141 29273,14917 29326,15376 27346,15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466C70-A193-4D2D-9A1F-7E17A328DE16}" emma:medium="tactile" emma:mode="ink">
              <msink:context xmlns:msink="http://schemas.microsoft.com/ink/2010/main" type="line" rotatedBoundingBox="27294,15141 29273,14917 29326,15376 27346,15601"/>
            </emma:interpretation>
          </emma:emma>
        </inkml:annotationXML>
        <inkml:traceGroup>
          <inkml:annotationXML>
            <emma:emma xmlns:emma="http://www.w3.org/2003/04/emma" version="1.0">
              <emma:interpretation id="{FBDB3520-2539-469D-9A11-9B0F6EC09605}" emma:medium="tactile" emma:mode="ink">
                <msink:context xmlns:msink="http://schemas.microsoft.com/ink/2010/main" type="inkWord" rotatedBoundingBox="27294,15141 29273,14917 29326,15376 27346,15601"/>
              </emma:interpretation>
            </emma:emma>
          </inkml:annotationXML>
          <inkml:trace contextRef="#ctx0" brushRef="#br0">15 27 145 0,'0'0'218'0,"0"0"-7"16,0 0-12-16,0 0-8 0,0 0-5 0,-12 33-10 15,11-23-5-15,1 3-9 0,0-13-9 16,-3 22-6-16,3-11-4 0,0-11-7 0,0 24-6 0,0-11-8 15,0-2-1-15,0 2-12 0,0-13-8 0,3 18-3 16,-3-18-8-16,1 13-8 0,-1-13 0 0,3 12-10 16,-3-12-6-16,0 16-7 0,0-16 0 0,5 10-9 15,-5-10-1-15,1 8-8 0,-1-8-2 0,0 0-8 16,0 0 0-16,0 0 1 0,0 12-5 0,0-12-4 16,0 0 7-16,0 0 0 0,0 0-3 0,0 0-3 15,0 0-5-15,0 0 1 0,0 0-1 0,0 0-3 16,0 0-3-16,0 0-2 0,0 0 1 0,6-40-1 15,-6 27-1-15,2 4-4 0,4-4 3 0,-5 3-5 16,4 2 1-16,1-5-3 0,-2-1-9 0,-1 4 1 16,6-1 2-16,-6 1-4 0,4 0 5 0,2-1 0 15,0 0 1-15,-1 3 1 0,-2 0-3 0,1 0 0 16,2 1-2-16,-3 0 0 0,0 1 3 0,3-2-2 16,0 4 6-16,-9 4-1 0,13-10 5 0,-4 7 1 0,-9 3 4 15,12-9 4-15,-12 9 1 0,12-2-6 16,-12 2 6-16,15-5-2 0,-15 5 2 0,0 0 5 0,15 5 7 15,-15-5 3-15,16 7 7 0,-5-1 2 16,-5 2-2-16,1-3 5 0,4 6 4 0,-2-2-5 16,-3 0 3-16,3 2 3 0,1 0 3 0,-4-2-11 15,4 2 4-15,-4-3-3 0,5 2 2 0,-4 4-11 0,2-4 4 16,-3 1-8-16,0 0 3 0,-1-1-7 0,2-3-1 16,-1 5-21-16,3-3-29 0,-6-3-37 0,-3-6-34 15,7 15-34-15,-5-8-36 0,2 0-55 0,-4-7-47 16,3 14-95-16,-3-14-218 0,0 0-632 0,0 0 280 15</inkml:trace>
          <inkml:trace contextRef="#ctx0" brushRef="#br0" timeOffset="202.1926">595 215 177 0,'14'0'276'15,"-14"0"-11"-15,0 0-16 0,22-6-9 0,-13 5-12 16,-9 1-14-16,16-4-16 0,1 2-10 0,-7 0-13 0,7-3-12 16,-2 3-16-16,-5-2-8 0,7 3-4 0,2-5-9 15,0 5-11-15,-5-3-11 0,4 0-4 0,2-2-6 16,0 3-8-16,-4-1-11 0,2 1-5 0,-3-1-3 16,0 0-9-16,1 1-9 0,-4-1 3 0,-1 1-7 15,2 0-4-15,-4 0-4 0,-9 3 3 0,21-1-12 16,-12-2-4-16,-9 3 0 0,16-4-10 0,-16 4-17 15,15-3-10-15,-15 3-19 0,11-6-21 0,-11 6-23 16,0 0-32-16,0 0-43 0,0 0-35 0,6-4-45 16,-6 4-79-16,0 0-170 0,0 0-520 0,0 0 230 15</inkml:trace>
          <inkml:trace contextRef="#ctx0" brushRef="#br0" timeOffset="498.407">858-98 104 0,'0'0'328'0,"0"0"-27"0,0 0-30 0,0 0-14 0,0 0-11 15,0 0-10-15,0 0-6 0,0 0-7 0,7 39-5 16,-5-25-14-16,-1 5 10 0,5 4-20 16,-3-3-7-16,0-3-6 0,2 8-19 0,4-4-4 0,-9 0-12 15,7 0-15-15,-2-4-12 0,-2 2-14 16,1 0-4-16,-1 1-13 0,-3 6-8 0,3-10-9 15,-2 2-11-15,4-3-24 0,-4 1-26 0,2-6-32 16,-3 1-44-16,0-11-33 0,0 19-43 0,0-8-54 0,0 0-63 16,3-2-107-16,-3-9-220 0,0 0-633 0,0 0 280 15</inkml:trace>
          <inkml:trace contextRef="#ctx0" brushRef="#br0" timeOffset="1954.6524">1338-101 141 0,'0'0'287'0,"0"0"-13"15,0 0-13-15,0 0-14 0,0 0-10 0,0 0-12 0,0 0-17 16,0 0-17-16,0 0-22 0,0 0-15 0,0 0-9 16,0 0-1-16,0 0-4 0,0 0-7 0,0 0-2 15,6 17 0-15,-6-17-7 0,7 19-3 0,-5-11 0 16,5 7-5-16,-7-6 3 0,6 6-6 0,-1 0 1 15,-4-3-7-15,4-1 0 0,1 0-4 16,0 3-8-16,-5-3-10 0,2 2-4 0,3-4 6 0,-3 2-14 16,0 0-2-16,-3-2-4 0,3 0-11 0,0 0 0 15,-3-9-8-15,5 13-4 0,-5-13-3 0,3 13-5 16,-3-13-2-16,3 11-3 0,-3-11 1 0,3 10-7 16,-3-10 1-16,0 0-5 0,3 8 5 0,-3-8-1 15,0 0-3-15,0 0 1 0,0 0-1 0,0 0-4 16,0 0 2-16,0 0-1 0,0 0-3 0,0 0-6 0,0 0-1 15,-3-35-8-15,3 35-4 0,0-25-14 0,0 12-9 16,3 1 2-16,0-5-7 0,-2 4-5 16,5-3-4-16,-6-1 4 0,6 7-1 0,-5-5 3 0,5 3 5 15,0 4-1-15,-3-2-2 0,0 2 7 0,5 0-1 16,-2 0 6-16,-6 8-1 0,9-18 12 0,-2 13-13 16,-7 5 6-16,9-12 1 0,-6 8 6 0,-3 4 3 15,11-11 1-15,-11 11-5 0,7-6 1 0,-7 6 2 16,0 0 2-16,9-6 0 0,-9 6 8 0,0 0-7 15,7-5 4-15,-7 5 2 0,0 0-5 0,0 0 5 16,0 0 5-16,20 5 0 0,-20-5-5 0,12 6 7 16,-6-1 0-16,-6-5 0 0,10 9 5 0,-4-2-1 15,0-2 5-15,4 5-2 0,-7-4 2 0,5 4 13 16,-2 0-7-16,0-4-2 0,1 1 0 0,-4 1-1 16,3 2 0-16,-3-2-1 0,5 1 1 0,-2-2 3 15,-3 2-1-15,-3-9-3 0,4 13 2 0,-4-13-2 16,6 9 0-16,-6-9 0 0,6 9-1 0,-6-9 0 15,0 0-1-15,3 11 0 0,-3-11-2 0,3 8-1 16,-3-8 0-16,0 0 1 0,0 0-3 0,0 0-2 16,2 8 3-16,-2-8-1 0,0 0 2 0,0 0-1 0,0 0 0 15,0 0 1-15,0 0-1 0,0 0-3 16,0 0 3-16,0 0-5 0,0 0-1 0,0 0 1 16,0 0-1-16,0 0-3 0,0 0-2 0,0 0 5 0,0 0-7 15,0-36-1-15,0 36 0 0,0-15-8 0,0 15 2 16,2-15-1-16,1 7-3 0,-3 8 0 0,3-17 0 15,0 10-5-15,-3 7 2 0,5-14-4 0,-2 6 4 16,-3 8-1-16,12-16 1 0,-9 10 0 0,0-2 1 16,4 0 3-16,-7 8-2 0,9-15 6 0,-4 9-2 15,1-3 0-15,0 4 1 0,-6 5-2 0,10-12 5 16,-4 5-1-16,0 0 0 0,-6 7 1 0,7-7 2 16,-7 7-2-16,6-9-2 0,-6 9 1 0,11-9 7 15,-11 9-4-15,9-7-5 0,-9 7 3 0,7-4 0 0,-7 4 2 16,12-7-1-16,-12 7 8 0,8-4-4 15,-8 4-2-15,0 0 1 0,12-2-2 0,-12 2-1 16,0 0 1-16,13-4 2 0,-13 4 1 0,0 0-2 0,0 0-1 16,0 0 6-16,19 4-4 0,-19-4 3 0,9 2-2 15,-9-2 3-15,0 0 4 0,11 11 0 16,-8-7 3-16,-3-4 3 0,10 10 9 0,-10-10-1 0,3 15 8 16,0-9 10-16,-3-6-4 0,6 16 3 0,-1-7 1 15,-2-2 0-15,0 3 2 0,0-2 6 0,-3-8 0 16,3 19-2-16,0-11 7 0,-2 0-6 0,-1-8 5 15,3 19-3-15,-3-8 1 0,6-4 3 0,-6-7 2 16,0 15 1-16,3-6-2 0,0-1 0 0,-3-8 0 16,1 12 3-16,-1-12-8 0,3 16-2 0,-3-16-5 15,3 13 1-15,-3-13-2 0,3 12-5 0,-3-12 0 16,3 10-1-16,-3-10-8 0,6 9 5 0,-6-9-4 16,0 0-3-16,0 0-1 0,2 8-1 0,-2-8 0 0,0 0 2 15,0 0-2-15,0 0-9 0,0 0 1 0,0 0 0 16,0 0-1-16,0 0-2 0,6 7 0 15,-6-7-10-15,0 0-10 0,0 0-27 0,0 0-44 0,0 0-58 16,0 0-79-16,0 0-90 0,0 0-111 0,0 0-173 16,0 0-345-16,0 0-1011 0,0 0 448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6:00.0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2106C0-3AE9-4F85-8708-7D90DAA24FBC}" emma:medium="tactile" emma:mode="ink">
          <msink:context xmlns:msink="http://schemas.microsoft.com/ink/2010/main" type="inkDrawing" rotatedBoundingBox="26968,17339 30280,14848 30326,14908 27013,17399" shapeName="Other"/>
        </emma:interpretation>
      </emma:emma>
    </inkml:annotationXML>
    <inkml:trace contextRef="#ctx0" brushRef="#br0">0 2511 147 0,'0'0'165'0,"0"0"-14"16,0 0-11-16,0 0-10 0,0 0-5 0,0 0-12 15,0 0 0-15,0 0-2 0,0 0-5 0,0 0-5 16,0 0 0-16,0 0-4 0,0 0-2 0,0 0-2 16,0 0-1-16,0 0-7 0,0 0-6 0,0 0-3 15,0 0 1-15,0 0-4 0,0 0-1 0,0 0-3 16,0 0 0-16,0 0-1 0,0 0-1 0,0 0-5 0,0 0-3 15,0 0 2-15,0 0-3 0,0 0-5 16,0 0-6-16,0 0 1 0,0 0-2 0,0 0 0 16,0 0-4-16,0 0 2 0,0 0 1 0,0 0 1 15,0 0 1-15,0 0-2 0,0 0-5 0,0 0 8 0,0 0-4 16,19-22 2-16,-19 22-3 0,12-13 1 0,-6 10 0 16,0-4-4-16,0-1 4 0,1 2 2 15,1-4-3-15,4 2 3 0,-2-3-5 0,-1 0 7 0,1 2-9 16,2-2 6-16,0 1-2 0,0-1 1 0,-3 4 2 15,3-3-9-15,-3 3 2 0,0-1-1 0,-4 2-5 16,2-1 2-16,2 3-6 0,0-3 8 0,0-1-10 16,-3 3 3-16,4-2 2 0,-2-1-12 0,-2-1-3 15,3 5-3-15,-2-3 9 0,-1 2-9 0,4-2 7 16,-1 1-5-16,2-4 8 0,-2 3-1 0,3-1 1 16,0-3-8-16,0 5 1 0,-2-3 2 0,3 0 4 15,-2 2-3-15,-1-3 5 0,4 0-8 0,-2 0 1 16,1 3-3-16,1-4 3 0,-3 0 0 0,3 4 0 15,-1-3 2-15,-7 1-5 0,6 4 2 0,-4-2 1 16,2-1-7-16,-1-1 4 0,4 2 4 0,-2-3-5 16,-2 5-3-16,1-6 7 0,-4 3-7 0,2 2 1 15,4 1-5-15,-5 1 6 0,2-4 0 0,-9 8-4 0,13-9-1 16,-5 5-2-16,1 1-1 0,0-5 1 0,0 2-1 16,1 2 2-16,-4-3 1 0,5 2-2 15,-1-4-4-15,1 3 2 0,-3-1-6 0,4 2 8 16,2-2-5-16,-7-3 6 0,10 3 5 0,-2-3-9 0,-2 2 0 15,-1-1 2-15,1 0-2 0,1 3 2 16,-4-4 11-16,4 3-11 0,-2-3 3 0,0 2 3 0,-2 2-2 16,-3 2 2-16,2-2-3 0,0 1-3 0,2-1 1 15,-2-3 0-15,1 5-4 0,-10 4 2 0,12-11-1 16,-4 6 3-16,-8 5 0 0,16-10-1 0,-7 9 2 16,-2-5-3-16,-7 6 3 0,15-11-1 0,-4 5 1 15,-2 2 4-15,1-1-5 0,-1-5-3 0,3 4 3 16,0-7 0-16,-2 8 2 0,-1-3 0 0,3 3 13 15,2-5-15-15,-1-1-2 0,0 4 4 0,1-2-5 16,1-2 3-16,-8 3-3 0,5-3 10 0,2 1-5 16,-2 3-1-16,1-4 2 0,0 2 4 0,-4 1-5 15,2-2 0-15,2 0-4 0,-4 6 6 0,2-4-6 0,-4 1 7 16,5-1-6-16,0-1 4 0,-2 3-3 0,1-3 2 16,-2 4 4-16,7-5 1 0,-4-1 1 15,1 6-2-15,-2-6 0 0,1 0-1 0,1 3 0 0,1-2 3 16,-2 1-2-16,3-2-1 0,-4-1-4 0,3 2 4 15,-1-1-2-15,2 2 3 0,-1-2-1 0,-1 0-5 16,-1 2 2-16,1 0-1 0,1-1 8 16,-2 2-10-16,1-2-1 0,1 3 1 0,-5-2-1 0,4 0 1 15,-4 3 0-15,1-3-1 0,4 0-3 0,-4-2 1 16,5 3 0-16,-4-1 1 0,1 3 0 0,1-4 1 16,-3 2-5-16,2-3 3 0,2 3 0 0,-1-1-1 15,2-2 2-15,1 1-1 0,-2-1-2 0,2 0 0 16,-2 1 0-16,-1 0 5 0,2-3-1 0,-1 4 5 15,2-2-3-15,0 0 0 0,-4 0 1 0,2 3-1 16,-1-4 4-16,-1 3-2 0,1-1 1 0,1 2-2 16,-2-1 2-16,-5 1-2 0,2 2-1 0,2-5 1 15,1 3 1-15,-5 0 0 0,2-3 2 0,4 2-3 0,-5 0 2 16,4 0 0-16,-2 0-2 0,4-2-3 0,-5 0 4 16,4 0-5-16,-1 0 2 0,1 0-5 15,1 0 3-15,-1 0 2 0,-4-2-4 0,2 2 1 0,-2-2-1 16,4 1 0-16,0 1 3 0,2-4-4 0,-1 6 5 15,-4-2-2-15,5-2-1 0,2 2-2 0,-4 1 1 16,0-1 0-16,-4 1 1 0,5 0 5 0,-1-4-3 16,5 3-3-16,-5 1 1 0,7-7 0 0,-4 1-1 15,1 1 1-15,-4 4 1 0,2 0 3 0,-2-2 0 16,4 1 0-16,2-4 2 0,-5 1 1 0,5 1 4 16,-3 1-1-16,4-2 0 0,-1-1 1 0,1 4 2 15,-4-1 4-15,-1 2 0 0,1 0 1 0,-2 1 2 16,5 0-2-16,1-3 1 0,-1 1 1 0,3-5-3 15,-8 6-1-15,5-3 1 0,3-1-2 0,-5 3 0 16,2-2 2-16,-2 0-1 0,2 4 1 0,0-2 0 16,-5 0-1-16,8-2 3 0,-5 5-2 0,-4-1-1 15,3-2 1-15,-4 1 1 0,2 3 4 0,2 0-3 0,-7-2 0 16,5 3-1-16,-1-6-3 0,-1 8 2 0,-2-4 4 16,-1 1-4-16,-1 2 4 0,4-1-3 15,-5 0-2-15,2 2-2 0,-1-2 2 0,1 1-4 0,-2 0 1 16,2-2 3-16,-9 8-5 0,13-7 4 0,-7 0-3 15,2 4 2-15,-2-6 2 0,-6 9-1 0,13-6-3 16,-13 6-3-16,6-6 3 0,-6 6-2 0,0 0 0 16,6-9-2-16,-6 9-1 0,0 0 3 0,0 0-5 15,8-9-1-15,-8 9-11 0,0 0-12 0,0 0-17 16,0 0-23-16,0 0-32 0,0 0-44 0,0 0-46 16,0 0-49-16,0 0-44 0,0 0-49 0,0 0-64 15,-36 9-101-15,19-4-342 0,4-1-897 0,-3 0 396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6:04.4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28A11EF-3DAB-40A4-8CDA-42AD8C02BF65}" emma:medium="tactile" emma:mode="ink">
          <msink:context xmlns:msink="http://schemas.microsoft.com/ink/2010/main" type="inkDrawing" rotatedBoundingBox="27319,17524 30513,15016 30550,15064 27356,17571" shapeName="Other"/>
        </emma:interpretation>
      </emma:emma>
    </inkml:annotationXML>
    <inkml:trace contextRef="#ctx0" brushRef="#br0">0 2535 50 0,'0'0'159'0,"0"0"-14"0,0 0-11 16,0 0-14-16,0 0-2 0,0 0-5 0,0 0-4 0,0 0-7 16,0 0-4-16,0 0-8 0,0 0-7 0,0 0 6 15,0 0 0-15,0 0-2 0,0 0 2 0,0 0-3 16,0 0-9-16,0 0-4 0,0 0-5 0,0 0-3 15,0 0-6-15,0 0 0 0,0 0-4 0,0 0-2 16,0 0 2-16,0 0 2 0,0 0 3 0,0 0 0 16,0 0-2-16,0 0 2 0,18-1-5 0,-18 1 2 15,0 0-2-15,0 0-1 0,13-13-1 0,-13 13 0 16,3-8 2-16,-3 8 0 0,10-7-2 0,-10 7-7 16,12-9 2-16,-7 4-13 0,1-2 0 0,-6 7-1 15,16-11 12-15,-8 4-13 0,-1 1 3 0,-7 6-5 0,13-10-6 16,-7 3 8-16,-6 7-11 0,12-5 3 0,-7-1-3 15,-5 6 2-15,10-9-5 0,-10 9-5 16,9-9 5-16,-9 9-5 0,11-7 0 0,-11 7-2 16,9-7-1-16,-9 7-1 0,10-8-4 0,-10 8 6 0,14-7-4 15,-9 1 0-15,-5 6-2 0,11-10 2 16,-2 6-3-16,-2-2-2 0,2 1 12 0,-4-2-15 16,4 1 4-16,3-4 1 0,-5 3 6 0,1-1 3 0,3 2 6 15,-3-5 3-15,4 1 0 0,-3 3-2 0,-2 0 4 16,2 1-1-16,2-2 0 0,-5 2-1 0,4 1-1 15,-2-2-10-15,-1 2 9 0,0-4 1 0,4 6-6 16,-2-1-2-16,-3-2 3 0,0-2-6 0,-6 8 1 16,15-10-4-16,-9 7 0 0,-6 3 4 0,9-8-4 15,-9 8-2-15,10-7 1 0,-10 7 1 0,12-7-2 16,-5 0-7-16,-7 7 6 0,6-4 3 0,-6 4 10 16,8-7-14-16,-8 7 3 0,9-6-11 0,-9 6 8 15,7-6-5-15,-7 6-1 0,12-8 5 0,-12 8 3 16,8-10-1-16,-8 10-2 0,12-7 0 0,-5 2 2 15,2 0 7-15,-2 0-7 0,-7 5 10 0,12-13-15 16,-6 6-6-16,5 1 6 0,-5 0 5 0,1 0-4 16,2 0-2-16,-3 2 0 0,2-4 5 0,3 1-2 15,-3 1-2-15,-2-1 4 0,-6 7-4 0,16-13 20 0,-8 7-13 16,1-3 8-16,-2 3-6 0,5-4 8 0,-6 4 0 16,7-3-4-16,-8 2 7 0,4 1 3 15,0 1-1-15,1-5-9 0,-4 5 1 0,0-4 7 16,2 4-1-16,-1-3 1 0,2 3-5 0,0-2-3 0,-2-4 4 15,-1 5-5-15,-6 6 2 0,17-10-11 0,-11 6 6 16,1-4 0-16,5 2-3 0,-6-1 3 16,2 4 3-16,-1-5-8 0,5 2 1 0,-5-2 5 0,2 1-1 15,-3 1-4-15,3 0-2 0,2 1 0 0,-5-2 4 16,7 0-4-16,1-3 4 0,-8 4-2 0,7-2 1 16,-7 1 0-16,4 0-3 0,-1 2 4 0,5-4 2 15,-8 2 0-15,4 3-1 0,-1-5-2 0,2 1 0 16,0 0 3-16,3 2 0 0,-8-1-3 0,1 1 4 15,4 1-4-15,-2-2 0 0,-2 1 4 0,2-4-8 16,-1 2 7-16,1 4-4 0,-4-3 6 0,-5 7-8 16,14-11 2-16,-8 5-2 0,1-1 2 0,2 1-6 15,-9 6 10-15,12-8-7 0,-1 2 4 0,2-3-3 16,-5 3 0-16,0 0-3 0,-2-1-2 0,8-4 6 0,-8 4-10 16,1 3 10-16,5-2 2 0,-4-1-3 0,1-1 4 15,1-3-4-15,2 5 4 0,-2-4-4 0,2 2 3 16,-1-2-2-16,-2 2 14 0,4-2-10 0,-2 3 9 15,1-2-13-15,-8 3 4 0,8 1-6 0,-2-5 5 16,-1 3-5-16,-1 3-9 0,1-3 10 16,1 4 7-16,-4-5-7 0,-6 8 4 0,14-10-2 0,-5 3 1 15,-4 3 1-15,3-3 0 0,-1 3-1 0,2-4 3 16,-9 8-10-16,14-11 1 0,-8 6 2 0,-6 5 5 16,10-7-6-16,-1-1 1 0,-9 8-1 0,11-9 4 15,-2 2-6-15,1-3 7 0,-1 7-11 0,0-2 4 16,-2-1-1-16,2-1 8 0,-1-1-7 0,4 1 12 15,-5 0-11-15,2 0 0 0,1-3-3 0,-1 4 7 16,-1 2-2-16,1-4-2 0,-3 2 0 0,1-1 3 16,2 2-2-16,2 1 4 0,-5-4-1 0,1 1-8 15,-7 7 2-15,15-12 5 0,-8 6-2 0,2-1-2 16,2 0-2-16,-5 1 2 0,1 0 3 0,5-3-2 16,-4 6 5-16,1-4-6 0,1 0 6 0,-1-1-5 15,-3 1 4-15,4 1-3 0,-2 0-3 0,4 1 5 16,-3-5-3-16,4 0 2 0,-5 2-6 0,1 1 11 15,1 0-4-15,2 0 4 0,-2-3 1 0,1 3 3 16,1 1-3-16,4-1 2 0,1-2-1 0,-9 3 3 0,6-3-1 16,-5-1 4-16,1 4-5 0,-4 1-4 15,2-1 2-15,-2-3 1 0,1 3 2 0,-7 6-3 0,18-11 3 16,-11 2-1-16,-1 3-2 0,2-1 0 0,1 0-2 16,1 0 5-16,-4 2-8 0,3 0 8 0,-4-2-6 15,-5 7 0-15,15-14-2 0,-11 9 3 0,5-1-1 16,-3-1 2-16,1-1-4 0,4-2-2 0,4 0 1 15,-12 4-2-15,7-2 1 0,4 0 1 0,-8-1-6 16,7 0 8-16,-7 1-4 0,3 1 4 0,4-1-3 16,-5 3 2-16,4-3 2 0,-8-2 1 0,5 3 0 15,-3 2 2-15,2-3 1 0,-2-1 2 0,3 0 0 16,-5 1 1-16,5 0-1 0,-2 0 0 0,2 0-2 16,-3 1-2-16,5-1-4 0,-2 0 1 0,-2 0 6 15,5-3-3-15,-4 4-3 0,0 0 4 0,3-4-4 16,-2 4 0-16,4-7-1 0,-2 4 3 0,4 4 4 15,-8-4-5-15,7 1 1 0,-3-1 2 0,3-1 1 0,-4 4-2 16,2-3 6-16,-1 3 1 0,-2-3 0 16,4 1-2-16,-1 0-4 0,-2 3 6 0,1-5-2 0,1 5 2 15,-5 1 2-15,2-8-5 0,2 6 1 16,1-3-1-16,-5 5-1 0,5 2-3 0,1-7 4 0,-7 2 1 16,2 4 6-16,1-2-3 0,1 2-3 0,-1-3 4 15,-1 1 1-15,1 1-1 0,-2-2-5 16,2 1 3-16,0-1 3 0,1 3-5 0,1-5 0 0,-2 4 0 15,-2-2-1-15,2 1-1 0,2 2 1 0,-5-3-2 16,3 3-2-16,1-2 0 0,-1-1 1 0,1 3-2 16,-1-1 0-16,-1-2-2 0,-2 2 0 0,4-2-1 15,-1 1 3-15,-1 2 0 0,0-1 0 0,1-1 0 16,-1-1 1-16,1 3 0 0,-2-1 0 0,2 0 2 16,-1-2-1-16,1 3 3 0,-9 4-1 0,16-11 1 0,-7 6 1 15,-5-2 1-15,5 2-2 0,-1-1 3 16,-8 6 1-16,15-8-1 0,-8 0 0 0,-1 3-3 15,2-1 2-15,1 1 0 0,-3-1 0 0,-6 6 0 16,13-11 2-16,-6 6-1 0,-7 5 6 0,12-6-2 0,-12 6 3 16,8-9-1-16,-8 9 7 0,9-9-6 15,-9 9 4-15,12-6-2 0,-12 6-1 0,0 0 4 16,1-7 1-16,-1 7 1 0,0 0 2 0,9-6 0 0,-9 6 1 16,0 0 1-16,11-5-2 0,-11 5 0 0,0 0 1 15,0 0 1-15,0 0-4 0,0 0 7 16,0 0-5-16,0 0-1 0,0 0-5 0,0 0 2 15,0 0-6-15,0 0-3 0,0 0-4 0,0 0-14 0,0 0-18 16,0 0-26-16,0 0-33 0,0 0-48 0,0 0-58 16,0 0-62-16,0 0-62 0,-17-20-75 0,17 20-109 15,-6-9-378-15,6 9-941 0,-10-13 418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6:56.3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96FE566-3796-4EB9-83DF-1B7EBFF49F31}" emma:medium="tactile" emma:mode="ink">
          <msink:context xmlns:msink="http://schemas.microsoft.com/ink/2010/main" type="writingRegion" rotatedBoundingBox="1659,1079 28392,-359 29229,15180 2495,16619"/>
        </emma:interpretation>
      </emma:emma>
    </inkml:annotationXML>
    <inkml:traceGroup>
      <inkml:annotationXML>
        <emma:emma xmlns:emma="http://www.w3.org/2003/04/emma" version="1.0">
          <emma:interpretation id="{89720BA4-77DF-4ADA-878B-5773EEA188FC}" emma:medium="tactile" emma:mode="ink">
            <msink:context xmlns:msink="http://schemas.microsoft.com/ink/2010/main" type="paragraph" rotatedBoundingBox="1657,1028 21624,372 21675,1923 1708,2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87531-016D-49A2-878E-CF31D1A694A1}" emma:medium="tactile" emma:mode="ink">
              <msink:context xmlns:msink="http://schemas.microsoft.com/ink/2010/main" type="line" rotatedBoundingBox="1657,1028 21624,372 21675,1923 1708,2578">
                <msink:destinationLink direction="with" ref="{470FB7E2-989D-4133-A0F3-46F0CF45D64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501D00-CEDD-40F8-B3E3-DDAC18FD816A}" emma:medium="tactile" emma:mode="ink">
                <msink:context xmlns:msink="http://schemas.microsoft.com/ink/2010/main" type="inkWord" rotatedBoundingBox="1658,1079 6374,924 6412,2070 1696,2225"/>
              </emma:interpretation>
            </emma:emma>
          </inkml:annotationXML>
          <inkml:trace contextRef="#ctx0" brushRef="#br0">1342 622 192 0,'4'9'281'0,"2"-4"-8"0,0 5-19 0,-1-2-11 15,4 1-9-15,-1-1-14 0,-2 1-11 0,3 2-18 16,-1 2-10-16,1-2-22 0,-2 1-11 0,1-1-9 16,1 1-11-16,-3-4-13 0,1 4-7 0,-1-5-4 15,0 1-15-15,0 2-4 0,0-2-6 0,-2 0-3 16,-1 2-9-16,2-3-8 0,-2 3-6 0,0-1-6 16,-3-9 7-16,4 11-13 0,1-4-4 0,-5-7-8 15,4 9 2-15,-4-9 1 0,0 0-2 0,0 0-6 16,3 9 4-16,-3-9-5 0,0 0 3 0,0 0 1 15,0 0 1-15,0 0-7 0,0 0 1 0,0 0-5 0,0 0-4 16,0 0-2-16,0 0 10 0,0 0-11 16,0 0-2-16,0 0 1 0,-6-38-9 0,9 24-6 15,-3-1 1-15,3 0-2 0,-1 0 0 0,1 0-4 16,-2 1 2-16,5 0 0 0,-3-3 1 0,3 3 2 0,-1-1-6 16,1 2 6-16,0 0-1 0,-1 2 1 0,3-2 0 15,-2 5-2-15,-2 0 6 0,-4 8-3 16,9-12 3-16,-9 12-3 0,8-8 7 0,-8 8 5 15,12-4-3-15,-12 4 9 0,9-3-5 0,-9 3 0 0,0 0 0 16,18 8 7-16,-11-1 5 0,-1-2 8 16,1 7 0-16,-1 1 12 0,3-2 8 0,3 6 5 15,-3-3 3-15,2 3-7 0,2 2 3 0,-2 1-2 0,-1 2-6 16,-3-6-4-16,4 3-4 0,-4 0-2 0,-1-3-4 16,-1 0-2-16,1 2-5 0,4 3-6 0,-7-3-10 15,6-5-18-15,-4 4-32 0,4-5-45 0,-6 0-28 16,2-1-30-16,1 4-29 0,0-7-28 0,2 5-23 15,-8-13-31-15,12 10-70 0,-12-10-225 0,9-4-596 16,-9 4 265-16</inkml:trace>
          <inkml:trace contextRef="#ctx0" brushRef="#br0" timeOffset="694.9224">2116 757 168 0,'0'0'289'0,"0"0"-21"0,15 5-16 0,-15-5-15 15,0 0-17-15,0 17-13 0,0-17-20 0,4 10-8 16,-4-10-23-16,6 12-11 0,-4-3-12 0,-2-9-7 0,3 13-11 16,1-8-7-16,-4-5-7 0,6 11-4 15,0-5-4-15,-6-6-4 0,12 7-10 0,-12-7 0 16,13 0-6-16,-4 0-9 0,-9 0-2 0,20-2-8 16,-7-1-7-16,2-5-3 0,1 0-8 0,-1 1-2 0,0-4-6 15,3 1 6-15,3-1-8 0,-2-6-3 0,1 4 1 16,-1-2-6-16,-4 3-1 0,3-7-2 0,-5 7-5 15,-2-1-1-15,-2 0-1 0,0 0-1 0,-2 1 2 16,-1-1-2-16,-1-2 0 0,-4 4 0 0,1 1-1 16,-2 10-1-16,-3-19-2 0,3 19-1 0,-11-16 7 15,4 8-6-15,-7 1 2 0,-1-1 1 0,-3 3-4 16,-7-1 0-16,1 1 0 0,-6 5 4 0,5 0-5 16,-5 0 4-16,3 0-2 0,-2 5-1 0,0-2 5 15,1 4-2-15,3 0 3 0,1 2-7 0,7-3 7 16,-1 4-5-16,2-4 4 0,-2 4-5 0,3 1 3 15,5 1-2-15,-4 1-9 0,5-2 6 0,-1 3 1 16,4-2-1-16,-1 3 1 0,5 0 4 0,-2-2-2 16,4 4-3-16,0-4 2 0,3 2 2 0,0 1-4 15,1-4 3-15,2 2 1 0,1-2-4 0,2 1 3 16,2-3-1-16,-4-3 1 0,5 3 2 0,-3-6-1 16,6 2 1-16,-2-1-2 0,-2-3-2 0,4-2 4 0,-2 0 4 15,5-2-4-15,-3-3-1 0,0-1-1 0,3 2-2 16,0-3 1-16,-2-2-1 0,8-2 3 15,-9 1 0-15,3 0-1 0,-3-2 0 0,0 0-4 0,1-1 3 16,-3-1-1-16,1-3 1 0,-1 4 4 0,1-2 1 16,-5 1-11-16,1 3 2 0,-2-4 4 0,-1 0-1 15,-1 7-6-15,0 0 7 0,-3-1-4 0,-3 9 2 16,6-11 7-16,-6 11 0 0,0 0-4 0,6-11 1 16,-6 11-4-16,7-6-3 0,-7 6-2 0,0 0 1 15,0 0 2-15,0 0 0 0,0 0 1 0,12 19 0 16,-10-11 1-16,2 3-3 0,-1 0 6 0,2 1 4 15,-1 1 2-15,1 1 0 0,1-1-6 0,0 4 2 16,0-2 1-16,1-2-6 0,-1 2 7 0,0-3 1 16,0 0-4-16,3 1-2 0,-3-5-20 0,0 0-24 15,-2 0-25-15,-4-8-19 0,8 15-29 0,-5-8-22 16,-3-7-24-16,12 7-28 0,-12-7-33 0,12 0-50 16,-12 0-220-16,0 0-533 0,16-14 235 0</inkml:trace>
          <inkml:trace contextRef="#ctx0" brushRef="#br0" timeOffset="1616.8706">2754 604 162 0,'6'-12'319'0,"-6"12"-10"0,1-10-8 15,-1 10-16-15,0 0-18 0,0 0-28 0,8-10-23 0,-8 10-23 16,0 0-21-16,0 0-20 0,0 0-13 0,0 0-10 16,0 0-14-16,0 0-6 0,18 21-9 15,-14-11-5-15,-1-1-7 0,2 3-3 0,1 3-5 0,-3-4-6 16,4 4 3-16,-1-2-8 0,0 0-2 0,-1 0-4 15,1 2-5-15,-2-6-11 0,2 2 0 0,-2 1 0 16,-1-4-12-16,2 3 2 0,-1-4-2 0,-4-7-3 16,3 16-7-16,0-9 7 0,-3-7-5 0,5 10-7 15,-5-10-3-15,3 9 0 0,-3-9-1 0,0 0 8 16,0 0-2-16,0 0-5 0,0 0-9 0,0 0-11 16,0 0-5-16,0 0-2 0,0 0-8 0,0 0-13 15,3-40-8-15,-3 23-8 0,0 2 2 0,4-4-2 16,2-1 0-16,-3 1 3 0,3-5 7 0,-4 6 4 15,4 2-3-15,0-4 11 0,-2 3-2 0,2 3 1 0,1-1 10 16,-1 1 2-16,2 1 4 0,-2 2 10 16,-3-3 3-16,1 7-1 0,-4 7 0 0,8-7 5 15,-8 7-3-15,7-10 1 0,-7 10 6 0,11-3-2 16,-11 3 3-16,0 0-1 0,16 7 5 0,-16-7 1 0,14 12-1 16,-7-5-1-16,2 2 0 0,-5-2 0 15,7 6 0-15,-2-2-1 0,1 3 10 0,-2-2-9 16,-1 2 0-16,1-2-1 0,-1 2-1 0,2-1 4 0,-5-1 3 15,5 1-10-15,-3-2-2 0,3 0-3 0,-4-1 8 16,-1-3-5-16,2 0-4 0,0 3 4 0,-6-10 1 16,6 10-4-16,-1-4-1 0,-5-6-3 15,4 11 0-15,-4-11 5 0,0 0-6 0,9 5-3 0,-9-5 3 16,0 0 0-16,0 0-2 0,0 0-5 0,0 0-4 16,0 0-6-16,0 0-2 0,9-18-3 0,-9 18-2 15,5-14-1-15,-4 4-3 0,0-3-1 0,5-3 2 16,-1 1 3-16,-2 0-2 0,1-3 7 0,-1 4-5 15,2-4 5-15,1 3 4 0,-3-1-2 0,3 0 1 16,0 5-2-16,-5 3 10 0,-1 8-5 0,6-17 7 16,-3 11-6-16,-3 6-2 0,3-11 2 0,-3 11-2 15,8-7 5-15,-8 7-1 0,0 0-1 0,0 0 5 16,0 0 4-16,0 0 1 0,23 11 6 0,-17-5 1 16,0 1 8-16,-1 4 0 0,1-2 0 0,3 7 4 15,-2 0-4-15,2-1 8 0,-3 1-1 0,2 0-1 16,2-1-2-16,0 4 5 0,1-2-7 0,-2-3 0 15,-2 3-6-15,4-6 7 0,-4 2-4 0,2 0-4 0,0-2 2 16,2-3-2-16,-2-1-2 0,-2 0 6 0,2 0-6 16,1-4 4-16,-2 1-10 0,-8-4-2 0,16 4 2 15,-16-4-7-15,17-4 1 0,-17 4-6 0,19-7-6 16,-10-2 0-16,3 1-3 0,0 0-3 0,-3-7-1 16,0 2 4-16,1 0 1 0,-1-1-3 0,-1-3 6 15,1 2-2-15,-2-1 6 0,0 1-1 16,-1 2 0-16,0 5 5 0,-4-2 9 0,4 1 0 0,-6 9 4 15,6-13-1-15,-6 13 2 0,6-6-3 0,-6 6 3 16,0 0 3-16,0 0 0 0,0 0 3 0,0 0 1 16,18 12-1-16,-14-3 0 0,2 1 5 0,-1 4-1 15,-1-3-1-15,5 2 4 0,-5 1-7 0,5 0 0 16,-1 0-1-16,-2-2-1 0,1 1 2 0,1-2-1 16,-1-2-3-16,1 2 5 0,-2-4-9 0,0 0-19 15,1 0-14-15,-7-7-14 0,10 8-20 0,-2-1-18 16,-8-7-36-16,7 5-48 0,-7-5-61 0,0 0-99 15,0 0-182-15,0 0-549 0,12-20 244 0</inkml:trace>
          <inkml:trace contextRef="#ctx0" brushRef="#br0" timeOffset="2019.3383">3734 161 313 0,'-5'-9'311'0,"5"9"-26"0,-6-11-28 0,6 11-23 0,0 0-24 16,0-16-23-16,0 16-25 0,0 0-21 0,6-16-26 15,-6 16-22-15,8-5-27 0,-8 5-25 0,12-2-27 16,-12 2-25-16,13 0-25 0,-13 0-22 0,18 2-17 16,-18-2-12-16,19 6-6 0,-11-1-18 0,1 0-17 15,-2 1-15-15,5 4 10 0,-1 4 9 0,-2-3 15 16,-2 2 29-16,1-2 49 0,2 3 56 0,-3 1 24 15,5 5 10-15,-4-3 21 0,-1-3 14 0,2 7 13 16,2-6 11-16,-2 2 6 0,3 3 10 0,-5-5 11 16,0 1-4-16,4-1 0 0,-2 1-6 0,-2 1 2 15,5 3-6-15,-1-6-10 0,-4 3-3 0,2-3-11 16,2 3-7-16,-2-3-10 0,-2 3-9 0,0-4-6 16,2 3-12-16,-3 1-1 0,3-6 1 0,-1-1-15 15,-2 2-2-15,0-3-6 0,-3-2-11 0,3 4-15 16,-6-11-14-16,7 11-21 0,-4-4-19 0,-3-7-16 0,6 6-10 15,-6-6-17-15,0 0-29 0,13 0-29 0,-13 0-28 16,0 0-34-16,20-18-60 0,-13 7-193 16,1-4-493-16,4-1 218 0</inkml:trace>
          <inkml:trace contextRef="#ctx0" brushRef="#br0" timeOffset="2318.505">4371 406 237 0,'0'0'241'0,"0"0"-13"0,0 0-12 0,0 0-10 15,0 0-11-15,0 0-8 0,0 0-12 0,-18 26-13 16,12-16-7-16,6-10-4 0,-15 19-3 0,4-6-10 16,3 2-2-16,-4 6-6 0,3-1-1 0,1-4-3 15,1 3-11-15,-2-2-5 0,-2 4-3 0,5-6-9 16,-1 2 0-16,1-3-5 0,1 0-3 0,2-3-11 16,1 6-2-16,0-6 0 0,2-1 6 0,0-10 2 15,2 18 4-15,2-10 9 0,3-2 7 0,1 0 7 16,-1 1 7-16,10-5 2 0,-4 3-3 0,4-5-8 15,0-2-6-15,4 1-5 0,0-2-10 0,5-1-12 0,-1 1-6 16,2-4-7-16,-2 1-5 0,-1 1-7 16,1 0-6-16,1-1-13 0,-7 4-15 0,-2-3-23 15,2 2-20-15,-1-1-47 0,0-2-42 0,-2 6-46 16,1-5-38-16,-1 4-40 0,-3 1-48 0,-1-1-76 0,-12 1-338 16,20-6-757-16,-13 5 334 0</inkml:trace>
          <inkml:trace contextRef="#ctx0" brushRef="#br0" timeOffset="-1131.1966">-7-7 194 0,'0'0'226'0,"0"0"-12"15,-7-7-15-15,7 7-21 0,0 0-15 0,0 0-17 16,0 0-14-16,0 0-12 0,0 0-7 0,0 0-16 16,0 0-4-16,0 0-6 0,0 0-2 0,0 0-5 15,0 0-8-15,0 0 1 0,22 21-2 0,-16-17-2 16,-6-4-4-16,15 13 0 0,-4-5-3 0,2 2-3 0,2-3 0 15,-2 0-2-15,8 7 0 0,-1-4-7 16,2 5 0-16,-1-1-9 0,-2-1-3 0,4 1-2 16,-4 2-4-16,2-2-1 0,0 2-6 0,3-2 6 0,-3 0-9 15,2 3 0-15,-2-5-3 0,0 1 1 16,2 1-2-16,-1-4-1 0,0 4 1 0,-1-2-4 16,5 3-1-16,-4-1-1 0,2-1 6 0,-2 3-3 0,4-2-1 15,-3-2 5-15,0 3-3 0,1 1-1 0,-2-1 4 16,-1 0-3-16,-3-5-2 0,-3 1 5 0,4 2-4 15,-4-1 3-15,0-2-3 0,-2-1 0 0,2 3 3 16,-3-1-5-16,2-1-2 0,-4 3 3 0,0-5-1 16,2 3-2-16,-3-5 4 0,-1 4-1 0,-2 0 1 15,0-2 1-15,0-1 1 0,-3 0-2 0,1 4 1 16,-2-1 1-16,1 2 1 0,-2-4 4 0,-1-8-2 16,-1 22-1-16,-2-12 1 0,-3 5 3 0,1-6 1 15,-5 7-7-15,-2-1 5 0,-5 2 2 0,0 5-6 16,-3-8-5-16,-5 6 1 0,-8 1 3 0,2-3-5 0,-7 0-4 15,3 4 9-15,-3-2-10 0,3 1 2 16,-1-5 0-16,1 2-1 0,0-3 0 0,8-7 0 16,3 5 1-16,-3-9-1 0,2 5 3 0,5-1-3 0,1-5-1 15,3 1 2-15,-1 1 2 0,4-4-3 0,2-1-2 16,11 0-1-16,-21 0 1 0,21 0-4 0,-17-3-9 16,17 3-8-16,-11-8-10 0,11 8-12 15,-13-10-13-15,10 4-11 0,3 6-13 0,-2-12-14 0,2 12-22 16,0 0-24-16,0-19-36 0,0 19-32 0,3-18-50 15,-3 18-248-15,2-12-542 0,2 4 239 0</inkml:trace>
          <inkml:trace contextRef="#ctx0" brushRef="#br0" timeOffset="-1903.1809">149 94 91 0,'0'0'165'0,"0"0"-10"0,3-15-5 0,-3 15-10 15,0 0-5-15,0 0-6 0,-3-13-10 0,3 13-7 16,0 0-8-16,0 0-1 0,3-13 0 0,-3 13-4 16,0 0-4-16,0 0-1 0,0-11-5 0,0 11-4 15,0 0-9-15,0 0-6 0,0 0-2 0,0 0-9 16,0 0-7-16,0 0-8 0,0 0 1 0,0 0-2 16,0 0 4-16,0 0 3 0,0 0 1 0,0 0 0 15,0 0-1-15,-11 42-5 0,10-31 0 0,-1-1 0 16,2 5-3-16,-3 0 1 0,2 2 1 0,-1-2-2 0,2 3-1 15,-3 0 1-15,3 3-4 0,-1 0 3 0,1 4 0 16,0-1 1-16,0-6-4 0,1 8 6 0,-1-10-1 16,3 8 2-16,-3 4-1 0,0-3 0 15,2 1-2-15,-2-1-5 0,0-1 4 0,1 4 0 0,2-7 0 16,-3 2-4-16,2-4 2 0,2 3-2 0,-1 5 3 16,-1-10-1-16,1 0 6 0,-3 0-6 0,1 2-6 15,1-2 5-15,2 1 3 0,-2 1 1 0,-1-5-7 16,3 3-5-16,1 1-2 0,-4-3 4 0,1-1-2 15,-1-3-5-15,4 3-1 0,-1 0-2 0,-4-7 11 16,2 4-9-16,-2-11-2 0,3 16-1 0,-3-7 8 16,0-9-6-16,3 12-8 0,-3-12-1 0,0 0-1 15,3 9-2-15,-3-9 3 0,0 0-7 0,0 0 2 16,0 11 3-16,0-11-4 0,0 0 0 0,0 0-5 16,0 0-32-16,0 0-15 0,0 0-26 0,0 0-30 0,0 0-50 15,0 0-67-15,0 0-79 0,-14 4-322 16,14-4-668-16,0 0 297 0</inkml:trace>
          <inkml:trace contextRef="#ctx0" brushRef="#br0" timeOffset="-537.3929">987 359 53 0,'-5'-10'344'0,"5"10"-29"15,-6-13-30-15,6 13-23 0,-6-11-30 0,6 11-26 16,0 0-22-16,-6-11-35 0,6 11-25 0,0 0-24 16,0 0-34-16,0 0-45 0,0 0-45 0,0 0-56 15,20 24-81-15,-16-13-185 0,2-1-376 0,0-2 167 0</inkml:trace>
          <inkml:trace contextRef="#ctx0" brushRef="#br0" timeOffset="-733.9324">1000 691 129 0,'0'0'259'16,"0"0"-15"-16,0 0-15 0,0 0-23 0,0 0-8 15,0 0-8-15,0 0-4 0,0 0-3 0,3 22-7 16,-3-22-8-16,5 17-1 0,-5-3-11 0,0-4-6 0,1 5 2 16,1 0-7-16,1 1-6 0,-2-1-2 15,1 1-9-15,2 1 2 0,-2 0-14 0,2-1 1 16,-3-3-6-16,4 5-8 0,-1-1-2 0,1-4-4 0,-1 1 0 16,-1-1-22-16,3-1 5 0,-4-2-14 0,1-3-7 15,-3-7-3-15,7 18-8 0,-5-10-4 0,2 3 1 16,-4-11-13-16,3 12-18 0,3-8-34 15,-6-4-28-15,5 14-25 0,-2-8-36 0,-3-6-35 0,3 11-46 16,-3-11-40-16,0 0-74 0,-3 15-299 0,3-15-652 16,0 0 288-16</inkml:trace>
        </inkml:traceGroup>
        <inkml:traceGroup>
          <inkml:annotationXML>
            <emma:emma xmlns:emma="http://www.w3.org/2003/04/emma" version="1.0">
              <emma:interpretation id="{B3D5D24C-2B55-4933-8774-850A81F6B027}" emma:medium="tactile" emma:mode="ink">
                <msink:context xmlns:msink="http://schemas.microsoft.com/ink/2010/main" type="inkWord" rotatedBoundingBox="6918,855 10145,749 10196,2300 6969,2406"/>
              </emma:interpretation>
            </emma:emma>
          </inkml:annotationXML>
          <inkml:trace contextRef="#ctx0" brushRef="#br0" timeOffset="3516.4903">5295 84 135 0,'-7'-17'264'0,"-1"3"-19"0,2-1-17 0,0 1-13 0,1-1-11 15,2 0-6-15,-2 3-16 0,5-3-11 0,-3 2-15 16,3-1-15-16,2 2-12 0,-1 0-13 0,7-1-14 16,-1-1-9-16,5 3-9 0,-2-3-11 0,5 4-10 15,5-5-3-15,-5 5-6 0,10-5-8 0,3 3-1 16,11-2-4-16,-11 6-3 0,11-2-9 0,1 0-1 15,1 3-1-15,-10 5 0 0,11 0-3 0,0 4-2 16,-1 3 1-16,-2 2-2 0,0 3 1 0,-2-1-1 16,0 7 1-16,-1-1 2 0,-10 1 0 0,6 5-5 0,0 1 1 15,-5 5 7-15,-8-5-3 0,-3 1-2 16,2 0 3-16,-3 3 0 0,-7-1-3 0,4 3 1 0,-10-3 1 16,1 2-1-16,-6 0 1 0,-2-1 0 0,-1-3-3 15,-8 2-5-15,2 1 3 0,-12 4-1 0,8-9-3 16,-8-1-2-16,3 1 0 0,-1 0-4 0,-1-6-9 15,3-1-22-15,0-1-24 0,-2 2-34 0,7-5-47 16,-3 0-52-16,5-8-74 0,-1 3-267 0,7-5-562 16,7 0 248-16</inkml:trace>
          <inkml:trace contextRef="#ctx0" brushRef="#br0" timeOffset="3155.4736">5852 95 187 0,'0'0'218'16,"-5"-16"-10"-16,5 16-16 0,-3-16-14 0,3 16-6 16,-4-16-12-16,4 16-5 0,0-15-9 0,0 15-7 15,-2-10-4-15,2 10-4 0,0 0-3 0,0 0-5 16,-1-13-2-16,1 13-5 0,0 0-5 0,0 0-11 15,0 0-8-15,0 0-11 0,0 0-13 0,0 0-2 16,0 0-7-16,0 0-1 0,0 0 0 0,0 0 4 16,-5 51-2-16,5-25-3 0,0 0 5 0,5 2 0 15,-4 9-1-15,4-4-3 0,-4 4 6 0,7-1 0 16,-2 1-2-16,1 2-2 0,1-7 5 0,-1-4-9 16,2 7-10-16,-5-10-1 0,2 1 2 0,2-1-10 0,-4-3-4 15,4 4-5-15,-4-4 5 0,4 1-2 0,-2-7-8 16,-5 1 1-16,4-2-18 0,1-1-10 15,-6-3-21-15,1-3-19 0,-1-8-16 0,-1 18-20 0,1-18-26 16,-6 16-28-16,0-11-36 0,6-5-34 0,-15 7-42 16,15-7-79-16,-29-6-167 0,16 0-533 0,-8-6 236 15</inkml:trace>
          <inkml:trace contextRef="#ctx0" brushRef="#br0" timeOffset="4078.9884">6244 505 14 0,'7'5'272'16,"-2"2"-9"-16,2 0-10 0,-2 3-12 0,1-3-16 15,0 4-6-15,1-2-12 0,1 0-19 0,-1 1-12 16,-1 0-16-16,4 0-10 0,-4 1-14 0,0 0-12 16,-1-2-13-16,2-1-8 0,-2-1-9 0,-1 0-14 0,-4-7-3 15,9 13-6-15,-3-8-10 0,-6-5-9 0,3 9 1 16,-3-9-8-16,0 0-5 0,8 9 3 15,-8-9-1-15,0 0 0 0,0 0 0 0,0 0-8 16,0 0-2-16,0 0-4 0,0 0 4 0,0 0-14 0,4-24 0 16,-2 9-8-16,-2 1-9 0,1 0-11 0,2-4-4 15,-1 1-6-15,2-1 3 0,-1 3 0 0,3-3 1 16,0 5 1-16,1 0-1 0,-1-4-1 16,2 6 6-16,-2 3-2 0,3 2-1 0,0-4 4 0,1 9 2 15,1-1 2-15,-11 2 7 0,19 0 0 0,-19 0 5 16,22 6 2-16,-8 1 4 0,-4-1 4 0,7 2-7 15,-6 3 7-15,3 1 0 0,2-1-2 0,-1 1 2 16,-1-2 3-16,-1 0-3 0,3 1 3 0,-4-3 3 16,6 2 0-16,-3-4 4 0,3-2-6 0,-1-2 1 15,6 2-3-15,-3-5-1 0,1-1 1 0,-5-1-5 16,9-2 2-16,-5-1 1 0,4-3-2 0,-9 0-5 16,1 2 3-16,-3-3-2 0,4-4-3 0,-5 3-2 15,-2-1 6-15,-1-3-8 0,-4 4 5 0,-1-5-5 0,1 2-7 16,-5-2-1-16,-3 1 6 0,-3 3-5 0,-2-2 2 15,-1 1-3-15,-4 5 1 0,-4 0-4 0,-2-1 11 16,3 5-8-16,-8 1-2 0,-3 1 0 0,0 4 2 16,-1 1-3-16,1 4 6 0,1 1-3 15,1 1-1-15,9-2-1 0,-2 4-1 0,3 0-21 16,1 2-18-16,3-2-24 0,2 0-23 0,3 6-28 0,0-3-34 16,6-1-25-16,0-2-59 0,0-11-258 0,3 13-539 15,3-6 239-15</inkml:trace>
          <inkml:trace contextRef="#ctx0" brushRef="#br0" timeOffset="4594.9435">7110 516 205 0,'6'5'237'0,"-6"-5"-12"0,12 7-8 16,-4-5-13-16,-8-2-9 0,13 8-12 0,-4-5-8 15,-9-3-10-15,19 2-12 0,-10-2-13 0,5 2-11 0,5-6-9 16,-2 4-13-16,2-5-9 0,0-1-8 15,-2 0-6-15,5-5-10 0,2 2-6 0,-2-2-6 16,4 0-6-16,-7-3-5 0,-2 4-5 0,-1-1-3 16,-4-4-5-16,1 2 1 0,-5-1-1 0,1 0-3 0,-3-2-4 15,0 3-2-15,-5 4 0 0,-1-6-5 0,0 15-4 16,-7-16-1-16,1 8-3 0,-2 5-1 0,8 3-5 16,-24-4 0-16,7 8-5 0,-6-1 3 0,-2 5 5 15,-1 2-10-15,3 4 1 0,-3 2-1 0,1-3-1 16,2 5 3-16,3 1-3 0,3 0-2 0,1 0 0 15,1-1-1-15,1 3 2 0,4 2 0 0,4 0-2 16,-1-6 2-16,5 1-3 0,2 2 2 0,2 2-5 16,8 0 2-16,-2 0 0 0,6-1 2 0,4 0 0 15,5 8 4-15,8-5-1 0,-1 0-3 0,1-4 7 16,5 6-4-16,-3-2 0 0,6-4 9 0,-4-2 0 16,1 6-4-16,0-2 0 0,0-5 3 0,-9-1 3 15,7 6-3-15,-12-6 5 0,1-1-3 0,-3 1 3 16,-3-3 6-16,-2 1-4 0,-5 1 2 0,1-2 2 15,-2 1 1-15,-3-2 3 0,-2 0 3 0,-4 1 0 16,-1-2 8-16,-8-4-10 0,0 4 2 0,-5 0-8 16,-2-1 0-16,-8-1 6 0,-1 3-8 0,-5-4 0 0,-12 1-4 15,0 0 7-15,1-7-12 0,-3 3 1 16,4-3 1-16,1-3 2 0,12 0-8 0,-1-4-16 0,4 1-14 16,-1-2-23-16,8-5-19 0,-2 1-46 0,6-3-48 15,-1 0-44-15,8-12-84 0,-4-1-241 0,4-10-572 16,6-5 254-16</inkml:trace>
          <inkml:trace contextRef="#ctx0" brushRef="#br0" timeOffset="5411.7207">7597 524 83 0,'0'0'308'0,"11"-5"-27"0,-11 5-29 0,0 0-25 16,0 0-13-16,0 0-8 0,17 11-13 0,-11-5-11 15,0 3-16-15,-2 0-6 0,5 3-14 0,-4-1-12 16,4-1-9-16,-2 3-10 0,-1-1-4 0,3-1-10 16,-4 0-2-16,0 2-10 0,1 0-8 0,0-2-4 15,-4-5-4-15,1 2-11 0,-3-8-10 0,9 11 5 0,-9-11-6 16,3 9-3-16,-3-9-3 0,3 10 0 0,-3-10 0 16,0 0 0-16,0 0-9 0,0 0-3 0,0 0-2 15,0 0-5-15,0 0-10 0,0 0-8 16,3-37-13-16,1 19-12 0,-1 4-13 0,3-7-8 0,-1 0-10 15,4 0 1-15,0-1 3 0,-2-1 9 0,-1 8-3 16,1 2 4-16,2-1 2 0,2 0 2 16,-5 6 3-16,3-3 1 0,-2 6 1 0,-7 5 4 0,14-4-1 15,-14 4 3-15,16 1 2 0,-4 5 3 0,-6 1 0 16,4-1 1-16,-1 5 4 0,2 1 1 0,1 1 1 16,1 0 1-16,1-1 0 0,-4-1 2 0,6 2 2 15,-1-3 1-15,-1 3 2 0,-1-5 4 0,5 0 3 16,-2 1-2-16,1-5-2 0,-1-1 4 0,7 1 2 15,-5-4-4-15,1-2 0 0,0 0-1 0,7-4-2 16,-7 2 2-16,3-7-3 0,-2 5-2 0,-1-1 5 16,1-6-1-16,-1 4-4 0,-6-3-2 0,1 0-2 15,1-5-6-15,-2 4-4 0,-5-5 1 0,-2 4-7 16,0-1 2-16,-2 1 0 0,-3 1 1 0,-2 2 7 0,1 11-4 16,-7-18 0-16,-4 10 4 0,-1 1 0 15,-1 1-2-15,-7 4 3 0,4 2 4 0,-9-1 2 16,-2 4 7-16,-2 1 2 0,3 5-3 0,-3-2 7 0,1 2 2 15,1 4 5-15,0-2 1 0,2 4 0 0,2-1 2 16,4 2 5-16,-3 2-3 0,5-8-5 0,8 5 1 16,-1-1-4-16,1-1-2 0,5 4-1 0,1-4 0 15,0 1 6-15,0 1-3 0,3-6-1 0,0-9-3 16,6 20 2-16,1-13 0 0,5 4-5 0,-3-5 6 16,4 0-4-16,4 1 0 0,-1-6-4 0,1 2 4 15,-1-3-3-15,0-3 2 0,4 0 3 0,-1-1-9 16,0 0-3-16,7-5 4 0,-4-3-5 0,-2 2 1 15,2-3-1-15,2 1-2 0,-8-6 3 0,1 1-5 16,1 3 4-16,-2-6-1 0,0 3-1 0,-2 2 1 16,-1 2-1-16,-7 2 1 0,3 1 4 0,-1 1-5 15,-2 1 3-15,-1 3 0 0,-5 5-2 0,11-8 0 16,-11 8 2-16,9-5 10 0,-9 5-1 0,0 0 8 0,0 0 7 16,13 13 0-16,-13-13 6 0,8 18-2 0,-5-7-1 15,0 2 3-15,3 1-2 0,-3 4 0 16,1-1-1-16,2 0 0 0,-3-3-9 0,3 1 3 0,-1-2-1 15,-2 3-9-15,2-3-14 0,-2-2-27 0,5-1-17 16,-8-2-20-16,3 0-23 0,-3-8-21 0,6 12-25 16,-2-6-29-16,-4-6-34 0,9 4-51 0,-9-4-227 15,0 0-516-15,0 0 228 0</inkml:trace>
        </inkml:traceGroup>
        <inkml:traceGroup>
          <inkml:annotationXML>
            <emma:emma xmlns:emma="http://www.w3.org/2003/04/emma" version="1.0">
              <emma:interpretation id="{F76A8234-C365-43F7-A165-59CAB5C1DB03}" emma:medium="tactile" emma:mode="ink">
                <msink:context xmlns:msink="http://schemas.microsoft.com/ink/2010/main" type="inkWord" rotatedBoundingBox="10309,858 14780,711 14810,1641 10340,1788"/>
              </emma:interpretation>
            </emma:emma>
          </inkml:annotationXML>
          <inkml:trace contextRef="#ctx0" brushRef="#br0" timeOffset="8042.0937">8658 408 132 0,'0'0'301'0,"6"-7"-25"0,-6 7-24 16,0 0-21-16,14-6-17 0,-14 6-12 0,0 0-7 16,0 0-7-16,16 7-14 0,-16-7-5 0,11 13-12 15,-5-4-11-15,0 4-6 0,0-2-10 0,1 2-5 16,-1 0-4-16,1 1-8 0,-1 1-9 0,3-2-12 16,-1 1-7-16,-2-1-6 0,4-2-8 0,-7 0-5 0,3-4-7 15,2 1-8-15,-2-1 5 0,0-1-10 16,-6-6-5-16,10 11-11 0,-4-7 3 0,-6-4-2 15,0 0-3-15,16 3-13 0,-16-3-1 0,14-3-2 0,-14 3-7 16,12-11-2-16,-5 6 2 0,-1-4-13 0,-3 2-4 16,5-4 1-16,-2-2 2 0,-1-1 0 15,1-1 8-15,-1-2-7 0,-2 4 4 0,-3-1-4 16,6-1 2-16,-6 8 0 0,0 7-4 0,4-17 6 0,-1 9 7 16,-3 8-11-16,3-12 5 0,-3 12-5 0,0 0-1 15,0 0 1-15,0 0 14 0,0 0-7 0,0 0 2 16,0 0 8-16,0 0 6 0,17 28 0 0,-11-14-4 15,-3-2 0-15,0 2 3 0,4 2 0 0,-1-1 2 16,-3 2-2-16,3-2-4 0,4-1 2 0,-4-2-4 16,5 0-1-16,-2-1 6 0,-2 0-1 0,2-4 0 15,2-1-1-15,-5 1-6 0,1-3 2 0,2 1 2 16,1-3-5-16,-10-2-6 0,17 1-7 0,-17-1-6 16,18-1 3-16,-18 1-10 0,16-10 2 0,-8 2-2 0,1 2-2 15,-2-5-11-15,-1-4-6 0,0 1 0 16,1 1-5-16,2-6 1 0,-3 3 3 0,-1-2 6 15,4 2-4-15,-6 1 6 0,1-2 2 0,2 4 1 16,-3 2 5-16,0 2 0 0,-3 9 7 0,8-14-4 16,-8 14 1-16,3-11 3 0,-3 11 1 0,0 0 9 15,0 0 5-15,0 0 5 0,0 0 2 0,0 0 7 0,15 25 4 16,-14-14 1-16,2 2 0 0,0 0 4 0,0-2 2 16,3 2 3-16,-2-1-1 0,2 1 2 0,0-3 0 15,2 1-5-15,1-3-1 0,-2 4 2 0,2-5 6 16,-3 0-12-16,2-1 12 0,3 1-9 0,0-3 0 15,-1 0-3-15,-1-3-1 0,-9-1 1 0,20 4-9 16,-11-4 6-16,-9 0-3 0,26-5-3 0,-15 4 3 16,-2-4-7-16,1-2-6 0,2-4-7 0,2 0 1 15,-1-1-3-15,-1 2-5 0,1-2 4 0,1-2 3 16,2 3-6-16,4-6 5 0,-8 8-5 0,10-6 4 16,-9 7 3-16,1-5-3 0,2 7 5 0,1-3-3 15,-2 3-1-15,1-1 4 0,0 3-1 0,1 0 1 16,-1 1 3-16,1-2 0 0,2 2-1 0,3-5-1 15,-2 3 5-15,5-2-1 0,-1 1 0 0,-2-2 0 16,7-2 3-16,-8 2-3 0,1-5 5 0,0 1-4 16,4-1-2-16,-4-1 4 0,2-3-5 0,-5-1-1 15,-2-3-3-15,2-1-6 0,-4-3-9 0,4-7-14 16,-5-4-8-16,-4 11-4 0,-1-12-1 0,2 1-13 0,-8-1-5 16,0 0 3-16,0-1-5 0,-9 11 1 0,3-3 7 15,-2 4 8-15,-7 5 7 0,-1-2 6 16,-7 5 1-16,5 7 6 0,-2 1 3 0,-6 0 9 15,4 5 10-15,-7 1 4 0,7 4 3 0,-3 4 7 0,1 0 2 16,-2 7 6-16,1-1 11 0,3 4 9 0,-4 6 2 16,4 3 6-16,0 0 6 0,-4 5 5 0,7 11 5 15,-1-1 3-15,7-2 1 0,-4 5 4 0,3-5-2 16,5 3-3-16,3-3-1 0,-2 1-6 0,5-8 1 16,5 7 0-16,-2-8-6 0,3 1-3 0,4-3 0 15,2 9-4-15,-2-13-4 0,2 0-4 0,5-2-1 16,-1 0-3-16,0-2 4 0,4-1-7 0,-4-6-2 15,4 3 0-15,2 3-3 0,-3-4-1 0,1-1-4 16,-1-2-4-16,-5-3-2 0,5 0-8 0,-3-1 0 16,1-2-1-16,2 1 1 0,-2 4-6 0,-2-7-1 15,1 0 1-15,-6 0 0 0,7-1 6 0,-8-1 4 16,4 2-2-16,-13-2-2 0,23 2-2 0,-13-4 4 16,2 4-4-16,-12-2 4 0,25 2-1 0,-17-4-3 0,5 4 2 15,-13-2-2-15,25-2 5 0,-11 0 1 0,2-1-4 16,-2 1 2-16,1 0 0 0,-2-4 0 15,3 0 0-15,4 1 2 0,-4-2 1 0,4-2-2 0,2-1-4 16,-6-1 1-16,4-3 1 0,-5 1 0 0,3-3-3 16,1 3-1-16,0-7-1 0,-2 3 2 0,-1 2-5 15,-7 0 6-15,3-2-1 0,-4 6-2 0,-1-2 1 16,-1-1 7-16,0 3-5 0,-6 1 3 0,0 10-1 16,0-18-3-16,0 18 3 0,-9-14-2 0,-1 8 3 15,4 1-3-15,6 5 1 0,-30-2 0 16,10-2 0-16,-5 9 4 0,-2-3 2 0,-1 4-6 0,2-2 2 15,7 0 3-15,-8 6-2 0,11 0-4 0,-7-2-2 16,4-1 3-16,3 4 4 0,-1-1-1 0,4 3-2 16,-2-2 5-16,2 2-3 0,2-2 1 0,2 3 1 15,2-3 2-15,-5 0 2 0,7 3 2 0,-4-1 3 0,6 4 5 16,0-5 0-16,3 1-2 0,-1 2 4 16,2-1-8-16,-1-3-1 0,0-11 0 0,3 21 5 0,0-10 1 15,3 1-5-15,-3-2 3 0,2-1-1 0,1-2-1 16,1 0 0-16,-1-1-2 0,6-1-3 0,-4-4-7 15,2 3 3-15,5-4-7 0,-2 0-4 0,4 1-2 16,2-5-5-16,-2 2-1 0,0-3-3 0,1-5-4 16,2 2-2-16,-1-5 1 0,3 0-4 0,-2-2 3 15,-1-1-4-15,-2-3 3 0,-1 0 0 0,2 2 5 16,-3-4 1-16,-3 4 0 0,1 0 3 0,-2 3 4 16,-5 0-1-16,6 0 5 0,-8 7 3 0,-1-2 4 15,3 0 0-15,-6 9 0 0,9-8-2 16,-9 8 0-16,7-7 4 0,-7 7 0 0,0 0 3 0,0 0 0 15,0 0 5-15,17 11 2 0,-17-11 0 0,12 15 3 16,-6-3 2-16,-2 3-1 0,2-4 3 0,0 3 0 16,-1 0-4-16,5 0 5 0,-1-3-2 0,-2 2-1 15,2-1-4-15,2-4-2 0,-2 3 2 0,4-4-2 0,-4-1 0 16,3-1-3-16,-2 0-2 0,1 0-5 16,-1-4 1-16,-10-1-7 0,21 0 4 0,-10 0-4 15,-11 0 1-15,19-9-5 0,-11 2-2 0,0-1 8 0,0 1-6 16,4-4 3-16,-3 0-4 0,1-3 8 15,-2 1-1-15,-1-4 3 0,1 2-4 0,-2-1 0 0,1 1 0 16,-1 1 0-16,-2 3 4 0,2-3 7 0,0 6 4 16,0 0 3-16,-6 8-1 0,5-12 0 0,-2 5 1 15,-3 7 1-15,0 0-1 0,9-7-1 0,-9 7 5 16,0 0 9-16,0 0 1 0,10 16-2 0,-10-16 3 16,6 16 5-16,-1-2 3 0,1-2 0 0,-3 2-2 15,4-2 8-15,-4 2-3 0,3 0-4 0,0 0 3 16,0-4-3-16,1 1-4 0,-1 2 2 0,2-4-2 15,-2-3-4-15,0 1-7 0,1-1 2 0,-1 1 1 16,3-2-6-16,-9-5 1 0,14 7 6 0,-9-4 1 16,-5-3-5-16,14 3 0 0,-14-3-4 0,0 0 1 15,19-11-2-15,-19 11-4 0,12-9-6 0,-4 0 5 16,-2 1-2-16,0-4-4 0,-2-5 4 0,5 4 0 16,-4-2-6-16,0-1 0 0,1 2-1 0,0-2 2 0,2 3-2 15,-2 0 1-15,-2 5-5 0,-1 0 6 0,-3 8-10 16,6-15 3-16,-6 15-2 0,8-6-1 0,-8 6-7 15,12-2 8-15,-12 2 2 0,0 0 2 16,13 13 3-16,-5-3 5 0,-3 1 12 0,1 3 3 0,2 2 2 16,-1 0 5-16,4-1-6 0,-2 1 3 0,4 5 0 15,-2-7 4-15,1 1-2 0,-2 0 5 0,3 0-8 16,1-1 5-16,-1-4-3 0,4 0-4 0,-2-2 0 16,-3 1-4-16,1 0-1 0,2-4 1 0,0 0-3 15,1-4-1-15,-2 1-2 0,-1-2-1 0,-13 0-3 16,22-6-3-16,-4 4-4 0,-10-3-2 0,10-2-6 15,-5-3 4-15,-5-1-14 0,5-2-11 0,-7 1-5 16,3-5-5-16,4-7-8 0,-8 6 26 0,2-3-25 16,1-1 7-16,-2 6 0 0,-2 0 6 0,-2 0 11 0,4 7-2 15,-5 1 2-15,4-3 0 0,-5 11 2 0,1-12-6 16,-1 12 4-16,0 0 5 0,3-8 4 16,-3 8 15-16,0 0-11 0,0 0 6 0,10 24 3 0,-8-14 3 15,1 4 5-15,-2-3 6 0,2 3-2 0,2-1-1 16,1 2 6-16,-3-1 0 0,3-2 5 0,-2 0-6 15,5 1 2-15,2-4 7 0,-2 0-2 0,-2-2-1 16,3-1 1-16,4-1-5 0,-5 1-2 0,7-6 2 16,-5 5-3-16,2-6 1 0,4 1-1 0,-1-4-2 15,-3 2-2-15,4-2-1 0,-4 1 0 0,4-6-7 16,-1 2-1-16,0-1-3 0,1-3-5 0,-2-1-3 16,-2 0 5-16,10-2-16 0,-7 3 8 0,-3 4 1 15,2-4-1-15,-1 7 3 0,-4-3-3 0,1 4-4 16,-1-1 7-16,-10 4 2 0,18-1-12 0,-18 1 13 15,19 1-1-15,-8 3 3 0,-11-4 5 0,18 10 1 16,-9-5 0-16,1 1 5 0,-1 0 8 0,0-1-1 16,3 1-2-16,0 1 11 0,1 0-3 0,-4-2 0 0,9 1-1 15,-5-1 4-15,2 0-5 0,3-4 3 16,-3 1-6-16,3-1 1 0,-2-4-1 0,2 2-2 16,2-3 1-16,-5-2-1 0,4 1-3 0,-3 0 0 0,-1-2 2 15,-1 0-9-15,-1-4 5 0,-1 2-7 0,-1-3-8 16,1-2-5-16,-5-2-12 0,0 1-2 0,2-9-5 15,-7 6-2-15,-1 0 4 0,4-7-12 0,-5 2-1 16,-3 4 1-16,-2 6 3 0,-1-5 10 0,-4 5 0 16,1 2 2-16,-4 1 4 0,-5 1-4 0,3 4 1 15,-9 1 5-15,3 4-3 0,2 0 6 0,-5 9 4 16,-2 2-10-16,3 2 3 0,0 3 10 0,2 2-2 16,2-3 13-16,0 5-2 0,1 2 10 0,1-1-1 15,4-1 6-15,1 2-3 0,0 1 4 0,6 0-3 16,0-7 4-16,5 2-6 0,-1-5 1 0,2 4 2 15,2-7 3-15,2 1-7 0,-1 0-1 0,3-4 2 16,0 3-1-16,3-7 2 0,4 4 1 0,-1-3 0 0,5-4-7 16,-2 0 1-16,1-4-9 0,0 1-3 0,1-3 1 15,-1-2 0-15,7-7-6 0,-6 6 4 16,6-9-1-16,-4 1 2 0,2-3-5 0,1-2-1 0,-1 2 5 16,-1-1 1-16,1 2-2 0,-1 2 4 0,1 0 2 15,-1 3-13-15,4-1 15 0,-11 9-7 0,2 2 2 16,3 0 1-16,-3 2 1 0,0 2 6 0,3 2-1 15,-4 3 7-15,4 2-5 0,2 3-1 0,1-1 6 16,1 4-3-16,2-1-9 0,-2 2-21 0,4 2-19 16,-6-4-43-16,4 2-44 0,-3 2-54 0,0-4-75 15,0 5-132-15,4-12-201 0,1 5-639 0,-1-3 283 16</inkml:trace>
        </inkml:traceGroup>
        <inkml:traceGroup>
          <inkml:annotationXML>
            <emma:emma xmlns:emma="http://www.w3.org/2003/04/emma" version="1.0">
              <emma:interpretation id="{74BF9FAA-806B-4C77-B4EB-2553147F858D}" emma:medium="tactile" emma:mode="ink">
                <msink:context xmlns:msink="http://schemas.microsoft.com/ink/2010/main" type="inkWord" rotatedBoundingBox="15395,661 19418,529 19450,1501 15427,1633"/>
              </emma:interpretation>
            </emma:emma>
          </inkml:annotationXML>
          <inkml:trace contextRef="#ctx0" brushRef="#br0" timeOffset="9128.9725">13898-325 301 0,'0'0'305'0,"0"0"-27"0,0 0-26 0,0 0-27 15,0 0-7-15,0 0-10 0,0 0 1 0,0 0-7 0,26 14-4 16,-14-3-16-16,3 0 5 0,0-1-13 0,6 6-2 15,-1-1-7-15,6 1-5 0,0 0 8 16,1-1-20-16,-2 0-9 0,9 7-15 0,-8-10-13 16,-1-3-7-16,-1 4-6 0,-5-4-13 0,-1-1 1 0,1-1-16 15,-2 1-10-15,2-4-13 0,-1 3-22 0,0-3-35 16,-2-3-31-16,4-1-25 0,-2-1-25 0,-2-3-22 16,4-3-19-16,-3 0-17 0,-2 0-15 0,0-6-15 15,5-2-10-15,-4-2-14 0,-3 2-5 0,1-5-20 16,-5-4-25-16,1 3 7 0,-1 0 7 0,-1-1 28 15,-4 2 31-15,-1 3 70 0,2 1 90 0,-4 3 33 16,-1-4 18-16,3 3 20 0,-3 0 13 0,0 3 19 16,0 11 7-16,0-17 9 0,0 17 7 0,0-14 1 15,0 14-5-15,0 0-10 0,-3-14-12 0,3 14-9 16,0 0-7-16,0 0-5 0,0 0 3 0,0 0-7 16,0 0-2-16,0 0 0 0,0 39 2 0,0-22 0 15,3 1 1-15,-6-2 3 0,6 6 1 0,-6 4 3 16,6 0-1-16,-6-1 6 0,3 0-5 0,-1 5-4 15,-4 5-1-15,4 1 2 0,-7 2 1 0,-1 0-5 0,-3-3 2 16,-1 0 3-16,-1 2-2 0,-3-3-9 16,-4-1 0-16,-5 2-1 0,-2-2-6 0,-2 1 2 15,0-3-1-15,-1-3-2 0,-3-4 0 0,-1 4-3 0,-3-7 0 16,-3 0-3-16,1 2 1 0,-5-7-7 16,5-1-2-16,1 1 0 0,4-6-6 0,3-4-3 15,1 3 0-15,1-6-8 0,3 0-14 0,6-2-22 0,-4-2-22 16,6-2-24-16,1 1-27 0,1-3-37 15,1-2-41-15,7 1-48 0,4-5-58 0,2 4-324 16,3-10-655-16,3 3 291 0</inkml:trace>
          <inkml:trace contextRef="#ctx0" brushRef="#br0" timeOffset="11079.1558">14611 214 62 0,'0'0'252'16,"11"3"-11"-16,-11-3-13 0,14 8-5 0,-7-5-12 16,1 1-12-16,1 2-11 0,4-3-10 0,-2 1-10 15,-1 2-9-15,6-1-7 0,4-2-9 0,-1 3-13 16,1-2-6-16,6-2-10 0,0 3-8 0,1-5-11 16,1 0-10-16,-1 0-6 0,3-4-6 0,-5 2-7 15,2-2-5-15,1 1-10 0,-5-4-1 0,-4 3-5 16,0-1-2-16,-2-1-6 0,-2-1-2 0,-2 1-1 15,-1-1-8-15,-5 0 1 0,-1-1-1 0,0 0-4 16,-3-4-15-16,-3 12-3 0,-3-20-2 0,-3 8-1 0,-5 2-2 16,-3-1-1-16,-1 3 2 0,-9-2-2 0,-1 0 2 15,-3 7-2-15,-4-1-2 0,2 4 0 16,-2 0 2-16,-1 3-1 0,-7 1 3 0,-1 3-2 16,11 0 2-16,2-1 0 0,1 5-1 0,3-1 2 0,4 3-1 15,3-2-2-15,4 1 1 0,1-1-3 16,1-1 1-16,7 3 3 0,-1 1-2 0,4 1 2 0,-2-4 3 15,7 3 0-15,2-4 0 0,6-1-3 0,-1-2 0 16,2 2 6-16,4-3-3 0,-1-3-2 0,2 1 3 16,1-2-7-16,7-2 3 0,-3-2-3 0,4-3 3 15,-7 3-2-15,-2-7 7 0,7 3-4 16,-3-3 1-16,-1-2-3 0,-4 0-1 0,-2 1 3 0,-1 0 4 16,0-3 1-16,-1 1 2 0,-2 1 5 0,1 3-1 15,-5 0 9-15,2 1 3 0,-3 4-9 16,-6 3 0-16,9-8-5 0,-9 8-3 0,10-3-6 0,-10 3 1 15,0 0 7-15,0 0 1 0,20 11 3 0,-14-2 4 16,-3-2 0-16,4 4-3 0,4 3 2 0,-4-4 4 16,2 3 0-16,0-1-8 0,-2 0 9 0,2 3-12 15,2-5 3-15,-2 1-3 0,-2-1 3 0,5-2-1 16,-4-1-1-16,-1-3 2 0,2 2 3 0,-1-4-3 16,-8-2-1-16,13 5-5 0,-13-5 0 0,16-7-7 15,-16 7-5-15,14-14-7 0,-8 6 1 0,0-5-5 16,0 0-9-16,0 0 9 0,6-10-13 0,-8-1-3 15,6 4-6-15,-2-8 2 0,2-6-5 0,-2 1 2 16,2-7 1-16,1 3-2 0,1-4-1 0,-2 0 1 0,2 1 1 16,-5 1 5-16,1 1 3 0,2 0 4 0,-2 1 5 15,-2 10 12-15,-3 3 11 0,0 1 16 0,-3 5 3 16,3 0 9-16,-3 5 7 0,3 2 2 0,-3 11 6 16,0-18-9-16,0 18 0 0,3-13-7 0,-3 13-3 15,0 0-5-15,0-7-5 0,0 7 2 0,0 0-2 16,0 0 3-16,0 0 2 0,0 38 2 0,-2-20 2 15,2 5-1-15,0 2 6 0,2 3 7 0,-1 1 10 16,-1-2 7-16,0 14-9 0,5-2 10 0,-4 3-14 16,2-3-2-16,-6 1-1 0,3-7 2 0,0 4-2 15,3-8-7-15,-1-4-2 0,-2 1-1 0,1-2-1 16,2 0-3-16,-1-6 1 0,-1-2-6 0,4 1 8 16,-8-3-14-16,7 1 5 0,2-7-3 0,-4 2 4 15,-2-10-10-15,11 8 4 0,-2-7-18 0,-9-1-9 16,20 0-3-16,-8-1-7 0,1-6-5 0,5-3-4 0,-3 3-4 15,3-3-7-15,-5-4 6 0,5-2 1 0,2 0 3 16,-3-1-1-16,1-1 1 0,-4 3 10 0,2-3-2 16,-4 5 7-16,-3 4 8 0,0 0 11 0,-2 3 5 15,-1-1 8-15,-6 7 8 0,11-7 4 0,-11 7-8 16,9-10 0-16,-9 10 3 0,0 0 4 0,0 0 7 16,0 0 12-16,0 0 2 0,4 24-3 0,-5-9 2 15,1-15 5-15,-3 22 2 0,-2-6 0 0,5 1-5 16,-1-3-2-16,1 1-3 0,1 3-2 0,1-5-3 15,1 4-3-15,-3-3 0 0,3 1 1 0,-2-6-4 16,4 2 2-16,1-4-4 0,0 0 4 0,1-1-1 16,1-1-3-16,-8-5 1 0,19 6-4 0,-10-6-2 15,7 0-12-15,-16 0-11 0,27-6-11 0,-12-1-28 16,0 2-19-16,4-3-30 0,-2 0-15 0,5-3-21 16,-1-3-13-16,-3 7-9 0,1-2-3 0,-2 1 2 15,2 0 2-15,-1 0 9 0,1 1 10 0,-2 2 13 16,1-1 11-16,-3 1 14 0,1 4 9 0,-1-4 10 15,-2 3 22-15,2 0 17 0,-1-1 21 0,2 0 13 16,-2 2 18-16,-1-3 8 0,2 2 12 0,-3-1 7 16,1-2 4-16,2 2 3 0,0-2 4 0,0-3-3 15,0 3-1-15,0-2 0 0,0-2-6 0,7-4 4 0,-1 0-4 16,-6 3-2-16,9-4-3 0,-3-4-6 0,-1 0-8 16,4-1 2-16,3-6-4 0,0-4 1 0,-3 1-2 15,0-6-8-15,1 1-11 0,-8 1-10 16,2-4-11-16,-6 0-7 0,-1 1-2 0,-3 0 2 0,-3 5-6 15,0 5-3-15,-6 0 3 0,-1 1 1 0,-7 0 2 16,1 3-1-16,-10 1 4 0,5 8-1 0,-8-7 1 16,-3 7 3-16,-7 3-2 0,2 1 5 0,1 5 0 15,-1-1 2-15,1 4-2 0,2 4 2 0,-1-1 1 16,-1 4 4-16,5 5-1 0,0 2 1 0,-1 2 6 16,4 1 4-16,1 5 1 0,3 2 3 0,3 1 2 15,3 2 6-15,2 0 2 0,1 11 0 0,0-2 3 16,1 3 5-16,8-3-8 0,-1 1 9 0,5 1-8 15,1 1-1-15,4-3-1 0,0-3-3 0,-2-8-2 16,6-1 2-16,-1-1 3 0,3 0-2 0,-1-4 1 16,1 0-3-16,1-2-3 0,-3-8-2 0,8 4 3 15,-9-6-1-15,9 0 2 0,-8-1 3 0,4-4-5 16,-2 0-1-16,1-2 6 0,0-4-9 0,-2 3 3 16,1-4-6-16,0 0-1 0,-2-1-9 0,-1-1 1 15,3 2 3-15,0-1-3 0,-5 1 3 0,1 0-4 16,-4 3 2-16,2 0 1 0,-2-2-3 0,-10 4 2 15,17 4-3-15,-17-4 5 0,18 2 0 0,-11 3-1 0,1-1 3 16,-1-1 4-16,4 3 3 0,-4 1-2 0,2-2 2 16,1-1-3-16,-1 2 6 0,2-2 1 0,-2 1 1 15,7-3 3-15,-7 3-8 0,6-3 0 16,-2 2 10-16,4-4-1 0,-2 0-5 0,3-4-4 0,-2 2 2 16,2-3-5-16,-3 1 5 0,3-2-3 0,-3-1 1 15,0-1-2-15,-3 0-2 0,-1-5-8 0,-2 2-1 16,2-3 2-16,-5 2-4 0,0-4-7 0,-5 1-3 15,2-3-1-15,-4 0-5 0,-1 0 2 0,-5-3 2 16,-2 4 1-16,0 3 2 0,-3 1 1 0,-1 1 1 16,-4 2 2-16,-2-2 1 0,-2 6 0 0,-3 4 1 15,-1-6 5-15,1 6 5 0,1 5 2 0,1 1 5 16,-2 4 1-16,2 2 3 0,1 1 5 0,3 0 2 16,0 4 4-16,8-2 0 0,-7 1 9 0,7 3 0 15,-2-1 0-15,1-1 0 0,7 3 1 0,0-1 4 16,2-2-2-16,-1 1-1 0,2-2-2 0,5 2 1 15,-1-3-1-15,2 0 7 0,0-2 3 0,4 0-2 16,2-2-3-16,2-1-2 0,1-3 5 0,1-1-9 16,4-2 2-16,-4 1-6 0,4-3-2 0,2-2 2 15,5-5-7-15,-7 3-3 0,6-4 14 0,1 0-17 16,-3-7 5-16,1 3-5 0,-3-5 7 0,0-3-9 16,3 3 3-16,-3-1-4 0,-2-4 2 0,-2 5 8 0,-4 2-12 15,3-4 5-15,-7 7 14 0,-1 4 4 0,-2 0-5 16,0 1-7-16,-6 7-2 0,12-8-11 0,-12 8 4 15,0 0 3-15,0 0 5 0,16 8-4 16,-16-8 6-16,6 17 4 0,-1-6-8 0,2 2-1 0,-2 1 0 16,-2 1 0-16,2 0-1 0,1 1 3 0,2-1-2 15,-2 1-18-15,0-2-10 0,1-2-32 0,2 0-29 16,0-1-29-16,-1-4-27 0,-1-3-37 0,2 0-46 16,0-1-53-16,-9-3-86 0,16-1-219 0,-4-5-623 15,0-2 276-15</inkml:trace>
          <inkml:trace contextRef="#ctx0" brushRef="#br0" timeOffset="11610.8701">17722-202 269 0,'0'0'293'0,"-8"-15"-17"16,8 15-17-16,-9-5-20 0,9 5-15 0,-18-1-16 15,18 1-20-15,-21 3-16 0,9 1-17 0,-4 2-19 16,0-1-14-16,-1 2-12 0,1 4-12 0,1 0-11 0,1-3-5 15,3 3-11-15,2 2-5 0,3-1-9 0,-2 1-7 16,4-2-1-16,-2 0-7 0,4 3-4 16,2-2 4-16,0 0-10 0,5-4-7 0,-2 2 0 15,1 0 0-15,-1-3-4 0,8 4 2 0,-4-1-2 0,6 0-5 16,-4-3 2-16,5 3 7 0,-1 1 4 0,4-6 4 16,-1 1 4-16,0 1 2 0,-1-4 7 15,0 7 1-15,2-3 7 0,-4-1-8 0,2 4 1 0,-2-5 0 16,-2-1-7-16,-4 0 1 0,1 2 2 0,-2 1 2 15,-3 0 3-15,-3-7-3 0,0 14-5 0,0-14 4 16,-14 21-9-16,4-11-1 0,-6 1-5 0,-1-1-3 16,-7 5 0-16,-1-4 0 0,3 0-8 0,2-2-6 15,5-2-1-15,2 0-18 0,-4 1-14 0,8-2-17 16,2-2-14-16,0 0-10 0,7-4-9 0,-15 6-7 16,15-6-5-16,-8 5 0 0,8-5-4 0,0 0-1 15,0 0 1-15,0 0 6 0,0 0 7 0,36-5 12 16,-36 5 3-16,27-5 8 0,-17 4 16 0,7 0 20 15,-2-2 20-15,-1 6 16 0,-2-2 12 0,3 0 10 16,-3 4 13-16,-1-5 10 0,-2 5-2 0,0 0 8 16,0-2-1-16,-5 4 5 0,-4-7 8 0,15 11-2 15,-11-5 11-15,-4-6-6 0,6 14-1 0,-3-6-9 16,-3-8 5-16,2 14-13 0,-2-4-8 0,0-10-4 0,0 15-8 16,0-15-2-16,-2 12-9 0,2-12-25 15,-3 9-34-15,3-9-41 0,0 0-37 0,0 0-39 16,0 0-52-16,3 14-43 0,-3-14-84 0,0 0-315 0,0 0-685 15,0 0 304-15</inkml:trace>
        </inkml:traceGroup>
        <inkml:traceGroup>
          <inkml:annotationXML>
            <emma:emma xmlns:emma="http://www.w3.org/2003/04/emma" version="1.0">
              <emma:interpretation id="{D506D3B5-414D-4EB8-90C1-C48ADB9346A0}" emma:medium="tactile" emma:mode="ink">
                <msink:context xmlns:msink="http://schemas.microsoft.com/ink/2010/main" type="inkWord" rotatedBoundingBox="19673,1044 21644,979 21666,1646 19694,1711"/>
              </emma:interpretation>
            </emma:emma>
          </inkml:annotationXML>
          <inkml:trace contextRef="#ctx0" brushRef="#br0" timeOffset="11846.8702">18000-49 373 0,'0'0'404'0,"0"0"-38"15,0 0-40-15,0 0-21 0,0 0-10 0,0 0-11 16,20 21-13-16,-16-6-10 0,-2-1-16 0,2 2-13 16,2 2-13-16,-3 0-14 0,2 0-14 0,2 5-18 15,-1-2-13-15,0 1-19 0,0-2-13 0,-1-3-11 16,3-1-11-16,-5 2-17 0,3-1-28 0,-1-4-35 16,-4 0-45-16,2 1-45 0,-3-3-47 0,5-4-39 15,-5-7-44-15,0 13-48 0,0-13-58 0,0 0-350 16,0 0-704-16,0 0 311 0</inkml:trace>
          <inkml:trace contextRef="#ctx0" brushRef="#br0" timeOffset="12331.7275">18264 79 270 0,'0'0'270'0,"5"11"-10"0,-2-3-10 0,1-1-11 0,-4-7-10 16,8 21-5-16,-4-7-11 0,1 0-8 0,-1 2-8 15,4-1-9-15,-2-1-13 0,0 1-10 0,1-1-12 16,1 3-15-16,-3-4-2 0,1-1-16 0,0 0-12 16,0-4-11-16,-3 2-7 0,2-3-5 0,-5-7-12 15,6 13 3-15,-6-13-19 0,6 8-7 0,-6-8 7 16,0 0-7-16,3 8-5 0,-3-8-8 0,0 0-15 16,0 0-10-16,0 0-13 0,0 0-5 0,16-18-2 15,-13 11-15-15,3-8-12 0,2 1-3 0,-2-2-12 16,1-2 1-16,0 2-1 0,5-6 2 0,0 0 1 15,-3-2 4-15,5 0 4 0,-2 3 8 0,-3 6 1 16,0 1 14-16,-1 1 15 0,-2 0 10 0,0 5 7 16,0 1 12-16,-6 7 1 0,11-11-2 0,-11 11 7 15,10-3 1-15,-10 3 6 0,0 0 4 0,0 0 2 16,21 11 12-16,-15-4 11 0,0 3 17 0,1 0 5 16,1 3 5-16,-1-1 9 0,-1 5 9 0,2-2 9 15,2 1-3-15,-1 4 2 0,-1-3-7 0,2 3 0 16,-2-2-3-16,-1-5-1 0,-1 5-7 0,1 0-7 0,4-5-2 15,-4 1-9-15,-1 1-10 0,-3-5-6 16,3-1-8-16,-1-2-2 0,-2 4-8 0,1-6-7 16,-4-5-6-16,3 12-2 0,-3-12-16 0,6 8-12 15,-6-8-22-15,6 6-23 0,-6-6-25 0,0 0-33 0,0 0-45 16,0 0-50-16,0 0-29 0,19-14-34 16,-14 4-34-16,2-2-45 0,2-4-52 0,-3 1-354 15,2-9-797-15,2 4 353 0</inkml:trace>
          <inkml:trace contextRef="#ctx0" brushRef="#br0" timeOffset="12545.8932">19007-3 230 0,'0'0'298'15,"14"-6"-9"-15,-14 6-20 0,0 0-21 0,0 0-14 16,0 0-7-16,0 0-5 0,19 7-7 0,-13 0-3 16,0 2-4-16,1 2-11 0,1 2 13 0,2 2-4 15,-1-1-1-15,5 5-7 0,-5-3-7 0,1 3-4 16,-3-3-13-16,4 1-11 0,-4 4-11 15,-1-4-14-15,2 0-12 0,-2 1-12 0,-2-4-9 0,1 4-13 16,-4-1-9-16,4-3-21 0,-4 3-30 0,-1-4-42 16,-1 2-54-16,-1-6-45 0,2-9-53 0,-6 20-60 15,0-9-81-15,5-2-125 0,1-9-238 0,0 0-720 16,0 0 320-16</inkml:trace>
          <inkml:trace contextRef="#ctx0" brushRef="#br0" timeOffset="13720.7427">18986 128 220 0,'0'0'244'16,"0"0"-11"-16,0 0-10 0,0 0-12 0,12-2-13 15,-12 2-7-15,0 0-14 0,0 0-14 0,0 0-8 16,0 0-14-16,0 0-11 0,0 0-12 0,0 0-6 15,0 0-10-15,0 0-3 0,0 0-7 16,0 0-8-16,-37 15-1 0,22-10-2 0,2 3-6 0,-4-3-6 16,2 2-7-16,-1 2-5 0,-2-2-1 0,3-1-3 15,-3 5-10-15,3-4-5 0,2 3 1 0,-4 1-12 16,4-4-1-16,3 4 7 0,-5-1-16 0,6-2-22 16,0 0-27-16,0 1-38 0,4 1-36 0,-4 0-51 15,5-3-52-15,1 3-97 0,3-10-156 0,-3 11-499 16,3-11 221-16</inkml:trace>
          <inkml:trace contextRef="#ctx0" brushRef="#br0" timeOffset="14361.3079">19350 159 34 0,'0'0'296'16,"0"0"-10"-16,8-13-13 0,-8 13-4 0,0 0-10 0,0 0-11 15,0 0-7-15,0 0-10 0,7-10-6 16,-7 10-8-16,0 0 2 0,0 0-14 0,2-8-11 16,-2 8-11-16,0 0-12 0,0 0-7 0,0 0-13 0,0 0-8 15,0 0-8-15,0 0-14 0,0 0-8 0,0 0-6 16,0 0-11-16,0 0-11 0,0 0-6 15,0 0-12-15,0 0-7 0,0 0-8 0,0 0 0 0,0 0-5 16,0 0-5-16,0 0 6 0,10 23-2 0,-10-23 8 16,-3 21 2-16,6-8 7 0,-6 1 0 0,6 1 6 15,-3 1 2-15,0 1-5 0,1 1-2 0,-1-1-8 16,-1 1-5-16,1-1-5 0,0 4-4 0,1 3-5 16,-1-8-11-16,-1 1-27 0,-2-3-37 0,3 3-47 15,0-1-45-15,0-3-59 0,-1 0-54 0,-1-2-65 16,2-11-86-16,-1 18-363 0,1-18-818 0,0 13 362 15</inkml:trace>
          <inkml:trace contextRef="#ctx0" brushRef="#br0" timeOffset="15198.8434">19114 112 61 0,'0'0'239'0,"0"0"-18"0,0 0-10 0,0 0-14 0,0 0-13 16,0 0-7-16,0 0-6 0,0 0-11 0,0 0-4 16,0 0-11-16,0 0-8 0,0 0-5 15,0 0-8-15,0 0-1 0,0 0-5 0,0 0-5 0,0 0-9 16,-13-21-3-16,13 21-5 0,0 0-4 0,0 0-6 16,0 0-2-16,-7-7-6 0,7 7-10 0,0 0 0 15,-3-11 0-15,3 11-10 0,0 0-7 0,0 0 3 16,-9-6-7-16,9 6-1 0,0 0 0 0,0 0-2 15,0 0-5-15,-5-11 1 0,5 11-4 0,0 0 4 16,0 0-5-16,0 0-1 0,0 0-2 0,-10-3-8 16,10 3-1-16,0 0 1 0,0 0-5 0,-14-5 1 15,14 5-3-15,0 0 7 0,0 0 5 0,0 0-2 16,-19 5 5-16,19-5-2 0,-13 0 2 0,13 0 1 16,-14 3 10-16,14-3-6 0,-13 8 2 0,4-6 5 15,9-2 1-15,-18 4-4 0,18-4 6 0,-18 3-7 16,11 2 1-16,-2 1-1 0,-2-4-3 0,2 2-3 0,9-4-1 15,-18 8-8-15,11-5 2 0,-1 1-5 0,8-4-2 16,-13 10-5-16,5-4 1 0,8-6-2 0,-11 12 6 16,5-8-7-16,0 3-1 0,-2 0-3 0,2 1-1 15,0-1 2-15,-1 2-20 0,-1-1-31 0,2-1-38 16,-1 4-40-16,-1 2-43 0,-4-2-48 0,4 3-64 16,-1-6-97-16,-2 1-282 0,1 0-708 0,-1-2 314 15</inkml:trace>
          <inkml:trace contextRef="#ctx0" brushRef="#br0" timeOffset="20344.9099">19892-84 192 0,'0'0'258'0,"0"0"-6"0,0 0-19 0,0 0-15 0,0 0-19 16,-15 27-16-16,15-27-9 0,-2 11-15 0,2-11-11 16,-4 11-18-16,4-11-3 0,-2 10-13 0,2-10-7 15,-1 11-6-15,1-11-4 0,0 0-8 0,0 0-6 16,3 15-2-16,-3-15-2 0,0 0-6 0,0 0 0 15,6 6 2-15,-6-6-1 0,0 0-1 0,0 0-1 0,12 4 2 16,-12-4-8-16,0 0-4 0,0 0-3 16,0 0-3-16,20-13-7 0,-14 8 6 0,-6 5-6 15,8-10-3-15,-8 10-5 0,4-9 1 0,-4 9 5 0,2-12-13 16,-2 12-3-16,1-13 2 0,-1 13-1 0,0 0 2 16,5-13-1-16,-5 13-10 0,0 0 5 0,0-11-5 15,0 11-6-15,0 0 0 0,0 0-12 0,0 0 9 16,-12-7-5-16,12 7-1 0,0 0-1 0,0 0 0 15,0 0-3-15,-21 20-1 0,21-20 0 0,-8 10 2 16,4-4-11-16,4-6 23 0,-3 13-17 0,3-13 0 16,-6 15 4-16,6-15-3 0,-3 15-4 0,3-15 6 15,-3 12 0-15,3-12 2 0,3 9 0 0,-3-9 8 16,6 10-8-16,-6-10 4 0,10 4-1 0,-10-4 4 16,9 4 4-16,-9-4-4 0,12 4-1 0,-12-4-5 15,14-2 1-15,-14 2 7 0,0 0 2 0,18-7 8 16,-18 7 18-16,10-7-8 0,-10 7 8 0,9-8-5 0,-6 1 11 15,-3 7 4-15,2-18-4 0,2 9-4 16,-4 9-8-16,-4-20 5 0,4 20-2 0,-3-18-3 16,1 10-4-16,2 8 0 0,-9-13-3 0,6 7-5 0,3 6-1 15,0 0-6-15,-7-11-2 0,7 11-7 0,0 0 1 16,-12-1-12-16,12 1-23 0,0 0-31 0,0 0-35 16,-18 16-35-16,15-7-28 0,-2 5-36 0,4 1-42 15,-4-4-69-15,8 4-86 0,-3-15-242 0,3 24-682 16,-1-11 302-16</inkml:trace>
          <inkml:trace contextRef="#ctx0" brushRef="#br0" timeOffset="20894.902">19903 517 214 0,'0'0'377'0,"0"0"-8"15,0 0-21-15,0 0-26 0,0-11-15 0,0 11-22 16,0 0-28-16,0 0-25 0,0 0-28 0,0 0-28 16,0 0-18-16,0 0-9 0,0 0-17 0,0 0-12 15,0 0-11-15,0 0-11 0,0 0-10 0,0 0-10 16,8 28-3-16,-8-28-12 0,0 0-4 0,4 9-5 15,-4-9 2-15,6 5-1 0,-6-5 0 0,0 0-2 16,8 6 1-16,-8-6 9 0,0 0 0 0,12 1 0 16,-12-1 1-16,0 0 3 0,0 0 1 0,0 0 6 15,19-9 5-15,-19 9 5 0,8-11 0 0,-5 6 2 0,-3 5-1 16,6-13-5-16,-6 13 1 0,0-13-1 0,0 13-7 16,0-16-2-16,0 16-7 0,-3-13-5 15,3 13-5-15,-5-12-7 0,5 12-9 0,-3-8 0 0,3 8-9 16,-6-8-4-16,6 8-7 0,0 0-12 0,-13-3-22 15,13 3-26-15,0 0-45 0,0 0-55 0,-23 14-60 16,20-9-54-16,-4 4-79 0,1-3-133 0,6-6-306 16,-11 7-838-16,11-7 371 0</inkml:trace>
        </inkml:traceGroup>
      </inkml:traceGroup>
    </inkml:traceGroup>
    <inkml:traceGroup>
      <inkml:annotationXML>
        <emma:emma xmlns:emma="http://www.w3.org/2003/04/emma" version="1.0">
          <emma:interpretation id="{E95CA2A1-124F-4C61-BCE3-5F1FD3A76C51}" emma:medium="tactile" emma:mode="ink">
            <msink:context xmlns:msink="http://schemas.microsoft.com/ink/2010/main" type="paragraph" rotatedBoundingBox="2120,3573 14173,3110 14220,4322 2167,4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DCF0B9-B6DD-4EA3-B6B0-6E4CA9C34620}" emma:medium="tactile" emma:mode="ink">
              <msink:context xmlns:msink="http://schemas.microsoft.com/ink/2010/main" type="line" rotatedBoundingBox="2120,3573 14173,3110 14220,4322 2167,4785"/>
            </emma:interpretation>
          </emma:emma>
        </inkml:annotationXML>
        <inkml:traceGroup>
          <inkml:annotationXML>
            <emma:emma xmlns:emma="http://www.w3.org/2003/04/emma" version="1.0">
              <emma:interpretation id="{B1CC190D-4D5B-4233-9F2A-D14B4D454D5C}" emma:medium="tactile" emma:mode="ink">
                <msink:context xmlns:msink="http://schemas.microsoft.com/ink/2010/main" type="inkWord" rotatedBoundingBox="2120,3573 5111,3458 5157,4670 2167,4785"/>
              </emma:interpretation>
            </emma:emma>
          </inkml:annotationXML>
          <inkml:trace contextRef="#ctx0" brushRef="#br0" timeOffset="137570.9037">1983 2907 43 0,'0'0'317'0,"0"0"-22"15,0 0-16-15,0 0-18 0,0 0-24 0,0 0-17 16,0 0-22-16,-13 16-15 0,13-16-9 0,0 0-15 16,0 0 3-16,0 0-10 0,6 12-20 0,-6-12 9 15,7 7 2-15,-7-7-4 0,7 7-1 0,-7-7 2 16,8 4-8-16,-8-4 7 0,15 3 4 0,-15-3-4 0,16 4-3 16,-7-4-5-16,-9 0-2 0,21 3-14 0,-11-3-5 15,2 2-1-15,3-2-10 0,3 0-1 0,-4 0-11 16,-1 0-5-16,2 0-5 0,0 0-10 0,1-2-1 15,-1 2-4-15,-3-3-11 0,-12 3-7 0,23 0 0 16,-9 0-6-16,3 0-4 0,-4-4 0 0,-13 4-2 16,21-1-4-16,-12 1-9 0,-9 0 3 0,19-2-3 15,-7-1 1-15,-12 3-4 0,18-1-4 0,-18 1-9 16,15 0-6-16,-15 0-22 0,14 0-20 0,-14 0-22 16,0 0-23-16,15-4-22 0,-15 4-30 0,0 0-18 15,0 0-28-15,13 0-27 0,-13 0-38 0,0 0-43 16,0 0-65-16,0 0-289 0,0 0-702 0,0 0 311 15</inkml:trace>
          <inkml:trace contextRef="#ctx0" brushRef="#br0" timeOffset="137573.8916">2068 3207 247 0,'0'0'287'0,"4"11"-11"0,-4-11-9 16,12 3-12-16,-12-3-13 0,14 2-14 0,-14-2-8 16,19 2-15-16,-8 1-16 0,4-6-7 0,-1 1-17 15,3 0-12-15,-2 2-20 0,1-2-9 0,2 1-15 16,-3-3-15-16,1 1 0 0,1 0-31 0,-1 2-15 16,-5-1-31-16,2 1-37 0,-1 1-38 0,-12 0-46 15,19 0-42-15,-19 0-61 0,15-3-90 0,-15 3-164 16,14-1-500-16,-14 1 221 0</inkml:trace>
          <inkml:trace contextRef="#ctx0" brushRef="#br0" timeOffset="137579.8777">3431 2467 176 0,'0'0'255'0,"0"0"-16"15,11-4-8-15,-11 4-15 0,0 0-10 0,0 0-12 16,0 0-14-16,0 0-9 0,0 0-4 0,0 0-12 16,0 0-6-16,0 0-15 0,0 0 0 0,-26 29-10 15,14-20-14-15,0 0-6 0,-1 6-4 0,-3 0-16 16,-4 4-4-16,1 1 7 0,-5-1-15 0,3 1-1 15,-9 4 6-15,8-4-14 0,-1-2-6 0,0 2-2 16,-1-1-2-16,-8 4-2 0,4-1-10 0,7-4 10 16,-3-1-5-16,2 3 0 0,0-4-2 0,2-1-1 15,4 0-4-15,-2-3-2 0,4-2 2 0,0 0 0 16,6 0-7-16,-4-4-1 0,3 0-6 0,3 0 0 0,-1 0-4 16,-2-2 3-16,9-4-4 0,-8 9-8 0,8-9 5 15,-9 9-4-15,9-9-1 0,-6 7-4 0,6-7 0 16,-6 6 4-16,6-6 3 0,0 0-8 0,-5 8 1 15,5-8-3-15,0 0 6 0,-6 10-3 0,6-10 4 16,-6 7 3-16,6-7-3 0,0 0 7 0,0 0-5 16,-5 7-2-16,5-7 4 0,0 0-1 0,0 0 7 15,0 0-8-15,0 0-6 0,0 0-1 0,-6 9 0 16,6-9 2-16,0 0-4 0,0 0-1 0,0 0-1 16,0 0 9-16,0 0 6 0,0 0 5 0,14 15 12 15,-7-9 3-15,2-1 6 0,4 0 8 0,-1 0-1 16,3-1 2-16,2 3-3 0,-2 0-2 0,10 2-2 15,2 0-2-15,0 0-6 0,-1 2-1 0,1-4-2 16,-1 6-3-16,2-1-3 0,-1 0-4 0,0 3-1 16,0-1-7-16,-2-3-17 0,-1 3-23 0,-3-3-31 15,-8 4-32-15,2-3-35 0,-3-1-35 0,-6 8-33 0,1-6-34 16,-2 1-57-16,-1 1-87 0,-5-6-297 0,1 1-718 16,0-10 317-16</inkml:trace>
          <inkml:trace contextRef="#ctx0" brushRef="#br0" timeOffset="134652.8211">471 2662 22 0,'0'0'149'0,"0"0"-2"0,0 0-5 0,-6-11-11 15,6 11-11-15,0 0-7 0,0 0-12 0,0 0-10 16,0 0 4-16,0 0-7 0,0 0-4 0,0 0-5 15,-2-13-5-15,2 13-1 0,0 0-2 0,0 0-5 16,0 0 5-16,0 0-6 0,-4-9-4 0,4 9-1 16,0 0-4-16,0 0 1 0,0 0-2 0,0 0 0 15,0 0-4-15,0 0 4 0,0 0-5 0,0 0 0 16,0 0 1-16,0 0 1 0,0 0-1 0,-6-9-3 16,6 9-2-16,0 0 2 0,0 0-4 0,0 0-1 15,0 0-4-15,0 0 0 0,0 0-6 0,0 0-3 16,0 0 2-16,0 0-4 0,0 0-6 0,0 0 6 15,0 0-6-15,0 0 0 0,0 0-1 0,0 0 5 16,0 0-3-16,0 0 0 0,0 0-1 0,0 0 1 16,0 0-4-16,0 0 2 0,0 0 3 0,0 0 0 0,0 0-3 15,0 0 1-15,0 0-3 0,0 0 3 0,0 0 0 16,0 0-3-16,0 0-2 0,0 0 4 0,0 0 0 16,0 0 2-16,0 0-5 0,0 0 1 0,0 0-2 15,0 0 0-15,0 0-1 0,0 0 0 0,31 15 7 16,-31-15-5-16,0 0 0 0,8 5-3 0,-8-5 6 15,7 4-2-15,-7-4 1 0,10 5 2 0,-10-5-4 16,5 7 2-16,-5-7-4 0,10 10 5 0,-10-10 3 16,9 7 1-16,-3-5-5 0,-6-2-2 0,6 10 2 15,-6-10-2-15,11 6-3 0,-7-2 6 0,-4-4-5 16,11 9-4-16,-8-4 4 0,-3-5-3 0,12 8-2 16,-6-4 1-16,-6-4-1 0,11 10-2 0,-8-4 1 0,-3-6 2 15,11 9-7-15,-8-5 0 0,6 1-1 16,-9-5-2-16,9 13 9 0,-5-8-10 0,-4-5 7 15,14 8 4-15,-7-4 3 0,-1 1-2 0,2 2-4 0,-1-1 3 16,-7-6 11-16,13 6-8 0,-5-2-7 0,-1 3 1 16,2-4 2-16,-9-3 4 0,14 7 1 15,-10-1 1-15,5-1-1 0,-4 1-3 0,4-1-5 16,-2 1 0-16,-7-6 5 0,12 11 0 0,-8-4-7 0,5-4 9 16,-9-3 2-16,14 10-10 0,-10-6 6 0,5 4-4 15,-9-8 9-15,14 10-5 0,-11-3 4 0,3-2 3 16,1 3-2-16,0-4-1 0,-1 3 15 0,-6-7-16 15,14 11-1-15,-7-4-14 0,2-4 20 0,-1 1 0 16,-1 3 0-16,1 0 0 0,-1-2 2 0,1 4 15 16,-2-2-13-16,4-1-4 0,-3 1 8 0,1 0-8 15,-1-1 2-15,1 4-1 0,1-4-2 0,-2 1-3 16,-1 0 10-16,2-1-1 0,-2 0 10 0,1 3-9 0,0-3-2 16,1 2 1-16,-1-1 0 0,1-1 3 15,1 0 4-15,-2-1-4 0,-1 2-1 0,2 0 3 16,1-1 2-16,-3 2-4 0,1-1-2 0,3 0 5 0,-2-1-14 15,1 3 6-15,-2 0 2 0,2-2-1 0,0 4 0 16,-1-5-2-16,2 1 3 0,1 2-2 0,-1 3 2 16,-1-2 1-16,1-1-1 0,-2 3-2 0,1-5 2 15,-3 1-2-15,4-2 0 0,-2 3 4 0,-1-3 0 16,1 1 1-16,-1-1-1 0,2 2 3 0,-2-4-1 16,1 6 0-16,-1-3-1 0,1-2-1 0,-2 0 0 15,1 2 3-15,-7-7-3 0,14 12 2 0,-7-5-1 16,-1-1-2-16,2-1-1 0,-8-5 0 0,16 12-1 15,-10-8 0-15,-3 2-3 0,-3-6 1 0,12 7-3 0,-6-3 1 16,-6-4-4-16,9 8 0 0,-2-5 0 16,-7-3 1-16,9 8-4 0,-9-8 4 0,8 5-2 15,-8-5-2-15,6 7 3 0,-6-7-3 0,0 0 0 0,9 7 2 16,-9-7-4-16,7 7 8 0,-7-7-5 0,0 0 3 16,10 4-5-16,-10-4 3 0,0 0-5 0,0 0 2 15,8 4 1-15,-8-4-3 0,0 0-2 0,0 0 0 16,0 0 1-16,0 0 0 0,0 0 0 0,0 0-7 15,0 0-10-15,0 0-21 0,0 0-29 0,0 0-52 16,0 0-72-16,0 0-49 0,0 0-53 0,-34 2-60 16,20-2-73-16,-8-5-432 0,7 0-918 0,-5-5 406 15</inkml:trace>
          <inkml:trace contextRef="#ctx0" brushRef="#br0" timeOffset="137568.9078">1480 2441 94 0,'0'0'246'0,"0"0"-16"0,0 0-15 16,0 0-13-16,0 0-13 0,0 0-11 0,0 0-18 0,0 0-8 15,0 0-14-15,0 0-11 0,0 0-11 0,0 0-4 16,0 0-10-16,0 0-1 0,0 0-5 0,-19 27-4 16,13-14-3-16,-1-2-7 0,-1 3 1 0,-1 4-7 15,-1-1-2-15,-4 5-4 0,2 2 4 0,-3 0-7 16,1-3-4-16,-3 6-8 0,2-6-3 0,-3 14-1 15,5-15-5-15,-5 11 2 0,3-9 2 0,2-1-6 16,-1 0 3-16,-1 0-4 0,3-3-2 0,-3 3 4 16,2 0-6-16,0-1 6 0,-1-1 3 0,2 2-10 15,0-1 1-15,3-3 0 0,-4 3 4 0,1-1 3 16,3-2-3-16,-3 4 2 0,0 0 0 0,3 0-3 16,-3 0 1-16,0 3-7 0,5-7 8 0,-5 5-7 15,2-1 5-15,-1 0 1 0,2-1-4 0,-1-2 4 0,-1 3-3 16,-1 1 0-16,5-6 5 0,-5 3-3 0,5 0-1 15,-1-4 1-15,-2-1 0 0,1 1 6 16,-2 1 0-16,4-2-4 0,-2 1-4 0,1-2 3 0,2 1 0 16,-1-4-1-16,-2 2-4 0,5-2-2 0,1-3 0 15,3-7-3-15,-9 15-6 0,4-6-1 0,5-9-2 16,-6 11-1-16,6-11 0 0,-3 7-4 0,3-7 0 16,-7 7 1-16,7-7-1 0,-9 10-2 0,9-10 0 15,-5 10 4-15,5-10-3 0,-9 8 0 0,9-8-2 16,-7 11-1-16,7-11 0 0,-9 9-1 0,3-4-2 15,6-5-3-15,-13 11 0 0,8-9 1 0,5-2-1 16,-9 10 2-16,9-10-3 0,-7 7 0 0,7-7 0 0,-6 3-1 16,6-3-6-16,0 0-13 0,0 0-16 0,-14 6-36 15,14-6-37-15,0 0-26 0,0 0-44 0,0 0-37 16,2-28-45-16,-2 28-65 0,13-23-107 0,-7 5-253 16,3-6-735-16,2 2 325 0</inkml:trace>
        </inkml:traceGroup>
        <inkml:traceGroup>
          <inkml:annotationXML>
            <emma:emma xmlns:emma="http://www.w3.org/2003/04/emma" version="1.0">
              <emma:interpretation id="{2C4512F2-9FBA-4D54-B417-98395B8F42E5}" emma:medium="tactile" emma:mode="ink">
                <msink:context xmlns:msink="http://schemas.microsoft.com/ink/2010/main" type="inkWord" rotatedBoundingBox="5537,3659 9025,3525 9058,4382 5570,4516"/>
              </emma:interpretation>
            </emma:emma>
          </inkml:annotationXML>
          <inkml:trace contextRef="#ctx0" brushRef="#br0" timeOffset="140851.6414">5720 2495 6 0,'0'0'278'16,"0"0"-7"-16,0 0-2 0,0 0 1 0,26 10-13 16,-14-7-12-16,-3 3-14 0,3 4-10 0,1 2-9 15,8 3-9-15,-2 1-3 0,1 3 11 0,-1 0-19 0,2 0-11 16,3 0-7-16,-2 0 0 0,6 6-22 15,-4-7-10-15,2 1 0 0,-2-1-15 0,-1-2-8 16,-2 0-16-16,0 0-4 0,2-2-9 0,-1 1-8 0,-9-6-9 16,2 0-4-16,2 4-12 0,-4-5-1 0,3-1-1 15,-8 0-12-15,4-1-7 0,-6 1-3 0,1-2-10 16,-7-5-18-16,12 7-26 0,-6-1-8 0,-6-6-25 16,8 4-30-16,-8-4-14 0,0 0-21 0,0 0-36 15,0 0-43-15,0 0-43 0,0 0-42 0,0 0-75 0,0 0-220 16,0 0-624-16,-12-35 277 0</inkml:trace>
          <inkml:trace contextRef="#ctx0" brushRef="#br0" timeOffset="141136.7527">6232 2514 154 0,'0'0'296'0,"0"0"-17"0,0 0-17 0,0 0-20 15,0 0-17-15,0 0-17 0,0 0-8 0,0 0-6 16,0 0-6-16,0 0-8 0,-16 31-7 0,5-7 5 16,2-3 5-16,-1 6-12 0,-2-1-4 15,-6 6 1-15,6-6-10 0,-1-1-2 0,-4 11-2 0,2-10-10 16,2-2-16-16,-2 1 0 0,3-1-13 0,-4 0-8 16,2 0-10-16,1-1-8 0,-1-2-13 0,4-4-6 15,-4 4-8-15,7-8-7 0,1 2-4 0,-1-1-7 0,-1-3-33 16,1 2-32-16,2-6-35 0,-1 0-33 15,6-7-29-15,-6 14-35 0,2-7-41 0,4-7-52 16,0 0-79-16,-11 3-328 0,11-3-705 0,0 0 313 16</inkml:trace>
          <inkml:trace contextRef="#ctx0" brushRef="#br0" timeOffset="141693.0385">6621 2824 179 0,'0'0'265'15,"0"0"-9"-15,0 0-8 0,0 0-14 0,0 0-6 16,0 0-15-16,0 0-11 0,11-16-19 0,-11 16-12 0,0 0-12 16,0 0-10-16,1-15-16 0,-1 15-14 0,0 0-9 15,3-12-7-15,-3 12-10 0,5-10-12 0,-5 10-5 16,7-7-5-16,-7 7-10 0,7-7-3 0,-7 7-2 16,11-6-7-16,-11 6 1 0,12-1-7 0,-12 1 2 15,9-3-2-15,-9 3 1 0,15-1-15 0,-15 1 5 16,13 4-2-16,-13-4 3 0,15 5-9 0,-9-2 7 15,-6-3 6-15,16 13 2 0,-13-5-6 0,3 3 8 16,2 2 2-16,-8 0 17 0,4 1 2 0,-5 2-1 16,-2-1-2-16,0 2 5 0,-8 5-6 0,5-4 2 15,-3 3 3-15,-4 0-5 0,0 0-5 0,-1 0-5 16,1-1-3-16,1-4 2 0,3-3-14 0,-2 0 4 16,1 2 2-16,1-5-2 0,0 0-4 0,3-3-7 15,2-1-2-15,4-6-2 0,-8 11-7 0,8-11 4 16,-6 8-3-16,6-8-2 0,0 0 4 0,0 0 0 15,3 12-1-15,-3-12 1 0,0 0-2 0,17 0-1 0,-17 0-1 16,18-1-4-16,-18 1 1 0,20-8-8 0,-2 4 1 16,-3-2-14-16,2 2-23 0,-1 0-21 0,-1-2-27 15,3 1-26-15,0-1-24 0,-2 0-33 0,1 2-39 16,-4 0-40-16,-4-2-50 0,6 1-94 0,-3-5-232 16,3 4-668-16,-6-1 296 0</inkml:trace>
          <inkml:trace contextRef="#ctx0" brushRef="#br0" timeOffset="141902.904">7336 2918 222 0,'10'1'327'0,"-10"-1"-7"0,12 10-10 0,-5-4-11 16,-4 3-12-16,0 2-18 0,-3-1-22 0,2 2-8 0,-2 2-18 15,-2 3-23-15,2-3-14 0,-6 4-18 16,-3 6-16-16,-1 1-23 0,-3-4-30 0,-4 3-38 15,1-3-31-15,1 1-46 0,-8 8-54 0,6-6-69 0,-3-6-87 16,-1 0-321-16,0-1-594 0,2-3 262 0</inkml:trace>
          <inkml:trace contextRef="#ctx0" brushRef="#br0" timeOffset="139452.3571">3901 2732 120 0,'-15'-6'241'16,"15"6"-11"-16,0 0-17 0,0 0-6 0,0 0-10 16,-9-7-9-16,9 7-13 0,0 0-6 0,0 0-13 15,0 0 0-15,-4-13-13 0,4 13-3 0,0 0-9 16,0 0-8-16,0 0-6 0,-3-9-2 0,3 9-8 15,0 0-6-15,0 0-5 0,0 0-18 0,0 0-10 0,0 0 0 16,0 0-10-16,0 0-7 0,0 0-2 16,0 0-2-16,0 0 1 0,0 0 2 0,0 0 0 0,23 22-2 15,-17-15-4-15,5 6-2 0,-1-1 9 0,2 1-1 16,2 1-2-16,2 1 0 0,-3 0 6 0,5 1 1 16,0 1 10-16,0-3-8 0,2 3 2 0,-1-2-1 15,-3-5 0-15,5 2-2 0,2-2-5 0,-6 2-1 16,6-4 2-16,-5-2-5 0,1 2-4 0,2-1 8 15,-3-4-11-15,0 0-8 0,0 2 10 0,1-3-15 16,-4-1 2-16,3 5-4 0,-3-4 0 0,-3-2-4 16,0 2-10-16,3 0-8 0,-15-2-31 0,17 5-9 15,-9-5-22-15,-8 0-21 0,0 0-24 0,19-4-20 16,-19 4-23-16,0 0-19 0,9 4-24 0,-9-4-39 16,0 0-38-16,0 0-72 0,0 0-205 0,0 0-590 15,0 0 261-15</inkml:trace>
          <inkml:trace contextRef="#ctx0" brushRef="#br0" timeOffset="139794.7263">4281 2596 40 0,'0'0'270'0,"0"0"-20"16,11-3-11-16,-11 3-16 0,0 0-18 0,0 0-19 15,0 0-5-15,0 0-7 0,0 0-2 16,0 0-6-16,-2 27-6 0,-2-12-8 0,-2 1-2 0,-3 7-7 16,-3 1 14-16,4 0-19 0,-5 2 2 0,0 0-13 15,-1-1-4-15,-4 6-6 0,-1 0-6 0,4-7 12 16,0 0-19-16,-1 1 1 0,-4-3 8 0,5-1-17 0,0-1-1 16,2-1-5-16,0-2 0 0,1 1-12 15,0-5-6-15,0 2-5 0,1-2-15 0,-1 0 4 16,2-5-7-16,2 3-1 0,1-3-12 0,1 2-1 0,-1-4-9 15,-1 5 3-15,2-4-5 0,2 3-13 0,4-10-20 16,-8 13-33-16,5-2-18 0,3-11-21 16,-4 14-16-16,4-14-28 0,-3 11-33 0,3-11-40 15,0 13-46-15,0-13-62 0,0 0-312 0,4 11-668 0,-4-11 295 16</inkml:trace>
          <inkml:trace contextRef="#ctx0" brushRef="#br0" timeOffset="140258.6665">4823 2865 74 0,'0'0'322'0,"0"0"-13"0,0 0-12 15,0 0-6-15,0 0-20 0,0 0-22 0,0 0-10 16,0 0-15-16,0 0-15 0,0 0-16 0,0 0-8 16,0 0-16-16,1-24-7 0,-1 24-11 0,0 0-12 15,0 0-9-15,-6-18-14 0,6 18-2 0,0 0-10 16,-3-11-3-16,3 11-12 0,0 0-4 0,0 0-1 15,-4-8-1-15,4 8-25 0,0 0-2 0,0 0-10 16,0 0-8-16,0 0-6 0,0 0-2 0,0 0 4 16,0 0-3-16,0 0 1 0,0 0 4 15,10 41 10-15,-8-27 7 0,-1 4 9 0,-1-3 1 0,2 4 5 16,-2-1 2-16,3 6 0 0,-2-7 0 0,-1 0-5 16,2 5-3-16,-2-3-6 0,3-1-4 0,-1 0-5 15,-2-1-5-15,3-3 0 0,-1 4-9 0,-1-1-9 0,4-4-23 16,-5 3-47-16,1-5-45 0,-1 0-39 0,2-2-39 15,-2-9-38-15,4 15-44 0,-2-6-48 0,-2-9-73 16,4 11-319-16,-4-11-748 0,0 0 330 0</inkml:trace>
          <inkml:trace contextRef="#ctx0" brushRef="#br0" timeOffset="140462.5498">5274 3004 95 0,'15'4'329'0,"-9"1"-10"0,2-2-11 0,-8-3-12 16,10 12-16-16,-7-3-10 0,3-3-8 0,-1 2-20 16,-2 2-11-16,0 3-16 0,-3 1-16 0,0-3-26 15,-3 3-20-15,0 0-10 0,-2 4-7 0,2-1-17 0,-4 4-23 16,1-3-29-16,-6 2-37 0,3-5-40 16,-2 2-34-16,0 3-40 0,-4-1-51 0,0-2-52 15,4-7-66-15,-2 4-289 0,4-9-587 0,1 1 259 0</inkml:trace>
        </inkml:traceGroup>
        <inkml:traceGroup>
          <inkml:annotationXML>
            <emma:emma xmlns:emma="http://www.w3.org/2003/04/emma" version="1.0">
              <emma:interpretation id="{544F160F-3464-4CFE-BE96-539DEE2F193A}" emma:medium="tactile" emma:mode="ink">
                <msink:context xmlns:msink="http://schemas.microsoft.com/ink/2010/main" type="inkWord" rotatedBoundingBox="9693,3945 10764,3904 10767,3979 9696,4020"/>
              </emma:interpretation>
            </emma:emma>
          </inkml:annotationXML>
          <inkml:trace contextRef="#ctx0" brushRef="#br0" timeOffset="142305.787">8023 2919 55 0,'0'0'288'0,"5"8"-25"0,-5-8-21 0,0 0-20 16,0 0-25-16,20-2-20 0,-20 2-16 0,14-2-15 16,-14 2-17-16,19-2-22 0,-19 2-25 0,20-3-29 15,-13 3-37-15,-7 0-34 0,19 0-51 0,-10-5-54 16,-9 5-199-16,17-5-348 0,-11 0 155 0</inkml:trace>
          <inkml:trace contextRef="#ctx0" brushRef="#br0" timeOffset="142488.8187">8435 2861 26 0,'10'4'232'0,"-10"-4"-12"0,0 0-12 0,15-4-19 16,-15 4-20-16,10 4-6 0,-10-4-22 0,0 0-10 15,20 1-17-15,-20-1-23 0,10 1-31 0,-10-1-36 16,12 5-44-16,-12-5-54 0,20 0-74 0,-20 0-107 15,0 0-276-15,13 0 124 0</inkml:trace>
          <inkml:trace contextRef="#ctx0" brushRef="#br0" timeOffset="142651.0782">8752 2858 16 0,'11'1'217'0,"-11"-1"-25"0,0 0-15 16,0 0-21-16,15-4-16 0,-15 4-16 0,0 0-9 15,13-1-11-15,-13 1-11 0,0 0-18 0,20-2-26 16,-20 2-31-16,13 0-21 0,-13 0-33 0,19-1-31 0,-13-3-36 16,-6 4-109-16,20-2-229 0,-13-2 102 15</inkml:trace>
          <inkml:trace contextRef="#ctx0" brushRef="#br0" timeOffset="142780.894">9057 2813 117 0,'13'0'201'16,"-13"0"-23"-16,0 0-13 0,13 6-16 0,-13-6-8 15,0 0-13-15,0 0-11 0,9 1-11 0,-9-1-12 16,0 0-15-16,0 0-11 0,0 0-29 0,0 0-28 16,0 0-41-16,0 0-62 0,0 0-154 0,0 0-265 15,0 0 117-15</inkml:trace>
        </inkml:traceGroup>
        <inkml:traceGroup>
          <inkml:annotationXML>
            <emma:emma xmlns:emma="http://www.w3.org/2003/04/emma" version="1.0">
              <emma:interpretation id="{F6CDCE26-C61C-46DD-A6A2-89BE55E0F576}" emma:medium="tactile" emma:mode="ink">
                <msink:context xmlns:msink="http://schemas.microsoft.com/ink/2010/main" type="inkWord" rotatedBoundingBox="11332,3794 11684,3780 11698,4133 11346,4147"/>
              </emma:interpretation>
            </emma:emma>
          </inkml:annotationXML>
          <inkml:trace contextRef="#ctx0" brushRef="#br0" timeOffset="142992.3428">9926 2691 180 0,'19'2'220'0,"1"2"-7"16,-4-1-14-16,1 2-9 0,-11 1-7 16,0 2-8-16,-3-1-9 0,-3-7-17 0,-6 29-9 0,-5-13-16 15,-7 6-15-15,-3-2-15 0,-10 13-36 0,-2-7-26 16,0 5-34-16,-1-3-40 0,0 1-47 0,0-5-83 15,1 1-150-15,6-1-347 0,2-3 154 0</inkml:trace>
        </inkml:traceGroup>
        <inkml:traceGroup>
          <inkml:annotationXML>
            <emma:emma xmlns:emma="http://www.w3.org/2003/04/emma" version="1.0">
              <emma:interpretation id="{1EBF1836-EDB8-407B-9FFC-BE87A92C991E}" emma:medium="tactile" emma:mode="ink">
                <msink:context xmlns:msink="http://schemas.microsoft.com/ink/2010/main" type="inkWord" rotatedBoundingBox="12320,3325 14178,3254 14209,4044 12351,4115"/>
              </emma:interpretation>
            </emma:emma>
          </inkml:annotationXML>
          <inkml:trace contextRef="#ctx0" brushRef="#br0" timeOffset="143889.2262">10661 2433 277 0,'0'0'297'0,"0"0"-10"0,-6-11-16 0,6 11-5 15,0 0-10-15,0 0-18 0,0 0-20 0,0 0-24 0,0 0-15 16,0 0-22-16,0 0-10 0,0 0-1 0,0 0-7 15,0 0 3-15,0 0-9 0,26 19-15 0,-17-9 18 16,1 3-8-16,4 4-8 0,-4-3-2 0,6 7-2 16,-1 0-4-16,-1-2-7 0,5 3-2 0,0-2-2 15,1 0-7-15,-4 0-5 0,4-2-6 0,-1 1-8 16,0-3-1-16,1-1-9 0,-1 3-9 0,-2-7 0 16,-1 1-10-16,-1-2 0 0,-2 1-6 0,4-1-4 15,-1-2-2-15,-2-1-8 0,-4-1-23 0,-1-1-18 16,1 0-14-16,-2-2-40 0,-1 1-24 0,-7-4-25 15,17 5-22-15,-17-5-19 0,9 3-33 0,-9-3-44 16,0 0-47-16,0 0-72 0,13-15-252 0,-11 5-657 16,-1-1 291-16</inkml:trace>
          <inkml:trace contextRef="#ctx0" brushRef="#br0" timeOffset="144187.5865">11180 2342 239 0,'0'0'254'16,"0"0"-15"-16,0 0-9 0,0 0-13 0,0 0-10 15,-22 17-11-15,16-8-5 0,-1 0-5 0,1 3-10 16,-5 1-2-16,1 6-14 0,-8 1-6 0,4 1-4 16,-5 0 0-16,6 1-6 0,-7 1-8 0,-2 11-2 15,5-10-7-15,-2 1-13 0,3-4-1 0,-1 2-9 16,-2-1 2-16,2 1-11 0,-2 1-9 0,4-2-6 15,-3-2-3-15,5 0-13 0,1-1-4 0,1-3-6 16,-1-1-5-16,7 1-3 0,-3-1-8 0,-2 0-11 16,7 0-4-16,-3-3-42 0,0 2-22 0,0-2-25 15,4-2-27-15,1 0-33 0,-4 2-33 0,2-2-46 0,3-10-49 16,0 14-92-16,0-14-203 0,0 0-594 16,8 7 262-16</inkml:trace>
          <inkml:trace contextRef="#ctx0" brushRef="#br0" timeOffset="144644.1131">11340 2799 154 0,'4'5'262'0,"-4"-5"-4"0,8 8-12 0,-2-1-11 16,-6-7-10-16,7 15-16 0,-4-8-5 0,3 3-7 15,-6-10-17-15,5 15-12 0,-1-5-6 0,-1-3-8 16,-1 2-12-16,4 0-18 0,-6-9-3 0,6 17-10 16,-6-12-8-16,0-5-13 0,3 12-10 0,-3-12-3 15,1 14-9-15,-1-14-6 0,0 0-5 0,0 0-4 0,2 11-3 16,-2-11-4-16,0 0-6 0,0 0-2 16,0 0-2-16,0 0-3 0,0 0-6 0,0 0-2 15,0 0-5-15,0 0-6 0,0 0-14 0,17-29 0 0,-14 16-3 16,5 2-8-16,-2-7-6 0,0 1-5 0,6 3 3 15,-8-3 6-15,5 3 2 0,-1-3 0 0,-2 4-2 16,1 2 2-16,-1-1 5 0,0 4 9 16,3 0 10-16,-2 1 4 0,-7 7 17 0,15-8-6 0,-6 7-3 15,-9 1 8-15,12-2 7 0,-12 2 11 0,17 6 12 16,-8-4 1-16,1 7 6 0,-3-2 11 16,4 2 5-16,-2 0 1 0,3 4-3 0,3-3-3 0,-8 4-4 15,5-5-10-15,-2 0-5 0,-2 4-4 0,1-4-6 16,-2-2-1-16,-1 3-7 0,3-4-15 0,-9-6-34 15,9 11-38-15,-4-7-36 0,-1 2-37 0,-4-6-39 16,5 10-46-16,-5-10-55 0,0 0-77 0,0 0-342 16,0 0-731-16,0 0 325 0</inkml:trace>
          <inkml:trace contextRef="#ctx0" brushRef="#br0" timeOffset="145319.7594">12002 2186 264 0,'0'0'270'0,"-12"-5"-17"15,12 5-13-15,0 0-12 0,0 0-15 0,0 0-11 0,0 0-17 16,0 0-12-16,0 0-22 0,0 0-9 0,0 0-14 16,0 0-18-16,0 0-6 0,0 0-5 15,0 0 5-15,0 0-11 0,-3 21 1 0,3-21-2 16,0 0-5-16,15 16 0 0,-10-11-4 0,4 5-2 16,1-2-5-16,5 2 11 0,-3-1-11 0,1 1 6 15,1 2-11-15,7 0 1 0,-7-1-4 0,7 0-6 0,-3-3 0 16,-3 1-8-16,-1 0-7 0,3-2 4 0,-2 2-1 15,0-3 14-15,3 1-18 0,-3 0 2 0,0-1-14 16,0 1 11-16,0-1-8 0,-2 1 1 0,-1-2-14 16,2 1 4-16,-2 1-3 0,-4-3-3 15,4 2-2-15,-3-2 1 0,5 3-2 0,-4 0 2 0,4-3-5 16,-5 1 0-16,-2 3 0 0,3-3 2 0,-2 0-3 16,-1-1 6-16,-1 0 5 0,5 3 1 0,-4-4 7 15,-7-3 0-15,11 11 4 0,-5-4 4 0,-2 0 9 16,-1 0 12-16,2 2-6 0,-5-9 5 0,1 16 8 0,-4-1 6 15,-3-1 3-15,0 1-3 0,-7 1-4 0,-7 4-8 16,1 3-4-16,-11 2-5 0,-6 1-7 0,4 0-2 16,-1-1-7-16,1-1-5 0,1-2-15 0,1-1-20 15,6-4-36-15,-1 3-41 0,0-4-54 0,5 0-43 16,4-2-46-16,-3 0-53 0,7-1-63 0,-2-2-112 16,1 0-286-16,7-4-794 0,-5 0 351 0</inkml:trace>
        </inkml:traceGroup>
      </inkml:traceGroup>
    </inkml:traceGroup>
    <inkml:traceGroup>
      <inkml:annotationXML>
        <emma:emma xmlns:emma="http://www.w3.org/2003/04/emma" version="1.0">
          <emma:interpretation id="{B9513C79-E774-4605-BEDA-A0E831A98FF9}" emma:medium="tactile" emma:mode="ink">
            <msink:context xmlns:msink="http://schemas.microsoft.com/ink/2010/main" type="paragraph" rotatedBoundingBox="2457,5812 14563,4916 14648,6066 2542,6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69F5D2-DA34-481D-8683-B598D740F029}" emma:medium="tactile" emma:mode="ink">
              <msink:context xmlns:msink="http://schemas.microsoft.com/ink/2010/main" type="line" rotatedBoundingBox="2457,5812 14563,4916 14648,6066 2542,6962"/>
            </emma:interpretation>
          </emma:emma>
        </inkml:annotationXML>
        <inkml:traceGroup>
          <inkml:annotationXML>
            <emma:emma xmlns:emma="http://www.w3.org/2003/04/emma" version="1.0">
              <emma:interpretation id="{FA0C4049-C695-47E4-8924-F8555CE48B9C}" emma:medium="tactile" emma:mode="ink">
                <msink:context xmlns:msink="http://schemas.microsoft.com/ink/2010/main" type="inkWord" rotatedBoundingBox="2457,5812 3120,5763 3199,6842 2536,6891"/>
              </emma:interpretation>
            </emma:emma>
          </inkml:annotationXML>
          <inkml:trace contextRef="#ctx0" brushRef="#br0" timeOffset="146604.6496">808 4827 121 0,'0'0'253'0,"0"0"-11"16,-9-6-6-16,9 6-8 0,0 0-13 0,0 0-6 16,-8-8-10-16,8 8-6 0,0 0-11 0,0 0-9 15,0 0-14-15,0 0-6 0,0 0-13 0,0 0-14 0,0 0-8 16,0 0-13-16,0 0-10 0,0 0-5 16,0 0-4-16,0 0 10 0,0 0-9 0,0 0 3 15,33 17 4-15,-19-7-5 0,-1 2 3 0,6 3 5 0,1 1 3 16,1-2-8-16,3 3-3 0,-2-3 2 0,2 1 1 15,9 5-4-15,-10-1-6 0,3-4-8 16,-1 1 2-16,0-3-9 0,2 0 5 0,-4-1-16 0,-2 0-6 16,2-2-8-16,-5-1 1 0,-3 2-4 0,0-5-9 15,-1 1 3-15,2 2-5 0,-6-1-6 0,1-6-8 16,-2 3-20-16,1 0-23 0,-2-1-29 0,-1 1-29 16,-7-5-9-16,0 0-9 0,15 4-17 0,-15-4-15 15,0 0-24-15,17-7-27 0,-17 7-26 0,8-11-26 16,-2-2-47-16,-4-2-300 0,-1 1-635 0,4-11 281 15</inkml:trace>
          <inkml:trace contextRef="#ctx0" brushRef="#br0" timeOffset="146948.6766">1406 4736 45 0,'0'-15'242'16,"0"15"-9"-16,0 0-8 0,-3-17-10 0,3 17-7 15,3-10-7-15,-3 10-8 0,0 0-7 0,0-10-14 0,0 10-9 16,0 0-12-16,3-11-11 0,-3 11-17 0,0 0-7 15,0 0-4-15,0 0-5 0,0 0-5 16,0 0 3-16,19 18-1 0,-13-3 0 0,2 8 4 16,-2-1-11-16,-2 4 4 0,2 14 10 0,-6 1 3 15,3 1-10-15,-3 0 15 0,1 7-9 0,-1-1 4 16,-1-4 3-16,-2 3-5 0,-3 1-7 0,-1-1-2 0,1-1-14 16,0-2 1-16,0 1-2 0,0-3-3 0,-2-2 0 15,1-4-5-15,-1 0-6 0,2-8-6 0,0 0-3 16,0-2-11-16,2-4 5 0,2 4-9 0,0-10-5 15,-3 1-5-15,4 1-4 0,1-7 3 0,-5 0-7 16,4-5-1-16,1-6-6 0,-5 18 0 0,5-18-3 16,-3 11-7-16,3-11-4 0,0 10-13 0,0-10-24 15,0 0-20-15,0 0-47 0,0 0-42 0,0 0-38 0,0 0-30 16,0 0-31-16,0 0-45 0,0 0-46 16,0 0-103-16,-25-24-227 0,25 24-709 0,-2-18 314 15</inkml:trace>
        </inkml:traceGroup>
        <inkml:traceGroup>
          <inkml:annotationXML>
            <emma:emma xmlns:emma="http://www.w3.org/2003/04/emma" version="1.0">
              <emma:interpretation id="{64F295C1-7E9A-4C8F-8003-BE1D69926E32}" emma:medium="tactile" emma:mode="ink">
                <msink:context xmlns:msink="http://schemas.microsoft.com/ink/2010/main" type="inkWord" rotatedBoundingBox="3816,5931 7355,5669 7424,6600 3885,6862"/>
              </emma:interpretation>
            </emma:emma>
          </inkml:annotationXML>
          <inkml:trace contextRef="#ctx0" brushRef="#br0" timeOffset="148256.6768">3582 4732 163 0,'0'0'249'0,"0"0"-11"0,0 0-10 0,0 0-8 16,-6 18-9-16,6-18-12 0,-9 13-9 0,0-4-13 15,0 1-11-15,-2 2-8 0,1 3-3 0,-3-1-12 16,-5 3-10-16,-2 1-6 0,4 0-5 0,-2 0-8 15,-3 2-2-15,2-3-15 0,-2 1-4 0,-1 2-4 16,4-2-6-16,-2-1-6 0,-2-2-9 0,8-1 0 16,1-3-13-16,0 3-1 0,2-4-3 0,1-3-6 15,2 1 0-15,1 1-5 0,-4-2-12 0,4-2 6 16,7-5-12-16,-8 11 8 0,5-6-13 0,3-5 0 16,-10 10-2-16,10-10 0 0,-4 5-1 0,4-5-5 15,0 0 4-15,-3 11 1 0,3-11-9 0,0 0 12 16,0 0-12-16,-2 12-1 0,2-12-5 0,0 0 5 15,0 0-1-15,5 14 2 0,-5-14 3 0,10 5 10 0,-3-1-2 16,-7-4 10-16,12 8-1 0,0-3 9 0,-3-1 5 16,5 1 9-16,1 0 6 0,-2 0 5 15,5 0 3-15,-3 1-1 0,3 1 2 0,0-2 0 0,0 2-4 16,1-1 0-16,5 1-10 0,-5 0 1 0,-2 1-6 16,8 1 1-16,-6-3-6 0,-1-1-3 15,-1 2-2-15,-1-3-3 0,-1 2-8 0,0-1-10 0,-5-1-29 16,4 3-31-16,-5-5-33 0,1 0-27 0,-10-2-31 15,15 8-33-15,-12-2-48 0,-3-6-50 0,10 8-80 16,-10-8-302-16,0 0-705 0,6 5 313 0</inkml:trace>
          <inkml:trace contextRef="#ctx0" brushRef="#br0" timeOffset="153914.6357">4025 4783 115 0,'0'0'210'0,"0"0"-12"0,-5-16-9 16,5 16-11-16,0 0-16 0,0 0-7 0,0 0-8 16,0 0-8-16,-7-15-8 0,7 15-7 0,0 0-6 15,0 0-5-15,-5-11-7 0,5 11-6 0,0 0-4 16,0 0-3-16,0 0-1 0,-1-11 1 0,1 11-2 15,0 0-3-15,0 0 2 0,0 0-8 0,0 0 4 16,0 0-2-16,0 0-10 0,0 0 0 0,-2-11-11 0,2 11-7 16,0 0 0-16,0 0-11 0,0 0-2 15,0 0 2-15,0 0 0 0,0 0 4 0,-4 32-1 0,4-32-7 16,-5 23 5-16,5-12 5 0,-1 7-5 0,1-4 7 16,0 3-5-16,1 1 4 0,-1-1-10 0,3-1 11 15,-1 0-5-15,2 0-5 0,-1 2-7 0,2-4 12 16,1 0-12-16,0 3 7 0,-2-6-1 0,7 6 4 15,-4-6-19-15,1-4 16 0,2 3-11 0,-1-4 7 16,-2 2-2-16,4-1-1 0,-4-2 8 0,1-3-13 16,1 2-1-16,-9-4-2 0,18 2 8 0,-7-2-14 15,-11 0-2-15,17-2 13 0,1-4-17 0,-6 2-1 16,-3-3-1-16,-2 0 0 0,4-4 2 0,2 0-7 16,-1 0 3-16,-3-3 5 0,0-3-10 0,7-1 4 15,-4-4-8-15,-1 2 1 0,-5 3-4 0,4-4 1 16,-3 2 0-16,-1 4 2 0,0-1-3 0,-1 0 1 15,-1-1-1-15,2 1 2 0,-4 1-4 0,2 0 5 0,-1 8-3 16,0-3-1-16,-3 10 1 0,0-17-2 0,0 17-4 16,3-13 7-16,-3 13 0 0,2-11-1 0,-2 11 0 15,0 0-5-15,4-8 1 0,-4 8 0 0,0 0-9 16,0 0-1-16,0 0-3 0,0 0 6 16,0 0 5-16,0 0 1 0,0 0-12 0,0 0 9 15,0 0-5-15,26 19 10 0,-23-8 0 0,5 1 0 0,0-1-2 16,-1 2 2-16,-1 2-2 0,2 0 6 0,-1 5-8 15,1-4 9-15,5 5-4 0,-2 0 6 0,-4 4-11 16,0 0 10-16,2-4 0 0,0 5-4 0,-4-2 4 16,5-4 3-16,-2 0-8 0,-2 4 7 0,1-2 4 15,1-2 7-15,-2 1-9 0,0-3 3 0,0-1-1 16,1 5 10-16,-1-5-6 0,-2 1 3 0,1 6-3 16,-1 0-1-16,1-3-1 0,-2-4 3 0,3 0-6 0,-5 1 6 15,2-4-2-15,0 9 4 0,-3-5-6 0,2 0 6 16,1-1-5-16,-3-8 5 0,0 5-2 0,0 1-1 15,1 0 0-15,-2-4-8 0,1-11 7 0,0 18 4 16,-3-9-3-16,3-9 6 0,-2 13-5 0,2-13 0 16,-3 15-1-16,3-15-1 0,-9 12 3 0,5-3-4 15,-2-3 0-15,-2 1-2 0,-2-1-1 16,1 0 1-16,-4 1 0 0,-1-2-2 0,2-2-1 0,-1 2 0 16,-4-5-1-16,3 1 1 0,-1-1-1 0,-3 6 8 15,3-8-11-15,15 2 6 0,-27-5-3 0,15 2-3 16,-3 1 1-16,-1-1 5 0,2-1-3 0,4 1-7 15,-1-2 12-15,11 5 1 0,-19-12-5 0,12 3-5 16,-2 2 9-16,-2-3-1 0,4 3 2 0,-1-5 0 0,1 0 0 16,2 0-5-16,2 1-1 0,-3-1 1 15,2 1-8-15,2-4 6 0,1 2 0 0,-4-4-1 16,5 2 0-16,0 1 0 0,2-3-13 0,1-1 11 0,-2 5-6 16,1-5 7-16,2 4-4 0,-4-1-5 15,6 2 9-15,-4-1-3 0,4 2 2 0,1-2-3 16,-1 3-1-16,2 0-2 0,1 0 1 0,-3 4 0 0,1 0-2 15,2-3-1-15,0 5-14 0,-9 5-18 0,13-9-18 16,-5 3-22-16,-8 6-25 0,13-8-17 0,-13 8-22 16,12-1-30-16,-12 1-35 0,0 0-43 0,21 1-70 15,-21-1-351-15,10 3-726 0,-10-3 322 0</inkml:trace>
          <inkml:trace contextRef="#ctx0" brushRef="#br0" timeOffset="155121.3116">4894 4948 184 0,'0'0'206'16,"5"-6"-10"-16,-5 6-12 0,0 0-8 0,0 0-7 15,0 0-9-15,0 0-8 0,4-11-5 0,-4 11-8 16,0 0-6-16,0 0-6 0,0 0-10 0,0 0 5 16,0 0-7-16,0 0-1 0,2-11-3 0,-2 11-3 15,0 0-6-15,0 0-1 0,0 0-2 0,0-13 2 16,0 13 0-16,0 0-6 0,0 0 0 0,0 0-3 16,0 0-5-16,0 0-6 0,0 0-6 0,0 0-9 15,0 0 0-15,9-7-4 0,-9 7-11 0,0 0-8 16,0 0 0-16,0 0-6 0,0 0 1 0,0 0 6 0,3 27-2 15,-3-27 6-15,4 20 9 0,-3-8 1 0,4 2 13 16,-4 0 5-16,2 1-6 0,0 2 9 16,-1-5 8-16,-1 7 3 0,4-1 0 0,-2-4-2 0,3-1-9 15,-3 4 0-15,1-4-7 0,-1 1-4 0,-1-3-5 16,2-2-9-16,-2 4-5 0,-1-7 1 0,2 5-7 16,0-2 0-16,-3-9-6 0,5 16-4 15,-2-7-25-15,-3-9-22 0,3 15-37 0,-3-15-50 0,3 7-34 16,-3-7-30-16,6 11-41 0,-6-11-51 0,4 11-54 15,-4-11-104-15,0 0-255 0,0 0-725 0,0 0 320 16</inkml:trace>
          <inkml:trace contextRef="#ctx0" brushRef="#br0" timeOffset="156073.9096">5697 4852 96 0,'0'0'279'0,"0"0"-13"0,0 0-4 0,0 0-5 0,7 17-8 16,-7-8-11-16,-2 3-13 0,0 3-3 0,-1 1-8 15,-2 3-12-15,-2 3-12 0,-1 0-11 0,-2-1-11 16,-4 3-13-16,1 0-18 0,1 1-4 0,-3-4-24 16,-7 10-2-16,2-7-9 0,4-2-8 0,-1-1-13 15,1-4-15-15,0 4-29 0,5-6-27 0,1 1-29 16,-2-2-38-16,1-1-38 0,4-1-47 0,-2 0-53 16,7-3-69-16,-8 1-275 0,7-4-589 0,3-6 260 15</inkml:trace>
          <inkml:trace contextRef="#ctx0" brushRef="#br0" timeOffset="147433.7245">2178 5245 213 0,'0'0'297'0,"0"0"-16"0,-4 10-18 0,4-10-16 16,0 0-17-16,0 0-2 0,0 0-4 0,0 0-3 15,0 0-4-15,22 7-6 0,-22-7-9 0,20 0-1 16,-5 0-4-16,2 1-3 0,0-1-1 0,2-1-8 16,1 1-5-16,1 0-2 0,-4 0-18 0,4 0-8 15,-1-2-9-15,5 4-10 0,-6-2-8 0,8-2-8 16,-10 2-9-16,1-4-13 0,-1 4-5 0,-2-1-12 15,3 0-6-15,-3 1-5 0,0 0-9 0,-3-3-6 0,-12 3-8 16,21-2-11-16,-11 2-23 0,-10 0-27 16,14-4-39-16,-14 4-33 0,13-2-38 0,-13 2-29 0,0 0-20 15,0 0-19-15,0 0-31 0,0 0-32 0,0 0-42 16,0 0-76-16,0 0-245 0,-25 19-672 0,13-14 297 16</inkml:trace>
          <inkml:trace contextRef="#ctx0" brushRef="#br0" timeOffset="147602.6299">2371 5472 195 0,'0'0'244'0,"-2"11"-7"0,2-11-7 0,6 13-5 16,-6-13 0-16,12 5-11 0,-4 1-7 15,4-5-8-15,-2 0-19 0,6-1-11 0,-1-1-19 16,0 0-14-16,3-3-12 0,0 1-11 0,-2-1-12 16,2 0-9-16,-1 2-10 0,-4-3-19 0,4-1-31 0,-7 5-39 15,0-4-39-15,-1 2-45 0,-9 3-65 16,17-9-94-16,-11 3-195 0,-6 6-482 0,9-9 214 0</inkml:trace>
        </inkml:traceGroup>
        <inkml:traceGroup>
          <inkml:annotationXML>
            <emma:emma xmlns:emma="http://www.w3.org/2003/04/emma" version="1.0">
              <emma:interpretation id="{4D78F7D9-9703-4F65-A636-184137F90B5F}" emma:medium="tactile" emma:mode="ink">
                <msink:context xmlns:msink="http://schemas.microsoft.com/ink/2010/main" type="inkWord" rotatedBoundingBox="7822,5561 9257,5455 9319,6298 7884,6404"/>
              </emma:interpretation>
            </emma:emma>
          </inkml:annotationXML>
          <inkml:trace contextRef="#ctx0" brushRef="#br0" timeOffset="156772.6813">6205 4509 152 0,'-9'35'319'0,"5"-25"-16"0,1 0-14 0,0 5-21 15,-5 0-9-15,7-2-14 0,-2 1-18 0,3 3-17 16,-3-2-8-16,3 0-12 0,0 1-19 0,0-5-18 15,4 4-8-15,2-3 2 0,-1-1-23 0,-1 2-12 16,2-7-4-16,3 4-9 0,-4-4-11 0,2 0-3 0,3-1-2 16,-10-5-13-16,17 2-4 0,-5-4-6 15,-12 2-5-15,27-7-11 0,-14-1-1 0,0 1-7 0,2-4-10 16,2-2-2-16,2-1-6 0,-5-7-5 0,-1 7 0 16,0-8 0-16,2 2-7 0,-7-5-12 0,4 3 0 15,1 2 0-15,-7-1 0 0,2 4 7 0,-2-1-6 16,0 4 3-16,-3-1-2 0,1 2 3 0,-1 6-2 15,0-3 3-15,-3 10-6 0,3-12-1 0,-3 12-2 16,10-5 6-16,-10 5-16 0,0 0 13 0,0 0 2 16,0 0 4-16,15 14-4 0,-7-3 0 0,-4 2 5 15,2 4-1-15,3 2-3 0,-1 5-1 0,8 10 2 16,-1-2-1-16,-8-3 6 0,5 4-1 0,2 4-2 16,1-2 3-16,1 1-5 0,-1-1 5 0,0-11-2 15,-5 1 6-15,4-1 7 0,1 0-4 0,-6-1 6 16,3 3-4-16,-1-4-5 0,-2 2 10 0,-3-7 1 15,2 1 7-15,-2 0-5 0,-2-5 10 0,-2 2 1 0,-1-1 2 16,-1 0-1-16,-3 0 0 0,-7 0-8 16,1 1-3-16,-5-2 3 0,1 0 2 15,-6 2-7-15,-4 0 4 0,-2-2-3 0,0 0 7 0,-4 0-9 0,2-2-4 16,-2-2-1-16,-1-2 1 0,-2 0-2 0,6-1-1 16,-6-4-7-16,2 2 4 0,4-4 3 0,0-3-4 15,1 2-4-15,4 1 7 0,2-6-5 0,1 0-7 16,1 2-14-16,4-6-19 0,2-1-16 0,2 4-14 15,4-3-11-15,-1 2-23 0,1-3-18 0,5-1-22 16,0 12-28-16,3-22-35 0,-1 12-51 0,5-5-69 16,0 0-252-16,-2-1-620 0,4 5 274 0</inkml:trace>
          <inkml:trace contextRef="#ctx0" brushRef="#br0" timeOffset="157298.3251">6958 4855 214 0,'0'0'273'0,"0"0"-11"0,0-18-15 0,0 18-14 15,0 0-14-15,-1-14-15 0,1 14-17 0,0-13-15 16,0 13-15-16,0-15-14 0,0 15-9 0,0-14-7 16,0 14-14-16,0 0-4 0,1-17-18 0,-1 17-3 15,3-8-9-15,-3 8-7 0,0 0-8 0,5-8-3 16,-5 8-9-16,0 0-3 0,12-7-3 0,-12 7-2 16,0 0-4-16,15-1-3 0,-15 1 2 0,0 0-3 0,16 3 5 15,-16-3-11-15,9 5 1 0,-3-1 1 16,-6-4 5-16,10 11 2 0,-7-3 4 0,5 0-6 15,-5 3 8-15,1 2 1 0,-2 1 3 0,1-2 6 0,-6 4 1 16,3-2-7-16,0 3 2 0,-3-3 2 0,0 3 7 16,0-3 2-16,-3 3 0 0,1 0-2 15,-1-5-1-15,2 1 3 0,-2-2 0 0,3 0-6 0,0-2 6 16,3-9-5-16,-3 15-6 0,-2-8-14 0,5-7 4 16,0 0-1-16,-1 14 5 0,1-14-1 0,0 0 2 15,0 0 2-15,0 0 2 0,6 15 1 0,-6-15-1 16,9 2-4-16,-9-2-1 0,0 0-3 0,21-2-2 15,-21 2-7-15,25-5-3 0,-13 0-2 0,3 0-7 16,0 2-13-16,4-2-20 0,-5-1-32 0,5 1-30 16,-4-2-42-16,3 1-33 0,0-1-28 0,-3-1-37 15,0 2-36-15,1-3-49 0,0 1-60 0,-5-2-306 16,1 1-721-16,-3-4 318 0</inkml:trace>
          <inkml:trace contextRef="#ctx0" brushRef="#br0" timeOffset="157472.3966">7595 4824 307 0,'6'5'295'0,"-6"-5"-13"16,10 12-7-16,-5-5-10 0,-4 3-6 0,4 3-17 15,-5 1-18-15,0 1-11 0,-5 1-24 0,-1 4-12 16,0 2-19-16,-2 0-18 0,-3 0-11 0,1 2-15 16,-7 0-30-16,-2-1-25 0,1-1-48 0,0 3-50 15,-1-4-63-15,-1 3-64 0,1-7-104 0,0-1-205 16,-1-1-514-16,4-4 228 0</inkml:trace>
        </inkml:traceGroup>
        <inkml:traceGroup>
          <inkml:annotationXML>
            <emma:emma xmlns:emma="http://www.w3.org/2003/04/emma" version="1.0">
              <emma:interpretation id="{7C9A0784-7CF6-48DF-B6E6-2C7B7044A9FB}" emma:medium="tactile" emma:mode="ink">
                <msink:context xmlns:msink="http://schemas.microsoft.com/ink/2010/main" type="inkWord" rotatedBoundingBox="9977,5400 14573,5060 14641,5972 10044,6312"/>
              </emma:interpretation>
            </emma:emma>
          </inkml:annotationXML>
          <inkml:trace contextRef="#ctx0" brushRef="#br0" timeOffset="157978.6305">8344 4848 248 0,'0'0'315'0,"16"-5"-13"0,-16 5-17 0,14-6-16 0,-4 5-22 15,-1-3-21-15,-9 4-18 0,25-5-24 0,-14 1-15 16,1 2-18-16,-2 0-16 0,4-1-14 16,-3 0-22-16,-11 3-25 0,20-3-29 0,-13-1-33 15,-7 4-42-15,14-1-47 0,-14 1-40 0,12-2-58 16,-12 2-75-16,10-4-158 0,-10 4-440 0,0 0 196 0</inkml:trace>
          <inkml:trace contextRef="#ctx0" brushRef="#br0" timeOffset="158129.4382">8758 4774 87 0,'0'0'166'0,"14"-3"-14"0,-14 3-13 0,16-4-17 16,-16 4-7-16,17-3-10 0,-17 3-12 0,19-1-18 15,-10 0-20-15,-9 1-41 0,16-5-61 0,-8 1-133 16,-8 4-194-16,12-7 86 0</inkml:trace>
          <inkml:trace contextRef="#ctx0" brushRef="#br0" timeOffset="158282.4199">9092 4704 137 0,'0'0'241'0,"0"0"-17"0,0 0-26 0,0 0-14 15,17 0-20-15,-17 0-16 0,0 0-14 0,13 0-14 16,-13 0-20-16,0 0-35 0,0 0-40 0,0 0-59 16,20-3-84-16,-20 3-147 0,0 0-287 0,9-7 127 15</inkml:trace>
          <inkml:trace contextRef="#ctx0" brushRef="#br0" timeOffset="158440.577">9479 4642 167 0,'13'0'293'0,"-13"0"-16"0,12-4-19 0,-12 4-19 16,0 0-24-16,16-3-22 0,-16 3-19 0,11-3-17 15,-11 3-19-15,0 0-28 0,0 0-37 0,16 4-48 16,-16-4-53-16,0 0-63 0,0 0-101 0,0 0-143 16,0 0-363-16,0 0 161 0</inkml:trace>
          <inkml:trace contextRef="#ctx0" brushRef="#br0" timeOffset="158634.7131">10036 4621 135 0,'9'11'359'0,"5"-1"-7"0,-8-4-13 0,0 4-29 16,1 1-13-16,-4 4-5 0,0-4-19 0,-6 5-17 15,-3 5-33-15,-4 3-16 0,-2 1-34 0,-5 10-5 16,-9-4-27-16,6 0-23 0,-5 2-52 0,-2-4-54 15,-4-2-45-15,1 0-56 0,0 0-70 16,8-8-84-16,-10 4-291 0,10-8-577 0,-2-1 257 0</inkml:trace>
          <inkml:trace contextRef="#ctx0" brushRef="#br0" timeOffset="159438.1335">10561 4233 106 0,'0'0'340'0,"0"15"-18"0,0-15-12 15,-4 17-14-15,4-7-9 0,-2 4-14 0,2-3-14 16,2 6-11-16,1 3-17 0,-2-4-11 0,5 0-15 0,0 1-14 16,-3-2-9-16,5-1-12 0,2-1-8 15,-1 2-17-15,2-8-10 0,-2 6-9 0,4-5-10 16,0-2-11-16,-4-2-8 0,8 0-11 0,-2-3-7 0,1-2-4 16,-2-3-10-16,2 0-4 0,3-2-6 15,-2-1-19-15,-1-1-6 0,-1-2-12 0,-2-3-12 16,1 1-9-16,2-7-5 0,-1 1-10 0,-1-2-11 0,-4 0-6 15,3 0-1-15,-2 3-1 0,-2-7 3 0,0 5 3 16,-2 3-3-16,-1 1 3 0,3 0 0 0,-3 4 1 16,-1 2 5-16,-2 2-12 0,-3 7 28 0,9-13-19 15,-9 13 6-15,4-8 5 0,-4 8-1 0,0 0 5 16,12-5-1-16,-12 5 5 0,0 0-1 0,10 13 5 16,-10-13 2-16,9 21-4 0,-4-10 9 0,-2 6 7 15,0 0-1-15,4 6 3 0,-4 3 4 0,3 9-4 16,0 3-1-16,-4-9 2 0,2 8 4 0,-2-10-2 0,-1 2-1 15,4 6 2-15,-1-7 3 0,-1-3 2 16,2 4 1-16,-4-3-3 0,2-2 8 0,0-1 8 0,-3 3-6 16,0 0 6-16,0-4-1 0,0-2 2 0,0-2-7 15,-3 1 11-15,-1-3 2 0,-2 2-1 0,0-3-1 16,-8 5-2-16,-4 2-6 0,0-5-1 0,-1 2 0 16,-6-3-3-16,2-1 1 0,-2 2-10 0,-2-4 0 15,-1-1 0-15,-10 1 1 0,7-4-5 0,3 0 1 16,-4-5-1-16,4-1 6 0,-3 0-12 0,1-7-2 15,2 2 5-15,1-3-2 0,0-3 1 0,5-1-4 16,-4-2 0-16,4-2-18 0,2-1-18 0,7-1-20 16,0-2-16-16,1-4-22 0,9 4-15 0,-2-7-14 0,5 8-18 15,0 0-17-15,3-2-26 0,5 2-29 0,-2 2-37 16,7-6-51-16,-1 7-331 0,-5-2-677 16,7 1 300-16</inkml:trace>
          <inkml:trace contextRef="#ctx0" brushRef="#br0" timeOffset="160306.6507">11231 4625 166 0,'0'0'291'0,"5"10"-5"16,-5-10-8-16,11 9-16 0,-6-4-4 0,1 5-12 15,0-2-10-15,0-2-7 0,-2 5-7 0,-1-4 8 0,3 3-27 16,-1-1-14-16,-1 2-5 0,1-2-10 15,-2 1-9-15,1 0-9 0,-1-3-1 0,0 3-16 16,-3-10-7-16,3 15-1 0,0-7-19 0,-3-8-9 0,3 13-7 16,-3-13-15-16,2 9-3 0,-2-9-4 0,4 9-8 15,-4-9-5-15,0 0-6 0,0 0-3 16,0 0-1-16,0 0-7 0,1 9-1 0,-1-9-6 0,0 0-2 16,0 0-1-16,0 0-13 0,0 0-1 0,0 0-6 15,0 0-8-15,0 0-10 0,-5-40-13 0,5 27 1 0,3-1-9 16,-2 1-4-16,0-5-8 0,2 5 5 15,0-2-6-15,3 0 7 0,-1-1-2 0,-1 2 5 16,1 4 0-16,2-1 3 0,-1 0-4 0,3 0 7 0,2 1 8 16,-5 4-2-16,3-1 3 0,-2-1 1 0,2 5 1 15,-9 3 17-15,13-10-9 0,-4 7 9 0,-9 3-9 16,14-5 12-16,-14 5 5 0,13 1 10 0,-13-1 5 16,17 6-9-16,-17-6 11 0,15 9 4 0,-11-4 8 15,2 3-3-15,0-5-1 0,1 7 5 16,-2-2 0-16,1 0-1 0,0 2-2 0,0-4 4 0,-3 3-1 15,-3-9-1-15,7 16-2 0,-4-10-6 0,3 3 2 16,-3-1-3-16,-3-8-2 0,5 13-2 0,-2-6-4 16,-3-7-4-16,3 11 0 0,-3-11-2 0,0 0 1 15,0 9-3-15,0-9-2 0,0 0 1 0,0 0-1 16,0 0-1-16,6 10 0 0,-6-10 2 0,0 0-3 16,0 0 1-16,0 0-5 0,0 0-6 0,0 0-5 15,0 0-10-15,0 0-7 0,0 0 1 0,0-32-7 16,0 32-10-16,3-18-3 0,-2 7-4 0,2 0 6 15,0 2 7-15,0-4-8 0,6-2 11 0,-5 6 2 0,-1 2 3 16,5-3 0-16,-2-6 3 0,3 7 6 0,-2 2-4 16,2 1 0-16,3-3 7 0,-4 3-1 0,0-2 5 15,3 5 2-15,-4-2 7 0,5 1 1 0,-3-1 2 16,-9 5 7-16,20 0 6 0,-8 0 5 0,2 0-2 16,-2 4 13-16,-4 1 3 0,4 0 6 0,-5-1 2 15,8 4 5-15,-3 1 0 0,-3-3 2 0,1 2 4 16,-4 2-1-16,5 1-4 0,-2 1 1 0,1-3-8 15,-4-1 3-15,2 2-12 0,1 0 8 0,-5-3-13 0,2 3-6 16,0-1-7-16,2-4-20 0,-8-5-31 16,5 13-32-16,0-8-35 0,-5-5-46 0,3 13-28 15,-3-13-36-15,4 7-35 0,-4-7-38 0,0 0-53 0,0 10-73 16,0-10-346-16,0 0-816 0,0 0 361 0</inkml:trace>
          <inkml:trace contextRef="#ctx0" brushRef="#br0" timeOffset="161648.5961">12223 4059 94 0,'0'0'156'0,"-8"-10"-14"0,8 10-6 15,0 0-10-15,0 0-6 0,0 0-10 0,0 0-4 16,0 0-4-16,0 0-6 0,0 0-1 0,0 0-2 16,0 0 1-16,0 0-9 0,0 0 2 0,0 0 2 15,0 0-6-15,0 0 2 0,0 0-4 0,0 0 2 16,0 0-1-16,-1-12 0 0,1 12 0 0,0 0 4 16,0 0-8-16,0 0 3 0,0 0-3 15,0 0 1-15,0 0 1 0,0 0-2 0,0 0 0 0,0 0-2 16,0 0-2-16,0 0-4 0,0 0 0 0,0 0 0 15,-5-13-4-15,5 13-1 0,0 0 2 0,0 0-7 16,0 0 7-16,0 0-1 0,0 0 0 0,0 0 1 0,0 0-10 16,-7-5 2-16,7 5 4 15,0 0 0-15,0 0-3 0,0 0 1 0,0 0 4 0,0 0-9 16,0 0 2-16,0 0-4 0,0 0 1 0,0 0-11 0,0 0-2 16,0 0 2-16,0 0-13 0,0 0-6 0,0 0 5 15,0 0-6-15,0 0-5 0,0 0 5 0,0 0 0 16,0 0 10-16,0 0-6 0,0 0 1 0,18 22 12 15,-11-15 2-15,1-3-1 0,2 3 8 0,-1 0 3 16,6-2 3-16,-3 3 2 0,6-3 0 0,-3 3 1 16,3-3-2-16,-3 1-2 0,0 4 1 0,1-2-5 15,-1-4-2-15,3 4-2 0,-2-2 1 0,2-1-4 16,1 1 0-16,-2 0-2 0,2-1 0 0,7 4-2 16,-9-3-2-16,-3-1 3 0,2 1-4 0,-2-1 1 0,5-1-4 15,-1 2 4-15,1-1-7 0,-2-2-2 0,-1 3 1 16,1-3-4-16,-4 0 3 0,3 2-4 0,1-2-1 15,-4 1 1-15,-1 0-2 0,-3-1-4 16,3 3 4-16,-4-2-5 0,-8-4 1 0,25 7-2 0,-16-5 1 16,0-1 1-16,-9-1 1 0,10 6-4 0,-10-6 3 15,14 1-2-15,-14-1 0 0,13 3 0 0,-13-3 1 16,16 4-2-16,-16-4 1 0,11 1-3 16,-11-1-1-16,0 0-1 0,12 3 2 0,-12-3-1 0,0 0 5 15,0 0-6-15,0 0 1 0,0 0 11 0,0 0-9 16,0 0-1-16,12 0-2 0,-12 0 10 0,0 0 3 15,0 0 0-15,0 0 2 0,0 0 7 0,0 0-2 0,0 0 2 16,0 0-4-16,0 0 4 0,0 0 2 0,0 0-7 16,0 0 3-16,0 0-2 0,0 0 0 15,0 0 2-15,0 0-16 0,0 0 5 0,0 0 0 0,0 0-1 16,-27 19-4-16,14-11 2 0,-2 0-9 16,-5 11 3-16,2-4-1 0,6 1-5 0,-9 4 1 15,-5 5 8-15,-3 0-11 0,8-3 2 0,-8 3 4 0,8-4-12 16,-8 5-20-16,-2-3-22 0,3 1-30 0,2-5-40 15,-6 4-38-15,-1 2-45 0,7-8-43 0,-6 8-34 16,2-3-28-16,-6-2-48 0,5 2-74 0,5-8-94 16,1-5-279-16,7-1-862 0,-3-4 381 0</inkml:trace>
        </inkml:traceGroup>
      </inkml:traceGroup>
    </inkml:traceGroup>
    <inkml:traceGroup>
      <inkml:annotationXML>
        <emma:emma xmlns:emma="http://www.w3.org/2003/04/emma" version="1.0">
          <emma:interpretation id="{2C9F2975-01AA-4F8A-B353-0ECCC31FF886}" emma:medium="tactile" emma:mode="ink">
            <msink:context xmlns:msink="http://schemas.microsoft.com/ink/2010/main" type="paragraph" rotatedBoundingBox="2535,8069 28770,6657 28868,8482 2633,9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78FF17-8EFB-484B-8442-F314552C6235}" emma:medium="tactile" emma:mode="ink">
              <msink:context xmlns:msink="http://schemas.microsoft.com/ink/2010/main" type="line" rotatedBoundingBox="2535,8069 28770,6657 28868,8482 2633,9894"/>
            </emma:interpretation>
          </emma:emma>
        </inkml:annotationXML>
        <inkml:traceGroup>
          <inkml:annotationXML>
            <emma:emma xmlns:emma="http://www.w3.org/2003/04/emma" version="1.0">
              <emma:interpretation id="{DB838F1E-6277-4CA4-86CF-06AA0DBDA608}" emma:medium="tactile" emma:mode="ink">
                <msink:context xmlns:msink="http://schemas.microsoft.com/ink/2010/main" type="inkWord" rotatedBoundingBox="2541,8195 3613,8138 3674,9275 2603,9333"/>
              </emma:interpretation>
            </emma:emma>
          </inkml:annotationXML>
          <inkml:trace contextRef="#ctx0" brushRef="#br0" timeOffset="179798.5638">905 7370 114 0,'0'0'173'0,"0"0"-13"15,0 0-8-15,0 0-7 0,0 0-8 0,0 0-7 16,0 0-7-16,0 0-10 0,0 0-5 0,0 0-7 16,0 0-3-16,0 0-8 0,0 0-2 0,0 0-7 15,0 0 0-15,0 0-7 0,-11-19-1 0,11 19 0 0,0 0 0 16,0 0-2-16,0 0-4 0,0 0-2 16,-4-11 2-16,4 11-2 0,0 0 1 0,0 0-5 15,0 0-3-15,0 0-3 0,0 0-2 0,0 0-3 0,0 0-4 16,0 0-4-16,0 0-3 0,0 0-3 0,0 0-2 15,0 0-3-15,0 0-5 0,0 0 0 0,0 0-6 16,0 0-2-16,0 0-2 0,0 0-2 0,0 0-1 16,0 0 0-16,0 0 3 0,0 0-4 0,0 0 1 15,0 0-2-15,0 0 5 0,0 0-2 0,0 0 7 16,0 0-3-16,33 4-2 0,-33-4 0 0,12 6-1 16,-12-6 1-16,13 2 5 0,-4 3-5 0,1 0 4 15,-10-5-2-15,17 6-7 0,-10-3 8 0,4 3 0 16,-4-2-3-16,2 4 6 0,1-3 1 0,-1 0 0 15,2 4-5-15,2 0 0 0,-5-2 3 0,5 1 2 16,-1 1-3-16,0 0 5 0,-2-1 6 0,2 2-7 16,2 1 2-16,1-3 0 0,-3 2-1 0,1 0 6 15,1 1-7-15,-1-2 5 0,0-2-3 0,-1 3-1 16,2 0 4-16,-1-1-8 0,-1-2 10 0,3 4-5 16,-2-5 4-16,-1 4 2 0,0-2 5 0,-1 2-11 0,2-3-4 15,4 0-2-15,-7 3 13 0,2-2 9 0,-2-2-12 16,1 5 2-16,1-4 2 0,0 1 9 0,0 2-10 15,1-4 3-15,0-1 3 0,-2 4-4 0,-1-3 1 16,4-1-2-16,-1 1-1 0,-4 2-7 0,5-1 11 16,-3-1-7-16,1-2 4 0,2 4-1 0,-5-2-1 15,1-3-5-15,-1 5 2 0,8-5-11 0,-8 3 13 16,2 3-5-16,0-6 1 0,-2 4-7 0,0-2 6 16,1 0-1-16,-1 1-2 0,0-1-1 0,2 2 1 15,-4-4-1-15,3 5-3 0,1-1 7 0,-1-1 8 16,-1-3-7-16,2 4 2 0,2 0 2 0,-2 0 0 15,-2-3-1-15,-1 3-4 0,0-4 1 0,2 3 4 16,-2-1 0-16,1 1-8 0,-9-6 9 0,18 7 0 16,-9-1-5-16,-2-1 7 0,4-3-1 15,-11-2-3-15,14 7 2 0,-6-6-1 0,-2 4-3 0,-6-5 1 0,12 9-1 16,-12-9-3-16,9 2 0 0,-9-2-3 0,10 2-1 16,-10-2-7-16,9 5 4 0,-9-5-4 0,12 2 2 15,-12-2-5-15,0 0 0 0,0 0-1 0,0 0 3 16,10 3-4-16,-10-3 1 0,0 0 0 0,0 0 1 15,0 0-2-15,0 0-1 0,9 3 1 0,-9-3-2 16,0 0-1-16,0 0-12 0,0 0-14 0,0 0-25 0,0 0-36 16,0 0-51-16,0 0-41 0,0 0-49 15,0 0-60-15,-28-13-72 0,28 13-109 0,-22-13-282 16,11 5-808-16,-5-3 358 0</inkml:trace>
          <inkml:trace contextRef="#ctx0" brushRef="#br0" timeOffset="180795.0673">1794 7053 15 0,'0'0'215'0,"0"0"-15"0,0 0-9 16,0 0-13-16,0 0-7 0,0 0-12 0,0 0-11 16,0 0-17-16,0 0-5 0,0 0-11 0,0 0-7 15,0 0-10-15,0 0-5 0,0 0-6 0,0 0-2 16,0 0-4-16,0 0-5 0,0 0 0 0,-5 21-5 16,5-21-1-16,0 0-2 0,-10 18-2 0,5-12-3 15,5-6-2-15,-7 14-1 0,4-5 0 0,-3-2-4 16,6-7 3-16,-8 19-3 0,1-8-2 0,-4 2-4 15,2-1 1-15,-1 1-1 0,3 0-5 0,1-1-1 16,-2 5-3-16,1-3 4 0,-4 0-8 0,4 2 9 0,-2-1-5 16,-2-1 2-16,4 1-8 0,-2 1 0 0,2-1 2 15,-4 2 1-15,5-3 0 0,-3-1 1 16,-1 3-3-16,2-1 4 0,-1-3-6 0,2 5 0 0,-4-4-1 16,4 5 6-16,-2-5-5 0,-1 3-9 0,4-3 7 15,-6 3-4-15,3 4-2 0,0-4-7 0,-2 0 16 16,-2 4 1-16,1 0-3 0,2-2 2 0,-4 7 1 15,1-6 0-15,1-3-7 0,0 3 2 0,-2 0-1 16,0 2 7-16,0 0-3 0,1-1-1 0,-1-1-3 16,2-6 4-16,-3 5 1 0,-1 1 0 0,4-4 1 15,2-1-2-15,-2 1 0 0,3-2 9 0,-5 1-8 16,2 1-1-16,-5 2-2 0,5-3-3 0,1-3-3 16,-2 3 5-16,1-3-11 0,0 1 5 0,-2-1 1 15,5-1-1-15,-4 4 0 0,3-6-3 0,-2 5 3 0,1-2-6 16,1-4 0-16,1 1-2 0,1 1-3 15,1-2 3-15,-2 0-1 0,2 1-3 0,-1-2-2 0,2 1 4 16,-1 0-6-16,-1-2 0 0,8-5 2 0,-10 9 0 16,5-5 8-16,5-4-6 0,-10 10-4 15,10-10 3-15,-9 7 0 0,9-7-2 0,-6 7 2 0,6-7-1 16,0 0 1-16,-8 5-2 0,8-5 4 0,0 0-5 16,0 0-6-16,0 0 4 0,0 0 1 0,0 0 0 15,-10 6 1-15,10-6-5 0,0 0 6 0,0 0-4 16,0 0-3-16,0 0 3 0,0 0 0 0,0 0-3 15,0 0-1-15,0 0 0 0,0 0-13 0,0 0-6 16,0 0-12-16,0 0-24 0,0 0-29 0,0 0-25 16,0 0-29-16,0 0-26 0,0 0-30 0,0 0-36 15,0 0-45-15,0 0-59 0,2-29-337 0,-2 29-725 16,8-17 321-16</inkml:trace>
        </inkml:traceGroup>
        <inkml:traceGroup>
          <inkml:annotationXML>
            <emma:emma xmlns:emma="http://www.w3.org/2003/04/emma" version="1.0">
              <emma:interpretation id="{4532C723-E1C0-4406-A2C0-049ABB096A8A}" emma:medium="tactile" emma:mode="ink">
                <msink:context xmlns:msink="http://schemas.microsoft.com/ink/2010/main" type="inkWord" rotatedBoundingBox="4574,8041 7125,7904 7190,9117 4639,9254"/>
              </emma:interpretation>
            </emma:emma>
          </inkml:annotationXML>
          <inkml:trace contextRef="#ctx0" brushRef="#br0" timeOffset="183524.7263">4715 7170 51 0,'0'0'120'0,"0"0"-27"0,0 0-34 0,0 0-40 16,0 0-76-16,0 0-62 0,0 0 27 0</inkml:trace>
          <inkml:trace contextRef="#ctx0" brushRef="#br0" timeOffset="186863.6042">4670 6956 24 0,'0'0'214'0,"0"0"-12"0,0 0-9 16,0 0-7-16,-6-8-13 0,6 8-5 0,0 0-5 0,0 0-5 15,0 0-5-15,0 0-5 0,0 0-6 0,0 0 0 16,0 0-9-16,0 0-3 0,0 0-1 15,0 0-8-15,0 0-5 0,-2-12-1 0,2 12-8 0,0 0-9 16,0 0-8-16,0 0-10 0,0 0-9 16,0 0-5-16,0 0-12 0,0 0 2 0,0 0-4 15,0 0-1-15,0 0 2 0,26 17 0 0,-17-11 0 16,0-2-8-16,8 6 13 0,-1-3 7 0,8 7-10 0,-3 0 2 16,4-1-2-16,2 1 7 0,-2-1 0 0,4 2-1 15,-2-1 4-15,-2 1-8 0,2-2 9 16,0 1-9-16,-2 1 6 0,0-4 3 0,-2 3 4 0,2-3-4 15,-4-2-1-15,-2 1-6 0,-4-3-5 0,5 0-2 16,-3 0-5-16,0 0 3 0,-1 1-8 0,-1-1-3 0,0-1-1 16,-1 0-2-16,-1-1-7 0,-3 1-2 15,4-2 3-15,-5 1-6 0,3 0-4 0,-12-5 0 16,15 4-3-16,-9 3-9 0,-6-7-9 0,10 4-12 16,-10-4-36-16,9 3-15 0,-9-3-23 0,10 3-15 15,-10-3-13-15,0 0-16 0,0 0-12 0,0 0-19 16,0 0-28-16,0 0-36 0,0 0-30 0,0 0-53 0,0 0-281 15,0 0-637-15,-10-32 283 0</inkml:trace>
          <inkml:trace contextRef="#ctx0" brushRef="#br0" timeOffset="187276.6192">5421 6826 208 0,'0'0'226'0,"7"-7"-10"16,-7 7-12-16,0 0-14 0,0 0-14 0,0 0-16 0,6-7-10 16,-6 7-17-16,0 0-4 0,0 0-6 15,0 0 3-15,0 0-5 0,0 0-4 0,12 24-5 16,-11-17-3-16,-1-7 1 0,5 25-7 0,-2-10-5 0,-3 2-1 16,3 4 3-16,-6 3-11 0,9 0 12 0,-5 1-8 15,-1 3-6-15,3 6 1 0,-6 4 5 16,-4-3 5-16,4 1-13 0,-3-9 13 0,0 13-11 0,-1-6 9 15,-1 5 2-15,4-2-7 0,-5 2-1 0,-2-3-6 16,5 2 1-16,0-1 2 0,3-8 3 0,-3 5-2 16,-1 5-4-16,2-11-5 0,4 9 7 0,-5-11 1 15,3 2-5-15,-1-2-5 0,-2 1-3 0,-2 0-7 16,2 0-2-16,0-2-6 0,-1-1-2 0,1 0-6 16,3-9-1-16,-3 6-6 0,0-6-4 0,0-2-5 15,1 0-2-15,2 2-1 0,-1-4-5 0,2-1-3 16,2-10-1-16,-6 14-4 0,6-14-11 0,-1 11-8 15,1-11-22-15,0 0-20 0,-7 7-29 0,7-7-46 0,0 0-44 16,0 0-45-16,0 0-44 0,0 0-68 16,-6-32-90-16,6 8-316 0,1 2-785 0,1-3 347 15</inkml:trace>
          <inkml:trace contextRef="#ctx0" brushRef="#br0" timeOffset="182004.6858">2952 7585 116 0,'0'0'289'0,"0"0"-13"0,0 0-14 0,0 0-14 0,0 0-12 15,0 0-13-15,0 0-12 0,0 0-17 0,0 0-27 16,0 0-12-16,0 0-12 0,0 0-8 0,0 0-6 16,0 0 4-16,0 0-10 0,-13 31-5 0,13-14-10 15,0-3 5-15,1 3-10 0,2-3-4 0,0 3-9 16,2 0 2-16,-2-3-15 0,3 4 1 15,0 1-3-15,0-4-5 0,3 3-7 0,-2-5 0 0,2 3-1 16,0-3-5-16,-1-1-7 0,8-3-5 0,-6 2 0 16,-2-4-2-16,2-2-5 0,-2 0-3 0,2 1 5 0,-1-2-4 15,3-3-4-15,-12-1 0 0,21 0-9 0,-9-4 0 16,1 1-4-16,2-4 2 0,-7 0-2 16,7-4-3-16,-5 4-1 0,-1-7 0 0,3 3-7 0,-2-3 3 15,-1-2-10-15,-1 1-11 0,-1-2 7 0,-1-1-8 16,0-6 3-16,-4 9-5 0,2-5-3 0,1 3 23 15,-4 3-23-15,2-2 3 0,-3 3-1 0,0 0 2 16,0 2 0-16,0 11 7 0,0-17-6 0,0 17-9 16,0-10 14-16,0 10-2 0,0 0-12 0,3-14 13 15,-3 14 2-15,0 0-2 0,0 0-2 0,0 0-3 16,0 0-3-16,0 0 16 0,0 0-6 0,0 0-1 16,22 10-3-16,-22-10 5 0,12 13-3 0,-4-5 5 15,2 2-9-15,-1 1 9 0,0 0-8 0,3-1 7 16,0 0 4-16,0 1 2 0,-2-2-3 0,2 0-8 15,2-2 8-15,-1-1 2 0,1-1 3 0,-3-3-1 0,3 1-13 16,1 0 19-16,-2-3-1 0,4-3-4 16,-2 0-1-16,-1-2 0 0,4 0 1 0,-3-2-6 0,3-1 0 15,-1-3 4-15,-1-2 7 0,-1 3-4 0,-2 0-4 16,2-1-8-16,-1 0 7 0,-2 1 2 0,0-4 0 16,-4 5-6-16,3-2 13 0,-4 3-3 0,-1-1-2 15,-3 2-5-15,-3 7 2 0,9-15 6 0,-7 8-3 16,-2 7 1-16,0-14 13 0,0 14-14 0,0 0-5 15,-6-18 2-15,6 18-3 0,-8-11 3 0,8 11-2 0,-7-6 3 16,7 6-1-16,-17-9-7 0,17 9-6 0,-16-2 14 16,16 2-9-16,-19 2-2 0,8 2 5 15,1 1 2-15,-2 1 3 0,-2 2-1 0,1-2-8 0,1 5 12 16,0 0-13-16,2 2 8 0,-1-1-7 16,4 4 7-16,-2-1 3 0,-2 6 1 0,5-3 0 15,0 2 6-15,2 4-3 0,1 0-4 0,2-4 7 0,1-2 1 16,1-3-2-16,4 1 4 0,0 0-5 0,3-1 18 15,5 2 7-15,2-4 11 0,5 1 6 0,4-3 6 16,-1-3 8-16,9 1 5 0,8-8 3 0,0-1-6 16,-7 0 3-16,7-1-6 0,1-3 0 0,-12-1-5 15,4-1 0-15,7-3-4 0,-1-2-7 0,-3 0-2 16,-9-3-5-16,1 3-12 0,-4 3 6 0,-5 3-5 16,-4-5-1-16,0 7-4 0,-1-3 1 0,-4 3-5 15,-10 3-7-15,14-6-13 0,-14 6-34 0,0 0-22 0,0 0-37 16,0 0-23-16,0 0-30 0,0 0-18 15,0 0-26-15,0 0-40 0,-42 22-45 0,28-15-66 0,-2 5-371 16,3-7-770-16,1 2 340 0</inkml:trace>
        </inkml:traceGroup>
        <inkml:traceGroup>
          <inkml:annotationXML>
            <emma:emma xmlns:emma="http://www.w3.org/2003/04/emma" version="1.0">
              <emma:interpretation id="{A2118942-8F36-4EA3-8725-CA898F21A0CC}" emma:medium="tactile" emma:mode="ink">
                <msink:context xmlns:msink="http://schemas.microsoft.com/ink/2010/main" type="inkWord" rotatedBoundingBox="8050,8023 11276,7849 11318,8619 8092,8793"/>
              </emma:interpretation>
            </emma:emma>
          </inkml:annotationXML>
          <inkml:trace contextRef="#ctx0" brushRef="#br0" timeOffset="188283.1776">6688 7010 134 0,'0'0'286'0,"0"0"-11"0,0 0-19 16,0 0-8-16,0 0-17 0,0 0-19 15,-33 19-13-15,19-9-11 0,-4-1-16 0,7 0-9 0,-4 6-12 16,-1-5-14-16,2 3-12 0,-3 2-12 0,2-2-4 16,0 0-9-16,1-2-10 0,1 0-5 0,1 1-8 15,-1-3-14-15,1 1-5 0,4-3-7 0,2 0 4 16,0 3-16-16,6-10-4 0,-4 14 0 0,1-8-3 15,3-6-7-15,-6 14 0 0,6-14-4 0,0 0-1 16,3 16 2-16,-3-16-7 0,6 12-9 0,-2-5 11 16,-4-7-5-16,15 8 6 0,-10-4-4 0,2 0-3 0,-7-4 4 15,19 8-8-15,-8-3 2 0,2-3 3 0,-4 1-5 16,3 1 5-16,3-2-9 0,2 4 7 0,-1-1 6 16,-3 1-3-16,7 1-5 0,-7-2 2 15,2 1-5-15,1 0 5 0,4 1-1 0,-7 0 0 0,1 0 5 16,1 1 2-16,-2-1-4 0,-1 2 2 0,1-1 1 15,1 0 1-15,-5 0 0 0,1 1 2 0,-2-2 2 16,-2 0 11-16,0 1 6 0,-3 1 1 0,-3-9-10 16,4 15 11-16,-5-4 6 0,1-11-5 0,-12 22 3 15,1-13-1-15,1 4-4 0,-2-5 8 0,-2 2-8 16,-5 3-3-16,0-2-4 0,-4-4 0 0,7 4-4 16,-9-2 6-16,1-3-7 0,4 1 4 0,-5-2-4 15,0 1 3-15,8-2-8 0,-2-3-4 0,-1 1 0 16,4-1-1-16,3-1-3 0,13 0-8 0,-23-3-22 0,10-1-18 15,13 4-22-15,-12-3-28 0,12 3-23 0,-8-9-27 16,8 9-25-16,0 0-27 0,2-15-32 0,-2 15-40 16,15-12-65-16,-11 6-253 0,2-1-623 15,6-3 276-15</inkml:trace>
          <inkml:trace contextRef="#ctx0" brushRef="#br0" timeOffset="188541.6596">6908 7322 28 0,'7'-6'304'16,"-1"1"-9"-16,-2-2-8 0,-4 7-12 0,9-13-6 16,-3 11-16-16,-6 2-22 0,0 0-19 0,11-9-26 15,-11 9-1-15,0 0-21 0,16 4-8 0,-16-4-8 16,12 11 8-16,-1-1-6 0,-5 1-11 16,1 4-4-16,-1 0-12 0,1 1 4 0,1 4-10 0,-1-3 6 15,-4 1-28-15,2-1-5 0,1 5-6 0,-3-2-4 0,1-4-12 16,1 2-4-16,-2-1-9 0,1-1-6 0,-4 0-15 15,3-2-20-15,-3-1-37 0,3-2-30 16,0-3-18-16,-3-8-26 0,3 13-25 0,-3-13-18 0,5 9-18 16,-5-9-28-16,8 6-26 0,-8-6-32 0,0 0-55 15,0 0-217-15,17-24-558 0,-13 13 248 0</inkml:trace>
          <inkml:trace contextRef="#ctx0" brushRef="#br0" timeOffset="190003.9174">7239 7426 259 0,'0'0'253'0,"13"-3"-7"15,-13 3-9-15,0 0-5 0,0 0-13 0,19 9-5 16,-13-5-5-16,-6-4-12 0,8 11-14 0,1-4-9 16,-3 2-5-16,4 2-14 0,-1 1-8 0,2-1-9 0,-2-1-4 15,1 3 1-15,-1-1-17 0,1 0-5 0,-1-1-12 16,5 1-3-16,-7-1-7 0,-1-3-11 16,0-1-5-16,0 1-12 0,2 0-9 0,-8-8-1 15,7 8-8-15,-7-8-1 0,6 5 3 0,-6-5 3 16,0 0 11-16,0 0 8 0,0 0 1 0,0 0-3 0,0 0 1 15,0 0-17-15,0 0 5 0,0 0-5 0,3-28-6 16,-6 15-3-16,-2-2-4 0,3 1-7 0,-1-4-10 16,0 4 2-16,3-3-1 0,0 1-5 0,0 1 6 15,0-2-11-15,3 3-2 0,0-1 3 0,-1 6-4 16,6-3-2-16,-1 1-7 0,-2 3-11 0,5-3-6 16,-2 4-5-16,4 1-22 0,-3 1-15 0,3 1-8 15,3 2-14-15,-2 1-15 0,0 1-6 0,7 2-12 0,-4-1-5 16,2 6-7-16,-2 1-2 0,1-5-5 15,-1 3 4-15,1 3 6 0,2 0 12 0,-6-2 10 16,4-1 11-16,-1 2 9 0,-4 0 15 0,2-2 9 0,-5 1 16 16,4-1 17-16,-4 1 20 0,1-2 9 0,-2 1 12 15,1 0 13-15,0 1 5 0,-2-2 6 0,-1 2 2 16,8-1 4-16,-5 0 5 0,-3-1 10 0,4-1-2 16,-3-1 0-16,2 1-8 0,0 2-1 0,2-3 3 15,-1 1 0-15,-10-4 0 0,17 1-6 0,-5-1 0 16,-12 0 0-16,22 0 0 0,-12-1-3 0,4-3-16 15,1-1 8-15,1-1-3 0,0 1-2 0,4-2 1 16,-7-1-4-16,4 1-12 0,-2-4 0 0,-2 0 3 16,3 2-9-16,-2-2 8 0,-2-2-4 0,1 0-6 15,-2 1 9-15,-2 0-7 0,-5 0 2 0,2 1-6 16,-3 1-8-16,-3 10 2 0,0-20-3 0,0 20-1 16,-9-14 0-16,5 6-14 0,-5 3 12 0,-5 0 4 0,1 3-6 15,-2 1 6-15,-9 4-3 0,5 0-3 0,-1 2 10 16,-5 1 3-16,1 3 4 0,2 2 1 15,-1 0-11-15,1 4 7 0,8-2 5 0,-2-1-1 0,1 7 0 16,5-6 0-16,4 3-5 0,-2-2-1 0,-1 3 8 16,6-3-6-16,3-2 4 0,0 2 0 0,0 1 2 15,3-4-8-15,0 3 5 0,3-3 3 0,2-4-5 16,1 7-1-16,1-7-4 0,7-1 2 0,-1 1 14 16,0-3-12-16,-1 0-1 0,5-1-2 0,-4-6-4 15,0 2 2-15,4-1-2 0,-1-2-6 0,-2 1 5 16,2-6 3-16,-6 0 4 0,7-2-14 0,-7 0 6 15,2 1 13-15,-1-4-12 0,-1 3 1 0,-1-4 3 16,1 3 8-16,-5-1-14 0,4 2 1 0,-5-2 6 16,-1 5-10-16,0 1 4 0,0 2 10 0,-6 5-12 15,8-11-8-15,-2 5 0 0,-6 6 9 0,7-6-2 16,-7 6-1-16,0 0 5 0,15 0 2 0,-15 0 2 0,0 0-5 16,22 6 6-16,-14 0 2 0,1-1 0 15,4 1 1-15,1 1 8 0,-1-2-13 0,3 1 16 16,-1 0-1-16,5-1 7 0,-1-1 0 0,8-1 7 0,-11 0-9 15,10-3 8-15,-1 0 1 0,-3-3-6 0,8 0-3 16,-4-1 12-16,0-5-15 0,3 4-1 0,-5-2-2 16,1-3-3-16,0-1 0 0,2-2 3 0,-1 1 0 15,-3-4-7-15,0 1-1 0,5-2 9 0,-9-3-14 16,5 1 1-16,-1-2-10 0,-1-7-1 0,-3 4-3 16,-2 0 4-16,-1-1-3 0,1 0 2 0,-8 1 0 15,4 0-1-15,-7-2-1 0,0 1-1 0,-2 3 1 16,-1 1 1-16,-3 2 0 0,3 2-2 0,-6-1 6 15,3 2-1-15,-3-1 6 0,-1 2-7 0,-2 1 1 0,0-1-6 16,-1 0 8-16,1 4 1 0,-3-1-2 0,-2-1 1 16,-2 3 2-16,4 2-2 0,-5-3-4 15,-2 2 4-15,3 6 1 0,-2-1-5 0,1 1 3 0,-2 2-5 16,-1 1 1-16,1-3 8 0,0 6-1 0,1 1 0 16,-2 0-9-16,1 2-3 0,3 0 16 0,-4 2-4 15,5 2 2-15,-4-3 2 0,2 6-13 0,1-4 7 16,-2 6-4-16,8-2 7 0,-7 1-5 0,5 3 9 15,-1-3-3-15,4 7 15 0,-3-1-11 0,4 0 0 16,-1 3 7-16,3-4 12 0,3 4-9 0,-3 0 1 16,3-1-6-16,6-1 4 0,-6 3 6 0,6-7 3 15,-1 4-6-15,-2-4 2 0,3 2-4 0,0-2 5 16,1 0 7-16,5 1 1 0,-4-4-6 0,1 0 6 16,1-1 1-16,-1 2 4 0,1-1 3 0,4-2-4 15,-5 0-1-15,4 0 0 0,-1-4 0 0,2 3 0 16,-1 0-5-16,0-4 4 0,4 0-4 0,-2 0-2 0,1 0-3 15,-2-3 2-15,2 2-7 0,0-5 6 16,4 0-5-16,-4 4 3 0,2-5-11 0,0 0 3 0,1-3-5 16,-4 1 11-16,9 0-5 0,-6-1 0 0,6-4-3 15,-2 4 0-15,-2-4 0 0,-1 3 1 0,-3-6-5 16,7 3-1-16,-7 0-1 0,1 0-2 0,2-4-1 16,-3 1-1-16,-2 2-1 0,1-5-3 0,-2 3 6 15,1-1-6-15,-6 1-2 0,0-1 3 0,1 0-1 16,-2 1 0-16,-4 0 2 0,-3 10-4 0,6-18 6 15,0 10 1-15,-6-1-7 0,0 9 6 0,5-11 1 16,-5 11-1-16,3-13-1 0,-3 13-1 0,0 0 0 16,0-12-1-16,0 12-4 0,0 0-2 0,0 0 6 0,0 0-3 15,0 0 1-15,0 0 6 0,0 0 8 16,25 15 4-16,-19-5 8 0,2-4-1 0,-3 2 1 16,4 4 2-16,-4 0-5 0,8-1 1 0,-4 0-1 0,2 2-1 15,4-3-2-15,-5 1-2 0,2-1-16 0,-2-1-25 16,-1-3-37-16,5 1-59 0,-4-1-50 15,2 2-33-15,-4-2-48 0,5-2-63 0,2-4-104 0,-5 1-308 16,-10-1-789-16,26-11 350 0</inkml:trace>
        </inkml:traceGroup>
        <inkml:traceGroup>
          <inkml:annotationXML>
            <emma:emma xmlns:emma="http://www.w3.org/2003/04/emma" version="1.0">
              <emma:interpretation id="{0C3E2C68-62E2-41BB-B577-5F0998C3BBBB}" emma:medium="tactile" emma:mode="ink">
                <msink:context xmlns:msink="http://schemas.microsoft.com/ink/2010/main" type="inkWord" rotatedBoundingBox="12184,7709 15343,7539 15392,8436 12232,8606"/>
              </emma:interpretation>
            </emma:emma>
          </inkml:annotationXML>
          <inkml:trace contextRef="#ctx0" brushRef="#br0" timeOffset="191138.4916">10761 6739 34 0,'0'-20'286'0,"0"20"-15"0,2-15-4 0,-2 15-11 16,0-13-18-16,0 13-24 0,4-5-20 0,-4 5-8 15,0 0-12-15,0 0-5 0,0 0-8 0,18 27-7 16,-9-11 0-16,-1 5-10 0,-3 5-3 0,10 0-7 15,-1 10 0-15,-1-2-6 0,4 4-2 16,-4-3-6-16,1 0-5 0,-3 0-10 0,3-2-14 0,-4-7 5 16,2-1-11-16,3 4-6 0,-3-9-3 0,0 4-3 15,1 0-5-15,-1-6-5 0,-1-1-6 0,-1-4 4 16,-1 1-12-16,2-3-3 0,-7 0-3 16,5-5-3-16,-4 2-2 0,-1-4-7 0,-4-4 11 0,12 13-13 15,-12-13-3-15,3 4 2 0,-3-4 4 0,0 0-6 16,7 5-1-16,-7-5-8 0,0 0 1 0,0 0-5 0,0 0-3 15,0 0-16-15,0 0-13 0,-16-26-4 16,6 21-14-16,-2-2-2 0,-2 0 9 0,-1 1 0 16,0-1-13-16,-3 1 18 0,1 1-8 0,-6 1 7 0,-2 2-2 15,-4 1 6-15,3 1-2 0,-3 3 8 0,-1 1 0 16,4 3-10-16,2-1 15 0,-8 3 4 0,10 2 7 16,0 0-3-16,-1 2 11 0,4-1 13 0,0-1-9 15,7 0 8-15,-3-1-5 0,6 2 13 0,-2 1-13 16,2 2 6-16,3-6-9 0,5 6 9 0,-4-6 2 15,5-9 1-15,5 23-3 0,-4-15 5 0,5 3-4 16,5 0 2-16,2-3-6 0,-1-2 0 0,8 2 9 16,-7-3-10-16,6-3 1 0,7-2-2 0,-7-4 0 15,1-1-4-15,8-1-4 0,-4-1 1 0,-2-2-3 0,6-4 0 16,-4 1-2-16,-4 2-3 0,2-7-1 0,-1 2-4 16,-2-1-1-16,-1-3 5 0,-1-2-6 15,-1 1 1-15,-3 0-5 0,1 1 3 0,-2-2 1 0,-2 0 1 16,-4 7 1-16,6-3 3 0,-7 3-5 0,2 3 2 15,1-2 2-15,-7 6 0 0,5-1 1 16,-6 8-4-16,6-10-6 0,-6 10 8 0,7-7-1 0,-7 7-1 16,0 0-3-16,0 0 6 0,0 0 1 0,23 9 11 15,-14 1 2-15,1-1 4 0,1 2 1 0,1 1 0 16,-2 2-2-16,2-3 3 0,1 2 9 0,1-1-9 16,-1 2-1-16,1 0 4 0,-2-3-9 0,1-2 4 15,-1 4-4-15,-3 0-4 0,-2-6-2 0,-1 0-9 16,0 0-14-16,-1-1-31 0,-1 3-31 0,-4-9-14 15,6 8-24-15,-6-8-32 0,0 0-32 0,0 0-45 16,-10 14-49-16,10-14-80 0,0 0-276 0,-23-7-683 16,23 7 301-16</inkml:trace>
          <inkml:trace contextRef="#ctx0" brushRef="#br0" timeOffset="191511.5829">11180 6882 237 0,'0'0'241'0,"6"-8"-21"0,-6 8-22 0,14-9-17 16,-14 9-21-16,15-5-13 0,-5 3-11 0,4-2-12 15,2 1-11-15,3 0-11 0,1 2-6 0,7-8-2 16,-2 7 1-16,0-4 2 0,-2 5 1 0,6-3-2 16,-2 4 5-16,-7 1 4 0,-1-1-4 0,2 4 1 15,-5 2-1-15,2-1 6 0,-3 5 4 0,2 0 4 16,-4 3 6-16,-4-2 5 0,-2 7 14 0,-1-1-10 15,5 5 4-15,-8-1 3 0,1 3 0 0,-4 4-3 16,0-4-3-16,0 1-9 0,-3-1 1 0,2-2-2 16,1 2-10-16,1-3-10 0,-1-4-4 0,0 0-12 15,0-3-5-15,0 3-5 0,0-3-6 0,3 1-5 0,-1-5-6 16,4 4-5-16,-2-3-2 0,1-4-11 0,2 0 1 16,5 3-2-16,-2-5-1 0,-1 0-4 0,2-2-3 15,2 2-8-15,4-3-14 0,-5 1-18 0,0-2-25 16,-2-1-33-16,5 0-29 0,1-4-21 0,-4 2-37 15,2-3-26-15,-7-1-34 0,-7 6-39 0,12-9-43 16,-6 0-65-16,-6 9-331 0,2-13-750 0,-2 13 331 16</inkml:trace>
          <inkml:trace contextRef="#ctx0" brushRef="#br0" timeOffset="191850.6199">11473 7249 75 0,'0'0'262'0,"0"0"-27"0,0 0-25 0,0 0-20 16,0 0-20-16,0 0-22 0,0 0-9 0,31-25-11 0,-18 18-13 16,7 0-12-16,5-2-9 0,2-1-14 0,-2 5-5 15,7-2-10-15,-3 4 5 0,0-5 2 16,-2 0 5-16,1 6-5 0,-4-2 16 0,4 2 6 16,-8 1 6-16,3 1 3 0,-3 0 11 0,-4 0 4 0,1 1 1 15,-2 1 8-15,-6-1 8 0,2 2 10 0,-2 0 6 16,-9-3 7-16,17 9 2 0,-10-3-1 0,1-3-3 15,-1 4-3-15,-1-2-11 0,-6-5-11 0,11 12-8 16,-7-5-9-16,2 0-12 0,-6-7-8 0,12 10-13 16,-6-4-1-16,0-1-14 0,-6-5-2 0,9 13-8 15,-3-9-14-15,-6-4-19 0,6 7-34 0,-6-7-34 16,0 0-40-16,7 7-39 0,-7-7-19 0,0 0-29 16,0 0-41-16,0 0-55 0,0 0-61 0,0 0-369 0,0 0-757 15,0 0 335-15</inkml:trace>
          <inkml:trace contextRef="#ctx0" brushRef="#br0" timeOffset="192001.3876">12004 6752 153 0,'-3'-9'361'0,"-3"1"-20"16,6 8-23-16,-8-20-24 0,5 13-12 0,3 7-36 16,-3-10-14-16,3 10-33 0,-4-11-22 0,4 11-30 15,0 0-23-15,0 0-36 0,7-18-37 0,-7 18-35 16,9-10-39-16,-4 7-38 0,-5 3-35 0,16-12-32 15,-7 6-36-15,-2-1-78 0,4-2-145 0,-4 0-417 16,5-1 185-16</inkml:trace>
          <inkml:trace contextRef="#ctx0" brushRef="#br0" timeOffset="192211.3798">12169 6529 211 0,'14'-2'263'0,"-14"2"-16"16,0 0-8-16,0 0-2 0,11 7-4 0,-6 0-7 0,-5-7 0 15,9 23-5-15,-6-5-4 0,4-2-6 16,2 8-5-16,-1 0 3 0,2 3-9 0,-1 8 4 15,6 0-1-15,-2-3-2 0,4 0-7 0,-4 4-10 0,2-1-9 16,-1-8-11-16,-2-1-10 0,-1-1-15 0,0 3-14 16,5 3-10-16,-5-7-15 0,-1 0-5 0,-4-3-12 15,3 0-7-15,-3-3-20 0,-1 0-34 0,-2-4-40 16,3 1-47-16,-2-2-40 0,-1-5-34 0,-2 3-37 16,-1-11-33-16,3 12-44 0,-3-12-29 15,3 7-63-15,-3-7-296 0,0 0-695 0,0 0 308 0</inkml:trace>
          <inkml:trace contextRef="#ctx0" brushRef="#br0" timeOffset="192843.5603">12625 7087 211 0,'12'-3'244'0,"-12"3"-11"0,9-3-9 0,-9 3-5 16,0 0-9-16,15 0-8 0,-15 0-12 0,15-2-9 16,-15 2-15-16,15-4-8 0,-3 1-13 0,-3 1-8 0,4-4-13 15,1-1-8-15,-1 2-10 0,2-5-12 16,0 4-10-16,1-2-3 0,-4-5-11 0,3 6-5 15,-1-3-6-15,-2-1-4 0,0 0-2 0,-5 3 0 0,-4-1-3 16,2-2-1-16,-4 0-10 0,-1 11 0 0,0-19-5 16,-3 8-3-16,-3 2-3 0,-1-2-1 15,-5 3-5-15,0 3 2 0,3-1-7 0,-3 3-2 0,0 1 1 16,12 2-5-16,-33 5 4 0,20-2 2 0,-1 0 2 16,1 3 3-16,2 3-1 0,1 2 4 0,1 0 7 15,3 3-6-15,-1-1 3 0,1 4 9 0,1 1 0 16,5-1-4-16,-1 4-2 0,2-3-2 0,7 5 3 15,-4-4-12-15,5 2 5 0,3-3-1 0,6 1-2 16,-11-3 3-16,13-1-9 0,-5-3 0 0,3 1 2 0,-2-6-7 16,2 3 3-16,-2-5-5 0,2-3-5 15,2-1-8-15,-1-1 10 0,-1-1-3 0,-3-1 15 16,0-3-17-16,-5 3 1 0,5-7-3 0,-3 1 10 0,-5 1-7 16,1 1 3-16,1-4-3 0,0 1 8 0,-5-1-1 15,2 3 5-15,0-1-8 0,0 1 0 16,-1-2 3-16,-5 9-2 0,7-8-3 0,-7 8-1 0,9-7-5 15,-9 7 13-15,0 0-10 0,12 0 11 0,-12 0 1 16,0 0 5-16,15 7-6 0,-9 0 13 0,-6-7 0 16,13 12 19-16,-7-5-23 0,0-1 6 0,2 1-3 15,-2 3-4-15,0-6 6 0,0 2 0 0,-6-6-5 16,10 11 7-16,-4-5 3 0,-6-6 12 0,0 0 11 16,10 8 18-16,-10-8 20 0,0 0 5 0,0 0-4 15,0 0-6-15,0 0-6 0,0 0-3 0,15-18-4 16,-15 9-4-16,2-5-6 0,1-1-8 0,3-1-4 0,1-1-8 15,-4-6-1-15,8-1-9 0,1-2-13 0,4-7-17 16,2 1-20-16,1 0-30 0,2-1-22 16,1 0-15-16,5 1-41 0,3 4-21 0,0 3-24 0,3 1-16 15,1 0-23-15,2 9-28 0,-2-3-45 0,0 0-54 16,-4 8-389-16,5-8-783 0,0 6 346 0</inkml:trace>
        </inkml:traceGroup>
        <inkml:traceGroup>
          <inkml:annotationXML>
            <emma:emma xmlns:emma="http://www.w3.org/2003/04/emma" version="1.0">
              <emma:interpretation id="{5C95CA2D-823E-4A1B-A6D1-0B18C60227D7}" emma:medium="tactile" emma:mode="ink">
                <msink:context xmlns:msink="http://schemas.microsoft.com/ink/2010/main" type="inkWord" rotatedBoundingBox="16043,7368 21712,7063 21787,8456 16118,8761"/>
              </emma:interpretation>
            </emma:emma>
          </inkml:annotationXML>
          <inkml:trace contextRef="#ctx0" brushRef="#br0" timeOffset="194232.4717">14524 6967 139 0,'-9'-7'224'0,"9"7"-10"0,0 0-4 15,0 0-14-15,0 0-1 0,0 0-11 0,-7-7-2 16,7 7-8-16,0 0-9 0,0 0-12 0,0 0-8 15,0 0-15-15,0 0-8 0,0 0-8 0,0 0-6 16,0 0-1-16,-17 16-1 0,14-1-4 0,-3-2 2 16,0 5 0-16,0-3 1 0,3 3-7 0,-1 4 7 15,-2-4-12-15,4-1-5 0,1 2 0 0,-2 2-8 16,3-5-3-16,0 2-4 0,4-5 1 0,-2 4-11 16,2-2-4-16,2-1 3 0,2-3 8 0,-1-1-2 15,1-3-6-15,2 0-4 0,1 0-1 0,2-1-9 16,3-3 3-16,-1-3-9 0,5 1 9 0,-4-4-18 15,2 2 4-15,1-5-9 0,4-1 3 0,1 0-11 16,-5-1 5-16,-3 1-3 0,2-4-4 0,-4 2-1 16,1-2-2-16,1-7 7 0,-5 6-14 0,0-2 5 15,0-3-4-15,-4-1 11 0,1 5-14 0,-1-5-7 0,-1 3 6 16,-4 1-3-16,1-1-1 0,-2-1-2 0,-1 5 7 16,0-3 0-16,0 14-7 0,-7-21 2 0,2 10 2 15,-1-2 1-15,0 6-4 0,-1-4-2 0,-1 4-7 16,-4-4 9-16,2 5 1 0,-2 2-11 0,0-1 9 15,-3 0 3-15,-1 1-2 0,-2 2 1 0,0 1 0 16,0-2 1-16,2 6-4 0,-4-2-3 0,2 1 1 16,4 2 2-16,-4 3 0 0,4-2-2 0,-2 1 3 15,-1 1-4-15,3 3 5 0,-4-2-7 0,4 1 21 0,1 2-15 16,2 0-4-16,-1 1-18 0,2 0-14 16,1-1-19-16,2 2-9 0,2-4-21 0,2 0-17 15,-1 1-21-15,2 0-27 0,2-10-27 0,0 18-23 0,3-10-29 16,-3-8-59-16,8 11-298 0,-8-11-635 0,12 2 282 15</inkml:trace>
          <inkml:trace contextRef="#ctx0" brushRef="#br0" timeOffset="194578.383">15186 6425 93 0,'0'0'304'0,"0"0"-26"0,0 0-21 16,0 0-13-16,0 0-13 0,0 0-9 0,0 0-15 16,5 34-8-16,-8-16-7 0,7 1-9 0,-2 7 5 15,2 10-20-15,-1-1-3 0,6 3-6 0,-4-2 0 16,0-8-1-16,1 10-13 0,5-1-6 0,-4 0-1 0,8 3-11 15,-1-5-10-15,-4 0-11 0,4 0-2 16,-5-8-12-16,-4 2-8 0,3-4-3 0,4-2-11 16,-3 0-3-16,-2 0-10 0,4-2-2 0,-2-7-4 0,-3 3-15 15,0-3-5-15,0-3-49 0,-2 0-22 0,-1-5-24 16,-3-6-19-16,6 13-27 0,-6-13-22 0,0 8-38 16,0-8-54-16,0 0-67 0,0 0-339 0,0 0-681 15,0 0 301-15</inkml:trace>
          <inkml:trace contextRef="#ctx0" brushRef="#br0" timeOffset="195938.5942">15684 6205 106 0,'0'0'260'0,"0"0"-18"0,0 0-11 0,11 25-11 15,-8-12-6-15,1 6-7 0,2 4-7 0,0 3-9 0,3 11-9 16,3 2-14-16,-2-3-5 0,2 6-9 16,-1 2-10-16,2 0 1 0,-2-1-15 0,1 1-12 0,0-2-3 15,-1-6-9-15,-2 2-11 0,3-2-3 0,-6 1-7 16,2-12-4-16,-2 1-7 0,1-1 1 0,-4 1-16 16,3-4 1-16,0-2 6 0,0-3-17 0,-1-3-8 15,-2 0 5-15,0-4-12 0,-2-2 0 0,2 2-4 16,0-1-1-16,-3-9-4 0,3 15 9 0,-3-15-11 15,4 5 4-15,-4-5-3 0,0 0-1 0,0 0-5 16,0 0 0-16,0 0-5 0,0 0 4 0,0 0-10 16,0 0-3-16,0 0-8 0,0 0-6 0,-17-35 1 15,9 24-12-15,-1 0 12 0,-3 1-5 0,-1 0-3 16,1-1 4-16,-3 4 1 0,-1 0 4 0,1 0-7 16,-2 0 7-16,1 3-3 0,-1-2 11 0,1 5 2 15,0 1 6-15,16 0-7 0,-23 1 6 0,14 2 1 0,0 1 8 16,-1 2-5-16,2 1 8 0,-1 4-8 15,1 0 4-15,2 2-3 0,3 0 1 0,-3 0 17 16,4 3-2-16,-1 1 1 0,3-3 2 0,3 1-1 16,-1-2 10-16,2 3-14 0,1-3-3 0,4-2-9 0,-2 2 8 15,5-3 4-15,-2-2-1 0,4-1-6 0,-1 0 1 16,4-5-3-16,2 2 2 0,-3-4-4 16,4 0-1-16,-1-5 5 0,4-1-10 0,-4-1-5 0,3-6 0 15,2 6-6-15,-1-6-7 0,-1-3 2 0,-3-1-1 16,2-3-12-16,-3-2 5 0,1-2-1 0,-2 2-3 15,1-3 6-15,-3 1-4 0,-2-3 4 0,1 4-2 16,-1 3-1-16,-6 4 9 0,-1 2 2 0,-1 2-1 16,1 0-12-16,-3 2 20 0,-3 10-8 0,6-9 1 15,-6 9-6-15,6-7 4 0,-6 7 5 0,0 0 7 0,0 0-1 16,0 0 3-16,13 22 8 0,-11-13 0 16,4 6-5-16,-2-1 4 0,2 1-1 0,-3-2 5 15,4 1-6-15,2 1 10 0,-1 2-11 0,1-3 1 0,1-1 6 16,-1-2 10-16,3 1-13 0,-3-4-5 0,5 0 15 15,-1 0-13-15,-3-5-5 0,4 1 5 16,1-3-8-16,3-2 3 0,-3 0-5 0,2-3-12 0,0-2-14 16,7-2-6-16,-3-3-8 0,-4 2-4 0,1-5-1 15,5 0-4-15,-7 0-4 0,-2-1 1 0,3-2 5 16,-3 3 8-16,-1-5 1 0,-1-1 3 0,-3 6 6 16,-1 1 6-16,-2 2 6 0,-6 11 9 0,12-19 17 15,-12 19 6-15,6-15 8 0,-5 11-6 0,-1 4-2 16,6-10-1-16,-6 10-1 0,0 0 3 0,0 0 2 15,0 0-14-15,0 0 2 0,0 0-3 0,0 0-2 16,12 19-9-16,-12-19 5 0,7 18 10 0,-1-10-11 16,0-3 11-16,2 5 1 0,-1 0-1 0,2 0-18 0,0 1 20 15,0-5-5-15,4 3-5 0,2 0-4 0,-1-5 11 16,2 0 3-16,1-1-5 0,1 0-6 16,-1-2 3-16,4-1-7 0,3-1 5 0,1-2 2 0,2 0-6 15,0-1 3-15,-1 2 3 0,-1-1-2 0,3 1-7 16,-1-5-4-16,-2 1 5 0,2 1 11 0,3 3-7 15,-3 0-2-15,-3-4 4 0,3 2-4 0,-3 0 3 16,-4 1 5-16,6 3 1 0,-1-7-5 0,-1 7 8 16,1-3-7-16,-5 1 14 0,1 1-11 0,-1 0 5 15,6-8-6-15,1 4 15 0,-6 2-12 0,4-2 2 16,0-2-5-16,1 1 0 0,2-4-2 0,-4 3 2 16,-8-1 1-16,2-3 3 0,-1 6-5 0,-4-2 7 15,3-1-7-15,-7-3 5 0,2 5 0 0,-11 6 0 16,10-18-8-16,-7 8-9 0,-3 10 4 0,0 0-8 15,-10-25-4-15,2 12-1 0,-5 4-3 0,-2 0-5 16,-6 2-5-16,-4 4 7 0,-7 2-4 0,0 3 4 0,-10 7-3 16,2-7 8-16,-1 7-10 0,10 1-1 15,3 2 10-15,1-3 0 0,3 5 5 0,2-3-5 16,4-1 5-16,3 3-2 0,3-1 3 0,-2 2 6 0,7 0 0 16,1 0-1-16,0 1-2 0,0 1-2 0,6-3 4 15,0 2 3-15,4 2 3 0,-1-2 1 16,3 1 0-16,0-1-2 0,2 2-3 0,5 4 17 15,1-4-2-15,-1-2-16 0,5 4 8 0,0 0-3 0,-3 0 5 16,1-1 21-16,2 0-22 0,0 1 6 0,-5-3 8 16,10 2-9-16,-5 4 11 0,-2-3 10 0,4-1 7 15,-1 2 8-15,-1-3 4 0,-2 1 1 0,2 0-3 16,0-1 2-16,-8-6-1 0,4 3 0 0,-2 1-6 16,-2-2-1-16,-1-1 7 0,-1 0 7 0,-1 0-10 15,-4-3 5-15,0 1 2 0,0-3 1 0,-3-7 0 16,0 19-2-16,-6-13-6 0,0 5-1 0,-1-1-1 15,-4-1-3-15,2-2-5 0,-3 2-1 0,-3-5-1 16,2 2-4-16,0 4-2 0,-1-4 4 0,-2-4-6 0,1 1-6 16,-3-1-12-16,-1-2-12 0,2-2-29 0,-2 2-30 15,-1-6-35-15,-1 1-36 0,-4-6-33 16,-2-2-51-16,-9 0-68 0,5-10-79 16,-3-1-325-16,-2 2-753 0,6-4 333 0</inkml:trace>
          <inkml:trace contextRef="#ctx0" brushRef="#br0" timeOffset="196130.3674">17031 6355 144 0,'5'-17'334'15,"0"6"-31"-15,-2 4-33 0,5-2-29 0,4 0-24 0,-2 0-23 16,4-1-26-16,5 5-31 0,5-4-50 0,3 4-43 15,3-1-58-15,-2 4-67 0,5-1-116 16,6-1-112-16,-7 4-333 0,10-4 149 0</inkml:trace>
          <inkml:trace contextRef="#ctx0" brushRef="#br0" timeOffset="196336.4209">17814 6433 224 0,'6'13'325'0,"0"0"-10"0,-2 3-22 15,1-4-17-15,1 2-6 0,-3 4-19 0,1-1-19 0,2 1-17 16,2-4-15-16,-2 2-12 0,3 0-18 0,-8-1-19 16,7 1-13-16,-7-2-13 0,4 0-11 0,-2-4-16 15,0 3-23-15,0 0-27 0,-3 0-33 0,2-2-36 16,-2-11-41-16,-5 18-56 0,2-10-56 0,3-8-88 16,-8 8-253-16,8-8-557 0,0 0 246 0</inkml:trace>
          <inkml:trace contextRef="#ctx0" brushRef="#br0" timeOffset="196622.4463">18078 6522 91 0,'0'0'260'0,"9"8"-6"0,-3-1-8 0,0-2-16 15,1 4-6-15,1 0-6 0,2 6-10 0,2-6-14 16,-3 5-5-16,2-2-12 0,-1 0-11 0,0 1-7 15,-1-2-15-15,3 5 5 0,-3-2 1 0,0-2-18 16,-4 2-7-16,-1-2-8 0,1-1-5 0,-5-1-1 16,0-10-6-16,-6 22-5 0,0-8-11 0,-2-8 0 15,-4 9-14-15,-3-2 1 0,-7 1-9 0,4 3-16 16,-4-5 1-16,-2-2-4 0,6 0-5 0,3 1-1 16,-3-3-4-16,0 0-6 0,3 0-2 0,6-5-3 15,-3 4-10-15,2-6-14 0,10-1-16 0,-16 3-39 16,16-3-21-16,-15-3-35 0,15 3-34 0,0 0-51 15,-12-9-58-15,12 9-91 0,0 0-236 0,1-22-626 0,-1 22 277 16</inkml:trace>
          <inkml:trace contextRef="#ctx0" brushRef="#br0" timeOffset="197556.4734">18357 6697 182 0,'12'0'278'0,"-12"0"-10"15,0 0-14-15,19 4-7 0,-19-4-10 0,14 3-8 16,-7 1-13-16,2 1-11 0,3 3-8 0,0-1-10 16,0 2-13-16,-2 0-8 0,2 1-11 0,0 1-7 15,-1-2-20-15,0 2-6 0,1 0-4 0,0-3-11 16,-3 3 0-16,2 1-9 0,-7-5-8 0,5-2-19 16,-6 3 8-16,5-1-16 0,-8-7-1 0,9 12-15 15,-9-12 16-15,4 10-17 0,-4-10-5 0,4 4-3 0,-4-4-4 16,0 0-6-16,0 0-2 0,0 0-4 15,0 0-9-15,0 0-9 0,0 0-6 0,0 0-8 0,0 0-3 16,5-26-13-16,-4 17-12 0,1-5-8 0,-2-2 1 16,1-2-6-16,5 0-3 0,-1 1 1 15,-2 3 2-15,3-4 9 0,0 0-1 0,-2 2 5 0,2 1 3 16,2 3 6-16,-5 3 2 0,6-4 8 0,-6 9 5 16,-3 4 3-16,12-10 6 0,-12 10 6 0,8-4 8 15,-8 4 0-15,0 0 7 0,17 9 6 0,-11-3 1 16,-2 3 0-16,7 2 5 0,-4-1 1 0,2 2 1 15,2-2-3-15,-4 3 3 0,5-3 5 0,0 2-9 16,1-1-6-16,-2 1 16 0,2-4-11 0,-1 2-2 16,2-1 0-16,0 0-1 0,-2-3-5 0,2-2-1 15,2 0-5-15,-5-3 0 0,2 1-6 0,-1-2-4 16,-12 0 6-16,24-3-18 0,-11-4 0 0,-2 3-3 0,1-4 4 16,1 2-7-16,-2-1 3 0,-1-3-10 0,2-2-4 15,0 0 1-15,-2 0 4 0,1-2-4 16,-4-2 0-16,5 1-6 0,-4-1 9 0,-1 5 5 0,3-1 4 15,-1-1 0-15,-1 6 1 0,-1 3 0 0,4-1 3 16,-11 5 2-16,15-5 7 0,-5 5 6 0,-10 0 4 16,18 10 6-16,-6-10 5 0,4 7 4 0,-2 1 9 15,1 1 1-15,4 6-1 0,-2-7 2 0,0 2 1 16,7 3 9-16,-1-2 2 0,-1-4 2 0,2 0-7 16,1 3 2-16,2-6 0 0,-2 2 2 0,-1-1-3 15,3-2-5-15,0-2-3 0,0-1-1 0,1-1-18 16,-1-5 9-16,-5 1 1 0,5-1 1 0,-7 2-7 15,5 0-3-15,-9-3 0 0,1-2-2 0,-1 0-2 0,-4-1-2 16,0-4-14-16,0 1 1 0,-5 2-14 16,1-3-7-16,-5-3-3 0,0 3 12 0,-3-1 4 15,0 2-13-15,0 13 2 0,-11-18 7 0,5 12-4 0,-3-6 10 16,-4 6-5-16,-5 5 1 0,2-1 6 0,-10 4-3 16,-2-1-5-16,-2 6 12 0,6-1 2 0,-1 4-5 15,1 1 1-15,5-4 5 0,4 5 6 0,-5 1 4 16,4-3-1-16,0 4-1 0,2 4 2 0,1-7 1 15,5 4 5-15,1-3 4 0,1 0-12 0,0 1 2 16,3-3-2-16,3 0 4 0,0-10 1 0,0 19-3 16,1-9 1-16,-1-10-4 0,8 13 0 0,-1-8-1 15,1 1-2-15,-1-4 2 0,-7-2-17 0,26 0-7 16,-14-1 3-16,3 0 2 0,2-5-9 0,0-3 4 16,-1 0-12-16,5-4 19 0,-2-2-9 0,4 1-4 15,-1-3 9-15,1 2-2 0,-4-2 3 0,3 2 2 16,-2 2-2-16,-4-1 3 0,-2 6 5 0,2 1 3 0,-3-2-3 15,4 5 2-15,-4-1 5 0,1 3 0 0,1 2 1 16,-15 0 1-16,25 7 4 0,-13-5-9 16,3 5-1-16,-2 2 6 0,1 4-7 0,1-2-27 0,4 3-28 15,-6-2-36-15,1 3-50 0,-4 0-67 0,4-1-99 16,-4 0-306-16,0 0-669 0,4 1 297 0</inkml:trace>
        </inkml:traceGroup>
        <inkml:traceGroup>
          <inkml:annotationXML>
            <emma:emma xmlns:emma="http://www.w3.org/2003/04/emma" version="1.0">
              <emma:interpretation id="{C14BC4FF-5AAF-4B97-A58C-D1338A58F004}" emma:medium="tactile" emma:mode="ink">
                <msink:context xmlns:msink="http://schemas.microsoft.com/ink/2010/main" type="inkWord" rotatedBoundingBox="22610,7459 25275,7316 25348,8672 22683,8815"/>
              </emma:interpretation>
            </emma:emma>
          </inkml:annotationXML>
          <inkml:trace contextRef="#ctx0" brushRef="#br0" timeOffset="198937.0727">21280 6392 244 0,'1'-8'273'0,"-1"8"-9"0,8-8-23 0,-8 8-18 16,0 0-16-16,6-7-19 0,-6 7-7 0,0 0-10 15,0 0-16-15,25 17-1 0,-17-6-17 0,-1 0-5 16,1 3-11-16,-2 3-2 0,3 5-2 0,-3 4-11 16,-4-1-5-16,1 3-5 0,0-3-12 0,-6 0 0 15,3-2-8-15,-3 2 2 0,-5-1-7 0,3-8-3 16,-5 4-12-16,-2 1 6 0,3-6-5 16,0-2 7-16,-3 1-23 0,-2 1 9 0,3-2-5 0,-4-2-13 15,-2-3 8-15,2 2-6 0,-3-4 0 0,0-3-9 16,-1 0-2-16,-6-3 5 0,5 1-4 15,-1-5-5-15,4 1-8 0,0-6-7 0,-1 1-3 0,-1-4-17 16,-2-5-7-16,6 0-4 0,-1 0-11 0,2-7-13 16,7 1 7-16,-1-1 3 0,7 0 0 0,-2 7-7 0,3-1 3 15,6-4 8-15,-2 6-1 0,4-2 6 0,1 1 4 16,0 3-3-16,4 0 7 0,1 3 6 0,0 1-4 16,4 0 4-16,-1 7 4 0,2-2 7 0,1 2-1 15,-1 3 6-15,6 1 6 0,2 1 3 0,1 3 2 16,-2 3 4-16,1 2 2 0,8 5 8 0,-8 1 1 15,9 4-9-15,-12-2 5 0,12 9 5 0,-2-2-6 16,-4 4 2-16,-2 2 3 0,1-4-1 0,-1 8 1 16,-3 0 0-16,-4-2 5 0,3-1 2 0,-3 3 11 15,0-2-14-15,-2 4-1 0,0 5 2 0,-2-2-3 0,-2 0 5 16,-2-2-9-16,2 0-11 0,-3 4 16 16,-3 0-11-16,0-4 5 0,0 0-5 0,-3-1 10 15,-3-7-8-15,-2-5-1 0,2 5-3 0,-1-3-2 0,-4 2 9 16,-2-4-1-16,1-1-6 0,-3-4 5 0,0 2 1 15,-1-7-10-15,-4 1-4 0,2-1 10 0,-4-2-2 16,1-1 0-16,-2 1-4 0,1-7 5 0,-1 2-12 16,1-1 11-16,-2 1-3 0,-3-6 10 0,3-1-9 15,-3-1 2-15,-1-7-5 0,1 0-6 0,-3-6-2 16,8-3 16-16,-4-2-19 0,6-1-9 0,-3-6-20 16,4 1-18-16,5-12-2 0,2-5-17 0,0-2-19 15,9-2-17-15,2-4-15 0,13-19-21 0,4 2-6 16,2 4-5-16,0 2 6 0,5-4-4 0,-5 21 25 15,2 0 7-15,-3 3 20 0,7 0 17 0,-6 8 21 16,0 4 26-16,-2 0 27 0,-4 10 19 0,0-1 23 0,-3 7 14 16,-3 2 13-16,-3 1 13 0,1 0 2 15,-5 2 7-15,2 2-8 0,-4-1 1 0,-6 6-4 0,13-5 1 16,-13 5-2-16,11-1 3 0,-11 1 3 0,16 1-1 16,-16-1-4-16,15 9 4 0,-7-5-19 0,2 6 15 15,-1-6-6-15,0 3-1 0,6 4-7 0,-2-1-2 16,1-2-5-16,1 3-7 0,-2-5 6 0,5 3-6 15,-5-1-5-15,2-1 1 0,-1-4-3 0,1 1-3 16,1 2 3-16,-1-5-2 0,0-1-2 0,1 0 0 16,1-1-4-16,-4-3 2 0,2 2-4 0,1-5-1 15,-2 0 6-15,-2-3-10 0,-2 3 5 0,2-4-2 16,-6 5 4-16,2-2 5 0,-2-2 0 0,-6 10 0 16,7-18 1-16,-5 9-11 0,-2 9 6 0,-3-18-7 0,-3 7-5 15,0 1-8-15,-6-1 8 0,-2 3-4 16,-1-2-1-16,-3 2-2 0,-4 2-3 0,-3 2 0 0,-4-2-1 15,3 5-5-15,-4-2 4 0,0 6-9 0,-1-3 5 16,-1 2-4-16,4 1-9 0,0 3-22 0,-2 0-8 16,3-3-31-16,5 4-24 0,-4 2-16 0,7-3-24 15,-1-2-25-15,-3 1-32 0,6 0-34 0,2 1-30 16,3-2-36-16,5-3-74 0,7-1-244 0,0 0-658 16,-20-3 292-16</inkml:trace>
          <inkml:trace contextRef="#ctx0" brushRef="#br0" timeOffset="199080.5585">22066 6349 206 0,'4'-7'281'15,"2"0"-25"-15,-3-2-23 0,-3 9-24 0,6-9-18 0,-6 9-23 16,8-8-28-16,-8 8-32 0,7-5-41 0,-7 5-52 16,0 0-63-16,18 0-114 0,-18 0-116 0,18 0-300 15,-18 0 133-15</inkml:trace>
          <inkml:trace contextRef="#ctx0" brushRef="#br0" timeOffset="199666.3246">22542 6547 182 0,'6'13'244'0,"1"3"-13"0,1-3-10 0,-1 0-12 15,0 0-12-15,-1 3-14 0,2-6-17 0,-2 5-13 16,1-7-14-16,-1 1-16 0,0 1-14 0,-1-2-10 15,1 2-8-15,-3-3-8 0,-3-7-7 0,7 10-7 16,-7-10-6-16,5 4-4 0,-5-4-1 0,0 0-5 16,0 0-4-16,0 0-9 0,0 0-2 0,0 0-5 15,0 0-5-15,0 0-3 0,0 0 0 0,0 0-5 0,-26-27-1 16,25 19-3-16,-1-7-3 0,-1 0-3 0,3-2 2 16,5 1-9-16,-4-1 3 0,4-1-3 0,2 4-5 15,-1-1 6-15,2 2-4 0,1 2 0 16,1 2 4-16,3-2-1 0,-1 4 9 0,3-1-2 0,0 1 9 15,3-2 3-15,-2 5 0 0,1 3 4 0,2 1 7 16,1-3-5-16,-1 1 3 0,-1 1-1 0,1 2 4 16,7-1-3-16,1 2 1 0,-1-4-1 0,1 2-4 15,0 0 2-15,0 2-2 0,3-4-1 0,0-1 2 16,-5 1-6-16,2-5-1 0,0 3-1 0,-2-2-2 16,-6 1 2-16,1-2 2 0,2-2-5 0,-2 5-7 15,-3-6 5-15,-2 0-2 0,-3 3 1 0,0-4-2 16,-1 1-2-16,-5 2 1 0,-2-3-3 0,-1 1 5 0,-3 10-12 15,0-16-6-15,0 16 6 0,-9-16-2 0,-1 8-4 16,-4-1 4-16,-1 3 2 0,-4 3-2 0,-6 3-5 16,-4-4-2-16,2 10 5 0,1 1-4 15,-1 0 3-15,1 2 1 0,4 3 1 0,1 3 8 0,3 1 6 16,3-4-7-16,-1 7 10 0,2 0 5 16,1 3 4-16,7 1 1 0,5-5 5 0,1 3 4 15,1-4-3-15,7 7 11 0,3-2 15 0,6-4 4 0,-1-1 3 16,10-4 4-16,-1 1-6 0,15-1 3 0,1-2-1 15,-1-4-8-15,6-1-4 0,-1-4-10 0,-2 1 12 16,2-3-15-16,-5 0-10 0,0-5-30 0,-7 3-33 16,-6 2-37-16,-2-9-46 0,-4 8-41 0,-7 0-79 15,1-3-109-15,-10-3-297 0,1-1-694 0,-6 8 307 16</inkml:trace>
        </inkml:traceGroup>
        <inkml:traceGroup>
          <inkml:annotationXML>
            <emma:emma xmlns:emma="http://www.w3.org/2003/04/emma" version="1.0">
              <emma:interpretation id="{0D5F553E-018F-401D-B81B-9D86565E0C69}" emma:medium="tactile" emma:mode="ink">
                <msink:context xmlns:msink="http://schemas.microsoft.com/ink/2010/main" type="inkWord" rotatedBoundingBox="26236,6794 28770,6657 28817,7534 26283,7670"/>
              </emma:interpretation>
            </emma:emma>
          </inkml:annotationXML>
          <inkml:trace contextRef="#ctx0" brushRef="#br0" timeOffset="201461.4319">24564 5713 33 0,'0'0'268'0,"2"-12"-20"0,-2 12-23 16,0 0-17-16,0 0-13 0,0 0 1 0,0 0-7 15,0 0-10-15,4 43-3 0,-3-18-10 0,2 2-6 0,2 8-7 16,-1 3-7-16,1 2-1 0,-2 0-8 15,3-1-10-15,-3-3 7 0,3 5-12 0,0-5-4 16,-2 2-6-16,4-3-13 0,-5-9 2 0,-3 0-9 0,6 2-5 16,-2-2-8-16,-1 0-3 0,2-1-10 0,-1-1 0 15,1-4-4-15,-1-3-12 0,-1-1-1 0,1-1-7 16,2-1-9-16,-4-3 6 0,2 2-2 0,-2-4 1 16,-2-9-9-16,4 10-3 0,-1-3-12 0,-3-7 7 15,0 0-1-15,5 11-2 0,-5-11 11 0,0 0-6 16,9 3-4-16,-9-3-5 0,0 0 7 0,16-13-4 15,-16 13-7-15,15-11-4 0,-3 1-4 0,-3-3-4 16,3 2-8-16,3-9-4 0,4 4 0 0,1 1-5 16,-1-2 4-16,6 1 0 0,-4-2-1 0,8 1 3 15,-4 2-4-15,9 1 7 0,-4 2 0 0,0 4 3 16,0 1 5-16,-1 0-1 0,1 3 9 0,-1 1 8 16,-1 3-4-16,-1 0 10 0,0 2-2 0,-2 0-8 0,0 5 9 15,-5-1 9-15,-1 1 8 0,-4 0-11 0,0 1 7 16,-2 3-2-16,-1-1-14 0,0 0 18 0,-1 1-5 15,-7-2-1-15,4 2 9 0,-4 0-2 0,-4-2-2 16,0 6 5-16,-7-4-1 0,-1 2-3 0,-1-2 0 16,-6 3-11-16,-4 0 7 0,-2 0-4 0,-4-1 1 15,2 1-8-15,-2-5 0 0,-2 0 2 0,-1 2-6 16,-4-4-1-16,7 0-5 0,3-2 3 16,2 0-2-16,-1 0 6 0,4-5-5 0,2 1-2 0,1-2-6 15,2 2-5-15,12-1-6 0,-19-2-14 0,19 2-11 16,-9-11-16-16,9 11-17 0,1-13-2 0,-1 13 5 15,20-21 0-15,-1 6-3 0,2 3-2 0,2-4 5 16,12-1 4-16,1-1 8 0,1 1 6 0,1 3 0 16,2-3 6-16,2 9 8 0,-2-9 8 0,0 7-5 15,-11 2 5-15,11-5 6 0,-10 6 12 0,-4-3 5 0,3 3 17 16,-4 0 12-16,2 1 7 0,-11 4 1 16,1 0 7-16,-8 1 2 0,3-3-5 0,-12 4 7 0,15 0-7 15,-15 0 1-15,16 0 3 0,-16 0 6 0,15 2 4 16,-15-2 2-16,7 9 2 0,-1-3 0 0,-3 3 3 15,6 4-1-15,-7-6-3 0,4 4-4 16,0-1-8-16,-2 4 1 0,2-7-2 0,3 6-6 0,-4 0 2 16,-1-4-5-16,4-2-4 0,-7 6-6 0,5-6 4 15,-2 2-3-15,4 2-4 0,-4-5-17 0,-4-6-29 16,3 16-29-16,-3-16-36 0,6 7-37 0,-6-7-28 16,0 0-38-16,3 8-36 0,-3-8-52 0,0 0-88 15,0 0-353-15,0 0-780 0,0 0 345 0</inkml:trace>
          <inkml:trace contextRef="#ctx0" brushRef="#br0" timeOffset="201874.0504">25797 6010 15 0,'0'0'261'0,"9"-3"-22"0,-9 3-24 0,14-3-23 16,-14 3-29-16,19 0-26 0,-19 0-25 0,28 6-33 15,-11-3-27-15,2 3-27 0,2-2-15 0,-3 3-4 16,6 4-7-16,1 1 8 0,-2 1-1 0,-1 1 10 16,-3 2 7-16,1 2 2 0,-2-4 20 15,0 4 12-15,-2-1 12 0,0 1 17 0,-8-1 13 0,4-4 10 16,-2 1 9-16,2-1 9 0,-4 2 10 0,1-4-1 16,-2 3-4-16,2-3 2 0,-2 0-6 0,-1 2-1 15,3-2-9-15,-4 0-6 0,1-4-2 0,0 1-12 16,0 3-1-16,-5-4-5 0,5 1-9 0,-6-8-2 15,9 14-8-15,-4-12-9 0,-5-2-1 0,9 9-6 16,-9-9-6-16,5 5 12 0,-5-5-17 0,0 0 18 16,0 0-5-16,11 1-1 0,-11-1-5 0,0 0-2 0,12-17 1 15,-9 6-3-15,4-6 3 0,-1 3-3 0,8-10-7 16,-1 0-6-16,9-8 2 0,1-2-8 0,7 0-5 16,1-3 2-16,2 2-2 0,6 0-3 0,-1 6-4 15,4-2-11-15,4 5 1 0,2 1-19 0,1 4-24 16,1 2-30-16,-3 7-24 0,2 1-37 0,-1 7-39 15,-5 0-51-15,-11 2-79 0,-5 2-382 0,2 0-732 16,-3 0 324-16</inkml:trace>
        </inkml:traceGroup>
      </inkml:traceGroup>
    </inkml:traceGroup>
    <inkml:traceGroup>
      <inkml:annotationXML>
        <emma:emma xmlns:emma="http://www.w3.org/2003/04/emma" version="1.0">
          <emma:interpretation id="{CCAFEED0-0F5F-4EF6-93EC-DCCB9AC34DDB}" emma:medium="tactile" emma:mode="ink">
            <msink:context xmlns:msink="http://schemas.microsoft.com/ink/2010/main" type="paragraph" rotatedBoundingBox="2787,10215 25079,8858 25174,10422 2882,11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7B3B95-A402-46DF-8637-EC00A43D84F5}" emma:medium="tactile" emma:mode="ink">
              <msink:context xmlns:msink="http://schemas.microsoft.com/ink/2010/main" type="line" rotatedBoundingBox="2787,10215 25079,8858 25174,10422 2882,11779"/>
            </emma:interpretation>
          </emma:emma>
        </inkml:annotationXML>
        <inkml:traceGroup>
          <inkml:annotationXML>
            <emma:emma xmlns:emma="http://www.w3.org/2003/04/emma" version="1.0">
              <emma:interpretation id="{11E5FE19-5F49-43A9-8D3D-568878E14070}" emma:medium="tactile" emma:mode="ink">
                <msink:context xmlns:msink="http://schemas.microsoft.com/ink/2010/main" type="inkWord" rotatedBoundingBox="2787,10215 4665,10101 4725,11077 2847,11191"/>
              </emma:interpretation>
            </emma:emma>
          </inkml:annotationXML>
          <inkml:trace contextRef="#ctx0" brushRef="#br0" timeOffset="204118.6182">1200 9622 185 0,'0'0'290'0,"0"0"-20"0,0 0-7 0,0 0-17 16,-16-2-10-16,16 2-17 0,0 0-16 0,0 0-12 16,0 0-14-16,0 0-18 0,0 0-16 0,0 0-12 0,-14 5-15 15,14-5-3-15,-3 11-6 0,3-11-6 0,-4 17-8 16,1-6 1-16,0 3 1 0,3 2-12 16,0 0 4-16,-2 0-4 0,2 2-3 0,-1 3-6 15,2 0-3-15,1-2-8 0,1-3 10 0,0 2-19 16,1-2-8-16,-1 0 5 0,2 0-1 0,1-1-4 0,0-1-6 15,1-3 3-15,-1-3-9 0,1 3 6 0,-1-4-8 16,2 0-5-16,-1-1 0 0,-7-6 6 0,18 7-2 16,-9-6-2-16,3 3-9 0,-12-4 7 0,22-4-4 15,-8 0 1-15,2-6-6 0,-1 3 4 0,0 1-10 0,-1-2 5 16,-3-3-1-16,1-1-1 0,2 0-4 16,-5-5-2-16,1 3-7 0,2-7-5 0,-4 7 1 15,-1-8-2-15,-4 4-3 0,2 1-2 0,-4 1 11 0,-1-2-10 16,-1 1 0-16,-1 3 4 0,-2-1-6 15,1 0-1-15,-6 0 2 0,4 7 1 0,-4 0 1 0,5 0-4 16,-7-2 5-16,2 5 3 0,-3 2-5 0,2-1-7 16,-5 4 15-16,15 0-9 0,-27 4 1 0,9 2 4 15,5-1-1-15,-4 4 6 0,6 2-14 0,-9 4 11 16,7-1 2-16,-2 3 8 0,3-3-3 0,3 7 2 16,-1-1-3-16,2-2 4 0,4 0-6 0,2 5 6 15,1-5 1-15,2 4-1 0,4 1 8 0,-2-5-3 16,3-3 6-16,1 2-6 0,3-2-4 0,-1 1 2 0,3-3 1 15,0 0-2-15,2-1 10 0,-1-2-11 16,2-3 4-16,0 0-2 0,-2-7-4 0,4 2 15 16,-1-2-21-16,1-5 1 0,-1 1 0 0,0-2 0 0,-1-2 5 15,-1-6-9-15,1 4 6 0,3-11-1 0,-7 12 2 16,3-13 0-16,-5 0-7 0,1 0 1 16,-5-1 3-16,1 0-1 0,-3 1 2 0,-2-3-3 0,-1 7 13 15,0 0-14-15,0-1 1 0,0 5 2 0,-1-3-6 16,-2 6 10-16,3 11 0 0,0-17-2 0,0 17-11 15,0 0 5-15,-2-14-1 0,2 14 5 0,0 0-5 16,0 0 1-16,0 0-3 0,0 0 6 0,0 0-16 16,8 35 14-16,-4-22 0 0,2 1-10 0,0 1 6 15,-1 0 10-15,0 3-4 0,6-2 4 0,-2-1 0 16,3 0 2-16,1-1 1 0,-4-1 2 0,5 0-3 16,2-3 7-16,-3-4-1 0,1 1 5 0,1 1-5 15,-2-6-2-15,2-4 4 0,2 2 2 0,-1-4-3 0,3 0-3 16,1-1 1-16,4-7 10 0,-2-2-12 15,2 1 2-15,-3-5 0 0,0 2-10 0,-2 1 2 16,0-8 3-16,1 0-2 0,-4 2 0 0,2-13-2 0,-3 0-2 16,1 0-10-16,-5-1-3 0,-1-2-5 15,-1-2 0-15,-1 1-4 0,-4 3-2 0,-4-4-7 0,-1 0 8 16,-4 4-4-16,2-2 2 0,-3 12 4 0,0-1 3 16,-4 0 1-16,2 1 2 0,1 4 7 0,-1 6-10 15,-4 2 14-15,5 0 4 0,-3 2-7 0,2 1 12 16,-2 3-6-16,-1 3 2 0,2 1-2 0,9 3 3 15,-22 0-6-15,8 6 7 0,1 5-5 0,-2 7 4 16,3 2-3-16,2 4 12 0,1 1-15 0,4 12 12 16,1 0 12-16,-1 1-9 0,5 0-1 0,5 7 9 15,4-8-9-15,1 0 10 0,-1 5-4 0,3-5-1 16,0 3 2-16,3-3-4 0,0-3 0 0,1 1-3 16,-2-9 2-16,1 6-1 0,-2-10-7 0,-1 2-4 15,0-5-24-15,3-1-28 0,-2 0-28 0,1-7-24 16,-7 3-28-16,1-4-36 0,2 1-47 0,-4-4-58 15,1 0-101-15,-7-7-249 0,14 0-674 0,-14 0 299 0</inkml:trace>
          <inkml:trace contextRef="#ctx0" brushRef="#br0" timeOffset="205267.4603">2600 9736 237 0,'-17'-1'295'0,"17"1"-17"16,-14-5-11-16,14 5-13 0,0 0-19 0,-9-7-22 0,9 7-22 16,0 0-16-16,0 0-14 0,15-24-15 0,0 14-11 15,4-4-14-15,5 2-14 0,2-2-9 0,0 2-11 16,3-3-4-16,-1 6-12 0,2-4-7 0,-6 3-13 15,6 0-26-15,-4 4-31 0,0-2-39 0,1 4-42 16,-1 0-48-16,3-2-80 0,-10 3-253 0,8-5-507 16,-8 7 224-16</inkml:trace>
          <inkml:trace contextRef="#ctx0" brushRef="#br0" timeOffset="205110.5661">2533 9044 247 0,'-7'-7'276'0,"7"7"-10"0,0 0-13 0,0 0-13 15,0 0-20-15,0 0-23 0,0 0-18 0,0 0-17 16,0 0-9-16,0 0 3 0,0 0-4 0,0 0-5 16,10 40-4-16,-5-15 0 0,4 2-3 0,3 5 1 0,3 7 5 15,-2-3-8-15,3 1 6 0,-1 1-12 0,0 1 4 16,3-2-4-16,1 0-5 0,-1-1-7 0,-1 0-6 16,1-4-5-16,-3 2-4 0,-3-9-1 0,2 9-10 15,-2-8-6-15,0 1-7 0,-3-2-7 0,2-1-6 16,-2 1-5-16,0-1-5 0,0 1-8 0,-2-1-3 15,0 0-4-15,-4-6-3 0,2 0 2 0,-1 5-10 16,-1-5-7-16,0-5-3 0,-1 0-21 0,-2-2-18 16,0-11-28-16,1 18-13 0,-1-18-25 0,0 11-5 15,0-11-20-15,2 7-13 0,-2-7-27 0,0 0-21 16,0 0-25-16,0 0-22 0,0 0-29 0,0 0-33 16,-23-22-58-16,16 13-238 0,0-4-623 0,2-2 276 15</inkml:trace>
        </inkml:traceGroup>
        <inkml:traceGroup>
          <inkml:annotationXML>
            <emma:emma xmlns:emma="http://www.w3.org/2003/04/emma" version="1.0">
              <emma:interpretation id="{0F9DCFB0-AC3A-4361-94C1-3989174AE987}" emma:medium="tactile" emma:mode="ink">
                <msink:context xmlns:msink="http://schemas.microsoft.com/ink/2010/main" type="inkWord" rotatedBoundingBox="5651,10228 8053,10082 8131,11367 5729,11513"/>
              </emma:interpretation>
            </emma:emma>
          </inkml:annotationXML>
          <inkml:trace contextRef="#ctx0" brushRef="#br0" timeOffset="206118.9828">4132 9126 61 0,'0'0'270'0,"0"0"-24"0,0 0-18 16,0 0-11-16,0 0-7 0,0 0-7 0,0 0-13 15,9 30-11-15,-3-7-9 0,0 1-7 0,1 4-11 16,4 7-3-16,-1-2-11 0,1 3-9 0,4 1-5 15,-3-1-8-15,2 0-18 0,6-2 1 0,-8-9-8 16,3 10-8-16,0-11-7 0,-3-3-1 0,1 2-6 16,-1-1-1-16,-5-6-11 0,7 3-4 0,-4-4-3 0,-2-2-5 15,-1-2 0-15,-4-1-10 0,3-2 1 0,0-2-6 16,-6-6-2-16,10 11-2 0,-8-5-2 0,-2-6 3 16,0 0 1-16,6 8-3 0,-6-8-2 15,0 0-1-15,0 0-10 0,0 0-5 0,0 0-9 16,0 0-3-16,0 0-1 0,-33-11-2 0,23 3-1 15,-1 6-8-15,-5-8-3 0,-1 6 9 0,-2-2-4 0,-6-2 5 16,5 5-7-16,-5-5 13 0,7 3-7 0,-6 0 2 16,3 2 0-16,2 0 5 0,1 2 4 0,3 1-2 15,-4 1 2-15,4 2 8 0,3 0-5 0,0 0 0 16,3 1 5-16,-3 1-7 0,5 1 2 0,-1 1 3 16,2 3-2-16,2-2-1 0,4-8 6 0,0 20-1 15,0-8 8-15,4 4-6 0,2-3 3 0,2-1-2 0,1 1 1 16,3 0-2-16,1-2-9 0,6 4 6 15,-1-8 8-15,-1-1-3 0,2-1 1 0,0-1-4 16,7 0 0-16,-1-4-4 0,2 0-2 0,-3-4-3 0,0-1 0 16,3-6-11-16,-4 1 1 0,0-1 2 0,-2 0-3 15,-2-5 0-15,2 5 3 0,-3-7 1 0,-3 1 1 16,-3 3-3-16,1-7 3 0,-4 7 0 0,1-7-7 16,-4 4 5-16,0 0 6 0,-3-1 6 0,2 0-2 15,-5 3-3-15,0 2 9 0,3 2 3 0,-3 2 6 16,0 9 5-16,3-17-5 0,-3 17-4 0,1-11 1 15,-1 11-4-15,0 0-2 0,0 0-3 0,0 0-1 16,0 0 3-16,0 0-3 0,0 0 4 0,26 18 4 16,-19-7-6-16,1-2 7 0,-1 3-5 0,3 4-5 0,-4-6 11 15,3 6-3-15,3-2-1 0,-3-1-3 16,2 0 1-16,-1 1-2 0,1-3-9 0,1-1-13 16,-4 1-26-16,-2-4-31 0,0 3-26 0,0-7-40 0,-1 4-46 15,-5-7-57-15,0 0-112 0,6 6-180 16,-6-6-578-16,0 0 256 0</inkml:trace>
          <inkml:trace contextRef="#ctx0" brushRef="#br0" timeOffset="206447.3465">4648 9346 16 0,'0'0'348'0,"2"-13"-38"0,-2 13-27 0,6-15-26 15,1 6-20-15,2-1-21 0,7 2-13 0,-1-3-18 16,8 0-18-16,-1 5-7 0,5-2-14 0,0 1-14 16,0 3-7-16,-2 2-4 0,3 5-1 0,-1 3-5 15,-2-1 4-15,-1 6-9 0,2 0 3 0,-1 2 6 16,-4 5-2-16,-2-2 4 0,-1 7-14 0,-3 0 10 16,-2 0 0-16,-2 2 11 0,-4 3-11 0,-1-3-1 0,-1 13-1 15,-5-3-7-15,-2 0-9 0,1-7-6 0,1-1-8 16,0-11-8-16,0 3-5 0,-2-1-4 15,2-1-5-15,-3-3-7 0,3-3-9 0,0-11 1 0,0 17-5 16,3-8-7-16,-3-9-1 0,3 16-2 0,2-13-2 16,-5-3-9-16,13 7-13 0,-13-7-19 0,15 0-28 15,-15 0-41-15,24-4-22 0,-11 0-41 0,2-3-19 16,0-3-36-16,-1 4-38 0,-2-4-50 0,3-1-60 16,-10 4-337-16,6-6-739 0,-2 2 328 0</inkml:trace>
          <inkml:trace contextRef="#ctx0" brushRef="#br0" timeOffset="206791.5125">4744 9709 112 0,'0'0'242'0,"0"0"-14"0,0 0-12 0,0 0-15 0,37-16-9 16,-21 9-17-16,8-4-13 0,4 3-15 0,-1 0-5 15,5-4-11-15,8 5-6 0,-12 2-6 0,12-5-3 16,-8 6-6-16,7-2-7 0,-11 2 2 0,0 4-3 16,2 0-1-16,-6-3 7 0,1 6-5 0,1-3-4 15,-7 0 0-15,-4 4 1 0,1-2 8 0,-1 1-2 16,-3-2 11-16,2 3 4 0,-4 0 2 0,0 2 4 16,-2-4-2-16,-8-2-4 0,18 7-3 15,-11 0-4-15,1-1-5 0,-2 0-5 0,3-1-9 0,-3 1-5 16,-6-6-9-16,12 8-7 0,-9-1-8 0,2-2-5 15,-5-5-11-15,6 11 0 0,-6-11-6 0,6 11-11 16,-4-4-28-16,-2-7-33 0,0 0-39 0,4 13-38 16,-4-13-35-16,2 7-35 0,-2-7-45 0,0 0-63 15,0 0-105-15,-17 7-275 0,17-7-718 0,0 0 319 16</inkml:trace>
          <inkml:trace contextRef="#ctx0" brushRef="#br0" timeOffset="206963.2329">5289 9216 278 0,'0'0'348'0,"-7"-14"-26"15,7 14-27-15,-3-12-34 0,3 12-23 0,0 0-27 0,0 0-27 16,-3-11-29-16,3 11-23 0,0 0-33 0,0 0-43 16,0 0-54-16,0 0-52 0,0 0-66 0,30 23-92 15,-24-19-161-15,1 1-398 0,2 2 177 0</inkml:trace>
          <inkml:trace contextRef="#ctx0" brushRef="#br0" timeOffset="207635.895">5591 9454 73 0,'7'11'312'16,"-4"-4"-10"-16,6 3-21 0,-6-3-12 0,3 0-11 16,0-1-17-16,1 1-13 0,1 0-13 0,-1 1-15 0,4-5-19 15,-4 1-12-15,5-2-15 0,-3-1-4 16,-9-1-26-16,27 4-13 0,-15-8-2 0,1 3-10 15,-1-1-21-15,3-2-1 0,-1-2-11 0,-1 1-7 0,0-2-9 16,-2 0 8-16,-1-1-16 0,1 0-2 0,-4-2-5 16,1 2-4-16,-1-2-1 0,1 0-2 15,-4 1-4-15,0-1 1 0,1 4-10 0,-5 6 4 0,7-17-11 16,-2 12 4-16,-5 5-7 0,4-10-2 0,-4 10 1 16,0 0 0-16,14-3-5 0,-14 3 10 0,0 0-7 15,19 10 9-15,-8-2-3 0,1 2 0 0,1 2-8 16,3 0 10-16,4 3 17 0,1 5-12 0,0-1 1 15,-1 1 5-15,9 10-7 0,-2 2 4 0,4 3-6 16,-6-2 7-16,2 4-7 0,1-2 6 0,-2 0-9 0,1 0 3 16,-2 3 3-16,-4 0 7 0,0-3-9 15,0 1-8-15,-2-5 6 0,-1 0 4 0,-6-7-11 16,0 0 0-16,-5-4 5 0,-2-4-9 0,-1 2 10 0,-8-1 1 16,2 1-1-16,-4 0 4 0,-1-6-1 15,-5 3 3-15,1-1-8 0,-6 3 9 0,-4-1-1 16,-3-4-2-16,1 1-4 0,-8-2 3 0,-5-1-5 0,-2-2 7 15,-3 0-1-15,10-3 14 0,3-1-3 0,-4-6 5 16,4 2-1-16,1-2 0 0,0-3-5 0,2-3 6 16,1-5-4-16,3 3 0 0,6-2-3 0,0-6-5 15,2-2-8-15,2-3-16 0,4-3-27 0,7-2-11 16,0-8-21-16,2-8-11 0,5 5 8 0,5 3-21 16,3-2 6-16,0 5-2 0,0 9 16 0,7-7 3 15,2 1 7-15,-6 10 3 0,3-3 6 0,-3 4 6 16,4-1 7-16,-1 1-1 0,-2-2 23 0,-4 10 4 0,3-6 11 15,-3 7 11-15,-2-1 14 0,1 2 5 0,-1 0 6 16,-2-1 19-16,-2 3-2 0,-2 2 3 0,3-1-3 16,-1 0-9-16,-1 1 10 0,2 2-8 0,-10 3-3 15,20-4-2-15,-11 2-2 0,-9 2-5 0,16 2 2 16,-16-2 1-16,22 4-5 0,-13-1 6 0,3 3-4 16,-3-1-3-16,2 3-1 0,-4-1-9 0,4-2 7 15,-4 4-3-15,-1-3-8 0,1-2 1 0,-7-4-2 16,9 14-11-16,-3-7-22 0,-4 0-24 0,-2-7-40 15,3 10-24-15,-3-10-39 0,0 0-57 0,-17 12-62 16,10-10-109-16,7-2-259 0,-19 0-683 0,19 0 301 16</inkml:trace>
          <inkml:trace contextRef="#ctx0" brushRef="#br0" timeOffset="207792.6526">6189 9221 19 0,'0'-18'380'0,"0"0"-32"0,-3 4-32 0,3-1-29 15,0 2-31-15,3 2-27 0,-3 11-20 0,0-16-26 16,0 16-20-16,3-11-32 0,-3 11-38 16,0 0-49-16,0 0-57 0,0 0-73 0,0 0-120 0,0 0-187 15,0 0-424-15,0 0 187 0</inkml:trace>
        </inkml:traceGroup>
        <inkml:traceGroup>
          <inkml:annotationXML>
            <emma:emma xmlns:emma="http://www.w3.org/2003/04/emma" version="1.0">
              <emma:interpretation id="{A87D4066-3B53-409E-9296-F3D712048318}" emma:medium="tactile" emma:mode="ink">
                <msink:context xmlns:msink="http://schemas.microsoft.com/ink/2010/main" type="inkWord" rotatedBoundingBox="9675,10122 11731,9996 11806,11236 9750,11361"/>
              </emma:interpretation>
            </emma:emma>
          </inkml:annotationXML>
          <inkml:trace contextRef="#ctx0" brushRef="#br0" timeOffset="224166.918">8075 9088 31 0,'0'0'200'0,"0"0"-13"0,0 0-10 0,0 0-10 15,0-12-13-15,0 12-6 0,0 0-13 0,0 0-7 16,0 0-6-16,0 0-6 0,-3-13-8 0,3 13-5 16,0 0-5-16,0 0-1 0,0 0-4 0,0 0-1 15,-3-13-5-15,3 13 1 0,0 0-6 0,0 0-4 16,0 0-4-16,0 0 2 0,-3-13-6 0,3 13 2 0,0 0-6 16,0 0 1-16,0 0-2 0,0 0-2 15,-4-11-2-15,4 11-2 0,0 0-8 0,0 0 1 0,0 0-2 16,0 0-2-16,0 0-4 0,0 0-7 0,0 0-5 15,0 0 4-15,0 0-6 0,0 0-2 0,0 0-13 16,0 0 10-16,0 0-2 0,0 0-6 0,0 0 7 16,0 0 3-16,0 0-4 0,0 0 12 0,0 0 6 15,27 18 2-15,-21-12-2 0,3-3 3 0,-2 4 7 16,2-4-4-16,1 2-1 0,-1 1-1 0,-1-3 2 16,5 6-3-16,-1-3-1 0,-3 0-1 0,2 2 2 15,-1 2-3-15,6-3-3 0,-4 2 0 0,-1 2 3 16,1 0-3-16,1-1 4 0,-2 4 15 0,1-3-17 15,-2 2 1-15,-1-1-1 0,4 1 2 0,-4 2 0 16,2-2-1-16,2 0 2 0,-4 2-2 0,2-1-1 16,-2-1 0-16,1-1 3 0,0 1 0 0,-1 0-1 0,5-1 1 15,-5-1-2-15,1-1-1 0,-1 3-3 16,2-4 3-16,0 2 1 0,0-2-7 0,-2 1 2 16,1-4 1-16,-1 3-6 0,2-3-1 0,-2 0 8 0,1 2-2 15,-4-1 1-15,1 0 0 0,2 0-2 0,2-2 1 16,-5 2-1-16,1-5-2 0,-1 5 2 0,3-1-8 15,2-1 5-15,-5-1 0 0,-6-4 1 0,13 9-3 16,-4-3 1-16,-5-1-6 0,-4-5-1 0,15 10 6 16,-7-6-2-16,-8-4 1 0,12 7-3 0,-8-4 0 15,-4-3 1-15,9 7-2 0,-9-7 0 0,11 7-2 16,-11-7 4-16,9 6-3 0,-9-6-1 0,6 5-2 16,-6-5-2-16,7 6 4 0,-7-6-5 0,0 0 3 15,9 4-3-15,-9-4-1 0,0 0 1 0,0 0-2 16,10 1-1-16,-10-1 3 0,0 0-4 0,0 0 1 15,0 0-1-15,0 0-3 0,0 0 1 0,0 0-9 16,0 0-9-16,0 0-22 0,0 0-37 0,0 0-49 0,0 0-56 16,0 0-56-16,6-16-55 0,-6 16-58 15,0 0-78-15,-16-16-430 0,7 5-917 0,2-2 406 16</inkml:trace>
          <inkml:trace contextRef="#ctx0" brushRef="#br0" timeOffset="224914.4031">8678 8988 86 0,'0'0'241'0,"0"0"-13"0,0 0-9 0,0 0-7 16,0 0-11-16,0 0-12 0,0 0-14 0,0 0-14 15,0 0-10-15,0 0-13 0,0 0-11 0,0 0-11 16,0 0-4-16,0 0-5 0,-17 20-1 0,11-14-3 16,0 2-5-16,-4 5-5 0,0 2 0 0,1-1-6 15,-2 3-2-15,-1-3-6 0,-4 7-3 0,-4-1 4 0,4 0-8 16,0 3 1-16,-1-2 3 0,-2 1-14 15,-1-2 5-15,4 1 1 0,4 0-4 0,-7-1-3 16,5 0-2-16,1-2-2 0,-1 4 5 0,6-7-5 0,-6 3-1 16,2-3-4-16,2-1 9 0,1 0-12 15,-2 1 11-15,5 1-6 0,-4-1 0 0,1 1 0 16,-1 0 1-16,-2 4-1 0,4-6-2 0,-4 3 0 0,5-4-4 16,-2-1-2-16,1 2-3 0,-1-1 2 0,2 1 1 15,1-3-3-15,0 0 2 0,-1-4-3 0,1 3-1 16,3-2 2-16,-8-1-3 0,5 3-12 0,-1-4 9 15,1 1-1-15,0 0-4 0,6-7-3 0,-9 11-2 16,9-11 0-16,-11 7-1 0,3-3-4 0,8-4 1 0,-5 9-4 16,5-9 1-16,-9 6-1 0,9-6 0 15,0 0-8-15,-10 5 6 0,10-5-4 0,0 0-1 16,-11 5 2-16,11-5-3 0,0 0-4 0,0 0 5 0,-12 6-5 16,12-6 4-16,0 0-6 0,0 0 1 0,0 0-2 15,0 0 1-15,-13 0 0 0,13 0 1 16,0 0-1-16,0 0 0 0,0 0-5 0,0 0 0 0,0 0-5 15,0 0-4-15,0 0-12 0,0 0-9 0,0 0-24 16,-15-6-17-16,15 6-34 0,0 0-31 0,0 0-30 16,0 0-35-16,0 0-35 0,0 0-35 0,0 0-48 15,0 0-377-15,0 0-753 0,34-22 333 0</inkml:trace>
          <inkml:trace contextRef="#ctx0" brushRef="#br0" timeOffset="225780.6893">9001 9608 87 0,'0'0'260'0,"0"0"-11"0,2-13-12 0,-2 13-11 15,0 0-13-15,0 0-11 0,0 0-12 0,0 0-10 16,0 0-12-16,0 0-15 0,0 0-7 0,0 0-11 15,0 0-9-15,0 0-8 0,0 0-12 0,0 0-2 16,0 0-14-16,0 0 1 0,0 0 1 16,0 0 3-16,0 0-4 0,0 0-4 0,12 26 4 0,-9-18 10 15,-3-8-4-15,4 15-12 0,2-8-9 0,-6 4 2 16,6-3 2-16,-3 0 1 0,-3 3-3 0,5 2-5 0,-5 1-1 16,6-5-4-16,-6 2 9 0,3 0 1 15,3-2-2-15,-2 7-4 0,-1-3 1 0,0 0-4 16,3-1 8-16,-6 2-1 0,3-2-1 0,0-1-3 0,1 1 0 15,2 4 6-15,-3-4-7 0,2 3 5 0,1-1-5 16,-6-3-2-16,9 1-6 0,-5 0 1 16,2 1-2-16,-3-4-4 0,3 2-1 0,-3 0 5 0,-1 0-9 15,4-2 0-15,-3 2-2 0,0 0-3 0,0-2-2 16,-3-9-1-16,7 16-3 0,-4-8-2 16,0 0 2-16,-3-8-5 0,3 15-2 0,0-9-2 0,1 3 1 15,-4-9-7-15,3 12 1 0,-3-12-1 0,3 12-1 16,-3-12 5-16,0 0-2 0,3 11-1 0,-3-11 2 15,0 0-1-15,-3 13 1 0,3-13 3 0,0 0 0 16,-6 11 1-16,6-11-2 0,-7 7-1 0,7-7-5 16,-12 8 1-16,5-3-8 0,7-5 1 0,-12 4-2 0,1 2 0 15,11-6-4-15,-13 4 5 0,4-1-5 16,9-3-2-16,-14 3 2 0,14-3-4 0,-16 1 0 16,16-1-1-16,-12 0-2 0,12 0 3 0,-16-3-10 0,16 3-8 15,-14-7-11-15,8 2-10 0,-4-1-9 0,10 6-13 16,-14-11-13-16,8 2-26 0,0 0-17 0,-4 0-23 15,1-2-20-15,2-2-21 0,1 2-14 0,-3-4-25 16,4 4-20-16,-1-4-6 0,3 3-25 0,-3-2-24 16,2-1-32-16,4-2-52 0,-6 1-344 0,3-9-773 15,3 9 341-15</inkml:trace>
          <inkml:trace contextRef="#ctx0" brushRef="#br0" timeOffset="225990.0545">8976 9302 98 0,'0'0'332'0,"0"-12"-27"0,0 12-29 0,-3-14-27 16,3 14-23-16,0 0-26 0,0-13-21 0,0 13-23 15,0 0-21-15,0 0-32 0,0 0-33 16,0 0-39-16,0 0-39 0,0 0-54 0,0 0-71 15,0 0-227-15,0 0-389 0,0 0 172 0</inkml:trace>
          <inkml:trace contextRef="#ctx0" brushRef="#br0" timeOffset="227457.3221">8995 9309 118 0,'0'0'296'16,"0"0"-15"-16,0 0-20 0,-10-5-17 0,10 5-25 0,0 0-19 16,0 0-13-16,0 0-6 0,0 0-11 0,0 0-11 15,0 0 2-15,0 0-15 0,0 0-6 0,13 31-8 16,-13-31-1-16,8 11-5 0,-2-5-3 0,-6-6 0 16,6 7-2-16,-6-7-13 0,7 7 5 0,-7-7 2 15,6 5-2-15,-6-5-3 0,0 0 3 0,6 6 9 16,-6-6 1-16,0 0 8 0,0 0 11 0,0 0-8 15,0 0-11-15,0 0-8 0,0 0-7 0,0 0-10 16,0 0-10-16,0 0-7 0,0 0-7 0,-9-31-7 16,9 31-10-16,-10-11-6 0,10 11-4 0,-3-7-9 15,3 7-10-15,-12-10-24 0,12 10-35 0,0 0-42 0,-8-7-51 16,8 7-38-16,0 0-29 0,0 0-28 16,0 0-48-16,0 0-62 0,0 0-113 0,-10 21-222 15,10-21-720-15,0 0 319 0</inkml:trace>
          <inkml:trace contextRef="#ctx0" brushRef="#br0" timeOffset="226592.2984">9595 9419 67 0,'0'0'287'0,"-6"-5"-19"0,6 5-14 0,0 0-15 16,0 0-18-16,0 0-18 0,0 0-9 0,0 0-7 16,0 0-8-16,0 0-4 0,0 0-5 0,36 2-3 15,-36-2-6-15,19 3-1 0,-7-3-2 0,5 4-5 16,-4-1-3-16,3 0-4 0,1-2-3 0,-1 3 2 16,2-1-7-16,0-1-4 0,-3 2-4 0,1-3-2 15,4 2-6-15,-4-2-1 0,3-1-8 0,-5 4-1 16,5-2-16-16,-2-1 2 0,-1 2-10 0,-1-3-1 15,-5 0-7-15,4 2-5 0,-2-2-5 0,-12 0-12 16,24 0 0-16,-15 0-6 0,-9 0-4 0,16 1-7 16,-16-1-3-16,16 0-2 0,-16 0-8 0,14-1-3 15,-14 1-14-15,12-1-14 0,-12 1-19 0,0 0-22 16,13 0-25-16,-13 0-19 0,0 0-32 0,0 0-16 0,0 0-36 16,0 0-30-16,14-4-30 0,-14 4-34 15,0 0-44-15,0 0-67 0,0 0-253 0,0 0-681 0,0 0 303 16</inkml:trace>
          <inkml:trace contextRef="#ctx0" brushRef="#br0" timeOffset="226846.6146">9758 9628 137 0,'0'0'283'0,"9"1"-3"0,-9-1-11 0,16 2-8 15,-16-2-5-15,25 0-8 0,-7-2-8 0,0 2-11 16,-2-4-5-16,10 4-14 0,-8-3-12 0,1 1-4 16,0 2-15-16,-1-2-14 0,0-1-14 0,0 1-1 15,-4 0-34-15,2 2-7 0,-3-3-10 0,1 1-9 16,-14 2-8-16,19-1-22 0,-19 1-24 0,12-5-32 16,-12 5-33-16,11-3-25 0,-11 3-36 0,0 0-40 0,0 0-53 15,0 0-55-15,0 0-97 0,0 0-201 0,0 0-580 16,0 0 257-16</inkml:trace>
        </inkml:traceGroup>
        <inkml:traceGroup>
          <inkml:annotationXML>
            <emma:emma xmlns:emma="http://www.w3.org/2003/04/emma" version="1.0">
              <emma:interpretation id="{18283C2A-1355-4330-9500-8AD7D95326CC}" emma:medium="tactile" emma:mode="ink">
                <msink:context xmlns:msink="http://schemas.microsoft.com/ink/2010/main" type="inkWord" rotatedBoundingBox="12167,10086 14129,9967 14179,10784 12217,10903"/>
              </emma:interpretation>
            </emma:emma>
          </inkml:annotationXML>
          <inkml:trace contextRef="#ctx0" brushRef="#br0" timeOffset="228396.5223">10863 8976 87 0,'0'0'281'0,"0"0"-14"0,0 0-16 0,0 0-16 15,0 0-19-15,0 0-7 0,-23 22-13 0,16-16-11 0,-2 0-11 16,1 2-8-16,-3 0-10 0,0 1-9 15,-2 0-9-15,-1-1-8 0,2 4-14 0,0-1 4 16,-1 1-12-16,0-1 1 0,-1-1-8 0,4 5-2 0,-5-2-2 16,1-2-13-16,4 0-2 0,-2 2-3 0,4-4-13 15,-3 3 1-15,2 1-10 0,-2-4 8 0,5-1-14 16,-1-1 1-16,1 1-8 0,6-8 0 0,-9 14-10 16,1-9-5-16,8-5 1 0,-6 13-1 0,2-4-2 15,4-9-3-15,-3 13-8 0,3-13-4 0,-6 13 4 16,3-6 2-16,3-7-8 0,-3 11 8 0,3-11-2 15,-7 10-7-15,7-10 1 0,-6 8 5 0,6-8-12 16,-6 8 9-16,6-8 2 0,0 0 0 0,-2 9-1 0,2-9-3 16,0 0-1-16,0 0 8 0,0 0 2 0,0 0 3 15,-4 9 0-15,4-9-3 0,0 0 2 0,0 0 1 16,0 0 0-16,0 0-5 0,0 0 1 0,0 0-7 16,0 0 12-16,0 0-16 0,0 0-4 0,0 0 3 15,0 0 13-15,0 0-12 0,0 0-5 0,0 0 1 16,0 0 3-16,0 0-10 0,6 13 9 15,-6-13-3-15,13 11 3 0,-8-7 0 0,2 3 2 0,-1-2 3 16,1 3 4-16,7-1 6 0,-2 2 4 0,1 1 6 16,1-2 9-16,1-1 3 0,-2 5-2 0,6-4 8 15,4 2 5-15,1 1 6 0,-5-6-2 0,2 4-2 16,3-1-3-16,-8-1-2 0,3 1-3 0,1-1 1 0,-1-2-5 16,-2 1-6-16,-1-1-1 0,0 1-4 0,-2-4-3 15,-2 0-2-15,-5 1-2 0,-7-3-5 16,20 6-2-16,-13-5-17 0,-7-1-19 0,0 0-28 0,14 4-28 15,-14-4-44-15,10 3-23 0,-10-3-33 0,0 0-23 16,0 0-31-16,0 0-43 0,0 0-73 0,0 0-376 16,0 0-780-16,7-14 345 0</inkml:trace>
          <inkml:trace contextRef="#ctx0" brushRef="#br0" timeOffset="228758.4481">11092 9143 183 0,'0'0'282'16,"8"-7"-15"-16,-8 7-11 0,9-7-13 0,-9 7-8 16,13-6-17-16,-4 2-11 0,-9 4-15 0,17-3-11 0,-6 3-7 15,-11 0-8-15,27 2-6 0,-13 3-7 0,4-3-3 16,0 5-2-16,-1-2 2 0,0 1 3 15,1 5-5-15,0-5-2 0,1 2-6 0,-1 2-1 16,3 1-1-16,3 0-3 0,-2 0-5 0,-3-1-9 16,2-2-3-16,-6 0-12 0,11 3-13 0,-13-4 0 0,6 1-10 15,-5-2-5-15,5 4-6 0,-4-5-10 0,-1 2-1 16,-1 0-8-16,0-3-5 0,2 3-3 0,-3-5-6 16,-1 2-5-16,-1-2-5 0,1-1-16 0,-11-1-14 15,16 6-24-15,-16-6-25 0,10 5-23 0,-10-5-18 16,9 4-15-16,-9-4-19 0,0 0-18 0,0 0-28 15,0 0-37-15,0 0-35 0,0 0-37 0,0 0-59 16,0 0-293-16,0 0-684 0,-22-31 303 0</inkml:trace>
          <inkml:trace contextRef="#ctx0" brushRef="#br0" timeOffset="229125.2678">11589 8927 95 0,'0'0'232'0,"0"0"-8"0,-13 11-7 0,7-5-11 16,6-6-10-16,-8 13-4 0,-1-2-11 0,5 1-9 16,-5 1-5-16,0-2-5 0,-2 0-4 0,2 6-7 15,-4-3-4-15,4 1-13 0,0 1 6 16,-6 5-6-16,3-1-4 0,2-5 5 0,-1 6-14 15,2-4-3-15,-4 1 0 0,1 4-5 0,2-1 6 0,-1 0-10 16,2-6-2-16,0 1-5 0,2-1-8 0,-5 7-1 16,1-2-2-16,6-4-9 0,-6-2-2 0,4 2-6 15,-2-2-3-15,3-1-9 0,-5 2-4 0,4 0 1 16,-2-1-12-16,0-1-2 0,1-5-2 0,2 3-15 16,1-1 7-16,0-1-6 0,1-2-4 0,4-7 0 15,-12 15-2-15,10-12-15 0,2-3-16 0,-6 10-34 16,6-10-22-16,0 0-33 0,0 0-34 0,0 0-45 15,0 0-69-15,0 0-107 0,0 0-322 0,0 0-728 16,20-24 323-16</inkml:trace>
          <inkml:trace contextRef="#ctx0" brushRef="#br0" timeOffset="229576.5028">12004 9237 222 0,'0'0'290'0,"0"0"-14"0,-2-15-9 0,2 15-11 15,0 0-10-15,-4-20-20 0,4 20-10 0,-3-15-17 16,3 15-19-16,0-12-7 0,0 12 3 0,-2-14-13 0,2 14-5 16,0 0-13-16,-6-11 7 0,6 11-8 0,0 0-8 15,0 0 5-15,0 0-9 0,0 0-14 16,0 0-10-16,0 0-15 0,0 0-5 0,0 0-8 0,0 0-8 16,0 0-3-16,0 0 11 0,0 0 10 0,0 0 12 15,0 0 1-15,17 28 9 0,-11-17 6 0,-2 3 5 16,2-3-2-16,0 4-3 0,-3-2-3 0,3 0-5 15,-2 1-5-15,-1 1-1 0,0-1-7 0,2-1-9 16,-1 1-9-16,-2-4-5 0,2 5 2 0,-2-5-18 0,-2 1-3 16,0 2-5-16,0-2-11 0,0-11-5 15,0 19-18-15,0-10-37 0,0-9-47 0,0 16-50 16,0-16-57-16,0 0-45 0,0 13-48 0,0-13-44 16,0 0-61-16,0 0-127 0,0 0-257 0,0 0-819 0,0 0 363 15</inkml:trace>
          <inkml:trace contextRef="#ctx0" brushRef="#br0" timeOffset="229799.505">12452 9267 86 0,'0'0'344'15,"8"6"-16"-15,-4 0-14 0,-4-6-6 0,8 14-19 16,-7-5-3-16,5 4-32 0,-1 1-9 0,-4 3-19 15,-1-3-20-15,0 9-15 0,-1-5-17 16,-5 0-16-16,1 3-20 0,-4 0-8 0,-3 3-8 0,1 0-25 16,-3-2-25-16,-1-1-31 0,2 1-50 0,-4-1-47 15,1 1-49-15,-3 0-66 0,1-4-74 0,-2 0-326 16,4 0-618-16,2-6 273 0</inkml:trace>
        </inkml:traceGroup>
        <inkml:traceGroup>
          <inkml:annotationXML>
            <emma:emma xmlns:emma="http://www.w3.org/2003/04/emma" version="1.0">
              <emma:interpretation id="{8A9B190A-9848-4391-BAB1-39AA4CE0BDA3}" emma:medium="tactile" emma:mode="ink">
                <msink:context xmlns:msink="http://schemas.microsoft.com/ink/2010/main" type="inkWord" rotatedBoundingBox="14718,9795 18422,9569 18489,10653 14784,10879"/>
              </emma:interpretation>
            </emma:emma>
          </inkml:annotationXML>
          <inkml:trace contextRef="#ctx0" brushRef="#br0" timeOffset="230492.9219">13083 9315 153 0,'0'0'236'16,"9"0"-26"-16,-9 0-21 0,0 0-17 0,0 0-18 15,0 0-18-15,12 6-18 0,-12-6-25 0,0 0-30 16,12 4-32-16,-12-4-44 0,0 0-34 0,15-1-90 15,-15 1-90-15,13-3-245 0,-13 3 108 0</inkml:trace>
          <inkml:trace contextRef="#ctx0" brushRef="#br0" timeOffset="230672.7376">13437 9248 211 0,'12'-6'216'0,"-12"6"-19"0,15-6-18 0,-15 6-19 16,16-5-17-16,-8 3-12 0,-8 2-26 0,17-5-32 16,-9 3-42-16,-8 2-51 0,16-6-76 0,-10 3-126 15,-6 3-240-15,17-4 106 0</inkml:trace>
          <inkml:trace contextRef="#ctx0" brushRef="#br0" timeOffset="230819.4675">13819 9171 96 0,'0'0'190'0,"13"-7"-20"0,-4 6-20 15,-9 1-12-15,12-3-18 0,-12 3-23 0,0 0-31 16,15-4-47-16,-15 4-69 0,10-2-116 0,-10 2-181 16,0 0 80-16</inkml:trace>
          <inkml:trace contextRef="#ctx0" brushRef="#br0" timeOffset="230960.5127">14080 9116 39 0,'0'0'217'0,"12"-8"-16"0,-12 8-19 0,0 0-22 16,14-1-25-16,-14 1-36 0,0 0-43 0,14-1-61 15,-14 1-176-15,0 0-196 0,9-4 87 0</inkml:trace>
          <inkml:trace contextRef="#ctx0" brushRef="#br0" timeOffset="231185.5214">14696 9087 2 0,'7'4'386'0,"-1"3"-12"16,0 1-11-16,0 5-26 0,-6 1-22 15,0 3-14-15,-2 0-20 0,-2 1-22 0,-2 3-26 0,-3 4-15 16,-1-3-27-16,-2 3-9 0,-3-1-23 0,-2 9-16 16,-1-12-17-16,1 2-27 0,2 0-40 0,0-2-46 15,-3 1-44-15,-2-2-46 0,4 0-50 0,-2-2-62 16,6-5-92-16,-3-4-275 0,5-1-603 0,2-3 267 16</inkml:trace>
          <inkml:trace contextRef="#ctx0" brushRef="#br0" timeOffset="231736.7481">14939 8697 298 0,'0'0'315'0,"0"0"-29"16,0 0-17-16,0 0-18 0,0 0-5 0,19 11-10 16,-12-4-9-16,2 3-14 0,3 0-3 0,2 3-13 15,-1-2 0-15,2 10-11 0,6 0-5 0,-3-1-1 16,1-1-9-16,1-1-6 0,-1 3-13 0,2-4-5 15,0 1-9-15,0-1-2 0,1 0-7 0,0-1-8 16,-2-4-7-16,-5-1-6 0,1-1-9 0,-1-1-6 16,0 0-3-16,3 0-14 0,-5 1-1 0,1-4-3 15,-1 0-6-15,-4 0-6 0,3-2-6 0,-5-3-9 0,-7-1 0 16,14 6-4-16,-4-5 0 0,-10-1-11 16,14 6-18-16,-14-6-15 0,10 0-31 0,-10 0-26 15,12 0-41-15,-12 0-28 0,0 0-36 0,17-6-31 0,-17 6-43 16,3-7-45-16,-3 7-61 0,0 0-358 15,-2-20-761-15,2 20 336 0</inkml:trace>
          <inkml:trace contextRef="#ctx0" brushRef="#br0" timeOffset="232058.2873">15429 8617 237 0,'0'0'265'0,"0"0"-19"0,0 0-7 16,0 0-11-16,-18 18-9 0,12-11-14 0,0 2-6 0,-2 6-15 15,-4-1-5-15,3-1-12 0,-3 4-6 16,-3 1-1-16,1 3-11 0,-2 4 3 0,3-1-17 16,-4 0 13-16,4 1-13 0,-4-3 3 0,1 0-7 0,-1 1-9 15,3-3-7-15,-4 2 3 0,1-2-15 16,-1-1-5-16,2 0-6 0,1-4-16 0,2 2 0 15,2 0-8-15,-2-4-4 0,1-1-4 0,0 2-8 0,0 0-4 16,3-4-5-16,2 1 2 0,-4-1-18 0,7-3-14 16,-2 0-23-16,0 0-29 0,6-7-36 0,-11 10-29 15,11-10-32-15,-3 9-41 0,3-9-42 0,-6 5-49 16,6-5-116-16,0 0-198 0,0 0-629 0,0 0 280 16</inkml:trace>
          <inkml:trace contextRef="#ctx0" brushRef="#br0" timeOffset="232708.5106">15602 9106 55 0,'0'0'288'0,"0"0"-20"0,0 0-9 16,0 0-16-16,0 0-12 0,0 0-12 0,0 0-14 15,0 0-11-15,11 1-17 0,-11-1-9 0,0 0-12 16,0 0-4-16,0 0-14 0,10 9-2 0,-10-9-3 16,3 9-6-16,-3-9-12 0,9 8 7 0,-4 0-5 0,-1 0-2 15,2 1 0-15,-2 0-6 0,-1 2-2 0,3 1 10 16,0 1-4-16,0-2-4 0,0 2-1 16,-1-2-4-16,4 3-1 0,-6-4-1 0,1 4-4 0,2-3 1 15,0 1-9-15,-4-1-3 0,1 1-2 0,3 1-2 16,-2 0-6-16,2-1 3 0,-4-1-5 15,2 2-5-15,-1-3-4 0,-2-2-2 0,2 3-6 0,0-3-2 16,-3-8-7-16,5 18 2 0,-5-10-5 0,0-8-6 16,6 18 5-16,-6-11-2 0,0-7-4 0,3 14-4 15,0-4-2-15,-3-10 2 0,0 17-3 0,0-17-3 16,0 14-2-16,0-14 4 0,-6 13 3 0,1-5-8 16,5-8 3-16,-7 11-5 0,1-4 1 0,6-7-4 15,-12 14 1-15,3-8-5 0,2 1 0 0,-4-3 0 16,2 3 1-16,2-3-4 0,-1 1 0 0,-2-1-4 15,10-4 0-15,-21 5-3 0,14-2 2 0,-5 1 2 16,12-4-5-16,-18 3 3 0,18-3-1 0,-15 3 0 0,15-3-17 16,0 0-6-16,-20-6-10 0,13-1-19 15,7 7-17-15,-13-9-19 0,5 2-23 0,8 7-23 0,-10-13-23 16,5 2-21-16,1 3-22 0,2-7-27 0,-5 1-29 16,2 1-40-16,4-3-49 0,-2 0-86 0,-3-8-277 15,4 2-757-15,4-3 335 0</inkml:trace>
          <inkml:trace contextRef="#ctx0" brushRef="#br0" timeOffset="232920.1584">15665 8748 3446 0,'0'0'67'0,"6"-13"-23"0,-6 13-23 15,1-12-6-15,-1 12-7 0,6-12-6 0,-6 12 4 0,3-8-1 16,-3 8-14-16,0 0-15 0,0 0-26 0,0 0-28 16,0 0-36-16,0 0-58 0,0 0-98 0,0 0-214 15,0 0-522-15,0 0 231 0</inkml:trace>
          <inkml:trace contextRef="#ctx0" brushRef="#br0" timeOffset="234441.1082">16153 8529 76 0,'0'0'241'0,"0"0"-13"15,0 0-12-15,0 0-9 0,0 0-7 0,0 0-11 16,0 0-9-16,0 0-8 0,0 0-10 0,0 0-10 15,0 0-6-15,0 0-4 0,0 0-7 0,0 0-2 16,-6-10-10-16,6 10 5 0,0 0-9 0,0 0-5 16,0 0-7-16,0 0-10 0,0 0-4 0,0 0-8 15,0 0-7-15,0 0-3 0,0 0-2 0,0 0-8 16,0 0-6-16,-11-5-11 0,11 5 3 0,0 0-1 16,0 0-8-16,0 0-8 0,0 0 0 0,0 0-1 15,0 0-4-15,0 0-4 0,0 0 1 0,0 0 2 16,0 0-3-16,0 0 7 0,0 0 2 0,20 22 8 15,-14-17-1-15,-6-5 0 0,13 12 18 0,-3-4-20 16,1-2 8-16,-1 2 4 0,4 1 0 0,-1-1 6 0,2 2-2 16,0-3-1-16,1 3-5 0,1 1 6 0,-1-3-1 15,1 2-1-15,2-3 1 0,-3 4-4 16,1-2-3-16,1 0-4 0,3 0-1 0,-7 1-8 0,6-3 2 16,-2 1 1-16,-3-3-3 0,3 2-1 15,-2 1-1-15,0 0-4 0,1-8-1 0,1 6-4 0,-6-5-4 16,3 3-1-16,-1-2 5 0,-3 3 0 15,2-3-1-15,-2 2-1 0,1-2-2 0,-2 0 4 0,-10-2-1 16,20 3 0-16,-13-1-2 0,-7-2 2 0,16 2-3 0,-16-2 5 16,12 3-2-16,-12-3 2 0,12 0-4 15,-12 0-1-15,9 3 9 0,-9-3-5 0,0 0 4 16,12 3-1-16,-12-3-1 0,0 0 0 0,0 0-3 16,0 0 1-16,9 5 0 0,-9-5 5 0,0 0-5 15,0 0 5-15,0 0-2 0,0 0-2 0,0 0 3 0,0 0-3 16,0 0 0-16,0 0-2 0,3 10 6 0,-3-10 2 15,-12 14-3-15,0-6 2 0,2 6-3 0,-7-2-3 16,-4 2-2-16,-1 3-5 0,-3 1-1 0,-8 6 8 16,0-2-8-16,2 6-13 0,1-4-17 0,-1 0-27 15,-1 4-39-15,0-3-48 0,3 0-56 0,1 2-43 16,1 0-39-16,-4 2-62 0,-1-4-72 0,3 1-426 16,9-6-897-16,-1 0 397 0</inkml:trace>
        </inkml:traceGroup>
        <inkml:traceGroup>
          <inkml:annotationXML>
            <emma:emma xmlns:emma="http://www.w3.org/2003/04/emma" version="1.0">
              <emma:interpretation id="{8B320182-8498-4C9E-9991-9789A24C65AE}" emma:medium="tactile" emma:mode="ink">
                <msink:context xmlns:msink="http://schemas.microsoft.com/ink/2010/main" type="inkWord" rotatedBoundingBox="19103,9840 19431,9820 19461,10315 19134,10335"/>
              </emma:interpretation>
            </emma:emma>
          </inkml:annotationXML>
          <inkml:trace contextRef="#ctx0" brushRef="#br0" timeOffset="235807.6385">17747 8728 205 0,'0'0'262'0,"0"0"-17"0,0 0-8 0,0 0-11 15,0 0-2-15,0 0-4 0,0 0-8 0,0 0 1 16,0 0-8-16,13 21-9 0,-13-11-12 0,0-10-11 15,0 25-5-15,0-11-8 0,-3 4-16 0,-3 2-14 16,-4 2-15-16,-2 3-7 0,2-1-10 0,-4 0-9 16,-5 7-11-16,-1-7-20 0,-1 4-33 0,4-5-36 15,-6 10-36-15,-1-1-48 0,-1-2-46 0,3 1-60 16,2-9-97-16,-1-2-233 0,3-1-575 0,4-1 256 16</inkml:trace>
        </inkml:traceGroup>
        <inkml:traceGroup>
          <inkml:annotationXML>
            <emma:emma xmlns:emma="http://www.w3.org/2003/04/emma" version="1.0">
              <emma:interpretation id="{14D56CE4-41BE-4179-844C-46B6ABD4A1A1}" emma:medium="tactile" emma:mode="ink">
                <msink:context xmlns:msink="http://schemas.microsoft.com/ink/2010/main" type="inkWord" rotatedBoundingBox="20555,9154 22438,9039 22510,10218 20627,10333"/>
              </emma:interpretation>
            </emma:emma>
          </inkml:annotationXML>
          <inkml:trace contextRef="#ctx0" brushRef="#br0" timeOffset="236806.9293">19219 8505 129 0,'1'-11'286'0,"-1"11"-12"16,0 0-6-16,3-11-11 0,-3 11-9 0,0 0-12 16,0 0-12-16,0 0-14 0,0 0-18 15,0 0-3-15,5-9-13 0,-5 9-13 0,0 0-18 0,0 0-9 16,0 0-15-16,0 0-14 0,0 0-9 0,0 0 0 15,0 0-4-15,0 0-1 0,12 20 12 0,-12-20-4 16,1 15 0-16,-1-15 15 0,5 20-9 0,-1-6-4 16,-2 0 7-16,-1 2-2 0,4 0 4 0,-4 2 1 15,4 4 5-15,-2-6-3 0,1 7-2 0,-1-5-5 16,2-1 0-16,-1 2-3 0,3 4-3 0,-1 2-4 16,-3-10-3-16,3 1 2 0,0 6-10 0,0-4 0 15,-3-1-12-15,3 0 2 0,-1-3-4 0,1 0-7 16,-5 3-2-16,5-4-5 0,-3 0-2 0,2-1 5 0,-1 2-6 15,-2 2 5-15,-1-4-15 0,1 3-4 16,1-2 4-16,-3-1-1 0,0 1-1 0,0-2-7 0,0-11-1 16,-3 22 1-16,3-13-7 0,-3 3 4 0,-2-1 0 15,2 0-6-15,-1-3 4 0,-4 2-4 0,1-1 11 16,1-1-13-16,-6 2-3 0,0-2 1 0,3-1-2 16,2 0 12-16,-7-1-16 0,4-2-2 15,2 1 1-15,-4-2-3 0,12-3 2 0,-18 7-5 0,9-6 5 16,9-1 0-16,-19 4-7 0,19-4 1 0,-16 0-1 15,16 0-2-15,-18-4-8 0,18 4-9 0,-17-8-13 16,7 5-21-16,-4-3-18 0,6-1-26 0,-6-2-27 0,1 0-35 16,-4 0-39-16,4-2-45 0,2-6-23 15,-1 4-28-15,-1 0-34 0,-3-6-55 0,2-4-83 16,-4 0-367-16,5-1-892 0,-5 0 395 0</inkml:trace>
          <inkml:trace contextRef="#ctx0" brushRef="#br0" timeOffset="236998.4052">18940 8092 202 0,'3'-13'317'0,"-3"13"-32"0,3-11-28 15,-3 11-28-15,0 0-24 0,3-11-21 0,-3 11-19 16,0 0-40-16,0 0-28 0,0 0-41 0,24 12-44 15,-18-2-62-15,0-3-91 0,-6-7-184 0,10 14-350 0,7 0 155 16</inkml:trace>
          <inkml:trace contextRef="#ctx0" brushRef="#br0" timeOffset="237701.9159">19938 8349 137 0,'0'0'282'16,"0"0"-16"-16,0 0-14 0,0 0-21 0,0 0-14 15,10-5-19-15,-10 5-17 0,0 0-15 0,0 0-13 16,0 0-6-16,0 0-9 0,0 0-16 0,0 0-2 15,-25 24-13-15,17-20-6 0,1 1-7 0,-4 3 1 16,-2 0-14-16,0 0-5 0,-1 2-5 0,-2-2-2 16,-2 1-7-16,3 2-3 0,-1-1-10 0,1-2-5 15,0 3-4-15,3-3 0 0,-2 3-14 0,2 0 11 16,2-4-5-16,0 3-6 0,2-2-4 0,2-1 1 16,-1-1-2-16,1 1 0 0,6-7-7 0,-12 11-2 15,9-5 5-15,3-6-6 0,-8 9 0 0,8-9-3 16,-3 9 3-16,3-9 1 0,-1 10-3 0,1-10-4 0,0 0 6 15,0 0-2-15,-5 14 3 0,5-14-5 16,0 0 2-16,0 0 4 0,6 11-3 0,-6-11-5 0,0 0 5 16,5 7-5-16,-5-7-1 0,0 0 3 0,7 10 4 15,-7-10 0-15,8 4 3 0,-8-4-14 0,10 4 11 16,-2 2 14-16,-8-6-16 0,10 6 7 0,-4-1 6 16,-6-5 0-16,16 7-1 0,-8-3-9 0,1 2 11 15,1-2 4-15,1 0 5 0,4 3 0 0,-6-3 2 16,6 2-2-16,-4-3 3 0,3 3 5 0,1-1 6 15,-3-2-17-15,0 1-3 0,1 1-1 0,-4 0-2 16,-9-5-2-16,18 2 2 0,-11 0-10 0,-7-2-1 16,14 3 2-16,-14-3-10 0,12 6-5 0,-12-6-18 15,9 1-1-15,-9-1-14 0,0 0-13 0,0 0-19 0,10 4-23 16,-10-4-22-16,0 0-28 0,0 0-35 16,0 0-42-16,0 0-74 0,0 0-290 0,0 0-628 15,0 0 278-15</inkml:trace>
          <inkml:trace contextRef="#ctx0" brushRef="#br0" timeOffset="238926.3849">19636 8845 143 0,'0'0'225'0,"0"0"-8"0,0 0-8 15,0 0 3-15,0 0-12 0,0 0 0 0,0 0-7 16,0-15-9-16,0 15-8 0,0 0-5 0,0 0-12 16,0 0-4-16,0 0-9 0,0 0-18 0,0 0-5 15,0 0-16-15,0 0-11 0,0 0-6 0,0 0 1 16,0 0-4-16,0 0-4 0,0 0 1 0,0 0 2 16,33 10-2-16,-33-10-2 0,14 5-6 0,-5 0 2 15,1 3-1-15,2-2-1 0,-2-1 5 0,2-2-15 0,-3 3-2 16,3-5-8-16,2 4-5 0,2 0-4 15,-1-2-2-15,0 0-11 0,-3 1 0 0,-3 0-5 16,3-4-20-16,0 3-17 0,-12-3-24 0,19 1-20 0,-10 2-22 16,1 0-19-16,-10-3-23 15,14 7-24-15,-8-1-27 0,-6-6-26 0,4 8-34 0,2-2-55 16,-6-6-247-16,0 0-572 0,6 8 254 0</inkml:trace>
          <inkml:trace contextRef="#ctx0" brushRef="#br0" timeOffset="239690.4542">20279 8512 41 0,'9'-3'289'15,"-9"3"-12"-15,0 0-17 0,12-2-18 0,-12 2-12 16,0 0-13-16,0 0-14 0,20 5-7 0,-20-5-15 16,8 7-11-16,-2-1-10 0,-6-6-4 0,12 11-10 15,-4-6-9-15,-2 4 16 0,1 1-21 0,1-1-5 16,-4 0-3-16,4 1 3 0,-4 1-9 0,-1-3-7 16,2 3 1-16,-4 0-19 0,-1-11-4 0,6 19-3 15,-1-12-12-15,-5 4 2 0,0-11-5 0,2 20-7 0,-2-14-4 16,0-6-9-16,5 14-1 0,-5-5-2 0,0-9-6 15,0 13-5-15,0-13 0 0,1 10-7 0,-1-10-2 16,0 0 1-16,0 0-4 0,0 11-1 0,0-11-2 16,0 0 5-16,0 0 7 0,0 0-14 0,0 0-4 15,0 0 4-15,0 0-4 0,0 0 0 0,0 0-7 16,0 0 4-16,0 0-9 0,21-24-7 0,-16 16-5 16,-2-3-13-16,3 2 1 0,0-1 13 0,0-4-23 15,1 2 5-15,1-1-3 0,-4 2 8 0,2 1-3 16,2-3 16-16,-3 2-14 0,1 0 1 0,2 1 5 15,-1-3 2-15,1 4-1 0,-2-1 4 0,0 1-1 0,1 4 3 16,1-2-2-16,-1 0 10 0,-7 7-8 0,12-10 13 16,-6 5 0-16,-6 5 1 0,9-7 7 0,-9 7-11 15,12-6-5-15,-12 6 9 0,13 0 0 0,-13 0 10 16,0 0 1-16,15 4 7 0,-6-2 5 0,-9-2 8 16,14 11 4-16,-8-7 19 0,1 4-2 0,0 5 6 15,2-3 8-15,-3 0 4 0,5-2 9 0,-7 8 7 16,5-4-3-16,-4 0-2 0,1-3-6 0,4 5-3 15,-4 0-1-15,-3-6-7 0,5 4-7 0,-4-1-3 16,0-3-10-16,-1 3 4 0,3-3-9 0,-4 3-10 16,2 0-5-16,-1-4-19 0,-3-7-46 0,6 17-37 0,-3-10-50 15,-3-7-50-15,3 12-46 0,-3-12-51 0,0 0-66 16,8 8-107-16,-8-8-337 0,0 0-845 16,16-2 374-16</inkml:trace>
        </inkml:traceGroup>
        <inkml:traceGroup>
          <inkml:annotationXML>
            <emma:emma xmlns:emma="http://www.w3.org/2003/04/emma" version="1.0">
              <emma:interpretation id="{BDFAFDCA-1FA5-43D3-BAEE-D02DEFBFC047}" emma:medium="tactile" emma:mode="ink">
                <msink:context xmlns:msink="http://schemas.microsoft.com/ink/2010/main" type="inkWord" rotatedBoundingBox="23922,9356 25105,9284 25130,9697 23947,9769"/>
              </emma:interpretation>
            </emma:emma>
          </inkml:annotationXML>
          <inkml:trace contextRef="#ctx0" brushRef="#br0" timeOffset="242734.0331">22255 8348 198 0,'0'0'198'0,"2"-10"-14"0,-2 10-7 0,0 0-7 16,0 0-10-16,4-14-9 0,-4 14-7 0,0 0-6 0,0 0 0 16,5-7-3-16,-5 7-3 0,0 0-4 0,0 0-2 15,0 0-5-15,0 0-3 0,0 0-2 0,0 0-7 16,3-10-2-16,-3 10-5 0,0 0-12 0,0 0-4 15,0 0-10-15,0 0-16 0,0 0 0 0,0 0-1 16,0 0-8-16,0 0 0 0,0 0-5 0,0 0 8 16,0 0 3-16,13 23-5 0,-10-16 6 0,2 0-2 15,1 2 3-15,0 2-4 0,1-2 10 0,2 4-13 16,1 1 7-16,-1-2-3 0,2 2 10 0,-1-1-8 16,-2 1 5-16,4-4-5 0,0 4 0 0,-3 1 0 15,4-2 3-15,-1-3-10 0,-2 4 10 0,1-5-5 16,1 2-7-16,0 1-1 0,-3-4-2 0,1 5-3 15,-1-3 1-15,-2-3-3 0,2 0 0 0,-1-2-5 0,-1 3-1 16,-1-3-1-16,-6-5-5 0,9 7 3 0,-9-7-4 16,11 7-1-16,-11-7-4 0,7 7 0 15,-7-7 0-15,3 6-4 0,-3-6 1 0,0 0 2 0,11 7-1 16,-11-7 0-16,0 0-1 0,0 0-8 0,0 0 6 16,25-10 0-16,-25 10-6 0,7-7-1 0,-7 7-1 15,8-11 2-15,-1 1 0 0,-1 4-1 0,2-1-3 16,-1-7-6-16,4 3-4 0,-4-4-8 0,0 2-7 15,1-3-7-15,-2 1-2 0,1-3-7 0,-1-4-3 16,5 2-1-16,-10 0 0 0,5 3-3 0,-6-1 1 16,3 1-11-16,-3-1 17 0,0 6 10 0,3-3-11 15,-1 2 11-15,-2 2 4 0,1-2 0 0,-1 13 1 0,0-14 6 16,0 14-1-16,0-13 1 0,0 13 1 16,0-11 0-16,0 11-3 0,0 0 4 0,0 0-11 15,6-10 7-15,-6 10-7 0,0 0 8 0,0 0 7 0,0 0-4 16,0 0-1-16,25 17 6 0,-22-10-2 0,3 3 1 15,2 1 1-15,1 0 0 0,0-1 0 16,0 1 2-16,3 0 4 0,-2 1-1 0,1-4 0 0,0 2 1 16,3 1 11-16,-2-4 11 0,3 4-15 0,-2-4 4 15,1 0-6-15,-1-2 4 0,5 0 2 0,-5-2 1 16,1 1 0-16,4 0-1 0,-3-4 9 0,-1 2-4 16,4-2-2-16,-3 1 1 0,3-5 1 0,-3 1 3 15,3 2-9-15,-2-2 1 0,2 0-2 0,-3-2-3 16,2 0-1-16,-2 0-1 0,-1 2 3 0,0-3-3 15,2 1-2-15,-5-2 4 0,2 1-8 0,-1-4-2 16,-2 5 9-16,-1-5-5 0,-1 2-8 0,-1 0 6 16,1 0 0-16,1 0-6 0,-6-1-1 0,3-2-1 15,-2 4 1-15,-4 7-3 0,3-17-5 0,-3 6 15 0,0 11-15 16,-1-17 2-16,1 17-3 0,-6-18 8 16,4 11-8-16,2 7 1 0,-12-13-7 0,6 8 13 0,-1-1 2 15,7 6 0-15,-20-3-2 0,7-2 0 0,13 5-10 16,-22 0 10-16,8 0 3 0,2 5 0 0,-1-3 0 15,1-1-1-15,-1 5 1 0,-1 1-5 0,5 1 2 16,-3-1 0-16,2 3 7 0,1 0 3 0,-2 1 0 16,2 3-3-16,4-2-1 0,-1 0 3 0,3 2-2 15,-3 0 0-15,4-2 6 0,-2 3 3 0,2-2 7 16,2 1-4-16,2 2 5 0,-2-4 1 0,4 1 9 16,-1 0-3-16,3-5 10 0,0 2 2 0,1 3 5 15,5-1 0-15,-1-2 1 0,2-1 2 0,4-1 3 0,-1 2 0 16,2-4 1-16,6 3-1 0,-6-3 0 15,4-2-1-15,-3 2 1 0,4-1 2 0,-4-2-4 0,2 0 5 16,-6 3-3-16,3-4 2 0,-3 0-4 0,-3-1-3 16,0 1-6-16,-12-2 3 0,16 0-1 0,-16 0-2 15,12 4-2-15,-12-4-5 0,12 1-1 0,-12-1-1 16,0 0-3-16,0 0-4 0,12 0-14 0,-12 0-9 16,0 0-31-16,0 0-24 0,0 0-32 0,0 0-37 15,0 0-28-15,0 0-26 0,0 0-36 0,0 0-43 16,0 0-50-16,0 0-95 0,0 0-271 0,0 0-737 15,0 0 326-15</inkml:trace>
        </inkml:traceGroup>
      </inkml:traceGroup>
    </inkml:traceGroup>
    <inkml:traceGroup>
      <inkml:annotationXML>
        <emma:emma xmlns:emma="http://www.w3.org/2003/04/emma" version="1.0">
          <emma:interpretation id="{C4431C30-F30A-41CB-BBC4-E2BE26A9F076}" emma:medium="tactile" emma:mode="ink">
            <msink:context xmlns:msink="http://schemas.microsoft.com/ink/2010/main" type="paragraph" rotatedBoundingBox="9686,12240 23454,11068 23566,12380 9797,13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E7674C-A636-47FA-9EE6-3A86FFC7FE2D}" emma:medium="tactile" emma:mode="ink">
              <msink:context xmlns:msink="http://schemas.microsoft.com/ink/2010/main" type="inkBullet" rotatedBoundingBox="9686,12240 10606,12161 10691,13154 9770,13232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245340.3408">8048 11295 154 0,'0'0'191'0,"0"0"-14"0,0 0-9 0,0 0-10 15,0 0-7-15,0 0-6 0,0 0-8 0,-9-8-7 16,9 8-4-16,0 0-4 0,0 0-5 0,0 0-5 15,0 0-4-15,0 0-2 0,-5-11-4 0,5 11 0 16,0 0-9-16,0 0 5 0,0 0-5 0,0 0 0 16,-8-5 1-16,8 5-2 0,0 0-3 0,0 0-3 15,0 0-5-15,0 0 0 0,0 0-4 0,0 0-5 16,0 0-4-16,0 0-8 0,0 0-1 0,-3-9 0 0,3 9-12 16,0 0-10-16,0 0 5 0,0 0-2 0,0 0 4 15,0 0 3-15,25 20-4 0,-17-16 0 0,2 3 11 16,5-3 2-16,2 3 1 0,-1 0 4 0,3 0 7 15,1-1 5-15,2 2-7 0,1-1 4 0,3 0 0 16,3 3 2-16,-5-3-14 0,4 0 7 16,-1 0-1-16,-2 3-12 0,-2 1 3 0,2-3-2 0,-1 3-2 15,1 1-2-15,-3-1-1 0,-5-3 2 0,7 0 0 16,-6 1 0-16,-2 0 2 0,5 2-5 0,-3 0-1 16,-2-4 2-16,-2 1 1 0,2 2-1 0,0-2-2 15,-4-1-1-15,5-1-1 0,-7 0-2 0,2-1-2 16,-4 0-1-16,4-1-7 0,-5-1 2 0,-7-3 0 15,16 8-2-15,-7-6-5 0,-9-2-1 0,11 4-2 16,-11-4 1-16,16 1 1 0,-16-1-8 0,0 0 2 16,12 0-4-16,-12 0-1 0,0 0-4 0,11 4 0 15,-11-4-6-15,0 0-7 0,0 0-18 0,0 0-12 0,0 0-19 16,0 0-23-16,0 0-45 0,0 0-45 0,0 0-11 16,11-9-21-16,-11 9-28 0,0 0-41 15,-5-17-39-15,5 17-59 0,0-16-329 0,0 16-749 16,-6-22 332-16</inkml:trace>
        <inkml:trace contextRef="#ctx0" brushRef="#br0" timeOffset="245775.5026">8907 11083 237 0,'0'0'234'0,"0"0"-13"15,8-7-14-15,-8 7-15 0,0 0-14 0,0 0-12 16,6-6-24-16,-6 6-9 0,0 0-4 0,0 0 5 16,0 0-2-16,0 0-3 0,0 0-12 0,7 28 4 15,-4-16-4-15,-3-1-3 0,6 4 1 0,-3 3-1 16,0 6 0-16,-3 0-6 0,0 0 1 0,3 1 4 0,-3 3-3 16,0-1-3-16,0 2-4 0,-3 6 2 0,0 1 2 15,-3-1 8-15,0 3-8 0,2-12 6 16,1 3 2-16,-3 5-6 0,-2-5 1 0,0 5 4 0,0-6-6 15,-1 7-1-15,-1-10-2 0,1 3-2 0,0-3 1 16,-2 4-2-16,1-3-5 0,1-2 0 0,-4 0-8 16,4-1-2-16,-2-3-3 0,2 1-7 0,-1-5-6 15,4-3-4-15,-2 2-4 0,-1-3-3 0,6 1-8 16,-4-2-3-16,4 0-6 0,-3-4-2 0,-1-1-5 16,1 2-4-16,6-8-3 0,-9 10-2 0,9-10-2 15,-5 11-4-15,5-11-1 0,-6 9 4 0,6-9-15 16,-6 8-4-16,6-8-15 0,0 0-19 0,0 0-21 15,0 0-36-15,0 0-42 0,0 0-50 0,0 0-24 0,0 0-24 16,0 0-32-16,-13-22-36 0,13 22-56 0,6-19-87 16,-6 19-277-16,4-16-772 0,5 4 343 15</inkml:trace>
      </inkml:traceGroup>
      <inkml:traceGroup>
        <inkml:annotationXML>
          <emma:emma xmlns:emma="http://www.w3.org/2003/04/emma" version="1.0">
            <emma:interpretation id="{860EFC91-8A22-477E-B695-E31A15A240BA}" emma:medium="tactile" emma:mode="ink">
              <msink:context xmlns:msink="http://schemas.microsoft.com/ink/2010/main" type="line" rotatedBoundingBox="10807,12291 23467,11213 23566,12380 10906,13457"/>
            </emma:interpretation>
          </emma:emma>
        </inkml:annotationXML>
        <inkml:traceGroup>
          <inkml:annotationXML>
            <emma:emma xmlns:emma="http://www.w3.org/2003/04/emma" version="1.0">
              <emma:interpretation id="{7BE13F77-D96F-49D9-98DE-E689E9E26885}" emma:medium="tactile" emma:mode="ink">
                <msink:context xmlns:msink="http://schemas.microsoft.com/ink/2010/main" type="inkWord" rotatedBoundingBox="10851,12816 11329,12775 11370,13259 10893,13300"/>
              </emma:interpretation>
            </emma:emma>
          </inkml:annotationXML>
          <inkml:trace contextRef="#ctx0" brushRef="#br0" timeOffset="246200.4954">9180 11736 281 0,'0'0'309'0,"0"0"-10"0,0 0-7 16,0 0-15-16,0 0-18 0,0 0-17 0,3-13-27 16,-3 13-12-16,0 0-20 0,0 0-12 0,0 0-1 15,0 0 6-15,0 0-4 0,6 31-4 0,-1-18-5 16,-2 1 3-16,3 1-1 0,-3-1 0 0,1 3-2 16,2-4-1-16,0 3-5 0,0 1 0 0,2-3-10 15,-5 3-7-15,6-3-7 0,-8-3-12 0,5 2-3 0,0 4-12 16,1-3-9-16,-1 1-7 0,0-2-11 0,-3-2-5 15,-3 0-4-15,5 1-10 0,-2-4-7 0,0 0-7 16,3 2-1-16,-6-10-9 0,4 13-11 0,-1-6-17 16,-3-7-24-16,3 11-25 0,-3-11-29 0,0 0-22 15,6 11-35-15,-6-11-8 0,0 0-33 0,11 0-20 16,-11 0-28-16,0 0-25 0,8-14-28 0,0 4-25 16,-2-3-50-16,4 1-317 0,-4-6-715 0,8-1 317 15</inkml:trace>
          <inkml:trace contextRef="#ctx0" brushRef="#br0" timeOffset="246596.5293">9562 11779 191 0,'0'0'245'0,"0"0"-14"0,8-7-17 16,-8 7-9-16,0 0-16 0,0 0-11 0,0 0-10 16,0 0-10-16,0 0-9 0,0 0-2 0,0 0-6 0,0 0-6 15,0 0-1-15,-17 29-5 0,11-23-4 0,6-6-6 16,-10 16-1-16,4-5 4 0,1 3-2 15,-7 1 4-15,5-2-2 0,-5 0 9 0,5 2-9 0,-2-1 1 16,-2 4 1-16,2-2 1 0,-1-1 1 0,1-1-14 16,-2 0 5-16,3 1-2 0,0 1 0 0,-1-5-6 15,3 2-2-15,2 2-10 0,-8-12-7 0,9 7-11 16,-2 4-2-16,2-8-6 0,3-6-2 0,-3 16-8 16,-3-10-6-16,6-6 0 0,0 14-8 0,0-14 3 15,-3 10-3-15,3-10-3 0,0 11-4 0,0-11-3 16,0 0-1-16,0 0-2 0,3 16-1 0,-3-16-1 15,0 9-2-15,0-9 1 0,0 0 0 0,9 5 0 16,-9-5-2-16,0 0 4 0,14 8-3 0,-14-8-2 0,13-3-4 16,-13 3-1-16,25-4 0 0,-8 1-4 15,-4 2-2-15,2-5-2 0,2 5-5 0,-1-9-11 16,0 5-18-16,1-1-24 0,2 0-29 0,-5 3-35 0,2-2-36 16,3-1-34-16,-1 0-26 0,-4 1-31 15,-1 3-37-15,-1-2-49 0,-4 1-71 0,-8 3-333 16,19-5-782-16,-13 1 346 0</inkml:trace>
        </inkml:traceGroup>
        <inkml:traceGroup>
          <inkml:annotationXML>
            <emma:emma xmlns:emma="http://www.w3.org/2003/04/emma" version="1.0">
              <emma:interpretation id="{67A1FD21-4B51-4416-A0CE-7D201816A656}" emma:medium="tactile" emma:mode="ink">
                <msink:context xmlns:msink="http://schemas.microsoft.com/ink/2010/main" type="inkWord" rotatedBoundingBox="11852,12320 14722,12076 14805,13053 11935,13297"/>
              </emma:interpretation>
            </emma:emma>
          </inkml:annotationXML>
          <inkml:trace contextRef="#ctx0" brushRef="#br0" timeOffset="249316.6107">10203 11509 44 0,'0'0'309'0,"0"0"-18"0,0 0-11 0,0 0-19 15,0 0-16-15,0 0-20 0,0 0-16 0,0 0-17 16,0 0-10-16,0 0-7 0,0 0-9 0,0 0-9 16,0 0 3-16,24 5-11 0,-24-5 7 0,17-1-1 15,-11 4-4-15,-6-3 5 0,25 0-2 0,-12 4 0 0,1-3-5 16,1-1-5-16,-5 1-6 0,7-2-5 16,-17 1-8-16,30 0-2 0,-11 0-4 0,-1 0-7 0,-3 0-5 15,1-1-10-15,-1 2-9 0,1-2-7 0,1 1-3 16,-5-4-11-16,3 4-4 0,-15 0-5 0,21-2-7 15,-11 2-4-15,-10 0-4 0,16 0-8 0,-16 0 0 16,14-1-3-16,-14 1-4 0,16 0-8 0,-16 0-17 16,9 3-19-16,-9-3-28 0,11 5-23 0,-11-5-30 15,6 5-29-15,-6-5-24 0,6 7-24 0,-6-7-28 16,0 0-35-16,0 15-41 0,0-15-52 0,0 0-375 16,-12 17-763-16,1-11 338 0</inkml:trace>
          <inkml:trace contextRef="#ctx0" brushRef="#br0" timeOffset="249546.6018">10324 11813 233 0,'0'0'318'16,"14"3"-15"-16,-14-3-10 0,19-3-11 0,-19 3-12 0,25-4-15 15,-8-2-8-15,2 2-16 0,7-1-19 0,-3 0-21 16,0 1-5-16,-4-3-25 0,4 0-7 0,-7 4-13 15,0 0-22-15,1-3-10 0,-2 4-5 0,0-1-16 16,-6 1-12-16,-9 2-34 0,19 0-36 0,-19 0-28 16,16-2-29-16,-16 2-34 0,9 5-36 0,-9-5-38 15,0 0-45-15,11 4-64 0,-11-4-251 0,0 0-561 16,0 0 248-16</inkml:trace>
          <inkml:trace contextRef="#ctx0" brushRef="#br0" timeOffset="250082.5062">11307 11178 11 0,'0'0'233'0,"9"-10"-19"0,-4 2-1 16,-5 8-9-16,8-10-6 0,-8 10-9 0,9-5-5 15,-9 5-4-15,5-8-6 0,-5 8-1 0,0 0-7 16,9-3-6-16,-9 3-4 0,0 0-11 0,7-7-9 16,-7 7-8-16,0 0-8 0,0 0-17 0,0 0-5 15,0 0 2-15,0 0-14 0,0 0 2 0,0 0-6 16,-1 26 0-16,1-26-7 0,-9 25 1 0,6-18 0 16,-5 10-1-16,-1-3-1 0,-4 8 9 0,1 2-21 15,5-7 3-15,-7 1-6 0,-2 3 5 0,2 0-1 16,0-1-4-16,0-3 6 0,-1 1-14 0,2 3-5 15,-4-3 2-15,8-3-2 0,-1-2-6 0,1 0-1 16,-1-2-5-16,1 0-3 0,1-2-2 0,2-1 4 16,2 1-11-16,-2-2-7 0,6-7 0 0,-8 12-1 15,8-12 0-15,-6 10-2 0,6-10-6 0,-3 7 16 16,3-7-13-16,0 0-7 0,-6 10-4 0,6-10 5 16,0 0 4-16,0 0 0 0,6 15-1 0,-6-15-4 15,14 8 4-15,-8-5 0 0,-6-3 1 0,22 6-3 0,-11-2 4 16,2 1 2-16,2-4 6 0,-2 4 5 15,4-3 9-15,-1 2-7 0,4-1 2 0,-6-1-3 16,4 1 1-16,-3 1-3 0,3 2-1 0,-3-5 0 0,-2 5-8 16,-2-4 2-16,4 3-1 0,-8 1-2 0,5-2-2 15,-4 0-6-15,-2 1-9 0,-6-5-24 0,15 10-20 16,-8-5-39-16,-3 2-26 0,-4-7-20 0,9 12-40 16,-9-5-46-16,0-7-60 0,3 13-93 0,-3-13-276 15,0 10-703-15,0-10 311 0</inkml:trace>
          <inkml:trace contextRef="#ctx0" brushRef="#br0" timeOffset="254429.1652">11841 11202 128 0,'0'0'285'16,"0"0"-9"-16,0 0-11 0,-19 24-15 0,19-24-16 16,-6 19-16-16,1-7-10 0,4 3-13 0,-1 0-10 0,2 1-8 15,0-5-11-15,0 5-14 0,2-2 3 16,2-2-27-16,-1 2 2 0,3-1-11 0,0-5-5 15,2 3-5-15,-2-1-5 0,2-5 2 0,1 1-2 0,0-3-10 16,-1 1-1-16,4-1-4 0,-12-3-13 0,28-4 2 16,-13 0-11-16,4-3-8 0,-2 1 1 15,5-5-18-15,-5 1 5 0,-1 0 1 0,3-3-11 0,-4-2-15 16,-1 3 9-16,-4-5 0 0,4 4 7 0,-3-8-15 16,-2 6 1-16,2-5-5 0,-4 2-5 0,1 1 3 15,-2 0 0-15,-3 3-6 0,1-1-2 0,1 1 5 16,-5 6-5-16,0 8-2 0,4-15 2 0,-4 15-11 15,0-12 15-15,0 12-17 0,3-11 0 0,-3 11-9 0,0 0 9 16,0 0 1-16,0 0 1 0,0 0 2 0,23 15-3 16,-18-7 0-16,1 2 0 0,3 4 2 15,2 3 2-15,-2 0-12 0,4 3 8 0,-1 5 4 0,2 0 3 16,-1 7-5-16,0 3-4 0,1-1 3 0,-2 1 2 16,-3 0 6-16,1-10-6 0,-1 12-4 0,-3-9 4 15,4-1 11-15,-2-1-10 0,-1-1 2 0,1 0-2 16,1 3-1-16,-6-1 2 0,4-3-10 0,-2-2 5 15,-2 2 8-15,-2-6 0 0,2-1-1 0,-3-3-1 16,0 3-3-16,0-4 5 0,0 5-18 0,0-6 16 16,-4 4-4-16,1-5 5 0,0-1 1 0,-3 1 0 15,3-2 3-15,-3 0-5 0,-2 1 0 0,-2-3 6 16,2 0-9-16,-3-1 7 0,2 1 2 0,-5-3-1 16,2 4-4-16,-1-3 1 0,-1-2-2 0,-1 2 5 15,-1-3-2-15,0 0 3 0,-2 1-7 0,3-3 4 0,-5-3-1 16,1 3 18-16,6-2-13 0,-1-5 8 15,2 4 3-15,-1-1 2 0,4 0-2 0,-1-1 2 0,-1-5 2 16,4 3 5-16,-2-4-6 0,3 4 4 0,3-4-5 16,-3-2 3-16,4 0-5 0,2-3 2 0,-3 3-5 15,2-1 1-15,2-3-9 0,4-4 7 0,1 3-5 16,0 2 2-16,1 3-4 0,-1-5-4 0,2 2 3 16,5-5 0-16,-1 1-1 0,3 2-3 0,-3 5-1 15,-3-2 6-15,4 1-3 0,-1 1-2 0,1-2-5 16,-1 2 4-16,0-1-3 0,-1 1 11 0,1 4-11 15,0 2 1-15,-2-2 0 0,2 1-4 0,-5 3-11 16,2-1-9-16,0 3-8 0,-1-4-17 0,-8 7-13 16,13-7-18-16,-2 4-26 0,-11 3-21 0,16-7-28 0,-10 3-32 15,-6 4-50-15,12-3-47 0,-12 3-88 0,12-9-263 16,-5 7-685-16,-7 2 303 0</inkml:trace>
          <inkml:trace contextRef="#ctx0" brushRef="#br0" timeOffset="254728.4211">12752 11346 180 0,'8'13'307'0,"-2"-9"-4"0,-6-4-5 16,7 12-5-16,-2-3-4 0,-1-1-5 0,-2 1 3 15,4 0-18-15,-5-1-6 0,1 3-4 0,2 0-14 16,-1-2-8-16,1 3-20 0,-2-1-5 0,2 2-13 16,-2-3-16-16,-1 0-15 0,2 1-11 0,-1 4-17 15,-1-8-12-15,4 6-16 0,-5-13-8 0,1 16-8 0,1-7-14 16,-2-9-8-16,0 15-22 0,0-15-31 16,-2 13-39-16,2-13-40 0,2 13-44 0,-2-13-35 15,0 0-35-15,-2 12-38 0,2-12-33 0,0 0-52 0,0 0-91 16,0 0-254-16,0 0-693 0,0 0 307 0</inkml:trace>
          <inkml:trace contextRef="#ctx0" brushRef="#br0" timeOffset="254957.2636">13022 11511 291 0,'0'0'310'0,"9"9"-9"0,2-7-4 0,-8 5-8 15,7 1-14-15,-3 3-14 0,1-1-13 0,1 5-14 16,-3-2-10-16,0 3-18 0,0 0-14 0,-2 1-14 15,2 5-9-15,-6 2-23 0,-3-7-14 0,-3 10 0 16,0-2-25-16,-1-3-11 0,-2 5-37 0,1-5-22 16,-4 2-37-16,1 0-37 0,-1-3-37 0,-2 2-46 15,1-1-61-15,2-10-85 0,-2 1-319 0,0-5-633 16,2-1 280-16</inkml:trace>
        </inkml:traceGroup>
        <inkml:traceGroup>
          <inkml:annotationXML>
            <emma:emma xmlns:emma="http://www.w3.org/2003/04/emma" version="1.0">
              <emma:interpretation id="{DDFBE23C-443B-4F78-A4A1-A89C1B0BE539}" emma:medium="tactile" emma:mode="ink">
                <msink:context xmlns:msink="http://schemas.microsoft.com/ink/2010/main" type="inkWord" rotatedBoundingBox="15323,12119 19749,11742 19830,12698 15404,13075"/>
              </emma:interpretation>
            </emma:emma>
          </inkml:annotationXML>
          <inkml:trace contextRef="#ctx0" brushRef="#br0" timeOffset="255562.678">13692 11516 121 0,'0'0'323'0,"16"-13"-10"15,-16 13-27-15,12-8-12 0,-6 4-26 0,-6 4-23 16,14-10-27-16,-7 8-10 16,-7 2-23-16,13-7-16 0,-13 7-14 0,15 0-12 0,-15 0-25 0,14 0-25 15,-14 0-27-15,0 0-32 0,18 0-37 0,-18 0-48 16,10 2-47-16,-10-2-59 0,0 0-255 0,0 0-468 16,18 0 207-16</inkml:trace>
          <inkml:trace contextRef="#ctx0" brushRef="#br0" timeOffset="255734.725">14039 11436 153 0,'0'0'217'0,"11"-4"-22"0,-11 4-12 0,0 0-19 0,15 0-17 16,-15 0-15-16,0 0-11 0,13-2-16 15,-13 2-11-15,0 0-26 0,12 2-35 0,-12-2-37 16,0 0-44-16,0 0-79 0,16-2-113 0,-16 2-258 0,12-1 115 15</inkml:trace>
          <inkml:trace contextRef="#ctx0" brushRef="#br0" timeOffset="255898.3091">14351 11371 100 0,'10'-5'309'0,"-10"5"-27"0,0 0-21 0,0 0-28 16,8-6-19-16,-8 6-23 0,0 0-19 0,0 0-23 15,0 0-15-15,0 0-20 0,0 0-32 0,0 0-42 16,0 0-40-16,0 0-41 0,19 6-51 0,-19-6-64 16,0 0-176-16,0 0-360 0,0 0 159 0</inkml:trace>
          <inkml:trace contextRef="#ctx0" brushRef="#br0" timeOffset="256062.1308">14646 11300 87 0,'0'0'284'16,"15"-3"-18"-16,-15 3-22 0,14-4-22 0,-14 4-23 16,0 0-16-16,12 0-23 0,-12 0-17 0,0 0-13 0,10 4-30 15,-10-4-32-15,0 0-39 0,9 9-38 0,-9-9-53 16,0 0-77-16,1 8-179 0,-1-8-344 0,0 0 153 16</inkml:trace>
          <inkml:trace contextRef="#ctx0" brushRef="#br0" timeOffset="256408.1019">15186 11268 16 0,'0'0'364'0,"0"0"-21"0,15 1-18 0,-15-1-12 16,9 11-23-16,-7-3-7 0,-1 3-14 0,-1 4-10 0,-3 1-10 15,-1 0-24-15,-1 2-10 0,-2 5-24 16,-5 2-21-16,3 3-16 0,-3-4-15 0,-2 8-15 15,4-8-10-15,-5-3-16 0,5 0-27 0,-1 0-35 0,2-5-33 16,-1 0-36-16,5-3-37 0,-4-1-41 0,2 0-52 16,1-4-59-16,6-8-78 0,-8 11-259 15,8-11-605-15,-7 2 267 0</inkml:trace>
          <inkml:trace contextRef="#ctx0" brushRef="#br0" timeOffset="257098.2416">15470 10944 279 0,'0'0'272'0,"0"0"-7"16,0 0-1-16,0 0-15 0,0 0-8 15,14 22-7-15,-9-11-8 0,-4 4 2 0,5 1-6 16,-4-1-11-16,-1 3-11 0,4 0-9 0,-2-1-4 0,3 1-6 16,0-2-16-16,0 0-9 0,1 0-9 0,-1-1-13 15,2-1-9-15,-1-6-8 0,-1 2-8 16,4 0-10-16,-2-3-5 0,-2 0-7 0,3-6-6 0,7 1-5 16,-7 2-8-16,5-4-7 0,-1-5-7 0,2-1-9 15,-5 3-5-15,4-7-8 0,-1 3-10 0,1-6-9 16,-5-2-13-16,4-3-8 0,0-3-4 0,-1 0-5 15,2-4-8-15,-4 1-3 0,4-4 6 0,-5 3-1 16,1-1-14-16,-1 3 10 0,1-1 10 0,-5 7 6 0,4 0-5 16,-2 3 8-16,-1 3 5 0,-1 4 3 15,-1-3-5-15,-4 10-2 0,6-10 0 0,-6 10-10 16,0 0 18-16,12-4-6 0,-12 4 12 0,0 0 7 0,9 18-5 16,-3-5-1-16,2 0 4 0,-3 3 0 15,0 1 6-15,4 5-5 0,0 12 4 0,1 1 2 16,-2-5 2-16,2 8-3 0,-1-2-2 0,0 1 2 0,0 0 2 15,1-5-7-15,1 5-2 0,-2-12 4 0,-2 2 1 16,4 0-4-16,-2 9 7 0,-3-8 0 0,0-3 1 16,0 3 0-16,-5-3-2 0,1-1 4 0,-2 1 2 15,-2-1-5-15,1-2 2 0,-4 2 5 0,-1-5 0 16,2-1-2-16,-2-4-2 0,-6 8 4 0,3-9-6 16,-6 0 0-16,4-1 5 0,0 0-3 0,-3-1 4 15,-1-3 0-15,2-2 9 0,-1 0 2 0,-2 1 6 16,1-5 7-16,-3-1 3 0,3-1 4 0,0-1 2 15,-3-3 0-15,4 4 3 0,-4-11-1 0,3 2 2 0,-3-6 0 16,3 3-5-16,3-1-4 0,-1-4-6 16,1 0-3-16,1-4-8 0,2 1-3 0,2-2-6 15,1 4-2-15,4-5-10 0,2 7-13 0,-1 1-13 0,2-1-15 16,1 2-22-16,1 1-23 0,-2 3-32 0,4-4-30 16,-2 3-37-16,4 4-42 0,-1-3-23 0,-6 10-28 15,12-11-35-15,-4 8-43 0,-1-4-66 0,0 3-312 16,2-2-776-16,0 2 344 0</inkml:trace>
          <inkml:trace contextRef="#ctx0" brushRef="#br0" timeOffset="257374.1933">16182 11158 312 0,'14'2'315'15,"-14"-2"-12"-15,16 7-10 0,-8-2-9 0,-1 1-8 16,2 0-7-16,0 6-13 0,-1 2-2 0,0 0-14 0,-2 0-7 16,-1 3-13-16,1-3-8 0,-3 3-8 15,3 0-12-15,-2-1-10 0,-2 4-11 0,-1-3-19 16,1 0-7-16,-2 1-14 0,0-2-12 0,0 2-11 0,3-3-7 16,-3-1-14-16,0-4-8 0,1 0-15 0,-2 5-24 15,1-15-34-15,0 14-43 0,0-14-35 0,1 10-29 16,-1-10-26-16,0 0-44 0,0 0-45 0,0 0-54 15,0 0-66-15,0 0-317 0,18-26-708 0,-10 13 313 16</inkml:trace>
          <inkml:trace contextRef="#ctx0" brushRef="#br0" timeOffset="257681.448">16512 11268 41 0,'0'0'335'0,"0"0"-20"0,9-4-21 0,-9 4-26 16,0 0-15-16,0 0-17 0,0 0-9 0,0 0-19 15,0 0-7-15,0 0-17 0,-7 29-3 0,7-29-13 16,-14 21 7-16,7-5-18 0,-7 3 3 0,7-2 1 16,-7 3-6-16,1 1 6 0,0 1-4 0,-1-2-5 15,4 2-2-15,-2-2-2 0,4-2-6 0,2-5-4 16,-1 2-6-16,1 0-14 0,1-4-6 0,1 1-9 0,2-4-5 16,2-8-5-16,-4 17-3 0,4-17-10 0,1 11-2 15,-1-11-4-15,11 10-4 0,-4-9-8 16,-7-1-6-16,21 0-3 0,-3-4-8 0,-3 3-5 0,3-5 1 15,1 4-4-15,1-3-9 0,-2 1-2 0,7-3-8 16,-7 4-14-16,-3 3-21 0,3-4-25 0,-3 1-28 16,-5-1-37-16,-10 4-34 0,18-1-30 0,-18 1-34 15,13-3-34-15,-13 3-41 0,12 0-53 0,-12 0-75 16,0 0-294-16,12-10-761 0,-12 10 336 0</inkml:trace>
          <inkml:trace contextRef="#ctx0" brushRef="#br0" timeOffset="258280.5069">16962 10840 198 0,'0'0'336'0,"0"0"-17"0,-16-4-15 16,16 4-15-16,0 0-13 0,0 0-22 0,0 0-25 0,0 0-20 15,-13 0-20-15,13 0-18 0,0 0-17 0,0 0-2 16,0 0-23-16,0 0-10 0,0 0 5 16,0 0-16-16,0 0 6 0,0 0-8 0,0 0 0 0,0 0 3 15,25 25-8-15,-19-15 3 0,3-4 0 0,0 1-2 16,4 2-7-16,-2 0-2 0,5 0-2 0,0-4-4 16,4 9 0-16,1-4-5 0,3 1-8 0,-2-1 1 15,5 2-1-15,-3-1-10 0,3 2-5 0,-2 1-1 16,0-2-1-16,4 0 0 0,-1 1-3 0,2-2 5 15,-3 2 4-15,-1-2-1 0,1-4 0 0,0 4 2 16,-2-2-1-16,-2 0 2 0,2 1-5 0,-8-2-2 16,1 0-5-16,-4 0-1 0,3-1-4 0,-4 2-2 15,-2 0-3-15,-1 2 5 0,-2-5 1 0,-4 2 0 16,-4-8 9-16,0 22 1 0,-4-10 0 0,-2 2 4 0,-3-1 1 16,-5 2 8-16,-2-1-7 0,-2 4-10 0,-4 0-2 15,1-2-5-15,0 0-3 0,-3-1-11 0,3 0-1 16,-1-1-5-16,4 0 4 0,3-3-6 0,1 2-13 15,0-2-19-15,2-4-19 0,1 0-42 0,2-1-38 16,-1-1-52-16,10-5-56 0,-11 6-45 0,11-6-54 16,0 0-79-16,0 0-97 0,0 0-386 0,-10-14-946 15,10 14 418-15</inkml:trace>
          <inkml:trace contextRef="#ctx0" brushRef="#br0" timeOffset="258491.4483">18087 11152 304 0,'9'2'342'15,"-5"8"-14"-15,5-2-7 0,0 4-21 0,-4 3-12 16,-4 0-11-16,-1 1-4 0,-1 3-13 0,-5 1-32 16,-6 4-16-16,0 0-17 0,-5 8-19 0,0 0-23 15,-4-1-10-15,0 0-24 0,0 0-26 0,3-9-48 16,3 2-59-16,-3-3-51 0,-3 9-75 0,2-11-90 15,-2-2-372-15,8-6-651 0,-1 2 288 0</inkml:trace>
        </inkml:traceGroup>
        <inkml:traceGroup>
          <inkml:annotationXML>
            <emma:emma xmlns:emma="http://www.w3.org/2003/04/emma" version="1.0">
              <emma:interpretation id="{6FE8318E-DFCB-444E-B9CB-B582FD9D20CA}" emma:medium="tactile" emma:mode="ink">
                <msink:context xmlns:msink="http://schemas.microsoft.com/ink/2010/main" type="inkWord" rotatedBoundingBox="20630,11455 21308,11397 21358,11985 20680,12043"/>
              </emma:interpretation>
            </emma:emma>
          </inkml:annotationXML>
          <inkml:trace contextRef="#ctx0" brushRef="#br0" timeOffset="259198.4094">18958 10369 352 0,'0'0'353'0,"4"-7"-20"16,-4 7-17-16,0 0-23 0,0 0-23 0,0 0 0 15,0 0-11-15,26 13 5 0,-20-4-1 0,1 3 0 16,1-1-7-16,1 5-2 0,-2 6-13 0,3 2-12 16,1-5-8-16,1 4-11 0,-2 1-10 0,1 2-6 15,-2-2-10-15,-2-1-12 0,2 2-11 0,-1-3-11 16,-3 0-12-16,3 1-16 0,-1-2-11 0,-1-4-11 0,-3 6 0 15,2-8-16-15,1 3-8 0,-3-1-4 0,1-2-3 16,2-1-13-16,-3-4-8 0,3 2-5 16,-3-1-8-16,0-4-20 0,-3-7-21 0,2 13-25 0,-2-13-34 15,6 11-30-15,-2-4-41 0,-4-7-31 0,0 0-37 16,9 3-39-16,-9-3-42 0,0 0-39 0,19-12-43 0,-8-1-67 16,-2 2-303-16,3 0-799 0,0-3 354 15</inkml:trace>
          <inkml:trace contextRef="#ctx0" brushRef="#br0" timeOffset="259558.3345">19551 10546 216 0,'11'-11'306'0,"-7"6"-9"0,-4 5-11 0,9-7-6 16,-9 7-26-16,0 0-18 0,0 0-23 0,9-8-18 15,-9 8-16-15,0 0-17 0,0 0-10 0,0 0-12 16,0 0-7-16,0 0-11 0,-22 43-5 0,10-30-3 15,-1 1-1-15,-7 3 9 0,2 7-4 0,-1-6 6 16,1 3 6-16,0 2 0 0,0-7 4 0,2 6 5 16,2-2-10-16,1-5-5 0,0 5-7 0,2-7-9 15,5 4-5-15,-1-2-8 0,1-3-4 0,4-1-5 0,-2-3-9 16,1 2-5-16,3-10 1 0,-2 15-4 16,2-15-7-16,3 10 0 0,-3-10-7 0,11 12 1 15,-4-10-2-15,-7-2-2 0,17 3-6 0,-6 1-4 0,4-4-3 16,2 1-1-16,-2-2-7 0,0-1 2 0,1 0-6 15,-1 2-1-15,0 0-3 0,1-3-3 0,-2 1-1 16,-14 2-1-16,22 0-10 0,-12 0-12 0,-1-2-22 16,0-2-28-16,-9 4-31 0,18-2-39 0,-7-1-33 15,-11 3-37-15,16-5-36 0,-5 4-43 16,-2-2-64-16,-1-3-113 0,3 2-273 0,7-3-782 0,-3 0 347 16</inkml:trace>
        </inkml:traceGroup>
        <inkml:traceGroup>
          <inkml:annotationXML>
            <emma:emma xmlns:emma="http://www.w3.org/2003/04/emma" version="1.0">
              <emma:interpretation id="{52C4727D-7588-410F-A39C-1E7632F1B9CC}" emma:medium="tactile" emma:mode="ink">
                <msink:context xmlns:msink="http://schemas.microsoft.com/ink/2010/main" type="inkWord" rotatedBoundingBox="21838,11579 23486,11439 23532,11974 21884,12115"/>
              </emma:interpretation>
            </emma:emma>
          </inkml:annotationXML>
          <inkml:trace contextRef="#ctx0" brushRef="#br0" timeOffset="260126.4631">20487 10459 305 0,'0'0'325'0,"0"0"-26"16,0 0-23-16,0 0-23 0,0 0-22 0,0 0-18 15,0 0-16-15,0 0-14 0,0 0-11 0,0 0-16 16,-32 26-4-16,22-13-11 0,-4-2-7 0,-2 3-5 16,0 3-6-16,-4 3-7 0,-4-3 4 0,0 1-5 0,1-4-16 15,6 3-9-15,-2 1 0 0,2-5-3 0,7-2-2 16,-2-2-9-16,0 0-11 0,3 1-5 16,0-2-10-16,6 0-2 0,-1 1 3 0,4-9-7 0,-3 14-7 15,3-14 3-15,-5 11-4 0,5-11 8 0,2 12-13 16,-2-12 7-16,10 10-14 0,-10-10 2 0,12 6 2 15,-3-3-1-15,2 0-3 0,3-2-1 0,3 1-5 16,1-1-3-16,1 2-1 0,-1-2-1 16,0-2 2-16,4 1 0 0,-2 0 0 0,-2 0 4 0,1-3 0 15,0 6-1-15,-1-3-2 0,-1-4-2 0,5 4 10 16,-6 0-9-16,2 1-4 0,0-1 1 0,-3-1-12 16,0 1 4-16,0 4 6 0,-3-4 0 0,0 0-8 15,-12 0 8-15,21 0-21 0,-21 0-26 0,18-3-19 16,-18 3-21-16,13-1-26 0,-13 1-21 0,0 0-31 15,13 0-35-15,-13 0-61 0,0 0-89 0,0 0-295 0,8-9-688 16,-8 9 305-16</inkml:trace>
          <inkml:trace contextRef="#ctx0" brushRef="#br0" timeOffset="260880.4713">20279 10997 218 0,'0'0'224'0,"-12"3"-16"16,12-3-10-16,0 0-10 0,-7 8-14 0,7-8-8 15,0 0-8-15,-6 7-8 0,6-7-8 0,0 0-9 16,0 0-3-16,0 0-7 0,0 0-1 0,0 0-2 16,0 0-3-16,0 0-3 0,0 0-5 0,27 0-10 15,-27 0-2-15,25-1-1 0,-8-3-13 0,0 1 6 16,1-1-8-16,6-2 3 0,5 1-8 0,-7 3-10 16,3-4 5-16,-5 2-13 0,-1 1-3 0,-3 1-6 15,4 0-12-15,-5 1 2 0,1-2-14 0,-5 3-13 0,0-1-24 16,-11 1-23-16,20-2-21 0,-20 2-30 0,15 0-35 15,-15 0-37-15,12-4-41 0,-12 4-73 16,10-2-224-16,-10 2-536 0,14-5 237 0</inkml:trace>
          <inkml:trace contextRef="#ctx0" brushRef="#br0" timeOffset="261682.3709">21064 10557 56 0,'0'0'352'15,"0"0"-22"-15,6-10-26 0,-6 10-28 0,0 0-23 0,0 0-16 16,0 0-13-16,0 0-4 0,0 0-12 15,15 18-5-15,-9-12 0 0,-2 1-3 0,2 3-5 16,-3 1-3-16,3-1-10 0,-2 4-2 0,-1-4 0 0,2 3-7 16,1 2-11-16,-5-6-8 0,4 6-4 15,-4-4-13-15,2 4-6 0,0-5-13 0,-1-3-7 0,2 4-11 16,-4-11-11-16,3 14-6 0,-3-14-5 0,0 16-9 16,0-16-8-16,2 8-4 0,-2-8-4 0,0 0-8 15,4 11-2-15,-4-11-1 0,0 0-8 0,0 0 3 16,5 10-2-16,-5-10 0 0,0 0-7 0,0 0-9 15,0 0-6-15,0 0-8 0,0 0-9 0,0 0-11 16,7-32-9-16,-4 18-15 0,0 4-10 0,3-4-1 16,2 0-10-16,-5 0 0 0,1-4 1 0,-1 5 6 15,1-1 15-15,2 3-8 0,0-2 3 0,-3 2 16 16,2 4-12-16,-5 7 8 0,9-17-6 0,-3 12 12 16,-2-2 6-16,-4 7 0 0,9-8 0 0,-9 8 5 0,12-5 7 15,-12 5-2-15,0 0 2 0,18-4 12 16,-18 4 1-16,13 9 11 0,-4-4 3 0,-9-5 5 15,11 8 10-15,-1 3-5 0,-2-3 9 0,2 0 5 0,-1 6 6 16,2-5 2-16,-6 6 0 0,3-5-1 0,-1 1-1 16,1 0 1-16,-2-2-6 0,1 0-2 0,-2 1-2 15,-2-2-1-15,1-2-6 0,-4-6-3 0,3 17 0 16,-3-17-7-16,3 12 3 0,-3-12-5 0,3 11 0 16,-3-11-4-16,0 0 3 0,5 6-5 0,-5-6 3 15,6 7 0-15,-6-7-2 0,0 0 1 0,0 0-2 16,0 0 1-16,0 0-8 0,0 0 0 0,0 0-4 15,0 0-5-15,9-24-12 0,-9 24-10 0,10-22-9 0,-7 8-5 16,0-3-7-16,4 1-5 0,1-2-5 0,-1 2-1 16,4-5-1-16,-1 1 9 0,-2 6 1 15,-2-3 3-15,4 2 5 0,-4 6 6 0,3-3 3 0,-2 0-3 16,1 5 11-16,1-1 3 0,1-2 7 0,-2 6 1 16,4 2 5-16,-12 2 11 0,18-2 12 0,-18 2 9 15,22 4 1-15,-9 2 10 0,-1-2 11 0,0 4 10 16,0 1 4-16,2 1 7 0,-1 1 0 0,-3 0 1 15,2 1-2-15,2 0-2 0,-1-1-2 0,-2-2-13 16,-1 3-2-16,2-2-3 0,-3 0-6 0,1 1-6 16,-1 0-17-16,-4-4-31 0,1 1-47 15,-5 1-57-15,4-2-55 0,-2 1-46 0,-3-8-46 0,4 15-58 16,-4-15-80-16,0 0-443 0,-1 10-915 0,1-10 405 16</inkml:trace>
        </inkml:traceGroup>
      </inkml:traceGroup>
    </inkml:traceGroup>
    <inkml:traceGroup>
      <inkml:annotationXML>
        <emma:emma xmlns:emma="http://www.w3.org/2003/04/emma" version="1.0">
          <emma:interpretation id="{BB5B4722-C521-448D-AD06-78A554DEAE5C}" emma:medium="tactile" emma:mode="ink">
            <msink:context xmlns:msink="http://schemas.microsoft.com/ink/2010/main" type="paragraph" rotatedBoundingBox="3139,14194 15841,13716 15925,15946 3223,16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EEAE46-7CEA-4255-B6C6-D40A62416820}" emma:medium="tactile" emma:mode="ink">
              <msink:context xmlns:msink="http://schemas.microsoft.com/ink/2010/main" type="line" rotatedBoundingBox="3139,14194 15841,13716 15925,15946 3223,16424"/>
            </emma:interpretation>
          </emma:emma>
        </inkml:annotationXML>
        <inkml:traceGroup>
          <inkml:annotationXML>
            <emma:emma xmlns:emma="http://www.w3.org/2003/04/emma" version="1.0">
              <emma:interpretation id="{8ABD05C2-9CBD-44F0-8238-6D9C1E39F289}" emma:medium="tactile" emma:mode="ink">
                <msink:context xmlns:msink="http://schemas.microsoft.com/ink/2010/main" type="inkWord" rotatedBoundingBox="3139,14194 6436,14070 6485,15361 3188,15485"/>
              </emma:interpretation>
            </emma:emma>
          </inkml:annotationXML>
          <inkml:trace contextRef="#ctx0" brushRef="#br0" timeOffset="264913.6196">1527 14145 143 0,'1'-11'267'0,"-1"11"-5"0,0 0-9 16,0 0-8-16,0-14-7 0,0 14-8 0,0 0-7 0,0 0-9 16,0 0-8-16,-1-14-12 0,1 14-10 0,0 0-9 15,0 0-18-15,0 0-16 0,0 0-11 16,0 0-14-16,0 0 3 0,0 0-12 0,0 0-1 0,0 0 0 15,-15 42-10-15,12-27 1 0,1 0 2 0,4 0-3 16,-2 1-4-16,0-1 0 0,3 3 8 0,-2-5-19 16,1 3-1-16,2-1-7 0,2 1 3 0,0-3-5 15,2 2-2-15,-2-4-6 0,1 3-1 0,0-8-1 16,1 1 4-16,2 2-10 0,1-5 0 0,2 1-3 16,-2-4-6-16,4 0-2 0,-15-1 2 0,28-5-10 15,-10 0-4-15,0-2-1 0,-3-3 0 0,8-5 0 16,-6 2-7-16,4-1-3 0,-2-4-1 0,-5 3-9 15,-1 2-3-15,-3-4-8 0,-2 3-5 0,-1-3-10 16,1 1-7-16,-2 0-9 0,-5 1-6 0,-1-1-5 16,-1 1 3-16,-1 0-1 0,-4 1-2 0,-1 2-3 15,-4 0 7-15,2 6-1 0,-2-3 4 0,-3 4 1 0,2 3 4 16,2-2 3-16,-7 0 0 0,4 4 2 0,-2-1 4 16,2 5 0-16,-2-3 1 0,-2 6-1 0,1-1 5 15,2 1-4-15,1 4-6 0,0-3 13 0,-1 5 4 16,4-3-8-16,2 4 9 0,2-3-7 0,0 3 4 15,3-1-1-15,-1 1 6 0,4 1-1 0,0-5 1 16,4 4-1-16,-1-5 4 0,3 3 2 0,-1-2-8 16,4 2 1-16,-2-2 19 0,4 0-12 0,-2 0-5 15,2 1 2-15,-2-8 3 0,5 0 6 0,-2 2 0 16,1-5 1-16,5 0 2 0,-2 2-7 0,4-4 3 16,4-9 3-16,3 4-7 0,-2-4-2 0,-3-2 3 15,5-2 0-15,4-5 3 0,-1-2 5 0,2-2-5 16,-1-1 3-16,-1-1-3 0,0-3-4 0,2-4 0 15,-2-1 5-15,2-1-5 0,-4 0-7 0,2-6-12 16,-2-1-17-16,3-1-5 0,-7-1-17 0,0-4-6 16,-3 2-1-16,-2-1-3 0,-4 3 1 0,2-2 1 0,-4 2 2 15,-4 1-4-15,-1 1-2 0,-7-3 0 0,-2 3 1 16,-2 3 9-16,-6 2 4 0,0 1 5 0,1 12 11 16,-4-2 3-16,-1 3 8 0,-5 2 4 0,3 3 3 15,-1 0 7-15,-1 9 6 0,-4-6 2 0,-1 2 1 16,0 6 5-16,-2 1-1 0,4 2 4 0,-5 3-2 15,0 2 4-15,-1 2 1 0,2 2 4 0,-1 4 10 16,0 4-10-16,-2 2 5 0,7 4 2 0,1 1 5 16,3 0 2-16,-4 10 2 0,10-3 0 0,2 1 6 15,2 8 6-15,3 0-1 0,6 3-3 0,5 3 7 16,1 2 2-16,0-4-1 0,4 4 6 0,2 2-1 0,2-2 3 16,2 2-10-16,-1-3-5 0,1 5 6 15,5-6 3-15,-3 0-9 0,4-1 0 0,1-3-4 16,-2-4 1-16,1 0-5 0,2-6 2 0,0 0-13 0,2-2 6 15,-8-7-1-15,2-3-3 0,0 2 4 0,-2-6-4 16,-3-1 1-16,-1-5-5 0,1 3-3 0,-2-5 1 16,0 0 9-16,-1-4-10 0,0 0 2 0,2 0 0 15,-4-6-3-15,0 2 0 0,1-3 1 0,-4 0-8 16,2-3 4-16,-1 3 0 0,-4 0-2 0,1-1-3 16,-2 0-2-16,-6 8 2 0,11-9 4 0,-6 2-10 15,-5 7-3-15,6-8 5 0,-6 8-8 0,0 0 3 16,10-6-1-16,-10 6 0 0,0 0-1 0,0 0 7 15,0 0-5-15,23 10 7 0,-23-10-3 0,12 5 2 16,-5 1-9-16,1-2 6 0,-8-4 5 0,17 6 2 16,-8-2 4-16,2-1 3 0,1-1-6 0,-2 0 10 15,-10-2-4-15,27-2-4 0,-13 2 13 0,2 0-14 0,-1-2 0 16,-2-3-4-16,5 0 0 0,-4 1 11 16,-5-6-8-16,2 6 1 0,1-4 2 0,-3 1 1 15,-3 1-4-15,3-1 2 0,-4-3-10 0,-1 2-1 0,-4 8-11 16,2-19 16-16,-2 8-29 0,0 11 8 15,-6-18-6-15,1 5 9 0,1 5-16 0,-5-2 11 16,0 1-1-16,-2 1 6 0,1 0 0 0,-3 2-1 0,-1 0 6 16,-2 5 5-16,-1-3-7 0,-1 4 6 0,2 2-2 15,-3 1 2-15,-7 3 0 0,1-1-2 0,0 3 8 16,-2 3 11-16,4 1-5 0,0-3-4 0,2 8 5 16,6-11 1-16,3 6-7 0,-3 3 9 0,3-4-3 15,3 1 2-15,0 3 1 0,3 0 6 0,3 0-6 16,3-2 11-16,2 1-3 0,-1-2 6 0,5 2 1 15,-1-4-4-15,2-2 5 0,3 2 5 0,1 0-1 16,2-1-1-16,1-5-7 0,2-3 3 0,-1 2-12 16,3 1 6-16,-5-1 10 0,7-6-6 0,-4 2-2 0,-1-6-2 15,3 5-2-15,-3-5 0 0,3-3 0 0,-3 2 1 16,1 0-7-16,-1-3 2 0,0-1-1 16,-2 1 0-16,-1-6-9 0,-1 6 9 0,-2-3-2 0,-2 0 0 15,-1 1-5-15,0-1-1 0,-3 0-5 0,1 3 10 16,-2 0-5-16,-2 11 2 0,3-17 3 0,-2 10-9 15,-1 7 12-15,2-13-4 0,-2 13-7 0,6-8 3 16,-6 8-14-16,0 0 7 0,0 0 0 0,6-8 0 16,-6 8-2-16,0 0 6 0,0 0 5 0,18 15-14 15,-11-11 9-15,-1 6 6 0,2-3-1 0,-1-2 1 16,5 4 2-16,-2 1-1 0,4-1 0 0,-1-3-1 16,1 3-4-16,2-2 7 0,-1 1-5 0,3-4 4 15,-5-1 0-15,-2 0-17 0,1 1 7 0,0-3 0 0,3-1-4 16,-5 1 6-16,5-2-9 0,-5-4 4 15,1 2-2-15,-1-1 5 0,-1 1 3 0,-3-5 0 16,2 1-1-16,-2-2 2 0,0 1-4 0,-3-1 17 0,1-2-10 16,1 4-4-16,-4-4 3 0,3 0-4 0,-4 11-5 15,5-17 1-15,1 14-7 0,-6 3 4 0,6-11-2 16,-6 11 7-16,10-3-5 0,-10 3 2 0,0 0 13 16,0 0-13-16,24 10 7 0,-13-4 2 0,1 5-1 15,-2-3 0-15,3 6 7 0,-1-4 6 0,8 5-3 16,-7 0 2-16,1 0 4 0,3 0-3 0,-2 2 1 15,-3-2 7-15,2-2-3 0,-4-3 2 0,2 4-8 16,-1-7 7-16,-4 0-2 0,0 0-2 0,1 0-1 16,-8-7 4-16,10 8 2 0,-10-8 12 0,8 7 13 15,-8-7 14-15,0 0 12 0,0 0 0 0,0 0 0 16,0 0-6-16,0 0-2 0,0 0-5 0,0 0-4 16,0-31-7-16,-5 16-3 0,5 1-5 0,0 0-4 0,0-7-4 15,0 0 16-15,5-5-7 0,-4 3-6 0,4 2-6 16,-4 2-6-16,5 3-16 0,-3-1-15 15,2 5-14-15,-1 1-19 0,-1 0-26 0,3 3-28 0,-6 8-34 16,12-12-30-16,-6 6-21 0,-6 6-18 0,10-2-24 16,-10 2-22-16,0 0-29 0,18 17-27 0,-10-14-56 15,-2 5-281-15,0 2-691 0,-3 0 305 0</inkml:trace>
          <inkml:trace contextRef="#ctx0" brushRef="#br0" timeOffset="265988.1409">3750 14030 205 0,'0'0'239'15,"17"2"-12"-15,-17-2-7 0,16 1-6 0,-8-1-11 16,-8 0-5-16,16 4-9 0,-9 0-10 0,-7-4-3 16,18 4-11-16,-10 1-12 0,1-3-6 0,-2 3-10 15,4 1-3-15,-2-1-15 0,1 1-3 0,-1-4-4 16,1 3-3-16,-1 1 5 0,0-1-8 0,2-1-4 16,-11-4-6-16,18 2 3 0,-18-2-9 0,16 4-4 15,-16-4-9-15,15-3-2 0,-15 3-9 0,18-7-5 16,-8 3-7-16,1 1-2 0,1-6-6 0,0 1-5 15,-3-3-5-15,1-1 0 0,-3 3-8 0,-1-1-5 16,-3-3-16-16,2-2-3 0,-2 0-12 0,-3 0-6 0,-2 4-8 16,1-4 5-16,-5 4 0 0,-2-2 3 0,-2 2-6 15,1 4 4-15,-1 2 1 0,-5-3 5 0,1 5 0 16,-1 2 5-16,-3 4 4 0,2-2 9 0,-3 6-8 16,-5 3 11-16,3 0-4 0,0 4 2 0,2 4 1 15,4-7 3-15,1 2 3 0,2 0-1 0,2 3 1 16,1-1-2-16,3 1 7 0,2 1 0 0,2-1-3 15,1-3-8-15,1 3 5 0,0-1 8 0,3-2-7 16,2 1 3-16,1 0-7 0,0-3 16 0,2-3-13 16,4 3-1-16,-3-7 1 0,1 1-9 0,-1-2-4 15,3 0-9-15,-12-3-7 0,24-3 0 0,-9 0-22 16,0-1 2-16,-5 0 1 0,4-6-2 0,-1 3 4 16,-3-4 0-16,2 0 2 0,-1-2 3 0,-2 2 5 15,-5-2 1-15,2-2 6 0,-1 2-3 0,-5-1 1 0,4 3 12 16,-4 0 7-16,5 1 10 0,-5 10 9 15,0-15-3-15,0 15 2 0,1-9 0 0,-1 9-9 16,0 0-1-16,8-10 1 0,-8 10 6 0,0 0-1 0,0 0 2 16,0 0 3-16,0 0 5 0,21 20-4 0,-14-13 10 15,3 3 0-15,2 1-6 0,-1 0 0 0,1-1 2 16,0 4-6-16,-2-4 4 0,1 0-4 0,0-1-3 16,-3 4 2-16,4-3 0 0,-8 0-7 0,2-2 1 15,0 0 1-15,-1-2-12 0,-5-6-16 0,7 12-10 16,-7-12-9-16,5 5-10 0,-5-5-26 0,0 0-17 15,0 0-11-15,0 0-10 0,0 0-4 0,0 0-13 16,0 0-3-16,0 0-1 0,-17-28-4 0,17 28-9 16,-6-24-13-16,3 6-4 0,-3-3-5 0,5-3 1 15,-4-1-1-15,1-2 14 0,1-3 11 0,-3-6 16 16,4 8 27-16,-1 4 29 0,0-5 27 0,3 1 35 16,0 1 34-16,-4 2 26 0,3 4 26 0,1 4 20 0,0-2 10 15,-2 3 10-15,2 3 7 0,0 13-3 0,0-20 1 16,0 11 6-16,0 9-8 0,0 0 0 15,0-15-21-15,0 15-11 0,0 0-6 0,0 0 7 16,0 0-8-16,0 0 2 0,0 0 2 0,27 18 4 0,-20-4 4 16,2 1 1-16,-3 2-1 0,6 7-2 0,-4-7 0 15,2 8-1-15,1 0-3 0,-4 2-9 0,5 0-2 16,0-2-13-16,0 3 0 0,-2-4-9 0,1 1-4 16,-2-3-8-16,1-2-3 0,0 2-6 0,1-2-1 15,-4-3-6-15,1-5-4 0,-1 1-5 0,-1-2-15 16,2-1-15-16,1-6-16 0,-2 1-18 0,1 0-17 15,1-2-25-15,-9-3-19 0,19-3-20 0,-19 3-11 16,19-7-2-16,-13 1-8 0,5-2-5 0,-2-4-1 16,0-1 4-16,0 0 7 0,-2-1 9 0,0-1 15 0,1 1 13 15,-2-1 10-15,1 0 18 0,-1 3 26 16,0 0 19-16,-3 4 23 0,3-3 17 0,-1 5 21 16,-2-3 6-16,-3 9 5 0,4-12-1 0,-4 12-5 0,0 0 2 15,0 0 12-15,0 0 3 0,0 0 5 0,0 0 10 16,6 26 1-16,-6-11 10 0,0-1 3 15,-1 1 6-15,1 2 0 0,-3 0 3 0,1-1 10 16,4 2-7-16,-2-2 3 0,4 4-5 0,-4-3-1 16,3-3-2-16,3 1 0 0,-1-8-4 0,0 8 2 0,3-6-6 15,-1-3 1-15,4-1-1 0,2 1-5 0,-4-3-2 16,6-3-10-16,2 2-5 0,-1-2-10 0,0-4-5 16,1 0-4-16,1 0-18 0,-2-2-29 0,-3 2-31 15,-1 0-44-15,2-3-46 0,-2 1-51 0,-5 3-53 16,-7 3-47-16,11-4-53 0,-11 4-70 0,0 0-408 15,0 0-873-15,0 0 387 0</inkml:trace>
        </inkml:traceGroup>
        <inkml:traceGroup>
          <inkml:annotationXML>
            <emma:emma xmlns:emma="http://www.w3.org/2003/04/emma" version="1.0">
              <emma:interpretation id="{E3E0E561-43CF-4DE1-9AF4-028FB0CDA750}" emma:medium="tactile" emma:mode="ink">
                <msink:context xmlns:msink="http://schemas.microsoft.com/ink/2010/main" type="inkWord" rotatedBoundingBox="7444,14600 10519,14484 10556,15479 7481,15595"/>
              </emma:interpretation>
            </emma:emma>
          </inkml:annotationXML>
          <inkml:trace contextRef="#ctx0" brushRef="#br0" timeOffset="266816.2726">5771 13507 236 0,'0'0'287'0,"0"0"-20"0,0 0-16 15,0 0-25-15,0 0-10 0,0 0-3 0,0 0 0 16,0 0-14-16,0 0 14 0,14 40-20 0,-6-22-6 16,-2 10-1-16,5-4 2 0,-2 12-12 0,4 1 1 15,-1-1 5-15,0-1-6 0,3 3-6 0,-2-3-2 0,2 3-4 16,-1-1-10-16,-1-5-2 0,1 0 11 16,-2-3-11-16,1-2-8 0,0 7-12 0,-1-9-10 15,0 3-9-15,2-3-10 0,-4 1-11 0,1 1-6 0,0-1-8 16,0-4-6-16,-5 3-8 0,4 1-7 15,-1 0-6-15,-1-8 0 0,-2 6-7 0,0-7-3 16,1 1-7-16,-4-1-4 0,0-3-8 0,3-2-15 0,-4-2-18 16,4-1-26-16,-6-9-24 0,0 13-35 0,2-6-27 15,-2-7-31-15,0 0-19 0,3 12-19 0,-3-12-33 16,0 0-42-16,0 0-42 0,0 0-51 0,0 0-348 16,0 0-766-16,-22-21 339 0</inkml:trace>
          <inkml:trace contextRef="#ctx0" brushRef="#br0" timeOffset="267973.6761">5871 14295 187 0,'-18'-1'277'16,"18"1"-18"-16,0 0-21 0,0 0-20 0,0 0-16 0,0 0-9 16,0 0-12-16,0 0-13 0,0 0-6 15,0 0-15-15,0 0-6 0,0 0-10 0,54-3-8 16,-38 3-13-16,4-3-8 0,3-2-12 0,3 0-4 0,4 4-9 15,-4-3-9-15,3-6 0 0,-1 3-13 0,11 0 0 16,-9-2-6-16,7-3-8 0,-7 5-1 0,-2-3-4 16,5-1-5-16,-6 4 1 0,4-4-5 0,-4-2-3 15,1 6-2-15,-2-6-2 0,-4 2 2 0,2 0-5 16,-2 1-5-16,-8-1 0 0,2 1 1 0,-1 1 1 16,-3 0-7-16,3 3 0 0,-8-5 2 0,5 2-1 15,-9 1-2-15,6 1-4 0,-4 0-5 0,-5 7 2 16,3-17-3-16,-3 9-1 0,0 8-3 0,-6-18 3 15,-2 10-2-15,8 8-2 0,-12-16 2 0,5 9 3 16,-2 0-4-16,-2 0 5 0,-2 2-5 0,1 3 2 16,-7-4 3-16,5 3-4 0,-5 2 5 0,0 1 2 15,2 3 3-15,-2 0 5 0,1 3 4 0,-3 3 5 16,2-3 5-16,-7 1 4 0,13 4-5 0,-4-1 5 16,2 0 0-16,-1 1 6 0,6 2 3 0,-2 2 4 15,1-3-1-15,5 4-2 0,-1 1 4 0,4-3 3 16,-2 0 1-16,4 2 3 0,1 0 2 0,1-1-3 15,4-1 3-15,-2 2 0 0,3-5 0 0,1 4-4 0,4-3-2 16,-2-1-4-16,1-1 1 0,-1-1 2 16,3-4-10-16,1-1 10 0,-4 0-9 0,9-2-10 15,-3-4 2-15,2 2-6 0,-1-4-4 0,0 1-9 0,4-1-7 16,-4-3-10-16,-1 0-3 0,3-4-3 0,-3 0 6 16,-2 2-14-16,4-9 1 0,-4 6-2 0,-4-4 3 15,2 3 1-15,-3-2-7 0,-2 1 8 0,2-3 0 16,-4 3 7-16,-1-3-5 0,2 3 5 0,2 3 6 15,-7 1-1-15,0 10 18 0,6-18 1 0,-4 13 4 16,-2 5 2-16,6-11 1 0,-6 11-11 0,0 0-2 16,6-5 0-16,-6 5 12 0,0 0 8 0,0 0-4 15,21 11 2-15,-14-6 9 0,0-1-3 0,4 7 3 16,-2 0-4-16,3-2 0 0,0 0-5 0,0 0 4 16,0 2-7-16,1-4 4 0,3 6-3 0,-2-4 4 15,-2 2-6-15,-5-7-2 0,7 3-6 0,-1-2 3 16,-4 1-4-16,3-4-9 0,1 0-4 0,-13-2-10 15,20-2-11-15,-7 0-6 0,-4-2-4 0,5-1-2 16,-1-2 0-16,-4 1 8 0,1-1-10 0,-1-2 1 16,2-1 5-16,-1 0 0 0,-1 0 7 0,-3-2 4 15,2 1 2-15,1 2 1 0,-2-5 2 0,-1 6 5 16,0 4 10-16,-3-5 4 0,-3 9-2 0,10-11-1 0,-10 11-5 16,6-8-3-16,-6 8 10 0,11-2 6 0,-11 2 3 15,0 0 9-15,0 0 3 0,19 8 1 16,-11-2 1-16,-2 1-1 0,0 0 0 0,1 0 2 0,-1 3-1 15,3 1 1-15,-3 0-4 0,1 2 4 0,-1-1-8 16,-1-3 6-16,1 1-3 0,0-3-3 0,-3 1-5 16,-3-8 1-16,9 14 4 0,-5-9-3 0,-4-5 0 15,6 15-3-15,-6-15-1 0,3 7 6 0,-3-7-6 16,0 0 5-16,0 0-6 0,0 0 0 0,0 0-7 16,0 0 6-16,0 0-12 0,0 0-4 0,22-22-8 15,-17 14-2-15,-2-3-6 0,0-1-1 0,0-3-8 16,3 3 3-16,-2-5 5 0,2 4 3 0,-3-2 5 15,0 3 3-15,5-3-2 0,-5 3-3 0,0-1 16 0,1 3-7 16,-1 2 6-16,3-2 6 0,0 5 3 16,-6 5 4-16,7-12 4 0,-7 12 2 0,14-8 1 15,-8 2 9-15,-6 6 1 0,13-2 7 0,-13 2 10 16,18 2 6-16,-18-2 6 0,21 6 9 0,-9-2 3 16,1 3 7-16,2 0 8 0,-1-1 2 0,-1 4-2 0,1-2 0 15,-1 3-5-15,2-2-2 0,-2-1-3 0,-4-1-9 16,2 1-7-16,2 2 0 0,-4-4-2 0,-1 1-12 15,1 1-1-15,-5 0-8 0,2 1-9 0,-3 1-29 16,3-3-32-16,-2 1-41 0,-4-8-44 0,3 11-43 16,-3-11-38-16,6 10-31 0,-6-10-38 0,0 0-50 15,0 0-81-15,0 0-326 0,0 0-788 0,0 0 348 16</inkml:trace>
          <inkml:trace contextRef="#ctx0" brushRef="#br0" timeOffset="268140.08">7592 13851 335 0,'3'-7'366'0,"-3"7"-31"0,0 0-34 0,0 0-20 0,10-4-7 15,-10 4-12-15,0 0-7 0,15 11-11 0,-7-7-14 16,-1 6-11-16,2-2-19 0,0 2-5 0,2 1-18 16,-4 1-11-16,5-1-14 0,-4 3-12 0,-3-5-15 0,7 4-10 15,-4 0-11-15,1-2-14 0,-3 0-10 16,1 0-20-16,-1 0-31 0,-1-3-45 0,1-1-41 15,-6-7-33-15,9 14-36 0,-9-9-38 0,0-5-28 16,0 0-47-16,10 6-62 0,-10-6-291 0,0 0-641 0,0 0 284 16</inkml:trace>
          <inkml:trace contextRef="#ctx0" brushRef="#br0" timeOffset="268711.7716">7877 13864 118 0,'0'0'301'16,"0"0"-13"-16,0 0-12 0,0 0-9 0,16 11-11 15,-16-11-8-15,14 11-6 0,-8-3-3 0,4 2-17 16,-4-3-5-16,5 6-11 0,-2-2-9 0,4 0-20 16,-4 2-8-16,1-1-3 0,1-1-17 0,-5-3-13 15,0 1-9-15,0 0-15 0,1-3-8 16,2 1-10-16,-6 1-7 0,2-1-4 0,-5-7-9 0,8 9-12 16,-5-4-3-16,-3-5-3 0,0 0-7 0,8 10-3 15,-8-10 1-15,0 0-8 0,0 0-4 0,0 0-6 16,0 0 0-16,0 0-7 0,0 0-8 0,0 0-8 15,9-24-3-15,-9 24-9 0,4-23-7 0,-2 9-5 16,2-2 2-16,-1 1-1 0,3-1-3 0,-1 3 0 16,1-2 8-16,0 0-4 0,-3 5 2 0,1 0 3 0,-1 3 11 15,-3 7-4-15,9-14 8 0,-9 14-2 0,7-6 4 16,-7 6 15-16,0 0 6 0,17 0 10 0,-17 0 7 16,0 0 4-16,18 7 7 0,-11 0 2 0,-1-1-1 15,8 5 7-15,-11-4-3 0,6 0 0 0,-2 1-2 16,2 3-4-16,-2 0-3 0,2 1-5 0,-4-5-4 15,4 0-4-15,-3-2-1 0,-2 0-4 0,-4-5-5 16,12 11-2-16,-12-11 2 0,8 7 3 0,-8-7-10 16,9 7 6-16,-9-7-8 0,7 3-5 0,-7-3 2 15,0 0-5-15,0 0-7 0,0 0-1 0,18-7-6 16,-18 7-2-16,7-11-1 0,-1 1 0 0,-3 5-5 16,3-7 2-16,2-3-2 0,-2 3-1 0,1-2 2 15,-1-1-1-15,0 2 0 0,-1 1 5 0,4 0 0 16,-2 0-2-16,2 5 6 0,-3-3 4 0,-2 3 6 15,5 2 9-15,2 3 5 0,-11 2 9 0,18-6 7 16,-2 6 9-16,0 2 4 0,-2-2 4 0,5 5 1 16,1 0-3-16,-1 1-1 0,0-4-1 0,7 8-6 0,1-2-3 15,-5 2-6-15,3 0 0 0,2 0-6 0,-1 1-5 16,-4-4-16-16,-6 3-32 0,1-3-49 16,2 4-63-16,-5-2-66 0,-1 0-68 0,2 2-83 0,-2-2-137 15,-2 2-355-15,-5-4-913 0,0 0 404 0</inkml:trace>
        </inkml:traceGroup>
        <inkml:traceGroup>
          <inkml:annotationXML>
            <emma:emma xmlns:emma="http://www.w3.org/2003/04/emma" version="1.0">
              <emma:interpretation id="{39A7F446-58F4-4829-9BAA-081B59C34F31}" emma:medium="tactile" emma:mode="ink">
                <msink:context xmlns:msink="http://schemas.microsoft.com/ink/2010/main" type="inkWord" rotatedBoundingBox="10744,14194 15851,14002 15925,15946 10818,16138"/>
              </emma:interpretation>
            </emma:emma>
          </inkml:annotationXML>
          <inkml:trace contextRef="#ctx0" brushRef="#br0" timeOffset="271664.3351">9189 14114 92 0,'14'0'296'15,"-14"0"-21"-15,0 0-12 0,16-8-15 0,-7 5-17 0,-1-4-20 16,-8 7-12-16,16-17-21 0,-4 9-12 0,1-3-13 16,-2-4-13-16,1 2-13 0,-2-4-3 15,2 3-18-15,1-7-2 0,-5 0-2 0,4-1-13 16,-5-1-10-16,5 2-6 0,-7-3-12 15,4 0-1-15,-6 0-8 0,0-5-6 0,-3 4 0 0,3-12-15 0,-6 8-7 16,0-6-5-16,0 8-8 0,-3-9-6 0,3 8-6 16,-8-7 2-16,5 10-1 0,-4-1-6 0,1 0 7 15,-4 6-3-15,7 4 0 0,-5 0 2 0,1 1-3 16,-2 2 3-16,1 2-2 0,-1-2 0 0,5 9-1 16,-9-3 5-16,4 4-6 0,-5 3 3 0,4 0 2 15,-4 4 4-15,5 6 1 0,-1-5 2 0,0 7 1 16,1-1 8-16,1-1-4 0,1 8 4 0,-2 3 4 15,12-4 9-15,-6 6 1 0,1 1 2 0,2 3 5 16,3 3-1-16,6 2 4 0,-4 8-1 0,7-5-3 16,0 0-3-16,1 2 13 0,7-5-16 0,-1 0 1 0,3 0-5 15,4-2 4-15,2-6-6 0,-1 4 1 0,7-2-12 16,-7-7 3-16,7 4-7 0,-4-7 2 16,-1-4 3-16,12 0-3 0,-11 2-1 0,-1-6-1 0,2-2-2 15,-1 1-1-15,1-4-4 0,-8-2-7 0,-1-1 4 16,2-1 0-16,-3-2 7 0,-2 2-6 0,-5-3-2 15,2-1 0-15,5 1 1 0,-5-3-1 16,-2 1 2-16,-2 1 0 0,-2-2 4 0,2 3-2 0,-9 4-4 16,20-9 2-16,-13 5-4 0,-7 4-3 0,15-6 1 15,-5 5 5-15,-10 1 2 0,20-6-4 0,-11 5 4 16,1-2 1-16,6 2 5 0,-4 1-5 0,2-1 6 16,-1 1-6-16,4 0 3 0,2-2 4 0,-3 1-8 15,4-1 3-15,-1-4 4 0,1 3-8 0,-4 1 5 16,0-5 5-16,1 4-10 0,1-2 1 0,-5-4 7 15,1 2-4-15,-1 0-6 0,-1-3 2 0,1 2 3 16,-5 4 0-16,1-3-1 0,-3-5 1 0,0 4 1 16,-2 1 3-16,-1-3-2 0,3-5 2 0,-6 4-3 0,0 11 4 15,0-26-9-15,-3 16-2 0,0-1 3 0,0-4 0 16,-1 2-6-16,-2 2 4 0,0 4-4 16,-2 1-2-16,-1-1 1 0,-1 3 1 0,-5-4 2 0,5 7 1 15,-4-1 3-15,-1-1-10 0,-1 6 5 16,-4 0 3-16,4 1-2 0,-3 0-1 0,-2-1-5 0,-2 5-1 15,-2 2 6-15,3 0 2 0,-1 2 3 0,7-3-5 16,-3 2 10-16,5 0 3 0,-2-1-4 0,2 3 4 16,2 0 5-16,2 2 1 0,1-2 4 15,4 2 0-15,0 1 8 0,-1-2 8 0,3-2-11 0,6 2 4 16,-3 0 2-16,6-3-1 0,-1 1 3 0,0-2-6 16,7 2 1-16,-2-1 1 0,1-3-4 0,4 0 1 15,-2 0-4-15,1-4 0 0,2 2 0 0,2-2-5 0,-3-3-3 16,4-1-8-16,2-1-7 0,-3-3-9 15,0 1-7-15,1-3-7 0,2-2-1 0,-2 0-1 16,-4 2-10-16,3-4 9 0,-6-1 10 0,5-3-7 16,-1-2-2-16,-4 5 4 0,4-9 1 0,-8 8 5 15,-2-3 1-15,3-1-5 0,-5 5 14 0,5-6-12 0,-3 4 5 16,-1 1 5-16,-2 2-5 0,0-1 20 16,1 1-7-16,0 2 3 0,-4 8 0 0,8-11 0 0,-8 11-2 15,6-6-3-15,-6 6 3 0,10-3 0 0,-10 3 6 16,0 0-5-16,0 0 2 0,23 9 0 15,-17-4 1-15,1 1 0 0,-1 1 2 0,3 0 6 0,-4-1-10 16,3 4-3-16,3 1 4 0,-2-3-4 0,1-1 10 16,-1 3 0-16,2-3-1 0,1 2 0 0,-5-6-3 15,2 0 7-15,-9-3-1 0,13 8 1 0,-4-8-5 16,-9 0-3-16,20 0-1 0,-20 0 8 0,15-4-7 16,-6-1 2-16,0-1-2 0,-2-2 4 0,-1 1-5 15,0-3 1-15,-2 3 0 0,-1-1 7 0,8-8-2 16,-7 0-2-16,4 1-4 0,1 2-1 0,-5 1-5 0,5-1 9 15,-1 2-4-15,-2 1 0 0,-3 2 5 16,1 0 1-16,-4 8-4 0,9-9 5 0,-9 9-2 0,10-6 6 16,-10 6 2-16,0 0 3 0,0 0 4 0,21 13 3 15,-16-9 0-15,4 6 1 0,-3-3-5 0,1 3 0 16,4 1 2-16,-2 0 0 0,1 2-2 0,-1-2-1 16,3-4-2-16,1 4-5 0,1-3 5 0,-5-3 2 15,7 1-2-15,-5-2-3 0,0-3 0 0,4-1-1 16,-3 0-1-16,2-4-3 0,-1 2 5 0,-1-3-4 15,1-5-1-15,-1 3 1 0,-1-2-1 0,-1-3-1 16,-4 2-2-16,3-4 2 0,-1-3-3 0,-2 2 3 16,0 1-4-16,-2 0 2 0,2-5-4 0,-3 7 2 15,2-3-8-15,-3 4 1 0,1 3 4 0,3 0-1 16,-6 8-6-16,8-17 1 0,-8 17-1 0,6-9-7 0,-6 9 11 16,12 0 1-16,-12 0-5 0,0 0 2 0,22 18-3 15,-14-7 6-15,5-1-5 0,3 8 3 16,-4-5-1-16,5 9 3 0,2 9 0 0,4 7 2 15,-4 1-5-15,0 0 3 0,-2 5 4 0,2 2-5 0,-1-2 4 16,-3 1-1-16,1 3-2 0,1 0-2 0,-2-5 1 16,-3 5 2-16,2-4-2 0,0 6 1 15,1-4-8-15,0 0 10 0,-3-5 10 0,1 2-14 0,-4-6 1 16,1 0-4-16,-1-10 9 0,0 7-3 0,0-6 2 16,0 6 3-16,-6-5-3 0,0-4 2 0,-3 1 0 15,0-2 4-15,-3-1 3 0,0-1 0 0,-4-6 2 16,-2-1 1-16,0-2-2 0,-2 4 6 0,3-3-2 15,-6 1 4-15,-1 1 3 0,0-6 0 0,-1-2 5 0,1 2 25 16,0-3 7-16,-1-1-7 0,-1-1-3 16,-1-5 8-16,2-4-1 0,-3-1 0 0,-1 0 4 15,4-5 3-15,-7-2-4 0,7 2-2 0,-3-10-2 16,2 2-8-16,1-6-6 0,2-1 1 0,-2-9-13 0,1-2-7 16,9-6-12-16,-1-2-15 0,4-3-18 0,1 1-15 15,2-7-9-15,8 3-9 0,1 5-3 16,1-1-5-16,6 0-1 0,-2 5 4 0,5-1 2 0,-1 3 2 15,0 4 2-15,1 2 4 0,4 4 5 0,-7 5 5 16,4 0 1-16,-4 1 7 0,3 3 2 0,-1-1 2 16,-1 5 0-16,-1-3 6 0,-3 5 3 0,1 4-3 15,1-5 4-15,-3 5 3 0,0-3 6 0,4 2-6 16,-5 1 0-16,3-3 6 0,0 5-4 0,1-3-1 16,1 3 8-16,-2-2-2 0,-1 3 0 0,3 0 1 15,-2-3 1-15,2 7 2 0,-1-3-2 0,-1 1 3 16,2-1-1-16,0 2 7 0,-1 0-9 0,-1-2 5 15,2-2-4-15,-2 5 4 0,-5-1-4 0,5-1 3 16,-3 0 4-16,2 0-1 0,1-4 2 0,-7 2-8 0,-1 1 4 16,3 2 5-16,-3-3-3 0,-6 7 3 15,10-14 0-15,-7 7-3 0,0-3 2 0,-3 10 3 16,0-16-2-16,0 16 0 0,-4-20 1 0,-3 10-4 0,1 0 2 16,-5 0-5-16,-1 2 2 0,0 0 1 0,-3 1-1 15,0 1-1-15,-1 1 0 0,-2 3 4 16,2 2-8-16,-4 0 2 0,1 2 0 0,0 3-1 0,-1 2 1 15,2 3 2-15,-6 1-3 0,11-4 6 0,0 3 2 16,-2 4 2-16,4-2 0 0,1 3-1 0,2-2 2 16,1 0 0-16,2 3 4 0,4-7-1 0,1 4 3 15,-2 4 0-15,4-5 3 0,-1 0-3 0,4 0 1 16,1-4-5-16,3 3-1 0,-2-1 2 0,4-6 0 16,2 4 2-16,-1-1-6 0,1-3-2 0,4-2-2 15,2 3-5-15,-1-5-12 0,-1-4-6 0,0 1-2 16,-2 0-7-16,2 2-3 0,-1-6 3 0,-2-1 0 15,2 2 1-15,-3-3 4 0,2-2 3 0,-1 0 2 16,1-3 6-16,-3 1 1 0,0-2-1 0,-4 1 1 16,0-1 6-16,-2-1-3 0,1-1 0 0,-2 5 4 15,-1 0 8-15,-1 5 5 0,3-2 0 0,-6 9-1 16,6-14-5-16,-6 14 4 0,5-10-5 0,-5 10 0 0,7-7 2 16,-7 7 10-16,0 0-9 0,0 0 1 15,0 0 6-15,20 13-4 0,-13-6 2 0,-1 1-1 16,1-1 5-16,5 4-4 0,-1 0 2 0,1 2 2 0,1-5-1 15,1 0-4-15,-1 0 7 0,5 2-4 0,-3-2 4 16,3-5 0-16,1 1 0 0,-1-4 0 0,4 0-1 16,1 0-4-16,1-4 1 0,2 2 1 0,3-6-5 15,-4 1 3-15,3-3-2 0,-4-1 1 0,3-3-3 16,0 0-1-16,-2 0 2 0,-1-4-2 0,2 1-2 16,2-7-1-16,-4 4 0 0,-3-2-4 0,5-6 0 15,-11 5-7-15,2 0-5 0,-1-12-7 0,2-2-6 16,-4 2-8-16,-7 7-3 0,-1 1-4 0,0-9 5 15,-2 8 4-15,-2 3-1 0,-2 1 2 0,-5-4-1 16,4 4 3-16,-5 3 3 0,-2-3 3 0,3 6 9 16,-7-2-7-16,3 7 2 0,-2-2 7 0,1 3 4 15,-4-1-3-15,2 4 4 0,-1 1 2 0,-2-1 0 16,-1 3-3-16,-1 3 2 0,1-1 5 0,-1 3 3 0,1 2 2 16,0 3-3-16,-4 2 6 0,7-2-1 15,-5 10 7-15,5-7 7 0,-2 6 4 0,0 5 5 0,-2 3-1 16,4 2 2-16,1 1 3 0,1 3 6 0,0 1 7 15,2 10-1-15,0-1 3 0,1-2 1 0,5 1 0 16,-1 2-3-16,2-10-4 0,4 11-3 0,4 2 0 16,0-5-4-16,1-1-3 0,2 0-5 0,2-9-1 15,0 1-2-15,7 4 2 0,-4-9-5 0,5-2 0 16,4-3-1-16,-1 1 0 0,-1-5-2 0,4 0-7 16,-1-5 6-16,-2 0-14 0,-2-6-4 0,1-2-8 15,-3 0-9-15,2 0 2 0,-3-3-10 0,2-4 1 16,-1 2-7-16,0-5 0 0,-3 2-3 0,-2-3 4 15,-1-1 5-15,-3-1-1 0,3-1 2 0,0-7 5 16,-4 4 1-16,0-5 2 0,0 4 3 0,-2 0-1 16,0 2 2-16,0-1 1 0,-2 4 0 0,-2 2 0 15,-1 0 0-15,-1 11-2 0,5-12 10 0,-5 12-17 16,7-10 7-16,-7 10 0 0,0 0 3 0,9-2 3 0,-9 2 1 16,0 0 0-16,17 17 5 0,-14-10 3 0,7 3 0 15,-4 0-1-15,-2 1 1 0,5 3 3 0,0 0 5 16,0-1-5-16,2-2 2 0,-2 3-1 15,0-3 1-15,1 2-4 0,0-1-14 0,-2-7-30 0,-1 3-25 16,-1-2-41-16,0-1-23 0,-6-5-25 0,9 10-35 16,-9-10-35-16,6 3-30 0,-6-3-28 0,0 0-52 15,0 0-261-15,14-14-647 0,-14 14 285 0</inkml:trace>
          <inkml:trace contextRef="#ctx0" brushRef="#br0" timeOffset="272316.5894">12830 13478 121 0,'3'-9'302'0,"-3"9"-21"0,0 0-24 0,6-9-17 16,-6 9-12-16,0 0-7 0,0 0-5 0,12-2-10 16,-12 2-12-16,0 0-7 0,15 13-6 0,-11-6-6 15,4-1-11-15,-2 5-9 0,1-3-7 0,-1 7 11 16,0-2-20-16,1 0-14 0,-2 1-9 0,2-4-4 16,-1 1 0-16,-1-1-10 0,1 0-9 0,-2-2-4 15,-4-8-8-15,6 15-6 0,-3-9-7 0,-3-6-9 0,0 0-3 16,5 9 4-16,-5-9-16 0,0 0-1 15,6 5-1-15,-6-5 8 0,0 0-18 0,0 0-2 16,0 0-9-16,0 0 0 0,13-18-14 0,-7 7-2 16,-3 1-10-16,1 0-2 0,4-4-17 0,-2-1 4 15,-3-2-6-15,7 1-1 0,-7 0 0 0,3-3 3 0,0 1 4 16,5-3-2-16,-8 7 3 0,4-2 4 0,-1 3 5 16,0 2 0-16,0 3 0 0,-2 3-5 0,-4 5 7 15,11-11 2-15,-5 5 0 0,-6 6 9 0,0 0 7 16,18 4 6-16,-18-4 9 0,12 13 3 0,-5-8 8 15,-1 3 5-15,3 1 3 0,0 1 2 0,3 0 1 16,-2 0-1-16,-1 1 0 0,3-1-1 0,0 3 0 16,-4-4-6-16,1 2-1 0,-2-4-2 0,-1 3-6 15,0-5 0-15,0 0-4 0,0 2-1 0,-6-7 0 16,7 8 2-16,-7-8-7 0,0 0-5 0,8 9 2 16,-8-9 1-16,0 0 3 0,0 0 2 0,7 4-11 15,-7-4-1-15,0 0-4 0,0 0-1 0,0 0-9 16,0 0 0-16,11-21-5 0,-10 11-6 0,-1 10-7 15,6-17 0-15,-4 9-3 0,2-9 5 0,-2 6-3 16,-1-6 8-16,4 4-3 0,-4-2 5 0,2-2-2 0,0 2 2 16,3 1-1-16,-2 1 5 0,-2 3 5 0,1-2 0 15,-3 12 6-15,6-8 0 0,-6 8-2 0,10-9 1 16,-10 9 3-16,9-2 8 0,-9 2 3 0,0 0 8 16,20 6 7-16,-13-1 13 0,4-3 7 0,-1 5 15 15,5 0 9-15,0 3 7 0,-2 1 6 0,4 0 5 16,5 3 5-16,-6-4 1 0,5 3-7 0,3-2-1 15,-3 2-9-15,-3-5-1 0,4 2-5 0,-5-1-8 16,-2 0-5-16,1-2 3 0,-3 0-18 0,-2-4-5 16,-2 4-12-16,0-4-23 0,-9-3-30 15,13 8-34-15,-8-5-39 0,-5-3-52 0,0 0-53 0,12 7-54 16,-12-7-43-16,6 4-49 0,-6-4-81 0,0 0-421 16,0 0-919-16,0 0 406 0</inkml:trace>
          <inkml:trace contextRef="#ctx0" brushRef="#br0" timeOffset="272604.3647">13947 13396 84 0,'10'9'319'16,"-4"-6"-14"-16,-6-3-14 0,9 10-3 0,-9-10 2 0,9 9-16 16,-3-4-4-16,0 1-10 0,5-2 1 15,-3 1-16-15,3-2-11 0,-11-3-17 0,24 3-10 0,-14-3-15 16,5 0-16-16,-15 0-10 0,27 0-5 0,-12-3-17 15,1 2-4-15,-2-5-16 0,-5 5-7 0,-9 1-4 16,18-6-6-16,-11 2 0 0,-7 4-2 0,13-10 3 16,-13 2 3-16,0 8 1 0,6-11-1 0,-6 11-4 15,0-13-1-15,0 13-3 0,-6-13-10 0,6 13-9 16,-7-11-7-16,7 11-7 0,-10-7-6 0,5-3-8 16,5 10-6-16,-16-7-9 0,16 7-15 0,-15-3-41 15,15 3-50-15,-20 3-69 0,20-3-77 0,-15 7-108 16,-1 3-151-16,1-10-414 0,-7 10-958 0,22-10 425 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07:22.8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70FB7E2-989D-4133-A0F3-46F0CF45D644}" emma:medium="tactile" emma:mode="ink">
          <msink:context xmlns:msink="http://schemas.microsoft.com/ink/2010/main" type="inkDrawing" rotatedBoundingBox="1784,2598 21419,1829 21425,1975 1789,2744" semanticType="underline" shapeName="Other">
            <msink:sourceLink direction="with" ref="{A8687531-016D-49A2-878E-CF31D1A694A1}"/>
          </msink:context>
        </emma:interpretation>
      </emma:emma>
    </inkml:annotationXML>
    <inkml:trace contextRef="#ctx0" brushRef="#br0">16 817 16 0,'0'0'181'0,"0"0"-7"16,0 0-16-16,0 0-7 0,-3-10-8 0,3 10-6 15,0 0-8-15,0 0-5 0,-6-8-8 0,6 8 4 16,0 0-11-16,0 0-6 0,0 0-4 16,-4-13-6-16,4 13 0 0,0 0-7 0,0-14 1 0,0 14-4 15,0 0-2-15,0 0-2 0,0-15 0 16,0 15-6-16,0 0 1 0,0 0-2 0,-2-12 5 16,2 12-6-16,0 0 1 0,0 0-3 0,0 0 0 0,0 0-4 15,0 0-5-15,0 0-4 0,0 0-9 0,0 0-5 16,-1-12-1-16,1 12-6 0,0 0-4 0,0 0-8 15,0 0-1-15,0 0-3 0,0 0-3 0,0 0-2 16,0 0 0-16,0 0-2 0,0 0 1 0,0 0-4 16,0 0-1-16,0 0 0 0,28 18 0 0,-20-18 4 15,-8 0-5-15,13 5 2 0,-4-3-2 0,-9-2 2 16,21 4-4-16,-12-2 1 0,-9-2 4 0,19 1-5 16,-5-1 6-16,-2 3-7 0,-12-3 6 0,20 0-4 15,-9 1 3-15,-11-1-4 0,18 0 2 0,-8 2 1 16,-10-2-4-16,17 1 4 0,-17-1-1 0,17 3 2 15,-6-2-2-15,-11-1-1 0,16 3 1 0,-16-3-5 16,14 1 4-16,-14-1 2 0,16 2-5 0,-7-2 3 16,-9 0 1-16,18 0 2 0,-8 4 4 0,-10-4-2 15,23 0-5-15,-13 0 7 0,7 0-3 0,-17 0-3 16,21 0 6-16,-7-4-6 0,1 4 2 0,2 0-4 0,-4 0 2 16,2 0-5-16,0 0 0 0,-2 0 2 0,4 4 1 15,-2-4-4-15,-2 0 2 0,-1 0 0 16,-12 0-2-16,21 1 5 0,-9 0-2 0,0 1 1 0,-12-2 1 15,27 0-7-15,-17 0 6 0,1 0-5 0,-11 0 0 16,20 0 0-16,-5 0 1 0,-3 2-2 0,0-2 6 16,-1 1-4-16,-11-1-1 0,25-1 6 0,-15 1-5 15,5 0-3-15,-1-2 5 0,-14 2-3 0,27-2-2 16,-15 2 7-16,-1 0-2 0,-11 0-3 0,27 0 1 16,-12-1-4-16,3 1 7 0,-3-1-1 0,3-3 1 15,-2 4-3-15,-1 0-4 0,3-3 2 0,0 0 4 16,-2 2-3-16,2-2 0 0,2 3 1 0,-7-3-2 15,4 2 2-15,-1 1-2 0,-1-3 3 0,3 2 1 16,-3 1-3-16,0 0 1 0,1-2-1 0,-3-2-2 16,2 4 5-16,-3-1-3 0,3 0-2 0,-1 0 18 15,1-3-12-15,1 4-4 0,-1-3-3 0,-6 0 1 16,7-2 4-16,-4 5 1 0,2-2-8 16,-4 1 7-16,2-2 4 0,0 2-7 0,-3-2 3 0,-9 3-4 15,19-4 3-15,-19 4 0 0,20-1 3 0,-10-2-4 16,-10 3 0-16,16-2-1 0,-5-2 2 0,-11 4-2 15,15 0 0-15,-15 0 0 0,18-1 1 0,-9 0 1 16,-9 1-4-16,19 0 0 0,-7-1 2 0,-12 1 4 0,18-4 1 16,-18 4-8-16,19 0 3 0,-7-2 1 15,-12 2 1-15,20 0-3 0,-8-1 3 0,-12 1-2 16,19-4 1-16,-4 4-1 0,-6-2-4 0,9 2 3 16,-18 0 4-16,19 0 0 0,-7 0 0 0,-12 0 1 15,21-1-2-15,-12 1-4 0,-9 0 1 0,24-3 2 0,-15 3 2 16,-9 0-5-16,23 0 1 0,-8 0 2 15,-4-1-1-15,-11 1 1 0,22-3 1 0,-10 3 0 0,-12 0-2 16,21 0 0-16,-9-1 5 0,-12 1-3 0,16 1 1 16,-4-2 5-16,-12 1-6 0,20 1-2 0,-11-1 2 15,-9 0 2-15,22-1-4 0,-22 1 0 0,16 0 3 16,-16 0-2-16,20-2-3 0,-10 2 2 0,-10 0 0 16,18 2 2-16,-18-2-4 0,18-2 7 0,-6 4-6 15,-12-2 1-15,16 0 2 0,-4 0-3 0,0 1 3 16,-12-1-1-16,23-1-2 0,-11 1 3 0,2 0-1 15,3 1 4-15,-2-1-6 0,0 0 2 0,4 0 2 16,-3 0-3-16,-1-1 3 0,3 1 3 0,-1-2-4 16,1 2 0-16,-2 0 2 0,2-4-5 0,-3 4 3 15,1-1-4-15,-1 1 3 0,0 0-2 0,1 0 0 0,-2 0 6 16,1-1-3-16,0 1 4 0,-2 0-4 16,3-2 0-16,-16 2 1 0,27-3-2 0,-16 6 0 15,1-6 0-15,3 3-3 0,-15 0 6 0,23 0-5 16,-8 0 5-16,-1 0-7 0,-14 0 9 0,27-2-3 0,-15 2-6 15,0-2 4-15,-12 2-2 0,20-2 1 16,-8 2 3-16,-12 0-5 0,21-1 8 0,-12-2-3 16,-9 3-4-16,23-1 3 0,-13 1 1 0,-10 0-2 0,19 0 1 15,-7-2 6-15,-12 2-6 0,21 0-4 16,-10-1 5-16,-11 1-2 0,20-4-2 0,-8 5 0 16,-1-2 8-16,5 1-6 0,-16 0 4 0,27-3-3 15,-12 0 0-15,0 2-3 0,-2 0 3 0,4-1 5 0,-2 1-10 16,-3 1 4-16,1-4-2 0,2 2-1 0,0 2 7 15,1 0-5-15,-1-2-2 0,-1 1 4 0,1 1-2 16,-15 0-2-16,25-4 3 0,-10 2-1 0,-3 2 3 16,1-2-6-16,4 0 2 0,-4-1-3 15,3 2 8-15,1 0 2 0,-1-2-4 0,-4 2-4 0,3-1 1 16,3-2 4-16,-3 1-2 0,3 1-3 0,-2 0 8 16,2-1-4-16,0 1-1 0,-2-1 2 0,2-1-3 15,-1 2 1-15,2 2-4 0,-1-4 5 0,0 1 2 16,3 0-4-16,-5-1-2 0,3 1 7 0,-1-2 0 15,-1 3-5-15,1 1-3 0,1-3 6 0,0 0-2 0,-4 2 0 16,5 2-3-16,-2-3 3 0,-2 0 0 16,0-2-2-16,-1 5 0 0,0 0 1 0,3-2 2 15,-1 1 1-15,1-2 0 0,-1 2 1 0,0-1-3 16,1 2-2-16,-3 2 4 0,4-2-2 0,-4 0 1 16,3 0-3-16,1 0 1 0,-1-2 0 0,-1 4 2 15,0-4-1-15,0 2-3 0,2 0 1 0,-2 0 3 16,-1 2-3-16,3-4 4 0,1 2-1 0,-2 0-1 15,1 0 4-15,-1-1-6 0,1 1 2 0,1-3-2 0,1 3 8 16,1-1-4-16,-3 1-6 0,4 0 4 0,-4-2 1 16,2 0 6-16,-3 4-5 0,3-4-2 15,-2 0-2-15,7 2 1 0,-9 0 0 0,1 0-1 16,8-4 2-16,-7 3 3 0,-3 2-3 0,7-2 2 0,-7 1-2 16,5 0-2-16,-1-1 2 0,-1 0-3 0,0-3 6 15,1 4-5-15,1-2 4 0,-2 2-3 16,0-1 7-16,1-2-7 0,-1 2 1 0,1-1-1 0,-1 0 5 15,-3 0-5-15,4 2 1 0,-1-4-2 0,-1 3 2 16,0 1 2-16,0 0 3 0,0-2-3 0,1 2 4 16,-3 0-8-16,4-1 5 0,-2-2-4 0,-2 2 2 15,4 1 1-15,-3-1-4 0,0 0 1 0,2 1 2 16,-1-4-2-16,0 4 1 0,0 0 2 0,0 0-1 16,0 0-3-16,-3 0 4 0,3 0-2 0,-2-2-2 15,3-2 0-15,1 6 4 0,-5-2-2 0,3-2 4 16,-4 1-3-16,6 1-2 0,-2-3-1 0,1 3 2 15,0 0-1-15,2 0 1 0,-1-1 0 0,-1-1 3 16,-1 2 0-16,1 0-4 0,1-4 6 0,-1 4-2 16,-1 0 0-16,1-1-1 0,-2 1 1 0,2-2-5 15,1 2 3-15,-2 0 0 0,-2 0-2 0,3 0 1 16,1 0 3-16,-2 0-2 0,-2-1-2 0,3 1 7 16,-1-3-4-16,-1 3-4 0,1 0 2 0,1 0-3 0,-3 0 1 15,-1-1 4-15,2 1-1 0,1-1 1 0,-3 1-1 16,2-2-4-16,0 2 6 0,-1 0-6 15,4 0 0-15,-5 0 3 0,-1 0-2 0,3 0 3 16,-2 2-1-16,-2-4-1 0,5 4-1 0,-1-4-2 0,-3 2 6 16,3 0 0-16,-2 0-1 0,3 2-2 0,-3-2-3 15,-1 0 6-15,3-2-2 0,-1 4 1 0,1-4-1 16,-1 4-1-16,0-2 2 0,-1 0 0 0,-1 0-4 16,-1-2 2-16,2 4 3 0,2-2-4 15,-1 1-3-15,-16-1 6 0,21 1 0 0,-6 2-1 0,-5-3 2 16,-10 0 1-16,29-3-2 0,-18 3 1 15,0 3-2-15,5-3 0 0,-2-3 3 0,-1 3-7 0,5 3 1 16,-5-2 4-16,4-1-3 0,-1 0 4 0,-2 0 3 16,-1 0-6-16,5 0 0 0,-5 0 6 0,4 2-4 15,-4-2-4-15,5 1 6 0,-3-1-3 0,3 3-3 0,-3-3 1 16,3 0 4-16,-2 0 2 0,4 1-6 16,-1-1 2-16,-3 0 1 0,4 0-1 0,-4 2-1 15,-2-2 2-15,4 1 2 0,-2-1-5 0,2 0 3 16,-3 3 0-16,3-2 0 0,-3-1-1 0,1 2-4 0,3 0 2 15,-2-2 7-15,-2 2-7 0,3-2 1 16,1 0 0-16,-3 4 5 0,2-4-1 0,0 1-3 16,0-1 2-16,1 0-2 0,-1 1-3 0,3-1 6 15,-1 0-6-15,-3 1 3 0,4-1 3 0,-1 0-2 16,1 0-2-16,-2 0-1 0,3 3-3 0,-2-6 5 0,-1 3 4 16,1-1-1-16,-1 1-5 0,-3 1 6 15,1-1-6-15,2-1 5 0,4 0-4 0,-7 1 2 0,3 0-1 16,1-1 2-16,-1 1 4 0,0 0-9 0,1 0-1 15,-4 0 7-15,7 0-4 0,-4-4 3 16,0 4-2-16,-2 0-4 0,2 0 6 0,1 0-2 16,-4-2 2-16,3 2-5 0,1-2 1 0,-1 2 5 0,5 0-5 15,-6-2 1-15,1 1 2 0,1 1-2 0,-4-3 3 16,5 3-4-16,-3 0 2 0,1 0 2 0,1-1-4 16,-1-1-1-16,8-2 3 0,-8 4 2 0,-2 0-6 15,2 0 4-15,-3-1 2 0,4 1-2 0,2-2-1 16,-5 2 2-16,2 2 4 0,0-2-1 0,-2 0-6 15,5-2 2-15,-5 2 2 0,5-1-4 0,-6-3 10 16,4 3-9-16,-1-1 4 0,1-1 1 0,-1 3-8 16,8-4 8-16,-8 4-5 0,6-1 1 0,-2 0 3 15,4 0-4-15,-2-2-2 0,-6 2 7 0,1 1-4 16,7-4 0-16,-8 4 0 0,6-2-1 0,1 1 0 0,-4 1-3 16,5-2 0-16,-5 2 3 0,4-2 0 0,1-1 3 15,-2 3-3-15,-1-1 1 0,1-2 0 16,0 1-3-16,2 2 3 0,-1-4 0 0,-1 3 5 15,5 1-8-15,0-1 4 0,-8 1 0 0,3-2-2 0,5 2 8 16,-1-3 0-16,0 3-7 0,0-4-1 16,1 3-4-16,1 1 5 0,-4-2 0 0,3 0 0 15,-5 0-2-15,8-2 2 0,-5 1 1 0,2 1-3 16,3 2 2-16,-5-2 3 0,5-1-6 0,-2 0 6 0,-4 2-4 16,6 1-3-16,-5-2 3 0,-1 0 0 0,4 0-3 15,2-2 9-15,-5 4-7 0,-1-1 2 0,6-1 1 16,-8 0 1-16,4 0 0 0,-2 2-5 0,1-5 1 15,-4 4 1-15,4 0 3 0,-1 2-6 0,-2-6 3 16,-5 5 2-16,7 0-4 0,-2 0 4 0,-6 0-1 16,8-3 1-16,-1 0 0 0,-10 2-1 0,6 1 0 15,4 0-3-15,1-2 3 0,-8-2-3 0,6 4 1 16,-2-1 1-16,2 1-1 0,2-2 5 0,-8 0 1 16,7 0-1-16,-7 2-7 0,2 0 6 0,0 0-1 15,-3 0-3-15,1 0 4 0,9 0-5 0,-7 0 1 16,3-4-2-16,-3 4 4 0,-2 0 0 0,7 0-3 15,-10-1 3-15,7 1 4 0,0-1-5 0,-5 1 4 16,3 0-1-16,-1 0-2 0,0 1 0 0,0-2-3 16,4 1 3-16,-5 0 0 0,9-1-1 0,-7-3-1 0,5 4 2 15,-7 0 2-15,0 0-3 0,5 0 1 16,2 0 1-16,-7-2 0 0,6 2-1 0,-5 0-1 16,1 0 0-16,1-1 1 0,3 1-5 0,-5-3 7 15,5 3 1-15,-6 0 0 0,1 3-3 0,4-3 1 0,-5-3-7 16,6 3 8-16,-5 0 3 0,-1 0-8 15,8 0 4-15,-2-1-4 0,-5 1 3 0,7 0 0 16,0 0 1-16,-4 0 0 0,-3 0 3 0,7-3-4 0,1 6 1 16,-1-6 0-16,1 3-4 0,-3 0 1 0,2 3 3 15,2-3 0-15,-1 0-1 0,-4-3-4 0,7 6 6 16,-2-3 0-16,-1 0 0 0,-1 0-3 16,3-3-1-16,-2 6 0 0,-1-2-2 0,1-1 6 0,2 0-3 15,-2 0 2-15,2 3-1 0,0-2 5 0,0-2-8 16,0 1 3-16,2 1-2 0,0-1 2 0,-3 0 0 15,3 0 0-15,-2 2 5 0,11-2-6 0,-11 0 0 16,0 0 0-16,-2 0 4 0,5 0-3 0,0 0 1 16,-2 0-3-16,-1 0 3 0,3 0-4 0,-2 4 5 15,10-4-4-15,-1-4 4 0,-9 4 0 0,-1 0-1 16,10-2 0-16,-7 2-1 0,6 0-1 0,-6 0 5 16,-2-1 4-16,9 1-9 0,-10 0 2 0,1-4-3 15,10 4 1-15,-3-3 1 0,-5 3-1 0,-1 0-2 16,5-4 5-16,3 4-5 0,-1-4 6 0,-8 2-6 15,-1 1 3-15,12-2 2 0,-5 3 1 0,3-1-4 16,-8 0-4-16,-4 1 4 0,5-1 4 0,-2-3-5 16,0 4 2-16,2 0 0 0,-3-5 1 0,3 4-2 15,-3 0-1-15,0 1 2 0,-1-4 0 0,3 1 6 0,-3 0-4 16,10 2-1-16,-9 1-2 0,0 0 0 0,-3-2-1 16,6-2-2-16,-4 3 3 0,-2-2 6 15,0 0-4-15,3 3 1 0,-2 0-4 0,1-5 2 16,-3 4-3-16,4 1 0 0,-1-5 6 0,-1 1-5 0,3 1 0 15,-2-3-3-15,-1 1 1 0,0 3 6 0,-1 2-6 16,1-6 5-16,-1 1-4 0,0 3 8 0,3-1-7 16,-3-1 2-16,0 0 0 0,-1 0 0 0,1 3-1 15,-1-2 1-15,-1-1-4 0,2 1 7 0,-5 2-5 16,4-1 0-16,-1 0 1 0,-4 0 1 0,4 1 2 16,-1-2-4-16,-2 0 6 0,-4 3 2 0,5-2-9 15,1 0 1-15,1-3 1 0,-6 4-2 0,2 0 3 16,3-3 0-16,-5 4-3 0,-2-2 3 0,4 2 0 15,-2-4 0-15,3 4 2 0,-5-1-3 0,8 1 3 16,-5-4-2-16,5 2 3 0,-6 1 1 0,-1-1-4 16,2 0-3-16,-2 0 1 0,7 2 1 0,-1-4 2 15,-5 3-4-15,4 0 10 0,0 0-7 0,-3-3 0 16,4 4-2-16,-5-2 0 0,2-1 1 0,-2 2 0 16,1 1 1-16,4-5-3 0,-5 2 1 0,0 3 1 15,1-3 1-15,-1 3 0 0,6-3-4 0,-5 2 2 0,-1-2 2 16,-1 3 1-16,2-1 2 0,-1 2-1 15,0-2-3-15,1-1 0 0,-1-2-2 0,0 4 1 16,1 0 7-16,-1-4-7 0,5 4 1 0,-5-1 6 0,1 0-6 16,-1 0-3-16,2-2 1 0,-1 3 6 0,-1-1-5 15,6-1 1-15,-5 2 0 0,5-4 1 0,-1 4-1 16,-5-1 3-16,1-1-2 0,1 1-1 0,-2-2 5 16,0 2-7-16,7-2 3 0,-1 3-2 0,-6-3 2 15,-1 5 1-15,2-4 0 0,-1 2-1 0,6-4-1 16,-4 4-3-16,-3-1 4 0,8 0-1 0,-4 1 1 15,-1-1-1-15,-2 1 5 0,7-4-3 0,0 4 2 16,1 0-3-16,-1 0-2 0,-1-3 6 0,-1 3-5 16,-5 1-1-16,7-2-1 0,-1 1 2 0,2 0-2 15,0 0 3-15,-2 0 5 0,-1 0-3 0,1 0-2 16,-5 0 3-16,8 0 0 0,0 0-6 0,-1-3 4 16,1 3-1-16,-2-1-4 0,1 1 2 0,-1 0 3 15,3 0-2-15,-2-2 6 0,-1 2-6 0,0 0 7 16,1 0-4-16,0 0-2 0,2 0-3 0,-5 2-1 15,3-2 7-15,3 1 2 0,-5-1-6 0,2 0 1 16,-3 0 2-16,3 3-4 0,0-6 5 0,-2 3-2 16,0 0-3-16,1 0 1 0,-7 0-2 0,5 0 3 0,4 3-1 15,-4-6 0-15,1 3 1 0,-4 0-3 0,5 0 3 16,-1 0-3-16,2 0 3 0,-2-1 0 16,-4 2 0-16,6 2-2 0,-2-3 1 0,-1 0-1 15,2 0 1-15,-1 1 3 0,0-2-5 0,2 1 3 0,-8 0 10 16,1-3-6-16,1 2-6 0,4 2 1 0,-1-2 1 15,-2 1 1-15,2-2 1 0,0 2-2 0,1 0 1 16,-4-1-2-16,3 1-1 0,-4 0 7 0,-1-3-4 16,8 3-3-16,-3 0 4 0,-3-4 1 0,-2 3-1 15,0 1-4-15,2-2 0 0,-1 2 5 0,-1 0-3 16,2-4-2-16,-2 3-2 0,1 1 1 16,0-1 3-16,6 1 1 0,-10-2-2 0,4 2-1 0,-1-3 3 15,0 1 0-15,-1 2-5 0,3 0 4 0,-1-2-2 16,-1 2 1-16,0 0 5 0,2-1-3 0,-1 1-1 15,1-2-2-15,-2 2 3 0,2 0 0 0,-2 0-2 16,1 0-2-16,-1-3 0 0,0 2 7 0,2 2-5 16,-6-1 6-16,3-1-6 0,1 1 5 0,-1 0-4 15,2 0 1-15,-1 0 1 0,0 0-3 0,-1 0 1 16,-1 0 3-16,1 0-8 0,0 1 8 0,-2-1-4 16,2 0 3-16,-2 0-6 0,1 0 4 0,-1 0 0 15,3 3-2-15,-2-3 1 0,-2-3 3 0,3 3-2 16,-8 0 3-16,7 0-2 0,-3 0-1 0,0 0 0 0,1 0 0 15,-2 0 1-15,4 3-1 0,-2-3 0 16,-2 0 5-16,2-3-4 0,1 3 4 0,-5-1-5 16,5-1 0-16,-16 2 0 0,27-1 1 0,-14 1 0 15,-2 1 3-15,-11-1-1 0,22-1 0 0,-7-2-1 0,-15 3 3 16,19-1 1-16,-10 1-2 0,-9 0 2 0,18-2 0 16,-18 2 1-16,18-1 5 0,-18 1-4 15,14 0-1-15,-14 0-2 0,13-3 2 0,-13 3 2 0,11-1-2 16,-11 1-1-16,0 0 8 0,0 0-8 0,16-1 8 15,-16 1-1-15,0 0 2 0,0 0-1 0,0 0 3 16,15 0-1-16,-15 0 6 0,0 0-3 0,0 0 5 16,0 0-3-16,0 0 3 0,0 0 5 0,0 0 0 15,0 0 0-15,0 0-5 0,0 0-5 0,0 0-5 16,0 0-22-16,0 0-30 0,0 0-39 0,0 0-51 16,-45 2-75-16,30 1-113 0,-3-6-315 0,2 2-683 15,-14-3 303-15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12:41.2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EA4A1F4-2232-42B3-8AD0-37262BAFED15}" emma:medium="tactile" emma:mode="ink">
          <msink:context xmlns:msink="http://schemas.microsoft.com/ink/2010/main" type="inkDrawing" rotatedBoundingBox="2029,2899 5011,2673 5018,2764 2036,2990" semanticType="underline" shapeName="Other">
            <msink:sourceLink direction="with" ref="{C4E95744-7C01-489E-A9DB-0F83DCB8A2C1}"/>
            <msink:sourceLink direction="with" ref="{A6E4F719-E305-41DE-832E-BEDA8E6BCF9C}"/>
          </msink:context>
        </emma:interpretation>
      </emma:emma>
    </inkml:annotationXML>
    <inkml:trace contextRef="#ctx0" brushRef="#br0">30 275 223 0,'-16'-4'258'16,"16"4"-10"-16,0 0-10 0,-9-4-6 0,9 4-9 0,0 0-9 15,-6-9-12-15,6 9-9 0,0 0-5 0,0 0-8 16,0 0-6-16,0-14-5 0,0 14-7 0,0 0-15 16,0 0-13-16,0 0-8 0,0 0-18 0,0 0-5 15,0 0-13-15,0 0-10 0,0 0-5 0,13-10-10 16,-13 10-9-16,0 0 6 0,0 0-9 0,21 6-7 15,-21-6-2-15,20 4-7 0,-9 0-3 0,4-1-5 16,2 0 12-16,-1 3-10 0,4-5 6 0,-1 2-5 16,8-3-7-16,-2 0 4 0,1 1-2 0,2-1-5 15,0 0-1-15,2-1 2 0,-2-2 1 0,1 3-7 16,2-3 2-16,0-1-2 0,-1 4 6 0,3-5-2 16,10 4-4-16,-13-3 8 0,10 1-3 0,-8-1 2 15,8 1-3-15,-1-1-6 0,-7 3 0 0,-3-1 5 0,-1 0-7 16,3 2 2-16,1-2 1 0,-4 2 1 0,0-1-5 15,2-2-1-15,0 3-1 0,1 0 2 0,-2 0-3 16,-2-1 8-16,4 2-10 0,-3-3 4 0,2 2-3 16,-2 1 6-16,-1-1-6 0,0-1 3 0,3 0 3 15,-3-3 1-15,1 4 3 0,3-3-4 0,-2-1 7 16,-4 0-1-16,4-2-8 0,-1 3 6 0,0-1 5 16,1 1 0-16,2-1-4 0,-1-1 5 0,-1 4 3 15,3-3-5-15,-4 0 4 0,2-2 1 0,-2 2-6 16,2 2-3-16,-2-3 6 0,-2 1-4 0,1 2-1 15,-2 1-7-15,2-3 6 0,-8 4-3 0,8 0 0 16,-8-2-2-16,5-2-3 0,-4 3 0 0,5-1-4 16,-6 1 5-16,-1-2-1 0,3 2 1 0,-4-2 2 15,2 2 0-15,6-1 5 0,-7 2-1 0,2-5 1 0,-4 4 4 16,3-1 3-16,-1 2 3 0,-1-3-6 16,5 3 1-16,-5-2 7 0,2 2 2 0,0-3 1 15,1 3-5-15,-1-2 6 0,-2 2 2 0,2-2 0 0,8 1 3 16,-8-2-3-16,2 2-2 0,4-2-1 0,-5 2 0 15,-1-1-1-15,1 1 0 0,0-2-3 0,-2 2-4 16,3-2 3-16,-1 2-9 0,5-3 3 0,-9 4-3 16,2 0-3-16,2-2 0 0,-5 1-3 15,2-2-1-15,-2 1 0 0,3 1-2 0,-4 2 1 0,-14-1-1 16,22-1 1-16,-12 1-3 0,-10 0 2 16,23 0 6-16,-14 0 2 0,-9 0-3 0,22 0 0 0,-13-2 7 15,-9 2-1-15,19 0-2 0,-7 0 0 0,-12 0-2 16,15 0 0-16,-15 0-3 0,14 0 0 0,-14 0-2 15,0 0 2-15,13-2-1 0,-13 2 4 0,0 0-6 16,0 0 7-16,0 0-5 0,0 0-1 0,12-2-2 16,-12 2-10-16,0 0-19 0,0 0-25 0,0 0-38 0,0 0-48 15,0 0-55-15,0 0-63 0,0 0-55 16,-25-16-78-16,19 9-110 0,-3-4-324 0,-2-1-884 16,1-2 392-16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8:12:38.6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7E444A-ACD0-49B8-B04B-73A1DB64A28D}" emma:medium="tactile" emma:mode="ink">
          <msink:context xmlns:msink="http://schemas.microsoft.com/ink/2010/main" type="writingRegion" rotatedBoundingBox="671,1107 32137,-532 32994,15910 1528,17550"/>
        </emma:interpretation>
      </emma:emma>
    </inkml:annotationXML>
    <inkml:traceGroup>
      <inkml:annotationXML>
        <emma:emma xmlns:emma="http://www.w3.org/2003/04/emma" version="1.0">
          <emma:interpretation id="{4E3C2118-0C8D-4769-83DC-C4C9B33EB805}" emma:medium="tactile" emma:mode="ink">
            <msink:context xmlns:msink="http://schemas.microsoft.com/ink/2010/main" type="paragraph" rotatedBoundingBox="1722,1049 20657,608 20697,2310 1762,27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B0CE47-89FE-4175-9766-38FC4B6A71D1}" emma:medium="tactile" emma:mode="ink">
              <msink:context xmlns:msink="http://schemas.microsoft.com/ink/2010/main" type="line" rotatedBoundingBox="1722,1049 20657,608 20697,2310 1762,2751"/>
            </emma:interpretation>
          </emma:emma>
        </inkml:annotationXML>
        <inkml:traceGroup>
          <inkml:annotationXML>
            <emma:emma xmlns:emma="http://www.w3.org/2003/04/emma" version="1.0">
              <emma:interpretation id="{A6E4F719-E305-41DE-832E-BEDA8E6BCF9C}" emma:medium="tactile" emma:mode="ink">
                <msink:context xmlns:msink="http://schemas.microsoft.com/ink/2010/main" type="inkWord" rotatedBoundingBox="1722,1049 5312,965 5345,2413 1756,2496">
                  <msink:destinationLink direction="with" ref="{AEA4A1F4-2232-42B3-8AD0-37262BAFED15}"/>
                </msink:context>
              </emma:interpretation>
            </emma:emma>
          </inkml:annotationXML>
          <inkml:trace contextRef="#ctx0" brushRef="#br0">-5240-271 177 0,'0'0'357'0,"0"0"-38"15,0 0-30-15,0 0-24 0,0 0-20 0,0 0-21 16,0 0-12-16,-3 38-17 0,3-26-18 0,6 0-16 16,-3 7-16-16,3-2-10 0,-1-2-17 0,0-2-8 15,3 1-7-15,-1-3-13 0,-1 3-8 0,0-4-10 16,2-3-9-16,-1 0-18 0,1 0-8 0,-2 0-16 15,-6-7-12-15,13 3-6 0,-13-3-4 0,0 0-1 16,15-9-6-16,-9-2-1 0,-2 0-1 0,4-2-1 16,-7-5-4-16,2-3-2 0,-1-2 4 0,-2-1-2 15,-2-1 4-15,-2-1 4 0,2 1 5 0,-2 2 7 16,1 5 10-16,-2 4 14 0,4-3 13 0,-2 12 9 16,3 5-1-16,-1-18-7 0,1 18-7 0,-2-10-10 15,2 10 0-15,0 0-8 0,0 0 2 0,0 0-1 16,19 28-7-16,-11-6-16 0,5 2-26 0,5 8-34 0,-1 6-47 15,2 4-59-15,5 1-71 0,-3-1-311 0,3 2-596 16,-2-1 265-16</inkml:trace>
          <inkml:trace contextRef="#ctx0" brushRef="#br0" timeOffset="-364.6516">-5210 405 61 0,'0'0'356'0,"0"0"-23"0,0 0-11 0,-8-8-19 16,8 8-13-16,0 0-25 0,0 0-19 0,0 0-22 16,0 0-21-16,0 0-19 0,0 0-14 0,0 0-5 15,-7 23-11-15,7-11-4 0,2 7-6 0,-2 3-6 16,1 3-9-16,0 4-8 0,-1-3-8 0,5 2-4 16,-1 10-10-16,-1-11 0 0,3 16-8 0,-1-4-9 15,5-4-8-15,-2 0-8 0,1-4-2 0,-2 0-5 16,2-5 1-16,-1 0-13 0,4-3 1 0,-5-3-5 0,5 4-7 15,0-6 1-15,-3-5 2 0,4 4-16 16,1-5 2-16,-2 1 0 0,1-6 1 0,0-1 1 0,1-2-3 16,1-4 0-16,4-3-4 0,1-4 0 0,3-5-7 15,0-4 2-15,8-7 2 0,-6 4-6 0,2-11-2 16,2 1-1-16,-1-5-4 0,-3-2 5 0,2-1-7 16,-2-1 0-16,-5-2-5 0,1 4 2 0,-6-1-3 15,1-2 1-15,-7 5-3 0,-2 2 4 0,-1-2-4 16,-1 9 3-16,-4 0 0 0,-2-2 0 0,-4 3 1 15,-2 1 2-15,0 3-3 0,-1-3 5 0,-2 7-4 16,1 3-2-16,-11 0-1 0,2 2 0 0,2 4-8 16,-9 2 9-16,-2 3-5 0,0 5 3 0,2-1-2 15,-2 7 3-15,0 6 2 0,0-2-4 0,2 4 0 16,-7 7 6-16,4-1-3 0,7-1 2 0,0 0 0 16,-3 7 0-16,2 1-2 0,6-9 3 0,1 3-1 15,0-2 0-15,3 4-3 0,0-3 6 0,5-8-4 16,-1 3-3-16,1-3-20 0,2-1-38 0,2-3-22 15,3 1-26-15,-4-1-27 0,4-11-35 0,-2 18-34 16,2-11-35-16,0-7-58 0,0 0-354 0,0 0-709 16,0 0 314-16</inkml:trace>
          <inkml:trace contextRef="#ctx0" brushRef="#br0" timeOffset="493.8445">-4294 567 260 0,'3'8'286'0,"-3"-8"-11"16,4 9-16-16,-4-9-8 0,8 15-12 0,-7-9-11 0,8 5-20 15,-3-3-15-15,1 5-3 0,-1 0-10 16,-1 0-7-16,4 3-12 0,-2 1 2 0,2 1-12 16,-1 0-10-16,2 2-2 0,-4-2-13 0,2-1 1 0,-3-4-11 15,1 3-9-15,2-1 1 0,-2 0-5 0,1-1-8 16,-5-4-4-16,4-2-7 0,-2 0-11 15,-1 1-2-15,-3-9-8 0,6 11-2 0,-6-11 4 0,2 11 7 16,-2-11 19-16,0 0 20 0,0 0 20 0,0 0-2 16,0 0-2-16,0 0-13 0,0 0-8 0,0 0-9 15,0 0-7-15,-23-33-4 0,16 16-11 0,-4-4-9 16,4-2-5-16,0-3-5 0,-4-9-9 0,7 9-5 16,-1-3-9-16,4 1-11 0,1 0-8 0,1 1-22 15,4-2-22-15,-1 4-37 0,7-1-43 0,-3 2-36 16,9 1-48-16,2 0-43 0,-1 5-45 0,2 2-51 15,0 3-74-15,-3 3-351 0,-4 3-820 0,2 2 363 16</inkml:trace>
          <inkml:trace contextRef="#ctx0" brushRef="#br0" timeOffset="1622.9172">-3699 615 45 0,'3'11'352'0,"3"4"-17"0,-5-5-15 0,5 2-15 16,-4 3-16-16,2 0-16 0,1 2-2 0,2-2-15 16,-1 9-18-16,-3-4-17 0,3-2-9 0,-2-5-15 0,-1 5-9 15,3-3-17-15,-1 1-15 0,-2-5-14 0,0 6-8 16,0-6-13-16,1-2-5 0,-2 0-17 0,-1 2-9 16,-1-11-8-16,5 13-10 0,-5-13-4 0,3 11-9 15,-3-11-1-15,4 7-4 0,-4-7-4 0,0 0-4 16,0 0 2-16,0 0-6 0,0 0-14 0,0 0-16 15,0 0-13-15,0 0-21 0,12-31-10 0,-4 9-13 16,-2 4-23-16,1-10-11 0,0 2-1 0,-1 1 3 16,8-10-3-16,-2 10 0 0,-2 1 12 0,2 3 2 0,0-2 8 15,-3 0 11-15,0 8-1 0,0-1 4 16,-2 2 9-16,1 3 6 0,-1 4 5 0,-2 0 11 16,-1 0 4-16,-4 7 10 0,9-6-3 0,-9 6 11 15,0 0 10-15,12-4-1 0,-12 4 9 0,0 0 15 16,16 15-5-16,-10-6 7 0,0 2 1 0,0 3-7 15,2 3 9-15,-1 0-7 0,-1-2 5 0,6 8-11 16,-4-7 1-16,-1 1-6 0,4 0 0 0,-2-3 8 0,2 2-9 16,-3-4 5-16,-2-3-8 0,0 0-1 0,3-3 2 15,-2 1 1-15,4-6-2 0,-2 2-3 0,7-4 1 16,-16 1-3-16,28-9-5 0,-13-2 2 0,11 0-4 16,-3-3-7-16,7-9-8 0,2-2-5 15,-4-3-10-15,3-1-6 0,-4-2-7 0,1 5-8 0,-2-3-6 16,-1-2-1-16,-2 3-3 0,-7 5 6 0,-3 0-6 15,1 4 3-15,-7 1 9 0,1 3 5 0,-4-1 5 16,-1 3 11-16,2 0 13 0,-5 2 5 0,0 11-6 16,-6-14 3-16,6 14-3 0,-14-6 0 0,14 6 12 15,-24 0-6-15,24 0 10 0,-29 13-9 0,12-2 13 16,-4 3 4-16,6-1-4 0,-4 5 15 0,0 0-8 16,1 1 2-16,3 0 0 0,3 4-2 0,-2-1 4 0,5 0-5 15,2-2-3-15,1 5-7 0,5-1 6 0,-2 0-5 16,7-3-3-16,-2 0 5 0,4-1 3 15,-1-3-6-15,3-3 2 0,2-1 4 0,5 0 1 0,0-6-1 16,5 2 3-16,5-7-5 0,0-3 2 16,4 0-3-16,-3-1-1 0,12-8-5 0,-2-4 3 15,-8 4-4-15,11-8 4 0,-2-3-3 0,-4-2 7 0,0-3-9 16,-1 2-5-16,-2-4-9 0,2 0 2 0,-6-4-15 16,0-2-7-16,-4-3-6 0,3-3 1 0,1 4-5 15,-7-5-4-15,-2-1-2 0,-4 2 5 0,3-2-3 16,-7 4 1-16,-4-3 1 0,2 7 14 0,-7 6-2 15,2 3 2-15,-4 1 13 0,4 6 16 0,-4 0 6 16,-2 2 10-16,1 1 5 0,0 5 7 0,-3-3 7 16,1 5 1-16,1-2-6 0,4 10 2 0,-8-11-5 0,8 11-7 15,-7-4 0-15,7 4-4 0,0 0-2 16,-12 25 2-16,8-4 3 0,2 4 5 0,1 2 4 16,-5 11 5-16,6 1 4 0,0 0 1 0,1 3 5 15,-2 2 0-15,2 3-2 0,-1-8-1 0,0 5-1 16,6-2 2-16,-4-4-6 0,5 3 1 0,-2-16-9 15,1 3 1-15,1-4-1 0,3-1-2 0,-7-4-2 0,5-4-1 16,-1 0-5-16,2-3 3 0,-1-4 0 0,-2-2 2 16,3 0-1-16,-2-2-3 0,7-4-1 0,-14 0-2 15,26-6 1-15,-9-3-2 0,-1 1-3 0,4-6-1 16,-1-3-2-16,-1-1-6 0,-2-3 3 0,1 0-10 16,-2-3-3-16,-3 0-4 0,1 4 1 0,-3-2 0 15,1 3 2-15,-4 4 5 0,-1 2-3 0,-3 3 2 16,2 3 5-16,-5 7-1 0,7-9 3 0,-7 9-5 15,5-8 2-15,-5 8 1 0,0 0 4 0,0 0 10 16,0 0 4-16,13 32 2 0,-10-17 4 0,1 1 4 0,4 4 4 16,-1-2 2-16,4 3 6 0,1 0 1 15,-2 2 6-15,8-5-7 0,-1 0 4 0,0-1 3 16,3-2-1-16,2-1-1 0,2-4 0 0,-2 0-6 16,4-3-7-16,-1-1-2 0,0-1-8 0,1-5-2 0,-10 0-24 15,2-1-28-15,-1-2-30 0,-4 0-33 16,0-1-42-16,-2-2-41 0,-5-1-61 0,-6 7-48 0,3-8-55 15,-3 8-59-15,0 0-73 0,-21-16-321 0,6 12-855 16,-3 1 377-16</inkml:trace>
        </inkml:traceGroup>
        <inkml:traceGroup>
          <inkml:annotationXML>
            <emma:emma xmlns:emma="http://www.w3.org/2003/04/emma" version="1.0">
              <emma:interpretation id="{ABB01F3A-D4D6-4867-96FC-1C3F98917BB7}" emma:medium="tactile" emma:mode="ink">
                <msink:context xmlns:msink="http://schemas.microsoft.com/ink/2010/main" type="inkWord" rotatedBoundingBox="6940,1430 10825,1339 10853,2539 6968,2630"/>
              </emma:interpretation>
            </emma:emma>
          </inkml:annotationXML>
          <inkml:trace contextRef="#ctx0" brushRef="#br0" timeOffset="4161.2154">839-3 160 0,'0'0'237'16,"-4"-10"-21"-16,4 10-16 0,0 0-11 0,0 0-4 15,0 0-5-15,-20 21-4 0,7 1-3 0,1 0-6 16,-3 15-6-16,0 2-1 0,-4 2-5 0,-2 6-1 15,-9 16-4-15,-4-5 2 0,-1 5-1 0,-2-1 0 16,3-6 2-16,-2 4-5 0,9-17 1 0,-9 15-3 16,9-16 1-16,-2 3 5 0,2-10-8 0,-5 6-8 0,6-5-2 15,-6 3-4-15,2-8-3 0,1 4-8 16,5-8-7-16,-2 2-5 0,8-9-8 0,2 1-3 16,-2 0-7-16,6-7-12 0,0 0-5 0,2-3-4 0,2-1-7 15,-2 0-7-15,1-3-6 0,3 0-3 0,6-7-3 16,-10 8-6-16,10-8-4 0,-8 10-4 15,8-10-9-15,-6 4-15 0,6-4-13 0,0 0-22 0,-9 6-32 16,9-6-30-16,0 0-43 0,0 0-40 0,-10 5-34 16,10-5-50-16,0 0-60 0,0 0-84 0,-8-19-295 15,8 19-756-15,6-27 335 0</inkml:trace>
          <inkml:trace contextRef="#ctx0" brushRef="#br0" timeOffset="3798.768">172 198 91 0,'0'0'232'0,"0"0"-4"0,0 0-10 16,-6-11-8-16,6 11-5 0,0 0-4 0,-1-12-7 15,1 12-3-15,0 0-6 0,0 0-5 16,-2-13-16-16,2 13 1 0,0 0-2 0,0 0-6 0,0 0-7 16,0 0-8-16,0 0-15 0,3-17-13 15,-3 17-17-15,0 0-9 0,0 0-6 0,0 0-6 16,0 0 3-16,20 24-1 0,-7-11-9 0,-1 5 9 15,6 6-5-15,-3 0 8 0,9 6-4 0,3-2 5 0,-5 1-7 16,3 1 2-16,4-3 0 0,2 4 1 0,2 0-8 16,0 0 0-16,-5-4-2 0,0 1-11 15,5 2 1-15,-3 5 0 0,0-8-5 0,0-2 4 0,-2-3-5 16,3 4 1-16,-10-6-10 0,0-2-2 0,-2 1 0 16,4-4-2-16,-4 2-6 0,1-3-2 0,-1 2-1 15,-4-5-3-15,0 1-2 0,0-2-2 0,-3-1-2 16,-2 0 0-16,0-3-7 0,-1 2 2 0,-1 2-1 15,2-7-2-15,-10-3-9 0,9 9-4 0,-3-3-14 16,-6-6-15-16,0 0-15 0,8 9-15 0,-8-9-21 0,0 0-8 16,0 0-26-16,0 0-33 0,0 0-33 0,0 0-33 15,0 0-26-15,0 0-39 0,0 0-56 16,0 0-299-16,-20-45-686 0,13 31 303 0</inkml:trace>
          <inkml:trace contextRef="#ctx0" brushRef="#br0" timeOffset="4591.7472">1373 465 128 0,'0'0'299'0,"0"0"-14"0,0 0-15 16,3 11-16-16,-3-11-18 0,0 0-18 0,0 0-16 15,0 0-10-15,0 0-7 0,0 10-12 0,0-10-4 16,6 8-3-16,-6-8-8 0,4 7-11 0,-4-7 6 16,12 8-5-16,-6-2 2 0,5-3-9 15,-2 1 2-15,4 1 0 0,0 1-4 0,1-3 5 0,4 4-13 16,-3 1-3-16,3-6-8 0,-2 3-6 0,0 1-7 15,1-4-4-15,2 2-8 0,1 0-3 0,-4-3-8 16,0 2-2-16,-1-3-6 0,3 3-4 0,-3-6-7 0,4 6-5 16,-2-3-8-16,-1-3-4 0,1 6-4 15,-5-3-2-15,-12 0-6 0,26-4-7 16,-18 4-8-16,-8 0-13 0,16 0-25 0,-16 0-28 0,0 0-42 0,15-2-24 16,-15 2-35-16,0 0-17 0,11-4-35 0,-11 4-46 15,0 0-48-15,0 0-56 0,0 0-353 0,0 0-758 16,0 0 336-16</inkml:trace>
          <inkml:trace contextRef="#ctx0" brushRef="#br0" timeOffset="4811.9348">1462 787 254 0,'0'0'281'0,"11"5"-3"16,-11-5-6-16,13 1-16 0,-13-1-13 0,23-2-9 15,-13-2-16-15,3 2-10 0,5 2-21 0,-1-3-8 16,-5 1-29-16,6-2-10 0,0 1-20 0,-4-1-12 0,1 2-9 16,2-2-15-16,-1 3-21 0,-4 0-26 15,0 1-27-15,-12 0-36 0,21-2-29 0,-21 2-39 16,16 2-38-16,-16-2-54 0,18-5-74 0,-12-1-185 0,3 1-482 16,0-1 214-16</inkml:trace>
          <inkml:trace contextRef="#ctx0" brushRef="#br0" timeOffset="5331.8274">2811-50 195 0,'0'0'289'0,"0"0"-18"15,0 0-24-15,0 0-20 0,0 0-21 16,0 0-14-16,0 0-6 0,0 0-9 0,0 0-11 16,4 20-8-16,-4-20-10 0,-10 22-7 0,1-6-5 0,-2-1-10 15,-4 7-7-15,-9 8-8 0,8-5-4 0,-12 2-12 16,4 1-10-16,-1 0-4 0,-8 0-4 15,4 0-7-15,3-3-4 0,0 4 4 0,-5-3-15 0,10-4-1 16,2-4-4-16,-1-2-7 0,1 1-2 0,-1 1-2 16,6-4-6-16,0 1-1 0,1-2-5 0,2 0 1 15,2-4-6-15,-1 2 6 0,1-2-11 0,1-2-5 16,2 0 1-16,3 2 1 0,3-9-3 0,-7 11-2 16,7-11-5-16,-3 11 15 0,3-11-16 0,0 12-2 15,0-12 1-15,0 0 1 0,10 15-6 0,-7-10 8 16,-3-5 0-16,11 13-2 0,-2-8 6 0,0 1-10 15,6-1 8-15,-3 1 1 0,4 0 6 0,0-2-1 16,-1 4 15-16,2-1-2 0,1-1-7 0,0 1 11 16,2 0 0-16,3 0-7 0,-4 3-1 0,1-8-8 0,2 7 14 15,3-2-11-15,-8-3-5 0,-1 0-3 16,1 3-30-16,2-5-14 0,-3 5-38 0,-2 0-40 16,1-3-30-16,-5 3-47 0,-1 0-56 0,1-4-105 0,4 0-225 15,-5 1-623-15,-9-4 276 0</inkml:trace>
          <inkml:trace contextRef="#ctx0" brushRef="#br0" timeOffset="6125.8123">3370 138 48 0,'0'0'308'0,"0"0"-7"0,-5 28-12 0,5-14-22 16,-3 10-16-16,3-3-11 0,0 7-10 0,0 0-13 16,-3 7-8-16,0-7-13 0,0 10-20 0,-1-3-6 15,4-8-15-15,-3 2-5 0,-3-1-19 0,0 6-11 16,2-5 3-16,-2-4-13 0,0 1-9 0,-2-4-5 16,5-5-9-16,0-3 0 0,-3 1-17 0,3-8 1 15,3-7-9-15,-4 17 4 0,1-10 2 0,3-7 5 0,0 0 8 16,-6 11-10-16,6-11-7 0,0 0-7 0,0 0-7 15,0 0-8-15,0 0-13 0,-5-42-7 16,10 20-11-16,-2 2-15 0,3-5-9 0,-2-1-4 0,2-11-5 16,6 4 4-16,-4-4-18 0,1 1 6 0,-2 3 1 15,5-7 11-15,-2 3-5 0,1 10 2 0,1 1-1 16,-5 2 13-16,5 0-7 0,-1 1 7 0,-2 10 17 16,-2-4 2-16,2 3 8 0,1 1 13 0,-1 5-3 15,-3-2 1-15,5 5-1 0,-2 3 5 0,-9 2 0 16,19 0 5-16,-19 0 4 0,27 7 3 0,-14 4 8 15,2-1 1-15,2 4 2 0,-4-1 6 0,4 6 3 16,2-2 3-16,-6 1 8 0,7 2-3 0,-5-2 3 16,-2 3-2-16,0-3 2 0,-4-5-6 0,5 4 0 15,-4-3-5-15,-1 0-1 0,-1 1-9 0,1-2 0 16,1 1-4-16,-1-2-4 0,1 3-7 0,-4-4-4 16,3 3-5-16,-4-7 1 0,4 8-7 0,-3-4-1 15,-2-1-14-15,-1-2-21 0,0 1-28 0,0 1-35 0,-3-10-37 16,0 20-48-16,0-12-47 0,0-8-37 15,-3 22-52-15,-3-9-73 0,-1-6-111 0,-2-1-251 16,9-6-790-16,-14 6 349 0</inkml:trace>
          <inkml:trace contextRef="#ctx0" brushRef="#br0" timeOffset="6295.6417">3580 483 250 0,'0'0'348'0,"0"0"-23"15,0-13-18-15,0 13-28 0,9-11-29 0,-9 11-22 16,14-10-22-16,-3 2-22 0,6 5-19 16,-1-6-18-16,4 4-30 0,4 2-49 0,1-1-52 0,-6 4-60 15,7-3-62-15,3-2-75 0,-3 1-246 0,-2 2-462 16,4-5 204-16</inkml:trace>
        </inkml:traceGroup>
        <inkml:traceGroup>
          <inkml:annotationXML>
            <emma:emma xmlns:emma="http://www.w3.org/2003/04/emma" version="1.0">
              <emma:interpretation id="{8B189B3C-44D2-4927-AEF6-F44A0A13CB67}" emma:medium="tactile" emma:mode="ink">
                <msink:context xmlns:msink="http://schemas.microsoft.com/ink/2010/main" type="inkWord" rotatedBoundingBox="11229,1343 16048,1230 16071,2212 11252,2324"/>
              </emma:interpretation>
            </emma:emma>
          </inkml:annotationXML>
          <inkml:trace contextRef="#ctx0" brushRef="#br0" timeOffset="7965.0086">5890 30 3028 0,'0'0'286'0,"8"-9"-125"15,-8 9-79-15,4-8-36 0,-4 8-26 0,0 0 2 16,0 0 7-16,0 0 15 0,0 0 8 0,14 19 24 15,-11-3 15-15,1 7 10 0,-4 2 9 0,6 10 4 16,-3-7 4-16,0 7-2 0,-6 6-2 0,0-3 5 16,-3-5-13-16,5 4-6 0,-5 2-8 0,0-4-10 15,0-7-8-15,-2-2-3 0,-1 8-10 0,5-10-5 0,-2-2-3 16,0-7-6-16,0 0-4 0,3-7-3 0,-2 3-2 16,3-3-5-16,2-8 1 0,-6 13-1 15,6-13-1-15,-5 10 2 0,5-10-6 0,0 0-7 0,0 0-3 16,0 0-2-16,0 0-17 0,-19-30-10 0,17 13-14 15,2-3-14-15,0-4-11 0,3-1-14 0,0-16-11 16,3 5 0-16,0-6-6 0,2-4 8 0,5 5 0 16,0-5 13-16,-1 4-5 0,5 1 8 0,1 5 10 15,-3 4 4-15,-4 7 10 0,0 3 8 0,-1 5 17 16,2 6 10-16,-3-2 7 0,2 3 4 0,-4 4 8 16,2 0 2-16,2 5 9 0,0-2 3 0,-11 3 14 15,26 10 6-15,-13 1 8 0,7 6 7 0,-4 1 1 16,-3-1 1-16,2 6 0 0,5 1 2 0,-2 7-2 15,10 0 3-15,-9 0-5 0,7-3 1 0,-11-4-7 16,-3-5-6-16,2 4-2 0,-2-2-4 0,0 0-5 16,5-3-6-16,-4 0-1 0,-4-3-5 0,0 0-6 15,-1-4-1-15,-3 3-6 0,4-5-15 0,-4-1-18 0,-2 2-22 16,-3-10-33-16,4 11-31 0,-1-4-29 16,-3-7-35-16,0 11-40 0,0-11-54 0,0 0-56 15,-15 11-65-15,3-11-413 0,12 0-853 0,-26-1 379 16</inkml:trace>
          <inkml:trace contextRef="#ctx0" brushRef="#br0" timeOffset="8139.4506">5995 420 140 0,'0'0'394'16,"0"0"-35"-16,0 0-26 0,0 0-22 0,15-23-23 0,-9 16-16 15,-6 7-16-15,17-8-25 0,-2 1-25 0,2 0-19 16,2 4-25-16,7-4-16 0,2-1-45 0,-3 5-41 15,1-3-48-15,-7 1-41 0,2 4-47 0,6-4-46 16,0 5-41-16,2-2-60 0,-3 0-252 0,-7 0-513 16,11 1 227-16</inkml:trace>
          <inkml:trace contextRef="#ctx0" brushRef="#br0" timeOffset="8282.6825">6672 336 177 0,'13'5'291'0,"-4"2"0"15,2 3-6-15,-1-2-5 0,-1 4-2 0,0 2-6 16,-3-1-12-16,-5 3-10 0,2-3-13 0,-3 7-14 0,-3-3-21 15,-4 6-24-15,1-6-10 0,-3 7-20 0,-4 0-21 16,-4 1-43-16,4-3-43 0,-2 2-47 0,1 0-57 16,-3-3-65-16,2 0-75 0,3-5-114 0,-2-7-196 15,7-2-555-15,7-7 245 0</inkml:trace>
          <inkml:trace contextRef="#ctx0" brushRef="#br0" timeOffset="6475.6583">4374 355 292 0,'6'10'350'0,"-2"-3"-7"16,-1 4-12-16,3 2 4 0,-3-1-16 0,-3 4-13 15,-3 1-16-15,0 1-31 0,-3 6-13 0,5-9-23 16,-5 5-19-16,-3 2-21 0,4 2-17 0,-1 0-19 16,-3-3-14-16,-1 2-40 0,4-5-52 0,3-3-48 15,-8-1-32-15,5 1-49 0,-1-2-57 0,1 0-42 16,-3-1-67-16,5-3-337 0,-2-5-639 0,6-4 284 15</inkml:trace>
          <inkml:trace contextRef="#ctx0" brushRef="#br0" timeOffset="7139.8097">4688 61 269 0,'14'-14'293'0,"-2"1"-14"0,4 0-12 16,8-3-15-16,-2 1-10 0,-4 6-14 0,3-1-13 15,4-1-9-15,-2 7-15 0,2 0-16 0,2 3-6 0,-8 2-13 16,8 3-22-16,-7 0-6 0,-1 3-10 15,-4 3-3-15,1 0-4 0,-5 1 4 0,-2 5-17 16,4 2-2-16,-10 0-1 0,2 0-11 0,-10 4 6 0,-1 2-15 16,-1 0 9-16,-5 0-10 0,-5-3-4 15,4 2-8-15,-4-1-1 0,1 0-4 0,-2-5-6 0,-1 0-9 16,1 0 0-16,3-5-6 0,5 3-2 0,-1-6-5 16,2 2-3-16,3-1-5 0,-4-7-9 0,10-3-1 15,-6 11-11-15,6-11-3 0,-3 7-5 0,3-7-9 16,0 0-2-16,0 0 0 0,0 0-2 0,28-4 7 15,-28 4-10-15,30-7 3 0,-15 4 0 0,0-3 5 16,3 1-5-16,-2 1 7 0,0-2-1 0,4 5 4 16,-7-1 1-16,2 2-4 0,2 0 3 0,1 3 17 15,-4 1-1-15,3-4 11 0,-4 6 7 0,-4-2 14 16,5-1 6-16,-7 3 8 0,2 1 2 0,-2 1 14 16,-4 0 0-16,0 2 4 0,0 0 2 0,-3-10-1 15,-6 24-5-15,-4-7-5 0,1-3-6 0,2-1 7 0,-10 6-17 16,7-4-8-16,-5-2-11 0,-2 6-30 0,-2-3-31 15,3 1-47-15,2-5-52 0,2 0-42 16,-4-1-44-16,2 1-66 0,3-3-67 0,-3-1-365 0,8-5-775 16,6-3 344-16</inkml:trace>
          <inkml:trace contextRef="#ctx0" brushRef="#br0" timeOffset="6709.0611">4754 222 318 0,'9'13'340'0,"-3"-2"-22"0,0 0-12 0,-5 2-17 0,5 3-18 16,-3 0-21-16,0-1-24 0,3 3-19 0,-4-2-16 16,-2 1-12-16,3 1-24 0,-3-1-16 0,0 1-12 15,-3 0-17-15,3-3-17 0,0 0-21 0,-2-4-29 16,-1 2-25-16,3-13-27 0,-3 16-28 0,0-8-36 16,3-8-36-16,-6 11-40 0,6-11-34 0,-10 1-48 15,10-1-247-15,0 0-516 0,0 0 229 0</inkml:trace>
          <inkml:trace contextRef="#ctx0" brushRef="#br0" timeOffset="7326.1667">5410 529 328 0,'14'4'385'16,"-4"2"-23"-16,-4 1-15 0,4 0-27 0,-4 0-18 16,-3 4-21-16,3 0-13 0,-4-2-32 0,-2 8-24 15,-2 6-18-15,1-7-18 0,-7 7-24 0,-2 0-37 16,1-6-54-16,-2 4-56 0,0 4-72 0,-10 4-69 16,4-10-68-16,2 0-126 0,5-6-172 0,-4-3-542 15,3-1 240-15</inkml:trace>
          <inkml:trace contextRef="#ctx0" brushRef="#br0" timeOffset="8657.4149">7504-113 301 0,'0'0'374'16,"9"-14"-24"-16,-8 9-18 0,-1 5-21 0,0 0-20 15,-1-16-34-15,1 16-13 0,-11-7-27 0,11 7-17 16,-19 0-18-16,19 0-10 0,-30 10-11 0,5 1-13 16,0 1-11-16,-10 5 1 0,4 3-4 0,-2 5-3 15,-1 2-2-15,5 1 3 0,0 3-1 0,5 1 2 16,-5 4-3-16,7-3 4 0,1-1-12 0,2 2-6 0,4-2 1 16,4-5-8-16,4-1-2 0,1 0-3 0,3-2-8 15,0-1-1 1,6 0-4-16,0 1-4 0,2-6-9 0,3 4-2 0,3-8-8 0,-1-1-6 15,1-2-3-15,4 2-5 0,3-5-7 0,-3 4-18 0,2-10-31 16,3 4-36-16,1-5-48 0,-2-1-51 0,8-3-57 16,-3-1-58-16,1 1-68 0,0-8-83 0,-2 5-423 15,2-9-894-15,1 4 395 0</inkml:trace>
          <inkml:trace contextRef="#ctx0" brushRef="#br0" timeOffset="8829.3905">7866 343 179 0,'8'7'362'16,"-1"4"-15"-16,1 2-1 0,-2 2-13 0,-2-1-6 0,-1 6-22 16,3-3-25-16,-6-1-17 0,0 2-24 15,-1 6-6-15,-5 3-30 0,0-2-13 0,-5 9-17 16,-1-6-35-16,-6 3-54 0,5-11-54 0,0 5-54 0,-10 7-68 16,4-2-62-16,-2-7-75 0,-1-3-361 0,2-2-637 15,4-7 283-15</inkml:trace>
          <inkml:trace contextRef="#ctx0" brushRef="#br0" timeOffset="9807.731">8138 68 227 0,'3'-16'266'0,"3"1"-16"0,1 1-14 15,4-1-9-15,2 2-6 0,5-1-4 0,-3 0-7 16,6 3-8-16,3-3-6 0,0 5-11 0,1 2-8 16,0 2-21-16,-2-1-1 0,3 6-17 0,-3-4-11 15,-5 8-12-15,1-1-2 0,-1 4-13 0,0-3 0 16,-5 3-11-16,1 3-2 0,-4 0-7 0,-1 4 2 0,-4-2-5 16,-1 4 1-16,-2 2-8 0,-4 2 7 15,-2 0-9-15,-1 2-5 0,-4 0-6 0,0-2-3 0,-1-6-4 16,1 3-3-16,0-1-8 0,0-3-4 15,0 1-1-15,2-2-7 0,1-3-2 0,1 0-4 0,5-9 0 16,-6 11-12-16,6-11 0 0,-3 12-5 0,3-12-2 16,0 0-2-16,2 12-3 0,-2-12 0 15,0 0-1-15,19 1 2 0,-19-1 5 0,24-1-4 0,-14 1-4 16,-10 0 3-16,30-2-1 0,-15 2 2 0,4 0 5 16,-1 0 5-16,-1 2 7 0,1 1 5 0,-2-2 14 15,2 6 11-15,0 0 14 0,0-2 13 0,-5 2 2 16,2-1-2-16,-6 3 2 0,-3-3 2 0,0 4 3 15,0 0 1-15,-5 1-2 0,-1 2-6 0,-1 0-7 16,-8 3-5-16,0-1-4 0,-4 7-5 0,-1-2-7 0,-4-1-18 16,2-4-22-16,-2 4-37 0,5-7-41 0,-1 0-52 15,2-4-47-15,3 0-47 0,-3 2-53 16,3-2-60-16,9-8-72 0,-9 7-324 0,9-7-788 0,0 0 349 16</inkml:trace>
          <inkml:trace contextRef="#ctx0" brushRef="#br0" timeOffset="9411.454">8309-28 14 0,'0'0'374'0,"20"12"-5"15,-16-1-23-15,2 2-19 0,2 3-15 0,-2 7-5 16,0 1-16-16,0 1-16 0,-1 3-13 0,-2-1-15 0,3 2-20 16,-1 6-22-16,-1-8-17 0,-2 4-14 0,-2-9-17 15,1 6-18-15,1-7-14 0,-2 2-9 0,-2 0-8 16,2-5-14-16,-1-3-11 0,-1 1-21 0,-2-3-21 15,-2 0-28-15,4-5-37 0,2-8-28 0,-6 12-23 16,6-12-26-16,-10 9-29 0,3-6-24 0,7-3-27 16,-17 0-24-16,17 0-35 0,-19-11-38 0,8 3-52 15,-5-8-185-15,-2-2-557 0,-1-3 246 0</inkml:trace>
          <inkml:trace contextRef="#ctx0" brushRef="#br0" timeOffset="10001.7301">9040 408 163 0,'9'1'403'0,"-1"4"-12"15,2-2-5-15,-3 3-12 0,-1 2-13 0,0 0-10 16,-6-8-13-16,8 15-17 0,-7 1-20 0,-1-1-25 16,0 1-25-16,-7 0-27 0,5 0-22 0,-2 4-20 15,-4-2-15-15,2 2-21 0,-3 2-43 0,-2-2-48 16,3-2-65-16,-2-1-51 0,2-4-54 0,1 0-49 15,4-4-55-15,-3 0-70 0,6-9-67 0,-9 13-275 16,9-13-682-16,0 0 302 0</inkml:trace>
        </inkml:traceGroup>
        <inkml:traceGroup>
          <inkml:annotationXML>
            <emma:emma xmlns:emma="http://www.w3.org/2003/04/emma" version="1.0">
              <emma:interpretation id="{DE394C30-931C-43D5-B513-4FEA6506199C}" emma:medium="tactile" emma:mode="ink">
                <msink:context xmlns:msink="http://schemas.microsoft.com/ink/2010/main" type="inkWord" rotatedBoundingBox="16419,1105 20667,1006 20692,2103 16444,2202"/>
              </emma:interpretation>
            </emma:emma>
          </inkml:annotationXML>
          <inkml:trace contextRef="#ctx0" brushRef="#br0" timeOffset="10752.5725">9456-61 115 0,'0'0'357'0,"9"-11"-33"16,-3 4-27-16,2 1-26 0,1 0-19 0,2 1-19 0,3-4-13 15,2 1-26-15,1 1-14 0,1 3-13 0,-2 1-11 16,6-1-13-16,-1 3-15 0,-1 2-15 16,-4-1-12-16,3 4-10 0,1-1 1 0,-5 0-10 0,1 4-8 15,-1 2 4-15,-3 0 1 0,-3 4-11 0,-3-1 8 16,-2 1-14-16,-4 4 10 0,-3 1 2 0,0-3 0 15,-3 1-6-15,-4 6 1 0,3-5-7 0,-7 1-4 16,4-4-5-16,1 3-9 0,0-3 0 0,1 0-3 16,1-4-3-16,-2 4-3 0,4-6-14 0,2-1 3 15,3-7-6-15,-7 11 4 0,7-11-2 0,-1 8-4 16,1-8-2-16,0 0 0 0,0 0-8 0,16 11 4 16,-16-11-3-16,18 1-4 0,-6-1 2 0,3 0-1 15,0-1-5-15,2 2 2 0,3-1-3 0,-2-1 1 16,0 2 6-16,1-1-1 0,-1 3 2 0,0 0 1 15,-2-3 4-15,2 5 10 0,-1-2 0 0,-1 0 17 16,-1 4 9-16,-2-1 4 0,1-1 3 0,-1 1 2 16,1-2-1-16,-3 3 2 0,-3-1 2 0,-1-1 2 0,-1 1-1 15,-6-6 1-15,6 14-1 0,-4-9-3 0,-2-5 2 16,-8 19-1-16,-4-11-7 0,2 6-7 16,-6-4-3-16,-1 0-5 0,-5 1-4 0,-1 1-13 0,-2-3-22 15,-3 2-21-15,-1-1-26 0,1 2-26 0,0-4-24 16,8-4-27-16,4 0-34 0,-3 3-31 0,1-6-33 15,4 6-50-15,-4-6-55 0,9 0-79 0,9-1-263 16,-19 3-726-16,19-3 322 0</inkml:trace>
          <inkml:trace contextRef="#ctx0" brushRef="#br0" timeOffset="10267.6702">9632-78 145 0,'17'10'351'0,"-14"-2"-14"0,1 2-10 15,2 4-6-15,-3-1-8 0,1 7-10 0,-2 2-7 0,2 4-10 16,-1-1-14-16,-1 1-25 0,2-1-19 0,1-1-15 16,-2 0-16-16,-2 4-17 0,-1-3-15 0,-1 3-19 15,-1-5-11-15,1-2-19 0,-4-2-8 0,1-2-8 16,1 0-17-16,-3-3-23 0,-1 3-37 0,-1-3-30 15,2-3-46-15,0-4-36 0,-1 0-41 0,1 3-42 16,-2-3-48-16,-4-2-64 0,12-5-78 0,-25 0-245 16,25 0-655-16,-19-7 290 0</inkml:trace>
          <inkml:trace contextRef="#ctx0" brushRef="#br0" timeOffset="11445.6156">10461 359 168 0,'6'15'399'15,"-4"-7"-18"-15,1 2-20 0,-6 6-9 0,0-3-25 16,-3 4-17-16,0 4-26 0,-6 1-25 0,-1-1-29 16,-1-1-18-16,-1 2-21 0,2 0-20 0,-5 0-8 15,2-4-27-15,-1 2-31 0,-2 0-50 0,-2 2-50 0,4-4-47 16,0 3-50-16,2-3-55 0,-2-4-68 16,8-4-95-16,-4-3-241 0,5 0-596 0,8-7 264 15</inkml:trace>
          <inkml:trace contextRef="#ctx0" brushRef="#br0" timeOffset="11820.5898">11013-160 250 0,'0'0'346'0,"3"22"-12"0,-3-6-14 0,-3 6-5 15,3 3-19-15,-1 1-1 0,2 0-19 0,-2-2-7 16,2 1-18-16,-1 1-17 0,3-2-20 0,-3 1-14 15,3-1-18-15,2-1-8 0,-4-2-24 0,4-3-17 0,-4 0-8 16,5-1-15-16,-4-2-8 0,-1 0-2 0,2-5-19 16,-1 1-9-16,2-2-24 0,-4-9-26 15,1 13-36-15,1-4-26 0,-2-9-37 0,3 9-19 0,-3-9-39 16,0 0-45-16,0 0-52 0,-15 11-60 16,15-11-80-16,0 0-206 0,-21-14-624 0,14 6 277 15</inkml:trace>
          <inkml:trace contextRef="#ctx0" brushRef="#br0" timeOffset="12132.5438">10757-152 345 0,'0'0'339'0,"0"0"-14"0,-3-11-21 0,3 11-20 16,0 0-23-16,0 0-25 0,0 0-18 0,18-10-21 15,-11 10-14-15,-7 0-12 0,25-3-18 0,-10 6-5 16,3-3-18-16,8 2-16 0,-9 3-9 0,9 3-10 15,1-1-1-15,0 2 0 0,-2 4-3 0,2 0-11 16,0 0-1-16,7 7 0 0,-1 3 2 0,4-3 4 16,-4 2 2-16,1 2 5 0,-3-1 5 0,-7-5-5 0,3 7-6 15,-3-5-1-15,-5 2-4 0,-2-2 3 16,-5 1-8-16,-5 0-3 0,2 1-3 0,-4 1-4 0,-8-7 0 16,-5 6-6-16,-5 0-6 0,-7-1-5 0,-4 0-1 15,4-3-4-15,-1 2-6 0,-11 2-19 0,6-5-26 16,3-1-32-16,-1-3-37 0,8-2-36 0,-2-2-37 15,0-2-32-15,3 3-42 0,2-2-59 0,4-6-84 16,-8 0-339-16,17-2-762 0,0 0 338 0</inkml:trace>
          <inkml:trace contextRef="#ctx0" brushRef="#br0" timeOffset="12956.2866">11822 194 96 0,'0'0'368'0,"0"0"-24"16,0 0-6-16,-2 17-8 0,2-17-13 0,-9 18-7 0,3-7-20 15,-4 6-11-15,-2 4-19 0,-3-4-19 16,1 5-19-16,0 2-16 0,-3-4-23 0,2 1-17 16,-6 7-14-16,3-6-13 0,2 1-14 0,-2 0-15 0,3-3-10 15,-1 0-23-15,-1 1-34 0,7-7-38 0,1-1-41 16,2-4-35-16,-1 4-37 0,4-6-36 16,-2 0-32-16,6-7-39 0,-6 7-52 0,6-7-72 0,0 0-219 15,0 0-604-15,0 0 268 0</inkml:trace>
          <inkml:trace contextRef="#ctx0" brushRef="#br0" timeOffset="13455.2941">12203-65 174 0,'0'0'341'0,"14"0"-23"15,-14 0-18-15,9 6-1 0,-9-6-13 0,7 18-11 16,-4-5-5-16,0 3-16 0,-3 8-3 0,0 0-14 15,5 1-9-15,-8 3-5 0,1-3-15 0,-4 12-9 16,5-8-11-16,-5-1-13 0,-2-4-14 0,1 3-9 16,-1 0-9-16,1-4-10 0,-4-2-13 0,2 0-7 15,1-4-11-15,3 0-10 0,1-5-10 0,-4 0-4 16,1-4-8-16,1 2-7 0,6-10-1 0,-8 12-4 16,8-12-6-16,-10 2 1 0,10-2-13 0,0 0-3 15,0 0-10-15,-20-13-7 0,17 5-9 0,0-7-12 0,2 0-9 16,2-3-8-16,-1-6-14 0,5-4-11 0,2-10-7 15,1-2-7-15,4-2-4 0,0 0-4 16,1-2 2-16,7 5 5 0,-4 0 3 0,0 4 8 0,-2 9 5 16,-1 3 0-16,1 0 13 0,1 3 2 0,-5 8 12 15,0-1 10-15,7 5 1 0,-7 1 3 0,1 4 9 16,-2-1 6-16,3 2 14 0,-12 2-5 0,20 3 8 16,-8 5 0-16,2 1 7 0,-1 5 5 0,5 2 3 15,-1 2 3-15,-1 5 0 0,-1-3 5 0,4 10-1 16,-2-8-2-16,5 7 4 0,-6-5-1 0,4 7-3 0,-5-7-3 15,-3-3 0-15,0 7-3 0,2-8-6 16,-2 2-2-16,-3-2-4 0,2-3 0 0,-2-3-4 16,1-1-2-16,-1 2-4 0,-1-4-1 0,2 1-2 0,-4-3-7 15,1-1-14-15,-4-2-28 0,3 1-23 0,-6-7-29 16,5 12-32-16,-5-12-41 0,6 6-26 0,-6-6-30 16,0 0-51-16,0 0-55 0,0 0-73 0,0 0-358 15,0 0-808-15,0 0 357 0</inkml:trace>
          <inkml:trace contextRef="#ctx0" brushRef="#br0" timeOffset="13647.8303">12266 173 372 0,'0'0'358'0,"0"0"-34"0,0 0-27 15,33-15-24-15,-15 12-25 0,-2-1-25 0,2 1-16 16,4-1-17-16,10 2-17 0,-1-6-12 0,8 5-24 0,-6 0-18 15,-4 0-25-15,12 3-36 0,-10 0-37 16,0 2-37-16,-2-2-34 0,-1 1-41 0,2 2-46 16,-2-6-68-16,0 2-255 0,-2-2-497 0,1 0 219 15</inkml:trace>
          <inkml:trace contextRef="#ctx0" brushRef="#br0" timeOffset="14741.5691">13055-385 41 0,'0'0'307'0,"0"0"-11"0,-8-5-9 16,8 5-16-16,0 0-12 0,0 0-12 0,0 0-13 16,-7-11-9-16,7 11-12 0,0 0-18 0,0 0-16 15,0 0-13-15,0 0-12 0,0 0-16 0,0 0-11 16,0 0-1-16,0 0-21 0,0 0-12 0,0 0-2 0,0 0 4 15,0 0-18-15,0 0-13 0,0 0-8 16,0 0 2-16,0 0 0 0,0 0 6 0,0 0 5 16,0 0 3-16,15 38 7 0,-8-30-1 0,4 4-3 15,1 2 4-15,1-1 0 0,1 1-4 0,-1-2 3 0,6 4-2 16,-1 1 0-16,5 4 0 0,-5-3-5 0,4 0-7 16,0-2 0-16,2-1 0 0,0 1-2 15,0 0 0-15,-2 1-1 0,2-2 1 0,-2-2-5 0,4 0 1 16,-1 1-2-16,-2 1-1 0,2-5 4 0,-1 1-3 15,-2 1 3-15,-4-1-10 0,-2-3 2 0,10 3-2 16,-5 0 0-16,-2 1 0 0,-4-4-5 0,3 0-2 16,-5 1-1-16,-2-5-5 0,-2 6 4 0,-2-6-4 15,-2 7 7-15,-5 2-3 0,-3 1 2 0,-5 2 0 16,-7 3 2-16,-3 2-9 0,-5-3-1 0,-10 6-5 0,-3-3 1 16,-4 0-9-16,4-1-3 0,-3-2-15 15,3 3-24-15,-5-4-28 0,5-2-41 0,1 4-49 16,10-4-51-16,1-5-54 0,2 6-62 0,2-3-66 0,7-5-105 15,-2 1-362-15,5-6-906 0,2 3 400 0</inkml:trace>
        </inkml:traceGroup>
      </inkml:traceGroup>
    </inkml:traceGroup>
    <inkml:traceGroup>
      <inkml:annotationXML>
        <emma:emma xmlns:emma="http://www.w3.org/2003/04/emma" version="1.0">
          <emma:interpretation id="{0B8C2B10-A2A8-4A0E-829D-49D4F1DB138F}" emma:medium="tactile" emma:mode="ink">
            <msink:context xmlns:msink="http://schemas.microsoft.com/ink/2010/main" type="paragraph" rotatedBoundingBox="7158,3481 11843,3419 11859,4583 7174,46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7835C83-B0D8-4CA7-B1EF-7E938F3BD9C1}" emma:medium="tactile" emma:mode="ink">
              <msink:context xmlns:msink="http://schemas.microsoft.com/ink/2010/main" type="inkBullet" rotatedBoundingBox="7158,3481 8225,3467 8240,4631 7174,4645"/>
            </emma:interpretation>
          </emma:emma>
        </inkml:annotationXML>
        <inkml:trace contextRef="#ctx0" brushRef="#br0" timeOffset="16954.2942">863 2091 205 0,'0'0'276'16,"0"-13"-11"-16,0 13-3 0,3-14-9 0,-3 14-8 16,0 0-16-16,1-14-15 0,-1 14-23 0,0 0-23 0,0 0-10 15,0 0-11-15,0 0-4 0,-21 25-9 16,10-2-3-16,-3 1 7 0,-7 10-1 0,0 7-7 16,-4 2 7-16,0-1 0 0,1 1-8 0,-2 2 0 0,0-2-3 15,0-1-5-15,1 0-2 0,0 0-6 16,-1-2-5-16,8-4-2 0,-4 1-5 0,0-3-6 15,4 0-3-15,-2-3-5 0,5-7-11 0,3-2-4 0,-1-1-9 16,4-7-5-16,2 3-4 0,-1 0-5 0,-1-2-5 16,6 2-2-16,-7-6-6 0,4 4-4 0,1-3-9 15,1-1-17-15,-1-4-29 0,2 1-31 0,3-8-29 16,-4 10-31-16,4-10-24 0,-3 9-25 0,3-9-29 16,-3 11-25-16,3-11-47 0,0 0-72 0,0 0-331 15,0 0-721-15,0 0 319 0</inkml:trace>
        <inkml:trace contextRef="#ctx0" brushRef="#br0" timeOffset="16636.32">192 2226 209 0,'0'0'314'15,"0"0"-16"-15,0 0-15 0,0 0-14 0,0 0-25 16,0 0-21-16,0 0-20 0,0 0-9 0,0 0-5 16,30-1-6-16,-21 5-6 0,2 6-8 0,4-1 5 15,6 6-2-15,0 3-5 0,1-2-6 0,1 2 2 16,-2 4-1-16,10 6-3 0,-4-4-8 0,4 3-3 15,-1 0-5-15,0-1-7 0,0-2-5 0,1 0-9 16,0 1-4-16,2-5-2 0,-3 2-8 0,6 3-7 16,-5-4-4-16,-4-8-9 0,6 5-6 0,-8-1-7 15,0-3-8-15,2 1-4 0,-6-6-8 0,0 2-5 16,-3-4-6-16,-3 0 2 0,1 1-11 0,-1-2-5 0,-1 2 2 16,-1-2-9-16,-7-4-6 0,1 3-14 0,-1 2-11 15,-6-7-19-15,0 0-17 0,14 6-20 0,-14-6-31 16,0 0-30-16,0 0-30 0,0 0-25 0,0 0-23 15,0 0-23-15,0 0-26 0,0 0-36 0,0 0-44 16,-31-20-71-16,17 6-229 0,7 3-685 0,-5-2 302 16</inkml:trace>
        <inkml:trace contextRef="#ctx0" brushRef="#br0" timeOffset="17366.772">1194 2707 112 0,'0'0'298'16,"4"6"-5"-16,-4-6-8 0,9 14 2 0,-6-7-6 15,3 4-15-15,-1 2-1 0,-2 2 4 0,0 2 4 16,1 0 2-16,-1 9-9 0,0-8-8 0,-1 6-5 16,5 3-7-16,-4-3-8 0,2 0-9 0,-1 1-11 0,-2-3-20 15,4-3 1-15,-6-1-20 0,0-1-16 16,4 2-15-16,-4-4-13 0,0 2-11 0,-4-3-14 16,4-1-11-16,0 0-9 0,0-13-11 0,0 14-17 0,0-14-29 15,0 18-38-15,0-18-44 0,-3 17-51 16,3-17-54-16,0 10-51 0,0-10-43 0,0 0-55 0,-5 8-70 15,5-8-426-15,0 0-867 0,0 0 384 0</inkml:trace>
      </inkml:traceGroup>
      <inkml:traceGroup>
        <inkml:annotationXML>
          <emma:emma xmlns:emma="http://www.w3.org/2003/04/emma" version="1.0">
            <emma:interpretation id="{E4C24D41-A97F-4035-97A0-D892D1689E77}" emma:medium="tactile" emma:mode="ink">
              <msink:context xmlns:msink="http://schemas.microsoft.com/ink/2010/main" type="line" rotatedBoundingBox="8785,3723 11847,3683 11856,4411 8795,4451"/>
            </emma:interpretation>
          </emma:emma>
        </inkml:annotationXML>
        <inkml:traceGroup>
          <inkml:annotationXML>
            <emma:emma xmlns:emma="http://www.w3.org/2003/04/emma" version="1.0">
              <emma:interpretation id="{9C22F720-3D0C-4F49-B54E-F28564E55415}" emma:medium="tactile" emma:mode="ink">
                <msink:context xmlns:msink="http://schemas.microsoft.com/ink/2010/main" type="inkWord" rotatedBoundingBox="8785,3723 11847,3683 11856,4411 8795,4451"/>
              </emma:interpretation>
            </emma:emma>
          </inkml:annotationXML>
          <inkml:trace contextRef="#ctx0" brushRef="#br0" timeOffset="18387.8081">1820 2562 14 0,'0'11'311'0,"0"-11"-20"16,0 0-13-16,0 0-17 0,0 0-9 0,0 0-12 15,14 6-4-15,-14-6-9 0,15 4-5 0,-8 1-10 0,-7-5-19 16,20 1 2-16,-9 3-8 0,3 0-7 16,2 1-10-16,-2-2-2 0,2 1-3 0,-1-1-17 0,1 0-4 15,1 1-9-15,-4 0-7 0,5-1-4 0,-4 1-14 16,2-1-13-16,0 0-9 0,-7-2-5 0,5 2-6 16,-7-2-10-16,-7-1-9 0,18 9-4 0,-10-8-8 15,-8-1-3-15,16 3-4 0,-16-3-6 0,12 3-17 16,-12-3-15-16,10 4-34 0,-10-4-27 0,9 4-32 15,-9-4-30-15,0 0-25 0,0 0-41 0,8 7-42 16,-8-7-57-16,0 0-98 0,0 0-241 0,0 0-676 16,-27 7 300-16</inkml:trace>
          <inkml:trace contextRef="#ctx0" brushRef="#br0" timeOffset="18599.6489">1913 2853 67 0,'0'0'318'0,"0"0"-13"0,4 14-6 16,-4-14-12-16,14 4-9 0,-2 0-16 0,-12-4-15 0,19 0-10 15,0 0-17-15,-2-1-17 0,-1-2-11 0,7 3-27 16,-7 0-13-16,3-4-17 0,1 1-19 0,-1-1-9 16,1 3-31-16,-4-1-37 0,-3-4-33 0,7 4-40 15,-8-1-43-15,-2 0-46 0,4 0-50 0,-4-8-57 16,2 6-283-16,-2-2-555 0,5-3 246 0</inkml:trace>
          <inkml:trace contextRef="#ctx0" brushRef="#br0" timeOffset="19125.7192">3061 2350 105 0,'0'0'339'0,"0"0"-16"15,0 0-15-15,0 0-13 0,0 0-21 0,0 0-18 16,0 0-22-16,0 0-17 0,0 0-24 15,3 10-3-15,-3-10-22 0,-19 19-6 0,10-7-14 0,-5 6-15 16,-5-2-10-16,0 3-1 0,-4 0-13 0,-7 7-2 16,11-8-10-16,-14 6-8 0,11-3-5 0,-9 0-7 15,-2 5-8-15,9-10-8 0,-7 5-11 0,7-1-2 16,1-4 0-16,7-5-3 0,-4 3-16 0,6-3 9 0,0 1-6 16,4-4-16-16,4-2 12 0,-5 1-12 15,8 1 2-15,3-8-3 0,-12 9 1 0,12-9 1 16,-1 7-4-16,1-7 2 0,0 0-1 0,0 0 1 0,16 10 10 15,-5-7-17-15,-2-1 5 0,9-2-10 0,-3 2 3 16,4-2-10-16,-3 0 11 0,7 1-1 0,-4 2 0 16,-3-2 0-16,4-1 4 0,-4 3 0 0,1 1 3 15,-4-1 0-15,-1 0 2 0,1-1-11 0,-2 3 7 16,1 0 0-16,-2-2-1 0,-4 2 0 0,3 0 4 16,-1-1-9-16,-2 3-8 0,-6-7-11 0,13 11-34 15,-7-5-31-15,1 0-23 0,-7-6-29 0,12 8-38 16,-12-8-51-16,17 3-57 0,-7-3-94 0,-10 0-220 15,23-10-640-15,-7 7 283 0</inkml:trace>
          <inkml:trace contextRef="#ctx0" brushRef="#br0" timeOffset="19629.7275">3434 2583 14 0,'0'0'354'0,"0"0"-44"0,0 0-20 15,0 0-25-15,0 0-7 0,9 14-20 0,-9-14-11 16,0 13-4-16,4-4-22 0,-4-9-5 0,0 25-21 16,-4-8-3-16,4-1 1 0,-3 3-16 0,0-2-8 15,0 4-13-15,-4 0-8 0,1-1-9 0,0-2-6 16,3-4-9-16,-5 3-10 0,2 1-7 0,0-3-7 16,2-1-10-16,-2-3-8 0,0-2-5 0,3 1-1 15,3-10-6-15,-5 8-7 0,5-8 4 0,-6 10-4 16,6-10-4-16,0 0-7 0,0 0-2 0,0 0-6 15,0 0 5-15,0 0-9 0,0 0-12 0,0 0-10 16,0-41-9-16,6 29-10 0,-1-5 2 0,1 0-3 16,3-8-22-16,-2 1 14 0,2-1-20 0,2-2 15 15,2-7-4-15,2-2 3 0,-2 5-2 0,1 5 7 16,-5 1 9-16,4 5-1 0,-2-2 4 0,1 7 3 16,-2-1 14-16,-1 3 22 0,-2 2 1 0,5 2 6 15,-7 1 6-15,4 3-2 0,-9 5 18 0,13-9-11 16,-13 9 2-16,15-2 5 0,-15 2 7 0,13 7 3 0,-2-1 13 15,-2 5-5-15,-2-4 6 0,2 6 5 16,2 1 10-16,-2 3 6 0,7 1-3 0,-7 0 6 16,1 1-4-16,13 1-2 0,-7 0-2 0,-2-3 0 0,2 4-7 15,-1-4-6-15,1 1-8 0,-2-1-3 0,-1-2-5 16,-1-5-11-16,2 5 0 0,-4-5-1 16,6 1-6-16,-7-1-3 0,5-1-8 0,-8-1-9 0,4-1-15 15,-7 1-21-15,6-3-30 0,-9-5-29 0,5 11-26 16,-5-11-38-16,6 7-24 0,-6-7-30 0,0 0-26 15,0 0-35-15,0 0-47 0,0 0-40 0,-26 12-80 16,13-15-260-16,13 3-737 0,0 0 326 0</inkml:trace>
          <inkml:trace contextRef="#ctx0" brushRef="#br0" timeOffset="19825.6516">3583 2783 148 0,'0'0'354'0,"0"0"-26"0,0 0-14 0,0 0-29 0,0 0-13 15,0 0-17-15,0 0-11 0,0 0-5 0,0 0-29 16,31-12-14-16,-14 11-21 0,-7 1-16 0,4-1-13 16,5-3-14-16,-4 4-11 0,1 0-4 0,-2 0-20 15,5 0-15-15,-2-2-19 0,-1 2-24 16,0-1-26-16,4 1-34 0,-1-3-31 0,1-1-41 16,-1 4-48-16,0 0-54 0,7-8-77 0,-2 0-265 0,1 0-580 15,0 1 258-15</inkml:trace>
          <inkml:trace contextRef="#ctx0" brushRef="#br0" timeOffset="20336.6096">4306 2270 303 0,'-10'-2'330'0,"10"2"-15"15,0 0-19-15,0 0-13 0,0 0-17 0,0 0-14 16,0 0-18-16,0 0-17 0,0 0-24 0,0 0-13 16,0 0-19-16,0 0-5 0,0 0-4 15,0 0-9-15,0 0-2 0,0 0-1 0,0 26 1 16,0-26-7-16,10 14-5 0,-4-8-2 0,0 3-8 0,2-2-6 15,1 0-1-15,1 3-2 0,5-1-9 0,-4 0-5 16,5 0-3-16,0-1 1 0,-1 1-8 0,-1-1-4 16,5 2-6-16,6-2-3 0,-8 0-1 0,7-1-12 15,1-1-4-15,-3 4-3 0,2-6-1 0,-4 2-7 16,-1-2 1-16,3 3-8 0,-2-2 0 0,-4 0-3 0,4-1-9 16,2 3 6-16,-6-4-2 0,1-2-5 15,-2 3 1-15,-2 2-3 0,1-3-2 0,-1 1-3 16,-1 0 0-16,-5-2 0 0,-7-2 0 0,20 7 0 15,-11-3 0-15,-9-4 1 0,10 3 7 0,-10-3 5 16,9 16 11-16,-9-11 4 0,0-5 1 0,-6 18 3 0,-1-7 1 16,-8 1 0-16,-2 4-7 0,-5 1-1 0,-2-3-6 15,-10 11-5-15,-2-5 0 0,-3 2-6 0,1 2-7 16,-3 0-18-16,-1-1-32 0,4 0-50 0,-1 1-57 16,3-2-65-16,0 2-65 0,1 3-65 0,-4-1-94 15,0-2-465-15,6 0-966 0,-3 1 428 16</inkml:trace>
        </inkml:traceGroup>
      </inkml:traceGroup>
    </inkml:traceGroup>
    <inkml:traceGroup>
      <inkml:annotationXML>
        <emma:emma xmlns:emma="http://www.w3.org/2003/04/emma" version="1.0">
          <emma:interpretation id="{D880EE91-485D-432E-BC01-CE2962FCB206}" emma:medium="tactile" emma:mode="ink">
            <msink:context xmlns:msink="http://schemas.microsoft.com/ink/2010/main" type="paragraph" rotatedBoundingBox="7238,5581 13862,5002 13948,5985 7324,65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7F37ED7-EA78-49CF-8344-4059B7A67537}" emma:medium="tactile" emma:mode="ink">
              <msink:context xmlns:msink="http://schemas.microsoft.com/ink/2010/main" type="line" rotatedBoundingBox="7238,5581 13862,5002 13948,5985 7324,6564"/>
            </emma:interpretation>
          </emma:emma>
        </inkml:annotationXML>
        <inkml:traceGroup>
          <inkml:annotationXML>
            <emma:emma xmlns:emma="http://www.w3.org/2003/04/emma" version="1.0">
              <emma:interpretation id="{3A2996F6-535D-4013-AC86-A03DB2980414}" emma:medium="tactile" emma:mode="ink">
                <msink:context xmlns:msink="http://schemas.microsoft.com/ink/2010/main" type="inkWord" rotatedBoundingBox="7238,5581 10665,5281 10751,6264 7324,6564"/>
              </emma:interpretation>
            </emma:emma>
          </inkml:annotationXML>
          <inkml:trace contextRef="#ctx0" brushRef="#br0" timeOffset="24000.1843">873 4115 217 0,'0'0'264'16,"-6"-9"-13"-16,6 9-21 0,0 0-6 15,0 0-10-15,0 0-8 0,0 0-6 0,-25 28-8 0,18-11-8 16,-2 8-9-16,-5 7-3 0,-2 2 4 0,1 5-6 15,-3-1 1-15,2 7-12 0,-5-3 13 0,1 1 4 16,-1 2-2-16,-1 0 0 0,0 0-4 0,1-3-5 16,-3-1-4-16,5-2-7 0,-1-4-6 0,-1 3-10 15,2-3-10-15,-2-3-9 0,6-8-7 0,-3 0-11 0,3-3-7 16,-3 1-8-16,9-4-5 0,-1-5-10 16,1 2-3-16,3-2-10 0,-3 0-6 0,5-6-8 15,-4 2-10-15,2-4-24 0,6-5-26 0,-7 11-40 0,7-11-37 16,-8 4-33-16,8-4-42 0,0 0-54 0,0 0-57 15,0 0-59-15,0 0-106 0,0 0-249 0,-9-29-749 16,9 29 331-16</inkml:trace>
          <inkml:trace contextRef="#ctx0" brushRef="#br0" timeOffset="23686.8053">318 4275 312 0,'-5'-4'314'0,"5"4"-10"15,-9-7-11-15,9 7-12 0,0 0 2 0,-9-9-25 16,9 9-6-16,0 0-7 0,0 0-11 0,0 0-11 16,0 0-21-16,-11-5-11 0,11 5-23 0,0 0-15 15,0 0-9-15,0 0-23 0,0 0-8 0,0 0-8 16,0 0 2-16,0 0-4 0,24 26 6 0,-16-15-5 15,3 3-1-15,4 0 2 0,-3 0-3 0,9 5-2 16,0-2 4-16,-2 5-11 0,8 7-4 0,-4-12 6 0,2 2 4 16,6 4-2-16,-2 1-10 0,5 1-3 15,-3-3 5-15,-5-8-3 0,3 9-5 0,0-9-7 0,-2 1-7 16,-1-1 1-16,-2-1 0 0,2 0-4 0,-2-1-7 16,4 2-2-16,-13-6-7 0,1 2-2 0,-1 0-7 15,3 0-3-15,-5 1-1 0,1-5-4 0,-4 1 4 16,-1 0-9-16,0-2-4 0,-1 1 2 0,-1-1-5 15,-1 1-6-15,-6-6-7 0,12 3-10 0,-5 1-14 16,-7-4-18-16,0 0-18 0,12 6-16 0,-12-6-17 16,0 0-18-16,0 0-23 0,0 0-16 0,0 0-25 15,0 0-28-15,0 0-21 0,0 0-24 0,0 0-20 0,0 0-26 16,0 0-28-16,-32-20-48 0,23 9-330 0,-2-2-753 16,-1-2 333-16</inkml:trace>
          <inkml:trace contextRef="#ctx0" brushRef="#br0" timeOffset="24608.8048">1316 4661 30 0,'0'0'242'16,"0"0"-10"-16,0 0-17 0,-6-17-9 0,6 17-14 0,0-11-6 15,0 11-7-15,0-15-9 0,0 15-5 0,3-16-9 16,-3 16-12-16,5-15-8 0,-2 7-2 0,1-1-9 16,-4 9-8-16,6-15-1 0,0 6-6 0,-6 9-3 15,12-13 0-15,-9 8-6 0,-3 5-11 0,12-7-3 16,-5 1-4-16,-7 6-7 0,15-4-6 0,-15 4-6 16,17 0-6-16,-17 0 5 0,16 6-3 0,-4 2 5 15,-4-2 8-15,3 7 2 0,-3-1-1 0,-2 3-4 16,3 1 1-16,-3 2 5 0,-2-1-2 0,2 4-3 15,0 0-2-15,-6 5-13 0,-3-2 9 0,-3 0-1 16,5 0-4-16,-5 1-8 0,-3-3-6 0,-3 4-2 16,0-2-4-16,3 0-3 0,-4-2-1 0,4-2-2 15,-6-2 0-15,4 3-4 0,1-6-2 0,-2-2 2 0,4-2-5 16,1-2 0-16,-5-1-5 0,5 1 4 0,-1-4-6 16,4 2 0-16,4-7 0 0,-14 8 1 15,14-8-3-15,-9 9-5 0,9-9 1 0,0 0 2 0,0 0-12 16,-9 2 4-16,9-2-3 0,0 0-1 0,0 0-2 15,0 0-2-15,0 0-3 0,0 0 1 0,24-20 0 16,-13 16 3-16,-2-2-2 0,7-1 5 0,0-2 2 16,4 5 6-16,5-3 1 0,2-2 4 0,-2 3 7 15,-2 0 0-15,4 2 1 0,-4 0-3 0,-3 2-2 16,1-2-2-16,-2 3-1 0,-2-2-2 0,-1 2-7 16,0-1-17-16,-8 2-26 0,-8 0-28 0,18 2-31 15,-18-2-31-15,12 1-19 0,-12-1-31 0,0 0-45 0,7 8-35 16,-7-8-48-16,0 0-90 0,0 0-233 0,0 0-681 15,0 0 301-15</inkml:trace>
          <inkml:trace contextRef="#ctx0" brushRef="#br0" timeOffset="24882.5632">2092 4686 317 0,'0'0'333'0,"16"5"-8"16,-16-5-9-16,17 1-4 0,-8 3-1 0,4-4-17 0,0 0 1 16,2 2-14-16,5-1-8 0,7-1-11 0,-1 2-9 15,6-2-19-15,-3 0-10 0,1 0-16 0,2-2-13 16,9 1-14-16,-2-1-14 0,-9-3-15 0,-3 5-16 16,12-1-15-16,-11 0-9 0,0-2-14 0,-8 3-11 15,-4-1-12-15,0 2-22 0,-5-2-37 0,-11 1-36 0,19 0-43 16,-19 0-30-16,11 1-36 0,-11-1-14 15,0 0-29-15,0 0-41 0,0 0-41 0,0 0-47 16,-33 26-68-16,17-18-277 0,-4-1-699 0,4-1 308 0</inkml:trace>
          <inkml:trace contextRef="#ctx0" brushRef="#br0" timeOffset="25071.7776">2205 4961 226 0,'0'0'325'0,"0"0"-11"0,17 7-14 0,-17-7-10 15,25-1-11-15,-7 1-20 0,1-3-3 0,9 0-2 16,-2-6-22-16,4 5-19 0,-1-4-11 0,3 4-22 16,-2-2-5-16,-2 1-31 0,-1 1-13 0,-2-2-18 15,2 4-25-15,1-3-34 0,-8 5-34 0,-1-3-38 16,-5 3-39-16,-3-3-48 0,-11 3-54 0,18-3-52 16,-9 2-68-16,-9 1-259 0,0 0-582 0,0 0 257 15</inkml:trace>
          <inkml:trace contextRef="#ctx0" brushRef="#br0" timeOffset="25544.3193">3537 4242 121 0,'0'0'332'0,"0"0"-23"0,10-1-18 0,-10 1-24 15,0 0-19-15,0 0-28 0,0 0-9 0,0 0-20 16,0 0-14-16,0 0-5 0,-29 25-15 0,14-10-7 16,-2 1-17-16,-2 4-7 0,-5-3-7 0,-7 9-3 15,1-1-7-15,1 1 1 0,-3 1-3 0,-1-1 5 16,3 1 1-16,-1-1-3 0,8-6 7 0,1-1-13 0,-2 0-5 15,5 1-3-15,-1-5-4 0,1 0 0 16,3-4-14-16,2 1-2 0,2 0-11 0,2-2-2 0,4-2-10 16,-2-1-16-16,-1-1 9 0,6 1-7 0,3-7-1 15,-3 12-1-15,3-12-4 0,0 12 4 0,0-12-3 16,6 11 2-16,0-4 4 0,5-4-4 0,-2 1 1 16,4 0 4-16,4-2 5 0,-1 3 9 0,9 1 3 15,2-1 4-15,-2-5 3 0,5 5-2 0,2-1-3 16,-6 1-7-16,16-1-4 0,-3 2-4 0,-9-2-2 15,4-1-4-15,-4-3-2 0,0 5-4 0,1-4-4 16,-1 2-7-16,0-1-17 0,-2 1-26 0,-3-1-43 16,-1-2-56-16,2 2-38 0,-7 0-59 0,0-1-61 0,-5-1-84 15,2 3-111-15,1-7-277 0,-2 2-812 16,4-2 359-16</inkml:trace>
        </inkml:traceGroup>
        <inkml:traceGroup>
          <inkml:annotationXML>
            <emma:emma xmlns:emma="http://www.w3.org/2003/04/emma" version="1.0">
              <emma:interpretation id="{45BF1343-D9FA-4576-AA37-3E0EAA0258B4}" emma:medium="tactile" emma:mode="ink">
                <msink:context xmlns:msink="http://schemas.microsoft.com/ink/2010/main" type="inkWord" rotatedBoundingBox="11101,5494 13884,5251 13948,5981 11165,6225"/>
              </emma:interpretation>
            </emma:emma>
          </inkml:annotationXML>
          <inkml:trace contextRef="#ctx0" brushRef="#br0" timeOffset="26438.9141">4286 4134 30 0,'0'0'335'0,"0"0"-16"16,0 0-15-16,7 21-11 0,-7-5-15 0,-3-1-5 0,0 9-9 15,2 0-9-15,-5 5-3 0,3-4-12 0,-3 13-11 16,-2-10-7-16,5 5-14 0,-6 1-11 0,2-6-14 16,1-2-12-16,3-1-18 0,-2 0-10 0,-1-2-15 15,3-7-6-15,-3 3-10 0,2-1-16 0,1-6 0 16,0 3-12-16,0-6-6 0,0 1-9 0,3-10-8 0,-3 17-3 15,3-17-1-15,-4 10-8 0,4-10 2 16,0 0-3-16,-6 7-2 0,6-7-6 0,0 0-4 16,0 0-2-16,0 0-6 0,0 0-4 0,-3-31-17 0,3 14-7 15,3 1-12-15,-3-10-10 0,3 2 0 0,0-4-15 16,1 0-10-16,5-8 7 0,-9 2-6 0,13-5 19 16,2 6-15-16,-7 7 11 0,5-2-7 0,-4 1 8 15,5 4 8-15,2 0-1 0,-3 3 6 0,2 1 9 16,2-2 12-16,-4 10 6 0,-1-2 4 0,-1 2 6 15,2 4 7-15,-1-3-7 0,-2 6 9 0,4-2 2 16,-5 4 3-16,-9 2 9 0,25 5 1 0,-11 1 7 16,-1 3 2-16,3 0 8 0,-4 2 3 0,-1 6 4 15,8 1 2-15,-5 0 2 0,2 2 7 0,-4-1 4 16,7 2-5-16,-5-4 1 0,-1 7 1 0,1-10-6 16,-3 7 2-16,3-7-6 0,-5 1-5 0,1 0-3 15,4 1-3-15,-5-1 3 0,1-3-14 0,2 3 0 0,-5-2-4 16,7-2-6-16,-8-1-5 0,3 1-5 0,-2-5 2 15,2 4-4-15,-3-3-1 0,-1 1-7 0,1-4-8 16,-6-4-14-16,12 12-20 0,-8-7-15 0,-4-5-36 16,0 0-29-16,9 13-31 0,-9-13-28 0,0 0-20 15,0 0-36-15,-3 11-24 0,3-11-28 0,0 0-36 16,0 0-42-16,0 0-57 0,-16 5-364 0,16-5-834 16,0 0 369-16</inkml:trace>
          <inkml:trace contextRef="#ctx0" brushRef="#br0" timeOffset="26824.0297">4478 4400 326 0,'0'0'338'16,"0"0"-28"-16,0 0-17 0,0 0-18 0,31-13-24 16,-17 11-15-16,-1-2-20 0,4 3-12 0,2 1-21 0,0-2-14 15,1 2-31-15,5-2 6 0,2 4-33 0,-2-2-16 16,1 0-32-16,0 3-28 0,0 1-35 0,2-4-34 15,-8 2-36-15,0 2-26 0,6-4-28 16,-4 1-17-16,5-2-8 0,-2-1-18 0,5 0-23 0,-4-4-16 16,-1-1 0-16,2 4 10 0,-2-3 21 15,2 1 35-15,-2 2 64 0,1 0 94 0,-10-4 61 0,3 5 33 16,-2-4 25-16,-4 5 18 0,-1-3 11 0,-1 4 4 16,-11 0 1-16,16-1 10 0,-16 1-1 0,16 1 18 15,-7 2 9-15,-9-3 6 0,11 10 23 0,-5-3 1 16,-2 0 11-16,-1 8-3 0,-3 0-12 0,0 1-11 15,2 0-19-15,-4 3-14 0,-1-1-20 0,-1 4-11 16,-2 2-18-16,0-1-13 0,1 1-14 0,2 0-10 0,-3-6-7 16,0-1-25-16,-1-1-29 0,4-1-32 0,-4 1-36 15,-2-3-39-15,3 0-46 0,1-7-43 16,2 1-29-16,3-7-26 0,-10 8-31 0,10-8-39 16,-5 8-43-16,5-8-52 0,0 0-341 0,0 0-772 0,0 0 342 15</inkml:trace>
          <inkml:trace contextRef="#ctx0" brushRef="#br0" timeOffset="27065.6049">5450 4235 254 0,'9'-4'354'16,"-9"4"-33"-16,0 0-19 0,14 0-10 0,-14 0-11 16,0 0-3-16,15 14-10 0,-11-7-8 0,2 4-21 15,2 1 0-15,-3 1-16 0,1 4-17 0,0-5-20 16,2 3-11-16,-5 0-17 0,3-1-13 0,-2 3-16 15,-2-3-9-15,2 4-11 0,-4-5-11 0,0 2-14 16,0 0-12-16,0-4-17 0,-3 0-16 0,3-11-30 16,-1 18-17-16,-2-11-38 0,3-7-29 0,-12 11-22 0,12-11-18 15,-8 7-26-15,-4-4-28 0,12-3-30 16,0 0-24-16,-19-6-16 0,19 6-43 0,-13-13-36 16,4 4-180-16,-2-5-539 0,2-2 239 0</inkml:trace>
          <inkml:trace contextRef="#ctx0" brushRef="#br0" timeOffset="27496.1355">5447 4203 118 0,'6'-12'275'16,"0"0"-12"-16,5-2-14 0,-2 4-7 0,0 0-9 16,1-1-3-16,3 3-10 0,1-3-9 0,-2 2-3 15,1 5-18-15,2-2-10 0,-1 2-13 0,-1-1-5 16,3 3-12-16,1 4-11 0,-2-2-6 0,-2 4-9 16,1 1-2-16,-4-2-3 0,2 2-11 0,-5 4 10 15,5-4-16-15,-7 0-6 0,4 9-1 0,-6-5-4 16,-3 1 4-16,0 6-5 0,-3-2-3 0,-3 2-10 15,0 0-4-15,-2-3-9 0,-2 2-7 0,-2-1-4 0,5 2-6 16,-2-4-2-16,-2 2-5 0,2-4-6 0,3-3-3 16,2 3-5-16,-2-5 3 0,6-5-5 15,-8 13-7-15,8-13-6 0,-4 7-4 0,4-7 2 0,0 0-4 16,0 0-5-16,0 0-7 0,0 0 2 0,0 0-3 16,24 2 4-16,-24-2 0 0,21-7-1 0,-5 5-2 15,-1 0 4-15,3 0-2 0,-2-2 0 0,4 4 1 16,-2 0 1-16,1-1-2 0,0 2 4 0,1-1 10 15,-1 4 1-15,-3-2 9 0,4 1 8 0,-2 3 5 16,-2-4 10-16,-4 6 10 0,5-1-3 0,-3-2 6 16,-6 4-6-16,-1-3 8 0,1 2-2 0,-4 0 2 15,2 1 2-15,-6-9 1 0,-3 18-5 0,-3-5-4 16,-1 2-2-16,-2-4-7 0,-10 7-5 0,2-2-4 0,2-5-3 16,-6 2 4-16,2 2-17 0,3-2-15 15,-1-8-20-15,2 2-25 0,-3 1-30 0,3-3-26 16,6-2-42-16,-1 0-29 0,10-3-35 0,-21-4-45 0,21 4-42 15,-15-9-69-15,11 2-394 0,-2-4-819 0,3-4 363 16</inkml:trace>
          <inkml:trace contextRef="#ctx0" brushRef="#br0" timeOffset="28051.966">6177 3893 228 0,'-14'4'346'0,"14"-4"-17"0,0 0-9 0,0 0-10 0,0 0-19 15,-13 0-7-15,13 0-19 0,0 0-17 0,0 0-23 16,0 0-15-16,0 0-21 0,0 0-15 16,-12 0-20-16,12 0-19 0,0 0-8 0,0 0-2 0,0 0-3 15,0 0-4-15,0 0-7 0,0 0 1 0,15 24-5 16,-15-24-3-16,7 10-3 0,-1-4 0 0,3-2 0 16,-3 4-1-16,6 2-2 0,3-3-1 0,-3 0-4 15,4 0-1-15,1 0-5 0,-1 1-3 0,2 2-4 16,7-4-2-16,1 6-6 0,-1 1-7 0,0-6 0 15,14 4-2-15,-12-4-4 0,1 0-5 0,-1 3 0 16,3-3-1-16,-2 3 0 0,2-6-3 0,0 6-4 16,-5-3-1-16,8 0 6 0,-4 0-11 0,-3 1-1 15,0-2-3-15,-1-3 1 0,0 1-3 0,-7 1 0 0,2-1-2 16,-2 1-1-16,0-2-2 0,-5 1-5 16,-1 0 2-16,-2-1 1 0,-2 0 0 0,-1 4 17 15,-7-7-7-15,6 15 13 0,-3-6 2 0,-3-9 5 0,-16 28-7 16,1-10-3-16,-5 0 4 0,0 0-6 0,-12 5 14 15,-1 2-28-15,4-4-2 0,-9 0 3 0,13-4-4 16,1 1-6-16,-1-1-13 0,-1-2-21 0,6-2-27 16,0 4-34-16,5-6-43 0,2-2-48 0,-4 0-75 15,7-2-51-15,0 0-66 0,1-1-72 0,-2 0-131 16,11-6-318-16,-15 2-950 0,15-2 421 0</inkml:trace>
        </inkml:traceGroup>
      </inkml:traceGroup>
    </inkml:traceGroup>
    <inkml:traceGroup>
      <inkml:annotationXML>
        <emma:emma xmlns:emma="http://www.w3.org/2003/04/emma" version="1.0">
          <emma:interpretation id="{76065517-119D-4B61-BA59-5E586D2F108C}" emma:medium="tactile" emma:mode="ink">
            <msink:context xmlns:msink="http://schemas.microsoft.com/ink/2010/main" type="paragraph" rotatedBoundingBox="7143,7729 17510,6646 17649,7981 7282,90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2D0654-FD04-4BA1-AA3C-CFD1AACA3852}" emma:medium="tactile" emma:mode="ink">
              <msink:context xmlns:msink="http://schemas.microsoft.com/ink/2010/main" type="line" rotatedBoundingBox="7143,7729 17510,6646 17649,7981 7282,9065"/>
            </emma:interpretation>
          </emma:emma>
        </inkml:annotationXML>
        <inkml:traceGroup>
          <inkml:annotationXML>
            <emma:emma xmlns:emma="http://www.w3.org/2003/04/emma" version="1.0">
              <emma:interpretation id="{BA2AC413-4DE8-4414-99C4-E5252FC31E16}" emma:medium="tactile" emma:mode="ink">
                <msink:context xmlns:msink="http://schemas.microsoft.com/ink/2010/main" type="inkWord" rotatedBoundingBox="7143,7729 8631,7574 8771,8909 7282,9065"/>
              </emma:interpretation>
            </emma:emma>
          </inkml:annotationXML>
          <inkml:trace contextRef="#ctx0" brushRef="#br0" timeOffset="31038.5283">192 6477 270 0,'7'-12'327'0,"-7"12"-16"0,0 0-10 15,0 0-18-15,0 0-25 0,0 0-19 0,0 0-9 16,0 0 2-16,0 0-7 0,0 0 1 0,26 17-1 15,-15-6 2-15,12-2-6 0,1 6 1 0,-3-2-3 16,5 2-14-16,-2 3 0 0,11 2-9 0,-6-1-9 16,7 1-8-16,-1-5-8 0,-1 2-8 0,3-2-10 15,-3 1-16-15,-5-3-7 0,8 5-15 0,-10-8-4 16,7 6-13-16,-7 0-9 0,0-2-8 0,-3 0-6 16,-3-2-12-16,-1 0-6 0,1 2-1 0,-4-3-9 15,-2 0-4-15,-3 2-1 0,1-6-2 0,-3 4 2 16,2-2-20-16,-4 0-5 0,-2-2-16 0,0-1-16 0,1 0-23 15,-7-6-25-15,6 11-23 0,0-7-29 0,-6-4-30 16,5 10-29-16,-5-10-25 0,0 0-1 0,0 0-26 16,0 0-34-16,0 0-27 0,0 0-40 0,0 0-47 15,0 0-332-15,0 0-764 0,-9-41 339 0</inkml:trace>
          <inkml:trace contextRef="#ctx0" brushRef="#br0" timeOffset="31337.9615">975 6246 51 0,'-2'-15'282'15,"2"15"-17"-15,0 0-13 0,-6-7-22 0,6 7-8 16,0 0-7-16,0 0-9 0,-13 30-7 0,7-11-5 16,-2 5-12-16,-4 11-1 0,2 1-5 0,1 6-4 15,-7-1-1-15,2 4 7 0,-4 1-4 0,-1 0 4 16,-3 20 5-16,2-20-9 0,-7 18 0 0,6-18-8 0,-4-3-3 15,3 2-9-15,-2 0-2 0,0-5-12 16,0-1-9-16,2-3-8 0,-5-1-5 0,9-4-16 16,-6 0-6-16,9-8-11 0,2-2-5 0,-7 2-15 0,4-6-1 15,3-2-5-15,-1-2-10 0,5 1-7 0,-4-1-22 16,-1-1-31-16,3 0-45 0,-3-1-36 0,5-6-38 16,2 1-33-16,7-6-34 0,-15 9-42 0,7-6-59 15,8-3-67-15,0 0-355 0,0 0-779 0,0 0 344 16</inkml:trace>
          <inkml:trace contextRef="#ctx0" brushRef="#br0" timeOffset="31806.2802">1297 6688 246 0,'0'0'338'0,"0"0"-22"0,0 0-19 0,0 0-28 16,0 0-19-16,0 0-24 0,0 0-11 0,0 0-12 16,0 0-15-16,0 0 9 0,0 0-1 0,7 37-1 15,-7-22-7-15,0 2 11 0,0-1 3 0,0 9-4 0,0-2-6 16,-3 2-5-16,3-5-3 0,0 4-3 0,-3-6-8 16,2 3-7-16,5 0-7 0,-1-7-8 15,-1 3-8-15,2-2-5 0,-1-1-9 0,5-2-2 0,-2 0-1 16,7-1-9-16,-4-2 1 0,-2-4-6 0,7 1-5 15,1-2-12-15,0-2-5 0,4-2-7 0,2 0-7 16,-2-2-13-16,7-3-17 0,1 0-17 0,-7-2-35 16,0 0-30-16,-2 0-40 0,0 1-43 0,0-4-50 15,4-2-47-15,-6 4-34 0,-5-4-44 0,-1 3-47 16,2-5-61-16,-7 4-433 0,1-6-904 0,-3 1 401 16</inkml:trace>
          <inkml:trace contextRef="#ctx0" brushRef="#br0" timeOffset="32067.4199">1701 6747 293 0,'0'0'335'0,"1"18"-13"0,1-7-8 0,-2 4 2 16,3 1 1-16,-2 2 3 0,1-1-1 0,-2 7 0 16,6 4-7-16,-6-3-2 0,0 10-18 15,3 1-15-15,-3 1-8 0,0-2-7 0,0-1-16 0,1 6-21 16,-1-14-19-16,0 3-16 0,2 6-15 0,-2 0-11 15,-2 2-20-15,2-12-13 0,0 0-12 0,2 1-7 16,-4-4-15-16,4-2-11 0,-4-3-11 0,2-2-32 16,0-4-29-16,0 0-35 0,0-11-39 0,0 14-38 15,0-14-31-15,0 0-39 0,3 11-27 0,-3-11-27 16,0 0-36-16,0 0-51 0,0 0-57 0,29-18-106 16,-19 1-246-16,5-3-777 0,3-3 343 0</inkml:trace>
          <inkml:trace contextRef="#ctx0" brushRef="#br0" timeOffset="33107.3348">781 6749 67 0,'0'0'180'0,"0"0"-16"0,0 0-16 0,0 0-9 0,0 0-4 16,0 0-8-16,0 0-8 0,1-12-6 0,-1 12-5 15,0 0 0-15,0 0-7 0,0 0-4 0,0 0 3 16,0 0-1-16,0 0 2 0,0 0-3 0,0 0-2 15,0 0 2-15,0 0 0 0,6-7-2 0,-6 7-5 16,0 0 2-16,0 0-2 0,0 0-2 0,0 0-3 16,0 0-3-16,0 0-2 0,0 0-6 0,0 0-8 0,0 0 1 15,6-8-1-15,-6 8-3 0,0 0-8 16,0 0 0-16,0 0-1 0,0 0-7 0,0 0-1 16,0 0-2-16,0 0-7 0,0 0-3 0,0 0-2 0,0 0 9 15,0 0 7-15,18 3 2 0,-18-3-5 16,0 0 4-16,15 11 1 0,-7-6 7 0,-1-1-2 15,0 3 7-15,4 5 5 0,2-3 4 0,-5 2-4 0,4 1 4 16,1-2 0-16,-1 2-2 0,-2 1 8 0,2 2-3 16,2-1 6-16,-1-1-2 0,-2 0-2 0,-2-1 5 15,0 0-4-15,1-1-4 0,-3 0 0 0,2 0-6 16,0 2 1-16,-3-5-5 0,-1 2 0 0,4-3 1 16,-5-2-4-16,2 0-3 0,-6-5-3 0,11 12-4 15,-5-6 0-15,-6-6-2 0,10 8-4 0,-10-8-4 16,6 6 2-16,-6-6-5 0,7 7-6 0,-7-7 1 15,0 0-4-15,9 4-1 0,-9-4 0 0,0 0-6 16,9 6 1-16,-9-6-3 0,0 0 4 0,0 0-7 0,11 4-4 16,-11-4 0-16,0 0-4 0,0 0-1 0,0 0 1 15,0 0-4-15,9 4 3 0,-9-4-2 16,0 0-1-16,0 0-12 0,0 0-7 0,0 0-13 0,0 0-20 16,0 0-19-16,0 0-28 0,0 0-33 0,0 0-34 15,0 0-27-15,0 0-29 0,0 0-30 16,0 0-42-16,0 0-60 0,0 0-106 0,0 0-247 0,0 0-761 15,7-25 336-15</inkml:trace>
        </inkml:traceGroup>
        <inkml:traceGroup>
          <inkml:annotationXML>
            <emma:emma xmlns:emma="http://www.w3.org/2003/04/emma" version="1.0">
              <emma:interpretation id="{6C724632-A765-401A-9DD5-AC9CE80F7AAE}" emma:medium="tactile" emma:mode="ink">
                <msink:context xmlns:msink="http://schemas.microsoft.com/ink/2010/main" type="inkWord" rotatedBoundingBox="9382,7878 10857,7724 10928,8398 9452,8552"/>
              </emma:interpretation>
            </emma:emma>
          </inkml:annotationXML>
          <inkml:trace contextRef="#ctx0" brushRef="#br0" timeOffset="33551.3744">2448 6789 123 0,'0'0'379'0,"0"0"-16"16,6 5-9-16,-6-5-5 0,14 0-9 0,-14 0-7 0,25 0-8 16,-7-1-16-16,-2-1-11 0,2 0-19 0,3 2-16 15,-3 0-23-15,9 0-23 0,-8 0-17 16,6-3-22-16,-5 3-19 0,-4 0-18 0,4 3-10 0,-1-1-10 15,-6-2-12-15,1 2-14 0,-2 1-18 16,-2-3-19-16,-10 0-26 0,14 3-29 0,-5-2-28 0,-9-1-23 16,13 6-25-16,-13-6-26 0,6 5-30 0,-6-5-23 15,0 0-35-15,3 14-41 0,-3-14-50 0,0 0-67 16,-13 17-307-16,7-11-707 0,0-1 313 0</inkml:trace>
          <inkml:trace contextRef="#ctx0" brushRef="#br0" timeOffset="33735.514">2581 7054 306 0,'0'0'318'0,"-3"8"-20"0,3-8-6 0,0 0-12 15,0 0-13-15,13 7-16 0,-13-7-14 0,20 0-18 16,-7 0-19-16,2-4-18 0,4 1-21 0,-1 0-11 16,2-2-15-16,5-2-23 0,-8 5-21 0,2-3-31 15,-3 3-41-15,1-3-33 0,1 2-31 0,-5 0-42 16,0-2-47-16,1 0-44 0,1 0-62 0,-8 0-240 15,2 0-520-15,-9 5 230 0</inkml:trace>
          <inkml:trace contextRef="#ctx0" brushRef="#br0" timeOffset="34252.7116">3790 6315 162 0,'0'0'335'16,"9"-4"-12"-16,-9 4-13 0,0 0-18 0,0 0-25 15,0 0-20-15,0 0-7 0,0 0-27 0,0 0-2 16,14 14 13-16,-14-14-30 0,-12 18-5 0,7-4-6 16,-4 1 1-16,-4 4-7 0,0 5-2 0,1 1-7 15,-8-1-3-15,-2 7-8 0,1 0-6 16,-4 0-11-16,-1 0-5 0,2-4-10 0,5-4-7 0,0-1-3 16,-1-2-10-16,5 0-8 0,-1 0-8 0,6-4-5 0,-1-3-11 15,-1 2-7-15,5-4-5 0,-2-2-8 0,6 0-5 16,-5-2-7-16,2 0-6 0,6-7 2 0,-6 14-6 15,6-14-2-15,-3 10-5 0,3-10 1 16,0 0-1-16,0 15-4 0,0-15-2 0,6 10-1 0,-6-10 0 16,14 10-4-16,-8-5-4 0,-6-5 3 15,13 8-4-15,-4-3 1 0,5 1-1 0,-1 1 1 0,3-1-1 16,-1-1 1-16,2 1-1 0,-1 1-2 0,-2-2-1 16,5-2 4-16,-3 4-4 0,1-2 1 0,1 0 0 15,3 1-5-15,-5 1-10 0,2-5-14 0,3 4-22 16,-6-3-29-16,4 1-36 0,5-3-40 0,-5 0-40 15,10 1-44-15,-16 1-56 0,6-3-50 0,4 0-86 0,-7-3-313 16,1 1-802-16,2 1 355 0</inkml:trace>
        </inkml:traceGroup>
        <inkml:traceGroup>
          <inkml:annotationXML>
            <emma:emma xmlns:emma="http://www.w3.org/2003/04/emma" version="1.0">
              <emma:interpretation id="{2EAEF865-3073-44C8-AB1C-7B6300DC9A99}" emma:medium="tactile" emma:mode="ink">
                <msink:context xmlns:msink="http://schemas.microsoft.com/ink/2010/main" type="inkWord" rotatedBoundingBox="11624,7622 13713,7404 13797,8205 11707,8423"/>
              </emma:interpretation>
            </emma:emma>
          </inkml:annotationXML>
          <inkml:trace contextRef="#ctx0" brushRef="#br0" timeOffset="35177.4569">4727 6319 171 0,'0'0'337'0,"0"0"-9"16,13 13-14-16,-10-6-18 0,-3-7-6 16,3 21-9-16,0-8-10 0,2 10-8 0,-5 1-9 0,1 0-13 15,-2 0-7-15,1 1-18 0,-5 3-13 0,5 0-6 16,-3-2-13-16,0 0-10 0,3-1-8 0,-3-1-11 16,0 0-10-16,2 1-11 0,-2-8-10 0,0 0-13 15,0-3-5-15,3 1-11 0,0-2-7 0,0-13-10 16,0 18-7-16,-3-12-4 0,3-6-8 0,0 0-5 15,0 15 1-15,0-15-2 0,0 0 2 0,0 0-3 16,0 0-4-16,0 0-6 0,0 0-1 0,0 0-6 16,0 0-5-16,0 0-5 0,-7-35-12 0,4 20-11 0,3-9-10 15,0 0-15-15,3-4-14 0,-3 1-8 0,0-9-8 16,4-1-4-16,-1 2-3 0,0 8 1 16,6-11 1-16,-2 3 10 0,-4 8 1 0,6 4 4 0,-1-2-2 15,-2-1 13-15,4 6-1 0,2-1 9 0,-4 7 2 16,1 2 6-16,-2-1 11 0,5 2 2 0,-5-1 11 15,2 4 3-15,-1 1 7 0,1 3 0 0,0-2 0 16,4 6 7-16,-13 0 1 0,21 6 7 0,-9-1 5 16,4 5 1-16,-1 0 8 0,-1 3 4 0,2 4 11 15,-2-1-3-15,2-1 5 0,3 5-2 0,-8 1 1 16,1-4 4-16,7 5-3 0,-8-8-1 0,6 9 2 16,-3-5 5-16,-4-1-5 0,-1-3-2 0,2 3 0 0,-2 1-5 15,1-5-4-15,-3 2-4 0,-4-1-6 0,3 0-4 16,0 1 0-16,3-2-8 0,-4-2 0 15,5 2-4-15,-5-2-2 0,-1-2 1 0,-1 0-7 0,2 1-6 16,-5-10-12-16,4 16-28 0,-2-9-20 0,-2-7-33 16,3 16-30-16,0-9-46 0,-3-7-46 0,0 0-34 15,3 12-26-15,-3-12-37 0,0 0-51 0,0 0-73 16,-9 11-393-16,9-11-883 0,0 0 391 0</inkml:trace>
          <inkml:trace contextRef="#ctx0" brushRef="#br0" timeOffset="35391.3908">4890 6612 147 0,'0'0'365'0,"0"0"-23"16,0 0-27-16,0 0-23 0,0 0-23 0,0 0-18 16,0 0-21-16,37-22-17 0,-21 19-22 0,4-3-21 0,4 5-14 15,5-2-17-15,0 2-21 0,1 0-18 0,-2-2-23 16,2-1-29-16,-5 1-41 0,5 3-39 15,-5-1-33-15,2 2-35 0,-2-1-32 0,-5 0-19 0,5-1-37 16,2-3-38-16,-9 1-26 0,6-1-129 16,-5 1-413-16,1 1 183 0</inkml:trace>
          <inkml:trace contextRef="#ctx0" brushRef="#br0" timeOffset="35530.7238">5479 6541 1116 0,'19'-6'96'0,"-3"5"47"0,1 2 22 0,-2 2 2 16,0 0 9-16,1-3 5 0,-4 4 16 0,-2 0-3 16,4 0 5-16,-5 3-5 0,0 5 6 0,0-3 2 15,-2 1-4-15,-1 5-8 0,-1 1-4 0,-4-1-17 16,1 8-4-16,-5-2-26 0,-3 3-13 0,-2-2-16 15,2 2-9-15,-4-2-17 0,2 3-30 0,-7-2-41 16,8-3-45-16,-2-5-47 0,-1 0-27 0,1-2-39 0,-2 1-48 16,2-4-47-16,5-4-84 0,-4-3-284 15,8-3-659-15,0 0 292 0</inkml:trace>
          <inkml:trace contextRef="#ctx0" brushRef="#br0" timeOffset="35774.9112">5910 6353 1 0,'0'0'390'0,"13"-1"-31"15,-13 1-9-15,14 4-24 0,-14-4-3 0,14 9-9 16,-8-2-21-16,2 5-18 0,1 0-18 0,-2 2-20 16,-1-1-18-16,-1 1-18 0,-1 2-18 0,1 2-16 15,-2-1-19-15,1-2-11 0,-2 1-15 0,-2-1-12 16,0 1-13-16,0-1-18 0,-2 1-30 0,-2-2-18 15,1-5-52-15,-2-1-30 0,1 2-25 0,4-10-31 16,-11 11-32-16,5-6-43 0,6-5-37 0,-16 5-50 16,16-5-66-16,-16-4-211 0,16 4-590 0,-17-10 262 15</inkml:trace>
          <inkml:trace contextRef="#ctx0" brushRef="#br0" timeOffset="36225.3468">5919 6147 334 0,'7'-10'321'0,"4"-3"-21"16,2 4-16-16,-1-6-14 0,3 7-13 0,3-3-13 0,-3 3-14 16,4 2-18-16,5-1-9 0,1-2-9 0,1 8-22 15,-3 1 2-15,4 0-14 0,-7 6-13 0,1-2-3 16,-2 3-18-16,-4-1-26 0,3 5 11 0,-5 0-8 16,-2 1-4-16,-2 1-7 0,-3 7-8 0,-3-5-5 15,-3-1-7-15,-2 9-3 0,-5-2-5 0,1-3-11 16,-2 5 4-16,-2-1-3 0,-2-4-5 0,-3 3-2 15,0-4-6-15,2-3-5 0,-7 1 0 0,5-3-5 0,2-2-1 16,2-1-3-16,-4 2-3 0,9-4-3 0,2-2-7 16,-3 0-8-16,7-5-8 0,-9 6-9 0,9-6-20 15,0 0 1-15,0 0-2 0,0 0-10 0,0 0 5 16,0 0-11-16,0 0 16 0,35-13 3 0,-21 5-1 16,2 2 0-16,-1-1 8 0,0 3 19 15,3-3-12-15,4-1 2 0,-2 3 28 0,-1 2-8 16,2-1 23-16,4 3 10 0,2 1 13 0,-1-2 8 0,-7 5 9 15,0-3 13-15,-2 4-1 0,-1-1 0 0,-1 1 0 16,-8 2 0-16,5 0 3 0,-4 1 7 0,-1 4 1 16,-5 2 2-16,-2-1-5 0,-3 5 1 0,-3-4-11 15,-3 1-2-15,-13 4-7 0,5 0-10 0,-2 1-2 16,-2-1-5-16,-4 1-6 0,4-2-14 0,1 0-26 0,-1-2-26 16,-1-2-39-16,9-1-42 0,-4-4-57 15,10-3-34-15,-5 1-44 0,4-2-40 0,8-4-60 16,-13 1-93-16,13-1-357 0,0 0-849 0,0 0 376 0</inkml:trace>
          <inkml:trace contextRef="#ctx0" brushRef="#br0" timeOffset="36407.6321">6739 6389 256 0,'7'3'384'15,"7"3"-14"-15,-8-1-5 0,3 2-25 0,-3 3-17 16,-2-1-18-16,2 0-18 0,-4 0-22 0,-1 6-16 15,-1 2-32-15,-1-1-19 0,-2 0-15 0,-8 6-32 16,-2 0-44-16,7-1-50 0,-8 2-56 0,2 0-62 16,-1-2-68-16,-3 4-76 0,-2-6-114 0,-2-3-239 15,5-3-604-15,2-3 268 0</inkml:trace>
        </inkml:traceGroup>
        <inkml:traceGroup>
          <inkml:annotationXML>
            <emma:emma xmlns:emma="http://www.w3.org/2003/04/emma" version="1.0">
              <emma:interpretation id="{F29CBB0D-55FC-4514-ADD2-0D6BED1ECB20}" emma:medium="tactile" emma:mode="ink">
                <msink:context xmlns:msink="http://schemas.microsoft.com/ink/2010/main" type="inkWord" rotatedBoundingBox="14189,7220 17533,6870 17646,7953 14302,8303"/>
              </emma:interpretation>
            </emma:emma>
          </inkml:annotationXML>
          <inkml:trace contextRef="#ctx0" brushRef="#br0" timeOffset="37067.7593">7410 5994 78 0,'0'0'370'0,"10"14"-21"16,-7-4-9-16,3 2-6 0,-4 4-21 0,1 0 3 0,-2 0-13 16,1 8-9-16,-4 1-13 0,7 12-12 0,-8-9-11 15,1-2-18-15,1 10-15 0,-5 0-18 0,1-8-14 16,-4 7-13-16,4-10-12 0,-1 0-15 15,0-1-11-15,-2 0-14 0,2-3-21 0,-1-5-9 0,1-1-6 16,0 0-12-16,0-5-6 0,3-3-7 0,-2 3-5 16,-1-3-5-16,6-7-1 0,-9 7-8 0,9-7-9 0,0 0 0 15,-14 0-8-15,14 0-14 0,0 0-14 0,-17-17-18 16,14 3-13-16,-1-1-21 0,2-2-11 16,-2-4-22-16,10-8-16 0,-2-12-14 0,-1 1-11 0,5 0-12 15,2-5 6-15,-1 2-5 0,1-1 15 16,1 2 12-16,2 6 11 0,4-3 6 0,-4 6 9 0,6 1 13 15,-4 9 15-15,-3 1 27 0,0 8 12 0,-1-3 23 16,1 8 14-16,0-2 21 0,0 2 12 0,-5 3 7 16,0 2 10-16,2 1 14 0,-9 3 3 0,18-3 9 15,-18 3-10-15,27 10 12 0,-12-2 4 0,1 3 1 16,4 1 2-16,-5 5-1 0,1 0 1 0,1 2-4 16,-3 2 4-16,4-1-8 0,-1 1 2 0,-1 6-6 15,1-5-7-15,0 1-1 0,0 1-5 0,2 7-12 16,4-1-6-16,-8-5 0 0,1-1-6 0,2-6-2 0,-3 2-7 15,3 4-7-15,-3-6-7 0,1-1-3 0,-3-5 2 16,-2 1 8-16,2 1-17 0,-2-3-9 0,1-3-17 16,-5-1-11-16,1-1-34 0,-2 0-28 0,-6-6-35 15,8 8-38-15,-8-8-34 0,6 4-39 0,-6-4-32 16,0 0-43-16,0 0-41 0,0 0-47 0,0 0-80 16,-26 2-292-16,26-2-818 0,-23-10 362 0</inkml:trace>
          <inkml:trace contextRef="#ctx0" brushRef="#br0" timeOffset="37245.2802">7596 6276 338 0,'0'0'380'0,"0"0"-34"16,0 0-22-16,0 0-28 0,0 0-24 16,0 0-12-16,33-22-26 0,-16 20-20 0,-2-4-19 15,4 2-18-15,8-1-18 0,-2-1-29 0,3 5-15 0,-2-1-30 16,4-3-48-16,0 3-55 0,-4-2-54 0,-6 0-65 15,8 3-69-15,0-1-316 0,-4-2-565 0,3 1 251 16</inkml:trace>
          <inkml:trace contextRef="#ctx0" brushRef="#br0" timeOffset="37416.6954">8409 6166 360 0,'8'7'362'15,"1"-1"2"-15,-3 1-10 0,1-1 2 0,-1 6-4 0,-3 2 3 16,-3-1-9-16,0 5-11 0,-3-2-28 0,-4 9-30 0,-1-5-26 15,-2 4-27-15,2-2-22 0,-2 0-21 16,-2-4-27-16,-5 6-44 0,3-3-62 0,0 2-65 16,-1-3-53-16,0-1-45 0,3-3-53 0,2-2-55 15,-3-2-77-15,2-5-375 0,7-2-730 0,-4-2 324 16</inkml:trace>
          <inkml:trace contextRef="#ctx0" brushRef="#br0" timeOffset="37826.7777">9146 5774 181 0,'0'0'314'0,"0"0"-20"0,0 0-11 16,-24-11-15-16,24 11-15 0,-22 4 0 0,4 0-19 15,-2-1 6-15,-6 7-20 0,-4 1-20 0,-6 2-5 16,0 6-8-16,-6-2-6 0,5 1 6 0,0 5-7 16,3-2-1-16,1 1-8 0,3 2-5 0,0 1-11 15,9-5 2-15,2 2-18 0,-4 8-8 0,10-6-8 16,1 1-2-16,5-3-11 0,1 3-6 0,0 1-10 15,6-4-8-15,4 7-6 0,4-5-3 0,1-4-6 16,3 1-7-16,2-3-6 0,6-2-2 0,5-1-6 0,2-4-1 16,4 0-8-16,8-1-1 0,4-4-5 0,-2 1-14 15,2-5-15-15,-6-2-23 0,-5-5-20 16,-1 1-36-16,-1-2-37 0,1-1-48 0,-3-1-42 0,-4-2-50 16,-7 4-77-16,0-2-102 0,-2-5-314 0,-3 0-804 15,-1 0 356-15</inkml:trace>
          <inkml:trace contextRef="#ctx0" brushRef="#br0" timeOffset="38561.4936">9777 5554 36 0,'0'0'335'0,"0"0"-17"0,-12-6-15 15,12 6-13-15,0 0-13 0,-8-8-7 0,8 8-15 16,0 0-8-16,0 0-22 0,-8-7-3 0,8 7-16 16,0 0-8-16,0 0-14 0,0 0-17 0,0 0-19 15,0 0-1-15,0 0-24 0,0 0 4 0,0 0-7 16,0 0 4-16,0 0-5 0,0 0 1 0,14 35 1 16,-6-24-7-16,2-1 3 0,4 4-3 0,-4 0-4 15,8 3-4-15,0-3-7 0,0 4-3 0,4-1-4 16,-1-3-4-16,1 5-2 0,4-3-4 0,1-1-9 0,6 4-1 15,1-1-2-15,-9-5-6 0,6-2-5 16,5 4-4-16,-6-5 0 0,-2-3-3 0,11 3-6 0,-9-3-3 16,9-3-2-16,-12 3-2 0,0-5-2 0,4 3 3 15,-4-1-3-15,1-2 2 0,-1-2-2 0,-2 1 0 16,-5-1 1-16,-3 0 4 0,0 0-7 0,-1 0-2 16,-5 2 5-16,-11-2-1 0,18 0-2 0,-18 0 2 15,9 1 3-15,-9-1-1 0,0 0 2 0,9 5 2 16,-9-5 2-16,0 0 5 0,-32 31 10 0,11-17-6 15,-11 8-1-15,-3 0-13 0,-7 4-1 0,-1 1-2 16,-2 2-4-16,-2-2 0 0,-20 11-9 0,1 0 1 16,0 2-16-16,5-2-15 0,17-8-32 0,-16 12-37 15,0 1-53-15,15-11-42 0,-10 9-64 0,15-9-63 16,-3-1-61-16,-14 14-88 0,18-11-128 0,-2-9-312 0,3 3-961 16,4 1 425-16</inkml:trace>
        </inkml:traceGroup>
      </inkml:traceGroup>
    </inkml:traceGroup>
    <inkml:traceGroup>
      <inkml:annotationXML>
        <emma:emma xmlns:emma="http://www.w3.org/2003/04/emma" version="1.0">
          <emma:interpretation id="{EB49A818-E576-4C61-B62D-9FBBF3C7E565}" emma:medium="tactile" emma:mode="ink">
            <msink:context xmlns:msink="http://schemas.microsoft.com/ink/2010/main" type="paragraph" rotatedBoundingBox="7566,9982 22522,8651 22658,10178 7702,1150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3A29A31-1684-43AC-B9A1-A5D276FD7FB5}" emma:medium="tactile" emma:mode="ink">
              <msink:context xmlns:msink="http://schemas.microsoft.com/ink/2010/main" type="line" rotatedBoundingBox="7566,9982 22522,8651 22658,10178 7702,11509"/>
            </emma:interpretation>
          </emma:emma>
        </inkml:annotationXML>
        <inkml:traceGroup>
          <inkml:annotationXML>
            <emma:emma xmlns:emma="http://www.w3.org/2003/04/emma" version="1.0">
              <emma:interpretation id="{45303F56-6167-4FC9-80CD-22755961BA8C}" emma:medium="tactile" emma:mode="ink">
                <msink:context xmlns:msink="http://schemas.microsoft.com/ink/2010/main" type="inkWord" rotatedBoundingBox="7566,9982 9499,9810 9635,11337 7702,11509"/>
              </emma:interpretation>
            </emma:emma>
          </inkml:annotationXML>
          <inkml:trace contextRef="#ctx0" brushRef="#br0" timeOffset="44097.3964">1352 8500 104 0,'0'0'277'0,"0"0"-14"0,-7-7-15 16,7 7-14-16,0 0-13 0,0 0-10 0,-20 14-4 0,13 1-7 15,-4-2-9-15,2 7-5 0,2 8-6 0,-8 4 0 16,-3 2-6-16,0 2 3 0,-1 6 0 0,-2 0 6 16,4 2-6-16,-6-2 2 0,3 2-8 0,1 3 8 15,-2-5-3-15,2 3-2 0,-7-3-6 0,5-2-3 16,-1-3-5-16,3 1-6 0,-1-6-7 0,1-1-7 15,4-3-9-15,1-4-10 0,-2-2-12 0,6-1-9 16,-4 0-8-16,2-4-8 0,-1 2-6 0,2-6-13 16,2 0-4-16,4 0-5 0,-7-1-9 0,4 0-6 15,1-3-7-15,1 0-14 0,6-9-13 0,-9 12-25 16,3-6-26-16,0-1-29 0,6-5-28 0,-9 8-28 16,9-8-28-16,-9 7-24 0,9-7-19 0,0 0-20 15,-3 8-29-15,3-8-31 0,0 0-30 0,0 0-46 0,0 0-333 16,0 0-746-16,0 0 330 0</inkml:trace>
          <inkml:trace contextRef="#ctx0" brushRef="#br0" timeOffset="43727.5981">642 8720 45 0,'0'0'253'0,"0"0"-15"16,0 0-5-16,-7-11-9 0,7 11-8 0,0 0-9 0,-8-5-7 16,8 5-12-16,0 0-10 0,-6-10-6 0,6 10-1 15,0 0-5-15,0 0-3 0,-7-10-8 0,7 10 0 16,0 0 0-16,0 0 0 0,0 0-6 0,-6-6-9 15,6 6-2-15,0 0-10 0,0 0-8 16,0 0-20-16,0 0-8 0,0 0-7 0,0 0-3 0,0 0-5 16,0 0 1-16,0 0 4 0,22 18 0 0,-10-9-4 15,2 0 5-15,0 0 3 0,12 4 6 0,-1 2 0 16,2-2 4-16,12 5 0 0,-3 0-5 0,7 1 5 16,0-1 1-16,-1 0-3 0,-2 0 2 0,2 0-2 15,0-2-8-15,-1 2 2 0,7 0-6 0,-9-1-1 16,-3 1-5-16,1-4-3 0,-6 4-6 0,-2-5-3 0,-6-2-6 15,4 2 5-15,-3-2-16 0,-3 2-2 16,1-2-3-16,-5-2-3 0,-4 0-3 0,2 1-7 16,-1-2 2-16,-1 2-8 0,-7-3 2 0,4-2-6 0,-1 1 0 15,-4 0-3-15,4-2-5 0,-9-4-8 0,7 10-14 16,-7-10-20-16,6 5-23 0,-6-5-28 0,0 0-24 16,0 0-25-16,0 0-28 0,6 6-28 0,-6-6-36 15,0 0-22-15,0 0-34 0,0 0-38 0,0 0-33 16,0 0-74-16,-25-32-300 0,17 25-784 0,2-9 347 15</inkml:trace>
          <inkml:trace contextRef="#ctx0" brushRef="#br0" timeOffset="44782.5261">1849 9067 86 0,'-12'1'309'0,"12"-1"-10"15,0 0-9-15,-14-1-7 0,14 1-11 0,0 0-17 16,0 0-26-16,0 0-10 0,0 0-17 0,0 0-8 16,0 0-22-16,0 0-10 0,0 0-12 0,0 0-11 15,0 0-4-15,0 0-11 0,0 0-4 0,30-13 18 16,-15 10-20-16,4-1-5 0,1-2-1 0,10-1-7 15,-4-1-2-15,3 2-6 0,1-2-1 0,-2 5-8 16,3-3-3-16,-1 1 0 0,0 2-4 0,-2 0-7 16,-4 2-4-16,-4-2-18 0,-1 3 3 0,-3 0-4 0,2-1-5 15,-4 2-5-15,-1 2-6 0,-5-2 1 16,3 2-2-16,-11-3-3 0,12 8 2 0,-7-6-1 16,-5-2 2-16,9 13 3 0,-6-5 0 0,0 0 3 15,-3-8-2-15,0 17-1 0,-5-3 2 0,5-1 3 16,-4 2-1-16,4-1 0 0,-6 3 3 0,3 0-1 15,1 1-6-15,-2 2 1 0,-1 3 3 0,2 0 3 0,-2 1 1 16,-1 1-2-16,4 0 2 0,-4 3 0 0,3-4 3 16,-3 1-3-16,-1 10 2 0,-1-9 4 0,4 3 2 15,-1 6-2-15,2-7-3 0,-6 10 3 0,6-13 0 16,2 1-2-16,2 3-3 0,-2-1-3 0,-2-5-4 16,3 0-4-16,0 1-5 0,0-6 3 0,-3-2-6 15,3 3 0-15,3-2-2 0,-3-3-4 0,0 1-5 16,0-2-2-16,0 0-3 0,0-13-11 0,0 18-17 15,0-8-23-15,0-10-27 0,0 15-31 0,0-5-45 0,0-10-46 16,0 0-42-16,0 16-28 0,0-16-35 0,-3 11-35 16,3-11-61-16,0 0-89 0,-11 4-286 0,11-4-828 15,0 0 366-15</inkml:trace>
          <inkml:trace contextRef="#ctx0" brushRef="#br0" timeOffset="45019.436">2072 9651 344 0,'-6'-8'342'0,"6"8"-19"0,0 0-14 16,0 0-18-16,14-25-17 0,-5 19-11 0,7-1-12 16,-1-1-9-16,9-2-24 0,-8 2-9 0,13 1-14 15,-2-1-9-15,2-1-27 0,0 2-15 0,-4 0-13 16,5 3-20-16,-5-3-4 0,1 6-17 0,0-3-13 15,-6 4-30-15,7-1-36 0,-2 2-30 0,-6-2-37 16,4 1-35-16,-4 1-49 0,-2-4-60 0,-1 0-65 0,0-1-328 16,1 0-641-16,8-1 284 0</inkml:trace>
        </inkml:traceGroup>
        <inkml:traceGroup>
          <inkml:annotationXML>
            <emma:emma xmlns:emma="http://www.w3.org/2003/04/emma" version="1.0">
              <emma:interpretation id="{F7933AA4-B8E0-4231-BD02-12052EC9CC15}" emma:medium="tactile" emma:mode="ink">
                <msink:context xmlns:msink="http://schemas.microsoft.com/ink/2010/main" type="inkWord" rotatedBoundingBox="10075,10380 13367,10087 13433,10836 10141,11129"/>
              </emma:interpretation>
            </emma:emma>
          </inkml:annotationXML>
          <inkml:trace contextRef="#ctx0" brushRef="#br0" timeOffset="45383.608">3139 9327 186 0,'0'0'327'0,"10"2"-12"16,-10-2-7-16,15 1-18 0,-15-1-4 0,18 2-11 16,-3-2-19-16,4 1-12 0,-2-2-6 0,2 1-13 15,0 0-9-15,1-2-13 0,-1 1-9 0,1 1-15 16,-1-2-15-16,8 2 2 0,-2 0-23 0,-5-2-12 16,-1 2-9-16,3-2-16 0,-2 2-12 0,-1-2-10 15,-2 2-3-15,-1-2-12 0,0 2-10 0,-5 0-26 16,1-2-25-16,-12 2-30 0,19 0-37 0,-19 0-33 15,14-3-31-15,-14 3-31 0,0 0-41 0,0 0-47 16,13 0-58-16,-13 0-337 0,0 0-688 0,0 0 305 16</inkml:trace>
          <inkml:trace contextRef="#ctx0" brushRef="#br0" timeOffset="45563.2009">3343 9568 178 0,'0'0'311'0,"-3"11"-21"0,3-11-16 15,0 0-16-15,0 0-20 0,22-2-16 0,-22 2-19 16,26-9-13-16,-7 5-17 0,-2-3-16 0,6 1-11 16,0 0-16-16,5 1-13 0,-4-3-11 0,7 2-13 15,-8 1-18-15,1-2-32 0,-5 1-31 0,-3 4-38 16,4-3-42-16,-1 3-54 0,-4 0-61 16,-2-2-287-16,-2 2-509 0,2-2 226 0</inkml:trace>
          <inkml:trace contextRef="#ctx0" brushRef="#br0" timeOffset="46106.275">4682 8841 45 0,'6'-8'332'0,"-6"8"-16"16,0 0-18-16,0 0-17 0,6-7-15 0,-6 7-25 16,0 0-24-16,0 0-19 0,0 0-17 0,0 0-10 15,0 0-17-15,0 0-14 0,-28 22-5 0,17-15-7 16,1 4-13-16,-5 2-2 0,-1 2-2 0,-1 3-4 15,-2 2-4-15,-3-3-8 0,2 2-1 0,-13 4 1 16,6 4 2-16,-1-4 0 0,-2 1 7 0,2 0-18 16,3-4-2-16,4-1 3 0,-2-1-3 0,4 2-4 15,0-3-3-15,2 2-8 0,1-3-3 0,1-5-6 16,4-1 5-16,1 4-13 0,1-2-5 0,3-2-5 0,3-2-3 16,-1-1-5-16,4-7-1 0,-9 12-6 0,9-12 1 15,-3 14-4-15,3-14-5 0,-3 11-2 0,3-11 0 16,0 0-1-16,6 11-6 0,-6-11-6 0,9 9 8 15,-9-9 1-15,10 9-1 0,-4-4 1 0,4-1 4 16,-1 2 3-16,5 2 6 0,2 0 4 0,-2 1 9 16,5 0-2-16,6 3 11 0,4-4 10 0,-2 2-1 15,4-1 3-15,9-2-5 0,2 2-7 0,-3-1 5 16,2-1-6-16,-2-2-5 0,-9-2-6 0,12 4-4 16,0-4-5-16,-4 1-21 0,3-4-27 15,-10 0-44-15,-1 1-44 0,3 0-43 0,-5-1-53 0,0 2-53 16,2 1-51-16,-5-8-83 0,-5 3-388 0,10-2-845 15,-1-2 374-15</inkml:trace>
          <inkml:trace contextRef="#ctx0" brushRef="#br0" timeOffset="47941.5862">5407 8880 196 0,'0'0'344'0,"3"14"-20"16,-3-14-16-16,0 20-7 0,-3-6-13 0,3 4-14 15,-3-1-5-15,3 5-12 0,0 2-11 0,0 1-14 16,-6-1-10-16,6 1-12 0,-1-1-15 0,-2-1-8 0,0 2-10 16,-3-3-11-16,6-2-4 0,-3 1-13 15,0-3-14-15,3-1-11 0,-6-3-8 0,4 2-9 16,-1-1-8-16,0-6-12 0,0 1-6 0,3-10-11 0,-3 17-4 15,3-17-6-15,-4 10-2 0,4-10-7 0,0 0-3 16,-2 14-2-16,2-14-5 0,0 0-2 0,0 0-2 16,0 0-3-16,0 0-9 0,0 0-6 0,0 0-12 15,0 0-7-15,-7-41-16 0,10 25-13 0,1-9-16 16,2-2-9-16,3-8-15 0,0 0-12 0,-1-4-6 0,5-2 3 16,2 2-5-16,-4-3 9 0,5 5-5 15,0-1 14-15,1 2 13 0,2 4 4 0,-4 9 6 16,-2 1 6-16,4 0 0 0,-4 3 9 0,-4 7 7 0,2 0 16 15,-2 3 15-15,-2 0-20 0,-1 6 20 0,4-3 2 16,-10 6 9-16,15-4 3 0,-15 4 13 0,17 6 6 16,-7-1 8-16,2 1 6 0,-4 5 6 0,4 3 7 15,1 3 8-15,0 3 1 0,1 0 4 0,-1 2 1 16,4-2 8-16,-1 1 1 0,-1 4-4 0,4-8 2 16,1 5-5-16,-1-1 2 0,1 0-2 0,-4-1-8 15,3-2-1-15,1-1-2 0,-1-1-8 0,-3 0-5 16,4-1-4-16,-7-2-3 0,4-2-4 0,-4 2-4 15,-1-5-3-15,1 3-4 0,1-1-2 0,-5-1-8 16,3 0-7-16,-5-2-12 0,-4 0-16 0,3-1-21 16,-6-6-19-16,11 10-32 0,-11-10-28 0,3 10-30 15,-3-10-25-15,4 8-31 0,-4-8-19 0,0 0-26 0,-7 17-32 16,-1-11-41-16,-1-1-39 0,9-5-75 16,-18 1-248-16,18-1-730 0,-21 0 323 0</inkml:trace>
          <inkml:trace contextRef="#ctx0" brushRef="#br0" timeOffset="48296.7061">5731 9094 338 0,'-6'-5'334'0,"6"5"-31"0,0 0-29 16,0 0-19-16,0 0-17 0,0 0-22 0,28-7-18 15,-16 7-21-15,6 0-20 0,-2-4-14 0,4 4-11 16,5-2-15-16,2 2-19 0,0-3-27 0,1 3-32 15,0-2-32-15,-1-1-35 0,3 2-33 0,-2 1-36 16,2 0-18-16,-4 0-26 0,2-3-17 0,-1-3-24 16,0 5-19-16,-2-3-152 0,0 0-381 0,-5 2 1248 15,1 2-634-15,4 0 84 0,-3-3 76 0,-2 6 44 16,-2-3 28-16,-8 0 15 0,1 4 17 0,-3-2 16 0,3 3 17 16,-2 1 5-16,-2 2 10 0,-1-2 6 15,2 7 14-15,-4-4 2 0,1 5 14 0,-1-3-2 16,-1 5-3-16,0-2-8 0,-3 2-10 0,-3-1-20 0,3 2-18 15,-3 1-12-15,-1 4-17 0,-5-6-18 0,4 0-7 16,-4 1-13-16,2 5-24 0,-2-4-34 0,3-3-45 16,-2 2-45-16,3-2-61 0,0-7-44 0,-1 1-38 15,0 2-53-15,2-4-55 0,4-7-80 0,-11 10-287 16,11-10-721-16,0 0 319 0</inkml:trace>
        </inkml:traceGroup>
        <inkml:traceGroup>
          <inkml:annotationXML>
            <emma:emma xmlns:emma="http://www.w3.org/2003/04/emma" version="1.0">
              <emma:interpretation id="{64B65FD7-2623-409F-847B-8D17CAFA0302}" emma:medium="tactile" emma:mode="ink">
                <msink:context xmlns:msink="http://schemas.microsoft.com/ink/2010/main" type="inkWord" rotatedBoundingBox="13810,9957 17577,9622 17666,10622 13899,10957"/>
              </emma:interpretation>
            </emma:emma>
          </inkml:annotationXML>
          <inkml:trace contextRef="#ctx0" brushRef="#br0" timeOffset="49032.5569">6864 8786 2 0,'0'0'378'0,"0"-17"-26"15,0 17-29-15,3-13-21 0,3 3-26 0,0 4-23 16,5-1-12-16,2-3-20 0,2 3-7 16,4 1-22-16,8-2-25 0,-5 0-8 0,4 5-18 0,-1-4-1 15,1 6-17-15,0-1-14 0,1 5-3 0,-1 1-7 16,-4-1 2-16,-1 2-12 0,-3 3-2 0,-2-2 2 15,-1 4-7-15,-2-3-4 0,-4 6-3 16,-1-2 0-16,-4 2-2 0,-4 0-1 0,0 3-5 0,-6-2-12 16,2 3 7-16,-4-3-6 0,-1 3 0 0,-1-2-5 15,-2-2-3-15,-4 5-6 0,1-1-3 0,-5-2-1 16,4-5-4-16,1 3-9 0,0-2 11 0,3-4-16 16,-1 0-4-16,5 0-6 0,1-1-7 0,7-6-9 15,-11 9-14-15,11-9-2 0,-8 6-10 0,8-6-8 16,0 0-7-16,0 0-9 0,0 0 5 0,0 0-1 15,0 0 3-15,34-18 2 0,-21 12 12 0,-1 1 4 16,5-1-1-16,-1 1-1 0,0 0 8 0,1 1 5 0,-1 0 8 16,-4 2 16-16,8 1 13 0,-6-2 14 0,4 3 12 15,-3-1 15-15,3 2 11 0,-1 3 8 0,-1-1 2 16,-1 1 10-16,-2 2 0 0,1 1 1 0,-5-2 0 16,1 1 4-16,-2 1 1 0,-2 3-4 0,-5-2 4 15,1 2-3-15,-2 3-5 0,-2 1-5 0,-5-3-8 16,-1 2-7-16,1 0-2 0,-5 1-13 0,-3 3-6 15,-3-1-9-15,-1 1-20 0,-1-3-31 0,1 1-46 16,-2 2-46-16,6-8-41 0,2-1-50 0,1 0-45 16,0-1-45-16,3-1-68 0,1-4-104 0,8-2-296 15,0 0-819-15,0 0 363 0</inkml:trace>
          <inkml:trace contextRef="#ctx0" brushRef="#br0" timeOffset="48551.6569">6891 8824 273 0,'0'0'405'0,"6"-5"-39"0,-6 5-31 0,0 0-21 16,0 0-16-16,0 0-9 0,16 12-8 0,-11-1-17 15,2 2-13-15,1 0-20 0,-1 0-18 0,-1 5-21 0,0-2-14 16,5 6-18-16,-4 1-12 0,-1-2-18 15,1 3-10-15,-4-2-10 0,2-5-5 0,-1 3-16 16,-4-2-8-16,2-2-21 0,-2 0-16 0,0-1-27 0,0-2-36 16,0-2-36-16,1 0-25 0,-1-11-27 0,-3 15-23 15,-1-6-30-15,4-9-38 0,-8 9-41 0,8-9-64 16,0 0-308-16,-13 0-661 0,13 0 293 0</inkml:trace>
          <inkml:trace contextRef="#ctx0" brushRef="#br0" timeOffset="49243.5723">7769 9033 264 0,'6'4'391'0,"-6"-4"-13"0,14 7-17 15,-8-2-4-15,0 0-18 0,-6-5-11 0,1 18-26 16,-1-6-21-16,-1 3-23 0,-4 0-20 0,1 0-23 16,-2 2-21-16,0 1-20 0,-5-3-25 0,2 7-18 15,2-5-35-15,0-1-44 0,-4 0-56 0,2-2-46 16,2 0-40-16,-2 3-57 0,0-2-52 0,0 0-67 15,-2-6-103-15,3 1-196 0,-1-6-610 0,9-4 270 16</inkml:trace>
          <inkml:trace contextRef="#ctx0" brushRef="#br0" timeOffset="49800.8531">8280 8685 269 0,'11'11'345'0,"-11"-11"-23"0,8 14-14 0,-2-4 2 16,0 1-23-16,0 4-3 0,1 0-21 0,1 1 0 16,-2 7-12-16,1 1-8 0,-1 1-8 0,-4-1-17 15,2 4-8-15,-2-3-12 0,-4 2-10 0,1-1-13 16,-4-2-12-16,-1 0-8 0,0 0-10 0,-1-7-13 15,-2-1-11-15,1-1-10 0,-1 0-12 0,0-1-9 16,2-4-7-16,-1-2-7 0,0-1-6 0,3-1-7 16,5-6-5-16,-12 5-4 0,12-5-7 0,0 0-9 0,0 0-4 15,-19-11-13-15,19 11-15 0,-2-23-12 16,-1 10-4-16,6-11-21 0,-3-1-9 0,3-1-17 0,3-7-5 16,2-8-9-16,2 1-11 0,4 0 3 0,0-3-11 15,1 1 9-15,2 0 6 0,-1-3 18 0,2 9 9 16,-2-1-11-16,4 5 10 0,-7 11 10 15,1 1 15-15,2 2 14 0,-4 3 11 0,-2 2 11 0,4 2 13 16,-2 2 8-16,0 1 7 0,-3 4 9 0,1 1 8 16,1 0 9-16,5 5 2 0,-1 2 2 0,3 4 7 15,-5 2 0-15,1 3 8 0,1-2 3 0,4 8-1 16,-1 1 2-16,0 2 2 0,1-2 0 0,8 6 0 16,-8-4-1-16,1-1-2 0,11 7-8 0,-12-6 3 15,1 1-10-15,-4-2-2 0,5 3-9 0,-1-2-3 16,2-1-5-16,-6 0-4 0,4-1-8 0,-5 0 0 15,2-3-7-15,3-1-1 0,-11-1-11 0,3-2-12 0,-2-1-23 16,-2-3-27-16,-2 1-34 0,-3-3-31 0,-3-7-40 16,7 13-39-16,-7-13-37 0,3 8-31 15,-3-8-35-15,0 0-40 0,-12 10-39 0,12-10-79 0,-18 0-325 16,18 0-833-16,-19-7 369 0</inkml:trace>
          <inkml:trace contextRef="#ctx0" brushRef="#br0" timeOffset="49981.4588">8585 8876 102 0,'-13'-1'432'0,"13"1"-26"0,0 0-31 15,0 0-24-15,0 0-18 0,0 0-23 0,0 0-17 16,0 0-28-16,30-15-25 0,-30 15-22 0,28-3-20 0,-13 1-20 16,4-1-19-16,1 1-41 0,-1 1-46 0,9 0-44 15,-2-2-38-15,1 3-38 0,-2 0-56 16,0-1-66-16,2 1-71 0,-7-2-344 0,2-3-632 0,5 1 279 15</inkml:trace>
          <inkml:trace contextRef="#ctx0" brushRef="#br0" timeOffset="50157.5358">9358 8824 194 0,'7'7'353'0,"2"-1"-6"16,-3 2-10-16,0 2 0 0,-1-3-2 0,-2 3-8 15,-3 2-6-15,3 3-16 0,-8 0-13 0,1 1-34 16,-4 2-21-16,1 3-17 0,-5-2-29 0,-2 2-21 15,5 0-17-15,-10-2-29 0,4 0-39 16,-3 2-46-16,6-7-54 0,0 0-49 0,3-1-36 0,-3-1-46 16,3-2-52-16,2-3-68 0,0-2-105 0,7-5-207 15,0 0-626-15,0 0 277 0</inkml:trace>
          <inkml:trace contextRef="#ctx0" brushRef="#br0" timeOffset="50567.6463">10262 8230 253 0,'0'0'343'0,"0"0"-24"0,0 0-19 0,0 0-15 16,-47 7-11-16,29 1-17 0,2-1-16 0,-14 4-2 16,-6 7-6-16,-4 2-4 0,3-2-14 0,3 5-12 15,-1-2-9-15,-2 3 4 0,7 1-8 0,-1 3-5 16,11-7-8-16,0-1-11 0,2 2 1 0,3-1-10 0,1 1-4 16,5-3-9-16,3 2-2 0,-4 1-6 0,7-4-9 15,0-2-9-15,6 2-10 0,-2 0-4 0,5-4-5 16,0 3-8-16,6-4-4 0,5 3-8 0,-2-3-8 15,9 1-5-15,2-3-5 0,1 1-5 0,2-1-5 16,8-2-9-16,-6-4-2 0,-3 1-7 0,4-1-7 16,-4-3-11-16,0 0-22 0,-1 0-21 0,-3-1-26 15,-4-1-38-15,-6 2-48 0,1-4-49 16,-3 1-42-16,0 2-40 0,-12-1-48 0,0 0-65 0,20-3-103 16,-20 3-259-16,10-4-807 0,-10 4 357 0</inkml:trace>
          <inkml:trace contextRef="#ctx0" brushRef="#br0" timeOffset="53537.8869">10658 8751 160 0,'0'0'313'0,"0"0"-8"16,0 0-13-16,-21-11-10 0,21 11-13 0,0 0-7 0,0 0-20 15,0 0-19-15,0 0-13 0,0 0-8 0,0 0 2 16,0 0-15-16,0 0-5 0,0 0 0 0,0 0 3 0,0 0-1 16,14 31-5-16,-14-16 6 0,0-1-7 15,-5 3-16-15,1 0-4 0,-4 6-12 0,-2 3-11 16,-3-2-13-16,-4 8-14 0,-2 1-9 0,-1-3-8 0,5-5-13 15,-4 5-8-15,3-5-18 0,-1-4-31 0,4 0-29 16,-1 0-42-16,2-4-43 0,4-6-32 16,-1 4-47-16,3-5-32 0,-2 2-49 0,2-3-48 0,2-3-90 15,4-6-300-15,0 0-745 0,0 0 330 0</inkml:trace>
        </inkml:traceGroup>
        <inkml:traceGroup>
          <inkml:annotationXML>
            <emma:emma xmlns:emma="http://www.w3.org/2003/04/emma" version="1.0">
              <emma:interpretation id="{B3C42920-4B65-4EBD-B308-D4CEDAE6329D}" emma:medium="tactile" emma:mode="ink">
                <msink:context xmlns:msink="http://schemas.microsoft.com/ink/2010/main" type="inkWord" rotatedBoundingBox="18159,9451 22558,9060 22635,9924 18236,10316"/>
              </emma:interpretation>
            </emma:emma>
          </inkml:annotationXML>
          <inkml:trace contextRef="#ctx0" brushRef="#br0" timeOffset="53826.9342">11358 8206 215 0,'0'0'359'0,"0"0"-28"0,0 0-13 15,9 17-6-15,-9-8-10 0,1 6 0 0,2 3-17 0,-3 4-6 16,5 5-10-16,-1-3-17 0,-1 5-11 15,2-3-20-15,-2 4-16 0,0-2-16 0,-1 9-18 0,3-8-16 16,-4-1-12-16,-1-4-15 0,0 3-12 0,0-2-9 16,-4 0-8-16,2-3-17 0,0-2-19 0,-3 1-29 15,5-7-32-15,0 1-35 0,-1-6-38 0,-4 1-24 16,5-10-15-16,-6 12-26 0,6-12-35 0,-6 9-39 16,6-9-36-16,0 0-31 0,0 0-49 0,0 0-259 0,-21-16-632 15,21 16 279-15</inkml:trace>
          <inkml:trace contextRef="#ctx0" brushRef="#br0" timeOffset="54308.6455">11209 8196 121 0,'-3'-8'355'16,"3"8"-17"-16,-3-18-17 0,3 18-9 0,0-16-32 16,0 16-17-16,6-15-22 0,0 9-15 0,4-4-23 15,6 2-13-15,8-5-21 0,3 7-5 0,15-5-25 16,0 3-7-16,-1 4-13 0,4 1-9 0,-3-1-10 15,1 8-6-15,-3-3-13 0,1 5-4 0,-10 2 0 16,-3 3 5-16,-2 1-25 0,-2 0 2 0,-2 1 1 0,-6 5-1 16,-4-1 3-16,-4-3 4 0,-4 5-3 15,-4 4 2-15,-4 0-6 0,-5 2 2 0,-9-3-2 0,-3 9-4 16,3-11-3-16,-3 2-1 0,-1-2-8 0,-9 4-1 16,8-8 1-16,-1 3-3 0,2-1-8 15,-2-6 0-15,2 1-8 0,-2-5 2 0,1 5-5 0,10-6 1 16,-3-2-3-16,7-3-7 0,3 2-1 0,6-4-7 15,-14 2-15-15,14-2-12 0,0 0-9 0,0 0-9 16,0 0-3-16,0 0 8 0,23-23-1 0,-5 15 3 16,2-5 6-16,6 3 0 0,-1 2 6 0,2-3 0 15,1 1 1-15,-2 3 2 0,-1 0 3 0,5 1-2 16,-3 2 19-16,-2 3 9 0,0-3 9 0,1 4 21 16,-7 4-7-16,-4-4 2 0,0 1 4 0,-2 3 8 15,1 3 3-15,-4-1 9 0,-2-2 8 0,-2 2 6 0,-3 9 3 16,-3 0 0-16,0-2 4 0,-8 4-4 0,-1-3-2 15,-7 4-6-15,-1 2-8 0,-3-2-7 0,0 3-2 16,-4-6-8-16,-6 10-1 0,5-6-10 0,-8 2-13 16,8-4-25-16,-2 0-29 0,5-2-36 0,5-7-41 15,2 1-42-15,2-3-38 0,4 2-28 0,-3-4-43 16,5 0-43-16,7-4-65 0,0 0-372 0,0 0-804 16,0 0 356-16</inkml:trace>
          <inkml:trace contextRef="#ctx0" brushRef="#br0" timeOffset="54546.1182">12344 8492 123 0,'8'4'373'0,"4"-3"-13"0,-12-1 3 0,14 9-21 16,-10-4 17-16,2 1-14 0,-6-6-10 0,2 22-16 16,-2-9-29-16,-2 0-22 0,-4 5-27 0,0-4-26 0,-4 7-20 15,4 0-19-15,-3 3-16 0,3-7-20 0,-6 2-26 16,5-2-40-16,1 1-40 0,-2-6-52 15,2 3-43-15,0-1-35 0,2-3-37 0,1-4-37 0,0 0-40 16,3-7-50-16,0 0-62 0,0 0-271 0,0 0-643 16,0 0 285-16</inkml:trace>
          <inkml:trace contextRef="#ctx0" brushRef="#br0" timeOffset="55208.1749">12678 8091 72 0,'10'-18'359'0,"-3"5"-27"0,5-4-17 0,2 5-18 0,5-3-17 15,-1-1-14-15,4 3-2 0,1 3-29 16,2 0-11-16,1 8-20 0,0-2-17 0,3 2-13 0,-1 5-13 16,2 1-17-16,-3 2-9 0,0 1-7 15,-2 6-2-15,-4-2-14 0,-2 2-2 0,-5 2-6 0,-1-1-10 16,-5 2 3-16,-3 0-4 0,1 2-4 0,-6-1-1 16,-3 8-2-16,-1-4 0 0,-5-4-2 0,-1 7-1 15,-7-6-5-15,1 0-5 0,-4-1-1 0,3 0-11 16,-4-2-15-16,0 5 6 0,0-6-7 0,0-1-8 15,-1-2 0-15,5-3-4 0,4-1-4 0,1-2-7 16,1 0-8-16,4-2-14 0,7-3-14 0,-9 4-8 16,9-4-19-16,0 0-6 0,0 0-7 0,0 0 4 15,0 0 5-15,36-17 1 0,-18 10-8 0,4 0 7 16,2 0 7-16,4 1 10 0,-1-4 3 0,0 2 2 0,0 4-3 16,3 1 7-16,-4-1 12 0,0 2 5 0,-5-3 13 15,-2 5 12-15,-2 3 5 0,0-3 23 0,-3 2 3 16,-2-1 5-16,-2 3 8 0,-1 0 9 0,-3 2 12 15,-1 0-2-15,-5-6 12 0,6 16 4 16,-8-2 7-16,-4-2-17 0,-6 2-1 0,2 2-7 0,-8 1-5 16,-3 7-11-16,-3-8-8 0,-6 11-5 0,-1-6-5 15,6-3-9-15,1 1-16 0,-5-4-25 0,0 6-36 16,2-7-38-16,10-3-49 0,7-3-50 0,-1-3-54 16,-2 2-33-16,7-1-43 0,6-6-55 0,0 0-84 15,0 0-317-15,0 0-820 0,0 0 363 0</inkml:trace>
          <inkml:trace contextRef="#ctx0" brushRef="#br0" timeOffset="54747.2258">12794 8200 213 0,'0'0'420'16,"9"-7"-46"-16,-9 7-27 0,0 0-32 0,10-1-7 16,-10 1 8-16,0 0-18 0,9 16-11 0,-3-4-20 15,0 2-19-15,2 4-23 0,-1-1-17 0,1 3-20 0,-1 5-15 16,2-1-16-16,0 0-16 0,-3 2-14 0,0 2-11 16,0-2-14-16,-3 1-14 0,-3 0-27 0,0-1-33 15,-2-2-25-15,2-9-35 0,-1 1-25 0,-2-3-26 16,1-2-28-16,-1-2-30 0,3-9-39 0,-9 11-51 15,9-11-54-15,-13 5-88 0,13-5-214 0,-19-8-635 16,19 8 282-16</inkml:trace>
          <inkml:trace contextRef="#ctx0" brushRef="#br0" timeOffset="55404.7388">13699 8388 208 0,'12'3'403'0,"-1"-2"-12"0,-1 2-3 0,-3 0 2 16,-7-3-5-16,12 11-2 0,-10-2-12 0,1 0-20 15,-3 4-21-15,-3-2-29 0,-2 4-31 0,-1 0-24 16,0 3-21-16,-4 3-24 0,1-4-21 15,-1 5-13-15,-4-2-37 0,4 2-39 0,2-8-52 0,-2-1-41 16,2 1-54-16,1 0-51 0,1-7-40 0,0 2-42 16,6-9-41-16,-7 11-46 0,7-11-57 0,0 0-352 0,0 0-743 15,0 0 329-15</inkml:trace>
          <inkml:trace contextRef="#ctx0" brushRef="#br0" timeOffset="55939.0073">14038 7837 188 0,'13'-11'332'16,"-4"7"-26"-16,0 1-18 0,-9 3-14 0,31-2-18 0,-7 2-19 15,6 5-8-15,-2 0-16 0,11 7-11 16,0-1-13-16,1 5-6 0,2-1-9 0,-2 4-5 16,1 1-9-16,5 1 1 0,-7 4-7 0,1-1 4 0,-1 0-6 15,-5 2-1-15,-1 0-5 0,-3 0-4 0,-13-5-6 16,1 3-9-16,-3-3-8 0,-4 3-6 15,-10 0-4-15,-7 1-1 0,-6 1-8 0,-3-2-7 16,-6-1-6-16,-5 4-8 0,-7-2-4 0,-2-1-12 0,-2-2-2 16,-3-1-11-16,1 0-13 0,3-1-11 0,-2-4-29 15,12-4-38-15,4-4-45 0,2-2-45 0,6 1-55 16,-4-5-56-16,4 0-95 0,4-2-101 0,10 0-293 16,-15-7-791-16,15 7 350 0</inkml:trace>
          <inkml:trace contextRef="#ctx0" brushRef="#br0" timeOffset="55653.8841">14230 7937 173 0,'0'0'404'0,"0"0"-35"15,9 15-12-15,-9-5-6 0,2 4-13 0,-4-1-10 16,2 5-2-16,2-2-21 0,1 8-12 0,0-1-15 16,0 3-16-16,2 4-20 0,0-5-21 0,2 1-21 15,1 0-16-15,-4 2-19 0,1-4-15 0,1 0-15 0,-2-2-15 16,1 2-9-16,-4-6-13 0,1-1-23 0,-1-4-36 15,-2-1-33-15,-1-2-43 0,1 4-38 16,1-14-42-16,-5 15-35 0,5-15-39 0,-4 9-49 0,4-9-60 16,-14 0-89-16,14 0-283 0,-19-11-727 15,9 4 321-15</inkml:trace>
          <inkml:trace contextRef="#ctx0" brushRef="#br0" timeOffset="56742.1077">15065 7708 244 0,'0'0'361'16,"-9"-5"-13"-16,9 5-23 0,-10-6-13 0,10 6-2 16,-9-4-10-16,9 4-9 0,0 0-21 0,0 0-21 15,-6-6-23-15,6 6-13 0,0 0-25 0,0 0-18 16,0 0-12-16,0 0-15 0,0 0-8 0,0 0-7 15,0 0-3-15,0 0-6 0,0 0-4 0,0 0 0 16,0 0-3-16,25 24 0 0,-16-21 2 0,-1 3-7 16,2 1-3-16,2-2-3 0,-3 1-13 0,4 0-3 15,2 3-2-15,2 0 0 0,-1-2-5 0,1 1-3 0,-2-1 0 16,-1-4 0-16,4 5-2 0,0-3-4 0,-3 1-2 16,2 3-5-16,0-7 0 0,1 3-3 0,-1 4-5 15,1-1 1-15,0-4-4 0,-1 0 0 0,1 0 3 16,-3 3-10-16,5-3 2 0,-4 2-4 0,0-3-5 15,-1 5-3-15,3-6-1 0,-3 6-2 0,2-2 4 0,-4 2-4 16,0-1 0-16,-1-4 2 0,-1 7 4 16,-1-5-1-16,-1 4 8 0,-1 2 11 0,-4 0 4 15,2 6-1-15,-9-4 13 0,0 1 1 0,-7 2 1 0,-5 7-5 16,-6-2-5-16,-4 7-18 0,-10-3 12 16,1 3-7-16,-5-4-3 0,0 1-19 0,-1 2-7 15,0-2-24-15,0 2-42 0,-7 0-42 0,9-1-52 0,-4 3-60 16,2-2-80-16,2 3-66 0,2-1-79 0,5-1-110 15,3-3-469-15,-2-1-1088 0,9-6 481 0</inkml:trace>
        </inkml:traceGroup>
      </inkml:traceGroup>
    </inkml:traceGroup>
    <inkml:traceGroup>
      <inkml:annotationXML>
        <emma:emma xmlns:emma="http://www.w3.org/2003/04/emma" version="1.0">
          <emma:interpretation id="{E2D7032D-AB4C-40CC-AC8F-94154C7FBCF1}" emma:medium="tactile" emma:mode="ink">
            <msink:context xmlns:msink="http://schemas.microsoft.com/ink/2010/main" type="paragraph" rotatedBoundingBox="1282,12834 32748,11194 32920,14482 1454,16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CD7E1B-21D3-4648-8C10-E20B019EDAA5}" emma:medium="tactile" emma:mode="ink">
              <msink:context xmlns:msink="http://schemas.microsoft.com/ink/2010/main" type="line" rotatedBoundingBox="1282,12834 31388,11264 31483,13091 1378,14660"/>
            </emma:interpretation>
          </emma:emma>
        </inkml:annotationXML>
        <inkml:traceGroup>
          <inkml:annotationXML>
            <emma:emma xmlns:emma="http://www.w3.org/2003/04/emma" version="1.0">
              <emma:interpretation id="{E0975AEE-C65A-4317-9083-B2E1D3F4ABFC}" emma:medium="tactile" emma:mode="ink">
                <msink:context xmlns:msink="http://schemas.microsoft.com/ink/2010/main" type="inkWord" rotatedBoundingBox="1282,12834 3838,12701 3919,14247 1363,14380"/>
              </emma:interpretation>
            </emma:emma>
          </inkml:annotationXML>
          <inkml:trace contextRef="#ctx0" brushRef="#br0" timeOffset="114943.5675">-5130 11594 194 0,'0'0'187'0,"5"-9"-17"16,-5 9-9-16,0 0-7 0,0 0-8 0,3-10-6 16,-3 10-6-16,0 0-10 0,4-8-6 0,-4 8-5 15,0 0-6-15,0 0-6 0,0 0 1 0,0 0-3 16,0-14-3-16,0 14-9 0,0 0-3 0,0 0-2 15,2-10-6-15,-2 10-3 0,0 0 3 0,0 0 0 16,-2-18-3-16,2 18-4 0,0 0-7 0,-3-17 1 16,3 17-6-16,-3-11-4 0,3 11 6 0,-1-11-6 0,1 11-3 15,-5-17-4-15,5 17 2 0,-7-12-3 0,6 3-3 16,1 9-4-16,-11-13 1 0,8 7-8 0,3 6 5 16,-10-12-3-16,4 4-7 0,6 8 3 15,-14-10-1-15,7 9-7 0,7 1 0 0,-15-7-13 16,4 5 11-16,11 2-2 0,-20-1-5 0,20 1-7 0,-20 3 7 15,5-1-3-15,3 0 3 0,12-2-5 0,-22 4 0 16,9 3 0-16,-1-4-2 0,-2 3 2 0,4 1-3 16,1-2 0-16,1 3 3 0,-1-2-2 0,-2-1 0 15,3 2 2-15,2 1 3 0,-2-3-6 0,2 2 2 16,-1 3 1-16,-3 0 4 0,5-2-4 0,-1 1 2 16,3 0-1-16,-1 0 2 0,1-3-4 0,1 4 5 0,4-10-1 15,-9 16 1-15,6-6-2 0,1 1 0 16,2-11-3-16,-3 18-3 0,3-10 1 0,0-8 5 0,3 22-5 15,-1-13 3-15,1 1-4 0,1-2 7 16,2 1-11-16,-3 1 8 0,3-2-4 0,0 2 4 16,4-3 2-16,-1 0-4 0,3 3 4 0,-3-2-1 0,5 2 0 15,-2-3 3-15,3-1 1 0,-4 1-2 0,3 0-6 16,1-1 1-16,1 1 3 0,-2-2 2 0,2-1-5 16,2 3-2-16,-5-1 3 0,1-4-7 0,1 3 12 15,1-3-7-15,0 2 1 0,1 0-1 0,-2 0-1 16,-2-1-1-16,2 1 4 0,-1 0-2 0,-1-1 6 15,3 0-7-15,-5 3 0 0,4-1 2 0,-5 1 1 16,2-3-9-16,-4 5 2 0,4-1 4 0,-1-2 0 16,0 6 3-16,2 0 1 0,-2-5 3 0,1 3 0 15,-3-2-2-15,3 3 6 0,-1 1 0 0,-3-3 6 0,1 3-5 16,1 1 0-16,-1-1-3 0,-3-2 4 0,2 2-1 16,-4 3 12-16,2 1-9 0,-1-2-4 0,-1 1-6 15,1-1 8-15,-5 3-4 0,0 1 15 0,0 0-23 16,0 2 7-16,-6 4-5 0,0-3 1 0,-2 3-2 15,-2 1 8-15,1 0-5 0,-2-2-2 0,1-1-8 16,-4 0 9-16,-2-3-9 0,0 2 13 0,-4 2-3 16,2-2 1-16,-2-1 0 0,-4-1-2 0,3 0-6 15,0-3 29-15,-1 1-11 0,-7-5 12 0,2-1-1 16,0 0 3-16,1-2 6 0,-3-3-8 0,2-2-2 16,-1-3 1-16,0-3 10 0,1-1-11 0,0-1-1 15,3-8 0-15,0 1-3 0,2-4-5 0,-2-4 2 16,5-2-5-16,-4-6-5 0,5 4-5 0,4-4 1 15,-1 3-4-15,3 1 4 0,1-2-8 0,4 1 5 16,1 1-1-16,0 8-3 0,3-2-6 0,-2 1 2 0,5 3-11 16,-1 0-4-16,1 5-14 0,0 9-11 0,4-18-20 15,-1 12-15-15,-3 6-13 0,12-12-6 0,-12 12-25 16,14-2-28-16,-14 2-39 0,22 4-38 0,-8-1-58 16,2-1-341-16,-3 3-679 0,4 1 301 0</inkml:trace>
          <inkml:trace contextRef="#ctx0" brushRef="#br0" timeOffset="115552.5807">-4751 12157 3 0,'0'0'283'16,"8"13"-18"-16,-4-8-11 0,-4-5-11 0,8 13-2 15,-4-6-18-15,-1 0-15 0,5 0-18 0,2 3-8 16,-4 1-13-16,0 0-10 0,1 2-3 0,-1-6-16 15,-1 3-3-15,4 0-9 0,-5-2-9 0,5 0-11 16,-3 0 5-16,2-1-16 0,-2-1-4 0,-2 0 3 0,-4-6-15 16,12 8-3-16,-6-2 4 0,-6-6-3 15,13 4-12-15,-13-4 7 0,12 1-4 0,-12-1-6 16,0 0-5-16,21-9-1 0,-12 4-4 0,0-1-13 0,-1-3-1 16,1 0-9-16,1 0 7 0,0-5-17 0,1 3 12 15,-4-4-7-15,2 3-4 0,0 0 0 0,-1-1 5 16,-2-1-12-16,0 3 3 0,-3 0-1 0,1 2-1 15,-2-1-2-15,-2 10 1 0,1-18-1 0,2 9 6 16,-3 9-6-16,0 0 5 0,-9-22 7 0,6 13-3 16,3 9 2-16,-7-12-5 0,7 12 0 0,-12-7-9 15,4 4 4-15,8 3 2 0,-16-4-13 0,16 4 2 16,-18 0 5-16,18 0-1 0,-25 6-5 0,11-3 15 0,-2 2-27 16,2-1 17-16,-1 4 0 0,2 1 1 0,-5-3-4 15,2 2 12-15,-2 0-12 0,1 1 16 0,4-2-13 16,-3 3 2-16,2-2-3 0,-1 2-4 0,5-3 2 15,2-1-1-15,1 1-7 0,-1 1 4 0,2 0-3 16,0-1 0-16,6-7-10 0,-8 13-9 0,3-6-28 16,5-7-24-16,0 12-31 0,0-12-25 0,6 12-28 15,-6-12-33-15,4 11-36 0,-4-11-40 0,8 8-69 16,-8-8-274-16,9 5-657 0,-9-5 290 0</inkml:trace>
          <inkml:trace contextRef="#ctx0" brushRef="#br0" timeOffset="115981.2093">-4326 12126 23 0,'0'0'273'0,"0"0"-15"15,0 0-9-15,14 7-11 0,-14-7-17 0,12 6-5 0,-6-1-9 16,-6-5-14-16,13 7-10 0,-5-1-9 0,-1 0-11 15,0-2-10-15,-1 3-4 0,2 0-14 0,1 0-3 16,-2-2-5-16,-1 3-10 0,-1-1-6 0,1-2-8 16,3 5 1-16,-5-3-8 0,2-1-3 0,0 1-9 15,0 0 0-15,-2 1 0 0,-4-8-16 0,5 13-3 16,-5-13-8-16,9 10-1 0,-9-10-4 0,3 8 8 16,-3-8-12-16,0 0 2 0,4 8 0 0,-4-8-2 15,0 0 11-15,0 0 12 0,0 0 8 0,0 0 7 16,0 0-2-16,0 0 5 0,0 0-5 0,0 0-1 0,0 0 3 15,0 0-7-15,0 0 0 0,0 0-8 16,0 0-2-16,-10-36-4 0,8 26-9 0,2-4-2 16,-1 1-9-16,-2-2-1 0,6 0-8 0,-3 2-4 0,3-4-1 15,0 4-4-15,-2-1-4 0,5-1-4 16,-3 3 1-16,2 0-7 0,-1 1-14 0,4-2-15 0,-2 2-29 16,-3 3-26-16,3-2-43 0,3-1-24 0,0 4-34 15,-2 1-25-15,2 1-24 0,-9 5-34 0,13-9-19 16,-7 5-31-16,-6 4-50 0,15-3-286 0,-15 3-695 15,6-9 308-15</inkml:trace>
          <inkml:trace contextRef="#ctx0" brushRef="#br0" timeOffset="116503.4511">-3941 11947 86 0,'0'0'325'0,"0"0"-22"0,0 0-20 0,0 0-17 0,0 0-21 16,0 0-12-16,0 0-8 0,19 5-12 15,-19-5-11-15,2 8-4 0,-2-8-4 0,4 15-2 0,1-5 3 16,-2-2 4-16,1 2-9 0,-1 8 7 0,2-5-5 16,-2 5-4-16,1-1-7 0,2 5-6 15,-1 2-3-15,-2-2-6 0,3 1-5 0,-5-6-13 16,5 4-12-16,-4-2-8 0,1-4-12 0,3 3-11 0,-2-2-2 16,5-1-12-16,-6 0-9 0,1-4-3 0,2 2-11 15,0-1-3-15,-3-2-7 0,2-3-8 0,1 0-5 16,-6-7-3-16,4 13-4 0,2-6-4 0,-6-7-6 15,6 8-7-15,-6-8-5 0,0 0 0 0,0 0-9 16,0 0-9-16,24-11-8 0,-16 5-10 0,-1-2-9 16,0-2-4-16,1-3-12 0,-2 0-3 0,4-3-3 15,-5-1-8-15,1-1-3 0,3-3-7 0,-5 0-5 16,5-1 6-16,-4-3 1 0,4 4 2 0,-8-2 11 16,2 5 4-16,2 1 10 0,-1 2-2 0,-3 0 11 0,1 0 3 15,-1 0 4-15,4-2 4 0,-5 17 12 0,-2-17 5 16,2 9 14-16,0 8 5 0,2-16 3 0,-2 16 11 15,0 0 2-15,-2-15 4 0,2 15-4 0,0 0-1 16,2-11-1-16,-2 11-7 0,0 0-3 0,0 0 2 16,0 0-7-16,0 0 2 0,0 0 3 0,0 0 3 15,0 0 0-15,15 25 6 0,-9-14-1 16,-3 6 1-16,0 1 4 0,1-2 7 0,2 6-2 0,-1 0 1 16,-2 0-5-16,0 2 4 0,3-1-8 0,0-1-3 0,-2 1-6 15,4 2-5-15,-6-4-18 0,4-4-31 16,-1-2-31-16,-2 4-37 0,-3-7-36 0,6 3-48 15,-3-5-41-15,-3 5-46 0,0-15-60 0,-3 15-89 0,3-15-327 16,-3 7-809-16,3-7 357 0</inkml:trace>
          <inkml:trace contextRef="#ctx0" brushRef="#br0" timeOffset="118154.0216">-5231 12875 228 0,'0'0'223'16,"0"0"-15"-16,0 0-12 0,0 0-10 0,0 0-8 16,0 0-15-16,0 0-7 0,0 0-9 0,0 0-13 0,0 0-9 15,0 0-11-15,0 0-4 0,0 0-6 16,0 0-10-16,0 0-2 0,0 0-5 0,0 0-1 16,0 0-3-16,0 0-4 0,27 17 0 0,-27-17-2 0,0 0-5 15,15-2-3-15,-15 2-4 0,12 2-11 16,-12-2 1-16,13 1-4 0,-4 3-5 0,-9-4-1 0,17 7 1 15,-10-4-4-15,0 0-6 0,-7-3 1 0,17 0 0 16,-17 0-4-16,18 6 0 0,-11-5-1 0,4 3 1 16,-11-4-4-16,19 2-1 0,-10 0-1 0,-9-2-4 15,19 2 3-15,-19-2 0 0,18-2-1 16,-7 2-14-16,-11 0 8 0,19-5 0 0,-8 1-2 0,3 0-1 16,-5 0-5-16,2 1 3 0,2-3-1 0,-4 4-4 15,-9 2 3-15,20-5-7 0,-10 1 1 0,0 2-9 16,-10 2 11-16,20-5-2 0,-10 7 0 0,-10-2-3 15,20-2 7-15,-20 2-4 0,19-2 0 0,-11 4-4 0,6-2-3 16,-2 0 3-16,-12 0 4 0,21-6-1 0,-12 6 3 16,3-2-3-16,-12 2-5 0,24-1-4 15,-15-3 18-15,6 1-5 0,-5 0-4 0,2 2 1 0,-1-2 8 16,1 2-2-16,0-1-5 0,-12 2 5 0,19-5 2 16,-10 5 5-16,3-2-9 0,-12 2 1 0,18 0-6 15,-18 0 0-15,18-4 3 0,-8 4-3 16,-10 0 5-16,19-1-3 0,-19 1 2 0,20-1-8 0,-11 1-9 15,-9 0 12-15,18-1 0 0,-9-3 1 0,-9 4 0 16,20-2-1-16,-9-1-1 0,1 2 2 0,-12 1 4 16,24-4 7-16,-12 3-15 0,0-1 5 0,1 1-2 15,-1-2 0-15,-2 0 10 0,1-1-4 0,-11 4 12 16,21-7-18-16,-8 3-2 0,-1 4 10 0,0-2-2 16,-2-3 5-16,4 5-5 0,2-2-2 0,-5 1 3 15,-1-3 2-15,-10 4-7 0,19-6 3 0,-8 5 2 16,5-2-5-16,-1 0-4 0,-4 3 5 0,-1-5 2 15,-10 5 9-15,21-3-19 0,-11 0 6 0,-10 3-6 0,21 0 2 16,-10-2 1-16,-11 2 3 0,18 0-4 0,-6-2 2 16,-12 2 1-16,17 0 4 0,-17 0-7 0,14-2 2 15,-14 2-1-15,13 2 4 0,-13-2-6 0,14 0 4 16,-14 0-10-16,13 0 1 0,-13 0 5 0,14 2 5 16,-14-2 4-16,13 2-13 0,-13-2 11 0,12 0-5 15,-12 0 4-15,13 0 5 0,-13 0-9 0,17 0 5 16,-17 0-7-16,16 0 1 0,-16 0 5 0,14 0 1 15,-14 0 7-15,16-2-6 0,-16 2-6 0,18-2 7 16,-18 2-8-16,15 0-4 0,-15 0 13 0,19 0-3 16,-11 2-2-16,-8-2 1 0,18 0-15 0,-18 0 12 0,17 2 1 15,-8-2 1-15,-9 0 1 0,18 3-2 16,-18-3 3-16,17 3-1 0,-7-2 2 0,-10-1-10 16,15 4 17-16,-6-4-14 0,-9 0 4 0,16 2 4 0,-16-2-7 15,15 0-3-15,-15 0 7 0,15 1-2 0,-15-1 1 16,17 3-1-16,-17-3-3 0,15 1 9 15,-15-1-2-15,13 3 3 0,-13-3 6 0,15 0 0 0,-15 0 0 16,18 0 3-16,-18 0-6 0,15 0 9 0,-8 1 0 16,-7-1 7-16,17 0-7 0,-17 0-8 0,15 0 1 15,-15 0 3-15,11-4 5 0,-11 4-1 0,0 0 5 16,14-1-1-16,-14 1 5 0,0 0 2 0,0 0 7 16,0 0 1-16,0 0 3 0,13-3 3 0,-13 3 0 15,0 0 2-15,0 0-4 0,0 0-3 0,0 0-4 16,0 0-2-16,0 0-7 0,0 0 2 0,0 0-11 15,0 0-13-15,0 0-21 0,0 0-23 0,0 0-27 0,0 0-36 16,0 0-28-16,0 0-31 0,0 0-38 0,0 0-54 16,0 0-72-16,-31-14-83 0,31 14-280 15,-9-7-740-15,9 7 327 0</inkml:trace>
          <inkml:trace contextRef="#ctx0" brushRef="#br0" timeOffset="119385.6749">-3201 11991 78 0,'0'0'268'16,"0"0"-13"-16,0 0-12 0,0 0-8 0,0 0-8 0,0 0-13 16,0 0-12-16,4-8-14 0,-4 8-9 15,0 0-13-15,0 0-8 0,0 0-7 0,0 0-14 16,0 0-4-16,0 0-5 0,0 0-7 0,0 0-3 15,0 0-5-15,12 20-2 0,-12-20-12 0,0 0-9 16,0 11-2-16,0-11-3 0,0 0-14 0,5 11-5 16,-5-11-6-16,0 0-7 0,6 8-2 0,-6-8 0 0,0 0-12 15,0 0-1-15,0 0 1 0,3 7-8 0,-3-7 5 16,0 0-2-16,0 0-3 0,0 0-6 0,0 0-4 16,0 0 4-16,0 0 2 0,0 0 7 0,18-13-12 15,-18 13-8-15,0 0-1 0,3-13-6 0,-3 13 13 16,4-8-12-16,-4 8 7 0,0 0-2 0,0 0 2 15,-1-16 11-15,1 16-2 0,0 0 6 0,0 0 0 0,0 0 0 16,0 0 1-16,-3-15 11 0,3 15-13 16,0 0-3-16,0 0-6 0,0 0-4 0,0 0 0 0,0 0 4 15,0 0 4-15,0 0-16 0,0 0 2 0,0 0 3 16,0 0-2-16,0 0-3 0,-3 35 15 16,3-35-17-16,0 0 5 0,1 17-10 0,-1-17 8 0,5 10-4 15,-5-10 2-15,0 0-4 0,1 10 2 0,-1-10 2 16,6 9-5-16,-6-9 10 0,0 0-11 0,0 0 1 15,0 0-3-15,0 0-1 0,12 2 4 0,-12-2-12 16,0 0 10-16,0 0 1 0,0 0-3 0,19-14 1 16,-19 14-2-16,5-7 0 0,-5 7 7 0,6-10 3 0,-6 10-3 15,0 0-3-15,6-10 6 0,-6 10 10 16,0 0 4-16,-2-14 6 0,2 14 4 0,0 0 5 16,0 0 1-16,0 0-3 0,-6-13 0 0,6 13-4 0,0 0-1 15,0 0-1-15,-12-5-11 0,12 5-6 0,0 0-5 16,0 0-31-16,0 0-27 0,0 0-29 15,0 0-24-15,0 0-32 0,-25 15-35 0,20-12-45 16,0 4-54-16,5-7-66 0,-8 15-350 0,2-9-743 0,0 1 328 16</inkml:trace>
          <inkml:trace contextRef="#ctx0" brushRef="#br0" timeOffset="118712.6484">-3153 12492 194 0,'0'0'285'0,"0"0"-7"0,0 0-9 0,7 5-11 15,-7-5-4-15,0 0-6 0,0 0-4 0,7 12 1 16,-7-12-12-16,0 12-3 0,0-12-11 0,0 15-7 15,2-4-3-15,-2-11-7 0,0 18-7 0,0-7-9 16,0 2-8-16,0-2-18 0,3-2-5 0,-3-9-12 16,7 16-17-16,-7-7-8 0,2-1-7 0,-2-8-9 0,4 13-9 15,-4-13-10-15,2 11-6 0,-2-11-10 0,4 10-2 16,-4-10-6-16,0 0-3 0,0 0-3 0,11 5-6 16,-11-5-2-16,0 0-5 0,0 0-5 0,0 0-6 15,18-16-1-15,-18 16-4 0,6-9-4 0,-6 9-7 16,3-14 4-16,0 6-5 0,-3 8 1 0,3-15-7 15,-3 15-1-15,0-16 1 0,0 16-1 0,-2-13-2 16,2 13-1-16,-4-12-2 0,4 12-4 0,0 0-1 16,-8-10-4-16,8 10-2 0,0 0-7 0,-9-6-5 15,9 6-13-15,0 0-9 0,-15-1-17 0,15 1-10 16,0 0-22-16,0 0-16 0,0 0-24 0,-19 4-20 0,19-4-13 16,0 0-26-16,-12 5-29 0,12-5-42 0,0 0-47 15,0 0-65-15,-21-2-233 0,21 2-658 16,-12-9 292-16</inkml:trace>
        </inkml:traceGroup>
        <inkml:traceGroup>
          <inkml:annotationXML>
            <emma:emma xmlns:emma="http://www.w3.org/2003/04/emma" version="1.0">
              <emma:interpretation id="{F73E544C-AF7C-40B8-9A1E-BCD0810302C6}" emma:medium="tactile" emma:mode="ink">
                <msink:context xmlns:msink="http://schemas.microsoft.com/ink/2010/main" type="inkWord" rotatedBoundingBox="4747,12901 6195,12825 6268,14219 4819,14295"/>
              </emma:interpretation>
            </emma:emma>
          </inkml:annotationXML>
          <inkml:trace contextRef="#ctx0" brushRef="#br0" timeOffset="122952.1677">-2087 11755 160 0,'0'0'172'15,"0"0"-6"-15,0 0-12 0,0 0-7 0,0 0-7 0,0 0-7 16,0 0-7-16,0 0-3 0,0 0-8 0,0 0-5 16,15 0-3-16,-15 0-1 0,0 0-5 0,0 0-2 15,0 0-2-15,0 0-5 0,0 0 1 0,0 0 1 16,0 0 0-16,0 0 0 0,0 0 1 0,0 0-4 16,0 0 0-16,0 0-7 0,0 0 2 0,0 0-5 15,0 0-10-15,0 0-3 0,0 0-7 0,0 0-10 16,0 0-3-16,0 0 5 0,0 0 5 0,0 0-7 15,0 0 7-15,0 0 5 0,19 7 2 16,-11 0 0-16,1 3 6 0,4-2-4 0,0 2-6 0,1 2 6 16,4 3 3-16,1 0 9 0,-1-4-17 0,3 3 0 15,-2-3-3-15,2 6 8 0,0-3-7 0,-2-1 2 0,1 2 3 16,1-1 2-16,-3-3-13 0,3 2-2 0,-1 1 2 16,1 2-3-16,0-5 0 0,2 3 0 0,-7-4-2 15,0 0-2-15,5 2-1 0,-6-2-1 0,0 1-1 16,3-2-2-16,-3-3-4 0,-2 3 3 0,1-2-5 15,2 0 0-15,-5 1-3 0,5-2 2 0,-7-2-6 16,1 0 1-16,-1 0 1 0,2 2 5 0,-1-4-10 16,1 3 1-16,-1 0 3 0,0-3-11 0,-10-2 9 15,18 6-4-15,-7-2 2 0,-4-3-8 0,4 2 5 16,-2 1-5-16,-9-4 0 0,19 6 4 0,-12-6-4 16,4 5 1-16,-11-5-2 0,13 5 1 0,-7-2-2 15,-6-3 1-15,15 7-4 0,-9-6 3 0,-6-1-1 16,12 7 0-16,-12-7 0 0,15 3 2 0,-7-3-3 15,-8 0-1-15,10 7-1 0,-10-7 0 0,9 4-2 0,-9-4-1 16,0 0-2-16,12 2 0 0,-12-2-1 0,0 0 0 16,0 0-1-16,0 0-1 0,9 4-4 15,-9-4-10-15,0 0-13 0,0 0-23 0,0 0-30 16,0 0-18-16,0 0-51 0,0 0-40 0,0 0-40 0,0 0-54 16,0 0-61-16,0 0-106 0,0 0-275 0,0 0-781 15,-21-28 346-15</inkml:trace>
          <inkml:trace contextRef="#ctx0" brushRef="#br0" timeOffset="124031.1569">-1391 11435 194 0,'0'0'221'15,"0"0"-20"-15,0 0-8 0,0 0-9 0,0 0-9 16,0 0-11-16,0 0-4 0,0 0-3 0,0 0-7 15,0 0-1-15,0 0-8 0,15 18-6 0,-15-18-6 16,0 0-2-16,-4 18-8 0,4-18-1 0,-2 15-8 16,2-15-6-16,-1 16-3 0,-4-5-3 0,4-2-4 15,1-9-4-15,-2 21-3 0,-1-12-8 0,0 2 1 16,-1 0-6-16,1-4 11 0,-2 7-15 0,0-2-2 16,-1 3 2-16,3-5-3 0,-3 1-10 0,1 4 7 0,-1-4-7 15,0 2 1-15,2-2-11 0,-2-1 6 16,-2 1-7-16,-1 4 9 0,2-2-11 0,-1 0-2 0,-1 1 2 15,1 3-14-15,-1-4 6 0,0 2-9 0,-2-1 7 16,-1 1-2-16,3-1-1 0,-1 1-4 0,1-2-4 16,-3 0 2-16,-1-1-8 0,1 1 8 0,3 0-2 15,-3-1-1-15,3 0 0 0,1 0 4 0,-2-1-3 16,2 2 3-16,0-3-7 0,-3-3 6 0,4 1-1 16,1-2-3-16,0 1 4 0,-2 1 1 0,2-2-4 15,-1 1 3-15,7-7-1 0,-12 14 1 0,6-10-1 16,1 3-1-16,-5 0 0 0,4 0-4 0,6-7-1 15,-13 12 2-15,5-5 0 0,2-2 4 0,-1 3-4 16,7-8 5-16,-12 11-1 0,6-4 3 0,1 0-5 16,5-7 4-16,-12 12-2 0,2-5 1 0,6 1-2 0,-5-2-1 15,3 3 2-15,6-9 0 0,-11 12 1 16,7-5-4-16,-4 0 5 0,8-7-1 0,-9 11-2 16,0-4-4-16,5-1 4 0,-5 1-4 0,3 1 1 0,1-1-2 15,-3 0 0-15,0-1-1 0,1-1 0 0,-5 8-4 16,4-7 3-16,2-1-3 0,-1 2-3 0,1 2 3 15,-2-3-3-15,-1 1 0 0,3 0 1 0,6-7-1 16,-14 11 1-16,9-9 0 0,5-2-1 0,-9 10-3 16,9-10 5-16,-6 7-3 0,6-7 1 0,-9 5-1 15,9-5 0-15,0 0-2 0,0 0 3 0,-7 7-1 16,7-7 0-16,0 0 3 0,0 0 0 0,0 0 1 16,0 0-2-16,-9 5 5 0,9-5-2 0,0 0 0 15,0 0-2-15,0 0-3 0,-6 7 2 0,6-7-1 16,0 0 0-16,-9 4-2 0,9-4-2 0,0 0-1 15,-9 8 2-15,9-8 0 0,0 0-3 0,-9 2 1 0,9-2 0 16,0 0-2-16,0 0 3 0,-10 6-4 0,10-6 1 16,0 0 1-16,0 0-4 0,0 0 2 0,-11 5 0 15,11-5-2-15,0 0 1 0,0 0 1 0,0 0-1 16,0 0 0-16,0 0 2 0,0 0-4 0,0 0 3 16,0 0-2-16,0 0 0 0,-10 2 0 0,10-2 0 15,0 0 0-15,0 0-1 0,0 0-2 0,0 0-4 16,0 0-1-16,0 0-7 0,-14 5-8 0,14-5-9 15,0 0-17-15,0 0-22 0,-6 6-26 0,6-6-29 16,0 0-31-16,0 0-28 0,-9 7-24 0,9-7-30 0,0 0-43 16,-6 11-48-16,6-11-91 0,0 0-274 15,0 0-754-15,0 0 334 0</inkml:trace>
          <inkml:trace contextRef="#ctx0" brushRef="#br0" timeOffset="125609.6132">-915 12164 223 0,'0'0'209'0,"0"0"-14"0,0 0-9 0,0 0-12 16,0 0-11-16,0 0-8 0,0 0-8 0,0 0-9 0,0 0-7 15,0 0-5-15,0 0-6 0,0 0-5 16,0 0-4-16,0 0-8 0,0 0-9 0,0 0-7 16,18 3-1-16,-18-3-8 0,0 0-5 0,0 0-3 0,0 0-5 15,0 0-1-15,0 0-3 0,0 0 4 16,0 0-6-16,0 0 6 0,6 11-7 0,-6-11-1 15,0 0-7-15,6 10 5 0,-6-10-3 0,3 10-4 0,-3-10-2 16,4 10 0-16,-4-10 2 0,6 11 0 0,-3-4-8 16,2 1 5-16,-5-8-5 0,7 14 4 0,-2-7 1 15,-2 1 0-15,1 0 0 0,1 0 1 0,-1 0-7 16,1 2-3-16,-1-2 9 0,-1 0-1 0,2 6 0 16,2-3-1-16,-4-4-7 0,1 3 6 0,-2 1 0 0,2-3-3 15,2 2 2-15,-3-1 0 0,2-1-5 16,-2 2 0-16,1-3-12 0,2 3 10 0,-1-2-1 15,-4 2 3-15,5-3-12 0,-4 3 10 0,4 0 2 0,-3-4 12 16,-3-6-13-16,6 20-2 0,-2-14 3 0,-1 5-4 16,0-3 0-16,0 2 0 0,-3-10 3 15,6 17-4-15,-4-10 1 0,0 3 1 0,-2-10-2 0,3 15 1 16,0-5-1-16,-3-10 0 0,3 15-1 0,-3-7 5 16,0-8-7-16,0 15 1 0,0-15-1 0,-1 11-5 15,1-11 4-15,4 13-2 0,-4-13 2 0,0 11-3 16,0-11 1-16,0 10 0 0,0-10 0 0,-4 13 2 15,4-13 1-15,-5 11 0 0,5-11-6 0,-1 12-2 16,1-12 5-16,-9 10-8 0,9-10 7 0,-9 11-3 16,6-5 3-16,3-6-6 0,-12 11 2 0,5-8-3 15,-1 2 2-15,8-5-3 0,-12 9-4 0,5-5 1 0,-4 0 1 16,2 2-2-16,9-6-2 0,-17 7 1 16,8-3-3-16,9-4 2 0,-20 3 0 0,11 2-1 15,-1-4 2-15,-2 4-5 0,12-5 2 0,-22 0 0 0,11 0 1 16,11 0-6-16,-21 3 6 0,21-3-3 0,-22-3 1 15,8-2-1-15,1-1 1 0,1 4-1 0,3-2-2 16,-3 1-1-16,0-5 2 0,3 1-4 0,-3 0 1 16,2 1 4-16,3-1-6 0,-4-1-2 0,1 0 0 15,1-4-5-15,-3 4-6 0,6-3-2 0,-2 3-4 16,2 1-4-16,6 7-4 0,-12-15-4 0,9 6-17 16,3 9-15-16,-10-14-21 0,7 8-20 0,3 6-25 15,-4-11-21-15,4 11-20 0,-8-9-28 0,8 9-38 16,-4-9-43-16,4 9-46 0,0 0-101 0,-8-13-216 0,8 13-696 15,-7-13 308-15</inkml:trace>
          <inkml:trace contextRef="#ctx0" brushRef="#br0" timeOffset="125939.7828">-1145 11856 45 0,'0'0'294'0,"0"0"-11"16,0-13-14-16,0 13-14 0,0 0-18 15,0-15-19-15,0 15-20 0,0 0-12 0,0 0-20 0,0 0-24 16,0 0-11-16,0 0-13 0,0 0-19 0,0 0-10 16,0 0-15-16,0 0-15 0,0 0-19 0,0 0-17 15,0 0-20-15,0 0-19 0,0 0-26 0,0 0-23 16,0 0-30-16,3 32-46 0,-3-32-78 0,6 12-174 16,-4-5-424-16,-2-7 189 0</inkml:trace>
          <inkml:trace contextRef="#ctx0" brushRef="#br0" timeOffset="128222.9773">-1122 11906 166 0,'0'0'197'0,"0"0"-9"15,4-9-1-15,-4 9-10 0,0 0-3 16,0 0-7-16,0 0-4 0,0 0-3 0,0 0-5 0,-3-16-5 16,3 16-5-16,0 0-7 0,0 0-1 0,0 0-6 15,0 0-4-15,0 0-9 0,0 0-5 0,0 0 0 16,0 0-9-16,0 0-3 0,-4-10-9 0,4 10-13 15,0 0-3-15,0 0-2 0,0 0-7 0,0 0-3 16,0 0 2-16,0 0-4 0,0 0-6 0,0 0 2 0,0 0-1 16,0 0-3-16,0 0-6 0,0 0 6 0,0 0-2 15,16 23 1-15,-16-23 6 0,0 0 2 16,8 4-8-16,-8-4 1 0,0 0-2 0,0 0 7 0,13 0-15 16,-13 0 4-16,0 0-7 0,0 0-3 0,17-6-3 15,-17 6-4-15,8-6-5 0,-8 6 0 0,0 0 1 16,8-9-1-16,-8 9-6 0,4-7 5 0,-4 7-2 15,0 0-1-15,0-14-3 0,0 14 8 0,0 0-4 16,0-15 4-16,0 15-5 0,0 0 4 0,0 0-4 16,-6-13 2-16,6 13-4 0,-6-10-3 0,6 10 1 15,0 0-2-15,-5-8-4 0,5 8 4 0,0 0-6 16,-9-6 4-16,9 6-11 0,0 0-13 0,0 0-26 0,0 0-17 16,0 0-43-16,-14 18-39 0,14-18-50 15,-4 24-61-15,1-10-81 0,-3 3-361 0,3 0-743 16,0-1 329-16</inkml:trace>
        </inkml:traceGroup>
        <inkml:traceGroup>
          <inkml:annotationXML>
            <emma:emma xmlns:emma="http://www.w3.org/2003/04/emma" version="1.0">
              <emma:interpretation id="{CB0DEBC0-DC62-432A-BDF3-6DD627F7B9B1}" emma:medium="tactile" emma:mode="ink">
                <msink:context xmlns:msink="http://schemas.microsoft.com/ink/2010/main" type="inkWord" rotatedBoundingBox="8547,13286 9668,13228 9689,13632 8568,13690"/>
              </emma:interpretation>
            </emma:emma>
          </inkml:annotationXML>
          <inkml:trace contextRef="#ctx0" brushRef="#br0" timeOffset="130133.2942">1606 12076 228 0,'-11'-7'289'16,"11"7"-5"-16,0 0-11 0,0 0-10 0,-3-10-10 15,3 10-8-15,0 0-10 0,0 0-5 0,-4-11-10 16,4 11-15-16,0 0-8 0,0 0-8 0,0 0-15 16,0 0-10-16,0 0-11 0,0 0-19 0,0 0-14 0,0 0-9 15,0 0-9-15,0 0-10 0,0 0 0 16,0 0 2-16,0 0-9 0,0 0 5 0,0 0-9 0,18 25 1 16,-14-18-1-16,2 0-4 0,-6-7 2 0,9 14-1 15,-2-5-14-15,-1-1-1 0,5 2-3 16,-2-1-3-16,-2 0-11 0,5 2 1 0,-1 0-4 0,-2-1-1 15,-2-4-4-15,5 5-3 0,-6 0-8 0,1-1 0 16,2-7-1-16,2 4-5 0,-4-1-1 0,-1 1 1 16,-6-7-4-16,20 8-1 0,-12-5-2 0,-8-3 1 15,12 5-6-15,-4-4-4 0,-8-1-9 0,16 0-1 16,-16 0 0-16,17-6-4 0,-11 0-10 0,-6 6-8 16,19-10-6-16,-13 2-1 0,1 1-5 0,-1 1 0 0,5-5-3 15,-5 1-4-15,0-4-10 0,1 3 10 16,-4-4-2-16,0 3-5 0,0 0 3 0,-1-3 2 0,-1 0-2 15,1 3 11-15,4-5-3 0,-6 4 8 0,3-1-1 16,0 4 7-16,-3 10 8 0,0-18-5 16,0 18 5-16,0-14 3 0,0 14 0 0,0 0 4 0,-3-15 5 15,3 15-4-15,0 0 0 0,0 0 7 0,0 0-1 16,3-9 5-16,-3 9-3 0,0 0 10 0,0 0 9 16,0 0-13-16,0 0 17 0,16 26 8 0,-12-18-3 15,5 4-2-15,-3-2 3 0,-1-4 5 0,7 5 4 16,-6 3-5-16,4-3-1 0,-1-1 3 0,2 0 2 15,-2-2-7-15,-2-2-2 0,2 1-3 0,1-2 7 16,-1 1-3-16,-1-4 6 0,4 2 1 0,1 0-11 16,-5-3-7-16,7-1 5 0,-15 0 0 0,20-4 1 0,-5 0-11 15,-1 1 4-15,-2-5 1 0,-2 5-6 0,4-2-5 16,-3-3-2-16,3 0-4 0,-4 1 6 0,4-1-12 16,-5-2-3-16,3 0-1 0,-2 0 2 0,-1 5-3 15,1-6 4-15,-4 5-3 0,2-4-3 0,2 0 1 16,-1 3 4-16,-3-3-3 0,0 2-3 0,2-3-1 15,-2 0 0-15,-2 3 2 0,-1 0 2 0,3-2 0 16,-6-1 2-16,0 11-7 0,3-17 2 0,-3 17 5 16,3-14 4-16,-6 3-16 0,3 11 4 0,-3-17 7 15,3 17 4-15,-6-14-8 0,6 14 9 0,-6-10-7 16,6 10 4-16,-7-11 3 0,7 11-3 0,-11-5 21 16,11 5-21-16,-13 0 8 0,13 0-5 0,0 0 0 15,-23 6-5-15,17-3 12 0,-4 4-3 0,4-1-1 16,-3 1 2-16,0 0 0 0,2 4 1 0,-1-3 5 0,2-1 2 15,0 5 0-15,3 0 2 0,-3-1 3 16,2-3-6-16,1 7 8 0,0-7-5 0,3 5 7 0,0 1-2 16,0-14 2-16,0 21 0 0,0-12 0 0,3-1 8 15,0 2-4-15,-3-10-9 0,4 20 9 0,-2-11-2 16,5-1-1-16,-4 1 6 0,3-2-1 0,0 2-1 16,5-4 0-16,-5 2 2 0,4 0-2 0,1-4 5 15,-3 1 4-15,6 1-3 0,-2 1 0 0,6-3 7 16,-3 0 3-16,1 1 4 0,3-4 7 0,-2 1-1 15,2 1-1-15,-2-2 1 0,-1-3-1 0,0-1-3 16,1 1-5-16,-1 3 4 0,2-3-1 0,0 3-2 0,0-5 4 16,-2 4-1-16,-8-4 0 0,11 3-1 15,-4-1-7-15,-1 1 1 0,-9-2-5 0,-5 4 4 16,18-7-6-16,-9 5-2 0,-9 2-4 0,9-6 2 0,-9 6-5 16,11-3 2-16,-11 3-4 0,0 0-3 15,0 0 0-15,9-2-13 0,-9 2-8 0,0 0-18 0,0 0-25 16,0 0-32-16,0 0-31 0,0 0-46 0,0 0-31 15,0 0-27-15,-23 17-38 0,11-10-46 0,-1 0-46 16,4-2-88-16,-4 3-246 0,-4 0-739 0,4 2 327 16</inkml:trace>
        </inkml:traceGroup>
        <inkml:traceGroup>
          <inkml:annotationXML>
            <emma:emma xmlns:emma="http://www.w3.org/2003/04/emma" version="1.0">
              <emma:interpretation id="{CBE98D91-498C-4841-A84F-5D0A212B43DB}" emma:medium="tactile" emma:mode="ink">
                <msink:context xmlns:msink="http://schemas.microsoft.com/ink/2010/main" type="inkWord" rotatedBoundingBox="10425,12434 11743,12365 11822,13887 10504,13956"/>
              </emma:interpretation>
            </emma:emma>
          </inkml:annotationXML>
          <inkml:trace contextRef="#ctx0" brushRef="#br0" timeOffset="132925.7995">3479 11298 33 0,'0'0'225'0,"0"0"-15"0,0 0-14 0,0 0-8 0,0 0-10 15,0 0-9-15,0 0-9 0,-3-13-8 0,3 13-12 16,0 0-6-16,0 0-10 0,0 0-1 0,0 0-8 16,0 0-9-16,0 0-8 0,0 0 2 0,0 0-3 15,-6-11-7-15,6 11-4 0,0 0-6 0,0 0-2 16,0 0-4-16,0 0-3 0,0 0 1 0,0 0-4 16,0 0-3-16,0 0-3 0,0 0-4 0,0 0-2 15,0 0-4-15,0 0-2 0,0 0-5 0,0 0 1 16,0 0-4-16,0 0-5 0,0 0 1 0,0 0-6 15,0 0-4-15,0 0 0 0,0 0 4 0,0 0 3 16,0 0 0-16,0 0-6 0,0 0 6 0,0 0 8 16,31 13 2-16,-31-13 3 0,14 7-11 0,-7-3 21 15,5-3-9-15,-5 3 12 0,8 3-2 0,-1-1 9 16,-1 0-2-16,4-1 2 0,-3 2-2 0,0 1-2 0,5 2-4 16,-5-4-5-16,2 3 0 0,0-3-3 0,1 4 0 15,-2-2-3-15,6 1 0 0,-6 0-1 0,1 2-1 16,0-6 0-16,1 3-5 0,-1 0-5 0,4 0 7 15,2 4-6-15,-3-7 2 0,-5 0-3 0,5 3-1 16,-2-1-1-16,-1-3-4 0,3 1 3 0,-2-2 0 16,5 1-3-16,-5-2-4 0,2 2 0 0,0-4-3 15,1 2 1-15,-5-2-3 0,1 0 2 0,3-2-5 0,-8 2-2 16,2 0-4-16,4 0 2 0,-17 0-3 16,19 0-1-16,-19 0 0 0,16 0-2 0,-16 0-2 15,12 0 1-15,-12 0 0 0,0 0-1 0,14 0-1 0,-14 0-2 16,0 0 0-16,12 2-4 0,-12-2 3 15,0 0-12-15,0 0-12 0,0 0-3 0,0 0-14 16,0 0-13-16,7 5-21 0,-7-5-19 16,0 0-24-16,0 0-13 0,0 0-17 0,0 0-21 0,0 0-27 0,0 0-35 15,0 0-41-15,0 0-43 0,0 0-89 16,0 0-216-16,-25-17-667 0,25 17 296 0</inkml:trace>
          <inkml:trace contextRef="#ctx0" brushRef="#br0" timeOffset="134225.4885">4247 10970 75 0,'0'0'169'0,"0"0"-11"0,0 0-5 16,0 0-16-16,0 0-5 0,0 0-9 0,0 0-6 15,0 0-5-15,0 0-10 0,0 0-6 0,0 0 1 16,0 0-3-16,0 0 0 0,0 0-5 0,0 0 0 15,0 0 0-15,0 0-5 0,0 0 0 0,0 0 4 16,0 0-7-16,0 0-2 0,0 0-4 0,0 0 2 16,0 0-5-16,0 0 0 0,0 0-5 0,0 0 1 15,0 0-8-15,0 0 3 0,0 0-7 0,0 0 0 0,0 0-1 16,0 0-7-16,0 0-6 0,0 0-4 16,0 0 0-16,0 0-1 0,0 0-6 0,0 0-2 15,0 0 0-15,0 0 3 0,0 0 0 0,0 0 1 0,0 0 6 16,0 0-4-16,0 0 9 0,0 0-8 0,0 35-2 15,0-35 4-15,3 11 3 0,-3-11-10 0,0 15 8 16,0-15 2-16,1 15 1 0,-1-5 0 0,0-10 10 16,0 16-17-16,3-6 6 0,0 1-6 0,-3-11 2 15,0 20-1-15,3-9-1 0,-3 0 1 0,3-2-11 16,-3-9 7-16,0 22 17 0,0-12-21 0,3-2 8 16,-3-8-5-16,0 22 3 0,3-13-8 0,-3-9 22 15,2 17-21-15,-2-8 8 0,0-9-7 0,3 15 6 16,-3-15-2-16,3 14-5 0,-3-14 1 0,0 15-7 0,0-15 0 15,3 14 4-15,0-4 1 0,-3-10-1 16,3 14 6-16,-2-4-5 0,-1-10-12 0,3 18 17 16,-3-9-1-16,0 2-4 0,0-11-11 0,3 20 15 0,0-11-4 15,-3-9-7-15,0 20 9 0,0-13-1 0,0-7 0 16,3 18 1-16,-3-10-5 0,0-8 1 0,3 16-3 16,-3-16 1-16,0 17 0 0,3-10 2 0,-3-7 1 15,0 15 0-15,0-15 0 0,1 11-5 0,-1-11 1 16,3 13 4-16,-3-13-1 0,-3 14-4 0,3-14-1 15,3 14 2-15,-3-4 0 0,0-10 0 0,0 13-3 16,0-13 3-16,3 15-1 0,-3-15 2 0,0 18-2 16,-3-7 0-16,3-11 0 0,3 22 1 0,-6-13-3 0,3-9-1 15,0 20 0-15,0-20 1 0,-3 15 2 16,3-15-4-16,0 14 1 0,-1-4 1 0,1-10-2 16,0 14 0-16,0-14-1 0,-3 17 1 0,3-17-1 0,0 14 0 15,0-14 0-15,-3 14-3 0,3-14 3 16,0 15-1-16,0-15 1 0,0 15-4 0,0-15 1 15,0 16 2-15,0-16-3 0,0 13 0 0,0-13-2 0,-3 15-1 16,3-8 3-16,0-7-1 0,-6 17 3 0,6-9-2 16,0-8 0-16,-3 15 2 0,3-15-3 0,-1 13-1 15,-2-4 2-15,3-9 3 0,-3 17-1 0,0-9-5 16,3-8 4-16,-6 15 3 0,4-7-2 0,-4 1-3 16,3 0 1-16,0-1 1 0,3-8 1 0,-10 16-2 15,4-8 0-15,-2 0 1 0,2 4 2 0,3-2 0 16,-6-2-3-16,-1 1 1 0,4 0 3 0,-1 4-6 15,-5-4 3-15,4 2-1 0,-1-2-1 0,-1 2 4 16,-4 0-4-16,5-2 0 0,4 2 1 0,-6-1-2 16,2-2 2-16,-4 1 0 0,7 0 2 0,-2-3 1 0,-4 1-5 15,9 0 4-15,-7-1 0 0,-1 0-2 16,0 1 2-16,0-3 0 0,2 1 4 0,9-5-5 0,-13 3 0 16,-1 1 3-16,14-4-2 0,-16 3-3 0,1 0-2 15,2-2 1-15,-1-1-1 0,-2 0 0 0,-1 0 2 16,2-1-5-16,-4-2-1 0,6 2 2 0,-7-1-4 15,1-2 2-15,2 1 0 0,1 1-1 0,3-1 2 16,-2-1-2-16,-2 2-2 0,7 2 0 0,-4-4-2 16,14 4 1-16,-19-2 1 0,19 2 2 0,-16-1-12 15,16 1-2-15,-15-4-11 0,15 4-8 0,-14-2-10 16,14 2-18-16,0 0-21 0,0 0-18 0,-13-1-23 0,13 1-34 16,0 0-19-16,0 0-20 0,0 0-22 0,-9-7-21 15,9 7-29-15,0 0-34 0,0 0-36 16,0 0-96-16,-11-4-252 0,11 4-740 0,0 0 328 0</inkml:trace>
          <inkml:trace contextRef="#ctx0" brushRef="#br0" timeOffset="135135.7575">4523 11952 225 0,'0'0'264'15,"0"0"-14"-15,0 0-4 0,0 0-10 0,0 0-7 16,0 0-11-16,13 19-8 0,-13-19-5 0,6 14-8 16,0-6-12-16,-3 2-7 0,2 3-2 0,0-2-9 15,1 4-5-15,-3 1 5 0,2-1-17 0,-2-1-6 0,0 3-4 16,4-3-4-16,-1 4-3 0,-3-3-1 0,0 2-6 15,2-3-4-15,1 3-1 0,0 0-6 0,0-1 0 16,-2 2-7-16,-1-3-3 0,-3 1-2 0,6 0-5 16,-6-3-8-16,3 5-6 0,0-4-4 0,0-2-6 15,-3 3-6-15,0-4-7 0,1-4-2 0,-1-7-4 16,3 18-6-16,-3-8-5 0,0-10-3 0,0 13-4 16,0-13-4-16,0 12-4 0,0-12-5 0,0 10-5 15,0-10-13-15,0 0-14 0,0 0-27 0,-3 14-21 16,3-14-28-16,0 0-30 0,0 0-16 0,0 0-22 15,0 0-27-15,0 0-33 0,0 0-31 0,0 0-25 16,0 0-30-16,0 0-67 0,3-40-281 0,-3 24-699 16,3-2 310-16</inkml:trace>
          <inkml:trace contextRef="#ctx0" brushRef="#br0" timeOffset="135615.5618">4824 12076 100 0,'0'0'244'0,"0"0"-11"16,0 0-19-16,0 0-13 0,0 0-13 0,0 0-11 15,0 0-8-15,0 0-12 0,10 11-9 0,-10-11-6 16,0 0-4-16,0 14-5 0,0-14-2 0,0 0-5 16,-10 19-6-16,7-13-4 0,-3 5 1 0,6-11-1 15,-7 20-9-15,1-10 9 0,0 1-7 0,-2 3-4 16,2-4-1-16,-1 4-8 0,-5-5 3 0,6 3-2 15,-2-1-4-15,2 2-13 0,-4-3 15 0,4-2-7 16,0 0-5-16,-1 5-8 0,1-6 12 0,0 4-9 16,-2-2-2-16,2-2-8 0,2 1-1 0,1-1-3 0,3-7-4 15,-12 14-8-15,9-7 0 0,3-7-3 0,-5 14-2 16,5-14 5-16,-6 10-6 0,6-10-6 0,-6 11-2 16,6-11-11-16,0 12 8 0,0-12 4 0,-3 11 1 15,3-11-1-15,0 0 0 0,3 14-2 0,-3-14 1 16,0 0 0-16,0 13-2 0,0-13 6 0,0 0 3 15,6 11 6-15,-6-11-1 0,0 0 4 0,8 5 0 16,-8-5-5-16,0 0 7 0,12 3-2 0,-12-3-3 16,13-1-6-16,-13 1-5 0,0 0 1 0,26-5-9 15,-26 5-6-15,13-4 5 0,-3 3-9 0,-10 1-4 16,17-3-5-16,-17 3-17 0,15-2-16 0,-15 2-21 16,10-5-22-16,-10 5-18 0,15 0-23 0,-15 0-19 15,14 0-19-15,-14 0-20 0,0 0-18 0,16 0-21 16,-16 0-24-16,0 0-27 0,10 2-26 0,-10-2-20 15,0 0-58-15,0 0-279 0,15-2-687 0,-15 2 305 0</inkml:trace>
        </inkml:traceGroup>
        <inkml:traceGroup>
          <inkml:annotationXML>
            <emma:emma xmlns:emma="http://www.w3.org/2003/04/emma" version="1.0">
              <emma:interpretation id="{765A1965-F6D7-41A7-AE8A-78F005B2021C}" emma:medium="tactile" emma:mode="ink">
                <msink:context xmlns:msink="http://schemas.microsoft.com/ink/2010/main" type="inkWord" rotatedBoundingBox="13033,12534 14669,12449 14716,13351 13080,13436"/>
              </emma:interpretation>
            </emma:emma>
          </inkml:annotationXML>
          <inkml:trace contextRef="#ctx0" brushRef="#br0" timeOffset="162171.4678">6104 11762 104 0,'0'0'164'15,"0"0"-13"-15,0 0-13 0,0 0-9 0,0 0-7 16,0 0-7-16,0 0 1 0,0 0-4 0,0 0-1 15,0 0 1-15,0 0 0 0,0 0-1 0,0 0-2 16,0 0 0-16,0 0-1 0,0 0-4 0,0 0 1 16,0 0-2-16,0 0 2 0,0 0-7 0,0 0-5 15,0 0-3-15,0 0-9 0,0 0-4 0,0 0-4 16,0 0-9-16,0 0-7 0,0 0-4 0,0 0-7 16,0 0-2-16,0 0-3 0,0 0-10 0,-3 14 2 0,3-14 3 15,0 0-5-15,0 21 0 0,0-14-3 0,0-7 2 16,1 17 0-16,4-8-4 0,-4 2 9 0,1 0-9 15,2 1-1-15,-1-2 6 0,1 1 3 0,2-2-1 16,-3 0 0-16,3 1-3 0,0 0 1 0,2-4 9 16,-2 1-3-16,1-2-5 0,-1 2 0 0,6-1 14 15,-4-2-12-15,4-2 4 0,-12-2 2 0,23 5-2 16,-12-5-3-16,2-4 8 0,-13 4-8 0,29-9-5 16,-13 4-7-16,0-1 9 0,2-1 3 0,-3-1-13 15,5-1-2-15,-6 1 4 0,3-2-5 0,-2 1-4 16,6-4-3-16,-8 2-3 0,1-2 5 0,-3 3 1 0,1-3-6 15,-4 1-1-15,1 0 4 0,-2 3 9 16,2-1-21-16,-6 2 6 0,3-2 1 0,-1 0 24 16,-2-1-30-16,0 0 3 0,-3 11 2 0,3-16-4 0,-3 16 4 15,0-15-6-15,0 15-2 0,-2-19 6 0,-2 11 3 16,4 8-18-16,-6-16 9 0,3 11-4 16,3 5 4-16,-11-13-8 0,5 8 7 0,-3 1 0 0,9 4-13 15,-13-4 18-15,13 4-8 0,-19-3 0 0,5 3-5 16,14 0 10-16,-25 3-6 0,8 1 8 0,1 0-9 15,0 4 13-15,2-3-6 0,-1 5-6 0,-1-4 1 16,1 5 5-16,-5 4-1 0,6-3 8 0,0 1-3 16,1 5 5-16,-1 0 7 0,2-1-5 0,-4 1 6 15,7-3-4-15,2-3 2 0,-4 3 12 0,7 2-11 16,-2-1-2-16,-2-3-1 0,5 2 3 0,2 0 0 16,-1-3 2-16,2-12-5 0,2 20-1 0,-1-9 6 0,2-2-10 15,0 1 6-15,5-3 3 0,-2 1-3 0,0-3-6 16,6 0 2-16,-5 0-1 0,6-4 0 15,2 3 5-15,3-4-6 0,-4-4 2 0,5 2 3 0,0-5 0 16,2-3-6-16,2-1-4 0,1-1-2 16,-5-1 3-16,6 0-6 0,-4-5 1 0,-1 0-2 15,-1-1 0-15,-4-3-5 0,-2 6 7 0,1 3-15 0,-5-4 8 16,3 5 8-16,-6 4-12 0,-2-3 3 0,0 4 9 16,-1 0 0-16,-3 7-7 0,6-10 5 0,-6 10 0 15,3-8 2-15,-3 8-4 0,0 0 2 0,6-11-5 16,-6 11-2-16,0 0 6 0,0 0-7 0,0 0 10 15,0 0-4-15,0 0 0 0,20 25-1 0,-16-18 20 16,-1 0-20-16,5 1 1 0,-1 1-2 0,4 2-5 0,-4 0 11 16,2-1 2-16,4 0-3 0,-1 1 7 0,0-4-5 15,0 0 5-15,3-1 3 0,0-1-2 0,-2-2 4 16,2-2 4-16,2-1-2 0,1 0 13 0,-2-4-14 16,2-1 4-16,-2-1-8 0,8-4 2 0,-3 0 0 15,-2-1-2-15,-2 0-5 0,-1 2 8 0,2-3-2 16,-4-1 1-16,-1 2-3 0,0-3-4 0,1-1 4 15,-5 0 10-15,3 0-9 0,1-4-3 0,-4 4-5 16,3-4-1-16,-4 3-6 0,-4-2 3 0,-1 0 2 16,1 1-7-16,-2 0 3 0,1-1-3 0,-3 0-3 15,-3 0 4-15,1 0 1 0,-2-5-1 0,1 7-5 16,-3-2 4-16,0 1-5 0,-1-5 8 0,-2 0-3 16,-5 4 4-16,4 3-2 0,1 0 2 0,-3 0-5 0,-2 2 8 15,3 0-5-15,-1 2 6 0,1 0-8 16,-5 4 7-16,5-3 0 0,-1 6-4 0,0-1 4 0,5 2-2 15,7 3-2-15,-19-2 1 0,19 2 0 16,0 0 4-16,-21 6-4 0,13 1 3 0,2 1 3 0,0 5 5 16,-1-2-4-16,4 6 4 0,0 0-5 0,-2 2 2 15,4 4 7-15,2-2 4 0,4 7 0 0,-4-3 10 16,7 3 1-16,-2 7 8 0,1-8-8 0,1-2 5 16,7 9 5-16,-6-9-2 0,3 1-3 0,1-1 6 15,0-3-4-15,1 0-1 0,-1 6-2 0,4-8 1 16,-4 0-7-16,2-2-2 0,-5-5 1 0,2 3-2 15,0-5 2-15,0 2 0 0,2-3-10 0,-5-3 2 16,0-3-5-16,1 4-6 0,-1-4-16 0,1 2-23 16,-1-4-32-16,3-2-37 0,-12 0-37 0,18 3-37 0,-9-3-36 15,-9 0-58-15,19-9-81 0,-13 0-283 0,2 4-691 16,-1-7 305-16</inkml:trace>
          <inkml:trace contextRef="#ctx0" brushRef="#br0" timeOffset="162543.2094">7444 11075 93 0,'-3'-13'312'0,"3"13"-23"0,-4-11-19 0,4 11-16 15,0 0-20-15,0 0-17 0,-2-11-18 0,2 11-11 16,0 0-13-16,0 0-9 0,0 0-6 0,0 0-9 15,-1 36 4-15,4-19-13 0,4 8 6 0,-1-2-4 16,-3 4 2-16,2 1-3 0,1 8 5 0,1 1-2 16,2-10 0-16,0 10-1 0,3-2-8 0,-5-7-2 0,1 7-2 15,-1-7-10-15,4 0-9 0,-1-2-6 0,-1 0-12 16,2-1 0-16,1 1-6 0,-2-2-8 16,3-1-5-16,-2-2-6 0,-1-5-7 0,-1 4-6 0,2 0-2 15,-4-3-8-15,-1 1-6 0,2-5-5 0,-1 4-3 16,0-3 0-16,-1 2-8 0,-4-7-8 0,7 3-15 15,-8 1-16-15,-1-1-15 0,2-3-32 0,-2-9-24 16,-2 17-30-16,4-11-14 0,-2-6-16 0,-2 16-15 16,2-16-15-16,-6 9-24 0,6-9-34 0,-9 4-33 15,9-4-44-15,0 0-61 0,0 0-227 0,-31-14-645 16,18 6 287-16</inkml:trace>
          <inkml:trace contextRef="#ctx0" brushRef="#br0" timeOffset="162782.6357">7328 11721 177 0,'0'0'298'16,"0"0"-16"-16,0 0-16 0,0 0-25 0,0 0-10 16,0 0-17-16,0 0-6 0,0 0-7 0,0 0-11 15,34-11-8-15,-16 7-6 0,0 3-7 0,7-4-13 16,-5 0-13-16,5 0-9 0,-5 5-24 0,-1-1-2 15,2-1-16-15,-2-2-10 0,-2 3-15 0,1-1-24 16,-4 4-29-16,3-4-23 0,-1 2-27 0,-2 2-32 16,-2-2-48-16,3 0-52 0,1 0-66 0,-1 0-292 15,0-2-570-15,3 0 253 0</inkml:trace>
        </inkml:traceGroup>
        <inkml:traceGroup>
          <inkml:annotationXML>
            <emma:emma xmlns:emma="http://www.w3.org/2003/04/emma" version="1.0">
              <emma:interpretation id="{E401E86D-02D7-4796-95CE-5422EF06C5E7}" emma:medium="tactile" emma:mode="ink">
                <msink:context xmlns:msink="http://schemas.microsoft.com/ink/2010/main" type="inkWord" rotatedBoundingBox="15434,12439 19226,12242 19283,13341 15491,13539"/>
              </emma:interpretation>
            </emma:emma>
          </inkml:annotationXML>
          <inkml:trace contextRef="#ctx0" brushRef="#br0" timeOffset="163725.4185">8485 11144 32 0,'0'0'308'0,"-1"-17"-13"0,1 17-19 15,1-14-14-15,-1 14-22 0,3-10-20 0,-3 10-18 16,0 0-10-16,11-3-5 0,-11 3-8 0,0 0-9 0,24 24-7 16,-11-6-12-16,0 6-5 0,2 1-16 15,3 9-5-15,3 4-9 0,0 0-2 0,-3 1-9 16,3 4-4-16,0-2-12 0,0 1-9 0,-5-5 15 0,0 4-34 15,2-4-1-15,0-2-9 0,-1 0-1 0,0-1 2 16,-6-9-10-16,4 0-1 0,-5-5-12 16,1 0-7-16,-4-2 10 0,1-2 1 0,-2-10-9 0,-3 4-1 15,5 0-6-15,-5 0 5 0,-3-10-1 0,6 11 2 16,-6-11-1-16,5 8-11 0,-5-8 10 0,0 0-5 16,0 0-4-16,0 0 15 0,0 0-26 0,0 0-6 15,0 0-5-15,-19-39-6 0,8 28-7 0,1-2-5 16,-4 2-6-16,1 0 0 0,-7-1 0 0,4 1-2 15,0 3 6-15,-2 2 3 0,0-5 0 0,0 7 3 16,2-2 3-16,-5 5 1 0,3-1 3 0,4 4 4 16,-2-1 1-16,-3 3 14 0,5 2-6 0,-1-1 6 15,2 3-1-15,-1-1 13 0,2 4-4 0,0 0 8 0,1 2-3 16,3-1 0-16,5 0 3 0,-3 2 0 16,3-5 5-16,2 3-9 0,-1-2 3 0,2-10 5 15,8 22-5-15,-4-13 8 0,1 2-4 0,4-3-7 0,-2-1-1 16,3 2-1-16,7-2 6 0,-4-5-3 0,2 2 1 15,3-8-8-15,-3 3 0 0,4-2-6 16,7 0-4-16,-4-8-4 0,5-2 1 0,-3 1-13 0,1-3 0 16,-2-4-7-16,-1 1-4 0,0-2-3 0,-1-2-2 15,-1 2-8-15,-1-4 8 0,-3 2-4 0,1-2 2 16,-4 1 3-16,-2 1 8 0,-1 0-1 0,2 0 1 16,-8 7 4-16,2 1 3 0,-1 5 7 0,-2 1 6 15,-3 8-1-15,4-15-3 0,-4 15 5 0,6-9-3 16,-6 9 9-16,0 0 4 0,12-1 6 0,-12 1 7 0,0 0 0 15,11 10 8-15,-2 0-4 0,0 1 11 16,0 0 2-16,2-1 0 0,1 7 1 0,2-6-1 16,-2 3 1-16,4 5-9 0,-2 0 13 0,-3-7-10 0,3 3 2 15,-2-4-9-15,1 1 3 0,-1-1-4 0,-3-2 0 16,2 2-8-16,-2 2 0 0,-4-6-7 0,1 3-17 16,2-3-24-16,-5-1-22 0,-3-6-26 0,4 10-27 15,-4-10-44-15,0 0-49 0,0 0-51 0,0 0-106 16,-18 9-220-16,18-9-627 0,0 0 278 0</inkml:trace>
          <inkml:trace contextRef="#ctx0" brushRef="#br0" timeOffset="164093.6357">9253 11323 40 0,'6'-5'314'15,"0"-3"-19"-15,6-3-18 0,2 3-12 0,2-3-16 16,8-5-14-16,0 5-17 0,3-1-7 0,2 1-12 16,7-2-11-16,-6 4-21 0,0 8-1 0,0 0-5 0,-3 2-17 15,1 4 3-15,-3 6-8 0,-5-4 2 16,1 9-2-16,-4 1-6 0,-3 5 5 0,-1-2 4 16,-4 5 1-16,-3 12 6 0,-6-9 5 0,-1 10 2 0,-4-2 1 15,-2 3-1-15,-1-2 0 0,2-1-7 0,-7-1-7 16,1 2-9-16,0-3-9 0,5-7-5 0,1 1-16 15,0-8-4-15,3 4-14 0,-2-9-2 0,4 2-12 16,1-3-3-16,0 0-7 0,0-4-3 0,6 1-6 16,-6-11-4-16,3 15-6 0,1-10-5 0,-4-5 0 15,18 10-8-15,-10-8-12 0,5-3-16 0,2 2-18 16,0-2-27-16,0 0-35 0,0-4-36 0,-1-2-48 16,1-1-32-16,3 1-23 0,-3-3-18 0,-3 3-24 0,0 0-33 15,-4 0-35-15,3-4-49 0,-5 1-359 0,-3-2-796 16,2 4 352-16</inkml:trace>
          <inkml:trace contextRef="#ctx0" brushRef="#br0" timeOffset="164447.4281">9547 11630 287 0,'0'0'329'0,"-10"-1"-18"16,10 1-27-16,0 0-18 0,0 0-17 0,0 0-23 0,0 0-22 15,-8-7-22-15,8 7-17 0,0 0-14 0,0 0-18 16,30-13-6-16,-15 10-16 0,1 3-13 0,4-1 1 16,4-3-2-16,-2 2-8 0,6 2-1 0,11-1 5 0,-6 1 1 15,-3-3 2-15,1 0 3 0,9 1-1 16,-7 0 1-16,-4 2-3 0,-3 0 5 0,3-3 2 16,-2 3 2-16,-5 2-8 0,-1-4 2 0,-2 0-2 0,-1 4-3 15,-2-4 8-15,-4 2-5 0,-12 0-1 0,24 4-2 16,-15-4-3-16,-1 3-4 0,-8-3 4 15,13 8-5-15,-7-5-2 0,-6-3-7 0,11 13-8 0,-7-5-8 16,0-1-7-16,2 0 1 0,-6-7-6 0,2 13-6 16,2-4-2-16,-4-9-11 15,3 13-18-15,-3-13-24 0,-1 16-38 0,1-16-33 0,-6 16-43 0,6-16-34 16,-3 14-27-16,-2-10-37 0,5-4-46 0,-11 10-45 16,11-10-62-16,-15 5-354 0,15-5-791 0,0 0 350 15</inkml:trace>
          <inkml:trace contextRef="#ctx0" brushRef="#br0" timeOffset="164611.4803">10089 11051 236 0,'0'-17'391'0,"0"2"-29"0,0 1-33 0,0 0-29 16,0 14-32-16,0-18-20 0,0 18-33 0,-2-17-25 0,2 17-24 15,2-15-33-15,-2 15-42 0,4-9-44 0,-4 9-50 16,0 0-59-16,13 0-72 0,-13 0-98 0,0 0-193 15,0 0-459-15,17 13 204 0</inkml:trace>
          <inkml:trace contextRef="#ctx0" brushRef="#br0" timeOffset="165225.0112">10363 11161 51 0,'-5'-17'233'0,"5"17"-12"0,-4-14-8 0,4 14-9 16,-4-11-9-16,4 11-9 0,-3-8-10 0,3 8-18 15,0 0-5-15,-3-11-9 0,3 11-11 16,0 0-15-16,0 0-4 0,0 0-1 0,0 0 6 0,0 0 1 16,0 0 4-16,12 27 5 0,-7-10-4 0,-3 1-4 15,8 6 20-15,4 13-14 0,-7-10 8 16,8 8-3-16,-1-1 10 0,-1 4 8 15,0-4 2-15,1 0-1 0,-2 0-1 0,4 0-5 0,-2 1 5 0,-7-7-5 16,7-3-7-16,-3 0-5 0,3 1-1 0,-4 0-12 16,4-1-13-16,-1 2-9 0,-1-6-3 0,0 4-11 15,-5-1-8-15,7-5-8 0,-5 4-8 0,0-2-5 16,0-4-3-16,1-3-7 0,-7 4-17 0,5-4-18 16,-2 3-46-16,0-4-46 0,-2 2-36 0,-1-5-61 15,1 4-37-15,-2-6-51 0,-1 0-34 0,-1-8-46 16,0 0-101-16,3 11-249 0,-3-11-753 0,0 0 333 0</inkml:trace>
          <inkml:trace contextRef="#ctx0" brushRef="#br0" timeOffset="166076.6722">10846 11801 179 0,'0'0'313'0,"6"-8"-22"15,-6 8-15-15,12-10-17 0,-6 3-24 0,-6 7-12 16,13-10-16-16,-2 0-20 0,1-1-9 0,0 3-18 15,1-4-12-15,1 1-11 0,1 2-18 0,-4-2-11 16,1 2-11-16,2-2-5 0,1 1-11 0,-5 0-7 16,-1-1-9-16,0 1-9 0,1 0-8 15,-5 3 6-15,-1-2-9 0,-4 9-4 0,3-15-6 0,-3 15-4 16,-3-17-3-16,0 6-6 0,3 11 1 0,-11-15 0 0,-1 5-1 16,4 3-2-16,-1 1-2 0,-4 1-6 0,-1 2-3 15,-2 0-3-15,1 3 5 0,0 0 3 16,-3 3-3-16,3 1 9 0,-1 2 8 0,-1 1-3 0,3 2 9 15,-1 0-1-15,1 5 1 0,1 0 4 0,4-1-2 16,1 2 1-16,1 3 12 0,1-2 5 16,2 9-8-16,2-8 4 0,4 5-2 0,-1 2-5 0,8-4 2 15,0 2-6-15,-2-2 3 0,5 2-6 0,2-4-4 16,-2-3-4-16,3-3-1 0,2-1-2 0,3 3 1 16,-4-5-7-16,4-1 5 0,-2-4-3 0,2-1-1 15,0-3-6-15,-4-3 5 0,10 0 3 0,-7-2-8 16,6-6-7-16,-8 5 4 0,8-8-1 0,-1 0-2 15,-8 0 1-15,7-4-11 0,-5 1 15 0,-1-3-7 16,4-2 12-16,-3 4-14 0,-3-1 1 0,3 1 1 16,-6 5-1-16,-2-1 0 0,-2 2-4 0,2 2-5 15,-2 3-2-15,1-1 3 0,0 3 4 0,-9 5 0 0,10-6-3 16,-10 6 2-16,12-2-3 0,-12 2 3 0,13 0-1 16,-13 0 2-16,18 8 7 0,-4-1-2 0,-7 2-4 15,1-2 5-15,4 6 4 0,0 0 5 0,-3-4-4 16,4 5-1-16,0 0 2 0,-2-3 3 0,-1-1 1 15,2 4 2-15,-4-6-5 0,2 0-1 16,-2 0-6-16,-1-1 7 0,-3 0 3 0,1-3 3 0,-5-4 6 16,9 9 11-16,-9-9 14 0,4 5 14 0,-4-5 0 15,0 0-3-15,0 0-1 0,0 0-3 0,0 0-2 16,0 0-3-16,0 0-2 0,0-31-6 0,0 31-4 16,0-22-8-16,0 8-2 0,3-3-3 0,-3 3-10 15,6-1-14-15,-3-8-21 0,8 2-13 0,-4 3-25 0,2 0-31 16,2 1-33-16,5-1-16 0,0 5-24 15,1-4-6-15,2 4-12 0,-1 3 2 0,3-3-1 16,-3 2-3-16,0 3 6 0,4-3 6 0,-2 7 18 0,-3-4 8 16,7 0 17-16,-6 3 9 0,-1 0 16 0,0-1 17 15,0 2 22-15,1-1 20 0,-3 1 23 0,3 0 14 16,-3-1 17-16,1 1 12 0,-1 0 18 16,0 3 8-16,-3-1 14 0,-12 2 11 0,21 2 10 0,-10-1 5 15,-2 1 15-15,3 4 0 0,0 1 8 0,0-1 5 16,-1 5 3-16,1 1-1 0,1-1 5 0,-1 4-4 15,-3 0-11-15,1 1-7 0,1-3-4 0,-2 5-8 16,1 2-6-16,1-3-11 0,-2 3-6 0,-3-4-6 16,1-3-2-16,0 2-8 0,2-2-6 15,-4-1-11-15,-1 0-15 0,1-2-23 0,-4-1-31 0,-1-9-24 16,3 15-53-16,-3-15-17 0,5 7-27 0,-5-7-45 16,0 0-43-16,0 0-41 0,0 0-57 0,0 0-368 0,0 0-765 15,-18-31 339-15</inkml:trace>
          <inkml:trace contextRef="#ctx0" brushRef="#br0" timeOffset="166223.461">12259 10852 41 0,'-6'-15'340'0,"6"15"-38"16,-6-10-42-16,-2 5-35 0,8 5-39 0,0 0-40 15,-22 2-44-15,22-2-50 0,-20 10-68 0,13-3-113 16,-9 0-123-16,1 0-272 0,0 4 120 0</inkml:trace>
          <inkml:trace contextRef="#ctx0" brushRef="#br0" timeOffset="167143.0935">8828 11179 104 0,'0'0'309'16,"0"0"-19"-16,0 0-20 0,0 0-21 0,0 0-24 15,0 0-19-15,0 0-15 0,0 0-17 0,0 0-13 16,0 0-10-16,0 0-9 0,0 0-10 0,0 0-11 15,0 0-8-15,0 0-18 0,0 0 4 0,0 0-4 16,0 0 2-16,0 0-12 0,0 0-2 0,0 0-1 16,0 0-9-16,0 0 19 0,0 0 2 0,0 0-1 15,0 0 2-15,0 0-4 0,0 0-1 0,0 0 1 16,0 0-5-16,0 0 13 0,0 0-7 0,15-11 1 16,-15 11-7-16,0 0-1 0,-3-24-7 0,3 24-11 0,-6-13-4 15,2 6-5-15,4 7-6 0,-6-11-3 16,6 11-7-16,-3-11-10 0,3 11-31 0,0 0-47 15,-6-9-45-15,6 9-38 0,0 0-30 0,0 0-42 0,0 0-62 16,0 0-96-16,0 0-296 0,0 0-709 0,0 0 313 16</inkml:trace>
        </inkml:traceGroup>
        <inkml:traceGroup>
          <inkml:annotationXML>
            <emma:emma xmlns:emma="http://www.w3.org/2003/04/emma" version="1.0">
              <emma:interpretation id="{1F268D45-26AE-4DA2-8447-1C90B48E9A15}" emma:medium="tactile" emma:mode="ink">
                <msink:context xmlns:msink="http://schemas.microsoft.com/ink/2010/main" type="inkWord" rotatedBoundingBox="20105,12351 22134,12245 22171,12962 20143,13068"/>
              </emma:interpretation>
            </emma:emma>
          </inkml:annotationXML>
          <inkml:trace contextRef="#ctx0" brushRef="#br0" timeOffset="168028.7959">13168 11435 320 0,'-1'-11'345'16,"1"11"-16"-16,0 0-7 0,-5-10-8 0,5 10-19 15,0 0-3-15,0 0-16 0,0 0-26 0,0 0-20 16,0-15-25-16,0 15-19 0,0 0-19 0,0 0-16 16,0 0-4-16,0 0-7 0,0 0-4 0,0 0-7 15,20 21-4-15,-14-14-5 0,0 6-1 0,0-5-5 16,0-1-9-16,0 2 2 0,-1-1-3 0,0 0-17 16,4 5-2-16,-5-2-9 0,1 0-4 0,2 0-9 15,-2-3-5-15,-2 2-5 0,0-2-6 0,0 0-2 16,1 2-8-16,-1-3-2 0,-3-7-6 0,5 22-12 0,-4-15-22 15,-1-7-31-15,3 11-32 0,-3-11-37 0,2 12-28 16,-2-12-31-16,-2 11-18 0,2-11-23 0,0 0-23 16,0 0-42-16,0 0-51 0,0 0-349 15,0 0-724-15,0 0 320 0</inkml:trace>
          <inkml:trace contextRef="#ctx0" brushRef="#br0" timeOffset="168247.6407">13222 11072 166 0,'-2'-15'310'15,"2"15"-24"-15,-1-12-20 0,1 12-13 0,-2-11-26 16,2 11-14-16,0 0-27 0,0 0-21 0,0-14-18 16,0 14-12-16,0 0-16 0,0 0-18 0,0 0-16 15,0 0-21-15,0 0-25 0,0 0-17 0,0 0-22 16,29 20-23-16,-23-15-24 0,1 1-29 0,2-1-22 15,2 1-38-15,-2-4-55 0,2 2-179 0,-2-3-399 16,8 1 177-16</inkml:trace>
          <inkml:trace contextRef="#ctx0" brushRef="#br0" timeOffset="168854.3352">13619 11071 269 0,'0'0'272'15,"13"-2"-14"-15,-13 2-16 0,0 0-18 0,0 0-14 16,0 0-16-16,0 0-7 0,8 11-12 0,-8-11-5 15,-3 16-9-15,3-16-3 0,-8 28-12 0,2-8-4 16,2 1-3-16,-2 0-7 0,0 4-6 0,1-3-3 16,-1 2-8-16,0-1-11 0,2 0-10 15,-2 1 1-15,4-8-6 0,-2 2-1 0,2-1-15 0,-1 1 1 16,3 0-12-16,-3-1 4 0,3-6-14 0,0 4-1 16,0-3-14-16,3-2 1 0,-1 1 1 0,4-4-15 0,-3 0 4 15,-3-7-8-15,12 11 3 0,-5-7-7 16,-7-4-12-16,20 6-2 0,-13-6-10 0,-7 0-5 15,20-4-9-15,-20 4-2 0,17-6 3 0,-8-1-2 0,2 1 1 16,-2-5 0-16,-2 6-1 0,4-9 8 0,-4 4 6 16,-1 1-3-16,6-2 11 0,-3 2-10 0,-3 1-1 15,-3 0 13-15,6 0 7 0,-9 8 1 16,7-10 10-16,-7 10-2 0,8-6-5 0,-8 6 10 0,0 0-7 16,12-4 22-16,-12 4-13 0,0 0 4 0,0 0 1 15,21 14 5-15,-14-8 4 0,-1 0-14 16,3 4 6-16,0 0-4 0,0 1 4 0,0 4-3 15,3-5 0-15,0 2-13 0,0 0 9 0,-2 1 0 0,3-3-5 16,-1-2-2-16,0 0 0 0,0 2-12 0,-3-5-3 16,3-2-12-16,-3 1-1 0,1-3-21 0,1 1-16 15,-11-2-9-15,19 0-1 0,-8-6-4 0,-2 2 0 16,1-2-11-16,1-5 7 0,-5 1-3 0,1-4 1 16,2 1 6-16,-5-2 4 0,1 1 4 0,2-3 4 15,1 3 1-15,-4-4-2 0,-2 1 16 0,2 5 0 16,-1-4 14-16,0 5 5 0,-1 3 5 0,2-2 3 15,-4 10 4-15,3-10-4 0,-3 10 1 0,6-7 6 0,-6 7 3 16,0 0 8-16,0 0 3 0,0 0 5 0,24 11 2 16,-20-1 3-16,5-4 3 0,-4 2-2 15,1-1 1-15,4 7 1 0,-1-1-4 0,2-2 1 0,-2 3-3 16,1-7 0-16,-1 6-3 0,0-4 0 0,0 4 2 16,-2-4-11-16,-1-3 0 0,2 4-26 0,-2-4-26 15,-3 2-19-15,-3-8-26 0,4 9-39 0,-4-9-49 16,0 0-70-16,0 0-301 0,0 0-594 0,0 0 262 15</inkml:trace>
          <inkml:trace contextRef="#ctx0" brushRef="#br0" timeOffset="169045.2687">14130 10908 11 0,'-3'-13'343'0,"-1"4"-31"0,4 9-32 0,0 0-33 16,0 0-25-16,-3-9-22 0,3 9-19 0,0 0-22 0,0 0-27 16,0 0-36-16,27 17-41 0,-18-10-43 0,2 6-47 15,-2-2-41-15,8-2-76 0,-7 3-180 0,4 0-359 16,4 4 160-16</inkml:trace>
          <inkml:trace contextRef="#ctx0" brushRef="#br0" timeOffset="169399.0597">14515 11204 147 0,'6'11'297'0,"0"-3"-9"0,0 4-18 16,0 2-14-16,0-2 0 0,0 1-18 0,1 1-11 15,-1 1-13-15,2-2-14 0,-1 1-13 0,1-1-12 16,-2 2-18-16,-1-2-3 0,1 0-21 0,5-2-5 16,-7 1-12-16,2-4-10 0,-4 1-14 0,-2-9-2 15,6 14-13-15,-6-14-11 0,4 10-1 0,-4-10-4 16,2 7-1-16,-2-7-3 0,0 0-12 0,0 0 3 15,0 0-7-15,6 7 1 0,-6-7-9 0,0 0 2 16,0 0-15-16,13-22 0 0,-10 9-7 0,3 0-11 0,2-10-10 16,-2 5-6-16,1-3-10 0,5-5 9 0,-2 3-6 15,4-1 8-15,-1-1-7 0,1 6 14 16,-1-1-4-16,2 1 2 0,-3 7 6 0,3 3 7 0,0 0 6 16,1 4 9-16,1-1 7 0,5 6 10 15,-6-4 0-15,11 8 8 0,0 6 3 0,-2-2 2 16,1 2-10-16,-1 4 8 0,-4 1-9 0,0 5 0 0,-2-3-4 15,2 4 4-15,-2 1-7 0,-1 2-20 0,-3-4-32 16,-1 2-47-16,-2-2-53 0,-5 0-69 0,-1-1-79 16,-4-1-140-16,-2-7-221 0,1 4-679 0,-1-15 301 15</inkml:trace>
        </inkml:traceGroup>
        <inkml:traceGroup>
          <inkml:annotationXML>
            <emma:emma xmlns:emma="http://www.w3.org/2003/04/emma" version="1.0">
              <emma:interpretation id="{A95A9143-CFCD-4BF1-A2AD-DC1283FE43A5}" emma:medium="tactile" emma:mode="ink">
                <msink:context xmlns:msink="http://schemas.microsoft.com/ink/2010/main" type="inkWord" rotatedBoundingBox="22837,11850 26887,11639 26975,13326 22925,13537"/>
              </emma:interpretation>
            </emma:emma>
          </inkml:annotationXML>
          <inkml:trace contextRef="#ctx0" brushRef="#br0" timeOffset="171000.0964">15962 11285 26 0,'0'0'235'0,"0"0"-13"0,-5-11-13 0,5 11-15 0,0 0-8 16,0 0-9-16,0 0-7 0,-6-7-6 0,6 7-9 15,0 0-6-15,0 0-1 0,0 0-7 16,0 0-6-16,0 0-8 0,0 0-9 0,0 0-9 0,0 0-9 15,0 0-10-15,0 0-8 0,0 0 2 0,0 0-6 16,0 0-4-16,0 0 5 0,0 0-8 0,0 0-7 16,9 36 1-16,-7-27-6 0,2 1 2 0,1-2 2 15,-2 3-16-15,3 2 7 0,-1-2-6 0,3 2 3 16,-1-2 2-16,4-1-2 0,-2 0-6 0,3 1-3 16,0-6 3-16,1 5-4 0,-5-7 6 0,6 0-7 15,1-2-6-15,2-1-7 0,2 0-1 0,1-2-1 16,0 0 4-16,0-3-10 0,-1-1 2 0,-2-1 1 15,0 1-7-15,-3-1-3 0,2-2 7 0,-2 0-1 0,-1 2-25 16,-1-4 19-16,-1 0 2 0,-3 3 3 16,-2-1-10-16,0 0 4 0,0 1-6 0,-6 8 3 0,2-17-8 15,-2 17-1-15,-2-21 10 0,2 12 10 0,-4-6-12 16,1 4-3-16,0 1-11 0,0-1 11 0,-2 1 9 16,0 0-10-16,2 1-1 0,-6-2 1 0,4 2-8 15,-4-2 6-15,2 1-1 0,-1 3-3 0,1-4-7 16,-2 2 10-16,-2 1-3 0,2 1 2 0,-7 0-3 15,3 1 2-15,-1 1 4 0,-1 2-2 0,2-3 12 16,1 2-16-16,-1 4-1 0,-1-1 5 0,-1 1-1 16,-3 1-2-16,5 3-5 0,-2 2 7 0,-3-3 9 15,5 2-10-15,-1 1 0 0,1 0 1 0,4-1-6 16,-5 2 6-16,2 3-5 0,1-2 3 0,3 0 2 16,-1 1 3-16,-1 1-3 0,1 0 3 0,3-3-3 15,0 6-2-15,0-2-6 0,1 0-19 0,4-2-16 16,1-9-18-16,-2 20-21 0,2-8-24 0,3-1-29 0,0 0-35 15,3-3-47-15,2 2-56 0,-1-7-294 0,2 4-615 16,5-3 272-16</inkml:trace>
          <inkml:trace contextRef="#ctx0" brushRef="#br0" timeOffset="171331.2662">16631 11186 240 0,'9'6'241'0,"-9"-6"-7"0,8 9-5 0,-2-3-10 15,-3 4-4-15,4 1-8 0,-1 4 1 0,1 2-6 16,1-3-6-16,5 6-7 0,-2 2-1 0,-2 3 11 16,1-1-19-16,-1 0-4 0,2 1-13 0,-4-1 5 15,2 0 2-15,0 4 9 0,-2 1-19 0,-1-2-1 16,-3 2-15-16,2-3-9 0,2 10-9 0,-4-10-6 0,0 11-17 15,-1-12-3-15,2 2-9 0,-1-3-11 0,-1 1-7 16,1 2-5-16,0-2-13 0,0-1 4 0,0 4-11 16,0-10-2-16,-3 0-13 0,0-5-22 0,0 8-20 15,0-6-23-15,0 1-21 0,0-2-34 0,0-3-30 16,0-2-19-16,0-9-14 0,0 16-16 0,0-16-23 16,0 0-30-16,-5 13-45 0,5-13-65 0,0 0-282 15,0 0-661-15,0 0 293 0</inkml:trace>
          <inkml:trace contextRef="#ctx0" brushRef="#br0" timeOffset="171687.4037">16751 11318 249 0,'-6'-13'303'0,"1"-1"-15"0,2 0-26 0,0 0-12 16,0-1-21-16,3 2-15 0,0-1-19 0,0 0-17 15,0 14-18-15,6-23-11 0,0 11-17 0,0 2-13 0,2 3-10 16,-1-4-13-16,3 4-6 0,-1 1-3 0,3-1-11 16,2 0-5-16,-1 0-1 0,1 0-7 15,-2 4-6-15,-1-1-2 0,-2 1-1 0,-9 3-4 0,24 0-4 16,-13 0 1-16,1 2-2 0,-3 2 3 0,2-1-5 16,0 1 7-16,-11-4-6 0,13 13 4 0,-2-2 0 15,-5-3 0-15,-3 5 12 0,0 1-12 0,-3 1 6 16,-2-2 5-16,-2 5-9 0,-2-1 6 0,-2 4-7 15,-1-6-3-15,2 1-6 0,-4 0-3 0,3-2 1 16,-4-1-16-16,3 0 8 0,-2-2 0 0,2 2-11 16,-1-2-2-16,4-4-12 0,0-1-22 0,6-6-31 15,-8 9-20-15,8-9-26 0,-7 6-25 0,7-6-41 16,0 0-52-16,0 0-56 0,0 0-85 0,0 0-213 16,0 0-613-16,-6-23 271 0</inkml:trace>
          <inkml:trace contextRef="#ctx0" brushRef="#br0" timeOffset="172002.7026">17202 10502 164 0,'0'0'325'16,"3"-7"-26"-16,-3 7-32 0,0 0-22 0,6-7-23 15,-6 7-4-15,0 0-8 0,0 0-11 0,15 24-12 16,-7-10-7-16,-2 8-10 0,1 3-8 0,1 2-12 15,5 9 0-15,-4-9-3 0,4 13 2 0,-5-14-15 16,2 11-1-16,2-1 8 0,2-1-12 0,-1-3-12 16,-1 2 1-16,-3-10-11 0,7 9-19 0,-7-5 2 15,2-2-11-15,-2 0-5 0,1-1-6 0,1 3-8 16,1-3-4-16,-5-1-6 0,3-1-5 0,-4 3-14 0,2-6-9 16,-2-1-26-16,-2-1-26 0,1-3-23 15,1-1-28-15,-3 0-24 0,0 0-27 0,-3-7-30 16,0-7-34-16,1 15-31 0,-1-15-46 0,0 0-93 0,0 0-194 15,0 0-606-15,0 0 268 0</inkml:trace>
          <inkml:trace contextRef="#ctx0" brushRef="#br0" timeOffset="172312.9485">17252 11124 98 0,'0'0'338'0,"0"0"-31"0,-8-4-23 0,8 4-28 15,0 0-24-15,0 0-19 0,0 0-19 0,18-20-17 16,-6 15-20-16,4-1-13 0,1-1-13 0,2 2-11 16,1 0-7-16,8 1-19 0,2-3 4 0,-3 3-6 15,-1 3-7-15,0-1-3 0,1 4-5 0,-3-2 11 16,-5 1-12-16,0 3-3 0,1 0 13 0,-1 2-6 16,-1-1-3-16,-3 4 4 0,3 1 2 0,-3 1 5 15,0 0-6-15,-2-2 12 0,-1 3-2 0,0 0 3 16,-2 0-5-16,-4-1-4 0,5-1 1 0,-5 0-1 15,1 1-5-15,-1 0-10 0,0-4-9 0,-3 1-5 0,3-3-6 16,-1 5-3-16,-5-10-7 0,4 12-5 0,0-6-5 16,-4-6-31-16,5 11-26 0,-5-11-39 0,0 0-24 15,3 11-24-15,-3-11-24 0,0 0-35 0,0 0-41 16,0 0-53-16,0 0-90 0,0 0-274 0,0 0-682 16,0 0 302-16</inkml:trace>
          <inkml:trace contextRef="#ctx0" brushRef="#br0" timeOffset="173895.2836">17711 10784 250 0,'0'0'282'0,"0"0"-32"0,-1-9-30 0,1 9-20 16,0 0-27-16,0 0-25 0,0 0-35 0,0 0-31 0,0 0-37 15,29 5-38-15,-29-5-22 0,23 12-26 16,-10-7-34-16,1 4-32 0,-1 0-9 0,2 0-7 15,0 4 18-15,1-2 24 0,1 5 31 0,2-1 74 16,0 2 47-16,-1 2 10 0,-1-2 12 0,-5 0 11 16,6-3 14-16,-10 3 16 0,6 3 5 15,-4-6 2-15,-1 2 1 0,-1-1 11 0,-1 1 0 0,4-2-4 16,-4-1 0-16,1 2-3 0,-4 0-7 0,2-2-1 0,-2 0-3 16,1 0-17-16,1-2-3 0,-3 0-10 0,1-4 1 15,-2 3-12-15,2-2-5 0,-4-8-9 0,6 14-7 16,-3-4-6-16,-3-10-12 0,5 10 0 0,-5-10-4 15,1 10-4-15,-1-10-8 0,0 0-8 0,0 0 10 16,6 9 18-16,-6-9-26 0,0 0-16 0,0 0-8 16,0 0-14-16,0 0-9 0,0 0-9 0,0 0-10 15,2-34-16-15,1 19-16 0,-2-1-8 0,-1-7-14 16,5 5-4-16,-2-6-7 0,3 3 8 16,-2 2 5-16,1 1 10 0,-1 3 7 0,2-1 9 0,-3 1 2 0,3 3 12 15,-2 3 8-15,1-2 12 0,-4 3 8 16,-1 8 11-16,8-16 9 0,-8 16 5 0,6-10 4 15,-6 10 4-15,7-7 2 0,-7 7 8 0,0 0 2 0,14 2 1 16,-14-2 7-16,15 6 9 0,-6 1-8 0,-2 5 14 16,2 0 0-16,-2 1-8 0,4 0 9 0,-4 3 1 15,2-1-6-15,-1 3-3 0,1-2 6 0,0 0-6 16,-2 1 2-16,-1 0-4 0,4 3-5 0,-5-4-7 16,1-2 4-16,1-1-6 0,-2-2-6 0,1-3-1 15,0 2 6-15,-6-10-4 0,6 13-5 16,-3-5-4-16,1-2-4 0,-4-6 0 0,9 7-10 0,-9-7-7 15,0 0-6-15,12 0-16 0,-12 0-2 0,0 0-6 16,12-11-7-16,-12 11-4 0,7-17-4 0,-2 7-6 16,-2-4-6-16,1-4 1 0,-1 5-1 0,3-3 6 15,-1 1 2-15,1-1 6 0,-5 1 4 0,2-1 11 16,0 6 1-16,0 1 5 0,3-5 7 0,-1 6 6 16,-5 8 4-16,3-14 5 0,-3 14-4 0,4-10 3 15,-4 10 3-15,8-4 9 0,-8 4 4 0,0 0 8 16,0 0 1-16,20 14 2 0,-15-8 2 0,1 2 6 15,1 2 3-15,2 2-1 0,2 1 4 0,1 0-3 0,-2-2 0 16,-2 3 1-16,5 1-5 0,-1-2 4 0,1-2-7 16,-1-1-1-16,2 0-10 0,-1 1 10 0,2-4-2 15,1 0-6-15,-2-1 6 0,1-2-10 0,-2-2 6 16,-1 0 7-16,0 1-7 0,-12-3-5 0,18 0-1 16,-6-5 0-16,-12 5-2 0,15-5-10 0,-6-2 5 15,-2 2-7-15,-7 5 2 0,12-15-2 0,-7 5-5 16,1-2 1-16,-3 2 2 0,-2 1 0 0,-1 9-6 15,3-16 3-15,-3 16 3 0,4-14 2 0,-4 14-1 16,2-9 6-16,-2 9-12 0,0 0 3 0,0 0 0 16,0 0 4-16,7-5-4 0,-7 5 9 0,0 0 0 15,0 0-6-15,0 0 9 0,15 18 1 0,-10-8 5 16,1-3 4-16,0 0 1 0,4-4-2 0,-2 5-1 16,1-2 6-16,1-2-2 0,-1 2 3 0,3-2-2 0,-3 0 1 15,3-3 1-15,6 1-7 0,-2-2 7 16,1 0-8-16,-1 0 0 0,-1-3 6 0,4 0-8 15,-2 2 2-15,-2-5 4 0,2 1-6 0,-2-2-3 0,3-4 3 16,-1 3-18-16,-4-3 9 0,-1-1 4 16,1 0-12-16,-4-2-6 0,0-3-1 0,-4 2-1 0,1 0-2 15,-3 2 0-15,-2-4 4 0,-2 3-7 0,-4 1 10 16,-1 4 0-16,-1-4-6 0,-2 6 5 0,-3-1 3 16,-4 5-2-16,1-1 3 0,-5 4 0 0,1 1 7 15,-8 5 4-15,5 0 0 0,-4 1 2 0,4 4 4 16,4-3 8-16,-3 4 0 0,5 1-1 0,-1 4-2 15,5-5 10-15,3 3 1 0,1-3-1 0,3 3-3 16,-4-2 8-16,8 1-7 0,-2-1 2 0,3 2-4 16,0-2 4-16,3-2-8 0,3 2 12 0,1-5-13 15,0 3 3-15,2-5-8 0,2 0 6 0,-1-3-4 16,4 2-2-16,-1-1 7 0,1-4-2 0,2 0-10 16,0-3-2-16,-2-1 1 0,1 0 7 0,-2-1-17 15,2-1 6-15,1-4-5 0,-1 0 0 0,-1-1-8 16,-2-2 0-16,0-1 1 0,-2-1 0 0,-2 2-4 15,3-1 1-15,0-2 6 0,-2 3 2 0,1 2-4 0,-5-1 0 16,1 4 5-16,-2 1-2 0,-4 7 2 0,9-11 3 16,-9 11-6-16,9-6 3 0,-9 6 1 15,0 0-1-15,0 0 6 0,14 14 0 0,-11-4 0 0,1-2 12 16,2 2-9-16,-2-3 8 0,-4-7 1 0,12 22 0 16,-4-9-1-16,2-3-4 0,2 4-1 0,-1-5 23 15,-1 3-20-15,4-2 9 0,-1-3-7 0,2 3-5 16,3-6 5-16,-2 2-2 0,2-5-3 0,0 2 7 15,0-3-2-15,1 0-2 0,-1-4-7 0,2-2 1 16,2-2 0-16,5-2 0 0,-5 1 0 0,-1-3-5 16,4 0-1-16,-2-3-7 0,-4-1 3 0,3-3-1 15,-2-4-6-15,7-6-2 0,-9 7-9 0,2-12-8 16,6 1 4-16,-11 0-11 0,-2-6 4 0,5 6-9 16,-3-9-3-16,-2 2 10 0,-2-2-5 0,-1 5 4 15,-4-4 2-15,0 0 3 0,0-1 5 0,-6 4-1 16,-7 1 7-16,-1 1-2 0,-4 2 4 0,3 8 1 0,-3 2 4 15,-5 2 3-15,2-1 7 0,-3 4-1 0,-2 3 3 16,-1 2 6-16,-1 3-7 0,3 8 2 0,-5-3 3 16,-3 6 6-16,0 6 1 0,8 1 2 0,2 0 4 15,-6 10 6-15,3 1 9 0,5 2 0 0,0 4 5 16,-1 9 5-16,8-7 12 0,-1 10 1 0,4 0 1 16,0 1 9-16,5-1-2 0,5 1-12 0,0 2 4 15,3 1-2-15,4-2-4 0,-2 1 1 0,7 1-11 16,-1-5-3-16,4-4 1 0,-1 4-10 0,0-3 4 15,4-2-15-15,-8-5-24 0,2-3-42 0,-3 0-34 16,4 2-38-16,-5-1-51 0,-2-1-65 0,-1-5-100 16,-4-3-290-16,0 3-683 0,1-6 302 0</inkml:trace>
        </inkml:traceGroup>
        <inkml:traceGroup>
          <inkml:annotationXML>
            <emma:emma xmlns:emma="http://www.w3.org/2003/04/emma" version="1.0">
              <emma:interpretation id="{1E00AB39-3B18-4EDA-BCEA-A73B8620A803}" emma:medium="tactile" emma:mode="ink">
                <msink:context xmlns:msink="http://schemas.microsoft.com/ink/2010/main" type="inkWord" rotatedBoundingBox="27556,11812 31406,11612 31455,12547 27604,12748"/>
              </emma:interpretation>
            </emma:emma>
          </inkml:annotationXML>
          <inkml:trace contextRef="#ctx0" brushRef="#br0" timeOffset="175066.733">20801 10625 288 0,'-15'11'318'0,"-1"0"-11"16,-4 5-16-16,1 6-8 0,3-2-16 0,-1 4-4 16,4 1-28-16,-2-3-17 0,4 4-13 0,0 0-7 15,-1 0-18-15,4 0-4 0,4-3-13 0,-2 2-13 16,4-7-20-16,4 6-1 0,4-3-17 0,-2-3 4 16,-1-4-19-16,5 4-8 0,1-2-8 0,2-2-6 0,0-3-10 15,1 0-2-15,1-2-10 0,1-1-5 16,1-1 1-16,1-4-2 0,0-3-7 0,1 0 6 15,-1 0-17-15,-1-3-3 0,3-1-9 0,-5-6-1 0,5 2-6 16,-4 0-5-16,-1-2-4 0,1 1 9 0,-2-3 7 16,-3 1-17-16,1 0-4 0,-3 6 9 0,-2-5 1 15,2 3-2-15,-2 0 3 0,-5 7 6 0,6-9-5 16,-6 9 4-16,6-7-10 0,-6 7 6 0,0 0-3 16,0 0-3-16,0 0 3 0,0 0 0 0,16 13 4 15,-16-13-1-15,3 12-4 0,0-3-3 0,0 1 5 16,3 0 1-16,-1 1-3 0,0 0 3 0,1 1-1 15,2-2 3-15,1 2-4 0,-2 2-1 0,2-3-8 0,-1-1 1 16,4-2-31-16,-2-1-3 0,-2-1-13 16,3-2-16-16,-2-1 5 0,5 0-11 0,-14-3-10 15,22-4-8-15,-8 2-7 0,-1-2-1 0,0-1 5 0,2-1-3 16,-4-1 4-16,1-6 4 0,-2 2 4 0,-2 1 6 16,7-4 10-16,-8 0 8 0,5 0 3 15,-2-1 9-15,-4 3 10 0,5 0 13 0,-5 4 18 0,0-1 10 16,1 4 16-16,-1-4 4 0,-6 9 6 0,9-11-4 15,-9 11 0-15,11-4 12 0,-11 4-6 0,0 0 5 16,0 0 0-16,19 5 3 0,-19-5 0 0,9 10 7 16,-2-5 2-16,-1 4 15 0,5 1-10 0,-5 4 0 15,4-3-4-15,-1 0-1 0,2 0-4 0,0 3 9 16,0-2-1-16,-4-1-2 0,5 3-2 0,0-7 3 16,2 4-9-16,-1-1 4 0,1-7-3 0,-6 4 1 15,9-1-2-15,-8-4-6 0,7 1 4 0,-5 0-5 16,2-3-4-16,6-3-4 0,-10 2-5 0,8-3 3 0,-10 2-4 15,8-9 1-15,-4 8-8 0,1-7 1 16,-2 3-4-16,0-4 5 0,-1 0-5 0,2 2 3 0,-2-2-4 16,-2-2 3-16,-1 2-6 0,0 0 3 0,0 0 0 15,-4 1-1-15,1 0-3 0,-3 10-1 0,0-17 1 16,-5 6-8-16,5 11 7 0,-9-18 0 0,-3 8-7 16,2 2 15-16,-4 1-15 0,-2 1 2 0,0 1-1 15,-7-2 0-15,4 1 0 0,-7 6 3 0,1-3-6 16,4 3 12-16,-1-3-3 0,-3 2 1 0,4 1-6 15,1 0 8-15,2 1-2 0,-1 2-1 0,6-3 10 16,-4 3-12-16,1 1 0 0,10-3 0 0,6-1 0 0,-17 1-9 16,8 4-11-16,9-5-14 0,0 0-17 0,-16 3-19 15,16-3-33-15,0 0-23 0,-10 4-19 0,10-4-29 16,0 0-42-16,0 0-41 0,0 0-80 0,0 0-290 16,0 0-674-16,0 0 299 0</inkml:trace>
          <inkml:trace contextRef="#ctx0" brushRef="#br0" timeOffset="175395.587">21428 10544 263 0,'0'0'343'0,"0"0"-22"0,0 0-21 16,0 0-22-16,0 0-21 0,-11 19-17 0,11-19-17 15,-3 16-19-15,3-16-16 0,3 20-16 0,0-12-19 16,2 3-15-16,1 1-9 0,-3 0-11 0,4 0-18 15,-1-3-5-15,0-2-5 0,1 1-22 0,-7-8 11 0,12 7-6 16,-6-4-11-16,-6-3 2 0,14 4-9 0,-14-4-8 16,0 0-2-16,21-8-6 0,-13 1 0 0,-2-1 4 15,0 0-5-15,5-4 14 0,-5-1-9 0,1-2 2 16,-1 2 4-16,0-5-6 0,-3 1 16 0,-1 1-17 16,1 0 4-16,0-1-12 0,0 3 8 0,0 3-5 15,-3 11-3-15,0-18-3 0,0 18-6 0,0-12-7 16,0 12-11-16,4-9-10 0,-4 9-8 0,0 0-9 15,0 0-23-15,0 0-27 0,0 0-24 0,0 0-31 0,-10 32-31 16,4-18-40-16,1 3-50 0,2 1-78 16,-3-2-274-16,3 8-646 0,6-5 286 0</inkml:trace>
          <inkml:trace contextRef="#ctx0" brushRef="#br0" timeOffset="175806.3537">21997 10704 210 0,'0'0'324'0,"0"0"-30"16,0 0-18-16,0 0-24 0,14-19-15 0,-8 14-27 15,-6 5-8-15,13-10-11 0,0 7-16 0,-4 3-13 16,2-4-10-16,-11 4-5 0,28-1-12 0,-11 1-12 15,-4 5-6-15,0-3-7 0,2-1 0 0,-1 7-7 0,-1 2-3 16,-1 4 3-16,2-1-3 0,-1 1 5 16,-4 3 4-16,1-3 5 0,-4 10 2 0,2-8 4 15,-5 7 3-15,-3 2 3 0,0-3 2 0,-8 4-4 0,7-1-4 16,-4 3 3-16,2-3 2 0,-3 0-2 0,-1-1-7 16,1-1-4-16,0-5-9 0,2 0-9 0,4-4-8 15,-3 3-3-15,0-3-6 0,0 0-9 16,3 0-3-16,0-4-6 0,0-10-7 0,0 16-3 0,0-16-4 15,3 16-3-15,-3-16-3 0,6 9-5 0,1-7-9 16,-7-2-14-16,12 7-22 0,-2-5-25 0,-10-2-34 16,20-6-22-16,-20 6-45 0,22-7-38 0,-5 0-41 15,-7 0-27-15,2-3-34 0,1 2-44 0,-2-3-35 16,1-1-91-16,-8-2-248 0,8 3-753 0,-4-3 334 16</inkml:trace>
          <inkml:trace contextRef="#ctx0" brushRef="#br0" timeOffset="176163.9314">22091 10989 39 0,'-15'2'402'0,"15"-2"-31"0,0 0-35 16,0 0-32-16,0 0-28 0,0 0-31 0,0 0-22 16,0 0-14-16,0 0-31 0,26-18-14 0,-10 12-20 15,0 4-14-15,10 0-12 0,-1-4-17 0,-1 1-10 16,4 3-16-16,-4 1-7 0,5-3-14 0,-3 1-7 15,6 2-6-15,-5-1-5 0,1 2-2 0,-3 2-4 16,-5-2-6-16,-4 1 0 0,3-1 5 0,-2 3-16 16,-4-2 2-16,1 2 7 0,1-2 4 0,-5 1 7 15,-10-2 26-15,13 6-4 0,-4-1 17 0,-1-1 13 16,-2 2 14-16,3 1 9 0,-9-7 7 0,10 12 5 16,-7-4-8-16,0-1-2 0,-3-7-10 0,8 15-6 0,-5-6-9 15,0 0-10-15,-3-9-4 0,3 14-6 0,-3-14-6 16,3 17-9-16,-3-6-1 0,0-11-22 0,0 13-26 15,0-13-35-15,4 12-34 0,-4-12-32 0,3 10-24 16,-3-10-32-16,0 0-22 0,3 7-15 0,-3-7-33 16,0 0-38-16,0 0-49 0,0 0-64 15,0 0-203-15,16-22-629 0,-10 13 278 0</inkml:trace>
          <inkml:trace contextRef="#ctx0" brushRef="#br0" timeOffset="176501.2829">22818 10842 73 0,'0'0'289'0,"7"-8"-28"0,-7 8-17 0,0 0-10 16,0 0-10-16,0 0-12 0,0 0-11 0,15 14-3 16,-15-14-9-16,7 13-5 0,-1-4-5 0,0 5-6 0,2-2-2 15,-2 0-12-15,4 1-4 0,-1 1 2 16,-1 3 0-16,0-4-4 0,-2 3 0 0,2-1-5 16,1 0 2-16,-2-3-13 0,-1 3-8 0,0-2 0 0,-6-3-2 15,3 1-2-15,-6 4-1 0,3-6 2 0,0-9-5 16,-6 21-6-16,0-12-4 0,-1 3-10 0,-5-2-9 15,-1-3-8-15,-1 4-5 0,1-2-12 0,-2-1-4 16,1 2-9-16,-2-4-6 0,-3-1-21 0,-1-2-26 16,-10 2-32-16,8-5-36 0,-6 5-44 15,-2-7-33-15,0-2-34 0,2 0-19 0,-11-4-18 0,12 1-17 16,5-2-29-16,2-2-25 0,1-10-78 0,-1 5-276 16,7-6-693-16,1-3 307 0</inkml:trace>
          <inkml:trace contextRef="#ctx0" brushRef="#br0" timeOffset="176600.016">22601 10444 85 0,'6'-11'385'0,"3"-2"-22"0,-4 6-20 0,-2-1-27 0,-3 8-25 15,9-13-11-15,-6 7-26 0,-3 6-32 0,7-9-18 16,-7 9-24-16,9-6-29 0,-9 6 0 0,0 0-20 16,0 0-10-16,21 15-34 0,-15-9-30 0,3 6-32 15,1-1-48-15,-7 2-50 0,6 3-66 0,-4 0-77 16,1 2-317-16,0 0-577 0,1 3 256 0</inkml:trace>
          <inkml:trace contextRef="#ctx0" brushRef="#br0" timeOffset="177344.4668">23096 10853 283 0,'3'6'342'0,"-3"-6"-24"15,11 11-25-15,-8-5-9 0,3 2-17 0,-2 2-4 0,5-3-10 16,-3 6-21-16,2-1-8 0,1 3-19 0,1 1-11 16,-4-4-15-16,3 3 13 0,-2 0-31 15,2 0-6-15,-1 1-11 0,1-1-4 0,-5-2-12 0,2 1-6 16,0-4-20-16,-3-3 4 0,2 4-11 0,-5-11-8 16,6 13-10-16,-6-6-4 0,0-7-6 0,6 14-2 15,-6-14-3-15,0 0-6 0,0 0-2 0,0 10-2 16,0-10-7-16,0 0-2 0,0 0-6 0,0 0-1 15,0 0-4-15,0 0-14 0,0 0-12 0,0 0-18 16,3-37-17-16,-3 25-19 0,0-6-17 0,4-5-12 16,-1 0-19-16,3-3-10 0,4-9 2 0,2 3-3 15,-7 5 8-15,7-8 12 0,-5 12 10 0,5 9 3 16,-4-3 11-16,0 1 9 0,3 1 7 0,-2 4 14 16,-2 4 8-16,5-1 0 0,-4 1 18 0,1 3 5 0,-3-1 1 15,-6 5 10-15,16 1 8 0,-16-1-2 16,16 8 12-16,-5 0 6 0,-5-1 12 0,6 2-2 0,-5-2 7 15,2 6 6-15,-1 2-1 0,1-1 5 0,-5 4-2 16,5-2 5-16,-6 2-4 0,7 2 3 0,-4 3 1 16,-3-7 1-16,3 0-4 0,-1 0-2 0,-2-1-6 15,0 0-4-15,0-3-4 0,-3 3-3 0,4-5-2 16,-2 0-11-16,-2 0 1 0,0-10 1 0,1 14-5 16,-1-14-2-16,0 12-1 0,0-12 0 0,3 8-5 15,-3-8 3-15,0 0-6 0,0 0-5 0,0 0 3 16,3 8-8-16,-3-8-9 0,0 0-5 0,0 0-8 0,0 0-6 15,11-23-2-15,-11 23-4 0,6-24-2 16,-3 8-11-16,4-2 2 0,-1-4 3 0,0 2 0 16,4-3 0-16,-1 0 2 0,-1-1 2 0,1-1 8 0,0 5-1 15,-2 4 2-15,-1 1 5 0,5 1 8 16,1 0-5-16,-8 5-5 0,5 3 9 0,-2-1-2 16,-1-1 8-16,0 3-5 0,-6 5 8 0,17-7 6 0,-17 7 3 15,16 4 9-15,-16-4 5 0,17 7-3 0,-11 0 18 16,2 0 11-16,0 4 6 0,-2 2 5 0,1-2 3 15,2 4 3-15,-3 0 6 0,-1 1-7 0,4 0 1 16,-3-1-2-16,-2 2-1 0,2-3-3 0,3 3-5 16,-5-3-8-16,5-1-2 0,-3-1-5 0,2-1 2 15,-5-3-7-15,0 1-6 0,4 1-16 0,-4-3-17 16,-3-7-33-16,3 13-36 0,-3-13-31 0,6 8-27 16,-6-8-26-16,6 4-25 0,-6-4-28 0,0 0-39 15,0 0-33-15,0 0-24 0,0 0-64 0,14-25-271 0,-11 12-698 16,1 0 308-16</inkml:trace>
          <inkml:trace contextRef="#ctx0" brushRef="#br0" timeOffset="177775.2343">23997 10800 136 0,'0'0'303'0,"6"-9"-5"15,-6 9-6-15,5-9-4 0,-5 9-9 0,0 0-23 16,6-11-14-16,-6 11-19 0,0 0-16 0,0 0-6 16,0 0-7-16,0 0 12 0,0 0-17 0,13 24-11 15,-13-15 3-15,6 4-9 0,0 0-3 0,-3 5-11 16,1-1-8-16,2-3-4 0,0 2-11 0,2-1-5 15,-2 1-6-15,3-3-9 0,-2 0-9 0,1 0-9 16,-2-4-10-16,0 1-2 0,1 0-12 0,-1 0-4 16,0 0-9-16,1-4-4 0,-7-6-4 0,12 9-4 0,-4-7-4 15,-8-2-3-15,12 2-3 0,-12-2-4 16,13-2-5-16,-13 2-5 0,12-8-10 0,-12 8-12 0,13-9-4 16,-5-3-8-16,-2 2-5 0,3-5-4 0,-5 1-7 15,5 0 0-15,-1-3 2 0,-2 0-2 0,4-8 1 16,-4 4 9-16,0 4-4 0,2-7-4 0,-5 8 4 15,2 0 4-15,3 4-5 0,-2-1 11 0,-3 6 7 16,0-3-1-16,-3 10 0 0,6-12 0 0,-6 12 1 16,3-7-2-16,-3 7 2 0,0 0 0 0,0 0-1 15,0 0 4-15,0 0 7 0,19 18 3 0,-11-6 5 16,-2-2 3-16,0 0-7 0,-2 5 6 0,7 0 5 16,-6-7 0-16,4 8-6 0,2-3 6 0,-2 0-3 15,1-2-1-15,2-1 1 0,-4 1-2 0,1 0-3 16,-2-4 0-16,-4-1-2 0,6 0-8 0,-9-6-13 15,7 8-28-15,-7-8-10 0,3 7-31 0,-3-7-33 0,0 0-46 16,0 0-20-16,0 0-31 0,0 0-40 0,0 0-56 16,0 0-73-16,-19-35-310 0,9 22-745 0,-1-4 329 15</inkml:trace>
          <inkml:trace contextRef="#ctx0" brushRef="#br0" timeOffset="178040.9759">24066 10356 329 0,'0'0'305'0,"-17"7"-28"0,17-7-31 16,-7 8-25-16,7-8-21 0,-2 11-18 0,2-11-19 15,0 0-14-15,0 0-15 0,12 20-12 0,-4-17-11 16,-8-3-7-16,18 3-17 0,-11-3-3 0,-7 0-5 0,20-3-2 16,-7 0 3-16,-13 3 6 0,19-13 4 15,-10 5 3-15,-1-2 7 0,4-1 4 0,-5-2 10 16,-4 0-1-16,0-1 1 0,3-3-8 0,-3 0-7 15,0 1-3-15,-3 0-16 0,2 3-5 0,-2 2-11 0,0 11-7 16,0-18-14-16,0 18-26 0,0-10-37 16,0 10-24-16,0 0-26 0,0 0-34 0,0 0-40 0,0 0-53 15,-39 22-68-15,25-10-329 0,1 0-642 0,0 2 285 16</inkml:trace>
        </inkml:traceGroup>
      </inkml:traceGroup>
      <inkml:traceGroup>
        <inkml:annotationXML>
          <emma:emma xmlns:emma="http://www.w3.org/2003/04/emma" version="1.0">
            <emma:interpretation id="{1F43C1A8-C7F1-4B8B-9089-A1C85713EA7D}" emma:medium="tactile" emma:mode="ink">
              <msink:context xmlns:msink="http://schemas.microsoft.com/ink/2010/main" type="line" rotatedBoundingBox="4926,14411 32848,13045 32922,14545 5000,15911"/>
            </emma:interpretation>
          </emma:emma>
        </inkml:annotationXML>
        <inkml:traceGroup>
          <inkml:annotationXML>
            <emma:emma xmlns:emma="http://www.w3.org/2003/04/emma" version="1.0">
              <emma:interpretation id="{EDB574C2-56BC-4704-9DB8-1D4359D5BB35}" emma:medium="tactile" emma:mode="ink">
                <msink:context xmlns:msink="http://schemas.microsoft.com/ink/2010/main" type="inkWord" rotatedBoundingBox="4936,14598 10492,14326 10553,15561 4996,15833"/>
              </emma:interpretation>
            </emma:emma>
          </inkml:annotationXML>
          <inkml:trace contextRef="#ctx0" brushRef="#br0" timeOffset="180581.4222">-2027 13183 154 0,'0'0'252'0,"0"0"-12"15,0 0-15-15,0 0-6 0,-6-8-14 0,6 8-7 16,0 0-18-16,0 0-13 0,0 0-17 0,0 0-16 16,0 0-13-16,0 0-2 0,0 0-4 0,0 0 4 0,0 0-7 15,16 29 0-15,-10-14 2 0,1 5-2 0,4 4-5 16,2 0 2-16,1 8 9 0,-1 3-19 0,2-1 5 15,0 2-10-15,0-1 0 0,3-2-8 0,-5 3 2 16,-1 1-6-16,0-3-1 0,1 0-6 0,-1-7-6 16,-3-2 6-16,6 10-12 0,-3-10-1 0,2 9-3 15,-7-7-8-15,6-4-3 0,-2 1 2 0,-5-7-5 16,3 7-5-16,-3-8-4 0,0-3-6 0,1 1 0 16,-1-3-5-16,0 2 4 0,-3-6 1 0,0 4-12 15,-3-11-1-15,8 11-1 0,-8-11 4 0,3 10 10 16,-3-10-17-16,0 0 7 0,6 7-2 0,-6-7-2 15,0 0 2-15,0 0-6 0,0 0-7 0,0 0-6 16,0 0-12-16,0 0-7 0,-2-39-8 0,1 23-9 16,2 0-11-16,-1 1-3 0,2-8-5 0,1 0 0 0,-2-3 2 15,5 5-1-15,0 4 6 0,1-2-1 16,-4 2 7-16,6 0 7 0,-4 3 5 0,5 1-3 0,-2-1 5 16,1 4 4-16,1 2 1 0,-2-2-1 15,-1 5 4-15,5-1 1 0,-3 0-2 0,0 3 8 16,-9 3 3-16,21-1 2 0,-21 1 4 0,22 4-1 0,-9 2 4 15,4-1 8-15,-4 1 9 0,1 4-14 0,-1-2 7 16,1-1 2-16,-1-1-3 0,-1 4 4 0,-2 1-1 16,2-4 8-16,0 6-4 0,2-2-7 0,-8-6 8 15,1 4 6-15,-1-2 1 0,-4 4 2 0,2 0-2 16,-1 0 3-16,-3 0 2 0,0-11-7 0,-3 20 4 16,-1-9-6-16,-1-2 5 0,-2 4-7 0,-1-2 3 15,1 2-1-15,-5-1 0 0,3 2-11 0,-3-4 11 16,0 0 8-16,-1-2-19 0,-1 2 5 0,-1-4 2 15,2 0 3-15,-4-1-5 0,2 3-4 0,2-5 3 0,-2 1-3 16,5-3 4-16,-5 2-2 0,3-3-8 0,12 0 5 16,-17 2 1-16,17-2-3 0,-17-5-5 0,17 5-4 15,-14-6-24-15,14 6-14 0,-6-11-23 0,6 11-18 16,-1-11-20-16,1 11-26 0,0 0-32 0,9-27-33 16,1 18-35-16,2-6-44 0,-3 4-78 0,-2-5-182 15,8-2-578-15,3 1 257 0</inkml:trace>
          <inkml:trace contextRef="#ctx0" brushRef="#br0" timeOffset="180977.1227">-1231 13461 148 0,'0'0'323'0,"-6"-17"-29"0,2 11-32 0,4 6-24 16,-3-18-25-16,0 11-23 0,3 7-29 0,0-14-34 15,0 14-39-15,4-12-49 0,-4 12-56 0,6-12-68 16,-3 4-100-16,-3 8-115 0,6-18-324 0,1 5 144 15</inkml:trace>
          <inkml:trace contextRef="#ctx0" brushRef="#br0" timeOffset="180807.5357">-1230 13682 185 0,'9'-7'242'0,"-9"7"-19"16,9-6-19-16,-9 6-23 0,0 0-7 0,0 0-9 16,15 2-7-16,-15-2-1 0,9 7-8 15,-9-7-2-15,12 10-5 0,-3-6 3 0,0 6-9 0,1 1 0 16,1-2-14-16,-4-1-1 0,2 4-7 0,3-5-11 15,-1 6-7-15,-2 0-5 0,-2-1 0 0,1-2-10 16,3-1-10-16,-3 0-6 0,4-2-5 0,-6 3-4 0,0-3-3 16,0 0-12-16,-3 0-17 0,-3-7-26 15,7 13-23-15,-7-13-36 0,3 9-39 0,-3-9-55 16,0 0-54-16,-12 12-95 0,12-12-176 0,0 0-519 0,-13 3 229 16</inkml:trace>
          <inkml:trace contextRef="#ctx0" brushRef="#br0" timeOffset="181263.0141">-1118 13138 67 0,'0'0'282'0,"17"8"-8"0,-17-8-11 16,9 15-12-16,-6-6-5 0,3 4-10 0,3 1-5 15,2 8-3-15,3-3-17 0,1 2 0 16,3 1-8-16,0 2-9 0,2 7 9 0,0 0-10 0,-4-9-6 16,8 8 0-16,-6 2-2 0,-3-8-1 0,-2-2-8 15,2 2-9-15,3-3-11 0,-4 1-8 0,-2 1-9 16,-2-3-8-16,2 0-15 0,0 3-5 0,-5-8-9 16,5 0-9-16,-3 0-9 0,-1 1-11 0,2-3-5 15,-2 4-7-15,-1-3-9 0,-1-7-22 0,0 6-34 16,-3-2-31-16,3 0-44 0,-2-4-41 0,2 0-31 15,-6-7-28-15,6 10-28 0,-6-10-29 0,5 5-41 16,-5-5-40-16,0 0-71 0,0 0-237 0,0 0-678 16,10-29 300-16</inkml:trace>
          <inkml:trace contextRef="#ctx0" brushRef="#br0" timeOffset="181468.5163">-612 13574 254 0,'0'0'321'0,"0"0"-22"16,6-9-11-16,-6 9-24 0,0 0-1 0,0 0-23 15,0 0-2-15,16 14-15 0,-10-8 0 16,5 5-7-16,-5-2-10 0,1 2-8 0,2-4-13 0,-2 6-21 16,5-2-10-16,-4 0-19 0,2 2-8 0,-1-2-10 15,3-2-7-15,-3 2-20 0,0-2 2 16,-4 0-8-16,4-2-8 0,-2 4-15 0,-1-4-10 0,-3 4-28 16,3-6-37-16,-6-5-40 0,7 8-37 0,-7-8-38 15,6 14-47-15,-6-14-66 0,0 0-95 0,0 0-274 16,0 0-659-16,0 0 291 0</inkml:trace>
          <inkml:trace contextRef="#ctx0" brushRef="#br0" timeOffset="181653.0221">-532 13292 129 0,'-3'-16'389'0,"-1"5"-30"15,-1 2-35-15,5 9-25 0,-3-18-34 0,-1 12-34 0,4 6-15 16,-3-13-32-16,3 13-43 0,0 0-39 0,0 0-38 15,0 0-53-15,0 0-65 0,0 0-73 16,0 0-296-16,0 0-457 0,0 0 203 0</inkml:trace>
          <inkml:trace contextRef="#ctx0" brushRef="#br0" timeOffset="182782.6495">-202 13595 113 0,'0'0'329'0,"0"0"-14"16,0 0-19-16,0 0-7 0,0 0-18 0,0 0-18 0,16 28-7 15,-7-21-15-15,0 3-16 0,-1-1-8 16,4-4-10-16,0 5-20 0,-5-3-6 0,7 2-14 16,-1-1-5-16,0-1-10 0,1-2-7 0,-1 1-16 0,1-3-9 15,1-1-9-15,-4 0-5 0,1-2-9 0,3-2-6 16,-1-2-13-16,1 0 0 0,1-3-7 0,-1 2-7 15,-2-2 4-15,-1-2-14 0,0-1-4 0,-1-2-4 16,1 1 0-16,-5 2-8 0,5-5-17 0,-12 2 4 16,7-1-2-16,-2-2-8 0,-4 1 2 15,1 1-2-15,2 0-2 0,-4 2-1 0,3 0-4 0,-3 11 4 16,3-14 2-16,-3 14-12 0,0-12-7 0,0 12-10 16,0 0-5-16,0 0 4 0,0 0 1 0,3-10 1 15,-3 10 0-15,0 0 13 0,0 0-5 0,23 23-5 16,-14-6 7-16,3-3-1 0,-3 3-7 0,7 1 10 15,-3 8 5-15,2-1 1 0,5 6 7 0,-7-5-13 16,3 5 3-16,2 2-2 0,-4-7 8 0,1 6 8 0,4 0-13 16,-5-7 7-16,-1-1-2 0,0 3 0 0,-1-5-4 15,2 12 7-15,-2-9-1 0,-5-4 8 0,-1 0-3 16,-3 4 2-16,0-8-3 0,-3 7 8 0,-3-7-1 16,0 4-4-16,-1 0 4 0,-2-3 4 0,3-2-6 15,-9-1 12-15,4-1-5 0,-4-3-5 16,-1 2 5-16,2-4-4 0,-5 0 6 0,1 2 9 0,-1-5-3 15,-1 1 2-15,-1 0-4 0,-1-1 3 0,0-4 4 16,-5-2-6-16,4 0 7 0,1-2 0 0,-2-2-4 16,0-7-2-16,3 4-5 0,-1-4-1 0,4-2-8 15,-3-6-11-15,3 0-24 0,3-1-22 0,0-4-10 16,5-1-28-16,1-2-10 0,5-1-14 0,2-6-1 16,5 9-4-16,0-1 10 0,1 4 2 0,5-1 6 0,3 3 7 15,2 1 10-15,1-1 6 0,5 0 10 16,0 2 6-16,2 3 9 0,2 0 14 0,0 1 11 15,1 3 7-15,-3 0 24 0,2 2 7 0,2 0 7 0,-5 3 6 16,1-3 9-16,-6 3 6 0,4-1-1 0,-4 2 8 16,3 3-4-16,-5-1 19 0,2-1-10 0,-4 1 3 15,3 2-7-15,-11-1-5 0,5-2-4 0,5 3 2 16,-7-1-7-16,4-2 2 0,-5-1-14 0,3 3 8 16,-2-4-10-16,-10 6 3 0,16-8 1 0,-5 1-5 15,-4-1 0-15,2 2 0 0,2-3-5 0,-4-3-4 16,-1 5 4-16,-3-3-4 0,5-3-7 0,-5-2-1 15,-3 4-8-15,1 4 1 0,-1 7 1 0,-1-25-4 16,-2 12-4-16,0 5-1 0,3 8 7 0,-14-15 3 16,8 7 3-16,-3 0-4 0,9 8-3 0,-19-5 5 15,5-1-3-15,4 4-5 0,-5 2 8 0,-3 3-9 16,3 2 3-16,0 0 5 0,0 1 3 0,-5-1 7 0,5 2 4 16,-3 3 16-16,3-2-20 0,1 3 9 15,1-1-4-15,0-3-3 0,1 3 0 0,3 0 1 16,1-2-9-16,1 4 5 0,2-4-2 0,-2 1 1 0,2 2-5 15,2-3-6-15,0 3-19 0,3-11-27 0,-1 20-14 16,1-20-18-16,4 18-21 0,-1-13-33 0,-3-5-33 16,8 9-45-16,-2-3-59 0,-6-6-90 0,18-2-187 15,-18 2-597-15,21-4 264 0</inkml:trace>
          <inkml:trace contextRef="#ctx0" brushRef="#br0" timeOffset="183133.1924">839 13553 98 0,'0'0'249'0,"15"4"-13"16,-15-4-13-16,13 6-12 0,-7-2-9 0,3-1-7 15,2 3-10-15,-4-2-7 0,5 3-13 0,-3 1-8 16,3-2-14-16,3 4-15 0,-3-2-4 0,0 2 0 16,0-3-11-16,-3-1-7 0,1 2-9 0,-3-4-3 15,-2 3-14-15,5 1 2 0,-10-8-2 0,8 9-3 16,1-7 0-16,-9-2-3 0,0 0 12 0,9 4 6 15,-9-4 16-15,0 0 3 0,0 0-2 0,0 0 2 16,0 0 0-16,0 0-1 0,0 0 5 0,4-23-8 16,-1 15-1-16,-3 8-12 0,3-26-8 0,-3 10-10 0,5 0-13 15,-1-5 2-15,1-4-9 0,1 3-4 0,1-2-6 16,5 1-15-16,-5 2-10 0,5 4-17 0,-4 1-18 16,2 3-27-16,5-5-30 0,-1 5-30 0,-1 3-26 15,2 3-22-15,-2-1-30 0,-2 5-37 0,1 0-40 16,4 1-71-16,-2-1-303 0,3 2-682 0,-2 1 302 15</inkml:trace>
          <inkml:trace contextRef="#ctx0" brushRef="#br0" timeOffset="188477.6685">1622 13333 227 0,'0'0'231'0,"0"0"-17"0,0 0-2 0,0 0-10 16,0 0-4-16,0 0-8 0,0 0-6 0,0 0-12 16,0 0-7-16,0 0-4 0,0 0-12 0,0 0-10 0,0 0-7 15,0 0-13-15,0 0-11 0,0 0-6 16,0 0-11-16,-39-8-2 0,30 17-10 0,-1-3-3 0,-2 3-5 15,4 2 9-15,-1-4-18 0,2 4-7 0,-5 3-1 16,5-3 2-16,-4-1-13 0,2 3 7 0,3-5-18 16,-1 2 3-16,4 1-1 0,0-4-3 0,-5 1-6 15,8-8-6-15,-4 14-3 0,4-14 3 0,0 16-4 16,0-16 4-16,0 10-8 0,0-10 3 0,4 12-6 16,-4-12-5-16,11 11 10 0,-7-9 8 15,-4-2-14-15,12 8 9 0,-4-5-11 0,-8-3 1 0,15 3-1 16,-8 0 4-16,-7-3-5 0,19 1 1 0,-7 0 1 15,2-1 0-15,-4 2-1 0,-10-2 1 0,26 1-6 16,-16-1 5-16,2 0-4 0,1 2 1 0,-1 2 0 16,-12-4 1-16,23 1 0 0,-11 0-5 0,0 1 8 15,-12-2-7-15,19 3-2 0,-9 1 1 0,-1-4 5 16,-9 0 1-16,17 5 13 0,-11 0-15 0,-6-5-3 0,13 7 4 16,-10-2 0-16,-3-5 2 0,9 11 0 0,-9-11 12 15,3 9-6-15,-3-9 3 0,0 11 2 0,0-11 2 16,0 0-3-16,-6 16 7 0,0-7-5 0,6-9 8 15,-13 13 3-15,7 0 6 0,-8-7-6 0,1 5 0 16,-2-4 7-16,2 2 3 0,-2-3 2 0,1 1-1 16,1 2 2-16,-4-4 0 0,4 1-2 0,-2-4-4 15,2 3-2-15,2-1-5 0,11-4-5 0,-16 6 2 16,5-3-11-16,11-3 0 0,0 0-10 0,-12 4-20 16,12-4-34-16,0 0-29 0,0 0-26 0,0 0-22 15,0 0-33-15,0 0-33 0,0 0-38 0,0 0-37 16,0 0-63-16,0 0-224 0,0 0-599 0,41-7 265 15</inkml:trace>
          <inkml:trace contextRef="#ctx0" brushRef="#br0" timeOffset="189642.2806">1881 13678 189 0,'0'0'267'0,"12"-3"-28"0,-12 3-20 16,11-4-15-16,-11 4-13 0,13-3-14 0,-13 3-12 15,14-3-12-15,-14 3-11 0,16-1-15 16,-4-3-7-16,-12 4-13 0,22-2-14 0,-14 2-9 15,-8 0 0-15,22 0-13 0,-10-1-1 0,2-2-5 0,-1 6-5 16,-1-7-6-16,1 1-1 0,4 0-2 0,-4-2-7 16,1 4-4-16,-2-2 0 0,4 1-2 0,-10-5-3 15,7 4-2-15,-5-1-6 0,1-2-3 16,0 1 3-16,-9 5-8 0,13-10 1 0,-2 5-2 0,-5 0 2 16,-6 5-7-16,5-11 5 0,-5 11-5 0,8-10 0 15,-8 10 0-15,0-7 1 0,0 7 1 0,0 0 1 16,0-17-4-16,0 17-2 0,0 0-1 0,-9-13 2 15,9 13-5-15,-10-8 3 0,10 8-2 0,-14-8 1 16,5 6 4-16,9 2-3 0,-18-3-2 0,18 3 0 16,-25 2 4-16,7 1 0 0,0-3 7 0,-1 8 4 15,-1-1 10-15,4-4 8 0,-3 7 14 0,1-3-3 16,0 0-7-16,3 3 3 0,1 0 0 0,1-1-1 0,4 2-3 16,-1 0 2-16,1 1-5 0,3 2 2 0,-2 0-7 15,5-3-1-15,-1 3 0 0,1-1-3 0,1-1 14 16,4 1-17-16,1 0-2 0,1-1-13 0,2 1 15 15,0 0-8-15,2-1 2 0,4 0-8 0,1-3 6 16,-3-2 1-16,1 3 17 0,7-6-21 0,-11 0-7 16,8-4-12-16,2 4 5 0,-4-5-7 0,3 1-11 15,1-7-2-15,-2 0 0 0,0 0-11 0,0-2 6 16,1 0 0-16,3-4-1 0,-5 1 0 0,-1-3 2 16,2-1 0-16,-1 0 8 0,-1-3-2 0,-3-1 4 0,-1 5 1 15,0-3-3-15,-4 3 5 0,1-2 2 16,0 3-4-16,-2-1 8 0,-1 8 8 0,3-2 14 15,-3-2-17-15,-3 11-3 0,3-9 0 0,-3 9-3 16,6-7 9-16,-6 7-6 0,0 0 0 0,0 0 8 0,0 0-7 16,0 0 1-16,24 11 7 0,-18-6 1 15,3 4 2-15,1 2 0 0,-4-4 4 0,8 6 0 16,-7-2-4-16,5 0-5 0,1 2 6 0,-5-2-4 16,7 1 2-16,-5-3-2 0,4 2 4 0,-5-1-6 0,3-3-1 15,-5 0 0-15,2-1 0 0,-5-1 5 0,-4-5-10 16,12 8-6-16,-12-8-8 0,11 5-2 0,-11-5-6 15,0 0-13-15,0 0-7 0,0 0-5 0,16-11 1 16,-16 11-3-16,6-10-6 0,0 0-8 0,-6 10 1 16,0-18-7-16,2 5-1 0,-2-2-7 0,-2-1-8 15,2-1 0-15,-3-8 1 0,0-1 4 16,0 2 0-16,3-4 5 0,-3 0 7 0,3-9 2 0,-3 1 9 16,3-5 4-16,-4 9 6 0,-2 3 8 0,6-1 10 0,-6-6 9 15,3 9 15-15,0 2 15 0,1 8 12 16,2-4 3-16,-3 6 10 0,0-1 1 0,3 1 6 15,0 2 3-15,0 13 0 0,0-16 3 0,0 16-2 0,-3-13-9 16,3 13 1-16,0 0-2 0,0 0-7 0,0 0 1 16,0 0 3-16,0 0 5 0,0 0 1 0,0 0 1 15,0 0 2-15,20 32 7 0,-14-18 4 16,1 4 8-16,2 4 6 0,-1 2 6 0,1 2-1 0,-2-1 6 16,2-1-2-16,0 1-3 0,1-1 5 0,-1 0-4 15,2 11-1-15,1-10 5 0,-5-3-12 0,1 4-2 16,4-4-6-16,-4 0-5 0,3-6-5 0,-4 0 0 15,2-3-6-15,0 0-4 0,-1-2-3 0,1-4-1 16,-2 1-10-16,-1-5 5 0,2 4-7 0,3-4-1 16,-11-3-13-16,14 2-9 0,-14-2-8 0,16-4-9 15,-4-2-9-15,-6 1-6 0,5 0-2 0,-2-1-10 16,1-4-6-16,-5 0 11 0,6 1-4 0,-5-2 4 16,2-1-1-16,-2 2 13 0,0 1-2 0,-3 2 9 0,7-7-2 15,-10 14 13-15,6-12 1 0,-6 12 16 16,8-10 7-16,-5 5 9 0,-3 5 2 0,0 0 6 15,3-11-2-15,-3 11-2 0,0 0-6 0,0 0-1 0,0 0 11 16,0 0-8-16,0 0-1 0,0 0 14 0,13 18-9 16,-13-18 3-16,3 18 1 0,3-8 3 15,-3 3 0-15,1-5 1 0,2 4 0 0,-3-1 4 0,2-2 0 16,1 0-2-16,0-3 1 0,0 2 0 0,-6-8-1 16,7 14 2-16,-1-9-2 0,-6-5-1 0,11 9-4 15,-11-9 2-15,12 2-5 0,-12-2-7 0,16-2 1 16,-16 2-6-16,13-6-15 0,-4 2-24 0,-9 4-34 15,20-7-47-15,-10 0-39 0,-1 0-36 0,-1 0-35 16,1 3-45-16,-2-2-54 0,2-5-66 0,-3 4-328 16,1 1-762-16,2-1 338 0</inkml:trace>
          <inkml:trace contextRef="#ctx0" brushRef="#br0" timeOffset="189778.9115">3427 13420 294 0,'16'6'283'0,"3"-3"-22"0,1 2-25 0,-1-1-18 15,-5 2-19-15,-1 1-16 0,-3 3-15 0,-4 2-14 16,0 1-15-16,-3 5-15 0,-9 6-30 0,0 2-39 0,-15 8-59 16,-4 5-58-16,0-2-89 0,-11 2-215 15,-3-1-395-15,-13 9 175 0</inkml:trace>
        </inkml:traceGroup>
        <inkml:traceGroup>
          <inkml:annotationXML>
            <emma:emma xmlns:emma="http://www.w3.org/2003/04/emma" version="1.0">
              <emma:interpretation id="{BB4FE6F6-AEC7-4982-90BA-A08BE741AADF}" emma:medium="tactile" emma:mode="ink">
                <msink:context xmlns:msink="http://schemas.microsoft.com/ink/2010/main" type="inkWord" rotatedBoundingBox="11839,14404 14591,14270 14648,15439 11896,15573"/>
              </emma:interpretation>
            </emma:emma>
          </inkml:annotationXML>
          <inkml:trace contextRef="#ctx0" brushRef="#br0" timeOffset="191859.292">4888 13133 82 0,'0'0'216'0,"0"0"-10"0,0 0-13 0,-6-10-12 16,6 10-4-16,0 0-10 0,0 0-7 15,0 0-3-15,-3-14-11 0,3 14 2 0,0 0-8 0,-3-10-2 16,3 10-5-16,0 0-7 0,0 0 1 0,0 0-5 16,0 0-5-16,0 0 0 0,0-11-5 0,0 11-5 15,0 0-1-15,0 0-4 0,0 0 0 0,0 0-13 16,0 0 9-16,0 0-14 0,0 0-7 0,6-13-2 16,-6 13-12-16,0 0-9 0,0 0 12 0,0 0-10 15,0 0-1-15,27 17 2 0,-15-13 8 0,1 7 6 16,7-3-2-16,-1 0 7 0,5 6 10 0,1-5-6 0,11 7 13 15,3-5 6-15,-3 4 6 0,2-2 1 16,0-3-1-16,-1 4 1 0,2-7 0 0,-11 3-2 16,8 4-5-16,-6-7-2 0,12 6-5 0,-16-2 0 0,0-4-5 15,2 4-5-15,-1-2-4 0,3 2 19 0,-5 0-6 16,-6-4-6-16,4 3-7 0,4 1-8 0,-2-4-1 16,-6 2-3-16,-4-1-6 0,3 0-3 0,-1 2-4 15,2-3-5-15,-7-1 0 0,4 4-2 16,1-2-5-16,-1-1-5 0,-1-1 0 0,-1 4 6 15,-1-1-15-15,-4-3 1 0,1 5-6 0,-1-6 2 0,5 4 0 16,-2-2-2-16,-3 0-4 0,-2 0-2 0,0-3 1 16,2 3-1-16,-1-4-3 0,1 1 2 0,-9-4-4 15,10 9 9-15,-10-9-11 0,9 5 2 0,-9-5-9 0,11 4 4 16,-11-4-2-16,0 0-11 0,9 6-8 16,-9-6-25-16,0 0-21 0,0 0-23 0,0 0-30 15,0 0-35-15,0 0-50 0,0 0-55 0,0 0-47 16,0 0-51-16,0 0-56 0,0 0-98 0,-42-24-310 0,28 13-883 15,3-2 391-15</inkml:trace>
          <inkml:trace contextRef="#ctx0" brushRef="#br0" timeOffset="192371.8144">5804 12936 71 0,'0'0'247'0,"-20"10"-10"0,13-9-7 0,-3 6-4 15,-2-5-3-15,3 3-7 0,-6 1-7 0,0 4-10 16,1 0-5-16,-5 6-9 0,0-1-5 0,7-4-5 15,-8 11 1-15,1-2-8 0,4 1-4 0,-4 0 2 16,1 4 0-16,-5 3 3 0,2 3-14 16,2-7-5-16,6 1-3 0,-13 5-2 0,7 1-5 0,3-5-8 15,-4-3-8-15,-5 6-2 0,11-7-4 0,-5 0 0 0,6-1-9 16,-2 4-6-16,-2-3 0 0,4 2-6 0,-1-2-3 16,4-8-7-16,-8 6-3 15,11-3 0-15,-7-4-6 0,-1 1-1 0,5-2-7 0,-2-2-7 16,1 1-2-16,2-1-4 0,2 4-7 0,4-8 2 0,-6-1-11 15,-1 6-2-15,4-2-2 0,3-3-2 0,-8 5-5 16,5-6-2-16,-1 2-2 0,1-1-4 0,-8-1-3 16,14-5 0-16,-10 9-3 0,10-9-2 0,-9 6 1 15,9-6-4-15,-6 5-2 0,6-5-8 0,0 0-9 16,-13 6-10-16,13-6-19 0,0 0-16 0,0 0-23 16,-6 4-25-16,6-4-37 0,0 0-37 0,0 0-39 15,0 0-19-15,0 0-25 0,0 0-19 0,0 0-39 16,0 0-53-16,0 0-350 0,25-28-778 0,-17 23 344 15</inkml:trace>
          <inkml:trace contextRef="#ctx0" brushRef="#br0" timeOffset="193568.0122">6235 13036 342 0,'0'0'325'0,"0"-14"-27"16,0 14-30-16,0 0-31 0,0 0-21 0,-2-14-26 16,2 14-19-16,0 0-19 0,0 0-17 0,0 0-25 15,0 0-31-15,0 0-32 0,0 0-36 0,14 35-40 16,-14-25-46-16,1 1-53 0,5 0-92 0,-6-1-136 16,3 1-383-16,3 1 169 0</inkml:trace>
          <inkml:trace contextRef="#ctx0" brushRef="#br0" timeOffset="193336.2386">6459 13442 165 0,'0'0'256'15,"0"0"-15"-15,0 0-7 0,0 0-14 0,0 0-9 16,7-5-7-16,-7 5-11 0,0 0-9 0,0 0-4 0,0 0-9 15,0 0-6-15,0 0-18 0,0 0-6 16,0 0-15-16,0 0-11 0,0 0-9 0,0 0-11 16,0 0-9-16,0 0-3 0,0 0 0 0,0 0-4 0,0 0 4 15,12 11 1-15,-12-11 0 0,3 11-7 0,-2-2 3 16,-1-9-5-16,5 13 8 0,-5-3 0 0,0-10-6 16,4 19-1-16,1-12-3 0,-2 4 0 0,-2 0-1 15,5 2 4-15,-3-1-3 0,3-2-3 0,-3 0 1 16,0 2 0-16,3 1-2 0,0-1-3 0,0-4 5 15,-3 3 0-15,3 2 0 0,-3-5-3 0,1 6 5 16,-1-6-5-16,3 0-4 0,-3 1-1 0,2 2-1 16,-2-2-1-16,0 1-4 0,4-2 0 0,-4 0 0 15,3 2-1-15,-3-4-1 0,2 5-6 0,-1-5 0 16,1 3 1-16,-2 0-2 0,-3-9 0 0,7 18-2 16,-7-12-1-16,0-6-6 0,6 14 6 0,-4-7-4 15,-2-7-1-15,4 15 3 0,-4-15-6 0,-1 11 1 16,1-11 5-16,0 13-6 0,0-13 5 0,-3 13-3 15,3-13 1-15,-2 12 1 0,2-12-3 0,-1 15 7 0,1-15-6 16,-5 12-1-16,5-12-5 0,-6 14 2 16,3-8-3-16,3-6 2 0,-10 10-6 0,5-2 4 0,-4-1-3 15,2-1-2-15,-1 0-1 0,2-1-2 0,6-5-4 16,-15 15-1-16,8-9-2 0,0 3 2 16,-2-3-4-16,0-3-3 0,1 5 2 0,-1-2-1 0,0-1 10 15,9-5-14-15,-16 5-6 0,16-5 8 0,-15 4-3 16,15-4 1-16,-15 4 2 0,15-4-2 0,-9 3-4 15,9-3 15-15,-12 4-12 0,12-4-2 0,-9 5 0 16,9-5-1-16,0 0-5 0,0 0-3 0,-19-10-3 16,19 10-2-16,-11-6-11 0,5 0-8 0,6 6-12 15,-6-11-15-15,2 2-17 0,-6 4-20 0,2-6-20 16,-1-2-26-16,-1 6-27 0,2-9-35 0,-1 0-35 16,3 2-30-16,-3 0-38 0,2-4-34 0,-2-3-47 15,2-1-64-15,-2 3-327 0,-2-4-838 0,7 3 371 0</inkml:trace>
          <inkml:trace contextRef="#ctx0" brushRef="#br0" timeOffset="194189.0577">6785 13548 74 0,'0'0'296'0,"0"0"-10"15,0 0-21-15,0 0-20 0,0 0-15 0,0 0-19 16,0 0-15-16,0 0-13 0,15 0-3 0,-15 0-11 16,0 0-11-16,0 0-2 0,19-9-9 0,-19 9-6 15,14-4-5-15,-14 4 2 0,13-3-16 0,-13 3 0 16,17-5-3-16,-10 3-6 0,-7 2 2 0,17-3-12 15,-6 2 1-15,-11 1-4 0,21-6 1 0,-9 3-4 16,2 1-3-16,1-2-10 0,1 1-4 0,-6 2-8 16,7-4 1-16,-4 4-3 0,2-2-3 0,-3 2-5 15,0-1-5-15,-1-2 0 0,0 2-5 0,1-2-3 16,-1 3-3-16,-11 1 0 0,22-4-4 0,-13 2 6 16,-9 2-13-16,24-5 1 0,-15 5-4 0,-9 0-3 0,13-3-1 15,-13 3-3-15,14-3-3 0,-14 3-5 0,12-1-3 16,-12 1 0-16,0 0-3 0,0 0 2 15,13 0-1-15,-13 0-3 0,0 0 1 0,0 0-3 0,14 1 2 16,-14-1-4-16,0 0-11 0,0 0-14 0,0 0-11 16,0 0-22-16,0 0-19 0,0 0-23 0,0 0-22 15,0 0-11-15,0 0-22 0,0 0-29 0,0 0-34 16,0 0-37-16,0 0-40 0,0 0-81 0,0 0-240 16,0 0-659-16,-33-11 291 0</inkml:trace>
          <inkml:trace contextRef="#ctx0" brushRef="#br0" timeOffset="194708.3289">7037 13294 224 0,'0'0'277'0,"0"0"-19"0,0 0-12 0,0 0-15 0,0 0-10 15,11-2-14-15,-11 2-10 0,0 0-2 0,0 0-19 16,0 0-12-16,0 0-12 0,0 0-6 16,0 0-11-16,0 0-8 0,0 0-10 0,0 0-8 0,0 0-11 15,0 0-2-15,0 0-5 0,0 0-8 0,0 0 4 16,0 0 7-16,0 0-4 0,12 22 3 15,-12-22-1-15,-2 11 8 0,2-11 2 0,2 16-1 0,1-6 2 16,-3 0-2-16,0-10 0 0,5 19-1 0,-3-7 2 16,-2 2-2-16,1-7 2 0,4 7-4 0,-4 0-2 15,4-5-4-15,-2 6 4 0,-2-1 0 0,4-1-2 0,-1-1-3 16,-1 5-3-16,2-5-2 0,1 1 0 16,-5-6-2-16,4 4-7 0,-4 2-1 0,2-3-1 15,0 1-4-15,0-2-4 0,3 3-1 0,-4-2-11 16,1-1 2-16,-3-9-4 0,1 16-5 0,1-9 3 0,-2-7-6 15,3 17-6-15,-3-17 0 0,1 10-4 16,-1-10-3-16,2 11-5 0,-2-11-1 0,0 0-2 16,0 12-5-16,0-12 1 0,0 0-5 0,0 0-3 0,0 0-9 15,0 0-12-15,0 11-17 0,0-11-25 0,0 0-21 16,0 0-30-16,0 0-26 0,0 0-46 0,0 0-44 16,0 0-56-16,0 0-48 0,0 0-47 0,0 0-68 15,0 0-376-15,0 0-880 0,0 0 389 0</inkml:trace>
          <inkml:trace contextRef="#ctx0" brushRef="#br0" timeOffset="195295.5778">7526 13277 207 0,'0'0'244'0,"0"0"-11"0,0 0-5 0,5-7-7 0,-5 7-4 15,0 0-3-15,0 0-5 0,0 0-6 0,0 0 1 16,0 0-3-16,0 0-9 0,0 0-5 0,9-7-5 16,-9 7-3-16,0 0-10 0,0 0-16 0,0 0-11 15,0 0-8-15,0 0 4 0,0 0 3 0,0 0-4 16,0 0 1-16,9 20 1 0,-9-20 2 0,6 15 4 15,-6-8-2-15,1 3-1 0,5 4-1 0,-1-7-3 16,-5 3-3-16,3 4 3 0,-3-5 0 0,6 4-3 16,-5 1-9-16,4-3 2 0,-1 0-8 0,3 0-6 15,-4 2 3-15,0-4-9 0,0 2 11 0,-1 0-19 16,4 2 3-16,-2-2 6 0,1-2-19 0,-2 2-1 0,1-1-10 16,-1-2-5-16,0 2 10 0,0-2-22 15,-3-8-18-15,8 16 9 0,-5-8-5 0,1 0-13 16,-4-8 11-16,3 14-4 0,-3-14-7 0,2 11 0 15,-2-11-7-15,1 11-2 0,-1-11-2 0,0 0-1 0,3 9-18 16,-3-9-9-16,0 0-22 0,0 0-34 0,2 11-38 16,-2-11-40-16,0 0-46 0,0 0-65 0,0 0-74 15,0 0-83-15,0 0-108 0,-18 6-465 0,18-6-1060 16,0 0 468-16</inkml:trace>
        </inkml:traceGroup>
        <inkml:traceGroup>
          <inkml:annotationXML>
            <emma:emma xmlns:emma="http://www.w3.org/2003/04/emma" version="1.0">
              <emma:interpretation id="{5ECC03FF-2FDE-437A-9D73-91AB568C8014}" emma:medium="tactile" emma:mode="ink">
                <msink:context xmlns:msink="http://schemas.microsoft.com/ink/2010/main" type="inkWord" rotatedBoundingBox="15035,13971 18300,13811 18363,15107 15098,15266"/>
              </emma:interpretation>
            </emma:emma>
          </inkml:annotationXML>
          <inkml:trace contextRef="#ctx0" brushRef="#br0" timeOffset="196923.2168">8263 13413 236 0,'0'0'295'0,"3"11"-16"0,-3-11-8 0,0 0-16 16,6 6-13-16,-6-6-11 0,0 0-15 0,6 9-9 0,-6-9-10 16,0 0-13-16,0 0-18 0,7 9-6 0,-7-9-19 15,8 2-2-15,-8-2-5 0,0 0-10 16,3 12-6-16,-3-12-9 0,-3 13-15 0,3-13-2 0,-9 16-15 15,3-3-3-15,-1 0-11 0,-1-2-9 0,-2 4-18 16,1-1-21-16,-2-1-17 0,2 1-24 0,-1 3-26 16,1-2-26-16,-4 2-26 0,1 2-31 0,3-3-27 15,1-4-32-15,-2-1-38 0,4-3-56 0,-5 4-202 16,5-3-530-16,0-5 235 0</inkml:trace>
          <inkml:trace contextRef="#ctx0" brushRef="#br0" timeOffset="199885.5051">8716 12670 12 0,'0'0'196'0,"0"-14"-8"15,0 14-12-15,0 0-12 0,0 0-6 0,0 0-5 16,0 0-11-16,0 0-4 0,0 0-5 0,0 0-11 0,0 0-7 16,0 0-2-16,0 0-3 0,0 0-4 15,0 0-5-15,0 0-6 0,0 0 3 0,0 0 0 0,0 0-2 16,0 0-6-16,0 0 1 0,0 0-2 0,0 0-1 16,0 0 0-16,0 0 2 0,0 0-10 0,-7-7-2 15,7 7 1-15,0 0-12 0,0 0 5 0,0 0 1 16,0 0 6-16,0 0-16 0,0 0 1 0,0 0-2 15,0 0 2-15,0 0-4 0,0 0-1 0,0 0-6 16,0 0-3-16,0 0-9 0,0 0 7 0,0 0-7 16,0 0-5-16,0 0 11 0,22-4 1 0,-22 4-4 15,0 0 15-15,0 0-19 0,20 5-4 0,-20-5-3 16,16 2 2-16,-16-2 3 0,14 4-2 0,-5-1 7 16,-2 1-10-16,3-1 0 0,4 2 2 0,-5 0-3 0,1-1 15 15,1-2-13-15,-1 2 4 0,7 1-9 0,-1 0 10 16,-1-1 6-16,3 1 4 0,-2-2-7 0,2 2 4 15,0 0-6-15,3-1 0 0,-2 2 0 0,1-1 9 16,-2 0-11-16,7 0 2 0,2 2 1 0,-3-4-3 16,-4 1-3-16,0 1 4 0,-1 0-8 0,-2-2-1 15,1 2-2-15,-1-5-2 0,0 6 3 0,-1-1-4 16,1-2-1-16,-2 3 2 0,1-1 1 0,-1-4 0 16,-3 4-6-16,1 0 6 0,-1-4-1 0,-3 3 0 15,3-3-1-15,-3 2-3 0,3 0-2 0,-12-3 2 16,15 3 1-16,-15-3-1 0,18 1 5 0,-9 2-6 15,0 2 4-15,-9-5-5 0,15 2-3 0,-15-2 2 16,13 4 0-16,-13-4-3 0,13 3 0 0,-13-3-1 0,12 3-1 16,-12-3-3-16,0 0 1 0,14 1 2 15,-14-1-8-15,0 0 4 0,13 2-2 0,-13-2 2 16,0 0-1-16,14 0-4 0,-14 0 1 0,0 0-3 0,0 0 2 16,13 1 3-16,-13-1-6 0,0 0-6 0,0 0-12 15,0 0-17-15,7 6-18 0,-7-6-27 0,0 0-28 16,0 0-28-16,0 0-22 0,0 0-24 0,0 0-16 15,0 0-23-15,0 0-21 0,0 0-31 0,0 0-29 16,0 0-47-16,0 0-332 0,0 0-737 0,-32-16 326 16</inkml:trace>
          <inkml:trace contextRef="#ctx0" brushRef="#br0" timeOffset="200499.698">9607 12484 53 0,'0'0'235'0,"0"0"-12"15,0 0-9-15,0 0-8 0,0 0-7 0,0 0-12 16,0 0-7-16,0 0-8 0,3-11-9 15,-3 11-10-15,0 0-9 0,0 0-18 0,0 0-8 0,0 0-7 16,0 0 0-16,0 0-3 0,0 0 0 0,15 17-1 16,-15-17-4-16,9 12-6 0,-5-2-3 15,1-2-2-15,-2 0-4 0,1 3-8 0,-2-2 7 0,2 4-2 16,-1 3 4-16,2-4-9 0,0 2-2 0,-3 2-2 16,-1-1-3-16,-1 1 1 0,0-1 1 0,3 0-8 15,-1-1-1-15,-2 3 7 0,1-2 9 0,1-1-12 16,-2 4 1-16,3-1-6 0,-3-3 2 0,1 3 6 15,-1 0-12-15,5 1-1 0,-5-2-5 0,1 2 4 16,-1 0-1-16,2-1-2 0,-4 8-3 0,2-9-2 0,0 0 2 16,2 4-2-16,-1-3 4 0,-2 8-3 0,-1-11-1 15,2 10-5-15,-4 1 3 0,2-2 0 16,1 0-4-16,-4-7-4 0,2 2 3 0,-3 6-1 16,1-3-5-16,-3 1 0 0,2-4 2 0,0 5-3 0,-1-5 0 15,-1 2-1-15,-1-3 1 0,2-1 0 0,-2-2-1 16,-3-1 1-16,3 1 19 0,-1 0 3 15,-2-3-5-15,3-2-2 0,-3 2-2 0,1-4-3 0,-4-1-2 16,5 3-2-16,-2-6-1 0,3 4-1 0,-1-4-3 16,10-3 2-16,-20 3-7 0,11-3-2 0,9 0-1 15,-19 0-7-15,19 0 0 0,-15-3-1 0,15 3-2 16,-13-4-6-16,13 4-3 0,-12-8-14 0,4 3-10 16,8 5-16-16,-12-7-13 0,12 7-28 0,-12-9-16 15,12 9-15-15,-7-9-17 0,7 9-25 0,-12-6-29 16,12 6-19-16,-8-7-29 0,8 7-15 0,0 0-26 15,-8-8-31-15,8 8-38 0,0 0-55 0,0 0-334 16,-9-3-778-16,9 3 344 0</inkml:trace>
          <inkml:trace contextRef="#ctx0" brushRef="#br0" timeOffset="201038.858">9890 13325 187 0,'2'-10'304'0,"-2"10"-13"15,0 0-12-15,0 0-16 0,7-6-16 0,-7 6-22 16,0 0-17-16,0 0-13 0,0 0-9 0,0 0-6 15,0 0 0-15,15 16 14 0,-15-16-11 0,5 16-5 0,-2-6-1 16,-1 3-2-16,3-2-4 0,-2 2 7 16,1 2-5-16,1 1-2 0,-2-5-4 0,3 3-6 15,-2 3-2-15,5-2-2 0,-3 2-8 0,-4-3-5 0,4 2-11 16,0 0-7-16,-2-1-6 0,1 0-5 16,-2-5-7-16,3 2-7 0,-3-2-8 0,1 0-10 15,-1 0-7-15,0-2-3 0,-3-8-11 0,3 18-3 0,-3-18-6 16,4 13-6-16,-2-5-2 0,-2-8-1 15,4 12-12-15,-4-12-6 0,0 9-17 0,0-9-26 0,0 0-28 16,0 13-35-16,0-13-37 0,0 0-33 0,0 0-48 16,0 0-37-16,0 0-43 0,0 0-57 0,0 0-66 15,0 0-405-15,0 0-872 0,0 0 386 0</inkml:trace>
          <inkml:trace contextRef="#ctx0" brushRef="#br0" timeOffset="201480.2772">10288 13369 190 0,'0'0'235'0,"0"0"-8"0,0 0-15 16,0 0-7-16,0 0-12 0,0 0-3 0,0 0-10 15,0 0-5-15,0 0-3 0,-13 31-8 16,13-31-2-16,-9 13 0 0,5-7-5 0,-4 4-5 15,2-2-6-15,-3-1 1 0,0 0-1 0,5 2-5 0,-8 3-9 16,0-3-8-16,0 3 0 0,3 1-6 16,-1-2-3-16,1 0 0 0,1-1-3 0,2 0-9 0,-4-1-3 15,5 1-6-15,1-3-6 0,4-7-5 0,-14 13-11 16,8-5 0-16,3-2-3 0,3-6-5 0,0 0-4 16,-4 15-2-16,4-15 4 0,-2 10-3 0,2-10-1 15,0 0-2-15,0 0-1 0,3 14 1 0,-3-14 1 16,8 3 2-16,-8-3-1 0,9 7-1 0,-9-7-3 15,10 3 1-15,-10-3-3 0,18 4-2 0,-10-3-2 16,-8-1-5-16,24 2 0 0,-16-2-4 0,-8 0-5 16,23-3-3-16,-11 0-4 0,0 2-2 0,3 0-2 15,1-2-2-15,-3-3-9 0,1 6-14 0,-4-2-22 0,2 1-22 16,-12 1-31-16,21-4-36 0,-7-3-27 0,-4 5-26 16,-1-2-25-16,-9 4-24 0,16-2-27 0,-7-3-22 15,-9 5-15-15,14-4-19 0,-4 2-21 16,-10 2-41-16,11-9-217 0,-11 9-623 0,13-6 276 15</inkml:trace>
          <inkml:trace contextRef="#ctx0" brushRef="#br0" timeOffset="201794.4513">10645 13514 211 0,'0'0'245'0,"0"0"-14"0,0 0-12 0,0 0-8 16,13 1-9-16,-13-1-2 0,0 0-12 0,0 0-1 15,15 0-9-15,-15 0-6 0,0 0-4 0,18 2-6 16,-18-2-5-16,16 0-9 0,-8 0-6 0,-8 0-1 16,19 0 2-16,-7 0-6 0,0 0 1 0,-12 0-13 15,23 0-4-15,-10 0-11 0,3-2-3 0,-2 1-11 16,1-1-4-16,0 0-14 0,-2-1 1 0,3 3-9 0,-5-1-11 16,2-1-1-16,-13 2-7 0,23-2-12 0,-13 0 9 15,1-1-11-15,-11 3 2 0,16-4-8 16,-16 4-3-16,16-2-4 0,-16 2 0 0,15-5-1 15,-15 5-7-15,12-2-9 0,-12 2-8 0,0 0-10 0,12-4-15 16,-12 4-21-16,0 0-15 0,9-7-19 0,-9 7-18 16,0 0-21-16,0 0-20 0,0 0-33 0,0 0-31 15,0 0-35-15,0 0-41 0,0 0-297 0,0 0-625 16,0 0 278-16</inkml:trace>
          <inkml:trace contextRef="#ctx0" brushRef="#br0" timeOffset="202162.4982">10831 13357 102 0,'-1'-12'269'16,"1"12"-13"-16,0 0-8 0,0 0-6 0,0 0-10 0,0 0-7 15,0 0-19-15,0 0-13 0,0 0-8 16,0 0-4-16,0 0-4 0,0 0 1 0,0 0-1 15,0 0-5-15,0 0 8 0,16 32-13 0,-11-24 8 16,-2 2-1-16,0 2 0 0,-2-6 6 0,5 10-8 16,-4-3-2-16,2 0-3 0,-1 4-6 0,1-3-8 15,-1 0-6-15,3 0-1 0,-1-1-8 0,-2-1-10 16,0-2-10-16,-2 0-10 0,4 1-9 0,-1 0-9 0,1 2-8 16,-1-2-8-16,-2 0-5 0,-1-1-8 0,4 0-3 15,-5-10-7-15,3 13-4 0,1-8-7 0,-4-5 1 16,5 14-6-16,-5-14-16 0,1 14-14 0,-1-14-21 15,2 7-29-15,-2-7-24 0,0 0-25 0,1 11-33 16,-1-11-25-16,0 0-29 0,0 0-18 0,0 0-24 16,6 6-28-16,-6-6-38 0,0 0-46 0,0 0-73 15,0 0-273-15,18-23-737 0,-15 12 326 0</inkml:trace>
          <inkml:trace contextRef="#ctx0" brushRef="#br0" timeOffset="202498.1651">11222 13288 92 0,'0'0'324'16,"0"0"-12"-16,6-7-16 0,-6 7-15 0,0 0-17 15,0 0-9-15,0 0-7 0,0 0 0 0,16 10 2 16,-16-10-5-16,5 8-3 0,-5-8-9 0,7 15 5 0,2-4-1 16,2 0 1-16,-4 2-11 0,-1-1-4 0,0 2-7 15,2-1-5-15,-4 5-10 0,0-5-9 0,5 2-17 16,-1-1-14-16,-2 0-13 0,-2 0-15 0,2 0-9 16,0-2-9-16,0 0-15 0,-1 1-11 0,-2 2-7 15,1-3-15-15,2-2-25 0,-4 0-35 0,2-4-45 16,-1 2-48-16,-3-8-61 0,5 19-64 0,-2-14-51 15,-3-5-59-15,0 0-81 0,-2 18-440 0,2-18-912 16,0 0 404-16</inkml:trace>
        </inkml:traceGroup>
        <inkml:traceGroup>
          <inkml:annotationXML>
            <emma:emma xmlns:emma="http://www.w3.org/2003/04/emma" version="1.0">
              <emma:interpretation id="{366C2502-BAC2-497F-994B-B43B856A9800}" emma:medium="tactile" emma:mode="ink">
                <msink:context xmlns:msink="http://schemas.microsoft.com/ink/2010/main" type="inkWord" rotatedBoundingBox="19391,13741 21455,13640 21499,14540 19435,14641"/>
              </emma:interpretation>
            </emma:emma>
          </inkml:annotationXML>
          <inkml:trace contextRef="#ctx0" brushRef="#br0" timeOffset="204693.3046">12449 12868 95 0,'0'0'355'16,"9"36"-12"-16,-6-30-21 0,-1 9-9 15,-2-5-17-15,1 4-5 0,1-1-17 0,4 3-7 16,1-1-12-16,-1 0-9 0,5 0-15 0,2 1-9 0,-1-4-13 16,1 1-14-16,2 0-23 0,0-2-11 0,9 0-6 15,-5-3-19-15,-2-2-10 0,2 1-12 0,-1-4-4 16,2 1-14-16,-4-1-6 0,2 0-15 0,-2-6-2 16,2 1-5-16,0-2-14 0,-2 0 2 0,2-3-8 15,-1 1-2-15,-1 1-5 0,-4-5-4 0,2 3-8 16,-4-1-7-16,2-2-6 0,-2 3-4 0,-1-6-7 15,-1 1-7-15,-4 2-14 0,-2-3 3 0,2-1-11 16,-4 3-10-16,0-3-2 0,-3-3-2 0,0 7-6 16,-3-6-2-16,2 3 3 0,-4 3 3 0,2-1-2 0,-6 0 5 15,3 1 4-15,-4 3 3 0,4 5-3 16,-7-6 7-16,2 5 0 0,2 2 4 0,-4-2 1 0,-2 2 5 16,3 2 18-16,0 3-3 0,-3-2 4 0,3 6 14 15,-2 0 0-15,2 0 4 0,-6 7 3 16,9-3 1-16,-6 8 3 0,6 1 5 0,5 0 0 15,-4 0 3-15,5-1-1 0,2-2 2 0,2-1-7 16,1 2 0-16,1-2-1 0,3-2-3 0,3 3-1 0,0-3-2 16,1-1-1-16,-1-3 2 0,6 3-5 0,-2-3 0 15,1-1-2-15,2-3 0 0,2-1 0 0,0-2-8 16,3-4-6-16,0-3-8 0,1 0-7 0,-1-1-6 16,7-5-9-16,-4-4-2 0,2 0-2 0,-2-1 0 0,1-1-1 15,-3-3-5-15,-1-2-2 0,-3 0-5 16,-1-1 2-16,-2 2-6 0,-1-1 6 0,-3 3 4 15,-1-4-1-15,-1 3 3 0,-4 5 9 0,2 3 4 0,-2 1 6 16,-2 9 8-16,6-17 0 0,-6 17-1 0,3-7 4 16,-3 7-2-16,4-10-6 0,-4 10 8 0,0 0-5 15,0 0 1-15,0 0 11 0,0 0 7 0,18 27-1 16,-15-19 9-16,3 2 3 0,0 1 4 0,1 2 2 16,4 2 0-16,-1-4 4 0,2 4-5 0,0-3 3 15,2-2-1-15,1 1-1 0,-4 0-4 0,4 2-3 16,-1-7 7-16,-2 3-2 0,3-3 0 0,1-3 2 15,-1-2 0-15,0-1-2 0,1 0 1 0,-1-3-3 16,3-1-3-16,-1-1-3 0,-3-1 1 0,4-1-2 16,-4-4 1-16,4 1-6 0,-3 0 1 0,-2-4-4 15,6-3-14-15,-4-1-4 0,-7 5-7 0,4-9-9 16,1 0 2-16,-5-1-21 0,1-2-12 0,-5 4-6 0,0-6 0 16,1 2-8-16,-2 1-1 0,-2-3 2 0,-2-1 3 15,-1 2 20-15,-2 3-12 0,1-1 3 0,-2-1 10 16,0 3 3-16,-4 2 5 0,1 2 7 0,-2 1 4 15,-2-1 1-15,1 3 9 0,-1-1 2 0,0 5 12 16,-1-3-1-16,1 6 4 0,2 0 8 16,2 3-10-16,-2-1 10 0,-2 5 14 0,12 1-15 0,-15-4-1 15,15 4-2-15,-19 5 1 0,13 1 15 0,6-6-2 16,-15 17-8-16,9-6 11 0,0 5 1 0,0 0 14 16,4 2 4-16,2 6 6 0,0 0 0 0,5 4 7 15,-2-3 0-15,1 1 9 0,4 2 9 0,1 6-10 16,1-7 0-16,2-3-1 0,3 11 4 0,-3-10-4 15,1-2-2-15,1-3 4 0,1 3-8 0,-2-3 3 16,2-6-7-16,-2 1-1 0,4 1-7 0,2 0 1 16,-4-6-3-16,-2 5-6 0,-1-9-8 0,2 3-20 0,-1-2-22 15,-4-3-33-15,2 2-41 0,-1-5-43 0,-10-1-32 16,18 4-40-16,-11-4-45 0,-7 0-55 0,0 0-81 16,20-4-308-16,-20 4-753 0,10-7 333 0</inkml:trace>
          <inkml:trace contextRef="#ctx0" brushRef="#br0" timeOffset="205067.5938">13956 12255 199 0,'0'0'337'0,"0"0"-23"0,-2-11-23 16,2 11-26-16,0 0-19 0,0 0-22 16,0 0-17-16,0 0-1 0,0 0-10 0,0 0-8 0,0 0 2 15,17 35-5-15,-10-18-6 0,-1-3 2 0,4 8-2 16,-2 2 4-16,1 0-1 0,3-3-5 16,0 4 1-16,0 2-8 0,1-2-4 0,-4-1-5 0,4 0-4 15,-4 4-7-15,3-5-11 0,0 3-9 0,2-2-11 16,-5-1-7-16,4 1-13 0,-2-4-6 0,-4-3-9 15,5 3-5-15,-5 4-14 0,1-4-5 0,-1-2-5 16,1-2-7-16,-4-5-4 0,2 6-9 0,-1 0-29 16,-1-5-22-16,1-3-28 0,-1 1-33 0,-4 1-31 15,3-4-39-15,-3-7-17 0,2 13-26 0,-2-13-24 16,3 11-27-16,-3-11-37 0,0 0-48 0,0 0-74 16,-12 11-279-16,12-11-737 0,0 0 326 0</inkml:trace>
          <inkml:trace contextRef="#ctx0" brushRef="#br0" timeOffset="205450.6259">13971 12817 67 0,'0'0'364'0,"-14"2"-30"0,14-2-25 0,0 0-29 0,-16 1-7 16,16-1-17-16,0 0-24 0,0 0-22 0,0 0-15 15,0 0-26-15,0 0-9 0,0 0-28 0,0 0-7 16,43-8-19-16,-27 5 5 0,1 0-19 0,4-3-10 15,3-1-15-15,-5 2-10 0,6-2-12 0,-2-3-6 16,2 3-15-16,-3 1-1 0,-2 1-11 0,-1-1 2 16,1 2 1-16,-1 0-1 0,-3 0-6 0,2-3 0 15,-3-1-1-15,2 1 1 0,-4 1 6 0,2 0 2 16,-2-2 12-16,1 2 1 0,-4 1 7 0,1-1 5 16,-4 4 6-16,4-6 5 0,-4 5 3 0,-7 3-10 15,13-7 15-15,-13 7 3 0,12-5-11 0,-12 5-2 0,8-2-5 16,-8 2-11-16,0 0 7 0,13-4-20 15,-13 4 12-15,0 0-2 0,0 0 5 0,18 6-5 16,-18-6-2-16,8 4 2 0,-8-4-2 0,0 0-1 0,7 7-6 16,-7-7 6-16,6 7-4 0,-6-7-4 0,0 0 7 15,3 13-13-15,-3-13-14 0,0 0-24 0,0 0-14 16,-7 15-53-16,7-15-38 0,-11 10-33 0,5-4-56 16,-4-4-58-16,10-2-93 0,-20 5-239 0,13-5-658 15,7 0 292-15</inkml:trace>
        </inkml:traceGroup>
        <inkml:traceGroup>
          <inkml:annotationXML>
            <emma:emma xmlns:emma="http://www.w3.org/2003/04/emma" version="1.0">
              <emma:interpretation id="{AAC2F653-7108-4BE4-8472-2A86E4DCDE39}" emma:medium="tactile" emma:mode="ink">
                <msink:context xmlns:msink="http://schemas.microsoft.com/ink/2010/main" type="inkWord" rotatedBoundingBox="22292,13562 26154,13373 26202,14354 22341,14543"/>
              </emma:interpretation>
            </emma:emma>
          </inkml:annotationXML>
          <inkml:trace contextRef="#ctx0" brushRef="#br0" timeOffset="206678.4025">15550 12201 231 0,'-3'-13'277'0,"-1"6"-11"0,1-7-15 0,0 4-4 16,3 10-10-16,-3-17-20 0,3 17-2 0,-5-11-17 15,5 11-15-15,0 0-24 0,0 0-3 0,0 0-5 16,0 0 4-16,0 0-1 0,30 21-2 0,-17-1-6 16,2 3-5-16,2 1-1 0,2 9 4 0,-1 0 0 15,3 4-6-15,-2 3-8 0,-1-2-8 0,2 3-3 16,-3-3-14-16,1 0-11 0,-3-2-1 0,2 3-13 16,-4-4-2-16,0-1-15 0,-1 1 0 0,-4-7-5 0,1-4-4 15,1-3-6-15,-5-3-6 0,1-2-2 16,-2 0-1-16,2-1-5 0,0 0-4 0,-4-11-6 15,-2-4 1-15,6 17 0 0,-5-12-4 0,-1-5 0 0,5 10 4 16,-5-10-6-16,3 9 1 0,-3-9-11 0,0 0-2 16,0 0-15-16,0 0-5 0,0 0-7 0,0 0-15 15,0 0-6-15,0 0-10 0,-29-19-3 0,16 11-7 16,1-3-8-16,-3 1 5 0,-4 3-9 0,-2-3 7 16,-5 0 7-16,1 2 15 0,-2 0-3 15,-1 2 10-15,2 3-5 0,-2-3 8 0,3 6 8 0,-2-4 5 16,0 4 5-16,2 4 14 0,4-1 2 0,1 1 9 15,1-2 13-15,4 3 5 0,-3 1 6 0,3 1 1 16,2 3 8-16,1-1 8 0,3 0-12 0,3 1 1 16,0 1 2-16,2 1 2 0,2 2 2 0,2 1-3 15,0-2 0-15,5-2-4 0,-1 0 0 0,5 3-2 16,0-3-4-16,0 3 0 0,7-4-2 0,-1 1-2 0,3-5 0 16,6 1-4-16,1-2-2 0,5 1-8 15,-2-6-7-15,1-4-8 0,2-3-8 0,-3-1-10 16,11-3-3-16,-7 6-15 0,-6-5-9 0,3-5 3 0,8 4-12 15,-4-12-10-15,-3 0-4 0,-5 8 2 0,-4-2-7 16,3-1 7-16,-8 0 5 0,-4 5 0 16,-3 0 14-16,1-3 3 0,-1-1-1 0,-4 8 6 0,-1 2 22 15,1-2 1-15,-5 9 22 0,4-13 7 0,-4 13 8 16,2-9 2-16,-2 9-3 0,0 0 2 0,6-9-3 16,-6 9-6-16,0 0 5 0,0 0 6 0,0 0 8 15,0 0-2-15,25 13 7 0,-19-8-5 0,2 2-2 16,3 1 2-16,-3-1-5 0,4 6 1 0,-2-2-16 15,4 3 12-15,-2-2 5 0,0 0-11 0,-5 1-6 16,6 0 2-16,-4-1-21 0,0 0-16 0,-4-5-23 16,5 4-24-16,-5-3-17 0,-2 0-22 0,3 1-19 15,-5 1-28-15,-1-10-30 0,-6 15-39 0,3-6-54 0,3-9-79 16,-12 3-218-16,12-3-623 0,0 0 276 0</inkml:trace>
          <inkml:trace contextRef="#ctx0" brushRef="#br0" timeOffset="207045.3588">16209 12561 278 0,'8'-7'356'0,"1"1"-26"16,3-1-23-16,1-3-15 0,2 3-20 0,3-1-21 15,7-4-18-15,-1 2-10 0,1 0-25 0,5 3-4 16,-2 0-23-16,-1 1-5 0,2 2-10 0,2 3-5 15,-3 2-8-15,2 3-10 0,-6 2-6 0,1 1-5 16,-1 5 1-16,-3-2-1 0,-6 3-5 0,-2-2-4 16,-2 5 5-16,-2-1-2 0,-3 1 0 0,-2 0 6 15,-2 5-1-15,-1 0-2 0,-4 6 2 0,-3-6-6 16,2 8-5-16,-2-5-2 0,0-2-12 0,0 2-5 0,3 0-6 16,-3-7-5-16,2-1-8 0,1-1-8 0,1-5-6 15,2 1-8-15,-3 2-2 0,3-13-3 0,-1 18-3 16,1-18-2-16,1 11-5 0,-1-11-4 0,6 17-6 15,0-14-11-15,-6-3-15 0,12 2-17 0,-12-2-25 16,15 4-31-16,-15-4-30 0,18-4-34 16,-18 4-30-16,19-5-29 0,-8 1-22 0,-4 1-29 0,-7 3-35 15,15-10-46-15,-8 4-61 0,-7 6-345 0,6-14-796 16,-6 14 352-16</inkml:trace>
          <inkml:trace contextRef="#ctx0" brushRef="#br0" timeOffset="207443.7434">16472 12806 281 0,'-14'-5'345'15,"14"5"-25"-15,0 0-23 0,0 0-26 0,-9-6-26 16,9 6-22-16,0 0-28 0,0 0-21 0,0 0-14 0,30-14-14 16,-18 10-18-16,1 2-13 0,5-4-14 15,-1 1-9-15,8-2-14 0,0 1-9 0,2 2-3 16,2 1-8-16,-4-2-7 0,0 4-7 0,4-1 2 0,-2 1-5 15,-1-3 5-15,0 2 6 0,1 2 6 0,-8-1 11 16,2 2 14-16,-2-1 11 0,1-1 9 16,-1 2 7-16,-1 1 8 0,-2 0 2 0,1 0 4 0,-4 1 0 15,-2-1 3-15,1 5-3 0,-2-1 2 0,0-2-1 16,1 1-10-16,-4 0-6 0,1 3-6 0,-2-2-10 16,1-1-5-16,-1 2-10 0,0 0-7 0,-6-7-5 15,12 13-11-15,-9-7-2 0,2 2-5 0,-5-8-14 16,5 10-18-16,-2-3-32 0,-3-7-38 0,0 0-35 15,-1 17-45-15,1-17-37 0,0 0-39 0,-6 12-55 16,6-12-48-16,-12 2-86 0,12-2-340 0,0 0-798 16,-22-7 353-16</inkml:trace>
          <inkml:trace contextRef="#ctx0" brushRef="#br0" timeOffset="207541.4808">17073 12232 253 0,'7'-15'340'0,"2"-3"-31"0,0 3-34 16,-4 2-28-16,0 4-25 0,1-1-35 16,0 2-36-16,0 3-43 0,0-2-47 0,-6 7-49 0,9-6-59 15,2 2-72-15,-11 4-215 0,0 0-360 0,15 0 159 16</inkml:trace>
          <inkml:trace contextRef="#ctx0" brushRef="#br0" timeOffset="208262.2971">17378 12182 129 0,'-4'-11'245'0,"-2"3"-8"0,6 8-15 0,-7-17-5 0,5 8-2 16,2 9-9-16,-6-16-8 0,3 10-9 0,3 6-9 15,-3-13 0-15,3 13-16 0,0 0-4 0,-3-12-16 16,3 12-18-16,0 0-10 0,0 0-3 0,0 0-1 15,0 0 5-15,0 0 5 0,6 49 2 0,-4-24 6 16,4 10 9-16,4 5-2 0,-1 0-5 0,-2 1 10 16,2-1 6-16,8 0-1 0,-4 2-4 0,5-3-5 15,0 3-3-15,1-7-5 0,-1 0-9 0,0-1-9 16,0 1-9-16,-6-8-7 0,7 6-10 0,-8-8-8 16,1-1-7-16,6 0-4 0,-6 1-8 0,-5-3-7 0,2 2 0 15,-2-9-7-15,-1 0-16 0,0 1-17 16,-1 2-22-16,1-2-35 0,-5-1-44 0,1-4-36 0,2-5-39 15,-4-6-29-15,6 16-32 0,-6-16-24 0,0 14-41 16,0-14-67-16,0 0-356 0,0 0-771 16,0 0 342-16</inkml:trace>
          <inkml:trace contextRef="#ctx0" brushRef="#br0" timeOffset="208939.033">17817 12831 14 0,'12'-1'292'0,"-12"1"-16"15,13-3-5-15,-13 3-14 0,20-3-8 0,-11-1-15 16,4 0-9-16,2 0-11 0,1 1-16 0,-1-4-18 16,3 4-17-16,-1-4-11 0,-1 0-11 0,3-1-14 15,-4 1-18-15,2-1-11 0,-1 3-10 0,-1-5-5 16,-2 2-7-16,2 0-6 0,-3-1-7 0,-1-1-3 0,-4 3-8 16,1-1-5-16,-2 0-4 0,-3 0-7 0,-3 8-3 15,4-19-1-15,-5 8-7 0,1 11 0 16,-6-17-7-16,1 8-2 0,-2-2-4 0,-1 4 5 0,1 1-4 15,-7-1-3-15,-2 2 0 0,1 1-7 0,-1 4 10 16,-2 1-1-16,0 2 10 0,1 1-5 0,1 0 4 16,1 2 9-16,0 5 5 0,3 0-2 0,0 2 1 15,3 0 16-15,2 2 1 0,-2 1 5 0,4-1-3 16,2 1 6-16,3 7-3 0,0-6 0 0,5 0-1 16,-2 1 4-16,3 0-6 0,3-1-1 0,-2-3-5 15,7 0-1-15,1 1-6 0,0-6 1 0,4 8-10 16,0-5 2-16,-1-4-6 0,-1-3 3 0,1 1-8 15,1-2 4-15,-3-3-7 0,2-6 0 0,2 5-2 16,-1-6-1-16,0 3-1 0,-2-4-3 0,2-1 4 16,4-5-5-16,-7 2-7 0,2 2 10 0,-2-9-5 15,1 7-5-15,2-3 3 0,-6 2 1 0,2 1 1 0,-3 0-9 16,2 3 3-16,-5-2-2 0,3 3-8 0,-3 3 7 16,1-1-3-16,-1 1 11 0,-9 4-15 0,19-4 1 15,-19 4 2-15,15 3 2 0,-15-3-2 16,20 3 1-16,-13 1 2 0,4 6-5 0,-4-7 2 0,3 4 11 15,-2 1-8-15,1-1 0 0,-3 0-3 0,1 0 2 16,1 0 0-16,1 0 2 0,-6 0 2 0,4 1 1 16,-7-8-2-16,6 9 10 0,-1-2-4 0,-5-7 3 15,0 0 5-15,8 7 16 0,-8-7-4 0,0 0 16 0,0 0 9 16,5 10 7-16,-5-10 5 0,0 0-5 16,0 0 3-16,0 0 2 0,0 0-3 0,0 0-1 15,0 0-1-15,0 0 1 0,0 0-2 0,-10-33-4 0,10 33-2 16,-2-19-6-16,1 5-2 0,-2 5-4 15,3-6-4-15,3 1-7 0,-2 5-3 0,4-3-11 16,-1 0-12-16,0-3-20 0,2 7-22 0,2-3-33 0,2 1-30 16,-2 4-48-16,-1-1-30 0,-1-1-34 0,3 4-28 15,5 0-26-15,-4 1-34 0,-10 3-32 0,16-6-42 16,-8 2-323-16,-8 4-756 0,16-3 334 0</inkml:trace>
          <inkml:trace contextRef="#ctx0" brushRef="#br0" timeOffset="209169.3144">18837 12631 160 0,'0'0'254'0,"13"-3"-18"0,-13 3-16 16,12-1-6-16,-12 1-15 0,14 4-10 0,-5-1 0 15,-9-3-6-15,18 6 0 0,-9-1-6 0,4 2-7 16,-1 4 7-16,-3-4-9 0,3 3-10 0,-3 1 4 16,3-2-7-16,-5 3 4 0,2-2-29 0,0 3 8 0,-3-4-5 15,-3 0-13-15,6 0-6 0,-6 4-16 0,1-2-2 16,-1-2-10-16,2-2-12 0,-2 2-4 0,-3-9-4 15,6 12-6-15,-6-12 0 0,3 14-19 0,-3-14-6 16,0 0-27-16,1 11-24 0,-1-11-19 0,0 0-20 16,0 0-24-16,0 0-39 0,0 0-39 0,0 0-50 15,0 0-51-15,0 0-78 0,0 0-235 0,0 0-617 16,0 0 273-16</inkml:trace>
          <inkml:trace contextRef="#ctx0" brushRef="#br0" timeOffset="209403.8019">19105 12279 360 0,'0'-16'435'0,"0"1"-18"0,-1-3-17 16,2 4-25-16,-2-1-30 0,5-3-35 0,-2 3-29 16,1-1-29-16,1 4-28 0,-2 1-22 0,4 3-25 0,-2 2-47 15,2-3-47-15,-6 9-49 0,9-9-36 0,-9 9-37 16,14-3-35-16,-14 3-35 0,0 0-42 0,13 17-39 15,-5-10-66-15,-4 1-278 0,3 5-579 0,-2 1 256 16</inkml:trace>
        </inkml:traceGroup>
        <inkml:traceGroup>
          <inkml:annotationXML>
            <emma:emma xmlns:emma="http://www.w3.org/2003/04/emma" version="1.0">
              <emma:interpretation id="{3EEAD247-D466-4BC8-9F96-ED6012AFCF53}" emma:medium="tactile" emma:mode="ink">
                <msink:context xmlns:msink="http://schemas.microsoft.com/ink/2010/main" type="inkWord" rotatedBoundingBox="26735,13667 28539,13578 28568,14177 26765,14266"/>
              </emma:interpretation>
            </emma:emma>
          </inkml:annotationXML>
          <inkml:trace contextRef="#ctx0" brushRef="#br0" timeOffset="209799.5164">19781 12536 261 0,'0'0'320'0,"0"-13"-9"0,0 13 1 0,0 0 1 16,0 0 1-16,0 0 3 0,0 0 1 0,0 0-6 16,0 0-13-16,0 0-17 0,0 0-22 0,0 0-19 15,0 0-7-15,0 0-9 0,0 0 0 0,0 0-8 16,28 18 0-16,-23-11-17 0,1 3-7 0,-2 4-3 16,4-3-16-16,-1 3-10 0,-4-2-12 0,2 3-3 15,-4-1-20-15,7-1-15 0,-2-1-9 0,0 5-9 16,1-4-19-16,-4-2 1 0,3-3-10 0,-3 3-3 15,4 1-4-15,-7-4-9 0,6 0-10 0,-6-8-20 16,5 13-30-16,-4-6-21 0,-1-7-36 0,8 10-42 0,-8-10-42 16,4 8-40-16,-4-8-38 0,0 0-34 0,0 0-22 15,0 0-48-15,0 0-72 0,0 0-97 0,0 0-260 16,0 0-823-16,0 0 364 0</inkml:trace>
          <inkml:trace contextRef="#ctx0" brushRef="#br0" timeOffset="209989.2023">19926 12363 110 0,'0'0'398'15,"-2"-19"-4"-15,-1 11-21 0,3 8-4 0,0-18-38 16,3 7-23-16,-3 11-30 0,2-10-22 0,-2 10-37 16,1-11-22-16,-1 11-24 0,0 0-29 0,0 0-37 0,6-10-31 15,-6 10-42-15,0 0-37 0,0 0-33 0,0 0-43 16,20 21-53-16,-14-13-46 0,-6-8-70 15,7 13-268-15,0-3-558 0,-2-6 248 0</inkml:trace>
          <inkml:trace contextRef="#ctx0" brushRef="#br0" timeOffset="210605.3685">20212 12404 87 0,'0'0'361'16,"0"0"-26"-16,0 0-9 0,6 7-15 0,-6-7-9 15,0 0-14-15,-1 17-12 0,1-17 2 0,0 19-10 16,-2-8-3-16,-1-1-9 0,3 6-14 0,-3-3-21 16,3 3-9-16,0-3-10 0,0 7-16 0,-3-5-12 15,2 1-12-15,2 0-12 0,-1-1-16 0,3 1-12 16,-3-1-9-16,3-2-12 0,-3 4-9 0,3-5-9 16,0-2-6-16,1 0-8 0,-1 0-7 0,3-5-6 15,0 2-16-15,0 1-12 0,2-3-13 0,-8-5-14 16,12 8-16-16,-3-8-10 0,-9 0-11 0,15 2-12 0,-15-2-5 15,19-6 5-15,-13 2-3 0,-6 4-2 0,16-13 7 16,-7 3 4-16,2 2-3 0,-4-3 13 0,2-1 1 16,-3 0 2-16,0 4 12 0,2-2 7 0,-4 3 14 15,-1 0 16-15,-3 7 19 0,9-11 8 0,-9 11 10 16,4-11 3-16,-4 11-4 0,0 0-6 0,6-7-6 16,-6 7-4-16,0 0-1 0,0 0 0 0,0 0 0 15,0 0-3-15,14 16-3 0,-14-16 0 0,4 14-2 16,-1-8-4-16,5 4 2 0,-4-2-1 0,2 5-3 0,3-3-9 15,-3 1 4-15,0-1 4 0,2-2-6 16,-3 0-2-16,6 2-6 0,-7-4-12 0,2-1-10 16,3 1-10-16,-1-1-10 0,-8-5-12 0,12 7-14 0,-12-7-11 15,12 2-5-15,-12-2-7 0,13-2 7 0,-13 2-7 16,13-7 4-16,-8-1 4 0,4 1 13 0,-3 2 10 16,0-4 0-16,-2-1 1 0,5-1 7 0,-3-1 7 15,2 0 12-15,-4 0 9 0,-1 2 14 0,3 3 15 16,-6 7 17-16,9-14 14 0,-9 14 5 0,8-7-3 15,-8 7-6-15,0 0 0 0,5-6 3 0,-5 6-7 16,0 0 4-16,0 0 3 0,17 9 2 0,-8-1 1 16,-3 0-1-16,1 0-7 0,-1 3 1 0,3 0-6 15,0 0-1-15,-1-1-3 0,-1 1-3 0,3-1-4 16,-1 3-1-16,2-4 0 0,-5-2-14 0,0 0-18 16,-3 2-31-16,-3-9-35 0,7 15-40 0,-7-15-32 15,8 6-15-15,-8-6-28 0,0 0-39 0,0 0-48 0,0 0-57 16,0 0-90-16,-18 7-251 0,18-7-731 0,0 0 325 15</inkml:trace>
          <inkml:trace contextRef="#ctx0" brushRef="#br0" timeOffset="210771.5972">20694 12236 110 0,'1'-11'363'0,"-1"11"-35"0,3-16-30 16,-3 16-33-16,3-8-27 0,-3 8-27 0,0 0-20 15,0 0-29-15,9-3-25 0,-9 3-36 0,0 0-38 16,14 14-47-16,-10-7-55 0,5 4-57 0,-4-2-83 16,0 0-183-16,4 4-392 0,-3 0 174 0</inkml:trace>
          <inkml:trace contextRef="#ctx0" brushRef="#br0" timeOffset="211114.2793">20953 12468 81 0,'8'9'325'0,"-2"2"-5"0,0 0-10 0,1-4-7 15,-4 3-18-15,6 2 2 0,-4 1-8 0,0 0-11 16,0 1-5-16,-2-4-10 0,6 1-18 16,-3 3-10-16,-3 2-14 0,1-8-13 0,-1-1-20 0,3 4-10 15,-4-4-17-15,1 3-11 0,-3-10-14 0,6 14-12 16,0-10-14-16,-6-4-3 0,3 7-11 0,-3-7-5 16,0 0-13-16,6 9 2 0,-6-9-5 0,0 0 0 15,0 0-11-15,0 0-4 0,0 0-10 0,0 0 0 16,0 0-5-16,10-20-6 0,-7 9-14 15,5-3-7-15,-3-3-14 0,9-3-8 0,-1 0-12 0,2-2-12 16,2-2 2-16,-1 6 3 0,0 1 6 0,1 3-13 16,-4 3 14-16,4 0 10 0,-2-3 3 0,1 6 5 15,3 1 5-15,-2 6 7 0,-1 1 10 0,4 0 3 16,-4 0 5-16,-1 6 0 0,1 1 10 0,2 1 1 16,0 2 1-16,3 2-6 0,-2 3 0 0,1 1 1 15,-4-1-6-15,2 4-6 0,-2 2-16 0,-2-7-38 16,2 6-51-16,-4-5-44 0,-1 0-63 0,-5 3-83 0,1-5-115 15,-4 2-360-15,-3-1-816 0,0-2 361 0</inkml:trace>
        </inkml:traceGroup>
        <inkml:traceGroup>
          <inkml:annotationXML>
            <emma:emma xmlns:emma="http://www.w3.org/2003/04/emma" version="1.0">
              <emma:interpretation id="{8FB8F0E6-B160-4AE5-9599-89B9C09559AF}" emma:medium="tactile" emma:mode="ink">
                <msink:context xmlns:msink="http://schemas.microsoft.com/ink/2010/main" type="inkWord" rotatedBoundingBox="29386,13466 32861,13296 32910,14301 29435,14471"/>
              </emma:interpretation>
            </emma:emma>
          </inkml:annotationXML>
          <inkml:trace contextRef="#ctx0" brushRef="#br0" timeOffset="212279.3818">22662 12261 87 0,'-3'-17'239'0,"3"17"-14"0,0 0-10 0,0-14-9 15,0 14-3-15,0 0-10 0,0-11-8 0,0 11-13 16,0 0-5-16,0 0-12 0,0-17-3 0,0 17-8 16,0 0 2-16,-4-8-10 0,4 8-10 0,0 0-1 15,0 0-11-15,0 0-6 0,0 0-7 0,-15-2-4 16,15 2-1-16,0 0 5 0,-19 13-1 0,8-2 4 16,2-1 3-16,2 7-5 0,-7 1 2 0,-1 7 21 15,2-1 6-15,3 0 4 0,-5 2 2 0,4 0 5 16,-5 6-4-16,4-4 2 0,-2 4-5 0,7-6 0 0,1 1-2 15,3-3-12-15,-3 0-3 0,2 4-5 0,5-4-12 16,-2 0-5-16,2 2-7 0,2-3-7 16,0-7-8-16,6 7-8 0,1-2-4 0,-4-7-4 0,5 3-3 15,1-3-8-15,-2-3-2 0,4 1-1 0,1 0-6 16,1-5-1-16,0 0-14 0,1-3-3 0,2 2-14 16,-2-6-9-16,2 0-7 0,-3 0-6 0,4-3-7 15,-1-4-4-15,-5-1-2 0,5 0-5 0,-3-3-2 16,-1-1 2-16,-1 2 4 0,2-4 0 0,-5 0 2 15,1 3 3-15,-2-2 2 0,-1 2 2 0,-2 3 5 16,-4 1 5-16,-3 7 8 0,9-9 0 0,-4 3 3 0,-5 6-1 16,6-8-2-16,-6 8 6 0,0 0 9 0,0 0 9 15,22 8 9-15,-16-2 5 0,2 0 3 16,0 4 4-16,0 2 6 0,4 0-4 0,-2 1-3 16,2 0 3-16,-1 1-5 0,-2 3-1 0,4 1-5 0,-3-4-4 15,-1 3 1-15,-3 0-9 0,2-6 0 0,1 0-6 16,-5-1-15-16,-1 0-23 0,0-5-31 0,3 8-29 15,-6-13-39-15,0 11-25 0,0-11-40 0,8 11-26 16,-8-11-12-16,0 0-24 0,0 0-29 0,0 0-34 16,0 0-23-16,0 0-45 0,0 0-325 0,15-25-763 15,-8 11 338-15</inkml:trace>
          <inkml:trace contextRef="#ctx0" brushRef="#br0" timeOffset="212718.4505">23217 12686 37 0,'0'0'322'0,"9"-10"-16"0,-3 8-17 0,-6 2-14 0,11-5-20 15,-11 5-5-15,0 0-14 0,9-3-10 0,-9 3-4 16,0 0-9-16,19 15-4 0,-15-9-13 16,2 1-2-16,5 3-15 0,-5-1-7 0,0 0-9 0,4 5-12 15,-1-3-7-15,2 0-6 0,0 1 1 0,0 0-14 16,-2 1-8-16,1 1-3 0,-1-4-9 0,-1-3-5 16,-2-1-2-16,4 3-6 0,-1-6 0 0,1 3-6 15,-1 1-7-15,-9-7 2 0,17 5-5 0,-7-2-7 16,2-3-8-16,-12 0-4 0,17 1-7 0,-1-5-3 15,-9-1-4-15,-7 5-5 0,15-7-4 0,-4 0-1 16,4 1-3-16,-8-1-6 0,4-4-2 0,-5 3 1 16,0-2-6-16,0 1-1 0,-2-6-5 0,2 2-4 15,-6 0-5-15,0 1-1 0,-6-1-1 0,6-1-2 16,-3 2-3-16,-1-4 2 0,-2 3-1 0,0 0-1 16,-5 4 3-16,2-6-1 0,-4 5 0 0,-1 0-3 15,1-1 2-15,-2 1 1 0,-1 0 5 0,-1 4-1 0,-2 1 6 16,5-1 4-16,-5 1 1 0,3 3 3 0,-1 1 0 15,-1-2 2-15,2 3-1 0,-3 3-1 0,5 0-2 16,1 1 0-16,1-3-2 0,-2 3 0 0,1 2 1 16,4-4-4-16,2 3 1 0,-5 1-4 0,4 1-1 15,-4 0-2-15,8-1 1 0,-5 1-9 0,1 1-12 16,8-8-21-16,-6 8-28 0,0 0-17 0,6-8-35 16,-7 9-39-16,7-9-24 0,-6 7-28 0,6-7-32 15,0 0-45-15,-9 7-41 0,9-7-98 0,0 0-251 16,0 0-734-16,0 0 324 0</inkml:trace>
          <inkml:trace contextRef="#ctx0" brushRef="#br0" timeOffset="213093.4315">23171 12313 419 0,'0'0'399'0,"3"-11"-17"16,-3 11-29-16,0 0-32 0,0 0-27 0,0 0-28 15,0 0-17-15,0 0-28 0,16 1-14 16,-16-1-31-16,17 10-6 0,-7-5-20 0,2 6-13 0,-4-1-15 16,4 0-9-16,-2 3-18 0,-1-1-3 0,1-1-13 15,-1-2-12-15,-1 1-18 0,-5-3-12 0,6 0-23 16,-5-1-15-16,-4-6-12 0,9 11-12 0,-9-11-1 16,6 7 2-16,-6-7 3 0,0 0-4 0,0 0-1 15,0 0 2-15,0 0 0 0,16-14 13 0,-16 14-6 16,6-17-2-16,-4 4-4 0,4-1 17 0,-6-1-4 15,0-2 5-15,6-6 5 0,-6 1 10 0,3-2 8 16,-2 7 20-16,-1 1 24 0,-1 0 17 0,2 1 9 16,2 2 27-16,-3 2 6 0,0 11 0 0,0-17-9 0,0 17-10 15,0-11-14-15,0 11-10 0,0 0-11 16,6-10-7-16,-6 10-9 0,0 0-9 0,0 0-23 0,0 0-36 16,0 0-32-16,9 26-48 0,-7-14-43 0,1 5-45 15,-3 5-53-15,-3-2-76 0,1 2-411 16,-1 2-783-16,3-1 347 0</inkml:trace>
          <inkml:trace contextRef="#ctx0" brushRef="#br0" timeOffset="213552.4459">23906 12466 265 0,'8'-6'340'0,"-8"6"-22"16,0 0-25-16,9-5-14 0,-9 5-18 16,0 0-9-16,10-2-28 0,-10 2-16 0,0 0-10 0,22 6-18 15,-16-2-9-15,5-1-15 0,-2 1-6 0,-2 0-8 16,-1 3-6-16,5 4-11 0,-2 1 5 0,0-1-7 15,-2 0-3-15,2 4 8 0,-5-4-3 0,2 3-1 16,-3-1-3-16,0 5 6 0,-3-1 3 0,0 1 2 16,-3 0 3-16,0 6-3 0,-3-2-2 0,3-5-6 15,-4 6-3-15,-3 1-6 0,1-2-5 0,3 2 0 16,1-7-13-16,-4 4-13 0,3-3 5 0,5-5-15 16,-4 0-7-16,4 3-3 0,1-6-12 0,0-10-1 15,-3 17-1-15,3-17 3 0,3 15-9 0,-2-7-5 16,-1-8 1-16,5 8-5 0,-5-8-4 0,13 8-3 15,-5-6-5-15,-8-2 2 0,19 0-11 0,-7-2-11 0,-12 2-15 16,27-3-21-16,-12-3-20 0,0 1-29 16,0-2-31-16,1 3-31 0,3-9-44 0,-5 6-26 0,2-4-33 15,1 2-30-15,-4 0-35 0,-1-4-43 0,-3 2-65 16,1 0-322-16,-7 0-803 0,2 2 356 0</inkml:trace>
          <inkml:trace contextRef="#ctx0" brushRef="#br0" timeOffset="213899.1111">23961 12746 45 0,'-6'-7'394'0,"6"7"-23"16,0 0-13-16,-7-6-31 0,7 6-26 0,0 0-26 15,0 0-35-15,0 0-12 0,0 0-30 0,13-18-12 0,-13 18-29 16,14-4-11-16,-1 0-17 0,-4 2-12 15,2 1-12-15,8-2-8 0,-4 3-11 0,3-1-6 16,0 1-9-16,0 4-15 0,1-3 6 0,-1 1-12 0,1-1-5 16,-2 3-5-16,2-3-2 0,-1 2-6 15,0 3-5-15,-2-2-3 0,1 3 2 0,-1-2-1 16,1 0-1-16,-6-4 4 0,6 5 9 0,-10-3 15 0,5 2 7 16,-4 1 8-16,4 0 4 0,-5-1-2 0,2 1-3 15,-3 1 0-15,1 0-4 0,4-1-6 0,-11-6-9 16,9 12 1-16,-6-6-8 0,0 2-3 0,-3-8-7 15,7 10-22-15,-4-4-37 0,-3-6-32 0,3 8-35 16,-3-8-32-16,0 0-37 0,6 10-38 16,-6-10-55-16,0 0-83 0,0 0-313 0,0 0-708 0,0 0 313 15</inkml:trace>
          <inkml:trace contextRef="#ctx0" brushRef="#br0" timeOffset="214345.5626">24228 12342 175 0,'12'-22'368'15,"-6"9"-25"-15,2 2-32 0,2-4-25 0,-4 0-24 16,8 5-28-16,-6 1-24 0,4-2-20 0,-4 5-15 0,4 0-21 16,1 1-25-16,-5-1-22 0,4 5-41 0,-12 1-50 15,18 0-47-15,-18 0-64 0,17 7-67 0,-11-1-295 16,2 1-494-16,-1 0 219 0</inkml:trace>
          <inkml:trace contextRef="#ctx0" brushRef="#br0" timeOffset="214188.9825">24643 12585 162 0,'0'0'331'16,"0"0"-25"-16,0 0-16 0,12 8-17 0,-12-8-14 0,4 10-11 15,-1-4-6-15,-3-6-12 0,9 16-18 16,-4-7-5-16,1-1-1 0,-3 6-8 0,3 0-1 0,0-2-11 16,-2 2-11-16,-1 1-6 0,-3-3-7 0,3 3-5 15,-3-6-9-15,0 6-1 0,0-6-6 0,0-9-9 16,-6 28-8-16,2-16-9 0,-1 1-8 0,-2-5-8 15,-1 7-7-15,-1-5-11 0,3-1-8 16,-1 4-4-16,-2-6-8 0,-1 3-6 0,-2-3-12 0,1-2-13 16,1 1-25-16,-2 1-30 0,-5-1-30 0,5-3-41 15,-1-1-20-15,0 1-35 0,-1-3-24 0,-5-3-36 16,-1-1-47-16,-5-1-42 0,6-2-83 0,-17-6-278 16,10 0-715-16,-3 2 317 0</inkml:trace>
          <inkml:trace contextRef="#ctx0" brushRef="#br0" timeOffset="215118.3397">24809 12576 211 0,'0'0'293'0,"14"9"-6"0,-6-1-17 0,2 0-8 0,-1 1-9 16,2 2-13-16,-2 2-11 0,-3 2-4 15,6-2 5-15,-5 1-26 0,0-1-17 0,-4 2 0 16,3-3-8-16,0 5-10 0,-3-4-8 0,0 1-9 0,-1-4-10 16,1 1-17-16,-3-3-3 0,0-8-15 0,0 17-9 15,6-11-8-15,-6-6-9 0,1 11-8 0,-1-11-9 16,0 0-3-16,2 9 1 0,-2-9-5 0,0 0 1 15,0 0-10-15,0 0-1 0,0 0-7 0,0 0-3 16,0 0-5-16,0 0-8 0,0 0-10 0,0 0-5 16,0 0-25-16,0-46-7 0,0 31-9 0,1-1-16 15,4-1-19-15,-1-8 4 0,-1 3 0 0,2 0-7 16,4-2 18-16,-3-1 1 0,4 5 10 0,-4-2-2 16,1 9 9-16,2-4 4 0,0 8 7 0,2-2 13 15,-4 2 5-15,1-1 9 0,-1 5-2 0,-1 0 7 0,-6 5 5 16,14-2 3-16,-14 2 1 0,16 5 10 15,-16-5 5-15,13 11 0 0,-7-3-1 0,3 2 9 0,-1 0 2 16,-2 4 5-16,1 1 3 0,-1 0 2 0,0 1 1 16,-3-1-1-16,3 1 6 0,-1-3 1 15,-1 4-6-15,-1-3 4 0,3 4-2 0,-6-4 0 0,6-6-2 16,-6 7-5-16,3-7-2 0,0 3-7 0,-3-11-2 16,0 14-2-16,0-14-4 0,1 11-2 0,-1-11-5 15,0 0 2-15,5 11-2 0,-5-11-1 0,0 0 1 16,0 0-6-16,0 0 0 0,0 0-7 0,0 0-4 15,0 0-16-15,0 0-7 0,0 0-10 0,0 0-14 16,0 0-7-16,0 0-11 0,-5-42-18 0,4 29-6 16,4-3-8-16,-3-2-10 0,3 2 13 0,-2-2-6 15,-1-3 15-15,3 3 16 0,0 1-2 0,5-7 3 16,-5 9 8-16,3 1 2 0,-2-1 10 0,1 0 6 0,-1 4 8 16,2-2 1-16,0 7 13 0,-1-4 9 15,0 4 4-15,-5 6-6 0,9-10 9 0,-9 10-2 0,11-8 3 16,-11 8-4-16,10-2 12 0,-10 2 1 0,0 0 14 15,20 8 2-15,-14-1 14 0,1-1 7 0,-2 4 10 16,1 1 3-16,1 4 5 0,-4-4 4 0,1 4 3 16,-1-2 0-16,6 3 0 0,-6-3-4 0,2 0-6 15,1 0-6-15,-3-1-4 0,1 1-5 0,-1 2-6 16,2-6-3-16,-1 3-2 0,-4-1-5 0,5-1-16 16,-2 0-18-16,0 1-40 0,0-3-35 0,-3-8-34 15,3 16-33-15,3-12-12 0,-6-4-27 0,6 11-22 16,-6-11-24-16,6 6-23 0,-6-6-25 0,0 0-39 15,0 0-34-15,0 0-236 0,20-17-631 0,-14 10 280 16</inkml:trace>
          <inkml:trace contextRef="#ctx0" brushRef="#br0" timeOffset="215566.7981">25520 12600 191 0,'4'-7'245'0,"4"-3"9"0,-2 3 7 16,0-1 3-16,-3 1 1 0,-3 7 0 0,12-10 9 16,-12 10 1-16,4-7-8 0,-4 7-13 15,0 0-24-15,11-8-18 0,-11 8-17 0,0 0-10 0,0 0 3 16,0 0-1-16,14 15-16 0,-11-7-4 0,0 1-1 15,-3-9-11-15,5 22-3 0,-2-11-3 0,0 2-8 16,-2 0-8-16,-1-2-7 0,5 1-16 0,-2 0-4 16,1 2-8-16,-1-4-8 0,0-2-7 0,-1 3-9 15,2 0-4-15,-1-1-7 0,2-1-7 0,-5-9-4 16,9 11-3-16,-5-6-6 0,-4-5-3 0,12 9-2 16,-12-9-5-16,13 4-6 0,-5-4-6 0,-8 0-10 15,16 0-8-15,-16 0-2 0,15-4 2 0,0-3-11 16,-7 1-4-16,1 3-2 0,1-6-1 0,-1-3-2 0,1 1 5 15,-2-1-3-15,-2-1 1 0,1 6 1 0,1-8-4 16,-4 0 7-16,4-3 2 0,-2 2 4 16,-3 0-4-16,4 1 3 0,-1 2 3 0,-1-1 6 0,-4 2 10 15,5 5 16-15,-6 7-1 0,6-15-3 0,-3 10 1 16,-3 5-1-16,0 0-8 0,4-10 2 0,-4 10-9 16,0 0 0-16,0 0 1 0,0 0 2 0,0 0-3 15,0 0 5-15,14 26-2 0,-13-17 2 0,7 2-1 16,-2 2-1-16,-3 2 4 0,0-5-3 0,3 4-3 15,1-1 1-15,-1-1 0 0,-4 5-3 0,2-8 1 16,-2 3 2-16,1-1-3 0,-3-11-10 0,3 20-14 16,-2-14-19-16,-1-6-21 0,0 9-28 0,0-9-36 15,0 0-26-15,0 13-27 0,0-13-33 0,0 0-32 16,-10 6-31-16,10-6-45 0,0 0-54 0,-26-9-99 16,10 1-243-16,4 2-767 0,-5-5 339 0</inkml:trace>
          <inkml:trace contextRef="#ctx0" brushRef="#br0" timeOffset="215879.2017">25614 12095 3392 0,'-6'-13'237'0,"3"0"-106"0,0 3-42 0,0-1-20 16,3 11-37-16,-5-11 4 0,5 11-16 0,0 0 6 16,0 0-7-16,-8-6 0 0,8 6 2 15,0 0 3-15,0 0-9 0,0 0 2 0,0 28-3 0,0-28 3 16,2 20-13-16,3-12 8 0,-1 0 0 0,-4-8-1 15,8 18-9-15,-7-10-4 0,-1-8 1 16,8 11-4-16,-4-7-7 0,-4-4 5 0,0 0 9 0,0 0-8 16,0 0 1-16,23-14 3 0,-17 7 8 0,1-6 8 15,4 1 4-15,-5-4 26 0,-1 0 17 0,4-5 1 16,-1-3 3-16,-2 0 11 0,1 7 9 0,-1-4 4 16,3 4-3-16,-4 4-1 0,-1 2-11 0,-2 3-9 15,4 0-7-15,-6 8-11 0,6-13-17 0,-6 13-24 0,0 0-22 16,0 0-40-16,0 0-23 0,0 0-38 15,0 0-34-15,0 0-52 0,-9 38-72 0,0-23-106 16,-5 5-265-16,-5 2-699 0,2 2 308 0</inkml:trace>
        </inkml:traceGroup>
      </inkml:traceGroup>
    </inkml:traceGroup>
    <inkml:traceGroup>
      <inkml:annotationXML>
        <emma:emma xmlns:emma="http://www.w3.org/2003/04/emma" version="1.0">
          <emma:interpretation id="{A72C12F5-D5A8-4FC8-B5E3-B67F41164A47}" emma:medium="tactile" emma:mode="ink">
            <msink:context xmlns:msink="http://schemas.microsoft.com/ink/2010/main" type="paragraph" rotatedBoundingBox="5251,16277 15763,15519 15856,16801 5344,175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C9D90A-979E-4402-B685-A0CDB0136908}" emma:medium="tactile" emma:mode="ink">
              <msink:context xmlns:msink="http://schemas.microsoft.com/ink/2010/main" type="line" rotatedBoundingBox="5251,16277 15763,15519 15856,16801 5344,17560"/>
            </emma:interpretation>
          </emma:emma>
        </inkml:annotationXML>
        <inkml:traceGroup>
          <inkml:annotationXML>
            <emma:emma xmlns:emma="http://www.w3.org/2003/04/emma" version="1.0">
              <emma:interpretation id="{BA978A2A-D59E-428A-AB00-1649132B3F45}" emma:medium="tactile" emma:mode="ink">
                <msink:context xmlns:msink="http://schemas.microsoft.com/ink/2010/main" type="inkWord" rotatedBoundingBox="5255,16335 8312,16114 8382,17093 5326,17313"/>
              </emma:interpretation>
            </emma:emma>
          </inkml:annotationXML>
          <inkml:trace contextRef="#ctx0" brushRef="#br0" timeOffset="218359.49">-1684 15318 259 0,'0'0'306'0,"0"-13"-11"0,0 13-9 15,0 0-14-15,0 0-7 0,0 0-20 0,0 0-15 0,0 0-14 16,0 0-26-16,0 0-17 0,0 0-16 0,0 0-19 16,0 0 1-16,0 0-7 0,0 0 3 0,13 19-17 15,-7-5 5-15,0 1-3 0,0 1-2 0,4 6-5 16,-2 0-7-16,1 3-21 0,4-1 1 0,1-1-7 15,-2 0 4-15,1 3-9 0,0-2 0 0,1-2-9 16,-2 2 2-16,-3-3-9 0,3 5-2 0,0-3-6 16,1-2-2-16,-6-7 0 0,1 4-5 0,-1-1-2 15,-1-3-6-15,-1-2-1 0,1 4-4 0,-2-5-1 16,-1 2-3-16,0-6-4 0,2 0-1 0,-5-7 0 16,6 18-4-16,-3-12-1 0,-3-6 1 0,3 11-3 0,-3-11-1 15,3 7 3-15,-3-7 2 0,7 8 0 16,-7-8 4-16,0 0-2 0,0 0-4 0,0 0-1 15,0 0 7-15,0 0-9 0,0 0-3 0,0 0 2 16,-7-36-5-16,7 20-1 0,-6-2-3 0,3-5-7 0,-2 0-6 16,4-5-7-16,-1 1-4 0,-2 0-3 15,2-2-1-15,2-9-3 0,-3 10 0 0,6-1 4 16,-1 5-2-16,-1-1 2 0,2-3 7 0,0 4-5 16,2 0 9-16,-2 8-6 0,3 0 4 0,0-1 2 0,-1 1 5 15,-3 4-4-15,4-2 6 0,-5 3 0 0,8 4-4 16,-6-3 7-16,-3 10-8 0,11-10-1 15,-11 10 9-15,10-4-4 0,-10 4-4 0,18 7 5 16,-4-3 3-16,-3 6 4 0,6 6 1 0,-4-4 3 0,5 9 1 16,0-1 7-16,-3 4-4 0,7 3-1 0,-8-4 7 15,5 9-1-15,2-3-6 0,-6-1 1 0,1-3 2 16,-1-3 1-16,2 4-1 0,2-4-4 0,-5 2 0 16,-1-2-1-16,0-2 6 0,1-8-2 0,-2 2 0 15,-2-4-6-15,2 1-3 0,-3-4 7 0,0 1-2 16,0-3-1-16,1-1 3 0,-10-4-4 0,15 3 0 15,-15-3-12-15,20-5 0 0,-13 3-5 0,7-8 5 16,-7 2-14-16,0-5-3 0,4-1-8 0,-2-1 3 16,-3-1-1-16,1-5-2 0,4 0 5 0,-5 6 5 15,-3-2-7-15,1 3 7 0,2-3-6 0,-4 6 12 16,1 5-3-16,-3 6 9 0,6-14-9 0,-6 14 3 16,4-11-4-16,-4 11 4 0,0 0 3 0,0 0-2 15,0 0 5-15,0 0-1 0,21 18 7 0,-12-8 4 16,-3 2 1-16,3 1 20 0,0 1-19 0,3-1 2 15,-2-2 11-15,2 2 4 0,1-3 1 0,1 2 10 16,2-3 0-16,-1 0 0 0,3-2 6 0,-2-1-9 16,2-2 2-16,-1-2 3 0,1 1 2 0,0-3-1 15,-2-2-13-15,2-1 3 0,1-2-4 0,1 0 0 0,-2-2-1 16,5-4-4-16,-5 3 1 0,-1-3-4 16,-2-1 7-16,-3 0-8 0,5-5-1 0,-5 4-1 15,-3-1-11-15,-1-3-4 0,-2-1-12 0,0 2 0 16,-5-1-7-16,-1 1-6 0,-3-5 9 0,-1 3-9 0,-2 4-1 15,-2-4 9-15,-4 5-5 0,2-1 1 0,-2 4-4 16,-4-3 9-16,1 4 0 0,1 5 6 0,1-3 1 16,-2 5 2-16,-4 2-5 0,-1 2 4 0,2 5 2 15,2 1-1-15,-1 3 6 0,-5 2 5 0,3 2-1 16,4 0 7-16,-3 1 4 0,4 1 2 0,3 0 6 16,3-1 0-16,1 3 3 0,2-4 0 0,4 2 2 15,-1 1 4-15,2-3-11 0,2-2 7 0,2 4-6 16,2-4 7-16,3-1 1 0,-1-2-2 0,2 0-3 15,3 0-1-15,-2-3 3 0,5 1-2 0,-1-4 2 16,0-2-2-16,3-1 7 0,0-2-12 0,-2-1 2 16,4-5-4-16,-2 3-1 0,1-3-1 0,0-6-5 15,-2 4-5-15,8-5 4 0,-6-3-2 0,1-3 0 16,-1 3-1-16,-2-2-1 0,-4-3-2 0,-1 3 5 16,0-2-3-16,-3-1-8 0,-3 5 10 0,0 0 1 15,0 4 1-15,-3 1 0 0,1 1 0 0,-2 4 3 16,-2 7-4-16,6-15 0 0,-6 15-9 0,4-9 1 15,-4 9-1-15,0 0 3 0,0 0 0 0,0 0-1 16,0 0 7-16,11 29-3 0,-7-15 1 0,1 2 1 0,1 2 4 16,1-4 0-16,-4 4 3 0,7 4-2 15,-2-6 0-15,4 0 4 0,-5 0-4 0,7-1-1 16,-2-1-2-16,-2-2 3 0,2-1-2 0,1-1 4 0,-1 0-3 16,2-3-3-16,-5-2-9 0,3-1-25 0,-12-4-21 15,18 3-34-15,-8-3-29 0,-10 0-32 0,16-3-46 16,-16 3-65-16,8-9-92 0,-8 9-310 0,0 0-717 15,-6-20 317-15</inkml:trace>
          <inkml:trace contextRef="#ctx0" brushRef="#br0" timeOffset="218896.8312">442 15039 51 0,'-25'-6'300'0,"25"6"-16"16,0 0-7-16,-25 10-23 0,11-4-10 16,1 3-17-16,-2-3-14 0,0 7-16 0,1-2-12 0,-8 7-8 15,1-3-18-15,5 1-11 0,-4-1-12 0,7-2-12 16,3 1-12-16,-1 1-13 0,2-2-11 0,-1 0-6 15,4-1-10-15,1-3-11 0,4 1 3 0,-1-2-9 16,2-8-6-16,-3 18-4 0,3-18-6 0,3 14-2 16,-3-14 0-16,8 10-7 0,1-6-5 0,-2 2 1 15,4-2 0-15,4 1-5 0,-2-1-2 0,3-3 3 16,-2 3 5-16,1 0 8 0,1-2-5 0,1-2 13 16,-1 3-9-16,0-1 9 0,1 0 0 0,2 2-1 0,-2-4 2 15,-1 5 8-15,2-2-5 0,-5 3-2 16,2-4-5-16,0 3 1 0,-4-1 1 0,2 3 2 15,-1 0 1-15,-3 1-2 0,-3-2 1 0,1 3 8 0,-1 2 2 16,-1 1 1-16,-5-1 1 0,-3 2-2 0,3 1-1 16,-3 1-2-16,-2-2 0 0,-1 1-2 15,-3-1-6-15,5 1 0 0,-7-2-4 0,2 1-4 0,2-3-4 16,-2 0 1-16,2 1-5 0,-2-2-4 0,6-1-11 16,-5 0-20-16,1-4-24 0,7-4-29 0,-11 7-37 15,11-7-41-15,-9 4-47 0,9-4-48 0,0 0-58 16,0 0-71-16,-18-9-323 0,18 9-744 0,-3-17 330 15</inkml:trace>
          <inkml:trace contextRef="#ctx0" brushRef="#br0" timeOffset="219079.2912">820 15207 219 0,'17'7'331'0,"-12"-4"-11"0,2 4-16 15,4 0-13-15,-4-2-17 0,4 8-17 0,-2-3-11 0,4 5-16 16,-4-2-14-16,0-2-16 0,1 3-17 0,1 3-23 16,4 3-10-16,-8-7-6 0,-1 5-20 0,0-2-15 15,-1 1-10-15,-2 0-9 0,3-3-11 0,-6 3-21 16,1-4-41-16,-1-1-34 0,0-1-33 0,0-11-43 16,0 17-41-16,0-17-52 0,-1 13-68 0,1-13-308 15,-9 4-607-15,9-4 269 0</inkml:trace>
          <inkml:trace contextRef="#ctx0" brushRef="#br0" timeOffset="219412.7122">893 14747 92 0,'0'-14'372'16,"0"14"-39"-16,3-9-30 0,-3 9-10 0,0 0-2 15,0 0-9-15,27 18-2 0,-16-3-4 0,7 3-6 16,-1 2-1-16,7 8-6 0,-2 1-4 0,5 5-7 0,-3 3-5 16,3-1-10-16,-1-1-12 0,-6 4-17 15,5 3-13-15,-1 2-23 0,1-5-12 0,-1 2-18 16,-3-2-11-16,-2 0-14 0,-2 2-11 0,1-5-19 16,-6 1-28-16,0-2-49 0,1 0-47 0,-3-3-64 0,4-6-67 15,-4 2-63-15,-4-2-72 0,5-5-95 0,-8-1-385 16,3-2-847-16,-3-3 376 0</inkml:trace>
          <inkml:trace contextRef="#ctx0" brushRef="#br0" timeOffset="268212.0973">878 15152 95 0,'0'0'159'16,"0"0"-9"-16,0 0-5 0,0 0-10 0,0 0-13 16,0 0 2-16,0 0-8 0,0 0-2 0,0 0-5 15,0 0-8-15,0 0-4 0,0 0-2 0,0 0-5 16,0 0-5-16,0 0-8 0,0 0-4 0,0 0-6 16,0 0-3-16,0 0-4 0,0 0-6 0,0 0-4 15,0 0-2-15,0 0-1 0,0 0-2 0,0 0-1 16,0 0 0-16,0 0-9 0,0 0 6 0,0 0 3 15,0 0-1-15,0 0-1 0,0 0 1 0,0 0-1 0,0 0-1 16,0 0 1-16,0 0-4 0,0 0 1 0,0 0 0 16,0 0-4-16,0 0 4 0,0 0-8 0,0 0 6 15,0 0-6-15,0 0 1 0,0 0-9 0,0 0 3 16,0 0-1-16,0 0 1 0,0 0-3 0,0 0-3 16,0 0 1-16,0 0-1 0,0 0-1 0,0 0-3 15,0 0 3-15,0 0 1 0,0 0 0 0,0 0 2 16,0 0 2-16,0 0 3 0,0 0-6 0,0 0 3 15,0 0 6-15,0 0-1 0,0 0-1 0,0 0 8 16,0 0-3-16,0 0-3 0,21 21 14 0,-21-21-10 16,6 10 5-16,-6-10-9 0,4 6 3 0,-4-6-7 15,5 8 1-15,-5-8 11 0,4 8-14 0,-4-8 7 16,5 11-4-16,-5-11-2 0,5 11 5 0,-5-11-11 16,6 5 4-16,-6-5-1 0,8 11-2 0,-8-11-3 0,9 6-3 15,-9-6 6-15,7 7-3 0,-7-7-2 16,6 7 3-16,-6-7-1 0,3 7 1 0,-3-7-10 15,0 0 8-15,11 10-1 0,-8-3-4 0,-3-7 11 0,6 7 1 16,-6-7-9-16,4 10 8 0,-4-10-3 16,3 8 5-16,-3-8-1 0,6 12 2 0,-6-12 0 15,6 11-4-15,-4-6-1 0,-2-5 7 0,4 13 0 0,-4-13-1 16,6 11 5-16,-6-11 4 0,7 13-2 0,-7-13-2 16,2 7 0-16,-2-7 17 0,4 11-2 0,-4-11-6 15,3 7 0-15,-3-7-1 0,0 0-2 0,5 10-3 16,-5-10-2-16,0 0 6 0,3 11-12 0,-3-11-6 15,0 0 8-15,4 7-5 0,-4-7-1 0,0 0-3 16,0 0-5-16,8 11 3 0,-8-11 0 0,1 7-6 16,-1-7 6-16,6 7-5 0,-6-7 4 0,3 11-6 15,-3-11 2-15,8 7 0 0,-8-7 2 0,3 7-4 16,-3-7 4-16,3 12 2 0,-3-12-2 0,3 11-1 0,-3-11 3 16,3 8 3-16,-3-8-4 0,0 0-2 0,3 10 4 15,-3-10-3-15,0 0 3 0,1 13-4 16,-1-13 5-16,0 0-4 0,3 11 1 0,-3-11-6 15,0 0 2-15,2 7-1 0,-2-7-1 0,0 0 1 0,0 11-3 16,0-11-1-16,0 0 7 0,0 0-10 0,1 13-3 16,-1-13 6-16,0 0-1 0,0 0-2 15,0 0 1-15,0 0 0 0,0 0 0 0,0 0-1 0,0 0 0 16,3 7-1-16,-3-7 0 0,0 0 10 0,0 0-10 16,0 0 2-16,0 0 4 0,0 0 0 0,0 0 0 15,0 0-1-15,0 0 0 0,0 0-1 0,0 0-3 16,0 0-2-16,0 0-2 0,0 0-6 0,0 0-2 15,-16-25 1-15,16 25 1 0,-3-17-6 0,0 7 1 16,-2-2-1-16,1 4 1 0,2-4 0 0,2 12-2 16,-9-20 3-16,8 10 2 0,-2-1 1 0,3 11 0 15,-6-17 2-15,3 7 0 0,3 10-3 0,-5-18 4 16,2 13 0-16,3 5-1 0,-6-15-1 0,6 15 3 16,-3-12-1-16,3 12 2 0,-3-14 2 0,3 14-3 15,-4-10 4-15,-1 2-1 0,5 8-4 0,-3-11 6 16,3 11-2-16,-4-9 0 0,4 9 0 0,0 0-1 15,0 0-1-15,-7-14 0 0,7 14 2 0,0 0-2 0,-8-10 2 16,8 10 0-16,0 0 2 0,-4-7-3 16,4 7 1-16,0 0 1 0,-9-9 1 0,9 9-3 0,0 0 0 15,-6-12 2-15,6 12 0 0,-5-4 1 0,5 4-3 16,0 0 0-16,-12-10 1 0,12 10 3 0,0 0 0 16,-7-5-3-16,7 5 2 0,0 0-4 0,0 0 2 15,-8-9 5-15,8 9-4 0,0 0 1 0,0 0-1 16,-6-6-2-16,6 6 5 0,0 0-5 0,0 0 1 15,0 0 0-15,0 0 6 0,0 0-6 0,0 0 1 16,-6-8 0-16,6 8-1 0,0 0 1 0,0 0-1 16,0 0-1-16,0 0 2 0,0 0 1 0,0 0-11 15,0 0 6-15,0 0 1 0,0 0-5 0,0 0 0 16,0 0-12-16,0 0-18 0,0 0-17 0,0 0-40 16,0 0-41-16,11 34-49 0,-10-20-60 0,-2 1-72 15,1-2-115-15,-3 5-254 0,1-5-744 0,1 5 330 16</inkml:trace>
        </inkml:traceGroup>
        <inkml:traceGroup>
          <inkml:annotationXML>
            <emma:emma xmlns:emma="http://www.w3.org/2003/04/emma" version="1.0">
              <emma:interpretation id="{D7C0ABDA-6E17-40DE-AAFB-2B88C691D16C}" emma:medium="tactile" emma:mode="ink">
                <msink:context xmlns:msink="http://schemas.microsoft.com/ink/2010/main" type="inkWord" rotatedBoundingBox="9762,15952 15763,15519 15856,16801 9854,17234"/>
              </emma:interpretation>
            </emma:emma>
          </inkml:annotationXML>
          <inkml:trace contextRef="#ctx0" brushRef="#br0" timeOffset="220145.6962">2799 14607 165 0,'0'0'302'0,"0"0"-13"0,9 47-10 15,1-25-13-15,3 13-10 0,1-13-13 0,4 16-7 0,3-3-13 16,4 3-12-16,-3-4-9 0,4 4-8 0,1-2-21 15,-2-1-11-15,-3 6-11 0,2-5-4 0,-1 1-17 16,-4-5-5-16,-3 3-9 0,1-4-9 0,-5-9-10 16,-5 2-6-16,2-2-8 0,2-6-5 0,-6-1-9 15,-2-1-1-15,0-2-8 0,0-5 5 0,2 1-16 16,-5-8-2-16,3 11 8 0,-3-11-11 0,3 10-5 16,-3-10-3-16,0 0-4 0,0 0-5 0,0 0-2 15,0 0-6-15,0 0-10 0,0 0-18 0,-3-36-14 16,3 21-1-16,3 0-5 0,0-1-8 0,-3 0 2 15,4 0-5-15,2 1 9 0,0-1-10 0,2 4 11 0,1-2-4 16,0 0 6-16,1 4 0 0,-1-1 5 16,1 4 5-16,-1-3-2 0,5 3 4 0,-4 4 1 0,-1-3-3 15,2 5 2-15,-11 1 4 0,28-4 6 0,-18 8-2 16,4-3-3-16,1 5-1 0,-2-1 9 16,1 0-3-16,-2 1 3 0,1 3 3 0,-3 1-5 15,2-4 11-15,-4 9 3 0,1-6-1 0,-2-2 9 0,2 4 16 16,-9 0-4-16,6 2-7 0,-6-2-2 0,0 6 5 15,0-1 9-15,-9 0-7 0,3 1 5 0,-4 1-3 16,1-7 7-16,-5 9 3 0,1-9 3 0,-6 6-5 16,-1-9-3-16,1 7 6 0,-1-2 4 0,-2 0-1 15,3-4 3-15,-7 2-2 0,5-3-1 0,2-1-2 16,3-4 0-16,-2 2-2 0,1 1-3 0,1-4-1 16,5 2-5-16,11-4-1 0,-19-2 8 0,19 2-14 15,-16-2 0-15,16 2-4 0,-12-2-1 0,12 2-11 16,0 0-6-16,-14-1-30 0,14 1-17 0,0 0-22 15,0 0-22-15,0 0-26 0,0 0-28 0,0 0-26 16,23-20-40-16,-23 20-34 0,16-10-41 0,-7 5-70 16,-1-1-270-16,8-1-678 0,-4-3 300 0</inkml:trace>
          <inkml:trace contextRef="#ctx0" brushRef="#br0" timeOffset="221196.6594">3664 15204 252 0,'0'0'325'16,"10"-5"-20"-16,-10 5-22 0,0 0-29 0,0 0-2 15,0 0-6-15,15 6-13 0,-11 3-3 0,2-3 4 0,-6-6-7 16,8 14-2-16,1-3 0 0,-6 0-9 0,7 0-7 16,-1 2-15-16,-1 0-8 0,1-1-8 0,1 3-19 15,-7 1-2-15,9-2-19 0,-5 0-12 0,5-1-9 16,-4-5-13-16,1 3-8 0,-2 1-11 0,5-4-6 15,-1 3-3-15,-2-3-10 0,-2-5-8 0,2 2-10 16,4-5-11-16,-13 0-18 0,14 1-17 0,-14-1-13 16,15 0-20-16,-15 0-2 0,13-6-12 0,-5 1-8 15,-8 5-1-15,12-14-2 0,-6 6-3 0,-5-4-6 16,5-3 5-16,-6 2-1 0,6-5 7 0,-3 3-5 16,-3-3 14-16,-3 3 3 0,3-3 0 0,0-6 8 0,0 8-2 15,0 7 13-15,0-4-5 0,0 13 16 16,0-15-3-16,0 15 2 0,0 0-4 0,0-13 0 15,0 13 9-15,0 0 0 0,10-3 3 0,-10 3 7 16,0 0 3-16,17 11 13 0,-8-6-2 0,1 1 12 16,-1 5 0-16,5-6 2 0,2 6 1 0,0-2 1 15,1 2-1-15,5 0 6 0,-5-5 4 0,0 1-10 16,-3-1-7-16,5-1 4 0,1-3-3 0,-1 3 0 0,0-5-3 16,1 0-7-16,-4-1 2 0,4-3 3 0,0 2-3 15,0-5 1-15,2-1-3 0,-2 2-3 0,-4-1-1 16,9-7 1-16,-5 1-3 0,2-3 1 15,-2-1-2-15,-1-4-10 0,0 0 4 0,-2-4-8 0,-1 3-7 16,-2-4-5-16,0 1-7 0,0-10-6 0,5 1-5 16,-5-2-7-16,-1-1-4 0,1 2-4 0,-6-1-3 15,1 0 7-15,-4-1-1 0,1 0 3 0,-3 1 3 16,-3 1 4-16,0 10 2 0,-3-2 3 0,-5 4 2 16,2-2 2-16,-3-1 3 0,-4 6 4 0,4 7 8 15,-7-2-3-15,2-1 6 0,-8 1 3 0,3-1 7 0,-4 3-2 16,-1 6-2-16,-1-4 3 0,6 5 6 15,-1 3-8-15,-5 1 3 0,7 2 7 0,0 4 14 16,-1-1-16-16,-1 2 2 0,7 5 6 0,-1-1 3 16,1 6 5-16,-2 3 3 0,2 2 7 0,7 2 3 15,-2 4 1-15,2 0 11 0,3 0-2 0,6 1 3 16,-3 9 4-16,3 0 4 0,0 0 1 0,5-2 4 16,1 1-2-16,-3-10-4 0,1 11-1 0,5-1 1 0,1 7-6 15,4-7 2-15,-1 6-5 0,1-9-1 0,2 1-7 16,0 2 0-16,4-6-4 0,-4 6-3 0,4-4-2 15,-4-13-2-15,0 3-3 0,4 0-1 0,-4 0 0 16,5-3-2-16,-2-2 0 0,1-5-1 0,-7-4-3 16,3 1 2-16,1-2-6 0,-4-3-5 0,4-3 3 15,-4 0-7-15,0 0 5 0,1-6 0 0,-1 3-3 16,-1-6 1-16,-1 2 1 0,-4-3-4 0,3 0 1 16,-4-4 0-16,2 4 5 0,-5-1-6 0,3-2 0 15,-3-2-4-15,-5-1 2 0,2 4-2 0,-3-2 2 16,0 0-2-16,0 14-3 0,3-17 4 0,-3 17-3 15,0-11-5-15,0 11-3 0,0-10-1 0,0 10 0 16,0 0 5-16,0 0-1 0,0 0-2 0,0 0 7 16,0 0-1-16,0 0-1 0,20 34 0 0,-14-25 1 15,1 4 3-15,-1-2 0 0,7 2-2 0,-1-2 2 16,-4 2 3-16,4-2 0 0,1-1-3 0,-4 1-1 16,4-1 3-16,1-6 0 0,-1 0 0 0,5 2 5 0,-1-5-5 15,1-2 3-15,-1-2 3 0,0-3 0 16,-1 1 0-16,4-1-4 0,-7-5 3 0,3-3-3 15,1 3 1-15,1-6 3 0,-6 4 0 0,0-3 1 16,0-4 0-16,-5 3 5 0,2-4-4 0,-2 4-2 0,-4-1-1 16,0-5-1-16,0 11-5 0,-1 2-7 0,-1-4-18 15,1 3-19-15,1 0-22 0,-3 11-40 0,0-17-55 16,0 17-32-16,0 0-28 0,-6-9-38 0,6 9-43 16,0 0-63-16,0 0-312 0,0 0-734 0,0 0 325 15</inkml:trace>
          <inkml:trace contextRef="#ctx0" brushRef="#br0" timeOffset="221673.6588">5617 15067 3 0,'0'0'303'0,"14"-3"-13"16,-14 3-15-16,0 0-13 0,10 3-13 0,-10-3-9 15,0 0-18-15,15 0-14 0,-15 0-9 0,11 3-11 0,-2 2-6 16,-9-5-10-16,13 6-6 0,-9 1-4 16,5-4-13-16,-1 5-10 0,-2-1 2 0,3 2-3 15,-3-1-3-15,1-4-5 0,-1 6-8 0,0-4-4 16,-1 3-3-16,2 1-10 0,-2-4-5 0,-1 1 0 15,2 3-12-15,0-2 0 0,0-2-6 0,-6-6-3 0,4 11-9 16,-4-11-4-16,3 11 1 0,-3-11-11 0,0 0-1 16,8 11-3-16,-8-11 10 0,0 0 5 0,0 0 14 15,0 0 13-15,0 0-1 0,0 0-6 0,0 0-6 16,0 0-5-16,0 0-5 0,0 0-4 0,0 0-7 16,-5-39-4-16,2 24-1 0,3 2-6 0,-3-5-3 15,0-6-9-15,3 0-4 0,0 9-2 0,3-9-3 16,0 0-5-16,3 3-4 0,-4 3-3 0,4-1-4 15,0 3-4-15,1 1-9 0,2-4-9 0,2 8-15 16,1 1-13-16,-4-1-20 0,4 0-28 0,0 4-33 16,3-1-45-16,0 5-29 0,0-2-29 0,-2 2-35 15,4 3-38-15,-4 3-47 0,2-2-62 0,-15-1-322 16,21 2-786-16,-4 0 348 0</inkml:trace>
          <inkml:trace contextRef="#ctx0" brushRef="#br0" timeOffset="222156.0474">6608 14907 8 0,'9'-2'231'16,"-9"2"-10"-16,16 0-7 0,-16 0-5 0,15 4-4 16,-5-3-10-16,-10-1 0 0,17 7-6 0,-7-3-7 15,2-1-7-15,-4 4-10 0,2 0-5 0,0-2-9 16,-2 3-6-16,-1-3-4 0,-2 4 5 0,-4 2-2 16,-1-11-1-16,0 18 4 0,-3-5 5 0,-6-2-5 15,0 4 4-15,-8 1-2 0,0-1-7 0,-4 1-12 0,-4-1-5 16,-6 9-11-16,-2-6-10 0,6-3-8 0,2 1-11 15,-2-5-12-15,4 3-4 0,0-2-19 0,8-1-25 16,-3-2-32-16,4-2-48 0,1 2-54 0,-1-4-50 16,6 1-64-16,-3-2-87 0,11-4-377 0,-16 3-742 15,16-3 328-15</inkml:trace>
          <inkml:trace contextRef="#ctx0" brushRef="#br0" timeOffset="221922.1492">6327 14893 140 0,'8'4'274'16,"2"2"-14"-16,-10-6-12 0,9 13-1 0,-3-5-9 0,2-1-2 15,-2 5-12-15,5-1-4 0,-3 4-15 16,2-1-6-16,-1 0-7 0,-1 1-8 0,-1 0-10 0,1-3-11 16,-1 7-14-16,-1-2-3 0,2-3-11 0,-2-1-4 15,-1-3-18-15,1 5-13 0,-1-5-7 0,1 3-11 16,-3-2-13-16,1-4-6 0,-4-7-9 0,3 11-22 15,-3-11-23-15,6 7-26 0,-6-7-23 0,0 0-23 16,2 11-38-16,-2-11-39 0,0 0-50 0,0 0-33 16,0 0-39-16,0 0-61 0,0 0-181 0,0 0-545 15,0-35 241-15</inkml:trace>
          <inkml:trace contextRef="#ctx0" brushRef="#br0" timeOffset="223033.3089">7091 14936 133 0,'0'0'376'0,"-12"3"-20"15,12-3-16-15,0 0-16 0,-8 6-23 0,8-6-8 16,0 0-25-16,0 0-11 0,-8 4-21 0,8-4-16 0,0 0-19 15,0 0-13-15,0 0-16 0,0 0-9 0,0 0-10 16,0 0-4-16,0 0-10 0,0 0-10 16,40-4-14-16,-25 2-9 0,0 0-9 0,-2 0-5 0,5-1-15 15,1-1-7-15,-1 0-5 0,0 3-6 0,4-3-7 16,2-2-8-16,2 3 1 0,-1-4-7 0,-3-1-5 16,1 5-1-16,-1-1-4 0,-2-3 1 0,6 5-7 15,0-3-2-15,-1-1-2 0,-1-1-4 0,1 1 2 16,-4 2-6-16,-3 1 3 0,2 2 0 0,-1-2-1 15,-4-2-5-15,3-1 2 0,-3 5-2 0,-6-2 2 16,1 0-4-16,-10 3 2 0,19-2-4 0,-19 2-2 16,9-2 2-16,-9 2-6 0,12-1 0 0,-12 1 4 15,0 0-2-15,0 0 1 0,14 5 0 0,-14-5 0 0,0 0 1 16,7 9 1-16,-7-9 0 0,2 11 3 0,-2-11-1 16,-2 13 2-16,2-13 1 0,-7 16 10 0,5-9-7 15,-5 6 1-15,1-3 4 0,-2 5-2 0,-2-1 3 16,-4 0 16-16,-3 3-15 0,-1-1 2 0,-6 3 2 15,3-1-1-15,2-4 4 0,-1 3-1 0,-1-3 4 16,3 4 7-16,3-4 0 0,-2 2 0 0,-3-1 1 16,7-4 2-16,-1 0-1 0,1 0 0 0,4-6-1 15,-1 2 2-15,2 2 1 0,-1-7-7 0,2 6 0 16,7-8-3-16,-12 5 0 0,12-5-8 16,-14 5 1-16,14-5-2 0,-6 10-3 0,6-10 1 0,0 0-3 15,0 0-1-15,-9 3-1 0,9-3 0 0,0 0-4 16,0 0 2-16,0 0-2 0,0 0-1 0,-9 8-5 0,9-8 3 15,0 0-3-15,0 0 0 0,0 0 2 16,0 0-2-16,0 0-1 0,0 0 1 0,0 0-2 16,0 0 3-16,0 0 0 0,42-11-2 0,-34 4-2 15,5 4 1-15,2 0-2 0,0-4 3 0,3 5 0 16,0-5-3-16,1 5 4 0,-1-6-1 0,7 5 2 0,1-1 0 16,-7 1-2-16,3-4 3 0,4 3-2 15,-1 1 1-15,1-5-1 0,-3 6 1 0,-3-2 5 0,-2 4-7 16,0-5-1-16,-8 3 1 0,-10 2-2 0,24-3-5 15,-17 3-8-15,-7 0-28 0,15 3-27 0,-15-3-39 16,0 0-34-16,18-3-34 0,-18 3-40 0,0 0-34 16,9 3-44-16,-9-3-50 0,0 0-63 0,0 0-343 15,5 11-811-15,-5-11 359 0</inkml:trace>
          <inkml:trace contextRef="#ctx0" brushRef="#br0" timeOffset="223941.0058">8287 14517 338 0,'-9'-9'407'0,"9"9"-22"16,-12-7-15-16,6-1-16 0,6 8-19 0,-7-9-21 15,7 9-18-15,-6-9-23 0,6 9-20 0,-3-13-22 16,3 13-26-16,-3-12-21 0,3 12-17 0,0 0-16 16,6-19-13-16,-6 19-14 0,10-13-15 0,-2 8-12 15,-1 0-12-15,1-3-5 0,-1 2-10 0,5-5-4 16,-2 7-6-16,1-2-5 0,2 0-8 0,-1 1-6 15,3 1-3-15,-2 1-4 0,-1-1-3 0,2 1-4 16,-2 0 5-16,-12 3-11 0,27 0-2 0,-10 0 0 0,-3 0-4 16,-4 3 0-16,8-2 1 0,-3 1-6 0,2-1-1 15,-4 2-1-15,-3-2 1 0,2 1-3 16,2 2 2-16,-2 0-7 0,0-1 6 0,1 1-3 0,-2 2 4 16,-3-2-3-16,1 0-5 0,-1 2 4 0,-8-6 2 15,12 11-2-15,-6-6-1 0,0-1 0 0,-6-4 6 16,9 12 2-16,-5-2-3 0,-1-5 6 0,-3-5 3 15,5 12 3-15,-5-12 6 0,1 15 2 0,-1-15 5 16,0 15 7-16,0-6 2 0,0-9 1 0,-6 21 0 16,3-14 4-16,-4 7 1 0,1-2 0 0,0-2 2 15,-2 1-2-15,4-1 2 0,-4 4-5 0,2-2 0 16,0-2-2-16,0 1-4 0,-1 0 1 0,1 0-1 16,-1-1 0-16,5 1 4 0,-4 3-6 0,2-7 1 0,1 3-2 15,1 1-4-15,2-11 0 0,-9 16 3 16,6-5 1-16,-1 0-1 0,2-2-4 0,2-9 6 15,-4 15-4-15,4-15 8 0,-3 18-13 0,-2-9 2 16,2-1-2-16,3-8 1 0,-3 16-4 0,2-7 2 16,1-9 2-16,-5 18 0 0,8-9-3 0,-6 2 2 15,3-11 0-15,-1 18-1 0,-1-8-2 0,2-10-1 0,-1 16-5 16,1-16 4-16,0 15 10 0,0-15-16 0,0 16 7 16,0-16-4-16,3 13 1 0,-3-13-3 0,-2 10-3 15,2-10 8-15,3 12-5 0,-3-12 2 0,5 9-2 16,-5-9 8-16,10 7 0 0,-7 0-5 0,-3-7 0 15,12 3-3-15,-12-3 3 0,14 3-1 0,-14-3-6 16,16 0-3-16,-4 0-3 0,-12 0 0 0,25 0-12 16,-13-2-15-16,3 2-20 0,0 0-32 0,-3-4-38 15,-12 4-40-15,18 0-47 0,-18 0-54 0,13-4-54 16,-13 4-52-16,0 0-47 0,9-3-56 0,-9 3-79 16,0 0-284-16,0 0-889 0,0 0 393 0</inkml:trace>
          <inkml:trace contextRef="#ctx0" brushRef="#br0" timeOffset="224253.3691">8737 15289 34 0,'5'9'274'0,"-5"-9"-6"0,6 13-11 15,-3-5-9-15,0 2-15 0,-3-10-11 0,7 13-11 16,-1-5-7-16,-6-8-7 0,8 12-3 0,-5-5-5 15,-3-7-7-15,10 9-9 0,-10-9 4 0,8 6-12 16,-8-6-9-16,8 1-7 0,-8-1-5 0,0 0-7 16,20-12-8-16,-11 10-1 0,-9 2 1 0,13-7-1 15,-8 0 4-15,4-1-2 0,-5-1 2 0,-4 9 6 16,11-11-1-16,-10 1 0 0,-1 10 0 0,5-15-3 16,-5 4-10-16,0 11-8 0,0 0-9 0,-8-20-11 15,2 14-8-15,6 6-12 0,-10-5-12 0,10 5-17 16,-15-4-31-16,15 4-37 0,-20 4-48 0,20-4-60 15,-21 5-51-15,11 2-61 0,-3-3-75 0,4 0-111 16,-9 1-366-16,3-1-859 0,3 3 380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09:55.836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86828D-E309-4A69-BD39-153BCD3F44E1}" emma:medium="tactile" emma:mode="ink">
          <msink:context xmlns:msink="http://schemas.microsoft.com/ink/2010/main" type="inkDrawing" rotatedBoundingBox="9135,4252 11318,11022 8839,11821 6657,5051" semanticType="callout" shapeName="Other">
            <msink:sourceLink direction="with" ref="{F95A0227-8181-4AA6-BB45-D03AB0EB97B4}"/>
            <msink:sourceLink direction="with" ref="{1A27EE57-A7A6-43E2-B7A5-39E34EC11DF5}"/>
          </msink:context>
        </emma:interpretation>
      </emma:emma>
    </inkml:annotationXML>
    <inkml:trace contextRef="#ctx0" brushRef="#br0">46 27 18 0,'0'0'152'0,"0"0"-13"0,0 0-6 16,-17-3-13-16,17 3-12 0,0 0-4 0,0 0-4 16,0 0-2-16,0 0-9 0,0 0-7 0,0 0-1 15,0 0-2-15,0 0-2 0,0 0-2 0,0-14-4 16,0 14-3-16,0 0-2 0,0 0-6 16,0 0-2-16,0 0-1 0,0 0-5 0,0 0-4 0,0 0-2 15,0 0-3-15,0 0-4 0,0 0 3 0,0 0-3 16,0 0 1-16,0 0-3 0,0 0 3 0,0 0-1 15,0 0 0-15,0 0 2 0,0 0 0 0,0 0-2 16,0 0-3-16,0 0-4 0,0 0 1 0,0 0-1 16,-4-10-3-16,4 10-1 0,0 0-3 0,0 0-1 15,0 0 0-15,0 0 1 0,0 0-3 0,0 0 1 16,0 0-3-16,0 0 1 0,0 0-6 0,0 0 2 16,0 0-6-16,0 0 2 0,0 0-3 0,0 0-3 15,0 0 0-15,0 0-4 0,0 0 1 0,0 0 0 16,0 0-1-16,0 0 0 0,0 0-2 0,0 0 1 0,0 0 0 15,0 0 0-15,0 0 2 0,0 0-1 16,0 0 1-16,-6 31 0 0,6-31 1 0,-2 13-4 16,2-13-2-16,-3 11 3 0,3-11 0 0,-1 13 1 15,-2-3 1-15,3-10-3 0,0 15 1 0,0-15-1 0,-5 13 1 16,5-13 3-16,-1 12 0 0,-1-2-1 0,2-10 0 16,0 14-2-16,0-14 1 0,0 21-1 15,-1-13 4-15,1-8-4 0,0 19 1 0,0-8-2 0,-3-2 5 16,3-9-2-16,0 23 1 0,0-11 1 15,0 1-1-15,0-13 0 0,-2 24 0 0,4-10-1 0,-2-4 1 16,0 4-1-16,0-2 1 0,0-12-2 0,-2 23 5 16,4-12-5-16,-4 2 0 0,2-13-1 0,2 19 0 15,-4-9-1-15,4-3 3 0,-2-7-2 0,0 21 4 16,0-11-5-16,3 1 3 0,-3-11-4 0,1 21 4 16,1-11-2-16,-2 3-1 0,0-2 1 0,1 0 0 15,4-1-1-15,-5 1 1 0,0-11 1 0,3 21-1 16,0-11 1-16,-2 0-2 0,1 1 1 0,-2 0-1 15,4-4 0-15,-4 6 4 0,2-2-1 0,2 0-1 0,-2-1-3 16,2 4 1-16,-2-1 2 0,-1-5-1 16,2 6-3-16,-1-4 3 0,4 4 0 0,-6-6 1 15,0-8-2-15,1 19-1 0,4-12 1 0,-5 8 4 16,1-5-5-16,-1-10 1 0,5 17-3 0,-4-8 4 16,2-1 0-16,-3 4-1 0,5-2 2 0,-5-10 2 15,4 19-3-15,-1-10-3 0,-1 2 6 0,3 0-2 16,-5-5 0-16,5 5 0 0,-2 4 1 0,1-3 1 0,1 1 0 15,-2-2 0-15,0 0 0 0,0-1-3 0,-2 1 3 16,4-1 2-16,-1 1-2 0,-1 0 0 0,-1 0 0 16,1 3 1-16,0-2-1 0,0-1 1 0,-2-2-1 15,-1 2 2-15,5 0-1 0,-2-3 0 0,-2 6-2 16,2-3 0-16,-1 0 1 0,-1 2 1 0,4-3 1 16,-4 5-1-16,2-4 0 0,0 0-4 0,-1 2 1 15,0-4 3-15,1 4-3 0,2 2 0 0,-1-1-3 16,-1-5 6-16,-3 6-3 0,2-4 0 0,-1 0 1 15,2 3 2-15,-1 0-3 0,-1 0-1 0,2-1 3 16,2-2-1-16,-5 3-1 0,0-4 5 0,3 0-4 16,0 5-3-16,0-8 4 0,-2 4-1 0,1 0-1 15,2-2 2-15,-4 2-1 0,3 0-1 0,-3 2 1 16,5-6-1-16,-1 6 3 0,-1-2 1 0,-1-3-4 16,1 1 0-16,0 3 5 0,1-4-7 0,-4-8 1 15,3 16 6-15,2-5-5 0,-4-1 0 0,5-2-2 16,-6-8 4-16,1 17 5 0,4-7-9 0,-4-2 5 15,4 1 1-15,-5-9-4 0,4 21-1 0,-1-14 2 0,-3 5 1 16,2-4-3-16,-2 4 0 0,0-12 0 16,4 19-2-16,-4-10 3 0,5 1-1 0,-2 0-1 0,-3-10 2 15,0 21 1-15,3-13 0 0,-3 5-1 0,1-4 1 16,1 2 0-16,-1 2-1 0,2 0 3 0,-1-4 1 16,-1 6-3-16,1-2 3 0,2 1-5 0,-1-2 4 15,-1 2-1-15,-1-4-3 0,1 0 2 0,-1 3 1 16,4-2-2-16,-5 1 0 0,1-2-1 0,-1-10 3 15,5 23-1-15,-5-15-4 0,0 4-1 0,3-1 2 16,-3-11 2-16,3 20-1 0,0-8 0 0,-3 0 0 16,4-2 3-16,-3 4-2 0,-1-3-3 0,5 2 1 15,-2 1 0-15,-3 3 3 0,0-2 0 0,3 1-3 16,-2-1 0-16,1 3 2 0,-2-4-1 0,3 4 1 16,1-5-3-16,-4 5 3 0,3-2-2 0,-3 2 0 15,3-4-1-15,-3 3 2 0,3 1 2 0,0-1-7 16,-1-3 6-16,1 4-3 0,0-1-1 0,0-5 0 15,0 4 0-15,-2-1 8 0,4 1-6 0,-4-2-1 16,5-2 1-16,-6 1-4 0,5 1 1 0,1-3 7 16,0 3 0-16,-3-1-8 0,0-1 4 0,-2 1 2 0,2-2-3 15,0-1-2-15,3 3 3 0,-3-1 3 0,0 5-2 16,0-4 0-16,-2 1-2 0,4 2 4 16,-1-3-5-16,-1 1 2 0,3 0 2 0,-4-4-1 0,-1 5 4 15,2-2-6-15,5 1 0 0,-8-3 1 0,1-1 3 16,5 6-3-16,-4-3 1 0,2 1-2 15,-1 2 0-15,6 2 3 0,-4-4-1 0,0 10 3 0,-2-10-1 16,5 9-4-16,-5-5-1 0,3-3 3 0,-3-1-2 16,1 1 2-16,1 1-1 0,-1-6 4 0,-1 6-5 15,3-2 9-15,-1-2-9 0,-2 0 4 0,3 2 0 16,-2-1-4-16,-1 1 0 0,6 0 5 0,-4-1-8 16,0 5 5-16,1-4 3 0,-3 3 0 0,2-2 0 15,-1 1-4-15,-1-1-1 0,2-1 4 0,-2 0-2 16,-3 0-3-16,3-1 7 0,3 3-7 0,-2-1 0 15,2 0 5-15,-1-4-2 0,-4 5 0 0,1-4-1 16,4 5 3-16,-3-3-1 0,3 3 1 0,-5 1-2 16,1-1 3-16,2-3 1 0,-1 1-6 0,0 3 6 15,0-5-2-15,-3 4 0 0,1-4-3 0,4 2 3 0,-4 1 0 16,2-4-5-16,0 2 4 0,-3 0-1 16,0 0 1-16,0-1-1 0,0 3-1 0,3-1 0 15,0 0-2-15,-3 1 4 0,0 0 0 0,2 1-3 0,2 1 2 16,-1-1 2-16,2 0 0 0,-5-3-3 0,6-1 2 15,-6 0 0-15,4 0 0 0,-4 0-2 0,2-2 1 16,1 3 0-16,1 0-1 0,-4 0-2 16,0 1 2-16,0-5 1 0,0 3 1 0,3-2 1 0,0 2 2 15,-1 1-5-15,-1 2-2 0,4-3 6 0,-2 5 1 16,-3-5-2-16,3 4 2 0,-3-2-3 16,0-2 0-16,3 2 0 0,-3-1 0 0,3-5 1 0,-2 2-3 15,-1 3 2-15,2-3-1 0,-2-11-1 0,-2 24 4 16,4-13 4-16,1 2-4 0,-2-1-1 0,-2 1 2 15,2-2-1-15,-1-11 2 0,3 20-1 0,-3-9 1 16,0-11-2-16,0 21 2 0,3-8-1 0,-3 3-3 16,0-2 6-16,3-1-5 0,-3 4 3 0,0-4-1 15,0-2 5-15,0 1-5 0,3 1-3 0,-2 1 3 16,-1-2-2-16,0 4-1 0,-1-5-1 0,2 3 5 16,-1-1-2-16,2 1 3 0,-2-14-1 0,-2 23 4 15,2-10-8-15,0 1 3 0,0-2-4 0,0 3 1 16,0-1 0-16,-1 4 1 0,1-4 3 0,-3 3-3 0,3-3 9 15,0 3-9-15,-3-4 3 0,3 0-8 16,0 0 6-16,-3 0 2 0,3 2-1 0,0-15 6 0,-3 21-8 16,3-14 2-16,0-7-4 0,0 19 4 15,0-8 1-15,-1 0-6 0,1-11 9 0,0 18-3 0,0-18-5 16,1 14 3-16,2-4-2 0,-3-10 4 16,-3 14 1-16,3-14 2 0,0 18 3 0,0-18-1 15,0 19-7-15,3-10 2 0,-3-9 7 0,-3 17-6 0,6-7-4 16,-3-10 8-16,-3 25-1 0,3-14-7 15,0 5 5-15,-1-2-3 0,1 1 4 0,-5-2-1 0,5-5-2 16,0-8 0-16,0 19-4 0,0-8 1 16,0-11 5-16,0 18-8 0,0-7 6 0,0-11 5 0,2 17-2 15,-4-8-1-15,2-9 1 0,5 16-3 0,-5-6 2 16,0-10-6-16,0 18 3 0,0-18 2 0,-3 18-5 16,6-11 1-16,-3-7-2 0,0 17 6 0,0-10-3 15,0-7 5-15,1 18-6 0,-1-18 0 0,3 18 4 16,-6-10-2-16,3-8-1 0,-1 18 4 0,1-18-3 15,1 17-2-15,-1-9 1 0,0 3 1 0,0 0 5 16,0-11-4-16,0 21 4 0,3-5-8 0,-3-5 1 16,0 0 5-16,0-11 1 0,0 19-7 0,0-9 0 15,3-2 2-15,0 3 6 0,-3-11-7 0,0 18 0 16,0-18 5-16,0 15 0 0,0-5-1 0,0-10 8 0,0 15-1 16,3-6-6-16,-3-9 5 0,1 17 0 15,-1-17 0-15,2 14-2 0,-2-14-4 0,0 11 5 16,0-11-5-16,0 17 3 0,0-17 2 0,1 14 0 0,-1-14-8 15,3 15 3-15,0-8-1 0,-3-7-4 0,0 13 4 16,0-13-1-16,3 17-4 0,0-10 1 16,-3-7-1-16,0 14 2 0,0-14 6 0,0 17-4 0,0-17 0 15,5 17-1-15,-5-10-5 0,1 4 9 0,-1-11-6 16,2 18 0-16,1-11-3 0,0 6 5 0,-3 2-2 16,3 1-2-16,-3-7 1 0,0-9 2 0,0 20-1 15,0-10 5-15,0-10-5 0,-3 18 10 0,6-7-11 16,-3-11 4-16,0 14-9 0,1-7 4 0,-1-7 1 15,0 16 1-15,0-16 0 0,2 14 3 0,-2-14-7 16,1 15 3-16,-1-15 3 0,3 10-8 0,-3-10 12 16,2 14-7-16,-2-14 6 0,4 14-6 0,-1-7-2 15,-3-7-2-15,0 14 1 0,0-14 1 0,0 17 3 16,3-9-4-16,-1 2 1 0,-2-10 5 0,0 19-3 0,0-6-2 16,1-2 2-16,4 2 4 0,-4 1-8 15,1 4 13-15,1-1-9 0,0 0-4 0,-3-1 2 16,3-1 1-16,-3 1 3 0,2-1-1 0,0 0 3 0,2-1-6 15,-2 0 2-15,-2 1 1 0,3-6-2 0,0 6-1 16,-3-6 0-16,0 2 3 0,0-11-3 16,4 17 4-16,-4-9-3 0,0-8 1 0,2 17 1 0,-2-7-1 15,0-10-3-15,0 14-1 0,0-14 3 0,1 11 2 16,1-2-2-16,-2-9-1 0,0 0 6 0,3 16-4 16,-3-16 4-16,0 13-4 0,0-13 0 0,1 10 2 15,-1-10-2-15,0 11 3 0,0-11-4 0,0 12 3 16,0-12-1-16,0 0 3 0,0 18 5 0,0-18-6 15,-1 9 3-15,1-9 4 0,-3 15 1 0,3-15-4 16,0 13-9-16,0-13 4 0,-2 14 1 0,2-14 0 16,-1 17-4-16,1-17 1 0,-2 11 4 0,2-11-3 15,-1 14 0-15,1-14 5 0,1 16-5 0,-1-16 0 16,-1 10 2-16,1-10-1 0,1 11 1 0,-1-11-3 16,0 0-4-16,2 11 4 0,-2-11-2 0,0 0 2 15,0 0-3-15,1 10 3 0,-1-10-1 0,0 0 4 16,0 0-3-16,0 0 3 0,0 0 8 0,0 0-11 15,0 0 6-15,0 0 2 0,0 0 5 0,0 0-5 0,0 0 0 16,0 0 3-16,0 0-3 0,0 0 3 16,0 0-2-16,0 0-2 0,0 0-5 0,0 0 0 15,0 0 5-15,0 0-2 0,0 0 1 0,0 0-5 0,0 0 3 16,0 0-6-16,29-16 0 0,-29 16 2 0,16-8-2 16,-8 4 9-16,1-2-9 0,2 1 1 0,0-1 1 15,5-1 0-15,-4 2-1 0,8-1-1 0,-5 3 0 16,-1-3 0-16,3 2-2 0,-1-1 3 0,1-1 2 15,-2 4-6-15,-2-3 4 0,6-1 0 0,-5 3 0 16,2-1 0-16,-1-1-4 0,0 3 4 0,0-2 1 16,1 2-1-16,1-3-1 0,-4 5 1 0,4-6 1 15,-4 2 2-15,2 0-7 0,4 1 8 0,-5 0-6 16,-1-1 2-16,2 2-3 0,1-3-3 0,1 5 5 0,-1-5-1 16,1 0 1-16,-1 2-2 0,-1 1 0 15,0-1 1-15,3 1-1 0,-2-3 1 0,-2 4 1 16,2-4 8-16,-1 5-13 0,3 0 7 0,-2-5-4 15,-1 4 2-15,-1 1 2 0,5-2-2 0,-6 2-4 0,7-2 3 16,-7 1 1-16,5-3 2 0,0 4-4 0,-3 0 1 16,1-3 2-16,4 3 0 0,-7-2 0 0,7 2-5 15,-4 0 4-15,-1 0 3 0,3 0 1 0,-3 2 1 16,-2-2-19-16,4 3 0 0,-7-1 10 0,5-4-7 16,-5 6 10-16,2-4-5 0,5 0-5 0,-17 0 7 15,21 1-4-15,-10-1 8 0,0 0-5 0,4 2 3 16,-15-2-4-16,21-2 0 0,-12 2 5 0,4-1 5 15,-13 1-7-15,22 0-3 0,-11-2 6 0,-11 2-4 16,25 0 0-16,-11-2 1 0,-14 2 1 0,25 0 3 16,-9 0 0-16,-1-3-2 0,-4 3 0 0,2-3 2 15,7 2-1-15,-7-3 7 0,3 2-11 0,-1 2 3 16,5-1 3-16,-4-1-5 0,0 1 5 0,1 1-1 16,2-4-1-16,1 3 0 0,-4-1 0 0,3 2-1 15,1-1-3-15,-4-3 2 0,4 1-2 0,-4 0 5 16,3 2-5-16,-2 1 5 0,-1-2 0 0,2-2-3 15,-1 4 2-15,-1 0 8 0,0-3-10 0,4 1 15 0,-7 2-16 16,7-1 1-16,-7 2 2 0,3-2 2 0,-1 0-3 16,5-2 3-16,-7 0-2 0,1 3-2 0,2-4 5 15,-1 3-2-15,1-2 0 0,-2 0-1 0,-1 2 0 16,4-3-1-16,-6 2 3 0,6 2 0 0,-4-5-3 16,-4 4 3-16,8 0 0 0,-1 1 3 0,-3 0-9 15,-13 0 5-15,26-4-4 0,-16 2 1 0,-1 1 4 16,8 1-4-16,-4-3 2 0,-13 3-2 0,28 0 1 15,-17-1 1-15,-11 1 1 0,25 0-3 0,-11-3 5 16,-2 2-5-16,-12 1 4 0,19 0-1 0,-9-2-4 16,-10 2 6-16,20 3-9 0,-10-3 0 0,2 0 6 15,-12 0-5-15,22 3 4 0,-8-3-1 0,-1 1-1 16,-2-1 2-16,-11 0-4 0,22 0 3 0,-10 0 3 16,-2 0 2-16,-10 0-5 0,23-4 2 0,-23 4 0 15,16-1 0-15,-16 1 6 0,17 0-6 0,-17 0-2 16,13 0 2-16,-13 0-1 0,0 0-2 0,16-2-1 15,-16 2-3-15,0 0-4 0,0 0 2 0,0 0-7 0,12-1-8 16,-12 1-9-16,0 0-6 0,0 0-13 0,0 0 3 16,0 0-13-16,11-6 1 0,-11 6-2 15,0 0-8-15,16-5 6 0,-10 3-11 0,-6 2-2 16,17-10 2-16,-8 6-7 0,-2-3-8 0,-1 0-3 0,-6 7-14 16,16-7-10-16,-10 1-15 0,-6 6-20 0,11-11-26 15,-11 11-28-15,6-11-46 0,-6 11-267 0,0-9-564 16,0 9 250-16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01.42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A3BCA19-524D-425B-844A-060B60414223}" emma:medium="tactile" emma:mode="ink">
          <msink:context xmlns:msink="http://schemas.microsoft.com/ink/2010/main" type="inkDrawing" rotatedBoundingBox="10211,4351 11502,12650 10117,12865 8827,4567" semanticType="callout" shapeName="Other">
            <msink:sourceLink direction="with" ref="{1A27EE57-A7A6-43E2-B7A5-39E34EC11DF5}"/>
            <msink:sourceLink direction="with" ref="{C3545978-C1E1-4CE4-AA1A-5EE2F7DAF848}"/>
          </msink:context>
        </emma:interpretation>
      </emma:emma>
    </inkml:annotationXML>
    <inkml:trace contextRef="#ctx0" brushRef="#br0">29-6 125 0,'-7'4'147'0,"7"-4"-11"0,0 0-10 16,0 0-9-16,0 0-3 0,0 0-4 0,0 0-3 0,0 0-7 16,0 0-8-16,0 0-5 0,0 0 0 0,0 0-4 15,0 0-1-15,0 0-2 0,0 0-4 0,0 0-2 16,0 0-7-16,0 0-5 0,0 0 1 0,0 0-5 16,0 0-1-16,0 0-7 0,0 0-5 0,0 0 0 15,0 0-3-15,0 0-4 0,0 0-3 0,0 0 0 16,0 0-9-16,0 0 2 0,0 0-4 0,0 0-7 15,0 0 1-15,0 0-1 0,0 0 2 0,0 0-1 16,0 0-3-16,0 0 2 0,0 0-3 0,0 0 0 16,0 0 1-16,-6 14-1 0,6-14 4 0,0 10-2 0,0-10 3 15,0 13 3-15,0-13-1 0,0 13 0 16,0-13-1-16,-3 11 3 0,3-11 2 0,0 18 1 16,-3-11-1-16,3-7 2 0,0 16-3 0,0-16 3 0,-3 16-2 15,0-6-1-15,3-10-3 0,-1 18-3 0,1-7 2 16,-2-1 0-16,2-10-1 0,-3 20-2 0,3-11 4 15,-1 2-2-15,1-11-1 0,0 16 0 16,0-6-1-16,0-10-4 0,0 19 0 0,0-19 1 0,0 17-2 16,0-8 1-16,0-9 1 0,0 18 6 0,0-7-4 15,0-11 2-15,-3 23-1 0,3-12-2 0,0-1 6 16,-3 0-11-16,3-10 1 0,0 25 2 0,0-16-2 16,0 2 0-16,0-11 2 0,0 20 2 0,0-11-6 15,0-9-1-15,0 15-2 0,0-2 6 0,0-13-4 16,0 16 1-16,0-16 1 0,0 16-1 0,0-6 0 15,0-10-2-15,3 17-1 0,0-10 3 0,-3-7 3 16,1 19 1-16,-1-13-7 0,0-6 1 0,3 18 0 16,-3-8-1-16,0-10 0 0,3 18 0 0,-3-12-2 15,0-6 1-15,6 20-2 0,-6-11 1 0,0 1 2 16,0-10-2-16,3 18 0 0,0-8-1 0,-3-3 2 16,4 3-1-16,-4-10-2 0,2 19 1 0,-1-10 5 15,2 1-8-15,-3-10 2 0,3 13 2 0,3-4 1 16,-6-9-4-16,0 17 1 0,2-9 2 0,-2-8-4 0,3 17 1 15,-3-17 1-15,1 14-3 0,1-6 4 0,-2-8 2 16,3 20-5-16,-3-14 4 0,0-6-5 0,0 18 6 16,0-8-1-16,0-10-5 0,0 19 5 0,0-10-2 15,0 2-1-15,0-11 1 0,3 18-1 0,-3-8 3 16,0-10-3-16,0 17 1 0,0-6 5 0,0 0-7 16,0-11-1-16,3 16 1 0,-3-16 1 0,0 19-3 15,3-12 4-15,-3 5 0 0,0-12 1 0,1 18-4 16,1-9 5-16,2 0-4 0,-4-9 5 0,0 18-6 15,0-12 1-15,0-6 2 0,3 21-2 0,-3-11 1 16,0-10-3-16,0 20 0 0,3-11 6 0,-3-9-3 16,0 22 0-16,0-14-2 0,3 6 4 0,-3-4-3 15,0-10 1-15,0 21 3 0,0-10-4 0,0 0 6 16,0-1-3-16,3 4 0 0,-1-3-1 0,-2-11-1 16,-2 17 4-16,2-6 1 0,3-1-6 0,-3-10 2 15,5 19-1-15,-5-8 1 0,0 0-1 0,0 0-1 16,0 0 2-16,0-11-2 0,3 20 1 0,-3-8-3 15,3 3 3-15,-3-6-2 0,3 2-1 0,-3-11 5 0,3 18-2 16,0-5 1-16,-3-3 1 0,4-2 0 16,-4-8-4-16,0 21 4 0,0-11-3 0,3 0 3 15,-3-1 3-15,0-9-7 0,0 22 2 0,3-15-1 0,-3-7 2 16,-3 21 0-16,6-11-2 0,-3-10-1 0,0 20 2 16,3-11 0-16,-3 4 3 0,0-3-3 15,0-10-2-15,3 21 2 0,-2-11-3 0,-1 1 4 16,0-11-2-16,0 19-1 0,2-8 5 0,-2-11-3 0,1 17 2 15,2-4-4-15,-3-4-1 0,3 5 1 0,-3-14 5 16,0 20-4-16,0-10 3 0,0 1-3 0,3-1 0 16,-3-10 2-16,3 17-3 0,2-2 0 0,-5-6 1 15,3 2-3-15,-3 0 3 0,0-11-1 0,3 18 1 16,-3-9-1-16,3 6 1 0,-3-5 1 0,0 0 0 16,3 3 0-16,0 2 1 0,-3-1-2 0,0-1 2 15,1 2 1-15,-1 1 1 0,3-7 0 0,0 5-2 16,-3 1 5-16,0-2-6 0,3 1-2 0,0 2 0 15,-3-2 2-15,0 1 0 0,0-1-2 0,3-1-2 16,0 2 5-16,-3-1 0 0,5-1 4 0,-2 5-6 16,-3-5-1-16,6 3 1 0,-6 0 3 0,4-1-1 15,-2 1 5-15,-1-2-8 0,1 1 1 0,2-2 0 16,-1 1 3-16,0-1-6 0,-3 0 3 0,3 0 0 16,-3 1-1-16,4-3-1 0,-4 2 7 0,3-1-3 15,0-2-2-15,-3 4 0 0,6-2-1 0,-3 4 4 16,0-3-2-16,-1-2-2 0,1 3 0 0,0-3-1 15,0-1 1-15,-3 4 1 0,3-5-2 0,0 4-1 0,-3 2 3 16,3 0-1-16,1-1 3 0,-4 2 0 0,0-3 0 16,0 0-3-16,0 0 2 0,0-1 0 15,6 1 0-15,-6 2-1 0,0-2-2 0,0-4 0 0,0-9 1 16,3 19 3-16,-1-9 0 0,-2 1-3 0,1-1-1 16,1 1 4-16,-2-11-1 0,3 17 1 0,0-7-4 15,-3-10 5-15,0 15-3 0,3-5 0 16,-3-10 0-16,3 17-3 0,-1-8 3 0,0 0 0 0,-2-9 3 15,6 17-4-15,-3-9-1 0,0 3 7 0,0 0-6 16,0-2 3-16,0 3-4 0,1 4 6 0,-1-5-5 16,3 3 1-16,-3-1 5 0,0 2-2 0,2-2-2 15,-2-2 0-15,0-4-1 0,0 8 0 0,0-2 1 16,1 0 1-16,2-1 1 0,-3-3 0 0,0 8 2 16,0-5-1-16,2 5-3 0,-2-3 5 0,-1 3-1 15,1-6 1-15,0 4 0 0,-1 3 0 0,4-3 1 16,-3 1-3-16,-3-3 0 0,6 4 0 0,-3-5 3 15,-2 1 0-15,1-3-1 0,2 4-3 0,-1-1 1 16,3-1 4-16,-1 1-6 0,-4 0 6 0,1-1 2 16,1-1-10-16,0 2 4 0,0-3 8 0,0-1-9 15,-3 4 0-15,3-3-1 0,-2 4 0 0,1 3 2 16,-1-3-1-16,5 1 2 0,-6-2 0 0,0 2 2 16,3-2-5-16,-3-2 1 0,3 3-5 0,-3-3 6 0,0 1-5 15,2-1 6-15,0-2-3 0,1 3 2 0,0-1-2 16,-3-1 1-16,0-10 0 0,0 21 0 0,3-10 2 15,-3-1 1-15,3 2-5 0,0 0-2 0,-3 0 8 16,0-3-4-16,0-9-2 0,5 28 0 0,-5-15 3 16,3 1 8-16,-3 2-9 0,3-3 0 0,-3 1 2 15,0 0-2-15,3-2 3 0,-3-2-1 0,0 1 3 16,0 3-8-16,0-1 4 0,0 0-3 0,3 2 5 16,-6-2 1-16,6-1 1 0,-3 1-5 0,3 0 5 15,-2-1 0-15,-1-1-3 0,2-1-1 0,2 3 4 16,-4 3-3-16,3-1-1 0,0-6-1 0,0 6 8 15,-3-3-9-15,0 2 10 0,5 1-6 0,-4-2 0 16,4 1-2-16,-5 1 3 0,3-2 0 0,-3 0 0 16,3-2-4-16,0 2 3 0,-3 0-1 0,3 1 3 0,-3-3 1 15,1 2-1-15,2 2-8 0,0-6 5 16,0 1-2-16,-3 4 10 0,3-4-8 0,0 0 6 16,-3 1-6-16,3-1-1 0,-2 0 1 0,-1-10 2 0,3 18-1 15,0-7 4-15,-3-11-2 0,3 21-6 0,3-5 5 16,-6-2 0-16,2-1-2 0,4 0-1 15,-3 0-2-15,-3-2 2 0,3-1 0 0,-3-10 1 16,6 19 4-16,-6-10-2 0,1 2 2 0,2-4-6 0,-3-7 8 16,3 20-5-16,-3-11-9 0,3-1 3 0,0 3 0 15,0-3 8-15,-3-8-8 0,3 16 3 0,-3-9 1 16,0-7-2-16,5 18-1 0,-2-11 1 0,-3 3 6 16,0-10-9-16,3 15 0 0,0-5-1 0,-3-1 3 15,0-9 5-15,3 17-3 0,-2-7-4 0,1 0 2 16,-2-10 4-16,1 20-2 0,-1-11-2 0,3 0 3 15,0 2-1-15,-3 7 6 0,3-5-5 0,-3 5-5 16,3-6 4-16,-3 3-1 0,3 0 0 0,-3-5 0 16,0 1 0-16,3 2-1 0,-2 1 2 0,-1-4-3 15,3 1 3-15,-3-11 5 0,3 18 0 0,0-9-10 16,-3 2 0-16,3 0 12 0,0 0-8 0,-3-1-3 16,3 1 8-16,-3 0-4 0,5-3 2 0,-5-8 3 15,3 23-10-15,0-13 3 0,-3 3 4 0,0-1 1 16,0-12-1-16,3 23 6 0,0-12-5 0,-3-1-1 15,0 1 6-15,0 3-4 0,0 0 3 0,0 4-4 0,0-1 1 16,0-3-3-16,0-1 2 0,0 5-2 16,0-4 3-16,0 0-5 0,0 4 5 0,0-5-4 0,0 1 2 15,0 1-2-15,0-5 8 0,0 4-8 16,0-1 1-16,0-13-1 0,0 18 11 0,0-7-10 16,0-2 1-16,0-9-2 0,4 19-2 0,-8-9 2 0,4-10-1 15,0 20 0-15,0-12-1 0,0-8 8 0,0 21-7 16,0-10 0-16,0-11 2 0,4 18-4 0,-4-3 6 15,-4-6 2-15,8 3-3 0,-4 0-5 0,0 3 8 16,0-1-4-16,-4 2 2 0,4 0-5 0,0 2 6 16,0-2-5-16,0-1 4 0,0 0-3 0,0-1 10 15,0 1-10-15,0-2 0 0,0 1 1 0,0-3 4 0,0-11-5 16,0 24-3-16,0-13 4 0,0-1-2 16,0-10 3-16,0 21 0 0,0-10-1 0,0-11-5 15,0 18 8-15,0-9-4 0,0-9-1 0,0 18 4 16,0-7-6-16,0-1 8 0,0-10-5 0,0 20-1 0,0-9 4 15,0-11-1-15,4 17-4 0,-4-7-1 0,0-1 3 16,0-9-2-16,0 22 2 0,0-10-2 16,0-2 1-16,0 7 2 0,0 1-1 0,0-1 5 0,-4-2-5 15,4 1 11-15,0-1-9 0,0 0-1 0,-3-2-4 16,0 1 0-16,3 1 0 0,0-2 3 16,-3 1-1-16,3 0-7 0,0-1 8 0,0-1-4 0,-3-1 1 15,3-11-2-15,0 19 1 0,0-8 0 0,0-11 4 16,0 14-1-16,3-3 1 0,-3-1 2 0,3-1-5 15,-3-9 6-15,0 15 0 0,3-5-1 0,-3-10-1 16,3 15 2-16,-3-6-2 0,4 0 1 0,-4-9-4 16,3 24 4-16,-3-11 1 0,3 3-2 0,0-3 0 15,-3 1 0-15,0 1 4 0,0-2 0 0,0-4-5 16,3 2 0-16,-3 2 2 0,0-13-1 0,0 22-1 16,3-13-1-16,-3 4-1 0,0-3 3 0,0 1-1 15,0-11 3-15,0 21-9 0,2-11 15 0,-2 0-10 16,0-10-2-16,3 18 3 0,0-7-3 0,-3-11 4 15,0 19-6-15,0-11 0 0,0-8 0 0,0 21 7 16,3-12-3-16,-3 2-1 0,0-11 6 0,3 18-8 16,-3-11 0-16,0-7 4 0,0 19-2 0,0-8 9 0,0-1-9 15,0-10-2-15,3 24-3 0,-3-9 14 0,0-2-7 16,1 1-5-16,-1-2 5 0,1 3-1 16,-1-5-1-16,2 3 5 0,-2-2-3 0,0-11 4 0,0 23-1 15,0-11-7-15,0 0 2 0,3-4 4 0,0 6 0 16,-3-3-5-16,0-11-1 0,-3 21 2 0,3-11 2 15,3-1 0-15,-3-9-1 0,-3 18-3 0,3-8 1 16,0-10 1-16,0 20 1 0,0-9-2 0,3-1 4 16,-3-10 0-16,0 18-1 0,0-18-3 0,0 16 2 15,0-8 0-15,0-8 12 0,0 16-15 0,0-7 3 16,0-9 3-16,0 17 1 0,0-7 0 0,0-10-3 16,6 20 1-16,-6-5 3 0,0-4-5 0,0 2 2 15,0-2 0-15,3 0 0 0,-3-11-1 0,1 20 8 16,-1-12-8-16,0-8-1 0,0 17-2 0,0-6 6 0,0-11-9 15,0 18 7-15,0-18-2 0,0 16-1 0,0-8-1 16,0-8 3-16,0 17-6 0,0-17 4 16,0 13-2-16,0-13 3 0,0 14 0 0,0-14 0 0,0 15-2 15,0-8 4-15,0-7 8 0,0 15-13 0,0-15 1 16,2 18-1-16,-2-18 3 0,-2 16-3 0,1-6 4 16,2 1-3-16,-1-11 0 0,-1 20 0 15,1-9-2-15,0-11 4 0,0 18-2 0,0-9-2 0,0-9 3 16,0 17 0-16,-3-6 2 0,6 0-4 0,-3 5-1 15,0-1 5-15,0-1 0 0,0 1 0 0,0-2-2 16,0-2 1-16,0 0-3 0,0-11 3 0,0 18-1 16,0-8 0-16,0-10 1 0,-3 23-5 0,3-12 8 15,0 0 5-15,0-2-8 0,0-9 3 0,0 18-6 16,0-7 3-16,0-11-5 0,0 14 6 0,0-14 1 16,0 15-3-16,3-5 1 0,-3-10-2 0,1 13 1 15,-1-13 1-15,0 16 1 0,0-16-2 0,2 12 3 16,-2-12 1-16,1 13-2 0,-1-13-2 0,3 13 1 15,-3-13 1-15,0 13 1 0,3-6-4 0,-3-7 4 16,0 13-2-16,0-13 0 0,0 11-1 0,0-11 2 16,3 14 1-16,-3-14 0 0,0 15-1 0,0-15-1 15,0 15 2-15,0-6-2 0,0-9-1 0,3 15 4 0,-3-15 1 16,0 16-1-16,0-16-4 0,0 11-2 16,0-11 6-16,0 14-4 0,0-14 0 0,0 10 0 0,0-10 3 15,0 13-2-15,0-13 1 0,0 0-5 0,0 12 4 16,0-12 0-16,0 0 1 0,0 12-2 0,0-12-1 15,0 0 11-15,0 0-9 0,5 8 1 0,-5-8 0 16,0 0 0-16,0 0-4 0,0 0-1 0,0 0 8 16,3 11 0-16,-3-11-3 0,0 0-5 0,0 0 6 15,0 0-1-15,0 0 0 0,0 10-1 0,0-10 5 16,0 0-7-16,0 0 0 0,0 0 4 0,0 0-4 16,0 0 1-16,12 3 2 0,-12-3 3 0,0 0-4 15,0 0 2-15,13 2-3 0,-13-2 3 0,0 0-1 16,19-4-3-16,-19 4 3 0,0 0-1 0,17-3 0 15,-7 1-4-15,-10 2 2 0,18-3 3 0,-7 0-3 16,-2 0 3-16,-9 3-1 0,19-5-6 0,-9 2 4 16,-2 0 0-16,4 1 3 0,-12 2 0 0,22-5-2 15,-11 2-2-15,-2 0 0 0,-9 3 1 0,19-5-1 0,-6 3 2 16,-5-2-2-16,-8 4 0 0,19-2 0 16,-7 0 1-16,-1-1 1 0,-11 3-2 0,22-2-1 15,-16-1 5-15,7 2-2 0,-13 1-3 0,17-2 4 0,-8 0-3 16,1 1 3-16,-10 1-2 0,20-4 3 0,-11 4-1 15,4-3-1-15,-13 3-3 0,16-3 3 0,-16 3 1 16,17-1-3-16,-17 1-1 0,16-3 3 0,-16 3-1 16,15-1 3-16,-15 1 0 0,13 0-7 0,-13 0 2 15,14 0 2-15,-14 0-1 0,13 0 3 0,-13 0-5 16,15 0 0-16,-15 0 3 0,0 0 1 0,17 0-4 16,-17 0 5-16,0 0 0 0,13 0-4 0,-13 0 0 15,11 1 4-15,-11-1-2 0,0 0 2 0,14 3-5 16,-14-3 1-16,11 1 2 0,-11-1-2 0,10 3 4 15,-10-3 1-15,15 3-2 0,-15-3-1 0,14 2 1 0,-14-2 2 16,13 0-2-16,-13 0-4 0,15 2 1 16,-15-2 3-16,16 3 0 0,-16-3-1 0,17 0 2 15,-7 2 0-15,-10-2-4 0,17 1 2 0,-5-1 3 0,-12 0-3 16,19 0 0-16,-6 3 1 0,-13-3-2 16,20 2 2-16,-10-2-2 0,-1 2 2 0,-9-2-1 15,27-2-1-15,-18 2 2 0,-9 0-1 0,22 0 2 0,-11 0 0 16,-11 0-4-16,22 0 5 0,-13-2-3 0,-9 2-3 15,16 0 4-15,-16 0 1 0,17-3-2 0,-17 3 0 16,19 0 1-16,-19 0-2 0,14 3 4 0,-4-3-3 16,-10 0 0-16,15 0 0 0,-15 0 1 0,16 2-2 15,-16-2 0-15,17-2 3 0,-17 2-1 0,13 0-2 16,-13 0 2-16,17 0 2 0,-17 0-1 0,16-3 3 16,-16 3-3-16,18-1 1 0,-18 1 0 0,18 0 2 15,-18 0-5-15,19 1 2 0,-10 2 10 0,-9-3-9 16,17 0 7-16,-17 0-6 0,16 0-1 0,-16 0-3 15,16 0 5-15,-16 0-2 0,15 0 0 0,-15 0 5 16,11 0-5-16,-11 0-5 0,10 4 5 0,-10-4-1 16,0 0-4-16,15 0 3 0,-15 0-2 0,0 0-1 15,0 0 5-15,11 1-2 0,-11-1 2 0,0 0-3 16,0 0 2-16,0 0 3 0,0 0 5 0,0 0-4 16,0 0-2-16,13 0-1 0,-13 0 4 0,0 0 1 15,0 0 2-15,0 0 3 0,12 2-4 0,-12-2 2 0,0 0 3 16,0 0-7-16,0 0 5 0,16-2 0 0,-16 2-2 15,0 0 0-15,0 0-1 0,0 0 0 0,11-3-2 16,-11 3-1-16,0 0-1 0,0 0 0 0,0 0 0 16,0 0-1-16,0 0 3 0,0 0-4 0,0 0-3 15,0 0 4-15,12-2-1 0,-12 2-2 0,10-4 2 16,-10 4-3-16,14-4 5 0,-14 4-3 0,12-5 0 16,-12 5 6-16,13-6-7 0,-13 6 0 0,16-4 3 15,-16 4-8-15,9-6 4 0,-9 6 2 0,8-4 1 16,-8 4 3-16,0 0 0 0,0 0 0 0,0 0 1 15,13-1 3-15,-13 1-6 0,0 0-3 0,0 0-6 16,0 0-11-16,0 0-15 0,0 0-13 0,0 0-19 16,0 0-15-16,0 0-16 0,0 0-22 0,0 0-20 15,0 0-22-15,-40 4-31 0,40-4-28 0,-14-4-38 0,14 4-35 16,-11-6-61-16,3-2-306 0,2-1-711 0,0 1 315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14T07:10:1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DCCCF5-5DAA-4761-92CE-A6AA3B6BE6BF}" emma:medium="tactile" emma:mode="ink">
          <msink:context xmlns:msink="http://schemas.microsoft.com/ink/2010/main" type="inkDrawing" rotatedBoundingBox="12511,4310 19709,4094 19711,4171 12513,4386" semanticType="underline" shapeName="Other">
            <msink:sourceLink direction="with" ref="{39D455EC-0B00-4132-BDDF-BABDB2524308}"/>
            <msink:sourceLink direction="with" ref="{1390BBC8-DEE9-4496-AADE-ADB09704F3E1}"/>
            <msink:sourceLink direction="with" ref="{BCA83C0E-A67E-4266-9F8C-5E4F517F9D31}"/>
            <msink:sourceLink direction="with" ref="{9F9D77B4-4200-47A1-B7EA-2BDB1FAEE17A}"/>
            <msink:sourceLink direction="with" ref="{3A78B4D2-2C88-4D80-BA39-69668C77E0B5}"/>
            <msink:destinationLink direction="with" ref="{0F0D69BF-72B6-4F54-8322-8FD0B878C353}"/>
          </msink:context>
        </emma:interpretation>
      </emma:emma>
    </inkml:annotationXML>
    <inkml:trace contextRef="#ctx0" brushRef="#br0">5 254 126 0,'0'0'158'0,"0"0"-10"0,0 0-12 15,0 0-4-15,0 0-7 0,0 0-4 16,0 0-11-16,0 0-4 0,0 0-6 0,0 0-14 0,0 0 7 15,0 0-8-15,0 0 3 0,0 0-4 0,0 0-3 16,0 0-2-16,0 0-6 0,0 0-2 0,0 0-2 16,0 0 1-16,0 0-7 0,0 0-1 0,0 0-7 15,0 0 6-15,0 0-9 0,0 0-3 0,0 0-2 16,0 0-1-16,0 0-4 0,0 0 0 0,0 0-4 16,0 0-3-16,-6-11-3 0,6 11-1 0,0 0-4 15,0 0 0-15,0 0-4 0,0 0 1 0,0 0-7 16,0 0 2-16,0 0-3 0,0 0 3 0,0 0-3 15,0 0 1-15,0 0 0 0,0 0-1 0,0 0-2 0,0 0 0 16,0 0-1-16,0 0 2 0,0 0-2 16,0 0 0-16,0 0-3 0,0 0 4 0,0 0-1 15,0 0 1-15,0 0-2 0,0 0 2 0,0 0-4 16,0 0 0-16,0 0-1 0,0 0 4 0,0 0-1 0,0 0-2 16,0 0-1-16,0 0 8 0,0 0-3 0,0 0 1 15,0 0-1-15,0 0 2 0,0 0-1 16,0 0-2-16,0 0-2 0,0 0 3 0,0 0-7 0,0 0 6 15,0 0-7-15,0 0 8 0,0 0-4 0,0 0 0 16,0 0 1-16,0 0-6 0,0 0 4 0,0 0-2 16,0 0 1-16,0 0-1 0,0 0-3 0,0 0 1 15,0 0-2-15,0 0 1 0,0 0 0 0,0 0 3 16,0 0-4-16,0 0 5 0,0 0-4 0,0 0 4 16,0 0-3-16,0 0 4 0,0 0-2 0,0 0-2 15,0 0-1-15,0 0 2 0,0 0-5 0,0 0 8 16,0 0-9-16,0 0 4 0,0 0-3 0,0 0 3 15,0 0-2-15,0 0-1 0,0 0 3 0,0 0 1 0,0 0-3 16,0 0 0-16,0 0-1 0,0 0-1 16,0 0-1-16,0 0-1 0,0 0 7 0,0 0-3 15,0 0-4-15,0 0 6 0,0 0-5 0,0 0 3 16,0 0-3-16,0 0 1 0,0 0 2 0,0 0 3 16,21 2-3-16,-21-2-2 0,0 0-1 0,0 0 5 0,0 0-3 15,0 0-1-15,0 0 1 0,18 0 7 16,-18 0-8-16,0 0 2 0,0 0 1 0,0 0-2 0,0 0-2 15,16 1 1-15,-16-1 1 0,0 0 1 0,12-1-2 16,-12 1 3-16,0 0-4 0,0 0-2 0,14 1 2 16,-14-1 0-16,0 0 1 0,13-3 0 0,-13 3 4 15,0 0-4-15,14 2-3 0,-14-2 5 0,0 0-2 16,15-4 5-16,-15 4-10 0,13 0 8 0,-13 0-3 16,13 0 3-16,-13 0 0 0,15 2 3 0,-15-2-3 15,0 0 3-15,18 0-4 0,-18 0 3 0,12 0-5 16,-12 0 3-16,14 0-1 0,-14 0 3 0,0 0-4 15,15 0 1-15,-15 0 0 0,0 0 0 0,10-7-2 0,-10 7 0 16,0 0 3-16,16-2 2 0,-16 2-8 16,0 0 3-16,15 2 0 0,-15-2 0 0,11 4 0 15,-11-4 2-15,0 0-4 0,19-4 5 0,-19 4-1 0,14 0 2 16,-14 0-2-16,13 0-2 0,-13 0-1 16,16 0-3-16,-16 0 8 0,14 0-5 0,-14 0 3 0,15 0-2 15,-15 0 0-15,13 0-2 0,-13 0 2 16,14-2 2-16,-14 2-4 0,13 2 1 0,-13-2 5 0,18 0-3 15,-18 0-3-15,10 0 2 0,-10 0 2 0,17-2-3 16,-17 2 2-16,19-1 1 0,-19 1-5 16,19-4 3-16,-10 1-4 0,-1 0 5 0,-8 3-1 0,19-4 3 15,-10 3-3-15,-9 1-2 0,17 0 1 0,-17 0 7 16,19-2-9-16,-19 2 3 0,13-1 1 0,-13 1 0 16,17 0-3-16,-17 0 3 0,13 1 0 0,-13-1-1 15,0 0 1-15,18-1 1 0,-18 1-2 0,11 1-2 16,-11-1 2-16,15 2 1 0,-15-2 0 0,13-2 2 15,-13 2-1-15,0 0-1 0,19 2-2 0,-19-2 2 16,14 1-1-16,-14-1 0 0,13-1 0 0,-13 1 3 16,17 0-3-16,-17 0 0 0,19-2 2 0,-9 2-1 15,-10 0-4-15,23-4 3 0,-11 4 2 0,0 0-5 0,-12 0 2 16,21 0 5-16,-10-1-4 0,0-5 1 16,-11 6-4-16,19 0 3 0,-19 0 0 0,12 0-3 0,-12 0 2 15,12 3-2-15,-12-3 4 0,0 0-3 0,14 0 1 16,-14 0 2-16,0 0-2 0,0 0 4 0,14 0-6 15,-14 0 6-15,0 0-3 0,15 0 2 0,-15 0-2 16,14-3-2-16,-14 3 3 0,18 0-2 0,-18 0 1 16,21 0 1-16,-8 0 1 0,3-2 1 0,-2 2-4 15,2 0 4-15,2-2-2 0,-3 2 0 0,3-2-2 16,-2-3 6-16,1 5-7 0,-4 0 1 0,4 0-1 16,-1 0 3-16,-3 0-8 0,4 0 10 0,-1 0-2 15,-5 0 0-15,-11 0 0 0,22 0 0 0,-13 0-5 16,3 0 1-16,-12 0 2 0,16 4 3 0,-16-4-6 15,17 0 8-15,-17 0-3 0,13 1 0 0,-13-1-1 16,9 2 3-16,-9-2-6 0,0 0 6 0,15-2-4 16,-15 2 4-16,12-1-1 0,-12 1 3 0,16 0-2 15,-16 0-3-15,15 0 1 0,-15 0 2 0,17-4-3 16,-5 4 0-16,0-2 1 0,-12 2-9 0,25-1 7 0,-10-3 1 16,3 2-2-16,-3-2 1 0,2 4-4 15,0 0 4-15,1 0-2 0,1 0 7 0,-4 0-4 0,3 0-1 16,-2 0-1-16,1-1 2 0,-1 2 0 0,-1-1 0 15,2-1 0-15,-1 2 2 0,0-2 0 0,-1 2-2 16,-7-1 1-16,-8 0 3 0,24 0-2 0,-14 0-4 16,-10 0 0-16,18 0 3 0,-9 0-1 0,-9 0 0 15,16 0-2-15,-8 4 0 0,-8-4 1 0,15 3-2 16,-15-3 5-16,13-1-3 0,-13 1 0 0,12 1 1 16,-12-1-1-16,12 3 3 0,-12-3 0 0,0 0 3 15,16 0-5-15,-16 0 0 0,14 0-2 0,-14 0 4 16,16 0-2-16,-16 0 3 0,15 1-6 0,-15-1 3 15,18-1 4-15,-18 1-6 0,16 0 4 0,-4 0 5 16,-12 0-8-16,24-3-2 0,-15 2 2 0,3-1 1 16,1 1 0-16,-13 1-1 0,26-3 1 0,-11 6-3 15,0-6-3-15,0 3 7 0,1 0 0 0,-1 0 0 0,3-1 4 16,-5 2-5-16,2-2-4 0,0-2 6 16,3 6 1-16,-5-3-5 0,2 0 5 0,-1 1-3 0,2-2-2 15,-2-3 4-15,-4 4-2 0,-10 0 0 0,28 0 0 16,-17 0 0-16,1 0 3 0,-12 0-6 0,25-2 4 15,-13 2-1-15,-2-4 0 0,-10 4 0 0,21 0 3 16,-9 0-2-16,0 0-3 0,-12 0 6 0,21 0-3 16,-9-1-1-16,-12 1 0 0,19-2 4 0,-7-2-12 15,-12 4 5-15,21 0 2 0,-13 4 3 0,-8-4-2 16,20-4-1-16,-8 4-1 0,-12 0 1 0,21-4 0 16,-9 4-4-16,-12 0 2 0,21 0 5 0,-9 0-1 15,-2-2-2-15,-10 2 6 0,24 0-4 0,-12-1-1 16,2-1 0-16,-14 2 0 0,24-1 4 0,-11 0-5 15,-1-1-2-15,-12 2 2 0,21 0-2 0,-5-4 4 16,-5 8 2-16,1-4-6 0,-12 0 9 0,25-4-2 16,-13 8-8-16,1-8 4 0,1 3-7 0,-14 1 9 15,22 0 1-15,-10-2-3 0,0 1 3 0,-12 1-7 0,21-3 4 16,-9 3 0-16,-12 0 3 0,21 0-4 16,-12 0 0-16,-9 0 3 0,20 0-6 0,-9 0 3 15,-11 0 0-15,19-1 4 0,-7 1 0 0,-12 0-3 0,18 1 4 16,-18-1 0-16,19-1-7 0,-7 1-1 0,-12 0 6 15,20-3-2-15,-8 2 1 0,-12 1-1 16,21 0-7-16,-12 0 5 0,-9 0 4 0,23 0-3 0,-14 0 1 16,8-4 4-16,-4 6-7 0,2-2 6 0,-1-2-5 15,-14 2 1-15,26-2 3 0,-14 2-1 0,3 0 2 16,0 0-3-16,-3-1 1 0,4 2 3 0,-2-2-4 16,1 1-2-16,-15 0 2 0,21-4 2 0,-9 6-4 15,3-4 2-15,-4 1-3 0,-11 1 3 0,23 0 0 16,-13 0 2-16,5 1-1 0,-3-1-4 0,2 0 2 15,-14 0-1-15,20-1 4 0,-8 1 1 0,-12 0-8 16,21 0 4-16,-9 0 2 0,-12 0-1 0,23-3 3 16,-13 6-2-16,-10-3 3 0,22 0-4 0,-11-3-2 15,2 3 0-15,-13 0-1 0,23 0 2 0,-10 3-4 16,-1-3 4-16,1 0 4 0,-1 0-1 0,-12 0 1 0,21 0-4 16,-9-3 3-16,-1 1-1 0,-11 2 1 0,23 2-5 15,-8 1 6-15,-3-3-6 0,0 3 0 0,-1-3-1 16,1 3 2-16,-1-3 1 0,-11 0-1 0,23 0 0 15,-11-1 3-15,-12 1-5 0,24 0 7 0,-14 0 0 16,-10 0-4-16,24 1-3 0,-14-1 6 0,-10 0-1 16,24-1 4-16,-12 1-8 0,-12 0 5 0,21-2-2 15,-12 4-1-15,1-1 0 0,-10-1 8 0,23 0-6 16,-13 0 0-16,-1 2-1 0,-9-2 2 0,20 0 1 16,-10 0-6-16,-10 0 2 0,21 0 0 0,-12 2 6 15,-9-2-1-15,21 0-3 0,-21 0-4 0,22-2-1 16,-13 4 2-16,-9-2 1 0,19 0 3 0,-19 0 1 15,21 0-2-15,-10 2-4 0,-1-2 7 0,-10 0-3 16,18-2-5-16,-18 2 5 0,22 0 0 0,-11 2 0 16,-11-2-1-16,19 0 0 0,-10 0 1 0,-9 0 0 15,20 1 3-15,-8-1-8 0,-12 0 4 0,16 3 3 0,-6-3-3 16,-10 0 8-16,21-3-9 0,-21 3 4 0,18 0-3 16,-7 0 2-16,5 0-3 0,-16 0-4 15,25 0 9-15,-14 0-5 0,5 0-2 0,-1 0 2 0,0 3 2 16,1-6 0-16,-2 2 0 0,2 1-2 0,-1 0 5 15,5-2-6-15,-4 2 3 0,0 0 1 0,2 0-2 16,2-4-1-16,-4 6 0 0,3-2 3 0,1 0-5 16,-2-2 4-16,1 1-4 0,1 1 5 0,-1 0 1 15,-3-2-3-15,5 0-1 0,-3 1-2 0,1-6 4 16,2 7-2-16,-1-1 4 0,-1-1-2 0,1 1-3 16,-4 0-1-16,3 1 4 0,-1-3-1 0,-3 3 3 15,2 0-1-15,-3 0-1 0,3 0-2 0,-1 0 3 16,-2 0-5-16,-1-3 0 0,-1 6 1 0,-12-3 2 0,22-3 1 15,-10 3-2-15,-12 0 1 0,20 3-4 16,-10-6 6-16,-10 3-1 0,20 3 2 0,-20-3-8 0,19-3 8 16,-7 3-3-16,-12 0 0 0,19-1 1 0,-19 1 1 15,21-3-3-15,-10 3 4 0,-11 0-2 0,20 0-2 16,-11-1 1-16,-9 1 0 0,21-2 2 16,-9 2-7-16,0-1 5 0,-12 1-5 0,20-3 5 0,-10 6 1 15,2-3 1-15,-12 0 0 0,19 0-3 0,-7 0 0 16,-12 0-4-16,20-3 4 0,-10 2 0 0,2-3-2 15,-12 4 4-15,21 2-1 0,-9-2-8 0,0-2 11 16,-12 2-1-16,22 0-2 0,-8 0 2 0,-1-2-2 16,0 2-3-16,4-1 5 0,-2-1-5 0,0 2 3 15,1 0 7-15,-1-2-15 0,4 2 11 0,-4-1 1 16,2 0-2-16,-1 1-4 0,0-4 1 0,-1 4 2 16,2-2 1-16,1 1-4 0,-3 1-2 0,2 0 5 15,-3 0 3-15,4 0-5 0,-5-3-1 0,2 6 0 16,-15-3 3-16,27-4-2 0,-12 1 2 0,1 3-2 15,-1 0 2-15,0 0-3 0,2-3 0 0,-4 3 3 16,2-1 3-16,0-1-3 0,1 2 0 0,-1-2 2 16,-1 2-1-16,-3-2-5 0,4 2 6 0,0-1-6 0,-1-2-1 15,2 3 4-15,-1-1 1 0,0 1-3 0,-2 0 1 16,-1-1 2-16,3 0-1 0,-15 1 6 0,29 0 2 16,-15 0 0-16,0 1-4 0,4-2 1 0,-5-3 0 15,2 4-2-15,0 0 0 0,-2 0-1 0,4 0 1 16,-7-3-2-16,7 3 6 0,-2 0-4 0,-2 0 3 15,2 3-5-15,-15-3 4 0,27-6-5 0,-14 5-1 16,-1 1-1-16,0-3 0 0,-12 3 3 0,27 0 0 16,-15 0-2-16,-2-3-1 0,2 2 4 0,-12 1-1 15,21-3-1-15,-5 3-2 0,-16 0 7 0,21-3-8 16,-12 3 3-16,-9 0 3 0,20 0-1 0,-8 0-4 16,-12 0 4-16,21 0 1 0,-11 0-4 0,-10 0 0 15,21 0 1-15,-12-1 0 0,-9 1 1 0,19 0-1 16,-4 0 1-16,-15 0-3 0,18 0 1 0,-6-3 2 0,-12 3-2 15,19-1-1-15,-4 2 2 0,-3-2-3 16,-12 1 5-16,17-1 5 0,-6 1-9 0,-11 0 3 16,20-1-2-16,-7-3 4 0,-13 4-5 0,26 0 5 15,-14 0-3-15,1-4 2 0,-13 4-1 0,21-1-1 0,-6 1 2 16,0-2-3-16,-3-2 0 0,1 4 2 16,2 0-2-16,1-3-1 0,-2 0 4 0,-2 2 0 0,-2-1-3 15,-10 2 1-15,24-4 2 0,-12 4 3 0,-12 0-1 16,21-1-2-16,-14 0-18 0,-7 1-11 0,12-5-23 15,-12 5-21-15,0 0-20 0,0 0-34 0,0 0-46 16,0 0-61-16,0 0-281 0,0 0-555 0,-43 20 246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62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69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71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95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50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62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04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5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4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39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73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D2BD-8CB5-4E2C-9180-C3448973A93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F9A0-0CCF-4904-A121-0B92DC7F4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30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emf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16" Type="http://schemas.openxmlformats.org/officeDocument/2006/relationships/customXml" Target="../ink/ink8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5" Type="http://schemas.openxmlformats.org/officeDocument/2006/relationships/image" Target="../media/image2.emf"/><Relationship Id="rId61" Type="http://schemas.openxmlformats.org/officeDocument/2006/relationships/image" Target="../media/image30.emf"/><Relationship Id="rId1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" Type="http://schemas.openxmlformats.org/officeDocument/2006/relationships/customXml" Target="../ink/ink5.xml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9" Type="http://schemas.openxmlformats.org/officeDocument/2006/relationships/image" Target="../media/image19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6" Type="http://schemas.openxmlformats.org/officeDocument/2006/relationships/customXml" Target="../ink/ink38.xml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2" Type="http://schemas.openxmlformats.org/officeDocument/2006/relationships/customXml" Target="../ink/ink1.xml"/><Relationship Id="rId29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emf"/><Relationship Id="rId4" Type="http://schemas.openxmlformats.org/officeDocument/2006/relationships/customXml" Target="../ink/ink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.xml"/><Relationship Id="rId5" Type="http://schemas.openxmlformats.org/officeDocument/2006/relationships/image" Target="../media/image40.emf"/><Relationship Id="rId4" Type="http://schemas.openxmlformats.org/officeDocument/2006/relationships/customXml" Target="../ink/ink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.xml"/><Relationship Id="rId5" Type="http://schemas.openxmlformats.org/officeDocument/2006/relationships/image" Target="../media/image43.emf"/><Relationship Id="rId4" Type="http://schemas.openxmlformats.org/officeDocument/2006/relationships/customXml" Target="../ink/ink43.xml"/><Relationship Id="rId9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customXml" Target="../ink/ink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.xml"/><Relationship Id="rId5" Type="http://schemas.openxmlformats.org/officeDocument/2006/relationships/image" Target="../media/image49.emf"/><Relationship Id="rId4" Type="http://schemas.openxmlformats.org/officeDocument/2006/relationships/customXml" Target="../ink/ink49.xml"/><Relationship Id="rId9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emf"/><Relationship Id="rId4" Type="http://schemas.openxmlformats.org/officeDocument/2006/relationships/customXml" Target="../ink/ink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.xml"/><Relationship Id="rId5" Type="http://schemas.openxmlformats.org/officeDocument/2006/relationships/image" Target="../media/image55.emf"/><Relationship Id="rId4" Type="http://schemas.openxmlformats.org/officeDocument/2006/relationships/customXml" Target="../ink/ink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customXml" Target="../ink/ink62.xml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1.xml"/><Relationship Id="rId4" Type="http://schemas.openxmlformats.org/officeDocument/2006/relationships/customXml" Target="../ink/ink58.xml"/><Relationship Id="rId9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emf"/><Relationship Id="rId4" Type="http://schemas.openxmlformats.org/officeDocument/2006/relationships/customXml" Target="../ink/ink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13705" y="228494"/>
              <a:ext cx="8918280" cy="1367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825" y="222734"/>
                <a:ext cx="8930880" cy="13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574905" y="785414"/>
              <a:ext cx="1174320" cy="71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425" y="776414"/>
                <a:ext cx="1191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1126425" y="2180414"/>
              <a:ext cx="2843640" cy="1504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2825" y="2176094"/>
                <a:ext cx="2855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4" name="Ink 73"/>
              <p14:cNvContentPartPr/>
              <p14:nvPr/>
            </p14:nvContentPartPr>
            <p14:xfrm>
              <a:off x="1036065" y="1615574"/>
              <a:ext cx="3000240" cy="187884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0305" y="1606574"/>
                <a:ext cx="3015000" cy="18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1639065" y="1672094"/>
              <a:ext cx="2340720" cy="125964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2585" y="1665974"/>
                <a:ext cx="2356200" cy="12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4035225" y="3411974"/>
              <a:ext cx="57960" cy="8874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305" y="3404774"/>
                <a:ext cx="7524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2813025" y="1681814"/>
              <a:ext cx="1254600" cy="240948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06185" y="1675334"/>
                <a:ext cx="1268280" cy="24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6" name="Ink 85"/>
              <p14:cNvContentPartPr/>
              <p14:nvPr/>
            </p14:nvContentPartPr>
            <p14:xfrm>
              <a:off x="3364905" y="1615934"/>
              <a:ext cx="775080" cy="29682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7345" y="1611254"/>
                <a:ext cx="793800" cy="29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4505385" y="1480934"/>
              <a:ext cx="2570400" cy="9180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7825" y="1473014"/>
                <a:ext cx="2585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4" name="Ink 103"/>
              <p14:cNvContentPartPr/>
              <p14:nvPr/>
            </p14:nvContentPartPr>
            <p14:xfrm>
              <a:off x="4507185" y="1582814"/>
              <a:ext cx="52560" cy="48744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04305" y="1575254"/>
                <a:ext cx="6408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3" name="Ink 112"/>
              <p14:cNvContentPartPr/>
              <p14:nvPr/>
            </p14:nvContentPartPr>
            <p14:xfrm>
              <a:off x="5387385" y="1545014"/>
              <a:ext cx="226800" cy="167688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80545" y="1539614"/>
                <a:ext cx="243000" cy="16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7" name="Ink 116"/>
              <p14:cNvContentPartPr/>
              <p14:nvPr/>
            </p14:nvContentPartPr>
            <p14:xfrm>
              <a:off x="5883465" y="1516574"/>
              <a:ext cx="217440" cy="23223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80585" y="1510454"/>
                <a:ext cx="228960" cy="23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9" name="Ink 118"/>
              <p14:cNvContentPartPr/>
              <p14:nvPr/>
            </p14:nvContentPartPr>
            <p14:xfrm>
              <a:off x="6101625" y="3728774"/>
              <a:ext cx="1088280" cy="1281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5145" y="3725894"/>
                <a:ext cx="1100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1" name="Ink 120"/>
              <p14:cNvContentPartPr/>
              <p14:nvPr/>
            </p14:nvContentPartPr>
            <p14:xfrm>
              <a:off x="4574865" y="1489574"/>
              <a:ext cx="2665080" cy="283752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71625" y="1481654"/>
                <a:ext cx="2676960" cy="28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6" name="Ink 135"/>
              <p14:cNvContentPartPr/>
              <p14:nvPr/>
            </p14:nvContentPartPr>
            <p14:xfrm>
              <a:off x="5124225" y="1656614"/>
              <a:ext cx="1773000" cy="205164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17745" y="1648694"/>
                <a:ext cx="1783080" cy="20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5" name="Ink 194"/>
              <p14:cNvContentPartPr/>
              <p14:nvPr/>
            </p14:nvContentPartPr>
            <p14:xfrm>
              <a:off x="1052265" y="1737614"/>
              <a:ext cx="3069000" cy="280332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5065" y="1730414"/>
                <a:ext cx="3087720" cy="28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4" name="Ink 213"/>
              <p14:cNvContentPartPr/>
              <p14:nvPr/>
            </p14:nvContentPartPr>
            <p14:xfrm>
              <a:off x="8333985" y="1065854"/>
              <a:ext cx="2470680" cy="119556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23905" y="1059014"/>
                <a:ext cx="248868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6" name="Ink 265"/>
              <p14:cNvContentPartPr/>
              <p14:nvPr/>
            </p14:nvContentPartPr>
            <p14:xfrm>
              <a:off x="9645465" y="1816814"/>
              <a:ext cx="2638440" cy="352116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39705" y="1809254"/>
                <a:ext cx="2655000" cy="35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7" name="Ink 266"/>
              <p14:cNvContentPartPr/>
              <p14:nvPr/>
            </p14:nvContentPartPr>
            <p14:xfrm>
              <a:off x="9477345" y="1810334"/>
              <a:ext cx="116640" cy="101412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68345" y="1804214"/>
                <a:ext cx="13392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3" name="Ink 272"/>
              <p14:cNvContentPartPr/>
              <p14:nvPr/>
            </p14:nvContentPartPr>
            <p14:xfrm>
              <a:off x="4656225" y="1829054"/>
              <a:ext cx="149760" cy="22320"/>
            </p14:xfrm>
          </p:contentPart>
        </mc:Choice>
        <mc:Fallback>
          <p:pic>
            <p:nvPicPr>
              <p:cNvPr id="273" name="Ink 27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47225" y="1819694"/>
                <a:ext cx="1663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4" name="Ink 273"/>
              <p14:cNvContentPartPr/>
              <p14:nvPr/>
            </p14:nvContentPartPr>
            <p14:xfrm>
              <a:off x="5119185" y="2320094"/>
              <a:ext cx="196200" cy="30600"/>
            </p14:xfrm>
          </p:contentPart>
        </mc:Choice>
        <mc:Fallback>
          <p:pic>
            <p:nvPicPr>
              <p:cNvPr id="274" name="Ink 27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13425" y="2311454"/>
                <a:ext cx="206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7" name="Ink 276"/>
              <p14:cNvContentPartPr/>
              <p14:nvPr/>
            </p14:nvContentPartPr>
            <p14:xfrm>
              <a:off x="6754665" y="4021814"/>
              <a:ext cx="228240" cy="1908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49625" y="4012814"/>
                <a:ext cx="237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6" name="Ink 285"/>
              <p14:cNvContentPartPr/>
              <p14:nvPr/>
            </p14:nvContentPartPr>
            <p14:xfrm>
              <a:off x="3645705" y="2943254"/>
              <a:ext cx="294840" cy="20772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38865" y="2938574"/>
                <a:ext cx="3092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9" name="Ink 298"/>
              <p14:cNvContentPartPr/>
              <p14:nvPr/>
            </p14:nvContentPartPr>
            <p14:xfrm>
              <a:off x="7207545" y="1578134"/>
              <a:ext cx="292680" cy="2530080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04305" y="1569854"/>
                <a:ext cx="302040" cy="25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0" name="Ink 299"/>
              <p14:cNvContentPartPr/>
              <p14:nvPr/>
            </p14:nvContentPartPr>
            <p14:xfrm>
              <a:off x="4912545" y="1559414"/>
              <a:ext cx="2324160" cy="278316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06065" y="1554014"/>
                <a:ext cx="2337840" cy="27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1" name="Ink 300"/>
              <p14:cNvContentPartPr/>
              <p14:nvPr/>
            </p14:nvContentPartPr>
            <p14:xfrm>
              <a:off x="8333265" y="3520334"/>
              <a:ext cx="1146240" cy="28116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28945" y="3516014"/>
                <a:ext cx="11599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8" name="Ink 307"/>
              <p14:cNvContentPartPr/>
              <p14:nvPr/>
            </p14:nvContentPartPr>
            <p14:xfrm>
              <a:off x="9601905" y="3368774"/>
              <a:ext cx="153360" cy="188352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94345" y="3363014"/>
                <a:ext cx="174240" cy="19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8" name="Ink 357"/>
              <p14:cNvContentPartPr/>
              <p14:nvPr/>
            </p14:nvContentPartPr>
            <p14:xfrm>
              <a:off x="11831745" y="2225774"/>
              <a:ext cx="244440" cy="18360"/>
            </p14:xfrm>
          </p:contentPart>
        </mc:Choice>
        <mc:Fallback>
          <p:pic>
            <p:nvPicPr>
              <p:cNvPr id="358" name="Ink 35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825625" y="2219294"/>
                <a:ext cx="2588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4" name="Ink 393"/>
              <p14:cNvContentPartPr/>
              <p14:nvPr/>
            </p14:nvContentPartPr>
            <p14:xfrm>
              <a:off x="5626065" y="1681814"/>
              <a:ext cx="80640" cy="209880"/>
            </p14:xfrm>
          </p:contentPart>
        </mc:Choice>
        <mc:Fallback>
          <p:pic>
            <p:nvPicPr>
              <p:cNvPr id="394" name="Ink 39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21385" y="1673174"/>
                <a:ext cx="96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99" name="Ink 398"/>
              <p14:cNvContentPartPr/>
              <p14:nvPr/>
            </p14:nvContentPartPr>
            <p14:xfrm>
              <a:off x="1239465" y="3318014"/>
              <a:ext cx="427320" cy="338760"/>
            </p14:xfrm>
          </p:contentPart>
        </mc:Choice>
        <mc:Fallback>
          <p:pic>
            <p:nvPicPr>
              <p:cNvPr id="399" name="Ink 39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32265" y="3305774"/>
                <a:ext cx="4489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09" name="Ink 408"/>
              <p14:cNvContentPartPr/>
              <p14:nvPr/>
            </p14:nvContentPartPr>
            <p14:xfrm>
              <a:off x="2386425" y="1875134"/>
              <a:ext cx="935640" cy="766080"/>
            </p14:xfrm>
          </p:contentPart>
        </mc:Choice>
        <mc:Fallback>
          <p:pic>
            <p:nvPicPr>
              <p:cNvPr id="409" name="Ink 40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80665" y="1867214"/>
                <a:ext cx="95040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0" name="Ink 409"/>
              <p14:cNvContentPartPr/>
              <p14:nvPr/>
            </p14:nvContentPartPr>
            <p14:xfrm>
              <a:off x="3566865" y="2319734"/>
              <a:ext cx="406440" cy="234360"/>
            </p14:xfrm>
          </p:contentPart>
        </mc:Choice>
        <mc:Fallback>
          <p:pic>
            <p:nvPicPr>
              <p:cNvPr id="410" name="Ink 40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59665" y="2312174"/>
                <a:ext cx="4215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2" name="Ink 411"/>
              <p14:cNvContentPartPr/>
              <p14:nvPr/>
            </p14:nvContentPartPr>
            <p14:xfrm>
              <a:off x="2925705" y="1820774"/>
              <a:ext cx="591120" cy="252360"/>
            </p14:xfrm>
          </p:contentPart>
        </mc:Choice>
        <mc:Fallback>
          <p:pic>
            <p:nvPicPr>
              <p:cNvPr id="412" name="Ink 41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19225" y="1812494"/>
                <a:ext cx="606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5" name="Ink 414"/>
              <p14:cNvContentPartPr/>
              <p14:nvPr/>
            </p14:nvContentPartPr>
            <p14:xfrm>
              <a:off x="3971865" y="1738334"/>
              <a:ext cx="372240" cy="2646000"/>
            </p14:xfrm>
          </p:contentPart>
        </mc:Choice>
        <mc:Fallback>
          <p:pic>
            <p:nvPicPr>
              <p:cNvPr id="415" name="Ink 41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65385" y="1730774"/>
                <a:ext cx="384840" cy="26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8" name="Ink 417"/>
              <p14:cNvContentPartPr/>
              <p14:nvPr/>
            </p14:nvContentPartPr>
            <p14:xfrm>
              <a:off x="3575145" y="1809614"/>
              <a:ext cx="268920" cy="392400"/>
            </p14:xfrm>
          </p:contentPart>
        </mc:Choice>
        <mc:Fallback>
          <p:pic>
            <p:nvPicPr>
              <p:cNvPr id="418" name="Ink 41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72625" y="1804934"/>
                <a:ext cx="2782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0" name="Ink 419"/>
              <p14:cNvContentPartPr/>
              <p14:nvPr/>
            </p14:nvContentPartPr>
            <p14:xfrm>
              <a:off x="6108825" y="1638614"/>
              <a:ext cx="194760" cy="228600"/>
            </p14:xfrm>
          </p:contentPart>
        </mc:Choice>
        <mc:Fallback>
          <p:pic>
            <p:nvPicPr>
              <p:cNvPr id="420" name="Ink 41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01265" y="1630334"/>
                <a:ext cx="2113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1" name="Ink 420"/>
              <p14:cNvContentPartPr/>
              <p14:nvPr/>
            </p14:nvContentPartPr>
            <p14:xfrm>
              <a:off x="6609225" y="1661294"/>
              <a:ext cx="280080" cy="834120"/>
            </p14:xfrm>
          </p:contentPart>
        </mc:Choice>
        <mc:Fallback>
          <p:pic>
            <p:nvPicPr>
              <p:cNvPr id="421" name="Ink 420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05985" y="1653014"/>
                <a:ext cx="29232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22" name="Ink 421"/>
              <p14:cNvContentPartPr/>
              <p14:nvPr/>
            </p14:nvContentPartPr>
            <p14:xfrm>
              <a:off x="6207465" y="3399014"/>
              <a:ext cx="154800" cy="20520"/>
            </p14:xfrm>
          </p:contentPart>
        </mc:Choice>
        <mc:Fallback>
          <p:pic>
            <p:nvPicPr>
              <p:cNvPr id="422" name="Ink 42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03505" y="3390734"/>
                <a:ext cx="164880" cy="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42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32225" y="964334"/>
              <a:ext cx="1073520" cy="99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05" y="960734"/>
                <a:ext cx="1094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476265" y="368894"/>
              <a:ext cx="11368800" cy="5858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185" y="360254"/>
                <a:ext cx="11391120" cy="58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96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6025" y="724934"/>
              <a:ext cx="1496880" cy="374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185" y="721334"/>
                <a:ext cx="15109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844185" y="704774"/>
              <a:ext cx="10881360" cy="51328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545" y="697934"/>
                <a:ext cx="10897560" cy="51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5" name="Ink 264"/>
              <p14:cNvContentPartPr/>
              <p14:nvPr/>
            </p14:nvContentPartPr>
            <p14:xfrm>
              <a:off x="2218665" y="581294"/>
              <a:ext cx="215640" cy="245052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2545" y="575894"/>
                <a:ext cx="233280" cy="24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2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49705" y="365294"/>
              <a:ext cx="10757520" cy="4810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025" y="358094"/>
                <a:ext cx="10770120" cy="48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564105" y="993854"/>
              <a:ext cx="5002920" cy="2109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065" y="986294"/>
                <a:ext cx="5016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573825" y="1068374"/>
              <a:ext cx="4978800" cy="2541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45" y="1060814"/>
                <a:ext cx="4991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2" name="Ink 151"/>
              <p14:cNvContentPartPr/>
              <p14:nvPr/>
            </p14:nvContentPartPr>
            <p14:xfrm>
              <a:off x="749145" y="4258694"/>
              <a:ext cx="884880" cy="6228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025" y="4255094"/>
                <a:ext cx="90252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31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07305" y="448094"/>
              <a:ext cx="11121120" cy="5850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745" y="440174"/>
                <a:ext cx="11141280" cy="58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8" name="Ink 127"/>
              <p14:cNvContentPartPr/>
              <p14:nvPr/>
            </p14:nvContentPartPr>
            <p14:xfrm>
              <a:off x="1751745" y="3580454"/>
              <a:ext cx="1634400" cy="12420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6705" y="3572534"/>
                <a:ext cx="164952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89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85905" y="398414"/>
              <a:ext cx="6049800" cy="4340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865" y="389414"/>
                <a:ext cx="6067440" cy="43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50785" y="930494"/>
              <a:ext cx="1036800" cy="86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945" y="918614"/>
                <a:ext cx="10555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1" name="Ink 90"/>
              <p14:cNvContentPartPr/>
              <p14:nvPr/>
            </p14:nvContentPartPr>
            <p14:xfrm>
              <a:off x="6968145" y="1300934"/>
              <a:ext cx="4744080" cy="282888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9505" y="1298054"/>
                <a:ext cx="476496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3" name="Ink 112"/>
              <p14:cNvContentPartPr/>
              <p14:nvPr/>
            </p14:nvContentPartPr>
            <p14:xfrm>
              <a:off x="6393585" y="1372214"/>
              <a:ext cx="570240" cy="308664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9265" y="1366094"/>
                <a:ext cx="578520" cy="31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5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5825" y="364214"/>
              <a:ext cx="6756480" cy="3312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585" y="360974"/>
                <a:ext cx="6773040" cy="33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02265" y="898814"/>
              <a:ext cx="1001160" cy="96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025" y="888014"/>
                <a:ext cx="101520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58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68145" y="546734"/>
              <a:ext cx="10834200" cy="4016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65" y="540614"/>
                <a:ext cx="10846800" cy="40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780105" y="981974"/>
              <a:ext cx="5238000" cy="3193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345" y="972974"/>
                <a:ext cx="52527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" name="Ink 111"/>
              <p14:cNvContentPartPr/>
              <p14:nvPr/>
            </p14:nvContentPartPr>
            <p14:xfrm>
              <a:off x="907905" y="3377414"/>
              <a:ext cx="2220120" cy="11232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1785" y="3368414"/>
                <a:ext cx="2237040" cy="1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44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5385" y="345854"/>
              <a:ext cx="11095200" cy="5847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45" y="341894"/>
                <a:ext cx="11108880" cy="58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8" name="Ink 207"/>
              <p14:cNvContentPartPr/>
              <p14:nvPr/>
            </p14:nvContentPartPr>
            <p14:xfrm>
              <a:off x="7767345" y="3545174"/>
              <a:ext cx="1110960" cy="8928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4465" y="3538694"/>
                <a:ext cx="11203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1" name="Ink 210"/>
              <p14:cNvContentPartPr/>
              <p14:nvPr/>
            </p14:nvContentPartPr>
            <p14:xfrm>
              <a:off x="9080265" y="3175814"/>
              <a:ext cx="435960" cy="4921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1985" y="3167894"/>
                <a:ext cx="449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8" name="Ink 227"/>
              <p14:cNvContentPartPr/>
              <p14:nvPr/>
            </p14:nvContentPartPr>
            <p14:xfrm>
              <a:off x="9833745" y="5382974"/>
              <a:ext cx="718920" cy="19728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27265" y="5372174"/>
                <a:ext cx="7387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1" name="Ink 230"/>
              <p14:cNvContentPartPr/>
              <p14:nvPr/>
            </p14:nvContentPartPr>
            <p14:xfrm>
              <a:off x="9721785" y="5355614"/>
              <a:ext cx="1186200" cy="90432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14225" y="5342654"/>
                <a:ext cx="120672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3" name="Ink 232"/>
              <p14:cNvContentPartPr/>
              <p14:nvPr/>
            </p14:nvContentPartPr>
            <p14:xfrm>
              <a:off x="9843105" y="5406374"/>
              <a:ext cx="1153440" cy="91296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6985" y="5402414"/>
                <a:ext cx="1172520" cy="9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24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02625" y="205094"/>
              <a:ext cx="9762120" cy="5576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865" y="197174"/>
                <a:ext cx="9771480" cy="55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643305" y="690014"/>
              <a:ext cx="7069680" cy="2944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745" y="682094"/>
                <a:ext cx="708624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75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278BF2-81C7-4ECD-A5A2-8C80CE4D9574}"/>
</file>

<file path=customXml/itemProps2.xml><?xml version="1.0" encoding="utf-8"?>
<ds:datastoreItem xmlns:ds="http://schemas.openxmlformats.org/officeDocument/2006/customXml" ds:itemID="{2F12EAE3-2889-4000-BE1B-5EF451FC141F}"/>
</file>

<file path=customXml/itemProps3.xml><?xml version="1.0" encoding="utf-8"?>
<ds:datastoreItem xmlns:ds="http://schemas.openxmlformats.org/officeDocument/2006/customXml" ds:itemID="{25926D80-0A97-444E-9E30-FFB85D46697C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ACAN</dc:creator>
  <cp:lastModifiedBy>ACAN</cp:lastModifiedBy>
  <cp:revision>8</cp:revision>
  <dcterms:created xsi:type="dcterms:W3CDTF">2020-12-14T07:06:46Z</dcterms:created>
  <dcterms:modified xsi:type="dcterms:W3CDTF">2020-12-14T08:18:46Z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