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07.xml" ContentType="application/inkml+xml"/>
  <Override PartName="/ppt/ink/ink105.xml" ContentType="application/inkml+xml"/>
  <Override PartName="/ppt/ink/ink106.xml" ContentType="application/inkml+xml"/>
  <Override PartName="/ppt/ink/ink104.xml" ContentType="application/inkml+xml"/>
  <Override PartName="/ppt/ink/ink111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4.xml" ContentType="application/inkml+xml"/>
  <Override PartName="/ppt/ink/ink112.xml" ContentType="application/inkml+xml"/>
  <Override PartName="/ppt/ink/ink113.xml" ContentType="application/inkml+xml"/>
  <Override PartName="/ppt/ink/ink103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2.xml" ContentType="application/inkml+xml"/>
  <Override PartName="/ppt/ink/ink90.xml" ContentType="application/inkml+xml"/>
  <Override PartName="/ppt/ink/ink91.xml" ContentType="application/inkml+xml"/>
  <Override PartName="/ppt/ink/ink96.xml" ContentType="application/inkml+xml"/>
  <Override PartName="/ppt/ink/ink97.xml" ContentType="application/inkml+xml"/>
  <Override PartName="/ppt/ink/ink101.xml" ContentType="application/inkml+xml"/>
  <Override PartName="/ppt/ink/ink102.xml" ContentType="application/inkml+xml"/>
  <Override PartName="/ppt/ink/ink100.xml" ContentType="application/inkml+xml"/>
  <Override PartName="/ppt/ink/ink98.xml" ContentType="application/inkml+xml"/>
  <Override PartName="/ppt/ink/ink99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36.xml" ContentType="application/inkml+xml"/>
  <Override PartName="/ppt/ink/ink134.xml" ContentType="application/inkml+xml"/>
  <Override PartName="/ppt/ink/ink135.xml" ContentType="application/inkml+xml"/>
  <Override PartName="/ppt/ink/ink140.xml" ContentType="application/inkml+xml"/>
  <Override PartName="/ppt/ink/ink145.xml" ContentType="application/inkml+xml"/>
  <Override PartName="/ppt/ink/ink144.xml" ContentType="application/inkml+xml"/>
  <Override PartName="/ppt/ink/ink143.xml" ContentType="application/inkml+xml"/>
  <Override PartName="/ppt/ink/ink141.xml" ContentType="application/inkml+xml"/>
  <Override PartName="/ppt/ink/ink142.xml" ContentType="application/inkml+xml"/>
  <Override PartName="/ppt/ink/ink133.xml" ContentType="application/inkml+xml"/>
  <Override PartName="/ppt/ink/ink132.xml" ContentType="application/inkml+xml"/>
  <Override PartName="/ppt/ink/ink123.xml" ContentType="application/inkml+xml"/>
  <Override PartName="/ppt/ink/ink124.xml" ContentType="application/inkml+xml"/>
  <Override PartName="/ppt/ink/ink122.xml" ContentType="application/inkml+xml"/>
  <Override PartName="/ppt/ink/ink121.xml" ContentType="application/inkml+xml"/>
  <Override PartName="/ppt/ink/ink119.xml" ContentType="application/inkml+xml"/>
  <Override PartName="/ppt/ink/ink120.xml" ContentType="application/inkml+xml"/>
  <Override PartName="/ppt/ink/ink125.xml" ContentType="application/inkml+xml"/>
  <Override PartName="/ppt/ink/ink126.xml" ContentType="application/inkml+xml"/>
  <Override PartName="/ppt/ink/ink130.xml" ContentType="application/inkml+xml"/>
  <Override PartName="/ppt/ink/ink131.xml" ContentType="application/inkml+xml"/>
  <Override PartName="/ppt/ink/ink129.xml" ContentType="application/inkml+xml"/>
  <Override PartName="/ppt/ink/ink89.xml" ContentType="application/inkml+xml"/>
  <Override PartName="/ppt/ink/ink127.xml" ContentType="application/inkml+xml"/>
  <Override PartName="/ppt/ink/ink128.xml" ContentType="application/inkml+xml"/>
  <Override PartName="/ppt/ink/ink118.xml" ContentType="application/inkml+xml"/>
  <Override PartName="/ppt/ink/ink88.xml" ContentType="application/inkml+xml"/>
  <Override PartName="/ppt/ink/ink42.xml" ContentType="application/inkml+xml"/>
  <Override PartName="/ppt/ink/ink44.xml" ContentType="application/inkml+xml"/>
  <Override PartName="/ppt/ink/ink41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5.xml" ContentType="application/inkml+xml"/>
  <Override PartName="/ppt/ink/ink46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0.xml" ContentType="application/inkml+xml"/>
  <Override PartName="/ppt/ink/ink49.xml" ContentType="application/inkml+xml"/>
  <Override PartName="/ppt/ink/ink47.xml" ContentType="application/inkml+xml"/>
  <Override PartName="/ppt/ink/ink48.xml" ContentType="application/inkml+xml"/>
  <Override PartName="/ppt/ink/ink34.xml" ContentType="application/inkml+xml"/>
  <Override PartName="/ppt/ink/ink33.xml" ContentType="application/inkml+xml"/>
  <Override PartName="/ppt/ink/ink32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8.xml" ContentType="application/inkml+xml"/>
  <Override PartName="/ppt/ink/ink7.xml" ContentType="application/inkml+xml"/>
  <Override PartName="/ppt/ink/ink6.xml" ContentType="application/inkml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25.xml" ContentType="application/inkml+xml"/>
  <Override PartName="/ppt/ink/ink24.xml" ContentType="application/inkml+xml"/>
  <Override PartName="/ppt/ink/ink23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43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76.xml" ContentType="application/inkml+xml"/>
  <Override PartName="/ppt/ink/ink75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80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4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54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0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71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66.xml" ContentType="application/inkml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36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6:37:14.01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57E773F-8D61-4D14-8112-3249C6F21383}" emma:medium="tactile" emma:mode="ink">
          <msink:context xmlns:msink="http://schemas.microsoft.com/ink/2010/main" type="inkDrawing" rotatedBoundingBox="1533,1523 21672,1365 21673,1493 1534,1650" semanticType="underline" shapeName="Other">
            <msink:sourceLink direction="with" ref="{9CDF2DED-BE54-4C9A-91BD-DF2DB0318F0C}"/>
          </msink:context>
        </emma:interpretation>
      </emma:emma>
    </inkml:annotationXML>
    <inkml:trace contextRef="#ctx0" brushRef="#br0">0 165 28 0,'0'0'132'0,"0"0"-14"0,0 0-9 16,0 0-6-16,0 0-8 0,8-17-4 0,-8 17-1 15,0 0-8-15,0 0 4 0,0 0-9 0,0 0 2 0,0 0-3 16,0 0 0-16,0 0-4 0,0 0-1 16,0 0-9-16,0 0 2 0,0 0-5 0,0 0-1 15,0 0-2-15,0 0-5 0,0 0-1 0,0 0-2 16,6-6-3-16,-6 6 0 0,0 0 0 0,0 0-10 0,0 0-2 15,0 0 0-15,7-6-1 0,-7 6-5 16,0 0-2-16,0 0 1 0,13-3-1 0,-13 3-2 16,0 0-1-16,7-5 1 0,-7 5-1 0,7-4 1 15,-7 4-5-15,0 0 0 0,10-4 0 0,-10 4 0 16,0 0-4-16,7-3 1 0,-7 3-4 0,0 0 2 16,0 0 1-16,11-2-4 0,-11 2-1 0,0 0-2 0,13 0 4 15,-13 0-4-15,14-3-1 0,-14 3-2 0,12 0 0 16,-12 0 1-16,0 0-2 0,13-1 3 15,-13 1-6-15,12 0 5 0,-12 0-2 0,10-4-3 0,-10 4 2 16,10-1 1-16,-10 1-1 0,0 0 0 0,13 0-2 16,-13 0 4-16,0 0-1 0,12-1 0 0,-12 1-2 15,10-2-1-15,-10 2 1 0,0 0 1 0,14 0 1 16,-14 0 0-16,12 0-3 0,-12 0-1 0,11 0 0 16,-11 0 3-16,16-2 0 0,-10 0-1 0,-6 2 4 15,16 0-4-15,-16 0 0 0,17-3 5 0,-8 3-5 16,-9 0 1-16,14-3 1 0,-14 3-2 0,12-2-1 15,-12 2 2-15,14-3 0 0,-14 3 0 0,14 2-4 16,-14-2 3-16,12-2 0 0,-12 2-2 0,9 0 3 16,-9 0-2-16,0 0 0 0,11 0 1 0,-11 0-2 15,0 0 2-15,16 0-1 0,-16 0 0 0,11-3-3 16,-11 3 5-16,0 0-1 0,13 3 0 0,-13-3 0 16,12 2-3-16,-12-2 2 0,12-2 2 0,-12 2-6 15,0 0 8-15,14 2 0 0,-14-2-2 0,13 0-5 16,-13 0 5-16,11 3-1 0,-11-3-2 0,11-2 3 15,-11 2-2-15,11 2-2 0,-11-2 3 0,14-2-1 16,-14 2 0-16,13 2 2 0,-13-2 0 0,13 0-2 16,-13 0 3-16,11 1-6 0,-11-1 2 0,15-1 6 15,-6 2-7-15,-9-1 0 0,16 0 3 0,-16 0 5 16,14-1-7-16,-14 1 3 0,15 0-3 0,-15 0 1 16,15-2-2-16,-15 2 2 0,15 0 1 0,-15 0 0 15,12 0-2-15,-12 0 1 0,0 0-2 0,15 0 1 16,-15 0 1-16,8-1 0 0,-8 1-1 0,0 0 1 15,13 1 0-15,-13-1-1 0,0 0 3 0,10 0-2 16,-10 0-2-16,0 0 0 0,0 0 3 0,16 0 1 16,-16 0-5-16,11-1 3 0,-11 1-3 0,12-2 4 15,-4 5 1-15,-8-3-5 0,15-1 1 0,-15 1 4 16,17 1-2-16,-7 1-2 0,3-2 4 0,-5 1-4 16,-8-1 2-16,22 0 2 0,-9 0-2 0,-3 0 3 15,0 0-3-15,-10 0 1 0,22 2 0 0,-13-2-3 16,0 3 1-16,-9-3 3 0,17-3-3 0,-17 3 1 15,13 3 2-15,-13-3-3 0,13 0 1 0,-5 1 2 16,-8-1-2-16,0 0 0 0,14 0 1 0,-14 0-2 16,0 0 3-16,16-1 1 0,-16 1-4 0,7 1 2 15,-7-1-1-15,0 0-1 0,14-1 1 0,-14 1 5 16,10 1-5-16,-10-1 2 0,0 0-2 0,14-1 0 16,-14 1 0-16,11 0 2 0,-11 0-4 0,15 2 2 15,-15-2-1-15,14-2 0 0,-6 3 1 0,-8-1 1 16,15-1-3-16,-15 1 3 0,14-3 1 0,-14 3 0 15,16 0-4-15,-16 0 3 0,14 3 1 0,-5-3-2 16,-9 0 0-16,14 0 3 0,-14 0-3 0,13 0 0 16,-13 0 2-16,13 0-3 0,-13 0 2 0,14-3 1 15,-14 3-1-15,17 0 1 0,-8 0 2 0,-9 0-1 16,18 0 0-16,-8 3 0 0,-10-3 5 0,19 0 0 16,-12-3 2-16,-7 3 3 0,17 0-2 0,-17 0 3 15,17-2-3-15,-8 2 1 0,-9 0-3 0,13 2 0 16,-13-2-2-16,15-2 1 0,-6 1 1 0,-9 1 2 15,15-2-8-15,-15 2 2 0,12-3-4 0,-12 3 2 16,13 0 1-16,-13 0 0 0,12 0-3 0,-12 0 1 16,12-3-1-16,-12 3 3 0,0 0-1 0,15 0-2 15,-15 0-2-15,8 3 0 0,-8-3 2 0,10 0-1 16,-10 0 1-16,0 0 1 0,13 0-5 0,-13 0 3 16,0 0-1-16,12 0 2 0,-12 0-1 0,9 2-2 15,-9-2 4-15,0 0 0 0,13 1-1 0,-13-1-2 16,10 2 1-16,-10-2 1 0,10 3-1 0,-10-3 2 0,13 0-4 15,-5 3 2-15,-8-3-1 0,14 4 3 0,-6-4-3 16,-8 0 4-16,15 0-3 0,-15 0 0 0,17 2 1 16,-9-2 1-16,2 1-3 0,-10-1 2 0,17 3 1 15,-7-1 0-15,-1-2 2 0,-9 0-2 16,17 1-3-16,-6 1 3 0,-1-1-4 0,-10-1 2 0,17 0-1 16,-8 2 1-16,1-2 0 0,-10 0 3 0,16 0-2 15,-16 0 3-15,16 0 0 0,-8 0-3 16,-8 0 0-16,17 3-1 0,-9-1 7 0,-8-2-9 15,15 0 0-15,-7 2 2 0,-8-2 0 0,17 0 4 16,-8 2-1-16,-9-2-2 0,19 1 0 0,-10-2 1 0,-9 1-3 16,18 0 6-16,-10 1-3 0,-8-1 0 0,15 0 1 15,-15 0-2-15,16 0 1 0,-8 0-5 0,-8 0 3 16,16 3 3-16,-8-3-3 0,-8 0 1 16,17 0-2-16,-8 0 4 0,-9 0-4 0,14 0 4 0,-14 0-4 15,17 0 7-15,-8 0-7 0,-9 0 2 0,14 0-2 16,-14 0 3-16,17 3 1 0,-17-3-1 0,16 3 1 15,-16-3-2-15,14 0 1 0,-14 0 0 16,11-3 0-16,-11 3 2 0,15 0-2 0,-15 0 0 16,0 0-2-16,11 0 1 0,-11 0 0 0,0 0 0 0,12 3 2 15,-12-3-4-15,10 0 2 0,-10 0 0 0,0 0-1 16,9 0 0-16,-9 0 1 0,0 0-1 0,12 2 0 16,-12-2 2-16,0 0-3 0,15 0 2 0,-15 0-1 15,11 0-1-15,-11 0 3 0,13 1 1 0,-13-1 2 16,12 2-4-16,-3 1 0 0,-9-3-2 0,15 1 2 15,-15-1 4-15,14 1-6 0,-8 1 1 0,-6-2-1 16,17 1 2-16,-17-1-1 0,13 0 5 0,-13 0-6 16,16 2 0-16,-9-2 2 0,-7 0 3 15,11 3-6-15,-11-3 2 0,13-3 0 0,-13 3-2 0,11 0 3 16,-11 0 10-16,14 0-12 0,-14 0 1 0,12 0-1 16,-12 0 0-16,12 0 1 0,-12 0-1 0,11 0 1 15,-11 0-2-15,13 0 1 0,-13 0 2 0,12 3-1 16,-12-3-1-16,11 0 4 0,-11 0-1 0,11 0-2 15,-11 0-2-15,13 5 1 0,-13-5 2 0,11-2-1 16,-11 2 0-16,13 0-3 0,-13 0 4 0,11 0-1 16,-11 0 7-16,0 0-8 0,15 0 4 0,-15 0-2 15,10 2-1-15,-10-2-3 0,0 0 6 0,0 0-1 16,13-2-1-16,-13 2-1 0,0 0 0 0,0 0 1 16,12 0 1-16,-12 0-5 0,0 0 3 0,0 0 0 15,13 0-3-15,-13 0 2 0,0 0 1 0,11 0 0 16,-11 0 1-16,16 0-4 0,-8-3 5 0,-8 3-1 15,19 0 2-15,-19 0-4 0,21 0 0 0,-10-3-1 16,4 9 4-16,-6-6-3 0,5-3 1 0,0 6 1 16,0-1-4-16,0-1 6 0,-2 2-4 0,3-3-2 15,-4 2 3-15,2-1-3 0,2 0 2 0,-2-1 0 16,-1 2 1-16,-1-2 0 0,2 3 2 0,-2-2-2 16,-1 1 2-16,2-2-2 0,-1 3 0 0,1-5 0 15,-1 2 0-15,-11 0-2 0,22 4 5 0,-9-4-3 16,-2 1-1-16,2-1-1 0,-2 2 1 0,0-2 1 15,0 0 1-15,-11 0-1 0,19 1 0 0,-7-1 0 16,-2 0 0-16,1 2 2 0,-11-2-4 0,18-2 2 16,-8 4 3-16,-10-2-5 0,22 0 4 0,-13 0-5 15,2 1 6-15,-1-1-3 0,-10 0 2 0,19 0 2 16,-10 1-1-16,-9-1-3 0,20 0 0 0,-10 0 0 16,0 2 1-16,-10-2-1 0,18 0 1 0,-10 0-3 15,-8 0 2-15,18 0 2 0,-18 0-4 0,16-2 3 16,-7 1 0-16,-9 1 0 0,14-1-2 0,-14 1 2 15,17 1 1-15,-17-1-2 0,16 0-1 0,-8 0 5 16,1 1-6-16,-9-1 1 0,17-1 1 0,-8 2-1 16,-9-1-1-16,17-1 2 0,-17 1 1 0,19 0 1 15,-6 0-2-15,-2 0-1 0,0 1 3 0,2-1-2 16,-3 0 3-16,3 0-1 0,-13 0-2 0,24-1 1 0,-13 0-2 16,5 2 1-16,-7-2 2 0,5 2 1 15,-2-1-2-15,0-3 0 0,1 3 0 0,3 2 1 16,-3-2 0-16,-3 0-3 0,0 0 2 0,-10 0-1 15,25 1 2-15,-11-2-2 0,-1 1 2 0,-3 0-1 16,3-2-1-16,-13 2 0 0,24 2 4 0,-12-4-3 16,-1 2 0-16,-11 0 1 0,20 2 1 0,-12-2-4 0,5 0 5 15,-3 0-1-15,-10 0-6 0,19-3 5 16,-10 1 0-16,-9 2 1 0,16 0 2 0,-16 0 3 16,15-1 0-16,-6-1 1 0,-9 2-6 0,14 2 5 0,-14-2 0 15,14-2 1-15,-14 2-1 0,13-3-2 0,-13 3 4 16,10 0-1-16,-10 0 0 0,0 0-4 0,13 0 1 15,-13 0-2-15,10-2 5 0,-10 2-4 16,0 0-2-16,13 2 5 0,-13-2-5 0,0 0-1 0,16-3 1 16,-16 3-3-16,12-2 6 0,-12 2-4 0,11-3-2 15,-11 3 3-15,13 2-4 0,-13-2 0 0,16 1 0 16,-16-1 4-16,14-1-1 0,-4 1-4 16,-10 0 5-16,18-2-3 0,-9 2-1 0,0 2 2 15,-9-2 4-15,21 0-8 0,-13 0 8 0,6 0-7 0,-1 1 0 16,0-2 0-16,-13 1 4 0,23 0-4 0,-9-2 4 15,-1 1-2-15,0-2 2 0,-3 2-2 0,3-1 2 16,1 2-4-16,-1-1 5 0,0-1 0 16,4 2-4-16,-4-6 2 0,0 6 1 0,0 0-4 15,0-2 3-15,2 1-2 0,-2 2-1 0,4-1-1 0,-4 0 6 16,2 0-7-16,1-1 6 0,-2-1-2 0,1 2-1 16,-2 0 1-16,3 0 5 0,-2 0-5 0,0 0 2 15,1 0-4-15,-4-1 3 0,-11 1-1 16,26-1-1-16,-13-1 3 0,-5 1-1 0,6 1 0 0,-14 0-1 15,17-2-1-15,-8 2 1 0,-9 0-1 0,23-1 2 16,-13-1 3-16,1 2 0 0,-11 0-5 0,21-6 4 16,-11 6-6-16,-10 0 5 0,19 0-2 0,-6-2 2 15,-3 2-2-15,2 0 0 0,-12 0-5 0,18-2 7 16,-8 2-4-16,-1-2 4 0,-9 2-3 0,23 0 1 16,-12-2 1-16,2 1 2 0,1 0-5 0,-6-2 4 15,6 3-3-15,-1 0 0 0,0-3 0 0,-2 3-1 16,4-2 2-16,-3 4 2 0,1-5-2 15,3 3 0-15,-3-2-1 0,2 2 3 0,-2 0-3 0,4 0 1 16,-2 0-1-16,-2-2-2 0,2 1 2 0,1 1 1 16,-1 0 0-16,-1 0 0 0,1 1 0 0,1-2 0 15,-2 1 0-15,3-1-1 0,-2-1 2 0,-1 0-1 16,3 4 0-16,-1-2 1 0,-2-2-1 0,3 2 2 16,-2 0-1-16,1-1-1 0,-1 1-1 0,2 0 0 15,-2-1-3-15,2 1 4 0,-4 0-1 0,3 0 2 16,0 1-2-16,-1-5 2 0,-1 4-2 0,0 0 3 15,2 0-3-15,-4 0 0 0,5 0 1 0,-4 0-1 16,4 0 0-16,0 0 0 0,-2 0-1 0,-2 0 3 16,3 0-1-16,-2 0-2 0,1 3 5 0,2-3-3 15,-5 0 3-15,1 0-5 0,2 0 2 0,-2 0-1 16,-1 0 1-16,3 1 0 0,-1-1-1 0,-3 0 4 16,6 0-2-16,-5 1 0 0,-1-2 0 0,2 1 1 15,-13 0-4-15,20 0 3 0,-7 0-1 16,-2 1 2-16,0-1-4 0,2 0 2 0,1 0-1 0,-5 0 1 15,6-1 0-15,-15 1-2 0,18 0 0 0,-8-1 2 16,-10 1 0-16,23 0 1 0,-15 0-2 0,2-3 0 16,-10 3 1-16,25 0 0 0,-14 3-2 0,0-3 4 15,-1 0-1-15,3-3-2 0,0 7-3 0,1-5 2 16,-1 2 2-16,-1-2 1 0,1 2 0 0,-3-1-1 16,2 1 1-16,-1 1-1 15,-11-2-1-15,23 0 3 0,-12 2-3 0,-1-2-2 0,3 0 3 16,-3 0 1-16,-10 0-2 0,20-2 1 0,-10 2 1 0,-10 0-2 15,22 0 4-15,-13 0-6 0,1-2 3 0,-10 2 1 16,21 2-1-16,-9-2 1 0,-3 0-1 0,-9 0-2 16,20-2 4-16,-8 2-1 0,-2 2-1 0,-1-2 0 15,6 0 0-15,-6 2 1 0,5-4-4 0,-14 2 6 16,23 0-4-16,-15 0 0 0,-8 0-1 0,20 3 2 0,-12-3-2 16,3 0 0-16,1-1 1 0,-12 1-2 15,20 0 5-15,-12 0 0 0,-8 0-1 0,18 1 2 16,-9-2-3-16,-9 1-1 0,15 1 2 0,-15-1 0 15,17 0 2-15,-9 0-4 0,-8 0 2 0,14 0 2 16,-14 0-3-16,13 0 0 0,-13 0 4 0,15-3-5 16,-15 3 0-16,16 0 4 0,-16 0-3 0,13-2-2 15,-13 2 0-15,13-2 3 0,-13 2 1 0,14 1-4 16,-6-2 0-16,-8 1 2 0,16-3 0 0,-8 3 2 16,-8 0-2-16,19-2 5 0,-11 4-4 0,-8-2-1 15,17 0-3-15,-7-2 1 0,2 2 1 0,1 0 0 0,-3-1-1 16,4 1 1-16,-3 0 0 0,3-3 0 0,-5 3 0 15,5-2 1-15,-1 2-1 0,3-3 4 16,-3 0-4-16,-1 3 4 0,4 0-3 0,-3-2 0 16,-2 2-2-16,-11 0-1 0,21-1 2 0,-7 1 3 0,-2 1-3 15,-2-2 0-15,3 1 1 0,-1 0-2 0,2 0 1 16,-1-1 2-16,-1-2-3 0,0 3 1 0,3 0 0 16,-4-2-1-16,4 2 3 0,-1 0-2 15,0-4 1-15,0 4 5 0,-1 0-7 0,1-2 1 16,-2 2 0-16,5 2 0 0,-3-4 0 0,0 2 2 0,0-3-1 15,0-1-2-15,2 4 4 0,-3 3-2 0,2-6 2 16,0 2-3-16,-1 1 0 0,0 0 0 0,3 0 2 16,-3 0 2-16,1 0-5 0,0 0 2 0,-2 1 1 15,3-1-4-15,-3 0 3 0,3 0-1 16,-3 0 3-16,3-1-1 0,-1 2-4 0,-2-3 3 0,1 2 0 16,1 0 0-16,1-1 1 0,-2-2-2 0,2 3 0 15,-2 3 0-15,1-3 2 0,-1-3 0 16,3 2 1-16,-3 1-2 0,1 1 1 0,1-1 0 15,1 0-2-15,0 0-1 0,-5 0 3 0,3 0-3 0,2-1 1 16,0 2-1-16,-1-1 2 0,0 0 3 0,1 0-5 16,-2 0 0-16,2-1 3 0,-3 1-1 0,7 1 0 15,-8-1-1-15,4-1 1 0,6 2 2 0,-6-1-4 16,-1 0 0-16,-1 0 4 0,1 0-3 16,-1 0 0-16,1 3-2 0,4-2 3 0,-6 0 1 0,4 0-3 15,-2-1 3-15,2 0-1 0,-3 0-1 0,4 3 5 16,-4-2-4-16,1-1 2 0,1 0-1 0,0 0-2 15,-1 0 1-15,2 0 2 0,-2 3-1 0,1-3 0 16,-3 0-3-16,3 0 0 0,-1 0 3 16,0 0 3-16,-1 0-6 0,0 0 1 0,-1 0 1 0,1 0-2 15,-1 2 2-15,-4-2 0 0,3 0 2 0,1 0-2 16,-1 0-2-16,-1 0 2 0,-12 0 3 16,19 0-1-16,-10 0-1 0,-9 0-1 0,20 0 0 0,-10 0 1 15,-10 0-2-15,18 0 0 0,-5 0 2 0,-4 0-4 16,1-2 0-16,2 4 5 0,-12-2-1 0,18-2 1 15,-5 2-1-15,-2-3 0 0,-11 3-4 0,22-1 4 16,-10 2 3-16,-3-2-5 0,4 1 1 0,4-3-2 16,-6 2 5-16,1 1-2 0,1 0-2 0,1-1-2 15,0 1 4-15,-2-1-4 0,5 1 2 0,-3-3 1 16,0 3-2-16,-1-1 1 0,3 2 1 0,-1-2 0 16,-1 1 3-16,3 0-1 0,-3-1 0 0,0 1-3 15,1 0 1-15,-1-1 1 0,3 1-1 0,-3 0 1 16,0 0 0-16,-2 1-1 0,1-2-3 0,1-2-1 15,0 6 3-15,0-6-1 0,0 3 2 0,-1 0 1 16,2 0-3-16,-1 0 2 0,3 0 1 0,-6 0 0 16,6-2 0-16,-3 2 0 0,0 0 2 0,-2 0-6 15,1-1 2-15,4 1 0 0,-6 0-1 16,4 0 2-16,-1 0 0 0,-4 0 1 0,4 0-1 0,0 0-1 16,-2 1 0-16,2-1 1 0,0 0 0 0,-1 2 0 15,-1-4-2-15,0 2 2 0,-1-1 0 16,3 1 0-16,-1 1 0 0,-4-1 0 0,6 0 3 0,-5 0-3 15,2 2 0-15,-12-2 0 0,19-2 2 0,-5 2-4 16,-5-1 4-16,5 1 0 0,-14 0-3 0,20 1 1 16,-9-1-1-16,0 0 3 0,0 0 0 0,1 0-6 15,-2 2 5-15,4-4 7 0,-14 2-8 0,22 0 0 16,-10 0 0-16,0 2 0 0,2-2 1 0,0-2-4 16,-1 4 2-16,-13-2-1 0,18-3 2 0,-2 3-1 0,-5 0 0 15,1 0-1-15,5 0 8 0,-6 0-6 16,3 1 2-16,-1-4-3 0,-1 5 0 0,0-4 1 15,2 4 2-15,0-2-1 0,-1-2 3 0,-1 2-7 16,4-1 6-16,-1 1-4 0,-6-2 1 16,7 2-2-16,-3-1 2 0,4 1-1 0,-3 0 1 0,0 0-3 15,1-2 2-15,-1 1 1 0,0 1-2 0,0-3 2 16,-1 2 3-16,-1 1-4 0,2 0 2 0,0 0-3 16,0-1 1-16,1 0 0 0,-1-2 2 0,1 3-1 15,0 0 0-15,-4-2-1 0,3 2 0 0,1-1 1 16,-1 2 0-16,-1-2 0 0,1 1-1 0,0-2 1 15,0 4 0-15,1-4 0 0,-1 2 2 0,0-1-2 16,0 2 2-16,0-2-4 0,3 1 0 0,-1 0 2 16,-2-2 0-16,0 2 0 0,0-3 1 0,0 2-2 15,1-2 5-15,1 2-3 0,-1 1 0 0,-1 0-1 16,3 0-1-16,-4 0-1 0,2 1 5 0,2-1-6 16,-4-1 3-16,1 1-2 0,0-2 2 0,-2 2 1 15,2 1 2-15,1-1-4 0,0 0 3 0,-1-1-5 16,-3 1 1-16,4 0 1 0,-1-3 2 0,0 3 0 15,-4 0-2-15,5 0 3 0,-4 0-2 0,3 0-5 0,1 0 6 16,-2-2-2-16,-2 4 0 0,3-2-1 0,1 0 2 16,-4 0-1-16,6 0 1 0,-4 0-2 15,2 0 3-15,-2 0 1 0,2 0-1 0,-1 0 0 16,-3 0-1-16,6 0-1 0,-3 0 3 0,2-2-2 0,-1 4 0 16,-2-2 5-16,1 0-6 0,-2 0 1 0,2 3 1 15,-1-6-4-15,3 6 3 0,-1-3-1 0,-2-3 1 16,0 3 1-16,-4 0-3 0,5 0 2 15,2 0 0-15,-3 0-1 0,-3 0 5 0,-10 0-4 16,22 0-2-16,-10-2-1 0,-1 4 4 0,2-4-6 0,1 2 2 16,-2 0 0-16,-12 0 1 0,21 0 2 0,-11 2 0 15,-10-2 0-15,22 0-1 0,-13-2-1 0,1 4 3 16,2-2-2-16,2 0 2 0,-2 0 1 16,-12 0 0-16,17 0-1 0,-8 0 1 0,-9 0-2 15,19 0 2-15,-7 0-2 0,-2 0 0 0,0 0-1 0,4 0 1 16,-14 0-20-16,18 0 8 0,-6 0-5 0,-4 3 4 15,-8-3 5-15,23-3-3 0,-15 3-1 16,5 0 2-16,-13 0 0 0,18 3 1 0,-3-3 2 16,-3-3 3-16,-12 3-4 0,18 3 6 0,-10-3-2 0,2 0 1 15,-10 0 0-15,18 0-1 0,-7 0 2 16,-2 0-2-16,-9 0 1 0,19 0 1 0,-7-3 3 0,-12 3-2 16,16 0 1-16,-5 0 7 0,-2 0-2 0,-9 0-5 15,20 0 0-15,-9 3-3 0,-11-3 7 16,20 0-8-16,-12 0 1 0,4 0-1 0,-12 0 5 0,15-3-2 15,1 6 0-15,-16-3 1 0,22 0-2 0,-12 1 4 16,2-1-5-16,-1-1 5 0,2 1-4 0,0-3 0 16,-13 3 1-16,22 0 2 0,-6 0 4 0,-5 3-7 15,2-3-1-15,0-3 3 0,1 3 4 0,0 0-4 16,1 0 0-16,-4 0 0 0,3 0-2 0,-3 0 3 16,-11 0-5-16,27-2 5 0,-13 4-1 0,-2-2-1 15,2-2 1-15,-1 1-2 0,-3 1-1 0,2 1 4 16,1-2-1-16,1 1-1 0,0 0 1 15,-2 0 0-15,1 0 7 0,-4-3-9 0,5 3 2 16,-3 0-4-16,-11 0 3 0,21 0 2 0,-7 3-2 0,1-2-1 16,-3-1 4-16,-1 0 0 0,0 0-4 0,0 0 4 15,0 0-1-15,1 0 1 0,-12 0-3 0,19-1 3 16,-8-2-4-16,2 3 3 0,1 0 0 0,-5 3 6 16,-9-3-6-16,23-3 7 0,-13 3-5 15,1 0-2-15,-11 0-1 0,18 0-1 0,-8 0-1 16,2 0 1-16,1 0 7 0,0 0-4 0,-13 0-3 0,20 0 2 15,-8 0-3-15,1 0-1 0,-3 0 5 0,3 0 0 16,-1 0-2-16,2 0 7 0,-5 0-8 0,1 3 0 16,-10-3 1-16,23 0 2 0,-12 0-5 15,-1 0 2-15,2 1-3 0,1 1 9 0,-3-2-5 0,-10 0-2 16,18 0 2-16,-5 0-1 0,-3 0 2 0,1 3 0 16,-11-3-2-16,16 0 3 0,-7-3-3 0,2 6 2 15,-11-3-1-15,18 0 3 0,-6 0-4 0,-2 1-1 16,-10-1 3-16,18-1-2 0,-18 1 2 0,18 0 0 15,-9 1-5-15,1-1 4 0,2 1 3 0,-12-1-3 16,18 1-1-16,-10-1 2 0,-8 0-4 0,23 3 6 16,-13-3-4-16,1 0 2 0,-1 0-4 0,-1 1 4 15,-9-1-2-15,22 0 1 0,-9 2-1 0,-3-2 2 16,1 0-2-16,-11 0 2 0,22 0 0 0,-8 0 1 16,0 1 2-16,-2-2-3 0,1 1-1 0,-1 0 2 15,-1 1-1-15,-11-1 0 0,20 0-4 0,-11 0 2 16,-9 0-1-16,21 0 11 0,-12 2-10 0,2-1 2 15,-11-1-2-15,18 0 0 0,-4 0-1 0,-5 0 2 16,1 0-1-16,0 2 1 0,-10-2-2 16,22-2 4-16,-9 4-1 0,-1-2-3 0,1 0-1 0,1 1 7 15,-14-1-7-15,23 0 4 0,-10 2-4 0,-1-2 3 16,1 0 0-16,-2 0 0 0,4 0 10 0,-2 0-6 16,-2 0-6-16,2 3 1 0,3-3-2 0,-4 1 5 15,0-2-5-15,2 2 5 0,-1-2-3 0,0 2-1 16,3-2-3-16,-1 1 4 0,-1 1 0 0,1 0 2 15,-3-1 1-15,1 0-3 0,3 0 4 0,-2 0-3 16,0 0-3-16,-1 4 5 0,3-7-3 0,-5 3 1 16,2 3-3-16,0-3 4 0,1 1 0 0,-1-1-2 15,0 0 1-15,1 2 0 0,-5-2 0 0,-9 0 2 16,21 0-4-16,-8 0 2 0,-1 1 1 0,0-1-4 16,-1 2 4-16,3-4-1 0,-2 2-3 0,1 2 4 15,-3-2 0-15,-10 0-3 0,19 0 1 0,-10 0 5 16,0 1-5-16,7-2 3 0,-5 1 1 0,-11 0-3 15,17 1-1-15,-6-1 2 0,-2 0 0 0,2 0-3 16,1 2 1-16,-12-2 0 0,22 0 10 0,-12 0-9 16,3 1 3-16,-3-1 5 0,3 0-9 0,2 2 7 15,-1-4-2-15,0 2-6 0,-2 0 0 0,-12 0 3 16,23-1-1-16,-14 1-3 0,1 0 1 0,2 1 2 16,1-1-1-16,1 0-1 0,-1 0 1 0,-2 0-1 15,2 0 3-15,2 0-2 0,-4-1 0 0,2 2 2 16,0-2-2-16,1 2 0 0,-2-1 0 0,1 2 2 15,-3-2-2-15,2 0 1 0,2 0-1 0,1 0 0 16,-2 3 0-16,-1-3 0 0,2 0-2 16,-4 0 5-16,5 0-1 0,0 1-3 0,-2-2 3 0,0-2-2 0,1 3 0 15,0 0 5-15,2 0-5 0,-3 3 8 16,2-3-6-16,-1 0-3 0,1 0 2 0,-2 0 0 16,0 0 3-16,1-3 3 0,0 3-8 0,0 0 1 15,0 0 0-15,2 0-1 0,-3-2-1 0,-3 2 3 16,6 0-2-16,-4 0-2 0,1 0 3 0,2 0 0 15,-2-1 3-15,-1 1-1 0,0 0-1 0,0-2 1 16,2 1-4-16,-14 1 4 0,21 0-4 0,-11 0 4 16,0 1 0-16,-10-1 1 0,20-1-2 0,-9 2-2 15,-2-1 1-15,-9 0 3 0,20-1-2 0,-10 1 2 16,-10 0-4-16,19 0 0 0,-8 0 2 0,-11 0 3 16,20-2-6-16,-12 2 3 0,-8 0 0 0,18 0 2 15,-4 0-1-15,-6-1 1 0,-8 1-1 0,18 0-2 16,-8-2 2-16,-10 2-1 0,20 0 0 0,-10 0 2 15,6 0-3-15,-6-1 2 0,2 1-1 0,-12 0 1 16,19-3 2-16,-7 6 0 0,-2-6-4 0,0 6 4 0,-10-3-4 16,24-4 2-16,-15 3-2 0,5 1 0 15,-14 0 1-15,18 0 0 0,-8 0 2 0,-10 0 6 16,18 1-10-16,-6-1 2 0,1 0 0 0,-2 0 2 16,4 0-1-16,-6 0 1 0,-9 0-2 0,20 0 1 0,-9 1-1 15,-2-1 2-15,2 0-5 0,-11 0 2 16,21 0 2-16,-8 0 0 0,-3 3-2 0,-10-3 2 15,18-3 2-15,-6 3-2 0,0 0 0 0,-2 3 0 16,-10-3-2-16,22 0 4 0,-13 0-1 0,-9 0 1 16,19 0 1-16,-10 0-2 0,2 0 3 0,-11 0-2 0,18 0 2 15,-7-3 0-15,1 3-1 0,-2-1 2 0,2 2-3 16,-12-1-2-16,22 0 1 0,-12-1 0 16,-10 1 1-16,20 0-2 0,-8 0 1 0,0 0 1 15,-12 0-6-15,19 0 8 0,-10 0-3 0,2-1 0 16,-11 1 0-16,20 0-3 0,-12 1 1 0,3 0 2 0,-2 2-4 15,5-3 3-15,-5 1-1 0,-9-1-2 0,19-1 3 16,-6 1-1-16,-3 1 3 0,-10-1 0 16,19 0-7-16,-12-1 3 0,-7 1 1 0,20 1 5 15,-11-1 1-15,-9 0-5 0,19 0 0 0,-11 0-3 16,-8 0 0-16,17 0 4 0,-7-1-1 0,-10 1 1 0,18 0-3 16,-8 1 0-16,-10-1 1 0,18 2 0 0,-10-2-3 15,-8 0 7-15,18-2-3 0,-7 2 1 16,-11 0-2-16,16 2 0 0,-16-2-1 0,18-2 1 15,-9 1 1-15,4 1 2 0,-13 0-3 0,18-3 1 16,-9 2 0-16,-9 1 4 0,19 1-7 0,-12-2 4 0,8 1-3 16,-3 0 1-16,0 0 3 0,-12 0-5 0,19 1 2 15,-7-2-3-15,-2 1 1 0,-10 0 3 0,22-1-1 16,-10 1-1-16,-2 0 1 0,2-1-1 16,1 2 3-16,-2-1-1 0,-11 0-3 0,19 0 3 15,-5 0-1-15,-5-1 0 0,2 2 1 0,0-1 0 0,-1 1 1 16,3-2-1-16,-13 1 0 0,21-1-3 0,-8-2 5 15,-3 3-3-15,-10 0 0 0,19 0-2 16,-7 0 6-16,-2 0-4 0,1-2 9 0,1 4-8 0,-12-2-2 16,21-2-1-16,-12 1 4 0,-9 1-2 0,22 0 2 15,-10 1-2-15,-2-4-2 0,-10 3 5 16,19-1-4-16,-8 1 1 0,0 0 1 0,2 0-3 16,-2-2 0-16,-11 2 3 0,20-1 0 0,-7-1 1 0,-1 2-2 15,1 2 1-15,-3-2-2 0,6-2 3 0,-5 1-4 16,2-2 3-16,-1 3 0 0,-2-1-1 0,-10 1 1 15,19 0 0-15,-4 0-1 0,-2 0 1 0,-1 1 0 16,0-2 1-16,-12 1-1 0,22 0-2 0,-12 1 2 16,-1-2-2-16,-9 1 2 0,20 1-3 0,-7-1 4 15,-6 0-3-15,-7 0 2 0,21 0-1 0,-11 0-1 16,-1 0 4-16,-9 0-3 0,17 0 0 0,-8 0 0 16,-9 0 3-16,18 0-5 0,-10 0 4 0,-8 0-2 15,17-2 1-15,-6 2-2 0,-11 0 1 0,17 0 0 16,-6-4 1-16,-11 4 0 0,18 0 3 0,-9 0-2 15,-9 0 8-15,23-2-9 0,-14 2 5 0,3-1-5 16,-2-2 2-16,-10 3 0 0,23 0-2 0,-9 0 1 16,-2-2-1-16,1 1-1 0,0 2 9 0,1-2-9 15,-1 0 1-15,-1-1 1 0,1 2-2 0,-3-2-3 16,5 0 3-16,-2 2 0 0,-13 0 1 0,24 0-1 16,-13-1 0-16,5 1-1 0,-3 0 2 0,-2 0-3 15,-11 0 3-15,23 0 0 0,-10 0 2 0,-1 0-1 16,0 1-3-16,2-2 3 0,-3 1-1 0,2-1-1 15,0 1 0-15,-2-3 3 0,4 3 5 0,-3 0-10 16,-12 0 1-16,23 0 10 0,-10 0-12 0,0 0 4 16,1 0-1-16,-1 0 2 0,-2 0-1 0,2 0-2 15,2-3-1-15,-1 4 1 0,-3-1-2 0,4-1 3 16,-1 2 1-16,0-1-3 0,-1 0 2 0,-1 0-1 16,0-1-1-16,-12 1 0 0,21 0 3 0,-11 0-5 15,2 0 0-15,-12 0 2 0,19 0 4 0,-8 0-3 16,-11 0 5-16,23 0-3 0,-15 1 8 0,2-1-9 15,-10 0 1-15,19-1-2 0,-9 2 1 0,0-1 0 16,-10 0 0-16,18 0 0 0,-10 0 0 0,-8 0 0 16,16 2-1-16,-5-4 2 0,-11 2 1 0,17 0-4 15,-7 0 4-15,-10 0-5 0,17 0 4 0,-8 0-1 16,-9 0 0-16,18 0-1 0,-9 0 0 0,-1-4 0 16,-8 4 1-16,16 0 2 0,-16 0-3 0,18 0 0 15,-7 0 0-15,-11 0 0 0,18 0 4 0,-9 0-3 16,1 0 0-16,-10 0 2 0,20 0-2 15,-20 0 3-15,16 0-3 0,-8 0 0 0,1 3-1 0,4-3 0 16,-1 1 9-16,-12-1-7 0,18 0-3 0,-9-1 3 16,1 2 1-16,3-1-3 0,-5 2 2 0,6-2-1 15,-14 0-3-15,18 0 4 0,-10 0 1 0,7 0-4 16,-3 3 3-16,-2-2-2 0,3-1 5 0,-2 0-1 16,-11 0-1-16,22-1-3 0,-8 1 4 0,-1 0-3 15,-13 0 1-15,19 0-4 0,-6 0 6 0,0 0-6 16,-3 1 5-16,2-1-1 0,1 0 1 0,-3 1-5 15,0 1 3-15,-10-2 9 0,20 0-3 0,-6 2-4 16,-1-6-5-16,0 6 5 0,1-2-4 0,-1 2-1 16,-2-4 3-16,2 2-2 0,3 2 9 0,-3 0-8 15,1-4 0-15,-1 4-1 0,0-2-1 0,0 1 0 16,1-1 3-16,-1 1-3 0,2-1 5 0,-2 0-1 16,0 2-1-16,3-2 0 0,-3 0 1 0,2 0-2 15,-2 3 2-15,3-2-2 0,-4-1 1 0,1 0-2 16,2 2-1-16,-1-2 4 0,1 0 1 0,-3 0 0 15,3 0-1-15,-2 0-1 0,0 0 1 0,3 0-3 16,-3 0 2-16,1 3-3 0,-1-3 6 0,1 1-4 16,1-1 0-16,-2 0 1 0,3 0 2 0,-3 0 5 15,2 0-11-15,-2 0 3 0,1 0 1 0,-1-1 2 16,3 2-2-16,-3 0-3 0,1 0 7 0,1 2 3 16,-2-2-8-16,-1-1 2 0,3 3-2 0,-3-3-2 15,1 0 3-15,1 2-3 0,-1-1 4 0,-1-2-2 16,3 2 4-16,-7 1-3 0,7-2-3 0,-6 1 2 15,-9-1 2-15,25 2-1 0,-16-4-2 0,1 2 1 16,-10 0 0-16,25 0 0 0,-10 0 4 0,-3 0-3 16,-2 0 1-16,3 0 3 0,-13 0-3 0,18 2-2 15,-6-2 3-15,2 0-2 0,-5 3 1 0,-9-3-1 16,17 0-1-16,-7 0 2 0,1 0 4 0,-2 2-4 16,-9-2 1-16,20 0 1 0,-12 0 0 0,2 0-3 15,-10 0 3-15,19 1-3 0,-9-1 3 0,0 0 0 16,-10 0 2-16,20 0-2 0,-11 0-3 0,0 3 4 15,-9-3-2-15,20-3 4 0,-9 6-3 0,-11-3-1 16,18-3 0-16,-8 3 1 0,-10 0 10 0,17 0-13 16,-8-1 4-16,-9 1-6 0,17 1 6 0,-7-1-2 15,0 0 0-15,-10 0 0 0,14 0 2 0,-14 0 9 16,16-1-12-16,-16 1 2 0,12 0 0 0,-12 0 3 16,11 0 4-16,-11 0 1 0,0 0 3 0,11-1-6 15,-11 1 8-15,0 0 0 0,0 0-3 0,0 0-4 16,0 0 0-16,12 1-1 0,-12-1-3 0,0 0-4 15,0 0-8-15,0 0-17 0,0 0-27 0,0 0-38 16,0 0-40-16,0 0-47 0,0 0-72 0,0 0-216 16,0 0-502-16,0 0 222 0</inkml:trace>
  </inkml:traceGroup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6:54:35.94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1FDCA1E-13B3-46A0-8D0E-97FB4CBD993A}" emma:medium="tactile" emma:mode="ink">
          <msink:context xmlns:msink="http://schemas.microsoft.com/ink/2010/main" type="inkDrawing" rotatedBoundingBox="1976,2221 17804,1553 17808,1644 1980,2313" semanticType="underline" shapeName="Other">
            <msink:sourceLink direction="with" ref="{09C29627-A929-4125-A73F-718C45F8A6B5}"/>
          </msink:context>
        </emma:interpretation>
      </emma:emma>
    </inkml:annotationXML>
    <inkml:trace contextRef="#ctx0" brushRef="#br0">0 655 107 0,'0'0'145'0,"0"0"-12"0,0 0-7 15,0 0-5-15,0 0-11 0,0 0-8 0,0 0-12 0,0 0-5 16,0 0-1-16,0 0-11 0,0 0 1 0,0 0-7 16,0 0 0-16,0 0-3 0,0 0-4 15,0 0-7-15,0 0 0 0,0 0-3 0,0 0-2 0,0 0-4 16,0 0-4-16,0 0 2 0,0 0-1 0,0 0-4 15,0 0 1-15,0 0-1 0,0 0-3 0,0 0-1 16,0 0-1-16,0 0 1 0,0 0-1 0,0 0-1 16,0 0-3-16,0 0-2 0,0 0-3 0,4-9-1 15,-4 9-3-15,0 0 3 0,0 0-3 0,13-1 0 16,-13 1-2-16,0 0-1 0,12-1-3 0,-12 1 4 16,10-4-5-16,-10 4 4 0,13-1 1 0,-13 1-5 15,13-1 5-15,-4-1-4 0,-9 2-2 0,15-2 3 16,-15 2-4-16,13-1 1 0,-13 1 0 0,13 0-3 15,-13 0 14-15,13-3-2 0,-13 3-2 0,0 0-2 16,14 0 1-16,-14 0 0 0,11-2-4 0,-11 2 0 16,0 0 1-16,0 0 0 0,14 0-4 0,-14 0 0 15,0 0 2-15,11 0-1 0,-11 0 1 0,0 0 0 16,11 0-1-16,-11 0-3 0,0 0 2 0,11 2 0 16,-11-2-2-16,0 0 4 0,0 0-2 0,0 0-1 15,13-5 1-15,-13 5-1 0,12 3-2 0,-12-3 0 0,12-4 6 16,-12 4-5-16,11-2-1 0,-11 2 0 15,12-3-2-15,-12 3 1 0,11-1 0 0,-11 1 0 16,11-3-2-16,-11 3 0 0,13-2 2 0,-13 2 4 16,13-4-6-16,-13 4 0 0,9-2 0 0,-9 2-1 0,11-1 0 15,-11 1 2-15,14-2 9 0,-14 2-12 0,13-1 0 16,-13 1 0-16,8-2 0 0,-8 2 2 16,10 0-5-16,-10 0 3 0,0 0-3 0,13 0 1 15,-13 0 3-15,0 0-1 0,12 2-2 0,-12-2 1 16,0 0-2-16,10 0 1 0,-10 0-2 0,0 0 4 0,12 0-3 15,-12 0 2-15,0 0-1 0,14-2 0 0,-14 2 0 16,12 0 2-16,-12 0-2 0,0 0 3 0,15 0-3 16,-15 0-1-16,11 0 0 0,-11 0 3 15,14 0-3-15,-14 0 7 0,13 0-5 0,-13 0-3 0,14 0 2 16,-14 0 0-16,15 0-1 0,-15 0 1 0,16 0-2 16,-8-3 8-16,-8 3-4 0,16 3-2 15,-16-3 0-15,13 0-1 0,-13 0 2 0,17-3 0 16,-10 6 0-16,3-3 0 0,-10 0-4 0,15 0 6 15,-15 0-4-15,15 0-3 0,-15 0 3 0,16 0-1 0,-5 0 0 16,-1 2 2-16,-10-2-4 0,14 1 5 0,-14-1-2 16,17 0 4-16,-8 2-3 0,4-2-2 0,-13 0 1 15,16 0 3-15,-9 1-2 0,-7-1 3 16,16 0-1-16,-16 0-2 0,17 2 4 0,-8-2-6 0,-9 0 5 16,16 0-4-16,-7 0 2 0,-9 0 0 0,19 0-1 15,-12 0 1-15,-7 0-1 0,16 0 2 0,-6 0-5 16,-10 0 3-16,14 0 1 0,-14 0-2 0,17-2 2 15,-17 2 1-15,14 2-3 0,-14-2 4 0,12-2-1 16,-12 2-5-16,12 0 3 0,-12 0 0 0,0 0 0 16,14 0 1-16,-14 0 0 0,0 0-4 0,11 0 4 15,-11 0 2-15,0 0 3 0,0 0-6 0,15 0-2 16,-15 0 2-16,0 0-1 0,0 0 2 0,11-3-1 16,-11 3-1-16,0 0 2 0,0 0-3 0,12 0 0 15,-12 0 2-15,0 0 0 0,0 0 3 0,13-1-3 16,-13 1 3-16,0 0-4 0,0 0 1 15,15-2 1-15,-15 2-1 0,0 0 0 0,18 0-2 0,-18 0 1 16,13 0 2-16,-4-3 1 0,-9 3-1 0,18-1-3 16,-9 0 2-16,-9 1-2 0,22-4 2 0,-7 4-2 15,-6 0 4-15,6 0-3 0,-2-1 4 0,1 1-2 16,0 0-1-16,-1-3-5 0,3 3 7 0,-3-2 2 16,1 1-4-16,-1-1 1 0,-3 2-1 0,3 0-1 15,-13 0-1-15,22-1 3 0,-12 1-1 0,-2-2-2 16,-8 2 4-16,25-1-1 0,-16-1-5 0,1 4 3 15,-10-2 2-15,14-2 2 0,-14 2-3 0,16 0 3 16,-16 0-2-16,13 0-4 0,-13 0 2 0,11-1-2 16,-11 1 3-16,12-1 0 0,-12 1 1 0,11 0 1 15,-11 0-4-15,11-2 4 0,-11 2-1 0,0 0-5 16,17-2 4-16,-17 2-3 0,11-1 5 0,-11 1-4 16,12 0 1-16,-12 0 3 0,0 0-2 0,17-1 0 15,-17 1 0-15,14 0-1 0,-14 0 0 0,14 0 0 16,-14 0 2-16,17 0-4 0,-9 0 1 0,-8 0 2 15,20 0-2-15,-12-2 1 0,4 4 1 0,-12-2 0 16,18-2 0-16,-9 4 0 0,4-2 0 0,-2 0 3 16,0 0-2-16,-1 1 1 0,-10-1 2 0,19 0-4 15,-8 0-1-15,-1 0 1 0,-1 1 0 0,-9-1 0 16,18-1 1-16,-8 2-2 0,1-1 1 0,-11 0 0 16,16 0 0-16,-16 0 1 0,13 0 1 0,-13 0 0 15,16 0 3-15,-16 0-6 0,12 0-3 0,-12 0 2 16,10 2 0-16,-10-2 1 0,0 0 4 0,0 0 0 0,14-2-1 15,-14 2-2-15,0 0 5 0,0 0-10 0,0 0 5 16,13-1 3-16,-13 1-3 0,0 0 1 16,0 0-2-16,0 0 1 0,14-1 3 0,-14 1-3 15,0 0 0-15,0 0-1 0,11 1 2 0,-11-1-4 16,0 0 4-16,0 0-2 0,0 0-2 0,11 0 1 0,-11 0 2 16,12 0 0-16,-12 0 0 0,14 1-2 15,-14-1 4-15,17 0-3 0,-8 0 2 0,-9 0-1 0,23 4 0 16,-10-6-3-16,0 4 4 0,-2-1-3 15,4-1 3-15,-6 0-1 0,5 1 0 0,3-1 0 0,-3 2-2 16,3-2 2-16,-4 1-1 0,2-1 4 0,1 2 0 16,-3-2-3-16,2 1 2 0,-1-1-4 15,-1 2 3-15,-1-2 1 0,2 0-3 0,0 1-1 0,-4-1-1 16,6-1 3-16,-4 2 0 0,1-1 2 16,-2 2 0-16,2-2-2 0,-3 0 0 0,-10 0 6 0,18 0-6 15,-18 0 3-15,16 0-6 0,-16 0 1 0,15 0 1 16,-15 0 2-16,13 0 0 0,-13 0-1 0,12-2 2 15,-12 2-4-15,0 0 2 0,13-1 0 0,-13 1 2 16,0 0-1-16,0 0 0 0,0 0-3 0,14 1 2 16,-14-1 1-16,0 0 0 0,0 0-3 0,0 0 7 15,9-4-4-15,-9 4-4 0,0 0 5 0,0 0-4 16,0 0 1-16,12 0 1 0,-12 0 0 0,0 0 0 16,14-2-3-16,-14 2 3 0,12 0-3 0,-12 0 2 15,16 2 0-15,-7-4 0 0,3 2-1 0,2-1 2 16,-1 2-2-16,0-1 6 0,-1 0-5 0,2 0 1 15,0-1 2-15,0 2-2 0,-2-1 0 0,2 0 0 16,2 0 2-16,-5-1-3 0,5 1 0 0,-2 0 1 16,-1 0 0-16,-2 0 3 0,5 0-3 0,-3-2-1 15,-3 2 2-15,-10 0 0 0,21-1-1 0,-12 2 1 16,-9-1-2-16,19-1 0 0,-10 2-1 0,-9-1 4 16,17-1-2-16,-17 1 1 0,17-1 0 0,-8 1-2 15,-9 0 0-15,13 0 2 0,-13 0-3 0,13 0 1 16,-13 0 0-16,11 0 1 0,-11 0 0 0,15 0 1 15,-15 0-3-15,14-2 3 0,-14 2-1 0,10 0 0 16,-10 0 0-16,13 0 0 0,-13 0 0 0,12 0 0 16,-12 0 0-16,11-2 0 0,-11 2 1 0,16 2-1 15,-5-4-1-15,-11 2 2 0,16 0-2 0,-16 0 2 16,15 0-2-16,-4 0 2 0,-11 0-1 0,15 0 0 16,-4-1-1-16,-11 1 2 0,20 0 0 0,-9 1-2 15,1-2 1-15,3 1 3 0,-15 0-3 16,18 0 2-16,-10-1-2 0,7 1 0 0,-15 0-2 0,22 0 6 15,-8 0-6-15,-4-2 2 0,-10 2 0 0,19 0 1 16,-10-2-2-16,-9 2 1 0,18 2 0 0,-8-4 1 16,-10 2-2-16,14 0 1 0,-14 0 2 0,14 0 2 15,-14 0-4-15,12-1-1 0,-12 1-2 0,0 0 4 16,13 1-1-16,-13-1 0 0,0 0-1 0,13-1 4 0,-13 1-6 16,0 0 5-16,0 0-1 0,0 0-1 15,11-3 0-15,-11 3 1 0,0 0-2 0,0 0 4 16,0 0 0-16,0 0-5 0,0 0 6 0,0 0-5 15,11 0 0-15,-11 0 1 0,0 0 6 0,0 0-3 0,0 0-2 16,0 0 1-16,11-2-2 0,-11 2 4 16,0 0 0-16,0 0 2 0,0 0-4 0,0 0 2 15,0 0 1-15,11-3 0 0,-11 3 2 0,0 0 0 16,0 0-4-16,0 0 3 0,0 0-3 0,0 0 0 0,0 0 0 16,10-1 2-16,-10 1 0 0,0 0 0 15,0 0-4-15,12-4 4 0,-12 4-2 0,6-3 0 0,-6 3-1 16,13-2-1-16,-13 2 0 0,16 0 0 15,-16 0 2-15,16-3-3 0,-7 3 1 0,3 0 0 16,-12 0 0-16,23 0-2 0,-12 0-1 0,4-3 5 0,-2 6-2 16,0-3-2-16,1 0 1 0,-1 0 3 0,-13 0-3 15,22-3 4-15,-12 3-3 0,3 0 1 0,-2 3-1 16,-11-3 1-16,15-3-2 0,-6 3 2 16,-9 0-3-16,13 0 0 0,-13 0 2 0,16 0-3 15,-16 0 3-15,11 0 1 0,-11 0-1 0,13 0 1 0,-13 0-2 16,0 0 1-16,14 0 2 0,-14 0-2 15,0 0-1-15,0 0 1 0,13 0-2 0,-13 0 3 16,0 0-4-16,0 0 2 0,0 0 1 0,0 0 0 16,13-2 1-16,-13 2-1 0,0 0-3 0,0 0 3 0,0 0 3 15,12-1-6-15,-12 1 1 0,0 0 2 0,9-3 0 16,-9 3 0-16,0 0-3 0,11 0 2 0,-11 0 1 16,0 0 0-16,15-3-2 0,-15 3 0 15,11-1 4-15,-11 1-6 0,17-2 3 0,-7 1-4 0,1-1 2 16,0 2 2-16,-11 0-3 0,25 0 4 0,-14-1-1 15,2 1-2-15,-1 0 1 0,5 0 1 0,-3 0 0 16,-1 0-2-16,2 0 1 0,0-2-1 0,0 2 1 16,2 0-2-16,-3-1 1 0,2 1 4 0,0 0-3 15,1-2-3-15,-3 4 2 0,3-2-2 0,0 0 1 16,0 0 2-16,-2-2-2 0,2 2-1 0,-2 0 2 16,1-2 3-16,-3 2-4 0,4 0 3 0,-1-1 1 15,0 1-1-15,-4 0-2 0,4-2 1 0,-8 2-2 16,8 0 3-16,-5-1-2 0,1 1-1 0,1 0 0 15,2-2 6-15,-2 1-7 0,0 2-1 0,1-2 5 16,-14 1-2-16,18-1 1 0,-5 1 0 0,-13 0 4 16,18 0-3-16,-7-2-3 0,-11 2 1 0,16 0 0 15,-6-1 1-15,-10 1 2 0,19 0-3 0,-11 0 2 16,-8 0 0-16,19-2-1 0,-11 2-1 0,-8 0 1 16,17 0 1-16,-7-1-1 0,-10 1 1 0,18-3-2 15,-10 3 2-15,2 0-2 0,-10 0 1 0,18 0 1 16,-18 0 1-16,19-2-3 0,-11 0 2 0,-8 2 2 15,20 0-2-15,-10 0-3 0,-10 0 6 0,21-1-6 16,-10 1 3-16,-2 1-1 0,-9-1-1 0,22-1 3 16,-10 1 0-16,-2 0 0 0,3 0-2 0,-1 0 0 15,2 0 1-15,-14 0 0 0,18-1-3 0,-8 1 4 16,-10 0 0-16,20-2-2 0,-10 4-1 0,-10-2-1 0,18-2 5 16,-8 0-3-16,2 2 3 0,-12 0-5 15,17-1 4-15,-17 1-2 0,14-1 2 0,-14 1-1 16,17 0 1-16,-8 0 0 0,-9 0 1 0,17-3-3 15,-17 3 0-15,13 0 1 0,-6-2-1 0,-7 2 2 0,16 0-1 16,-16 0 1-16,15-1-1 0,-7-2 3 0,-8 3-3 16,16 0-2-16,-16 0 2 0,15 0 2 15,-6-2-3-15,-9 2-2 0,17 0 3 0,-7 0 0 16,-10 0 2-16,20 0-1 0,-10-3-4 0,0 2 4 16,4 1 2-16,-14 0-2 0,28 0-3 0,-21-2 2 0,7 2-1 15,-1 0 2-15,0-2-2 0,-2 1-1 16,0 1 2-16,2 0 0 0,4 0 0 0,-3 0-2 15,0-1 1-15,-1 1 0 0,1-3 4 0,-4 3-3 16,4-1 4-16,0 1-6 0,-2 0 2 0,2-1 1 0,0 1-2 16,0 0-1-16,-2 0 1 0,1-1 0 15,0 1 0-15,-3-3 0 0,5 3 1 0,0 0 0 0,-4 0 2 16,3-2-4-16,-1 4 3 0,0-2-1 16,2-2 0-16,-4 2-1 0,2-1 1 0,-13 1-3 15,23-2 3-15,-10 2-1 0,1 0 5 0,1 0-5 0,-1 0 1 16,-1-1 2-16,2 1-2 0,-3-2-1 0,1 0 1 15,5 4 2-15,-5-4-4 0,1 2 4 16,-1 0-1-16,2 0-2 0,-3-1 1 0,5 0-2 16,-4-2 0-16,0 3 2 0,2 3-1 0,-2-3 0 0,3-3-1 15,-4 3 2-15,4 0-1 0,-2-2 3 0,0 2-2 16,-1 0-3-16,3-1 3 0,-2-2 0 0,0 3-1 16,-1 0 2-16,0 0-1 0,2 0-2 0,0-2 3 15,0 1 0-15,-3 1-1 0,1-2-2 0,2 1 6 16,-4-1-3-16,1 2 1 0,0 0-5 0,1-1 0 15,1-1 3-15,-1 2 0 0,0 0 1 0,-3-1-3 16,3-2 0-16,-1 3 3 0,-12 0-4 0,22-1 5 16,-12 1-2-16,0 0-3 0,0-1 6 15,-10 1-3-15,20-4-1 0,-9 4-1 0,-2 0 2 0,-9 0-1 16,22-2 1-16,-12 2 2 0,0-1-3 0,3-2 4 16,-1 3-4-16,-12 0-1 0,22 0 5 0,-13 0-5 15,5 0 0-15,-4 0 3 0,4 0-1 0,-1-3 0 16,-2 3 0-16,2-2 2 0,0 2-3 0,-1 0 0 15,3-1-1-15,-1 1 3 0,0 1-3 0,2-2 5 16,-4-2 0-16,4 2 2 0,-3 0-4 0,2 0 2 16,-2 1-3-16,1-4 1 0,2 5-1 0,-2-3-1 15,-1 2 1-15,0-1-1 0,1-2-1 0,-5 3 4 16,5 0 1-16,1-2-5 0,-4 2-1 0,1-1 1 16,2 1 1-16,0-2 2 0,-1 2-1 0,-13 0 1 15,22-1-2-15,-6 1 0 0,-3 0 1 0,1-2 0 16,-5 4 0-16,6-4 0 0,-2 0-2 0,1 1 5 15,-1 1-3-15,-1-1 3 0,5 1-1 0,-7-3-1 16,3 3-1-16,0-1 1 0,1 1-2 0,-1-1 1 16,0 1 0-16,-1-4 3 0,3 4-2 0,-5 0-1 15,3 0 0-15,-2 0-1 0,3-2 0 0,-4 1 1 16,3 1 0-16,-13 0 0 0,21-1 0 0,-11-1 1 16,4 0-2-16,0 2 1 0,2 0-2 0,-4-1-1 15,4 1 2-15,-4-1 1 0,4-1-1 0,-5 2 3 16,3-3-1-16,1 3 1 0,-1 0-3 0,0 0 1 15,1-1-1-15,0 1 1 0,1-1-1 0,-4 1 4 16,5-2-5-16,-2 2 2 0,0-2 1 0,0 2-1 16,2-2-1-16,-3 2 3 0,3-1-3 0,0 0 1 15,-1 1-1-15,1-2 2 0,-1 0 1 0,-1 2-1 16,2 0-3-16,0-1 4 0,0 1 0 0,-1-1-2 16,2-2-2-16,-1 3 2 0,5 0-2 0,0-3 4 15,-5 2 3-15,0 1-10 0,3-2 6 0,-2 2-2 16,-1 0 1-16,1 0 0 0,-1-2 0 0,-3 0 0 15,6 1-1-15,-4 1 2 0,1-1-3 0,0 2 1 16,0-2 1-16,-3 1 2 0,0 0 1 0,3-2 0 16,-4 0-6-16,0 2 6 0,1-1-4 0,-1 1-3 15,1-1 7-15,0 1-1 0,-1-3-2 0,-1 2 0 0,3 0-3 16,-2 1 6-16,-1-2-3 0,0 0 0 16,2 2 2-16,-1 0-4 0,-13 0 3 0,23 0 1 15,-11 0-5-15,0-3 4 0,0 2 4 0,-2-1-9 0,2-1 2 16,2 3 4-16,-2-1-4 0,2 0 2 0,-4 0 0 15,2-2 0-15,2 2 0 0,-14 1 0 0,22-1 0 16,-13 1 1-16,3 0-3 0,-2-1 3 0,4 1 1 16,-6-3-2-16,-8 3-1 0,21-3 0 15,-14 2 3-15,8 0-4 0,-1 1 0 0,-2-1 1 0,-3-2-2 16,3 3 6-16,0-1-4 0,2 0 0 0,-14 1 3 16,20 0 1-16,-10-1 1 0,-10 1-3 0,21 0-4 15,-11-3 4-15,2 3-2 0,-1-1 2 16,0 0 0-16,-11 1-1 0,23 0-1 0,-14 0 1 0,1-1-2 15,-10 1 1-15,22 1 1 0,-10-2 0 0,-1 2-1 16,-11-1 2-16,22-1-1 0,-10-2-2 0,-3 3 2 16,1 0 2-16,-10 0-2 0,18 0 1 0,-7 0-1 15,0 0 2-15,-11 0-3 0,20-3 2 0,-13 3-4 16,5 0 4-16,-12 0-1 0,17 0-1 0,-8-1 1 16,-9 1 2-16,19-2 2 0,-10 2-4 0,-9 0 0 15,16 2 0-15,-5-4 1 0,-11 2 0 0,17 0-2 16,-8 0 2-16,-9 0 0 0,14 0 0 0,-14 0-3 15,17 0 2-15,-17 0-4 0,17 0 6 0,-12-3-5 16,-5 3 6-16,17 0-6 0,-17 0 4 0,17-1 0 16,-8 2 0-16,-9-1-1 0,17-2-3 15,-10 3 3-15,-7-1 0 0,17-1 0 0,-17 1 1 0,14 0-2 16,-2-1 2-16,-12 1-2 0,17-3 1 0,-7 3-3 16,-10 0 3-16,17 0 0 0,-8-1 1 0,-9 1-1 15,17-1-1-15,-6 1 1 0,-11 0 2 0,17 0-3 16,-7-1 1-16,-10 1 0 0,19-3 2 0,-12 3-2 15,2-1 0-15,-9 1-1 0,20 0 1 0,-10-2-2 16,-10 2 1-16,18-3-1 0,-8 3 0 0,-10 0 5 16,21-3-4-16,-11 3-1 0,-1-1 5 0,4-1 0 15,2 2-1-15,-15 0-1 0,16-3-3 0,-7 3 1 16,0-1 2-16,-9 1 0 0,20-1 1 0,-20 1-1 16,17-1-3-16,-10 1 4 0,5-3-1 0,-12 3-3 15,19-2 2-15,-7 1 1 0,-2 1-1 0,2-3-3 16,2 3 3-16,-14 0 1 0,19-3 0 0,-9 3-3 15,1-1 5-15,-11 1-2 0,20-1 0 0,-10 0 3 16,-10 1-2-16,20 0-2 0,-9 0 0 0,-11 0 5 16,20 0-7-16,-7-3 5 0,2 3-5 0,-4 0 1 15,1-1 1-15,-12 1-3 0,24-1 4 0,-15 1 1 16,4 0-2-16,2-2 0 0,-4 2-1 0,3-2 2 16,-14 2 0-16,22 0 3 0,-13-1-5 0,6 1 0 15,-5-1 0-15,2 1 0 0,-1 0-1 0,1-2 0 0,2 0 2 16,-1 2-3-16,-1 0 5 0,-1 0-3 15,3 0 1-15,-14 0 0 0,25-2-1 0,-14 2 1 16,4-2 1-16,-2 2 1 0,-4 0-1 0,5-2 1 16,-3 2 0-16,4-3-2 0,-5 2-2 0,4 1 1 0,-2 0 0 15,1-1 2-15,2-1-1 0,-4 4 1 16,-2-2-3-16,-9 0 4 0,27-2-3 0,-16 2 2 16,1 2-3-16,2-2 3 0,0 0-3 0,-3-2 1 15,0 4 0-15,4-4-1 0,-5 4 3 0,1-2-2 0,-11 0-1 16,24 0 3-16,-14 0 0 0,2 0 2 0,-1-2-4 15,-11 2 1-15,20 0-1 0,-11 0 4 16,1-2-2-16,-10 2-1 0,19 0 1 0,-7 2-2 16,2-4 1-16,-2 2 0 0,-12 0-1 0,19-1 0 15,-8 1 1-15,0 0-2 0,-11 0 3 0,20-1-2 0,-11 2 1 16,4-2 0-16,-13 1 0 0,20-2 0 0,-8 2 0 16,-4 0 3-16,-8 0-3 0,25 0 0 0,-10-2 0 15,-3 4 0-15,3-2-1 0,-6-2 0 16,-9 2 2-16,22-2-3 0,-11 1 2 0,-11 1-2 0,22-1-1 15,-8 2 1-15,-2-1 9 0,2 0-6 0,-2 0-1 16,-12 0 1-16,19 0 3 0,-11 0-6 0,6-1 4 16,-14 1-3-16,22-5-1 0,-13 4 2 0,2 2 0 15,3-1-1-15,-3-1 0 0,-11 1-2 16,25-1 5-16,-16-1-4 0,3 0 1 0,-1 2-1 0,2 0 4 16,-1-1-1-16,-1 0-4 0,2-1 1 0,1 4 2 15,-1-4 5-15,3 2-2 0,-4-3-2 0,-1 3 0 16,2 3-1-16,0-6 1 0,2 3-3 0,-3 0 1 15,1 0 1-15,1 0-1 0,-1 0 1 0,3-1-1 16,-5 1 2-16,3 0-1 0,-1 0-1 0,2 0 2 16,-3 0-1-16,1-1 1 0,2 2-1 0,-6-1 0 15,4-1 3-15,-1 2-4 0,1-1-1 0,-1-1 2 16,2 1 0-16,-2 0 1 0,-12 0-1 0,22-1 1 16,-12 1-1-16,4 1 3 0,-2-1-4 0,-12 0 2 15,17-1-1-15,-3-2 1 0,-4 6 0 0,-10-3 0 16,21-3 2-16,-7 3-1 0,-4 0-4 0,2 0 3 15,2 0-2-15,-14 0 0 0,20 0 0 0,-9 0 0 16,2 3 4-16,-3-3-2 0,-10 0 0 0,25-3-3 16,-12 3 1-16,1 0 3 0,-14 0-3 0,23 0 0 15,-10-2 0-15,-1 2 5 0,-3 0-4 0,4 0-2 16,-13 0 3-16,18 0-2 0,-6 0 2 0,-12 0-3 16,15 0 3-16,-6 0 3 0,5-1-5 0,-1 0 3 15,-13 1-2-15,21 1-2 0,-9-2 4 0,-3 2-4 16,-9-1 1-16,19 0 3 0,-11 0-4 0,5 0 5 15,1 0-4-15,-3 0 1 0,-2 0 0 0,-9 0 0 16,20-1-2-16,-11 2 2 0,1-1 2 0,-10 0-1 16,18-1 2-16,-7-1-3 0,2 1-1 0,-13 1 2 15,21 1-3-15,-10-2 1 0,2-1 2 0,-3 4-2 16,-10-2 0-16,19-2 0 0,-8 2-1 0,0 0 3 16,-11 0 1-16,21 0-3 0,-12 0 1 0,7 0-1 15,-5-1 1-15,0-1 1 0,-11 2 0 0,19 2 1 16,-5-4-3-16,-2 4 2 0,1-2-3 0,0 0 2 15,1 0-1-15,0-2 0 0,-1 4 3 0,1-4-2 16,-2 2 0-16,2 0 1 0,0-3-1 0,-4 6 1 16,5-6-2-16,-4 3 3 0,2 0-1 0,1-1-1 15,-14 1 2-15,24 0 1 0,-11-1-5 0,-2 1 2 16,2 0-2-16,3-1 0 0,-4 1 2 0,3 1-2 16,-2-2 0-16,-2 2 4 0,-11-1-4 0,23-4 3 15,-10 7 0-15,-2-2-1 0,3-2 0 0,0-2-1 16,-1 3 2-16,-3 3 0 0,1-3 0 0,-11 0 0 15,23-3 0-15,-8 3 1 0,-7 0-3 0,5 0 3 0,-13 0-3 16,23-1 4-16,-8 1-5 0,-5 1 5 16,1-2-5-16,1 1 3 0,2-1 2 0,-1 1-2 15,0 0 0-15,1 0-1 0,-1 1 0 0,-1-2 0 16,2 1-3-16,-14 0 3 0,22 1 4 0,-13-2-7 0,1 2 1 16,1-1 3-16,-11 0-3 0,17-1 3 0,-5 1-3 15,-12 0 3-15,19 0-2 0,-9 0 3 16,0 1 0-16,-10-1 7 0,20 0-10 0,-8-1 1 15,-12 1 0-15,20 0 0 0,-9-2 1 0,-2 4 1 16,6-4-2-16,-15 2-1 0,18-2 2 0,-5 2 1 0,1 0-1 16,-3-1 1-16,1-1-2 0,1 2 0 15,0 2-1-15,1-4 5 0,-1 2-8 0,0 0 3 16,1-1 1-16,-1 1 0 0,0 0 0 0,-1-2 5 16,2 2-4-16,0 0-2 0,0 0-2 0,0 0 6 0,-2 0-3 15,1 0 0-15,2 0 1 0,-3 0-2 0,4-3 7 16,-2 3-6-16,0 3 0 0,-1-3 4 15,0 0-2-15,2-3 0 0,1 3 1 0,-2 3-3 16,-1-6 3-16,-1 3-1 0,3 0-1 0,-2-1-1 0,1 1 1 16,-1 0 2-16,3 1-5 0,-4-1 2 0,-4 0 0 15,-8 0 0-15,23-3-1 0,-8 5 3 0,-4-2 0 16,1 0 1-16,0 0-3 0,0-2 3 0,3 2-3 16,-6 0 0-16,5-3-1 0,-14 3 6 15,23-1-6-15,-10 1 1 0,-3 0 1 0,-1-1 1 0,-9 1 0 16,17 1 0-16,-5-3-1 0,-1 2 2 0,-11 0-1 15,20 1-2-15,-11-1 1 0,3 1 4 0,2-2-2 16,-5 2-2-16,-9-1 1 0,22-2 4 0,-12 2-6 16,0-3 5-16,-10 3 1 0,24-1-3 0,-11-1 3 15,-4 2-2-15,3-1-3 0,1 1 2 0,-13 0 2 16,22-3-5-16,-9 3 3 0,-2-2 0 0,0 1-1 16,2 1 2-16,-3 1 0 0,-10-1-5 0,25-1 3 15,-11 1-2-15,-2 0 1 0,1-2 3 0,-2 2-4 16,1-3 4-16,-2 2-4 0,6 1 0 0,-5 0 2 15,2 0 2-15,0-1-2 0,-2 0-1 0,4 1-2 16,-2-3 4-16,-3 2 0 0,2-2-1 0,1 6 0 16,0-6 0-16,2 3-5 0,-2 0 6 0,-2-2-1 15,0 2-2-15,5 0 0 0,-5 0 1 0,2-1-1 16,-1-1 3-16,3 2 2 0,-2-1-7 0,-1 1 3 16,3 0-3-16,-3-2 2 0,2 4 0 0,-1-2 1 15,1 0 0-15,-2 0-1 0,1 0 3 16,-13 0-2-16,23-2-1 0,-13 4-2 0,1-4 3 0,2 2 2 15,-2 0-1-15,2 0 0 0,-13 0 0 0,23 0-5 16,-8-3 2-16,-3 3 2 0,0 0-1 0,-2-1 3 16,5 0-4-16,-15 1 3 0,24 0 0 0,-11-1-4 15,-1 1 1-15,1-3 1 0,1 7-2 0,-1-5 0 16,-3 1 5-16,3 0-2 0,-13 0-1 0,22 0-1 16,-8 0 1-16,-2 0 4 0,3 1-4 0,-2-1 0 15,1 0 3-15,-5 0-4 0,6 0 0 0,-2-4 3 16,-13 4-2-16,19 0 2 0,-9-1-1 0,2 1 1 15,-1 0 1-15,0-1-2 0,2 1-2 0,1 0 2 0,-1 1 4 16,-2-1-8-16,2-1 3 0,-13 1-1 16,22 0 2-16,-11 0 2 0,2-2 0 0,-2 0-2 15,2 1 2-15,-1 1-2 0,2 0-3 0,-1-3 1 16,0 3 1-16,-2 0-1 0,0 0 0 0,-11 0 0 16,26 0 2-16,-17-2 1 0,5 4-2 0,-5-2-1 15,1 0 3-15,3 0-5 0,-13 0 3 0,21 0 3 0,-11-2-1 16,-1 2-3-16,-9 0 1 0,21 0-2 15,-11-3 3-15,3 2 2 0,0 1-4 0,-13 0 1 16,17-2 5-16,-17 2-1 0,17 0-3 0,-7-3 0 0,0 2 1 16,-10 1 2-16,20-3 0 0,-13 3-1 0,-7 0 2 15,16-2 1-15,-7 1-1 0,4-2-1 16,-13 3 0-16,17 4-4 0,-17-4 3 0,14-1-1 16,-14 1 2-16,15 0-2 0,-4-3 2 0,-11 3-2 15,14 0-2-15,-14 0 0 0,14 0 7 0,-14 0-5 0,14 0 4 16,-5 0-4-16,-9 0 4 0,14 0-2 0,-14 0 3 15,16-2-2-15,-16 2 1 0,13 0-2 16,-4 0 3-16,-9 0 0 0,11-3 6 0,-11 3-10 16,13-1 3-16,-13 1-1 0,13-2 1 0,-13 2-6 0,16-1 4 15,-16 1 4-15,11 0-3 0,-11 0 3 0,0 0-2 16,16 0-1-16,-16 0 2 0,9 0-3 0,-9 0 7 16,10 1 0-16,-10-1-1 0,0 0-1 0,16-3 1 15,-16 3 4-15,11-2-4 0,-11 2 2 16,0 0-3-16,13-2-1 0,-13 2 3 0,0 0 4 0,11 0-1 15,-11 0-3-15,0 0-5 0,0 0 7 0,0 0-4 16,11-1 4-16,-11 1 1 0,0 0 1 0,0 0-4 16,0 0 0-16,0 0-4 0,0 0-4 0,0 0 0 15,0 0-8-15,0 0-9 0,0 0-22 0,0 0-27 16,0 0-36-16,0 0-31 0,0 0-50 0,-33-3-51 16,33 3-79-16,-25-4-159 0,14 1-506 0,-4 3 224 15</inkml:trace>
  </inkml:traceGroup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35:59.93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0098B43-7200-46DD-B053-86BE4DBF3483}" emma:medium="tactile" emma:mode="ink">
          <msink:context xmlns:msink="http://schemas.microsoft.com/ink/2010/main" type="inkDrawing" rotatedBoundingBox="5009,15980 14849,15932 14850,16120 5009,16168" shapeName="Other"/>
        </emma:interpretation>
      </emma:emma>
    </inkml:annotationXML>
    <inkml:trace contextRef="#ctx0" brushRef="#br0">-22 3258 78 0,'22'-14'148'16,"-22"14"-7"-16,0 0-21 0,0 0-8 0,0 0-19 16,0 0 0-16,0 0-14 0,0 0-7 0,0 0-4 15,0 0-3-15,0 0-11 0,0 0-4 0,0 0-8 16,0 0-2-16,0 0-5 0,0 0-2 0,0 0-2 15,0 0 7-15,0 0-11 0,0 0 15 0,0 0-8 16,0 0-3-16,0 0 2 0,8-4 0 0,-8 4 0 16,0 0 0-16,12-3 2 0,-12 3-2 0,10-3-4 15,-10 3 0-15,17-2-3 0,-17 2-1 0,17-1-2 16,-10-1-7-16,-7 2 2 0,24-1-1 0,-10-2-1 16,0 3-4-16,1 0-2 0,2-1-9 0,0 2 8 15,4-2-1-15,2 1 2 0,1 0-3 0,0 1-1 16,0-1 4-16,1 0-9 0,-2 0 6 0,5 0 2 15,6-1-3-15,1 0-1 0,0 1 1 0,2 0-5 16,-1-1-2-16,-1-2 6 0,5 3 4 0,-1-3-7 0,-3 2 0 16,2-4 0-16,-2 2 1 0,0 3-1 15,1-2-5-15,-4 1 0 0,0 1 7 0,2-2 0 16,-8-2-2-16,8 2-2 0,-8 2 2 0,8 0-1 0,0 0 1 16,-11-1-3-16,15 1-2 0,-3-3-1 0,-9 3 5 15,10 0 0-15,-4 0 1 0,2 0-10 0,-9 0 9 16,10 0 5-16,-1-4-4 0,1 2 4 0,-2 2-5 15,3-4-1-15,-2 1-4 0,1-1 3 0,0 3 5 16,0-2-4-16,-1 3 0 16,0-3 0-16,1 2-3 0,-1 1 0 0,-8-2 3 0,8 2-8 15,-8 0 2-15,-1 0 2 0,1-3-5 0,8 3-1 0,-8-4-1 16,2 2 2-16,-2 1-1 0,0-2 5 0,0 3-6 16,9 0 9-16,-1-2 0 0,2-1-1 0,-2 3-2 15,1-5 6-15,-1 5 1 0,-1-2 0 0,2 3-2 16,-2-7 0-16,-1 8-7 0,3-5 0 0,-1 2 7 15,3-1-3-15,-1 2-4 0,6-5 4 0,-2 5 2 16,-1 0 2-16,1-3 5 0,-1-1-5 0,2 0 2 0,2 4-8 16,-4-2 5-16,1-4-2 0,-1 3 7 15,0 3-6-15,-1-4-8 0,-4 4 13 0,-2-1-2 16,-4 1 2-16,5 0-14 0,3-1 13 0,-4 0-6 16,-7-3 5-16,11 4-5 0,-9 0 5 0,4-4-6 15,-2 4 9-15,-6-2-5 0,5-2 2 0,5 0 0 16,1 2-1-16,1-2 2 0,1 2-11 0,0 1 14 0,-1-1-9 15,2-4 11-15,-1 3-6 0,1 4-3 0,-1-2 5 16,2-1-3-16,-6 2 4 0,2 0-8 0,0 0 2 16,-1-1 4-16,-6 1-8 0,7-3-7 0,0 3 10 15,0-2 0-15,-8 1 3 0,10 1-3 0,-3 0 8 16,-1 2-3-16,7-4-3 0,-3 5-1 0,-4-3-1 16,3-1 0-16,0 0-1 0,-1 2 5 0,0 0-2 15,-9-1 4-15,8-1-5 0,-6 1 2 0,-4 1 6 16,2-1-8-16,0 3 1 0,1-3 1 0,2 1-2 15,-6-1 2-15,5 2 0 0,-1-1-3 0,-2-1-2 16,3 0 6-16,-4-1-5 0,0 1 7 0,5 0 2 16,-6 0-4-16,10-3 0 0,-6 3 1 0,-1-4-1 15,3 4 4-15,4 1-6 0,-6-1 4 0,-1 3-1 16,10-3-5-16,-12 0 2 0,0 3 4 0,5 0-4 16,-5-3 2-16,-1-3 3 0,3 6-3 0,6-1-2 0,-6-2 3 15,0-2 6-15,1 2 0 0,-5 2-8 16,4-2-1-16,0 1 10 0,-2 4-14 0,5-4 0 15,-5 1 3-15,5-2 3 0,-6 0-1 0,4 1-2 0,-1 2 2 16,8-2-2-16,-9 1 0 0,11 1 1 0,-10 1-10 16,1-2 7-16,2-2 3 0,7 6 5 15,0-4-5-15,-5-4-1 0,-2 2 3 0,4 2-4 16,-4-1-2-16,7 2 7 0,-10 1-2 0,1-3-11 16,-2 0 11-16,4 2 0 0,-5-3 3 0,0 3-4 15,0-2-6-15,-1 4 3 0,-1-4-2 0,4 2-1 0,-4-3-1 16,3 0 0-16,-2 0-2 0,-1 0 3 0,1 2-1 15,2-4-1-15,1 2-1 0,-5 0 0 0,-1 0 4 16,3 0-4-16,-1 0 5 0,1 2-4 0,-6-1 4 16,0-1-5-16,5 0 8 0,0 3 2 0,1-3-9 15,-6 0-1-15,0 0-5 0,5 2 14 16,-6-2-25-16,4-2 3 0,-4 4-9 0,8-4 16 0,-2 4-12 16,0-2 8-16,-6 0-2 0,5 0 0 0,1 0 5 15,-8 0 2-15,6 0 2 0,-4 0-16 0,1 0 19 0,0 0-2 16,0-2 4-16,-3 2 1 0,4 0-4 15,-1 0 0-15,0 0 6 0,1 0 0 0,-3 2 5 16,2-2-9-16,0-2 6 0,5 2-1 0,-6 0 0 0,9 0-7 16,-8 0 8-16,3 0 5 0,-3 0-5 15,-3 0-3-15,6-3 5 0,-3 2-5 0,6 1 0 16,-8-2 0-16,6 2 7 0,1-3-5 0,-5 2 0 0,6 1-1 16,-1-3 3-16,0 3 6 0,-1 3-1 0,-2-6-1 15,-2 3-8-15,5-1 3 0,-6 1-2 0,9-1 4 16,-2 0-2-16,-2 1 3 0,1-3-3 0,-3 3-2 15,3 0 3-15,0 0-2 0,-4-3 2 0,4 6 1 16,0-3-1-16,-4-3 7 0,4 3-5 0,0 0 2 16,1-2 0-16,-1 2-9 0,-1 1 9 0,2-1-7 15,-2 0 0-15,3 0 1 0,-3-2 7 0,1 3-4 16,0-1 5-16,-1 1-10 0,3-2 3 0,-1 1-2 16,-1 0 6-16,0 0-6 0,0-1 1 0,3 1 6 15,-3-3-5-15,0 3-3 0,2 0 6 0,-3-1 1 16,1 2-3-16,2-3 0 0,-3 3-3 0,5 3 5 15,-5-4 6-15,-1 1-6 0,9-1 3 0,-5 0-8 16,-2 0 9-16,3 2-9 0,-2 1 11 0,-2-3-6 16,-2 4 3-16,-2-4-4 0,-1 0 0 0,1 1-6 0,0 0 7 15,-1 2 2-15,-4-2 3 0,5 2-5 0,-4-3-2 16,0-3 4-16,1 6-4 0,0-3-1 16,1 2-7-16,-2 2 11 0,0-4 0 0,1 0 0 15,-5 0-3-15,6 2 3 0,-4-2 4 0,0 0-2 0,-2 2-1 16,4-1-1-16,-13-1 0 0,20 1-5 0,-10-1-1 15,3-1 4-15,0 1 2 0,1 1-4 0,-2-1 4 16,2 0-6-16,-3 2 6 0,4 2-2 0,-1-1 2 16,0-1-5-16,0-1 5 0,2-2 2 0,0 1-9 15,-1 4 7-15,1-4-5 0,1 0 4 0,0 2 2 16,-3-2-3-16,2 0 4 0,-1 0-1 0,-2 0 2 16,-1 0-6-16,2 3 4 0,-1-3-6 0,-13 0 0 15,18 0 4-15,-12 0-4 0,-6 0 4 0,17 0 0 16,-12 1 0-16,-5-1 4 0,17 0-8 0,-17 0 3 15,10 2-11-15,-10-2 18 0,0 0 0 0,15-2-7 16,-15 2 5-16,11 2-4 0,-11-2 1 0,16-2-3 16,-8 4 2-16,-8-2 0 0,16 2 5 0,-7 0 0 15,-9-2 2-15,20 0 7 0,-10 0-13 0,3-2 2 0,-13 2-1 16,22 5 3-16,-9-5 1 0,1 0 0 16,-1 2-1-16,-5-1 8 0,6 0-6 0,-5-1 1 15,-9 0 2-15,19 2 0 0,-6-2-6 0,-5 3 7 16,2-2-8-16,-10-1-4 0,18 4 10 0,-9-4-6 0,-9 0 6 15,17 0 0-15,-17 0 5 0,9 1-6 0,-9-1-1 16,9 2 1-16,-9-2 0 0,11 0-1 0,-11 0 0 16,0 0 1-16,0 0-1 0,14-2-11 0,-14 2 14 15,0 0-5-15,0 0 6 0,0 0-7 0,0 0-1 16,10 2 5-16,-10-2-2 0,0 0-4 0,0 0 8 16,0 0-5-16,0 0-1 0,0 0-8 0,0 0-2 15,0 0-15-15,0 0-16 0,0 0-24 0,0 0-53 16,0 0-158-16,0 0-292 0,-32-7 129 0</inkml:trace>
  </inkml:traceGroup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35:54.56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BEAAFDE-0136-43E6-A0B6-E3525430F9B6}" emma:medium="tactile" emma:mode="ink">
          <msink:context xmlns:msink="http://schemas.microsoft.com/ink/2010/main" type="inkDrawing" rotatedBoundingBox="5033,12896 14805,12935 14804,13189 5031,13150" semanticType="underline" shapeName="Other">
            <msink:sourceLink direction="with" ref="{306CA658-7EA1-40EF-8AD8-A9DE85ABA921}"/>
            <msink:sourceLink direction="with" ref="{CB00F676-CE4C-47A1-91D3-15151022908F}"/>
            <msink:sourceLink direction="with" ref="{4723C5F0-1D29-4B7B-BF14-3E9A56A9446B}"/>
            <msink:sourceLink direction="with" ref="{55DAF38B-E3CA-4707-9C72-A1AA9E8CB836}"/>
          </msink:context>
        </emma:interpretation>
      </emma:emma>
    </inkml:annotationXML>
    <inkml:trace contextRef="#ctx0" brushRef="#br0">-9803 3103 72 0,'0'0'133'0,"0"0"4"0,0 0-16 15,17 1 3-15,-17-1-11 0,0 0-5 0,0 0-9 16,17-7-4-16,-17 7-8 0,11-3-9 0,-11 3-8 16,15-3-6-16,-9 2-9 0,-6 1-3 0,16-5-6 15,-6 5-4-15,-10 0-5 0,14-3-1 0,-2 0-1 16,2-1-9-16,0 1 0 0,2 0-2 0,0 2-2 16,-1-5 0-16,8 5-2 0,3-2-2 0,-3 0 0 15,4-1 0-15,-6 0-5 0,2 2 1 0,4-1-2 16,0 2 0-16,-1 0-3 0,1 0 3 0,0-4-4 15,-1 4-1-15,8-5 2 0,-7 3 0 0,-1 3-2 16,-1 0-3-16,4-4-1 0,-3 2 5 0,1-2-5 16,0 2 0-16,8-1 3 0,-9 2 0 0,7 0-2 15,3-3-2-15,-9 4 1 0,7-4-2 0,-7 2-3 16,-1-2 9-16,2 2-3 0,1-1-1 0,6 2-3 0,0-1 1 16,-1-2 2-16,4 1 3 0,-14 1-5 15,13-2-1-15,-4 2 2 0,-4 2-1 0,4-4-2 0,-6 4 2 16,0-1-2-16,2-3 1 0,-2 3 1 0,0-1 1 15,9-1 1-15,-7 3-2 0,-2 2-3 0,-2-4 4 16,4 2-2-16,4 0 0 0,-5 0 4 0,0 0-3 16,-2-3-1-16,1 3 0 0,1 0 0 0,-3 0-1 15,1-1 1-15,0 1 3 0,2-1-4 16,-1 0 2-16,1 1-6 0,-2-4 2 0,9-1 4 0,0 5-1 16,1-1-1-16,-10 0 4 0,11-3-7 0,-2 1 5 15,-9 0-1-15,9 0-1 0,-1 2 2 0,0-2-1 16,4 3-5-16,-12-3 8 0,9 0 0 0,1 0-7 15,-4 0 3-15,3 3 3 0,-8-2-3 0,8-1 1 0,0 1 2 16,2 0 2-16,-2 2-6 0,-3-3 2 16,2 2 0-16,1-1 2 0,-8 2-2 0,8 0-1 15,-7 0 2-15,-3-3 0 0,2 2 1 0,0-3-2 16,-4 4 0-16,2 0-3 0,-1-1 2 0,3-1 1 0,-2 4-1 16,1-2 2-16,-4-2-1 0,2 1 1 0,-1 1-1 15,1-1 0-15,0-1-2 0,3-1-1 0,0 3 1 16,-1-1 4-16,3-1 1 0,6-1-4 0,-8 3-1 15,8-3 3-15,-1 3-3 0,-6 0 3 16,6 0 2-16,-6-3 0 0,0 3-3 0,7 3 4 0,-9-3-2 16,1 0 0-16,-1 0-2 0,-1 0 2 0,1 0-1 15,3 0 3-15,-2 0-3 0,8 2 2 0,-11-1 0 16,2-1-3-16,-1 3-3 0,0-1 3 0,1-2 2 16,1 1-1-16,-1 1 2 0,1-2-3 0,0 0-1 15,3 0-2-15,-5 1 1 0,9 1 1 0,-5-1-1 16,-3 0 3-16,3 1 1 0,-4-2-3 0,3 0 0 15,6 0 3-15,-6 1 1 0,-1-1-1 0,-1 0-1 16,9 0 1-16,-8 2-1 0,8 0 0 0,-8-2-2 16,9 0 0-16,-12 0 5 0,12 1-2 0,-12-1-2 0,9 3-1 15,0-1 0-15,2-1-2 0,0-1 4 0,-9 0-1 16,3 1-2-16,-3-1 3 0,0 0-2 0,1 2 1 16,-2 0 4-16,1-1-2 0,-4-1-2 0,6 0 3 15,-6 0-6-15,1 0 5 0,0 4-2 0,2-4-2 16,-3 0 2-16,1 2 0 0,-1-2 0 0,-1 0-3 15,1 1 3-15,0-1 0 0,-2 0 1 0,2-1-3 16,0 1 3-16,0-2-2 0,-5 2 0 0,6 0 3 16,0 0-2-16,-1 0 3 0,0 0-5 0,-2 0 0 15,0 0 3-15,0 0-1 0,-6 0 0 0,3 0 2 16,-3 0-4-16,3 0 5 0,-1 0-3 0,0 0 2 16,-2 0-5-16,2 0 7 0,-1 0-5 0,-1 0 0 15,3-3 1-15,0 3-4 0,0 0 6 0,0 0-2 16,-1-1 2-16,8 0 0 0,-8-1-3 0,9 0 4 0,-4 2 3 15,1-2-3-15,-1 3-2 0,3-1 3 0,0 0-3 16,-3 1-2-16,1-1-1 0,0 0 5 0,-2 0-1 16,2-1-4-16,0 1 1 0,2 0 4 0,0 0-5 15,-1 0 5-15,-1 0-1 0,2 1-1 0,-2 1-1 16,2-2 2-16,4 2-6 0,-6-1 6 0,7-1-5 16,-3 0 1-16,-2 1 2 0,5 2 0 0,-4-3 2 15,3 0 0-15,0 2-1 0,-2-1 1 0,1-1-1 16,1-1 0-16,6 1-1 0,-6 0 1 15,-3 0-1-15,-2 1 1 0,-1-1-1 0,1 0 0 0,2 0-2 16,-3 0 1-16,1 2 5 0,-6-2-2 0,-3 0 0 16,3 0-3-16,-3 0 1 0,3 3 0 0,0-3-1 15,-1 0 2-15,-1 0-1 0,-1 0-1 0,3 0 0 0,-3-3 1 16,3 1 0-16,-1 2 2 0,-1-1-4 0,1 2 3 16,1-2 2-16,0-1-1 0,0 2-3 15,-1-3 0-15,4 3 2 0,-6-1 2 0,0 1 0 16,6 0-2-16,-6 0 1 0,3 0-2 0,-1-1-2 0,-1 1 2 15,0-2 1-15,1 2 0 0,-3 0-3 16,1-2 4-16,-3 4-4 0,4-2 3 0,-3 0-3 0,3 0 2 16,-1 0 0-16,-3 0 0 0,4 0 3 0,-1 0-4 15,-2 0 2-15,4 0-1 0,-3 2 0 0,3-2 0 16,1 1 0-16,-5 0 2 0,5-1-4 0,-3 3 3 16,1-6-5-16,1 3 5 0,1 3-2 15,3-3 13-15,-4 0-12 0,1 0-2 0,0 0 1 0,4 0 3 16,1 0-1-16,3 0 3 0,-3 0 2 0,-2 0-3 15,-4 0 2-15,8 0-1 0,-2 2-1 0,5-1 2 16,-7-1 0-16,6 2 1 0,-1-2-4 0,-2 3 4 16,2-1 0-16,0-1-1 0,-3 0 4 0,5 3-4 15,-1-3 1-15,-1 3-4 0,-4-2 5 0,3-2-4 16,-7 1 1-16,6 2 2 0,-4-1-1 0,-2 0 0 16,0-2-2-16,6 0 0 0,-6 1 2 0,0 0 1 15,5 1-5-15,-5 0 2 0,-3-1 1 0,0-1 0 0,3 4-1 16,-3-3 0-16,3-1 3 0,0 1-2 0,-3-1-2 15,3 1 1-15,-2 2 0 0,6-3-2 16,-7 0-1-16,3 2 3 0,7-1 2 0,-7 1-4 16,0-1 2-16,1 2 1 0,1-3 2 0,4 1 0 0,-4 0 0 15,-3 3 1-15,6-2-3 0,-1-1-1 16,1 2 5-16,-5-1-1 0,1-1-4 0,4 2 4 0,-5-3-1 16,-1 3 2-16,8-1-3 0,-1-1 1 15,-1 4-3-15,-9-4 2 0,10 2 1 0,-8 0-2 0,3 0 0 16,-1-3-2-16,1 4 2 0,-2-3 1 0,-2 3-4 15,2-4 4-15,-2 3-6 0,1 0 3 0,1-3 1 16,-5 2-1-16,4-2-1 0,-1 4 0 0,-3-2 3 16,1-1-2-16,-3 0 0 0,5 4 1 0,-7-4-3 15,4-1 1-15,4 1-1 0,-5 0 3 0,1 3-2 16,5-4-4-16,-3 0 3 0,0 1 2 0,1-1 0 16,-1 1 0-16,0-1 0 0,1 3 1 0,-2-3-3 15,1 0 0-15,2 2 0 0,-5-2 1 0,5 1 1 16,-2-1 0-16,-2 1 0 0,-1 1-2 0,1 2 3 0,2-4-1 15,2 0 1-15,-3 1-4 0,1 1 1 0,-2 0-1 16,0-1 1-16,0 1-2 0,1 1 2 0,-4 0 0 16,2-2 4-16,2-1-5 0,-12 0 0 15,16 2 2-15,-7-2 1 0,1 3-2 0,-1 1 3 0,-2-1-3 16,-7-3 1-16,15 1-1 0,-8 1-1 0,-7-2 3 16,17 0-2-16,-9 2-1 0,2-2 1 0,-10 0 2 15,17 2 0-15,-7-1-1 0,-1 0-1 0,-9-1 3 16,20 3-3-16,-13-1 1 0,2-1 0 0,0 4 0 15,2-4-1-15,-2 2 1 0,-9-3-1 16,21 0 3-16,-15 0-3 0,4 3 0 0,-10-3 1 0,13 1-4 16,-13-1 2-16,13 1 2 0,-13-1 0 0,9 0 1 15,-9 0-2-15,0 0-2 0,9 5 3 16,-9-5 0-16,0 0 2 0,0 0-4 0,8 2-1 0,-8-2-4 0,0 0-3 16,0 0-4-16,0 0-5 0,0 0-9 15,0 0-15-15,0 0-17 0,0 0-22 0,0 0-26 16,0 0-30-16,0 0-188 0,-22 14-353 0,22-14 156 0</inkml:trace>
  </inkml:traceGroup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36:34.55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24B98B7-5E06-4896-8D7F-251D97D250C3}" emma:medium="tactile" emma:mode="ink">
          <msink:context xmlns:msink="http://schemas.microsoft.com/ink/2010/main" type="writingRegion" rotatedBoundingBox="11640,10084 14044,10084 14044,10561 11640,10561">
            <msink:destinationLink direction="with" ref="{85A1C024-BDA5-4F6C-B699-555043464B5F}"/>
          </msink:context>
        </emma:interpretation>
      </emma:emma>
    </inkml:annotationXML>
    <inkml:traceGroup>
      <inkml:annotationXML>
        <emma:emma xmlns:emma="http://www.w3.org/2003/04/emma" version="1.0">
          <emma:interpretation id="{B34AA605-BB85-4389-B6E2-D3205BECDE18}" emma:medium="tactile" emma:mode="ink">
            <msink:context xmlns:msink="http://schemas.microsoft.com/ink/2010/main" type="paragraph" rotatedBoundingBox="11640,10084 14044,10084 14044,10561 11640,105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4AFD98-BA62-4D57-84C2-AED73D4084F6}" emma:medium="tactile" emma:mode="ink">
              <msink:context xmlns:msink="http://schemas.microsoft.com/ink/2010/main" type="line" rotatedBoundingBox="11640,10084 14044,10084 14044,10561 11640,10561"/>
            </emma:interpretation>
          </emma:emma>
        </inkml:annotationXML>
        <inkml:traceGroup>
          <inkml:annotationXML>
            <emma:emma xmlns:emma="http://www.w3.org/2003/04/emma" version="1.0">
              <emma:interpretation id="{464DF3C3-5868-45D6-8B4A-988C10057A0D}" emma:medium="tactile" emma:mode="ink">
                <msink:context xmlns:msink="http://schemas.microsoft.com/ink/2010/main" type="inkWord" rotatedBoundingBox="13373,10084 14044,10084 14044,10560 13373,10560"/>
              </emma:interpretation>
            </emma:emma>
          </inkml:annotationXML>
          <inkml:trace contextRef="#ctx0" brushRef="#br0">11964 9003 99 0,'3'-11'183'16,"-3"11"-6"-16,3-8-13 0,-3 8-5 0,0-11-7 16,0 11-6-16,0-8-7 0,0 8-8 0,6-9-6 0,-6 9-6 15,0 0-8-15,-8-12-4 0,8 12-10 16,-7-9-6-16,7 9-6 0,-7-4-6 0,7 4-11 16,-9-3 0-16,9 3-10 0,0 0 1 0,-13-3-5 0,13 3-4 15,0 0-3-15,-17 6-3 0,10-2 1 16,7-4-5-16,-11 9-1 0,3-4-4 0,4 3-1 15,-2 0-3-15,-1-3-1 0,3 3-1 0,0 0-2 0,1 0-1 16,-3 2-1-16,3-1-3 0,3-9 2 0,-2 18 0 16,2-10-2-16,-1 2 1 0,1-10 6 0,0 16-4 15,3-7 1-15,0-1-1 0,0 2-1 0,0 1 0 16,0-2 4-16,3 0-1 0,-1-2-1 0,1-1-1 16,2 3 1-16,-2-4-3 0,1 2 7 0,-1-4-3 15,6 5 0-15,-2-2-2 0,2 1 0 0,-4-3 0 16,6 0-7-16,-2 0 7 0,-1 0-2 0,6 1-1 15,-3-2-5-15,-1 0-2 0,1 0 2 0,0 0-5 16,3 0-3-16,0-2 3 0,-1 1-1 0,-2-2 0 16,0 0-2-16,-1 0 8 0,1 0-2 0,0 0 1 15,-3-2 0-15,0 0-4 0,1-1 7 0,-2-2-7 16,2 2-1-16,-3-3 5 0,2 0-7 0,0-2 2 16,-2 2-5-16,0 1 0 0,1-3-3 0,-2-1 2 0,0 2-2 15,-2 2 3-15,1-4-2 0,-2 2 3 0,0-1 1 16,-2 1-2-16,2-2-2 0,-1 1 1 0,-2-1-3 15,2 2 1-15,-4 7-3 0,5-18 3 16,-4 12-1-16,-1 6 4 0,4-12 0 0,-4 3-1 0,0 9-4 16,0-17 7-16,0 17-2 0,0-14 2 0,0 14-3 15,0-17 2-15,0 9-2 0,0 8 2 0,-5-16-3 16,3 6-1-16,2 10-3 0,-7-16-3 0,2 5 5 16,1 2-4-16,-1 0 1 0,0 1 7 15,0 1-5-15,-1-2-2 0,0 3 3 0,1-4-3 0,0 3 1 16,-2 0 3-16,2 0 0 0,5 7-2 0,-10-11 2 15,3 6-2-15,2-3 2 0,5 8-3 0,-13-8 2 16,5 3 4-16,3-1-3 0,-4 1 5 0,1 2-2 16,8 3-7-16,-18-6 1 0,9 0 6 0,2 3-2 15,-5-3-6-15,-1 1 4 0,-1 0 3 0,6 2-2 16,-2 1-1-16,-3-2 0 0,4 2 3 0,-4-1 1 16,-1 1-3-16,0 1-4 0,-1-2 4 0,2 2 1 15,3 0-4-15,10 1-1 0,-18 0 4 0,9 0 3 16,9 0-6-16,-19 0-1 0,10 1 5 0,9-1-2 15,-17 1-4-15,17-1 4 0,-16 3-1 0,9-2 4 16,7-1-5-16,-20 5 5 0,12-3-5 0,1 1 4 0,-5 0 3 16,2-2-7-16,-1 2 0 0,1 1-1 15,1-2 2-15,-3 1 8 0,2 3-6 0,-2-3-4 16,2 0 1-16,2 1-3 0,-3 1-2 0,2 1-14 0,-2-3-15 16,2 4-18-16,-2-1-24 0,0 1-25 0,1 0-37 15,2 3-40-15,-2-2-29 0,3-4-99 16,0 5-205-16,3-5-553 0,4-4 244 0</inkml:trace>
        </inkml:traceGroup>
        <inkml:traceGroup>
          <inkml:annotationXML>
            <emma:emma xmlns:emma="http://www.w3.org/2003/04/emma" version="1.0">
              <emma:interpretation id="{406A63EF-FFAC-4A6E-A530-AA45622B8E99}" emma:medium="tactile" emma:mode="ink">
                <msink:context xmlns:msink="http://schemas.microsoft.com/ink/2010/main" type="inkWord" rotatedBoundingBox="11640,10139 12181,10139 12181,10561 11640,10561"/>
              </emma:interpretation>
            </emma:emma>
          </inkml:annotationXML>
          <inkml:trace contextRef="#ctx0" brushRef="#br0" timeOffset="3847.9968">10117 8968 19 0,'0'0'172'0,"0"0"-3"0,0 0-6 15,0 0-9-15,0 0-8 0,0 0-7 0,0 0-3 0,0 0-1 16,0 0-8-16,0 0-1 0,0 0-7 0,-2-26-6 16,2 26-4-16,0 0-5 0,0 0-11 15,0-11-2-15,0 11-2 0,0 0-7 0,0 0-6 16,0 0-3-16,0 0-7 0,0 0-4 0,0 0-7 0,0 0-6 15,0-11-4-15,0 11-7 0,0 0-1 0,0 0-6 16,0 0-6-16,0 0 1 0,0 0-4 0,0 0-3 16,0 0-2-16,0 0-3 0,-25 16 1 0,20-11-4 15,-1 0 0-15,6-5 2 0,-11 10-2 0,5-5-6 16,-2 1 5-16,7 0-3 0,-4 0 1 0,-1 3 1 16,4-1 2-16,-2 0-3 0,-1 3 1 0,2-1 2 15,3-3-1-15,0-7 2 0,-2 17 2 0,-1-8-1 16,3-9 4-16,5 16-3 0,-5-8-1 0,3 1 4 15,-1-3 3-15,5 3-3 0,-5-2-1 0,6 1 3 16,-4-1-1-16,4-1-1 0,-2 0-1 0,-1-1-1 16,3 0 3-16,-4 1 3 0,-4-6-3 0,13 10-2 15,-9-6 0-15,1 1-3 0,-5-5-2 0,12 8 1 0,-5-4 2 16,0-1 3-16,-7-3-1 0,13 7-3 0,-4-4 0 16,-4 0 2-16,7 0-5 0,-5 0 3 15,2-1 1-15,-9-2-2 0,20 3-1 0,-11-1-1 0,5 0 3 16,-4-2-5-16,-10 0 0 0,21 1 1 0,-11-1 0 15,-1 0 3-15,-9 0 0 0,20-3 3 0,-20 3-4 16,16-2 3-16,-8 0-3 0,-8 2-2 16,14-6 2-16,-5 4-4 0,-1 1 4 0,-8 1-1 0,14-8-3 15,-7 4-3-15,1 1 0 0,-8 3 1 16,11-9 1-16,-6 3-1 0,3 2-1 0,-1-1-2 0,-7 5 0 16,10-9 1-16,-6 3 0 0,4 2-3 0,-2-2 2 15,-6 6 6-15,10-12-10 0,-3 6 3 0,-7 6 1 16,10-13-1-16,-7 6 2 0,-3 7-4 0,9-9 5 15,-7 2-2-15,-2 7 0 0,6-12-1 0,-5 5 2 0,-1 7-1 16,2-11-2-16,-2 11 2 0,3-12-3 16,-3 12-1-16,0-12 3 0,0 12-1 0,-3-13 3 15,3 13-5-15,-2-11 3 0,2 11-2 16,-3-13-1-16,3 13 0 0,-9-12 5 0,7 6-1 0,-4-1-5 0,6 7 1 16,-11-12 2-16,7 7-3 0,4 5 4 15,-13-15-1-15,7 12-1 0,0-2-1 0,1-2 2 16,5 7 5-16,-14-8-7 0,10 4 4 0,4 4-2 0,-13-9-1 15,4 6-3-15,9 3 1 0,-14-3 3 0,14 3-1 16,-14-3-1-16,6-2 2 0,-1 1-3 0,9 4 1 16,-19-5 3-16,8 1-2 0,0 2 3 0,11 2-2 15,-17-5 1-15,8 4 0 0,-1-3-3 0,-2 2 5 16,12 2-3-16,-17-7 3 0,8 5 5 0,1-3-4 16,-3 4 0-16,3-4-1 0,8 5 1 0,-17-3 7 15,8-3-6-15,1 3 4 0,8 3-3 0,-16-3-4 16,9 0-1-16,-2 0 5 0,9 3-3 0,-15-5-4 15,8 0 3-15,7 5-3 0,-14-4 0 0,14 4 3 16,-13-2-1-16,7 0-2 0,6 2 0 0,-15-3 1 16,15 3-1-16,-11-1 5 0,11 1 0 0,-13 0-6 0,13 0-2 15,0 0-18-15,-17 4-13 0,17-4-18 16,-12 4-28-16,5-2-27 0,7-2-37 0,-15 7-34 16,6-4-50-16,2-1-281 0,7-2-552 0,-17 3 244 0</inkml:trace>
        </inkml:traceGroup>
      </inkml:traceGroup>
    </inkml:traceGroup>
  </inkml:traceGroup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2:30.76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37AC29CA-CEFB-44D6-A7CC-5568F20A6F8E}" emma:medium="tactile" emma:mode="ink">
          <msink:context xmlns:msink="http://schemas.microsoft.com/ink/2010/main" type="inkDrawing" rotatedBoundingBox="12969,15555 15351,16012 15023,17719 12642,17262" hotPoints="15170,16709 14098,17781 13025,16709 14098,15636" semanticType="enclosure" shapeName="Circle">
            <msink:sourceLink direction="with" ref="{67708CCF-76F1-4080-BC8A-437D79106565}"/>
          </msink:context>
        </emma:interpretation>
      </emma:emma>
    </inkml:annotationXML>
    <inkml:trace contextRef="#ctx0" brushRef="#br0">226 297 1 0,'0'0'99'0,"0"0"-20"15,0 0 3-15,0 0-9 0,0 0-5 0,0 0-6 0,0 0-3 16,0 0-5-16,0 0-3 0,0 0-5 15,0 0-8-15,0 0-2 0,0 0 6 0,0 0-7 16,0 0 1-16,-16 5-5 0,16-5-11 0,0 0 1 16,0 0-1-16,0 0-5 0,0 0-1 0,0 0 5 15,0 0-7-15,0 0-6 0,0 0 6 0,0 0-3 16,-6 8 2-16,6-8-3 0,0 0 6 0,0 0-4 16,0 0 2-16,-6 5-1 0,6-5 12 0,0 0-12 0,0 0 6 15,-5 8-9-15,5-8 6 0,0 0-8 0,-5 7 11 16,5-7-8-16,0 0 0 0,-7 7 1 0,7-7 0 15,0 0-3-15,-5 10 2 0,5-10 0 16,-5 7-2-16,5-7-1 0,0 0 1 0,-7 6 3 0,7-6 1 16,0 0-2-16,-7 9 2 0,7-9-8 0,0 7 3 15,0-7 1-15,0 0-1 0,-4 11 0 0,4-11 7 16,0 0-8-16,0 0-2 0,-5 5 5 0,5-5-7 16,0 0 3-16,0 0 1 0,-6 7-2 0,6-7 4 15,0 0-8-15,0 0 6 0,-6 7 2 0,6-7-2 16,0 0-7-16,0 0 2 0,-5 8 2 0,5-8-2 15,0 0 4-15,-5 6 3 0,5-6-9 0,0 0 3 16,-3 9 3-16,3-9-1 0,0 0-2 0,-5 9 3 16,5-9-7-16,-4 7 14 0,4-7-10 0,0 0 4 15,-5 8-5-15,5-8 2 0,-4 6-4 0,4-6 2 16,0 0 1-16,-5 7 3 0,5-7-6 0,0 0 4 16,-5 8-1-16,5-8 4 0,0 0-6 0,0 0 3 15,-6 8-7-15,6-8 9 0,0 0-4 0,0 0 4 16,-3 10-4-16,3-10 2 0,0 0-2 0,0 0 6 15,0 0-6-15,-6 8-2 0,6-8 3 0,0 0 2 0,0 0-1 16,-2 6 3-16,2-6-3 0,0 0 3 0,0 0-1 16,-5 8 2-16,5-8-4 0,0 0-1 0,0 0-2 15,0 0 1-15,-2 10 3 0,2-10-3 16,0 0 0-16,0 0 6 0,-4 8-3 0,4-8-1 16,0 0 0-16,0 0-1 0,0 0-1 0,0 12 5 0,0-12-3 15,0 0-3-15,0 0 0 0,-6 7 5 0,6-7-8 16,0 0 8-16,0 0 0 0,0 0 0 15,0 13 2-15,0-13-4 0,0 0-2 0,-5 8 2 0,5-8-3 16,0 0 0-16,-3 8 5 0,3-8 0 0,0 0-4 16,0 0 1-16,-2 11-2 0,2-11 2 0,0 0-4 15,-4 8 0-15,4-8 3 0,0 0-3 0,0 0 8 16,0 0-1-16,-3 8 1 0,3-8-2 0,0 0-4 16,0 0 0-16,-2 10-2 0,2-10 7 0,0 0-6 15,0 0 6-15,0 0-3 0,-3 9-2 0,3-9-2 16,0 0 2-16,0 0-1 0,-3 9 5 0,3-9-7 15,0 0 7-15,0 0-4 0,0 0 0 0,-2 10 1 16,2-10-1-16,0 0 1 0,0 0 3 0,-4 8-4 16,4-8-1-16,0 0 5 0,0 0 0 0,0 0-3 0,0 11 3 15,0-11-6-15,0 0 6 0,0 0-2 0,0 0 0 16,-3 10 0-16,3-10-4 0,0 0 3 0,0 0-1 16,0 0 2-16,0 0-3 0,-2 12 0 0,2-12 8 15,0 0-10-15,0 0 6 0,-3 7-2 16,3-7-5-16,0 0 4 0,0 0 6 0,-2 12-6 15,2-12 3-15,-4 8-2 0,4-8 4 0,0 0-4 0,-3 10 2 16,3-10-7-16,0 0 4 0,-2 8 1 0,2-8-2 16,0 0 1-16,0 11 6 0,0-11-7 0,0 0 5 15,-4 10-4-15,4-10 5 0,0 0-7 0,-4 8 7 16,4-8-5-16,0 0 6 0,-1 11-3 0,1-11-3 16,0 0 2-16,0 0-3 0,-3 10 0 0,3-10-1 15,0 0 0-15,0 0 4 0,0 0-5 0,0 11 7 16,0-11-5-16,0 0 5 0,0 0-4 0,3 11 2 15,-3-11-2-15,0 0 2 0,0 0-5 0,0 12 4 0,0-12 3 16,0 0-4-16,0 0 4 0,0 11-6 16,0-11 5-16,0 0 3 0,0 0-9 0,-3 10 2 15,3-10 2-15,0 0 0 0,0 0 2 0,0 0-1 16,3 9-4-16,-3-9 6 0,0 0-1 0,0 0-4 0,2 8-1 16,-2-8 3-16,0 0 0 0,0 0 1 15,0 0-1-15,0 10 10 0,0-10-10 0,0 0 2 0,4 8-3 16,-4-8 0-16,0 0 1 0,0 9-3 0,0-9 6 15,0 0-4-15,3 9 4 0,-3-9 1 0,0 0-8 16,2 10 2-16,-2-10-1 0,0 0 7 0,0 11-5 16,0-11 7-16,0 0-10 0,5 9 8 0,-5-9-8 15,2 7 5-15,-2-7 3 0,0 0-5 16,2 7-3-16,-2-7 8 0,0 0-7 0,0 0 2 0,0 13-4 16,0-13 5-16,0 0-5 0,5 7 6 0,-5-7-2 15,0 0 1-15,3 8 0 0,-3-8 4 0,0 0-2 16,0 0-3-16,0 0 1 0,3 11-3 0,-3-11 1 15,0 0 9-15,0 0-9 0,1 8 0 0,-1-8 2 16,0 0 0-16,0 0 2 0,0 0-3 0,-1 11 0 16,1-11 0-16,0 0-3 0,1 9 11 0,-1-9-10 15,0 0 3-15,0 0-1 0,0 0 1 0,4 10 0 16,-4-10 0-16,0 0 1 0,1 7 0 0,-1-7-1 16,0 0 2-16,0 0-2 0,0 11 1 0,0-11 4 0,0 0-6 15,0 0-5-15,0 0 2 0,0 0 1 0,-1 13 7 16,1-13-5-16,0 0 0 0,0 0 2 15,0 0 0-15,0 9-4 0,0-9 4 0,0 0-4 0,4 8 4 16,-4-8-5-16,0 0 5 0,0 0 0 0,0 11 1 16,0-11 1-16,0 0-1 0,2 9-4 15,-2-9 3-15,0 0 0 0,5 7-1 0,-5-7-1 0,0 0-2 16,0 0 1-16,4 12 7 0,-4-12-4 0,0 0 3 16,3 8-6-16,-3-8 7 0,0 0-6 0,0 0 2 15,0 12-5-15,0-12 1 0,0 0 2 0,0 0 2 16,2 7-1-16,-2-7 3 0,0 0-2 0,0 0 2 15,0 12-3-15,0-12 2 0,0 0-2 0,3 8 2 16,-3-8-4-16,0 0 5 0,0 0-1 0,-3 15-3 16,3-15 3-16,3 8 1 0,-3-8-4 0,0 9 7 15,0-9-7-15,3 10 2 0,-3-10-4 0,3 9 4 16,-3-9-5-16,4 8 5 0,-4-8-2 0,2 9 0 16,-2-9 1-16,0 0-2 0,0 12 0 0,0-12 3 15,5 9 0-15,-5-9 1 0,2 10-1 0,-2-10-1 16,4 7 2-16,-4-7-1 0,0 0-4 0,2 14 2 15,-2-14-1-15,0 0 3 0,3 8-2 0,-3-8 0 16,0 9 3-16,0-9-1 0,0 0 0 0,6 10-3 16,-6-10-1-16,0 0 4 0,0 9-3 0,0-9 4 15,2 6-5-15,-2-6 6 0,5 11-2 0,-5-11 5 16,4 8-8-16,-4-8 4 0,3 11-3 0,-3-11-2 16,5 8 3-16,-5-8 0 0,4 7-5 0,-4-7 3 0,4 11 5 15,-4-11-4-15,1 8-1 0,-1-8 4 0,5 7-5 16,-5-7 4-16,7 8-2 0,-7-8 2 0,2 9 0 15,-2-9-1-15,8 6 2 0,-8-6-1 16,0 8-1-16,0-8-1 0,6 5-2 0,-6-5-2 0,6 7-1 16,-6-7 5-16,6 7 4 0,-6-7 0 0,8 6-4 15,-8-6 3-15,5 7 0 0,1-3-2 0,-6-4 0 16,11 5-6-16,-11-5 3 0,7 8 7 0,-3-3-13 16,-4-5 11-16,11 5-5 0,-11-5 3 0,6 7 0 15,-6-7-1-15,10 7 6 0,-3-4-2 0,-7-3-8 16,6 5 2-16,-6-5 3 0,8 6 4 0,-8-6-9 15,10 5 2-15,-10-5 4 0,10 5 0 0,-10-5-6 16,7 6 4-16,-3-3-2 0,-4-3 0 0,12 6 2 16,-7-3 1-16,-5-3-4 0,9 5 5 0,-9-5-2 15,10 4-3-15,-3 0 2 0,-7-4 4 0,13 5-1 16,-13-5 3-16,11 6-1 0,-3-4-4 0,-8-2-1 16,12 2 2-16,-5 2 6 0,2-3-3 0,-2 3-6 15,-7-4 5-15,10 6-3 0,-6-4-1 0,-4-2 0 16,10 8 5-16,-1-6-3 0,-9-2 0 0,13 6-6 15,-7-5 8-15,-6-1-4 0,11 8 3 0,-4-6-3 0,-7-2 14 16,13 8-12-16,-10-6 1 0,-3-2-10 16,17 6 10-16,-12-4-2 0,-5-2-3 0,12 5 1 15,-12-5 2-15,12 5-2 0,-7-3 1 0,-5-2 1 0,9 4 5 16,-4-2-4-16,-5-2-1 0,14 1 0 0,-14-1 5 16,9 5-4-16,-9-5-1 0,11 3 1 15,-11-3-2-15,10 4-2 0,-10-4 10 0,11 2 0 0,-4-1-7 16,-7-1 5-16,15 3-3 0,-8-2 12 0,2 1-14 15,-9-2-1-15,19 3 1 0,-11-1 2 16,1-1-2-16,-9-1 8 0,17 3-7 0,-7 0-5 0,-1-3 10 16,2 2-8-16,-11-2 7 0,16 4-5 0,-9-3 3 15,-7-1 2-15,14 5-2 0,-5-5 0 16,-1 3-6-16,-8-3 8 0,14 3 0 0,-14-3-4 0,13 4 1 16,-7-1-8-16,-6-3 3 0,11 3 6 0,-11-3-2 15,11 3-2-15,-11-3 7 0,12 2 2 0,-12-2-5 16,12 4 0-16,-12-4-2 0,11 2 1 0,-3-2-2 15,-8 0-3-15,12 4 7 0,-12-4-1 0,14 4 1 16,-14-4-5-16,13 2 0 0,-13-2 2 0,11 3 0 16,-11-3 4-16,12 4-2 0,-3-2-3 0,-9-2 4 15,10 2-3-15,-10-2 0 0,11 4-8 0,-5 1 4 16,-6-5 15-16,10 1-11 0,-10-1-1 0,13 3 0 16,-13-3 7-16,11 0-5 0,-11 0 8 15,14 3-9-15,-14-3 5 0,13 0-16 0,-13 0 15 0,14 2 3 16,-5-1-7-16,-1 3 12 0,-8-4-5 0,18 2-2 15,-9 1-10-15,-1-2 14 0,2 0-4 0,0 1-3 16,1 0 1-16,-11-2 0 0,19 3-3 0,-9 0 13 16,-2-3-7-16,1 3-9 0,-9-3 1 0,17 3 8 15,-9 0-5-15,1-2-2 0,-9-1 1 0,13 0 1 16,-13 0 3-16,16 2-6 0,-8-2 3 0,-8 0 11 16,14 3-13-16,-6 0-1 0,-8-3 0 0,16 1 4 15,-10 1 10-15,-6-2-14 0,14 3 5 0,-14-3-6 0,12 1 2 16,-12-1 0-16,13 1-3 0,-13-1 7 15,13 1-6-15,-13-1 3 0,7 0 0 0,-7 0-7 0,0 0 8 16,16 0 0-16,-16 0 1 0,8 2 1 0,-8-2-1 16,11 2-3-16,-11-2 0 0,11 0 8 0,-11 0-7 15,11 2 4-15,-11-2-2 0,12 0 2 0,-12 0-4 16,12 0 3-16,-12 0-2 0,15 3 3 0,-15-3 2 16,14 0 6-16,-5 0-7 0,-9 0 9 0,17-3-9 15,-7 6 7-15,-10-3 0 0,18 1-6 0,-6-1 8 16,1 0 0-16,-3 0-2 0,2-1 1 0,-12 1-4 15,23 0 2-15,-12 0-3 0,-2 0 4 16,1-3 0-16,-10 3 2 0,18 0-9 0,-8 0 5 0,-10 0-1 16,16-3-4-16,-8 3 3 0,-8 0 1 0,12 0-4 15,-12 0-1-15,12-1 1 0,-12 1-1 0,14-3 0 16,-14 3-3-16,8-1 5 0,-8 1-2 0,9-4 2 16,-9 4-3-16,0 0-5 0,13-2 3 0,-13 2 4 15,0 0 1-15,13-4-8 0,-13 4 6 0,10-3 4 16,-10 3-9-16,12-2 2 0,-12 2-3 0,10-5 5 15,-10 5-1-15,8-3-3 0,-8 3 0 0,9-2-3 16,-9 2 4-16,9-2 1 0,-9 2 2 0,0 0 1 16,14-6-6-16,-14 6 4 0,9-3 0 0,-9 3-4 15,8-5 8-15,-8 5-12 0,9-5 3 0,-9 5 1 16,8-4-2-16,-8 4 5 0,9-4-7 0,-9 4 1 16,10-2 6-16,-10 2-8 0,12-7 0 0,-7 3 3 15,-5 4-1-15,8-6 1 0,-8 6 2 0,11-4-3 16,-3 2 0-16,-8 2 4 0,12-7-2 0,-12 7 2 15,7-4 4-15,-7 4-7 0,11-4 5 0,-11 4-4 16,10-6 0-16,-10 6 1 0,12-7 2 0,-12 7 0 16,7-8 2-16,0 6-4 0,-7 2 6 0,9-6-3 0,-9 6 3 15,9-9-7-15,-9 9 3 0,8-5-3 16,-8 5 4-16,4-8 0 0,-4 8-2 0,0 0-1 16,9-10-1-16,-7 6 2 0,-2 4 2 0,9-8 0 15,-9 8 0-15,8-5-8 0,-8 5 8 0,10-7 1 0,-10 7-1 16,9-7-2-16,-9 7 2 0,8-6-4 15,-4 1 2-15,-4 5 1 0,6-8-8 0,-6 8 5 16,7-7 7-16,-7 7-4 0,8-4 2 0,-8 4-8 16,7-8 11-16,-7 8-4 0,7-8-2 0,-7 8 0 0,6-7 3 15,0 3-5-15,-6 4 0 0,6-8-1 0,-6 8-6 16,6-8-1-16,-6 8-5 0,7-5-2 16,-7 5 7-16,6-8-4 0,-6 8 0 0,9-8 0 15,-6 3 4-15,-3 5 0 0,8-10 1 0,-8 10-3 0,6-8 3 16,-6 8-2-16,7-9 2 0,-7 9 10 0,2-10-2 15,-2 10-7-15,8-9 1 0,-8 9-1 0,4-8 1 16,1 4-2-16,-5 4 6 0,6-8 3 16,-6 8-4-16,0 0-3 0,9-9 8 0,-9 9 0 0,4-9-1 15,-4 9-4-15,7-6 5 0,-7 6-3 0,2-7-2 16,-2 7 7-16,9-9-2 0,-9 9-4 16,6-9 8-16,-6 9-8 0,7-10-3 0,-3 5 9 0,-4 5 1 15,7-6-5-15,-7 6 2 0,5-10 0 0,-5 10 0 16,6-8-3-16,-6 8 0 0,5-6 5 0,-5 6 3 15,6-7-5-15,-6 7 2 0,2-8-1 0,-2 8-3 16,7-7 1-16,-7 7 3 0,5-6-2 0,-5 6-3 16,5-8-8-16,-5 8 12 0,5-6 6 0,-5 6-7 15,0 0 9-15,7-8-6 0,-7 8-6 0,5-5 5 16,-5 5-16-16,5-8 13 0,-5 8 4 0,5-7-2 16,-5 7-4-16,0 0 6 0,5-9-2 0,-5 9-2 15,3-9 4-15,-3 9 1 0,5-7-1 0,-5 7 1 16,4-7-4-16,-4 7 3 0,0 0-6 0,4-11 4 15,-4 11-6-15,2-10 2 0,-2 10 1 0,3-8 2 16,-3 8-2-16,0 0 2 0,5-14 5 0,-5 14-17 16,4-7 13-16,-4 7-3 0,5-11 5 0,-5 11-4 0,7-12 4 15,-6 8 0-15,-1 4-1 0,5-9-3 0,-5 9 2 16,4-13 0-16,-1 8-1 0,-3 5 0 16,5-9 5-16,-1 2-7 0,-4 7 0 0,3-10-2 15,-3 10 7-15,4-10-7 0,-4 10 1 0,4-12 6 0,-4 12-3 16,3-9 1-16,-3 9-3 0,4-9 11 15,-4 9-14-15,1-6 7 0,-1 6-3 0,0 0 5 0,4-13-14 16,-4 13 8-16,2-11 2 0,-2 11 0 16,0 0-7-16,2-10 8 0,-2 10-2 0,4-11-1 0,-4 11 2 15,1-8-9-15,-1 8 8 0,0-10 2 16,0 10-1-16,4-13 3 0,-4 13 0 0,0-11 2 0,0 11-6 16,1-10 3-16,-1 10-2 0,3-11 3 0,-3 11-5 15,1-11 2-15,-1 11-1 0,1-11-2 0,-1 11 3 16,0-11 2-16,0 11-2 0,1-8 0 0,-1 8 0 15,0 0 5-15,-1-15-4 0,1 15-2 0,0 0-11 16,-1-12 14-16,1 12-2 0,-1-9 6 0,1 9-2 16,0 0-7-16,-3-12 8 0,3 12-2 0,0 0-5 15,-3-11 5-15,3 11-3 0,0 0 1 0,-3-9 4 16,3 9-3-16,0 0 0 0,-4-10 2 0,4 10-7 16,0 0 15-16,-4-11-14 0,4 11 4 0,-4-10-2 15,4 10 5-15,-1-9 1 0,1 9 0 0,-4-9-1 16,4 9 2-16,0 0-7 0,-3-15-2 0,3 15 1 15,-4-9 0-15,4 9 2 0,-5-11-3 0,5 11-2 16,-2-6 8-16,2 6-5 0,-6-8-1 0,6 8 3 16,-5-8-8-16,5 8 9 0,-6-7-5 0,6 7 1 15,-8-6-2-15,8 6 7 0,0 0-12 0,-6-8 15 16,6 8 0-16,-7-5-8 0,7 5 5 0,-5-8-3 16,5 8 0-16,0 0-1 0,-8-10 1 0,8 10 1 15,-5-7 0-15,5 7 3 0,-5-6-1 0,5 6-3 16,0 0 1-16,-7-13 1 0,7 13-2 0,-5-6 4 15,5 6-5-15,-6-8 1 0,6 8 2 0,-7-9 0 16,7 9 1-16,-6-8-6 0,6 8 5 0,-8-8 2 16,8 8-3-16,-8-10-1 0,8 10-3 0,-7-8 19 0,7 8-20 15,-8-10 3-15,8 10 4 0,-8-8-7 16,8 8 4-16,-6-6 1 0,6 6-1 0,-7-9-2 16,7 9-3-16,-8-7 10 0,8 7-3 0,-6-5 1 15,6 5-5-15,-5-7 6 0,5 7-5 0,0 0 0 0,-8-6 2 16,8 6 2-16,0 0-3 0,-6-11-1 0,6 11 0 15,0 0 5-15,-2-7-6 0,2 7 1 0,0 0 4 16,-5-9-5-16,5 9 5 0,0 0-4 16,-5-10-2-16,5 10 6 0,0 0-6 0,0 0 6 0,-4-13 0 15,4 13-1-15,0 0-4 0,-2-8 2 0,2 8 0 16,0 0 0-16,-8-8 2 0,8 8 2 0,0 0 0 16,-1-9-5-16,1 9 6 0,0 0 0 0,-6-6-7 15,6 6 2-15,0 0 0 0,0 0 2 0,-7-15 4 16,7 15-14-16,0 0 6 0,-6-10 4 0,6 10 3 15,0 0 2-15,-5-11 0 0,5 11-7 0,0 0 0 16,-6-9 2-16,6 9 0 0,0 0 3 0,0 0 0 16,-5-15-4-16,5 15 4 0,0 0-4 0,-7-8 4 15,7 8 0-15,0 0 7 0,0 0-7 16,-9-10-1-16,9 10 0 0,0 0 4 0,0 0-2 0,-4-13 0 16,4 13 0-16,0 0 3 0,0 0-3 0,-9-9 4 15,9 9-4-15,0 0-1 0,0 0 4 0,-6-8 2 16,6 8-4-16,0 0 3 0,-8-10-4 0,8 10 1 15,0 0 5-15,-9-10-3 0,9 10-3 0,0 0 1 16,-8-11 0-16,8 11 1 0,0 0-4 0,-10-11 3 16,10 11 3-16,-9-8-7 0,9 8-2 0,0 0 5 15,-13-8 4-15,13 8-6 0,-10-7 1 0,10 7-3 16,-9-8 8-16,9 8-3 0,-12-6 0 0,12 6 1 16,-10-13-3-16,10 13 3 0,-12-6 1 0,12 6 0 15,-10-7 1-15,10 7-6 0,-11-8 6 0,11 8-3 16,0 0 3-16,-14-6-1 0,14 6-4 0,-11-9 1 15,11 9 3-15,-12-3 0 0,12 3-4 0,-12-6 4 16,12 6-3-16,0 0 2 0,-15-6 1 0,15 6 0 16,-12-7-1-16,12 7 0 0,0 0 1 0,-15-6-1 15,15 6 1-15,-9-3 2 0,9 3 0 0,0 0-4 16,-16-2 3-16,16 2-1 0,0 0 3 0,-10-8-2 16,10 8-2-16,0 0-1 0,-13-7 3 0,13 7-4 15,-12-3 0-15,12 3 1 0,0 0-2 0,-15-6 1 16,8 5-2-16,7 1 2 0,-13-2-3 0,13 2-1 15,-11-5 4-15,11 5 1 0,-11-5 3 0,11 5 0 16,-10-3 0-16,10 3 0 0,-9-4 2 0,9 4 2 16,-10-2-2-16,10 2 1 0,0 0-1 0,-11-2-2 15,11 2-1-15,-7-5 2 0,7 5-3 0,0 0-1 0,-12-5 0 16,12 5 0-16,-6-3-1 0,6 3-4 0,-11-3 3 16,11 3-2-16,-10-6 3 0,10 6-4 15,-12-2 2-15,12 2-2 0,-7-6 2 0,7 6-1 0,-12-2-1 16,12 2 1-16,-10-5-3 0,10 5 4 0,-11-2-2 15,11 2 0-15,0 0 1 0,-15-1 3 0,15 1-3 16,-9-6 2-16,9 6-2 0,-17-4 3 0,17 4-1 16,-14-5 1-16,6 1 3 0,0 2-4 0,8 2 1 15,-18-4 0-15,10-1 2 0,8 5 1 0,-12-6-2 16,3 6 0-16,9 0-2 0,-12-6 1 0,12 6 2 16,-14-3-3-16,7 1-1 0,7 2 1 0,-11-4 1 15,11 4-3-15,-9-3 0 0,9 3 0 0,0 0 2 16,-13-3-2-16,13 3-1 0,-11-1 1 15,11 1-2-15,0 0 0 0,-13-5 3 0,13 5-2 0,-11-3-1 16,11 3 2-16,-9-3 5 0,9 3-8 0,-12-3 3 16,12 3-2-16,-13-2-2 0,13 2-6 0,-11-4 10 15,11 4-1-15,-16-1 0 0,10-2-2 0,6 3 1 16,-13-2-2-16,13 2 3 0,-11-3-4 0,11 3 4 16,-11-2-3-16,11 2 9 0,-12-3-8 0,12 3-1 15,-11-1-1-15,11 1 5 0,-16-1-4 0,16 1 1 16,-9-5 2-16,9 5-6 0,-12-1 4 0,12 1 2 15,-11-1-1-15,11 1-1 0,-12-2 0 0,12 2 0 16,-12 0 1-16,12 0 0 0,-12-2 0 0,12 2 0 16,-12-4-4-16,12 4 12 0,0 0-12 0,-16-2 3 15,16 2 1-15,-11 0 0 0,11 0-2 0,0 0 4 16,-14-1-5-16,14 1 1 0,0 0-2 0,-15-2 6 16,15 2-6-16,0 0 4 0,-16-1-3 0,16 1 4 15,0 0-2-15,-11-1-1 0,11 1 0 0,0 0 0 16,0 0 1-16,-18-2-1 0,18 2 2 0,-11 0 2 15,11 0-4-15,-11-1 1 0,11 1 0 0,0 0-1 0,-17 0 1 16,17 0 4-16,-11 0-7 0,11 0 5 16,0 0-1-16,0 0 0 0,-22-2-1 0,22 2 1 15,0 0 0-15,-18 0-1 0,18 0 1 0,0 0 0 16,-20 3-2-16,20-3 2 0,0 0 0 0,0 0 1 0,-16-1 0 16,16 1 3-16,0 0-3 0,-16 1 1 15,16-1 1-15,-10 0-2 0,10 0 2 0,-13 0-5 16,13 0 6-16,0 0-1 0,-14-1-1 0,14 1-2 15,-13 0 2-15,13 0 1 0,-12 1-2 0,12-1 0 0,-11 2-1 16,11-2 1-16,-12 0 5 0,12 0-6 0,0 0 3 16,-19-2 7-16,19 2-4 0,-11 0-1 15,11 0-2-15,0 0 2 0,-13 0-1 16,13 0 1-16,0 0 0 0,-14-1 0 0,14 1-3 0,0 0-1 0,-15 0-3 16,15 0 7-16,-12 1-1 0,12-1-2 0,-12 0 3 15,12 0-2-15,-13 3-4 0,13-3 5 0,-14 1-3 16,14-1 5-16,-11-1-8 0,11 1 8 0,-15 1-5 15,15-1 1-15,-14 0-4 0,14 0 4 0,-10 0 0 16,10 0-1-16,-12 2 2 0,12-2-3 0,0 0 4 16,-16-2 1-16,16 2-4 0,0 0 1 0,-13 2 1 15,13-2 0-15,-13 1 0 0,13-1 1 0,-9 2 0 16,9-2-2-16,0 0 2 0,-18 0-4 0,18 0 2 16,-12 0 1-16,12 0 3 0,-14 1-4 0,14-1 1 15,-14 3 0-15,14-3-1 0,-12 2 0 0,12-2 0 16,-12 0 1-16,12 0 2 0,0 0 0 0,-16 0-3 15,16 0 4-15,-12 0-6 0,12 0 6 0,-8 3-5 16,8-3 2-16,-10 1 3 0,10-1-7 0,0 0 3 16,-12 2 0-16,12-2 0 0,0 0 2 0,-11 4-1 15,11-4 1-15,-11 1-5 0,11-1 5 0,0 0 0 16,-13 2 0-16,13-2 0 0,-10 2-1 0,10-2 0 16,-10 4 3-16,10-4-6 0,-11 2 4 0,11-2 0 15,0 0 0-15,-13 3 0 0,13-3 0 0,0 0-3 16,-10 3 0-16,10-3-3 0,-9 7 4 0,9-7-1 15,-9 3 3-15,9-3 0 0,-10 3 3 0,10-3-7 16,-9 3 0-16,9-3-1 0,-6 5 0 0,6-5 1 16,-9 8 2-16,9-8 0 0,-7 5-1 0,7-5 2 15,-7 4 1-15,7-4-3 0,0 0 2 0,-9 8 1 16,9-8-2-16,-6 5-2 0,6-5 3 0,-7 7 0 16,7-7-3-16,-6 3 3 0,6-3 9 0,-11 6-12 15,11-6 2-15,0 0 2 0,-7 7 0 0,0-3-1 16,7-4 4-16,-5 4-7 0,5-4 4 0,-9 4-1 15,9-4 2-15,0 0-2 0,-6 7-4 0,6-7 4 16,-6 7 0-16,6-7-1 0,0 0-3 0,-10 6 3 0,10-6 0 16,0 0-1-16,-8 10 1 0,8-10-2 0,0 0 1 15,-10 12 2-15,10-12 1 0,-8 9-2 0,8-9-3 16,0 0 1-16,-5 10 3 0,5-10-4 16,-5 11 1-16,5-11 2 0,0 0 2 0,-6 15-5 0,6-15 2 15,-6 12 1-15,6-12-4 0,-5 9 2 0,5-9 2 16,0 0-1-16,-6 16-3 0,6-16 4 0,-3 10-2 15,3-10 0-15,-8 8 6 0,8-8-5 16,-6 11 0-16,6-11 13 0,-5 13-12 0,5-13 1 0,-8 12-1 16,2-6-3-16,3 2-14 0,-2-3-23 0,-2 4-29 15,2-1-34-15,-4 2-41 0,4-1-47 0,0-1-77 16,5-8-179-16,-17 15-480 0,11-9 213 0</inkml:trace>
  </inkml:traceGroup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3:37.918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7F254627-447C-4D12-A9B1-0C1259202C55}" emma:medium="tactile" emma:mode="ink">
          <msink:context xmlns:msink="http://schemas.microsoft.com/ink/2010/main" type="writingRegion" rotatedBoundingBox="11339,8445 26733,8962 26549,14449 11154,13931"/>
        </emma:interpretation>
      </emma:emma>
    </inkml:annotationXML>
    <inkml:traceGroup>
      <inkml:annotationXML>
        <emma:emma xmlns:emma="http://www.w3.org/2003/04/emma" version="1.0">
          <emma:interpretation id="{15AB2F52-DB71-40C7-A1B6-6E86DA946C11}" emma:medium="tactile" emma:mode="ink">
            <msink:context xmlns:msink="http://schemas.microsoft.com/ink/2010/main" type="paragraph" rotatedBoundingBox="16777,9256 26691,8700 26749,9728 16834,1028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CE536E5-809D-4D3A-B1FB-15A24400F7C7}" emma:medium="tactile" emma:mode="ink">
              <msink:context xmlns:msink="http://schemas.microsoft.com/ink/2010/main" type="line" rotatedBoundingBox="16777,9256 26691,8700 26749,9728 16834,10284"/>
            </emma:interpretation>
          </emma:emma>
        </inkml:annotationXML>
        <inkml:traceGroup>
          <inkml:annotationXML>
            <emma:emma xmlns:emma="http://www.w3.org/2003/04/emma" version="1.0">
              <emma:interpretation id="{36E87693-C46E-4D90-B2B8-7F49C6AD6C04}" emma:medium="tactile" emma:mode="ink">
                <msink:context xmlns:msink="http://schemas.microsoft.com/ink/2010/main" type="inkWord" rotatedBoundingBox="16793,9542 19660,9381 19694,9996 16827,10157"/>
              </emma:interpretation>
            </emma:emma>
          </inkml:annotationXML>
          <inkml:trace contextRef="#ctx0" brushRef="#br0">15377 8283 86 0,'0'0'182'0,"6"-7"-10"16,-6 7-14-16,0 0-12 0,7-8-3 0,-7 8-9 15,0 0-7-15,0 0-6 0,5-8-12 0,-5 8-2 0,0 0-10 16,0 0-9-16,6-6-1 0,-6 6-11 15,0 0-6-15,0 0-8 0,0 0-5 0,0 0-5 16,0 0-10-16,0 0-1 0,0 0-2 0,0 0-7 16,0 0 3-16,0 0 0 0,-11 27-1 0,4-17 7 0,2 3-3 15,-3 0 5-15,-2 2-1 0,2 1 2 0,-6 5 0 16,4-3 1-16,-3 2-2 0,1 1-1 0,5-2 3 16,-8 0-3-16,4 0 0 0,3 0-2 0,-4 2-2 15,3-1-4-15,2 0 1 0,-2-2 0 0,2 3 0 16,-1-4-4-16,-1-2-1 0,7 1-4 0,-5-3 0 15,2 2-1-15,0 1 1 0,-2-4-4 0,2 2-1 16,0-2-2-16,1 1 2 0,3-7-3 0,-2 2 0 16,3-8-2-16,-4 13-2 0,4-13-2 0,-5 9 1 15,5-9-2-15,-2 9 3 0,2-9-1 0,0 0-6 16,-3 9 10-16,3-9 4 0,0 0 3 0,0 0 6 16,0 0-4-16,0 0-2 0,0 0 3 0,0 0-5 0,0 0-2 15,0 0 0-15,0 0-2 0,18-27-1 0,-10 15-5 16,-2 0 0-16,2-1-1 0,4-7-2 15,2 3 2-15,-1-3-15 0,9-7 4 0,-8 8-12 16,3-2 6-16,-2 1-5 0,5-8 2 0,-5 7-6 16,-2 0-1-16,1 1 5 0,-2-1-3 0,0 2 3 0,1-2 4 15,-3 3-2-15,-2 0-1 0,1-1 0 16,-3 7 10-16,-1 0-4 0,2 0 5 0,-5 0-2 0,2 5-1 16,-1-1 3-16,1 0-1 0,-4 8 2 0,5-16-2 15,-4 11 2-15,-1 5-2 0,5-11 0 16,-5 11 1-16,0 0 2 0,4-9-5 0,-4 9 1 0,0 0-3 15,0 0 4-15,3-7-4 0,-3 7-2 0,0 0 2 16,0 0 0-16,0 0 1 0,0 0 4 0,4 30-9 16,-3-18 3-16,3-1 4 0,-4 4 1 0,1 0-2 15,3-1 2-15,-4 6 8 0,1-4-7 0,4 4 1 16,-2 0 0-16,2-1 2 0,0-7 5 0,-1 4 3 16,0 0 0-16,0 0 2 0,2-1-5 0,-2-3 2 0,1 3 0 15,2 4 0-15,-2-6 1 0,0 1 3 0,2-2-4 16,-2 2 8-16,1-1-5 0,-1-1 0 15,1 0-1-15,0-2-1 0,0 1-1 0,0-1 2 0,-1-1-2 16,3 1 2-16,-3-2-5 0,0-3 1 16,0 3 1-16,0-2-3 0,-1-1 5 0,-4-5-5 15,10 9 4-15,-6-6-3 0,-4-3 2 0,8 9-5 0,-8-9-5 16,9 6-15-16,-9-6-16 0,7 2-20 0,-7-2-30 16,0 0-42-16,5 4-43 0,-5-4-48 0,0 0-65 15,0 0-216-15,0 0-537 0,0-22 237 0</inkml:trace>
          <inkml:trace contextRef="#ctx0" brushRef="#br0" timeOffset="270.8825">15241 8538 77 0,'0'0'246'16,"20"-8"-17"-16,-13 4-10 0,5 2-8 0,4-2-14 0,-2 2-17 16,3-2-8-16,3-1-10 0,1 3-14 15,1-3-14-15,1 2-9 0,0 0-10 0,-3 0-13 16,-5 1-9-16,2 1-7 0,0-1-8 0,-2-1-8 16,2 2-9-16,-3 1-6 0,3-2-14 0,-7 1-21 0,-10 1-24 15,17-4-29-15,-9 3-29 0,-8 1-44 0,15-4-35 16,-7 1-48-16,0-2-192 0,-2-2-413 0,1 1 182 15</inkml:trace>
          <inkml:trace contextRef="#ctx0" brushRef="#br0" timeOffset="604.9863">15847 8159 143 0,'0'0'223'0,"0"0"-12"16,-4 32-9-16,1-20-8 0,1 0-10 0,-1 6-7 16,1-4-6-16,-1 7-10 0,1 1-8 0,0 0-9 15,1-1 0-15,-3 3-15 0,4-3-6 0,-1-3-8 16,2 3-7-16,-1-4-7 0,3 3-3 0,-3-5-11 16,1 0-2-16,0 0-9 0,1 0-5 0,1-3-12 15,-1 3-1-15,0-2 2 0,-2-1-11 0,2-3-5 0,-1-1-5 16,1 1 0-16,0 1-8 0,-2-10-2 0,1 15-3 15,0-9-21-15,-1-6-30 0,0 12-31 0,0-12-36 16,0 9-36-16,0-9-44 0,0 0-48 16,0 0-255-16,0 0-514 0,0 0 228 0</inkml:trace>
          <inkml:trace contextRef="#ctx0" brushRef="#br0" timeOffset="850.3295">16026 8477 152 0,'0'0'318'15,"6"-5"-23"-15,-6 5-19 0,0 0-38 0,0 0-22 0,0 0-19 16,7-2-22-16,-7 2-13 0,0 0-12 0,0 0-14 16,11 17-8-16,-7-11-9 0,-3 3-7 0,3-2-6 15,-2 2-6-15,2 2-7 0,-3-2-3 0,3 3-9 16,-1-2-4-16,1 3-4 0,-2-3-7 0,1 0-5 15,-2-1-2-15,1 0-6 0,-2-9-8 0,3 15-1 16,-1-6-6-16,-1-2 0 0,2 1-2 0,-3-8-3 16,1 15-1-16,-1-15-14 0,2 10-23 0,-2-10-23 15,0 11-28-15,0-11-36 0,0 0-28 0,0 9-25 16,0-9-45-16,0 0-60 0,0 0-239 0,0 0-529 0,0 0 234 16</inkml:trace>
          <inkml:trace contextRef="#ctx0" brushRef="#br0" timeOffset="2414.4893">16267 8529 33 0,'9'-4'238'16,"-9"4"-24"-16,0 0-14 0,0 0-12 0,0 0-13 0,0 0-12 15,9 13-10-15,-9-13-8 0,5 9-6 0,-5-9-13 16,1 9-6-16,-1-9-10 0,4 10-7 0,-4-10-9 15,5 11-3-15,-5-11-6 0,3 12-7 0,-3-12-5 16,1 10-3-16,4-4-8 0,-5-6-4 0,4 8 0 16,-4-8-6-16,3 5-6 0,-3-5 2 0,0 0-5 15,2 10-1-15,-2-10-4 0,0 0 3 0,8 4 0 16,-8-4 5-16,0 0 4 0,5 4 3 0,-5-4-6 16,0 0-3-16,0 0-2 0,0 0-5 0,17-11-6 15,-11 7 0-15,-6 4-6 0,12-10-2 0,-6 4-1 16,4-3-1-16,0 0-4 0,-4 3 0 0,2-7 1 15,2 5-6-15,1-2-1 0,-7 1-1 0,5 1-1 16,-2 0-3-16,2-2 2 0,-2 3-3 0,-1-2 2 16,0 3-5-16,-1 1 2 0,1-1 2 0,-1 0-2 0,-5 6-1 15,11-7 1-15,-11 7 2 0,6-7 0 16,-6 7 6-16,5-7-8 0,-5 7 0 0,0 0-5 16,0 0 3-16,0 0-2 0,0 0 0 0,0 0-2 15,0 0 0-15,17 11 6 0,-17-11-3 0,4 9 0 0,1-2 3 16,-1-1 1-16,1 5-3 0,0 1 4 0,0 1 2 15,-1-2 10-15,4-1-9 0,-1 2 7 16,-5-4-3-16,5 2 0 0,-2-2 0 0,1 3-3 16,-1-1-2-16,3-3 8 0,-4 0-5 0,4 0-2 0,-2 0-4 15,-1-1 6-15,2 0 3 0,-2 0-1 0,-5-6-3 16,12 6-3-16,-6-4-11 0,-6-2-9 0,13 4-12 16,-13-4-9-16,13 0-10 0,-4 0-11 15,-9 0-14-15,17-6-8 0,-11 3-10 0,6-6-4 0,-2 4-3 16,2-2 7-16,-3 1 9 0,0-2 8 0,1 1 8 15,-3 3 6-15,0-1 5 0,0-1 7 0,-7 6 10 16,10-9 7-16,-5 5 12 0,-5 4 4 0,9-5 3 16,-9 5 1-16,8-5 1 0,-8 5 0 0,0 0 1 15,0 0 2-15,0 0 6 0,10-1 2 0,-10 1 5 16,0 0 4-16,0 0 7 0,0 0 1 0,9 9 8 0,-3-3 1 16,-6-6 7-16,10 7 0 0,-5-2 1 15,2 0 3-15,2-1 0 0,0 2 0 0,2-2-3 16,3 3-2-16,-2-3-3 0,0 1-1 0,2-1 1 0,1-1-8 15,1 0-3-15,-1-3-1 0,2 3-2 0,1-3-3 16,-1 3-1-16,0-3-1 0,0-3-1 16,-1 3-1-16,0-3 0 0,1 1-3 0,-3-2 7 15,0 0-11-15,-2-1 3 0,-1-1 1 0,1 0-4 0,-3-1 2 16,0-1-2-16,-1 2 0 0,-3-1-3 0,0-1 1 16,0 0-1-16,-2 1-4 0,-3 7 3 0,5-14 2 15,-5 14-4-15,3-13 0 0,-3 13 2 0,-4-14-5 16,4 14 1-16,-5-11-2 0,-1 5 3 0,1 0 0 15,5 6 1-15,-13-9 0 0,7 4 0 0,6 5-6 16,-16-6 4-16,9 5 1 0,-4-3-2 0,11 4-1 16,-22-1 1-16,9 0-1 0,-2-2 2 0,3 6 2 15,-1-3-4-15,1 2 1 0,-4-2-1 0,3 4 3 16,0-1-3-16,-1 1 1 0,1-1 5 0,1 5 0 16,0-4-2-16,1 1-1 0,1 2-1 0,0 1 1 15,0-2 0-15,1 1 6 0,4-2-5 0,-1 0 2 16,1 1-2-16,5-6 4 0,-11 14-1 0,9-7 4 15,2-7 3-15,-5 13 1 0,5-13-3 0,-2 10 6 16,2-10 4-16,2 12 1 0,-2-12 1 0,6 10 5 16,-1-5 0-16,4 0 1 0,0-2-6 0,3 0 4 15,2-2-9-15,0 2 2 0,2-2-3 0,1 1 2 16,-3-4-1-16,1 2-4 0,2-1 2 0,0-1 3 0,0 0-3 16,-3-1-2-16,1-3 0 0,-3-1-1 0,1 0-2 15,-1 0 0-15,2 1-5 0,-8 0 5 0,6-3 1 16,-6 4-6-16,2-1 5 0,-3 0-6 15,0 0 2-15,-5 6 1 0,11-9 1 0,-6 5-7 0,-5 4-2 16,6-6 5-16,-6 6 0 0,0 0-1 0,7-5-2 16,-7 5-2-16,0 0 3 0,0 0-5 0,0 0 0 15,0 0-2-15,0 0 0 0,0 0-3 0,0 0 4 16,0 0 0-16,0 0 2 0,11 11 0 0,-11-11-3 16,0 10 7-16,0-10-5 0,0 0 5 0,2 15-2 15,-2-15 2-15,2 9 9 0,-2-9-3 0,5 9-6 16,-1-5 7-16,-4-4 2 0,11 8 0 0,-5-5-1 15,3 0-5-15,-9-3 6 0,17 2-2 0,-4-1 0 16,0-2-1-16,-3 1 3 0,3-2-6 0,-3 1 4 16,3-4 0-16,-1 2-3 0,-1-2 2 0,1 0 5 15,-2-1-7-15,2 0-2 0,-2-3-2 0,2 3-2 16,-6 0 9-16,3 0-9 0,-1 1 7 0,-1-1-4 16,-7 6 1-16,14-9-4 0,-12 5 4 0,-2 4-2 15,10-6 2-15,-10 6 1 0,6-3-12 0,-6 3 1 16,0 0 1-16,0 0 0 0,0 0-1 0,0 0 1 15,0 0 6-15,0 0-1 0,3 19-7 0,-3-19 6 16,-2 10 1-16,2-10 0 0,-4 14 2 0,4-14 0 0,-1 12-2 16,1-12-3-16,1 11 7 0,-1-11 1 0,3 9 1 15,-3-9 4-15,0 0 2 0,3 10 1 0,-3-10 1 16,0 0 2-16,7 3 5 0,-7-3 2 0,9 2-4 16,-9-2-1-16,0 0-1 0,22-8-1 0,-14 5 3 15,1-1-4-15,3-5-7 0,-1 3 8 0,0-3-6 16,3 3 0-16,0-5-1 0,-2 1 4 15,1 1-5-15,0-3 9 0,1 3-15 0,-3-3 7 0,1 3-1 16,0-3-7-16,-5 4 0 0,4 1-2 0,-4 1 10 16,-1 3 1-16,0-3 1 0,-6 6 0 0,9-6-6 15,-9 6-3-15,8-4 1 0,-8 4 3 0,0 0 2 16,14 0-10-16,-14 0 4 0,12 7-2 0,-6-1 3 16,2-1 1-16,1 3 10 0,-1 0-8 0,2 4 3 15,0 0-3-15,2 0 4 0,0 0-4 0,2 4-1 16,1 0-8-16,1-2-34 0,-2 1-45 0,-1 2-58 15,-4-7-71-15,1-1-90 0,-5-1-308 0,3 1-659 16,0-4 291-16</inkml:trace>
        </inkml:traceGroup>
        <inkml:traceGroup>
          <inkml:annotationXML>
            <emma:emma xmlns:emma="http://www.w3.org/2003/04/emma" version="1.0">
              <emma:interpretation id="{20C0E5EA-39B2-48E6-9A45-C0BA673AA155}" emma:medium="tactile" emma:mode="ink">
                <msink:context xmlns:msink="http://schemas.microsoft.com/ink/2010/main" type="inkWord" rotatedBoundingBox="20226,9062 22399,8940 22448,9828 20275,9949"/>
              </emma:interpretation>
            </emma:emma>
          </inkml:annotationXML>
          <inkml:trace contextRef="#ctx0" brushRef="#br0" timeOffset="4640.555">18581 8414 254 0,'0'0'244'0,"4"-11"-13"0,-4 11-15 0,0 0-17 15,0 0-16-15,9-4-15 0,-9 4-11 0,0 0-13 16,0 0-10-16,0 0-9 0,0 0-1 0,19 10-9 16,-14-5-8-16,0 1-6 0,-1 0-5 0,1 0-9 15,-1 3-2-15,0-1-6 0,1 3-4 0,-1-2-8 16,-1-1-4-16,1 0-4 0,-3 4-6 0,0-2-2 16,3 1-7-16,-3-3-1 0,1 2-2 0,-2-10-6 15,-2 15-5-15,2-6 2 0,0-9-5 0,0 12-1 0,0-12-4 16,0 14 2-16,0-14-2 0,-1 8-1 0,1-8-4 15,0 0 3-15,-1 10-6 0,1-10 3 16,0 0 3-16,0 0-1 0,0 0-1 0,0 0 3 0,0 0-2 16,0 0-5-16,0 0 0 0,0 0-1 0,0 0 3 15,15-26-5-15,-6 14-3 0,2 0-3 0,0-4-5 16,2-2 2-16,3 2-6 0,-3 2 5 0,2-4-10 16,-3 1 4-16,1 3-4 0,-3 1 0 0,2 2 4 15,-1 0 1-15,-2 1-1 0,1 0 2 0,1 2-2 16,-3-1 3-16,-1 3-5 0,0 1 5 0,-1-1-3 0,1 2 5 15,-7 4-6-15,11-6-2 0,-11 6 1 16,8-5 1-16,-8 5-1 0,0 0 1 0,14 1-1 16,-14-1 5-16,8 7-5 0,-8-7 3 15,6 12 0-15,-2-9 0 0,0 6 3 0,0 0 0 0,1-1-1 0,0 1 5 16,-1 1-2-16,3 0 2 0,-2 1 2 16,0 1 1-16,-2-2 3 0,2 2 3 0,0-4-3 15,0 1-2-15,-2 1-2 0,1-4 1 0,1 0 5 0,0 2-4 16,-5-8 0-16,6 13 2 0,-3-9-1 15,-3-4 4-15,9 9-1 0,-9-9 8 0,8 6-11 0,-8-6 7 16,9 2-7-16,-9-2 1 0,11 0 6 0,-11 0-7 16,15-2-1-16,-5-1-3 0,0-1 3 0,-2-2-1 15,4 0 0-15,-1 0-3 0,0-1-6 0,0-3 10 16,-2 1-8-16,3 2 0 0,-4-2-2 0,2-1 1 16,-2 3 5-16,-3 1-6 0,1 0 6 15,0 1-6-15,-6 5-1 0,9-11 7 0,-4 8-5 0,-5 3 0 16,0 0-1-16,7-7-6 0,-7 7 5 0,0 0-3 15,0 0 1-15,11-1-4 0,-11 1 3 0,0 0-1 16,8 11 3-16,-5-6-2 0,-3-5 5 0,8 15-1 16,-4-8 0-16,1 1 3 0,2-1 3 0,0 1 0 0,4 3 7 15,-4 0-7-15,4-2 9 0,-1-2-3 0,-2-2-1 16,4 4 5-16,-1-3-1 0,-1 0-1 16,0-1-1-16,-1-1-2 0,0-2 0 0,-2 0 5 0,4 1-3 15,-11-3 2-15,18 0-4 0,-7 0 5 0,-11 0-8 16,24-6 3-16,-13 1-2 0,-2 0 1 0,2-1 0 15,0-3-2-15,1 3-2 0,-1-3-8 0,-1 0-5 16,0-2-1-16,0 2 2 0,1-1 0 0,0 2-2 16,-4 1 2-16,-1 1 1 0,1 2 5 0,-2-1-3 15,-5 5-1-15,7-8-5 0,-7 8 0 0,8-4 3 16,-8 4 0-16,0 0 4 0,0 0-5 0,0 0-2 16,0 0 2-16,12 11 4 0,-12-11 0 0,0 10 0 15,0-10 0-15,5 12 2 0,-2-6 0 0,0 0-1 16,3 0 5-16,-6-6 3 0,7 10 1 0,0-4 0 15,2-1 7-15,2 0 0 0,2-1 4 0,0 0-1 16,4-2-7-16,1 1 9 0,4-3-3 16,-5 0-1-16,5 0-1 0,-3 0-3 0,3-3 3 0,-5 0-4 15,2 0 1-15,-3-1 3 0,6-4-5 0,-8 2 2 16,0-3-5-16,-1-3-5 0,-1 2-3 0,3-5-7 0,-3-2-10 16,-4 4 0-16,1 2-2 0,-3-1 0 0,-1-2 8 15,-3 3-7-15,-1 1 2 0,-2-1 3 0,-5 2 5 16,0 1-3-16,-4 1-2 0,-2 1 5 0,-2 0 1 15,0 4-1-15,-3-2 0 0,-1 4 1 0,-2 4 2 16,-2 1 4-16,0-3-4 0,0 5 6 16,3 1-4-16,-2 2 2 0,7-1 3 0,0-2-3 0,2 4 4 15,3 0 1-15,-1-1-2 0,1 1 3 0,3-1-3 16,0 1 6-16,2-1-5 0,2 0 5 0,1-3 3 16,1-7 7-16,-2 17 1 0,7-11 6 0,-1-1-3 15,5 0 4-15,2 0-1 0,0-2-2 0,4-2 1 16,1 1-5-16,0-4 2 0,6 1-1 0,-7-2 2 15,7-6-5-15,0 3 8 0,0-3-6 0,0-3-3 16,-3-1 1-16,3 1-5 0,-4-3-3 0,2 0-7 16,-3 0-2-16,-1 1 3 0,0-1-2 0,-4 2 8 0,-2 4-3 15,-2 0-7-15,1 0 1 16,-7 5 2-16,3-1-2 0,-5 5 2 0,11-8-6 0,-11 8 0 16,0 0 1-16,0 0 0 0,0 0 1 0,0 0 1 0,0 0 2 15,0 0 7-15,-17 22-9 0,12-12 6 0,-2 0-5 16,1 1-1-16,1-1 0 0,-2 1 3 0,3 1-2 15,1-3 8-15,3 4 3 0,-2-5-4 0,2-8 9 16,4 16 1-16,-1-9 13 0,2 0 2 0,4-1 5 16,-1-4 0-16,5 3 1 0,2-4-7 0,3 0 6 15,5-2-2-15,-1-3 0 0,2 0-1 0,-1-2-2 16,3-3-5-16,-1 1-1 0,8-5-6 0,-4-3-1 16,1-1 5-16,0-2-4 0,-3-2-2 0,3-1-2 15,-2-3-8-15,-1 2-9 0,-1-4-8 0,-3 1-14 16,2-2-2-16,-7 0-7 0,3-3-1 0,-5 0 2 15,1 1-3-15,-3-1 5 0,1-2 6 0,-6 1 3 16,0 1 2-16,-2 1 3 0,-5 6 3 0,-1-7-2 16,-1 7 5-16,-3 0-1 0,-4 3 5 0,0-2-1 0,1 1 0 15,-2 2-1-15,-1 1 1 0,-1 2 4 0,3 4 3 16,-5 0-3-16,1 1 4 0,-1 2 3 16,1 2-3-16,-1-1-2 0,0 3 5 0,1 2-5 0,-2 2 7 15,2 2-5-15,11 0 4 0,-24 6-2 0,12-1 1 16,1 2 4-16,-3 2 6 0,2 3-4 15,0 5 1-15,-1 1 3 0,4 2 4 0,2 3 2 0,-1 7 7 16,3 1 6-16,6 2 3 0,0 3 0 0,3-2 0 16,4-1 4-16,1 3-5 0,5 1 1 0,5-5 1 15,2 4 3-15,1-2-2 0,1-1 3 0,1-3-4 16,-1-3-5-16,-1 4-3 0,0-7 1 0,-3 2-1 16,-3-9-18-16,0 1-24 0,-1-4-29 0,-4-1-35 15,0-1-45-15,-1-2-41 0,-2 1-53 0,-1-2-69 16,-3-3-293-16,0-3-630 0,-4-3 279 0</inkml:trace>
        </inkml:traceGroup>
        <inkml:traceGroup>
          <inkml:annotationXML>
            <emma:emma xmlns:emma="http://www.w3.org/2003/04/emma" version="1.0">
              <emma:interpretation id="{E39A7612-33AF-41E0-A4A8-BFD79FDAA61F}" emma:medium="tactile" emma:mode="ink">
                <msink:context xmlns:msink="http://schemas.microsoft.com/ink/2010/main" type="inkWord" rotatedBoundingBox="22535,9038 26697,8805 26749,9728 22586,9961"/>
              </emma:interpretation>
            </emma:emma>
          </inkml:annotationXML>
          <inkml:trace contextRef="#ctx0" brushRef="#br0" timeOffset="7338.9883">20875 8124 69 0,'0'0'251'0,"0"0"-10"0,0 0-14 0,0 0-15 0,0 0-15 16,0 0-19-16,0 0-15 0,0 0-12 15,0 0-10-15,0 0-10 0,0 0-8 0,39-5-8 0,-22 5-7 16,1-1-5-16,4 1-9 0,2-1-7 0,0 1-3 16,1-2-7-16,-1 0-5 0,-4 4-5 0,-3 0-10 15,-1-2-4-15,-3 2-5 0,-3-2-8 0,2 5-4 16,-5-1-2-16,1 1-5 0,-2 2 0 0,0 2-5 15,-5 1 0-15,-2 3-6 0,1 0 3 0,-6-1-5 16,1 3 0-16,-1 3-2 0,-1-5-1 0,-2 6 2 16,2-5-5-16,0 0 5 0,-1 0-6 0,2-1-1 15,0 0-2-15,0-1 6 0,1-2-6 16,3 1-1-16,-2-2 0 0,2-1 3 0,2-8 1 0,0 16 3 16,0-16 5-16,2 13 1 0,3-8 1 0,0 1 0 15,5-2 3-15,2 0 1 0,2-2-4 0,2 3 0 16,2-5-1-16,4 3-4 0,2-3-1 0,0-3 0 15,-1 0 1-15,0-1-4 0,3 0 2 0,0-5-3 0,-3 1-1 16,3-3 1-16,-4 1-1 0,2-3-4 0,-2-1-1 16,-2 0-6-16,0-1-4 0,-2 1-4 15,0-2 0-15,-1 1 0 0,-1-1-4 0,-7 5 1 16,-3-2-2-16,3 1-1 0,-1-1 7 0,-4 2-3 0,1 1 1 16,0-3-1-16,-4 2 3 0,-1 2 0 15,0 9 0-15,2-14 1 0,-2 14 2 0,-5-14 1 16,5 14-5-16,-7-13 4 0,2 9-1 0,5 4 0 15,-14-6-2-15,7 3 4 0,7 3 0 0,-15-1 1 0,15 1-1 16,-18 2 2-16,18-2-4 0,-16 6 4 0,6-1 0 16,1 1 0-16,0 0-3 0,1 2 2 0,-1 2-1 15,3 0 2-15,-1-1-1 0,2 4 0 16,0-2 2-16,2 0 3 0,1 2 0 0,2 0-2 16,0-2 4-16,2 4 4 0,-1 0 1 0,3-5 1 0,-1 5 5 15,2-4-1-15,3 2 3 0,1-1 2 0,2-2 4 16,2 1-1-16,3-5 4 0,-2 4-2 0,0-3-1 15,6 0-1-15,3 0-1 0,-1-1-2 0,-4-1-1 16,-3-3-2-16,1 2 3 0,-1-4-9 0,0 0 1 16,1 0 1-16,-1 0-3 0,-1-2-5 0,-3-1-9 15,2-2-13-15,0-1-13 0,-1 1-4 0,0-5-18 16,-1 3-11-16,-1-6-7 0,1 4-2 0,-3-3-2 0,1 0-6 16,-2 0 1-16,2-3 10 0,-1 2 8 0,1 1 2 15,-5-3 6-15,4 3 9 0,0 0 3 0,-3 3 11 16,-4 0 5-16,4 0 10 0,-1 2 14 0,-1-1 13 15,-3 8 9-15,6-9 14 0,-6 9 2 0,5-10 1 16,-5 10 1-16,4-5-1 0,-4 5-6 0,0 0-4 16,7-5-1-16,-7 5-4 0,0 0-4 0,0 0 2 15,0 0 2-15,0 0-4 0,0 0 8 0,0 0 3 16,-2 28 4-16,2-21 9 0,0 5-5 0,2-4 12 16,-2 5-4-16,3-3 9 0,-1 3-3 0,-2-1 1 15,2 1-2-15,3 0 0 0,1-2-2 0,-2 1 4 16,1-2-4-16,-1 2 3 0,1-3-6 0,-1-3-1 15,-2 0 1-15,6 3-1 0,-3-4 2 0,2 0-8 16,-1 0 3-16,0-2-6 0,-6-3 1 0,16 6-1 16,-8-6-1-16,-8 0-9 0,15 1 6 0,-15-1-12 15,17-7 3-15,-8 5-1 0,1-4 4 0,2-1-12 16,0-2 2-16,-3 0-1 0,0 0 13 0,2-4-26 16,1 2 0-16,0 0-4 0,-2-1-1 0,-1-1 3 0,-1 1 0 15,-1 1-5-15,1 0 7 0,-3 2-1 0,-1 2-5 16,0 0-2-16,0-1 8 0,0 2-6 15,-4 6 5-15,5-7 0 0,-5 7-1 0,0 0-5 0,5-8-4 16,-5 8 0-16,0 0 4 0,0 0-4 0,0 0 5 16,0 0 0-16,0 0-1 0,0 0 1 0,0 0 0 15,0 0-5-15,4 28 2 0,-3-21 4 0,-1-7 4 16,0 16 1-16,0-4-1 0,4-4 7 0,-3 3-4 16,5-1 5-16,-4 2-1 0,6-3 4 15,0 3 4-15,-2-5-2 0,3 1 3 0,0 1-5 16,0-4 9-16,2 2-5 0,-4-2-3 0,4-1 5 0,-4-1-1 15,4 0-1-15,-1 0-3 0,-10-3-1 0,18 1 0 16,-10-1 2-16,-8 0-1 0,17-5-2 0,-8 0 3 16,-1 1-6-16,-2-2 2 0,6-2 2 0,-2-1-9 15,-2-2 1-15,2-2 3 0,-1 1-4 0,-1 1-10 16,1-3 1-16,-1 1-2 0,-1 1 4 0,1-1-4 16,-5 4-1-16,2 2 2 0,0-2-2 15,-2 3 3-15,-3 6-1 0,9-10 5 0,-9 10-6 0,5-5 1 16,-5 5 3-16,5-6-8 0,-5 6 3 0,0 0-1 15,0 0 2-15,0 0 1 0,0 0 5 0,0 0-3 16,0 0-2-16,3 21 5 0,-1-13-2 0,-2-8 0 0,0 14 6 16,0-14-6-16,1 14 2 0,-1-6 2 0,0-8 4 15,6 14-1-15,-5-7-4 0,-1-7 6 16,4 12-1-16,-2-7 7 0,-2-5 4 0,9 9 4 16,-2-7-4-16,-7-2 5 0,13 5 4 0,-7-3-9 0,-6-2 5 15,16 0-5-15,-16 0 2 0,16-1-1 0,-3-2 3 16,-4-1-3-16,4 0-2 0,-1 1-1 0,1-5-3 15,-2 2 4-15,-1-2-3 0,1 1 2 0,-2 1-1 16,0 0-5-16,-1 1 2 0,0-1 0 0,-2 2-1 16,-6 4-1-16,8-6-3 0,-8 6 0 0,9-6-4 15,-9 6 3-15,0 0-1 0,6-6-1 0,-6 6-4 16,0 0-4-16,0 0 9 0,0 0-1 0,0 0-3 16,9-3 0-16,-9 3 3 0,0 0 3 0,0 0-2 15,15 4 5-15,-15-4 2 0,0 0 3 0,14 4-5 16,-6-3-1-16,-8-1 1 0,23 0 3 0,-12 0-3 15,4-1 3-15,1 1-6 0,0-1 1 0,1 1 6 16,1-4-3-16,4 1 0 0,-4 1-9 0,4-4 3 16,-3-4 1-16,2 1 9 0,-2-3-4 0,3 1-8 15,1-4 8-15,-1 3-12 0,3-13-13 0,2 1-10 16,-4 2-7-16,1-8-15 0,-3 1-11 0,-2 1 1 16,-3-1-6-16,-4 7-1 0,1-8 4 0,-2-1 5 0,-4 10 7 15,-1-3 4-15,1 3 7 0,-5 0-1 0,0 0 4 16,-1-1 5-16,-2 2 4 0,-1 5 0 0,-1-4 2 15,0 7 5-15,-1-4 0 0,-1 2 4 0,2 2 0 16,-2 1 2-16,1 1 7 0,2 4-5 0,-3-4 4 16,-1 2 0-16,6 8 0 0,-7-12 1 0,-1 8 0 15,8 4 2-15,-12-8 2 0,5 5-3 0,7 3 1 16,-17-2 1-16,17 2 1 0,-22 1 0 0,9 3 3 16,1 1 2-16,-2 2-1 0,0 2 4 0,0-1-1 15,-6 5 1-15,5 2 1 0,-3-1 2 0,1 5 2 16,0-2 1-16,0 2-2 0,3-1 0 0,-1 4 0 15,3-1 6-15,0 0 0 0,2 0 3 0,2 2 1 16,1 6-1-16,-1 0 5 0,4 3-2 0,1-11-5 16,3 2 2-16,3-1 0 0,0-1 2 15,2 3-1-15,0-1-1 0,0-2-1 0,2-2 1 0,0-1 1 16,5-1-4-16,-1-1 2 0,1 0 3 0,2 1-1 16,-1-5-3-16,3 1 5 0,2 2-5 0,0-6-1 15,0 3 0-15,0-4-1 0,4 0-2 0,1 0 1 0,-1 1-1 16,1-6-3-16,-1 2 7 0,2 0-7 0,-8-3 0 15,6 0 3-15,-1-2 3 0,1 0-4 0,-5-1-5 16,1 0-1-16,0-5 8 0,-1 1-5 0,-2 1 0 16,7-2-1-16,-5-3-3 0,1 0-1 0,0 0 7 15,0-4-6-15,0-1 4 0,-2 1 2 0,-1-2-10 16,-1 0 2-16,2-2-7 0,-3 1 3 0,-4 4-6 16,3-2-1-16,-5 4 3 0,1-5 3 0,-3 5-1 15,0-4-3-15,1 7 5 0,-3-3-3 0,-1 2 1 16,-2 8-2-16,5-13 2 0,-5 13-1 0,0-11 2 15,0 11 1-15,0 0-3 0,-12-12 1 0,12 12-1 16,-10-3-4-16,10 3 2 0,-16 3 5 0,16-3-1 16,-18 10-2-16,7-5 4 0,2 3-3 0,-2 2 3 15,0-1-1-15,0 1 3 0,0 2 0 0,4 3-5 0,-2-2 1 16,3 1 3-16,2-2 1 0,-3 3 7 0,6-2-6 16,-1 2 2-16,-1-3 3 0,2 0-3 15,2 1 7-15,3-2 1 0,-2-1 10 0,5-3 1 0,2 2-5 16,1 1 5-16,2-4 4 0,1-2-6 15,2 3-1-15,2-3-1 0,2 0 4 0,5-2-8 0,-2-2 3 16,1 2-4-16,1-4 7 0,0 2-11 16,0-5 5-16,1-2 0 0,-3 1-3 0,-2 0 2 0,4-1-8 15,-4-2 2-15,4 1 1 0,-8 3 4 0,-3-2-2 16,3 1-2-16,-5 3-1 0,-3-1 0 0,1 2 4 16,-9 2-7-16,13-7-6 0,-6 5 0 0,-7 2 0 15,0 0-1-15,0 0-1 0,14 2-1 0,-14-2 4 16,4 8 0-16,-4-8 6 0,6 11-4 0,-5-5-3 15,-1-6 8-15,3 17-8 0,-2-9 4 0,2 3 2 16,-1 1-2-16,2 0 5 0,-1 1 0 0,-3-4-4 16,5 1 0-16,-5-2 3 0,4 0 6 0,-4-8-1 15,5 14-2-15,-4-8 4 0,-1-6 2 16,4 11 6-16,-4-11 9 0,3 6 5 0,-3-6 9 0,0 0 5 16,9 4 2-16,-9-4-9 0,0 0 3 0,0 0-5 15,18-15 3-15,-12 9 12 0,3-4-28 0,-1 0 0 16,2-1-5-16,5-5 2 0,0 0 1 0,2-1-11 0,1 0-3 15,7-5-5-15,6 1-12 0,-2 0-22 16,6 2-19-16,1 2-12 0,0 0-3 0,-2 3-7 16,-9 5-15-16,0-2-16 0,-4 3-19 0,-7 3-30 0,2 2-38 15,-7-3-51-15,-1 3-89 0,-2-2-207 0,-6 5-579 16,0 0 256-16</inkml:trace>
          <inkml:trace contextRef="#ctx0" brushRef="#br0" timeOffset="8216.9601">22695 8191 109 0,'0'0'211'15,"0"0"-9"-15,0 0-10 0,0 0-6 0,0 0-5 0,0 0-4 16,0 0-7-16,0 0-4 0,0 0-6 15,0 0-10-15,0 0-8 0,0 0-7 0,0 0-8 16,0 0 2-16,0 0-10 0,0 0-9 0,0 0-10 0,22-16-8 16,-22 16-6-16,11-5-4 0,-4 0-7 0,-1 0-10 15,1 0-1-15,-1 1-5 0,2-1 0 16,0 2-14-16,1-4-3 0,-3 1-6 0,1 0-1 0,-1 1-1 16,1-1-8-16,-1 2-6 0,0-4 3 0,2 4 1 15,-3-3-1-15,-5 7-8 0,7-13 2 0,-7 13-3 16,6-7-2-16,-6 7-1 0,3-7-3 0,-3 7 4 15,0 0-6-15,-1-12-1 0,1 12-1 0,0 0-1 16,0 0 1-16,-17-3 0 0,17 3-2 0,-14-2 0 16,14 2-4-16,-20 3 3 0,9-1-3 0,-4 0 2 15,1 2-2-15,1-2 0 0,-1 3 1 0,2 0-2 16,-2-1-1-16,4 3 1 0,-2 1 1 0,1-2-2 16,2 0 3-16,-2 3-2 0,1-1 0 0,4-1-2 0,0 2 8 15,4-2-5-15,-2 2 8 0,0 2-7 16,3 1 3-16,2 1 1 0,3-1 1 0,0-1 2 15,2-1 1-15,2 1 2 0,4 1 4 0,2-2 0 0,5 1-6 16,1-3-3-16,1 3 1 0,-2-3 3 0,1 1 0 16,0-1-22-16,-5-2-23 0,7 0-37 0,-8 1-35 15,0-2-52-15,-1-2-56 0,4-3-95 16,-4 0-173-16,1 3-526 0,-5-2 232 0</inkml:trace>
          <inkml:trace contextRef="#ctx0" brushRef="#br0" timeOffset="9956.9131">24801 8351 30 0,'0'0'196'0,"0"0"-17"0,0 0-9 0,-4 9-21 0,4-9 2 16,0 0-13-16,0 0-11 0,0 13 0 0,0-13-7 15,0 0 0-15,0 0-6 0,8 11-2 0,-8-11-1 16,6 3 0-16,-6-3-7 0,0 0-5 0,9 6-2 16,-9-6-2-16,13 1-4 0,-13-1-4 0,12 0 1 15,-12 0 0-15,11-1-11 0,-11 1 0 0,13-7-2 16,-13 7-6-16,9-5-2 0,-9 5-3 15,9-6-1-15,-9 6 3 0,8-6-6 0,-8 6-6 0,5-6 2 16,-5 6-6-16,0 0-3 0,7-6-4 0,-7 6-7 16,0 0-8-16,0 0 2 0,0 0-7 0,0 0-9 0,0 0 5 15,0 0-2-15,0 0-3 0,0 0-6 16,0 0 9-16,0 0-5 0,0 0-4 0,0 0 0 16,-18 18 1-16,18-18-4 0,0 0-7 0,-4 9 12 15,4-9-2-15,0 0-4 0,-7 6 7 0,7-6-2 16,0 0-1-16,0 0 6 0,0 0 0 0,0 0-2 15,0 0-4-15,0 0 6 0,17 6-4 0,-17-6 3 16,0 0-3-16,14-1 0 0,-14 1-10 0,0 0-34 0,15-5-27 16,-15 5-44-16,5-6-59 0,-5 6-53 15,5-11-89-15,-2 3-209 0,3-3-557 0,-2 5 246 16</inkml:trace>
          <inkml:trace contextRef="#ctx0" brushRef="#br0" timeOffset="10430.2642">25031 7952 67 0,'0'0'251'16,"0"0"-6"-16,0 0-11 0,0 0-18 0,0 0-15 15,0 0-19-15,0 0-10 0,0 0-20 0,0 0-9 16,0 0-16-16,0 0-6 0,0 0-14 0,0 0-4 16,0 0-3-16,0 0 1 0,0 0-5 0,0 0 2 0,0 0 1 15,0 0 2-15,0 0 5 0,0 0 10 16,0 0 4-16,0 0 6 0,0 0 1 0,0 0-3 0,0 0-7 16,0 0-10-16,8-17-5 0,-8 17-8 0,0 0 1 15,0-9-8-15,0 9-9 0,0 0-15 0,0 0 1 16,0-12-10-16,0 12 0 0,0 0-20 0,0 0 5 15,0 0-8-15,0 0-3 0,0 0-4 0,0 0-14 16,0 0 6-16,0 0-10 0,0 0-28 0,0 0-28 16,0 0-18-16,-25 14-20 0,19-8-18 0,0 0-36 15,-3 3-43-15,2 0-45 0,-2-4-64 0,-6 2-299 16,6-3-641-16,2 1 284 0</inkml:trace>
        </inkml:traceGroup>
      </inkml:traceGroup>
    </inkml:traceGroup>
    <inkml:traceGroup>
      <inkml:annotationXML>
        <emma:emma xmlns:emma="http://www.w3.org/2003/04/emma" version="1.0">
          <emma:interpretation id="{B208277F-FD6B-403D-80AE-22596A82B826}" emma:medium="tactile" emma:mode="ink">
            <msink:context xmlns:msink="http://schemas.microsoft.com/ink/2010/main" type="paragraph" rotatedBoundingBox="17719,10910 22887,10754 22915,11676 17747,1183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456A810-CB1E-4D0B-A557-2EBFFCA095E8}" emma:medium="tactile" emma:mode="ink">
              <msink:context xmlns:msink="http://schemas.microsoft.com/ink/2010/main" type="line" rotatedBoundingBox="17719,10910 22887,10754 22915,11676 17747,11833"/>
            </emma:interpretation>
          </emma:emma>
        </inkml:annotationXML>
        <inkml:traceGroup>
          <inkml:annotationXML>
            <emma:emma xmlns:emma="http://www.w3.org/2003/04/emma" version="1.0">
              <emma:interpretation id="{EAE1BE91-1280-47A2-8B57-C7932C2753A5}" emma:medium="tactile" emma:mode="ink">
                <msink:context xmlns:msink="http://schemas.microsoft.com/ink/2010/main" type="inkWord" rotatedBoundingBox="17719,10910 18268,10894 18292,11712 17744,11729"/>
              </emma:interpretation>
            </emma:emma>
          </inkml:annotationXML>
          <inkml:trace contextRef="#ctx0" brushRef="#br0" timeOffset="13352.9801">16046 9913 176 0,'0'0'259'0,"0"0"-17"0,0 0-18 0,0 0-14 16,0 0-11-16,0 0-13 0,0 0-14 0,0 0-13 16,0 0-12-16,19-25-10 0,-14 19-5 0,2 1-13 15,-7 5-7-15,9-11-8 0,-4 6-8 0,0-1-6 16,2 1-7-16,-2-1-11 0,1-3-5 0,3 0-7 15,-2-1-5-15,0 2-11 0,1-2-1 0,0 1-2 16,-2-3-1-16,3 1-9 0,1 2-1 16,-1-3-4-16,-2 0-2 0,0 2 0 0,2-2-3 0,-3 2-3 0,1-2-8 15,-1 1 8-15,2-2-6 0,0 5 2 0,-2-5-3 16,-1 4-3-16,-1 1 1 0,0-2 0 16,0 4-1-16,1-3-3 0,-2 3 2 0,-3 6 0 0,5-12-1 15,-5 12 5-15,4-10-2 0,-4 10 0 0,4-7 1 16,-4 7-4-16,0 0 0 0,3-6 1 15,-3 6 0-15,0 0-2 0,0 0-5 0,0 0 0 0,0 0-5 16,0 0 2-16,0 0 3 0,0 0-5 0,0 0 7 16,0 0-5-16,0 0-4 0,0 0 6 0,0 0 0 15,0 0 1-15,-1 27-2 0,1-27-4 0,-5 14 5 16,4-4 4-16,-1 0 0 0,0 3-5 0,-1-5 6 16,1 3-2-16,0 3 2 0,1-2 2 0,0 1-2 0,-2 1 4 15,2-1-2-15,-3 0 2 0,3-1 3 16,1 5-2-16,-5-2-2 0,7 0 6 0,-4 1 0 15,2-1 0-15,-2-1 4 0,1 1-2 0,-3 0-2 16,4-2 1-16,-1-1 0 0,0 2 4 0,-2-1 2 0,3 0-8 16,0-1 4-16,-1 3-1 0,-1-3 2 15,2 2 1-15,2-2 1 0,-4-2-4 0,4 2-2 16,-2-3 6-16,0-9 1 0,0 17-5 0,1-8 7 0,-1-9-9 16,0 16-3-16,3-10 5 0,-3-6 1 0,0 15 3 15,0-15-4-15,-3 13 1 0,3-13-5 0,4 11 6 16,-4-11-3-16,1 10 0 0,-1-10 0 0,4 10-4 15,-4-10-2-15,0 7 5 0,0-7-10 0,3 8 8 16,-3-8 16-16,0 0-17 0,3 11-7 0,-3-11 1 16,0 0-8-16,0 9-21 0,0-9-23 0,0 0-21 15,2 9-26-15,-2-9-31 0,0 0-24 0,0 0-30 16,0 0-49-16,0 0-96 0,0 0-183 0,0 0-548 16,0 0 243-16</inkml:trace>
          <inkml:trace contextRef="#ctx0" brushRef="#br0" timeOffset="13590.3408">16565 10028 101 0,'0'0'241'16,"0"0"-18"-16,13 4-11 0,-13-4-18 0,5 5-9 0,-5-5-12 16,8 9-16-16,-6-2-2 0,1 0-11 0,-2 3-12 15,2-1-8-15,-6 3-6 0,2 1-6 0,-2-2-8 16,-1 2-10-16,-1 1-7 0,-2 5-7 0,-3-1-8 15,1 1-1-15,0-6-7 0,-4 3-8 0,-1 2-2 16,0-2-5-16,-1-3-4 0,0 3-3 0,1-3-2 16,-3 0-3-16,4-2-29 0,2 0-34 0,-2-1-48 15,3-1-33-15,-2-2-53 0,6-1-83 0,-1-4-185 16,7-2-462-16,-9 6 204 0</inkml:trace>
        </inkml:traceGroup>
        <inkml:traceGroup>
          <inkml:annotationXML>
            <emma:emma xmlns:emma="http://www.w3.org/2003/04/emma" version="1.0">
              <emma:interpretation id="{B9518A4E-FCBE-44CF-920C-575CEC5EFCE1}" emma:medium="tactile" emma:mode="ink">
                <msink:context xmlns:msink="http://schemas.microsoft.com/ink/2010/main" type="inkWord" rotatedBoundingBox="19629,10922 20507,10895 20533,11748 19655,11775"/>
              </emma:interpretation>
            </emma:emma>
          </inkml:annotationXML>
          <inkml:trace contextRef="#ctx0" brushRef="#br0" timeOffset="14754.9339">18081 9744 99 0,'0'0'266'15,"0"0"-18"-15,0 0-11 0,0 0-10 0,-9-6-15 16,9 6-13-16,0 0-17 0,0 0-11 0,0-13-11 15,0 13-10-15,0 0-18 0,0 0-4 0,0 0-18 16,6-18-9-16,-6 18-3 0,11-10-12 0,-6 4-9 16,1 1-10-16,1-1 0 0,4 0-12 0,1-3-4 15,0 3-3-15,2-3-7 0,-3 2-3 0,2-1-3 0,0 0-4 16,1 1-2-16,-1-1-2 0,0 2-4 0,1-1-5 16,-2 2 0-16,1-1-2 0,0-1-3 0,-4 5 1 15,0 1-6-15,1-3-3 0,-10 4 1 0,15-5-2 16,-15 5-2-16,12 0-1 0,-12 0 1 0,0 0-4 15,13 6 0-15,-9-1-1 0,-4-5 3 0,2 14 0 16,-1-7-2-16,-1-7 3 0,-3 20-6 0,1-9 6 16,-2 5 0-16,-4 4 2 0,0-2-3 0,1 1 1 15,-5 2-4-15,2-2 4 0,-7 12 2 0,1-2 0 16,0-3-3-16,-3 2 3 0,7-7 1 0,-10 6 1 16,6-7-1-16,2 1 3 0,-3-5-2 0,0 3 1 15,2-1-4-15,-1-2-1 0,1 0 12 0,3-4-1 16,-5 2-2-16,6-3 7 0,-1 0-5 0,2-3 2 15,0 0-6-15,0 2 5 0,4-7-6 0,-2 2 6 0,2 0-3 16,-1 0-1-16,7-5-1 0,-7 6 9 16,7-6 3-16,0 0 5 0,-11 4 13 0,11-4 1 15,0 0-3-15,0 0 1 0,0 0-4 0,0 0-5 0,0 0 3 16,0 0-6-16,0 0-8 0,-5-16 1 0,5 16 1 16,0 0-7-16,10-15-1 0,-10 15 1 0,12-11-2 15,-5 5 0-15,0 0 0 0,1 1-4 0,4-1-3 16,-5 3 6-16,5 1-6 0,0-2 10 0,3 2-13 15,-2 1 3-15,3-3 0 0,-2 4-2 0,3-1 3 16,-2 1 2-16,7-1-7 0,-4 1 2 0,1 0-2 16,5 1 4-16,-4 0-3 0,-2 0 1 0,-1 3 3 15,-3-3-7-15,1 3 6 0,-1-2 1 16,-4 2-3-16,2-4-2 0,-2 4-17 0,-2-2-20 0,2 2-26 16,-3 1-33-16,-7-5-41 0,10 6-45 0,-4 0-48 15,1-2-76-15,-7-4-213 0,9 5-562 0,-9-5 248 16</inkml:trace>
          <inkml:trace contextRef="#ctx0" brushRef="#br0" timeOffset="14986.3155">18831 10101 101 0,'0'0'264'0,"8"13"-18"15,-7-5-13-15,0 1-18 0,-2 2-13 0,1 2-9 0,0-4-12 16,-4 6-20-16,-1-2-10 0,-1 0-13 0,-2 6-13 16,-1-1-10-16,-3-1-12 0,1 2-9 0,-2-4-7 15,-5 3-8-15,1-2-8 0,0-3-24 0,0 1-37 16,-1-1-42-16,0 1-32 0,1-2-72 0,3-5-92 16,1 1-165-16,6-4-426 0,0-2 189 0</inkml:trace>
        </inkml:traceGroup>
        <inkml:traceGroup>
          <inkml:annotationXML>
            <emma:emma xmlns:emma="http://www.w3.org/2003/04/emma" version="1.0">
              <emma:interpretation id="{9097CC38-2B24-4910-8E5B-A344DADEF9AD}" emma:medium="tactile" emma:mode="ink">
                <msink:context xmlns:msink="http://schemas.microsoft.com/ink/2010/main" type="inkWord" rotatedBoundingBox="22380,10882 22891,10867 22907,11417 22397,11432"/>
              </emma:interpretation>
            </emma:emma>
          </inkml:annotationXML>
          <inkml:trace contextRef="#ctx0" brushRef="#br0" timeOffset="16437.1614">20777 9566 41 0,'-6'3'203'0,"6"-3"-18"0,-16 9-13 16,10-6-12-16,-1 3-10 0,7-6-17 16,-11 9-10-16,7-5-8 0,4-4-9 0,-7 8-4 15,7-8-11-15,-6 9-7 0,3-4-5 0,3-5-2 0,0 0-4 16,0 0-2-16,0 14-4 0,0-14-4 16,0 0-1-16,9 13-3 0,-5-8-1 0,3 0-3 0,-1-1-4 15,3 2-1-15,0 0-6 0,3-1-5 16,-2-5-2-16,4 6-4 0,1-3-2 0,0 3-4 0,-1-4 0 15,2 0-4-15,-3 3 0 0,2 1-4 0,-1 0-4 16,1-4 0-16,-1 0-3 0,0 6 0 0,-1-3 2 16,0 0-3-16,1 2-3 0,-1 3 0 0,-1-5 0 15,0 5-2-15,-1-4 0 0,2 2 0 0,-2 3 3 16,1-1-3-16,-2 1-1 0,1 2 3 0,0-5 0 16,0 5 3-16,-2-2-1 0,0-1 1 0,1 2 1 15,-5-1 3-15,2 1 0 0,-1-2-2 0,-1 2 2 16,0 0 1-16,-1-6 0 0,-1 7 4 0,-2-2-4 15,0 2 4-15,-1-4-5 0,-2 4 5 0,-3-5 3 16,-6 3 4-16,0-2-3 0,-2 1 1 0,-8 0 3 16,1-4 1-16,-6 1-6 0,2-3-1 0,0 0-3 15,-3 1 2-15,2-3-2 0,-2 0-2 0,3-2 0 16,0 2 0-16,1-1-5 0,0-1 1 0,1 0 0 0,5 0-11 16,2-1-25-16,0 1-27 0,0 0-34 0,3 0-46 15,-1-2-44-15,13 2-59 0,-16-2-229 16,16 2-501-16,0 0 221 0</inkml:trace>
          <inkml:trace contextRef="#ctx0" brushRef="#br0" timeOffset="15957.3924">20826 9546 261 0,'0'0'262'0,"13"0"-15"0,-13 0-17 0,18-1-14 15,-2 2-13-15,-3-2-11 0,3 0-15 0,1 1-9 16,0 0-13-16,0-2-14 0,1 2-13 0,0 0-8 16,-1 0-8-16,5-2-16 0,-6 2-6 0,3-1-8 15,-3 0-9-15,-1-2-7 0,0 1-6 0,2 1 2 16,-6 1-12-16,0 0-6 0,2-1-8 0,-3-1-1 16,-10 2-13-16,17 0-17 0,-17 0-23 0,13-2-26 15,-13 2-32-15,6-2-36 0,-6 2-49 0,0 0-43 16,0 0-249-16,0 0-491 0,0 0 217 0</inkml:trace>
        </inkml:traceGroup>
      </inkml:traceGroup>
    </inkml:traceGroup>
    <inkml:traceGroup>
      <inkml:annotationXML>
        <emma:emma xmlns:emma="http://www.w3.org/2003/04/emma" version="1.0">
          <emma:interpretation id="{92445279-8A16-47EB-A024-59CA8D1AFC86}" emma:medium="tactile" emma:mode="ink">
            <msink:context xmlns:msink="http://schemas.microsoft.com/ink/2010/main" type="paragraph" rotatedBoundingBox="11440,11099 14535,11210 14519,11670 11423,1155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854223-A2EB-4522-BCF0-BD191F9F38EF}" emma:medium="tactile" emma:mode="ink">
              <msink:context xmlns:msink="http://schemas.microsoft.com/ink/2010/main" type="line" rotatedBoundingBox="11440,11099 14535,11210 14519,11670 11423,11559"/>
            </emma:interpretation>
          </emma:emma>
        </inkml:annotationXML>
        <inkml:traceGroup>
          <inkml:annotationXML>
            <emma:emma xmlns:emma="http://www.w3.org/2003/04/emma" version="1.0">
              <emma:interpretation id="{D703E73B-149B-4576-9FEF-190DAB5371D4}" emma:medium="tactile" emma:mode="ink">
                <msink:context xmlns:msink="http://schemas.microsoft.com/ink/2010/main" type="inkWord" rotatedBoundingBox="13139,11160 14535,11210 14519,11648 13123,11598"/>
              </emma:interpretation>
            </emma:emma>
          </inkml:annotationXML>
          <inkml:trace contextRef="#ctx0" brushRef="#br1" timeOffset="-310946.3762">11450 9976 57 0,'0'0'170'0,"0"0"-10"0,0 0-11 16,0 0-14-16,0 0-4 0,0 0-6 0,0 0-6 0,0 0-8 15,0 0-1-15,0 0-6 0,0 0 2 16,0 0-5-16,0 0-3 0,0 0-6 0,0 0-3 16,0 0-4-16,0 0-4 0,0 0-4 0,0 0-3 15,0 0 1-15,0 0-4 0,0 0 4 0,0 0-4 0,18-17-3 16,-18 17-6-16,0 0-1 0,0 0-5 0,3-10-3 16,-3 10 0-16,6-7-2 0,-6 7-7 15,5-6-4-15,-5 6 0 0,11-8-6 0,-5 2 0 0,-1 3-5 16,-5 3-3-16,12-9-5 0,-7 5 0 0,3-1 1 15,-8 5-5-15,13-9 2 0,-8 5-1 16,5 0-4-16,-3-1 1 0,3 0 1 0,-4 2-2 0,5-2-2 16,-5 1 1-16,5 0 2 0,-11 4 1 0,14-5-6 15,-8 2 0-15,-6 3 0 0,14-4-1 0,-6 3 0 16,-8 1-2-16,14-4-3 0,-14 4 6 0,15-4-8 16,-8 2 3-16,-7 2 0 0,14-4-4 0,-14 4 5 15,15 0-4-15,-8-2 4 0,-7 2-5 0,12 0 3 16,-12 0-3-16,0 0-2 0,16 0 2 0,-16 0-3 15,0 0 1-15,0 0-4 0,10 2 3 0,-10-2 1 16,0 0 0-16,9 9-2 0,-9-9-1 0,0 0 0 16,1 12 2-16,-1-12 1 0,0 15-3 0,0-15 3 0,-5 15 1 15,2-8 1-15,3-7 0 0,-5 17 1 0,1-9-1 16,-1 0-1-16,3-1-3 0,-3 4 8 0,1-3-4 16,-2 5 1-16,0-5-1 0,0 0 2 0,-1 4-1 15,3 0 0-15,-2-2 0 0,-1 1 1 0,1 0 2 16,-2-1 2-16,2 1 5 0,-2 0 0 0,-2 0-1 15,3-1 3-15,-1-1-6 0,-1 2 7 0,3-3-7 16,1 0 1-16,-3 1 6 0,-1 0-2 0,4-2-5 16,0-2 3-16,1 1-2 0,-4 0 2 0,4 1-1 15,-4-1 5-15,8-6-8 0,-9 8 1 0,4-4 2 16,5-4-4-16,-11 9 3 0,5-4-3 0,6-5-1 16,-11 7 0-16,3-4 4 0,8-3-4 0,-10 5 3 15,10-5-4-15,-12 3 0 0,8 2 2 0,4-5-4 0,-10 4 3 16,10-4 4-16,0 0-5 0,-9 2 0 0,9-2 7 15,0 0 3-15,0 0-3 0,0 0 4 16,-11 2 7-16,11-2-4 0,0 0-2 0,0 0 1 16,0 0-1-16,0 0-4 0,0 0 5 0,0 0-7 0,0 0-6 15,0 0 5-15,0 0-2 0,28-15 0 0,-28 15-2 16,11-1 1-16,-11 1-7 0,14-2 7 16,-5 1-3-16,-9 1-3 0,19 1 2 0,-9-1 3 0,-10 0-9 15,18 2 2-15,-9-1 4 0,1 1 0 0,1 1-7 16,-1-2 8-16,-1 1 0 0,1 2-3 0,5 1-3 15,-3-4 0-15,-1 4 3 0,-1-5 2 0,4 4-1 16,-1-2 5-16,1 2-4 0,-2-1 0 0,-4-1-1 16,5 0 5-16,-6 0-4 0,8 0 3 0,-6-2 4 15,-2 3-5-15,-7-3 3 0,17 3 0 0,-6-2-3 16,-11-1-3-16,13 0 12 0,-13 0-12 0,10 0 2 16,-10 0 0-16,0 0 4 0,11 0-6 0,-11 0 3 15,0 0-4-15,12 0-3 0,-12 0 6 0,0 0-9 16,0 0-10-16,0 0-22 0,0 0-14 0,0 0-16 15,0 0-26-15,0 0-24 0,0 0-27 0,0 0-28 16,0 0-22-16,0 0-39 0,0 0-255 0,0 0-529 16,0 0 234-16</inkml:trace>
          <inkml:trace contextRef="#ctx0" brushRef="#br1" timeOffset="-310371.8717">12038 10107 66 0,'0'0'264'16,"0"-13"-16"-16,0 13-10 0,0 0-15 0,0 0-18 15,0 0-11-15,0 0-25 0,0 0-14 16,0 0-19-16,0 0-13 0,0 0-13 0,0 0-10 0,0 0-10 16,0 0-10-16,0 0-6 0,-26 18-1 0,22-11-1 15,4-7-12-15,-8 10-3 0,3-3-3 0,2-1-6 16,3-6-1-16,-9 14-5 0,5-8 0 0,4-6 1 15,-1 11 0-15,1-11 2 0,1 15 3 0,-1-15 9 0,6 12 0 16,-4-8-4-16,6 2 5 0,-2 0-2 16,3-1-3-16,-1-2-5 0,5 0-2 0,1 2-2 15,3-3-6-15,-3 1-1 0,2 0-4 0,1-3 0 16,-3 0-6-16,1-3 0 0,-3 2-3 0,5-1-4 0,-3-1-1 16,0-2 2-16,-1 0 3 0,-4 2 2 15,3-4-7-15,-6 1-3 0,4-2 2 0,-3 2 0 0,-1-3-5 16,-2 0-2-16,3-1-1 0,-2-1 1 0,-3 1-3 15,0-1 3-15,2-1-2 0,-4 1-1 0,-3-2 2 16,3 13 3-16,-1-19-8 0,-1 9 4 0,0 2-1 16,2 8 1-16,-5-15 6 0,2 6-8 0,3 9 3 15,-8-10-5-15,3 4-1 0,5 6-1 0,-10-11-1 16,10 11 1-16,-9-6-3 0,0 3 4 16,9 3-3-16,-14-3 0 0,5 3 0 0,9 0 0 0,-19-3 3 15,9 2 0-15,10 1-6 0,-18 1 1 0,9 3 0 16,9-4 5-16,-18 5-8 0,11-2 7 0,1 0-5 15,-2 1-2-15,-1 1 0 0,1-2 4 0,3 3-1 0,-4 0 1 16,2 0-4-16,5 0-8 0,-3 0-19 16,-3 3-11-16,8-9-21 0,-4 12-18 0,2-6-27 15,2-6-24-15,-1 15-34 0,-2-9-36 0,3-6-35 16,0 0-286-16,6 15-564 0,1-12 250 0</inkml:trace>
          <inkml:trace contextRef="#ctx0" brushRef="#br1" timeOffset="-309900.6818">12475 10115 130 0,'12'0'232'0,"-12"0"-18"15,0 0-19-15,0 0-16 0,0 0-14 0,0 0-10 16,0 0-5-16,0 0-11 0,-5 16-6 0,5-16-7 16,0 0-2-16,-7 18-7 0,7-18-5 0,-4 12-3 15,3-6-7-15,1-6-1 0,0 16-2 0,0-16-9 16,0 17 2-16,1-11-2 0,-1-6-2 0,6 15-1 16,-4-9 2-16,2 3 2 0,2-3 2 0,1 3-3 15,1-3-2-15,3 0-6 0,1 0 2 0,-2-1-14 16,6 1-8-16,-2-4-3 0,-1 1-5 0,4 2 0 15,-3-5-6-15,3 1-3 0,-1-2-3 0,1-1-6 16,-1 1-5-16,1-4-3 0,-3 2 0 0,3 0 9 16,-5-3-7-16,3 2-12 0,-2-4-1 0,-3 1 2 15,3-2 2-15,-3-1-1 0,-2-1-6 0,2 1-1 16,-3 2 0-16,-2-4-3 0,0 4-2 0,0-2 6 16,-2 0-4-16,-3 10-5 0,0-16 12 0,0 9-9 0,0 7-8 15,-3-18 7-15,2 10 0 0,-4 1-3 16,5 7-3-16,-12-13-4 0,6 8 3 0,-3 1-1 0,2-1 0 15,-2 0-1-15,9 5 2 0,-15-3 2 0,4 1-2 16,-3 2-1-16,2 2-5 0,-2 0-12 0,1-1-21 16,-2 3-24-16,-1-3-24 0,2 4-30 0,-3-3-37 15,1 4-50-15,0 1-62 0,2-3-324 0,0-2-638 16,-1 0 282-16</inkml:trace>
        </inkml:traceGroup>
        <inkml:traceGroup>
          <inkml:annotationXML>
            <emma:emma xmlns:emma="http://www.w3.org/2003/04/emma" version="1.0">
              <emma:interpretation id="{561EE494-F074-46E0-A68A-C5D71AC25019}" emma:medium="tactile" emma:mode="ink">
                <msink:context xmlns:msink="http://schemas.microsoft.com/ink/2010/main" type="inkWord" rotatedBoundingBox="11437,11170 12383,11204 12369,11593 11423,11559"/>
              </emma:interpretation>
            </emma:emma>
          </inkml:annotationXML>
          <inkml:trace contextRef="#ctx0" brushRef="#br1" timeOffset="-320128.9477">9748 9983 21 0,'0'0'179'0,"10"-3"-13"0,-10 3-9 16,0 0-10-16,7-4-11 0,-7 4-6 0,0 0-6 16,0 0-10-16,0 0-5 0,8-2-7 0,-8 2-1 15,0 0-5-15,0 0-5 0,0 0-6 0,2-9-3 16,-2 9-2-16,0 0-7 0,0 0-6 0,7-6-2 16,-7 6-3-16,0 0-3 0,0 0 1 0,0 0 0 15,0-11-8-15,0 11-1 0,0 0-5 0,5-8 1 16,-5 8 1-16,0 0-3 0,0-12-5 0,0 12 7 0,6-9-5 15,-6 9 1-15,5-12-6 0,-2 8-1 16,-3 4 1-16,5-11 2 0,-5 11 0 0,4-9 2 0,-1 3-9 16,-3 6 5-16,2-10-1 0,-2 10-4 0,5-11 2 15,-5 11 0-15,3-6-2 0,-3 6 3 0,0 0-2 16,3-10 2-16,-3 10-5 0,0 0-6 0,0 0-1 16,3-9-1-16,-3 9-2 0,0 0-4 0,0 0-2 15,0 0 0-15,0 0-4 0,0 0-1 0,0 0-1 16,0 0-1-16,0 0-1 0,0 0 2 0,0 0-3 15,0 0-5-15,-6 34 5 0,6-26-4 0,0-8 1 16,-3 15-4-16,3-5 5 0,-2-2-2 0,2-8 2 16,-5 21 1-16,5-8-1 0,0-3 3 0,0-10 2 15,-3 17 2-15,3-4-2 0,0-2 7 0,0 2-3 16,3-4 7-16,-6 3-4 0,3-12 6 0,0 18-6 16,0-7 8-16,0 1-3 0,3-4-1 0,-3-8 0 15,0 17 4-15,2-8-6 0,-2-9 4 0,0 14-1 16,3-5-1-16,-3-1-1 0,0-8 4 0,5 11-1 15,-5-3 0-15,0-8 0 0,0 8-5 0,0-8 0 0,6 12-2 16,-6-12 1-16,0 9-6 0,0-9 4 0,0 0-4 16,0 10 1-16,0-10 0 0,0 0 1 0,6 9-5 15,-6-9-10-15,5 7-4 0,-5-7-14 0,4 8-25 16,-4-8-26-16,0 0-23 0,0 0-28 0,2 8-20 16,-2-8-38-16,0 0-46 0,0 0-76 0,0 0-187 15,17-15-531-15,-9 9 235 0</inkml:trace>
          <inkml:trace contextRef="#ctx0" brushRef="#br1" timeOffset="-319573.591">10054 10039 239 0,'0'0'242'0,"0"0"-8"0,0 0-23 0,0 0-14 15,0 0-22-15,0 0-21 0,0 0-13 0,0 0-14 0,0 0-10 16,0 0-8-16,0 0-8 0,0 0-6 0,0 0-2 15,0 0-4-15,3 25-7 0,-3-25 1 0,-3 12-5 16,3-12-7-16,-1 15-5 0,-4-9 0 0,5-6-8 16,0 13 0-16,0-13-7 0,0 13 3 0,0-13-2 15,0 12 0-15,0-12-2 0,0 12 9 0,0-12-5 16,6 10 2-16,-1-6 2 0,-5-4-6 0,5 10-2 16,2-8-2-16,-7-2-1 0,14 6-12 0,-6-3 4 15,-8-3-3-15,14 1 1 0,-14-1-6 0,14 1-1 16,-14-1-3-16,17-2-2 0,-9-1 0 0,-8 3-8 15,14-3-1-15,-5-2 5 0,-4 1-4 16,0-2-2-16,2 0 7 0,-2 0-11 0,-5 6 2 0,12-15-5 16,-7 8 2-16,-3-1-5 0,2-1 3 0,-3 0 1 0,-1 9-14 15,2-18 13-15,0 5-6 0,-2 4 13 16,0 9-15-16,-5-18 5 0,4 8 1 16,-2 2-2-16,3 8 6 0,-7-14-10 0,7 8 4 0,0 6 1 15,-6-14-3-15,3 8-2 0,3 6-3 0,-8-10-1 0,5 4 5 16,3 6-3-16,-6-8 0 0,6 8 5 15,-5-6-1-15,5 6 0 0,0 0 1 0,-9-6-3 0,9 6 2 16,0 0-1-16,-11-1-4 0,11 1 16 0,0 0-20 16,-14 1 7-16,14-1 0 0,-9 4-1 0,9-4-4 15,-12 6 3-15,7-1-4 0,5-5 7 0,-10 7-2 16,3-1 0-16,5 1-4 0,-6 0 10 0,8-7-7 16,-9 14 4-16,6-9-7 0,1 2-5 0,2-7-19 15,-7 11-17-15,2-2-15 0,0-3-23 0,5-6-21 16,-1 12-27-16,1-12-29 0,0 15-24 0,0-15-35 15,6 10-287-15,-6-10-547 0,9 5 242 0</inkml:trace>
          <inkml:trace contextRef="#ctx0" brushRef="#br1" timeOffset="-319035.9795">10430 10031 84 0,'0'0'222'0,"0"0"-21"0,0 0-21 0,0 0-16 0,0 0-7 16,0 0-9-16,0 0-6 0,5 12 4 0,-5-12-8 15,0 0-9-15,-5 16-7 0,5-16-4 0,-4 11-11 16,-1-2-1-16,5-9-9 0,-3 14 1 0,1-6-4 16,2-8-3-16,-3 14-6 0,3-6 7 0,0-8-9 15,0 17-3-15,0-17-1 0,0 12-4 0,0-12 1 16,3 12 0-16,-1-3 7 0,1-3-6 0,-3-6-6 15,9 12 5-15,-4-6-8 0,0-3-4 0,4 2-5 16,0-1-1-16,2 0-2 0,-2 1-1 16,1-4-1-16,2 1-8 0,-1-2-8 0,-3 0 4 0,4 0-5 15,2 0-1-15,-3-2-7 0,2 2 1 0,-1-3-2 16,0-2-2-16,-1 0-2 0,-1 2-5 0,0-3 6 16,0-3 0-16,-1 0-5 0,0 1 1 0,1-1 6 15,-1-1-13-15,-4 0 1 0,-2-1 4 0,2 0 4 16,-3 1-12-16,3-3-1 0,-5 2 0 0,0-1 2 15,-5 2 5-15,5 10-5 0,-2-21-2 0,-3 15-3 16,0-7 15-16,2 6-20 0,-1 0 2 0,4 7-1 0,-10-12-2 16,4 9 4-16,6 3 0 0,-13-9-4 0,4 9-2 15,9 0 2-15,-17-2-10 0,17 2-19 0,-17 2-23 16,17-2-20-16,-19 4-34 0,5 1-27 16,2-2-39-16,2 4-49 0,-2-2-69 0,0 1-297 0,2-4-633 15,-2 2 280-15</inkml:trace>
        </inkml:traceGroup>
      </inkml:traceGroup>
    </inkml:traceGroup>
    <inkml:traceGroup>
      <inkml:annotationXML>
        <emma:emma xmlns:emma="http://www.w3.org/2003/04/emma" version="1.0">
          <emma:interpretation id="{BAB3D767-3CAE-4B30-B02F-6A916351CEB7}" emma:medium="tactile" emma:mode="ink">
            <msink:context xmlns:msink="http://schemas.microsoft.com/ink/2010/main" type="paragraph" rotatedBoundingBox="11232,12133 24203,12569 24175,13391 11205,129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27B9D63-A0B0-4061-BE77-36E7962E8481}" emma:medium="tactile" emma:mode="ink">
              <msink:context xmlns:msink="http://schemas.microsoft.com/ink/2010/main" type="line" rotatedBoundingBox="11232,12133 24203,12569 24175,13391 11205,12955"/>
            </emma:interpretation>
          </emma:emma>
        </inkml:annotationXML>
        <inkml:traceGroup>
          <inkml:annotationXML>
            <emma:emma xmlns:emma="http://www.w3.org/2003/04/emma" version="1.0">
              <emma:interpretation id="{32C7A86E-7D2B-4D96-A344-9CF5DFD8C72F}" emma:medium="tactile" emma:mode="ink">
                <msink:context xmlns:msink="http://schemas.microsoft.com/ink/2010/main" type="inkWord" rotatedBoundingBox="11231,12160 14478,12269 14460,12791 11214,12682"/>
              </emma:interpretation>
            </emma:emma>
          </inkml:annotationXML>
          <inkml:trace contextRef="#ctx0" brushRef="#br1" timeOffset="-255122.424">11344 11026 91 0,'0'0'159'16,"8"-5"-7"-16,-8 5-11 0,0 0-3 0,9-5-5 16,-9 5-7-16,0 0 1 0,0 0-10 0,4-5-3 0,-4 5-2 15,0 0-4-15,0 0-5 0,0 0-4 16,0 0 4-16,0 0-8 0,8-7 0 0,-8 7-5 16,0 0-6-16,0 0-2 0,0 0-6 0,0 0-2 0,0 0-4 15,0 0-6-15,2-9-4 0,-2 9-2 0,0 0-1 16,0 0 0-16,0 0-5 0,0 0-7 0,0-12-2 15,0 12-7-15,0 0 1 0,0 0-6 0,0 0-3 16,0-12-2-16,0 12-3 0,0 0-5 0,0 0 2 16,5-8-3-16,-5 8-3 0,0 0 1 0,9-8-3 15,-9 8-2-15,8-3 1 0,-8 3-2 0,12-5-1 16,-6 2-3-16,-6 3-1 0,13-3-2 0,-4 0 2 16,-9 3-2-16,14-4 4 0,-5 4-3 0,-9 0 0 15,17 0-1-15,-17 0-2 0,16-2 1 0,-16 2-2 0,14 0 4 16,-14 0 0-16,11 2-2 0,0 1 1 15,-11-3 0-15,14 5 2 0,-8-4-4 0,-6-1 2 0,15 7 0 16,-5-4-1-16,-4 2 2 0,-6-5 0 16,12 7-3-16,-7-2 0 0,2-1 0 0,-7-4 3 0,10 9-4 15,-5-3 0-15,-5-6 1 0,7 11-1 0,-6-6 4 16,-1-5 4-16,4 14-7 0,-4-14 6 0,2 10-3 16,-2-10 8-16,0 14-7 0,0-14-2 0,-5 15-1 15,4-9 1-15,-3 2 1 0,4-8-1 0,-9 13 1 16,6-4 2-16,-3-2-2 0,1 0 1 0,-3 0-1 15,2 3 2-15,-3-5-1 0,1 1-1 0,3 1-1 16,-3 1 1-16,-1-3-1 0,2 0 1 0,-2-2 1 16,3 2 3-16,-1-1-7 0,1 1 2 0,6-5 3 15,-13 6 1-15,7-2 3 0,6-4-7 0,-11 2 2 16,11-2-2-16,-6 2 2 0,6-2 1 0,0 0-4 16,0 0 4-16,-11 4-2 0,11-4 4 0,0 0-5 15,0 0 2-15,0 0 1 0,0 0 1 0,0 0-2 16,0 0 0-16,0 0 1 0,0 0-5 0,0 0 2 0,0 0-3 15,0 0 2-15,0 0 0 0,0 0-1 16,39-5 0-16,-31 4 3 0,-8 1-5 0,19-2-2 16,-8 2 6-16,3 0 3 0,-14 0-8 0,18 2 3 0,-9-2-3 15,0 1 0-15,-9-1 3 0,16 1-4 0,-16-1 2 16,12 6 0-16,-5-5 1 0,-7-1 0 16,10 6-1-16,-10-6-2 0,7 7 2 0,-7-7-1 0,4 6 1 15,-4-6 1-15,6 10-1 0,-3-5 0 0,-3-5 2 16,2 13-2-16,-2-13-2 0,1 12 7 0,-1-12-2 15,0 12-1-15,0-12 1 0,0 11 1 0,0-11-1 16,-1 14-4-16,1-14 0 0,-2 11 0 0,2-11 2 16,-7 12 2-16,7-12 0 0,-5 11 1 0,4-6 0 15,1-5-1-15,-7 11 2 0,1-7-2 0,1 1 6 16,-2 1-4-16,7-6 6 0,-15 9-5 0,8-3-4 16,-4-4 3-16,2 3 0 0,-2-2 1 0,1 2 3 15,-4-1-2-15,2-1 4 0,0 0-5 0,2 0 4 16,1-3-2-16,9 0-3 0,-19 2 0 0,10-2 5 15,9 0-1-15,-20 0 3 0,20 0-2 0,-17-1-1 0,17 1 4 16,-14-1-6-16,14 1 1 0,-11-5 1 16,3 3-2-16,8 2 1 0,-9-5 1 0,9 5-2 0,-8-4 2 15,8 4-3-15,-5-8 4 0,5 8-6 0,0 0 0 16,-4-9-16-16,4 9-13 0,0 0-19 0,0 0-25 16,0 0-24-16,9-15-35 0,-9 15-39 0,12-7-36 15,-5 4-276-15,-7 3-522 0,12-6 231 0</inkml:trace>
          <inkml:trace contextRef="#ctx0" brushRef="#br1" timeOffset="-254542.7999">11877 11196 110 0,'0'0'213'16,"0"0"-19"-16,0 0-22 0,0 0-15 0,0 0-10 15,0 0-1-15,0 0-18 0,0 0-5 0,0 0-6 16,0 0-6-16,-5 22-3 0,5-22-9 0,-2 14-2 0,-1-7-7 16,-1 1-3-16,4-8-4 0,-8 13-2 15,8-5-8-15,0-8 1 0,-3 14-7 0,3-5-2 16,0-9 2-16,0 15-1 0,0-15 1 0,3 12-3 0,0-7 1 15,2 1 0-15,0 0 0 0,-5-6-10 16,16 10-5-16,-8-6-3 0,1-1-1 0,-2-1-5 16,5 0-4-16,0 2-2 0,-2-4-1 0,2 3-3 0,-12-3-8 15,16-3-1-15,-1 3 1 0,-1-2 6 16,-5 0-7-16,0 0-3 0,4-4 3 0,-5 1 0 0,2 1-5 16,0-5 1-16,-3 3 0 0,-1 0-1 0,2 0 0 15,-4-3-2-15,3 0-1 0,-3 1 4 0,2-2-10 16,-4 1 7-16,-2 0 0 0,3 0-2 0,-1-4-4 15,0 5-1-15,-2 8-2 0,-7-19 0 0,3 10-4 16,0 0 4-16,0 2-4 0,-3 0 1 0,-1-3 0 16,2 4-2-16,-1 0 4 0,-3 1-5 0,2-2 3 15,-5 1-1-15,5 3-2 0,-5-2 3 0,-1 1-4 16,1 0 8-16,3 2-5 0,-2-1 0 0,-1 2-3 0,2 0 0 16,-1 0 2-16,12 1-2 0,-19 0 1 0,19 0 0 15,-17 1-2-15,12 0 1 0,5-1-1 16,-17 4 4-16,8-2-1 0,9-2-5 0,-14 8 4 0,10-3-1 15,-2-3-5-15,6-2-11 0,-11 10-14 0,5-4-21 16,-1 0-20-16,3 3-22 0,-1-4-32 0,5-5-31 16,-4 14-35-16,0-9-58 0,4-5-219 0,0 0-506 15,6 18 224-15</inkml:trace>
          <inkml:trace contextRef="#ctx0" brushRef="#br1" timeOffset="-254014.116">12397 11302 24 0,'0'0'290'0,"0"0"-12"16,0 0-17-16,0 0-16 0,0 0-24 0,0 0-23 15,0 0-19-15,0 0-20 0,0 0-18 0,0 0-12 16,0 0-14-16,0 0-11 0,0 0-7 0,0 0-10 0,0 0-4 16,0 0-6-16,0 0-1 0,0 0-8 0,0 0-2 15,-11 31-5-15,11-31-6 0,0 10 0 16,0-10-2-16,4 11-5 0,-4-11 2 0,1 10-1 16,-1-10-1-16,3 11-2 0,1-7-2 0,1 2 1 0,0 0-3 15,-5-6 4-15,13 7-7 0,-4-2 5 0,1 0-8 16,2-1-6-16,1-1 1 0,1 0 1 15,2 0-4-15,-1 0-1 0,2-3-4 0,1 1-3 0,-1-1-2 16,3-1 2-16,0 1-4 0,-3-3 0 0,-1 3-1 16,1-5 2-16,-3 1-3 0,-1 1-5 0,3-2 3 15,-5-1 1-15,0 2 0 0,0-3 6 0,1-1-2 16,-3 0-3-16,-1 3-1 0,-2-6 10 0,-1 1-6 16,1 0 6-16,-4 2-9 0,3-4 3 0,-5-1 2 15,0-1-5-15,0 2 3 0,-1 0 4 0,-5 0-11 0,0-2 2 16,-3 2-2-16,-1 3-9 0,1 1 3 15,-5-1 1-15,0 0 5 0,-2 4-4 0,-6-2 0 16,7 5-5-16,-5-2 2 0,0 3 10 0,-4 1-13 0,5 0-3 16,-3 1-3-16,5 3-19 0,-3-2-24 15,-1 5-25-15,2-3-33 0,-3 4-44 0,2 1-60 16,5-5-68-16,-5 3-291 0,6 0-617 0,5-1 274 16</inkml:trace>
          <inkml:trace contextRef="#ctx0" brushRef="#br1" timeOffset="-266127.5368">9624 10910 67 0,'0'0'191'0,"0"0"-13"0,0 0-2 0,0 0-15 0,0 0-7 15,0 0-12-15,0 0-11 0,0 0-6 0,0 0-7 16,0 0-7-16,3-8-5 0,-3 8-9 0,0 0-10 15,0 0-5-15,0 0-5 0,0 0-9 0,0 0 0 16,0 0-1-16,0 0-5 0,0 0-2 0,0 0-3 16,0 0-2-16,-6-16-4 0,6 16-3 0,0 0 1 15,0 0-7-15,0 0 5 0,0 0-6 0,0 0 5 16,0 0-3-16,-5-9-2 0,5 9-2 0,0 0-1 16,0 0 0-16,0 0-11 0,0 0 4 0,0 0-3 15,5-14-6-15,-5 14 1 0,6-4-5 0,-6 4-2 16,9-7 0-16,-9 7-5 0,7-5-1 0,-7 5 0 15,12-5-4-15,-12 5 0 0,12-4-1 0,-5 1-1 16,-7 3 0-16,12-1 2 0,-12 1-5 0,17-4 4 16,-12 2-3-16,-5 2 2 0,17 0-3 0,-17 0 2 0,11-3 0 15,-11 3-2-15,12 3-3 0,-12-3 2 0,10 4-1 16,-10-4 0-16,12 3-3 0,-12-3 4 0,12 3-2 16,-7 1-2-16,-5-4-1 0,6 10 2 0,-3-5 0 15,-3-5 1-15,5 13-1 0,-5-9 2 0,0-4 0 16,5 12-1-16,-5-3 3 0,0-9-2 0,0 16-3 15,0-16 5-15,0 17 0 0,-2-8-1 0,2-9-2 16,-3 21 6-16,0-11-3 0,-2 1 5 0,1 2-1 16,-1-1 2-16,0 0-4 0,-1 1 1 0,0 0 4 15,-1 1-2-15,0-3 3 0,-2 3 2 0,1-1 2 16,-3 6 0-16,-2-3-2 0,-1-2 1 0,2 1-1 16,3-1 7-16,-1 0-7 0,-2-2-2 0,3-1 0 15,-1 0 2-15,1 1-3 0,-4-1 4 0,4-2-4 0,0-1 0 16,1 2-1-16,1-4 3 0,0-1-5 0,2 1 4 15,-2-1-2-15,7-5 1 0,-10 8-4 16,10-8 2-16,-4 7 0 0,4-7 0 0,-8 5-2 16,8-5 3-16,0 0 1 0,-9 6-2 0,9-6 4 0,0 0 5 15,0 0 5-15,0 0 6 0,0 0-4 0,0 0-3 16,0 0-3-16,0 0 4 0,0 0-5 0,0 0-3 16,0 0-1-16,0 0 0 0,0 0-6 0,12-24-1 15,-12 24 3-15,11-9 0 0,-6 4-6 0,5-1 4 16,-3 2-3-16,5-2-1 0,-4 1 1 0,1 0 0 15,-2 0-1-15,2 3-1 0,1 0 0 0,-10 2 0 16,19-5-1-16,-11 5 4 0,1-2-1 0,-9 2-1 16,16-2-3-16,-8 0 1 0,-8 2-3 0,12 2 3 15,-12-2 0-15,14 3-3 0,-14-3 2 0,14 4-3 16,-9-1-1-16,-5-3 7 0,9 8-1 0,-1-4-6 16,-3-1 7-16,2 4-1 0,-7-7-1 0,8 11-1 15,-5-5-1-15,3-3 6 0,1 4-3 0,-7-7-4 16,12 7 5-16,-7-2 2 0,2 0-3 0,-7-5 3 0,10 4 1 15,-4 1 0-15,-6-5 3 0,11 3 2 16,-5 0-8-16,-6-3 2 0,10 6 3 0,-10-6-3 16,10 2-1-16,-10-2 3 0,9 2 2 0,-9-2-2 15,0 0 0-15,0 0-2 0,16 0-2 0,-16 0-1 16,0 0-9-16,0 0-16 0,0 0-27 0,13-3-23 16,-13 3-34-16,0 0-36 0,0 0-43 0,7-7-40 0,-7 7-263 15,5-9-531-15,-5 9 235 0</inkml:trace>
          <inkml:trace contextRef="#ctx0" brushRef="#br1" timeOffset="-265531.441">10054 11151 84 0,'0'0'224'15,"0"0"-24"-15,0 0-19 0,0 0-13 16,0 0-14-16,0 0-8 0,0 0-7 0,0 0-8 0,0 0-4 15,0 0-6-15,0 0-7 0,-1 27-6 0,1-27-8 16,-5 12-3-16,5-12-9 0,-3 14-5 0,0-6-5 16,3-8-6-16,-2 13-4 0,2-13-3 0,0 13-9 15,0-13 0-15,-3 9-2 0,3-9-1 0,3 11 0 16,-3-11 0-16,0 0 0 0,8 9 1 0,-8-9-4 16,9 3-2-16,-9-3-2 0,14 4-6 0,-6-2-5 15,1-2 0-15,-9 0-1 0,19-2-4 0,-7-2-3 16,2 1-2-16,-4 0-5 0,2-3 0 0,-4 0-3 15,3-1-1-15,-2-2-1 0,4 1 1 0,-6 0-3 16,-2 0-3-16,4 0 4 0,-1-4-5 0,-2 3-5 0,-3 2 4 16,2-2 2-16,-3-1-2 0,1-1-3 15,-1 5 1-15,-2 6-2 0,0-19 0 0,0 19-4 16,-7-18 2-16,4 10-3 0,-2 1 5 0,-1 1-5 0,0-2 1 16,-3 2 0-16,2 0 4 0,0 0-5 15,-3 0 3-15,3 2-3 0,7 4 3 0,-16-7-5 16,8 5 3-16,-1-2 0 0,9 4 0 0,-17-4-1 0,7 3 1 15,10 1 1-15,-15 1-1 0,15-1-1 0,-16 4-1 16,16-4 2-16,-15 4 2 0,10-2-4 0,5-2 2 16,-14 7 1-16,8-3 0 0,0 4-3 15,6-8 2-15,-11 9 3 0,8-3-6 0,3-6-22 0,-5 15-16 16,5-8-26-16,-4 1-20 0,4-8-25 0,-2 16-33 16,2-7-40-16,0-9-45 0,6 12-214 0,-3-6-480 15,-3-6 212-15</inkml:trace>
          <inkml:trace contextRef="#ctx0" brushRef="#br1" timeOffset="-265176.3396">10379 11162 200 0,'0'0'190'0,"0"0"-7"0,0 0-9 15,0 0-11-15,0 0-13 0,0 0-2 0,-14 26-11 16,12-20-4-16,2-6-7 0,-7 15-8 0,7-9-7 0,0-6-10 16,-2 13 0-16,2-13-8 0,2 18-3 0,-2-11 0 15,0-7 0-15,3 12-2 0,-1-3 2 0,-2-9-3 16,7 13 3-16,1-6-9 0,-2-1 3 0,-1 0-3 16,7-3-8-16,-1 4-3 0,4-2-9 0,-2-2 5 15,1 2-12-15,0-1-4 0,3 0-6 0,-3-2-3 16,0-2-3-16,3 0-2 0,-3 0-4 0,0-2-4 15,2 0 0-15,-2 2-3 0,-2-2-1 0,2-4-3 16,-2 2 0-16,-2-3-4 0,1 0 3 0,-1-1 3 16,1-1-5-16,-3-1-1 0,1 1-3 0,-4-3 1 15,0 0 1-15,3-1-4 0,-7 1-3 0,4-3 2 16,-2 2-1-16,0 0-6 0,-3-3 0 0,0 4 2 16,-3-3 0-16,0 3 2 0,3 3-1 0,-5-2 0 15,1 1-3-15,2 1 1 0,-3 2-4 0,0-1 1 16,-2 2 1-16,7 6-4 0,-13-8 2 0,4 6-1 0,-3 0 7 15,12 2-11-15,-19 0 3 0,19 0-1 16,-22 4-15-16,8 0-21 0,0 0-25 0,2 5-39 16,-5-3-45-16,1 4-49 0,4-5-63 0,-7 5-263 0,7-2-565 15,-2 4 250-15</inkml:trace>
        </inkml:traceGroup>
        <inkml:traceGroup>
          <inkml:annotationXML>
            <emma:emma xmlns:emma="http://www.w3.org/2003/04/emma" version="1.0">
              <emma:interpretation id="{9FC19908-4AFD-4604-B9F7-E95B20B71A70}" emma:medium="tactile" emma:mode="ink">
                <msink:context xmlns:msink="http://schemas.microsoft.com/ink/2010/main" type="inkWord" rotatedBoundingBox="17302,12763 18302,12797 18291,13124 17291,13091"/>
              </emma:interpretation>
            </emma:emma>
          </inkml:annotationXML>
          <inkml:trace contextRef="#ctx0" brushRef="#br0" timeOffset="19414.608">15638 11479 267 0,'-7'-10'272'0,"7"10"-12"16,-2-8-16-16,2 8-18 0,0 0-14 0,-4-9-18 0,4 9-15 15,0 0-13-15,0 0-11 0,0 0-15 0,0 0-12 16,0 0-18-16,-3-9-9 0,3 9-12 0,0 0-10 15,0 0-8-15,0 0-8 0,0 0-7 0,0 0-5 16,0 0-2-16,0 0-2 0,3 32-8 0,-3-32 1 16,0 21-4-16,-1-12-2 0,2 3-4 0,-2 1 0 15,-1-1-1-15,0 3 2 0,0-3-6 0,1 0 0 16,-2 0 1-16,2 0-5 0,0 3-1 0,1-5 4 16,0 4-4-16,0-2-4 0,0-2 4 0,0 2-5 0,0-12 0 15,2 18 0-15,-2-12-3 0,4 0-5 16,-2 4-25-16,-2-10-32 0,4 13-42 0,-3-5-38 15,-1-8-45-15,5 8-59 0,-5-8-265 0,6 3-540 16,-6-3 240-16</inkml:trace>
          <inkml:trace contextRef="#ctx0" brushRef="#br0" timeOffset="19998.1654">15891 11530 107 0,'0'0'230'0,"0"0"-14"0,0 0-9 16,0 0-17-16,4 21-9 0,-4-21-9 0,0 13-6 16,0-5-11-16,0 3-9 0,0-11-7 0,0 19-11 15,-2-7-10-15,2 0-5 0,0-2-5 0,2 4 1 16,-1-2-10-16,2-2-4 0,-1 1-1 0,2-2-7 16,-3 1-3-16,3-4-7 0,-1 3 1 0,2-1 1 15,1-4-2-15,1 0-4 0,-7-4-6 0,14 7-2 16,-2-2-5-16,1-4-5 0,0-2-7 0,1 0 2 15,0-2-10-15,1 1-3 0,1-4-3 0,-3 2-2 16,0-5-3-16,-2 2-2 0,1-2-1 0,0-2-6 16,-1 1-1-16,0-1 2 0,-1-1-5 0,-5-1-4 0,2-1-6 15,-2 1-3-15,-3-2-2 0,2 0 1 0,-3 0-4 16,-1 2 3-16,0-1-4 0,-2 1 1 0,-3-1 3 16,0 2-2-16,-5-1-2 0,4 5-2 0,-2-5-4 15,-1 5 6-15,0 1-2 0,-1-1 1 0,0 4 0 16,2-1 1-16,-1 2 0 0,9 3-6 0,-20-4 4 15,10 4-1-15,10 0 5 0,-22 3-5 16,10 1 2-16,1 1 0 0,3 1-3 0,-2 1 2 0,3 1-1 16,1 2 5-16,1-1-2 0,-2 3 1 0,2 2 2 15,1-2-12-15,4 3-17 0,-1-3-15 0,2-2-17 16,4 5-20-16,1-5-22 0,1 1-18 0,2-2-23 16,2 3-19-16,0-4-28 0,2 0-10 0,3-1-35 15,-1-3-182-15,2-1-454 0,2-2 201 0</inkml:trace>
          <inkml:trace contextRef="#ctx0" brushRef="#br0" timeOffset="20202.615">16283 11608 177 0,'0'0'206'0,"12"-5"2"0,-12 5-1 0,6-4-11 0,-6 4-11 15,0 0-19-15,12-3-21 0,-12 3-15 0,0 0-15 16,0 0-9-16,8 7-10 0,-8-7-7 16,4 9-9-16,-4-9-4 0,-2 12-4 0,2-12-5 15,-2 15-6-15,4-5 1 0,-2-10-4 0,2 21-3 0,-1-13 0 16,3 1-1-16,-2 3 0 0,1-3-4 0,2 2-2 15,2-1-4-15,0 0 1 0,4-3-1 0,2-1-2 16,1-2-3-16,-3 0-3 0,4-1-5 0,0-1 3 16,3-2-9-16,-5-4 1 0,4 3-3 0,-2-5 0 15,2-1 1-15,-4 1-2 0,5-6-3 0,-4 6-3 16,-2-5-2-16,-3-2 3 0,1 1-3 0,-2 0-3 16,0-3 0-16,-5-1-2 0,0 1-1 0,-1 0-3 15,-4 2 3-15,1-2-4 0,-4 3 1 0,1 1-2 16,-2 1-2-16,-6-1 1 0,3 2 1 0,0 2-2 0,-3 2 1 15,1 1-3-15,-5 1 1 0,3 0-1 16,-2 3 2-16,2 0-18 0,-1 0-25 0,-2 4-21 16,-1-2-29-16,2 3-36 0,-1 0-40 0,7 1-56 0,-5 0-225 15,6-2-487-15,2 1 215 0</inkml:trace>
        </inkml:traceGroup>
        <inkml:traceGroup>
          <inkml:annotationXML>
            <emma:emma xmlns:emma="http://www.w3.org/2003/04/emma" version="1.0">
              <emma:interpretation id="{A7667C8E-BBC9-49AA-83E1-8896CD3D4F95}" emma:medium="tactile" emma:mode="ink">
                <msink:context xmlns:msink="http://schemas.microsoft.com/ink/2010/main" type="inkWord" rotatedBoundingBox="18904,12480 22068,12587 22044,13319 18879,13213"/>
              </emma:interpretation>
            </emma:emma>
          </inkml:annotationXML>
          <inkml:trace contextRef="#ctx0" brushRef="#br0" timeOffset="20628.5996">17203 11662 103 0,'0'0'309'0,"0"0"-17"0,0 0-25 0,0 0-19 16,0 0-21-16,0 0-21 0,0 0-17 0,19-8-12 16,-19 8-10-16,21 0-4 0,-4-3-19 0,-3 3-7 15,12-1-10-15,-2 5-13 0,1-3-5 0,12-1-7 16,-11 1-6-16,1 0-10 0,8 2-7 0,-8-3-3 15,-1 0-11-15,1 2-3 0,0-2-6 0,-4 1-8 16,1-2 2-16,-1 1-6 0,-6 0-9 0,-3 0-1 0,1-2-3 16,-2 2-2-16,2 0-4 0,-6-3-6 15,-9 3 5-15,15-1-6 0,-15 1 5 0,12 0-16 16,-12 0-16-16,0 0-14 0,11 0-27 0,-11 0-27 0,0 0-36 16,0 0-31-16,0 0-44 0,0 0-40 0,0 0-79 15,0 0-169-15,-23-17-513 0,14 13 227 16</inkml:trace>
          <inkml:trace contextRef="#ctx0" brushRef="#br0" timeOffset="20856.9914">17548 11448 8 0,'0'0'287'15,"0"0"-31"-15,-12-3-24 0,12 3-16 0,0 0-18 0,0 0-7 16,-17 12-7-16,12-6-14 0,-1 4-2 0,0 2-11 15,1-1-4-15,0 4 0 0,2 0-15 0,0 1-7 16,1 4-10-16,2 1-7 0,0-1-7 0,2 1-10 16,-1 4-5-16,3-2-6 0,2 1-10 0,1-1-5 15,-2-1-3-15,4 3-12 0,-1-4-14 0,-2 0-50 16,1-3-56-16,2 0-65 0,-3-3-94 0,-1-6-302 0,6-3-569 16,-4 4 252-16</inkml:trace>
          <inkml:trace contextRef="#ctx0" brushRef="#br0" timeOffset="23582.9864">18133 11371 237 0,'0'0'281'0,"0"0"-20"0,3-5-18 0,-3 5-26 15,0 0-25-15,0 0-19 0,0 0-18 0,0 0-14 16,0 0-14-16,0 0-5 0,0 0-9 0,0 0-6 16,16 13-4-16,-16-13-8 0,5 13-4 0,-4-5-2 15,2 4-3-15,-3 1-8 0,1-1-6 16,1-1-5-16,-2 4-2 0,0-4-4 0,0 3-6 16,-2-2-4-16,4-1 0 0,-4 4-8 0,2-5 2 0,0 2-5 15,-1 0-4-15,1-12 0 0,-3 18-7 0,3-10 3 16,0-8-5-16,3 15-1 0,-3-15-1 0,0 13-5 15,0-13-1-15,0 12 1 0,0-12-2 0,1 10 2 16,-1-10-7-16,0 13-11 0,0-13-25 0,3 11-27 16,-1-6-37-16,-2-5-36 0,0 0-39 0,2 12-46 15,-2-12-75-15,7 4-192 0,-7-4-514 0,15-4 227 16</inkml:trace>
          <inkml:trace contextRef="#ctx0" brushRef="#br0" timeOffset="23853.2631">18529 11349 253 0,'0'0'268'0,"13"-4"-15"0,-5 4-17 15,-8 0-17-15,22 0-16 0,-12-2-12 0,3 2-10 16,4 0-14-16,-2 2-13 0,-1-4-13 0,2 4-12 15,1-4-14-15,-3 4-12 0,5-2-8 0,-6 0-11 16,4 3-4-16,-4-6-13 0,1 7-5 0,-5-3-8 16,5 1 2-16,-2 0-8 0,-4-1-14 0,-8-1-26 15,15 1-24-15,-8 3-38 0,-7-4-35 0,0 0-36 16,7 4-38-16,-7-4-54 0,0 0-207 0,0 0-457 16,0 0 203-16</inkml:trace>
          <inkml:trace contextRef="#ctx0" brushRef="#br0" timeOffset="24264.7214">18529 11382 185 0,'0'0'183'0,"-10"8"-8"0,5-6-12 16,5-2-15-16,-11 8-8 0,5-5-5 0,6-3-10 15,-7 9-11-15,7-9-3 0,-4 9-8 0,4-9-9 0,-1 11-5 16,1-11-5-16,0 0-2 0,0 11-3 0,0-11-9 15,4 11-2-15,-4-11-4 0,6 10-5 0,2-5-2 16,-3-1-1-16,2 1-8 0,2 1-2 0,2-2-5 16,-3 1-4-16,1-2-2 0,3 5-2 0,-1-3-4 15,1 1-2-15,-4-1 1 0,1 0-2 0,4 0-3 16,-5-2 1-16,1 2-4 0,-3-1-1 0,3 0 2 16,-2 3 0-16,-1 0-1 0,0-1-2 0,1 0 0 15,2 3 1-15,-5-3 0 0,1 0-3 0,3 6 2 16,-4-5-1-16,-1 1 1 0,1-2-1 0,-1 1 0 15,-3-7-3-15,1 12 1 0,-1-12 0 0,3 12-1 16,-3-12 3-16,-5 12-1 0,-1-6 1 0,6-6 2 16,-12 8-1-16,3-4-1 0,-3 1-1 0,0 0-4 15,-1 0 4-15,3-3-2 0,-3 4-1 0,-1-6-1 16,5 2 0-16,-7 0-4 0,5 2-2 0,0-4-4 16,-3 0-13-16,14 0-16 0,-15 1-14 0,15-1-26 15,0 0-25-15,-16-5-35 0,16 5-28 0,0 0-52 16,3-10-228-16,-3 10-470 0,11-11 209 0</inkml:trace>
          <inkml:trace contextRef="#ctx0" brushRef="#br0" timeOffset="24681.6065">19070 11554 47 0,'3'10'233'0,"-3"-10"-12"0,0 0-10 0,0 0-15 15,-8 20-9-15,7-13-10 0,1-7-14 0,0 16-10 16,-3-8-10-16,3-8-10 0,0 18-3 0,3-10-9 16,-2 1-8-16,4-2-3 0,2 5-4 0,-2-5-5 15,5 1-5-15,-2-2-7 0,3 1-8 0,2 0-6 16,3-3-5-16,1 2-5 0,2 3-9 0,-2-7-3 16,5-2-6-16,1 0 0 0,0 1-8 0,0-4-1 15,-1 5-3-15,2-7-5 0,-1-2-1 0,-2-2-6 16,-1-2 0-16,-3-4-1 0,0 2-3 0,-2-3-1 15,-7 2-4-15,-4-1 5 0,2 0-8 0,1-4 5 16,-5 2-7-16,-4 2-2 0,-6-4-2 0,-2 1 1 0,2 5-6 16,-9-1 2-16,0 2 0 0,-5 1-3 15,-1 4 1-15,-1-1-1 0,0 2 1 0,-3 3-7 16,0-1-11-16,4 2-13 0,-5 4-14 0,2-1-23 16,-1 2-24-16,2 0-29 0,2-1-30 0,-3 4-36 0,3-2-69 15,1-1-180-15,5 3-472 0,1 0 209 0</inkml:trace>
          <inkml:trace contextRef="#ctx0" brushRef="#br0" timeOffset="25239.8274">19902 11439 235 0,'0'0'249'0,"0"0"-17"16,0 0-12-16,0 0-13 0,0 0-8 0,0 0-9 15,0 0-4-15,23 7-11 0,-11-5-8 0,0-2-4 16,4 3-12-16,-2-2-3 0,4-1-18 0,7 2-10 15,-2 0-13-15,2-2-9 0,2 1-9 0,-3 0-7 16,-1 1-9-16,5-1-9 0,-4-1-5 0,-1 0-8 16,-1 2 0-16,-5-1-12 0,-3 1 1 0,0-2-4 15,1 0-9-15,0 1-19 0,-4-1-24 16,-2 0-18-16,-9 0-29 0,16 0-34 0,-16 0-37 0,15-4-38 0,-12 1-56 16,-3 3-248-16,8-9-514 0,-8 9 227 15</inkml:trace>
          <inkml:trace contextRef="#ctx0" brushRef="#br0" timeOffset="25508.2705">20200 11239 261 0,'0'0'248'16,"0"0"-17"-16,-17 10-13 0,9-4-13 0,5 3-10 0,-3 1-10 15,0 2-9-15,-2 2-4 0,2-1-10 0,-1 2-8 16,1 5-12-16,-1 1-5 0,1-3-12 0,1 0-11 16,0 4-4-16,1-1-13 0,-1 0-8 0,2-2-9 15,2 2-5-15,-2-3-10 0,2 1-4 0,-1 1-5 16,0 0-2-16,2-1-3 0,0-4-9 0,0-2-19 16,2 1-36-16,-2-1-41 0,0-3-43 0,0-2-46 15,2 4-57-15,-2-12-79 0,5 12-178 0,-2-9-496 16,-3-3 220-16</inkml:trace>
        </inkml:traceGroup>
        <inkml:traceGroup>
          <inkml:annotationXML>
            <emma:emma xmlns:emma="http://www.w3.org/2003/04/emma" version="1.0">
              <emma:interpretation id="{5DD14642-E02D-4DB4-9214-3087C52A8EE1}" emma:medium="tactile" emma:mode="ink">
                <msink:context xmlns:msink="http://schemas.microsoft.com/ink/2010/main" type="inkWord" rotatedBoundingBox="22614,12516 24203,12569 24188,13008 22599,12954"/>
              </emma:interpretation>
            </emma:emma>
          </inkml:annotationXML>
          <inkml:trace contextRef="#ctx0" brushRef="#br0" timeOffset="26314.7922">20924 11369 130 0,'0'0'252'0,"0"0"-18"0,9-17-20 0,-1 13-14 15,-1-2-14-15,-1-1-11 0,4 0-11 0,2 0-13 16,1-1-18-16,0-2-13 0,6 1-7 0,1-4-12 15,-1 2-10-15,2 0-7 0,1 1-8 0,-3 0-9 16,2 2-5-16,-1-1-5 0,1 0-2 0,-2 1-11 16,2 2-5-16,-8 1-6 0,2 2 0 0,-3 0-2 0,-2 3-5 15,-1-2-9-15,-9 2 1 0,16 2-3 16,-16-2 2-16,10 4-5 0,-5 3-2 0,-5-7-2 16,2 14 1-16,-6-1-1 0,1-1-3 0,-3 3 3 0,-3 2-2 15,-3 7-1-15,-1-5-2 0,-5 7 0 16,1-5 1-16,-3 6 1 0,0-3 2 0,0 2 0 15,3-7 3-15,-1-2-6 0,1 0 5 0,0-2-1 0,0 0 1 16,2 0 6-16,1-5-2 0,2 2 0 0,0-5 3 16,1 1 1-16,-1 0 7 0,2-2-4 0,2-1 2 15,2-1 4-15,6-4 1 0,-12 6 4 0,12-6 1 16,-10 4 4-16,10-4 4 0,-7 3 4 0,7-3-4 16,0 0-6-16,0 0-1 0,0 0 4 0,0 0-9 15,0 0-4-15,0 0 3 0,0 0-5 0,0 0-1 16,0 0-5-16,0 0-3 0,29-12-1 0,-15 12-1 15,3-1-2-15,1 2 3 0,5-1-6 0,3 3-1 16,-2-1 6-16,3-1-9 0,-1 2 1 0,-1 1 3 16,-5-1-2-16,-1 0-5 0,-3-4-13 0,1 4-17 15,-1 0-24-15,-3-1-28 0,-3-2-34 0,-10 0-35 16,15 0-43-16,-7 0-74 0,-8 0-217 16,12-7-526-16,-12 7 233 0</inkml:trace>
          <inkml:trace contextRef="#ctx0" brushRef="#br0" timeOffset="26633.8897">21521 11466 38 0,'0'0'276'0,"12"0"-31"0,-12 0-22 0,0 0-20 0,0 0-16 16,0 0-2-16,1 16-11 15,-1-16-12-15,0 14-13 0,0-5-8 0,0-9-6 0,0 12-7 16,1-3-8-16,-1-9-9 0,1 17-6 0,2-7-6 0,0-1-8 15,1 1-7-15,1 1 2 0,0-4-7 0,3 2-4 16,2 0-1-16,2-3-9 0,-1 0-7 0,6-2 0 16,6 2-10-16,-3-3-3 0,-4 0-6 0,6 0 0 15,0-3-7-15,-5 0 1 0,0-3-7 0,-2 0-2 16,7-4 5-16,-6 3-10 0,-2-3-7 16,1-1-3-16,1-6-7 0,-3 2-11 0,0-2-4 0,-3 1-6 15,-3 0-3-15,-2 2 0 0,0-2 3 0,-5 0-1 16,-1-1 0-16,-3-1 2 0,-3 4 2 0,-2-1 8 15,-2 3-7-15,-2-1 2 0,-4-2 3 0,-2 3 0 16,-3 1 1-16,-2-2 2 0,0 4-2 0,-3 2 0 16,0-1 4-16,1 5 0 0,3 0-1 0,-1 0 0 15,2 5 3-15,7-2-1 0,-2 0-1 0,4 3 0 16,2-2 2-16,-1 4 3 0,2 0 0 0,2 1-8 16,3-1-13-16,-1 1-26 0,5-3-32 0,1-6-34 15,1 19-47-15,7-11-51 0,1 2-250 0,3-5-497 16,5 1 221-16</inkml:trace>
          <inkml:trace contextRef="#ctx0" brushRef="#br0" timeOffset="26977.0642">22074 11505 21 0,'0'0'260'0,"0"0"-26"0,0 0-18 0,0 0-24 16,0 0-15-16,0 0-13 0,0 0-10 0,0 0-14 15,0 0-11-15,-22 20-10 0,22-20-5 0,0 13-10 16,0-13-7-16,5 13-1 0,0-5-6 0,0-1-5 16,3-1-2-16,1 3-8 0,3-3-8 0,-1 0-4 15,6 2-7-15,-1-4-4 0,7-1-6 0,3-2-2 16,-2 2-3-16,3-3-9 0,8 0 1 0,-10-4-4 16,2 1 0-16,0-3-2 0,-4-3-8 0,0 0-1 15,-2-3 1-15,1 0-3 0,-4-4-2 0,1-4 1 16,-7 3-4-16,-3-3-4 0,-4 0 0 0,0-2-1 15,-3 1-3-15,-5 0 1 0,-3 0-3 0,-6 5-1 16,-3-2 1-16,-2 2 1 0,-3 2-2 0,-2 1-2 16,-7-1 4-16,2 7 1 0,2 2-9 0,-2 2-12 15,0 0-17-15,2 3-21 0,-2 4-23 0,1-2-37 16,-2 2-32-16,2 1-42 0,2 1-239 0,0 0-463 16,1 0 206-16</inkml:trace>
        </inkml:traceGroup>
      </inkml:traceGroup>
    </inkml:traceGroup>
    <inkml:traceGroup>
      <inkml:annotationXML>
        <emma:emma xmlns:emma="http://www.w3.org/2003/04/emma" version="1.0">
          <emma:interpretation id="{FB9676E1-4FDC-4B11-B637-F4FD47CF3F40}" emma:medium="tactile" emma:mode="ink">
            <msink:context xmlns:msink="http://schemas.microsoft.com/ink/2010/main" type="paragraph" rotatedBoundingBox="11192,13262 14539,13460 14502,14080 11156,1388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5619869-094E-4FD7-98D3-2CF8E88AE297}" emma:medium="tactile" emma:mode="ink">
              <msink:context xmlns:msink="http://schemas.microsoft.com/ink/2010/main" type="line" rotatedBoundingBox="11192,13262 14539,13460 14502,14080 11156,13882"/>
            </emma:interpretation>
          </emma:emma>
        </inkml:annotationXML>
        <inkml:traceGroup>
          <inkml:annotationXML>
            <emma:emma xmlns:emma="http://www.w3.org/2003/04/emma" version="1.0">
              <emma:interpretation id="{B12E527A-4DC6-43E8-9248-77F92CDB67F7}" emma:medium="tactile" emma:mode="ink">
                <msink:context xmlns:msink="http://schemas.microsoft.com/ink/2010/main" type="inkWord" rotatedBoundingBox="11192,13262 14539,13460 14502,14080 11156,13882"/>
              </emma:interpretation>
            </emma:emma>
          </inkml:annotationXML>
          <inkml:trace contextRef="#ctx0" brushRef="#br1" timeOffset="-209462.6154">9518 12177 5 0,'0'0'195'0,"0"0"-10"0,0 0-11 0,0 0-5 16,0 0-7-16,0 0-5 0,0 0-11 0,0 0-4 16,-1-31-10-16,1 31-7 0,6-6-10 0,-6 6-5 15,3-6-7-15,-3 6-5 0,5-9-9 0,-5 9-3 16,9-9-8-16,-6 6-4 0,-3 3-7 0,9-10-7 16,-4 5-6-16,3-1-1 0,-8 6-8 0,11-9 1 15,-6 5-5-15,2 1-2 0,-2-2-5 16,-5 5-1-16,14-6-6 0,-7 2 2 0,-7 4-2 0,15-6-2 0,-8 3-4 15,3 1 0-15,-10 2-4 0,17-4 2 0,-17 4-4 16,14-2-2-16,-5 2-1 0,-9 0 1 16,14 0-4-16,-14 0 2 0,14 0-5 0,-8 3-1 15,-6-3 1-15,14 5-5 0,-6-1 3 0,-2 1-2 0,-6-5 0 16,8 10 6-16,-4-4-6 0,1 1 1 16,0 3-3-16,-5-3 2 0,0-7 2 0,3 21-1 15,-6-9-2-15,3 0 1 0,0 0-1 0,0 1 2 0,-5 0-1 16,5-2-1-16,-5 4 2 0,1-6 5 0,1 5-5 15,-2-2 1-15,-1 1 0 0,0-2 2 0,-1 2-4 16,-2-1 4-16,1 0 0 0,-1 0 0 0,1-1 1 16,-1 3-3-16,0-3 4 0,1-1 0 0,-1 1-2 15,-1-1 4-15,1-1 0 0,-1 3-2 0,0 1 1 16,-1-2 1-16,-1-5-1 0,-3 5 0 0,6-3-2 16,-3 0 0-16,2 1-1 0,1-1-1 0,-3 0 1 15,4-3 0-15,2-1 0 0,-2 1 0 0,0 2 0 16,2-2 0-16,6-5-1 0,-10 7-1 15,6-4-1-15,4-3 2 0,0 0 2 0,-8 6-2 0,8-6 0 16,0 0 1-16,0 0 3 0,0 0-2 0,0 0-1 16,0 0 3-16,0 0-6 0,0 0 3 0,0 0-1 15,0 0-1-15,36-8 1 0,-22 4-4 0,1 2 0 0,1 1 0 16,1-2 4-16,8-1-3 0,-2-2 2 16,-4 4-4-16,6-1 8 0,-8 0-6 0,3 2-2 0,2-1-2 15,-5 2-1-15,-3-2 1 0,-5 2-3 0,-9 0 4 16,20 0 1-16,-13 2-3 0,-7-2-2 0,17 0 5 15,-17 0-3-15,9 4 0 0,-9-4 1 0,8 5 0 16,-8-5-2-16,6 8 3 0,-6-8 2 0,6 6-4 16,-6-6 3-16,6 7-2 0,-1-4 4 0,-5-3-2 15,0 0 2-15,8 9 4 0,-8-9-2 0,6 6 1 16,-6-6 6-16,8 4-3 0,-8-4-5 0,7 5 6 16,-7-5-5-16,0 0 1 0,10 1-1 0,-10-1 0 15,6 5-2-15,-6-5 1 0,0 0-10 0,11 3-19 16,-11-3-30-16,0 0-41 0,11 0-36 0,-11 0-47 15,0 0-57-15,0 0-223 0,15-12-497 0,-13 7 220 16</inkml:trace>
          <inkml:trace contextRef="#ctx0" brushRef="#br1" timeOffset="-206979.0402">10020 12379 102 0,'0'0'249'0,"6"-6"-8"0,-6 6-13 15,0 0-18-15,5-3-15 0,-5 3-21 0,0 0-19 16,0 0-12-16,0 0-16 0,0 0-9 0,0 0-8 16,14 8-10-16,-14-8-10 0,0 0-1 15,0 14-10-15,0-14-9 0,0 13-4 0,3-7 1 0,-3-6-14 16,0 13-2-16,0-13-3 0,5 10-5 0,-5-10-2 16,1 12-2-16,-1-6-1 0,0-6 3 15,5 9-1-15,0-3-1 0,-5-6 2 0,9 7-7 0,-1-2 3 16,-8-5-5-16,12 2-2 0,-4 1-4 0,-8-3-3 15,14 0-1-15,-14 0 1 0,19-4-7 0,-10 3 0 16,3-2-1-16,-4-1 0 0,1-1 1 0,2-1 2 16,-6 0-5-16,4-2-1 0,-3 1 0 0,-1-1-5 15,4 0 2-15,-7-1-4 0,4-2 1 0,-4 1 7 16,1 0-9-16,-3-1-4 0,0 11 3 0,-5-21-4 0,2 13-1 16,0-3 1-16,-3 0 4 0,-2 1-6 0,-1-1 1 15,-1 1 2-15,3 1 0 0,-3 2 0 16,-2-1 0-16,5 2-3 0,-5 3 6 0,0-1-4 15,1 2 1-15,0-2-4 0,2 2 4 0,9 2-3 0,-19-3 3 16,11 3-4-16,-6 0 5 0,14 0-4 0,-17 2 1 16,8-1 2-16,1 2-1 0,-1 1-2 0,9-4 3 15,-11 7-1-15,3-3-1 0,-1 4 4 0,6-1-1 16,-4-1-3-16,7-6-10 0,-7 11-19 0,2-3-25 16,5 0-33-16,0-8-27 0,-2 15-34 0,2-15-57 15,2 13-261-15,-2-13-506 0,8 10 223 0</inkml:trace>
          <inkml:trace contextRef="#ctx0" brushRef="#br1" timeOffset="-206974.5374">10461 12394 162 0,'0'0'213'16,"0"15"-14"-16,0-15-10 0,0 0-10 0,-7 12-9 0,7-12-5 16,-5 13-7-16,5-13-11 0,-2 13-6 0,-1-7-10 15,-1 2-5-15,4-8-11 16,-2 15-3-16,-1-10-13 0,3-5-2 0,0 14-2 0,0-14 1 16,3 14-4-16,-3-7 3 0,0-7 0 0,11 8-1 0,-6 0-7 15,4-4 1-15,2-1-9 0,0 0 0 0,4 0-15 16,-4 0-6-16,6-1-2 0,-5-1-3 15,4-1-6-15,-1-1-4 0,0-1-3 0,2-1-6 0,-3 0 7 16,0-3-7-16,0 0-10 0,1 0-1 16,-1-2 3-16,-4 0-6 0,2-3 0 0,-3 2-4 0,1-1 4 15,-1-5 1-15,-2 3-3 0,-2 0-4 0,-3-2-2 16,1 0 2-16,-3 1-8 0,0-2 5 0,-5 2-9 16,4-1 8-16,-5 1-3 0,-4-2-7 0,4 3 5 15,-5 2 0-15,0 0-2 0,-1 1-2 0,4 2-1 16,-8-1-4-16,4 5 6 0,-2 0-3 0,-1 1 2 15,-1 2-9-15,4 2-21 0,-3-1-22 0,0 6-30 16,1-2-40-16,0 1-60 0,2 2-72 0,-2 0-302 16,3-1-600-16,-2-1 266 0</inkml:trace>
          <inkml:trace contextRef="#ctx0" brushRef="#br1" timeOffset="-196718.9676">11311 12040 146 0,'0'0'206'0,"0"0"-8"15,7-6-9-15,-7 6-15 0,0 0-10 0,7-6-11 16,-7 6-8-16,0 0-10 0,0 0-12 0,0 0-5 16,0 0-10-16,0 0-15 0,0 0-6 0,0 0-12 0,0 0-7 15,0 0-4-15,0 0-10 0,0 0-7 16,0 0-1-16,0 0-5 0,0 0-6 0,0 0-2 16,-22 19-4-16,18-14-1 0,-1 1-3 0,0 3-3 0,-1 1-4 15,0-3-1-15,-1 3 0 0,4 1-3 16,-4 2 3-16,5-3-4 0,-4 2 0 0,3 0 0 15,-3 0 0-15,0 1-2 0,1 1 0 0,0-2 0 16,1 1 2-16,-1-1 0 0,-1 0-6 0,1 2 2 0,-1-2 3 16,-2 1-4-16,4-5 2 0,-1 5 1 0,-3-5 1 15,6 0-2-15,-1 1-1 0,-6-3 3 0,4 4-2 16,2-3-1-16,-1-1-1 0,4-6 0 0,-7 13 2 16,4-9-2-16,3-4 3 0,-5 8-2 0,5-8 0 15,0 0-1-15,-4 12-1 0,4-12 4 0,0 0 0 16,0 0 4-16,8 13-1 0,-8-13 5 0,6 6-1 15,5-5-3-15,-5 3 3 0,3-1-3 0,-9-3 0 16,22 2-1-16,-8 2 0 0,3-3-3 0,0 0 0 16,6 0-1-16,-1 3 3 0,-7-1-5 0,11-1 1 0,-2-2-2 15,-5 3 3-15,0-2-2 16,2 1-1-16,-4-2 0 0,6 3-1 0,-8-2 1 0,0 0-3 16,-1 0-1-16,-1-1-1 0,-4 3-10 0,2-2-6 0,-11-1-14 15,16 3-15-15,-7-3-21 0,-9 0-21 16,12 4-20-16,-12-4-32 0,10 0-35 0,-10 0-58 15,0 0-173-15,0 0-435 0,12-6 193 0</inkml:trace>
          <inkml:trace contextRef="#ctx0" brushRef="#br1" timeOffset="-196361.1548">11608 12192 22 0,'0'0'189'0,"0"0"-19"0,0 0-14 0,0 0-6 16,0 0-15-16,0 0 0 0,-25 13-12 0,21-7-1 16,-4 1-5-16,1 3 1 0,-1 1-4 0,-1 2-4 15,1-1-7-15,-4 0 2 0,1 5-3 0,2-4-6 16,-3 3-3-16,-1-1-4 0,4 2-1 0,-2 2-2 15,3-1-6-15,-2 0-6 0,-1-6-4 0,5 1-6 0,-7 4-3 16,8-5-4-16,-3 4-5 0,3-2-2 16,-2-2-5-16,0 1-3 0,0-1-5 0,5 0-4 0,-4-3-4 15,2 3 1-15,2-5-4 0,-1 2-2 16,3-9 0-16,-2 14-4 0,-1-5 3 0,3-9-3 0,0 15-2 16,3-8-11-16,-3-7-20 0,7 11-28 15,-1-4-36-15,-2-1-40 0,-4-6-35 0,14 6-51 0,-5-6-248 16,-9 0-490-16,20-3 217 0</inkml:trace>
          <inkml:trace contextRef="#ctx0" brushRef="#br1" timeOffset="-195872.6064">11881 12427 47 0,'0'0'195'0,"0"0"-9"0,0 0-3 16,0 0-10-16,0 0-9 0,-9 28-6 0,5-20-9 0,4-8-5 15,-7 15-5-15,7-9-8 0,-3 4-10 0,0-3-11 16,3-7-2-16,-2 17-5 0,2-8-7 0,0-9-4 16,0 13-4-16,2-5 2 0,1-1-3 0,2-1 1 15,2-1-7-15,-7-5-4 0,10 9-4 0,-1-6-7 0,4 4-5 16,-3-7-8-16,3 2-2 0,-1-2-2 0,3 3-9 15,0-3 2-15,-3-3-7 0,5 1-1 0,-1-1-5 16,-3 0-2-16,2-5-2 0,-3 3-2 0,3-3-3 16,-6 1 1-16,0-1-3 0,0-2-4 0,2 1 0 15,-2-1-4-15,-4-2 2 0,1 3-2 0,-3-4 0 16,-3 6-1-16,4-3-3 0,-4 10 3 0,0-16 0 16,-1 5-5-16,-3 1-1 0,0-1-2 0,-3 2 1 15,2 2 0-15,-4-1 1 0,-1 0-3 0,-1 0 0 16,-1 3 0-16,0-1 0 0,-4 0-3 0,3 4 2 15,-2-2 1-15,2 2 0 0,0 1-4 0,-1 1 2 16,1 1 1-16,-2-1 3 0,2 1-2 0,0 2-1 16,0 0-1-16,-1 2-3 0,3 0 5 0,2 1 2 15,-2-1-1-15,3 1-2 0,-1 2 0 0,2-2-11 16,0 1-13-16,-1 1-19 0,3-1-20 0,-2 3-27 16,7-1-33-16,0-9-29 0,-2 14-38 0,2-14-45 15,2 13-205-15,5-10-476 0,-7-3 212 0</inkml:trace>
          <inkml:trace contextRef="#ctx0" brushRef="#br1" timeOffset="-195462.9225">12416 12509 143 0,'9'-4'262'15,"-9"4"-9"-15,12-3-15 0,-12 3-17 0,0 0-19 0,0 0-18 0,0 0-18 16,11-2-15-16,-11 2-18 0,0 0-11 0,0 0-14 15,0 0-13-15,0 0-8 0,7 9-6 0,-7-9-4 16,1 9-5-16,-1-9-4 0,0 10 0 0,0-10-8 16,0 15 0-16,0-7-3 0,0-8-3 0,3 15-1 15,-3-6 3-15,0 1 2 0,0-10 3 0,5 12 2 16,-3-3 0-16,3-4-2 0,2 1 5 0,2 1 2 16,-1-2-1-16,3 1-10 0,5-2-3 0,-2-1-1 0,8 0-10 15,0 2-2-15,-5-4-4 0,5-2-1 0,-6 1 1 16,8-2-4-16,-9-1-4 0,2 2-1 15,-2-5-4-15,2 0-5 0,-3-2 2 0,1 1-3 16,-2-2 1-16,-1-1-4 0,4-3-3 0,-6 0 2 0,-3 1-6 16,3-3 8-16,-5 2-1 0,2-7-7 0,-6 5-2 15,-1 2-6-15,-1-2 8 0,-3 3-5 16,-1 0 8-16,-3-1-10 0,-2 1 0 0,-2 2-3 16,-4-1 3-16,-2 3-4 0,-1 1 1 15,-4 1 2-15,0 1-1 0,1 5-4 0,-2 0 4 0,1 0-12 0,1 4-21 16,-2 1-23-16,-1 1-34 0,2 0-41 0,-2 5-65 15,2 2-90-15,-11-5-284 0,14 2-617 0,-5 2 273 16</inkml:trace>
        </inkml:traceGroup>
      </inkml:traceGroup>
    </inkml:traceGroup>
  </inkml:traceGroup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1:10.696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A7062AA-A144-4C76-8CCF-FF47835B6194}" emma:medium="tactile" emma:mode="ink">
          <msink:context xmlns:msink="http://schemas.microsoft.com/ink/2010/main" type="writingRegion" rotatedBoundingBox="11271,14962 14595,14952 14596,15510 11273,15520"/>
        </emma:interpretation>
      </emma:emma>
    </inkml:annotationXML>
    <inkml:traceGroup>
      <inkml:annotationXML>
        <emma:emma xmlns:emma="http://www.w3.org/2003/04/emma" version="1.0">
          <emma:interpretation id="{3EC0A90A-430D-4A6B-91E6-8F9488D8E300}" emma:medium="tactile" emma:mode="ink">
            <msink:context xmlns:msink="http://schemas.microsoft.com/ink/2010/main" type="paragraph" rotatedBoundingBox="11271,14962 14595,14952 14596,15510 11273,155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08DD360-E5A0-464F-B74E-B36C56858EB2}" emma:medium="tactile" emma:mode="ink">
              <msink:context xmlns:msink="http://schemas.microsoft.com/ink/2010/main" type="line" rotatedBoundingBox="11271,14962 14595,14952 14596,15510 11273,15520"/>
            </emma:interpretation>
          </emma:emma>
        </inkml:annotationXML>
        <inkml:traceGroup>
          <inkml:annotationXML>
            <emma:emma xmlns:emma="http://www.w3.org/2003/04/emma" version="1.0">
              <emma:interpretation id="{9354C7A1-4C3D-4516-8726-804E62AC0651}" emma:medium="tactile" emma:mode="ink">
                <msink:context xmlns:msink="http://schemas.microsoft.com/ink/2010/main" type="inkWord" rotatedBoundingBox="11271,14962 14595,14952 14596,15510 11273,15520"/>
              </emma:interpretation>
            </emma:emma>
          </inkml:annotationXML>
          <inkml:trace contextRef="#ctx0" brushRef="#br0">9598 13781 162 0,'0'0'163'0,"0"0"-10"0,0 0-6 16,0 0-5-16,0 0-14 0,0 0-9 0,0 0-4 0,0 0-2 15,-5-15-1-15,5 15-8 0,0 0-5 16,0 0-1-16,0 0-5 0,0 0-5 0,-5-10-4 16,5 10-5-16,0 0-3 0,0 0-1 0,0 0-1 15,0 0-8-15,0 0-3 0,0-11-4 0,0 11-2 0,0 0-7 16,0 0-2-16,5-9-3 0,-5 9-7 0,0 0-4 15,9-4 2-15,-9 4-3 0,0 0 1 0,8-6-6 16,-8 6-1-16,11-5-5 0,-3 1 3 0,-8 4-6 16,14-6 4-16,-7 3-4 0,3 0 1 0,-1 1-2 15,5-2 0-15,-3-2-4 0,3 3 4 0,-2 0-5 16,-1 0 2-16,2 1-4 0,1 2 0 0,-5-1-2 16,-9 1 4-16,22-3-6 0,-13 1-2 0,-9 2 2 15,17 3-3-15,-9-1 0 0,-8-2 4 0,14 3-5 16,-14-3 2-16,9 3-5 0,-4 0 2 0,-5-3-4 15,9 6 4-15,-6 1-4 0,-3-7 10 0,5 11-7 16,-5-11 4-16,-5 12-5 0,5-12 4 0,0 16 1 16,0-16 1-16,-5 16-3 0,3-8 2 0,0 3-2 0,2-11 3 15,-8 19 0-15,6-7 2 0,-2-1 0 0,1 0 1 16,-2 2-4-16,0 0 8 0,-2-3 2 16,2 2-2-16,0 2 3 0,-1-2-2 0,0 1-2 0,-3 1-1 15,2-1-1-15,0 2 2 0,-1-3-2 0,-1 3 2 16,2-5 2-16,-2 4-3 0,-2-1 0 0,5 1 4 15,-2-4-4-15,2 1 1 0,-5 2-1 0,2-1 0 16,4-5-3-16,2 1 3 0,-3-1-3 0,1 0 2 16,0 0-4-16,5-7 3 0,-9 10-2 15,6-4-1-15,3-6 0 0,-5 8 1 0,5-8-1 0,-4 7 0 16,4-7-1-16,0 0 4 0,-8 6-2 0,8-6 1 16,0 0 6-16,0 0-4 0,0 0 2 0,-5 4-2 15,5-4 1-15,0 0 1 0,0 0-6 0,0 0 0 16,0 0-1-16,0 0 1 0,0 0 0 0,-4-21-1 15,4 21 1-15,0 0-5 0,7-11 8 0,-7 11-9 16,7-9 0-16,0 4-1 0,-7 5 1 0,8-9 0 16,-8 9-1-16,11-4-2 0,-3 1 2 0,-8 3 2 15,17-3-3-15,-8 0 3 0,2 1-4 0,0-3-1 0,0 5 0 16,1 0 2-16,-2 1-1 0,2 2 9 16,-3-2-10-16,5 1 2 0,-6 1-3 0,1-3 3 15,4 6-2-15,-4-3 3 0,3 0-1 0,0 2-1 16,0-1 2-16,0 2 0 0,-1 0 2 0,0-2 0 0,-2 1-1 15,-2-2 10-15,0 0-4 0,3 2-1 0,-3-1 0 16,-7-4 3-16,14 6 2 0,-4-4 1 0,-10-2 2 16,12 2-5-16,-7 0 7 0,-5-2-4 0,14 5 1 15,-14-5 4-15,9 5-9 0,-9-5 0 0,13 1 5 16,-13-1-3-16,9 2 1 0,-9-2-4 0,12 0 5 16,-12 0-3-16,0 0-3 0,0 0 0 0,13 0-14 15,-13 0-16-15,0 0-27 0,9-2-38 0,-9 2-39 16,0 0-60-16,2-9-70 0,-2 9-263 0,0 0-564 15,-2-18 251-15</inkml:trace>
          <inkml:trace contextRef="#ctx0" brushRef="#br0" timeOffset="806.0414">10174 13739 143 0,'-5'6'183'16,"5"-6"-6"-16,0 0-14 0,0 0-7 0,-3 8-8 0,3-8-13 15,-3 10-7-15,3-10-9 0,-3 9-7 0,3-9-6 16,-3 12-8-16,1-5-2 0,2-7-8 0,-3 13-3 15,3-13-8-15,-2 13-7 0,2-13-3 0,-4 12-7 0,4-12-5 16,0 14-4-16,0-14-3 0,0 11-2 16,0-11 6-16,4 11-6 0,1-6 0 0,-5-5 3 15,5 10-2-15,-2-3-5 0,3-2 1 0,-1 1-3 0,0 0 2 16,2 1-3-16,3-4-2 0,-1 6 2 0,1-4-3 16,0-1 2-16,1 3-7 0,1 1-3 15,-4-5-2-15,1 3 1 0,-2-1-4 0,2 1 0 16,-1 1-4-16,1 0-2 0,-1-2-4 0,-3 1-1 0,1-2 0 15,0 2 0-15,-1 2 0 0,-1-3 2 0,1 1-4 16,-5-6 2-16,8 11-3 0,-7-5-1 0,-1-6-1 16,8 15 1-16,-8-10-2 0,0-5 1 15,0 11 1-15,0-11 1 0,-3 14-12 0,3-14 7 0,-5 12 0 16,1-6 1-16,-4 0 6 0,3 1 0 0,-1 1 1 16,-2-4 0-16,-4 2 1 0,5-1 1 0,-2-2 1 15,-1 3-1-15,3-2-3 0,7-4-2 0,-17 8 0 16,5-6 1-16,7 0 0 0,5-2-1 0,-17 6-4 15,17-6-1-15,-11 3 7 0,11-3-4 0,-9 3-1 16,9-3-6-16,0 0-10 0,0 0-18 16,-11 0-32-16,11 0-39 0,0 0-42 0,0 0-45 0,0 0-57 15,0 0-223-15,0 0-506 0,20-31 224 16</inkml:trace>
          <inkml:trace contextRef="#ctx0" brushRef="#br0" timeOffset="329.1456">10200 13724 124 0,'0'0'242'0,"0"0"-16"0,0 0-16 16,0 0-13-16,8-7-14 0,-8 7-11 0,0 0-4 0,9-2-12 15,-9 2-5-15,10-1-9 0,-10 1-7 0,14-3-3 16,-14 3-6-16,17-2-10 0,-10 2-9 0,-7 0-11 15,22-1-10-15,-11-2-3 0,-3 1-16 0,-8 2-4 16,17 0-4-16,-8 2-11 0,-9-2-3 0,14 0 1 16,-14 0-9-16,17 0-7 0,-17 0-22 0,10-2-21 15,-10 2-27-15,9 2-23 0,-9-2-23 0,0 0-25 16,0 0-33-16,0 0-34 0,0 0-76 0,0 0-141 16,0 0-427-16,0 0 189 0</inkml:trace>
          <inkml:trace contextRef="#ctx0" brushRef="#br0" timeOffset="1254.91">10624 13941 56 0,'0'0'202'0,"0"0"-7"0,11 6-9 0,-11-6-3 16,0 0-9-16,0 0-5 0,-6 20-13 0,6-20-5 15,-3 17-5-15,1-11-11 0,2-6-3 0,-3 20-8 0,2-10-11 16,-2-1-3-16,0 0-8 0,3-9-7 0,3 21-4 15,-3-11-7-15,3 0-3 0,-2 0-5 16,-1 1-5-16,0-11-3 0,5 14-4 0,-2-8 1 16,2 2-8-16,-1-3 2 0,1 1-9 0,-5-6 6 0,8 11-7 15,-2-5 1-15,-1-3-6 0,-5-3-3 16,12 2 0-16,-3-1-1 0,-9-1-5 0,13 0-2 16,-13 0-3-16,17-1-1 0,-8-2-3 0,0 1-5 15,-4-7-1-15,7 2 1 0,-2 0-2 0,-2-4-2 0,1 1 0 16,-2-1-3-16,0-4 10 0,3-3-17 0,-3-1 8 15,-1 1-13-15,-1-2 3 0,0-1 0 0,1 5 1 16,-6-5-2-16,0 0-1 0,-3 6 0 0,-2 0 1 16,2 0-3-16,-1 0 2 0,-3 0-1 0,1 2-2 15,1 2-1-15,-4 2 3 0,0 4-3 0,1-5 1 16,-1 5-1-16,-1-1-3 0,1 1 1 0,9 5 11 16,-19-2-12-16,10 2 4 0,9 0-2 0,-22 4-7 15,7-1-9-15,5 1-16 0,-1 3-20 0,-1-2-23 16,0 4-35-16,-2-2-31 0,4 4-48 0,1-7-43 15,-2 5-267-15,0-3-543 0,2 2 240 0</inkml:trace>
          <inkml:trace contextRef="#ctx0" brushRef="#br0" timeOffset="8965.7996">11325 13627 34 0,'0'0'186'15,"0"0"-10"-15,0 0-9 0,0 0-9 0,0 0-4 16,0 0-10-16,0 0-3 0,0 0-2 0,2-12-7 16,-2 12-7-16,0 0-7 0,0 0-15 0,0 0-7 15,0 0-9-15,0 0-7 0,0 0-14 0,0 0-4 16,0 0-9-16,0 0-4 0,0 0-9 0,0 0 1 16,0 0-7-16,0 0-2 0,0 0-4 0,0 0 2 15,0 0-2-15,5 27 0 0,-5-27-3 0,-5 21 1 0,5-11-2 16,0 1-1-16,-2-1-4 0,-1 2 8 0,3-1-3 15,0 4-1-15,-2-4-3 0,-1 3 2 16,2-2-3-16,-2 2 0 0,1-1-1 0,-4-3 5 0,4 3-8 16,0-3 3-16,0 2 0 0,1-4-4 0,-3 3 0 15,1 0-2-15,1-2 2 0,2-9-5 0,0 16 3 16,0-8 1-16,0-8-2 0,0 13-3 0,0-13-1 16,2 12 5-16,-2-12-3 0,8 11 5 0,-4-7-4 15,-4-4 4-15,14 8-5 0,-9-6-1 0,7 3 2 16,-2-3 2-16,2 2-4 0,1-2 0 0,0-1-2 15,2-1 0-15,1 2-1 0,-2-2 4 0,3 0-4 16,-1 0-2-16,0-2 4 0,1 1-1 0,-2 1-3 16,1 0 1-16,0-2-1 0,1 2 0 0,0 0-4 15,-3 0-4-15,2 0-8 0,-3-3-12 0,-3 3-20 16,3 0-18-16,-3 3-21 0,-10-3-28 0,18 0-18 16,-7 0-40-16,-11 0-63 0,14-4-151 0,-14 4-415 15,14-2 183-15</inkml:trace>
          <inkml:trace contextRef="#ctx0" brushRef="#br0" timeOffset="9306.7415">11698 13688 33 0,'0'0'194'16,"0"0"-12"-16,-13 21-9 0,7-9 1 0,2-1-14 16,0-1 1-16,-5 1-4 0,4 2-5 0,-4 4-6 15,5-4-3-15,-7 5-7 0,6 1-9 0,0-3-3 16,1 1-10-16,-4 0-4 0,5-1-6 0,-5 5-6 16,5-2-7-16,-1 1-5 0,2-8-7 0,-1 3 0 15,1 1-10-15,-1-2 1 0,0-1-11 0,2 0-1 16,-1 1-4-16,0-2-11 0,2-1-12 0,-1 0 2 15,2 0-8-15,-1-11 1 0,0 15-5 0,2-9-1 16,-2-6-4-16,3 15 1 0,3-9-13 16,-6-6-20-16,5 13-26 0,-1-9-33 0,-4-4-37 0,9 9-33 15,-9-9-55-15,10 2-264 0,-10-2-502 0,0 0 223 16</inkml:trace>
          <inkml:trace contextRef="#ctx0" brushRef="#br0" timeOffset="9784.1242">11923 13892 155 0,'0'0'214'16,"0"0"-12"-16,0 0-11 0,0 0-15 0,0 0-8 15,0 0-11-15,-11 25-8 0,7-17-10 0,2 1-12 0,2-9-6 16,-4 16-6-16,4-6-11 0,-1 1-5 0,-3 2-7 15,5-2-5-15,-1 2-10 0,0-13-3 0,3 18-4 16,-3-10-5-16,1 0-5 0,-1-8 3 16,4 15-5-16,2-8-5 0,-2-2-2 0,5 0-1 0,-1-1-7 15,2-2 0-15,1 3-5 0,0-4 3 0,0 2-9 16,3-3-5-16,3-3 1 0,-3 3-2 16,0-2-3-16,1-3 1 0,-2 0-6 0,0-4-1 0,1 1 0 15,-2-2-3-15,1 1-3 0,-3-3 0 0,-2-1 0 16,4 2 7-16,-3-5-12 0,-3 4 1 0,1-3-1 15,-2 0 0-15,-3-1-3 0,-2 2 0 0,3-1 4 16,-3-1-1-16,-4 5-8 0,3-1 3 0,-4-1 0 16,1 1-3-16,0 3 6 0,-5-3-2 0,4 3 0 15,-7 0 1-15,4 1 0 0,-3 1 3 0,-3 3-6 16,-1-4 0-16,4 3 2 0,-6 1-2 0,4 1 3 16,-3 3-2-16,4-1 2 0,0 1-4 0,-2 4-2 15,3-1 6-15,-1 0-2 0,-1 5-1 0,2-1-1 16,1 2 2-16,2-1 0 0,-1 2 4 0,1-1-6 15,1 3 2-15,1 0-17 0,3 3-18 0,0-3-30 16,-1 1-31-16,3 2-31 0,-2 0-39 0,6-6-40 16,-1 2-251-16,1-3-493 0,5 2 219 0</inkml:trace>
          <inkml:trace contextRef="#ctx0" brushRef="#br0" timeOffset="10219.1989">12416 13974 34 0,'0'-10'271'0,"0"10"-24"15,0 0-17-15,0 0-24 0,0 0-20 0,0 0-23 0,0 0-11 16,0 0-11-16,0 0-11 0,0 0-8 0,0 0-6 16,0 0-8-16,0 0-4 0,-8 30-1 15,8-23-4-15,0-7-4 0,-1 14-6 0,-2-2 1 0,6-2-6 16,-2 1-5-16,-1 2 8 0,0-6-16 0,4 2-4 15,-1-1 9-15,2 4 0 0,0-4-2 0,1-2-2 16,5 4 2-16,-5-4-7 0,5-1 3 0,3 1-14 16,0 1 6-16,3-5-11 0,-3 2-4 0,4-3 0 15,4 2-6-15,1-3-5 0,0-3 11 16,3 0-14-16,-1-1-8 0,-1-3 9 0,0 0-8 0,1 0-5 16,-1-6-1-16,-5 2-5 0,3-5 9 15,-4 2-11-15,0-1 4 0,-1-3-1 0,-3 1-2 0,-1-2-5 16,-1 1 1-16,-2-4 1 0,-4 4 4 0,0-3-1 15,-4 2 9-15,1-2-9 0,-6 8-6 0,2-1-7 16,-3-1 10-16,-4 3-7 0,1-3-11 0,-5 2 9 16,-4-1 4-16,0 4-2 0,-1 5-4 0,-3-4 0 15,-2 6-3-15,-1 2 0 0,-3 1-1 0,3 1-13 0,-3 5-21 16,-1 0-21-16,1-1-24 0,-5 5-28 16,0 5-50-16,2-3-53 0,4 3-65 0,5-6-285 15,-4 3-610-15,4 3 269 0</inkml:trace>
        </inkml:traceGroup>
      </inkml:traceGroup>
    </inkml:traceGroup>
  </inkml:traceGroup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2:05.498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58A6EDCB-172C-4E7E-84C5-A0452CD35D23}" emma:medium="tactile" emma:mode="ink">
          <msink:context xmlns:msink="http://schemas.microsoft.com/ink/2010/main" type="writingRegion" rotatedBoundingBox="11282,16357 14651,16361 14650,17032 11281,17028"/>
        </emma:interpretation>
      </emma:emma>
    </inkml:annotationXML>
    <inkml:traceGroup>
      <inkml:annotationXML>
        <emma:emma xmlns:emma="http://www.w3.org/2003/04/emma" version="1.0">
          <emma:interpretation id="{1F754462-E924-4607-B2BE-A6CB86573DA0}" emma:medium="tactile" emma:mode="ink">
            <msink:context xmlns:msink="http://schemas.microsoft.com/ink/2010/main" type="paragraph" rotatedBoundingBox="11282,16357 14651,16361 14650,17032 11281,170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708CCF-76F1-4080-BC8A-437D79106565}" emma:medium="tactile" emma:mode="ink">
              <msink:context xmlns:msink="http://schemas.microsoft.com/ink/2010/main" type="line" rotatedBoundingBox="11282,16357 14651,16361 14650,17032 11281,17028">
                <msink:destinationLink direction="with" ref="{37AC29CA-CEFB-44D6-A7CC-5568F20A6F8E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4714966-A2DE-4363-8F4B-4E23EFF55052}" emma:medium="tactile" emma:mode="ink">
                <msink:context xmlns:msink="http://schemas.microsoft.com/ink/2010/main" type="inkWord" rotatedBoundingBox="11282,16357 14651,16361 14650,17032 11281,17028"/>
              </emma:interpretation>
            </emma:emma>
          </inkml:annotationXML>
          <inkml:trace contextRef="#ctx0" brushRef="#br0">10741 15431 138 0,'0'0'265'0,"5"-8"-23"0,-5 8-19 16,0 0-17-16,0 0-22 0,0 0-21 0,0 0-14 15,0 0-11-15,0 0-13 0,0 0-1 0,0 0-10 16,0 0-1-16,0 0-6 0,0 0-4 0,0 0 3 15,-10 34-6-15,9-24-5 0,-3-4-7 0,-3 3 0 16,5 3-9-16,-1-2 0 0,-1 1 10 0,2-3-19 16,-1 1-3-16,0 1 1 0,1 3-7 0,-1-7-1 15,3-6 10-15,0 19-12 0,0-19-3 0,0 13-2 16,3-6 3-16,-3-7-3 0,5 9 0 0,0-3 1 16,-5-6-18-16,9 9 15 0,-4-4-13 0,2-2 2 15,-7-3-9-15,14 0 2 0,-4 3-4 0,-10-3 1 16,17-2-4-16,-5-2-2 0,-1-1-7 0,5 2 11 15,-7-5-5-15,3 1-7 0,-1 1 3 0,3-3-6 16,-3 0 2-16,0-5-3 0,-2 3-3 0,2-7-5 16,-2 5 2-16,-1-4-4 0,-2 2 10 0,-3-9-16 15,4 6 1-15,-2-1 3 0,-5 3 1 0,-1-2 1 0,-3 0 0 16,-1 7 4-16,1-5 8 0,-3 3-16 16,0 0-1-16,-3 4-5 0,-1-1 10 0,0 0-2 15,-1 3-1-15,1 0 2 0,-4 2 4 0,1 2-1 16,1-2-1-16,-4 3-5 0,6 2 2 0,-3 1-4 15,-1 0 4-15,4 3 0 0,-2 2-3 0,1-1 23 0,1 3-30 16,0-2-14-16,-3 5-28 0,2-1-28 16,3-4-32-16,-3 7-47 0,0-2-62 0,0-2-78 15,2 2-282-15,-2-3-629 0,6 3 279 0</inkml:trace>
          <inkml:trace contextRef="#ctx0" brushRef="#br0" timeOffset="-1004.9224">10345 15196 47 0,'0'0'304'0,"0"0"-21"0,14-4-13 0,-14 4-17 15,9-2-17-15,-9 2-10 0,19-2-17 0,-7 0-6 16,2-2-7-16,0 1-13 0,3 0-6 0,5-4-16 16,0 1-12-16,-1-1-10 0,-2 3-19 0,3-2-11 15,-1 1-10-15,-5 0-9 0,0 4-11 0,-2-3-10 16,0 1 0-16,0 2-12 0,-4 0-4 0,-3-2-6 15,-7 3-16-15,14-4-19 0,-14 4-22 0,12-1-27 16,-12 1-21-16,0 0-14 0,0 0-28 0,0 0-34 16,0 0-32-16,0 0-31 0,0 0-40 0,0 0-240 15,0 0-517-15,-33 8 229 0</inkml:trace>
          <inkml:trace contextRef="#ctx0" brushRef="#br0" timeOffset="-487.904">10382 15166 173 0,'0'0'197'0,"-12"5"-13"15,7 0-6-15,5-5-15 0,-11 7-3 0,5 0-8 0,0-1-8 16,-2 1-6-16,3-1-4 0,-1 0-12 0,-2 3-6 16,4-1-8-16,-4-3-1 0,3 3-10 0,1-2-7 15,-1 2-3-15,3-2-7 0,-4 3-7 0,6-9-3 16,-9 15-3-16,7-9-7 0,2-6-7 0,0 14 3 15,0-14-10-15,0 10-4 0,0-10 2 0,0 9-8 16,0-9 2-16,5 13-5 0,-1-8-4 0,-4-5-1 16,10 9 0-16,-3-3 0 0,-2-3-5 0,2 1 3 15,0 1-1-15,1 0 1 0,-2-2-6 0,2 3-1 16,1-5-2-16,1 2 1 0,-1 0-1 0,-1 2-2 16,-8-5-2-16,14 5 1 0,-5-1-3 0,-1-3 12 15,1 4-8-15,-1-3-2 0,-2 3-1 0,5-1-3 16,-5 2-2-16,-1-2 2 0,-5-4-2 0,12 9 4 15,-7-3-3-15,3 2 1 0,-4-3-7 0,1 1 10 16,-5-6-4-16,6 13-5 0,-1-7 6 0,-5 2-3 16,6 0 1-16,-6 1 1 0,2-1 3 0,1 2-1 15,-3-10 4-15,-3 13 1 0,3-13-1 0,-2 16 6 16,-1-9 1-16,0 2 8 0,-3 2 0 0,-2-7 0 16,3 2 2-16,-4 3-6 0,1 0 4 0,-3-2 5 15,2 0 0-15,-2 3 1 0,0-4 1 0,-1 0-2 16,2 0 0-16,3-1-9 0,-3-1 0 0,1-2 1 15,0 2-6-15,1 1-2 0,-1-1 2 0,1-3-1 16,8-1-6-16,-17 3-6 0,8-3-1 0,9 0-18 16,-12 2-12-16,12-2-16 0,-15-2-31 0,15 2-33 15,0 0-37-15,-11-7-44 0,11 7-64 0,-3-12-47 0,3 12-225 16,5-12-565-16,2 3 251 0</inkml:trace>
          <inkml:trace contextRef="#ctx0" brushRef="#br0" timeOffset="-1359.3178">9714 15126 5 0,'0'0'178'0,"0"0"-8"0,0 0-8 0,0 0-3 0,0 0-14 16,-6-8-7-16,6 8-2 0,0 0-8 0,0 0-6 16,0 0-1-16,0 0-8 0,0 0-8 0,0 0-5 15,0 0-9-15,-3-10-6 0,3 10-5 0,0 0-10 16,0 0-2-16,0 0-6 0,0 0-3 0,0 0-8 16,7-16-3-16,-7 16-3 0,5-9-4 0,-5 9-3 15,8-6-1-15,-8 6-5 0,9-9 0 0,-1 5-6 16,-2 2 1-16,2-3-4 0,1 0 0 0,-1 3-3 15,3-2-1-15,1-1 5 0,2 2-3 0,-1 1-7 16,1-3 6-16,3 2-1 0,-3 1-3 0,0 1-1 16,1 0-1-16,-4 1-2 0,-3 1-2 0,-8-1-1 15,19 1 2-15,-10 2-5 0,-4 0 5 0,-5-3-11 16,12 9 8-16,-7-4 1 0,-2 1 1 0,1 1-6 16,-2 2 4-16,-2-9 1 0,3 15-4 0,-6-7-1 15,3-8 11-15,-2 19-4 0,0-10 3 0,-3 3 4 0,0 1-2 16,-4-1 1-16,1 0 0 0,-1-1 3 0,2 0-4 15,-5 2 6-15,0-3 0 0,-1 1-1 16,2 5 0-16,-3-5 2 0,-1 2-4 0,4-1 2 16,-2-3 1-16,1-2-2 0,3 2-1 0,-4 2-4 15,2-4 2-15,2-1-3 0,1-3 0 0,1 4-3 0,0-4 1 16,7-3-2-16,-9 10 0 0,9-10-3 0,-6 4 2 16,6-4 1-16,-9 3-3 0,9-3-1 0,0 0 2 15,-7 7 1-15,7-7-4 0,0 0 6 0,0 0-4 16,0 0 6-16,0 0 7 0,0 0-16 0,0 0 3 15,0 0-6-15,28-1 10 0,-28 1-10 0,22-3-4 16,-10-1 1-16,2 3 2 0,0-1 7 0,-1 2-7 16,5-2-1-16,-3 1 3 0,2-2-4 0,-5 1 1 15,2 0 0-15,0 2 0 0,-2 0 13 0,-2 0-16 16,-10 0 2-16,14 4 2 0,-14-4 0 0,15 3-6 16,-10 0 1-16,-5-3-1 0,9 8 6 0,-4-3 3 15,-5-5-3-15,0 14 8 0,0-7-11 0,0-7-2 16,-3 16 13-16,6-3-11 0,-8-2 3 0,2 0 3 15,-1-1-6-15,-6 4 12 0,5-1-9 0,-2-3-3 16,0 3 6-16,-2 0 0 0,1-1 5 0,-1 1-5 16,1-2 5-16,-3 1 5 0,-1-2 2 0,2 3 7 15,-2-5-4-15,0 4 5 0,-2-6 5 0,4 3-2 16,-2 0-1-16,3-3 7 0,-1 0 3 0,-2 1-7 0,-2-1 9 16,6-1-10-16,-6-5 8 0,5 1 9 15,9-1-13-15,-19 5-3 0,10-5-7 0,-2 0-2 16,11 0 7-16,-17-2-5 0,17 2-1 0,-16-3-2 0,7 3-2 15,9 0 2-15,-15-6-1 0,10 2-1 0,5 4-4 16,-14-10-2-16,9 4-21 0,0 1-19 0,5 5-14 16,-9-15-19-16,9 9-15 0,0 6-15 15,-5-12-26-15,5 12-34 0,-2-9-37 0,2 9-55 0,2-14-61 16,-2 14-192-16,5-13-539 0,0 4 238 0</inkml:trace>
          <inkml:trace contextRef="#ctx0" brushRef="#br0" timeOffset="11369.7477">11502 15074 199 0,'0'0'190'0,"0"0"-11"0,0 0-10 0,2-9-8 0,-2 9-6 15,0 0-3-15,0 0-9 0,3-8-7 0,-3 8-4 16,0 0-9-16,0 0-7 0,1-12-6 0,-1 12-4 15,0 0-2-15,4-9-9 0,-4 9-3 0,0 0-10 0,0 0-4 16,0 0-10-16,1-12 1 0,-1 12-8 16,0 0 1-16,0 0 0 0,3-6-5 0,-3 6-5 15,0 0-4-15,0 0-5 0,0 0-2 16,0 0-4-16,0 0-5 0,0 0 4 0,0 0-11 0,0 0-5 0,0 0 3 16,0 0-9-16,0 0 0 0,0 0-1 15,0 0 7-15,0 0-12 0,0 0-4 0,0 0 4 0,0 0-2 16,5 28-2-16,-5-21 0 0,0 4-2 15,-3-1 4-15,3 5-2 0,-2-2 0 0,-1 0-2 0,1 0 1 16,-2 1 1-16,1 0-4 0,1 1 6 0,-1 0-5 16,-3 0-2-16,0-3 2 0,1 3 3 15,3-3-1-15,-1 3-1 0,-3-1 1 0,0-1 1 16,1 0 1-16,-1 1-1 0,2-1 1 0,1-4 0 0,0 5 3 16,-1-7-7-16,1 2 1 0,0-2 9 0,3-7-11 15,-1 15 1-15,0-7 4 0,1-8-4 16,-4 10 5-16,4-10 0 0,0 0-2 0,3 14-1 15,-3-14 2-15,1 8 2 0,-1-8 1 0,5 8-2 0,-5-8 1 16,7 5 7-16,-7-5 7 0,0 0-11 0,7 6 4 16,-7-6-2-16,9 2-1 0,-9-2 1 0,0 0-3 15,16-2 0-15,-16 2-1 0,11-1-1 0,-11 1 0 16,17-4 1-16,-8 3-1 0,5 0 2 0,-1-1-3 16,-1 0 1-16,2-1-5 0,0 3 6 0,1-1-3 15,0-3-2-15,1 3 2 0,-3 0-1 0,2 1-4 16,-1-4 1-16,-1 3 1 0,1-1 1 0,-1 2-3 15,-13 0-1-15,18 0-6 0,-7 0-14 0,-11 0-7 16,15 0-16-16,-15 0-16 0,8 1-24 0,-8-1-29 16,12 0-25-16,-12 0-30 0,0 0-41 0,10-6-263 15,-10 6-512-15,0 0 227 0</inkml:trace>
          <inkml:trace contextRef="#ctx0" brushRef="#br0" timeOffset="11703.0396">11757 15106 200 0,'0'0'225'0,"0"0"-16"0,0 0-5 0,0 0-18 16,0 0-3-16,-14 25-11 0,9-14-10 0,1 1-14 15,-1 0-1-15,1 3 0 0,-1-1-10 16,0-1-7-16,-3 7-1 0,3-2-10 0,-2 0-4 15,2 4-3-15,0-3-3 0,1 0-1 0,2 0-9 0,-4 2 1 16,4-2-10-16,-1 2 3 0,2-3-5 0,-2-3-1 16,1 6-16-16,2-6-2 0,-2-3 2 0,1 2-3 15,-1 0-9-15,0-3-2 16,2 2 2-16,-1 1-9 0,1-4-7 0,0-10-7 0,-4 15 2 0,4-7-5 16,0-8-4-16,0 16 3 0,0-16-5 0,-2 12-14 15,2-12-8-15,2 10-27 0,-2-10-31 16,0 0-24-16,-2 10-27 0,2-10-33 0,0 0-56 0,0 0-73 15,0 0-303-15,0 0-614 0,0 0 272 0</inkml:trace>
          <inkml:trace contextRef="#ctx0" brushRef="#br0" timeOffset="11998.0274">12217 15152 166 0,'12'-5'247'0,"-6"2"-6"0,4 1-12 0,-10 2-13 16,20-5-9-16,-7 4-15 0,1-2-4 0,-1-1-9 15,2 3-11-15,2-1-13 0,2-1-12 0,-2 3-11 16,1-3-11-16,-1 2-17 0,-1 0-6 0,-3 1-4 15,-1 0-15-15,3 1-12 0,-2-1-9 0,-3 1-8 0,-10-1-16 16,17 0-27-16,-17 0-26 0,9 3-29 0,-9-3-36 16,5 6-36-16,-5-6-40 0,0 0-63 15,0 0-198-15,0 0-454 0,0 0 201 0</inkml:trace>
          <inkml:trace contextRef="#ctx0" brushRef="#br0" timeOffset="12478.8454">12163 15174 45 0,'-13'8'197'0,"8"-2"-9"16,-2 1-10-16,1 1-12 0,1-2-8 0,-3 4-12 0,4-3-8 15,0 1-7-15,0-2-5 0,-1 4-7 0,0 1-8 16,0-2-13-16,1 1-6 0,1-3-11 0,3-7-6 15,-4 14 1-15,3-3-6 0,1-11-5 16,3 12-2-16,-3-12-6 0,5 9-2 0,0-2-4 0,4-2-3 16,-1-2-4-16,3 1-1 0,0-2-8 0,2 2 2 15,-2-1-1-15,0 0 0 0,5 0-6 0,-3-2 2 16,2 3-3-16,-3-2 0 0,0 2-3 0,1-1-1 16,1 1-4-16,-5-1 0 0,3 3-1 0,-3-4-4 15,-3 2 2-15,2 0 1 0,1 0-1 0,-2 2 1 16,-2-3 0-16,3 3-2 0,-3-1 1 0,-5-5-1 15,9 13-1-15,-5-8 3 0,-1 1 0 0,-3-6 5 16,4 15 6-16,-1-9-7 0,-3 4 1 0,0-10-2 16,-3 16 3-16,1-9 4 0,2-7-4 0,-7 15 1 15,2-6 3-15,0-3 4 0,-1 2-1 0,-2 1-4 16,-1-3 7-16,0 1-4 0,-2 3-2 0,1-6-2 16,-2 0-4-16,2-2-1 0,-3 0 4 0,2 5-9 15,3-2 2-15,-4-2-5 0,1 0 0 0,11-3-2 16,-15 2-1-16,8 2 3 0,7-4-8 0,-15 0-12 15,15 0-9-15,-11-4-25 0,11 4-29 0,-8-5-26 0,8 5-37 16,-5-8-44-16,5 8-49 0,5-17-293 0,-4 2-561 16,7 5 249-16</inkml:trace>
          <inkml:trace contextRef="#ctx0" brushRef="#br0" timeOffset="12964.112">12660 15325 227 0,'0'0'240'0,"3"13"-12"0,-3-13-12 15,0 0-12-15,-7 16-8 16,7-16-9-16,-5 14-9 0,2-6-4 0,-1 1-9 0,2 0-11 0,-5 1-10 16,5 1-9-16,-1 1 6 0,-1 1-29 0,0-3 11 15,1 3-15-15,0-3 0 0,2-1-12 0,-1 5-9 16,2-1-4-16,-2-5 1 0,2-8-7 0,0 19-3 15,4-9-3-15,-3 1-3 0,2-5 2 0,0 1-5 16,3 1 1-16,-1 0-5 0,1-6-2 0,3 1-1 16,-1 1 10-16,4-4-23 0,2 0 0 0,-2 0-2 15,-3 2-6-15,5-6-6 0,0 2 14 0,0-3-17 16,3 1-6-16,-4-2 2 0,1-2 0 0,5-1-1 16,-4 0-1-16,-1-2-5 0,5-4-1 0,-2 0-2 15,-4 0 1-15,2-6-6 0,-2 6 1 16,-1-6 3-16,0 1-11 0,-3 3 6 0,-2-4 0 0,0-3-5 15,-3 6-2-15,-3-1-2 0,0 2 8 0,-1 3-9 16,-1-1 3-16,-2 4 3 0,0-1-1 0,-4-1-9 16,-3 5-3-16,-1-1 5 0,0 0 4 0,-2 6 0 15,-3-1-4-15,3 1-1 0,-3 3 1 0,1 1 0 16,-1 1-2-16,-1 0 5 0,0 3-2 0,-6 2-30 16,1 0-16-16,3 3-18 0,-2 0-27 0,2 2-22 15,-5 1-35-15,4-2-53 0,-4 4-61 0,2-4-339 16,3 1-653-16,1-2 289 0</inkml:trace>
        </inkml:traceGroup>
      </inkml:traceGroup>
    </inkml:traceGroup>
  </inkml:traceGroup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4:05.840"/>
    </inkml:context>
    <inkml:brush xml:id="br0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37EBB4E1-6622-4A49-A12A-075EE0575F8D}" emma:medium="tactile" emma:mode="ink">
          <msink:context xmlns:msink="http://schemas.microsoft.com/ink/2010/main" type="writingRegion" rotatedBoundingBox="25045,12497 30050,12366 30067,13049 25062,13180"/>
        </emma:interpretation>
      </emma:emma>
    </inkml:annotationXML>
    <inkml:traceGroup>
      <inkml:annotationXML>
        <emma:emma xmlns:emma="http://www.w3.org/2003/04/emma" version="1.0">
          <emma:interpretation id="{6A4186AE-5512-4762-86DB-BC3796BD93E9}" emma:medium="tactile" emma:mode="ink">
            <msink:context xmlns:msink="http://schemas.microsoft.com/ink/2010/main" type="paragraph" rotatedBoundingBox="25045,12497 30050,12366 30067,13049 25062,131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723E799-8EF7-44BB-AD88-B46B74789111}" emma:medium="tactile" emma:mode="ink">
              <msink:context xmlns:msink="http://schemas.microsoft.com/ink/2010/main" type="line" rotatedBoundingBox="25045,12497 30050,12366 30067,13049 25062,13180"/>
            </emma:interpretation>
          </emma:emma>
        </inkml:annotationXML>
        <inkml:traceGroup>
          <inkml:annotationXML>
            <emma:emma xmlns:emma="http://www.w3.org/2003/04/emma" version="1.0">
              <emma:interpretation id="{129DE034-A76F-43D7-9F92-2219A3668AF2}" emma:medium="tactile" emma:mode="ink">
                <msink:context xmlns:msink="http://schemas.microsoft.com/ink/2010/main" type="inkWord" rotatedBoundingBox="25043,12503 27016,12444 27037,13127 25063,13186"/>
              </emma:interpretation>
            </emma:emma>
          </inkml:annotationXML>
          <inkml:trace contextRef="#ctx0" brushRef="#br0">0 0 66 0,'11'6'278'0,"6"-2"-11"0,5 1-14 16,4-1-14-16,8-1-12 0,4 0-13 0,4 1-15 16,-1-2-15-16,1 2-14 0,2-3-7 0,4 3-19 15,-5-1-12-15,2 0-10 0,-6-3-13 0,-3 2-7 16,-1-1-11-16,-8 1-8 0,-1-2-14 0,-6 0-14 16,-2 1-20-16,-2-2-34 0,-2 1-47 0,-1 0-54 0,-4-3-49 15,1 1-67-15,-1-3-233 0,-1 0-487 0,-1 0 216 16</inkml:trace>
          <inkml:trace contextRef="#ctx0" brushRef="#br0" timeOffset="-174.5327">111-203 247 0,'0'0'286'0,"10"-19"-13"0,-10 19-20 0,0 0-20 16,7-4-17-16,-7 4-14 0,14-3-17 0,-14 3-2 0,20-3-13 16,-4 3-6-16,-1 0-16 0,6 2-8 15,4-2-6-15,0 1-9 0,9-1-10 0,-7 0-10 16,8 3-6-16,0 0-7 0,0-2-8 0,-8 1-1 15,10-2-12-15,-2 2-2 0,-6-1-4 0,-2 0-10 0,1 1-5 16,-3-2 2-16,2 0-15 0,-3 3 2 0,1-2-5 16,-5 0-10-16,2 2 11 0,-7-3-9 0,0 1-10 15,-5-1 3-15,-2 2-2 0,-8-2-8 0,17 1-11 16,-17-1-22-16,12-1-18 0,-12 1-9 0,0 0-14 16,0 0-27-16,0 0-26 0,0 0-34 0,0 0-39 15,-30 7-49-15,30-7-290 0,-22 0-574 0,9 0 254 16</inkml:trace>
          <inkml:trace contextRef="#ctx0" brushRef="#br0" timeOffset="523.023">1509-498 39 0,'0'0'289'0,"0"0"-10"16,0 0-22-16,0 0-17 0,0 0-21 0,0 0-23 15,0 0-21-15,0 0-17 0,0 0-19 0,0 0-13 16,0 0-13-16,0 0-9 0,0 0-8 0,0 0-8 16,-4 26-2-16,4-26-4 0,3 21-5 0,-3-8-3 15,0-1 0-15,0 3-2 0,0-3-5 0,-3 7-1 16,3-4-6-16,-5 6-7 0,3-6 4 0,-2 3-11 15,-1 2 2-15,-1-4-8 0,0-1-3 0,1 0-3 16,-2-2-2-16,2 2-1 0,0-1-7 0,1-1 2 16,-2-1-3-16,-1 0-3 0,3 0-1 0,1-3 0 15,0 0-2-15,2-2-3 0,1-7 1 0,-6 15 2 0,6-6 5 16,0-9-5-16,-2 11 2 0,2-11 2 0,5 12-2 16,0-8 6-16,4 1-7 0,2 0 5 15,5 0 3-15,2-2-9 0,7 2-3 0,-2-2 3 16,2-1-3-16,-1 1-2 0,2-1-1 0,10-2 3 0,-7-2-5 15,4 2-4-15,-7-1-15 0,10-3-22 16,-10 1-28-16,8-2-22 0,-7 2-28 0,-4-3-36 0,2 0-41 16,-2-1-53-16,-6 2-291 0,2-5-575 15,-7 2 254-15</inkml:trace>
          <inkml:trace contextRef="#ctx0" brushRef="#br0" timeOffset="847.6617">1941-403 27 0,'0'0'277'0,"0"0"-29"0,0 0-19 0,0 0-18 15,-22 13-15-15,15-4-5 0,-3 4-10 0,3-1-15 16,-7 4-5-16,1 4-7 0,0-2-10 0,3 4-6 15,-4 4-8-15,-3 5-7 0,3-10-6 0,4 2-8 16,-2-1-6-16,3-1-6 0,-1 4-7 0,3-3-6 0,2-1-5 16,-2 2-6-16,2-2-7 0,0 1-5 0,1-1-2 15,0-5-8-15,0 0-4 0,2 0-4 0,-1 2-7 16,3-4 2-16,-2-1-4 0,2 1-12 0,-2-4-23 16,2-10-30-16,-2 15-29 0,1-9-32 0,1-6-39 15,0 15-36-15,0-15-31 0,0 0-88 0,1 8-185 16,-1-8-508-16,0 0 225 0</inkml:trace>
        </inkml:traceGroup>
        <inkml:traceGroup>
          <inkml:annotationXML>
            <emma:emma xmlns:emma="http://www.w3.org/2003/04/emma" version="1.0">
              <emma:interpretation id="{0C187842-21E8-45DE-BB15-3C0471B84472}" emma:medium="tactile" emma:mode="ink">
                <msink:context xmlns:msink="http://schemas.microsoft.com/ink/2010/main" type="inkWord" rotatedBoundingBox="27557,12535 30052,12470 30066,12994 27571,13059"/>
              </emma:interpretation>
            </emma:emma>
          </inkml:annotationXML>
          <inkml:trace contextRef="#ctx0" brushRef="#br0" timeOffset="1568.9523">2567-360 191 0,'-7'5'215'0,"-3"0"-13"15,4 1-12-15,-2 0-11 0,4 0-11 0,-4 3-8 16,3-3-10-16,1 3-9 0,-1-2-11 0,2 3-9 0,3-10-10 16,-2 16-6-16,2-6-6 0,0-10-5 0,0 15-6 15,5-6-4-15,0-3-8 0,2 7-4 0,-2-5-6 16,4 1-5-16,1-3 0 0,2 3-13 0,2-1-3 15,0-1-5-15,0 2-3 0,-1-3-4 0,4 0-2 16,-3 0-5-16,1 1 1 0,1 2-3 0,-4-3-5 16,0-1 0-16,4 2-4 0,-5-1 2 0,3 2-6 15,-5-1 1-15,-1 2-2 0,3-3-1 0,-6 0-2 16,7 3 2-16,-7-3-1 0,2 1 0 0,-2 3 8 16,-3-1-8-16,2-2 4 0,-1 2-1 0,0 0 4 15,-1 3-1-15,-2-12-7 0,-2 15 6 0,-1-6-1 0,3-9-2 16,-9 16 2-16,4-7 6 0,-2-3-4 15,-6 0 4-15,4-1 1 0,-2 0 1 0,-3 1-6 16,-1-1 5-16,2-3-3 0,-3-2-3 0,1 1 2 16,1 2-2-16,0-1-1 0,0-2-3 0,2 0 3 0,-3-5-7 15,6 5-13-15,9 0-11 0,-20-1-25 16,20 1-25-16,-11-5-32 0,11 5-29 0,-3-7-30 16,3 7-40-16,0 0-65 0,12-16-164 0,1 9-464 15,-2-2 206-15</inkml:trace>
          <inkml:trace contextRef="#ctx0" brushRef="#br0" timeOffset="1150.0967">2639-415 180 0,'9'-1'254'16,"4"-3"-15"-16,1 1-15 0,1 3-9 0,1-1-19 0,5-1-14 16,-2 2-14-16,3 2-12 0,3 0-13 0,-2-3-10 15,-1 2-13-15,1 3-10 0,-1-6-12 0,1 4-8 16,2 1-9-16,-3 1-5 0,-1-4-9 0,-7 1-6 15,1 0-4-15,-3 1-7 0,0 0-8 0,-1-2-10 0,-11 0-20 16,13 2-31-16,-13-2-37 0,9 1-32 0,-9-1-40 16,0 0-72-16,0 0-217 0,0 0-450 15,0 0 200-15</inkml:trace>
          <inkml:trace contextRef="#ctx0" brushRef="#br0" timeOffset="1952.9791">3209-214 101 0,'0'0'240'15,"0"0"-10"-15,-29 16-14 0,22-5-12 0,-3-2-10 0,0 3-8 16,1-2-16-16,1 4-5 0,-1-1-19 0,2 1-9 15,0 1-11-15,-1-3-4 0,2 3-11 0,3 1-7 16,-2-4-3-16,3 2-8 0,2-1-7 0,0-1-3 16,0 0-3-16,2 1-1 0,3-3-4 0,2-2 0 15,3 3-6-15,2-2-6 0,5-2-4 0,-3-1-8 16,5 0-1-16,0 0-4 0,2-4-6 16,4-2-3-16,-3 0 2 0,1-5-12 0,1-1 3 0,0 0-2 15,-2-4-3-15,-3-1-7 0,2-2 1 0,-2-1-2 16,0-4-14-16,-4-1-12 0,-4-2-7 0,0 0-5 15,-5-1-5-15,-1 1-2 0,-5-2 4 0,-5 1 4 0,-1-1-3 16,-5 1 4-16,-9-3 0 0,3 6 1 0,-5 2 4 16,-7 0 0-16,-4 2 0 0,2 3 2 15,-3-1 1-15,1 7 1 0,4 3-2 0,-4-3 6 16,8 6 1-16,-1-1-7 0,2 2-24 0,1 5-31 0,1-3-30 16,0 3-39-16,6 0-43 0,1-2-71 0,0 1-192 15,1 0-477-15,8 1 211 0</inkml:trace>
          <inkml:trace contextRef="#ctx0" brushRef="#br0" timeOffset="2466.0622">3723-349 15 0,'0'0'266'0,"0"0"-26"0,0 0-23 16,0 0-21-16,-12-1-16 0,12 1-11 0,0 0-11 15,0 0-6-15,-8 12-11 0,8-12-2 0,-6 9-8 16,3 0-4-16,1 0-2 0,2 3-5 0,-6 1-3 16,6-2-4-16,-2 4-5 0,1 0-6 0,-2-2-5 15,0 2-6-15,3-1-7 0,0-1-2 0,0 0-6 16,0 1 3-16,0-5-9 0,0 3-5 0,0-2 2 16,0-10-4-16,0 14 1 0,0-5-9 0,0-9-1 15,0 12 3-15,0-12 1 0,3 13 1 0,-3-13 13 0,4 6 3 16,-4-6 10-16,8 10 11 0,-8-10-3 0,9 5 0 15,-4-5-3-15,-5 0-1 0,27-5-11 16,-15 2-3-16,7-1-7 0,4-2-4 0,3-1-6 16,9-4-7-16,0 0-5 0,3-3-6 0,5 2-6 0,2-3-1 15,20-3-5-15,-2-2-5 0,6 0-3 0,-2 2-17 16,2-3-19-16,10 0-27 0,-6-1-25 0,0 1-25 16,-1 5-10-1,-8 0-23-15,-16 5-25 0,-2 1-30 0,-3 1-32 0,-1 2-52 0,-3 2-50 0,-12-3-299 16,-1 3-663-16,-2 1 294 0</inkml:trace>
        </inkml:traceGroup>
      </inkml:traceGroup>
    </inkml:traceGroup>
  </inkml:traceGroup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5:20.873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C269AEE-C775-41EC-9437-A935C0C0DA30}" emma:medium="tactile" emma:mode="ink">
          <msink:context xmlns:msink="http://schemas.microsoft.com/ink/2010/main" type="writingRegion" rotatedBoundingBox="1667,862 24133,529 24260,9120 1794,9453"/>
        </emma:interpretation>
      </emma:emma>
    </inkml:annotationXML>
    <inkml:traceGroup>
      <inkml:annotationXML>
        <emma:emma xmlns:emma="http://www.w3.org/2003/04/emma" version="1.0">
          <emma:interpretation id="{7A145DC9-8C23-432C-932E-EB81E7E96EC6}" emma:medium="tactile" emma:mode="ink">
            <msink:context xmlns:msink="http://schemas.microsoft.com/ink/2010/main" type="paragraph" rotatedBoundingBox="1668,861 13473,1116 13448,2272 1643,201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9AF2D5-17C1-4EF8-948A-F6ECFAF109F8}" emma:medium="tactile" emma:mode="ink">
              <msink:context xmlns:msink="http://schemas.microsoft.com/ink/2010/main" type="line" rotatedBoundingBox="1668,861 13473,1116 13448,2272 1643,2018"/>
            </emma:interpretation>
          </emma:emma>
        </inkml:annotationXML>
        <inkml:traceGroup>
          <inkml:annotationXML>
            <emma:emma xmlns:emma="http://www.w3.org/2003/04/emma" version="1.0">
              <emma:interpretation id="{E6B4CE0F-48AC-40EA-A7E5-F407556BC13F}" emma:medium="tactile" emma:mode="ink">
                <msink:context xmlns:msink="http://schemas.microsoft.com/ink/2010/main" type="inkWord" rotatedBoundingBox="1668,861 5153,936 5132,1883 1648,1808">
                  <msink:destinationLink direction="with" ref="{311567A5-08C0-426B-9783-12C91556F26E}"/>
                </msink:context>
              </emma:interpretation>
            </emma:emma>
          </inkml:annotationXML>
          <inkml:trace contextRef="#ctx0" brushRef="#br0">11 6 45 0,'-8'-7'210'0,"8"7"-23"0,0 0-19 16,0 0-18-16,0 0-12 0,0 0-9 0,0 0-10 16,0 0-5-16,0 0-8 0,0 0-7 15,-4 22 0-15,4-22-5 0,0 14-4 0,0-14-11 0,2 13-6 16,-2-13-2-16,2 14-10 0,0-6-1 0,-1 1-3 15,1 2-7-15,-2 0-5 0,2-3-4 0,2 2-1 16,-4-2-3-16,2 5-3 0,2-5-13 0,-4-8-23 16,3 16-39-16,-1-8-36 0,1-3-37 0,-3-5-56 15,6 8-166-15,-6-8-363 0,11 0 160 0</inkml:trace>
          <inkml:trace contextRef="#ctx0" brushRef="#br0" timeOffset="-331.962">140 590 8 0,'0'0'174'0,"0"0"-17"0,1-12-7 16,-1 12-7-16,3-6-3 0,-3 6-11 0,0 0-3 16,5-10-7-16,-5 10-4 0,5-7-2 0,-5 7-5 15,5-7-2-15,-5 7-4 0,7-5 2 0,-7 5 1 16,0 0-7-16,5-8-1 0,-5 8-6 0,0 0-2 15,0 0-4-15,5-5 0 0,-5 5-16 0,0 0-5 16,0 0-9-16,0 0-3 0,0 0-8 0,0 0-7 16,0 0-5-16,0 0-3 0,0 0 0 0,0 0-1 15,0 0-5-15,-10 25-2 0,5-16 0 16,2 2-5-16,-1-3-3 0,2 5-1 0,-2-1 11 0,4 0-13 16,-4-1 2-16,4 3-2 0,3 1 5 0,-2-3-4 15,0 5-2-15,2-4 1 0,1 3 3 0,1-2-3 16,-1-1 7-16,2 1-2 0,3-2 3 0,-5 1-1 15,6-5 5-15,-1 6 1 0,0-6 7 0,2 5 3 16,0-5 1-16,1-2 1 0,1 3 0 0,8-3 0 16,-5-1-1-16,1 1 2 0,5-3-4 0,-1 1 1 15,-3-3-4-15,4-1-1 0,-5 0-1 0,7-1-3 16,-2-4 4-16,1-2-3 0,-2 4-4 0,-2-7-4 0,3 2 1 16,-1-1-2-16,-7 0-1 0,4-3 2 15,2-3-9-15,-5 0 3 0,2 0 1 0,-3-1 0 0,-1 1 1 16,-3 1-2-16,-2 1 1 0,1 1-1 15,-5-1-6-15,1-4 1 0,-1 2 5 0,-4 3-11 16,0-7 1-16,-1 4-1 0,-3 3 2 0,-3-9-5 0,1 9 13 16,-4-6-11-16,-3 3 0 0,2 1-1 0,0 3 0 15,-6-3 0-15,0 1 2 0,2 4 8 0,-1-3-12 16,1 6 3-16,-1-3-5 0,2 2 1 0,-3 2 6 16,4-1-8-16,-1 2 0 0,1 2 4 0,3-1-2 15,10 3 2-15,-22-1-5 0,8 1 2 0,2 0 0 16,-3 1 1-16,2 4 1 0,-2-1 5 0,4 2-4 15,-2-1-5-15,3 1 3 0,1 4 1 16,-6-4-1-16,6 4 6 0,-1-1 0 0,1-1-4 0,-3 3 0 16,1-1 8-16,-1 1-3 0,3 2-6 0,-1-4 3 15,-1 3 1-15,4-2 0 0,-5 1-2 0,2-1-11 16,1-1-17-16,0 0-18 0,2 0-26 0,-3-2-47 16,-1 1-42-16,4-3-43 0,2 0-43 0,-4 0-243 15,9-5-532-15,-13 0 236 0</inkml:trace>
          <inkml:trace contextRef="#ctx0" brushRef="#br0" timeOffset="171.8887">286 10 179 0,'0'0'174'0,"5"15"-21"0,-4-8-7 0,2 4-11 16,-2 4-14-16,1 7-10 0,-2-1-13 0,4 3-9 16,-7 8-3-16,2 1-34 0,-2-2-57 15,3 0-56-15,-5 3-152 0,1-12-231 0,1 3 102 0</inkml:trace>
          <inkml:trace contextRef="#ctx0" brushRef="#br0" timeOffset="934.5875">914 660 180 0,'0'0'171'0,"7"6"-10"16,-7-6-7-16,0 0-4 0,2 9-3 0,-1-1-4 15,-1-8-8-15,5 11-8 0,-4-3-7 0,-1-8-2 16,4 16-7-16,-1-8-2 0,-1 0-10 15,0 2-6-15,-1-1-3 0,3 1-2 0,1 1-4 0,-2-1-8 16,1-4-5-16,-3 2-8 0,3 0-3 0,-2-1 3 16,3-1-13-16,-1 2-3 0,-4-8-1 15,3 11-9-15,-3-11 0 0,2 10-7 0,-2-10 1 16,6 7-4-16,-6-7-3 0,0 0-1 0,1 9-3 16,-1-9 6-16,0 0 6 0,0 0 22 0,0 0 5 0,0 0 5 15,0 0-3-15,0 0-6 0,0 0-8 0,0 0-4 16,0 0-6-16,12-26 1 0,-9 17-5 0,0-3-3 15,2 1-1-15,0-5-9 0,3-3-1 0,4 4-4 16,-6 0 1-16,4 3-5 0,-3-3 12 0,2 3-18 16,-1-1 6-16,2 2-8 0,-2 1 1 0,2 2 4 15,2-2-6-15,-2 1-2 0,2 0 2 0,-2 3-5 16,2 3 5-16,1-3-3 0,-1 1 3 0,0 2-5 16,2-1-15-16,-2 2-24 0,1 2-27 15,-2 1-35-15,0 0-47 0,-11-1-49 0,17 6-54 0,-10-3-229 16,-7-3-521-16,16 4 231 0</inkml:trace>
          <inkml:trace contextRef="#ctx0" brushRef="#br0" timeOffset="2330.3955">1430 765 103 0,'3'14'174'0,"-3"-14"-3"0,0 11-5 0,1-3-9 16,3 1-8-16,-3 0-2 0,0-2-18 0,1 2-7 0,2 2-2 15,0-1-15-15,-3-2-2 0,1 0-15 0,1 0-6 16,-2 1-5-16,-1-9-9 0,0 15-5 0,0-15-5 16,4 15-6-16,-4-15-4 0,1 9-5 15,2-4 5-15,-3-5-13 0,0 0-1 0,3 11-3 0,-3-11 1 16,0 0-2-16,2 5 4 0,-2-5 4 0,0 0 10 15,0 0 10-15,0 0 3 0,0 0-7 0,0 0 3 16,0 0-13-16,0 0 1 0,0 0-13 0,0 0-4 16,12-24-3-16,-8 15-2 0,3-1-5 0,1-3-6 15,0 3-10-15,-2-6-6 0,6 0-4 0,0 3-8 16,-1 4 9-16,0-6-2 0,1 5-3 0,-1 1 11 16,-1-2-8-16,0 1 0 0,-3 5 1 0,-1-1 0 15,2 1-1-15,-3 0 1 0,-5 5 5 0,11-12-2 16,-11 12 1-16,6-6-2 0,-6 6-1 0,9-3 1 15,-9 3-3-15,0 0 5 0,0 0-6 0,0 0 1 16,14 5 1-16,-9 0 2 0,-5-5 4 0,7 11-3 16,-6-3 1-16,-1-8 1 0,5 16 0 0,-1-6 0 15,-1 2 1-15,1 0 1 0,-3-1-1 0,4 2 2 16,0-1 0-16,1 0 4 0,-3 1 1 0,1-2 0 16,0-2 1-16,3 3 4 0,-1-3 0 0,-1-1 0 15,2 0-2-15,-2 1 2 0,0-3 1 0,4 4 2 16,-1-4 0-16,-2-1 1 0,6 0 0 0,1 0 1 15,1-3-5-15,-1 2 3 0,4 1-3 0,-2-5 3 16,8 0-3-16,1 4-3 0,-2-5 3 0,-2-2-4 16,6 3-1-16,-5-5 2 0,2 1-2 0,-1-3-6 15,4 2-4-15,-6-1-11 0,2-3-6 0,0-1-6 16,-2-1-3-16,-1 2 2 0,-5 1-3 0,-2-3 5 16,0 2-1-16,-1 0 2 0,-4 3 1 15,2-6 6-15,-4 5-1 0,-3 0 6 0,1-1 1 0,-2 0 1 16,-1 8-1-16,-1-16 1 0,1 16 3 0,-9-16-1 15,4 8 7-15,-2 3-4 0,1-1 2 0,-2 2 4 16,-1-2-2-16,9 6-2 0,-18-5 2 0,9 2-2 16,0 0 0-16,9 3 1 0,-18 3-1 0,18-3 2 15,-20 6-2-15,13-4 2 0,-4 4 3 0,0 1-1 16,-1 1 4-16,4 1 0 0,-1 1-6 0,2-2 1 16,0 2-2-16,-2 1 2 0,3-1-1 0,1 1 3 15,-1-1 1-15,4-1 2 0,-1-1-4 0,3-8 6 16,-1 15-5-16,1-15 7 0,1 14 5 0,3-9 2 15,1 3 5-15,2-3 5 0,0-1 4 0,8 2-1 16,-2 0 6-16,2-1-5 0,4-3-6 0,3 2 0 16,2-1-1-16,-1-3-3 0,0 1 0 0,0-2 1 15,4-2-4-15,8 0 2 0,-11 0-3 0,0-4-2 16,-1-1 0-16,4-1-2 0,8-3 0 0,-10 2-3 16,-2-3-6-16,8-8-10 0,-2 1-5 0,-6-4-1 15,1-3-1-15,-8 6 3 0,3-3 0 0,-3 3 0 16,-7 0 1-16,0-3 3 0,1 5 1 0,-3-4-1 15,-5 2 1-15,2 2 5 0,0-3-2 0,-2 0 4 16,2 2-1-16,-1-1 0 0,-1 5 5 0,0 1 12 16,0-3-3-16,1 3 1 0,-2 0-3 0,-1-1 3 15,0 1-3-15,4 4 2 0,-4-4 0 0,0 6-1 16,1-1 6-16,-1 10 4 0,0-16-1 0,0 16 1 16,2-11-2-16,-2 11-1 0,0-10-5 0,0 10 5 0,0 0-14 15,0 0 9-15,0 0-5 0,4-8-5 16,-4 8-4-16,0 0 1 0,0 0 2 0,0 0-3 15,-15 26 1-15,11-16-1 0,-1 4-2 0,0-1 1 16,0 1-1-16,4 3 3 0,-3 1 3 0,-1 3-4 16,2 4 2-16,-2-4-1 0,5 0 0 0,-4 1 1 0,-1 1 1 15,5-4 3-15,-1 5-4 0,1 0 0 16,0-3 6-16,3-2-4 0,-1 1 2 0,-1 2-2 16,-1-4 1-16,0 2 1 0,4-8-2 0,-2 3 2 15,1 0 1-15,-2-2-1 0,1-1 1 0,2-4 0 0,1-1 2 16,2 2-3-16,0 0 2 0,-1-6 2 15,3 4 3-15,3-2-1 0,1-3-1 0,2-1-2 16,2-1-2-16,5-1 1 0,-1-1-1 0,2-2-3 16,0-1-4-16,4-1 0 0,1 0-10 0,-4-6-6 15,6 0 4-15,2-3-2 0,-10 3 3 0,-3 2-3 0,-2 8 2 16,-5-9 3-16,1 1 3 0,-3 6 1 0,-1-2-4 16,-2 0 14-16,-2 1-1 0,-5 5 1 15,6-9-4-15,-6 9 0 0,0 0-1 0,0 0 0 0,0 0 1 16,0 0 6-16,0 0-9 0,0 0 4 0,-33 11-1 15,21-5 0-15,2 1 0 0,-1 4-4 0,2-5 0 16,1 1 1-16,2 4 1 0,0-3 1 0,0-1 1 16,4-1 4-16,2-6 4 0,-3 18 9 0,7-11 11 15,0 2 10-15,4-3 11 0,3 2 3 16,6-4 0-16,6 2-8 0,1 0 3 0,12 0-3 16,-9-5-4-16,8 5 2 0,0-6-7 0,2 1-5 0,-11-1 1 15,11-1-1-15,-12 1-12 0,-1-6-30 16,2 4-33-16,-2 0-40 0,-8-1-49 0,-4 0-59 0,-12 3-67 15,12-6-248-15,-12 6-549 0,0 0 242 0</inkml:trace>
        </inkml:traceGroup>
        <inkml:traceGroup>
          <inkml:annotationXML>
            <emma:emma xmlns:emma="http://www.w3.org/2003/04/emma" version="1.0">
              <emma:interpretation id="{AD050489-A81A-42D6-9C70-C5F808F3378F}" emma:medium="tactile" emma:mode="ink">
                <msink:context xmlns:msink="http://schemas.microsoft.com/ink/2010/main" type="inkWord" rotatedBoundingBox="6219,1274 9993,1355 9975,2197 6201,2116"/>
              </emma:interpretation>
            </emma:emma>
          </inkml:annotationXML>
          <inkml:trace contextRef="#ctx0" brushRef="#br0" timeOffset="7961.7737">5064 507 42 0,'-7'-5'181'15,"7"5"-16"-15,-3-6-6 0,3 6-7 0,-6-8-4 16,6 8-19-16,0 0-7 0,-5-9-14 0,5 9 3 15,-4-7-5-15,4 7-12 0,-7-7-8 0,7 7-4 16,0 0-3-16,-4-8-5 0,4 8-2 0,0 0-6 16,-5-9-6-16,5 9-1 0,-7-4-6 0,7 4-3 15,0 0-5-15,-10-7-8 0,10 7 1 0,0 0-3 16,-14-5-2-16,14 5-4 0,-9-2-5 0,9 2 1 16,-12-3-5-16,12 3 0 0,-16-3-2 0,16 3-2 15,-18 0 2-15,8-3-2 0,0 3-3 0,10 0 1 16,-18 0 0-16,5 0-3 0,13 0 2 0,-18 0-3 15,18 0 0-15,-17-3-1 0,8 6 0 0,9-3-4 0,-14 3 5 16,5-2-6-16,9-1 1 0,-13 5 1 0,1-2 1 16,3 2-1-16,1-1 0 0,-2-2-2 15,1 6 3-15,-1-2-3 0,-1 1 0 0,1 1 3 16,1 0 2-16,-1 1 1 0,-1 0-1 0,1-2-2 16,1 2 3-16,-2 2-4 0,0-2 3 0,2 3 0 15,-3-4-3-15,3 5 3 0,-1-3 1 0,-1 0-5 16,5 1 1-16,-2-1 3 0,3-2-4 0,-4 4-1 15,4 0 2-15,0-1-1 0,5-11-1 0,-7 23 2 16,2-12 5-16,3 1-5 0,-2 3 2 0,2-5-5 16,-1 2 5-16,3 0-3 0,0 3 2 0,2-3 1 0,-2 1-2 15,3 1 2-15,-3-1 1 0,2 1 4 16,2-2-2-16,1 1 2 0,0-1-2 0,2 3 3 16,-2-5 1-16,5 3-1 0,-2 0 8 0,2-3-2 15,2 3 1-15,0-3-2 0,-1 0 3 0,6 4 1 0,4-1 0 16,-7-5-1-16,7 2 2 0,-1 1 0 0,1-1-1 15,1-4-3-15,1 4 1 0,-1-3-2 0,-1-3 1 16,-2 1 0-16,-5 0 2 0,2 0 0 16,6-4 0-16,-7 2-1 0,2-1-1 0,-1 0-2 15,-3-1-2-15,2-1 4 0,-2 0 5 0,1-1-6 0,-5 1 4 16,3-2-10-16,-12 2 4 0,20 0 0 0,-9-2-2 16,-2-1 0-16,1 0-1 0,-2 0-2 0,2-1 3 15,-1 0-7-15,-9 4 1 0,17-6-2 16,-9 4-10-16,-2-3-22 0,-6 5-31 0,13-6-33 15,-5 2-44-15,-8 4-57 0,14-10-62 0,-7 5-254 0,3-1-546 16,0 0 242-16</inkml:trace>
          <inkml:trace contextRef="#ctx0" brushRef="#br0" timeOffset="8371.9283">5583 777 176 0,'0'0'225'0,"0"0"-11"15,36 0-6-15,-36 0-12 0,31 3-6 0,-18-2-9 16,6 2-9-16,2-3-9 0,2 2-7 0,3-1-5 0,-1 2-9 16,2-1-3-16,-1 2-14 0,-1-4-4 0,0 4-6 15,3-3-6-15,-3 0-4 16,2 2-11-16,1-3-2 0,-3 0-7 0,1 1-5 0,-5-1-3 16,2 1-3-16,-3 0-5 0,-3-1-3 0,0-1-10 15,-4 1-1-15,0 0-9 0,1 0 2 0,-5 0-5 0,3-1-6 16,-12 1-4-16,14-1 0 0,-14 1-11 0,12 0 1 15,-12 0-6-15,0 0-13 0,10-3-21 0,-10 3-19 16,0 0-11-16,0 0-16 0,0 0-28 16,0 0-30-16,0 0-34 0,0 0-36 0,0 0-55 0,-40 17-251 15,24-17-536-15,3 0 238 0</inkml:trace>
          <inkml:trace contextRef="#ctx0" brushRef="#br0" timeOffset="8622.26">5750 1020 16 0,'15'0'268'0,"7"1"-18"0,4-1-15 0,0 0-17 15,2-1-13-15,-3 2-14 0,10-3-12 0,2 2-13 0,-11 1-20 16,9-2-12-16,-10 2-11 0,0 0-17 0,-2-1-9 15,-1 0-10-15,-5 1-6 0,0 2-10 16,-3-2-6-16,0 0-12 0,-2-1-18 0,-3 1-33 16,-9-1-35-16,14 3-41 0,-14-3-47 0,0 0-42 0,14-3-227 15,-14 3-422-15,0 0 187 0</inkml:trace>
          <inkml:trace contextRef="#ctx0" brushRef="#br0" timeOffset="9559.7946">6709 632 45 0,'-6'7'164'0,"-1"-5"-12"0,7-2-2 16,-6 13-15-16,-1-7-13 0,3 2-6 0,4-8-4 15,-6 10-13-15,1-4-7 0,5-6-5 0,-5 14-4 16,5-14-7-16,-3 13-6 0,3-6-3 0,0-7-2 15,3 16-5-15,0-11-1 0,1 1 0 0,-1 4-3 16,2-3-1-16,0 0-2 0,6 1 0 16,-2-1-2-16,1 1-5 0,3 1-3 0,1-3 0 0,-2 1-1 15,2-2-4-15,1 4-3 0,-2-2-3 0,3-1-3 16,-2 3-1-16,1-3-1 0,1 2-2 0,1-2 0 16,-4 0-5-16,2 0 1 0,2 0-3 0,-7 1 1 15,6-1-4-15,-1-2-4 0,-3 2 3 0,0 1-1 16,-1-1-1-16,1 0 1 0,-1-1 2 0,2 1-6 15,-2-1 0-15,-4 1 1 0,4 0-2 0,-2-2 2 16,-2 2-3-16,0-1 3 0,3 0-4 0,-2 0 5 16,0 1-1-16,-2-1 0 0,1 1-2 0,0 0 0 15,-3-2 2-15,3 5 0 0,-1-6-3 0,1 3 1 16,-2 1-2-16,-5-7 4 0,9 11-3 0,-4-8 0 16,-5-3 0-16,7 12 0 0,-6-6-4 0,-1-6 3 15,1 8 2-15,-1-8-1 0,0 0 2 0,-2 15-1 16,2-15 0-16,-7 8 2 0,7-8 3 0,-10 9 1 15,1-5-2-15,-3-2 2 0,0 2-2 0,0-2 2 16,-1 2-1-16,-2-3 1 0,2 1 2 0,-2-2-2 16,2 2-3-16,-4-2 2 0,3 1-4 0,0-1 0 15,1-1 0-15,13 1-1 0,-18-2 0 0,8 4-3 16,10-2-1-16,-19-2 2 0,10 0-1 0,9 2 1 0,-11-2-6 16,11 2-9-16,-13-3-15 0,13 3-25 15,-8-2-33-15,8 2-48 0,0 0-35 0,0 0-50 16,1-19-198-16,-1 19-446 0,17-15 197 0</inkml:trace>
          <inkml:trace contextRef="#ctx0" brushRef="#br0" timeOffset="9005.2834">6780 623 183 0,'9'-5'259'0,"-9"5"-17"0,14-3-11 16,-5 0-12-16,6 2-11 0,-3 1-13 0,4-3-8 16,1 0-12-16,0 3-16 0,6-2-7 0,-3 2-9 15,4-1-14-15,-5-2-10 0,2 3-6 0,2 0-14 16,-6-3-11-16,0 4-7 0,1-1-8 0,2-1-10 15,-8 1-7-15,1 0-3 0,-2 0-4 16,0 1-8-16,-11-1-13 0,17 0-26 0,-11 2-32 0,-6-2-27 16,0 0-33-16,12 0-22 0,-12 0-29 0,0 0-37 15,0 0-44-15,0 0-198 0,0 0-454 0,0 0 200 16</inkml:trace>
          <inkml:trace contextRef="#ctx0" brushRef="#br0" timeOffset="10077.9173">7546 853 69 0,'0'0'228'0,"0"0"-28"16,0 0-22-16,0 0-18 0,0 0-12 0,0 0-15 0,0 0-14 16,0 0-10-16,-22 17-7 0,22-17-8 0,-5 10-8 15,5-10-4-15,-2 15-5 0,0-9-1 0,2-6-5 16,0 17 0-16,0-10-2 0,0-7-3 16,2 18 1-16,-2-5 3 0,4-4 6 0,3 0-2 15,-3 0 6-15,3 1-3 0,2-2 4 0,2 1 3 0,3-3-3 16,-2 0 0-16,2 3-10 0,8-4-7 0,1 0-2 15,-2-3-6-15,3 3 1 0,-2-1-10 0,3-4-4 16,-2 0-4-16,-1 0-1 0,1-4-3 0,-6 3-1 16,0-3-3-16,2 1-4 0,2-3-1 0,-7 3-1 15,8-6-3-15,-7 3-3 0,0 0-1 0,-1-4-1 16,-3 2-3-16,4-4-2 0,-6 3 0 0,-2-4 3 16,0 0-8-16,1 0 8 0,-3 1-13 0,-3-3 5 15,2 0 2-15,-3 1-8 0,-2 0 1 0,-3 0-3 16,2-2 0-16,-6-2 1 0,-1-1 1 0,-1-1-3 15,1 7 2-15,-6-4-1 0,1 1-1 0,-1-2 0 16,3 9 1-16,-5-4-3 0,0 2 1 0,-1 1-1 16,4 2 0-16,-5 0 3 0,3 3-2 15,0-1-3-15,-1 4 3 0,3-1-2 0,-5-1 2 0,4 4-1 16,-1-1 0-16,2 2-1 0,0 2 4 0,1-2-5 16,-1 4 6-16,0-1-3 0,0 2 5 0,-1 3-4 15,4-4-2-15,0 3-17 0,-3 3-22 0,3-1-29 16,2 4-30-16,-1-5-37 0,1 3-44 0,4-2-52 15,1 4-244-15,2-5-518 0,2 0 230 0</inkml:trace>
          <inkml:trace contextRef="#ctx0" brushRef="#br0" timeOffset="10340.0685">8286 1004 175 0,'4'6'207'0,"-4"-6"-16"16,7 9-10-16,-1-1-14 0,-5 0-8 0,4 0-9 0,-5 5-9 16,3 0-12-16,-6 1-10 0,3-1-11 0,0 2-5 15,-5 0-8-15,-2-1-9 0,0 5-6 0,-5 2-5 16,-2-4-10-16,-3 0-4 0,0 3-5 0,-2-3-27 15,-7 4-45-15,7-8-62 0,-1 2-91 0,-2-3-184 16,2-2-381-16,3-2 168 0</inkml:trace>
        </inkml:traceGroup>
        <inkml:traceGroup>
          <inkml:annotationXML>
            <emma:emma xmlns:emma="http://www.w3.org/2003/04/emma" version="1.0">
              <emma:interpretation id="{455A37E1-8856-4A4E-B11E-55FC349BB8E9}" emma:medium="tactile" emma:mode="ink">
                <msink:context xmlns:msink="http://schemas.microsoft.com/ink/2010/main" type="inkWord" rotatedBoundingBox="10816,1367 13467,1424 13454,2017 10804,1960"/>
              </emma:interpretation>
            </emma:emma>
          </inkml:annotationXML>
          <inkml:trace contextRef="#ctx0" brushRef="#br0" timeOffset="11072.3226">9148 635 92 0,'0'0'268'0,"0"0"-12"0,9-5-20 0,-9 5-28 16,0 0-18-16,0 0-19 0,11-1-21 0,-11 1-15 15,0 0-16-15,0 0-10 0,2 12-13 0,-2-12-9 16,0 0-7-16,3 15-4 0,-3-6-9 15,0-9-7-15,0 24 0 0,0-11-3 0,0 3-6 0,0 4-1 16,0 2-4-16,2-7-5 0,-2 0-3 0,-2 2 5 16,4 3-9-16,-4-6-5 0,2 4 1 0,2 0-4 15,-4-5-2-15,2 0 3 0,0 0-2 0,0-3-5 16,0 3-3-16,0-3 1 0,0-10 0 0,-3 17-4 16,3-17 4-16,0 14-7 0,0-14 0 0,0 13-7 15,0-13-21-15,-5 8-26 0,0-3-30 0,5-5-34 16,-9 7-32-16,9-7-46 0,0 0-240 0,-14-6-461 15,14 6 205-15</inkml:trace>
          <inkml:trace contextRef="#ctx0" brushRef="#br0" timeOffset="11409.0569">9187 651 74 0,'5'-6'224'0,"-5"6"-4"15,7-6-14-15,-7 6-10 0,0 0-11 0,7-4-15 16,-7 4-15-16,0 0-17 0,0 0-11 0,0 0-12 16,17 4-11-16,-17-4-6 0,14 2-7 0,-5 4-1 15,2 1-13-15,0 1 0 0,1 2-6 16,0 2-1-16,4 3-4 0,1 2-6 0,3-2-5 0,-4 2 7 16,1 0-8-16,0-1-4 0,2 3-2 0,-2-3-3 15,0 2 0-15,1 1 4 0,-1-3-14 0,0 0-1 16,-2-3 1-16,2 2-4 0,-3 0-2 0,-2 0 0 15,-1-5-4-15,0 2-4 0,-2-3 1 0,0 0 0 16,4-3-2-16,-7 3 0 0,2-6-4 0,-2 3 2 0,-1 0 8 16,1 0-12-16,-6-6 2 0,11 7-9 15,-6-5-13-15,-5-2-11 0,7 6-6 0,-7-6-33 16,0 0-33-16,0 0-34 0,0 0-33 0,0 0-34 16,17-15-44-16,-15 6-191 0,1-2-461 0,-3-2 205 15</inkml:trace>
          <inkml:trace contextRef="#ctx0" brushRef="#br0" timeOffset="11736.9896">9682 591 137 0,'0'0'223'0,"0"0"-18"15,0 0-13-15,-3-10-23 0,3 10-9 0,0 0-19 16,0 0-14-16,0 0-15 0,0 0-11 0,0 0-13 0,0 0-12 15,0 0-4-15,0 0-8 0,0 0-1 0,0 0-6 16,0 0-1-16,-1 33 4 0,-2-27 5 16,1 6-3-16,-1 3-3 0,3 0 4 0,-3 4-2 15,1 0-1-15,2 1-2 0,-4-1-4 0,4 2-1 0,-3-1-2 16,6 0 1-16,-6-1-6 0,1 0-4 0,-1 2-3 16,6-5 1-16,-6 1-6 0,6 0-1 0,-3-2-1 15,0 4-1-15,2-5-3 0,-2 1-3 16,3 0-3-16,-3-2 0 0,4 0-3 0,1-1 3 0,-2-1-5 15,3 1 2-15,-1 1-2 0,-2-5 2 0,-1-1-13 16,4 1-28-16,-3 0-32 0,0 1-47 0,-3-9-50 16,9 6-63-16,-9-6-238 0,8 3-490 15,-8-3 216-15</inkml:trace>
          <inkml:trace contextRef="#ctx0" brushRef="#br0" timeOffset="12140.0331">10117 819 33 0,'0'0'241'0,"0"0"-10"0,0 0-11 16,32 0-8-16,-20 3-6 0,5-3-6 0,6 4-11 15,-1-7-14-15,4 3-11 0,-2 3-9 0,5-6-8 16,4 6-3-16,3-1-10 0,-2-2-12 0,-6 4-6 16,6-7-7-16,-8 6-9 0,-4-3-4 0,1 0-10 15,1 2-10-15,-7-1-2 0,-3-1-10 0,1 2-5 16,-1-1-6-16,0-1-9 0,-4 0-4 0,-10 0-2 15,14 2-10-15,-14-2 4 0,12 0-3 0,-12 0-6 16,0 0-7-16,0 0-3 0,12-2-11 0,-12 2-13 16,0 0-9-16,0 0-15 0,0 0-20 0,0 0-29 15,0 0-29-15,0 0-34 0,-26 17-53 0,14-16-30 16,2 2-233-16,-4-3-501 0,0 0 221 0</inkml:trace>
          <inkml:trace contextRef="#ctx0" brushRef="#br0" timeOffset="12361.6308">10194 1046 157 0,'15'3'279'16,"5"0"-14"-16,2 1 4 0,7-2-15 0,4 2-15 15,3-1-13-15,3 1-18 0,-4 0-16 0,1-2-18 16,-2 2-16-16,-7-1-18 0,-4-1-15 0,-1 2-10 0,-5-3-13 15,0 2-11-15,-3-3-14 0,-3 2-34 16,-3 1-44-16,-8-3-49 0,12 7-48 0,-12-7-69 0,2 6-95 16,-2-6-161-16,0 0-458 0,0 0 203 15</inkml:trace>
          <inkml:trace contextRef="#ctx0" brushRef="#br0" timeOffset="16683.6935">11253 625 2 0,'0'0'173'0,"-9"5"-7"15,9-5-12-15,-5 5-5 0,5-5-13 0,-12 6-8 0,7-2-9 16,5-4-8-16,-5 6-6 0,5-6-5 0,-9 6-10 15,9-6-5-15,-8 9-6 0,8-9-7 0,-6 11-5 16,6-11-1-16,-3 9-8 0,3-9-2 16,0 0-1-16,-2 8-2 0,2-8-3 0,0 11-2 0,0-11 0 15,0 0 1-15,5 13 1 0,0-8 1 0,-5-5-3 16,12 11-3-16,-1-6 0 0,-3 1-6 0,6 1 2 16,0-1-7-16,1-4 1 0,1 4-4 0,-1-1-6 15,7 1 1-15,-1-2-5 0,-4 1-4 0,-1-4 2 16,3 4 0-16,-2-1-5 0,2 0-1 0,-2-2-1 15,0 3 0-15,0-1-4 0,-3-2 1 0,0 1-2 16,-1 0 0-16,-1 1 1 0,-3-1-2 0,1-1-2 16,-1 2 2-16,-1-2-2 0,1 1-2 15,-9-3 1-15,11 4 1 0,-3 2-3 0,-1-4-2 0,-7-2 3 16,9 10-1-16,-4-5 3 0,-3 1-3 0,4 0 0 16,-6-6 0-16,6 13 1 0,-2-5-1 0,-3-1 3 15,2 5-2-15,-1-4 0 0,2 0 2 0,-1 3 3 16,-3-11 0-16,0 16 1 0,0-7-1 15,0-9 2-15,-1 15 3 0,-1-9 1 0,2-6 5 16,-6 12 4-16,2-6 6 0,-4 1 3 0,-3-2 0 0,-5 1-4 16,-5-4-1-16,-3 2-3 0,1-4 1 0,-2 3-1 15,-3-6-3-15,2 3-3 0,-1 0 0 0,1 0-2 16,1-4-1-16,-3 3-3 0,6-3-1 0,3 1-11 16,-2 3-18-16,8-3-27 0,-5 1-24 0,8 1-37 15,-2-2-40-15,12 3-47 0,-14-4-79 0,7 2-139 16,7 2-447-16,0 0 198 0</inkml:trace>
          <inkml:trace contextRef="#ctx0" brushRef="#br0" timeOffset="16120.1187">11318 576 154 0,'8'-4'189'0,"-8"4"-17"0,0 0-15 15,11-3-7-15,-11 3-7 0,12-1-8 16,-12 1-12-16,13 0-5 0,-13 0-9 0,18-2 9 16,-3 0-8-16,-3 4-3 0,6-4-5 0,-1 2-4 15,5 2 0-15,0-2-11 0,-6 2 0 0,5 0-7 0,2-2-7 16,-7 0 0-16,6 0-3 0,-5-1-2 16,1 1-3-16,4 0-6 0,-3 0-2 0,-2 0-5 15,-2-3-5-15,1 3-4 0,-2 0-6 0,-1-2-2 16,-2 0-2-16,-11 2-5 0,17-1-5 0,-17 1-2 15,12 1 1-15,-12-1-2 0,12-1-7 0,-12 1-16 0,0 0-22 16,0 0-22-16,11 1-31 0,-11-1-24 0,0 0-35 16,0 0-27-16,0 0-53 0,0 0-184 15,0 0-434-15,-42-1 192 0</inkml:trace>
        </inkml:traceGroup>
      </inkml:traceGroup>
    </inkml:traceGroup>
    <inkml:traceGroup>
      <inkml:annotationXML>
        <emma:emma xmlns:emma="http://www.w3.org/2003/04/emma" version="1.0">
          <emma:interpretation id="{342C6BFD-0476-4F0B-B6CC-7E57AF51E7A0}" emma:medium="tactile" emma:mode="ink">
            <msink:context xmlns:msink="http://schemas.microsoft.com/ink/2010/main" type="paragraph" rotatedBoundingBox="6189,2877 24165,2639 24180,3737 6203,397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0FCBEA8-5E73-4989-A0D3-67CE1D67FA90}" emma:medium="tactile" emma:mode="ink">
              <msink:context xmlns:msink="http://schemas.microsoft.com/ink/2010/main" type="line" rotatedBoundingBox="6189,2877 24165,2639 24180,3737 6203,3974"/>
            </emma:interpretation>
          </emma:emma>
        </inkml:annotationXML>
        <inkml:traceGroup>
          <inkml:annotationXML>
            <emma:emma xmlns:emma="http://www.w3.org/2003/04/emma" version="1.0">
              <emma:interpretation id="{E11CBBE4-0CEF-41C6-AF0F-4E34D555AEDC}" emma:medium="tactile" emma:mode="ink">
                <msink:context xmlns:msink="http://schemas.microsoft.com/ink/2010/main" type="inkWord" rotatedBoundingBox="6191,3020 11076,2955 11088,3873 6203,3938"/>
              </emma:interpretation>
            </emma:emma>
          </inkml:annotationXML>
          <inkml:trace contextRef="#ctx0" brushRef="#br0" timeOffset="26102.381">6896 2403 29 0,'2'-6'255'0,"-2"6"-12"16,0 0-10-16,3-11-18 0,-3 11-3 0,0 0-14 16,7-10-7-16,-7 10-10 0,4-6-7 0,-4 6-8 15,0 0 0-15,0 0-19 0,5-6-10 0,-5 6-16 0,0 0-12 16,0 0-12-16,0 0-12 0,0 0-8 0,0 0-12 15,0 0-4-15,0 0-8 0,0 0-3 16,0 0-4-16,9 16-5 0,-9-16-6 0,0 14-5 16,1-5 1-16,2-3-2 15,-2 4-7-15,0 1 0 0,-2 2-3 0,2-1-1 0,-1-1 2 0,0-1-3 16,0 1 0-16,0-1-4 0,0-10 3 0,0 21-3 16,3-9-7-16,-3 0 8 0,1-3 0 0,1 3-3 0,0 1 3 15,-1-6-6-15,-1-7 0 0,2 19-2 16,-1-11 16-16,4 3-20 0,-2-3-20 0,-2 1-21 15,0-1-27-15,-1-8-28 0,4 13-36 0,-2-6-27 0,-2-7-33 16,5 9-24-16,-5-9-59 0,1 9-157 0,-1-9-465 16,9 2 205-16</inkml:trace>
          <inkml:trace contextRef="#ctx0" brushRef="#br0" timeOffset="26535.8345">7189 2530 73 0,'0'0'233'0,"7"-3"-26"0,-7 3-22 16,0 0-19-16,0 0-19 0,0 0-11 0,0 0-11 15,0 0-15-15,10 14-4 0,-10-14-12 16,5 8-4-16,-3 3-8 0,-2-11 0 0,5 9-5 0,0-1-1 16,-2-2-5-16,2 1 1 0,0 0 0 0,1 2 3 15,3 0-1-15,-1-3-3 0,4 2-2 0,-3 0-3 16,4-3-3-16,1 0-4 0,1 0 3 0,2-3-9 15,0 2-3-15,0-2-3 0,-2-2-3 0,-1-1 0 0,1 0-3 16,-1-3-1-16,-1 2-1 0,2-2-3 0,-3 0-3 16,1-3 1-16,-2 1-1 0,1 0 0 0,-2-4-3 15,2-1 1-15,0 3-5 0,-3-3-5 16,-3 2-1-16,3-2 1 0,-5 0-3 0,1 1 5 0,0-4-9 16,-2 2 0-16,-3 2-3 0,0-1 0 0,0 0 9 15,-3-3-16-15,0 6 0 0,0-2-3 16,-4-2 2-16,0 3 4 0,-1 0-6 0,-4 2-1 15,1-1 1-15,0 2 2 0,-5 4-3 0,1-2-1 16,-1 1 3-16,-1 2-3 0,0 1 0 0,-7 0 1 0,7 1-2 16,-5 2 3-16,5 3-3 0,0-3-1 15,0 0 3-15,2 5-14 0,-2-3-19 0,2 3-13 0,3 1-27 16,-2-2-25-16,5 1-16 0,0 2-35 0,4-4-28 16,2 2-31-16,-1 0-232 0,4-8-476 0,0 0 211 15</inkml:trace>
          <inkml:trace contextRef="#ctx0" brushRef="#br0" timeOffset="26790.9775">7840 2602 110 0,'0'0'196'0,"0"0"0"0,0 13-4 15,0-13-11-15,0 0-13 0,-2 14-6 0,-4-6-7 16,6-8-15-16,-6 15-9 0,-3-7-4 0,3 4-16 16,-1-3-12-16,1 0-9 0,-2 2-8 0,-1-1-10 15,1 1-4-15,-1-1-4 0,-1-1-1 0,1-1-12 16,0 2-5-16,-2-3-16 0,7-1-29 0,-3 3-36 16,2-3-49-16,-3 0-39 0,8-6-58 0,-9 5-171 15,9-5-382-15,-7 4 169 0</inkml:trace>
          <inkml:trace contextRef="#ctx0" brushRef="#br0" timeOffset="27769.3287">8202 2396 9 0,'0'0'238'0,"9"-14"-10"0,-9 14-17 16,8-8-19-16,-2 4-11 0,2 0-18 0,-2-1-7 15,2 1-16-15,4-5-6 0,2 4-14 0,0 0-8 16,-1-1-9-16,2 4-6 0,1-3-9 0,-2 1-8 15,-2 0-7-15,5 2-4 0,-7 2-9 0,3-4-6 0,-3 4-1 16,-10 0-7-16,21 0-7 0,-11 0-1 16,-10 0-8-16,17 4-5 0,-9-2 5 0,-8-2-7 15,13 4-8-15,-8 2 4 0,-5-6-1 0,7 9-3 0,-3-3 0 16,-1 0-2-16,-3-6-3 0,0 13 1 0,0-13 0 16,-1 15 1-16,1-15-3 0,-6 15 2 15,6-8 0-15,-5-2-3 0,5-5 0 0,-11 15-2 16,4-9 1-16,2 0 6 0,0 0-8 0,-2 0-4 0,2 1 4 15,5-7 3-15,-11 7-5 0,11-7 0 0,-5 8 2 16,5-8-1-16,-8 3-1 0,8-3-1 0,0 0 7 16,-5 8-11-16,5-8 0 0,0 0 6 15,0 0-5-15,0 0 4 0,0 0-4 0,0 0 3 0,0 0 3 16,0 0-2-16,14 13-2 0,-6-10 5 0,-8-3-6 16,12 5 1-16,0-4-1 0,-5 1 5 0,3 1-6 15,-1-1 3-15,0 2-5 0,1 0-1 0,-10-4 3 16,17 3-1-16,-10 0 1 0,3 0 4 0,-10-3-3 15,11 8-3-15,-5-4-3 0,-1 2 3 0,1 0 4 16,-6-6-4-16,8 9-1 0,-4-1 5 0,-2-2-5 16,4 2-1-16,-6-8 3 0,4 14 3 0,-3-7 0 15,1 6-1-15,-2-6 0 0,0-7 0 0,0 14 2 16,0-14-2-16,-2 13 2 0,2-13 2 0,-5 14 0 16,2-9 4-16,3-5-2 0,-10 11 1 0,3-6 2 15,-4-3 7-15,-1 3-8 0,2-1 0 0,-5-1-3 0,1-2 2 16,0 4 1-16,-1-4-1 0,-1 1 2 15,-1 1-3-15,3-2-1 0,-1 1 8 0,0 1-9 16,0-3-3-16,5 3 4 0,-5-4-1 0,6 2-3 16,9-1 2-16,-13 0-6 0,13 0-8 0,-14-1-14 15,14 1-20-15,0 0-31 0,-14-2-54 0,14 2-51 16,0 0-71-16,0 0-160 0,0 0-447 16,0 0 198-16</inkml:trace>
          <inkml:trace contextRef="#ctx0" brushRef="#br0" timeOffset="28215.4138">8909 2563 26 0,'0'0'212'0,"0"0"-20"0,0 0-16 0,0 0-14 15,0 0-13-15,-19 18-21 0,19-18 0 0,-12 8-13 16,10-3-7-16,2-5-11 0,-9 11-4 0,8-5-4 15,1-6-7-15,-4 12-8 0,1-4-2 0,3-8-1 16,0 0-4-16,0 13 0 0,0-13-1 0,3 10 5 16,-3-10-3-16,2 9 3 0,-2-9-2 0,12 9-5 15,-4-7-2-15,1 2-7 0,0-3 0 0,4 0-8 16,2 0-4-16,-2-2-1 0,4 1-6 0,0-2-2 16,-1-2-3-16,-1 2 0 0,-4-5-7 0,6 0 9 15,2-3-8-15,-2 4-4 0,3-5-1 0,-9 1 0 16,9-1-2-16,-9 1-3 0,-2-1 1 0,2-1 5 15,-5 5-9-15,4-1 1 0,-7-5-5 0,3 3 2 16,-3-2-2-16,-3 0 0 0,0 0-4 16,-5 0 2-16,1 2-1 0,-4 1 1 0,0-2-5 0,-1 1 12 15,-2 1-11-15,-1 1-3 0,-1 2 2 0,2-1 1 16,-4 3 0-16,1-1-2 0,0 0 0 0,0 4 4 16,-2-2-1-16,2 3-4 0,-1 0 1 0,2 3 2 0,-2-3-2 15,-1 3 1-15,1 3-2 0,4 0 3 0,-3 0-4 16,-1 3-12-16,3-3-22 0,-3 1-29 15,4 0-31-15,0 1-35 0,5-2-32 0,1 2-39 16,-2-4-227-16,7-4-463 0,0 12 206 0</inkml:trace>
          <inkml:trace contextRef="#ctx0" brushRef="#br0" timeOffset="28511.7884">9414 2605 190 0,'0'0'195'0,"-2"13"0"16,2-13-7-16,0 14-10 0,0-14-2 0,0 12-12 15,0-3-6-15,0-9-14 0,-5 15-6 0,5-8-12 16,-6 2-10-16,6-9-9 0,-1 12-6 0,-1-3-7 15,-1-3-10-15,3-6-7 0,-8 15-4 0,7-9-10 16,1-6-3-16,-8 13-9 0,3-7-1 0,-1-1-4 16,6-5-6-16,-11 10-26 0,7-6-30 0,-3 0-45 15,7-4-41-15,-9 4-55 0,9-4-77 0,-11 5-143 16,11-5-407-16,-6 4 180 0</inkml:trace>
          <inkml:trace contextRef="#ctx0" brushRef="#br0" timeOffset="18759.4623">4873 2229 139 0,'0'0'183'0,"0"0"-7"0,4-7-10 16,-4 7-11-16,0 0-8 0,0 0-11 0,0 0-6 0,2-8-6 16,-2 8-5-16,0 0-9 0,0 0-5 15,2-8-4-15,-2 8-6 0,0 0-10 0,0 0-8 0,0 0-5 16,-6-19-5-16,6 19-9 0,-6-6-8 0,6 6-3 16,-13-2-5-16,7-3-3 0,6 5-7 15,-22-1-6-15,10 0 1 0,-4-1-4 0,1 2-1 16,-1 0-6-16,0 0 4 0,-1 0-6 0,1 3 3 0,2-2-5 15,-5 1-1-15,5 1 0 0,-3-1-3 0,4 2-1 16,-1-3-2-16,0 2 1 0,4-1-2 0,0 2 3 16,2 1-6-16,1 1 4 0,-2-4-2 0,3 4 1 15,0-2-3-15,6-4 4 0,-12 10-2 0,7-4-1 16,3 1-2-16,-4-1 5 0,6-6-4 0,-5 14 0 16,4-7-1-16,1-7-2 0,-4 14 4 0,4-14 1 15,0 13-5-15,0-13 2 0,4 15-1 0,-1-8 4 16,0 1 0-16,4-1 1 0,-2-1-2 0,0 2 2 15,3 1 0-15,2-3-1 0,1 5 1 0,0-5 1 16,2 1 1-16,-1 1-1 0,-1-3 0 0,2 0 1 0,2 1 1 16,-1 4 3-16,1-7-4 0,-2 3 0 15,0-1 2-15,1 2 0 0,-2-2-2 0,2-1-3 16,0 1 2-16,-5 1-6 0,6-2 5 0,-9-4 1 16,4 6-1-16,-1-4 1 0,0-2 0 0,-1 4-2 15,1 1 1-15,-1-1-2 0,1-2-1 0,-1 2 4 0,1-1-3 16,-3 0-2-16,-6-3 4 0,13 5 0 15,-6 0 2-15,-2 0-4 0,-5-5-2 0,11 3 2 16,-11-3-1-16,11 8 2 0,-6-6-6 0,-5-2-1 0,8 10 7 16,-8-10-1-16,9 4-2 0,-9-4 1 15,6 10-1-15,-6-10-1 0,3 8 2 0,-3-8 1 0,4 9-1 16,-4-9-1-16,1 12 2 0,-1-12 3 0,0 12-3 16,0-12 2-16,-5 10 2 0,5-10-2 0,-5 10 1 15,1-5 2-15,-1 3-3 0,-5-2 7 0,3 3 0 16,-2-3 1-16,1 2-2 0,-5-2 0 0,1 1 0 15,1 0 1-15,-3-1 4 0,1 0-3 16,1-3 1-16,-1 0 2 0,2 3-5 0,-4-2 0 0,2 1 4 16,2-4 2-16,-2 1-2 0,-1 3-2 0,3-5 2 15,11 0-1-15,-23-2 1 0,11 2-1 0,12 0 1 16,-20-4-1-16,9 3 1 0,-1-4 5 0,1 3-3 16,1-2 0-16,2-1-2 0,8 5 3 0,-19-10-4 15,10 2 0-15,2 1-3 0,2 1-4 0,-1 0 5 16,-2-5-6-16,3 6 4 0,5 5-2 0,-9-14-1 15,4 6-2-15,1-1 1 0,4 9-2 0,-7-12-3 16,6 3-3-16,1 9-12 0,-4-9-6 0,4 9-18 16,-1-10-12-16,1 10-23 0,0 0-18 0,0 0-17 15,0 0-13-15,4-12-28 0,-4 12-41 0,11 0-234 0,-11 0-459 16,13-5 204-16</inkml:trace>
          <inkml:trace contextRef="#ctx0" brushRef="#br0" timeOffset="19173.7234">5379 2514 89 0,'0'0'216'0,"0"0"-2"0,0 0-10 0,0 0-10 15,0 0-5-15,0 0-9 0,0 0-8 0,0 0-5 16,0 0-7-16,0 0-9 0,45-2-7 0,-31 2-7 16,1-3-3-16,0 2-10 0,1 1-9 0,6 0-9 15,-1-1-4-15,0 1-5 0,1 0-8 0,-1 2-2 16,-3-3-13-16,0 0-4 0,4 1-2 0,-5 0-9 15,-1 0-2-15,-1 0-5 0,0-3-9 0,-2 3-5 16,-1 3-4-16,-1-3-2 0,-2 1-4 0,-9-1-2 16,15 0 1-16,-15 0-4 0,14 0-3 0,-14 0-6 15,13 4 3-15,-7-4-3 0,-6 0-3 0,10 2-4 16,-10-2-21-16,8 4-11 0,-8-4-21 0,9 3-22 16,-9-3-25-16,3 6-23 0,-3-6-23 0,0 0-37 15,0 0-41-15,0 0-266 0,0 0-521 0,-17 12 231 16</inkml:trace>
          <inkml:trace contextRef="#ctx0" brushRef="#br0" timeOffset="19442.0444">5467 2711 259 0,'13'2'255'0,"4"-2"-12"0,6 0-14 16,0-2-13-16,3 4-10 0,0-4-15 0,2 2-7 16,0-3-14-16,-2 3-20 0,-1-1-7 15,-2 1-20-15,-1-2-9 0,-5 2-7 0,-3 1-14 0,3-1-9 16,-3 1-8-16,-5 3-8 0,3-4-7 0,-3 5-9 16,-9-5-5-16,11 4-19 0,-4-3-22 15,-7-1-18-15,0 0-24 0,8 6-33 0,-8-6-35 16,0 0-42-16,0 0-43 0,0 0-237 0,0 0-460 0,0 0 205 15</inkml:trace>
          <inkml:trace contextRef="#ctx0" brushRef="#br0" timeOffset="20545.8782">6460 2139 35 0,'0'0'187'0,"0"0"-3"0,-13-6-14 0,13 6-16 16,0 0-9-16,-16-1-9 0,16 1-9 0,-12 2-12 16,12-2-9-16,-16 4-7 0,8-2-5 0,-1 2-4 15,9-4-6-15,-18 5-8 0,8-3-6 0,1 1-9 0,-2 3-4 16,5-1-1-16,-4 0-10 0,3-1-6 15,1 2-1-15,-3 0-3 0,2-1-2 0,1-1-3 0,-1 3-5 16,7-7-2-16,-9 11-1 0,9-11-3 0,-7 8-10 16,4-1 11-16,3-7-7 0,-4 9 1 15,4-9-2-15,0 13 0 0,0-13-1 0,-2 11 4 0,2-11-2 16,5 10-4-16,-1-2 6 0,-4-8-4 0,9 10 2 16,-4-4 0-16,2-1-1 0,1 1-1 0,-1-1 1 15,2 5 4-15,-2-4-5 0,1 1 2 0,3 1-4 16,-2-2 0-16,-2 1 2 0,2-1-2 15,-1-1 0-15,0 1-1 0,0 0-2 0,-2-2 0 0,1 4 2 16,-2-4-4-16,-5-4 0 0,7 9 3 0,-7-9-4 16,10 6 0-16,-10-6 4 0,6 12-6 0,-3-8-3 15,-3-4 5-15,3 8 1 0,-3-8 0 0,6 9 2 16,-6-9 1-16,-2 9-3 0,2-9-1 0,0 0 3 16,-5 15-2-16,5-15 3 0,-6 9-1 0,1-3 1 15,5-6 1-15,-11 10-1 0,5-5-2 0,-1 2 2 16,1-2 1-16,-2 1-1 0,0 0-2 0,-1-2 4 15,3 2-3-15,-2 0-4 0,2 0 2 0,-3-1 0 16,2-1-1-16,-1 1 0 0,1-1-1 0,7-4 2 16,-9 6-3-16,9-6 0 0,-9 6 2 0,9-6-2 15,-8 6-2-15,8-6-3 0,-5 5 4 0,5-5 3 16,0 0-3-16,0 0 2 0,-6 7-1 0,6-7-2 16,0 0 0-16,0 0 6 0,0 0-5 0,0 0 1 15,0 0 1-15,9 15 1 0,-9-15 0 0,12 5 2 16,-12-5-3-16,13 2 2 0,-5 1-7 0,1-1 3 0,-1 2 1 15,2 1 4-15,0-2-7 0,2-1 2 16,-4-1 0-16,2 3 1 0,-10-4-1 0,17 6 2 16,-10-6-3-16,-7 0 3 0,16 4-4 0,-10 1-1 15,-6-5 1-15,12 3 2 0,-7 2-1 0,-5-5 0 0,7 9-2 16,-3-3 1-16,-4-6 3 0,5 12-3 0,-3-5 1 16,-2-7 2-16,2 14-2 0,-2-14 0 15,-2 15 0-15,2-8 0 0,-1 6 3 0,-4-2 1 0,1 2-1 16,1-1-3-16,-1 1 3 0,3-6 3 0,-4 7 0 15,4-1 0-15,-3 1 4 0,1-1 1 0,1 0-4 16,-1 0 2-16,3-2-1 0,0 2 5 0,0-1 0 16,0-1-2-16,0-1 0 0,0-10-2 0,1 18 3 15,1-6-1-15,0-6 1 0,0 4-3 0,-2-10 0 16,1 15 0-16,-1-6 0 0,0-9 0 0,1 13-15 16,-1-13-32-16,0 14-44 0,0-14-52 0,-1 11-68 15,1-11-257-15,0 0-496 0,-5 7 220 0</inkml:trace>
        </inkml:traceGroup>
        <inkml:traceGroup>
          <inkml:annotationXML>
            <emma:emma xmlns:emma="http://www.w3.org/2003/04/emma" version="1.0">
              <emma:interpretation id="{3ED86BE2-0738-47DA-9231-FD0975A03C8C}" emma:medium="tactile" emma:mode="ink">
                <msink:context xmlns:msink="http://schemas.microsoft.com/ink/2010/main" type="inkWord" rotatedBoundingBox="11494,3100 14269,3064 14278,3711 11503,3748"/>
              </emma:interpretation>
            </emma:emma>
          </inkml:annotationXML>
          <inkml:trace contextRef="#ctx0" brushRef="#br0" timeOffset="29231.9779">9833 2412 90 0,'-5'-11'245'16,"5"11"-16"-16,0 0-14 0,0-10-14 0,0 10-17 0,0 0-16 15,0 0-8-15,5-12-9 0,-5 12-16 0,9-7-8 16,-7 2-14-16,-2 5-8 0,12-9-10 0,-2 4-7 16,-3 0-14-16,6 2-2 0,1-2-13 15,-2 1-5-15,2-1-2 0,0 4-6 0,-1-2-5 0,-2 1-6 16,4 1-4-16,-1 1-2 0,-4-3-1 0,-10 3-4 16,23 0-2-16,-11 0-1 0,-4 0-4 15,3 4-3-15,0-2 0 0,-11-2-5 0,15 3 1 16,-10-1 0-16,3 3-3 0,-1 0-1 0,-7-5-3 0,10 10 0 15,-10-4-2-15,6 0 3 0,-6 3-1 0,3-2 0 16,-3 6 1-16,3-3-1 0,-3-10-1 0,-6 21 3 16,4-7-2-16,-2-3-1 0,-1 1 0 0,-3 2 3 15,2-1 0-15,-5 1-3 0,5-2-4 0,-2-1 8 16,-1 0-1-16,0 2-2 0,-1-2-3 0,1-2 6 16,1 3-4-16,-1-4-1 0,1-3 4 0,-1 5 2 15,4-6-3-15,-4 5 3 0,1-5 0 0,-1 0-2 16,9-4-1-16,-10 7 0 0,3-1-1 0,7-6 3 15,-7 6-3-15,7-6 1 0,-7 8-1 0,7-8 1 16,0 0 3-16,-8 5-7 0,8-5 1 0,0 0 6 16,0 0-6-16,-5 6 4 0,5-6 7 0,0 0 3 15,0 0-3-15,0 0 1 0,20 10 0 0,-13-10 1 16,2 1 0-16,3 0-2 0,1-1-1 0,1 3-2 16,3-2-1-16,-3 0 2 0,3 0-1 0,0 2-1 15,3-1-4-15,2-1 3 0,-5 2 1 0,0 1-2 16,0-3-1-16,-3 0 0 0,0 2 3 0,0-3-3 15,-1 1-11-15,-1-1-5 0,-1 0-18 0,-11 0-20 16,17-1-33-16,-7-2-34 0,-10 3-46 0,15-6-33 16,-9 2-255-16,-1-2-487 0,4-2 216 0</inkml:trace>
          <inkml:trace contextRef="#ctx0" brushRef="#br0" timeOffset="29710.9407">10503 2509 199 0,'0'0'199'0,"0"0"-8"15,0 0-26-15,0 0-18 0,0 0-10 0,0 0-6 16,0 0-8-16,0 0-1 0,0 0-8 0,0 0-5 16,0 0-6-16,-5 27-8 0,5-27 0 0,6 9-3 15,-3-3-3-15,2-1-1 0,-5-5 4 0,12 7-13 16,-5-2-4-16,2-3-4 0,-1 4 4 0,1-4-12 15,5 3-4-15,-1-1-7 0,-1-2-5 0,2-1 1 16,0 3-5-16,3-4-2 0,-5 0-4 16,2 0 1-16,1-3-5 0,2 2-2 0,-3 0 1 0,1-4-2 15,1 2-1-15,-4 3-2 0,2-8 10 0,0 3-13 16,-2-3-3-16,1 2 10 0,-1-1-11 0,-2-1 2 16,-4 2 1-16,1 0-1 0,-2 0 1 0,0-1-4 15,-5 7 0-15,7-12-4 0,-6 3-4 0,0-3 0 16,-1 12-2-16,-1-17 5 0,-4 9-6 0,2 1-3 15,-3-3 5-15,-5 1 1 0,6 1-7 0,-6 4 1 16,4-5 6-16,-6 3-11 0,2-1 5 0,0 2-5 16,-4-1-1-16,2 1 3 0,-1 1-3 0,-1 1 0 15,-1 0-1-15,-1 2 5 0,3-1-3 0,-1 2 0 16,1-1 3-16,-3 2-3 0,6 1 3 0,-5-1-2 16,2 1 1-16,0 0 1 0,2 3-5 0,1-2 3 15,-1 3-1-15,-1-1 1 0,4 0 1 0,1 0 0 0,-1 1-19 16,2 0-22-16,0 0-22 0,-1 3-29 0,2 0-42 15,1-2-40-15,2-2-53 0,3-5-253 16,0 13-516-16,0-13 229 0</inkml:trace>
          <inkml:trace contextRef="#ctx0" brushRef="#br0" timeOffset="29942.8068">11075 2600 143 0,'6'8'250'0,"-6"-8"-18"0,4 10-13 0,-4-10-11 15,-1 13-16-15,2-5-15 0,-1-8-16 0,-1 19-9 16,-4-9-13-16,5 2-9 0,-7-2-15 0,-3 2-3 16,-2 6-16-16,2-6-3 0,-7 3-12 0,-1-1-10 15,-1 1-9-15,-3 0-40 0,5-1-62 0,-11 5-67 16,5-8-87-16,1 4-192 0,2-5-418 0,-2 2 185 15</inkml:trace>
          <inkml:trace contextRef="#ctx0" brushRef="#br0" timeOffset="32979.8979">11514 2274 108 0,'0'0'169'0,"5"-13"-2"0,-5 13-3 0,4-9-3 16,-4 9 2-16,5-5 3 0,-5 5 0 16,3-10-3-16,-3 10-3 0,5-6-2 0,-5 6-9 15,0 0-2-15,8-10-3 0,-8 10-1 0,0 0-3 0,2-6-3 16,-2 6-14-16,0 0-19 0,0 0-5 0,0 0-9 15,0 0-15-15,0 0-7 0,0 0-8 0,0 0-7 16,0 0-8-16,0 0-6 0,0 0 2 16,0 25-3-16,0-25-3 0,-2 18-8 0,0-3 3 0,0-4-3 15,2 3-4-15,-1 0-4 0,1 1 3 0,-3 0-3 16,3-2-3-16,0-1 3 0,0 3-8 0,0-3 7 16,3 1-4-16,-3-1 1 0,0-1 1 0,0-1-8 15,1-1 5-15,-1-9-7 0,0 18 7 0,2-10-3 16,0 2 9-16,-2-10-21 0,0 12-19 0,0-12-20 15,2 15-21-15,-2-10-29 0,0-5-31 0,2 10-31 16,-2-10-35-16,0 0-18 0,0 0-87 0,7 6-148 16,-7-6-476-16,0 0 210 0</inkml:trace>
          <inkml:trace contextRef="#ctx0" brushRef="#br0" timeOffset="33413.7175">11876 2352 29 0,'0'0'196'16,"0"0"-19"-16,0 0-8 0,2 15-6 0,-2-15-12 15,0 0-6-15,-8 19-18 0,8-19-4 0,0 15-8 16,-2-7-5-16,1 2-7 0,1-10-3 0,0 20-15 16,0-13-1-16,1 2-5 0,-1-9-1 0,2 15-1 15,1-7-2-15,3-1 1 0,-2-1-3 0,3-1 1 0,4-2-1 16,-2 5-2-16,2-3-5 0,-1-5-7 15,2 2-1-15,3-1-8 0,1-1-4 0,4-3-4 16,5 0-3-16,-6 1-3 0,-1-3 2 0,4-3-10 16,-2 2 0-16,-1-1-5 0,-2-2-4 0,-3 3 1 0,3-4-3 15,-4 3-3-15,-3-3 0 16,-2-1 0-16,5 1-2 0,-7-2-1 0,-1 3 1 0,1-3 6 16,-4 5-10-16,-1-2 0 0,-1-2-2 0,0 11-4 15,-3-20 0-15,-3 13 1 0,-1-5 3 0,0 4-3 16,-4 0-3-16,-2 0 3 0,1 1 1 0,-1 1-5 0,-2-2 2 15,-2 3-1-15,0 3-2 0,-1-3 5 0,2 1-3 16,1 4 0-16,-8-2 4 0,6 2-8 0,0 2 4 16,0 2 6-16,1 1-5 0,-1 1-1 0,3 0 0 15,-3-1 2-15,6 5-3 0,-3-4 1 0,1 4-12 16,0-3-18-16,4 3-25 0,2-1-34 0,2 1-30 16,-2 1-37-16,4-7-49 0,1 7-230 0,2-11-470 15,8 10 209-15</inkml:trace>
          <inkml:trace contextRef="#ctx0" brushRef="#br0" timeOffset="33677.6651">12585 2503 105 0,'11'1'276'16,"-11"-1"-23"-16,0 0-28 0,5 5-22 0,-5-5-19 15,0 0-19-15,4 9-12 0,-4-9-12 0,0 9-11 16,0-9-6-16,0 12-6 0,0-12-9 0,-8 15-8 0,6-9-10 16,-2 2-4-16,4-8-9 0,-9 19-11 15,1-9-3-15,3 1-6 0,-1-2-3 0,2 0 3 16,-4 1-13-16,2 1-5 0,-1-1-3 0,1-1-2 16,-1 0-21-16,1-3-29 0,-2 0-38 0,1 1-40 15,7-7-39-15,-10 6-53 0,10-6-238 0,-6 5-459 0,6-5 203 16</inkml:trace>
        </inkml:traceGroup>
        <inkml:traceGroup>
          <inkml:annotationXML>
            <emma:emma xmlns:emma="http://www.w3.org/2003/04/emma" version="1.0">
              <emma:interpretation id="{5E07EB4A-1F29-4A8B-8680-1073A0A61049}" emma:medium="tactile" emma:mode="ink">
                <msink:context xmlns:msink="http://schemas.microsoft.com/ink/2010/main" type="inkWord" rotatedBoundingBox="14766,2763 16390,2742 16404,3839 14780,3861"/>
              </emma:interpretation>
            </emma:emma>
          </inkml:annotationXML>
          <inkml:trace contextRef="#ctx0" brushRef="#br0" timeOffset="34330.2553">13101 2197 188 0,'0'0'242'0,"4"-11"-14"0,-4 11-16 0,5-6-15 0,-5 6-15 16,0 0-15-16,12-8-18 0,-5 6-11 0,1-2-10 15,3 2-12-15,3-1-14 0,1 1-8 0,1 1-10 16,6-3-5-16,1 5-7 0,-1-1-9 0,1 3-4 15,-2-2-7-15,1 1-6 0,-5 2-1 0,-1-1-6 16,1 1-4-16,-4-2-7 0,-1 4 0 0,-1 0-8 16,-2-1 2-16,-2 1-3 0,-1 1 0 0,-1-1-6 15,-1 4 3-15,-4-1 1 0,0 2-3 0,-4-1 1 16,-1 1-3-16,-3 1 1 0,-1-2-1 0,-2 1-1 16,-1-2 3-16,-1-1-4 0,-5 2 0 0,4 0 1 15,-3 2-3-15,3-7 1 0,0 4-2 0,2-2-2 16,4-2 2-16,1-1 0 0,-2 2-2 0,2-3-4 15,7-3 5-15,-11 8-1 0,5-2-2 16,6-6-2-16,-6 5 2 0,6-5-4 0,0 0 2 0,-6 8 2 16,6-8 3-16,0 0-1 0,0 0 3 0,12 12-4 0,-4-9 1 15,1-2-1-15,3 4 2 0,3-5-5 16,-2 4 4-16,1 0-3 0,2-2 0 0,-1 1 1 16,0-1-3-16,0 2 2 0,2-2 1 0,-3 2-3 15,0 2 3-15,-2-3 0 0,0 3-2 0,-2-4-4 0,-4 1 2 16,1 0 3-16,-7-3-6 0,11 8 4 15,-5-3 2-15,-1 0-4 0,-5-5 2 0,5 8 2 16,-5-8-1-16,0 11 2 0,0-11 0 0,-5 12 2 16,5-12 1-16,-9 9 3 0,4-3-1 0,-3-1 0 0,-3 2 3 15,0-1-4-15,-1-1 1 0,1-2 1 16,-5 1-3-16,3 2 2 0,0-3 2 16,-3 0-7-16,0 2 5 0,2 0-2 0,0-2 5 0,-1 0-14 0,1 1-11 15,1-3-23-15,3 2-20 0,1-1-24 16,9-2-23-16,-16 1-26 0,16-1-33 0,0 0-45 0,0 0-207 15,-12-7-447-15,12 7 198 0</inkml:trace>
          <inkml:trace contextRef="#ctx0" brushRef="#br0" timeOffset="34696.8762">13815 2455 128 0,'5'4'207'15,"-5"-4"-18"-15,0 0-8 0,0 0-17 0,0 13-14 16,0-13-11-16,0 0-6 0,-1 13-11 0,1-13-7 16,-4 11-8-16,4-11-1 0,-1 12-6 0,1-12-4 15,4 13-2-15,-3-5-2 0,-1-8-6 0,7 13 5 16,-4-6 0-16,4 0-1 0,-1-3-2 0,3 5-8 16,3-5-4-16,0 1-3 0,2-2-5 15,1 1-6-15,-1-2-6 0,3 1-4 0,0-2-5 0,1-1 0 16,-1-2-1-16,0-2-4 0,-2 2 0 0,-1-3 1 15,1-4-1-15,-1 3-4 0,0-3 0 0,-2-1-5 16,-5-1-7-16,0-4 0 0,-3 1-5 0,-3 1-1 0,-2-2-1 16,-6-7-3-16,-3 4-3 0,-6 0 8 15,1 0-12-15,-10-4-1 0,-2 3-9 0,-4 3 10 16,7 4-7-16,1 2 3 0,-12-2-1 0,9 6-2 16,3 1 0-16,-2 1-2 0,2 1-11 0,5 3-18 15,1 3-18-15,0-2-20 0,2 4-29 0,0-2-27 0,4 3-35 16,-1 0-31-16,6-4-36 0,-2 2-228 15,8-4-489-15,-6 9 218 0</inkml:trace>
          <inkml:trace contextRef="#ctx0" brushRef="#br0" timeOffset="35987.612">14377 1884 205 0,'0'0'214'0,"0"0"-14"16,0 0-16-16,0 0-15 0,0 0-13 0,0 0-16 16,0 0-6-16,0 0-16 0,0 0-14 0,0 0-11 15,0 0-7-15,0 0-10 0,0 0-10 0,0 0-6 16,0 0-3-16,0 0-3 0,0 0-5 0,0 0 1 0,0 0-8 16,0 0-1-16,23 21 0 0,-18-16-3 15,0-1-7-15,2 1 4 0,-1 1-7 0,2 1-3 16,-4 1-3-16,5-2 2 0,-4 0-5 0,0 0-4 15,2 4 4-15,-5-4-8 0,5 2 6 0,1 3-3 0,-2-3 0 16,-5 1-1-16,5 0 0 0,-3-3 0 0,-1 3 0 16,3 1-2-16,-4-1 0 0,3 0-2 0,-4 3 3 15,3-3 1-15,-2 4-1 0,1-2 0 0,-2 1-2 16,0-1 1-16,2-1 2 0,-2 1-2 0,0-11-1 16,0 17 1-16,1-11-1 0,-1-6 2 15,-1 19 0-15,2-10 2 0,-1-9 0 0,0 14 0 0,0-14-2 16,-1 18-1-16,2-10 1 0,-1-8 1 15,4 19 4-15,-1-12 0 0,0 1 2 0,3-2 5 0,-3 1 0 16,5-1 2-16,-1-1 3 0,4 5 1 0,1-1-2 16,1-3 4-16,0 0-4 0,1 1 0 0,-1 0-3 15,1-4-1-15,-2 2 1 0,1 0 3 0,-2-2-1 16,-2-3 1-16,-1 5 0 0,-8-5 0 0,12 3 0 16,-12-3 3-16,9 4-3 0,-9-4 6 0,0 0 0 15,9 1 3-15,-9-1-5 0,0 0-3 0,0 0-2 16,6 6 0-16,-6-6 3 0,0 0-9 0,0 0 1 15,0 0-8-15,0 0-3 0,0 0 14 0,0 0-13 16,0 0-3-16,0 0 2 0,0 0-3 0,0 0 4 16,-19 11-9-16,19-11 5 0,-12 6-5 0,6-5 2 0,6-1 0 15,-15 8 9-15,9-5-14 0,6-3-1 0,-13 6 3 16,7-3 1-16,6-3-3 0,-12 7-3 0,6-4 4 16,6-3 3-16,-11 10-2 0,11-10 8 15,-9 7-12-15,7-3 4 0,2-4-3 0,-7 10 1 0,7-10-2 16,-5 7 1-16,5-7 3 0,-5 10-1 0,5-10-2 15,-4 11 0-15,4-11 3 0,-1 10 4 0,1-10-7 16,-2 18-3-16,2-12 7 0,0-6-1 0,0 14 1 16,2-5-2-16,-2-9 1 0,4 16-2 0,-3-6 6 15,0 4-4-15,2-1-1 0,-2 0-7 0,0 0 6 16,3 1-3-16,-3 1 5 0,1-2-4 0,0 2 1 16,1-2 4-16,-3 0-3 0,1 1-8 0,-1-2 10 15,-1-1-1-15,1-1 2 0,-1 1 1 0,-1-3 3 16,2-8-4-16,-5 24 0 0,0-15-8 0,-4 5 12 15,1-3-1-15,-1 3-1 0,0-2-19 0,-6 4-16 16,3-5-23-16,-1 6-29 0,-5 0-42 0,-1-2-46 16,2 0-61-16,1 0-330 0,2-6-607 0,1 1 268 15</inkml:trace>
        </inkml:traceGroup>
        <inkml:traceGroup>
          <inkml:annotationXML>
            <emma:emma xmlns:emma="http://www.w3.org/2003/04/emma" version="1.0">
              <emma:interpretation id="{80BF3E6E-6C05-4E4A-BF0C-FA3063E8AEFD}" emma:medium="tactile" emma:mode="ink">
                <msink:context xmlns:msink="http://schemas.microsoft.com/ink/2010/main" type="inkWord" rotatedBoundingBox="17195,3004 21881,2942 21888,3497 17202,3558"/>
              </emma:interpretation>
            </emma:emma>
          </inkml:annotationXML>
          <inkml:trace contextRef="#ctx0" brushRef="#br0" timeOffset="58468.2556">15531 2482 38 0,'0'0'174'0,"0"0"-9"0,0 0-21 0,0 0-8 0,0 0-10 16,0 0-4-16,0 0-10 0,0 0-7 0,0 0-4 16,0 0-1-16,0 0-4 0,0 0-5 15,11-16-6-15,-11 16-5 0,0 0-4 0,0 0-6 0,0 0-3 16,0 0-7-16,0 0-6 0,6-5-1 0,-6 5-10 15,0 0-2-15,0 0-6 0,0 0-1 0,0 0-8 16,0 0 1-16,0 0-2 0,12 0-3 0,-12 0-3 16,11-1-1-16,-11 1-4 0,15 0 0 0,-15 0 0 15,23-1 3-15,-10-2-8 0,2 3 2 0,-1 0 1 16,3-1-4-16,1 1 3 0,4-4 0 0,-5 4 0 16,5-2 0-16,-1 2-2 0,1-3 2 0,1 3 0 15,-5 0 1-15,-1 0-4 0,2-1 5 0,-3 2 0 16,0 2-2-16,4-6-3 0,-5 2 0 0,2-1-2 15,0 1 3-15,-2 1 0 0,3-2-1 0,-1 1 0 16,-1 1-1-16,-2-1-2 0,3 1 2 0,-2-2 2 0,-2 2-6 16,4 2 1-16,-3-2 1 0,2 0-1 15,-1 0 2-15,2 2-2 0,-6-2-1 0,2 2-3 16,0-1 4-16,-1-1 0 0,-2 0-3 0,3 0 2 16,3 0-1-16,-1 2-7 0,-2-2 8 0,0 1 1 0,2 2 1 15,-2-3-1-15,3 2 1 0,-2-2-3 0,2 3 3 16,0-6-2-16,1 6 0 0,0-2-2 15,-3-1 5-15,2 0-6 0,-3 0 5 0,2-1-4 0,2 1 2 16,-6 0-2-16,4 0 3 0,-1 0 0 0,-1 0-1 16,-3 0-2-16,-10 0 2 0,18-3-4 0,-5 3 4 15,-3 0-2-15,-10 0 2 16,19 0-4-16,-10 0 1 0,-9 0-1 0,19 0 1 0,-10 0 2 0,-9 0-2 16,21 0 1-16,-12-2 1 0,-9 2-2 0,18 0 0 15,-8 2 0-15,-10-2 1 0,23-2-2 0,-11-1 4 16,-2 6 2-16,-10-3 0 0,18-3 1 0,-5 6 4 15,-2-3-2-15,-1 0 3 0,-1 0 1 0,5 0 1 16,-2 0 1-16,-1 0 3 0,-11 0 0 0,20-3-2 16,-10 3 3-16,-10 0-1 0,22 3-2 0,-14-3 5 15,-8 0-1-15,18-4-2 0,-9 4 0 0,-9 0-4 16,18-2 3-16,-10 2-6 0,-8 0 6 0,14-1-2 16,-14 1 1-16,12 0 0 0,-12 0-6 0,0 0 1 15,10-3 7-15,-10 3-7 0,0 0-2 0,8-3 0 16,-8 3-8-16,0 0-14 0,0 0-28 0,0 0-26 15,0 0-29-15,0 0-32 0,0 0-42 0,0 0-36 16,-34-6-205-16,26 3-444 0,-1 0 197 0</inkml:trace>
          <inkml:trace contextRef="#ctx0" brushRef="#br0" timeOffset="59051.6976">16669 2295 39 0,'0'0'191'0,"0"0"-9"16,-12-4-7-16,12 4-4 0,0 0-14 0,0 0-10 0,0 0-8 16,-5-6-2-16,5 6-9 0,0 0-6 0,0 0-5 15,0 0-9-15,0 0-10 0,0 0-5 16,0 0-2-16,0 0-1 0,0 0-10 0,0 0-1 0,0 0-5 15,0 0-7-15,0 0-1 0,0 0-2 0,0 0-7 16,27-2 2-16,-27 2-8 0,17 0 4 0,-17 0-13 16,18 5-1-16,-7-4-4 0,-1 0-1 15,-10-1-11-15,17 4 3 0,-8-1-5 0,1 0-3 0,-10-3 1 16,18 5-5-16,-6 0 3 0,-3-3-5 0,0 2 0 16,1-1 1-16,-3 2-5 0,2-2 3 0,1 1-3 15,-4-1-2-15,2 1 2 0,1 1-1 0,-9-5 0 16,13 5 0-16,-6 0-2 0,-7-5-1 0,11 4-5 15,-4-2 3-15,-7-2 0 0,9 7 0 0,-4-4-2 16,-5-3 5-16,6 5-1 0,-6-5-2 0,8 5-4 16,-8-5 5-16,5 3 0 0,-5-3-1 0,9 8-1 0,-9-8 0 15,8 4 0-15,-8-4-2 0,6 9 3 16,-6-9 1-16,7 6 0 0,-7-6-3 0,6 6 2 16,-6-6 2-16,6 7-8 0,-6-7 4 0,0 0-3 15,3 8 4-15,-3-8-2 0,3 9 2 0,-3-9-5 16,0 0 7-16,-1 12-3 0,1-12 0 0,-5 9 2 15,5-9 5-15,-9 12 0 0,3-6 2 0,-4 3 0 16,0 0 3-16,-2-2-5 0,-1 2 3 0,-2 0-3 0,-2 3 2 16,4-4-4-16,-3 0 2 0,-3 3 1 0,-2-2-4 15,3-1-3-15,-1 4 5 0,3-7 7 0,4 6-9 16,-1-1-3-16,-2-2-11 0,3-2-15 16,1 4-28-16,0-2-28 0,0 2-32 0,2-4-32 0,1 0-40 15,5-1-48-15,-1 2-222 0,4-7-489 0,0 0 218 16</inkml:trace>
          <inkml:trace contextRef="#ctx0" brushRef="#br0" timeOffset="60027.7268">17449 2161 52 0,'0'0'235'15,"0"0"-9"-15,0 0-7 0,0 0-5 0,0 0-13 16,48-1-4-16,-24 0-10 0,0 1-6 0,1 0-14 0,4-1-5 16,6 1-12-16,-1 0-5 0,1 0-8 0,2-3-22 15,-3 3-9-15,-9 0-9 0,2 3-9 16,-1-2-7-16,-4-2-10 0,1 2-5 0,-6-1-5 15,0-1-6-15,-2 1-10 0,-1 1-4 0,-1-1 2 0,-2 0-7 16,-11 0-3-16,16-1-6 0,-16 1-1 0,13 0-7 16,-13 0-7-16,11 1-14 0,-11-1-21 15,0 0-20-15,0 0-27 0,11 0-22 0,-11 0-20 0,0 0-7 16,0 0-23-16,0 0-28 0,0 0-41 0,0 0-208 16,0 0-453-16,-26 9 201 0</inkml:trace>
          <inkml:trace contextRef="#ctx0" brushRef="#br0" timeOffset="60238.5861">17605 2396 154 0,'9'1'242'0,"3"0"-9"0,2-1-16 0,3 0-16 16,5-1-11-16,1 1-20 0,3 0-14 0,-3 0-18 15,-2 0-17-15,2-3-12 0,0 3-10 0,2-1-15 16,-2 1-30-16,-2 0-43 0,-4 0-44 0,1-2-54 16,-2 1-52-16,-1 1-181 0,-3-2-347 0,1 2 153 15</inkml:trace>
          <inkml:trace contextRef="#ctx0" brushRef="#br0" timeOffset="59647.7408">17643 2191 31 0,'0'0'253'0,"0"0"-9"0,0 0-15 16,2-6-21-16,-2 6-16 0,0 0-20 0,0 0-14 0,0 0-23 15,0 0-12-15,0 0-13 0,11-3-10 0,-11 3-10 16,0 0-6-16,0 0-16 0,0 0 2 0,-2 25-6 15,2-25 1-15,-2 15-6 0,4-2 0 0,-6-1-3 16,4 2-2-16,0-1-4 0,-1-2-2 0,0 4-4 16,-2 0-3-16,3 0-2 0,0 0-2 0,0-2 0 15,-1 2-5-15,1-2-5 0,-1 1-1 0,-2 1-3 16,3-3-2-16,-1 0-2 0,1 0 6 0,0 1-4 16,0-1-2-16,0-2-3 0,1-2 17 0,2 2-13 15,-1-2-1-15,2 0 3 0,-3 1 1 0,3 1-1 16,1-5 2-16,-1 0 4 0,1 2-3 15,6 3-1-15,-2-6 1 0,4 3-1 0,-3-3-3 16,3 2-2-16,-1-3-3 0,1 1 3 0,2-2-4 0,2 2 1 16,-3-4-1-16,3 2 0 0,0-2-9 0,-2 0-8 15,2 0-23-15,-3 0-27 0,2-2-25 0,-1-4-38 16,-2 2-36-16,1-3-56 0,-3 1-286 0,-1-3-532 16,-2-2 236-16</inkml:trace>
          <inkml:trace contextRef="#ctx0" brushRef="#br0" timeOffset="61171.3711">18306 2170 157 0,'0'0'220'0,"8"-15"-18"0,-1 9-16 16,0 1-15-16,8-5-15 0,-3 4-10 0,5 2-13 16,3-2-16-16,3 1-4 0,-1 3-10 0,2 1-7 15,2-2-9-15,-3 3-6 0,-3 0-8 0,-1 0-3 16,-5 0-13-16,4 3-6 0,-2-3-4 0,-4 3-5 16,0 2-2-16,-1 2-8 0,-3-2-2 0,-3 3 0 15,0-1-2-15,-5-7-5 0,4 15 0 0,-7-5-8 16,3-10 5-16,-8 19-4 0,1-9 1 0,-2 1-1 0,2-1-1 15,-4 1-3-15,-1-2 2 0,2 0 1 0,-2-2-4 16,0 1 3-16,2-1-2 0,1 1-3 0,1-2 1 16,1 0-7-16,1-2 4 0,6-4-5 15,-10 8 3-15,2-7-2 0,8-1-1 0,-10 6 0 0,10-6 1 16,-3 6-1-16,3-6-3 0,0 0 5 0,0 0 0 16,0 0 0-16,0 0-1 0,17 11 1 0,-9-8 0 15,2-1-1-15,4 0-1 0,6-2 1 0,-6 2-2 16,9-1 2-16,-1 0-3 0,-5-1 0 0,6 2-2 15,-1 1 5-15,-1-3-3 0,-4 3 3 0,-2-1-1 16,1-2 2-16,-5 3-3 0,-2-3 0 0,2 1-1 16,-2 2 4-16,-9-3-5 0,13 6 1 0,-8-3-1 15,-5-3 1-15,9 8 0 0,-5-4 0 0,-4-4 1 16,5 9 0-16,-5-9 1 0,1 11 0 0,-1-11-1 16,3 13 0-16,-3-13 3 0,-3 12 1 0,3-12 5 15,-2 12-3-15,2-12 1 0,-10 10 3 0,8-4 1 16,-3 1-1-16,-2-2 5 0,-2 0-4 0,1-1 5 15,-3 1-2-15,1-2 4 0,-2 1-2 0,-4 0-3 16,3-4-3-16,1 2 2 0,-5 1-1 0,3-3 0 16,-1 0-1-16,-1 0-6 0,3-3 4 0,-3 2 0 15,3 1-1-15,2 0-2 0,-4-1-4 0,3 0-5 16,12 1-13-16,-17-7-12 0,6 4-26 0,5 0-18 16,6 3-36-16,-13-5-31 0,8-1-20 0,5 6-65 0,-1-10-154 15,1 10-410-15,0 0 181 0</inkml:trace>
          <inkml:trace contextRef="#ctx0" brushRef="#br0" timeOffset="60577.8242">18346 2206 79 0,'0'0'211'0,"0"0"-14"0,0 0-2 16,4 28-4-16,-2-19-11 0,0 0-6 0,1 3-5 0,1 1-13 16,-2 0-11-16,1 0-12 0,-1 0-11 0,4 1-13 15,-5-1-5-15,4-1-14 0,0 3-3 0,0-3-10 16,-1-1-5-16,-1 2-10 0,1-1-2 0,-2 0-7 16,1 0-5-16,-3-5 0 0,0-7-12 0,4 15 2 15,-4-7-11-15,0-8-21 0,0 14-23 0,0-14-28 16,-2 10-28-16,2-10-30 0,-6 6-46 0,6-6-49 15,0 0-183-15,0 0-413 0,0 0 183 0</inkml:trace>
          <inkml:trace contextRef="#ctx0" brushRef="#br0" timeOffset="61707.273">19165 2263 127 0,'0'0'241'0,"0"0"-27"0,0 0-21 15,0 0-21-15,0 0-15 0,0 0-12 0,0 0-12 0,0 0-12 16,-11 26-13-16,11-26-4 0,-4 11-9 16,2-2-8-16,2-9-6 0,-4 12-2 0,4-2-5 0,0-10-4 15,0 20 1-15,3-12-4 0,-2 2 1 0,2-3 2 16,1 2 0-16,5 0-1 0,-3 0 2 0,3-3-5 15,0 3 6-15,3-5-6 0,1 2-3 0,1 0-7 16,2 0-2-16,4-1-3 0,-3-1-4 0,5-2-5 16,-7 1-5-16,11-2-1 0,-9 0-2 0,6-1-4 15,-6-1-2-15,0-3-3 0,-3 4 2 0,8-2-5 16,-5-5-1-16,2-1 0 0,1-1-3 0,-1 2-2 16,-6-2-2-16,2 0 0 0,-3-1-6 0,-2-1 0 15,-1-1-1-15,0 2-2 0,-3-4 1 0,-4 2-4 16,1 0 1-16,-6-1-2 0,1-2 4 0,-4 1-5 15,1 0 0-15,-6-2 0 0,-2 0-2 0,-5 0 0 16,-2 1 3-16,0 4-4 0,-2-4 1 0,0 2 2 0,-3 3-1 16,-1-1-1-16,6 3-1 0,-2 0 0 15,0 2 1-15,0 1 3 0,5 3-2 0,0 1 1 16,2-2 1-16,3 6-5 0,-5-2 1 0,2 1-3 16,2 3 4-16,-1 1 2 0,1 0 0 0,1-3 0 0,1 4-5 15,3 2-10-15,-1 0-10 0,2-2-18 16,2 0-21-16,-1 2-20 0,1-1-27 0,1 0-34 0,4-8-36 15,-2 13-42-15,1-5-222 0,1-8-480 0,10 11 213 16</inkml:trace>
          <inkml:trace contextRef="#ctx0" brushRef="#br0" timeOffset="62021.6948">19746 2149 5 0,'0'0'192'0,"0"0"-14"0,0 0-6 16,5 15 0-16,-5-15-10 0,0 12-3 0,2-3-8 16,-2-9-8-16,0 22-2 0,-2-11-7 0,2 2-4 15,0 2-5-15,-1-3-4 0,2 4-6 0,-2-1-3 16,1 0-10-16,0 0-6 0,0 0-9 0,1-3-8 15,1 3-8-15,-1-3-5 0,2 1-5 0,-2-1-2 16,0-1-11-16,-1-1-1 0,3 1 0 0,-2-1-6 16,-1-10-5-16,1 14-1 0,2-4-20 0,-3-10-23 15,-3 12-33-15,3-12-25 0,0 0-24 0,3 12-28 16,-3-12-33-16,0 0-64 0,0 0-188 0,0 0-435 16,0 0 193-16</inkml:trace>
          <inkml:trace contextRef="#ctx0" brushRef="#br0" timeOffset="62642.6867">19748 2139 187 0,'3'-6'225'16,"-3"6"-21"-16,13-10-18 0,-4 5-20 0,-1 0-8 15,5-1-15-15,1 2-9 0,0-1-13 0,2 2-12 16,2-1-5-16,4 1-6 0,0 0-6 0,-5 3-9 15,-3-2-4-15,1 2-9 0,3 0-6 0,-5 2-10 16,3-1 1-16,-3 1-10 0,-4 2-6 0,2 1-3 16,-3-1-1-16,-1 2-5 0,0-1 1 15,-3 1-6-15,0 1 1 0,-3 2-2 0,-2 3-1 16,1-12-1-16,-8 20 1 0,1-10-4 0,-1 1 2 0,-4-3-2 16,1 3-5-16,-2-4 3 0,-3 0 3 0,-1 0-3 15,2-3-1-15,-4 5 1 0,3-3-2 0,3 0-1 16,-2-3-2-16,7 0-4 0,-2 1 5 0,2-3-8 15,8-1 0-15,-14 5 0 0,14-5 3 0,-8 5-5 16,8-5 3-16,0 0-3 0,-10 3 4 0,10-3-3 16,0 0 1-16,0 0 0 0,0 0 2 15,0 0-2-15,0 0 1 0,0 0 0 0,32 3-4 0,-15-3 3 16,-1 0-2-16,5 0 2 0,1-2-3 0,0 1-2 16,1 1 4-16,-1-2-3 0,-4 2 1 0,-2 2-4 15,-2-4 3-15,3 2-4 0,-4 0 5 0,2 0-4 16,-5 0 1-16,0 2 1 0,-10-2-1 0,16 0-3 0,-7 1 4 15,-9-1-3-15,13 2 5 0,-13-2-4 16,11 4-1-16,-11-4 6 0,10 5-5 0,-6-3-2 16,-4-2 1-16,9 10 2 0,-7-5 4 0,-2-5-5 0,8 11 2 15,-7-2 0-15,-1-9 1 0,7 12 2 0,-6-3-2 16,2-2 2-16,-3-7 1 0,2 14-1 0,1-5 2 16,-2-3 1-16,-1-6-1 0,-1 15 2 15,1-15 2-15,-5 12-2 0,1-4 13 0,4-8-8 0,-10 11 1 16,3-6 0-16,-1 0 2 0,-3 0-6 0,-3-2 2 15,-1 2 4-15,4-1-6 0,-5-3-1 16,-1 3 2-16,3-4-3 0,-1 1 1 0,-1-1 6 0,3 3-14 16,13-3-12-16,-19-3-11 0,5 6-20 0,14-3-24 15,-14-4-28-15,5 0-40 0,9 4-45 16,-7-7-76-16,2 0-145 0,5 7-433 0,0 0 191 0</inkml:trace>
        </inkml:traceGroup>
        <inkml:traceGroup>
          <inkml:annotationXML>
            <emma:emma xmlns:emma="http://www.w3.org/2003/04/emma" version="1.0">
              <emma:interpretation id="{B836065A-6381-43C1-9BF4-CD8D95D829AC}" emma:medium="tactile" emma:mode="ink">
                <msink:context xmlns:msink="http://schemas.microsoft.com/ink/2010/main" type="inkWord" rotatedBoundingBox="22552,3060 24170,3039 24175,3397 22557,3419"/>
              </emma:interpretation>
            </emma:emma>
          </inkml:annotationXML>
          <inkml:trace contextRef="#ctx0" brushRef="#br0" timeOffset="63097.7243">20885 2279 161 0,'0'0'252'16,"0"0"-12"-16,0 0-14 0,0 0-16 0,0 0-18 15,0 0-12-15,0 0-20 0,0 0-16 0,0 0-10 16,0 0-9-16,0 0-10 0,43-2-5 0,-30 2-10 0,0 0-8 15,3 0-5-15,1 2-11 0,6-2-1 16,-1 3-8-16,3-2-4 0,-2 0-6 0,0-1-4 16,1 1 0-16,1 2-4 0,-1-2-5 0,0 0 1 0,-1 3-4 15,-6-3-2-15,5-1-7 0,1 2-4 16,-7-1 18-16,-2-1-16 0,-2 2 0 0,2-2-2 16,-2 3-3-16,-3-3 6 0,-9 0-7 0,15 0-4 15,-15 0-2-15,13 0 0 0,-13 0-2 0,0 0-5 0,12-3-7 16,-12 3-6-16,0 0-19 15,0 0-24-15,10 0-21 0,-10 0-19 0,0 0-23 0,0 0-25 16,0 0-36-16,0 0-27 0,0 0-259 0,0 0-492 0,0 0 218 16</inkml:trace>
          <inkml:trace contextRef="#ctx0" brushRef="#br0" timeOffset="63460.6013">21009 2472 71 0,'13'0'216'0,"1"3"-12"15,2-2-17-15,1 1-13 0,-1-2-7 0,8 3-8 16,-1 1-8-16,0-4-11 0,-1 0-4 0,1 1-10 15,3 0-5-15,-10-2-10 0,3 2-4 0,-2 0-6 16,-2-1-2-16,-1 0-7 0,-1-1-3 0,0 1 0 16,-13 0-8-16,17-1-3 0,-7 2 2 0,-10-1-11 15,16 1-7-15,-16-1-5 0,9 0-5 0,-9 0 3 16,0 0-16-16,14-1 0 0,-14 1 2 0,0 0-8 16,0 0-10-16,0 0-15 0,9-1-21 0,-9 1-29 15,0 0-28-15,0 0-36 0,0 0-51 0,0 0-63 16,0 0-222-16,8-8-479 0,-8 8 213 0</inkml:trace>
          <inkml:trace contextRef="#ctx0" brushRef="#br0" timeOffset="63841.7336">21762 2193 93 0,'0'0'242'0,"5"-7"-25"16,-5 7-22-16,0 0-23 0,0 0-16 0,0 0-16 15,0 0-15-15,0 0-10 0,0 0-11 0,0 0-6 16,0 0-4-16,-5 28 1 0,4-20-2 0,1-8-2 15,-5 20 1-15,3-7-1 0,2-1-4 0,-2 0-5 16,0 0-2-16,1 2-3 0,1 2-1 16,0-5-2-16,0 3-4 0,0-1-5 0,0 0-3 15,-3 0-6-15,3-1-5 0,3 0-1 0,-3-2-6 0,1 1-3 16,-1 1-1-16,2-5-6 0,-2-7 2 0,4 15-5 16,-3-7 1-16,-1-8-5 0,4 14-2 0,1-7-3 15,-3-1 0-15,2 3-1 0,-1-3 0 0,2 1-4 16,-5-7-19-16,7 12-26 0,-4-9-31 0,-3-3-32 15,7 6-41-15,-7-6-49 0,13 2-71 0,-13-2-201 16,14-3-489-16,-14 3 218 0</inkml:trace>
          <inkml:trace contextRef="#ctx0" brushRef="#br0" timeOffset="64319.1197">22195 2353 110 0,'0'0'260'0,"0"0"-24"16,0 0-27-16,0 0-22 0,0 0-21 0,0 0-12 15,0 0-18-15,0 0-15 0,0 0-6 0,0 0-10 16,0 0-10-16,0 0-5 0,-13 21-8 0,13-21-6 16,-7 14-4-16,6-6 0 0,-3-1-7 0,4-7-3 0,-5 14-2 15,5-7-3-15,0-7-4 0,0 10-2 16,0-10 1-16,1 15 1 0,-1-15 2 0,3 10 6 15,-3-10-1-15,5 11 6 0,-1-9-1 0,4 4 3 0,-2 1 1 16,2-4-8-16,2 2 3 0,2-4 8 0,1 2-12 16,1-1 15-16,-1-2-20 0,2 3 3 0,-1-6-9 15,2 3 4-15,-2-2-9 0,2-1 6 16,-3 0-11-16,2-2-1 0,2-3-7 0,-3 2 1 0,2 0-1 16,-4-1-10-16,3-3 4 0,-6 1 0 0,4-1-8 15,-4 1-2-15,0 0 0 0,-3-2 0 0,-1 1-1 16,0 1-5-16,-1-1-1 0,0-1-3 15,-4 11 2-15,1-13 0 0,-1 3 0 0,0 10-2 0,-5-14-4 16,3 7-3-16,-5 0 2 0,2 0 0 0,-4 1-2 16,1-1 2-16,-3 2-4 0,-1 2 1 15,-1 0 4-15,-4 0-1 0,2 3-3 0,-2-2 0 16,-1 2 0-16,-1 2 12 0,-6-1-9 16,6 5-2-16,-3-4 0 0,0 3-5 0,2 2-10 0,-1-1-14 0,4-3-21 15,-3 3-20-15,0 3-27 0,0-3-35 0,5 4-45 16,1-4-61-16,-1-1-92 0,3-1-171 0,4 1-544 15,-1-3 241-15</inkml:trace>
        </inkml:traceGroup>
      </inkml:traceGroup>
    </inkml:traceGroup>
    <inkml:traceGroup>
      <inkml:annotationXML>
        <emma:emma xmlns:emma="http://www.w3.org/2003/04/emma" version="1.0">
          <emma:interpretation id="{F480F44D-7160-4377-880E-8F5CA5AD6E75}" emma:medium="tactile" emma:mode="ink">
            <msink:context xmlns:msink="http://schemas.microsoft.com/ink/2010/main" type="paragraph" rotatedBoundingBox="6226,4602 16574,4193 16611,5142 6263,555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210AA7F-B146-439C-B679-C4DCCBB56E90}" emma:medium="tactile" emma:mode="ink">
              <msink:context xmlns:msink="http://schemas.microsoft.com/ink/2010/main" type="line" rotatedBoundingBox="6226,4602 16574,4193 16611,5142 6263,5550"/>
            </emma:interpretation>
          </emma:emma>
        </inkml:annotationXML>
        <inkml:traceGroup>
          <inkml:annotationXML>
            <emma:emma xmlns:emma="http://www.w3.org/2003/04/emma" version="1.0">
              <emma:interpretation id="{1A55A8EC-1B8C-4D74-A8A4-05AAD9BE414C}" emma:medium="tactile" emma:mode="ink">
                <msink:context xmlns:msink="http://schemas.microsoft.com/ink/2010/main" type="inkWord" rotatedBoundingBox="6226,4602 9807,4460 9844,5409 6263,5550"/>
              </emma:interpretation>
            </emma:emma>
          </inkml:annotationXML>
          <inkml:trace contextRef="#ctx0" brushRef="#br0" timeOffset="39149.706">6527 3804 4 0,'0'0'226'0,"3"-7"-16"0,-3 7-19 0,0 0-16 16,0 0-12-16,0 0-15 0,-20-7-8 0,20 7-6 16,-11 0-8-16,11 0-4 0,0 0-4 0,-24 3-11 15,15 2-6-15,2-1-5 0,-3-1-7 0,0 0-9 16,-1 2-2-16,2 0-7 0,-1 1-8 0,1 1-9 16,-1 1-7-16,4-2 0 0,0-1-6 0,0 1-4 15,1 1-4-15,0 1-3 0,5-8 1 0,-7 13-6 16,5-7 0-16,0 2-3 0,2-8-1 0,0 0 3 15,6 18-1-15,-3-11 3 0,5 2 0 0,-1 1 9 16,3-3 0-16,2 3 1 0,0-5-3 0,0 5 1 16,4-4-2-16,-1 0-1 0,-2 3-1 0,1-3-2 15,-2 0-5-15,1-1 0 0,-4 1-3 0,0-2-3 16,-3 2-6-16,-1-2 7 0,-5-4-1 0,12 9-10 0,-7-6 0 16,-5-3 2-16,5 8 0 0,-5-8 6 15,3 7-7-15,-3-7 4 0,0 9 1 0,0-9 5 16,0 0-2-16,-12 13 1 0,6-8 6 0,-1-2-5 0,1 5 1 15,-6-4-3-15,3 0 1 0,-1 4 0 0,1-5 1 16,-3 3-2-16,2-2-2 0,1 1-3 16,1-1 1-16,-1 1-4 0,9-5 5 0,-13 7-3 15,7-2-5-15,-1-2 0 0,7-3-2 0,-11 10 0 16,6-7 3-16,5-3-2 0,-8 5 0 0,8-5 3 0,-5 6-3 16,5-6 5-16,0 0-5 0,-6 10-3 0,6-10 4 15,0 0-1-15,0 0 4 0,0 0 1 0,0 0-6 16,11 14 1-16,-5-13 6 0,-6-1-8 0,13 4 1 15,-6-2 0-15,2 1 5 0,-9-3-7 0,14 3 1 16,-8 0 0-16,-6-3 1 0,12 5-4 0,-4-4 0 16,-8-1 0-16,9 2-1 0,-9-2-3 0,10 4 5 15,-10-4-3-15,5 6 3 0,-5-6-3 0,5 7 2 16,-5-7 0-16,3 9 1 0,-3-9 2 0,0 12-2 16,0-12-3-16,-3 15 0 0,3-5 6 0,-3-3 2 15,1 2-5-15,-3 3 0 0,-1 2 1 0,4 0 3 16,-5 0-2-16,3-1 1 0,0 2-2 0,0 3 2 15,3-4-1-15,-1-1 3 0,2 2 2 0,0-1-1 0,2 6 1 16,-1-8 2-16,3 3-5 0,1 0 1 0,0-3 2 16,2-1 1-16,-1 1 0 0,2-2-3 15,0 1 0-15,-1 0 1 0,0-5-28 0,-1-2-35 16,-1-2-51-16,-5-2-72 0,11 8-91 0,-11-8-277 0,0 0-594 16,0 0 262-16</inkml:trace>
          <inkml:trace contextRef="#ctx0" brushRef="#br0" timeOffset="43104.7846">7013 3844 232 0,'0'-15'233'0,"0"15"-12"0,0 0-6 16,0-12-2-16,0 12-15 0,0-12-9 0,0 12-10 0,-3-9-10 15,3 9-11-15,0 0-3 0,3-18-20 16,-3 18 0-16,0-10-13 0,0 2-9 0,0 8-12 0,6-13-12 16,-2 7-2-16,2-1-2 0,-6 7-13 0,12-14 0 15,-3 5-13-15,4 1-4 0,-3-1-9 16,3 1-1-16,3 0-6 0,-2 0-2 0,3 1 0 15,-2 1-9-15,8 1 1 0,-2-2-6 0,0 3-2 0,-5-1-1 16,0 2-3-16,-2 3 0 0,2-1 1 0,-3 1-8 16,-4 1 1-16,1 2-2 0,-2 2-3 0,3 1 1 15,-4 0-4-15,-2 4 3 0,0-3-3 0,0 4 3 16,-3 5-1-16,-2-4 1 0,-2 3-2 0,-3 5-1 16,0 1 1-16,-4 1 2 0,1-1 0 0,-3 0-1 15,-2 2 1-15,-4 2 2 0,3-4-5 0,2-2 1 16,-1 2 1-16,1-3 4 0,0-3-4 0,1 3-3 15,1-6 2-15,0 1 1 0,2-1 0 0,-3 3 4 16,4-4-3-16,-2-1 2 0,4 2 8 0,-2-5-9 16,2 1-2-16,1 0 1 0,4-8 1 0,-8 11 0 15,6-6-2-15,2-5-2 0,-7 7 4 0,7-7 3 16,-2 8-3-16,2-8-3 0,0 0 0 0,0 0 2 16,-7 7 0-16,7-7 1 0,0 0 1 0,0 0 1 15,0 0 5-15,0 0 21 0,0 0-7 0,12 9-3 16,-12-9 4-16,23 0-2 0,-7 0-1 0,6 0 12 15,-6 0-15-15,9-3-3 0,-2 2-5 0,4-3 3 0,-1 4-1 16,1-2-3-16,0-1 6 0,-1 3-13 0,0 0 2 16,-3 0-1-16,-6 0-1 0,-2-2 4 15,1 2-9-15,-3 0 4 0,-3 0-2 0,-10 0-2 0,17 2-2 16,-11-2-2-16,-6 0 6 0,15 3-10 0,-9-1 8 16,-6-2-8-16,8 5 5 0,-3 0 2 0,-5-5 1 15,12 6-1-15,-10 0-4 0,-2-6 6 0,8 5 2 16,-2 0-4-16,-6-5 7 0,8 8-6 0,-4-4-2 15,-4-4 10-15,12 8-1 0,-5-4-5 0,1-2 7 16,1 1-3-16,5-2-1 0,-1 2 4 0,-1 0 0 16,0-2 7-16,2-2-6 0,-1 1-3 0,3 0-3 15,-1-1 3-15,0-1-1 0,-1 1 1 0,-3-2 2 16,0 0-6-16,6-3 8 0,-5 1-6 0,-1-1 2 16,2 0 0-16,-8 0-1 0,4-3 3 0,0 0-5 15,-1-1 4-15,-3 1-1 0,-1-4-3 0,1 0-1 0,-5 0-1 16,0-1 3-16,-5 1-7 0,1-3-2 0,-1-2 1 15,-5 1 2-15,-6 1 1 0,2-2-8 16,-1 4 7-16,-2-1-1 0,3 2-6 0,-6 0 3 16,4 2 0-16,1 1 2 0,-5 2-8 0,5 2 5 0,-4-4 2 15,5 6-5-15,-2 0 2 0,4 1 2 0,-1 2-8 16,-2-1 9-16,6 2-5 0,9 0 0 0,-19 3-2 16,10 0-1-16,-1-1 5 0,2 2 1 0,-1 1-1 15,-2 2 1-15,4-1 4 0,0-1-4 0,3 6-5 16,-2-4-9-16,0 4-15 0,2-3-10 0,-2 0-19 15,4 3-20-15,1-1-19 0,-2 2-23 0,3 1-36 16,0-13-41-16,4 16-50 0,4-5-80 0,-8-7-188 16,10 4-563-16,2-1 249 0</inkml:trace>
          <inkml:trace contextRef="#ctx0" brushRef="#br0" timeOffset="43347.5237">8153 4120 199 0,'0'0'269'0,"1"8"-31"0,-1-8-17 0,4 6-17 0,-4-6-11 16,2 10-15-16,-2-10-16 0,0 12-10 16,0-12-10-16,0 17-13 0,0-17-9 0,-5 16-13 15,4-8-6-15,-2-1-9 0,-2 5-9 0,0 0-10 0,1-6-2 16,-1 6-6-16,-3-3-7 0,2 1-5 0,-3-4-14 15,2 3-30-15,-3-3-38 0,4-1-43 0,-5 2-48 16,6-4-57-16,5-3-250 0,-14 2-462 16,14-2 204-16</inkml:trace>
          <inkml:trace contextRef="#ctx0" brushRef="#br0" timeOffset="37723.6353">4569 4032 149 0,'3'-10'183'0,"-3"10"-7"0,0 0-6 15,0 0-1-15,4-6-13 0,-4 6-1 0,0 0-3 16,0 0-4-16,5-9-7 0,-5 9-3 0,5-6-6 15,-5 6-3-15,0 0-1 0,3-10-2 0,-3 10-2 16,0 0 3-16,5-6 0 0,-5 6-5 0,0 0-7 16,0 0-12-16,0 0-11 0,0 0-9 15,0 0-13-15,0 0-6 0,0 0-5 0,0 0-10 0,0 0-4 16,15 16-8-16,-13-7 1 0,3-1-6 0,-3 2 2 16,2 0-1-16,1 4-10 0,-1 0-3 0,-1 1 2 15,2 1-1-15,-1 2-2 0,2 1-3 0,0-3 0 16,-3 1-1-16,3-2-3 0,-3 0 4 0,3-1-4 15,-4 0 8-15,2 1-6 0,1-2 3 0,0-1-4 16,-2 3 8-16,2-3-6 0,-1-1-1 0,1 2 1 16,-2-2 3-16,2 1-2 0,-1 0-2 0,0-2 0 15,1 1 2-15,-1-1-4 0,2 1 7 0,-5-3-4 16,3 0-1-16,0-2 3 0,0 0 1 0,-4-6-2 0,5 14 1 16,-1-8 3-16,-1 1-8 0,-3-7-1 0,7 9 2 15,-7-9 4-15,4 7-3 0,-4-7-3 16,3 7 3-16,-3-7-2 0,3 7 1 0,-3-7-2 0,5 6 3 15,-5-6 0-15,0 0 1 0,0 0 0 0,5 7 5 16,-5-7 8-16,0 0-8 0,5 7 4 0,-5-7 10 16,0 0 2-16,0 0 10 0,0 0 4 0,12 0 5 15,-12 0 9-15,0 0 0 0,0 0-12 0,13-8 7 16,-13 8-3-16,11-8-3 0,-4 2-2 0,-2-2-5 16,4-2-1-16,-3 1-4 0,5-4-3 0,-4 2-4 15,4-6-5-15,-1 0-8 0,2-2 3 0,-3-1-4 16,2-1 0-16,1-1-3 0,-2-1 0 0,4-7-3 15,-2 8-2-15,1-7-4 0,-3 7 2 0,-2-3-3 16,2 3 1-16,-3-1-4 0,-1 2 17 0,1 0 0 16,-1 2-19-16,-2 2 1 0,0 2-3 0,0 0 2 15,0 2 1-15,0 1-5 0,-3 0 4 0,3 3-2 16,-3-1 5-16,-1 10-9 0,3-13 6 0,-3 13-2 0,4-10-2 16,-4 10-1-16,3-9-6 0,-3 9-5 0,0 0-9 15,2-8-19-15,-2 8-16 0,0 0-8 16,0 0-8-16,0 0-14 0,0 0-12 0,0 0-17 0,0 0-16 15,0 0-23-15,19 12-32 0,-19-12-34 0,9 14-35 16,-1-8-38-16,-3 3-318 0,0 0-663 0,3-3 294 16</inkml:trace>
          <inkml:trace contextRef="#ctx0" brushRef="#br0" timeOffset="38043.7746">5376 4204 98 0,'0'0'241'0,"17"1"-7"0,-17-1-8 16,17 0-9-16,-7 0-8 0,3 0-4 0,-1-1-8 16,5 0-8-16,-1-2-12 0,6 0-1 0,0 0-11 15,2 1-10-15,-2-1-12 0,-3-2-6 0,3 4-15 0,2-2-1 16,0 0-16-16,-2 0-8 0,-6 2-12 0,-3-1-3 15,4 2-10-15,-5-3-5 0,1 2-10 16,-3-1-4-16,2 0-5 0,-3 1-8 0,-9 1-2 16,13 0-2-16,-13 0-9 0,11 0-1 15,-11 0-3-15,0 0-3 0,13 1-9 0,-13-1-3 0,0 0-10 0,0 0-16 16,3 10-22-16,-3-10-30 0,0 0-31 16,-15 13-33-16,8-5-41 0,-4-4-35 0,4 2-54 0,-10 0-219 15,1-1-522-15,-3 2 232 0</inkml:trace>
          <inkml:trace contextRef="#ctx0" brushRef="#br0" timeOffset="38241.4926">5450 4360 141 0,'12'10'247'0,"-12"-10"-6"0,15 2-9 0,-5-1-8 15,6-2-9-15,1 1-13 0,0 0-9 0,4 0-19 16,3-2-15-16,0 2-17 0,1 0-11 0,-2 2-11 15,-4-4-13-15,-2 4-11 0,-1-2-12 0,-3 1-17 16,0-1-27-16,1 2-36 0,-7-2-36 0,-7 0-51 16,17 1-43-16,-17-1-45 0,12-1-231 0,-12 1-434 15,10-3 192-15</inkml:trace>
        </inkml:traceGroup>
        <inkml:traceGroup>
          <inkml:annotationXML>
            <emma:emma xmlns:emma="http://www.w3.org/2003/04/emma" version="1.0">
              <emma:interpretation id="{CF0CE327-A951-40FF-BDEE-166CDE8E9E56}" emma:medium="tactile" emma:mode="ink">
                <msink:context xmlns:msink="http://schemas.microsoft.com/ink/2010/main" type="inkWord" rotatedBoundingBox="10289,4515 13633,4383 13663,5137 10319,5269"/>
              </emma:interpretation>
            </emma:emma>
          </inkml:annotationXML>
          <inkml:trace contextRef="#ctx0" brushRef="#br0" timeOffset="43815.8248">8680 3715 32 0,'5'-4'249'16,"-5"4"-12"-16,0 0-17 0,5-6-15 0,-5 6-17 15,0 0-18-15,0 0-19 0,0 0-20 0,0 0-9 16,0 0-12-16,0 0-5 0,0 0-10 0,0 0-3 16,0 0-2-16,0 0-2 0,-5 28-3 0,5-17-6 15,-3-1-8-15,-2-1-1 0,-1 5-5 0,3-2-1 16,-2 2-5-16,0-3 1 0,1 1-2 0,-1 1-11 16,-1-2 3-16,4-1-6 0,-2 3-1 0,4-5 1 0,-5 5-4 15,5-2-3-15,0-1 5 0,0 1-4 16,0-2-1-16,0-9 1 0,0 15 7 0,2-6 4 15,2-3 3-15,0 3 3 0,3-3 0 0,2 3 2 0,1-2 3 16,4-2-2-16,0 4 1 0,3-5-11 0,0 2-3 16,5 0-3-16,-4 0-4 0,0-3 6 0,0-1-13 15,2 0-3-15,-6 0 0 0,3-2-6 16,-6 0 2-16,5 0-4 0,-2 0 1 0,-3-2-2 0,-11 2-5 16,17-2-1-16,-9 0-26 0,-8 2-25 0,12-7-33 15,-10 1-39-15,-2 6-36 0,4-6-44 0,-4 6-39 16,0-15-53-16,0 15-252 0,-4-12-579 0,2 3 256 15</inkml:trace>
          <inkml:trace contextRef="#ctx0" brushRef="#br0" timeOffset="44093.6125">8917 3839 118 0,'0'0'243'0,"0"0"-25"0,0 0-26 0,0 0-12 16,0 0-9-16,0 0-5 0,0 0 1 0,0 0-5 0,0 0-5 15,0 0-6-15,-2 32-7 0,-1-22-9 16,0 2 4-16,1 0-9 0,4 0-10 0,-4 3-5 16,-1 0-7-16,-1 0-9 0,3-1-2 0,2 0-7 15,-1 1-7-15,2-2-4 0,-2 1-3 0,2-1-9 16,1 2-8-16,-3-2-2 0,0 0-9 0,0-1 0 16,2 0-5-16,1-2-3 0,-3-1-3 0,3-1-5 15,-3-8 0-15,3 15-7 0,0-9-4 0,0 3-23 0,-3-9-24 16,10 12-20-16,-6-9-24 0,-4-3-29 0,10 6-23 15,-3-5-33-15,-7-1-26 0,19-3-33 0,-7-1-51 16,-1-4-181-16,2-1-481 0,-1 0 214 16</inkml:trace>
          <inkml:trace contextRef="#ctx0" brushRef="#br0" timeOffset="44485.7094">9283 3938 91 0,'0'0'266'16,"0"0"-18"-16,9-6-25 0,-9 6-26 0,0 0-19 15,0 0-17-15,0 0-14 0,0 0-12 0,0 0-12 16,7 12-8-16,-7-12-6 0,0 13-11 0,0-13-7 16,0 13-9-16,3-6-9 0,-3 2-2 0,0-9-5 15,3 18 4-15,-3-10-4 0,3 0 0 16,-3-8-2-16,6 17 4 0,-4-10 1 0,-2-7-1 0,9 10 0 16,-6-4 2-16,5 0-4 0,-2-1-4 0,-6-5 1 15,19 9-6-15,-11-8-7 0,1 1-1 0,8-2 1 16,-5 3-4-16,-1-6-4 0,2 3-1 0,4-2-3 15,-5-2-8-15,-1-2 1 0,0 0-3 0,3-1 0 0,-3-4-1 16,1 2 11-16,-4-1-17 0,1-1-3 16,-2-1 7-16,-4 2-12 0,4-5-1 0,-5 4-3 15,-2-1 3-15,0-1-5 0,-2 4 0 0,-1-3 12 16,-1 4-13-16,-1 0-1 0,-3-1 1 0,2 4-5 0,1-1-2 16,-7-1 0-16,-2 0 3 0,0 5-3 15,-2-2 1-15,2 4 0 0,-3 0 0 0,3 2-2 0,0 0 2 16,-3 0-4-16,0 4 3 0,3-1-4 15,0 1-10-15,-1 0-14 0,1 4-20 0,3-5-28 0,0 5-19 16,2-3-37-16,-1 3-44 0,3 1-51 16,5-3-65-16,2-8-187 0,-3 11-520 0,3-11 230 0</inkml:trace>
          <inkml:trace contextRef="#ctx0" brushRef="#br0" timeOffset="44733.3998">9866 4016 296 0,'0'0'298'0,"0"0"-32"15,7 4-32-15,-7-4-21 0,0 0-20 0,0 11-18 16,0-11-18-16,-2 10-13 0,2-10-4 0,0 13-14 16,0-13-10-16,-7 14-8 0,4-2-8 0,-2 0-7 15,-1-2-9-15,3 1-3 0,-3 1-14 0,0-1-4 16,-1 0-5-16,0-2-7 0,2 2-2 0,-3-1-4 15,4-3-7-15,-1 1-4 0,0-2-28 0,-1 0-29 16,-2 0-39-16,1-3-39 0,0 3-40 0,7-6-48 16,-12 2-265-16,12-2-490 0,0 0 217 0</inkml:trace>
          <inkml:trace contextRef="#ctx0" brushRef="#br0" timeOffset="45259.7969">10321 3585 216 0,'0'0'244'0,"0"0"-26"0,0 0-18 0,0 0-17 15,0 0-18-15,0 0-12 0,0 0-4 0,-17 24-13 16,12-12-9-16,0 3-9 0,-2-3-5 0,0 6-3 15,-2 3-8-15,-1 1-5 0,0 2-7 0,4-3-5 16,-5 2-3-16,5-1-4 0,-2 3-8 0,0 4-3 16,2-8 9-16,1 1-17 0,2-1-2 15,-3 3-6-15,3-6 0 0,1 0-3 0,2 4-3 0,0-7 0 16,0-1-1-16,2-1-2 0,-2 2 1 0,5-3-3 16,-1-2 1-16,1 1-1 0,1-2 2 0,0-2-3 15,2 1 6-15,3-2-8 0,1 1-1 0,1-2-2 16,1 0-2-16,0 0-14 0,3-2 8 15,0-1-2-15,0-4 0 0,5 5-2 0,-6-4-1 0,0-1-3 16,-1-2-5-16,1-2 6 0,-3 0-9 0,4-2 7 16,-3 1-6-16,0-4-3 0,-2 1 3 0,-5 1 0 15,2-1-5-15,-3 2 0 0,-1-5 2 0,-4 0-2 16,0 2-5-16,-2 0 3 0,0-1-4 0,-7 2 2 16,2 0-4-16,-2 1 4 0,-1 1 0 0,1 2-4 15,-4 1-1-15,2 1 2 0,-4 0 1 0,0-1-2 16,2 4 1-16,-2 0 1 0,14 1 2 0,-27 1-6 15,18 3 8-15,1-3-1 0,-4 1-4 0,6 2-3 16,6-4 6-16,-16 9-16 0,7-4-14 0,4-2-19 16,-1 2-19-16,6-5-25 0,-8 13-22 0,8-13-32 15,-3 10-24-15,3-10-47 0,0 0-60 16,13 11-202-16,-6-9-517 0,4 3 228 0</inkml:trace>
          <inkml:trace contextRef="#ctx0" brushRef="#br0" timeOffset="45651.3347">10701 3920 16 0,'0'0'243'15,"0"0"-22"-15,0 0-18 0,0 0-22 0,0 0-15 0,0 0-14 16,0 0-11-16,-15 21-12 0,15-21-7 0,-5 13-9 16,1-4-8-16,4-9-5 0,-2 17-4 15,-1-6-4-15,3-1 1 0,0-10-12 0,3 17-1 0,-1-7 0 16,2-3-1-16,1-1-2 0,0 6 1 0,2-5 2 15,-2-1-7-15,5 1 0 0,2-2-7 0,-3-2-4 16,-1 2-9-16,6-4-3 0,-2-1-2 0,1 2-3 16,-4-2-3-16,2-3-3 0,2 0-3 0,-1-2-4 15,-1 0 0-15,1-2 1 0,-2 0-7 0,-3-6-4 16,3 2-1-16,-3-4 0 0,-2 2-9 0,1-3 4 16,-3 2-1-16,5 0-7 0,-8-2 3 0,0 1-2 15,-6 0 0-15,4 0-3 0,-5 3-3 0,-3 1-1 16,1-1 3-16,-3-1-4 0,-2 7-1 15,0-2-5-15,-2 0 5 0,0 5 2 0,1-1 0 16,-1-1-2-16,-1 5 1 0,3-1-2 0,-1 2 11 16,1 2-15-16,0-1 3 0,2 2 2 0,2 1-9 0,-2 1-13 0,5-1-12 15,-5 3-33-15,6 2-24 0,0-4-30 16,1 2-31-16,1 3-41 0,4-11-73 0,4 13-175 16,-1-3-478-16,5-5 211 0</inkml:trace>
          <inkml:trace contextRef="#ctx0" brushRef="#br0" timeOffset="45850.5919">11264 4020 48 0,'0'0'297'0,"9"4"-26"16,-2 0-17-16,-2 0-23 0,-5-4-22 0,7 13-13 0,-7-5-16 15,4 1-17-15,-4 2-16 0,-4-1-12 0,1 6-16 16,-2-1-2-16,-6 5-12 0,-1-2-12 0,-10 9-7 15,4-9-17-15,-9 6-63 0,-2-2-89 16,0-2-106-16,0-3-220 0,-2 0-444 0,-2-2 197 16</inkml:trace>
          <inkml:trace contextRef="#ctx0" brushRef="#br0" timeOffset="49301.6771">11626 3688 225 0,'-1'-7'235'0,"1"7"-13"0,-2-12-14 0,2 12-15 0,-3-9-11 16,3 9-12-16,0 0-11 0,3-15-9 0,-3 15-6 15,1-9-5-15,-1 9-7 0,0 0-9 16,1-12-7-16,-1 12-9 0,0 0-5 0,1-9-8 0,-1 9-5 16,0 0-12-16,0 0-3 0,0 0-9 0,3-9-11 15,-3 9-3-15,0 0-8 0,0 0-2 0,0 0-7 16,0 0-3-16,0 0-1 0,0 0-3 0,0 0-8 16,0 0 4-16,0 0 2 0,-9 35 0 0,6-27-6 15,-2 5 4-15,1-6-6 0,2 5 0 0,-3 0 0 16,-1 0-3-16,3-3 1 0,-3 3-1 0,4 1-3 15,-1-5 3-15,1 5-4 0,2-5 2 0,-2 5 0 16,0-5 1-16,0 2 1 0,2-10 1 0,2 18-3 16,-4-9 1-16,2-9 1 0,2 19 0 0,0-12 0 15,-2 1 3-15,0-8 0 0,4 15 0 0,-1-9 5 16,-1 1-3-16,-2-7 2 0,9 10 3 0,-6-3 4 16,0-1 5-16,4-2 9 0,-7-4-3 0,15 11 4 15,-9-9 9-15,6 2-3 0,-5-1 4 0,4 0-3 16,-1-3-7-16,3 3 3 0,1-3-6 0,0 1-5 15,3 0 0-15,0-2 1 0,-3 1-5 0,2 0-6 16,-1 0-2-16,-1-1 0 0,2 1 1 0,-2-3-5 0,0 1 2 16,-2 1-16-16,2-2 10 0,0 3 0 15,-5-3-4-15,2 2 3 0,-1 0 2 0,-10 1-25 0,18-4-15 16,-8 3-24-16,-10 1-22 0,13-2-26 0,-6-2-20 16,-7 4-28-16,0 0-39 0,10-7-37 0,-10 7-36 15,4-8-43-15,-4 8-244 0,0-11-586 0,0 11 259 16</inkml:trace>
          <inkml:trace contextRef="#ctx0" brushRef="#br0" timeOffset="49620.9527">11901 3665 177 0,'-5'-6'243'0,"5"6"-13"0,0 0-10 15,0 0-16-15,-4-7-19 0,4 7-18 0,0 0-18 16,0 0-16-16,0 0-14 0,0 0-14 0,0 0-6 0,0 0-4 15,0 0-5-15,-10 18 0 0,6-8-4 16,2-2 1-16,-1 5-1 0,0 0-5 0,1 1-2 16,1 0-2-16,-1 4 1 0,-4-1-2 0,6 3-1 15,0-4-4-15,0 0 3 0,0 3 2 0,0 0-5 0,0 1-3 16,2-6 3-16,1 1-5 0,-2 1-3 16,2-1-8-16,-1 1-4 0,4-3-4 0,-4 1 1 15,-1 0-6-15,3-4-3 0,0 2-5 0,-4-3 1 0,3 0-4 16,-3-9-1-16,4 15-5 0,-3-6-2 0,0-3 0 15,3 1 2-15,-4-7-3 0,4 12-13 0,-4-12-25 16,3 11-19-16,-3-11-29 0,0 0-26 0,0 9-23 16,0-9-27-16,0 0-53 0,0 0-62 0,0 0-283 15,0 0-582-15,0 0 258 0</inkml:trace>
        </inkml:traceGroup>
        <inkml:traceGroup>
          <inkml:annotationXML>
            <emma:emma xmlns:emma="http://www.w3.org/2003/04/emma" version="1.0">
              <emma:interpretation id="{CEAD9373-A497-4F85-8118-106A4DBE2D27}" emma:medium="tactile" emma:mode="ink">
                <msink:context xmlns:msink="http://schemas.microsoft.com/ink/2010/main" type="inkWord" rotatedBoundingBox="14016,4347 16576,4246 16609,5084 14050,5185"/>
              </emma:interpretation>
            </emma:emma>
          </inkml:annotationXML>
          <inkml:trace contextRef="#ctx0" brushRef="#br0" timeOffset="49904.5351">12355 3663 131 0,'6'-3'283'0,"1"0"-17"0,0-2-16 0,2 1-15 0,-9 4-16 16,22-4-9-16,-6-1-14 0,-2 5-5 0,0-3-14 15,3 3-13-15,-3-3-6 0,3 2-10 16,5 1-17-16,-5 0-4 0,1-2-11 0,4 2-6 15,-5 2-10-15,1-2-13 0,-2-2-5 0,1 4-6 16,0 2-14-16,-4-4 0 0,0 0-7 0,2 0-9 0,-6 2-3 16,6-2 0-16,-5 1-10 0,-10-1-6 0,15 0-19 15,-7 2-31-15,-8-2-31 0,9 1-37 0,-9-1-27 16,0 0-33-16,0 0-31 0,0 0-52 0,0 0-264 16,0 0-538-16,0 0 238 0</inkml:trace>
          <inkml:trace contextRef="#ctx0" brushRef="#br0" timeOffset="50316.3703">12392 3662 106 0,'0'0'191'16,"-8"5"-12"-16,8-5-10 0,-6 8-11 0,6-8-7 15,-7 8-12-15,7-8-4 0,-5 7-9 0,5-7-2 16,-1 9-5-16,1-9-5 0,-1 10-4 0,1-10-2 15,0 0-10-15,2 17-4 0,2-13-5 0,-4-4-5 16,5 12-4-16,-1-7-2 0,4 2-4 0,-3-4-4 16,4 3-3-16,-1 1 0 0,1-2-7 0,3 1-5 15,2 0-3-15,-3 3-4 0,2-3-4 0,2 0-4 16,-1-1 0-16,-1 1-7 0,-2 0 4 0,5 0-6 0,-3 0 2 16,0 1-10-16,1-1 1 0,-3-2-1 0,-2 5-2 15,1-5-4-15,-3 2 0 0,4-2 0 16,-5 3-1-16,1-1-2 0,2-1-2 0,-3 0 3 15,-1 1-3-15,-1 2 0 0,-4-8-12 0,5 13-1 0,-2-5 2 16,-3-8 1-16,4 13-2 0,-4-7 8 0,0-6-2 16,0 0 5-16,-9 17 0 0,3-11 1 0,-4 2-1 15,1-2 2-15,-3 2-3 16,1-2 2-16,-3-1-2 0,1 1 0 0,0-2 0 0,-1 0-1 0,1 0-6 16,-3 0 0-16,3 1-11 0,6-3-23 0,-4 0-23 15,2 1-32-15,9-3-36 0,-14 6-27 0,14-6-44 16,-9 0-62-16,9 0-191 0,0 0-481 0,0 0 214 15</inkml:trace>
          <inkml:trace contextRef="#ctx0" brushRef="#br0" timeOffset="50560.9426">13095 3906 211 0,'0'0'276'0,"11"3"-30"0,-11-3-21 0,0 0-26 0,5 7-16 15,-5-7-11-15,0 0-6 0,0 0-12 16,-6 19-8-16,6-19-4 0,-5 13-21 0,0-2-11 16,1-2-6-16,1 0-8 0,-2 0-7 0,0 1-9 15,0 1-8-15,0 2-6 0,-2-1-4 0,1-3-6 16,-1 3-3-16,2-3-4 0,0 0-5 0,-2-2-2 16,2-2 8-16,-1 4-24 0,-1-3-23 0,1-2-36 15,6-4-38-15,-14 8-49 0,7-3-49 0,7-5-69 16,-10 1-198-16,10-1-471 0,0 0 208 0</inkml:trace>
          <inkml:trace contextRef="#ctx0" brushRef="#br0" timeOffset="51570.9391">13467 3694 216 0,'-3'-10'284'0,"3"10"-19"0,0 0-17 16,4-15-22-16,-2 9-7 0,-2 6-26 0,8-11-14 16,-4 3-16-16,1 0-14 0,3 2-13 0,-2 0-12 15,7-1-12-15,-2-1-5 0,0 0-10 0,2 3-10 16,0 0-8-16,3-2 5 0,-1 2-18 0,-2 1-7 16,2 2-3-16,1-2-3 0,-1 4-8 0,2-2-9 15,0 2-1-15,-3 0 0 0,2 0-2 0,-5-3 3 16,2 6-11-16,-4-1-6 0,-1 1-2 0,1 0-4 15,-1 2 0-15,-2-1 2 0,-1 3-3 0,1-2-1 16,-2 4-3-16,-3 3 3 0,3-2-3 0,-4 2 1 16,-3 2-2-16,2 0 2 0,-4 2-4 0,-1-2 1 15,-1 4 1-15,-2 2-3 0,-3 0 1 0,0-3 6 16,0 3-5-16,-4-4 1 0,3 2 2 0,-4 1-2 0,1-6 0 16,-1 2-3-16,3-1-1 0,-3 0 3 15,4-4-1-15,-4 5 15 0,2-6-15 0,2 0 0 16,-2 1-1-16,4-1 4 0,-1-2-5 0,-1 0 1 0,3 1 0 15,4-3-2-15,-2-3 2 0,0 5-2 0,8-7 1 16,-12 6 1-16,9-1-4 0,3-5 5 0,0 0 0 16,-10 4 1-16,10-4 3 0,0 0-8 0,0 0 15 15,0 0-12-15,0 0 2 0,0 0 2 0,0 0-4 16,22 4-1-16,-6-5 6 0,-1-2-5 0,7-1 6 16,4 1-5-16,9-3-1 0,1 2-5 15,-2-1 0-15,1 2 2 0,0-2 3 0,-11 1 1 0,3 1-3 16,-2 0 1-16,-2-2-3 0,0 1 0 0,3 2 2 15,-9 1-3-15,0-2 3 0,-3 1 1 0,0 1-3 16,-1-2 3-16,-5 0 6 0,2 1 4 0,-10 2 3 16,16 0-1-16,-16 0 4 0,12-4 4 0,-12 4-2 15,0 0-5-15,12 0 0 0,-12 0-6 16,0 0 1-16,0 0-7 0,12 3 4 0,-12-3 3 0,7 2-8 16,-7-2 1-16,11 8 2 0,-7-3-1 0,2-3 3 15,-1 4-1-15,2 0-3 0,-7-6 0 0,10 9 4 16,-4-3 0-16,2-1 1 0,0 0 2 0,-2-1 3 15,2 2 2-15,-1-3 7 0,7 1-5 0,-8-2 8 16,2 2-4-16,1 0 6 0,4-4-7 0,0 0 7 16,1 0-2-16,-2 0 4 0,1 0-7 0,-2-4 0 0,5 2-3 15,-7 0 5-15,0 2-5 0,-1-4-2 16,1-2-1-16,0 0 2 0,0-1-4 0,-4 0 3 16,5-3-5-16,-6 1 5 0,1 0-10 0,0 0 10 0,-3-3-7 15,0 0-7-15,0-2 1 0,-2 14-4 16,-7-21-2-16,2 8 3 0,-7 3-6 0,3-1 4 0,-4 4-3 15,-1-5 3-15,-5 2 2 0,5 4-2 16,-2-1-1-16,-1 0-1 0,1 4 0 0,1-2 1 0,-1 1 1 16,-1 4-3-16,0-1-2 0,0 1 5 0,0 1-5 15,3 2 4-15,-3-2-12 0,2 1 8 0,2 3-4 16,-1-1-4-16,2 1-11 0,1 0-9 16,2-3-10-16,-1 3-9 0,-1-1-12 0,4 1-14 0,0-1-9 15,-1 0-21-15,0 0-27 0,8-4-31 0,-11 6-34 16,5 1-32-16,6-7-53 0,-6 4-233 0,6-4-561 15,0 0 248-15</inkml:trace>
          <inkml:trace contextRef="#ctx0" brushRef="#br0" timeOffset="52594.6294">14622 3395 54 0,'0'0'221'0,"0"0"-15"15,0 0-19-15,0 0-13 0,0 0-14 0,0 0-17 16,18 12-7-16,-18-12-9 0,12 0-7 0,-12 0-10 16,15-1-8-16,-15 1-5 0,15 0-8 15,-5 0-8-15,-10 0-5 0,17 2-7 0,-9-1-7 0,-8-1-1 16,15 3-7-16,-15-3-3 0,13 4-4 0,-8-2-2 15,-5-2-9-15,14 9-2 0,-10-6 0 0,-4-3 1 16,9 12-2-16,-6-9-3 0,-3-3-3 0,5 11-1 16,-1-1 2-16,-2-1-4 0,-2-9-1 0,0 15-1 15,0-8 0-15,0 5-5 0,0-12 4 0,-2 13-2 16,1-5 4-16,1-8-2 0,-6 18 2 0,1-9-1 16,4-2 3-16,-3 1-2 0,0 0-3 0,4-8 2 15,-6 14-2-15,3-7-3 0,-1 1 0 0,4-8 3 16,-6 12 1-16,5-3-5 0,1-9 2 0,-4 12-1 15,4-12 3-15,0 11 4 0,0-11-2 0,0 13 9 16,0-13 1-16,5 12 3 0,0-6 4 0,0-2 1 16,2 2-3-16,-1-1 1 0,2-1 0 0,2 4 2 15,2-1 0-15,-1-3-2 0,0-2-4 16,0 3 1-16,1 0-5 0,0 0 18 0,-2-5-20 0,-2 3-4 16,1 0-1-16,-9-3-1 0,9 4-1 0,-9-4-4 15,10 2 5-15,-10-2-3 0,9 4-7 0,-9-4 10 16,0 0-1-16,0 0-2 0,8 2-2 0,-8-2 3 15,0 0-6-15,0 0 0 0,0 0-3 0,0 0 1 16,0 0 2-16,0 0 1 0,0 0-12 0,0 0 10 0,-17 14-2 16,7-10-2-16,10-4-7 0,-14 6 11 0,4-4-12 15,1 2 8-15,-5-4 8 0,6 3-12 16,8-3 0-16,-16 8-4 0,9-7 2 0,-2 4 5 0,9-5-6 16,-11 7 1-16,4-5-2 0,7-2 2 0,-8 7-1 15,8-7-2-15,-9 6 14 0,9-6-16 0,-5 6 0 16,5-6 1-16,-4 9 4 0,4-9-3 0,0 0 1 15,2 17 6-15,-2-17-7 0,2 13 0 0,2-7-3 16,0 2 9-16,2 1-8 0,3-1 10 0,-3 1-10 16,3 0 1-16,-3 0-1 0,1 3 8 0,2 0-8 15,-2-2 7-15,0 1-2 0,-1-1-3 0,1 1 0 16,-2-2 12-16,3 1-7 0,-7-2-6 0,5 3 1 16,-4-3-1-16,0 4 6 0,-2-3-1 0,0-9-5 15,-2 18 9-15,-1-5-2 0,-1 1-3 0,-1-2 17 16,-3 0-18-16,-1-2-2 0,-4 5-22 0,-3 0-23 15,-1-4-44-15,-3 2-44 0,-3-1-67 0,1-3-90 16,-1-3-318-16,6 0-659 0,-5-2 292 0</inkml:trace>
        </inkml:traceGroup>
      </inkml:traceGroup>
    </inkml:traceGroup>
    <inkml:traceGroup>
      <inkml:annotationXML>
        <emma:emma xmlns:emma="http://www.w3.org/2003/04/emma" version="1.0">
          <emma:interpretation id="{71F5CE4A-E966-4A7B-B3AF-36EC93BF74BA}" emma:medium="tactile" emma:mode="ink">
            <msink:context xmlns:msink="http://schemas.microsoft.com/ink/2010/main" type="paragraph" rotatedBoundingBox="8339,5990 15944,5748 15958,6193 8353,6436" alignmentLevel="5"/>
          </emma:interpretation>
        </emma:emma>
      </inkml:annotationXML>
      <inkml:traceGroup>
        <inkml:annotationXML>
          <emma:emma xmlns:emma="http://www.w3.org/2003/04/emma" version="1.0">
            <emma:interpretation id="{BA23247E-449D-4822-92ED-3A02641B790E}" emma:medium="tactile" emma:mode="ink">
              <msink:context xmlns:msink="http://schemas.microsoft.com/ink/2010/main" type="line" rotatedBoundingBox="8339,5990 15944,5748 15958,6193 8353,6436"/>
            </emma:interpretation>
          </emma:emma>
        </inkml:annotationXML>
        <inkml:traceGroup>
          <inkml:annotationXML>
            <emma:emma xmlns:emma="http://www.w3.org/2003/04/emma" version="1.0">
              <emma:interpretation id="{CCDB7C13-426A-4F1B-9159-38F9963C7746}" emma:medium="tactile" emma:mode="ink">
                <msink:context xmlns:msink="http://schemas.microsoft.com/ink/2010/main" type="inkWord" rotatedBoundingBox="8340,6035 9096,6011 9108,6393 8352,6417"/>
              </emma:interpretation>
            </emma:emma>
          </inkml:annotationXML>
          <inkml:trace contextRef="#ctx0" brushRef="#br1" timeOffset="186659.543">6735 5265 4 0,'0'0'41'0,"0"0"14"0,0 0 21 16,0 0 13-16,0 0 3 0,0 0 9 16,0 0-4-16,0 0 11 0,0 0-6 0,0 0-3 0,0 0 4 15,0 0-2-15,0 0-2 0,0 0 1 0,0 0 3 16,0 0 1-16,0 0 3 0,0 0 0 0,0 0 1 15,0 0 1-15,0 0-3 0,0 0-5 0,0 0-1 16,0 0-5-16,0 0 1 0,0 0-6 0,0 0-4 16,0 0-6-16,0 0-3 0,17-18-8 0,-17 18-3 15,0 0-6-15,6-8-7 0,-6 8 1 0,7-6-6 16,-7 6-11-16,9-5 4 0,-6 0-7 0,-3 5-5 16,10-7-2-16,-4 3-4 0,-6 4-4 0,13-7 4 15,-4 4-5-15,0-4 4 0,0 3-5 0,-1 2 1 16,6-3-4-16,-5 3-2 0,3-3-3 0,-3 2 2 0,-2-1-5 15,4 3 4-15,-11 1 1 0,18-4-5 16,-8 4-1-16,-10 0 0 0,17 0 0 0,-17 0 0 16,13 0-3-16,-13 0 4 0,11 2-4 0,-11-2 1 0,12 3-1 15,-7 3-4-15,-5-6 3 0,7 7 1 0,-3-1 0 16,-4-6 1-16,5 12-2 0,-5-4 2 0,0-8-2 16,-4 17 1-16,4-10-1 0,-3 3-1 0,-2 0 4 15,0 2-2-15,0-1-2 0,-3-1 2 0,-1 1 3 16,1 2-1-16,-1-4-2 0,0 3 2 0,-1-1 1 15,0-1 1-15,-3-1-7 0,2 1 2 16,-2 0 0-16,2-1 1 0,-1-1 1 0,1 0 4 0,-1-1-3 16,2 2-1-16,-6-4-1 0,3 3 2 0,0-3 3 15,2 4-5-15,-2-3 3 0,4 0-1 0,-2 0 0 16,5-4-1-16,-3 2-1 0,1 0-2 0,8-4 6 16,-10 8-3-16,10-8-1 0,-8 3 4 15,8-3 0-15,0 0-2 0,-9 3 0 0,9-3-1 0,0 0 2 16,0 0 2-16,0 0 5 0,-9 2 2 0,9-2-1 0,0 0 1 15,0 0-2-15,0 0-2 0,0 0-4 0,0 0 2 16,23-14-1-16,-16 11-5 0,3-1 4 16,2 1-4-16,-1-2-1 0,3 4 4 0,-2-1-1 0,-2-1-4 15,1 3 0-15,-1-1 1 0,-10 1-2 0,18 0 0 16,-10-4 4-16,-8 4-5 0,21 2 4 0,-14-2-1 16,-7 0-2-16,13 3 1 0,-13-3-2 15,16 3 3-15,-10-3 0 0,1 6-1 0,-7-6 0 0,10 5 2 16,-5-1-2-16,2-1 0 0,-7-3 3 0,6 9 3 15,-6-9-9-15,9 5 2 0,-9-5 2 16,5 6-4-16,-5-6 4 0,4 10 2 0,-4-10-1 0,4 6-2 16,-4-6 2-16,5 10 1 0,-5-10-8 0,3 8-12 15,-3-8-22-15,4 7-20 0,-4-7-18 0,5 5-22 16,-5-5-21-16,0 0-27 0,0 0-32 0,14 0-25 16,-14 0-61-16,17-2-165 0,-10-5-465 0,5 1 205 15</inkml:trace>
          <inkml:trace contextRef="#ctx0" brushRef="#br1" timeOffset="185972.5341">6735 5265 42 0,'0'0'38'0,"0"0"-13"16,0 0-28-16,0 0-14 0,0 0-19 0,0 0 8 16</inkml:trace>
          <inkml:trace contextRef="#ctx0" brushRef="#br1" timeOffset="187025.1023">7189 5398 113 0,'6'-7'259'0,"-6"7"-2"15,1-9-10-15,-1 9-12 0,0 0-16 0,0 0-21 16,0 0-21-16,5-9-18 0,-5 9-18 0,0 0-15 0,0 0-12 16,0 0-15-16,0 0-7 0,0 0-11 0,0 0-7 15,0 0-4-15,0 0-9 0,0 0-5 0,-13 27-10 16,13-27 0-16,-5 13-2 0,5-13-10 0,-1 11 3 15,1-11-8-15,0 11 0 0,0-11-1 0,0 0 3 16,2 10-2-16,-2-10 3 0,8 6 0 16,-8-6 1-16,14 4-1 0,-3-4-7 0,3 0 6 0,0-2-5 15,0 0 1-15,3 0-11 0,-2-1 2 0,2-1-3 16,0-2 1-16,-3 1-1 0,2-1 1 0,-2 0-4 16,-4-3 0-16,3-1 1 0,-3 1 1 0,0-1-5 15,-3-1 4-15,-2-1-5 0,1 0-2 0,-5 3 2 16,1-4 2-16,-4-1-3 0,-2 5-1 0,0 0-4 15,-2-2 3-15,-3 3-4 0,-2 0 0 0,4 2-1 16,-8 0 0-16,4 2 1 0,-3 4 0 0,2 0-3 16,-4 0 1-16,1 0 4 0,1 3-4 0,2 0-8 15,-3 2-16-15,3 3-24 0,-1-3-30 0,3 2-33 16,2 2-39-16,-2-1-47 0,3-3-76 0,-2 0-176 16,9-5-487-16,-9 11 216 0</inkml:trace>
        </inkml:traceGroup>
        <inkml:traceGroup>
          <inkml:annotationXML>
            <emma:emma xmlns:emma="http://www.w3.org/2003/04/emma" version="1.0">
              <emma:interpretation id="{DF974C5E-1F20-456C-B738-EA470067093C}" emma:medium="tactile" emma:mode="ink">
                <msink:context xmlns:msink="http://schemas.microsoft.com/ink/2010/main" type="inkWord" rotatedBoundingBox="10203,6039 10860,6018 10871,6356 10213,6377"/>
              </emma:interpretation>
            </emma:emma>
          </inkml:annotationXML>
          <inkml:trace contextRef="#ctx0" brushRef="#br1" timeOffset="188003.181">8548 5196 218 0,'0'0'246'15,"0"0"-14"-15,0-10-13 0,0 10-9 0,0 0-11 16,0 0-6-16,0 0-16 0,2-10-7 0,-2 10-10 16,0 0-7-16,0 0-8 0,0 0-10 0,0 0-13 15,0 0-15-15,0 0-7 0,0 0-13 0,0 0-10 16,0 0-8-16,0 0-8 0,0 0-1 0,0 0-12 15,0 0-2-15,0 0-9 0,0 0 6 0,6 23-9 16,-6-23 0-16,0 14-12 0,0-14 0 0,0 15-2 0,0-6-3 16,0-9 4-16,-3 16-7 0,0-7 2 0,3-9-2 15,0 17-5-15,-2-9 4 0,2-8-2 16,-3 15 6-16,2-7-9 0,1-8-3 0,-1 14 2 0,1-14-2 16,0 13 2-16,0-13-2 0,0 0 5 0,-3 10-8 15,3-10 2-15,0 0 1 0,0 11 1 16,0-11 0-16,0 0 2 0,0 0-1 0,5 9 7 15,-5-9-6-15,11 3 1 0,-2-2 5 0,-9-1-4 0,14 2-3 16,-1-4-2-16,-2 2-4 0,4 0-26 0,-15 0-26 16,23-4-33-16,-10 4-35 0,-2-3-40 0,1 0-42 15,0-3-50-15,-5 3-223 0,8-4-513 0,-8 4 228 16</inkml:trace>
          <inkml:trace contextRef="#ctx0" brushRef="#br1" timeOffset="188288.5546">8775 5255 92 0,'0'0'274'0,"0"-8"-15"0,0 8-14 0,0 0-15 15,0 0-20-15,0 0-17 0,0 0-27 0,0 0-17 16,0 0-16-16,0 0-13 0,0 0-14 0,0 0-8 16,0 0-8-16,0 0-6 0,0 0-4 0,0 0-3 15,0 33-7-15,0-24-3 0,0-9 0 0,-5 19-3 0,4-6-4 16,-4 0-3-16,2-1-5 0,0 0-5 0,1 0-4 15,-2 0 0-15,-1 0-7 0,2 0 0 0,1-1-5 16,-4-1-2-16,5-1-3 0,-4 0 0 16,2 1 1-16,0 2-8 0,0-7-1 0,3-5-1 15,-5 11 1-15,2-4-3 0,3-7-12 0,-2 13-17 16,2-13-28-16,-4 6-26 0,4-6-26 0,0 0-32 0,0 0-31 16,0 0-38-16,0 0-72 0,0 0-152 0,0 0-455 15,0 0 202-15</inkml:trace>
          <inkml:trace contextRef="#ctx0" brushRef="#br1" timeOffset="188633.5016">8935 5346 173 0,'0'0'257'16,"5"-4"-26"-16,-5 4-21 0,0 0-25 0,0 0-20 16,0 0-15-16,0 0-17 0,0 0-11 0,0 0-9 15,12 12-15-15,-12-12 5 0,3 9-14 0,-3-9-4 16,5 10-6-16,-5-10-4 0,2 9-2 0,1-3-2 15,-3-6-3-15,6 12 0 0,0-8 2 0,-1 1-2 16,1 0-1-16,2 0-5 0,-2-2 1 0,3-1-2 16,2-1-7-16,0 1-4 0,-11-2-2 0,25-2-2 15,-11 1-2-15,0-1-5 0,3-1-1 0,-5-2-2 16,-1-1 0-16,2-2-2 0,-1 2-3 0,0-3 1 0,-2-2-2 16,-1 4 1-16,-4-5-3 0,0 4-3 15,-3-5 0-15,0 1-2 0,-2 0-4 0,0 2-2 16,0 10-1-16,-11-19-1 0,3 10-5 0,1 2 2 15,-4 1-6-15,0 0-2 0,0 2 7 0,-3 2-9 0,-1 2 2 16,-1 0-1-16,3 0 0 0,-3 2-1 0,3 2-8 16,2 1-22-16,-4 1-27 0,2 2-33 15,2-4-36-15,-1 5-50 0,6-5-54 0,-5 4-274 0,5-1-543 16,6-7 239-16</inkml:trace>
        </inkml:traceGroup>
        <inkml:traceGroup>
          <inkml:annotationXML>
            <emma:emma xmlns:emma="http://www.w3.org/2003/04/emma" version="1.0">
              <emma:interpretation id="{6E479E1D-9E3F-4138-94E7-3F9D3EF182A2}" emma:medium="tactile" emma:mode="ink">
                <msink:context xmlns:msink="http://schemas.microsoft.com/ink/2010/main" type="inkWord" rotatedBoundingBox="11745,5926 12407,5905 12419,6270 11757,6291"/>
              </emma:interpretation>
            </emma:emma>
          </inkml:annotationXML>
          <inkml:trace contextRef="#ctx0" brushRef="#br1" timeOffset="189775.508">10311 5080 159 0,'2'-9'211'0,"-2"9"-9"0,3-6-8 0,-3 6-6 0,0 0-10 0,5-9-10 16,-5 9-12-16,0 0-13 0,0 0-10 0,0 0-15 15,0 0-11-15,0 0-14 0,0 0-8 16,0 0-5-16,0 0-6 0,-27 4-4 0,15 3-3 0,1-1 0 16,-1 3-4-16,-2 1-4 0,-1 0-1 0,3 2-5 15,-3 2-2-15,1-1-4 0,-3 1-3 0,6-4-6 16,0 5 4-16,2-4-6 0,0 3-2 0,-1 3-3 16,1-3 1-16,4-1-6 0,-3-2-2 0,4 2 7 15,-1 0-6-15,2-2-5 0,1-1-3 0,2-1 2 16,0-9 1-16,0 15-2 0,0-15 1 0,0 16 1 15,5-11 7-15,-2 1-5 0,2 0 2 0,-1 0-2 16,6 1 1-16,-4-5-1 0,5 1-5 0,0 0-1 16,1-3 4-16,2 2-4 0,0-4-1 0,-1 2 2 15,-1-2-3-15,2 1-1 0,-5-4 0 0,4 1-1 16,-1-1 0-16,-1 0-5 0,1 0 4 0,-2-6-5 16,-1 6-2-16,-1-6 4 0,-1 5-3 0,-2-1 2 15,0-1 2-15,0 2-3 0,-5 6 0 0,1-10-2 16,-1 10-3-16,3-14 0 0,-3 14 2 0,0 0-1 0,-9-12-3 15,9 12-4-15,-14-4 5 0,3 2-3 0,11 2 4 16,-23 0-1-16,11 0-1 0,-3 3 0 16,3 0 3-16,1 2-12 0,-3-2-10 0,-1 2-17 15,5 0-17-15,-2 1-28 0,5-1-28 0,-2 2-32 0,3-3-33 16,3 4-39-16,3-8-69 0,0 0-146 16,-6 8-464-16,6-8 206 0</inkml:trace>
          <inkml:trace contextRef="#ctx0" brushRef="#br1" timeOffset="190131.3385">10490 5300 175 0,'0'0'201'0,"0"0"-23"0,-31 7-11 15,31-7-16-15,-6 9-6 0,0-3-10 0,6-6-12 0,-5 12-9 16,5-12 0-16,-2 11-9 0,-2-6-5 15,4-5-9-15,0 14-3 0,0-14-3 0,4 13-1 0,-4-13 0 16,5 11-1-16,0-5-3 0,4-2 4 0,-1-2-6 16,6 4-2-16,3-3-6 0,0 1-4 0,2-3-4 15,4-1-5-15,-1-1 2 0,0-4-10 0,-4 3-3 16,-1-4-1-16,-3 0-4 0,6-1 3 0,-6-3-6 16,0 0-6-16,-1-3-1 0,-2 2-3 0,0-1-1 15,-5-3-3-15,-3 1-1 0,1-1-4 0,-4 2 2 16,-2-2-5-16,0 3-1 0,-3-2-4 0,-2 4 0 15,-1-1-3-15,-3 1-1 0,1 4 0 0,-5 0-2 16,4 2-1-16,-4 2 1 0,4 1-7 0,-2 2-15 0,-1 1-23 16,0 1-25-16,2-1-33 0,2 6-42 0,-5-2-44 15,6 1-87-15,2-3-162 0,-2 2-469 16,3 0 209-16</inkml:trace>
        </inkml:traceGroup>
        <inkml:traceGroup>
          <inkml:annotationXML>
            <emma:emma xmlns:emma="http://www.w3.org/2003/04/emma" version="1.0">
              <emma:interpretation id="{9877A229-6D61-40D4-96AF-75FB58A93294}" emma:medium="tactile" emma:mode="ink">
                <msink:context xmlns:msink="http://schemas.microsoft.com/ink/2010/main" type="inkWord" rotatedBoundingBox="13453,5827 14245,5802 14258,6187 13466,6213"/>
              </emma:interpretation>
            </emma:emma>
          </inkml:annotationXML>
          <inkml:trace contextRef="#ctx0" brushRef="#br1" timeOffset="191221.4494">11873 5012 81 0,'3'-9'203'0,"-3"9"-18"15,0 0-13-15,0-11-14 0,0 11-8 0,0 0-8 16,0 0-8-16,3-9-10 0,-3 9-3 0,0 0-4 0,4-7-7 15,-4 7 0-15,0 0-7 0,4-10 0 16,-4 10-2-16,0 0-3 0,0 0-3 0,7-5-5 16,-7 5-4-16,0 0-7 0,0 0-9 0,0 0-10 0,0 0-6 15,0 0-6-15,0 0-6 0,0 0-4 0,0 0-5 16,0 0-2-16,0 0-5 0,0 0 1 0,-2 29-5 16,2-29-1-16,-7 15-2 0,1-6-1 0,3 1-1 15,-3 1 3-15,0-1-3 0,-2 1-1 0,4 0-1 16,-3-1 2-16,1 1-3 0,0-1 2 0,1-1-4 15,2-2 3-15,-1 0-4 0,2 1 2 0,-2-1 1 16,4-7 0-16,-7 13 1 0,5-7 0 0,2-6-6 16,-3 10 3-16,3-10-3 0,-2 11 1 0,2-11 2 15,-4 6-3-15,4-6-1 0,0 0 1 0,-5 7 2 16,5-7 4-16,0 0 9 0,0 0 3 0,0 0 4 16,11 10-1-16,-11-10-2 0,12 3 0 0,-4-1-3 15,-8-2 0-15,19 0-4 0,-6 0 1 0,0 1-2 16,1 1-2-16,-1-2-4 0,-1 0-12 0,1 0-22 15,1-3-25-15,-3 1-46 0,-11 2-38 0,18-3-50 16,-6-1-68-16,-5-1-257 0,-1 1-545 0,3-2 241 16</inkml:trace>
          <inkml:trace contextRef="#ctx0" brushRef="#br1" timeOffset="191544.3191">12074 5029 84 0,'0'0'259'0,"0"0"-33"0,0 0-22 16,0 0-20-16,0 0-9 0,0 0-9 0,0 0-6 0,0 0-5 15,0 35-5-15,0-35-3 0,-2 19-10 0,-3-6-10 16,5-1-8-16,-2 0-7 0,-3 2-4 0,0-2-7 16,0 1-11-16,0 2-7 0,-2-3-1 0,1 3-7 15,1-4-9-15,-3 3-5 0,4-2-2 0,0-1-7 16,-2 0-8-16,3-1 0 0,-5 0-7 0,6-3 0 15,-2 3-4-15,-1-3-1 0,5-7-4 0,-7 14-2 16,5-10-9-16,2-4-21 0,-5 9-29 0,5-9-27 16,-7 9-32-16,7-9-33 0,-8 5-30 0,8-5-50 15,0 0-263-15,0 0-507 0,0 0 224 0</inkml:trace>
          <inkml:trace contextRef="#ctx0" brushRef="#br1" timeOffset="192144.7786">12275 5008 53 0,'-12'4'209'0,"12"-4"-17"0,-6 4-17 16,6-4-7-16,-8 7-11 0,3-3-12 0,5-4-11 16,-7 6-7-16,7-6-15 0,-5 8-8 0,5-8-8 15,-4 9-3-15,4-9-3 0,0 0-9 16,0 16-5-16,0-16 0 0,4 11-2 0,-4-11-6 0,8 11-1 15,-4-3 0-15,3-4-4 0,2 4 0 0,0-3-5 16,3 1-1-16,0-2-3 0,5 3-2 0,-3-2-2 16,0 0-1-16,1-3-5 0,2 2-3 0,-4 0 3 15,3 0 0-15,-3-1-11 0,2-1 2 0,-3 4-4 16,-5-6 0-16,4 4-5 0,-5 1-3 0,1-2-3 0,2 0-3 16,-3 1 5-16,1 1-9 0,-7-5-7 0,6 9 6 15,-2-2 0-15,-4-7 0 0,1 11-4 16,-1-11 6-16,-1 12-1 0,1-12-3 0,-9 12 2 15,1-3-3-15,-3 0-3 0,0-5 6 0,-2 4-3 0,-1 1 0 16,0-5 2-16,-2 2 0 0,2-1 1 16,-3 1-7-16,3 1 4 0,0-4-7 0,2 5-13 15,-2-4-17-15,1-1-30 0,2 3-32 0,0-6-39 16,2 3-38-16,9-3-61 0,-14-3-226 0,14 3-490 0,0 0 217 16</inkml:trace>
          <inkml:trace contextRef="#ctx0" brushRef="#br1" timeOffset="191747.3816">12355 5047 214 0,'9'-1'242'16,"-3"-4"-11"-16,-6 5-17 0,20-3-12 0,-11 2-12 0,4-3-12 15,-2 0-14-15,2 2-14 0,1 0-9 0,-1 0-16 0,-2-1-11 16,0 2-13-16,-2 0-8 0,1-1-7 15,-10 2-12-15,17-2-4 0,-8 2-10 0,-9 0-4 16,18 0-18-16,-18 0-12 0,12 0-25 0,-12 0-34 0,9 0-34 16,-9 0-41-16,0 0-43 0,0 0-74 0,0 0-140 15,10-4-394-15,-10 4 174 0</inkml:trace>
        </inkml:traceGroup>
        <inkml:traceGroup>
          <inkml:annotationXML>
            <emma:emma xmlns:emma="http://www.w3.org/2003/04/emma" version="1.0">
              <emma:interpretation id="{2C01400D-D5DF-45D1-8CAB-9A8087B525E2}" emma:medium="tactile" emma:mode="ink">
                <msink:context xmlns:msink="http://schemas.microsoft.com/ink/2010/main" type="inkWord" rotatedBoundingBox="15116,5887 15948,5860 15958,6173 15126,6199"/>
              </emma:interpretation>
            </emma:emma>
          </inkml:annotationXML>
          <inkml:trace contextRef="#ctx0" brushRef="#br1" timeOffset="193153.427">13455 5127 254 0,'0'0'263'16,"0"0"-13"-16,0 0-20 0,0 0-12 0,0 0-14 15,0 0-16-15,0 0-13 0,2-17-12 0,-2 17-8 0,0 0-14 16,0 0-14-16,7-12-12 0,-7 12-13 16,0 0-1-16,10-10-17 0,-5 8-5 0,-5 2-11 15,12-9-4-15,-4 4-6 0,1 0-6 0,2-2-7 16,1 1-1-16,1-1-6 0,1 5-7 0,0-3-3 0,2 2-16 15,1-1 1-15,-3 0-3 0,1 2 3 0,0-1-6 16,-1-1 0-16,-1 3-1 0,-3 0 1 0,-10 1-3 16,17 0-3-16,-9-2 1 0,-8 2 1 0,14 3-1 15,-14-3-2-15,11 6-3 0,-8-2 2 0,-3-4 1 16,6 10-1-16,-6-3 2 0,0-7-2 0,-1 18 1 16,-3-9 2-16,0 1-2 0,-1 3 0 0,-4-1 3 15,0 0-2-15,0 0 4 0,-1-1-6 16,-4 5 11-16,-2-1-10 0,4-3-1 0,-4 0 4 0,3-1-3 15,0-1 1-15,-1-1 1 0,1 1 1 0,0 1-2 16,-3-5 1-16,5 4 3 0,-1-2 1 16,0-1-3-16,2-1-3 0,2 0 3 0,2-3 2 0,-3 3-6 15,9-6 5-15,-10 5 5 0,10-5-6 0,-8 4-4 16,8-4 7-16,0 0-2 0,-11 3 3 0,11-3 0 16,0 0 0-16,0 0-4 0,0 0 1 0,0 0 0 15,0 0 2-15,0 0 3 0,0 0-4 0,33 3-4 16,-20-6 1-16,0 6-2 0,3-6 1 0,6 3 6 15,0 0-9-15,2-3-1 0,-6 3 3 0,-2 0 0 16,-1 0 0-16,1 3 3 0,0-3-5 0,-3 3 1 0,-3-3-1 16,-10 0 2-16,17 0-1 0,-11 2-5 0,-6-2-12 15,13 4-21-15,-13-4-22 0,9 2-28 16,-9-2-34-16,7 3-33 0,-7-3-33 0,0 0-50 0,0 0-190 16,0 0-464-16,0 0 205 0</inkml:trace>
          <inkml:trace contextRef="#ctx0" brushRef="#br1" timeOffset="193497.5171">14010 5165 102 0,'0'0'260'0,"0"0"-31"0,0 0-20 15,0 0-20-15,0 0-16 0,0 0-11 0,0 0-14 16,0 25-6-16,0-25-8 0,0 14-10 0,3-6-6 15,-3-8-10-15,2 14 3 0,-2-14-17 0,4 13 0 16,-1-3-5-16,2-4-4 0,-5-6 0 0,6 13 3 16,2-8-2-16,0 1-4 0,1-4 0 0,3 3-7 15,2 1 1-15,1-4-9 0,-2 1-3 0,3-5-7 16,0 2-8-16,1-4 0 0,-1 0-3 0,-1 0 2 16,1-3-7-16,-2 1-8 0,0-2-3 15,-2-5-3-15,-4 2 3 0,4-5-5 0,-4 3-3 0,-5-1-2 16,2-1-4-16,-5 0-9 0,0 0-3 0,-5 1 3 15,-2 5-2-15,-3-1-8 0,-2 0-4 0,-2 1-4 16,-3 4-13-16,2 2-12 0,-7 1-18 0,4 2-19 16,1 4-28-16,0 0-42 0,0 0-41 0,2 0-65 15,-1 1-236-15,1 0-525 0,2 1 233 0</inkml:trace>
        </inkml:traceGroup>
      </inkml:traceGroup>
    </inkml:traceGroup>
    <inkml:traceGroup>
      <inkml:annotationXML>
        <emma:emma xmlns:emma="http://www.w3.org/2003/04/emma" version="1.0">
          <emma:interpretation id="{6A75FE3E-221B-4EBF-8096-B102DFD597D7}" emma:medium="tactile" emma:mode="ink">
            <msink:context xmlns:msink="http://schemas.microsoft.com/ink/2010/main" type="paragraph" rotatedBoundingBox="8523,6751 15619,6544 15633,7047 8538,7254" alignmentLevel="5"/>
          </emma:interpretation>
        </emma:emma>
      </inkml:annotationXML>
      <inkml:traceGroup>
        <inkml:annotationXML>
          <emma:emma xmlns:emma="http://www.w3.org/2003/04/emma" version="1.0">
            <emma:interpretation id="{04B56E4C-AF32-4D8D-B676-CA2C31484DE6}" emma:medium="tactile" emma:mode="ink">
              <msink:context xmlns:msink="http://schemas.microsoft.com/ink/2010/main" type="inkBullet" rotatedBoundingBox="8527,6890 8623,6888 8632,7201 8537,7204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1" timeOffset="174627.7173">6923 6116 14 0,'0'0'167'0,"3"-8"-17"0,-3 8-8 16,5-6-7-16,-5 6-2 0,0 0-7 0,4-13 1 15,-4 13-5-15,1-8-2 0,-1 8-9 16,0 0-1-16,5-10-6 0,-5 10-1 0,7-6 0 0,-7 6-6 16,0 0 2-16,0-12-4 0,0 12-2 0,4-6-6 15,-4 6-5-15,0 0 2 0,0 0 3 0,1-13-11 16,-1 13 0-16,0 0 1 0,0 0-8 0,0 0 1 16,1-9-7-16,-1 9-9 0,0 0-1 0,0 0-3 15,0 0-12-15,0 0-4 0,0 0-1 0,0 0-5 16,0 0 1-16,0 0-4 0,0 0-1 0,0 0-4 0,-16 22-1 15,16-22-2-15,-6 11 2 0,4-4-4 16,-3-1 0-16,5-6 2 0,-5 16 1 0,3-8-1 16,-2 0-1-16,2 2 0 0,2-10-1 0,-4 19 4 0,3-10-2 15,1-9 0-15,0 17-1 0,0-9 2 16,0-8 0-16,0 17-4 0,0-8 3 0,0-9-2 16,2 15-3-16,-2-5-3 0,3-2 3 0,-3-8 1 0,0 13-5 15,1-5 0-15,-1-8-2 0,1 12 5 0,-1-12-2 16,0 9-1-16,0-9 0 0,0 13-2 0,0-13 3 15,0 9 7-15,0-9-12 0,0 0 4 16,-2 15-2-16,2-15-8 0,-4 9-11 0,4-9-28 0,-5 12-16 16,0-12-30-16,5 0-28 0,-8 9-34 0,8-9-35 15,-10 6-32-15,10-6-273 0,-12 1-530 0,12-1 234 16</inkml:trace>
      </inkml:traceGroup>
      <inkml:traceGroup>
        <inkml:annotationXML>
          <emma:emma xmlns:emma="http://www.w3.org/2003/04/emma" version="1.0">
            <emma:interpretation id="{7825F610-92EE-42A6-9401-E696FC5ECF47}" emma:medium="tactile" emma:mode="ink">
              <msink:context xmlns:msink="http://schemas.microsoft.com/ink/2010/main" type="line" rotatedBoundingBox="8736,6745 15619,6544 15633,7047 8751,7247"/>
            </emma:interpretation>
          </emma:emma>
        </inkml:annotationXML>
        <inkml:traceGroup>
          <inkml:annotationXML>
            <emma:emma xmlns:emma="http://www.w3.org/2003/04/emma" version="1.0">
              <emma:interpretation id="{5EB0E616-A576-4073-B6A6-D81550276ABD}" emma:medium="tactile" emma:mode="ink">
                <msink:context xmlns:msink="http://schemas.microsoft.com/ink/2010/main" type="inkWord" rotatedBoundingBox="8743,6962 9004,6954 9010,7143 8748,7151"/>
              </emma:interpretation>
            </emma:emma>
          </inkml:annotationXML>
          <inkml:trace contextRef="#ctx0" brushRef="#br1" timeOffset="175147.8338">7078 6159 141 0,'4'-6'258'0,"-4"6"-14"0,0 0-12 16,0 0-17-16,3-9-16 0,-3 9-12 0,0 0-21 0,0 0-20 15,0 0-17-15,0 0-12 0,0 0-11 0,0 0-11 16,0 0-10-16,0 0-7 0,0 0-7 0,0 0-1 15,0 0-5-15,-7 32-6 0,7-32 0 0,-1 16-1 16,1-16-9-16,1 15-4 0,-1-6-4 16,2-3 3-16,-2-6-5 0,2 16-3 0,2-8 1 0,-4-8 0 15,8 12-3-15,-4-8 1 0,2 1 6 0,1 1-4 16,2-4 3-16,-2 2-4 0,2 0 0 0,1-2-3 16,0-2-4-16,1 0-1 0,-11 0-2 0,25 0-3 15,-16-2 1-15,4 2-7 0,-1-4 2 0,-1 0 0 16,3 0-1-16,-2 0 0 0,-2-1-3 15,-1-1 1-15,0-1-5 0,-1-2-1 0,3 4 0 0,-5-2-2 16,-1-2 0-16,0 2-1 0,0-1-2 0,-1-1 3 16,-1 0-1-16,-3 9 2 0,0-15-2 0,0 15-3 15,-3-15 0-15,1 7 1 0,2 8-1 0,-11-11 1 16,5 4-4-16,0 0 5 0,-4 3-4 0,10 4 3 0,-12-8 0 16,0 4-3-16,2 0 0 0,10 4 2 0,-18-5-1 15,10 3-2-15,8 2-1 0,-17-1 3 16,17 1-3-16,-17 1 3 0,17-1-3 0,-18 5 1 0,8-4 5 15,2 2-8-15,-2 0 1 0,1 2-13 16,2-2-17-16,-4 3-19 0,3 1-33 0,-1-2-28 0,4 2-37 16,-3-1-42-16,1-3-54 0,2 4-245 0,5-7-530 15,-9 8 234-15</inkml:trace>
        </inkml:traceGroup>
        <inkml:traceGroup>
          <inkml:annotationXML>
            <emma:emma xmlns:emma="http://www.w3.org/2003/04/emma" version="1.0">
              <emma:interpretation id="{62096003-BB2D-41CD-BDC7-F5C598DE0226}" emma:medium="tactile" emma:mode="ink">
                <msink:context xmlns:msink="http://schemas.microsoft.com/ink/2010/main" type="inkWord" rotatedBoundingBox="9859,6777 10633,6754 10644,7118 9870,7141"/>
              </emma:interpretation>
            </emma:emma>
          </inkml:annotationXML>
          <inkml:trace contextRef="#ctx0" brushRef="#br1" timeOffset="177030.0315">8292 5983 81 0,'5'-8'224'0,"-5"8"-14"0,0 0-13 0,0 0-7 16,0-13-13-16,0 13-7 0,0 0-9 0,2-5-9 15,-2 5-8-15,0 0-10 0,0 0-12 0,5-12-2 16,-5 12-12-16,5-6-9 0,-5 6-11 0,8-6-9 16,-2 3-8-16,-6 3-6 0,14-6-8 0,-6 4-4 15,4 0-7-15,-3-1-4 0,4 0-4 0,-2 0-3 16,4 3-6-16,-5-3-3 0,2 3 3 0,-12 0-7 15,14 0-4-15,-7 3-1 0,-7-3-5 0,12 3 1 0,-12-3-2 16,12 8-1-16,-8-4-2 0,-4-4 1 0,5 10-2 16,-5-10-1-16,2 13 2 0,-2-13-1 0,-2 11 1 15,2-11 1-15,-5 17-3 0,1-9 1 16,-3 0-3-16,2-2 4 0,-3 3-1 0,-1-3-3 0,2 3 4 16,-2-1-1-16,1-1-3 0,0-1 4 0,-1-2-3 15,1 1-1-15,2 1 0 0,6-6 1 0,-12 8-5 16,7-4 4-16,5-4 0 0,-9 5 0 0,9-5 0 15,-8 4 2-15,8-4-3 0,0 0 1 0,0 0-5 16,-6 7 1-16,6-7 0 0,0 0 0 0,0 0 5 16,0 0-2-16,0 0 0 0,0 0 0 0,0 0 1 15,0 0-2-15,19 5 2 0,-19-5-5 0,18 0 3 16,-4 0 0-16,-1 2-3 0,-13-2 5 0,20 0-4 16,-6 0-1-16,-5 0 0 0,1 1 4 0,-1 2-2 15,-9-3-2-15,14 3 1 0,-14-3-3 0,12 0-2 16,-12 0 6-16,10 2-4 0,-10-2 1 0,0 0 0 15,12 4-2-15,-12-4 2 0,4 4 0 0,-4-4 0 16,0 0 2-16,4 10-2 0,-4-10 2 0,0 11 0 16,0-11 2-16,0 0-1 0,-1 16-1 0,1-16-2 0,-2 11 1 15,0-4 1-15,-1 1 3 0,3-8-5 0,-8 12 7 16,2-3-2-16,1-3-1 0,-3 0 4 16,1-1-3-16,-2 3 3 0,2-2-1 0,-5-1 3 0,-1 2-1 15,2-2 0-15,-4 0-1 0,1 3 1 16,-3-5-1-16,1 0 4 0,-1-1-2 0,0 2-2 15,3 1 1-15,-3-5-4 0,3 2 5 0,0-2-3 16,-3 0 1-16,6 0-1 0,2 2-2 0,9-2 3 0,-16-2-1 16,16 2-2-16,-15 0 2 0,15 0 2 0,0 0-2 15,-12 2-25-15,12-2-27 0,0 0-30 0,0 0-32 16,0 0-32-16,0 0-43 0,0 0-58 16,0 0-187-16,24-21-464 0,-12 14 206 0</inkml:trace>
          <inkml:trace contextRef="#ctx0" brushRef="#br1" timeOffset="177412.5531">8682 6150 82 0,'8'-3'278'16,"-8"3"-26"-16,0 0-23 0,0 0-26 0,6-4-22 15,-6 4-15-15,0 0-18 0,0 0-15 0,0 0-12 16,0 0-14-16,0 0-10 0,0 0-5 0,0 0-11 15,-2 23-7-15,2-23-7 0,2 8-5 0,-2-8-2 16,0 0-4-16,3 11 0 0,-3-11-5 0,6 8 7 16,-6-8 0-16,8 5 3 0,1-2-1 0,-1 0 1 15,-8-3-10-15,23 0 2 0,-7-1-4 0,-5-1-3 16,6-1-4-16,0 0-4 0,2-2-2 0,-3-1-3 0,1 1 3 16,-2-3-9-16,-1 1-2 0,-2-4 2 0,-1 2-2 15,1-1-6-15,-2-2-1 0,-2 1 4 16,-1-4-1-16,-2 5-6 0,0-5-1 0,-1-2-2 0,-4 7 0 15,-4-2-7-15,-1 0 8 0,0-1-6 0,-4 4-2 16,-2 3 3-16,0-5-4 0,-6 5-1 16,3 1-2-16,-8 1 2 0,2 0-3 0,5 4 3 0,-2 3-2 15,0-2 0-15,0 3 0 0,2 1-11 0,3-2-11 16,-4 5-24-16,4-1-34 0,-2-1-30 0,0 2-38 16,2 2-42-16,4-4-71 0,-1-3-192 0,4 5-490 15,-3-3 218-15</inkml:trace>
        </inkml:traceGroup>
        <inkml:traceGroup>
          <inkml:annotationXML>
            <emma:emma xmlns:emma="http://www.w3.org/2003/04/emma" version="1.0">
              <emma:interpretation id="{E17F7E1E-6017-49DB-8608-EE00FA3746AA}" emma:medium="tactile" emma:mode="ink">
                <msink:context xmlns:msink="http://schemas.microsoft.com/ink/2010/main" type="inkWord" rotatedBoundingBox="11413,6672 12103,6652 12113,7008 11423,7029"/>
              </emma:interpretation>
            </emma:emma>
          </inkml:annotationXML>
          <inkml:trace contextRef="#ctx0" brushRef="#br1" timeOffset="179156.53">9864 5962 180 0,'-5'-15'222'0,"5"15"-22"0,0 0-10 16,0 0-14-16,0 0-6 0,2-16-16 0,-2 16-13 0,0 0-12 15,0 0-8-15,5-17-8 0,-5 17-11 0,5-7-11 16,-5 7-7-16,7-8-6 0,-7 8-11 0,8-9-1 16,-4 4-7-16,1 0-5 0,0 0-5 0,4-2-6 15,1-1-1-15,-1 1-5 0,3 1-3 0,-4 1-5 16,1 1 0-16,-2-2-2 0,3 4-4 0,0-2 3 0,-1-1-5 16,2 0 7-16,0 3-2 0,-5-1-5 0,5-2 3 15,-11 5-3-15,11-3-1 0,-11 3-4 16,12-1 0-16,-12 1-3 0,0 0 1 0,14-2-5 0,-14 2 2 15,0 0-4-15,14 6-1 0,-14-6 0 0,3 8-3 16,-1-2 0-16,-2-6 3 16,0 15-3-16,0-15 3 0,-2 16 1 0,-1-5-1 0,-1-1-4 15,-1 2 5-15,0-1-3 0,-4 1 2 0,4 1-3 0,-7-2 1 16,4-1-2-16,-1 5 3 0,-2-5-2 0,-1 7-2 16,-5-3 4-16,2 0 0 0,-2-2 1 0,-1-1-5 15,1 2 4-15,4-6-1 0,2 4 1 0,-3-2 4 16,-1-2-2-16,4 1 0 0,-2-1 1 0,-1 0 0 15,7 1-2-15,-3-3 2 0,1-2 3 0,4 1-5 16,-4 1 0-16,9-5-1 0,-13 4-2 0,13-4 1 16,-7 9 2-16,2-7 1 0,5-2-1 0,0 0 0 15,-9 4 1-15,9-4-3 0,0 0 3 0,0 0-2 16,0 0 5-16,0 0-1 0,0 0-1 0,0 0 1 16,0 0 2-16,0 0-3 0,31-4 1 0,-14 4 0 15,-3 0 0-15,3-2-1 0,5 1 3 0,-6-2-2 16,5 0 3-16,-7 3-3 0,3-2-3 0,0 2 2 15,-3-2-2-15,-1 2 1 0,1 0-3 0,-5 0-1 0,-9 0-1 16,14 0 1-16,-14 0-4 0,15 2 4 16,-15-2-1-16,7 2-6 0,-7-2-7 0,9 4-7 0,-9-4-16 15,8 5-18-15,-8-5-22 0,0 0-18 0,5 6-22 16,-5-6-22-16,7 7-19 0,-7-7-28 0,0 0-45 16,10 1-157-16,-10-1-416 0,0 0 185 0</inkml:trace>
          <inkml:trace contextRef="#ctx0" brushRef="#br1" timeOffset="179512.8045">10256 6034 195 0,'5'-8'241'0,"-5"8"-20"0,0 0-24 0,0 0-19 0,0 0-17 16,0 0-16-16,0 0-16 0,0 0-11 0,0 0-13 15,0 0-5-15,0 0-12 0,-21 21-4 0,21-21-6 16,-8 9-10-16,6-3-3 0,2-6-6 0,-7 13-6 15,2-8-4-15,5-5-6 0,-4 12 0 0,4-12-1 16,-2 10 0-16,2-10-1 0,0 0 3 0,3 14 4 0,-3-14 4 16,8 5-3-16,-1-3-3 0,-7-2-3 15,21 3-1-15,-9-3-6 0,2 0 1 0,-1-3-3 16,1 1-5-16,-2-3-3 0,4 2-1 0,-4-2-1 0,4-1-1 16,-5-4-3-16,1 2-4 0,-1-1 1 0,2-1 0 15,-4-2-3-15,-2 0-2 0,1 0 0 0,-6 0-2 16,5 0-2-16,-7 1 2 0,0 2 3 15,0 9-10-15,-9-17 3 0,3 9-4 0,0-3 1 16,-2 3-1-16,-3 2-1 0,-1 2 2 0,2-1-7 0,-2 2-9 16,0 3-15-16,-2 0-15 0,1 1-22 0,-1 5-18 15,3-3-27-15,-1 2-40 0,2-2-36 0,-2 3-246 16,7 1-468-16,-7-1 207 0</inkml:trace>
        </inkml:traceGroup>
        <inkml:traceGroup>
          <inkml:annotationXML>
            <emma:emma xmlns:emma="http://www.w3.org/2003/04/emma" version="1.0">
              <emma:interpretation id="{694EE9DD-E5A5-4C12-9632-C6E06326B3E5}" emma:medium="tactile" emma:mode="ink">
                <msink:context xmlns:msink="http://schemas.microsoft.com/ink/2010/main" type="inkWord" rotatedBoundingBox="13265,6613 13832,6596 13839,6855 13272,6871"/>
              </emma:interpretation>
            </emma:emma>
          </inkml:annotationXML>
          <inkml:trace contextRef="#ctx0" brushRef="#br1" timeOffset="180775.3525">11598 5811 90 0,'0'0'212'0,"5"-8"-11"16,-5 8-8-16,4-8-8 0,-4 8-8 0,3-9-8 15,-3 9-11-15,0 0-3 0,7-11-1 0,-7 11-4 16,3-8-1-16,-3 8-4 0,5-6-4 0,-5 6-4 16,0 0 0-16,7-8-8 0,-7 8-15 0,0 0-5 15,0 0-13-15,6-3-9 0,-6 3-11 0,0 0-8 16,0 0-9-16,0 0-7 0,0 0-3 0,0 0-9 16,0 0-1-16,0 0-8 0,5 19 3 0,-5-19-4 15,-1 17-6-15,1-17 3 0,-1 16-5 0,-2-7-2 16,0 0 2-16,2 1-1 0,-1 0-4 0,-1-1 0 15,3 2-3-15,-4-1 0 0,3 1-3 0,0-2 4 16,2 4-1-16,-2-5-1 0,1-8-2 0,0 19 3 16,-3-10-6-16,6 1 3 0,-3-10-5 0,0 13-19 15,0-4-30-15,0-9-34 0,0 15-30 0,0-15-36 0,1 12-35 16,-1-12-35-16,2 9-70 0,-2-9-186 16,8 1-507-16,-8-1 225 0</inkml:trace>
          <inkml:trace contextRef="#ctx0" brushRef="#br1" timeOffset="181159.2118">11857 5875 151 0,'8'-6'267'0,"-8"6"-25"0,0 0-27 0,0 0-19 16,0 0-20-16,0 0-20 0,0 0-8 0,0 0-16 15,3 21-11-15,-3-21-9 0,-2 13-11 0,2-13-7 16,0 11-6-16,0-11-6 0,-1 15-7 0,1-15 2 15,1 10-7-15,-1-2-3 0,0-8-1 0,5 13 1 16,-5-8-3-16,8 0 4 0,-3 0-1 0,2 1-3 16,3-2 1-16,3-3-5 0,-3 0-1 15,7 1-5-15,1-4-6 0,-1 1-2 0,0 0-1 0,5-3-9 16,-5-2 0-16,2-1-2 0,3-1-1 0,-10-1-6 16,4-4 0-16,-3 4-1 0,0-6-4 0,-3 5-3 15,0-4 1-15,-3 1-6 0,-2-1 4 0,1 0-2 16,-6 1-2-16,1-1-5 0,-5 3-3 0,3-1-1 15,-6 0 2-15,-3 0 1 0,3 0-3 0,0 8-1 16,-5-4-1-16,0 2 1 0,-2 1-2 0,-3 2-1 16,5 3 2-16,-4 0-4 0,2 2 1 0,-2 1 2 0,2 0-5 15,3 3-12-15,-4 1-13 0,2-2-26 16,2 4-32-16,-1 3-26 0,1-6-36 0,0 6-41 16,5-3-62-16,-6 0-226 0,6 1-515 0,-1-2 228 0</inkml:trace>
        </inkml:traceGroup>
        <inkml:traceGroup>
          <inkml:annotationXML>
            <emma:emma xmlns:emma="http://www.w3.org/2003/04/emma" version="1.0">
              <emma:interpretation id="{833C85FE-7EC5-42AF-8E52-C3E145347735}" emma:medium="tactile" emma:mode="ink">
                <msink:context xmlns:msink="http://schemas.microsoft.com/ink/2010/main" type="inkWord" rotatedBoundingBox="14821,6677 15622,6654 15633,7047 14832,7070"/>
              </emma:interpretation>
            </emma:emma>
          </inkml:annotationXML>
          <inkml:trace contextRef="#ctx0" brushRef="#br1" timeOffset="182407.0194">13201 5867 87 0,'0'0'222'0,"0"0"-13"0,16-20-11 16,-16 20-18-16,4-6-6 0,-4 6-11 0,0 0-10 15,8-9-7-15,-8 9-9 0,8-6-13 0,-8 6-10 16,7-5-11-16,-7 5-7 0,8-5-13 0,-8 5-6 15,10-1-10-15,-10 1-9 0,12-2-4 0,-3 0-3 16,-9 2-5-16,14 0-5 0,-3 2-3 0,2-2-7 16,-4 1-1-16,1 0-4 0,-10-1 0 0,15 2-1 15,-5 2-4-15,0-1-3 0,-4 0 2 16,2 0-6-16,-8-3-1 0,12 6-3 0,-7-1-2 0,-5-5-1 16,6 7 1-16,-6-7-1 0,4 11 4 0,-3-4-4 15,-1-7-2-15,0 0 6 0,-5 15-5 0,0-9 3 16,1 2-1-16,-3-1 5 0,0-2-5 0,1 0-3 15,-1 3 3-15,-2-4 0 0,3 2-1 0,-1-3-3 0,-1 2 11 16,8-5-10-16,-11 9-2 0,11-9 0 0,-11 7 2 16,11-7-2-16,-6 6-2 0,6-6 1 0,-9 2 1 15,9-2-3-15,0 0 1 0,-3 9 3 0,3-9-3 16,0 0 1-16,0 0 1 0,0 0 3 0,0 0-2 16,13 10 0-16,-13-10-2 0,13 0 1 15,-4 2 1-15,-1 1-2 0,2-2 1 0,-10-1-1 16,18 5-1-16,-7-4-1 0,-1 2 0 0,-1-2 0 0,1 0 2 15,-1 3-4-15,1-2-3 0,-10-2 3 0,14 4 0 16,-9 0 0-16,-5-4-2 0,9 8 2 0,-4-5-2 16,-1 3 5-16,-4-6-3 0,5 11 1 0,-5-11-2 15,1 10 1-15,-1-10 1 0,-1 11 2 16,1-11 0-16,-4 14 1 0,4-14 2 0,-6 12-1 0,1-7 4 16,5-5 5-16,-12 10 0 0,4-5 6 0,-1-1 1 15,1 1 2-15,-1-2-3 0,-2 1 5 0,-1 2-3 16,1 2-1-16,-2-7-1 0,-2 1-1 0,6-2-1 15,-6 3-1-15,2-3-4 0,-1 1 0 0,1-1 1 16,0 3-3-16,-3-3 1 0,5 1-3 0,1 0 2 16,10-1 0-16,-19 1-5 0,12 2 0 0,7-3 2 15,-17 0-4-15,17 0-13 0,-16 0-19 0,16 0-22 0,-11 3-25 16,11-3-24-16,-9 1-21 0,9-1-20 16,0 0-47-16,0 0-255 0,0 0-481 0,0 0 212 0</inkml:trace>
          <inkml:trace contextRef="#ctx0" brushRef="#br1" timeOffset="182784.1585">13673 6096 59 0,'0'0'214'0,"8"5"-23"15,-8-5-19-15,0 0-12 0,0 0-16 0,0 0-9 16,0 0-11-16,0 0-14 0,-4 15-6 0,4-15-5 15,0 0-6-15,-3 16-8 0,3-16-5 0,2 11-1 16,-2-11-3-16,1 7-1 0,-1-7-2 0,5 9 0 16,-5-9 2-16,9 10 5 0,-2-5-2 0,3-3-3 15,2 1-2-15,2 1-4 0,1-2-5 0,1-1-4 16,2 2-4-16,-1-3-2 0,1-3-2 0,-4 2-3 16,3-1 0-16,0-2-1 0,-2-1 2 0,-1-1 0 15,0-3-3-15,-5 3-1 0,4-4 0 0,-5-1-4 16,2 0-5-16,-3 1-3 0,-4-6-3 0,-1 1-4 15,-2 2-5-15,0-1-3 0,-5 0-1 0,-2-2-3 0,1 4 0 16,-8-5-3-16,2 4-1 0,1 2-2 16,-4 1 1-16,0 4-4 0,2-1-1 0,-4 1 1 15,-1 4 1-15,1 1-2 0,-2 1-8 0,5 0-14 0,-4 3-28 16,1 1-28-16,0 1-35 0,-4 2-46 16,2 1-52-16,6-1-293 0,2-2-540 0,-4-1 238 15</inkml:trace>
        </inkml:traceGroup>
      </inkml:traceGroup>
    </inkml:traceGroup>
    <inkml:traceGroup>
      <inkml:annotationXML>
        <emma:emma xmlns:emma="http://www.w3.org/2003/04/emma" version="1.0">
          <emma:interpretation id="{225AD5A5-0B37-4E27-93D9-68087F070D86}" emma:medium="tactile" emma:mode="ink">
            <msink:context xmlns:msink="http://schemas.microsoft.com/ink/2010/main" type="paragraph" rotatedBoundingBox="7017,7372 15525,7246 15537,8047 7029,817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7C8B9D1-2B83-494C-9424-17E51895ADF2}" emma:medium="tactile" emma:mode="ink">
              <msink:context xmlns:msink="http://schemas.microsoft.com/ink/2010/main" type="line" rotatedBoundingBox="7017,7372 15525,7246 15537,8047 7029,8174"/>
            </emma:interpretation>
          </emma:emma>
        </inkml:annotationXML>
        <inkml:traceGroup>
          <inkml:annotationXML>
            <emma:emma xmlns:emma="http://www.w3.org/2003/04/emma" version="1.0">
              <emma:interpretation id="{5473B3B0-A125-4987-B1E6-13312D75E88A}" emma:medium="tactile" emma:mode="ink">
                <msink:context xmlns:msink="http://schemas.microsoft.com/ink/2010/main" type="inkWord" rotatedBoundingBox="7024,7801 7433,7795 7437,8079 7028,8085"/>
              </emma:interpretation>
            </emma:emma>
          </inkml:annotationXML>
          <inkml:trace contextRef="#ctx0" brushRef="#br0" timeOffset="97882.3176">5363 7048 42 0,'0'0'226'0,"4"-10"-9"0,-4 10-4 16,2-9-5-16,-2 9-9 0,4-7-6 0,-4 7-7 15,2-11-12-15,-2 11-5 0,0 0-6 0,0 0-14 16,1-11-2-16,-1 11-15 0,0 0-13 0,3-8-14 15,-3 8-13-15,0 0-12 0,0 0-6 0,0 0-11 0,0 0-4 16,0 0-9-16,0 0-5 0,0 0-2 0,-12 25-3 16,8-17-8-16,2 1-1 0,-1-1-5 15,3 7 3-15,-1-3-6 0,2-1-2 0,-1 2 1 16,3-2-3-16,-1 0 2 0,2 3 1 0,3-5 1 0,1 0 1 16,-2 3 3-16,3-3 6 0,3 1-4 0,-2-1 3 15,3-3 0-15,0 1 0 0,2-2-1 0,-2 0 2 16,4-1-7-16,1-2-1 0,4 1 1 0,-6-2 0 15,2-2 8-15,0-2-18 0,-1 0 5 0,-1 0-2 16,6-2-2-16,-9-1-3 0,0 0 2 0,3 0-3 16,-4-4 5-16,3-2-4 0,-4 4-5 0,1-4 0 15,-3-2 1-15,1-3 0 0,-5 5-5 0,1-4 5 16,-4 5-4-16,1-3 1 0,-2 0 0 0,0 2-4 16,-2-1-1-16,-4 2-1 0,-2-1-3 0,0 1 5 15,-4 3-6-15,2-3 2 0,-4 2 0 0,-2 3 1 16,1 0 1-16,-3 1-2 0,0 1-1 0,0 2-1 15,-1 0 2-15,3 2-6 0,-3 0-5 0,-4 2-10 16,1 0-9-16,4 1-14 0,-5 0-14 0,6 3-12 16,0-1-17-16,1 2-24 0,-2-1-26 0,5 2-32 15,-3-1-34-15,2-1-54 0,1 0-221 0,1 3-516 0,3-3 228 16</inkml:trace>
        </inkml:traceGroup>
        <inkml:traceGroup>
          <inkml:annotationXML>
            <emma:emma xmlns:emma="http://www.w3.org/2003/04/emma" version="1.0">
              <emma:interpretation id="{B78E0A34-7FE6-4FE6-B865-455BA3782350}" emma:medium="tactile" emma:mode="ink">
                <msink:context xmlns:msink="http://schemas.microsoft.com/ink/2010/main" type="inkWord" rotatedBoundingBox="8499,7443 10462,7414 10470,7947 8506,7977"/>
              </emma:interpretation>
            </emma:emma>
          </inkml:annotationXML>
          <inkml:trace contextRef="#ctx0" brushRef="#br0" timeOffset="100207.1598">8328 6736 129 0,'0'0'156'16,"9"-9"-11"-16,-6 1-13 0,2 1-7 0,-1 1-13 15,4 0-8-15,1-3-11 0,-1 0-9 0,1 2-7 16,2-1-3-16,-4 1-9 0,4 1-2 0,1 3-3 16,-4-2-4-16,3-2-4 0,3 4 9 0,-2-3-3 15,2 3-4-15,-2 1 3 0,3-2 1 0,-3 0-1 16,2 2-2-16,-2 2-3 0,-4-3-6 0,-8 3-4 16,14-2-2-16,-14 2-9 0,14 5 1 0,-9-2-3 15,-5-3-1-15,5 11-1 0,-5-3-4 0,0-8-1 0,-5 17 4 16,3-1 0-16,-6-3 0 0,-1 4-2 0,-3 1 1 15,4 0 0-15,-6 0 1 0,3 1 3 16,0-2-3-16,-5 1 2 0,1 0-2 0,1-2 3 16,0 2 0-16,0-4-3 0,0 1-1 0,1-4 0 0,0 0 3 15,2 1-5-15,0 0-3 0,-2-2 3 16,1-1-5-16,1 1 5 0,-4-2-9 0,6-1 2 0,2-2-1 16,-5-1-2-16,4 0-2 0,2 0 12 0,6-4-12 15,-13 9-2-15,8-8-1 0,5-1 3 0,-9 2-1 16,9-2 4-16,-11 3 0 0,11-3-3 0,0 0 2 15,0 0-4-15,0 0 3 0,0 0-4 0,0 0-2 16,0 0-1-16,-11-6 3 0,11 6-3 0,0 0 0 16,0 0-3-16,19-17 2 0,-11 13-1 0,-8 4-1 15,18-7-1-15,-8 4-4 0,4 0 9 0,-1 3-5 16,2-2-1-16,0 2-3 0,-1 0 3 0,3 0-2 0,-1 0-1 16,-5 2 1-16,3 1-4 0,1 2 3 15,-4 0 3-15,2-1-1 0,-1 4-3 0,-1-3 6 16,0 1-6-16,0 1 2 0,-2-1 2 0,3 2-3 0,-2-1 3 15,-1-1-1-15,-1 0 4 0,1-3 1 0,-1 2 1 16,0-1 7-16,-8-4-1 0,14 4 4 16,-8-2 6-16,-6-2 1 0,14 3 2 0,-14-3 0 15,12 0-2-15,-12 0 1 0,14 0-2 0,-14 0-4 0,16-6 5 16,-7 3-8-16,0-1 1 0,-1-1-2 16,-1 2-1-16,0-2-4 0,1 1 0 0,1-1-2 0,-2-1-6 15,0-1-17-15,3 1-14 0,-3 3-22 0,-7 3-20 16,14-6-22-16,-6 3-26 0,-8 3-30 0,11-3-30 15,-3 0-66-15,-8 3-161 0,0 0-441 0,17 0 196 16</inkml:trace>
          <inkml:trace contextRef="#ctx0" brushRef="#br0" timeOffset="98803.4172">6836 6980 56 0,'0'0'293'16,"0"0"-16"-16,0 0-23 0,0 0-19 0,0 0-16 15,0 0-16-15,9-28-16 0,-9 28-17 0,7-9-13 16,-3 4-4-16,3 0-15 0,-2 1-11 0,1-5-12 0,0 5-5 16,0-2-15-16,4-5-3 0,-3 4-5 15,-2 2-6-15,5-6-9 0,-2 1-6 0,-2 4-7 16,3-3-3-16,-1-3-4 0,-1 3-11 15,3 2-1-15,0-1-4 0,-2-4-1 0,1 6-7 0,-2 1-1 0,-1-3-1 16,1-2-4-16,-1 2-1 0,2 2-3 16,-4-2-2-16,1 1-2 0,-5 7 2 0,10-11-2 15,-5 5-7-15,-5 6 4 0,7-7-6 0,-7 7 2 0,5-4-1 16,-5 4 0-16,0 0-5 0,6-8-2 0,-6 8-2 16,0 0 2-16,0 0 1 0,0 0-1 0,0 0-2 15,0 0 2-15,0 29-1 0,-1-19-1 0,0 4 0 16,-3-2 0-16,0 4 4 0,3-4-1 0,-2 6 3 15,1-1-2-15,-1-2 1 0,0 2 1 0,2-3-3 16,1 5 4-16,0-4 2 0,-4-3 0 0,4 3-6 16,-1 0 3-16,0-3 2 0,-3 1 0 0,2-1 2 15,4-1-1-15,-4 1-4 0,2-12 1 0,0 16 4 16,-1-7-3-16,-1 1 0 0,2-10 6 0,0 16-9 16,0-16-18-16,2 12-22 0,-2-12-37 0,1 13-46 15,-1-6-50-15,0-7-61 0,6 7-293 0,-6-7-569 16,7 2 251-16</inkml:trace>
          <inkml:trace contextRef="#ctx0" brushRef="#br1" timeOffset="606170.7437">7346 6752 102 0,'0'0'137'16,"0"0"-15"-16,0 0 1 0,0 0-7 0,6-6-4 0,-6 6-10 15,0 0-4-15,0 0-5 0,4-8-1 0,-4 8-2 16,0 0-3-16,0 0-7 0,0 0-4 0,0 0 1 15,0 0-4-15,0 0-4 0,0 0-4 0,0 0 0 16,0 0-6-16,0 0 3 0,5-7-7 0,-5 7-1 16,0 0-7-16,0 0-7 0,0 0-1 0,0 0-2 15,0 0-7-15,0 0-3 0,0 0-4 16,0 0-2-16,0 0-1 0,0 0-3 0,0 0 6 0,0 0-7 16,17 10 0-16,-17-10 0 0,0 0-4 0,5 7-1 15,-5-7 3-15,5 6-2 0,-5-6-1 0,4 6 1 16,-4-6-2-16,0 0 3 0,5 10 1 0,-5-10-1 15,5 8 4-15,-5-8 0 0,2 9-1 0,-2-9-2 16,2 7 3-16,-2-7 3 0,0 0-9 0,3 9 1 16,-3-9-1-16,3 9 1 0,-3-9-1 0,0 0-2 0,1 9-2 15,-1-9 1-15,0 0 1 0,0 0-2 16,0 0 3-16,1 13-1 0,-1-13-3 0,0 0 1 0,5 5-1 16,-5-5 0-16,0 0-1 0,2 9 0 15,-2-9 2-15,0 0-2 0,0 0-3 0,0 0 5 0,3 9-4 16,-3-9 2-16,0 0 0 0,0 0 0 0,6 7 0 15,-6-7-2-15,0 0 2 0,0 0-2 16,0 0 2-16,1 8 1 0,-1-8-3 0,0 0 0 0,0 0 1 16,0 0 0-16,0 0-2 0,0 0 2 0,0 0 2 15,5 6 1-15,-5-6 1 0,0 0 7 0,0 0-2 16,0 0 3-16,0 0 3 0,0 0 4 0,0 0 1 16,0 0 9-16,0 0 0 0,0 0-2 0,0 0-5 15,0 0 3-15,0 0 0 0,0 0-1 0,0 0-5 16,18-12 0-16,-18 12-4 0,10-9-1 0,-4 4-2 15,-1 0 1-15,4-3-1 0,-4 5-5 0,4-5-3 16,0 0 2-16,1-2-1 0,-1 1 1 0,0 0-2 16,2-1-2-16,-1 1-2 0,0-2 4 0,-2 4-5 15,4-3 0-15,-2 1 2 0,1 0-3 0,-2 0 5 16,2 0-5-16,-2 1-3 0,-1 0 5 0,-2 0-1 16,2 5-1-16,-3-4-2 0,3 4-1 0,-1-4 1 15,-2 0 2-15,-5 7 0 0,11-10-1 0,-8 8 1 0,-3 2-4 16,12-9 4-16,-7 5-2 0,-5 4 0 15,11-6 7-15,-7 4-8 0,-4 2 2 0,8-7-2 16,-8 7 2-16,10-7 0 0,-10 7-1 0,9-5 1 0,-9 5-2 16,7-5-2-16,-7 5 5 0,8-7 0 0,-8 7 2 15,6-4-2-15,-6 4-1 0,9-5 6 0,-9 5-2 16,6-6 0-16,-6 6-1 0,0 0 2 16,0 0 4-16,4-9-2 0,-4 9-4 0,0 0 4 0,0 0 0 15,0 0 1-15,0 0-1 0,8-4-1 0,-8 4 1 16,0 0 4-16,0 0-1 0,0 0-8 0,0 0 2 15,0 0-2-15,0 0 4 0,0 0-4 0,0 0-1 16,0 0 2-16,0 0-2 0,0 0-1 0,0 0-1 16,0 0 2-16,0 0 2 0,0 0-1 0,0 0-4 15,0 0 3-15,0 0-4 0,0 0 3 0,0 0-4 0,0 0-7 16,0 0-19-16,0 0-17 0,0 0-23 0,0 0-24 16,0 0-43-16,0 0-44 0,-19 22-65 15,10-21-220-15,9-1-503 0,-17 4 222 0</inkml:trace>
        </inkml:traceGroup>
        <inkml:traceGroup>
          <inkml:annotationXML>
            <emma:emma xmlns:emma="http://www.w3.org/2003/04/emma" version="1.0">
              <emma:interpretation id="{71E5FD91-2860-4A74-B204-0202DBE41286}" emma:medium="tactile" emma:mode="ink">
                <msink:context xmlns:msink="http://schemas.microsoft.com/ink/2010/main" type="inkWord" rotatedBoundingBox="11448,7307 14419,7262 14430,8016 11459,8060"/>
              </emma:interpretation>
            </emma:emma>
          </inkml:annotationXML>
          <inkml:trace contextRef="#ctx0" brushRef="#br0" timeOffset="102193.3499">11533 6545 126 0,'0'0'217'15,"11"-8"-14"-15,-11 8-10 0,6-3-8 0,-6 3-10 16,7-5-5-16,-7 5-12 0,0 0-17 0,5-7-11 16,-5 7-19-16,0 0-11 0,0 0-10 0,0 0-10 15,0 0-5-15,0 0-7 0,0 20-5 0,0-20-6 16,-5 16 1-16,-2-8-3 0,3 6-4 0,-2-1-4 16,-1 0 0-16,2-1-5 0,-1 3 1 0,3-2-4 15,-5 1-3-15,5 1 0 0,-3-2-3 0,-1 2-1 16,4-1-1-16,-3-1-2 0,0-1-1 0,3 1-1 15,-3-2-2-15,4 1 0 0,-1-6-2 0,1 4-3 16,2-10-1-16,-2 14 4 0,2-14-1 0,0 13 1 16,2-6 0-16,-2-7 5 0,2 11 5 0,1-5 4 15,-3-6-2-15,11 7-2 0,-5-3 2 0,5 0-3 16,-3-2-5-16,6 0-2 0,-5 0 4 0,5-2-6 16,1 0-9-16,0 0 1 0,-1 0 6 0,3 0-23 15,0-2-22-15,0 1-28 0,0-2-30 0,-2-1-35 0,-1-1-43 16,3-1-50-16,-2-2-277 0,-3-1-527 0,5 2 233 15</inkml:trace>
          <inkml:trace contextRef="#ctx0" brushRef="#br0" timeOffset="102446.3324">11854 6680 220 0,'-4'8'216'0,"4"-8"-5"0,-8 21-12 0,5-9-7 0,0 3-14 16,-5 0-12-16,1 4-8 0,0 1-12 0,-1 0-12 15,0 0-9-15,-1 12-13 0,0-10-6 0,3-1-10 16,-3 3-8-16,1-2-8 0,0-1-10 16,-2-1-3-16,-2-1-7 0,3 4-4 0,1-6-6 0,-3 4-3 15,0-5-3-15,0 1-24 0,4-2-32 0,-3-4-38 16,4 2-43-16,-2-1-60 0,4-5-270 0,0 0-457 15,4-7 203-15</inkml:trace>
          <inkml:trace contextRef="#ctx0" brushRef="#br1" timeOffset="578002.6849">12033 6760 127 0,'0'0'134'0,"0"0"-7"0,0 0-6 15,7-6-11-15,-7 6-6 0,0 0-9 0,0 0-1 16,0 0-7-16,0 0-8 0,3-9-6 0,-3 9-30 15,0 0 14-15,0 0 1 0,0 0 0 0,0 0 3 16,0 0-5-16,0 0-1 0,0 0-1 0,0 0 0 16,0 0 4-16,0 0-4 0,0 0 2 0,0 0 7 15,0 0 4-15,-1-14-2 0,1 14-4 0,0 0 4 16,0 0-2-16,0 0-2 0,0 0-4 0,0 0-1 16,0 0-9-16,0 0-2 0,0 0-6 0,0 0-3 15,0 0-14-15,0 0 7 0,0 0-3 0,0 0-6 16,0 0 0-16,0 0-3 0,0 0-1 0,0 0-1 15,0 0-4-15,0 0 3 0,0 0-1 0,0 0 0 0,0 0-6 16,0 0 1-16,0 0-1 0,0 0-1 0,0 0 1 16,0 0-1-16,0 0 2 0,0 0 2 15,0 0-2-15,0 0 4 0,7 26-3 0,-7-26 6 16,0 0-4-16,0 0 1 0,-3 12 3 0,3-12-1 0,0 0 0 16,0 0 1-16,-1 15-1 0,1-15 1 0,0 0-7 15,-2 9 7-15,2-9-1 0,0 0 2 0,2 10 0 16,-2-10 0-16,0 0 1 0,-2 15 1 0,2-15-2 15,-1 8-4-15,1-8 6 0,-2 10 1 0,2-10-2 16,-2 11 4-16,2-11 0 0,0 0-3 0,0 15 0 16,0-15-1-16,4 12 4 0,-4-12-7 0,-2 10 1 15,2-10 4-15,2 9-5 0,-2-9 0 0,1 12-2 16,-1-12 0-16,2 9-1 0,-2-9 6 0,0 10-5 16,0-10 5-16,0 0-7 0,1 13 2 0,-1-13-4 15,3 7 1-15,-3-7 2 0,1 8-2 0,-1-8 1 16,0 0 2-16,5 7 0 0,-5-7 0 0,0 0 1 15,0 0-1-15,5 10 2 0,-5-10-1 0,0 0 0 0,0 0-1 16,0 0 5-16,0 0-6 0,5 5-2 0,-5-5 6 16,0 0-5-16,0 0 1 0,0 0-1 15,0 0-2-15,0 0 1 0,0 0-5 0,0 0 4 16,0 0 0-16,4 6 10 0,-4-6-15 0,0 0 2 0,0 0 7 16,0 0-3-16,0 0 7 0,0 0-5 0,0 0 6 15,0 0 1-15,0 0 5 0,0 0 9 16,0 0 3-16,0 0 4 0,0 0-2 0,0 0 2 0,0 0-5 15,0 0 2-15,0 0-8 0,21-11 7 0,-21 11-11 16,8-6 7-16,-3-1-12 0,1 4 7 0,2-2-5 16,-1 0-8-16,0-5 1 0,2 6 7 0,-1-6-11 15,5 2 13-15,-3 0-12 0,1-2-2 0,2 4-1 16,1-5-1-16,-1 1-2 0,0 1 0 0,5-1 1 16,-4 0 0-16,0 1-1 0,-1 1-2 15,3-2-3-15,2-1 9 0,1-1-10 0,-7 1 3 0,4 4 3 16,-1-2-4-16,0 0 2 0,-2 2 0 0,2-1-6 15,-2-3 6-15,-2 3 0 0,8-3 0 0,-2-3-6 16,-3 6 9-16,-1 2-6 0,0-3 2 0,2 0 4 0,-3 3 0 16,1-2-6-16,0 0 2 0,-3 0-3 15,1 3 4-15,-5-2-5 0,3 4 3 0,-3-2 6 16,2 1-1-16,-3-2-3 0,3 0 0 0,-8 6 1 0,14-5-2 16,-7 1 11-16,-1-2-3 0,-6 6-2 0,11-10 4 15,-5 5-3-15,-6 5 3 0,8-8 2 16,-8 8 2-16,10-8-1 0,-10 8-2 0,9-5 3 15,-9 5-4-15,5-4 4 0,-5 4-5 0,0 0 2 0,7-8 2 16,-7 8 2-16,0 0-2 0,8-5 6 0,-8 5 2 16,0 0-2-16,0 0 4 0,0 0 0 0,0 0 1 15,6-5 1-15,-6 5 0 0,0 0 1 0,0 0 2 16,0 0-5-16,0 0 6 0,0 0-3 0,0 0 3 16,0 0-5-16,0 0 2 0,0 0-3 0,0 0 6 15,6-3-3-15,-6 3-3 0,0 0 0 0,0 0-2 16,0 0-3-16,0 0-1 0,0 0-3 0,0 0-1 15,0 0-3-15,0 0-3 0,0 0-1 0,0 0-8 16,0 0-16-16,0 0-24 0,0 0-25 0,0 0-34 16,0 0-39-16,0 0-28 0,0 0-28 0,-18 21-51 15,9-11-69-15,-1-1-382 0,1-1-753 0,-5 1 334 16</inkml:trace>
          <inkml:trace contextRef="#ctx0" brushRef="#br0" timeOffset="101362.6847">9804 6637 33 0,'4'-12'211'16,"-4"12"-13"-16,8-10-15 0,-8 4-15 0,0 6-18 15,9-9-9-15,-4 2-14 0,3 2-11 0,-2-3-6 16,5 2-13-16,-2-2-9 0,-2 6-10 16,3-4-9-16,-1 3 0 0,3-3-5 0,3 2-1 0,-1 1-10 15,0 0-5-15,0 1-2 0,1 2-4 0,-1 0-1 16,2-2-1-16,-3 4-7 0,2-2-3 0,-6 0-6 15,-2 5 2-15,0-2-4 0,1 4-1 0,-2-3-2 16,-1 4-1-16,0-2-2 0,-5-6 2 0,0 18-1 16,0-9 5-16,-2 3-1 0,-3-2 2 0,2 4 0 15,-6-3 2-15,0-1 2 0,-1 3 1 0,-2-2 0 16,-5 3 0-16,0-1-7 0,3-6 4 0,4 1-6 16,-4 2 5-16,0-2-7 0,2-1 0 0,0 0-2 15,-1-2 2-15,7-1-6 0,-2 1-1 0,4-1 4 0,4-4-3 16,-10 6 0-16,10-6-2 0,-9 2 1 0,9-2 2 15,0 0 2-15,0 0 4 0,0 0-4 0,-8 6-1 16,8-6-2-16,0 0-2 0,0 0 1 0,0 0-2 16,34-8 0-16,-23 6-1 0,2 1 1 0,4-2-1 15,-3 0 2-15,3 2-5 0,0 0-2 0,-3-3 3 16,3 0 0-16,0 4-4 0,3 0 1 0,-3 0-2 16,-3 0 1-16,2 3 0 0,-7-3-3 0,0 2 2 15,1 2-2-15,-1-1 2 0,-1 1-1 0,-2 1 0 16,-6-5-2-16,8 10 2 0,-1-1 2 0,-5-3-4 0,1 9 0 15,-3-7 3-15,0 5-1 0,0 0 4 16,0-1-3-16,-3 2-1 0,1-2 1 0,-2 0 1 16,1 2 2-16,-5-1 0 0,6-5 0 0,-5 3 8 15,0-3-2-15,-2 2 3 0,-3-1-1 0,2 0-1 16,-7-3 0-16,5 0 5 0,-2 0-3 0,-3-1-1 0,0-1-3 16,1-1 6-16,-1 0-7 0,0 0 0 15,0-1 1-15,3-1-2 0,0 1 2 0,0-2-3 0,-1 0 2 16,3 0-1-16,-3-2-5 0,6 1-7 15,-2-2-9-15,0-1-16 0,11 4-14 0,-16-4-12 0,9 4-13 16,7 0-20-16,-13-6-15 0,13 6-29 0,-11-4-27 16,11 4-49-16,-9-5-183 0,9 5-425 0,0 0 188 15</inkml:trace>
          <inkml:trace contextRef="#ctx0" brushRef="#br1" timeOffset="591361.7126">10515 6669 86 0,'5'-12'181'0,"-5"12"-13"0,0 0-28 15,2-5 5-15,-2 5-6 0,0 0-13 0,4-8-7 16,-4 8-10-16,0 0-7 0,0 0-4 0,8-7-1 15,-8 7-6-15,0 0-2 0,0 0-2 0,5-8-3 16,-5 8-2-16,0 0-7 0,0 0 0 0,0 0-2 16,0 0-5-16,4-8-7 0,-4 8-1 0,0 0-6 15,0 0-4-15,0 0-4 0,0 0-3 0,0 0-6 16,0 0-7-16,0 0-1 0,0 0-4 0,0 0-3 0,0 0 5 16,0 0-3-16,0 0 2 0,0 0-2 15,0 0 0-15,0 0 2 0,5 21 4 0,-5-21-1 16,0 0-2-16,4 12 0 0,-1-8 0 0,-3-4-2 0,2 11-3 15,-2-11 4-15,3 9-4 0,-3-9-1 0,2 7-2 16,-2-7-5-16,3 11 3 0,-3-11 2 16,3 13-6-16,-3-13-1 0,1 10 2 0,-1-10-1 0,0 12-1 15,0-12-1-15,2 13 0 0,-2-13 0 0,0 10 1 16,0-10-3-16,3 8 3 0,-3-8-4 0,3 10 6 16,-3-10-5-16,0 9-1 0,0-9 1 0,0 0-2 15,0 0-1-15,2 11 0 0,-2-11 0 0,0 0 2 16,0 0 1-16,3 7-1 0,-3-7 3 0,0 0-3 15,0 0 0-15,0 0-1 0,0 0 2 0,4 6-1 16,-4-6-2-16,0 0 0 0,0 0-1 0,0 0 3 16,0 0 0-16,5 9-4 0,-5-9-3 0,0 0 8 15,0 0-3-15,0 0-1 0,2 6 4 0,-2-6-1 16,0 0 1-16,0 0 4 0,0 0-1 0,0 0 0 16,0 0 8-16,0 0-3 0,20-11-3 0,-20 11 1 15,11-8-2-15,-3 4 3 0,1-6-2 0,0 1-4 16,1 1 4-16,2-1-2 0,2 0-2 0,1-7 0 15,1 1 1-15,1 1-9 0,2-1 7 0,3-7-7 0,-1 6-1 16,-2-1 4-16,-2-2-2 0,5 3-1 16,-5-1 3-16,9-6 1 0,-7 8-3 0,-2-1-3 15,0 3 5-15,-3 2-3 0,-4 1 1 0,2-2-1 16,0 3 0-16,-7 4 1 0,4 0-2 0,-2-1 5 0,0 1-2 16,-2 0-5-16,-5 5 3 0,12-7 0 0,-12 7-2 15,2-5 0-15,-2 5-1 0,0 0 1 0,11-7-2 16,-11 7-1-16,0 0 3 0,6-6-5 0,-6 6 0 15,0 0 1-15,0 0-4 0,0 0-12 0,0 0-14 16,0 0-21-16,0 0-37 0,0 0-41 0,0 0-42 16,5 15-59-16,-5-15-274 0,0 0-548 0,0 0 243 15</inkml:trace>
        </inkml:traceGroup>
        <inkml:traceGroup>
          <inkml:annotationXML>
            <emma:emma xmlns:emma="http://www.w3.org/2003/04/emma" version="1.0">
              <emma:interpretation id="{971BF883-FAF1-4951-A54C-125204C31B7C}" emma:medium="tactile" emma:mode="ink">
                <msink:context xmlns:msink="http://schemas.microsoft.com/ink/2010/main" type="inkWord" rotatedBoundingBox="14989,7630 15531,7622 15537,8047 14995,8055"/>
              </emma:interpretation>
            </emma:emma>
          </inkml:annotationXML>
          <inkml:trace contextRef="#ctx0" brushRef="#br0" timeOffset="103213.8012">13593 6815 178 0,'14'-3'205'0,"2"1"-17"0,-3 1-16 15,3 0-14-15,3-4-13 0,-4 4-12 0,-1 0-14 16,2-3-11-16,-1 4-11 0,-1-4-7 0,1 3-9 16,-2-1-4-16,-6-1-7 0,-7 3-8 0,17-3-8 15,-7 1-7-15,-10 2-4 0,13-4-3 0,-13 4-3 0,12-2-5 16,-12 2-23-16,0 0-17 0,10-4-18 15,-10 4-44-15,7-5-31 0,-7 5-40 0,0 0-160 16,4-7-324-16,-4 7 144 0</inkml:trace>
          <inkml:trace contextRef="#ctx0" brushRef="#br0" timeOffset="103692.5437">13336 6778 16 0,'0'0'191'0,"-5"6"-10"15,5-6-12-15,-5 9-16 0,5-9-6 0,0 0-8 16,-3 8-9-16,3-8-9 0,0 0-9 0,-2 11-9 16,2-11-6-16,0 0-9 0,2 12-6 0,-2-12-4 15,1 10-2-15,-1-10 1 0,7 5-6 0,-7-5-5 16,9 8-6-16,-3-4 1 0,2 2-7 0,1-3-6 15,3 1-3-15,1 4-2 0,-2-2-4 0,2-1-5 16,3 1-1-16,-1-2-4 0,1 3 0 0,4 1-1 16,0 0 3-16,-5-5-4 0,5 7 4 0,-5-4-2 15,6 2 2-15,-7-3 1 0,2 3-4 0,-2 0 3 16,0 0-2-16,-2 0-1 0,0-2-3 0,0 4 1 16,0-4-4-16,-2 3 0 0,0-1-5 0,-3 0 2 15,-1 0-1-15,2 4-1 0,0-2-1 0,-4-2 3 16,0 2-3-16,-1-2 1 0,0 0-2 0,-2 0 1 15,2 2 3-15,-3-10-5 0,0 17-1 0,0-17 4 16,-5 15-2-16,1-6 3 0,-3-3-1 0,1 0 2 16,-2 0 2-16,-5-2-3 0,-1 1 2 0,-1-2 0 15,-2 0-1-15,-3 0-3 0,2-2 1 0,-4 1-2 0,0-2-6 16,0-2 3-16,6 2-2 0,-2-1 0 0,1 1 1 16,3 0-1-16,-2-3-6 0,3 0-10 15,3 2-20-15,0 0-23 0,10 1-33 0,-19-1-37 16,19 1-45-16,-11-3-61 0,11 3-248 0,0 0-512 0,0 0 227 15</inkml:trace>
          <inkml:trace contextRef="#ctx0" brushRef="#br0" timeOffset="104445.9381">13455 6792 98 0,'-5'11'173'16,"5"-11"-4"-16,0 0-13 0,0 0 0 0,0 0-10 0,0 0-1 15,0 0-9-15,0 0-5 0,0 0-6 16,0 0-6-16,0 0-4 0,0 0-6 0,0 0-4 0,0 0-3 16,0 0-7-16,0 0-4 0,0 0-2 15,0 0-6-15,0 0-2 0,0 0-8 0,0 0 0 0,0 0-8 16,0 0-5-16,0 0-4 0,0 0-2 0,7-25-4 15,-7 25-5-15,0 0-3 0,10-6-2 0,-10 6-3 16,0 0-3-16,12-3-1 0,-12 3-7 0,13 0 0 16,-13 0-4-16,18-2 0 0,-6 4-3 0,4-1 2 15,-4 1-5-15,4 0 2 0,2 2-6 0,4-1 0 16,1 0 3-16,0 5-5 0,-1-3 1 0,-5-3-4 16,1 2 1-16,4 3 5 0,-1-2-7 0,-4-2-9 15,-1 0-13-15,-1 2-24 0,-1-3-27 0,-4-1-31 16,-2 0-54-16,-8-1-56 0,17 0-253 0,-17 0-500 15,14-4 221-15</inkml:trace>
        </inkml:traceGroup>
      </inkml:traceGroup>
    </inkml:traceGroup>
    <inkml:traceGroup>
      <inkml:annotationXML>
        <emma:emma xmlns:emma="http://www.w3.org/2003/04/emma" version="1.0">
          <emma:interpretation id="{5777C832-2A3B-4105-A92B-8037DDBAFCBB}" emma:medium="tactile" emma:mode="ink">
            <msink:context xmlns:msink="http://schemas.microsoft.com/ink/2010/main" type="paragraph" rotatedBoundingBox="7761,9332 7280,9394 7240,9081 7722,9020" alignmentLevel="4"/>
          </emma:interpretation>
        </emma:emma>
      </inkml:annotationXML>
      <inkml:traceGroup>
        <inkml:annotationXML>
          <emma:emma xmlns:emma="http://www.w3.org/2003/04/emma" version="1.0">
            <emma:interpretation id="{411C0107-077D-4688-A8A5-EFAAAAFFCA20}" emma:medium="tactile" emma:mode="ink">
              <msink:context xmlns:msink="http://schemas.microsoft.com/ink/2010/main" type="line" rotatedBoundingBox="7761,9332 7280,9394 7240,9081 7722,9020">
                <msink:destinationLink direction="with" ref="{A8A5EE0B-38A1-4624-A3EA-1E0DEF8EA2A3}"/>
                <msink:destinationLink direction="with" ref="{78A6B897-1A19-4B49-9B30-C39985679B28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5B156224-F7B7-4C24-9288-4716C81452C6}" emma:medium="tactile" emma:mode="ink">
                <msink:context xmlns:msink="http://schemas.microsoft.com/ink/2010/main" type="inkWord" rotatedBoundingBox="7761,9332 7280,9394 7240,9081 7722,9020"/>
              </emma:interpretation>
            </emma:emma>
          </inkml:annotationXML>
          <inkml:trace contextRef="#ctx0" brushRef="#br0" timeOffset="149129.5619">5672 8322 36 0,'3'-9'178'0,"-3"9"-9"0,7-11-9 0,-3 6 0 0,-4 5-8 15,9-11-2-15,-9 11-5 0,3-10-3 16,1 4-4-16,-4 6 1 0,5-8-3 0,-5 8-3 15,3-9-7-15,-3 9-7 0,0 0-17 0,2-9-10 0,-2 9-11 16,0 0-7-16,0 0-9 0,0 0-4 16,0 0-7-16,0 0-3 0,-30 12-9 0,20-3-3 15,0-3-2-15,-1 4-2 0,4 1-5 0,-2 2-2 0,0-2-2 16,2 1-4-16,-1 1 1 0,3 1-1 0,1-1-2 16,1 0-3-16,1-1 1 0,2 2 4 0,0-2-1 15,3 0 6-15,2-2 0 0,1 1-2 16,0-1 2-16,4-3 3 0,2 1-6 0,3 0 5 0,6-1-4 15,1-1 1-15,0-3-1 0,5 0-3 0,-1-3-3 16,-1 2 1-16,0-5-7 0,2 0 3 0,-4 1-1 16,2-7-5-16,-2 2 3 0,-1-3 3 0,-3-4-3 15,-1-1 3-15,2 1 0 0,-6-1-4 0,3-1-4 16,-6-2 4-16,1 2-9 0,-2-1 4 0,-4 2-1 0,-4 1-3 16,-2-2 3-16,-1 3-5 0,-4-2 3 15,0 1 5-15,-3 2-7 0,-8-3-1 0,-2 3-3 16,-1 2 2-16,-4 0-1 0,-3 5 6 0,1 1-5 15,2-1 0-15,-4 3 2 0,2 2-2 0,2 1-6 0,0 2-3 16,1 2-13-16,-1 1-13 0,2 0-19 0,8 3-22 16,0-1-25-16,-4 4-33 0,7-3-25 15,2 2-33-15,1 2-86 0,4-6-145 16,2 4-456-16,1 0 202 0</inkml:trace>
        </inkml:traceGroup>
      </inkml:traceGroup>
    </inkml:traceGroup>
  </inkml:traceGroup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5:24.6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11567A5-08C0-426B-9783-12C91556F26E}" emma:medium="tactile" emma:mode="ink">
          <msink:context xmlns:msink="http://schemas.microsoft.com/ink/2010/main" type="inkDrawing" rotatedBoundingBox="2017,2256 4825,2125 4826,2147 2019,2279" semanticType="underline" shapeName="Other">
            <msink:sourceLink direction="with" ref="{E6B4CE0F-48AC-40EA-A7E5-F407556BC13F}"/>
          </msink:context>
        </emma:interpretation>
      </emma:emma>
    </inkml:annotationXML>
    <inkml:trace contextRef="#ctx0" brushRef="#br0">0 121 45 0,'0'0'163'16,"0"0"-28"-16,0 0-8 0,0 0-11 0,0 0-13 15,12 2-13-15,-12-2 0 0,0 0-13 16,0 0-9-16,0 0 0 0,0 0-10 0,0 0-7 15,0 0 5-15,0 0-16 0,0 0-4 0,0 0 6 0,0 0-2 16,4 7-5-16,-4-7 0 0,0 0-7 0,0 0 2 16,9 0-2-16,-9 0 7 0,0 0-7 0,15 0 5 15,-15 0-4-15,16 0-3 0,-16 0 2 16,20 0 0-16,-9 2 6 0,0-5-4 0,4 3-6 0,-2 0 0 16,-1 0 2-16,5-2-3 0,0 2 3 0,0-1-8 15,0 1 0-15,-1-2 3 0,4 2-3 0,3-1-1 16,0 1 0-16,-1 0 2 0,0 0-5 0,0 0-2 15,-1 0-3-15,-2-2 0 0,-3 2-2 0,6 0 1 16,-6-3 4-16,6 6-1 0,0-6-3 0,-5 2-2 16,4 1 2-16,-4-1-4 0,1 0 1 0,1 1 1 15,-2 0-1-15,-2-3-5 0,2 3 0 0,2-1-1 16,1-2-2-16,-2 3 5 0,-3-2 0 0,3 1 2 16,-1 1-5-16,0 0 1 0,5 0 3 0,-7 0-1 15,2-3-1-15,3 3 1 0,-7-2 3 0,3 2-5 16,2 0 1-16,-6 0-1 0,4-3 0 0,-2 3 2 15,3 0-4-15,-2-1 5 0,-2 1-4 0,4-2 1 16,-4 2 1-16,2 0 0 0,2-3-1 0,0 1 2 16,-1 2-6-16,0-2 0 0,-2 0 3 0,3 1 4 15,6-2-2-15,-6 1 2 0,0 1 0 16,-2-1-4-16,2 2 1 0,0 0 0 0,6-1 0 0,-6-1 0 16,0 2 2-16,1-4-2 0,4 3-1 0,-4-1 3 15,-1 0-1-15,5 2-5 0,1-1 0 0,-5 1-1 16,3 0 5-16,2-3 5 0,-6 6-4 0,1-6 4 15,-2 3-11-15,2 0 6 0,-1-2 0 0,0 2-2 16,0 0 3-16,0-1-2 0,-2 1 4 0,2 0-3 16,-2 0 3-16,1-2-2 0,-1 4-2 0,2-4 0 15,0 2 3-15,0 0-3 0,-2-1 3 0,-2-1-2 16,3 1 4-16,0 1-4 0,-3-3-1 0,4 2 0 16,0 1 2-16,0-2-4 0,3 0-2 0,-3 1 2 15,0 0 2-15,5-1 0 0,-5 2 3 0,-1-2 4 16,8 2-6-16,-11-1-3 0,3 1 2 0,-3-3 0 15,2 6 6-15,-1-6 0 0,3 3-8 0,-5 0 9 16,5 0-11-16,-3 0 2 0,-1 0 3 0,0 0-9 16,3 0 8-16,-1 0 6 0,-2 0-4 0,3 3 0 15,-2-6-1-15,1 3 2 0,0 0-4 0,-1 0 5 0,3 0-1 16,-2 0-2-16,4 0-2 0,-2-2 3 0,-1 1-5 16,3 1 4-16,-2 0-1 0,4-2 0 15,-5 1 3-15,2 1 1 0,-1-2-4 0,1 2 4 16,-1-1-6-16,-1 0 4 0,-1 2-1 15,-2-2-3-15,0-1 2 0,1 1 4 0,-1-1-4 0,-3 2 5 16,-10 0 3-16,20 0 0 0,-11-3 2 0,-9 3-1 16,15-3 1-16,-15 3-1 0,16 0 6 0,-16 0-5 15,17 0-1-15,-10 0 6 0,-7 0 3 0,17 0-2 16,-7 0 13-16,1 0-3 0,-11 0 3 0,16 0 3 0,-4 0 5 16,-12 0 3-16,18 0-1 0,-10 0 2 0,-8 0 1 15,17-2-1-15,-17 2 1 0,14 0-3 0,-14 0 3 16,9-1 0-16,-9 1-2 0,0 0-4 15,12-3 8-15,-12 3-6 0,0 0-3 0,0 0-3 0,0 0 0 16,9-2-8-16,-9 2-4 0,0 0-8 0,0 0-18 16,0 0-31-16,0 0-41 0,0 0-51 0,0 0-66 15,-38 0-258-15,25-2-490 0,-1-1 217 0</inkml:trace>
  </inkml:traceGroup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0:55.28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782D308-78C8-4C70-BE8F-61ED1E9E0283}" emma:medium="tactile" emma:mode="ink">
          <msink:context xmlns:msink="http://schemas.microsoft.com/ink/2010/main" type="inkDrawing" rotatedBoundingBox="6515,10819 19089,10707 19090,10785 6516,10896" semanticType="underline" shapeName="Other">
            <msink:destinationLink direction="with" ref="{D575EA2F-96A0-41E8-B351-7FE3F3474CDF}"/>
            <msink:destinationLink direction="with" ref="{8438E82E-118E-4347-8DA0-1CF2C0E46027}"/>
          </msink:context>
        </emma:interpretation>
      </emma:emma>
    </inkml:annotationXML>
    <inkml:trace contextRef="#ctx0" brushRef="#br0">0 134 91 0,'0'0'115'0,"0"0"-15"0,0 0-3 0,0 0-8 16,0 0-7-16,0 0-2 0,0 0-5 0,0 0-2 15,0 0-3-15,0 0-2 0,0 0-4 0,0 0-1 16,0 0 1-16,0 0-7 0,0 0-1 0,0 0-4 16,0 0 2-16,0 0-2 0,0 0-3 0,0 0-1 15,0 0 1-15,0 0-4 0,0 0 0 0,0 0-5 0,0 0-1 16,0 0-2-16,0 0-4 0,0 0 0 16,0 0-4-16,0 0-4 0,0 0-2 0,0 0-3 15,0 0 1-15,0 0-5 0,0 0 1 0,0 0-3 0,0 0-4 16,0 0 2-16,0 0-2 0,0 0-2 0,0 0 2 15,30-8-1-15,-30 8-2 0,0 0-3 0,9-3 3 16,-9 3-6-16,0 0 9 0,0 0-5 0,14-1-5 16,-14 1 1-16,0 0 3 0,0 0-1 0,13 0 0 15,-13 0-2-15,0 0 1 0,0 0-2 0,11 0 2 16,-11 0-4-16,9 1 4 0,-9-1-2 0,0 0-1 16,0 0 2-16,0 0 0 0,17-1-2 0,-17 1 1 15,9-3 2-15,-9 3-4 0,0 0 7 0,15 0-3 16,-15 0-3-16,9-2 1 0,-9 2 3 0,0 0-4 15,14 0 0-15,-14 0 2 0,14 0 2 0,-14 0-2 16,14 1-1-16,-3-1-3 0,-4 1 4 0,4 2-2 16,-11-3 0-16,18 2 0 0,-9 0 1 0,1 0 3 15,-1-2-6-15,-9 0 2 0,17 0 4 0,-8 2-1 16,-1-1-1-16,-8-1-3 0,16 3 6 0,-16-3-4 16,13 0 1-16,-6 4 1 0,-7-4-1 0,13 0-2 15,-13 0 4-15,0 0-1 0,11 0-1 0,-11 0-1 16,0 0-1-16,12 0 3 0,-12 0 0 0,0 0 4 0,12 0-5 15,-12 0 3-15,0 0-3 0,0 0 2 0,11 1-1 16,-11-1 0-16,0 0-4 0,0 0 1 16,0 0 2-16,13-1-1 0,-13 1 0 0,0 0 1 0,10 1 0 15,-10-1 0-15,0 0 1 0,12 0-3 0,-12 0 0 16,0 0 3-16,9 1 0 0,-9-1-1 16,0 0 1-16,14-1 2 0,-14 1-1 0,12 0-3 0,-12 0 0 15,0 0 1-15,13 1-3 0,-13-1 7 0,10 0-4 16,-10 0-1-16,0 0-3 0,14-1 1 0,-14 1 2 15,0 0 4-15,11-1-6 0,-11 1 6 0,0 0-5 16,0 0 3-16,15-1 2 0,-15 1-3 0,0 0 0 16,0 0-5-16,13 1 4 0,-13-1 1 0,0 0 0 15,13-1 2-15,-13 1-6 0,0 0 5 0,14 1-5 16,-14-1 7-16,11 0-4 0,-11 0 14 0,9 1-14 16,-9-1-1-16,0 0 1 0,15 0 1 0,-15 0-4 15,0 0 5-15,17-1-2 0,-17 1 4 0,8-1-4 16,-8 1 0-16,11 1 0 0,-11-1 2 0,0 0-1 0,16-1 0 15,-16 1-1-15,0 0 5 0,13 0-6 0,-13 0 4 16,0 0-4-16,11-3 2 0,-11 3 2 16,0 0-3-16,14 0-1 0,-14 0 4 0,0 0-2 0,12 3 1 15,-12-3 4-15,0 0-3 0,12-3 1 0,-12 3 3 16,0 0-1-16,0 0 2 0,13-3-1 16,-13 3 0-16,0 0-1 0,13-1-3 0,-13 1 1 15,0 0 0-15,11 0 2 0,-11 0-1 0,0 0-3 0,17 0-1 16,-17 0 4-16,9-2 0 0,-9 2-4 0,13 0 2 15,-13 0-3-15,15 0 8 0,-15 0-5 0,12 0 0 16,-12 0-1-16,13 2-2 0,-13-2 1 0,12 1-1 16,-12-1 1-16,15 3 1 0,-15-3-2 0,13-3 2 15,-13 3-2-15,13 3 2 0,-13-3-2 0,10 3 2 16,-10-3 0-16,11 0-3 0,-11 0 1 0,0 0 1 16,9 1-1-16,-9-1 1 0,0 0 0 0,0 0 0 15,0 0-1-15,0 0-1 0,0 0 0 0,14-1 3 16,-14 1-2-16,0 0 1 0,0 0 0 0,0 0 0 0,0 0-4 15,0 0 3-15,0 0 0 0,0 0-3 16,0 0 6-16,11 0-4 0,-11 0 0 0,0 0 0 16,0 0 1-16,12 1 2 0,-12-1-2 0,0 0 1 15,10 2-2-15,-10-2-1 0,9 0 3 0,-9 0 2 0,15 0-1 16,-15 0-1-16,13 4 0 0,-6-4 2 0,-7 0-3 16,17 0 1-16,-7 0 1 0,-2 1-1 15,-8-1-1-15,20 0 1 0,-13 0-3 0,-7 0 0 0,18 4 2 16,-7-4 0-16,-11 0 2 0,18 0-1 0,-9 0-1 15,-9 0 0-15,17 0 1 0,-10 0-1 0,-7 0-1 16,17 2 0-16,-17-2 3 0,13 0 1 0,-4 0-4 16,-9 0-1-16,13 0 3 0,-13 0 0 0,13 0-2 15,-13 0 5-15,14 1-2 0,-14-1-2 0,9 0 0 16,-9 0 1-16,10 1 2 0,-10-1-2 0,0 0 1 16,13 0-1-16,-13 0 1 0,11 0-3 0,-11 0 1 15,11 0 2-15,-11 0 1 0,0 0-1 0,17-1-4 16,-17 1 2-16,13 0-1 0,-13 0 2 0,14 0-1 15,-14 0 3-15,13 0 0 0,-13 0-3 0,17 0 1 0,-7 0 0 16,-10 0 1-16,18-1-2 0,-10 2-1 16,2 0 4-16,-10-1-2 0,21-1 0 0,-13 2-1 15,5-1 1-15,-13 0-2 0,17-1 1 0,-3 1 0 0,-14 0 0 16,18 0 2-16,-8 0 0 0,-1 1-3 16,-9-1 1-16,21-1 3 0,-12 1-1 0,1-1-2 0,2 2 3 15,-12-1-4-15,21-1 2 0,-12 2 1 0,1-1-4 16,-10 0 5-16,23 0-2 0,-14 1 0 0,-9-1 3 15,14-1-3-15,-3 1 1 0,-11 0 0 0,16 0-2 16,-16 0 1-16,19 0 3 0,-13-1-6 16,-6 1 6-16,21 1-3 0,-14-1-1 0,2 1 2 0,-9-1 0 15,17 0 0-15,-9 0-2 0,-8 0 2 0,21 0-1 16,-12 2-4-16,1-2 3 0,-10 0-1 0,22-2 3 16,-12 2 0-16,3 0 0 0,0 2-4 0,-1-2 3 15,-2 3 0-15,-10-3 0 0,23-3-1 0,-10 3 1 16,-1 0 1-16,-2 0-2 0,-10 0 1 0,18 0 3 15,-7 0-5-15,-1-2 2 0,-10 2 0 0,18-1-1 0,-18 1 1 16,18-1 3-16,-9 1-6 0,-9 0 1 16,14-2 4-16,-14 2 1 0,17 0-2 0,-7 0-2 15,-10 0 3-15,17-2-1 0,-9 0 1 0,-8 2-1 0,15 2 1 16,-15-2 1-16,13 0-4 0,-13 0 1 0,12-2 0 16,-12 2 0-16,12 0 0 0,-12 0 1 0,0 0 1 15,11-1-4-15,-11 1 3 0,0 0-1 16,0 0 2-16,12 0-3 0,-12 0 2 0,0 0-1 0,12-1 0 15,-12 1-1-15,0 0 1 0,0 0-1 0,0 0 2 16,11 0-1-16,-11 0-2 0,0 0 0 0,0 0 0 16,12 1 1-16,-12-1 1 0,0 0-1 0,14 0-1 15,-14 0 4-15,9 0 0 0,-9 0 0 0,12 1-1 16,-12-1 1-16,16-1-6 0,-16 1 6 0,20 0-4 16,-11 0 2-16,5-1-1 0,0 1 1 0,0 0-2 15,3-3 1-15,0 3 0 0,-3-1 1 0,9 0 1 16,-6 2 1-16,8-2-3 0,-5 1 2 0,4 1-4 15,-1-1 4-15,0-1-3 0,2 0 3 0,1 1-3 0,-2 0-1 16,-2-3 2-16,4 3 1 0,-3 0-1 16,4-3 2-16,-2 3-2 0,1 0 0 0,-1-1-3 15,1-1 0-15,-1 2 4 0,-2-2 1 0,4 0-4 16,-4 1 0-16,2-3 4 0,-2 4-2 0,-1 0-1 16,1-1 4-16,1 0-3 0,-1 0 3 0,-6 2-4 15,3-2 2-15,-2-2 0 0,6 2 0 0,-8 0-3 16,1 0 1-16,-3-2 1 0,6 3 0 0,-3 0-2 0,-1-3 2 15,1 3 2-15,-1-1-4 0,0 2 2 0,1-1 0 16,-1-1-1-16,-2 0 3 0,3 1 5 0,-1 0-8 16,-4 0 2-16,2 0 0 0,-1 0-2 0,-4 0 2 15,-9 0 0-15,21 0-1 0,-11 0 0 0,-10 0-1 16,20 0 0-16,-15 1-1 0,-5-1 5 0,14-2 4 16,-14 2-6-16,14 0 0 0,-14 0 1 0,12-3 1 15,-12 3-4-15,0 0-1 0,0 0 7 0,14-1-5 16,-14 1 0-16,0 0 0 0,10 0 0 0,-10 0 3 15,0 0 0-15,0 0 0 0,12-1-3 0,-12 1 7 16,0 0-7-16,0 0 1 0,0 0 2 0,12-1 0 16,-12 1-2-16,0 0 2 0,0 0-2 0,0 0-1 15,11 0 0-15,-11 0 2 0,0 0-1 0,11 1 1 16,-11-1-1-16,0 0 1 0,0 0-2 0,15 0-2 16,-15 0 2-16,0 0 2 0,13-1 0 0,-13 1-1 15,14-3-1-15,-14 3 1 0,14-1-1 0,-14 1 1 16,22 0 0-16,-10 0-2 0,0 0 2 0,2-1 3 15,0 1-4-15,0-1-1 0,2 1 1 0,0 0 0 0,1 0 0 16,4 0 5-16,1 0-5 0,-5 0-1 0,5 0-1 16,1-3 5-16,-1 3-5 0,-2 0 5 0,2 0-1 15,3 0-2-15,-2 0-3 0,2 0 4 0,1-3-1 16,-10 2 3-16,9 1-3 0,-2-1-1 0,-1 1 2 16,6 0-1-16,-6-4 0 0,2 3 0 0,0 1 2 15,-2-1-4-15,1 0 1 0,3 1 0 0,-4-3 2 16,1 6-1-16,-5-6-1 0,6 2 2 0,-2 2 1 15,1-2-1-15,-1 2-3 0,0-1 2 0,-2-1 1 16,2 0 1-16,-5 0 0 0,0-2-1 0,0 3-1 0,0 0 1 16,-1-2 2-16,1 2 1 0,0-2 2 15,0 2-2-15,0-2-1 0,-1 2 1 0,-1-3-1 16,1 3 0-16,-2 0 7 0,1 0-7 0,1 0-1 0,1 3-1 16,0-3 2-16,0-3-2 0,0 3 0 15,-1 0 1-15,-1 0 0 0,1 0-1 0,1 0-1 16,0 0 2-16,0 0-3 0,6 0 0 0,-9 3 1 15,0-6 2-15,3 6-2 0,0-6 1 0,0 6-1 0,5-3-1 16,-8 0 2-16,5 0 0 0,-2 4-3 16,0-2 2-16,5-2 0 0,-1 0 5 0,0 0-5 0,-4 3 1 15,0-3 0-15,0-3 0 0,-3 3-1 0,3 3-2 16,2-3 0-16,-2 1 3 0,0-1-1 0,0 0 0 16,-3 1 1-16,6-1-1 0,-7 1 0 15,5-1 4-15,0 3-3 0,-2-6-1 0,1 6-1 0,0-6 0 16,-1 7-1-16,1-3-1 0,-3-2 3 15,3 1 0-15,-1 0-2 0,0 0 4 0,0 0-2 0,1 1 4 16,2-1-5-16,0 1 0 0,-2-1 0 0,-3 0 0 16,3 0 1-16,0-1-1 0,0 1 0 0,0 0 1 15,-1 1 1-15,1 2-2 0,0-3 3 0,0 1-1 16,-3-1-1-16,0 1 1 0,3-1-1 0,0 0 2 16,-1 0-1-16,-1 0 2 0,-1 1-7 0,0-1 4 15,2 0 0-15,-3 0 0 0,-1 0 0 0,5 0 0 16,-5 0 1-16,2 0 1 0,0 3-2 0,-1-3 0 15,1-3 0-15,-2 2-3 0,2 1 3 0,0-1 1 0,-2 2-3 16,1-1 0-16,-4 0 0 0,5-1 4 0,0 1-2 16,1-1 0-16,-3 1-1 0,3 0-1 0,-4 0 4 15,4 0-4-15,-1 0 2 0,0 0 0 16,1 0 0-16,-6 0 0 0,6 0 0 0,1 0 2 16,-4 0-1-16,5-3-1 0,-3 3-1 0,2 0 2 15,0 0-3-15,1 0 2 0,-4 0-1 0,4 0 4 0,-4 0-4 16,4 0 1-16,-2-1-1 0,2 1 3 0,-4 0-2 15,4 0 3-15,-3-1-2 0,5 1 0 0,-2 0-1 16,1 0 3-16,-1 0-4 0,5 0 2 0,-6 0-1 16,6 0-2-16,0 0 4 0,-1 0-3 0,4 1-2 15,-3-2 6-15,-2 1-4 0,2 0 0 0,-2 0-1 16,0-1 5-16,2-2-3 0,1 3 1 0,-1 0-2 16,2 0-1-16,-1 0 4 0,-6 0-3 0,3 3 0 0,2-6 0 15,1 6 1-15,-1-3 2 0,0 0-4 0,2 0 2 16,-2 0-1-16,1 0 0 15,-1 0 3-15,2 1-2 0,1-1 1 0,-3 0-1 0,2 1-1 16,1-2 1-16,-4 0 0 0,2 2 0 0,-1-1 1 0,0-1-2 16,2 1-2-16,-3 0 5 0,2 0-2 15,-1 1-2-15,-1-1 0 0,2-1 1 0,-1 2 1 16,-1-2 1-16,3 1-2 0,-2 0 5 0,0 0-4 0,1 0 5 16,-2 1-7-16,5-2 1 0,-3-2 3 0,0 3-2 15,0 3 0-15,1-3-2 0,-2-3-1 0,0 6 4 16,1-6 0-16,1 6-2 0,-2-2 0 0,0-2 3 15,2 1-1-15,-4 0-1 0,2 2 0 0,0-3 0 16,1 2-2-16,-1-1 3 0,-4 1-2 0,0-1 1 16,-1 0 0-16,0-1-1 0,1 1 2 0,4 0-3 15,-5 0 0-15,0-1 2 0,7 2 1 0,-7-1-2 16,1 0 1-16,4 0 0 0,-3 0 1 0,3 0-2 16,-4 0 2-16,-1 0 0 0,5 0-1 0,-5 0 1 0,1 0-2 15,0 1-1-15,3-1 2 0,-3 0 3 16,4 0-5-16,-5 0 2 0,1 3 0 0,4-3-1 15,-2-3 1-15,2 3 0 0,-5 3 1 0,6-6-4 16,-1 3 5-16,0 3-3 0,-1-3 0 0,-4 0 1 16,1 0 2-16,4 0-2 0,0 0 0 0,-6 0 0 0,8-3 3 15,-2 7-5-15,0-4 4 0,1 0-2 16,-3-1 0-16,-3 1 0 0,6 0 3 0,-1 0-5 16,-5 0 1-16,6-3-1 0,-1 6 2 0,-5-3-1 0,4 0 1 15,-4 0-2-15,6 0 2 0,-1 0 0 16,-2-3 1-16,-1 3-2 0,-3-1 3 0,6 1 1 0,3-1-3 15,-8 1 0-15,-1 0 3 0,8 0-7 0,-2-1 5 16,-2 1-1-16,2-3-1 0,0 3 0 16,1 0 0-16,-1-1 1 0,-7 1-1 0,8 0 1 0,-8 0 1 15,3 0-3-15,4 0 2 0,-5-1 1 0,1 1-1 16,-1 0-1-16,0 0 2 0,5 0-2 0,-2 0 0 16,-3-1 1-16,6 2 2 0,-6-2-3 0,0 1 1 15,1-3 1-15,4 3-2 0,0 3 3 0,-5-3-4 0,0 0 2 16,-1 0 0-16,8-3 2 0,-8 3-3 15,8 0 0-15,-4 0 0 0,-3 0 2 0,5 0-1 16,-5 0 2-16,5 0-4 0,-2-2 1 0,2 2 2 0,-5 0-1 16,1-2 2-16,3 4-2 0,-3-2 2 15,-1-2-4-15,5 0 2 0,-5 2-1 0,3 0 0 16,-3 0 1-16,1 0 2 0,4 0 0 0,-5 0 1 16,0 0-2-16,1 2-3 0,4-4-1 0,0 2 2 0,-4 0 1 15,1-3 1-15,-2 3-2 0,6 0 1 0,-6 0 0 16,5 0 3-16,0-1-4 0,-4 1 2 0,4 0-2 15,-5 0 1-15,3 1-2 0,0-1 9 0,-1-1-8 16,4 1 2-16,-1 0 2 0,-5 0-4 0,5 1 4 16,1-1-3-16,-4 0 2 0,-2 0-3 0,7 0 1 15,-3 3-1-15,1-3 2 0,-1 0-2 0,2 0 1 16,-1 0 1-16,2 0-4 0,-3 0 3 0,1-3-1 16,0 3-1-16,2 0 1 0,-4 0-1 0,5-1 4 15,-5 1 0-15,2 0-1 0,2 0 2 0,-2-1-5 16,1 1 3-16,-1-1-1 0,-3-2 0 0,3 3 1 15,-4 0-1-15,5-1-1 0,-1 0 3 0,0 1-2 16,2 0 1-16,-1 0-2 0,-6-2 2 0,-1 2 0 0,8 0-4 16,-2-2 2-16,1 1 2 0,-4 1-2 15,6-2 0-15,-8 3 3 0,5-2-3 0,2 1 3 16,-2-3-2-16,4 3-1 0,-3 0 0 0,-5 0 3 16,5-3-2-16,2 3 0 0,-2 0-1 0,0 3 0 0,3-3-1 15,-3-4 1-15,1 5 6 0,-1-1-4 0,2-1-1 16,-2 1 0-16,3 0-1 0,-3 0 1 15,0-1-1-15,3 1 1 0,-3 0 1 0,3 1-2 0,0-2 1 16,1 2 2-16,-3-1-1 0,4-1 1 0,-4 1-4 16,2 0 1-16,-3 0-1 0,2-1 2 0,2 2-1 15,-5 0-1-15,-2-2 1 0,6 0-1 0,-2 2 2 16,-5-2 3-16,-1 1-3 0,1-3 0 0,-2 2 0 16,-1 0 0-16,0-1 3 0,0 4-3 0,2-4 1 15,-3 0-1-15,0 1 0 0,0 0-1 0,-2-1 4 16,-1 2-3-16,2-5 2 0,-2 4-1 0,-3 0 3 15,-9 1-3-15,16-5-2 0,-7 5 0 0,-9 0 4 16,15-5-4-16,-15 5-2 0,14-1-9 0,-14 1-24 16,0 0-27-16,8-1-28 0,-8 1-27 0,0 0-43 0,0 0-203 15,0 0-394-15,0 0 175 0</inkml:trace>
  </inkml:traceGroup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6:40.96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EDC5D48-8F69-414E-9DEB-600BBB054B91}" emma:medium="tactile" emma:mode="ink">
          <msink:context xmlns:msink="http://schemas.microsoft.com/ink/2010/main" type="inkDrawing" rotatedBoundingBox="6489,15301 6559,8517 6665,8518 6595,15302" semanticType="underline" shapeName="Other">
            <msink:sourceLink direction="with" ref="{8E728ECA-4A32-449F-B336-3791C1A11A91}"/>
            <msink:sourceLink direction="with" ref="{42672C44-EE92-49A4-8676-29C3C54C847B}"/>
            <msink:sourceLink direction="with" ref="{A972A22E-7583-4A63-9913-45EDD6D83405}"/>
            <msink:sourceLink direction="with" ref="{5E5CBCD3-5D7F-4A4B-B117-47DD81ABC71A}"/>
            <msink:sourceLink direction="with" ref="{A5CF301E-EFD1-476D-A44F-A79757FBEE39}"/>
          </msink:context>
        </emma:interpretation>
      </emma:emma>
    </inkml:annotationXML>
    <inkml:trace contextRef="#ctx0" brushRef="#br0">45 30 24 0,'0'0'175'0,"0"0"-15"0,0 0-7 0,0 0-15 16,6-7-12-16,-6 7-10 0,0 0-1 0,0 0-7 16,0 0-10-16,0 0-2 0,0 0-3 0,0 0-6 15,5-9-5-15,-5 9-3 0,0 0-5 0,0 0 4 16,0 0-5-16,0 0 0 0,0 0-3 0,0 0-3 0,0 0-4 15,0 0-3-15,0 0-3 0,0 0 0 0,0 0-2 16,0 0 2-16,2-8-5 0,-2 8 3 16,0 0 0-16,0 0 0 0,0 0-7 0,0 0-1 0,0 0-3 15,0 0-3-15,0 0-3 0,0 0-1 0,0 0-2 16,0 0-3-16,0 0-2 0,0 0-4 0,0 0-3 16,0 0-4-16,0 0 1 0,0 0-6 0,0 0 3 15,0 0-3-15,0 0-2 0,0 0-1 0,0 0-3 16,0 0 6-16,0 0-4 0,0 0-2 0,6-6 0 15,-6 6 2-15,0 0-6 0,0 0 4 0,0 0-3 16,0 0 3-16,0 0-4 0,0 0 4 0,0 0-3 16,0 0 2-16,0 0-1 0,0 0 5 0,0 0-7 15,0 0 8-15,0 0-8 0,0 0 7 0,0 0-3 0,0 0 6 16,0 0-3-16,0 0 0 0,0 0-2 16,0 0 4-16,0 0-6 0,0 0 4 0,0 0-5 15,0 0 2-15,0 0 1 0,0 0-1 0,0 0-2 0,0 0 3 16,0 0-4-16,0 0-1 0,0 0 0 0,0 0 2 15,0 0-3-15,0 0 2 0,0 0 3 0,0 0-6 16,0 0 1-16,0 0 1 0,0 0 2 0,0 0 0 16,0 0 0-16,0 0-3 0,0 0 2 0,0 0 0 15,0 0 3-15,0 0-2 0,0 0-3 16,0 0 3-16,0 0-1 0,0 0 0 0,0 0 1 0,0 0-3 16,0 0 0-16,0 0-2 0,0 0-5 0,0 0 10 15,0 0-4-15,0 0-4 0,0 0 3 0,0 0 1 16,0 0-7-16,0 0 2 0,0 0 2 0,0 0-1 15,0 0 1-15,0 0-1 0,0 0-1 0,0 0 3 16,0 0-3-16,0 0 2 0,0 0 0 0,0 0 3 16,0 0-2-16,0 0-3 0,0 0 3 0,0 0-3 0,0 0 3 15,0 0-1-15,0 0-1 0,0 0 4 16,10 14-6-16,-10-14 4 0,0 0-5 0,0 0 7 16,5 9-1-16,-5-9 1 0,3 7-3 0,-3-7 4 0,0 0-5 15,5 8 3-15,-5-8 0 0,1 8-1 0,-1-8-1 16,0 0-1-16,4 8-5 0,-4-8 14 0,0 0-1 15,0 12-3-15,0-12 6 0,0 0-6 0,1 9 4 16,-1-9-3-16,0 0-1 0,4 10-3 0,-4-10 2 16,0 0 1-16,0 0-1 0,-4 11 0 0,4-11-1 15,0 0 3-15,2 9-3 0,-2-9 2 16,0 0-4-16,2 12 2 0,-2-12-2 0,0 0 2 0,0 0-2 16,0 10 2-16,0-10-1 0,0 0 0 0,1 11-1 15,-1-11 2-15,0 0 3 0,2 11-4 0,-2-11 2 16,0 0-4-16,-3 8 2 0,3-8 5 0,0 0-7 15,3 11 2-15,-3-11-1 0,0 0 2 0,0 10-2 16,0-10 2-16,0 0 2 0,0 13-2 0,0-13 0 16,0 0-3-16,0 0 3 0,-2 12-2 0,2-12 0 0,0 0 3 15,2 12-1-15,-2-12 3 0,0 0-3 0,0 11-3 16,0-11 2-16,0 0 1 0,0 0 0 0,-2 13 0 16,2-13-2-16,0 0 4 0,0 8 1 0,0-8-2 15,0 0-3-15,0 13 0 0,0-13-2 0,-3 6 3 16,3-6 0-16,0 0 0 0,-2 12 2 0,2-12 0 15,-1 9-1-15,1-9-3 0,0 0 2 0,-1 9 0 16,1-9 0-16,0 0-1 0,-3 12 1 0,3-12 2 16,0 0 3-16,-1 11-6 0,1-11 1 0,-1 7-2 15,1-7 4-15,0 0 0 0,0 0-2 0,0 14 0 16,0-14-3-16,0 0 5 0,0 10 3 0,0-10-5 16,-3 10 0-16,3-10 2 0,0 0 2 0,0 0-4 15,0 14 2-15,0-14-6 0,-1 9 5 0,1-9-3 16,0 0 2-16,-2 10 2 0,2-10-3 0,0 0 0 15,3 11 0-15,-3-11 0 0,0 0 0 0,-1 12 2 0,1-12 0 16,0 0 1-16,1 12-1 0,-1-12 0 16,3 7 3-16,-3-7-4 0,0 0-1 0,1 12-2 0,-1-12 6 15,0 0-3-15,0 9-1 0,0-9 0 16,0 0 1-16,0 0-1 0,0 14 0 0,0-14-1 16,1 7 2-16,-1-7 0 0,0 0-1 0,3 11 2 0,-3-11-3 15,0 0 4-15,0 10-1 0,0-10-1 0,0 0-1 16,0 14 1-16,0-14 0 0,1 8 1 15,-1-8 1-15,0 0-4 0,0 12 3 0,0-12-1 0,1 11 3 16,-1-11-2-16,0 0-1 0,0 13 0 0,0-13 0 16,0 0-2-16,0 11 3 0,0-11-3 0,2 10 4 15,-2-10-1-15,0 0-1 0,0 10 1 0,0-10-2 16,0 0 2-16,2 13-2 0,-2-13 1 0,0 10 0 16,0-10 0-16,-2 11 3 0,2-11 1 0,0 0-5 15,-2 14 2-15,2-14-3 0,2 8 2 0,-2-8 1 16,2 15 2-16,-2-15-5 0,0 10-1 0,0-10 7 15,1 16-2-15,-1-16-6 0,0 10 7 0,0-10 1 16,0 11-3-16,0-11 2 0,0 12-6 0,0-12 2 16,0 14-1-16,0-14 4 0,2 9-3 0,-2-9 2 0,2 13 0 15,-2-13-2-15,2 12 3 0,-2-12-2 0,0 12-1 16,0-12 3-16,0 11-2 0,1-2 2 16,-1-9-3-16,-1 12-2 0,1-12 3 0,1 13 0 0,-1-13-1 15,-1 12-2-15,1-12 6 0,1 14-5 0,-1-6 2 16,0-8 0-16,-1 16 0 0,2-9 2 0,-1-7-1 15,-1 18 2-15,-3-11-2 0,4 3-4 0,0-10 2 16,-2 14 0-16,2-5 2 0,0-9 3 0,-1 15 3 16,1-15-9-16,0 16 4 0,0-9-2 0,0-7-1 15,0 15 0-15,0-15 2 0,-2 14-1 0,2-14 1 16,0 13 2-16,0-13-3 0,-2 13 2 0,2-13-1 16,0 12-2-16,0-12-1 0,0 15 1 0,0-15 2 15,2 10 2-15,-2-10-2 0,-2 13 0 0,2-13-4 16,2 13 1-16,0-5 2 0,-2-8 3 0,0 12-3 15,0-12 1-15,0 14 1 0,0-14-3 0,1 13 0 0,-1-13 0 16,-1 14 2-16,1-14 0 0,1 15-2 16,-1-8 2-16,0-7-3 0,-1 13 2 0,1-13-2 0,0 14-1 15,0-14 3-15,0 14 2 0,0-14-4 16,0 12 3-16,0-12 0 0,0 12-1 0,0-12 1 0,0 13-3 16,0-13 1-16,0 13 1 0,0-13 2 15,0 13-1-15,0-13-1 0,0 13 2 0,0-13-2 0,-2 13 0 16,2-4 0-16,0-9 0 0,-2 12 2 0,2-12-4 15,-1 14 4-15,1-14-2 0,-1 12-2 16,-2-5 1-16,3-7 1 0,-2 11 0 0,2-11 3 0,-3 13-3 16,3-13 4-16,-1 12-5 0,1-12 1 15,-2 11 1-15,2-11 5 0,0 13-7 0,0-13-2 16,-1 12 3-16,1-12 0 0,-3 12 1 0,3-12-2 0,0 9 1 16,0-9 2-16,3 13-5 0,-3-13 1 0,0 11 2 15,0-11-2-15,0 12 1 0,0-12 2 0,0 12-3 16,0-12 1-16,-3 12 0 0,3-12 2 0,3 13-1 0,-3-13 0 15,-3 11 0-15,3-11 2 0,-1 14-1 16,1-14 6-16,1 11-9 0,-1-11 0 0,-1 12 0 16,1-12 4-16,1 14-3 0,-1-14 3 0,0 12-2 15,0-12 1-15,0 15-4 0,0-15 4 0,0 10-2 0,3-4 1 16,-3-6 1-16,0 11 1 0,0-11 1 0,1 14-4 16,1-5 0-16,-1-1 1 0,-1-8 3 15,3 15-5-15,-3-6 6 0,1-1-5 0,-1-8-1 0,0 13 4 16,1-6-2-16,-1-7 2 0,3 13-1 0,-3-13-2 15,0 14 1-15,1-6-2 0,0 0 5 0,-1-8-2 16,0 13 0-16,2-5 0 0,-2-8 2 0,2 13-4 16,-1-3-3-16,-1-10 6 0,0 16-2 0,0-9 2 15,0-7-1-15,2 15-1 0,-2-7 1 0,0-8 1 16,2 15 2-16,-6-9-3 0,4-6-3 16,0 15 5-16,0-15-3 0,2 15 2 0,-2-8-5 0,0-7 3 15,0 14-3-15,0-14 1 0,0 13 0 0,0-13 2 16,0 14 0-16,0-14 5 0,-2 10-7 0,2-10 5 15,0 13-1-15,0-13-2 0,0 14 1 0,0-14 1 16,2 12-5-16,-2-12 4 0,-2 15 0 0,2-15-3 16,0 14 3-16,0-7 0 0,0-7 1 0,0 17-4 15,0-10 8-15,-1 2-7 0,1-9-1 0,0 16-1 16,0-16 9-16,-2 17-10 0,2-10-1 0,0-7 8 16,0 18-4-16,0-12-1 0,0-6 3 0,0 17 1 15,0-10-3-15,-2 2 0 0,2-9 1 0,0 17-2 0,-2-9 4 16,2-8 1-16,-3 15-3 0,3-15 2 0,-1 14-5 15,1-7 3-15,0-7 0 0,0 15 0 0,0-5 3 16,0-10-1-16,-1 14-1 0,1-14 1 0,0 13 0 16,0-13-6-16,0 15 8 0,0-7-4 0,0-8-1 15,0 15 1-15,0-15 3 0,0 15-6 0,0-15 1 16,0 15 4-16,0-15 1 0,-4 11-4 0,4-11 0 16,0 13 4-16,0-13-6 0,-2 13 4 0,2-13-2 15,0 12 3-15,0-12-2 0,0 12 3 0,2-3-4 16,-2-9 4-16,-2 13-3 0,2-13-2 0,0 11 4 15,0-11-1-15,2 15-2 0,-1-6 2 0,-1-9-1 16,3 12-1-16,-3-12 6 0,1 11-4 0,-1-11-5 16,0 16 2-16,0-16 0 0,0 13 2 0,1-5-1 15,-1-8 1-15,-1 16-1 0,1-16-3 0,0 15 4 0,-1-6 2 16,1-9-5-16,0 19 2 0,-3-11 0 16,3-8 4-16,-1 18-4 0,1-11 8 0,-2 4-6 15,2-11-3-15,-1 16 2 0,-2-7 1 0,3-9-2 0,3 21-2 16,-3-11 2-16,0-2-3 0,-3 5 4 0,3-13 0 15,3 16-3-15,-3-6 6 0,1-2-1 0,-1-8-1 16,-1 19-4-16,1-11 8 0,0 3-4 0,1-3-2 16,-1 2-2-16,2 3 5 0,-2-5 0 0,0 4-2 15,0-12-1-15,1 21 2 0,-1-9 1 0,0 3-2 16,-1-3 1-16,1 1-3 0,0-1 1 0,1 3-2 16,-1 0 4-16,0-4-2 0,0 2 4 0,3 0-4 15,-6-2 1-15,3 1-1 0,-1 0 3 0,-1 2 0 16,2-4-3-16,-1 3 3 0,1-13-3 0,0 18 3 15,0-7-4-15,0 0 8 0,-3 3-5 0,3-5 0 16,0 2-5-16,0 0 0 0,-1-2 4 0,1-9 1 16,0 21-2-16,0-10-1 0,0-1 4 0,0 1 3 15,1-1-6-15,-2 2 0 0,1-1 5 0,0 2-5 0,-1-2 0 16,1 1 1-16,0 0-1 0,1 1 1 16,-2-4-3-16,-2 3 6 0,3-12-1 0,0 16 1 15,-1-3-3-15,1-5-1 0,0-8-1 0,0 18 2 0,0-11-2 16,0-7 3-16,0 17-2 0,0-8-3 0,0-9 6 15,0 16-1-15,-1-8 0 0,1-8 1 16,0 18-5-16,0-18 5 0,-2 12-1 0,0-3-1 0,2-9-1 16,0 12-1-16,0-12 0 0,-1 13 1 0,1-13 1 15,-4 12 0-15,4-12 2 0,-2 14 0 0,2-6-3 16,0-8 1-16,-2 17-1 0,-1-11 3 0,2 3-1 16,0-1-3-16,-2 2 2 0,3-10 3 0,-5 16-2 15,2-11 1-15,-1 4 0 0,4-9-1 0,-2 15-1 16,-2-12-1-16,4-3 2 0,-3 16 0 0,0-8 1 15,3-8-1-15,-4 13-1 0,2-7-1 0,2-6 2 16,-1 15-4-16,1-15 2 0,-4 13 6 0,3-7-7 16,1-6 2-16,-1 13 2 0,-2-6-2 0,3-7 1 15,-1 12-2-15,1-12 3 0,-3 15-1 0,3-15 0 0,0 13-1 16,0-13 8-16,-4 12-11 0,4-5 4 0,0-7 1 16,-4 16 0-16,4-6-1 0,0-10-2 15,0 15 0-15,-1-8 0 0,1-7 1 0,-1 16 1 0,1-16-2 16,0 15-2-16,1-7 2 0,-1-8-1 0,-1 17 2 15,2-9 2-15,-1-8-1 0,1 15-1 0,-1-8 2 16,0-7-2-16,3 15-1 0,-3-15-1 0,0 13 4 16,1-5-2-16,-1-8 1 0,2 16 2 0,0-7-5 15,-2-9 0-15,1 15 5 0,-1-15-4 0,2 14 3 16,-2-6-6-16,1 0 6 0,-1-8-3 0,3 17 3 16,-2-6-2-16,-1-3-1 0,0 3 8 0,1 1-8 15,2 2 0-15,-3-5-2 0,1 4 3 0,0-1-1 16,1-1 2-16,0 0 1 0,0 2-4 0,-1-5 1 15,-1-8 2-15,2 20 1 0,-2-11-4 0,2-1 1 16,-1 2 1-16,0 1-1 0,2-3-1 0,-3-8 4 16,1 16 0-16,0-9-4 0,-1 5 1 0,3-3 3 15,-3-9-1-15,1 15-1 0,-1-5 2 0,0-10-3 0,2 15-1 16,-2-6 3-16,0-9 2 0,0 16-4 16,0-9 7-16,0-7-8 0,1 14 2 0,-1-3-1 15,0-4 1-15,2 4 1 0,-2-11-4 0,-2 18 5 16,2-10-1-16,0-8-3 0,2 14 3 0,-2-5 0 0,0-9-2 15,-2 15 4-15,2-5-2 0,0-10-1 0,0 16-1 16,-1-6 2-16,1-10 2 0,0 12-1 16,0-12 1-16,0 21 0 0,0-12 0 0,-2-3-3 0,2-6 0 15,-1 17 2-15,2-10-2 0,-1-7 0 0,2 16 6 16,-2-8-2-16,0 1-1 0,0-9 1 0,1 14-3 16,-1-14 4-16,0 17-4 0,-1-8-1 0,2 0 1 15,-1-9 3-15,0 15-5 0,0-6 4 0,0 1 1 16,0-10-3-16,0 20-2 0,0-14 2 0,0-6 2 15,0 16 4-15,0-7-7 0,0-9 0 0,2 15-1 16,-2-7 0-16,0-8 0 0,2 15 3 0,-2-15-4 16,0 14 5-16,-2-6-3 0,4 1 5 0,-2-9-3 15,1 15-2-15,-1-9-2 0,0-6 0 0,3 16 7 16,-3-7-6-16,0-1 2 0,0-8-4 0,0 18 6 16,0-18-5-16,0 13 3 0,1-5 2 0,-1-8-2 15,0 18-1-15,1-11 0 0,-1-7 2 0,3 15-2 16,-6-6 0-16,3-9 1 0,4 17 2 0,-3-12-2 0,-1-5 3 15,0 14-4-15,2-5 5 0,-2-9-5 16,2 14 4-16,0-6-4 0,-2-8 3 0,1 15-1 0,1-9 2 16,0 3-2-16,-2-9 1 0,1 15-6 0,0-9 9 15,-1-6-6-15,3 15 3 0,-2-9-2 16,-1-6 2-16,0 12-3 0,1-3-1 0,-1-9 0 16,3 12 4-16,-3-12-2 0,-3 15 3 0,6-6-5 0,-3-9 1 15,1 10 2-15,-1-10-2 0,0 13 3 0,0-13-4 16,0 12 4-16,0-12-2 0,0 11 5 0,0-11-4 15,2 11 1-15,-2-11-1 0,-2 13 1 0,2-13 0 16,0 12 0-16,0-12 4 0,0 12-4 0,0-12-1 16,0 12-3-16,0-12 7 0,0 9-4 0,0-9 2 15,-1 12-1-15,1-12 2 0,0 11-2 16,0-11 11-16,-3 13-12 0,3-13 1 0,-1 12-2 0,1-12 4 0,0 11-3 16,0-11 2-16,0 13 0 0,0-13-2 15,-1 10 6-15,1-10-4 0,-3 12 3 0,3-12-5 16,0 13 3-16,0-13 0 0,0 12 3 0,-1-3-5 0,1-9 3 15,-1 12 0-15,1-12-2 0,-4 14-2 16,4-7 3-16,0-7 0 0,-3 17-2 0,-1-12 0 0,4-5 0 16,-1 16-2-16,1-7-1 0,0-9 6 0,-1 16 0 15,-2-9-3-15,3-7-3 0,-6 14-2 0,6-7 5 16,0-7 4-16,-2 16-4 0,2-9-3 0,0-7 5 16,-2 14 2-16,2-14-3 0,-1 13-3 0,1-13 3 15,0 16 5-15,0-16-8 0,-2 13 2 0,4-5-3 16,-2-8 3-16,-2 13 0 0,2-13 0 0,-1 14-1 15,2-6 4-15,-1-8 1 0,-1 12-6 0,2-3 0 16,-1-9 2-16,-4 11 2 0,4-11-4 0,-1 11-2 16,1-11-3-16,-1 15 3 0,1-15 2 0,0 10-3 15,0-10 5-15,0 11 0 0,0-11-3 0,-3 10 2 16,3-10-3-16,0 12-3 0,0-12 4 0,-1 9-2 0,1-9 5 16,0 0 3-16,4 15-4 0,-4-15 1 15,-4 10 2-15,4-10 0 0,0 11-4 0,0-11-4 16,1 11 0-16,-1-11 3 0,0 0 5 0,0 14-2 0,0-14 3 15,-1 11-7-15,1-11 0 0,0 11 7 16,0-11-2-16,0 12-1 0,0-12-1 0,0 14-1 0,0-14 2 16,1 11-4-16,-1-2 2 0,0-9 3 0,0 13 0 15,0-13-1-15,3 14 0 0,-3-7-5 0,0-7 1 16,1 15 4-16,0-8 6 0,-1-7-10 0,-1 18 5 16,1-10-2-16,0-8-4 0,1 16 4 0,-2-8 2 15,2 2-1-15,-1-10-1 0,3 15 6 0,-3-6 17 16,0-9-26-16,0 15 9 0,1-7-2 0,-1-8-5 15,2 16 3-15,-2-16 2 0,1 15 1 0,-1-6-1 16,2 0 5-16,-2-9-8 0,0 18 3 0,0-9 7 16,0-9-12-16,0 15-4 0,0-5 9 0,0-10-2 15,-3 16-2-15,3-8-2 0,0-8 8 0,0 15-4 16,-2-6-2-16,2-9 2 0,-4 16-1 0,4-9 6 16,0-7-5-16,-1 16-4 0,-3-7 0 0,4-9 4 15,-1 15-7-15,0-9 4 0,1-6 4 0,-2 15-1 16,0-9-2-16,2-6 1 0,-1 13-3 0,-1-5 2 0,2-8 2 15,-2 14 1-15,2-14-5 0,0 15 1 0,0-15 3 16,-2 15 3-16,1-8-1 0,1-7-5 0,0 16 0 16,-1-10 10-16,1-6-4 0,0 20-5 0,1-12 0 15,-1 0-3-15,0-8 7 0,-1 16-1 0,1-7 2 16,0-9-2-16,1 15 0 0,-1-6-5 0,0 1 5 16,1 1-2-16,1-1 7 0,0-2-3 0,0 2-3 15,-2-10-1-15,3 16 3 0,-3-6 3 0,3 0 0 16,-2-1-2-16,3 4 2 0,-3-3-4 0,2 0 10 15,-2 2-7-15,1 0 6 0,-1-3-11 0,3 2 3 16,-3-1 2-16,2 1 6 0,-2-3-3 0,0 3 1 16,2-3-4-16,-1-1 1 0,-2-7-6 0,4 16 8 15,-2-8-6-15,-1-1 7 0,-1-7-7 0,2 15 4 16,0-6-1-16,-2-9 0 0,1 12 6 0,-1-12-8 16,0 11-4-16,0-11 2 0,0 10 1 0,0-10-7 15,0 0 2-15,-1 10 8 0,1-10-5 0,0 0-14 16,0 0-16-16,0 0-23 0,-9 6-30 0,9-6-31 0,0 0-39 15,0 0-53-15,0 0-65 0,-20-19-91 0,14 7-225 16,2 0-633-16,3-9 281 0</inkml:trace>
  </inkml:traceGroup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6:57.22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F3D1542-BBFC-4315-9627-1DF964862320}" emma:medium="tactile" emma:mode="ink">
          <msink:context xmlns:msink="http://schemas.microsoft.com/ink/2010/main" type="inkDrawing" rotatedBoundingBox="6547,8453 16019,8348 16020,8444 6548,8550" shapeName="Other">
            <msink:destinationLink direction="with" ref="{2CC4AB7B-67A4-4C66-90CC-79FB00273465}"/>
          </msink:context>
        </emma:interpretation>
      </emma:emma>
    </inkml:annotationXML>
    <inkml:trace contextRef="#ctx0" brushRef="#br0">0 76 140 0,'0'0'183'16,"8"-10"-19"-16,-8 10-9 0,0 0-12 0,0 0-11 15,0 0-10-15,0 0-11 0,6-8-10 0,-6 8-13 16,0 0-7-16,0 0-7 0,0 0-7 0,0 0-8 16,0 0-6-16,0 0-7 0,0 0-3 0,6-6-3 15,-6 6-10-15,0 0 1 0,0 0-5 0,0 0 2 16,0 0-5-16,0 0-8 0,0 0 2 0,0 0-4 15,0 0 1-15,0 0 2 0,0 0-4 0,0 0-1 16,0 0-5-16,11 15 4 0,-11-15-5 0,0 0 3 0,0 0-1 16,0 0-3-16,7 5 2 0,-7-5 4 0,0 0-2 15,0 0 4-15,0 0 2 0,0 0 4 16,0 0 4-16,0 0 1 0,0 0 1 0,0 0 4 0,0 0 0 16,0 0 1-16,0 0-2 0,7 6-3 0,-7-6-1 15,0 0-4-15,0 0-2 0,0 0 2 0,0 0-1 16,0 0-1-16,0 0-2 0,12-2-3 0,-12 2-9 15,0 0 8-15,0 0-1 0,12 0 0 0,-12 0-1 16,0 0-1-16,13 0-3 0,-13 0-2 0,10-3 3 16,-10 3 2-16,0 0-2 0,17 3-3 0,-17-3 2 0,11 0-3 15,-11 0-3-15,12 0 7 0,-12 0-3 16,13 0 0-16,-13 0-1 0,13 2 3 0,-13-2-3 16,14 2 0-16,-6 0-2 0,-8-2 1 0,15-2 1 15,-15 2-1-15,18 0-2 0,-10 0 3 0,-8 0 3 16,18 2-4-16,-8-4 0 0,-10 2 0 0,19 0-1 15,-5 0 0-15,-5 0 3 0,5-1-3 0,-2 1 1 16,-12 0 1-16,22 0 0 0,-13 0-4 0,2 0 3 0,0 1 1 16,1-1-8-16,-1 2 6 0,-11-2 1 0,18 3 0 15,-8-1 0-15,1-2-2 0,-1 2 4 0,-10-2-4 16,18 2 3-16,-8-1-2 0,-1 0 0 0,-9-1 1 16,18 0 0-16,-9 0-5 0,-9 0 5 0,19 2 0 15,-13 0 2-15,-6-2-4 0,14 2 1 16,-14-2-1-16,12 0 3 0,-12 0-2 0,11 0 0 0,-11 0 0 15,12 0 1-15,-12 0 0 0,12 1 0 0,-12-1-1 16,11 3 4-16,-11-3-4 0,13 0 2 0,-5 2 1 16,-8-2-4-16,17 1 0 0,-7-1 1 0,-10 0-2 15,22 2 2-15,-9-2 0 0,2 0 2 0,-2 4-4 16,3-4 3-16,-2 1-1 0,0-1-2 0,-1 1 3 16,0 1-1-16,1 0 3 0,-1 0-3 0,0-2-1 0,1 0-1 15,-1 2 2-15,0-2 3 0,-3 2-3 0,2 1 0 16,1-3 0-16,-1 1 0 0,3-1 0 0,-5 0-1 15,2 3 2-15,0-6-1 0,1 6-3 0,0-3 2 16,-3 0-12-16,3 0 15 0,-13 0-2 0,22-3 4 16,-11 3-4-16,0 0 0 0,0 0 0 0,2-1 2 15,-13 1-2-15,22 0 5 0,-12 0-1 16,3-1-1-16,-1 1-3 0,2 0 1 0,-1-2-3 0,-3 0 3 16,-10 2 1-16,20-1-3 0,-7 1 0 0,-3-1 1 15,3-3 0-15,-4 4-1 0,-9 0 1 0,22-2 3 16,-13 2-4-16,-9 0 3 0,25-1-3 0,-14 1-4 15,-2-1 5-15,7-3-1 0,-3 4 1 0,-2-2 2 16,5 2-1-16,-3-3 0 0,2 3 1 0,-2-2-2 16,0 1 1-16,2 0-4 0,-3 1 3 0,4-2 2 0,-3 0-2 15,-2 2 1-15,2 0-2 0,1-1-1 16,0 0 5-16,2 1 1 0,-6 0-6 0,4 0 2 16,1 0 0-16,-1-1 0 0,1 1-4 0,-2 0 3 15,0 0 2-15,1 0 1 0,1 0-2 0,-1 0 2 0,0-1-3 16,0 1 2-16,0 0-3 0,-2-2 1 15,4 2-1-15,-4-2-2 0,0 1 2 0,5 1-2 0,-5 0 5 16,0-1-3-16,0 1-1 0,-12 0 3 0,21-3-1 16,-8 3 3-16,-2 0-3 0,3-2 1 0,-1 1-1 15,-13 1-4-15,22-1 2 0,-9 1 6 0,-2 0-1 16,-1-2 1-16,3 2-4 0,0 0 1 0,-2-3-2 16,5 2 3-16,-3 1 0 0,-2-2 0 15,5 0-9-15,-3 1 12 0,2 0-8 0,-1 0 2 0,1 0 1 16,-1-2 1-16,1 2 0 0,-2-1-5 0,0 1 5 15,1-1 0-15,1 2-2 0,-1-3 1 0,0 2 2 16,2-1 1-16,-4 2-2 0,5 0-1 0,-3 0 5 16,-1 0-4-16,2 0 0 0,-1 0 0 0,0 0 1 15,1 0-2-15,1 0-9 0,-2-3 10 0,2 3 1 16,-1-1-1-16,-1 1 0 0,-1 0 2 0,3 0 2 0,1-2-4 16,-3 2-2-16,0 0 1 0,0-2 2 15,2 1 0-15,-1 1 3 0,-1-1-4 0,2-2 0 0,-2 1-6 16,-2 2 3-16,4-2 5 0,-1 4-3 0,-1-2 2 15,0-2-1-15,-1 2 0 0,1-1 2 0,0 1 0 16,-6 0-3-16,4-1-1 0,-1 2 3 0,1-1 1 16,2 0-2-16,-1 0 3 0,-1 1-6 0,-12-1 1 15,22 0 2-15,-11-1-1 0,-3 1 0 0,8 0 1 16,-4 1-4-16,3-1 5 0,1 0-3 0,-6-1 5 16,4 1-3-16,-1 1-2 0,-2-1 3 0,3 0-2 15,1 0 0-15,-2 0 1 0,-1 0 1 0,3 0 0 16,-2-1-3-16,1 1 2 0,0 0-1 0,-5 1 0 15,4-2-1-15,-1 0 3 0,2 1-1 0,-3 0-9 16,4-2 10-16,-2 2 2 0,1 0-2 0,-3 0-1 0,2 0-2 16,0 0 3-16,-13 0-4 0,22-3 3 15,-14 3 0-15,6-1-1 0,-5 0 2 0,5 1-2 0,-1 1-1 16,1-1 2-16,-5 0 0 0,-9 0-2 0,24-2 4 16,-11-2-2-16,1 4-2 0,-3 1 2 0,1-2 0 15,2 1 2-15,-14 0-4 0,22-1 4 0,-6 1-3 16,-3 0 4-16,0 0-2 0,1-2 1 0,0 0-2 15,-2 2 0-15,2 0-3 0,-1 0 3 0,1 0 1 16,0 0-4-16,-6 0 2 0,6 0 2 0,0-1-2 16,-2 1-1-16,2-2 3 0,0 2 0 0,-2-1-3 15,-12 1 0-15,24-2 4 0,-13 2-4 0,3 0 2 16,-1-2 1-16,2 2 0 0,0 0 2 0,-4 0-3 16,3-1 1-16,1 1-2 0,0 1 0 0,1-1 1 15,-2 0-2-15,1-1 0 0,-3 2 1 0,2-1 2 16,3 2-1-16,-5-2-1 0,2 2 2 0,-1-1 0 15,3-1 0-15,1 0 0 0,-3 0-13 0,3 2 12 0,-1-2 2 16,1 3-1-16,-1-5-3 0,1 4-1 0,-1-2 2 16,0 2-2-16,1-2 1 0,-1 0-2 0,-1 1 0 15,2 0 0-15,-3-1-2 0,3-1-1 0,0 2-4 16,-3-1 5-16,3 0-4 0,0 0 2 16,-1 0-3-16,1-1 1 0,0 1 4 0,-3 0-3 15,0-1-1-15,1 1 3 0,1 0 4 0,-4-2-3 0,5 4 4 16,-1-2-4-16,-1 0-2 0,-1 0 6 0,-1 1-3 15,-2-1 0-15,4 0 3 0,-1-1-1 0,-3 1 1 16,4 1-2-16,-2-1 6 0,1 0-4 0,0 0 5 16,-2 0-5-16,2 0-4 0,-1 1 4 0,1-2-1 15,-2 2 0-15,4-2-1 0,-4 1 9 16,5 1-5-16,-3-2-2 0,-1 0-3 0,1 1 7 0,3-2-4 0,-6 4-1 16,6-6 4-16,-3 4-1 0,1-1-2 15,1 2 1-15,1-2 1 0,-3 1 0 0,3-2 2 16,0 2-3-16,-3 0 4 0,0 0-3 0,-1-3 1 0,4 3-3 15,-3 2-1-15,3-6 2 0,-3 4 1 0,3-1 2 16,0 0-1-16,4 0-2 0,-5 1-1 0,1 0 0 16,0 0 1-16,-3 0-1 0,3 0 2 15,0 0-5-15,5-1 8 0,-6 1-6 0,1 1 4 16,0-2 4-16,0-2-4 0,0 6-1 0,3-3-3 0,-3 0 6 16,2-3-2-16,-2 2-1 0,0 5-1 0,0-4 0 15,2 0 0-15,-2-3 3 0,5 3-4 0,-5-1 0 16,1 2 4-16,-1-1-3 0,-1 0 4 0,6 0-5 15,-5 3 4-15,0-3-1 0,7-3 1 0,-8 6-1 16,3-3-2-16,-2-3 1 0,2 6 3 0,3-3-6 16,2-3 2-16,-8 6 0 0,9-3 2 0,-8 0-3 15,6 0 4-15,-6 1-2 0,0-2 0 0,-1 2 1 0,6-2-2 16,-5 1 1-16,6 0 1 0,-6 1-3 16,2-1 1-16,-2 0 4 0,0 1-4 0,2-1-1 15,-2-1 2-15,1 2 0 0,7 0-2 0,-3-1 1 0,-5-1-2 16,-1 2 4-16,1-2-2 0,0 2 1 0,6-1-6 15,-6 0 5-15,0 0 5 0,5 0-4 16,-4 0 1-16,-1 0 1 0,3 0-11 0,-3 0 9 0,1 0-5 16,-1 0 8-16,0 0 0 0,2 0-1 0,-5-1-6 15,12 2 1-15,-12 0 4 0,8-2-1 0,-5 1-2 16,0 0 2-16,0 0-2 0,-1-1 4 0,1 1-4 16,0 0 4-16,7 0 0 0,-7 0-3 0,-1 0 0 15,6 0-2-15,-6 1 1 0,1-1-1 0,0 1 4 16,-3-1 1-16,6 2-1 0,-4-2-1 0,1 0 0 0,-3 0 2 15,10-2 2-15,-6 4-8 0,-1-4 5 16,-2 4-1-16,2 0-2 0,0-1 2 0,-1-2 0 16,1 2-1-16,-1-1-2 0,2-1-6 0,1 2 11 0,-2-2-3 15,0 2 1-15,-3-1-2 0,5 0 0 0,-1 3 4 16,0-3-2-16,4 0-1 0,-6 2-1 16,3-2 2-16,1-2 3 0,-4 1-1 0,1 2-3 0,1-1 2 15,-1 0-1-15,1 2 4 0,-1-2-4 0,6 0-4 16,-6 0 7-16,6-3-3 0,-6 1 0 0,6 4 2 15,-7-4-2-15,2 2-3 0,-1-1 3 0,6-1 1 16,-5 0-3-16,-1 4 4 0,5-2-1 0,-6-2-6 16,1 2 4-16,0 0 5 0,0 2-5 15,5-4 1-15,1 2-1 0,-1-1 3 0,-5 2 0 0,5-2-3 16,0 1 3-16,-4-1-2 0,6 1 4 0,-7 0-4 16,0 0 1-16,6-1 1 0,-1 0-4 0,-5 1 1 15,6 0 2-15,-1 0-4 0,-4-3 1 0,5 6-2 0,-8-3 4 16,6 0-1-16,-2 1 2 0,3-2-1 15,-2 1 0-15,-2 0-1 0,-1 0 1 0,0 0-2 16,0 0 1-16,3 0-4 0,-3 0 6 0,1 1-2 16,2-1 2-16,-5 0-1 0,7-1 0 0,-5 2-1 0,-2-1 2 15,3 0-1-15,-2 0 2 0,2 1-2 16,-4 0-2-16,5-2 1 0,2 1 2 0,-5 1 1 0,7-1-5 16,-8 0 3-16,3 0 0 0,-3 0-2 0,1 0 2 15,1 0-3-15,0 1 6 0,0-1-3 0,0 2 2 16,5-2 0-16,-2 2 0 0,-3-2-3 0,0-4-1 15,1 6 2-15,-1 0-1 0,5-2-2 0,0 1 4 16,-1 1 1-16,0-4-2 0,1 2 1 0,1 0 0 16,-6 2-2-16,5-2 1 0,1 0-1 0,-6 0 2 15,1 0 2-15,4 1-9 0,-5-2 6 0,1 2 1 16,4 1 1-16,-1-2-2 0,-5 2 0 0,8-2-2 16,-8-2 2-16,6 4 2 0,0-2-1 0,-5 0-1 15,0 1 1-15,6 0 0 0,-3-1-4 0,-2 3 1 0,5-3 3 16,-6 1 1-16,5-2-5 0,0 1 2 0,-4 1 2 15,4 0 1-15,-6-2 0 0,6 1-1 16,-6 0-7-16,-1 0 6 0,3-1-1 0,-1 2 2 0,5-2-1 16,-4 1 6-16,-1 0-4 0,-1 0-1 15,-1 0 2-15,0 0-1 0,2 0-1 0,-4 0 6 16,-2-3 2-16,-1 2-1 0,-10 1 1 0,19-1-4 16,-10 1 9-16,0-2 4 0,-9 2 0 0,16-2 2 0,-16 2 1 15,10-1 1-15,-10 1-3 0,0 0-1 0,12-3 0 16,-12 3-8-16,0 0 4 0,10-2-3 0,-10 2-14 15,0 0-16-15,0 0-21 0,0 0-30 0,0 0-21 16,0 0-49-16,0 0-231 0,0 0-402 0,0 0 179 16</inkml:trace>
  </inkml:traceGroup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7:13.57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56B0CA4-ED5F-4867-8259-1475479A2A49}" emma:medium="tactile" emma:mode="ink">
          <msink:context xmlns:msink="http://schemas.microsoft.com/ink/2010/main" type="inkDrawing" rotatedBoundingBox="6572,16667 15987,16654 15988,16854 6573,16867" shapeName="Other">
            <msink:destinationLink direction="with" ref="{2CC4AB7B-67A4-4C66-90CC-79FB00273465}"/>
          </msink:context>
        </emma:interpretation>
      </emma:emma>
    </inkml:annotationXML>
    <inkml:trace contextRef="#ctx0" brushRef="#br0">78 75 149 0,'0'0'156'0,"-9"2"-1"0,9-2-13 15,0 0-12-15,0 0-14 0,0 0 2 0,-12 3-9 16,12-3-5-16,0 0-4 0,0 0-8 0,0 0-4 15,-12 1-10-15,12-1-5 0,-10 1-2 0,10-1-4 16,0 0-5-16,-12 4-1 0,12-4-9 0,0 0-3 16,-7 4-5-16,7-4-5 0,0 0-3 0,-12 4-3 15,12-4-6-15,0 0 1 0,0 0-6 16,-5 4 4-16,5-4-4 0,0 0-3 0,0 0-1 0,0 0 2 16,0 0 4-16,0 0 5 0,0 0 2 0,0 0 11 15,0 0-4-15,0 0 2 0,15 10-4 0,-15-10-3 16,17 3-5-16,-4-3-1 0,-1 2-1 0,1-1 0 15,1 2-5-15,1-3 0 0,2 4-4 0,5-3 0 16,0 0-4-16,-5 2 1 0,5-2-2 0,-2 0 2 16,0 1-5-16,-5 0-1 0,10 1 3 0,-5 0-5 15,2-1 0-15,2-2 2 0,-6 4-3 16,2 0 0-16,-2-3 0 0,-1-1 2 0,5 1-4 0,1 2-3 16,-6-2 3-16,6-1 0 0,-2 0-4 0,1 2 5 15,1-3-3-15,-5 2 4 0,4 2-5 0,-5-6 4 16,6 2-3-16,1 1-1 0,-1-1 0 0,-6 0 0 15,6 1 3-15,0-3-3 0,-6 2 0 0,0 0-2 16,-2-3 2-16,7 0 4 0,-8 4-4 0,4-4 1 0,-1 3-1 16,0-2 3-16,0 1-5 0,0 2 2 0,4-2-1 15,-4 1 3-15,-1 0-1 0,-2-2 0 16,4 3 1-16,-2 0-3 0,0-1 1 0,-1 1 3 16,1 1-5-16,0-2 4 0,-2 0 1 0,-2 1-3 0,2 1 0 15,1-2 3-15,0-1-3 0,-1 2 2 16,1 0-1-16,1-2 1 0,-3 2-1 0,2 0 3 0,-2 0-6 15,4 0 0-15,-3 0 2 0,2 0 3 0,0 0-2 16,2 0 1-16,-2-3 0 0,5 3-3 16,-5 0 1-16,1 0-2 0,0 0 4 0,0-1-1 15,6 1 1-15,-6 0-2 0,-2 0 4 0,2 0-2 0,1 0-1 16,-1 0-1-16,1 0 0 0,-1-2-1 0,1 0 1 16,-3 2 2-16,1-1-3 0,-1 0 3 0,1-1-2 15,1 2 0-15,-4 0 2 0,-1-2-4 0,5 4 3 16,-1-4 1-16,-2 2-2 0,1 0 0 0,2 0 0 15,0 2 3-15,-3-4-3 0,3 1 3 0,-2 0-3 16,2 1 3-16,0 0 7 0,-3 0-9 0,3 1 3 16,5-1 0-16,-5 1-1 0,0-1 0 0,-1 2-3 15,1-2 4-15,6 0-2 0,-8 2 0 0,1-1 2 16,2 0-2-16,-1-1-2 0,0-1 3 0,1 2-1 16,4 3 7-16,0-4-6 0,0 0 0 0,-5 1-5 15,1-1 3-15,-1 0-3 0,1 0 4 0,1 0-1 16,4 3-4-16,1-3 4 0,-9 0 3 0,3 0-3 0,4 0-3 15,1 0 3-15,1 0-1 0,-8 0 2 16,1 0-1-16,0 0-3 0,1 0 2 0,-2 0 2 16,-1 0 1-16,2 0-5 0,-2 2 3 0,1 0-3 0,1-2 5 15,-2-2-4-15,2 0-1 0,5 4 8 16,-5-2-6-16,-1 0 0 0,4 0 1 0,-3 0 1 16,6-2-2-16,-1 2 0 0,-2 0 0 0,-2 0-1 15,4 0 2-15,3-3-2 0,-3 3 4 0,2-1-4 0,-7 2 0 16,0-1 0-16,5 0 5 0,1 0-3 0,-9-1-1 15,3 1 0-15,0 1 1 0,0 2-1 0,-3-3-2 16,3-3 6-16,0 6-3 0,-1-3-3 16,1 0 7-16,0 0-5 0,0 0-2 0,0 2-1 0,-1-4 7 15,1 6-2-15,0-6-4 0,0 2 0 0,-3 0 5 16,4 0-3-16,-1 0 3 0,0 0-1 0,1 2-3 16,0-1 5-16,-2 0-2 0,1-1-3 0,0 0 2 15,0 3-2-15,0-3 0 0,-1 1 1 0,9 0 2 16,-11-1-4-16,3-1 5 0,1 1-2 0,-2 1 1 15,-2-1 2-15,2 1-2 0,1 0 0 0,-3 1-1 16,3-2-2-16,-3 0 1 0,1 0 0 0,1 3 0 16,-4-2 0-16,1 3 3 0,3-4-4 0,-1 0 6 15,-1 0-3-15,3 3-3 0,0-3-1 0,-3 1 2 16,3-1-1-16,-3 2 0 0,5-2-2 0,-4 2 5 16,-1-2-2-16,3 1 3 0,-3-1-6 0,3 0 6 15,-3 4-1-15,3-3-1 0,-3-1-4 16,3 1 6-16,-1-1-3 0,1 0 2 0,-3 1-2 0,0 2-3 15,2-3 2-15,-2 0 1 0,3 0 4 0,0 0-5 16,-2 0 0-16,-1 3 0 0,2-1 4 0,-2-2-1 0,3 1-3 16,0 2 2-16,-3-2 0 0,0 1 1 0,3-1-1 15,0-2 2-15,0 1-3 0,-1 0-1 16,4 1 0-16,0 1 3 0,-3-2-2 0,0 2 0 16,2-1 2-16,-5 2 2 0,8-6-4 0,-5 3-3 15,0 3 3-15,0-3 2 0,6-3-1 0,-1 6 4 0,-8-1-5 16,3-2 2-16,0 0-4 0,0 1 3 15,-1-1-2-15,6 2 2 0,2-4-4 0,-10 2 5 16,3 2-4-16,-1-2 4 0,1 0-5 0,-5 0 4 0,7 0-1 16,-5 4-3-16,3-4 8 0,0 1-2 0,0-1-5 15,-1 1 5-15,-1 0-6 0,1-1 2 16,1 0-2-16,-3 0 2 0,3 3-1 0,-4-3 3 16,5 0-1-16,-1 1 0 0,-4-1 0 0,4 0 0 0,6 0-1 15,-6 3 1-15,-3-3 0 0,3 0 1 0,0 0 1 16,-1 2-2-16,1-2 1 0,0 0-3 15,0 2 1-15,-1-4 0 0,-1 2 1 0,1 0 5 0,-1-2-4 16,1 2-3-16,-1 2-1 0,1-2 0 0,-1-2 5 16,1 2 3-16,-1 0-6 0,1 0 0 0,1 0-1 15,-1 2 2-15,0-4 0 0,0 4 0 0,1-4-3 16,0 2 3-16,-5 0-2 0,7 0 4 0,2 0-2 16,-4 0 0-16,0 2 0 0,0-2 0 0,2-2 1 15,2 4 4-15,-4-2-5 0,2 3 1 0,0-3 0 16,-2-1 1-16,3 1-5 0,-4-2 4 0,5 0-1 15,1 2 1-15,-5 0-4 0,0 0 5 0,-1 0-2 16,6 0 3-16,-5 2-2 0,1-2 2 0,2-2-4 16,-1 2 1-16,3 0-2 0,-5 0 0 0,6 0 1 15,-8-3 2-15,3 6-1 0,4-3-1 0,0 0-2 16,-5 0 4-16,4 0-1 0,-4 0-1 0,5 0 1 0,-8 0 0 16,5-4-1-16,7 4 6 0,-9 0-6 15,0-3 3-15,-1 3-1 0,6-1 4 0,-4 0-5 16,-1 1 0-16,5-5-3 0,0 10 3 0,-8-6-3 0,3-3 6 15,2 4-5-15,-2 0 4 0,8-2-4 0,-7 4 1 16,-1-5 1-16,-1 3 3 0,8 0-3 0,-9 0 3 16,7 0-5-16,-5 0 0 0,4-2 0 15,-5 2 3-15,4 2-3 0,-4-4 2 0,1 2-2 16,0 0 1-16,0 2 0 0,1-2 1 0,-4-2 0 0,3 2 4 16,0 0-6-16,-1 0 2 0,0 2 0 15,1 1 0-15,0-3-2 0,-2 0 2 0,1 0 0 16,-1 4 2-16,-1-1-2 0,2-3-2 0,-2 0-1 0,3 0 4 15,-3 3 2-15,-1-3-4 0,2 0 1 0,-2 0 2 16,0 0 0-16,3 1-1 0,-5-2-3 0,6 2 1 16,-4-2 1-16,0 1 1 0,4 0-1 15,-7 0 7-15,7-3-8 0,-2 2 0 0,6 0 6 0,-6 1-7 16,2 1 2-16,5-2 5 0,-8 0-5 0,3-3 1 16,0 4-1-16,0 0 2 0,6-5-4 0,-1 5 7 15,-5 0-5-15,6 0-1 0,0-3 1 0,0 3-4 16,-1-1 4-16,-1 1 2 0,1-4-3 0,1 4-2 15,1-4 2-15,-3 4 1 0,1-3 0 0,0 2 0 16,3-1 2-16,-2-1-1 0,2 3-3 16,1 0 1-16,-2-4 1 0,-1 4 3 0,4-1-4 0,-2 0 0 0,-1-2 0 15,2 1 0-15,-1 0 2 0,2 0-3 16,-3 1 7-16,0-2-3 0,2 3-7 0,-2-2 4 16,3-1 0-16,-2 0 1 0,2 3-4 0,-4 0 3 15,2-2 1-15,-2 2-3 0,4-1 3 0,-4 0 2 16,0-1-3-16,2-1 0 0,-2 1 2 0,3-2 2 15,-5 4-5-15,2-3 5 0,0 2-4 0,-1-1 4 16,0-1-3-16,0 0 0 0,-5 1 2 0,1 1-4 0,-1 1 0 16,0-2 1-16,1 2 1 0,-2-2 1 0,2-1 0 15,-2 3 0-15,2-1-3 0,-1 3 0 0,-3-3 1 16,3 0 1-16,1-1-2 0,-3 2 0 0,-2-2 3 16,3 2 0-16,-2 0-2 0,3 2 1 0,-2-4 1 15,-2 4 4-15,1-2-6 0,-1-2 0 0,0 2-2 16,3 0 5-16,-3 0-3 0,-2 0 5 0,3 0-6 15,-14 0 5-15,24 0-4 0,-15 0 1 0,5 0 2 16,-2 0 0-16,1 0-1 0,-13 0 0 0,18-4-2 16,-8 4 4-16,0-1 2 0,-10 1-4 0,18 0-1 15,-18 0 1-15,18-3 0 0,-9 3 2 0,-9 0 0 16,19-2-3-16,-12-1 1 0,-7 3 0 0,13-3-1 16,-4 2-2-16,-9 1-1 0,13-4 2 0,-13 4-1 15,16 0 2-15,-16 0-3 0,14-2 3 0,-14 2 3 16,14 0 0-16,-6-1-6 0,-8 1 3 0,15-2-2 15,-15 2 3-15,17-2-1 0,-17 2 1 0,14 0 1 16,-3 0-4-16,-11 0 0 0,18 0 4 0,-9 0-1 16,-9 0 1-16,18-2-2 0,-10 1-3 0,-8 1 3 15,16-1 6-15,-5-1-8 0,-11 2 4 16,15-2 1-16,-15 2-2 0,12 0-3 0,-12 0 2 0,13-1 0 16,-13 1 0-16,11-3 1 0,-11 3 1 0,11-2 0 15,-11 2-1-15,0 0-1 0,0 0 5 0,13 0-1 16,-13 0-2-16,0 0 1 0,0 0 3 0,10-3-4 15,-10 3 1-15,0 0 0 0,0 0 1 0,8-5 3 0,-8 5-3 16,0 0 4-16,0 0-4 0,14-1 0 16,-14 1-1-16,0 0 1 0,0 0 0 0,8-2 2 15,-8 2 3-15,0 0 0 0,11-3-6 0,-11 3 1 16,0 0 0-16,0 0-1 0,12-2-1 0,-12 2-1 0,0 0 1 16,10-3 0-16,-10 3-1 0,11-2-1 0,-11 2 2 15,0 0-2-15,11 0 0 0,-11 0 2 0,0 0 2 16,17 0-3-16,-17 0 0 0,8-1 0 0,-8 1 7 15,0 0-7-15,0 0-2 0,15 0 4 0,-15 0 1 16,0 0 3-16,0 0 7 0,9-2-3 0,-9 2 1 16,0 0-6-16,0 0 6 0,0 0-4 0,14-1 4 15,-14 1-4-15,0 0-1 0,0 0 6 0,9-4-4 16,-9 4-1-16,0 0-1 0,0 0 0 0,12-1-4 16,-12 1 1-16,0 0 5 0,0 0-3 0,12-4-4 15,-12 4 4-15,0 0-1 0,0 0-4 0,10-1 12 16,-10 1-7-16,0 0 8 0,0 0-3 0,0 0 3 15,0 0 3-15,12 0 7 0,-12 0-4 0,0 0 3 16,0 0 2-16,0 0 3 0,0 0-4 0,0 0-2 16,0 0 0-16,0 0 1 0,0 0 1 0,0 0 0 15,0 0 2-15,5-5-4 0,-5 5-6 0,0 0 1 16,0 0-5-16,0 0 2 0,0 0-1 0,0 0 0 16,0 0 9-16,0 0-19 0,0 0 4 0,0 0 2 15,0 0-30-15,0 0-13 0,0 0-23 0,0 0-23 16,0 0-38-16,0 0-42 0,0 0-50 0,0 0-86 0,-31-5-203 15,31 5-540-15,-8-4 240 0</inkml:trace>
  </inkml:traceGroup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7:16.9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7FF2B66-B73D-4BFD-AEA4-394051E33314}" emma:medium="tactile" emma:mode="ink">
          <msink:context xmlns:msink="http://schemas.microsoft.com/ink/2010/main" type="inkDrawing" rotatedBoundingBox="6601,9702 15879,9711 15878,9874 6600,9864" shapeName="Other"/>
        </emma:interpretation>
      </emma:emma>
    </inkml:annotationXML>
    <inkml:trace contextRef="#ctx0" brushRef="#br0">-4 156 136 0,'0'0'150'0,"0"0"-10"15,0 0-15-15,0 0-6 0,0 0-10 0,0 0-4 16,0 0-9-16,0 0-8 0,0 0-7 0,1-19-2 16,-1 19-9-16,0 0-2 0,0 0-6 0,0 0-7 15,0 0-1-15,0 0-1 0,0 0-7 0,0 0 1 16,0 0 1-16,0 0 1 0,-1-11-6 0,1 11 4 16,0 0 0-16,0 0-5 0,0 0 3 0,0 0-1 15,0 0-3-15,0 0-1 0,0 0-4 0,0 0-5 16,0 0-2-16,12-5 0 0,-12 5-3 0,10-1 0 15,-10 1-3-15,14-2 1 0,-5-2-1 0,-9 4-4 16,18 0 1-16,-7 0-2 0,0-3-4 0,-11 3 3 16,25 0-6-16,-12 0 0 0,1 4 0 0,3-2-1 15,-3-1 0-15,3 1-1 0,0-2-1 0,6 0 3 0,-2 1-6 16,2-1 1-16,-3 2 0 0,5 1 0 16,-2-3-1-16,0 0-2 0,-2 0 5 0,6 3-5 15,-2-6 2-15,1 3-4 0,-1 0 4 0,1-2-2 16,0-1-2-16,1 2-2 0,2 1 1 0,5-3 1 0,0-3 2 15,-7 6 0-15,-1-2-1 0,1 1-4 16,2-2 6-16,4 3-5 0,-7-3 0 0,1 3 2 16,1-1-2-16,-2 1 2 0,8-2 0 0,-8 5-2 0,1-3 4 15,-1 1-3-15,-1-1 0 0,3 0-1 0,-1 0 3 16,-1 2-2-16,1-2 3 0,8 3-3 0,-7-6 0 16,5 3 1-16,-7 0 0 0,10 0 0 0,-8 0-1 15,5-2 0-15,-6 2-1 0,8-2-1 0,-1 0 4 16,-10 0-3-16,2 1 0 0,-3-2 1 0,3 0 4 15,0 1-5-15,0 3 1 0,0-2-1 0,-3 0-1 16,1-2 2-16,-2 1-3 0,3 1 5 0,-2 0-3 16,0-3 2-16,1 3 0 0,-1 1 0 0,0 0-3 15,-1-1 1-15,0-2 0 0,0 3 1 0,-1 0 0 16,1 0 5-16,0 0-8 0,1 0 3 0,0-3 2 16,0 2-4-16,1 2 0 0,-3-2 0 0,3 1 4 15,-2 0-2-15,1 0-1 0,-1 0 2 0,2 0-2 16,-2-2 2-16,0 2 0 0,2-2-2 0,-1 2 2 0,-3 0-2 15,2-3 1-15,0 2 1 0,0-1 0 0,0-1-1 16,-1 2 1-16,1-2 0 0,0 2-1 0,1-1-2 16,-6 3 3-16,0-2-4 0,-1-2 3 15,8 3-2-15,-2-2 4 0,-6 0-4 0,2 2 2 0,-2-1 1 16,6 0 0-16,-4-1 0 0,-1 2-2 0,2-3 0 16,-2 2 2-16,2-2-2 0,3 3 3 0,-1-2-3 15,3 1 1-15,0-2-1 0,-2 6 0 0,0-6 2 16,-6 3 2-16,8-3-1 0,-2 3-1 0,-2 0-2 15,1-1 2-15,2 0-1 0,-3 0-1 0,5-2 3 16,-8 3-1-16,5-1-1 0,0 2-1 0,1-2-1 16,-1 1 2-16,2 0 3 0,-3 0-3 0,1-1 4 15,2 0-4-15,0-2 3 0,-1 3 0 0,2-1-2 16,1 1 0-16,-4 0 1 0,4-1 0 0,-6 2 2 16,7-1-2-16,-5 0-3 0,4 0 1 0,-4 0 0 15,1 0 2-15,-1 0-1 0,0 0 0 0,1 0 0 16,-1-1-1-16,0 1 0 0,-1 0-2 0,1 0 5 15,-4 1-1-15,0-2 0 0,5 1-1 0,-1 1 0 16,2-2 0-16,-8 0 3 0,1 2-5 0,8-5-1 16,-2 4 3-16,-1 0 0 0,0 0-2 0,1 0 0 0,-1 0 2 15,-3 0-1-15,5 0 2 0,-8 0-2 0,1 3 0 16,0-3 0-16,0-3-1 0,0 3 2 0,-1 0 0 16,-1 0-2-16,1 0 4 0,1 0-1 0,0 0-2 15,0-2 1-15,0 4 0 0,-1-2-3 16,-1 0 3-16,1 0-3 0,1 0 3 0,0 0-1 0,-3 0 0 15,5 0-3-15,-4 0 4 0,1 0-3 0,1 0 1 16,0 0 1-16,0 0-2 0,0 0 2 0,-1 0 2 16,1 0 0-16,0 0-1 0,6-2 1 0,-9 2-2 15,8 0-2-15,-5 0 4 0,6-2-3 0,-6 2 0 16,8 2 1-16,-3-4 0 0,1 4 1 0,-1 0-2 16,-1-2 3-16,3-2-5 0,-2 4 4 0,-5-2-1 15,9 3 0-15,-2-2 0 0,-3 0 0 0,3-1 0 16,0 0-1-16,0 1 2 0,-1 2-2 0,2-3 2 15,-2 0 0-15,2 1-1 0,-2-1 1 0,-1 0-2 16,0 0 3-16,1 0-1 0,-1 1 0 0,1-2-2 0,-6 2 0 16,8-1 1-16,-3 0 0 0,-4 0 2 15,6 0-4-15,-2-1 2 0,-1 0 0 0,3 1 0 16,0 1 0-16,-2-1 0 0,2 0-2 0,-3 0 2 16,3 1-1-16,-1-1 1 0,2 1 0 0,-2 2 0 0,2-3 0 15,1 1 3-15,-4 4-5 0,2-5 3 0,-1 0-5 16,2 0 2-16,1 0 1 0,-3 0 3 0,-1 0-1 15,1 3-1-15,-1-3 0 0,3-3 2 16,-2 6-2-16,-1-2 1 0,2 0-1 0,0 0 2 0,-8 2-3 16,9-3 1-16,-4 1-1 0,3 0 2 0,-1 1 2 15,3 1-4-15,-5-3 3 0,2 1-2 16,-1-1 3-16,1 0-4 0,-1 0 0 0,1 2 2 0,-1-2-3 16,3-2 3-16,-4 2-1 0,3 4 1 0,-1-4-2 15,-1 0 3-15,3 0-2 0,-2 0 3 0,-1 0-4 16,1 3 2-16,-1-3-2 0,3 1 1 0,-2 0-1 15,3-1 2-15,0 1-1 0,-3 2 2 0,0-3-4 16,3 1 2-16,0-1-2 0,-2 1 0 0,2-1 0 16,1 0 2-16,-1 0 3 0,-4 4-3 0,5-4-1 15,-2 0 5-15,-2 1-7 0,0-1 4 0,1 3-1 16,-3-3-1-16,7 2-1 0,-8 0 1 0,2-1 3 16,1-1-2-16,-1 3 1 0,-5-3-1 0,8 3-2 15,-8-3 2-15,6 1 0 0,-5 2 3 0,4-3-5 0,0 0 1 16,-5 2-1-16,4-1 2 0,3-2 2 0,-5 3-4 15,-2-2 0-15,7 0 4 0,-3 0 0 16,-3 2-2-16,4 1-1 0,0-2 0 0,-1-1 3 0,1 1-3 16,-6 0 0-16,3-1-1 0,-1 0 5 0,6 3-5 15,-3-1 2-15,-4-2-1 0,5 0 2 0,-6 1 3 16,1-1-3-16,1 1 1 0,-1-1 1 0,5 0-5 16,-4-1 2-16,4 0 2 0,-7 1-2 0,2 1-2 15,5-2 3-15,-4 1-3 0,2 2 3 0,-1-2-2 16,3 0 3-16,-5 0 0 0,6 0 2 0,-1 0-5 15,-3 2 3-15,1-2-2 0,2 0-2 0,-6 2 3 16,8-2-2-16,-2 0 1 0,1 1 1 0,-1 0 3 16,0-1-7-16,1 0 1 0,-2 0 3 0,2 0-1 15,1-1 0-15,0 2 2 0,0-2 0 0,-1 4-5 16,1-3 1-16,-2 0 0 0,0 0 2 0,1 0 0 16,-2 0 0-16,2 0-1 0,1 0 0 0,1 0 2 15,-8 0-1-15,5 0 0 0,-2 0 0 0,4 0 0 0,-8 0 0 16,6-2 1-16,1 2-2 0,-1 0 1 0,-5 0 0 15,0 0 2-15,0-1-1 0,0 1-3 16,3 0 4-16,-3 0 0 0,0 0-4 0,-2-1 2 16,0-1 0-16,0 2-1 0,1-2-1 0,-2 1 3 0,-1 1-2 15,2-1 1-15,-2 1-1 0,-3 0-1 0,3 0 1 16,1 0 2-16,-1-2 0 0,-1 2-1 16,0 0 0-16,-12 0-1 0,23-3 0 0,-14 3 0 0,5 3-1 15,-2-3 3-15,-1-3-1 0,-11 3 2 0,20 0-3 16,-11 0 1-16,-9 0-1 0,17 3 1 0,-7-6 3 15,-10 3-3-15,17 0 0 0,-17 0-3 0,18 0 5 16,-18 0-3-16,13 0-1 0,-13 0 2 0,16 3 2 16,-9-3-2-16,-7 0 0 0,17 0-2 0,-7-3 2 15,-10 3-1-15,12 0 0 0,-12 0 2 0,16 3 1 16,-16-3-2-16,16 0 0 0,-8 2 1 0,-8-2-1 16,16 1 1-16,-8-1-2 0,-8 0 3 0,16 0-2 15,-16 0 3-15,15 1 0 0,-15-1 3 0,13-1 2 16,-13 1 1-16,12 1 2 0,-12-1-1 0,10 4 2 0,-10-4 1 15,0 0 3-15,13-4-3 0,-13 4 5 16,0 0-1-16,0 0-1 0,0 0-1 0,0 0-3 16,0 0 3-16,0 0-3 0,12 2-2 0,-12-2 2 15,0 0-3-15,0 0-2 0,0 0-1 0,0 0-1 0,0 0-2 16,0 0 1-16,0 0 2 0,0 0-2 16,10 0 0-16,-10 0 4 0,0 0-4 0,0 0-2 15,0 0-1-15,9 2-1 0,-9-2-1 0,0 0-12 0,0 0-13 16,10 1-21-16,-10-1-16 0,0 0-26 0,0 0-33 15,0 0-47-15,0 0-238 0,0 0-440 0,0 0 195 16</inkml:trace>
  </inkml:traceGroup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7:19.61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DF64DA6-18FA-4E7E-9C17-8D156DEADAD4}" emma:medium="tactile" emma:mode="ink">
          <msink:context xmlns:msink="http://schemas.microsoft.com/ink/2010/main" type="inkDrawing" rotatedBoundingBox="6563,10871 15993,10984 15991,11142 6561,11029" shapeName="Other"/>
        </emma:interpretation>
      </emma:emma>
    </inkml:annotationXML>
    <inkml:trace contextRef="#ctx0" brushRef="#br0">15 95 104 0,'0'0'160'0,"-9"-4"-12"0,9 4 2 16,0 0-12-16,0 0-5 0,0 0-7 0,0 0-4 16,0 0-6-16,0 0-1 0,-7-5-8 0,7 5-6 15,0 0-5-15,0 0-12 0,0 0-8 0,0 0-7 16,0 0-5-16,0 0-6 0,0 0-7 0,0 0-6 16,0 0-8-16,0 0-1 0,0 0-4 0,0 0-2 15,0 0-4-15,0 0 1 0,0 0 1 0,0 0-3 16,0 0 0-16,0 0-1 0,0 0-1 0,38 3-3 15,-29-3-1-15,6 0-1 0,-2 0 0 0,4 0-2 16,0 2 0-16,5-2-5 0,1 0 1 0,0 3-3 0,1-3 0 16,-1 3 3-16,3-3-7 15,0 3 2-15,2-3 0 0,-1 1-1 0,-1 0 0 0,11-1 0 16,-11 2-1-16,10-4 1 0,0 4-2 0,1-4 1 0,1 1 0 16,2 1-2-16,-1-4 0 0,1 4 0 0,3 0-2 15,-2-2 0-15,2-2 2 0,1 2-1 16,-4 2 0-16,4-4-1 0,-3 0 2 0,0 3-3 0,-2 0 1 15,0-2 1-15,-2 1 0 0,1 2 0 0,-4-1-2 16,3-2 0-16,-4 3 0 0,-6 0-1 0,8 0 2 16,-9-2-2-16,1 2 0 0,0-3 3 0,8 2-2 15,-9 1 1-15,1-3-2 0,-2 6 1 16,0-3 0-16,10 0 0 0,-12-3 2 0,1 3 1 0,0-2-5 16,2 2 2-16,2-1 0 0,-3-2 2 0,10 3-1 15,-7-1-2-15,6 0 5 0,-6 1-7 0,-2 0 5 16,9-1-3-16,-1-2 5 0,-6 3-5 0,-2-2-1 15,6-1 4-15,-4 0-4 0,0 0 1 0,6 2 0 0,1-2-2 16,-8 2 2-16,8-1 1 0,-8 2-1 16,-1 0-1-16,3 0 1 0,4 0 3 0,1 0-2 0,-10-3 1 15,3 3-2-15,-2-2-1 0,0 2 4 16,3 0-1-16,7 2-2 0,-9-2 0 0,9 3 0 0,-8-3 0 16,7 0 2-16,-8 1-2 0,9-5 1 0,1 4 0 15,-3 0 3-15,5 0-3 0,-3 3-3 0,0-3 4 16,-8 0 1-16,8-3-1 0,-9 3-3 0,1 0 5 15,9-2-3-15,-13 1 0 0,11 1 3 0,-8 0-2 16,-3 0 0-16,3 0-2 0,2-2 1 0,-2 1 4 16,-1 1-3-16,-1-2-1 0,5 1 2 0,-1-1 0 15,0 2-1-15,6-4-3 0,-6 3 2 0,-3-1-1 16,3-1 5-16,-3 3-3 0,3 0 2 0,1 0-7 16,-3 0 1-16,2-2 3 0,-1 1 0 0,-1-2 0 15,1 3 1-15,-4 0 0 0,3 0-3 0,1 0 5 16,-2 0-5-16,3 0 0 0,-5 0 2 0,2 3 1 15,1-3-2-15,1 0 2 0,-1 0 2 0,-3 0-3 16,4-3-1-16,-1 3 1 0,0 3 0 0,1-3-2 16,6 0 2-16,1-3 0 0,-8 6 0 0,0-3 2 15,3 0-3-15,5 0 0 0,-8 0 1 0,7-3-2 16,3 3 4-16,-12 0-2 0,4 0 2 16,6 0-2-16,2 0 2 0,-9 0-1 0,-1 0-3 0,2 0 3 15,-1-2-2-15,7 1 0 0,-8 0 3 0,2 1-1 16,1 1 0-16,-2-2 1 0,4 5-1 0,-6-4 0 0,0 0-3 15,-2 0 3-15,4 0-1 0,-1 0 0 0,0 3 1 16,-1-3-4-16,3 1 0 0,-4 1 4 0,10-2 0 16,-8 3-2-16,0-2 3 0,1-1-1 0,1 1 0 15,-2 3 1-15,10-3 3 0,-7 2-4 0,-2-3-4 16,1 2 4-16,-2-1-1 0,10-2 0 0,-11 2 1 16,1 1-2-16,-1-1 1 0,2 1 0 0,-1-2 1 15,-1 0-1-15,1 0 1 0,-2 3-2 0,-1-2 2 16,2-1 0-16,-2 0 0 0,-3 1 0 0,3-2 1 15,-1 2-2-15,-5 3 0 0,7-4 1 0,-3 0 3 16,-2 1-7-16,3-1 3 0,-3 1 2 0,2-1-2 16,-4 2-1-16,0 0 4 0,7-1-4 0,-2-1-1 0,-4 2 1 15,2-1-1-15,2-1 3 0,-6 2 4 16,8-2-7-16,-2 3 1 0,2-2 1 0,-1 0 0 16,3 0 0-16,-4-1 0 0,1 0-2 0,-1 0 0 15,4 4 2-15,-4-3-1 0,3-1 3 0,-3-1-3 16,-2 0 0-16,0 1 0 0,3 0 4 0,-1 1-4 0,-5 0 2 15,2-3-1-15,-2 3 0 0,2 0 0 0,3-2-2 16,-1 2 1-16,3-1-1 0,-1 0 2 0,1 1 0 16,0 2 1-16,1 1 1 0,1-4 0 0,1 0-2 15,0 0 1-15,8 2 1 0,-3-2-1 0,-5 3 2 16,-4-2-2-16,2 1 0 0,2-2-1 0,-2 3 2 16,-1-2 0-16,2 0-1 0,-3 1 2 15,0 1-3-15,-1 0 2 0,2-3 0 0,-1 2 2 0,-6-2-3 16,-1 0 0-16,6 0 0 0,-5 0 1 0,4 0-1 15,-4 0 2-15,5 3-3 0,0-2 6 0,-1 1-4 16,-4-2 0-16,-1 0 2 0,1 3 0 0,6-6-2 16,-3 7 1-16,4-1-1 0,-6-1 3 15,5 0-2-15,0-2 0 0,-1 0-1 0,1 2 2 0,2-2 2 16,-3 5-1-16,0-4-2 0,1 1 5 0,2-2-3 16,-3 0 0-16,1 4 1 0,0-3 1 0,-1 1-1 15,3 0 0-15,-3 0 1 0,0-2-2 0,-1 2-1 16,0-2 3-16,4 0-2 0,-10 5 0 0,7-5 1 15,-5-2-3-15,6-1 6 0,-1 6-6 0,0-3 1 16,1-3 3-16,-1 3 2 0,-1 0-5 0,-4 0 0 16,1 3 1-16,5-3-2 0,-1-3-1 0,0 3 3 0,1 3 1 15,-1-3-2-15,-4 2-2 0,4-2 7 16,0 1-4-16,1 1 0 0,1-2-1 0,-1 1-1 16,0 1-2-16,-1-2 3 0,1 1-2 0,1-1 1 0,-4 1-2 15,5-1 1-15,-5 3 1 0,4-6-1 16,-8 5 2-16,6-1-2 0,0 1 0 0,-4-2-4 0,4 1 3 15,-5 1 2-15,1 1-1 0,-1-3-1 0,6 1-1 16,-3-1 0-16,2-1 2 0,-4 2-3 0,-2-1 0 16,1 0 2-16,0 0 1 0,6 5-1 0,-6-5 4 15,1 2-4-15,-1-2 2 0,-2 1-2 0,0-2 4 16,0 1-3-16,-2 0-1 0,0-2-2 0,2 2 3 16,-3 2-2-16,4-5 4 0,-7 4-3 0,5-4 1 15,-14 3-1-15,18-3 1 0,-7 0-4 0,-11 3 1 16,19 0 1-16,-10 0-2 0,-9 0-1 0,16-3 3 15,-7 4-2-15,2-2-1 0,-11 1 6 0,18-3-1 16,-18 3-5-16,17 0 1 0,-8-2 3 0,-9 2-2 16,14 0 0-16,-5 2 2 0,-9-2 1 0,14-3-2 15,-14 3 0-15,16 1-2 0,-6-1 1 0,-10 0 2 0,18 0-3 16,-5 2 7-16,-3-1-6 0,1 1 2 16,-2-1-2-16,1 1 1 0,3-2 1 0,-2 4-1 15,0-2 2-15,-11-2-2 0,13 0 3 0,-4 2 1 0,-9-2-4 16,15 1 4-16,-8 2 1 0,-7-3 0 0,0 0 1 15,14 2 6-15,-14-2-3 0,0 0 2 0,14-2-1 16,-14 2 1-16,0 0-3 0,13 0 2 16,-13 0-4-16,0 0 2 0,13 0 1 0,-13 0-2 0,14 0-2 15,-14 0 3-15,13 0-1 0,-13 0 2 0,13 2-5 16,-13-2 0-16,14 0 0 0,-14 0 1 0,12 2-2 16,-12-2-3-16,11 0 3 0,-11 0-2 0,9 2 3 15,-9-2-3-15,0 0 0 0,0 0 4 0,15 0-3 16,-15 0 1-16,0 0 0 0,0 0-2 0,0 0 0 15,0 0 0-15,0 0 2 0,0 0 1 0,0 0-3 16,0 0-6-16,0 0-12 0,0 0-20 0,-34 11-23 16,22-11-36-16,0 1-37 0,-4-1-54 0,-6 0-258 15,9 0-480-15,-9 2 213 0</inkml:trace>
  </inkml:traceGroup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7:22.66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AB12772-46ED-4777-89A7-93562EF4808C}" emma:medium="tactile" emma:mode="ink">
          <msink:context xmlns:msink="http://schemas.microsoft.com/ink/2010/main" type="inkDrawing" rotatedBoundingBox="6512,12384 15856,12505 15853,12742 6509,12620" shapeName="Other"/>
        </emma:interpretation>
      </emma:emma>
    </inkml:annotationXML>
    <inkml:trace contextRef="#ctx0" brushRef="#br0">24 157 98 0,'0'0'105'15,"0"0"-1"-15,0 0-3 0,0 0-4 0,0 0-1 16,0 0-2-16,0 0-9 0,0 0 6 0,-7 6-13 0,7-6-1 16,0 0-5-16,0 0-9 0,0 0-8 0,0 0 2 15,0 0-8-15,0 0-6 0,0 0-5 16,0 0 5-16,0 0-11 0,0 0 2 0,0 0-1 0,-11-9 4 16,11 9 0-16,0 0 5 0,0 0-3 0,0 0 1 15,0 0 3-15,-8-9 0 0,8 9 0 16,0 0-1-16,0 0 0 0,-1-8-5 0,1 8-3 15,0 0 1-15,0 0 0 0,0 0-1 0,0 0-3 0,1-15-2 16,-1 15 0-16,0 0-5 0,4-10 2 0,-4 10 1 16,0 0-4-16,4-13 2 0,-4 13-3 0,0 0 0 15,1-11 2-15,-1 11-4 0,2-8 1 0,-2 8 0 16,0 0-1-16,6-10 3 0,-6 10-2 0,0 0 4 16,3-8 1-16,-3 8 0 0,0 0 2 0,0 0-4 15,0 0 8-15,0 0-7 0,2-9 3 0,-2 9-3 16,0 0-1-16,0 0-2 0,0 0 4 0,0 0-8 15,0 0 0-15,0 0-5 0,0 0-2 0,0 0-1 16,0 0-2-16,0 0 1 0,0 0 0 0,0 0-2 0,0 0-1 16,11-2-3-16,-11 2 2 0,0 0-1 15,0 0 2-15,18 2 1 0,-18-2-1 0,15 0 1 16,-15 0-3-16,18 1 2 0,-5-1 0 0,-2 2 0 16,5-2 0-16,-2-2-2 0,3 2 0 0,6 0-2 0,-1-1 2 15,1 1-2-15,-1 0 1 0,1 1-1 0,1 1 1 16,-1-2-3-16,0-2 4 0,0 2 2 0,1 0-3 15,-2 2-2-15,1-1 1 0,-1 3-4 0,1-5 4 16,-6 2 0-16,6 0-2 0,0 0 0 0,1-1 2 16,-3 3 0-16,3-1 0 0,-1-2-1 0,2 2-1 15,2 0 1-15,1-2 2 0,6 0 0 0,0 0-3 16,1 0 0-16,-8 0 0 0,8-2 2 0,-9 2 2 16,9 2-6-16,-1-2 4 0,3 0 0 0,-2-4-1 15,0 4-1-15,0-1 1 0,2 1-2 0,-1-1 1 16,0-3 1-16,1 4-2 0,0-2-1 0,0-1 1 15,2 2 2-15,1-1-1 0,-1 1 2 0,-3-1-2 16,5-1 1-16,-3 1-1 0,-2-2 0 0,5 1 1 16,-7 0-1-16,3 2-1 0,0 0 2 0,-1 2-1 0,-3-2 2 15,3 1-2-15,-7 0 2 0,6-2 3 16,-8 2-8-16,8 0 4 0,-8 3 0 0,1-4-1 16,6 2 0-16,2-2 2 0,-13 2-4 0,4 0 2 0,8-2-2 15,0 2 2-15,-1-1-3 0,0 0 3 0,3 3 0 16,-1-7 2-16,1 5-3 0,-1-1 0 15,3 0 3-15,1 0-2 0,-1 4-1 0,-2-4 2 16,1 1-2-16,2-1 2 0,-3 0 0 0,2 0-2 0,2 0 1 16,-1 1-1-16,-1-2 1 0,-1 2 1 0,3-1 4 15,-2 3-7-15,1-3 5 0,-7 1-4 16,3-2-1-16,-2 1 0 0,-6-3 2 0,9 3-2 0,-12-1 3 16,9-1-1-16,-6-1-2 0,8 2 1 0,-11 0 0 15,11-1 1-15,-4 0 1 0,5 2-1 0,-1-4 0 16,-3 2 0-16,-4-1-2 0,7 0 3 0,0 3-1 15,-10 0-1-15,10-3 10 0,-8 2-9 0,6-1-1 16,0-1 3-16,2 3-4 0,-13 0 2 0,13-3-2 16,-2 2 3-16,-6 1 0 0,8 1-3 0,-10-2 1 15,10 1 1-15,-9 0 1 0,2 0-3 0,4 1-1 16,-7-1 1-16,8-1 0 0,-6 1 3 0,6 1-2 16,2-2 3-16,-2 1-2 0,2 0-2 0,-3 0 3 15,2-2-2-15,1-1 1 0,-2 3 0 0,-1 0 0 0,4-1 0 16,-4 0-3-16,-4 0 5 0,4-2 0 0,-10 3-4 15,4 0 1-15,-3-1 2 0,0 1-3 16,0-1 3-16,-3 1-3 0,1-2 3 0,2 2-1 16,-8 0 2-16,9 0-4 0,-2 0 1 0,-1 2-2 0,-2-1 4 15,0-1-4-15,0 1 3 0,2-2-2 0,-1 2 3 16,0-1-2-16,-1 4 3 0,1-3-3 16,-4-1 2-16,4 1-1 0,1-1-1 0,0 0 1 0,-3 3 1 15,-5-1-1-15,3-2 0 0,1 4 1 0,-2-4-2 16,-2 3 0-16,0-2 2 0,0-1 1 0,3 0-1 15,-3-1-1-15,1 2 1 0,-1 0 0 0,3-2-2 16,-1 2 0-16,1-2 1 0,-3 0 0 0,8 1 4 16,-5 1-5-16,5-2 2 0,1 1-4 0,-1 0 2 15,1 1-3-15,2 0 5 0,-2-1-1 0,4 0-1 16,-3 1-1-16,3-1 5 0,-4 0-6 0,3 4 3 16,1-3 0-16,-3 0 0 0,11 2 0 0,-8-1 0 15,-3 2 1-15,4-4 2 0,6 2-4 0,-6 1 2 16,4 1-1-16,-3-3-1 0,-3-1 2 0,10 5 2 15,-8-3-1-15,6-1-2 0,-1 4-1 0,-7-5 4 16,8 3-4-16,-10-3 2 0,2 1-3 0,2 2 2 16,0-2 1-16,-3 0-2 0,3 0 3 0,-5 2-4 15,3-3 2-15,-2 2-1 0,1-2 0 0,-2-2 4 0,-1 2-1 16,1 1-2-16,-1 0 0 0,-1-1 0 0,2 2 0 16,0-4 0-16,-1 2 1 0,1 2 0 15,-1-2-1-15,2 0 0 0,-2-2-1 0,3 4 0 0,-3-2 1 16,4 2-2-16,-1-2 3 0,-1 3-1 0,2-2-1 15,0 1 1-15,-3 0 2 0,0 1-2 16,3-2 2-16,-3 2-1 0,3-2-2 0,-4 2 1 0,5-1-1 16,-5 0-1-16,-1-1 1 0,2 0 2 0,-1 1 0 15,-5-4-2-15,6 4-1 0,0 0 3 0,1 1 0 16,-10-1-1-16,5 1 2 0,-2-2-1 0,0 1-1 16,1-2 1-16,4 4 0 0,0-3-1 0,-4 0-1 15,4 3 1-15,0-3 2 0,2 0 1 0,0 2-4 16,0-1 3-16,-1-1 0 0,4 0 1 0,-1 1-3 15,1 1 3-15,1-3-1 0,6 2-1 0,0 2-2 16,-8-3-2-16,0 0 4 0,3-1-2 0,-3 0-1 16,0 0 2-16,2 0 0 0,-2 4 1 0,1-4-2 15,-3 1 1-15,3-2-1 0,-3 1 0 0,1 1 3 16,-3-2-4-16,2 1 3 0,1 0-1 0,-2 0-1 16,-2-3 3-16,1 6-2 0,0-6 0 0,-6 3 1 15,6-1 0-15,-4 2-1 0,4-1 2 0,-1-1-1 16,-4 1 1-16,6 1 2 0,-6-1-1 0,0 0 2 0,-2 3-4 15,2-3-1-15,-3 1 3 0,2 1-1 16,0-2 2-16,-1 0 0 0,0 1-1 0,1-1 1 16,-2 0 1-16,1 0-2 0,0 2-1 0,0-4 0 15,-3 4 3-15,1-2-5 0,-3 0 3 0,5 0 1 0,-3 0-4 16,1 0 3-16,0 0-3 0,-13 0 3 0,22 0-3 16,-9 0 4-16,-3 0-1 0,2 0 7 0,2 0-9 15,-5 0 1-15,5 3-1 0,-5-3 0 0,-9 0-1 16,21 0 2-16,-10 0-1 0,1 1 0 0,0-1 1 15,-2 0-4-15,-10 0 6 0,19 0-4 0,-8 0 2 16,0 0-3-16,0 0-1 0,-11 0 1 0,18 2 1 16,-11-2-1-16,4 0 2 0,-1 3-2 0,3-2 1 15,-1-1 1-15,1 0-3 0,1 2 2 0,-1 1 1 16,0-2 0-16,1 0-1 0,-3 0-2 0,4 2 3 16,-4-2 2-16,3-1-4 0,-5 2 2 0,7 1 0 15,-4-3-4-15,3 4 6 0,-2-2-4 0,-3 1 0 16,1-2 1-16,2 1-1 0,-3 1 4 0,-2-2 0 15,2 1-3-15,-10-2 3 0,17 1-3 0,-9 1 3 16,-8-2 2-16,12 0 1 0,-12 0-3 0,12 0 0 16,-12 0-1-16,10 0 5 0,-10 0-3 0,12 3-1 15,-12-3 1-15,0 0 0 0,12 1-3 0,-12-1 2 16,0 0 1-16,14-1 0 0,-14 1-1 0,0 0 2 16,0 0 0-16,11 1 1 0,-11-1-4 0,0 0 3 0,0 0 1 15,12-1-1-15,-12 1 0 0,0 0 4 0,0 0-1 16,0 0 1-16,0 0-2 0,12 0 1 0,-12 0-1 15,0 0-4-15,0 0 1 0,0 0 1 0,0 0-3 16,0 0-1-16,0 0 0 0,0 0 0 0,0 0 1 16,0 0 1-16,0 0-2 0,9-3-1 0,-9 3 0 15,0 0-1-15,0 0 2 0,0 0-6 16,0 0-8-16,8 6-26 0,-8-6-19 0,0 0-28 0,0 0-35 16,0 0-63-16,0 0-91 0,-28 5-158 0,15-5-469 15,-2 0 209-15</inkml:trace>
  </inkml:traceGroup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7:25.4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9366A3A-639A-4793-BA26-EF97B1382C5F}" emma:medium="tactile" emma:mode="ink">
          <msink:context xmlns:msink="http://schemas.microsoft.com/ink/2010/main" type="inkDrawing" rotatedBoundingBox="6621,13834 15878,13927 15877,14025 6620,13932" shapeName="Other"/>
        </emma:interpretation>
      </emma:emma>
    </inkml:annotationXML>
    <inkml:trace contextRef="#ctx0" brushRef="#br0">0 71 109 0,'10'-3'155'0,"-10"3"-6"15,0 0-8-15,12-2-20 0,-12 2-4 0,11-4-12 0,-11 4-6 16,10-2-6-16,-10 2-14 0,11-1-6 15,-11 1-9-15,13-2-2 0,-13 2-8 0,13 0-6 0,-13 0-5 16,16-1-1-16,-16 1-3 0,21 1-2 0,-13-1-3 16,6 0 1-16,0-1 0 0,3 2-7 0,1-1-10 15,-1 0 6-15,1 0-3 0,4-1 1 16,1-2-5-16,0 3 1 0,1-1-3 0,-1 0 5 0,-1 1-7 16,0-1-1-16,1-2-5 0,-1 3 3 0,1 0-3 15,0 0 3-15,-1-2-4 0,3 1 5 16,-3-1-6-16,2 1 5 0,1-1-4 0,0 1 1 0,0-1-1 15,1 1-2-15,0 1 0 0,1 0-2 0,-1-3-4 16,10 2 8-16,-9 2-3 0,0-2 0 0,7 0-4 16,-7 1 3-16,9 0 2 0,-11-1-6 0,2 2 4 0,8-2-10 15,-8 2 11-15,-1-2 2 0,1-2-4 16,9 3 0-16,-1 0 3 0,-8-2-4 0,1 1 0 16,7 1-1-16,0 0 1 0,-8 0 3 0,9-2-3 0,-1 4 2 15,-8-2 0-15,12 0 0 0,-2 0-2 16,2 0 0-16,-5-2 0 0,3-1 0 0,1 2 3 15,-2 0 0-15,-1 1 0 0,0-2-2 0,-1 2 4 0,0-1-2 16,-8-1-2-16,0 2 0 0,9 0-3 0,-8 0 7 16,0-2-2-16,-1 2 0 0,1 0-3 0,1-1 2 15,6-2 0-15,2 3-1 0,-13 0 5 16,12 0-6-16,0 0 2 0,1 0-3 0,0 0 7 0,-1-2-1 16,0 2 2-16,2-1-1 0,-1 1 7 0,-10 0-3 15,10-3-5-15,1 3-1 0,-2 0 3 0,-11 4 2 16,4-4 2-16,0 0-1 0,5 0-2 0,-7 2-6 15,0 1 5-15,9-2-6 0,-11 3 2 0,1-3 5 16,2-1-4-16,-1 3-4 0,-4 0 5 0,6-2-3 16,-2 1 2-16,6-1 0 0,6 4-4 0,-13-4 7 15,1 1-3-15,9 2 3 0,0-4-3 0,-10 2-2 16,11-2 2-16,0 1-3 0,-1-1-1 0,1 2 1 0,-3-1 4 16,1-2-3-16,2 2 2 0,-7 1-1 0,4-1 3 15,-8 1-1-15,3-2 3 0,0 0-2 0,-2 0 0 16,13 0 0-16,-13 3 2 0,10-2-1 0,0-1-3 15,-10 0 3-15,1-1 2 0,8-2-3 0,1 6 7 16,-2-6 0-16,2 6 1 0,-10-6 1 0,10 3-3 16,-12 3-1-16,11-6 3 0,-8 3-1 15,7 0 0-15,-8 0-1 0,0 0 2 0,3 0-1 0,-5 0-4 16,3 0 0-16,-1 0-1 0,2 0 1 0,-4 0-1 16,2 4-2-16,-1-4 2 0,1 0-2 0,-3 1-2 15,1-1 0-15,1 0 2 0,1 0-4 0,-3 0 1 16,2 0 2-16,-2 4 2 0,1-4-3 0,1 3-4 15,1-3 2-15,0-2 0 0,1 2 1 0,-2 0 1 16,12 0-2-16,-1-1 4 0,-10 2-7 0,10-5 2 16,-10 4 0-16,2 3-3 0,-3-3 5 0,3-3 0 15,8 3-3-15,-10 0 3 0,-2 0-2 0,2 0-2 16,-1 0 1-16,-2 0 1 0,2 3-2 0,-2-3-6 0,-1 0 5 16,2 0 2-16,0 0 4 0,1 1-2 15,0-2-1-15,-2 2 1 0,4-1 1 0,-3 0-2 16,3-4-2-16,-2 8-1 0,4-5 4 0,7 2-6 0,-2 1 4 15,-1-5 0-15,1 0 3 0,-8 2-1 0,-2 5-1 16,2-4 0-16,8-3 0 0,-7 2 0 0,-2 1-1 16,-3 0 1-16,2 0 2 0,-2 0-2 0,1 1-2 15,1 2 3-15,5-3-1 0,-7 0 0 0,1 0 3 16,-1 1 0-16,3-1-8 0,-2 0 3 0,-1 0 2 16,-2 2 2-16,5-2-4 0,-2 0 1 0,-1 3 3 15,1-2-3-15,-2-1 0 0,0 3 2 0,6-3-2 16,-4 2 1-16,2-2 2 0,-2 0-5 0,-1 4 1 15,0-4 3-15,-2 0-4 0,2 5 4 0,2-5-1 0,-2 1-2 16,2 0 1-16,-1 2 1 0,1-2 2 0,-3 0-2 16,4 2 1-16,-2-3 0 0,2 2-1 0,-2-2-1 15,2 0 1-15,-2 3 0 0,1 0-3 0,0-3 0 16,1 4 2-16,0-3-1 0,2-1 0 0,7-1 1 16,-11 2 2-16,1-1-1 0,2 2-7 0,1-4 8 15,-1 4-2-15,0-2 2 0,0 0 0 16,-2 2 3-16,5-1-9 0,-5-1 9 0,2 0-6 0,3-1 1 15,-5 1-3-15,1 0 3 0,0 0 3 0,0 1-7 16,0 2 9-16,-1-6-2 0,2 3-1 0,-3 0-1 16,0 0 1-16,1 3 0 0,1-3-1 0,0-3 2 15,-2 3-3-15,2 0 2 0,-2 3-1 0,-1-3 0 16,0 0 1-16,1 0-2 0,0 0 2 0,-1 0-1 16,0 0-1-16,-1 2-1 0,1-4 2 0,0 2 0 15,-5 0-6-15,1 0 6 0,-1 2-1 0,-1-1 3 16,1 1-6-16,1-2 5 0,4 0-1 0,-5 0-1 15,4 0 2-15,-5 1-1 0,1-1 2 0,5-3 1 0,-3 5-6 16,-2-2 2-16,5 0 0 0,-5 0 2 0,5 1-1 16,-5-2-3-16,6 1 4 0,-2 1 0 15,-6-2-6-15,7 2 8 0,0-2-2 0,1 1-2 0,-2-2 0 16,-2 4-1-16,1-2 0 0,-2-2 2 0,0 1-1 16,4 2 1-16,-4-1-4 0,-1 0 6 15,-2 0-2-15,1 0 0 0,4-1 0 0,-4 1-2 0,1 0 0 16,-3 0 0-16,1-2 0 0,1 2 2 0,-3-3-2 15,4 3-1-15,-5-1 2 0,4-1-1 0,1 2 3 16,-4 0 0-16,3-3-3 0,0 4 0 0,-1-2 1 16,1 1-2-16,-1-1 4 0,2-2-2 0,-1 3 0 15,0-2 2-15,1 2-3 0,-1-1 0 16,1 1 1-16,-3 1 1 0,3-1-1 0,-2 0-1 0,2 0 0 16,0 0 0-16,-3 0-2 0,3 0 0 0,-2 0 5 15,2-1 2-15,0 4-6 0,-1-5 1 0,0 2-4 16,-1 2 5-16,2-2 0 0,-4 0-1 0,3 0 2 15,-3-2 1-15,1 4-8 0,0-2 7 0,1 0-1 16,0 3 0-16,-1-3-1 0,-3 1 2 0,2-1-1 16,0 1 2-16,2-2 3 0,-4 2 0 0,2-2-3 15,-1 4 0-15,1-3 0 0,-4 2 2 0,4-2-1 16,-3 0 0-16,3 1-1 0,-13-1 4 0,15 0-3 0,-7 3 3 16,-8-3-3-16,16 0-1 0,-16 0 1 0,12 0-1 15,-12 0-4-15,12 0 5 0,-12 0-6 0,10 2 6 16,-10-2 0-16,11 1 0 0,-11-1 2 0,9 2-1 15,-9-2 2-15,10 1-7 0,-10-1 6 0,0 0 2 16,10 2-4-16,-10-2 5 0,0 0-8 0,0 0 8 16,0 0-5-16,12 0 2 0,-12 0-2 0,0 0 2 15,0 0-4-15,0 0 2 0,0 0-3 0,0 0 2 16,0 0-1-16,0 0-4 0,0 0 3 0,0 0-9 16,0 0-17-16,0 0-19 0,0 0-33 0,0 0-32 15,0 0-59-15,-34 9-233 0,24-8-435 0,-4-2 192 16</inkml:trace>
  </inkml:traceGroup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7:28.46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5A27C4C-1D88-4AF8-985B-C40AD1D0AD1C}" emma:medium="tactile" emma:mode="ink">
          <msink:context xmlns:msink="http://schemas.microsoft.com/ink/2010/main" type="inkDrawing" rotatedBoundingBox="6566,15493 15930,15656 15929,15748 6564,15584" shapeName="Other"/>
        </emma:interpretation>
      </emma:emma>
    </inkml:annotationXML>
    <inkml:trace contextRef="#ctx0" brushRef="#br0">0 10 106 0,'0'0'118'0,"9"-2"-16"0,-9 2-2 16,0 0-16-16,0 0-3 0,0 0-7 0,12-2-5 0,-12 2-3 15,0 0-1-15,0 0-9 0,10-1-6 0,-10 1 3 16,0 0-4-16,0 0-4 0,12 0-3 0,-12 0 0 16,0 0 2-16,0 0-14 0,0 0 11 0,0 0 2 15,13-1-1-15,-13 1-5 0,0 0 1 0,0 0-8 16,12-3 0-16,-12 3 0 0,0 0-4 0,13 0-1 15,-13 0-1-15,11-2-3 0,-11 2-4 0,0 0 0 16,18 0-3-16,-18 0 6 0,14 0-5 0,-4 0 1 16,-10 0-1-16,22 0 0 0,-6 0-3 0,-3 0 2 15,0 0 0-15,2 0-2 0,-1-1-3 0,6 1-1 16,-5 0 4-16,5 0-3 0,3 0 4 0,-3 3-5 16,0-5 0-16,0 2 2 0,-3 0-2 0,7 0 4 15,-8-1-5-15,6 2 9 0,-4 1-14 0,4 1 2 16,0-3 2-16,-4 0-1 0,4 1 0 0,-2-1-2 15,2 1 2-15,2-1-2 0,-1 0 1 0,1 1 4 16,1-1-7-16,4 0 7 0,-3 0 3 0,2-1-4 16,-1 1-3-16,0 0 3 0,-1 1 1 0,9 0-3 15,-12-1 1-15,-1 2-1 0,4-2-4 0,-1 4 5 0,-1-3-1 16,-1 0-3-16,1-1 2 0,1 0 5 0,0 3-6 16,-3-2-1-16,2-1 3 0,0 2-4 15,2-2 1-15,-2 0-1 0,-1 1 0 0,1 1 2 16,-1-2-3-16,-1 1 1 0,1 1-1 0,0-2 3 15,0 0-2-15,-1 3-2 0,2-3-4 0,0 0 6 0,-1 2 3 16,3-2-9-16,-1 1 7 0,3-1-3 0,-1 1 11 16,-1-1-5-16,1 0-2 0,-2 1-1 0,1-1 1 15,-1 1-2-15,3-2 1 0,5 2 1 16,-7 2 3-16,9-3-3 0,-7-3 0 0,-2 6 1 16,0-2 3-16,1-1-7 0,-2 1 4 0,2 0 2 0,0-1 3 15,-3-1-10-15,1 2 1 0,2-2 6 0,-2 2-5 16,0-1 0-16,1 3 5 0,1-3-4 0,0 1 3 15,-1 2 0-15,3-3 0 0,-2 0-4 0,8-3-1 16,1 3 3-16,-3 0 0 0,2-1-1 0,-1-2 7 16,1 2 6-16,1 1-1 0,-1-1 5 0,1 0 1 15,0-2-1-15,-2 3-4 0,0 0 2 0,1-1-2 16,-9 1-4-16,10 0-1 0,0-1-1 16,-1 1 4-16,-8 0-4 0,7 0 2 0,-8 1-4 0,0-1 0 15,-2-1-1-15,2 1 0 0,-4 0-1 0,6 0 1 16,-6-1 1-16,7 2 0 0,-7-1-3 0,4 0 0 15,-3 1-2-15,4 0-1 0,-3-1-2 0,4 3 4 16,-4-1 1-16,3-3-5 0,2 0 4 0,-1 1-2 0,3 1 2 16,5-1-3-16,-2 1 3 0,2-1-4 15,-10 0 4-15,10-1-4 0,-1 1-1 0,0 0 5 16,-10-1 1-16,13-2-3 0,-6 2 3 0,2 1-6 16,-6 0 2-16,6-1-1 0,1 1 0 0,1-1 0 0,-3 0 3 15,-8 1 2-15,1 0-4 0,-3-2-1 16,1 2 3-16,2 0-2 0,-1 0 0 0,-1 0 0 0,0 0 0 15,-2 0 0-15,1 0 2 0,-1-3-5 0,-2 3 6 16,2 0-6-16,0 0 2 0,0 0 3 0,-1 0-3 16,3 3 3-16,0-6 0 0,0 3-2 0,-1 0 0 15,5 0-1-15,-3-2 3 0,1 2 0 0,1 0-2 16,-1-1-1-16,8 1 1 0,2 0-2 0,-10 0 1 16,7-2 2-16,-8 1 1 0,-2 1-5 0,2 0 3 15,0 1-3-15,-5-1 2 0,6 0 1 0,-7 2 0 16,3-2-1-16,-3 0 5 0,-2-2-4 0,0 4 1 15,-3-2-2-15,5 0 2 0,-2 0-3 0,-3 0 5 16,3 0-4-16,0 1 2 0,0-1-1 0,6 2 0 16,-6-2-3-16,0 0 3 0,5 3 0 0,1 0-1 15,-6-4 1-15,7 1 1 0,-1 0-2 16,-1 1 3-16,4-2-1 0,-1-1 0 0,1 2-1 0,1 0 2 16,-4 0-4-16,1 0 1 0,2 0 2 0,0 0-2 15,1 2 1-15,-1-2-2 0,0 1 2 0,-2 0 1 16,2-1-3-16,-1 0 2 0,-1 1 0 0,0 0 1 15,-1 2-4-15,-1-2 4 0,0 0-1 0,1 0 2 0,-6 2-5 16,5-3 4-16,-6 1 0 0,4 2 0 16,-3-3-4-16,5 0 5 0,-7 2-2 0,2-2-1 15,2 0-1-15,3 3 3 0,0-3-3 0,-1 0 5 16,1 1-3-16,-3 1 2 0,4 0-2 0,-1-2-2 16,3 0 2-16,1 0 1 0,-3 0-2 0,1 1-2 15,-2 0 6-15,2-1-4 0,3 1 0 0,-4-1 1 16,2 0 0-16,-2 2 2 0,4-2-3 0,-1 2 2 0,0-1-5 15,-2 2 4-15,-1-6-1 0,2 6 4 0,-2-1-1 16,-1 1 1-16,1-2-4 0,-1 1 3 0,2 1-1 16,-6-2-1-16,0 2 0 0,1-1 2 0,3-2-4 15,-4 2 2-15,-1 0 2 0,2 3 1 0,-1-4 0 16,-1 1-2-16,0 1-3 0,-4-2-1 0,4 2 1 16,-1 0 2-16,2-3 5 0,-1 3-3 0,0-3-2 15,4 0 2-15,-5 2-2 0,8-2 3 0,-6 0-3 16,5 1 3-16,-4 2-3 0,5 0 0 0,-2-2 0 15,2 0 0-15,3-1 3 0,0 0-6 0,7 2 3 16,-7 2 5-16,-1-4-6 0,-2 0 0 0,4 1-2 16,-4-1 2-16,4 3 2 0,0-3-2 0,-4 0-1 15,3 0 2-15,-2 3-2 0,-1-3 3 0,0 3 0 16,0-1 1-16,-1-1-6 0,2 1 6 0,-2 2-3 16,-6-3 2-16,5 0-1 0,-4-1 0 0,1 1 2 15,3 2-5-15,2-5 1 0,-3 2 3 0,1 2-3 16,2-1-1-16,-5 1 5 0,4-2 0 0,1 1-2 15,1-1 1-15,-1 0-3 0,0 4 1 0,2-4 1 16,-3 1 2-16,3 1-1 0,9-4-2 0,-9 2-1 16,-3 0 2-16,3 0 2 0,1 0-3 0,-3-1 0 0,0 1 6 15,12 0-7-15,-12 1 3 0,1 1-3 16,-2-4 4-16,0 4 2 0,-1-2-4 0,-5-2 1 16,0 2-1-16,5-1-1 0,-5 1 2 0,-3 0 1 0,4 0-3 15,-3 0 1-15,1-2 1 0,-1 4-1 16,1-4 2-16,-1 2-4 0,0-2 2 0,0 2-2 15,1-1 4-15,-2 1-3 0,1 0 2 0,-2 0-1 0,3 0-1 16,1-3-1-16,-5 1 4 0,4 1-1 0,-2 0 0 16,3 0-2-16,-2 0 6 0,0 1-6 15,-1 0 0-15,0 0-1 0,2-3 4 0,-4 2-4 16,1 1 3-16,2 1-2 0,-3-2 2 0,-1-1 1 0,-11 2-9 16,22 0 7-16,-13-1-1 0,2 1-1 0,0-2 5 15,-11 2-3-15,22 0 1 0,-12 0-2 0,-10 0 3 16,17-3-3-16,-17 3-3 0,15 3 4 0,-4-3 1 15,-11 0 1-15,22-3-2 0,-12 6 2 0,-1-3-1 16,5 0-4-16,-1 0 5 0,-3 0-2 0,-10 0 2 16,22 0-3-16,-14 0 6 0,4 2-1 0,-12-2 1 15,18 0 1-15,-9 0 0 0,0 0 2 16,-9 0 2-16,22 1-4 0,-13-1 5 0,3 0-5 0,-5 2-2 16,-7-2 6-16,18 0 0 0,-7 1-2 0,-1-1-2 15,-10 0 1-15,19 3 1 0,-8-3-7 0,-1 0 7 16,-10 0-2-16,18 0 6 0,-10 1-8 0,-8-1 0 15,17 1 3-15,-8-1 2 0,-9 0-3 0,16 0 0 16,-8 0 2-16,-8 0 1 0,16 1 5 0,-16-1-6 16,18 0 4-16,-12 1-4 0,-6-1 4 0,13-1 1 15,-13 1-2-15,14 0 1 0,-14 0-1 0,9-1 1 0,-9 1 0 16,0 0-1-16,15 0 1 0,-15 0 0 0,0 0-6 16,7-2 3-16,-7 2-4 0,0 0 5 15,0 0-2-15,11-3-1 0,-11 3-2 0,0 0 1 0,0 0-3 16,0 0 0-16,0 0-4 0,0 0-9 0,0 0-21 15,0 0-24-15,0 0-39 0,0 0-26 0,0 0-48 16,0 0-247-16,0 0-449 0,0 0 198 0</inkml:trace>
  </inkml:traceGroup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7:32.65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8A5EE0B-38A1-4624-A3EA-1E0DEF8EA2A3}" emma:medium="tactile" emma:mode="ink">
          <msink:context xmlns:msink="http://schemas.microsoft.com/ink/2010/main" type="inkDrawing" rotatedBoundingBox="7889,16638 8104,8471 8320,8477 8105,16644" semanticType="verticalRange" shapeName="Line">
            <msink:sourceLink direction="with" ref="{9188B677-6B5C-4E3D-9D53-54B89E5A5C5E}"/>
            <msink:sourceLink direction="with" ref="{411C0107-077D-4688-A8A5-EFAAAAFFCA20}"/>
            <msink:sourceLink direction="with" ref="{37D62C89-C2B3-4609-B974-07F46F815E6B}"/>
          </msink:context>
        </emma:interpretation>
      </emma:emma>
    </inkml:annotationXML>
    <inkml:trace contextRef="#ctx0" brushRef="#br0">121 23 53 0,'0'0'139'0,"4"-7"-9"16,-4 7-5-16,0 0-5 0,0 0-14 0,0 0-9 15,4-10 5-15,-4 10-10 0,0 0-6 0,0 0-5 16,0 0-4-16,0 0-3 0,0 0-8 0,0 0-2 16,0 0-3-16,0 0-14 0,0 0-2 0,0 0-1 15,0 0-4-15,0 0-5 0,0 0-2 0,4-6-5 16,-4 6-8-16,0 0 8 0,0 0-3 0,0 0-3 15,0 0-2-15,0 0 0 0,0 0 0 0,0 0-4 16,0 0 2-16,0 0 2 0,0 0-12 0,9 15 9 16,-9-15 1-16,0 0-3 0,4 8-2 0,-4-8-2 0,4 7-10 15,-4-7 12-15,2 7-4 0,-2-7 1 0,4 11 1 16,-4-11-1-16,0 10-4 0,0-10 1 16,0 13 1-16,0-13 1 0,-2 13-2 0,2-13-3 0,-2 14 2 15,1-6 3-15,1-8-4 0,-4 15 2 0,4-6-2 16,0-9 5-16,-2 16 3 0,-1-9-3 0,3-7 1 15,-3 15-3-15,2-7 0 0,-3 0-1 16,4-8 1-16,-1 15 0 0,-2-6-5 0,2-1 2 0,1-8 2 16,-1 16-4-16,1-9 2 0,0-7-2 0,-3 15 2 15,3-15 1-15,3 15 0 0,-3-6-4 0,0-9 4 16,0 15 0-16,1-5-2 0,-1-1 0 0,0 2-1 16,1-1 1-16,-1-10-2 0,0 17 3 0,0-11-2 15,0-6-2-15,0 19 4 0,0-13-3 0,0-6 0 16,-1 15-1-16,1-5 4 0,0-10-4 0,0 17 1 0,0-8 0 15,-1 0 0-15,1-9 0 0,0 16-2 16,-3-6 0-16,3-10 3 0,0 14-2 0,0-14-1 16,3 14 2-16,-3-14-2 0,1 13 6 0,-1-5-8 15,0-8 1-15,1 15 1 0,-1-8 1 0,0-7 1 16,3 14 1-16,-3-14 0 0,1 14-1 0,-1-14 0 16,0 12-4-16,0-3 7 0,0-9-6 0,0 15 0 15,0-15 4-15,0 12-4 0,1-3-1 0,-1-9 1 0,3 16 3 16,-3-9-1-16,0-7-2 0,3 15 1 0,-3-9-2 15,0-6 2-15,1 15 3 0,-1-8-2 16,3 5 2-16,-3-12-5 0,0 16 4 0,1-8 0 0,0 1 1 16,-1 0-3-16,0-9 2 0,-1 20-2 0,5-12 1 15,-4-8-2-15,0 13 1 0,1-1 1 0,-1-12-3 16,-1 16 7-16,1-8-8 0,0-8 1 0,0 18 4 16,-3-9 1-16,3 3-3 0,3-1 0 0,-3-2 0 15,1 1 2-15,0 1-3 0,-1-1 1 0,0-10-1 16,2 21 1-16,-4-9-2 0,4-2 3 0,-2 0 0 15,0-2 0-15,0 4-1 0,0-3 1 0,2-1 1 0,-2-8 2 16,1 21-4-16,-1-12 0 0,2 3-1 16,-2-2 1-16,2 5-2 0,0-4 5 0,-2 1-5 15,1 2 4-15,-1-3-2 0,0 2 3 0,0-1-5 16,1 2 0-16,-1-1 1 0,3 1 1 0,-3-1-1 16,1-1 2-16,0 0 1 0,-1-1-2 0,3 4 0 15,-3-3 0-15,0 1 4 0,0-1-2 0,1-1-2 16,-2 2-1-16,1 0 2 0,0-1-1 0,0-3 0 0,0 3 0 15,0 0 2-15,0-12-2 0,0 18 2 0,1-6 0 16,1 0-2-16,-1-6-1 0,-1 5 2 16,2-1-2-16,-2 1 2 0,0 2-2 0,0-1 0 0,2 0 0 15,-1-2 4-15,-1 2-4 0,3 0 3 0,-3-3 1 16,0 3-2-16,-3 0 1 0,6 1-4 0,-3-1 2 16,0-1 0-16,0 3 2 0,0-1-2 0,-3 2 2 15,3-5-3-15,3 5-2 0,-3-4 1 0,1 2 3 16,0 2 1-16,-1 3 0 0,0-6-2 0,0 3 0 15,3 0 0-15,-2 0 1 0,-1 0-2 0,1 1 0 16,1-4 3-16,0 3 0 0,-1-4-2 0,1 3 0 16,2-1 5-16,-3 1-5 0,0-3 2 0,2 3 1 15,-2 0-2-15,-1-2-1 0,1-1-3 0,2 3 6 16,-3-2-2-16,1-1 0 0,-2 2-3 0,-2-5 4 16,3 5-4-16,0-1 3 0,0-3 6 0,0-9-9 15,0 22 1-15,-1-12 1 0,1 0 1 0,0 2-1 16,0 1 0-16,0-3 0 0,1-2-1 0,-1 6 6 15,0-14-8-15,3 18 5 0,-2-5-4 0,1-1-1 16,-1-3 2-16,1 3 3 0,0-1-2 0,-1-2-2 0,-1 3 7 16,0 1-4-16,3-1-1 0,-2-2 0 15,-1 3 2-15,0-1 0 0,0 1-3 0,0 0 3 16,2-4-2-16,2 4 0 0,-2-2 1 0,0 1-2 0,0 1 0 16,-2-2 2-16,1 4-3 0,1-5 2 0,0 2 2 15,0-4 0-15,-2 5-1 0,0-4 1 0,3 6-1 16,-6-4-1-16,6 0-3 0,-3 3 5 0,-3-2-2 15,6 0 1-15,-2 1 1 0,-1-4-3 0,0 3 0 16,0 0 3-16,0 2-4 0,0-1 4 0,0 0-1 16,-1 1-1-16,1 1-1 0,0-3 2 0,0 0-1 15,1 3-1-15,-2 0 1 0,1 0 2 0,-3-2-1 16,2 1 0-16,1 2 1 0,0-1 1 0,0-1-4 16,0-1 5-16,-1-1-4 0,-1 3 3 0,0 0-1 0,2-1-1 15,0 1 1-15,0-1-1 0,0-2 0 16,-1 0 0-16,1 0-1 0,1 2 1 0,-1-2-1 15,0 3 0-15,0-3 1 0,0 1 1 0,0-3 0 16,0 3 0-16,0-1-1 0,2-1 1 0,0 0 1 16,-2 3 0-16,1-2-3 0,-2-1 0 0,1 2 4 15,1-1 0-15,0 0-3 0,-1 2 3 0,3-2-2 16,-2-2 2-16,-2 4-3 0,2-3 2 0,0 2-3 0,-1 0 2 16,3 1 3-16,-6-1-1 0,3 0 1 0,0 1-1 15,-1-1-2-15,0-1 1 0,1 3 0 16,0-4 0-16,-3 1 0 0,2 1 1 0,1 0-1 15,-1 3-2-15,-1-3 2 0,2-1-2 0,0 0 0 0,-2 1 1 16,4 0 1-16,-4 0-3 0,2 1 1 0,2-3-1 16,-2 0 2-16,0 1 0 0,0 1 0 0,-2-1-1 15,1-1 2-15,2 1 3 0,-2 1-5 16,2-3 3-16,-2 3 1 0,2-1-2 0,-1-1 2 0,0-11-4 16,0 21 1-16,0-10-1 0,-1-1 2 0,2 1 1 15,-2 3-1-15,-1-2 2 0,0-1-4 0,0 2 1 16,2 0 1-16,0-1 1 0,0 1-2 0,-1-3 0 15,-2 2-2-15,2 0 3 0,1-12 2 0,-2 21-3 16,-1-9 1-16,2 0-1 0,-3 1 0 0,1-1-1 16,2 3 2-16,-2-3 1 0,1 0-3 0,-1 2 3 15,1-1-2-15,0-1 0 0,-2-2 4 0,3 4-5 16,-1-2 1-16,2 2-1 0,-3-3 1 0,2-3-2 16,-2 2 3-16,2 3-1 0,1-2 1 0,-1 0-3 0,-2 0 3 15,0-1-2-15,3 0 1 0,0-10 3 16,-3 18-5-16,1-6 3 0,1 0-1 0,-2 0 2 15,2-1-2-15,-3 2-2 0,2 0 2 0,-2-5-2 16,2 5 2-16,1-1 1 0,-1-3-3 0,-1 0 5 0,2 1-4 16,-3-1-2-16,4-9 2 0,-4 20-2 15,4-12 0-15,-1 5 5 0,-1-5-4 0,2-8-1 0,-4 17 1 16,3-8-1-16,0-2 2 0,-2 4-1 0,2-2 0 16,0 0 1-16,-2 0 0 0,1 2 0 0,0-1 1 15,-2 2-1-15,4-3 0 0,-3 0 1 0,1 3 1 16,1-2-3-16,-4 0 3 0,4 1-3 0,1-2 0 15,-4 3-3-15,2 0 3 0,1-3 2 0,-2 0 1 16,1 3-2-16,-3 1 1 0,1-3 0 0,1 1-3 16,-1-3 2-16,2 6 1 0,-2 0-2 0,0-2 2 0,1 3-2 15,1-1 0-15,-1 1-3 0,-2 4 8 16,1-5-7-16,3 1 1 0,-2 0 1 0,0 3 2 16,-1-2-2-16,1 3 2 0,-1-1-1 0,3-2 1 15,-3 0-2-15,3-1 2 0,1-1-3 0,-3 2-1 16,1 0 10-16,0-3-7 0,1 2-1 0,-2 0-2 15,2-2 4-15,0 2-3 0,-2-2 2 0,2 1 6 0,0-1-9 16,-1 1 0-16,0 1 3 0,0 0-2 0,1-1 0 16,-1 1-1-16,0-2 5 0,1 1-2 0,1 0-4 15,-1 1 3-15,1 0 1 0,-4 0-2 16,3 1-1-16,-2-1 2 0,3-1-3 0,-1 2 3 16,1-4 2-16,0 5-3 0,-2 2 1 0,2-4 0 0,0 7-1 15,0-8 1-15,0 1-1 0,2-1 3 0,-2 1-4 16,0-1 2-16,1-1-2 0,2 4 3 0,-2-3 0 15,0-1-2-15,-1 8 2 0,3-2 1 0,-3-2-4 16,1 1 4-16,0-3-3 0,1-2 3 0,-2-1 0 16,2 5-2-16,-1-4 2 0,1 1-3 0,0-1 1 15,1 2 3-15,-2 0-4 0,-1 1 3 0,3 0-4 16,-2-5 3-16,-1 6 1 0,1-3-1 0,-1 0-2 16,0 1 2-16,-1-1-2 0,2-2 3 0,-1 3-2 15,-1-2-2-15,1 2 3 0,1 1 1 0,-1-4 0 16,-1 3-4-16,0 0 4 0,-2 0-4 0,3 0 1 15,-1-2 2-15,2 1-2 0,-1 1 2 0,-1-2-1 16,0 2 1-16,-1-1 2 0,2 0 0 0,0 1-2 16,-2-1 0-16,2-1 0 0,-2 0-1 0,1 0 0 15,1-1 3-15,-2 0-4 0,2 3 3 0,0-2-2 0,-2-1 2 16,1 0-1-16,2 2-1 0,-1-4 2 16,0 4-2-16,2-3-2 0,-2 1 2 0,2-1 0 15,-1-1 1-15,1 5-2 0,0-5 1 0,1-2-2 0,-3 5 4 16,1 1 0-16,-1-1-1 0,3 0-2 0,-3 0 3 15,2-1-2-15,-2 3 1 0,3-5-1 0,-3 4 3 16,1 0-3-16,-1-1 2 0,0-3-1 16,0 2-3-16,2 2 3 0,0-1-1 0,-1 0 0 0,-2-2 1 15,2 4-1-15,-1-3 3 0,0 1-3 0,-1 2 0 16,1-1 0-16,-4 3 0 0,6-2 0 16,-4-4 2-16,2 2 0 0,-4 1-2 0,3-1 4 0,1 1-4 15,0-2-3-15,-1 3 3 0,-2-4 3 0,6 3-4 16,-7 2 4-16,3-2-3 0,1 1 1 0,-2-2-3 15,4 2 3-15,-2-1-1 0,0 2-2 0,0-5 5 16,0 1-2-16,0 1 2 0,1-1-7 0,-1 0 13 16,1 2-10-16,2-2 0 0,-2 1-1 0,-1-1 0 15,1 0 2-15,2 0-3 0,-2 4 3 16,3-4-5-16,-4 3-1 0,3-3-1 0,-2 3 1 0,-1-2 2 0,3 0-1 16,-2 0 1-16,0-1 3 0,2-2-2 0,-2 5-1 15,-1-9 4-15,1 6-4 0,1-1 4 16,0-1-4-16,1-1 3 0,-3 0-1 0,2 0 0 15,-2-9 1-15,2 19-2 0,-2-8 0 0,0 2 3 0,0-3-4 16,1 1 5-16,-1-3 0 0,0-8-2 16,0 18 1-16,0-6 0 0,0-2-1 0,0-10 1 15,0 18-3-15,-1-9 6 0,1-9-2 0,0 17 3 16,-2-4-4-16,2-13 5 0,-2 15-1 0,2-1-3 0,-1-5 5 16,-1 1 2-16,0-1-2 0,-1 1 1 0,2-2-4 15,-2 5 1-15,3-2 1 0,0-11 1 0,-1 19-3 16,0-13 0-16,1-6 2 0,-3 21 0 15,2-14-1-15,1 6-4 0,0 0 4 0,-2-3 0 0,1-1-3 16,2 6 1-16,-1-4 0 0,0 2 1 0,-1-1-3 16,1 0 1-16,0 2 0 0,0-1 5 0,-2 0-5 15,2-2-1-15,-2 2 3 0,4-4 0 0,-2 6-1 16,-2 0 0-16,2-5 0 0,2 4-2 0,-2-5 2 16,0 4-1-16,-2-1-1 0,2-12 2 0,0 20-4 15,0-8 3-15,0 0-2 0,0 1 3 0,0-2-3 16,2 2 2-16,-4-4-3 0,2 3 2 0,2-3 1 15,0 0-1-15,-2-9-2 0,3 18 5 0,-2-6-3 16,-1-2 3-16,3 0-4 0,-2 3-2 0,0-7 2 16,3 8 4-16,-4-5 1 0,0 3 1 0,0-12 0 15,3 16 2-15,-1-8 0 0,1 4-2 0,-1-1 1 16,0-3 0-16,-2 1-1 0,0-9 2 0,1 20 0 16,-1-11 4-16,1-1-8 0,-1-8 3 0,3 17-3 15,-3-9 2-15,0-8 1 0,0 17 5 0,1-10-1 16,-1-7 0-16,1 15-2 0,-1-15-2 0,3 12 4 15,-3-12-1-15,1 13 6 0,-1-5-10 0,0-8-1 16,2 11 4-16,-2-11-3 0,3 13 3 0,-1-8-4 16,-2-5 3-16,0 0-1 0,1 14-2 0,-1-14-4 0,4 8 4 15,-4-8 0-15,4 10-7 0,-4-10-14 16,0 0-21-16,2 6-33 0,-2-6-48 0,0 0-57 0,0 0-273 16,0 0-484-16,18-19 215 0</inkml:trace>
  </inkml:traceGroup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7:36.73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8A6B897-1A19-4B49-9B30-C39985679B28}" emma:medium="tactile" emma:mode="ink">
          <msink:context xmlns:msink="http://schemas.microsoft.com/ink/2010/main" type="inkDrawing" rotatedBoundingBox="9421,16628 9476,8439 9643,8440 9587,16629" semanticType="verticalRange" shapeName="Other">
            <msink:sourceLink direction="with" ref="{D83E990B-B586-431A-890E-126C85B5C4D3}"/>
            <msink:sourceLink direction="with" ref="{71CB4AE1-E755-4FCB-83D5-E9730DFB4A55}"/>
            <msink:sourceLink direction="with" ref="{37D62C89-C2B3-4609-B974-07F46F815E6B}"/>
            <msink:sourceLink direction="with" ref="{411C0107-077D-4688-A8A5-EFAAAAFFCA20}"/>
          </msink:context>
        </emma:interpretation>
      </emma:emma>
    </inkml:annotationXML>
    <inkml:trace contextRef="#ctx0" brushRef="#br0">111 48 112 0,'5'-4'140'0,"-5"4"-7"16,0 0-7-16,5-8-10 0,-5 8-9 0,0 0-9 15,6-4-4-15,-6 4-17 0,0 0-5 0,6-7-7 16,-6 7 0-16,0 0-10 0,0 0 1 0,6-8 2 16,-6 8-10-16,0 0-3 0,0 0-6 0,10-4-4 15,-10 4-4-15,0 0-1 0,0 0 0 16,0 0-2-16,4-6 1 0,-4 6 2 0,0 0 0 0,0 0 0 0,0 0 2 16,0 0-5-16,0 0 1 0,0 0-5 15,0 0-1-15,0 0-2 0,8-7-2 0,-8 7-1 16,0 0-2-16,0 0-4 0,0 0-1 0,0 0 0 0,0 0-3 15,0 0-1-15,0 0-2 0,0 0 1 16,0 0 2-16,0 0-1 0,0 0 0 0,0 0-2 0,0 0 1 16,0 0 0-16,0 0 0 0,0 0-2 0,5 19 2 15,-5-19 3-15,0 0-3 0,0 13 2 0,0-13-3 16,0 8 1-16,0-8 1 0,0 13 2 0,0-13-2 16,-2 12-1-16,2-12 2 0,-3 13-1 0,3-5 0 15,0-8 0-15,-4 17-1 0,4-9 3 0,0-8-4 16,-1 21-1-16,1-10-1 0,-3-1 5 0,1 1-1 15,0-1-1-15,2 5-1 0,0-4 2 0,-5 1-2 16,5 2-1-16,-5 1 2 0,2 0 1 0,0-2 0 16,0 1-1-16,-2 1-7 0,1 0 4 0,3-3 1 15,-3 4 5-15,-1-2-8 0,-1-2 8 0,4 3-5 0,-2-2-4 16,1-1 5-16,-2-1 1 0,1-1 1 0,2 3 0 16,-1-3-1-16,1 0-2 0,-4 0 0 15,5 1 1-15,-1-1-1 0,-1 3 5 0,3-2-3 0,0-11-1 16,0 18 3-16,0-6 0 0,0-4-3 15,3 1 3-15,-5 4-4 0,4-1 5 0,1-4-5 0,3 4 2 16,-6 1-1-16,5-3 1 0,-4 4-2 0,0-2 2 16,3 2 1-16,-1 0-2 0,-1-1 1 15,-2 2-3-15,3-2 3 0,-3 2-4 0,3 1-1 0,-3-1 4 16,0 1-5-16,0-2 1 0,1 0-1 16,-2 1 4-16,1-2-1 0,0 1 1 0,-3 0-1 0,3 1-3 15,0-2-3-15,-3-2 4 0,3 1 1 0,0 1 1 16,-2 1 0-16,4-1-2 0,-2 1 1 0,-2-1 0 15,1-1 1-15,2 0 0 0,-1 0-7 0,0 0 7 16,2 1-1-16,-2-1 0 0,3 0 0 0,0 1 0 16,-1 0 1-16,-2 0-1 0,1-2-2 0,2 2 1 15,0 1 1-15,-1 0 3 0,1-1-5 0,-1 0 3 0,0 1 0 16,-2-1-4-16,0 1 0 0,1 1 4 16,-1-2-1-16,1 2 0 0,2 1 0 0,-1-5 0 15,-2 3-2-15,0 1 5 0,0-2-3 0,0 0-7 0,3 3 3 16,-6-3 0-16,3-1 3 0,3 2-5 0,-6-1 6 15,3 1-1-15,0-2 4 0,-2 0-1 0,2 1-10 16,-4-1 9-16,4 0-4 0,0-1 1 0,-1 2 4 16,2-1-3-16,-2 3 3 0,1-5 1 0,1 3-5 15,-2 1-1-15,-1-1-1 0,2-2 2 0,-2 1 3 16,2 2-3-16,0-1 3 0,-3-1-7 0,1 0 4 16,4 3 6-16,-4-1-4 0,-1-1 0 15,3 1-2-15,-4-1 0 0,4 3 1 0,0-2 2 16,0 1-2-16,-1-2 0 0,0 2 1 0,-2 0-2 0,3 0-5 0,-3 0 6 15,1-5 0-15,1 7 1 0,1-2 0 16,0-3-1-16,-2 7 3 0,2-1-1 0,-1-4 0 16,-2 0-3-16,2 6-1 0,1-7 1 0,-4 2-1 0,4 2 3 15,0-4 0-15,0 6 2 0,0 1-5 0,0-3 1 16,0-4-4-16,-2 6 4 0,2-1 1 16,-6 0-1-16,3-1 2 0,0-1 2 0,3-1-4 0,0-1 4 15,0-1-5-15,0 0 3 0,0 1-1 0,0 2-1 16,0-3 0-16,0 0 0 0,0 0 3 0,0-1 1 15,0-1-6-15,-5 3 2 0,1-3 0 0,3 1 0 16,2 3-1-16,-1-4-1 0,4 2 4 0,-4-1 2 16,0-1-2-16,0 1-1 0,0 1 0 0,0 0-2 15,2 0 2-15,-2-2 1 0,3 2-1 0,-3-1 0 16,0 2 3-16,1-1-3 0,1 1 1 0,-2-1 1 16,-2-1-2-16,1 3 1 0,2-3 0 0,-1 2-1 15,2-1-1-15,-4 0 2 0,2 1-4 0,0-1 4 16,0-1-2-16,0-1-1 0,2 3 2 0,-2-1 1 15,0 0-2-15,0 0-2 0,0 1 2 0,0 1-1 16,2-1-4-16,-2-1 8 0,1 2-1 0,-1-1-2 16,2-3 2-16,-2 5 2 0,4-2-4 0,-4-2 0 0,0 0 3 15,0 0-3-15,2 1 4 0,-2 0-3 16,4 0-1-16,0-3 0 0,-1 5-2 0,0-6 4 0,0 6 0 16,0-2 4-16,-1 1-6 0,2-2 4 0,-1 4-5 15,-3-2 4-15,0-1-2 0,2 1 2 0,1-2 0 16,-3 3 1-16,2 0-3 0,-4-2 4 0,4 2-2 15,-4 0-2-15,4 0-1 0,-2 0 5 0,-2-1-9 16,2-1 5-16,0 3 2 16,0-1 0-16,0 0-2 0,-3 0-5 0,3 6 6 0,-2-8-2 0,-1 3 2 15,3-2 0-15,-3 0-3 0,3 1 4 0,0 1-3 16,-2 2-2-16,2-3 5 0,1-1 0 0,-1 2-3 16,-1-1 2-16,3-3-2 0,1 1 5 0,-3-1-7 15,3 2 5-15,-3 0-1 0,2-2 2 0,1 2-2 16,-3 0 1-16,0-1-3 0,0-1 3 0,2 0 0 15,0 3 1-15,-1 0-4 0,0-3 3 0,4 3 0 16,-5-4 1-16,0 3-5 0,3-1 2 0,-3 1 0 16,3-1 3-16,-3 2-4 0,1-1 2 0,1-1-4 0,-4-1 4 15,2 2-2-15,0-1-2 0,0 1-1 0,0-2 5 16,0 1-4-16,0-1 5 0,0 1-5 16,0 0 2-16,2-5 1 0,-2 3 3 0,0 2-4 0,0 0 0 15,-2-2 0-15,2-1 2 0,-1 3-1 0,1 1 0 16,0-3-3-16,-3 1 3 0,0 0 2 0,3 1-3 15,-5-2 0-15,4 2 3 0,0 0-3 0,-1-2 2 16,0 1-5-16,2-1 3 0,0 3 1 0,-3-2 1 16,1 0-3-16,4-2-1 0,-2 3 4 0,0-4 1 15,-2 4-2-15,2 0 0 0,0 1-1 0,-3-1 3 16,6-2-1-16,-6 1-2 0,3 1 0 0,-3-1 0 16,3 0 1-16,0-1 1 0,-1 1 0 0,1 0 2 15,-1 1-2-15,0 2-5 0,-2-4 6 0,3 3-3 0,-3-4 3 16,1 1 0-16,2 3-1 0,0-2 2 15,0 2 0-15,0-1 0 0,0 0-4 0,-1-1 3 16,2 0-3-16,-1 1 2 0,0 0 1 0,-1 1-5 0,1-4 4 16,1 6 1-16,-1-1-1 0,2-3 1 0,-2 3-2 15,-2 0 1-15,4-8-1 0,-2 6 1 16,3 2 2-16,-3-1-4 0,-3 0 1 0,6-1 0 16,-3 0 2-16,0 1-1 0,0-2 0 0,0 0-4 0,0 1 2 15,-3-1 3-15,6 2 0 0,-3-1-6 0,0 1 4 16,0-1 0-16,0 2-2 0,0-1 3 0,0-1-2 15,0 3 3-15,3-3-4 0,-6 1 0 0,3 1 2 16,0-1-2-16,0-1 2 0,0 0 0 0,3 7-1 16,-1-3 3-16,-2-4 0 0,0 2-5 15,1 5 1-15,-1-7 4 0,0 2-3 0,3 0 1 0,-3 1-1 16,0 1 0-16,0-2 1 0,3 5 2 0,-3 0-5 16,0-1 1-16,2-5 1 0,-2 2 1 0,3 2-1 15,-1 0 0-15,0 0-1 0,-1-3 4 0,3 5 1 16,-2 0-5-16,1-5-2 0,0 5 6 0,-3 1-4 0,3-1 2 15,-1 1-4-15,-1 0 5 0,-1-1-1 16,5 1 2-16,-5-8-2 0,3 8 0 0,-1-2-2 0,-2 2 3 16,2-1-2-16,0 0 0 0,0 2 0 0,-1-2 0 15,0 1 0-15,-1-7 2 0,0 7-2 0,-1 0 3 16,2 0-6-16,-1-5 6 0,0 5-2 0,0-6 0 16,0 6-1-16,-1-3 0 0,2-3-2 0,3 6 4 15,-4-2-2-15,0 2 1 0,0-4 1 0,3-3-1 16,-3 3-1-16,2-2 0 0,-2 1 0 0,0-2-1 15,0-1 1-15,1 1 1 0,-1-2 3 0,3 4 0 16,0-1-2-16,-3-3-1 0,0 1-2 0,1 1 2 16,-1-1 0-16,-1 1 0 0,1 0 0 15,0-1-1-15,1 1 4 0,-1-1-4 0,-1-4 5 0,1 4 0 16,0 0-6-16,-2 0 5 0,2 0-4 0,0-4 3 16,0 4-1-16,-1 0 0 0,1 0 3 0,-4 0-3 15,2-2 0-15,-1 3-1 0,3-2 1 0,-5-1-3 16,4 1 2-16,-3 3 1 0,4-5 5 0,-2 1-4 0,2 0-3 15,-2 2 5-15,2-1-5 0,0-2 4 16,-3 3-5-16,3-5 5 0,-2 7-2 0,2-3 2 0,-4 0-2 16,2-2 1-16,0 4-3 0,1-1 3 0,1-5-1 15,-3 7 3-15,0-4-4 0,1 3 2 16,-1-3-1-16,2-1 4 0,-2 1-4 0,1 1 4 16,-3-1-6-16,5 2 1 0,-8-2 1 0,4 2-2 0,1 0 1 15,1-3 0-15,-5 2 0 0,6 2 2 0,-3-7-3 16,4 5 0-16,-2 0 3 0,-2-1 1 0,-1 2-3 15,2-1 2-15,3-3-2 0,0 7 4 0,-3-8-4 16,1 5 0-16,-2-2-1 0,8 2 0 0,-9-4 1 16,5 2 2-16,-2 2-3 0,0-1 3 0,-1-2-1 15,3-1 1-15,0 2-3 0,-5 1-1 0,5 1 0 16,-4-3 0-16,0 3 4 0,2-3 0 0,0 5-6 16,2 1 4-16,-5-5 0 0,3 4 0 0,-1-3 3 15,1 3-6-15,-1-4 2 0,3 3 2 0,-1-2 0 16,1 2 1-16,0-1-3 0,-3-1 0 0,1 0 1 15,0 0 2-15,2 0-4 0,-1 0 3 0,-2-3-1 16,3 5-2-16,-1-2 1 0,2 1 0 0,-1 0 0 16,-1-4-1-16,0 6 1 0,1-1-1 0,0 0 2 0,0-3-5 15,-2 1 3-15,0-2 4 0,2 3-2 0,0 1-2 16,0-3 2-16,0 4 1 0,0-2-4 16,0-1 1-16,0-1 1 0,0 4-1 0,0-3 2 15,0 4 1-15,0-1-1 0,2-3-3 0,-2 4 1 0,-2-5 1 16,2 5 2-16,0-4-1 0,0 0-3 0,-3 1 6 15,3-3-4-15,0 3-1 0,3-1 2 0,-3-2 1 16,0 2 1-16,0-4-5 0,2 1 5 0,-2 4-5 16,0-13 9-16,2 21-6 0,-2-10-2 0,1-3 5 15,-1-8-4-15,1 23 1 0,2-12 1 0,-2 0 3 16,-1 0 1-16,0 1-5 0,2 0 0 16,-2-12 2-16,-2 20-1 0,4-7-1 0,0-7-1 0,-4 8 0 15,2-14 1-15,5 21-2 0,-5-10 1 0,0-1 2 16,0 1-2-16,0 0-10 0,0-1 1 0,1 3 6 15,2-2-1-15,-3-4 2 0,1 6-1 0,0-4-2 16,-1-9 2-16,-1 17 1 0,1-17-1 0,1 12-5 16,-1-3 6-16,0-9-1 0,0 12 2 0,0-12 0 15,4 15 1-15,-4-15 0 0,1 8-1 0,-1-8 3 16,0 11-3-16,0-11 7 0,3 10-7 0,-3-10 1 0,2 13-1 16,-2-13 8-16,0 10-9 0,0-10 2 15,0 10-1-15,0-10 2 0,0 0 1 0,2 9 1 16,-2-9-4-16,0 0 4 0,0 0 1 0,4 9-1 15,-4-9 0-15,0 0-3 0,0 0-19 0,0 0-27 0,0 0-37 16,0 0-42-16,0 0-56 0,0 0-257 0,0 0-473 16,1-41 209-16</inkml:trace>
  </inkml:traceGroup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1:01.74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8EDDBB4-AAA1-45BC-B6FA-198A49BA06D7}" emma:medium="tactile" emma:mode="ink">
          <msink:context xmlns:msink="http://schemas.microsoft.com/ink/2010/main" type="inkDrawing" rotatedBoundingBox="6612,10906 6837,18131 6690,18136 6465,10910" semanticType="verticalRange" shapeName="Other"/>
        </emma:interpretation>
      </emma:emma>
    </inkml:annotationXML>
    <inkml:trace contextRef="#ctx0" brushRef="#br0">0 97 102 0,'0'0'115'0,"0"0"-6"0,8-5-10 16,-8 5-12-16,0 0 0 0,0 0-11 0,0 0-5 15,0 0-9-15,9-4-7 0,-9 4-12 0,0 0 4 16,0 0-7-16,0 0-5 0,0 0-5 0,5-6-3 16,-5 6 1-16,0 0-2 0,0 0-6 0,0 0-1 15,0 0-2-15,0 0-2 0,0 0-1 0,0 0-6 16,8-5 0-16,-8 5 2 0,0 0 3 0,0 0-4 16,12 0 2-16,-12 0-8 0,0 0-5 0,0 0 9 15,15-4-11-15,-15 4 3 0,0 0-4 0,9 0-2 16,-9 0-3-16,0 0 1 0,10-2 1 0,-10 2 0 0,0 0 5 15,11-4 3-15,-11 4-3 0,6-5-1 16,-6 5 5-16,0 0-3 0,7-5 1 0,-7 5-1 16,0 0 1-16,6-5 7 0,-6 5 4 0,0 0 0 15,0 0 0-15,5-8 7 0,-5 8 1 0,0 0 3 0,0 0 2 16,0 0 0-16,5-7-2 0,-5 7 3 16,0 0 0-16,0 0 0 0,0 0 4 0,0 0 5 15,0 0-5-15,0 0 4 0,2-8-8 0,-2 8 5 16,0 0-6-16,0 0 5 0,0 0-2 0,0 0 1 0,0 0-3 15,2-8 2-15,-2 8 0 0,0 0 0 0,0 0 5 16,0 0-5-16,0 0 3 0,0 0-2 0,0 0-2 16,0 0 6-16,0 0-3 0,2-12 4 0,-2 12 2 15,0 0 0-15,0 0 0 0,0 0-1 0,0 0 3 16,0 0-3-16,0 0 1 0,0 0-1 0,0 0 0 16,0 0-2-16,-7-9-3 0,7 9-2 0,0 0-2 15,0 0-2-15,0 0-2 0,0 0-3 0,0 0-2 16,0 0 0-16,0 0-2 0,0 0-1 0,0 0-3 15,0 0-2-15,0 0-1 0,0 0 1 0,0 0-4 16,0 0-1-16,0 0 0 0,0 0 1 0,0 0 1 16,0 0-1-16,0 0 2 0,0 0-3 15,0 0 0-15,0 0-2 0,0 0 3 0,0 0 2 0,0 0-4 16,0 0-2-16,0 0 2 0,0 0 2 0,0 0-3 16,7 29 0-16,-7-29 2 0,0 0 1 0,-2 14-4 0,2-14 5 15,0 9-3-15,0-9 1 0,0 0 0 0,-4 13-1 16,4-13 1-16,0 0 1 0,-2 13 2 15,2-13 0-15,0 10-3 0,0-10 4 0,0 0-1 0,-3 12 1 16,3-12-3-16,0 0 7 0,0 13-7 0,0-13 0 16,-1 8 4-16,1-8-1 0,-4 9 2 0,4-9-2 15,0 0 0-15,4 15-1 0,-4-15 2 0,-1 10-3 16,1-10 3-16,0 0-4 0,1 11 3 0,-1-11 0 16,0 0-1-16,0 10-2 0,0-10 3 0,1 12 3 15,-1-12-7-15,0 0 2 0,3 12 0 0,-3-12-1 16,1 11 0-16,-1-11 3 0,0 13-2 0,1-5-2 15,-1-8 3-15,0 0 0 0,2 16 1 0,-2-9-2 16,0-7 0-16,0 11 2 0,0-11-3 0,2 15-2 16,-2-15 4-16,0 13-2 0,0-13 2 0,2 12-1 0,-2-12-2 15,0 12 5-15,0-12-6 0,-2 12 2 16,2-12 2-16,0 12-5 0,0-12 1 0,-2 12 1 16,2-12 1-16,0 12 0 0,0-12-3 0,-2 11 2 15,2-11 2-15,-1 11-3 0,1-11 5 0,0 16-5 16,0-16 2-16,0 11-3 0,0-11 4 0,-1 10-1 15,1-10-2-15,0 11 1 0,0-11-1 0,0 10 2 0,0-10 0 16,0 11-3-16,0-11 0 0,1 10 2 0,0-3-1 16,-1-7 2-16,2 10-3 0,-2-10 1 0,4 10 0 15,-4-10 4-15,0 11-5 0,0-11 0 0,1 11 3 16,-1-11-2-16,4 12-1 0,-4-12-1 16,1 11 3-16,-1-11-3 0,1 10 1 0,2-4-2 0,-3-6 3 15,0 11 0-15,0-11 3 0,1 10-3 0,-1-10-1 16,1 11 1-16,-1-11 1 0,0 10-2 0,0-10 2 15,3 11 6-15,-3-11-4 0,0 12-3 0,0-12 2 16,0 13 0-16,0-13 3 0,-3 12-4 0,3-12 0 16,-1 11 4-16,1-11-3 0,1 11 0 0,-1-11 1 15,-1 13-1-15,1-13-1 0,-1 10-1 0,1-10 0 16,0 12 2-16,0-12-3 0,0 11 2 0,0-11 3 16,-3 12-2-16,3-12-1 0,3 11-1 0,-3-11 1 15,-3 13-2-15,3-13 1 0,0 10-2 0,0-10 2 0,0 0-1 16,-1 16 3-16,1-16 1 0,-1 11 4 0,1-11-6 15,-2 13 1-15,2-13 0 0,-3 11 3 16,3-11-3-16,-4 13 0 0,2-8 1 0,2-5 1 16,-2 13-1-16,2-13 0 0,-5 8 0 0,5-8 0 0,-3 9-3 15,3-9 6-15,-3 7-3 0,3-7 0 0,-3 11 0 16,3-11-1-16,-2 10 2 0,2-10 0 16,-4 11-3-16,4-11 2 0,-1 13-3 0,1-13 0 0,-1 9-2 15,1-9 4-15,-3 10-3 0,3-10 4 0,0 10-3 16,0-10 0-16,-1 11 0 0,1-11 0 0,0 11 4 15,0-11-4-15,0 10 0 0,0-10 0 0,0 0-1 16,0 18 0-16,0-18 2 0,-1 11 1 0,1-11-3 16,1 14 5-16,-1-14-3 0,-1 8-1 0,1-8-2 15,0 12 2-15,0-12 0 0,-2 9-3 0,2-9 4 16,-2 12 2-16,2-12-3 0,0 12-3 0,0-12 4 16,4 11-2-16,-4-11-1 0,-2 12 2 0,2-12-2 15,0 13 4-15,0-13-3 0,2 10 1 0,-2-10-1 16,0 12 2-16,0-12-2 0,1 13-1 0,-1-13 1 15,0 11 0-15,0-11 1 0,-1 15-2 0,1-15 3 0,0 11 1 16,0-11-3-16,1 14 1 0,-1-14-1 16,1 12 4-16,-1-12-4 0,-1 14 1 0,2-7 1 15,-1-7 2-15,0 17-5 0,0-10 3 0,0-7-1 0,3 17-2 16,-3-10-1-16,0-7 5 0,0 14-6 16,0-14 3-16,1 11 0 0,-1-11 2 0,4 14 0 15,-4-14-1-15,-3 12 5 0,3-3-5 0,0-9-2 16,0 12 1-16,0-12 0 0,3 16-3 0,-3-16 1 0,-3 14 4 15,3-14-2-15,3 10 0 0,-3-10-1 0,1 13 4 16,-1-13-2-16,2 14 1 0,-2-8-2 0,0-6 4 16,1 11-2-16,-1-11-2 0,2 13 2 0,-2-13 0 15,2 12-2-15,-2-12 3 0,0 9-1 0,0-9 1 16,4 12-1-16,-3-6-2 0,-1-6 1 0,0 0 1 16,0 15-1-16,0-15 4 0,0 8-4 0,0-8 14 15,1 11-16-15,-1-11 3 0,0 0-2 0,-1 15 2 16,1-15 0-16,0 8 2 0,0-8 0 0,1 10-2 15,-1-10 1-15,-1 11 3 0,1-11-3 0,0 14 2 0,0-14-2 16,-1 11 2-16,1-11-1 0,0 15 5 16,-3-9-6-16,3-6 1 0,4 12-1 0,-4-12 1 15,1 15-2-15,-1-6 3 0,0-9 0 0,0 14-1 0,0-6 0 16,0-8-1-16,3 13 0 0,-2-5 0 16,-1-8 3-16,0 14-3 0,0-6 0 0,0-8-2 15,1 14 4-15,-1-14 0 0,0 13-2 0,2-6 0 0,-2-7 0 16,0 13 0-16,0-13-4 0,2 9 1 0,-2-9 1 15,0 13 7-15,0-13-5 0,3 11 0 0,-3-11 3 16,2 12-4-16,-2-12-1 0,2 11-2 0,-1-5 0 16,-1-6 5-16,4 13-2 0,-4-13-1 0,1 13-1 15,-1-13 1-15,1 10 0 0,2-2 1 0,-3-8 0 16,1 11 2-16,-1-11-3 0,2 7-1 16,-2-7 4-16,0 0-3 0,4 12 0 0,-4-12 0 0,0 0 1 15,2 9 1-15,-2-9 0 0,3 7-1 0,-3-7-2 16,1 8 4-16,-1-8-4 0,1 13 2 0,-1-13 2 15,2 8-2-15,-2-8 2 0,3 13-3 0,-1-8-1 0,-2-5 2 16,4 11 4-16,-4-11-7 0,1 10 3 16,1-3 0-16,-2-7 0 0,3 15 2 0,-2-9-2 15,-1-6 1-15,3 12 0 0,-3-12 2 0,0 13 2 0,0-13-5 16,1 11 0-16,-1-11 4 0,4 10-2 16,-4-10 0-16,0 11-1 0,0-11 1 0,1 8 2 15,-1-8-2-15,0 11-1 0,0-11 4 0,2 8-5 16,-2-8 5-16,-2 13 0 0,2-13 0 0,2 11-4 0,-2-11 0 15,0 10 2-15,1 0 1 0,-1-10 1 0,3 11-4 16,-3-11 3-16,0 10 0 0,0-10-3 0,0 0 0 16,-3 13 2-16,3-13-2 0,3 10 1 0,-3-10-2 15,0 11 1-15,0-11 4 0,1 10-3 16,-1-10 2-16,-1 11 0 0,1-11-3 0,0 10-1 16,0-10 0-16,0 11 3 0,0-11-3 0,0 11 0 0,0-11 5 15,0 0-6-15,0 10-1 0,0-10 6 0,-3 11-2 16,3-11 0-16,3 12-1 0,-3-12 0 0,0 12-1 15,0-12 2-15,0 12-1 0,0-12 2 0,1 13 0 16,-1-5-5-16,0-8 10 0,0 13-10 0,1-6 5 16,-1-7-2-16,3 17 5 0,-3-9-6 0,0-8 3 15,1 16-1-15,-1-8-5 0,0-8 8 0,0 19-5 0,1-9-3 16,-1-2 4-16,2 3 1 0,0-1-4 0,-2 2 2 16,1-3 0-16,-1 2 2 0,2 3-1 0,0-2 1 15,0-1-2-15,-1 4 7 0,-1-3-7 16,1 1-1-16,-1-1 1 0,3 0 4 0,-3 1-6 0,1 0 12 15,-1-2-9-15,0 1 2 0,1 2-6 0,2-2 4 16,-3 2-4-16,1-2 4 0,-1-1-1 0,2-1 3 16,0 3-2-16,-2 0-3 0,1-2 0 0,-1-1 4 15,0 2-3-15,0-1 0 0,3 1 2 0,-3-1 1 16,0-11-3-16,0 19 4 0,0-11-2 0,3 2 0 16,-2-1 0-16,-1 2-1 0,0-11 0 0,4 16 3 15,-4-7 0-15,0-1 6 0,0-8-9 0,0 19 3 16,0-8 0-16,0-3-2 0,-3 5 4 0,2-5 0 15,1-8-3-15,-1 17 0 0,1-8 2 0,0-9-1 0,-3 13-2 16,2-4 5-16,1-9-2 0,-2 14-6 16,2-14 5-16,-3 9-1 0,3-9 0 0,-2 13 1 15,2-13 5-15,-1 8-9 0,1-8 1 0,-3 10 3 0,3-10-1 16,-2 11 5-16,2-11 0 0,0 0-6 16,-3 10 3-16,3-10 6 0,-2 9-10 0,2-9 5 0,-6 9 0 15,6-9-1-15,-3 8-4 0,3-8 5 16,-4 10-4-16,4-10 2 0,-5 9-2 0,5-9 2 0,-6 14 0 15,6-14 0-15,-3 8 2 0,3-8-4 0,-3 11 0 16,3-11 5-16,-4 9-2 0,4-9-3 0,-3 8-3 16,3-8 4-16,-2 8-2 0,2-8 0 0,0 0 1 15,-5 11 1-15,5-11-4 0,-3 13 1 0,3-13 1 16,-2 8 7-16,2-8-6 0,-2 10 0 0,2-10-2 16,-1 11-4-16,1-11 4 0,-1 9-2 0,1-9 9 15,-3 10-8-15,3-10 6 0,3 15-6 0,-3-15 4 16,-3 12-7-16,3-12 5 0,0 12-4 0,0-12-1 15,3 12 7-15,-3-12-2 0,-3 13 2 0,3-13-6 0,0 13 2 16,0-13 1-16,0 13 1 0,3-5 0 16,-2 1-4-16,-1-9 0 0,1 13 7 0,1-3-7 15,-2-10 6-15,2 15-2 0,-1-9 1 0,-1-6-7 16,6 17 4-16,-5-9-4 0,-1-8 6 0,2 14 2 16,-2-5-5-16,3 0 1 0,-2-1 1 0,-1 2-1 15,0-10 0-15,0 13 3 0,0-2-2 0,0-11 1 16,0 13-5-16,0-4 3 0,0 0-1 0,0-9-2 0,0 15 1 15,3-6 3-15,-2-2-2 0,-1 5-2 0,0-12 6 16,0 17-3-16,0-10 0 0,0-7 0 0,-1 15 0 16,1-7 1-16,0-8 3 0,-3 19-1 0,6-8-1 15,-3-4 1-15,0-7-5 0,-3 21-1 0,3-12 3 16,0 0 3-16,-1 3 1 0,1-3 12 0,0 1-14 16,0-10-6-16,1 21 4 0,-1-9-2 0,0-3 6 15,-1 2-10-15,1-11 5 0,0 18-6 0,1-9 5 16,-1-9 0-16,0 16 3 0,-1-7-1 0,2 0 0 15,-1-9 0-15,0 15 3 0,3-8-2 0,-2 4-1 16,-1-11 4-16,2 12-7 0,-2-12 10 0,0 15-10 16,2-9 3-16,-2-6-6 0,1 15 6 0,-1-15-2 15,0 13 2-15,0-13 2 0,2 9-5 0,-2-9 8 16,0 0-6-16,-2 13 3 0,2-13-2 0,2 10 3 0,-2-10-5 16,0 12 1-16,0-12-1 0,0 10 2 0,0-10 2 15,0 11-2-15,0-11-2 0,0 10 0 0,0-10 6 16,-2 13-5-16,2-13 0 0,0 0 5 0,2 17-2 15,-2-11-1-15,0-6-2 0,-2 11 2 0,2-11-1 16,-1 11-4-16,1-11 3 0,0 9-1 16,0-9 4-16,0 13-5 0,0-13 4 0,0 14-2 0,0-14 3 15,1 13 1-15,1-6-3 0,-2-7-2 16,0 14 1-16,0-14-1 0,1 15 7 0,2-7-7 16,-2 1 7-16,-1-9-2 0,0 12-3 0,0-12 3 0,1 13-5 15,2-5 8-15,-3-8-8 0,1 16 2 0,0-7-6 16,-1-9 4-16,2 12 2 0,-2-12 3 0,2 15-1 15,-2-15-2-15,0 12 1 0,0-5-6 0,0-7 1 16,1 14 7-16,-1-14 4 0,0 13-8 0,0-13-2 16,2 14 4-16,-2-14-1 0,2 12-1 0,-2-12 6 15,2 15-9-15,-2-15 8 0,0 12-3 0,0-12 0 16,1 13-2-16,-1-5 3 0,0-8-5 0,0 13 10 16,0-13-9-16,1 14-1 0,-1-14 4 0,0 13-9 15,0-4-12-15,0-9 8 0,3 14 4 0,-2-7-5 16,-1-7 4-16,0 15 1 0,1-8 2 0,-1-7 10 15,0 15-12-15,3-6 1 0,-3-9 3 0,1 15-2 0,1-7-10 16,-2-8 12-16,3 14 2 0,-3-7-1 0,0-7-1 16,3 16-2-16,0-10 0 0,-2 3 9 15,-1-9-6-15,1 15-2 0,2-9 4 0,-3-6 0 0,2 15-5 16,-2-8 9-16,0-7 2 0,2 15-1 0,0-9-5 16,-2-6-3-16,3 14 7 0,-1-7-1 15,-2-7 10-15,4 13-17 0,-1-6 2 0,-3-7 2 0,2 13 3 16,1-7 3-16,-3-6-1 0,1 12-2 0,1-3 0 15,-2-9-4-15,3 12 16 0,-3-12-16 0,6 10-2 16,-6-5 0-16,0-5 3 0,5 14 6 0,-4-9-5 16,-1-5-3-16,5 11 4 0,-3-5-3 0,-2-6 6 15,5 10-4-15,-5-3 5 0,0-7-8 0,1 8 6 16,-1-8-7-16,4 15 2 0,-4-15 0 0,0 7 5 16,0-7 2-16,1 13 1 0,3-6-6 0,-4-7 0 15,1 11 0-15,-1-11 3 0,2 10-4 0,-2-10 2 0,0 10-9 16,0-10 9-16,1 12 0 0,-1-12-1 15,0 9 6-15,0-9-4 0,0 13 0 0,0-13-5 16,0 10 2-16,0-10 1 0,0 13 1 0,0-13 4 0,0 11-3 16,0-11 4-16,0 12-3 0,0-12 1 15,-1 14-5-15,1-14 0 0,0 14 7 0,0-14-3 16,0 13 0-16,0-5 2 0,0-8-3 0,0 13-1 16,0-13-4-16,1 13 9 0,-1-6 5 0,0-7-11 0,0 17-6 15,0-9 10-15,0-8-4 0,-1 16 7 0,1-16-5 16,0 16-3-16,0-9-3 0,0-7 7 15,-2 17-4-15,2-9 4 0,0-8-7 0,0 15 7 0,0-6 0 16,0-9 1-16,2 17 1 0,-2-8-5 0,0-9-1 16,1 13 4-16,-1-6-5 0,0-7 4 0,4 14-3 15,-4-6 1-15,0-8-4 0,0 14 17 16,0-14-15-16,1 13 1 0,-1-13 1 0,3 11 2 0,-3-11 0 16,0 14-4-16,0-14-5 0,1 12 7 0,-1-12 1 15,1 10 3-15,-1-10-1 0,0 11-1 0,0-11 5 16,0 10-4-16,0-10-1 0,0 13-4 0,0-13-7 15,2 9 11-15,-2-9 1 0,0 10-3 0,0-10 0 16,0 0 1-16,0 14-3 0,0-14 3 0,-2 10 3 16,2-10 0-16,0 0-3 0,0 16-3 0,0-16 1 15,0 0 3-15,0 10 3 0,0-10-2 0,0 9-4 16,0-9 1-16,-1 10 17 0,1-10-21 0,0 0-5 16,0 13 10-16,0-13-1 0,0 0 0 0,0 14-3 15,0-14 6-15,0 11-3 0,0-11-2 0,-1 8 3 0,1-8 2 16,0 0-1-16,-3 13 5 0,3-13-9 15,0 0 7-15,-1 12-4 0,1-12 14 0,0 0-11 0,0 15-8 16,0-15 6-16,-4 7 2 0,4-7-5 16,0 0 5-16,-3 14 2 0,-1-9-2 0,4-5-1 0,-1 10 2 15,1-10-9-15,-1 10 8 0,1-10 1 16,-5 12-1-16,5-12 9 0,-2 10-13 0,2-10 15 16,-3 11-15-16,3-11-9 0,-6 11 12 0,5-4-3 0,1-7 3 15,-5 11-6-15,5-11 8 0,-4 14-6 0,3-7 5 16,1-7 0-16,-5 16-5 0,3-10-1 0,2-6 2 15,-4 15 8-15,3-4 0 0,-3-1-9 0,4-10 5 16,-2 15 0-16,0-8-3 0,2-7 0 0,-2 16-1 16,-1-8-3-16,3-8 10 0,-4 21-9 0,4-13 2 15,0-8-3-15,-1 17 6 0,1-8 0 0,-1 1 2 16,1-10-6-16,1 16 6 0,-2-7-2 0,1-9-1 16,1 17 1-16,0-8 0 0,1 1-7 0,0-1 5 15,1 3-3-15,-1-4 9 0,0-1-7 0,-1 1 3 16,3 4-2-16,-3-4 4 0,3 0-2 0,-3 0 0 15,2 3 0-15,-1-2 0 0,0 3 1 0,2-4 1 16,-2 0-6-16,2 0-2 0,-1 1 7 0,1-1-3 16,-1 0-6-16,-3-8-5 0,3 15 15 0,-2-9 1 15,3 3-7-15,0-3 1 0,-4-6-1 0,1 15 5 0,-1-15-2 16,5 11 1-16,-3-7-5 0,-2-4 2 16,4 12 0-16,-4-12 7 0,1 12-9 0,0-5 1 15,-1-7-1-15,2 12 0 0,-2-12 3 0,3 14 0 0,-3-14 3 16,0 10-2-16,0-10-2 0,2 12 4 0,-2-12-5 15,0 10-1-15,0-10 7 0,2 11-5 0,-2-11 0 16,3 9 0-16,-3-9 0 0,1 8-1 0,-1-8 2 16,4 8-4-16,-4-8 3 0,0 0 3 0,4 11-3 15,-4-11 2-15,0 0 13 0,0 0-15 0,-3 9-1 16,3-9 3-16,0 0-2 0,0 0-1 0,3 9 15 16,-3-9-15-16,0 0 2 0,0 0 2 15,0 0-3-15,0 0-3 0,0 0-3 0,0 0 6 0,-4 12 1 16,4-12 5-16,0 0-7 0,0 0 5 0,0 0 0 15,0 0-1-15,0 0-2 0,0 0 2 0,0 0-8 16,-5 9 9-16,5-9-4 0,0 0 3 0,0 0-8 16,0 0 7-16,0 0-2 0,-3 7 0 0,3-7 1 15,0 0 1-15,0 0-7 0,0 0 9 0,-4 8 1 16,4-8-1-16,0 0-4 0,0 0 0 0,0 0 1 16,-5 9 4-16,5-9-6 0,0 0-1 0,0 0 3 15,-5 8-3-15,5-8 3 0,0 0 2 0,0 0-6 16,-3 8 4-16,3-8-1 0,0 0 2 0,0 0-4 15,-3 11 2-15,3-11 5 0,0 0 0 0,0 0 6 16,-2 7-11-16,2-7-4 0,0 0 3 0,-4 9 2 0,4-9-4 16,0 0 1-16,0 0 1 0,0 15 1 15,0-15-4-15,-1 10 3 0,1-10 2 0,0 0-1 16,0 11 1-16,0-11 1 0,-1 9 2 0,1-9-2 16,0 11 0-16,0-11-4 0,1 11-4 0,-1-11 7 0,0 14-5 15,0-14 7-15,1 12 14 0,-1-12-15 0,0 14-7 16,3-9 1-16,-3-5 8 0,0 15-1 0,0-15-9 15,1 11-2-15,1 2 6 0,-2-13-1 0,0 12 3 16,0-4-1-16,0-8 1 0,1 12 3 0,-1-12-1 16,0 15-4-16,0-8-1 0,0-7 1 0,0 16-1 15,0-10 2-15,0-6 2 0,0 17 2 16,-1-7-3-16,1-10 4 0,1 19-5 0,-1-10 3 0,-3 2-2 16,3-11-1-16,-1 18-1 0,4-8 14 0,-3 1-11 15,0-1-2-15,0 1-2 0,1-2-2 0,-1-9 4 16,-1 16-3-16,2-7 3 0,-1 0 10 15,2 0 4-15,0 0-13 0,-2-9-1 0,1 16-3 0,2-9 3 16,-3-7 2-16,1 17-1 0,-1-9 4 0,0-8-6 16,1 12 0-16,-1-12 0 0,4 14 1 0,-4-6-1 15,0-8 3-15,1 11-5 0,-1-11 4 16,0 10-1-16,0-10 1 0,2 11 14 0,-2-11-7 0,0 0-3 16,-2 10-12-16,2-10 2 0,0 0 12 0,-1 11-7 15,1-11-4-15,0 0 8 0,-2 7-3 0,2-7 2 16,0 0-6-16,0 0 6 0,0 0 1 0,0 14 4 15,0-14-1-15,0 0-5 0,2 8 5 0,-2-8-7 0,0 0 2 16,0 0 4-16,-4 14-7 0,4-14 2 16,-1 10 2-16,1-10 3 0,-4 11-6 0,4-11 4 15,-1 9 10-15,1-9-6 0,-5 14-11 0,5-14 5 16,-3 7 1-16,3-7-2 0,-4 6 3 0,4-6 2 0,-4 9 1 16,4-9-3-16,-4 10 3 0,4-10-3 0,-2 11-2 15,2-11-2-15,-5 10 5 0,5-10 7 16,-3 8-12-16,3-8 5 0,-1 10-6 0,1-10 6 15,-3 9-2-15,3-9 1 0,-2 11-4 0,2-11 0 0,-3 10 10 16,3-10-5-16,0 0-2 0,-3 12 15 0,3-12-18 16,-2 11 5-16,2-11-1 0,0 10 4 0,0-10-1 15,0 11 3-15,0-11-5 0,0 0 12 16,2 13-10-16,-2-13-4 0,0 0 2 0,0 10-1 0,0-10-2 16,0 0-5-16,0 11-1 0,0-11 5 0,0 0-7 15,0 12 10-15,0-12-3 0,0 0 11 0,-2 10 21 16,2-10 2-16,0 0-4 0,2 9-10 0,-2-9 5 15,2 10-2-15,-2-10-2 0,0 11-3 0,0-11-3 16,0 0-1-16,1 12 1 0,-1-12-3 0,3 9 0 16,-3-9 4-16,0 0-7 0,0 12-3 0,0-12-1 15,0 0 5-15,1 10-5 0,-1-10 0 0,0 0 6 16,0 0-3-16,0 0-5 0,0 0 8 0,0 0-2 16,4 8 0-16,-4-8 1 0,0 0-2 0,0 0 2 15,0 0-4-15,0 0-1 0,0 0-6 0,0 0-20 16,0 0-37-16,0 0-59 0,0 0-61 0,0 0-79 15,0 0-119-15,0 0-311 0,-8-36-743 0,8 16 328 16</inkml:trace>
  </inkml:traceGroup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7:40.34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9AA8322-0853-4D37-848F-1FBD0726C028}" emma:medium="tactile" emma:mode="ink">
          <msink:context xmlns:msink="http://schemas.microsoft.com/ink/2010/main" type="inkDrawing" rotatedBoundingBox="10659,16678 10929,8387 11083,8392 10813,16683" semanticType="verticalRange" shapeName="Other">
            <msink:sourceLink direction="with" ref="{AE6799C0-04D9-43D5-B830-BAE5415C99CB}"/>
            <msink:sourceLink direction="with" ref="{7769DA87-C213-43CE-BB2A-8A99B4608743}"/>
            <msink:sourceLink direction="with" ref="{A696C410-E980-40F9-AD60-4E7C5B367655}"/>
            <msink:sourceLink direction="with" ref="{9D5061F5-A304-4652-B28C-1E0358D80782}"/>
            <msink:sourceLink direction="with" ref="{1BA30945-A01F-4A31-A4EB-E9A86293FE25}"/>
            <msink:sourceLink direction="with" ref="{79D4716D-9D1A-4E81-B0DA-3D8990C6121D}"/>
          </msink:context>
        </emma:interpretation>
      </emma:emma>
    </inkml:annotationXML>
    <inkml:trace contextRef="#ctx0" brushRef="#br0">257 12 122 0,'0'0'121'0,"0"0"-13"0,6-7-2 16,-6 7-9-16,0 0-2 0,0 0-10 0,0 0 0 15,0 0-11-15,0 0-3 0,0 0-18 0,5-5 4 16,-5 5-7-16,0 0 0 0,0 0-5 0,0 0-4 16,0 0-1-16,0 0-1 0,0 0-2 0,0 0-1 15,0 0 4-15,0 0-1 0,3 22-3 0,-3-22-1 16,0 0-3-16,-3 17 5 0,3-17-8 0,-2 12 1 16,2-12 3-16,-3 15-3 0,3-15-1 0,0 16-1 15,0-9 1-15,0 1 1 0,3 3-2 0,-3-11-4 16,-3 15 3-16,3-3-4 0,0-2-2 0,3-1-2 15,-3-9 0-15,0 21 2 0,0-9-7 0,0-3-1 16,0 2-1-16,0 2 0 0,0-1-1 0,-3 0 3 16,3-1-3-16,0 2 1 0,-3 0 0 0,3-1-6 0,-3 0 2 15,3 1 0-15,0 0-1 0,0 0 2 16,-3-1-3-16,0 1 0 0,3 0 1 16,-2 0 1-16,2 0-4 0,-3 1 3 0,3-1-2 0,-2 0 2 0,0 1-2 15,2 1 3-15,-2-2 0 0,-1 1-3 0,1 1 2 16,-1-1 2-16,0 2-6 0,1 2 6 0,-2-5 1 15,4 2-4-15,-5-3 0 0,2 4 2 0,-3-3-5 16,3 0 2-16,1 2 0 0,-4-3 1 0,6 5 0 16,-3-3 0-16,-3 0-1 0,4 0 0 0,2 0-1 15,-5 0 0-15,1 0 3 0,4 0-3 0,-3 5-2 16,-2 1 1-16,2-2 0 0,1 4-2 0,2-7 0 16,-3 6 3-16,2 1 1 0,1-1-3 0,0-3 3 15,1 2-3-15,-2 1 1 0,2-2-1 0,2 1 2 16,-3 1 2-16,0-2-3 0,0 0 1 0,0 4 1 0,2-2-2 15,1 0 5-15,-3 0-6 0,0-2 3 16,3 2 0-16,-1-2-2 0,-2 2-1 0,0-3 2 16,3 2 1-16,-3 1 0 0,4-1 2 0,-4-4 0 15,0 3-1-15,2 1-1 0,-2 0-1 0,3-2 1 0,-3-2 1 16,0-1-2-16,0 2 1 0,0 2 0 0,2 2-1 16,-2-4 1-16,0 2 0 0,0-4-1 15,0 3-1-15,0 0 0 0,0 3-2 0,0 1 2 0,0-7 0 16,0 3 2-16,0-3-2 0,0 8 0 15,0-4 0-15,0-2 2 0,0 5-3 0,0 0 1 0,3-3 4 16,-3 1-3-16,3 0 1 0,-3 3 0 0,3-4-2 16,-3 1-1-16,0 0 1 0,0-5 0 0,0 1-2 15,0 0 1-15,3 5 4 0,-3-5-2 16,-3 4 0-16,6-3-1 0,-3 2 0 0,0-1 6 0,0 1-4 16,3 2 4-16,-3-1-6 0,0-4 2 0,2-1 0 15,-2 0 1-15,0 6-3 0,0-5 2 0,0 3-1 16,0-6 2-16,0 3-3 0,3-1 0 0,-6 5 1 15,3-5 0-15,0 1 0 0,0 0-1 0,-2-1 0 16,2-1 0-16,-3 1 0 0,6 0 0 0,-6 6 1 16,3-6-2-16,-3 0 0 0,3-1 3 0,0 2-3 15,0 0 1-15,0 3-2 0,-3-5 6 0,3 5-7 16,0-2 4-16,0-2-2 0,0 1-1 0,0-1-1 0,0 0 0 16,0 1 0-16,0 3 3 0,-3 0 0 15,3 0 0-15,3 2 0 0,-3-1-1 0,0-1-1 16,0 1-1-16,3-1 0 0,-3-3-1 0,0 3 4 15,3-3-3-15,-3 2 3 0,0-2-3 0,3-1 2 16,-6 6 3-16,6-2-4 0,-6 1 2 0,3-5-1 16,0-1-1-16,-3 0-1 0,0 1 3 0,0 6-4 0,0-5 2 15,1 4-1-15,2-3 1 0,-5-1 1 0,5 0 1 16,-4-1-3-16,1-1-1 0,3 0-1 0,-2 1 8 16,-1 5-6-16,-2 0 2 0,2-6-2 0,2 1 2 15,-2 1-2-15,-2-3 0 0,5 0 1 0,-2 2 1 16,-1-3-1-16,1 4 2 0,-2-2-2 0,1 1-2 15,-2-3 4-15,1 3-1 0,1 0 1 0,1-2-3 16,-3 2 3-16,2 0-3 0,-1-3-1 0,4 3 2 16,-5 0 2-16,3-3-1 0,-1 3 3 0,0 0-3 15,-1-3-1-15,-1 3 0 0,3 0 5 0,-1-2-8 16,-3 5 3-16,3-3 2 0,1 1-3 0,-1 5 1 0,-2-4 8 16,1-2-8-16,1 1 0 0,-2-1 1 15,3-1-1-15,-1 0-1 0,0 1 0 0,-3 5 1 16,3-6 0-16,1 6-1 0,-2-5 3 0,4-3-3 0,-3 3 3 15,3 6-4-15,-2 0 0 0,2-8 0 0,-3 4 4 16,3-2-2-16,-2 3 0 0,2 1-2 0,0-4 0 16,0 2 2-16,0 3-1 0,0-1 1 15,0 2 2-15,0-2 1 0,0 2-4 0,0-2 2 0,0 0 1 16,-3 1 3-16,0-5-6 0,3 0 3 16,-1 6-2-16,1 0-2 0,-2 0 1 0,-1-2 1 0,3 0 0 15,0-2 0-15,0-2 2 0,-3 6-1 0,3 0 0 16,0 0 2-16,3-3-2 0,-3 3-1 0,0-5 3 15,0-1-3-15,0 2 2 0,3 2-5 0,-3 2 1 16,2-2 4-16,-2-1-1 0,0 2 1 0,0 0-2 16,4 0-1-16,-4-2 2 0,0-1 0 0,0 2-1 15,3 0 2-15,-3 2 0 0,2-2-4 0,1 0 2 16,-3-5-2-16,0 3 3 0,0-2 0 0,0 1-2 16,0-1 2-16,2 5 0 0,-4-1-3 0,2-1 0 15,-3-2 3-15,3 1 1 0,0-2-2 0,-2 1 1 16,2-1-3-16,0 0 3 0,0 5-3 0,0-4 1 15,-6-3 1-15,6 1-3 0,-1 1 3 0,1 0-2 0,0 0 3 16,0 0-3-16,0 1 3 0,0-4-3 0,-2 3 4 16,4 0-1-16,-2-1 1 0,0-1-2 0,1-1 1 15,2 3-1-15,-3-2-1 0,3-2 0 16,-3 3 0-16,5-1 2 0,-5-1-2 0,0 2 0 0,2-3 3 16,1 2-3-16,-3-1 4 0,1-1-3 0,2-1-1 15,-3-1 0-15,2 2 1 0,-2-1 1 16,0 2-2-16,0-3 0 0,0 4 3 0,0 1-1 15,0-3-1-15,0 2 1 0,0-3-1 0,0-10 0 0,0 18 1 16,-2-7-1-16,2-11 1 0,0 21-3 0,0-12 7 16,-3 3-7-16,3-2 4 0,-1 1-3 0,1-11-2 15,0 17 4-15,0-4-2 0,-3-5-1 0,3-8 3 16,-2 21-1-16,2-9 2 0,0 0-2 0,0 2 1 16,-3-4-2-16,3 2 3 0,0 0-4 0,-2 1 2 15,2-2-2-15,0 4 2 0,0-3 3 0,0 0-1 16,0 0-3-16,0 0 1 0,0 1 1 0,0-1-2 15,0 3-1-15,0-7 2 0,0 5 1 0,-3-3-2 16,3 4 0-16,0-1 0 0,3 1-1 0,-3-1 5 0,-3 1-4 16,3-2 0-16,0 4 1 0,-4-2 2 0,4-1-1 15,0 1 1-15,0-1 0 0,0-1 1 16,-2 0 0-16,2 1-2 0,-3-1 2 0,3 8 1 0,0-8-1 16,0 1-2-16,0-1 0 0,0 3 2 15,-3-3-2-15,3 0 2 0,-2 1 1 0,2 0-2 16,0 1 0-16,0 0 5 0,0-4-6 0,-3 5 1 15,6-4-3-15,-3 2 3 0,-3 1-3 0,3-1 2 0,0 1-1 16,-2 1 2-16,2-2-2 0,0 1-1 0,0-1 4 16,0 2-3-16,0 1 1 0,2 2 1 0,-4-5-3 15,2 1 3-15,0 0-1 0,0 0 0 0,0-1-2 16,0 1 2-16,2-1-3 0,-4 2 4 0,4-1-2 16,1-2-2-16,-3 2 3 0,0 0 2 0,0 1-1 15,0 0-3-15,2 4 1 0,-4-3-1 0,2-3 3 16,0 2-3-16,2-1-1 0,-2-1 3 0,0 2 1 15,0 0-3-15,-2-2 2 0,2 0-3 0,0 0 3 16,-3-1-1-16,3 3 1 0,0-2-1 0,0-2 0 16,0 2 0-16,0 1-2 0,0-1 2 0,0 2-2 15,0-3 3-15,0 3 0 0,0 1-3 0,0-5 5 16,0 4-3-16,0-4 0 0,0 5-9 0,0-2 1 16,0 0 1-16,3 0 2 0,-3 2-2 0,-3-1 0 15,3-3 3-15,3 3-1 0,-3 1 2 0,0-1-3 16,0 0 1-16,0-2 0 0,0 3 1 0,0-3 9 15,2 2-9-15,-2-4 0 0,0 3 2 0,3-1-2 16,-3 0 4-16,0-1-2 0,3 0 2 0,-1 1-1 0,-2-2-2 16,0 2 2-16,0 0 2 0,1-2-4 0,-1-3 2 15,0 2 0-15,3 1 0 0,0 2 0 0,-3-4 0 16,0 1-1-16,0-10 2 0,0 19-1 16,0-11 1-16,0 2 0 0,0-10 6 0,0 20-4 0,2-12-1 15,-2 4-2-15,-2-2 1 0,4-1-1 0,-2-9-3 16,0 18 4-16,0-11-3 0,0 10 4 0,3-8 1 15,-3 4-3-15,0-5 1 0,0 5-1 0,0-3 2 16,0 3 0-16,0-3 1 0,2 4-1 0,-2-4 0 16,0 3 1-16,0-2-1 0,3-2 1 15,-6 3-4-15,6-4 4 0,-3-8 0 0,0 19-2 0,0-10 2 16,0-1 0-16,0-8-3 0,0 23-1 16,-3-18 0-16,1 6 1 0,2-11 4 0,0 17-4 0,0-8 1 15,0-9-1-15,0 19 1 0,-3-11 0 0,3 1 3 16,0-9-2-16,-2 19 0 0,4-10 1 0,-2-9 0 15,-2 16-2-15,2-6 4 0,0-10 1 0,0 16-3 16,0-7-1-16,0-9 3 0,0 15-2 0,0-5 3 16,0-10-3-16,0 14 4 0,0-2 0 0,0-12-2 15,0 19 0-15,0-9-3 0,2-2 1 16,-4 5 1-16,2-13 4 0,5 15-3 0,-5-15-3 0,-3 17 6 0,3-5-7 16,0-4 1-16,3 3 6 0,-3-11-5 15,0 18 0-15,0-9-1 0,0-9-2 0,2 17 1 16,-2-10 2-16,0 2 0 0,0-9-5 0,0 15 4 0,0-6 0 15,0-9 1-15,0 15-2 0,0-15-2 0,-2 12 3 16,4-3 2-16,-2-9-4 0,0 0 0 0,-2 17 2 16,2-9 2-16,0-8-5 0,2 10 3 0,-2-10-2 15,-2 11 1-15,2-11 1 0,0 12 2 0,0-12-5 16,0 11 5-16,0-11-7 0,0 8 3 0,0-8 1 16,0 0 1-16,0 17-2 0,0-17 9 0,0 0-8 15,0 6 0-15,0-6 3 0,0 0-2 0,0 0 0 16,0 0 2-16,0 13-3 0,0-13-6 0,0 0-15 15,0 0-33-15,0 0-44 0,0 0-54 0,0 0-67 16,0 0-250-16,5-35-507 0,-1 24 224 0</inkml:trace>
  </inkml:traceGroup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7:44.2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403D914-2371-4682-BEB2-F3CC96FB0920}" emma:medium="tactile" emma:mode="ink">
          <msink:context xmlns:msink="http://schemas.microsoft.com/ink/2010/main" type="inkDrawing" rotatedBoundingBox="12124,16714 12372,8456 12597,8463 12349,16720" semanticType="verticalRange" shapeName="Other">
            <msink:sourceLink direction="with" ref="{AE6799C0-04D9-43D5-B830-BAE5415C99CB}"/>
            <msink:sourceLink direction="with" ref="{1BA30945-A01F-4A31-A4EB-E9A86293FE25}"/>
            <msink:sourceLink direction="with" ref="{79D4716D-9D1A-4E81-B0DA-3D8990C6121D}"/>
            <msink:sourceLink direction="with" ref="{7769DA87-C213-43CE-BB2A-8A99B4608743}"/>
          </msink:context>
        </emma:interpretation>
      </emma:emma>
    </inkml:annotationXML>
    <inkml:trace contextRef="#ctx0" brushRef="#br0">350 60 10 0,'0'0'127'0,"0"0"5"16,2-10-14-16,-2 10-22 0,0 0 4 0,0 0-5 16,0 0-19-16,0 0 11 0,6-7-15 0,-6 7 1 15,0 0-6-15,0 0-11 0,0 0 4 0,0 0-6 16,0 0-1-16,0 0-1 0,2-8-3 0,-2 8-4 15,0 0 1-15,0 0-5 0,0 0 3 0,0 0-4 16,0 0 0-16,0 0-2 0,0 0 0 0,0-12 3 16,0 12-9-16,0 0 2 0,0 0-4 0,0 0-2 15,0 0-1-15,5-6 1 0,-5 6-5 0,0 0 1 16,0 0-1-16,0 0-4 0,4-7-11 0,-4 7 8 16,0 0 0-16,0 0 1 0,0 0-1 0,3-6 1 15,-3 6-3-15,0 0-2 0,0 0 3 0,0 0-2 0,0 0 0 16,0 0-3-16,0 0-2 0,0 0 3 15,0 0 0-15,0 0-2 0,0 0-1 0,9-5-2 16,-9 5-1-16,0 0-2 0,0 0-3 0,0 0 0 0,0 0 0 16,0 0 2-16,0 0 2 0,0 0-2 0,0 0-1 15,0 0 2-15,0 0-3 0,0 0 3 0,0 0-4 16,0 0 2-16,0 0-1 0,0 0 0 0,0 0 5 16,0 0-7-16,-4 27 4 0,4-27-1 15,-3 12 4-15,3-12-4 0,-2 14 1 0,-1-6 3 0,3-8-4 16,0 17 1-16,0-9-2 0,0 3 6 0,-2 1 0 15,-4-1-5-15,5 2 8 0,-1-1-3 0,-1-1-3 16,0 2 1-16,3-1-1 0,-3 0-1 0,-1-2 3 16,0 4 1-16,1-4-1 0,-2 1 1 0,1 2 1 0,-1-1-8 15,0 0 7-15,2 0-3 0,-1 3 0 16,-1-2 3-16,-1-1-1 0,1 0-2 0,-1 0 1 16,1 2-1-16,1-1 4 0,-1-2-2 0,3 2 2 15,-5-1-3-15,3 2-1 0,-2-2 4 0,3-1 0 16,-2 1 1-16,1 1-2 0,-1-2 2 0,2 0-2 0,0-1 0 15,-3-2 2-15,6 5-3 0,0-2 2 16,-2 1-2-16,-3 0-2 0,5 4 2 0,0-4-2 0,-3-2 0 16,3 5 4-16,-1-4-2 0,1 3-2 0,-1-1 0 15,-3 2 0-15,1 1-1 0,3-1 0 16,-3 2 1-16,1-1-1 0,2-3 2 0,-1 2 0 16,-3 2-3-16,4-3 3 0,-4 1 1 0,1 2-2 0,3-2-3 15,-5 1 3-15,1 5-2 0,2-8-1 0,-1 3 4 16,0-1-5-16,1-2 2 0,-1 4 1 0,2-4-2 15,-4 2-1-15,5 0 3 0,-3 0-2 0,1 4 3 16,2-4-3-16,0-1 2 0,-3-1 1 0,1 4-3 16,2 3 2-16,-2-5-1 0,2 0 2 0,-1 4-3 15,2 1 0-15,-2-1 2 0,-3 1-2 0,4-4 1 16,4-1-1-16,-4 4 3 0,0 0 0 0,1 0-2 16,-1 0 0-16,0-2 0 0,-1 1-2 0,1 0 0 15,1 0 2-15,-1-2 2 0,-1-1-3 16,-3 5 1-16,4-2 1 0,0-2 0 0,0 0 0 0,-3 3 0 15,3-6-1-15,-2 2 2 0,2 0-1 0,-3-2-2 16,3 2 1-16,0 1 0 0,-2-3 1 0,2 3-4 16,-2-1 2-16,2 0 0 0,2 6 3 0,-2-3 0 0,0 0-1 15,0-3 0-15,2-1 2 0,-2 3-1 16,0-2 0-16,3 6-3 0,-3-6 0 0,0 0 1 16,0 1 1-16,2 3-1 0,-2-2 0 0,3-3-2 0,-3 5 2 15,4-3 11-15,-3 4-10 0,-2-2 1 0,1 2-4 16,-4-4 1-16,8 0 1 0,-3-1-2 0,-1 3 1 15,2 2 1-15,-4-4 1 0,2-3 0 0,2 7-2 16,-2 0-1-16,0-4 0 0,0 0 2 0,0-1 0 16,2 3 1-16,-2-3-5 0,3 0 4 0,-3 1 1 15,0-1 1-15,0-1-3 0,0 2 0 0,0-1 0 16,0 1-1-16,0-2 2 0,0 1-1 0,-3 3 1 16,6 0-2-16,-3 1 1 0,0 1 1 0,2 0-2 15,1 0 1-15,-3-4 0 0,-3 3 2 0,6 1-1 16,-3 0 1-16,0 2-4 0,0-2 4 0,2-1 2 15,-4 1-3-15,4-1 0 0,1 0-1 0,-3 2 0 16,0 0 3-16,0-3-3 0,0 3 2 0,0-2-3 16,1 0 3-16,-1 2 0 0,-1-6 0 0,2 4 1 15,-2-4-2-15,2 5-2 0,-1-4 1 0,0 4 1 16,0-6-1-16,0 4 0 0,0-2 0 0,-1 1-1 0,1 0 0 16,0-3 3-16,-3 0 10 0,3 7-13 15,-2-1 2-15,2 0 0 0,-3-4-4 0,6-1 1 0,-6 2 2 16,6-2 1-16,-3-1-1 0,-3 7 1 0,1-6 0 15,2 1 0-15,0-2-2 0,-3 1 7 16,1-1-7-16,2-1 2 0,-2 1-3 0,-3-2 2 0,5 3 2 16,-5-2 1-16,5 1 0 0,-3-1-2 0,-1 1-2 15,3 0 6-15,-3-3-4 0,-1 4-2 0,5-2 1 16,-2 2 1-16,-2-3 0 0,-2 0 0 0,4 2 2 16,2-1 2-16,-5 1-5 0,2-1-2 0,2-4 6 15,-4 6-3-15,2 0-1 0,-2-5 5 0,4 5-4 16,-5 0 2-16,4 1-3 0,-1-1 3 0,1 5-1 15,-1-2 0-15,-3-2 2 0,3 4-2 0,1-5 1 16,-1 4-2-16,2-4 2 0,-2 3-3 0,-2-3 1 16,5 0 0-16,-3 4 0 0,1-1 1 0,-1-1-1 15,3-1 2-15,-1 4-1 0,1 1 0 0,-1-5-1 16,2 5-1-16,-1-2 5 0,1 2-3 0,4 0-1 16,-2 0 6-16,-3 0-6 0,3 0-1 0,-1 0 2 15,1 0-3-15,-2-2 2 0,2-1 0 0,-1 3-3 16,1-1 6-16,-3 0-6 0,2-3 2 0,1-2-1 0,-2 0 0 15,2 4 2-15,-1-7-2 0,-2 6 5 0,3-3-3 16,-1 0-3-16,-2 0 3 0,3 0-2 0,0-3 1 16,-2 7 1-16,2-6-1 0,-1 4-2 15,1-2 1-15,-1 0 3 0,1 4-3 0,1-4 4 0,-2 6-4 16,1-6 5-16,-3 0-7 0,2-3 4 0,-2 5-2 16,6-2 3-16,-5 0-3 0,2 1 3 0,-3-1 0 15,2 0-4-15,-2 0 7 0,0 1-5 0,5-4-2 16,-5 2 3-16,4 0 2 0,-3-1-4 0,1 1-1 15,-2-1 3-15,2 1-1 0,-2-2-3 0,0-1 5 16,3 4-2-16,-3-2 0 0,0 1 1 0,0-3 1 16,2 3-3-16,-2-2 2 0,0 0 0 0,3 0 0 15,-3 1 2-15,0 0-3 0,4-2 1 16,-3 3-3-16,-1-2 4 0,2 1 1 0,-2-1-2 0,0 0-1 0,0 0 2 16,0 0-1-16,2-2 1 0,1 3 1 15,-6-3-3-15,6 3 2 0,-3-1 1 0,0 1-2 16,0-2 5-16,0 0-5 0,0 1 0 0,-3 2 1 0,1-3 5 15,2 0-7-15,0 1 3 0,0 1-4 16,0-13 4-16,-2 18-2 0,2-6 4 0,2 1-4 16,-2-2-1-16,0-1 3 0,0 3 1 0,-2-1-2 15,1-1-1-15,2 0-1 0,-2 3 0 0,-3 0 0 0,4-5 3 16,-3 6 1-16,1-4-2 0,2 3 1 0,-3 0-2 16,3 2-1-16,-4 5 2 0,4-2-1 0,-1 1 5 15,-3-2-4-15,2 0-1 0,2 3 1 0,-3-5-3 16,1 4 3-16,2-1-2 0,-3 2-1 0,-1-3 2 15,1 5 1-15,1-3-1 0,2-4-1 0,0-2 0 16,-3 1-1-16,1 5 2 0,-1-1 0 0,2-3 0 16,-2 4-2-16,1-4 2 0,-1-1-1 0,3 0 1 15,-2 1-1-15,-1-2 1 0,-1 4-2 0,1 0 0 16,-2 3 0-16,1 0 0 0,2-4 1 0,-1-2 0 16,-2 6-2-16,3-4 2 0,-1-2 0 0,0 6 1 15,2-5-2-15,-4-3 3 0,5 7-2 0,-5-3 0 16,5-4 0-16,-4 2 2 0,3 0-3 0,-1 1-2 15,-3-1 1-15,5-1 3 0,-2 1 0 0,-1 0-1 0,0-3 0 16,3 3-2-16,0 0 1 0,-2 0 3 0,1 1-2 16,1-1-1-16,-3-3 2 0,3 1 1 15,0 5 0-15,-3-5-2 0,3 2 1 0,0-1-2 16,0 1-1-16,0 0 0 0,0 0 3 0,-2 1-2 0,2 1 0 16,0 0 4-16,0-3-2 0,0 1 2 0,0 0-2 15,0 0 0-15,0 1 2 0,2-1-3 0,-4 0-1 16,-1 5 0-16,3-7 2 0,0 2-2 0,-2 0 1 15,2-2-2-15,0 1 2 0,-3-1-1 0,3-1 1 16,-1 2-2-16,1-1 3 0,0 1-3 0,0-2 2 16,-3 3 0-16,3-5 0 0,3 2 0 0,-6 0 0 15,6 2 0-15,-6-1-2 0,3-1-1 0,0 0 3 16,4 1 0-16,-4-1-7 0,3 3 0 0,-3 0 2 16,0 0 1-16,2 2 2 0,-2-4-2 0,0 0-1 15,0 2 4-15,0 0-4 0,0 0 2 0,0 0 1 16,0-3-4-16,3 3 4 0,-1 2 1 0,-2-4-3 15,0 0 2-15,0 2 0 0,0-1 4 0,0 2-2 16,0-3 1-16,0 0-3 0,0 1-2 0,0 0 4 16,0 1-3-16,3 0 3 0,-6 1-1 0,3-3 0 0,0 1 1 15,0-1 1-15,0 2 0 0,0 2-1 16,0-5 3-16,0 3-5 0,0-3 1 0,0 3 1 16,0 0 2-16,3 3-2 0,-3-3 1 0,0 2-1 15,3-1 3-15,-2-3-2 0,1 7 1 0,-2 2 0 16,3-3-1-16,-3 1 1 0,0-5 3 0,0 5-2 15,0-3-3-15,3-2 6 0,-1 0-4 0,-2 1-1 16,0-2 2-16,3 0-6 0,-1 2 4 0,0 0 1 16,-2-2 0-16,0 1 2 0,1 1 1 0,0-4-3 0,-1 3 1 15,0-3 1-15,-1 0 1 0,2 0-2 0,-1 4 3 16,0-2-4-16,0-2 0 0,0-3 2 16,0 4 2-16,0-2-3 0,0 2 2 0,0-4-1 0,-1 3-1 15,1-1 1-15,-1-1 2 0,1 2-2 0,0-12 6 16,-2 18-7-16,2-8 3 0,2 2-4 0,-2-12 3 15,-2 14-1-15,2-5-1 0,0-9 0 16,2 17 1-16,-2-11 1 0,0-6 0 0,-2 17 0 0,2-17 2 16,0 15-2-16,0-7 0 0,0-8 1 0,2 10-1 15,-2-10 0-15,0 14 1 0,0-6-2 0,0-8 6 16,1 13-6-16,-1-13 1 0,0 13-2 16,0-13 4-16,-1 12-3 0,1-12-1 0,0 10-2 0,0-10 4 15,0 11-1-15,0-11 1 0,0 10-3 0,0-10 4 16,0 0-5-16,0 16 4 0,0-16-1 0,0 0 3 15,1 9-3-15,-1-9 0 0,0 0-1 0,-1 11 2 16,1-11-2-16,0 0-3 0,1 11 1 0,-1-11 2 16,0 0 2-16,0 0-6 0,0 0 2 0,0 7 1 15,0-7 2-15,0 0-3 0,0 0 0 16,0 0-1-16,0 0 3 0,0 0 0 0,0 0-1 0,0 12-2 16,0-12 5-16,0 0-4 0,0 0 1 0,0 0-2 15,0 0 6-15,0 0-5 0,0 0 3 0,0 0-1 16,0 0 1-16,0 0-3 0,0 0-5 0,0 0-7 15,0 0-11-15,0 0-16 0,0 0-22 0,0 0-34 16,-5 9-43-16,5-9-82 0,0 0-213 0,0 0-467 0,0 0 206 16</inkml:trace>
  </inkml:traceGroup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7:48.37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CC4AB7B-67A4-4C66-90CC-79FB00273465}" emma:medium="tactile" emma:mode="ink">
          <msink:context xmlns:msink="http://schemas.microsoft.com/ink/2010/main" type="inkDrawing" rotatedBoundingBox="13696,16814 14160,8384 16396,8507 15932,16937" semanticType="callout" shapeName="Other">
            <msink:sourceLink direction="with" ref="{A104F30F-2B1C-4362-95D6-69783DD4FD72}"/>
            <msink:sourceLink direction="with" ref="{B7CFD1F7-F86D-4B68-9C79-64E43BE193FC}"/>
            <msink:sourceLink direction="with" ref="{65F0D4B7-D1AC-4D1B-B33B-15DAB3CBE942}"/>
            <msink:sourceLink direction="with" ref="{A53EFCBB-42EE-4466-8C92-CCA8BAB12A7A}"/>
            <msink:sourceLink direction="with" ref="{E56B0CA4-ED5F-4867-8259-1475479A2A49}"/>
            <msink:sourceLink direction="with" ref="{3F3D1542-BBFC-4315-9627-1DF964862320}"/>
          </msink:context>
        </emma:interpretation>
      </emma:emma>
    </inkml:annotationXML>
    <inkml:trace contextRef="#ctx0" brushRef="#br0">272 68 106 0,'0'0'118'0,"1"-8"-2"0,-1 8-7 16,0 0-7-16,0 0 0 0,6-9-9 0,-6 9-6 0,0 0-8 16,0 0-9-16,2-8-2 0,-2 8-3 0,0 0 4 15,0 0-6-15,5-7 2 0,-5 7-2 16,0 0-2-16,0 0-7 0,4-8 3 0,-4 8-5 0,0 0-2 15,7-6-2-15,-7 6-5 0,0 0 2 0,6-5-4 16,-6 5-1-16,0 0-2 0,0 0 0 0,5-7-1 16,-5 7 0-16,0 0-4 0,0 0 4 0,9-5-3 15,-9 5 0-15,0 0-3 0,0 0 2 0,0 0-5 16,0 0 1-16,0 0-2 0,0 0-1 0,7-6-1 16,-7 6-4-16,0 0-1 0,0 0-4 0,0 0-3 15,0 0 1-15,0 0-2 0,0 0-1 0,0 0-1 16,0 0-1-16,0 0-3 0,0 0-4 0,0 0 5 0,0 0-7 15,0 0 4-15,0 0-2 0,0 0 3 0,0 0-6 16,0 0 3-16,0 0 2 16,1 21-3-16,-1-21 2 0,0 0-1 0,4 9 1 0,-4-9-1 0,0 0 1 15,-4 15 1-15,4-15 0 0,0 14 0 0,-1-7-1 16,1-7 0-16,-3 16 2 0,3-8-1 0,0-8 1 16,-1 19-2-16,0-8 2 0,1 1-1 0,-4 2 3 15,1-3-3-15,-1 1 1 0,3 2-1 16,0-3 1-16,-4 4 0 0,-1-1-1 0,2-1 1 0,3 1-1 15,-4-1 0-15,1 0 0 0,3-2 1 0,-2 2 2 16,1-1-5-16,-1 2 3 0,1-2 0 0,-1 0-1 16,2 1-3-16,1-5 4 0,-5 3-3 0,5-1 3 15,-3 0-1-15,3 4 1 0,0-14 2 0,-1 19-5 16,1-10 2-16,0-9 0 0,1 15-1 0,2-2 1 16,-3-5 0-16,2 1-2 0,-2-9 2 0,3 20-2 15,-1-9-2-15,0-1 1 0,-2 1 4 0,3 0-4 16,-3 1 5-16,2 2-5 0,0-3 1 0,-2 2-2 15,0-1 1-15,2 2-2 0,-2-1 2 0,0-2 0 0,0 2 1 16,0-1-1-16,-2 1 2 0,0-5-1 0,2 5 4 16,0-1-6-16,-2 2 1 0,-1-1 0 0,3 1 3 15,0-2-1-15,-2-1-1 0,1 3-3 16,0-1 1-16,1 1 1 0,0 1 0 0,-3-2 0 16,3 1-1-16,0 1 3 0,3 1-4 0,-3 4 2 0,1-1 0 15,0 0 0-15,1-2 0 0,0 1 2 16,-1-2-6-16,-1-1 6 0,0 6-4 0,2 0 2 0,2-2-1 15,-3 0 0-15,-1 0 3 0,1 2-3 0,2-3-2 16,-6-2 1-16,6 5 3 0,-3-3-3 0,0 2 1 16,-3 1 2-16,2-5-1 0,1 0-1 0,-1 4 4 15,-1 1-3-15,2-2 0 0,-4 0-1 16,1-2 0-16,1 4 0 0,1-3 4 0,-3 3-3 0,2-2 1 16,2 2 1-16,-4 0-2 0,4-6 4 0,-2 0-4 15,2 0 3-15,-4-2-6 0,2 7 4 0,-1-5-3 16,1-2 0-16,2 5 7 0,0-7-6 0,-2 5-1 15,2-1 1-15,-2-1 0 0,2 1 3 0,0 5-1 16,0 0 0-16,0-1-1 0,2-4 2 0,-4 3 0 16,2 3-2-16,2 0 3 0,-2-3-2 0,-2 2 1 0,2-5-2 15,2 2 0-15,-2 1-2 0,-2 1 4 16,1 1-3-16,-1 1 0 0,0-3 3 0,-1 4 0 16,3-7-3-16,-5 6 1 0,4 0 0 0,-2-2 1 0,0 2-1 15,3 2-1-15,-3-4 3 0,1 5-2 0,-3-3-1 16,5-1 1-16,-4 1 0 0,3 0 3 0,0 0-5 15,-4-2 3-15,5 0 2 0,-6 2-5 16,5 0 1-16,0-3 3 0,1-3-3 0,-3 3 3 0,2-2-2 16,1 4 1-16,-1-4-2 0,1-1 3 0,-3 0-1 15,3 3 0-15,-1-2-1 0,1 0-1 0,0 0 1 16,0 3-2-16,0 2 2 0,0-6-2 16,-3 1 1-16,6 5 2 0,-3-1 0 0,0 0-3 0,-3-7 1 15,3 8 0-15,0 0 0 0,0-5 2 0,0-1-3 16,-2 6 4-16,0-6 2 0,1 2-4 0,-3-3 0 15,3 1-1-15,-2 3 3 0,2-4-3 0,-2 6 0 16,-1-4 0-16,4 3 3 0,-1-5-3 0,-1 1 2 16,2 1-2-16,-2 3 1 0,1 2-1 0,-3-3 0 15,2-3 0-15,2 0 5 0,-3 0-7 0,0 6 6 16,0-6-6-16,1 6 2 0,1-2-2 0,-4 0 3 16,5-2-1-16,-4 4 0 0,3-3 0 0,-1 1 1 15,-2-2 0-15,3 4-2 0,1-6 2 0,0 6 0 16,-2-5-3-16,-1 5 5 0,3 0-1 0,-1-3-2 0,-2 4-2 15,3-4 4-15,0 3-1 0,0-3-1 16,0-3 0-16,0 3 0 0,3-2 2 0,-3 5-2 16,0-3-1-16,1-1 3 0,-1 2-1 0,0 2 1 15,0-3-2-15,0-3 2 0,0 6-2 0,0-5 0 0,0 4 0 16,0-1 2-16,0 1 2 0,3 1-3 16,-6-8-1-16,3 3 2 0,0 4 1 0,0-4-3 15,3-1 1-15,-3 3-2 0,0-2 1 0,0-2 0 16,2 6 0-16,-1-4-3 0,-1-2 1 0,2-1 2 0,0 2 1 15,-2 0-3-15,2 0 2 0,-2-2-2 0,-2 5 1 16,2-3 0-16,2-1 2 0,-4 5 2 16,2-4-3-16,-2-1 2 0,2 2-4 0,0-2 2 0,-2 0-1 15,4 1 1-15,-2 3 1 0,0-4-1 0,-2 0-1 16,1 3 2-16,1-4-1 0,-2 2 0 0,2-3-1 16,0 4 2-16,-3-2 2 0,2-1-6 0,-3 1 6 15,4 1-3-15,-1 1-1 0,1-4 1 0,0 3 2 16,0 0-4-16,-3-3 2 0,3 3 2 0,3-3 0 15,-3 5-3-15,-3-4-1 0,3 2 3 0,-1 4 1 16,-1-5-4-16,2-1 1 0,-2 2 1 0,2-3 2 16,0 3 1-16,-1 0-5 0,-1-1 2 0,2 5 1 15,-1-3 1-15,1 4-3 0,0-6 1 0,1 0-2 16,-1 2 4-16,0 1-2 0,0-5 1 0,0 3 1 16,0 1-2-16,0-2 0 0,2 0-3 0,-1 6 5 15,-1-5-3-15,2-1 0 0,-2 0 4 0,0 1-3 16,2-1 0-16,-2 1 1 0,-2 0-5 0,2 0 4 15,0 1 0-15,-2-3 0 0,1 3 3 0,-2-3-3 0,0 3 2 16,3 4-3-16,-1-6 1 0,1-1-1 0,-1 2 2 16,1-1 0-16,0-1 2 0,-2 1-3 15,0 0 1-15,2 1-1 0,0 0 1 0,-1-3-1 16,1 4-1-16,-3-2 2 0,3-1-3 0,0 2 3 0,0-3-2 16,0 3 2-16,-1-3 0 0,1 2 0 0,-2-2 1 15,2 2-1-15,0 0-3 0,0-1 3 0,0 1 0 16,0-1 0-16,0 1-3 0,-1-2 3 15,1 1 0-15,-1 2-1 0,1 0 0 0,0-3-1 0,0 0 4 16,0 1-4-16,0 8 2 0,1-9-1 0,-1 2-1 16,0 2 2-16,0-4-1 0,1-1 0 0,-1 1 0 15,0-2 0-15,-1 2 3 0,1 0-3 16,0 0-3-16,0 1 3 0,-1-1 0 0,1 1 0 0,0-2 0 16,0 0 0-16,0-11 4 0,0 19-4 0,-3-10 0 15,3 0-1-15,0-9-1 0,-1 21 3 0,-3-10-1 16,3 2 1-16,-2 0-1 0,3-2 0 0,-2 2 0 15,0-2 0-15,1-1 1 0,-3 2 2 0,3 0-4 16,-3-4 0-16,1 2 1 0,3-10 1 0,0 18 0 16,-2-6 1-16,1 0 1 0,1-2-1 0,-2 2-3 0,0 2 0 15,2-14 8-15,-2 19-7 0,1-10 1 16,1-1-1-16,-1 5 3 0,-2-1-2 0,1 1-1 16,2-2 2-16,0 1 1 0,0 1-1 0,0-2 2 15,-3 2-2-15,3-2-2 0,-3 1 2 0,2 1 0 16,-1-1-3-16,0-3 1 0,1 1 3 0,1 3-3 15,-4-2 0-15,3 0 2 0,1 2 0 0,-1-2 0 16,1 1-2-16,-3-2 1 0,2-1 0 0,-1 2 1 0,0 2-4 16,2 1 4-16,-1-4-1 0,-1 2 0 0,-2 0 1 15,4 2 1-15,-1 0-2 0,0-1 2 0,1 1-2 16,0-1-1-16,0 1 0 0,-3-1 0 16,3-2 0-16,3-1 2 0,-6 4-2 0,6-2 3 0,-6-1-2 15,3 2 0-15,3 1 0 0,-2 0 0 0,0-2 1 16,1 3 2-16,0-1-1 0,0 2-1 0,-1-1 2 15,-1 0 0-15,2-2-3 0,0 2 2 16,-1-1-1-16,-1 2 0 0,3-4-1 0,-3 3-1 0,1-3 2 16,-2 3 1-16,2 0-3 0,-2 0 2 0,1-1-1 15,0 2-1-15,-3-3 3 0,6 2-3 16,-3 0 2-16,-3 0 1 0,2 1-2 0,-1-2-1 0,2 1-1 16,-2 3 7-16,2-6-6 0,0 3 0 0,0 0 0 15,2-1 3-15,-2 0-1 0,0 0-2 0,0 1 2 16,2 0 2-16,-4-1-4 0,4 0 0 0,-2-1 2 15,4 2-1-15,-4-2 0 0,1 1 0 0,0 1-1 16,0-3 1-16,2 0 1 0,-2 1-3 0,1 1 1 16,0-2 3-16,-1 0-4 0,2 1 6 0,-3-2-6 15,-1-1 7-15,2 2-5 0,-1 0-2 0,3-3 2 16,-3 3-2-16,0 0 0 0,0-5 2 0,0 4 1 0,0 1 0 16,0 1-2-16,0-2 6 0,2 2-6 15,-2-13 2-15,0 17-1 0,0-7 1 0,3-2-1 16,-2 5 1-16,-2-4-2 0,1 5 1 0,0-2 2 0,0 1-2 15,0-1-1-15,0-3 6 0,1 4-8 0,-2-1 2 16,3-2 0-16,-2 0 1 0,2 3 3 16,-2-1-4-16,2 0 0 0,-2-1 1 0,3 2 0 0,-3 0 0 15,2 1 0-15,-2-7 1 0,0-7 3 0,3 21-4 16,-3-12 1-16,0-1 1 0,4 5 0 0,-4 2 0 16,1-6 3-16,0-2-1 0,-1-7-1 0,0 17 0 15,-1-5-1-15,1 0-3 0,0-4 3 0,1 2-12 16,2 3 0-16,-3-13 4 0,1 17 5 0,-1-7-6 15,0-1 4-15,0-9 0 0,0 17-2 0,0-10 1 16,0 2-3-16,0-9 5 0,2 17-1 0,-2-9 0 16,0-8 0-16,-2 15 2 0,4-2 0 0,-2-5 1 15,0-8 0-15,-2 16-3 0,2-16 2 0,2 13 2 16,-2-5-1-16,0-8 0 0,0 15 0 0,0-7 2 16,0-8-4-16,0 14 3 0,0-7 0 0,0-7-4 15,-3 17 1-15,0-9 3 0,3-8-1 0,-1 15 2 16,1-4 2-16,0-11-4 0,-1 14 1 0,1-5 1 15,0-9-2-15,0 15-2 0,0-5 4 0,0-10 1 16,-4 13 2-16,4-13-4 0,0 14 0 0,0-14 0 16,0 13 3-16,4-5-5 0,-4-8 5 0,0 10-1 15,0-10-1-15,-4 13 0 0,4-13-1 0,0 11 1 16,0-11 1-16,0 11 2 0,0-11-1 0,0 10-2 16,0-10 0-16,0 9 8 0,0-9-7 0,0 0 1 0,0 16 0 15,0-16-2-15,0 9-2 0,0-9 4 0,-3 12 0 16,3-12 1-16,0 0-6 0,3 12 5 0,-3-12-4 15,0 9 5-15,0-9-2 0,0 0 0 16,0 13 7-16,0-13-6 0,0 0-3 0,0 13 3 0,0-13 0 16,0 10 0-16,0-10-2 0,0 0 3 0,0 9-1 15,0-9-2-15,0 0 1 0,-3 13 2 16,3-13-4-16,0 9 1 0,0-9 2 0,0 0-1 0,0 0 0 16,0 15 4-16,0-15-9 0,0 0 4 0,0 0 8 15,0 11-7-15,0-11-1 0,0 0 2 0,-2 10 2 16,2-10-6-16,0 0 0 0,0 11 9 0,0-11-8 15,0 0 9-15,0 0-9 0,2 13 4 0,-2-13-6 16,0 0 3-16,0 0 2 0,-2 9-1 0,2-9-1 16,0 0-3-16,0 0 7 0,0 0 0 0,-1 11-4 15,1-11 3-15,0 0-1 0,0 0 2 0,0 0-2 16,0 0 1-16,0 0-2 0,0 0 4 0,0 0-2 16,0 0 9-16,0 0 6 0,1 9-20 0,-1-9 1 15,0 0 0-15,0 0-1 0,0 0 2 0,0 0 0 16,0 0-3-16,0 0 0 0,0 0 0 0,0 0 0 0,0 0 3 15,0 0-9-15,0 0 6 0,0 0 0 16,0 0 2-16,0 0-9 0,0 0-17 0,0 0-26 16,0 0-34-16,2 7-40 0,-2-7-53 0,0 0-100 15,0 0-191-15,0 0-507 0,0 0 224 0</inkml:trace>
    <inkml:trace contextRef="#ctx0" brushRef="#br0" timeOffset="-38565.3945">2141 56 28 0,'0'0'169'0,"0"0"-16"0,0 0-8 0,0 0-13 15,0 0-4-15,0 0-11 0,0 0-18 0,0 0 3 16,0 0-11-16,0 0-5 0,0 0-7 0,15-5-6 16,-15 5-6-16,0 0-2 0,0 0-6 0,0 0-2 15,0 0-6-15,0 0 2 0,0 0-2 0,0 0-6 16,0 0-1-16,0 0-4 0,10 2-3 0,-10-2-4 15,0 0-5-15,0 0-2 0,0 0 0 0,0 0-4 16,7 5-2-16,-7-5-1 0,0 0-6 0,0 0 5 16,5 8-5-16,-5-8 0 0,0 0 0 0,-2 11-1 15,2-11-2-15,0 0 2 0,-3 14-4 0,3-14-2 16,-5 8 2-16,5-8 1 0,-4 13-2 0,4-13 0 16,-5 9-1-16,3-1 2 0,2-8-6 0,-1 10 1 0,1-10 1 15,-5 11-2-15,5-11 1 0,-4 12-1 16,3-6-7-16,1-6 11 0,-1 13-3 0,1-13 5 15,0 13-5-15,0-13 1 0,0 14-1 0,0-14 3 0,1 11-2 16,-1-2 3-16,0-9-2 0,0 12-2 0,0-12-2 16,0 13 0-16,0-13 1 0,-1 14-1 0,1-14 2 15,-3 13 0-15,2-7 2 0,1-6-1 0,0 15 0 16,-2-6 0-16,2-9 1 0,-3 13-2 0,1-5 1 16,2-8-2-16,-4 15-1 0,3-9 2 0,1-6-5 15,-1 16 4-15,-1-10-1 0,2-6 2 0,-2 12 0 16,1-4-8-16,1-8 7 0,-2 13-2 0,2-13 3 15,-2 14 2-15,0-9-1 0,2-5 3 0,-5 13-7 16,4-8 3-16,1-5-3 0,-1 11 3 0,1-11 0 16,-3 13-1-16,3-13-1 0,-2 13 3 0,0-6-5 0,2-7-2 15,-2 14 6-15,2-14 0 0,-2 14-4 16,2-6 4-16,0-8-1 0,0 16-2 0,-1-7 2 16,1-9-1-16,0 14 0 0,0-14 2 0,0 15-3 0,0-6 2 15,-4-2 1-15,4-7-3 0,-1 13 2 0,1-13-1 16,-4 15 2-16,4-15-8 0,-1 12 7 15,1-3 1-15,0-9 2 0,-4 12-5 0,4-12-1 0,-1 15 4 16,1-15-1-16,-2 10-2 0,2-10 0 0,0 14 1 16,0-14-2-16,-2 13 0 0,2-13 2 0,-2 15 0 15,1-8 1-15,1-7-3 0,-1 16 2 0,-2-9 1 16,3-7-3-16,3 15 2 0,-3-15-1 0,-3 14-4 16,2-4 5-16,1-10-1 0,-5 16 2 0,5-8-1 15,-3 2-4-15,3-10 3 0,-2 17 3 0,0-7-3 16,1-1 0-16,1-9 3 0,-3 18 0 0,3-7-2 15,-1-2-1-15,0 1 2 0,1-10-2 0,1 21 4 16,-2-12-4-16,0 3-1 0,1-1 1 0,0-11 0 16,0 22 0-16,-3-10 1 0,6-3 0 0,-3 4-2 15,0 2 2-15,0-4-2 0,-3 1-1 0,3 2 0 16,0-4 2-16,0 2 1 0,-1 1-2 0,-1-1 1 16,2 0 2-16,-2 3-1 0,1-3 1 0,-3-1-1 0,4 4 2 15,-2-2-5-15,2 0-2 0,2 0 4 0,0-2-1 16,0 4 2-16,-2 0 1 0,1-3-1 0,-1-1 1 15,2 3 0-15,-2-1-1 0,2 0 2 0,-1-3-3 16,2 5 3-16,-1-4 0 0,-1 3-1 0,2 0 0 16,-2-2-1-16,1 0 1 0,0 0-1 0,-2 0-3 15,1 0 1-15,-1 0 6 0,2 0-4 0,3 1 0 16,-5-4 0-16,0 5 1 0,1-5 1 16,-1 3-2-16,0 1 1 0,3-1-3 0,-3 1 1 0,-4-1 0 15,4 0 2-15,0 2-3 0,-1-2 0 0,2 2 1 16,-1-4 3-16,1 3 1 0,2-1-1 0,-2 2-1 15,-1-1-1-15,1 2-2 0,-1-1 2 0,4 0 1 16,-2 1 4-16,-2 0-5 0,1 0 2 0,-1-4-9 0,2 2 9 16,-2 1 0-16,2-1-1 0,-2-1-1 0,1 0 0 15,0 3-2-15,2-3 0 0,-3-2 3 16,0 2-5-16,1 0 2 0,0 0 1 0,-2 0 1 0,2 0 0 16,-1-2-2-16,-1 2 5 0,1-1-6 15,1 2 4-15,-1-5-1 0,-1 5 1 0,1-1-4 16,1 0 5-16,-2-2-4 0,1 4 3 0,1-3-1 0,-1 2-2 15,3 2 4-15,-2-2-1 0,-1 1 0 0,-1-1 1 16,2 1-9-16,1-1 6 0,-2 1 1 16,2-2 0-16,1 1 2 0,-2-1-2 0,-1 0 1 0,4 0 0 15,-3 2-4-15,2-3-1 0,-2 1 4 0,2 0 1 16,-1 1 1-16,0-2 0 0,-1 1-1 0,-1-3 1 16,0 2 0-16,0 0-3 0,2-1-3 0,-2 2 1 15,0 1 5-15,0-5-4 0,0 2 2 0,2 1-1 16,-2-11-1-16,0 19 2 0,0-11 1 0,1 1-3 15,-1-9 6-15,-1 18-2 0,-1-9-1 0,2 3 3 16,0 0-3-16,-2-3 2 0,2-9-2 0,-3 17 1 16,-1-5-2-16,3-3 1 0,1 4 3 0,-1-1-1 0,1-12-5 15,-3 20 3-15,-2-7 2 0,5-1-2 16,-1-3 4-16,0 0-2 0,-1 3-4 0,0-3 4 0,2 4-3 16,-2-2 3-16,2 1-2 0,-1 0-1 0,-2 1 0 15,2-1 1-15,-3 0-1 0,3 2 5 16,0-1-5-16,-3 1 1 0,4-2 0 0,-1 1-1 0,-1-1 2 15,2-1-1-15,-4 2 0 0,3 1-1 0,1 1 7 16,-1-3-8-16,-3-1 3 0,3 4 1 0,-2-4-2 16,3 2 2-16,0 0-1 0,0 0-1 0,-3 0 0 15,3-3 1-15,0 3 1 0,-1-1-2 0,1-1 0 16,-2 2 1-16,4-1 0 0,-4-1 0 0,4 1-3 16,-4 0 3-16,4 0-2 0,-2-4 3 0,1 2-2 0,-1-10-1 15,-1 19-1-15,2-11-3 0,1 1 6 16,-1 0-3-16,2 3-1 0,-3-3 5 0,0-9-1 15,0 16-1-15,0-5-2 0,1-3 0 0,-1-8 2 16,0 17 0-16,0-10-2 0,0 6 1 0,0-13 0 0,0 16 1 16,0-6-1-16,-4-2 2 0,4-8-3 15,-1 16 0-15,-1-7 2 0,2-9 0 0,0 15-3 16,0-6-2-16,0-9 4 0,-1 15 1 0,-3-6-2 0,3 0 1 16,1 1-2-16,-3 1 5 0,3-11-3 0,-2 19-1 15,1-11-1-15,1 1-1 0,0-9 3 0,0 20 1 16,-3-12-3-16,3-8-2 0,-1 18 5 0,1-10 0 15,0-8 1-15,-2 16-5 0,2-7 1 0,2 1 5 16,-2-10-4-16,-2 16 0 0,2-6 1 0,0-10-2 16,0 19 3-16,0-13-2 0,0-6 1 0,0 18 1 15,0-11 3-15,2 5 1 0,-2-2-4 0,0 0 5 16,0 1-7-16,1 3 2 0,-1-6 0 0,0 7 4 16,-1-5 0-16,1 2-7 0,0-2 4 0,0 2 1 15,0-12-1-15,0 20 0 0,-2-9-5 0,4-3 8 16,-2-8-5-16,-2 17 2 0,0-10 0 0,-1 5 2 15,1-1-2-15,0-2 0 0,2-9 2 0,0 16-3 0,-1-6 1 16,1-10 1-16,-1 17-4 0,-3-5 0 0,3-1 4 16,-3 2 1-16,4-4 0 0,-2 0-2 0,2-9 0 15,-5 18 0-15,5-9-1 0,2 0 3 16,-5 2-1-16,0 1 1 0,3-1 3 0,0-11-2 0,0 21 1 16,-1-11 1-16,1 1-1 0,0 1 3 15,0-1-7-15,0-11 2 0,-1 19 0 0,1-10 2 0,-1 1 1 16,1-10 0-16,0 18-1 0,0-7 1 0,-4 2-1 15,4-5 1-15,-4 5-1 0,1-4 1 0,3 3-5 16,-1-3 6-16,1-9-8 0,-4 18 4 0,4-9-2 16,-5 1-1-16,4-3 0 0,-3 3 3 0,2-1-2 15,2-9 3-15,0 16-5 0,-1-8 3 0,1-8 0 16,-2 19-3-16,2-12 1 0,0-7 2 0,-3 17 1 16,0-10-1-16,2 2-4 0,1-9 3 0,-1 17 1 15,-3-8 0-15,4 0 0 0,-1 0-2 0,1-9-1 16,0 19 4-16,-4-8-4 0,2-1 4 0,1 1-2 0,1-1 0 15,-1 1 0-15,1 1 1 0,-3-3-2 16,3-9-2-16,0 19 2 0,0-7-2 0,-1 0 3 16,0-2 3-16,1 1-3 0,0-11-1 0,1 21-2 0,-1-11 1 15,0 3 1-15,0-5 3 0,0 5-2 0,-1 1 0 16,-2-2-4-16,2 0 5 0,0-2-5 16,1 1 3-16,0 2-3 0,0-2 1 0,-2 1 0 0,0-4 3 15,2 5-4-15,0-4 1 0,-2 4 1 0,1-4-1 16,1-9 0-16,1 21 1 0,-2-10-2 0,1 3 2 15,0-2 0-15,1-1-1 0,-2 2 2 0,2-1 0 16,-1-3-1-16,0 4 1 0,-1-2-2 0,2-1 1 16,-1-2-1-16,2 5 2 0,-2-1-2 0,0-1 0 15,2-2 2-15,0-1 1 0,-1 5 0 0,0-5 0 16,-1 3-5-16,-1 3 2 0,2-4-1 0,2 2 2 16,-3-1-2-16,0-1 4 0,1-1-5 0,-1 1 4 15,-1 3-2-15,1-1 2 0,0-12 1 0,-3 21-6 16,6-10 3-16,-6 1-2 0,2 1 2 0,0-1 2 0,2-1-2 15,-2 1 0-15,2-1 0 0,-1 2-1 0,0-5 1 16,0-8 5-16,0 19-2 0,0-8-3 0,-1-3 1 16,2 2-2-16,-1-10 0 0,-1 17 3 0,-1-8-1 15,2-9 2-15,2 18-5 0,-2-9 0 0,0-9 0 16,0 17 0-16,0-9 1 0,0-8 3 16,-2 17-1-16,0-7-1 0,2-10 2 0,-2 21-1 0,2-10-4 15,-1-2 5-15,2-1-1 0,1 2 2 0,-2-10-4 16,0 19 2-16,-2-8-2 0,2-3 4 0,-1 0-5 15,1-8 2-15,0 18 2 0,-2-8-2 0,4 2-1 16,-4 0 3-16,4-1-5 0,-2 2 4 0,0-1-2 16,0-12 3-16,1 20-1 0,-2-8-1 0,2 0-1 15,-2-4 1-15,1 5 1 0,-2-2-4 0,0 1 3 16,2-12-1-16,-1 17 2 0,1-4 3 0,-1-5-6 0,-2 1 3 16,6 3-1-16,-3-3 4 0,0-9-2 15,-3 22-3-15,6-10-1 0,-3 0 2 0,-3-3-1 16,3-9 4-16,-1 18-3 0,1-10 2 0,0 5-2 0,-2-4 1 15,2 5-1-15,0-3-3 0,0-11 4 0,0 21-2 16,2-9 1-16,-4-3 0 0,4 3 0 0,-6-2 3 16,6 1-3-16,-2 1 0 0,0 0 2 15,0-4-2-15,0 4 1 0,0-3 2 0,0-9 0 0,-3 20-2 16,3-8 1-16,-4-2-1 0,2 1 1 0,2-2 2 16,-1 3-3-16,1-12 2 0,-1 21-3 0,2-13-1 15,-1 6 4-15,0-3-3 0,-1 1 0 0,1-1 0 16,-3 0 1-16,3-11 1 0,0 21-3 0,0-12 1 15,0 3 1-15,-1 0 0 0,-3-2 1 0,4 0-3 16,0 1 0-16,-1-1 1 0,1-10-3 0,-3 17 2 16,5-7 0-16,-4 0 2 0,4 2-1 0,-4-2 0 15,2 2 1-15,-2 0 1 0,0 0-3 0,1-4 1 16,1-8-2-16,0 21 4 0,-3-13-2 0,3 5 1 16,-1-2-2-16,1 1 5 0,-1-1-4 0,0 2 3 15,-2-4 0-15,3 4-3 0,0-2 2 0,0-1-1 16,0-10 2-16,3 21-3 0,-3-8 0 0,-3-4 3 0,6 2-3 15,-3-2 3-15,0 3-2 0,0 0-1 16,1 3 2-16,-2-2-3 0,2-2 6 0,0 4-5 0,-1-3-3 16,0 1 7-16,0-1-3 0,0-1 1 0,4 0-2 15,-3 3-1-15,1-2 1 0,0 0 2 0,-2 0 5 16,3-1-5-16,-2 2-3 0,2-1 1 0,-2 2-1 16,0-1 2-16,2-4 0 0,-1 4-1 0,0 1 2 15,0-2-4-15,0 1 1 0,1-2 0 0,0 0 0 16,-4-1 2-16,5-3-4 0,-3 7 6 0,0-3-3 15,3 0-1-15,-1-1 1 0,-3-1 0 0,0 3 1 16,4-1 0-16,-2 2-1 0,1-2-1 0,-2 0-1 16,3 0 5-16,-3 1-4 0,0-3 6 0,3 2-7 15,-2 2 3-15,2-1-1 0,-3-2 0 0,1 1-2 16,2 0 1-16,0 2-2 0,-1-2 5 0,-2 0-5 16,3-2 10-16,0 3-11 0,-3-3 4 0,0 0-3 15,2-2 1-15,-2 1 2 0,2 5-1 0,-1-6 2 16,0 3 0-16,-1-1 0 0,-1-9-4 0,3 15 5 0,-2-7-4 15,0 0 3-15,0 3-2 0,2-4 1 16,-2 7 1-16,-1-6 4 0,2 2-5 0,-2-10 2 0,2 16-1 16,-2-7-4-16,1-2 5 0,-1-7 2 15,0 18-3-15,0-9-1 0,2-1-1 0,-2-8 0 0,0 15 0 16,0-6 0-16,1-2-2 0,-1-7 3 0,0 14-2 16,0-14 2-16,3 16-1 0,-3-16 4 0,0 10-2 15,0-10-2-15,-3 13 5 0,3-13-5 0,0 14 3 16,0-14-5-16,0 9 4 0,0-9-2 0,0 15 1 15,0-15 0-15,3 11 0 0,-3-11 1 0,-3 14-1 16,3-14 2-16,0 13 7 0,0-13-8 0,-1 15-4 16,2-7 4-16,-1-8-1 0,3 13 3 0,-3-13-4 15,0 10 2-15,0-10-1 0,-4 14 2 0,4-14-1 16,-2 10-1-16,2-10 3 0,0 13-3 0,0-13 3 16,-1 14-3-16,1-14 3 0,-2 12-4 0,2-12 5 15,2 12-3-15,-2-12 3 0,0 13 1 0,0-13-3 16,0 11-1-16,0-1 4 0,0-10 1 0,1 12-3 15,-1-12 2-15,0 15-1 0,0-15 2 0,2 13-3 16,-2-13-1-16,-2 12 5 0,2-12-3 0,0 14-3 0,0-14 4 16,0 13-5-16,0-13 0 0,-1 14 10 0,2-7-6 15,-1-7-4-15,-1 14 6 0,1-14-1 16,-4 12 0-16,4-12-3 0,0 14 0 0,0-14 1 16,-1 14 2-16,2-6 0 0,-1-8-1 0,0 14-1 0,0-14 2 15,0 14 1-15,0-5-3 0,0-9 3 16,0 13-1-16,2-7 1 0,-2-6 0 0,-2 17-3 0,2-17 0 15,0 14-1-15,2-6-10 0,0-1-3 0,-2-7 11 16,0 14-3-16,1-6-1 0,-1-8-1 0,2 16 2 16,-1-8 2-16,-1-8-4 0,0 13 3 0,0-4 2 15,3-1 1-15,-3-8 0 0,1 18 0 16,-1-10 0-16,0-8 0 0,1 15 0 0,-1-15-1 0,4 13 3 16,-4-7 0-16,0-6 4 0,1 11-7 0,-1-11 3 15,4 11 3-15,-4-11-2 0,3 10-3 0,-3-10 4 16,2 9 7-16,-2-9-7 0,3 8 0 0,-3-8-1 15,3 8 3-15,-3-8-1 0,0 0-2 0,2 9 0 16,-2-9 4-16,5 6-2 0,-5-6 0 0,0 0 2 16,0 0 2-16,4 8-5 0,-4-8 2 0,0 0 0 15,0 0 4-15,0 0-2 0,0 0-1 0,0 0-5 16,0 0 7-16,7 4-5 0,-7-4 1 0,0 0 1 16,0 0-3-16,0 0-9 0,0 0-15 0,0 0-33 15,0 0-47-15,0 0-64 0,0 0-82 0,0 0-266 16,0 0-554-16,-17-22 245 0</inkml:trace>
  </inkml:traceGroup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7:52.82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E6799C0-04D9-43D5-B830-BAE5415C99CB}" emma:medium="tactile" emma:mode="ink">
          <msink:context xmlns:msink="http://schemas.microsoft.com/ink/2010/main" type="writingRegion" rotatedBoundingBox="12958,9176 13377,9176 13377,9449 12958,9449">
            <msink:destinationLink direction="with" ref="{B403D914-2371-4682-BEB2-F3CC96FB0920}"/>
            <msink:destinationLink direction="with" ref="{79AA8322-0853-4D37-848F-1FBD0726C028}"/>
          </msink:context>
        </emma:interpretation>
      </emma:emma>
    </inkml:annotationXML>
    <inkml:traceGroup>
      <inkml:annotationXML>
        <emma:emma xmlns:emma="http://www.w3.org/2003/04/emma" version="1.0">
          <emma:interpretation id="{FDAC9557-527C-461F-9D64-B4C209D3E64F}" emma:medium="tactile" emma:mode="ink">
            <msink:context xmlns:msink="http://schemas.microsoft.com/ink/2010/main" type="paragraph" rotatedBoundingBox="12958,9176 13377,9176 13377,9449 12958,94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0F9639-1C5D-40E6-9357-CCD237FFB915}" emma:medium="tactile" emma:mode="ink">
              <msink:context xmlns:msink="http://schemas.microsoft.com/ink/2010/main" type="line" rotatedBoundingBox="12958,9176 13377,9176 13377,9449 12958,9449"/>
            </emma:interpretation>
          </emma:emma>
        </inkml:annotationXML>
        <inkml:traceGroup>
          <inkml:annotationXML>
            <emma:emma xmlns:emma="http://www.w3.org/2003/04/emma" version="1.0">
              <emma:interpretation id="{3BC0AE4F-335A-4A03-94F5-5FC77CD7B767}" emma:medium="tactile" emma:mode="ink">
                <msink:context xmlns:msink="http://schemas.microsoft.com/ink/2010/main" type="inkWord" rotatedBoundingBox="12958,9176 13377,9176 13377,9449 12958,9449"/>
              </emma:interpretation>
            </emma:emma>
          </inkml:annotationXML>
          <inkml:trace contextRef="#ctx0" brushRef="#br0">349-676 161 0,'-6'-8'190'16,"6"8"-12"-16,0 0-19 0,-13 0-14 0,13 0-7 15,0 0-14-15,-20 5-10 0,11-2-3 0,9-3-9 16,-11 9-6-16,6-5-6 0,-1 1-6 0,0 1-5 15,1 0-6-15,5-6-6 0,-8 10-1 0,3-4-4 16,5-6-3-16,-4 12-1 0,4-12-2 0,-3 12 1 16,3-12-2-16,0 0 0 0,7 15-2 0,-2-10 5 15,-5-5-5-15,12 7-3 0,-5-6-5 0,4 1 0 16,0-2-6-16,6 1-1 0,-3-1-5 0,3-3-2 0,6 2-3 16,-3-4 4-16,6 0-9 0,-5-5-1 0,4 4-1 15,-3-1 0-15,-1-2-5 0,2-1 1 16,-4-1 0-16,1-2-3 0,-1 5-1 0,-2-5 1 15,-4 2-3-15,-2-1 0 0,2-4 3 0,-4 4 1 16,-1 0-5-16,-3 3 3 0,-2-3-1 0,-3 3-1 0,0 9-3 16,-9-20-1-16,-4 12-1 0,-1-1 0 0,-10-2-5 15,2 5 3-15,-10-4-2 0,5 5-1 0,-1 1 4 16,0 2-3-16,3-2-1 0,-1 4 1 0,1 0-2 16,6 0 2-16,-3 3 1 0,-1-1-1 0,11 2-4 15,-2-3-14-15,4 4-18 0,1 1-17 0,3-2-25 16,-1 1-31-16,7-5-22 0,-11 7-43 0,11-7-65 15,0 0-162-15,0 0-430 0,0 0 190 0</inkml:trace>
        </inkml:traceGroup>
      </inkml:traceGroup>
    </inkml:traceGroup>
  </inkml:traceGroup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7:51.3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C218959-3397-40F7-8F0F-E6568C4A25D8}" emma:medium="tactile" emma:mode="ink">
          <msink:context xmlns:msink="http://schemas.microsoft.com/ink/2010/main" type="writingRegion" rotatedBoundingBox="10148,9086 10593,9086 10593,9304 10148,9304"/>
        </emma:interpretation>
      </emma:emma>
    </inkml:annotationXML>
    <inkml:traceGroup>
      <inkml:annotationXML>
        <emma:emma xmlns:emma="http://www.w3.org/2003/04/emma" version="1.0">
          <emma:interpretation id="{E896130A-9FE4-41D0-B0EA-18ED7EF96FC1}" emma:medium="tactile" emma:mode="ink">
            <msink:context xmlns:msink="http://schemas.microsoft.com/ink/2010/main" type="paragraph" rotatedBoundingBox="10148,9086 10593,9086 10593,9304 10148,93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1A9867F-9322-4F6F-9829-B2B4D8257C0D}" emma:medium="tactile" emma:mode="ink">
              <msink:context xmlns:msink="http://schemas.microsoft.com/ink/2010/main" type="line" rotatedBoundingBox="10148,9086 10593,9086 10593,9304 10148,9304"/>
            </emma:interpretation>
          </emma:emma>
        </inkml:annotationXML>
        <inkml:traceGroup>
          <inkml:annotationXML>
            <emma:emma xmlns:emma="http://www.w3.org/2003/04/emma" version="1.0">
              <emma:interpretation id="{A1CD55F5-953D-4331-BDE0-48CDF8CAA9BC}" emma:medium="tactile" emma:mode="ink">
                <msink:context xmlns:msink="http://schemas.microsoft.com/ink/2010/main" type="inkWord" rotatedBoundingBox="10148,9086 10593,9086 10593,9304 10148,9304"/>
              </emma:interpretation>
            </emma:emma>
          </inkml:annotationXML>
          <inkml:trace contextRef="#ctx0" brushRef="#br0">8591 8260 26 0,'-10'3'212'16,"1"-1"-10"-16,-2 2-17 0,0-2-16 0,1 4-12 15,4 3-17-15,-6-3-9 0,4 0-10 0,-1 6-10 16,2-4-8-16,1 0-3 0,2 4-10 0,-1 0-5 16,3-4-6-16,0-1-4 0,2-7 0 0,2 20-5 15,0-13-4-15,-2 2 1 0,5-3-2 0,2 1-1 16,3-1-6-16,4-1-4 0,1 1-6 0,-4-2-1 15,9-2-3-15,2 1 1 0,-6-2-10 0,8-1-2 16,0 0 0-16,-2-1-3 0,1-4-2 0,2-2-2 0,-2-1-1 16,2-2 1-16,-2 1-3 0,-1-3 2 0,-3 2-3 15,-1-4-3-15,-1 1-1 0,0 0-2 0,-7 2 0 16,2 0 1-16,-4-1-2 0,-5-1-2 0,3 2-2 16,-6 1-1-16,0 10-3 0,-7-15 2 15,-1 7-4-15,-6 2 2 0,-3-1-3 0,3 5 1 16,-10-3-2-16,0 2 0 0,0 1 2 0,1 4 3 0,-4-2-4 15,3 3-2-15,2 2-4 0,-3 0 1 0,5 1-10 16,3-1-11-16,-2 1-13 0,2 4-20 0,3-4-22 16,0 3-23-16,2 0-24 0,4-3-46 0,2 0-79 15,1-2-142-15,5-4-425 0,-5 8 188 0</inkml:trace>
        </inkml:traceGroup>
      </inkml:traceGroup>
    </inkml:traceGroup>
  </inkml:traceGroup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7:52.07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D5061F5-A304-4652-B28C-1E0358D80782}" emma:medium="tactile" emma:mode="ink">
          <msink:context xmlns:msink="http://schemas.microsoft.com/ink/2010/main" type="writingRegion" rotatedBoundingBox="11409,9065 11830,9065 11830,9305 11409,9305">
            <msink:destinationLink direction="with" ref="{79AA8322-0853-4D37-848F-1FBD0726C028}"/>
          </msink:context>
        </emma:interpretation>
      </emma:emma>
    </inkml:annotationXML>
    <inkml:traceGroup>
      <inkml:annotationXML>
        <emma:emma xmlns:emma="http://www.w3.org/2003/04/emma" version="1.0">
          <emma:interpretation id="{6EF39CD9-41D4-483C-A2DA-493A29FC03D0}" emma:medium="tactile" emma:mode="ink">
            <msink:context xmlns:msink="http://schemas.microsoft.com/ink/2010/main" type="paragraph" rotatedBoundingBox="11409,9065 11830,9065 11830,9305 11409,93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0FB74C-D397-498A-AF34-2FE0793A59C0}" emma:medium="tactile" emma:mode="ink">
              <msink:context xmlns:msink="http://schemas.microsoft.com/ink/2010/main" type="line" rotatedBoundingBox="11409,9065 11830,9065 11830,9305 11409,9305"/>
            </emma:interpretation>
          </emma:emma>
        </inkml:annotationXML>
        <inkml:traceGroup>
          <inkml:annotationXML>
            <emma:emma xmlns:emma="http://www.w3.org/2003/04/emma" version="1.0">
              <emma:interpretation id="{05782522-67D9-4090-A272-14A8615D94D2}" emma:medium="tactile" emma:mode="ink">
                <msink:context xmlns:msink="http://schemas.microsoft.com/ink/2010/main" type="inkWord" rotatedBoundingBox="11409,9065 11830,9065 11830,9305 11409,9305"/>
              </emma:interpretation>
            </emma:emma>
          </inkml:annotationXML>
          <inkml:trace contextRef="#ctx0" brushRef="#br0">9855 8290 114 0,'0'0'192'0,"-13"-1"-14"15,13 1-12-15,-17 0-14 0,17 0-14 0,-12 7-9 0,3-2-7 16,2-3-5-16,-2 8-12 0,1-6-3 0,-1 5-11 15,1-1-6-15,4-3-3 0,-1 3-4 0,-3 0-6 16,8 2-2-16,-4-2-8 0,2 4 3 0,2-12-4 16,0 16 2-16,0-16-4 0,0 13 4 0,6-7 0 15,-3 0-1-15,5-1-2 0,1-1-4 0,5 1-6 16,3-4-2-16,-1 0-5 0,-1-1-4 0,7-1 1 16,1 1-5-16,1-4-5 0,-2-1 0 0,2-2-4 15,-3 1 2-15,1-3-1 0,-1-3-4 0,1 3-2 16,-3 0 3-16,2-3-4 0,-4 2-4 0,-3 1-4 0,-1-2 6 15,-1-1-2-15,-3-1-2 0,1 3-3 0,-4-2 4 16,2 2-7-16,-8 0 5 0,3 2-6 0,-3-5 0 16,0 13-1-16,-11-15-5 0,2 7 2 0,-5 3-1 15,0 0-2-15,-3 0 5 0,-5-1-4 0,0 2 3 16,2 4-2-16,0 0 1 0,-2 0-2 0,2 4-2 16,-2 1-1-16,10-1 2 0,-5 2-4 0,4-2-15 15,-3 4-16-15,4 0-18 0,0 0-30 0,2-2-20 16,4 2-29-16,-6 3-35 0,7-4-80 0,5-7-155 15,-5 10-435-15,5-10 192 0</inkml:trace>
        </inkml:traceGroup>
      </inkml:traceGroup>
    </inkml:traceGroup>
  </inkml:traceGroup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7:50.71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83E990B-B586-431A-890E-126C85B5C4D3}" emma:medium="tactile" emma:mode="ink">
          <msink:context xmlns:msink="http://schemas.microsoft.com/ink/2010/main" type="writingRegion" rotatedBoundingBox="8751,9128 9207,9128 9207,9435 8751,9435">
            <msink:destinationLink direction="with" ref="{78A6B897-1A19-4B49-9B30-C39985679B28}"/>
          </msink:context>
        </emma:interpretation>
      </emma:emma>
    </inkml:annotationXML>
    <inkml:traceGroup>
      <inkml:annotationXML>
        <emma:emma xmlns:emma="http://www.w3.org/2003/04/emma" version="1.0">
          <emma:interpretation id="{CEA8E307-907D-499C-8780-80FDAE1F5696}" emma:medium="tactile" emma:mode="ink">
            <msink:context xmlns:msink="http://schemas.microsoft.com/ink/2010/main" type="paragraph" rotatedBoundingBox="8751,9128 9207,9128 9207,9435 8751,943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839D269-EA38-4396-9FB3-F194B8630F17}" emma:medium="tactile" emma:mode="ink">
              <msink:context xmlns:msink="http://schemas.microsoft.com/ink/2010/main" type="line" rotatedBoundingBox="8751,9128 9207,9128 9207,9435 8751,9435"/>
            </emma:interpretation>
          </emma:emma>
        </inkml:annotationXML>
        <inkml:traceGroup>
          <inkml:annotationXML>
            <emma:emma xmlns:emma="http://www.w3.org/2003/04/emma" version="1.0">
              <emma:interpretation id="{DBA13A6D-7D4F-43EB-8AE5-D44BCC28F091}" emma:medium="tactile" emma:mode="ink">
                <msink:context xmlns:msink="http://schemas.microsoft.com/ink/2010/main" type="inkWord" rotatedBoundingBox="8751,9128 9207,9128 9207,9435 8751,9435"/>
              </emma:interpretation>
            </emma:emma>
          </inkml:annotationXML>
          <inkml:trace contextRef="#ctx0" brushRef="#br0">7209 8519 139 0,'-7'-8'255'0,"7"8"-15"16,-7-11-16-16,1 6-23 0,6 5-11 0,-10-6-21 15,10 6-13-15,-13-6-17 0,13 6-11 0,-11-1-10 16,11 1-10-16,0 0-13 0,-21 3-6 0,14 2-10 0,0-1-8 15,7-4-5-15,-12 6-5 0,7 0-8 0,0-1-1 16,5-5-2-16,-7 14-3 0,3-9-6 16,4-5 0-16,-5 10-5 0,5-10 4 0,0 12 0 0,0-12 6 15,8 9 2-15,-2-3-1 0,2-4 0 0,6 1-2 16,1-3-6-16,8 0 2 0,0-2-5 0,0-1-5 16,4-2 2-16,1 1-5 0,-3-3-2 0,3 2 0 15,5-9 4-15,-3 1-7 0,-8 0-1 0,6-5 1 16,-8 7-5-16,-2-4-2 0,0-1 4 0,-2-1-6 15,-1 2 2-15,-6 2-1 0,-2-1-3 0,-1-1-1 16,-3 1-1-16,0 0-4 0,-3 2-3 0,-4 2 3 16,-2-1-3-16,-3 2 1 0,-4-1-1 0,-7 0 3 15,4 4-4-15,-8 1-1 0,1 2-1 0,0 0 4 0,-2 3-3 16,2 0-2-16,0 3 0 0,4 0 4 0,2 2-3 16,0 1 0-16,1 2-1 0,2 0-5 15,1 1 2-15,3 2-5 0,-2-1-5 0,2 3-17 16,4-2-18-16,0 3-21 0,1-4-23 0,3 1-30 0,2-3-27 15,0 5-41-15,2-5-70 0,-2-8-188 0,11 15-485 16,0-9 215-16</inkml:trace>
        </inkml:traceGroup>
      </inkml:traceGroup>
    </inkml:traceGroup>
  </inkml:traceGroup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9:01.82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70C0D97-1CDC-4F16-B440-D55A8718D785}" emma:medium="tactile" emma:mode="ink">
          <msink:context xmlns:msink="http://schemas.microsoft.com/ink/2010/main" type="writingRegion" rotatedBoundingBox="9738,10019 10640,10072 10532,11916 9630,11863"/>
        </emma:interpretation>
      </emma:emma>
    </inkml:annotationXML>
    <inkml:traceGroup>
      <inkml:annotationXML>
        <emma:emma xmlns:emma="http://www.w3.org/2003/04/emma" version="1.0">
          <emma:interpretation id="{3D0C2EFB-03F2-4539-91FF-EF07C930DED2}" emma:medium="tactile" emma:mode="ink">
            <msink:context xmlns:msink="http://schemas.microsoft.com/ink/2010/main" type="paragraph" rotatedBoundingBox="9834,10046 10629,10037 10633,10439 9839,1044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870D0D-68C5-4555-B95E-9282C325453F}" emma:medium="tactile" emma:mode="ink">
              <msink:context xmlns:msink="http://schemas.microsoft.com/ink/2010/main" type="line" rotatedBoundingBox="9834,10046 10629,10037 10633,10439 9839,10448"/>
            </emma:interpretation>
          </emma:emma>
        </inkml:annotationXML>
        <inkml:traceGroup>
          <inkml:annotationXML>
            <emma:emma xmlns:emma="http://www.w3.org/2003/04/emma" version="1.0">
              <emma:interpretation id="{758EA5E3-890B-4DFA-A71C-035730D6E22F}" emma:medium="tactile" emma:mode="ink">
                <msink:context xmlns:msink="http://schemas.microsoft.com/ink/2010/main" type="inkWord" rotatedBoundingBox="9834,10046 10629,10037 10633,10439 9839,10448"/>
              </emma:interpretation>
            </emma:emma>
          </inkml:annotationXML>
          <inkml:trace contextRef="#ctx0" brushRef="#br0">8189 9317 30 0,'0'0'188'16,"0"0"-4"-16,0 0-14 0,0 0-11 0,0 0-9 0,0 0-6 15,0 0-7-15,-4-14-15 0,4 14-3 16,0 0-10-16,0 0-11 0,0 0-2 0,0 0-3 15,0 0-6-15,0 0-5 0,12-17-1 0,-12 17-8 0,0 0-6 16,0 0-2-16,2-6-9 0,-2 6-2 16,0 0-3-16,0 0-6 0,3-9-1 0,-3 9-4 15,0 0-6-15,9-6 0 0,-9 6-3 0,5-6-2 0,-5 6-4 16,6-6 3-16,-6 6-5 0,8-10-1 16,-1 5-2-16,3 4 1 0,-4-4-4 0,5 1 3 0,0-1-2 15,-2 3 0-15,4-6 3 0,-1 6-4 0,5-2-2 16,-3 2 1-16,-2-3-1 0,4 1 1 0,-1 0-2 15,-1 2 0-15,-1 2 0 0,-4 0-1 0,1-4-3 16,-1 2 0-16,-9 2 0 0,14-3 0 16,-14 3-4-16,13-1-4 0,-13 1 1 0,12 1 4 0,-12-1-3 15,6 6 1-15,-6-6-3 0,5 8 0 0,-5-8-1 16,0 10 5-16,0-10-7 0,0 0 3 0,-2 17 2 16,-1-10 1-16,-3 2 1 0,1 1-1 0,-2 1-1 0,-1 0-2 15,-1 1-2-15,2-3 5 0,-4 1 1 0,0 3 1 16,2-2-2-16,-4 5-1 0,1-4 3 15,-2 3 7-15,2-4-7 0,2 3-5 0,-7 0 2 0,8-2 3 16,-5-3 1-16,2 3 1 0,1-3 0 0,0 3 2 16,1-4-4-16,4 3 3 0,-5-1 0 15,2-3-3-15,3 0 1 0,1 0 4 0,-2-1-6 0,7-6 1 16,-10 9 0-16,5-3 1 0,5-6-2 16,-9 7 2-16,9-7-2 0,-9 6 7 0,9-6-6 0,-6 7-2 15,6-7 2-15,0 0-3 0,-5 3 1 0,5-3 4 16,0 0-1-16,0 0-6 0,0 0 5 0,0 0 5 15,0 0 4-15,-7 9-1 0,7-9 3 0,0 0 3 16,0 0-2-16,0 0-2 0,0 0 5 0,0 0-7 16,0 0-3-16,0 0-2 0,0 0-6 0,24-14 1 15,-24 14 6-15,14-3-5 0,-5 1-1 0,4 1 4 16,-1-3-1-16,5 4 0 0,-6-2-2 0,5 1 2 16,1-2 1-16,-1 3-3 0,2 0 8 0,-3 0-10 0,1 0 10 15,1-2-5-15,-3 2 0 0,1 0-1 16,-1 2 2-16,-14-2-7 0,18 0 2 0,-12 0 1 15,-6 0-2-15,20 0 1 0,-15 3-3 0,-5-3 1 0,11 1 0 16,-11-1 1-16,0 0-3 0,12 2 2 0,-12-2 5 16,0 0-5-16,5 5 0 0,-5-5-8 15,5 5 10-15,-5-5-5 0,0 0 6 0,0 0-3 0,2 11-4 16,-2-11-17-16,0 0-14 0,2 10-14 0,-2-10-20 16,0 0-17-16,0 0-14 0,0 0-9 0,0 0-8 15,-2 11-7-15,2-11-10 0,0 0-22 0,0 0-14 16,0 0-2-16,0 0-29 0,27-15-18 0,-21 12-133 15,2-3-378-15,0-3 168 0</inkml:trace>
          <inkml:trace contextRef="#ctx0" brushRef="#br0" timeOffset="515.665">8587 9526 1019 0,'5'-7'-17'0,"1"1"47"0,2 1 10 16,-2 0 10-16,0-4 28 0,-3 4-8 0,3-1 6 15,-1-2 12-15,-5 8 7 0,9-8 2 0,-4 3 6 16,-5 5 3-16,8-12-1 0,-8 12 4 0,1-4-5 0,-1 4-9 16,0 0-6-16,5-9-13 0,-5 9-6 15,0 0-7-15,0 0-7 0,0 0-3 0,0 0-9 16,0 0-3-16,0 0-4 0,0 0-3 0,0 0-4 0,0 0-2 15,5 21 1-15,-5-21-2 0,0 11-3 0,0-11 3 16,0 13 2-16,0-13 1 0,3 10 2 16,0-4 0-16,-3-6 7 0,6 10 6 0,-6-10 1 15,10 8-1-15,-1-7 0 0,-3 1 1 0,5 1-5 0,0-1-2 16,0-1-3-16,1-1-2 0,5 0-4 0,-6-3-2 16,6-1-2-16,-5-1-3 0,0 3 1 0,3-2-5 15,-1 0 1-15,0-3 1 0,0 0-6 0,-3 0 0 16,0-4-1-16,1 3 8 0,-4 0-11 0,3-1-2 15,-3-2-1-15,1 3 1 0,-5-3 7 0,1-1-11 16,-2 2 0-16,2-1 2 0,-5 2 0 0,2 1-3 16,-2 8-1-16,0-16-1 0,0 16 1 0,-7-15 4 15,4 5-7-15,-1 3 3 0,-4 3-3 0,-1-5 3 16,2 5-6-16,-2-1 7 0,1 0-5 0,-1 2 3 0,9 3-7 16,-20-5 5-16,15 4 0 0,5 1-3 0,-16-2-1 15,16 2 6-15,-20 0-2 0,20 0 2 16,-18 0-2-16,10 0 0 0,-3 2 4 0,-1 0 0 0,4 2-2 15,8-4-2-15,-16 5-1 0,8-1 0 0,-1 0-15 16,-2-1-11-16,5 2-22 0,-2 2-24 0,-1-3-27 16,1 6-30-16,2-1-38 0,1-2-38 0,-4 0-79 15,4-2-186-15,-2 3-510 0,5-2 227 0</inkml:trace>
        </inkml:traceGroup>
      </inkml:traceGroup>
    </inkml:traceGroup>
    <inkml:traceGroup>
      <inkml:annotationXML>
        <emma:emma xmlns:emma="http://www.w3.org/2003/04/emma" version="1.0">
          <emma:interpretation id="{7E83C88B-3A79-4A1A-B6D1-B0BBB17CA8D4}" emma:medium="tactile" emma:mode="ink">
            <msink:context xmlns:msink="http://schemas.microsoft.com/ink/2010/main" type="paragraph" rotatedBoundingBox="9660,11345 10510,11395 10479,11913 9630,118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BF3B6C-3A36-4EB3-A879-3FB340AB221E}" emma:medium="tactile" emma:mode="ink">
              <msink:context xmlns:msink="http://schemas.microsoft.com/ink/2010/main" type="line" rotatedBoundingBox="9660,11345 10510,11395 10479,11913 9630,11863"/>
            </emma:interpretation>
          </emma:emma>
        </inkml:annotationXML>
        <inkml:traceGroup>
          <inkml:annotationXML>
            <emma:emma xmlns:emma="http://www.w3.org/2003/04/emma" version="1.0">
              <emma:interpretation id="{D04937C4-5ED9-4A02-B00E-2A98EE065B4E}" emma:medium="tactile" emma:mode="ink">
                <msink:context xmlns:msink="http://schemas.microsoft.com/ink/2010/main" type="inkWord" rotatedBoundingBox="9660,11345 10510,11395 10479,11913 9630,11863"/>
              </emma:interpretation>
            </emma:emma>
          </inkml:annotationXML>
          <inkml:trace contextRef="#ctx0" brushRef="#br0" timeOffset="36574.1829">7984 10614 2 0,'16'-13'168'0,"-16"13"-5"16,0 0-13-16,7-8-8 0,-7 8-10 0,8-4-7 0,-8 4-11 16,0 0-1-16,5-8-2 0,-5 8-8 0,0 0-7 15,6-9-6-15,-6 9-3 0,0 0-4 16,8-4-5-16,-8 4-6 0,0 0-7 0,4-6-1 16,-4 6-4-16,0 0-8 0,2-8 3 0,-2 8-9 0,0 0-4 15,0 0-2-15,0 0-4 0,8-11-2 16,-8 11-2-16,5-5-5 0,-5 5-2 0,9-6-5 15,-9 6 0-15,12-4-4 0,-12 4 0 0,13-6-1 0,-1 3-3 16,-5 1 2-16,2-2 2 0,0 2-4 0,2-2 2 16,3 1 0-16,-3 0-4 0,-1 3 4 0,0-3-6 15,-2 1 2-15,-8 2-3 0,14 0 4 0,-14 0-1 16,14 0-3-16,-14 0-1 0,9 1-1 0,-9-1-1 16,10 4 0-16,-10-4 1 0,7 6-2 0,-7-6 0 15,5 10 1-15,-4-5 0 0,-1-5 0 0,4 11 2 16,-4-11-4-16,-1 13 4 0,1-13-1 0,-4 14 4 15,4-6 2-15,0-8 3 0,-8 19-3 0,4-8 3 16,-1-1-2-16,0 1 3 0,-3-1 5 0,4 2-2 0,-3-3 2 16,-2 3-1-16,6 0 1 0,-7-2-1 0,3 3 0 15,1-4 0-15,1 4 1 0,-3-2-3 16,-1-1 1-16,1 1-1 0,-1-1-1 0,-1 3 0 0,3 1 0 16,0-2-2-16,-2-1-2 0,1 0 2 15,-1 3-3-15,2-4 3 0,2 1-6 0,-4-1 1 0,4-1 1 16,0 2-3-16,-3-2 4 0,2-2-4 15,-2 2 3-15,1-1-2 0,2-3-2 0,0 3-2 0,0-2 4 16,-2-2-1-16,7-4-3 0,-7 11 4 0,7-11-3 16,-7 6 4-16,7-6-5 0,-5 6 1 0,5-6-1 15,0 0 3-15,-6 4 1 0,6-4 3 0,0 0 1 16,0 0 0-16,0 0-5 0,0 0-2 0,0 0 2 16,0 0-3-16,0 0 1 0,0 0-2 0,0 0 4 15,0 0-5-15,0 0 0 0,11-27 0 0,-6 22-1 16,2 0-1-16,1 1 0 0,-2-1-1 0,3 1 2 15,-9 4-1-15,16-8 1 0,-2 5 0 0,-8 1-2 16,5 1 2-16,0-3-1 0,1 4-2 0,1-2 2 16,-2 2 2-16,1 0-1 0,2 2-2 0,-4-1-1 0,2 4 1 15,-3-1-1-15,1 1 4 0,2 1-3 16,-4-1 1-16,1 0 2 0,1 0-1 0,-1 0 1 16,-2 1 0-16,0 1 1 0,2 0-1 0,-1-1-2 0,-1 1 4 15,-2-2 0-15,3-1-5 0,-8-4 3 0,6 9 1 16,-1-5 0-16,-5-4 1 0,5 7-5 0,-5-7 8 15,6 5-7-15,-6-5 8 0,0 0-4 0,0 0-1 16,6 7-1-16,-6-7-1 0,0 0 1 0,0 0 3 16,5 4-2-16,-5-4-2 0,0 0-9 0,0 0-9 15,0 0-23-15,0 0-25 0,0 0-37 0,0 0-43 16,12 0-41-16,-12 0-75 0,0 0-174 0,14-11-471 16,-9 6 208-16</inkml:trace>
          <inkml:trace contextRef="#ctx0" brushRef="#br0" timeOffset="37001.9038">8527 10734 223 0,'0'0'221'15,"0"0"-21"-15,0 0-22 0,0 0-15 0,0 0-13 16,0 0-10-16,0 0-8 0,0 0-8 0,7 21-2 0,-7-12-7 15,0 3 0-15,0 0-11 0,0-2-2 16,0 4-10-16,-4-1-4 0,4 0-1 0,0-2-8 16,0 1-5-16,4-1-4 0,-4 2-3 0,2-5-2 15,1 1-2-15,-2-2 1 0,3 1-1 0,2-2-2 0,0 0 1 16,0-2 2-16,4 2-3 0,-1-3-3 16,4-2-6-16,0 2-3 0,0-1-3 0,1 1-4 15,1-5 0-15,1 1-12 0,1-4 4 0,-3 1-8 0,3-5-1 16,0 3 1-16,-5-4-6 0,2-1 1 0,0-1-1 15,1-7-2-15,-3 7 1 0,-5-8-3 0,3 1-4 16,-4 1 1-16,-3 2-4 0,0 1-1 0,-1 0-3 16,-4 0-2-16,-4 0 1 0,2 1-3 0,-3 1-3 15,-2 2 6-15,1-1-4 0,-6 2 3 0,2 1-3 16,-2 3 1-16,1 0-2 0,-1 2 2 0,0 3 1 16,-1 1-2-16,1 2-1 0,0 4-1 0,0-5-5 15,1 7-15-15,-1-2-20 0,-1 6-22 0,1 1-29 16,0 3-34-16,0 0-40 0,0 0-35 0,3-2-70 15,0-4-188-15,3 5-498 0,-1-3 220 0</inkml:trace>
        </inkml:traceGroup>
      </inkml:traceGroup>
    </inkml:traceGroup>
  </inkml:traceGroup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51:30.62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C45321D5-ED9E-4A11-8715-78DB0A4C656D}" emma:medium="tactile" emma:mode="ink">
          <msink:context xmlns:msink="http://schemas.microsoft.com/ink/2010/main" type="writingRegion" rotatedBoundingBox="9782,12883 10478,12883 10478,13513 9782,13513"/>
        </emma:interpretation>
      </emma:emma>
    </inkml:annotationXML>
    <inkml:traceGroup>
      <inkml:annotationXML>
        <emma:emma xmlns:emma="http://www.w3.org/2003/04/emma" version="1.0">
          <emma:interpretation id="{A9848FC9-0F18-421A-9155-C7A6F3C82240}" emma:medium="tactile" emma:mode="ink">
            <msink:context xmlns:msink="http://schemas.microsoft.com/ink/2010/main" type="paragraph" rotatedBoundingBox="9782,12883 10478,12883 10478,13513 9782,135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7FC907D-72B5-4D10-ADAD-DD882194C931}" emma:medium="tactile" emma:mode="ink">
              <msink:context xmlns:msink="http://schemas.microsoft.com/ink/2010/main" type="line" rotatedBoundingBox="9782,12883 10478,12883 10478,13513 9782,13513"/>
            </emma:interpretation>
          </emma:emma>
        </inkml:annotationXML>
        <inkml:traceGroup>
          <inkml:annotationXML>
            <emma:emma xmlns:emma="http://www.w3.org/2003/04/emma" version="1.0">
              <emma:interpretation id="{7A5986DB-71D8-49BA-9046-2C74CEB1BB40}" emma:medium="tactile" emma:mode="ink">
                <msink:context xmlns:msink="http://schemas.microsoft.com/ink/2010/main" type="inkWord" rotatedBoundingBox="9782,12883 10478,12883 10478,13513 9782,13513"/>
              </emma:interpretation>
            </emma:emma>
          </inkml:annotationXML>
          <inkml:trace contextRef="#ctx0" brushRef="#br0">8579 12338 77 0,'0'0'197'0,"0"0"-8"0,0 0-15 0,0 0-6 16,0 21-3-16,0-21-6 0,-4 15-9 0,-1-9-5 15,5 4-5-15,0-10-6 0,-5 21-5 0,2-12-14 16,-1 3-4-16,2-3-13 0,-1 2-2 0,3-11-6 16,-5 14-6-16,5-3-9 0,0-11 1 0,0 12-7 15,0-12-2-15,2 13-4 0,4-5 1 0,-6-8-3 16,5 9-1-16,1-5-4 0,-6-4-1 16,11 5-5-16,-2-4-3 0,-9-1-4 0,16 0-10 15,-1-1-2-15,-1-1-2 0,-3-1-1 0,4-1 0 0,-2-5-4 16,1 4 1-16,-3-2-7 0,4-2 2 0,-5 0-6 15,4 0-2-15,-5-2-1 0,0-3-5 0,2 4-5 16,-5-4-2-16,4 2-2 0,-5-1 4 0,2-1-2 16,-2 1 3-16,0-1-5 0,-1-1 1 0,-1 0 2 15,-3 0 1-15,0-2-4 0,0 2 5 0,-7 1-2 0,2 1-1 16,0 0 1-16,-2 3 3 0,2-1 0 16,-2-2 3-16,-2 5 0 0,1-2 0 0,1 4-1 0,0 2 2 15,-5-3-3-15,4 2 0 0,-1 0 1 0,1 2 0 16,8 3 0-16,-18-1-4 0,18 1 2 0,-16 0 0 15,5 1-3-15,11-1 1 0,-14 5 4 0,5-1 0 16,-1 0-4-16,3 1-2 0,-3 1-15 0,3 0-23 16,-2-1-24-16,2 5-27 0,-1-2-38 0,1 1-46 15,2-3-65-15,0 0-230 0,5-6-506 16,-6 11 224-16</inkml:trace>
          <inkml:trace contextRef="#ctx0" brushRef="#br0" timeOffset="-922.1815">8166 12030 138 0,'7'-5'149'0,"-7"5"-11"0,0 0-9 0,0 0-10 16,0 0-7-16,0 0-8 0,7-5-7 0,-7 5-5 0,0 0-7 16,0 0-3-16,0 0-10 0,0 0 0 15,0 0-7-15,0 0 7 0,0 0-5 0,0 0-1 0,0 0-2 16,0 0 1-16,0 0-1 0,0 0-2 0,0 0-3 16,0 0-1-16,0 0 0 0,0 0-8 0,0 0-4 15,0 0-4-15,0 0-5 0,0 0-3 0,0 0-6 16,0 0-3-16,0 0 0 0,0 0-4 0,0 0 3 15,0 0-1-15,0 0 4 0,0 0 1 0,0 0 1 16,2 19 5-16,-2-19-3 0,2 9 1 0,-2-9-1 16,0 14 2-16,0-14-1 0,0 13 0 0,-2-4-1 15,2 0 5-15,0-9-7 0,-5 16 1 0,5-7 2 16,-4 3-5-16,2-1 1 0,-2 2 0 0,3-7 3 16,-5 6-2-16,4 0-2 0,-2 0-3 0,1-3 3 0,1 0-1 15,-3 0 0-15,2-1-3 0,3-8-2 16,-5 14 1-16,1-7 0 0,4 0-2 0,0-7-1 0,-6 14-2 15,4-7 1-15,2-7-1 0,-4 10-2 0,4-10 0 16,-1 12 3-16,1-12-5 0,-1 12 4 0,1-12-2 16,-3 9-6-16,3-9 3 0,-2 12 1 0,2-12-3 15,0 0 3-15,0 9 2 0,0-9-1 0,0 0-3 16,2 12 1-16,-2-12-4 0,3 7 7 0,-3-7-3 16,0 0-2-16,2 9 1 0,-2-9 2 0,6 6-7 15,-6-6 6-15,0 0 2 0,6 7-1 0,-6-7 3 16,5 8 0-16,-5-8 1 0,7 6 2 0,-7-6 1 15,7 5-3-15,-7-5 11 0,9 4-6 0,-9-4-3 16,12 3 1-16,-12-3 0 0,13 0-3 0,-13 0-9 16,14 0 4-16,-5 3 1 0,-9-3 3 0,17-3-6 15,-17 3-3-15,17-1 2 0,-6 1-3 0,0 0 5 0,0 0-2 16,4-2-4-16,-6 0-1 0,-9 2 2 0,20 0-9 16,-11-1-5-16,-9 1-6 0,12-4-24 15,-12 4-9-15,12 0-15 0,-12 0-19 0,11-4-21 0,-11 4-16 16,8-2-25-16,-8 2-25 0,0 0-14 0,8-9-33 15,-8 9-52-15,0 0-163 0,0 0-465 0,0 0 205 16</inkml:trace>
          <inkml:trace contextRef="#ctx0" brushRef="#br0" timeOffset="-490.2263">8407 12150 180 0,'0'0'185'0,"0"0"-7"0,0 0-22 16,0 0-11-16,0 0-11 0,0 0-6 0,0 0-8 0,0 0-4 15,0 0 0-15,0 0-3 0,-27 13-1 0,26-6-1 16,1-7-8-16,-11 14-2 0,6-6 0 0,4 5-5 15,-4 1-5-15,2-1 0 0,-2 1 0 0,1-2-7 16,-1 1-2-16,2-3-1 0,0 8-3 0,1-6 1 16,1 4-8-16,-2-2 5 0,3 1 0 0,0-2-1 15,0 2-9-15,0-2 8 0,0 2-15 0,0 1 9 16,0-5-5-16,0 3-2 0,0 0-1 0,0 2-13 16,0-4 6-16,0 0-9 0,-2 1-6 0,4-2-2 15,-2 2-5-15,0-13 0 0,-2 15 1 0,2-3-4 16,0-12-5-16,0 12 3 0,0-12-3 0,-3 15-5 0,3-15 1 15,0 12-1-15,0-12-4 0,-2 11-1 16,2-11-1-16,2 10-13 0,-2-10 13 0,0 0-9 16,0 11-12-16,0-11-21 0,0 0-16 0,0 8-20 0,0-8-17 15,0 0-42-15,0 0-42 0,0 0-50 16,0 0-73-16,0 0-228 0,0 0-562 0,0 0 249 0</inkml:trace>
        </inkml:traceGroup>
      </inkml:traceGroup>
    </inkml:traceGroup>
  </inkml:traceGroup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6:50.36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7D62C89-C2B3-4609-B974-07F46F815E6B}" emma:medium="tactile" emma:mode="ink">
          <msink:context xmlns:msink="http://schemas.microsoft.com/ink/2010/main" type="writingRegion" rotatedBoundingBox="5069,16539 5588,8714 7997,8874 7478,16698">
            <msink:destinationLink direction="with" ref="{78A6B897-1A19-4B49-9B30-C39985679B28}"/>
            <msink:destinationLink direction="with" ref="{A8A5EE0B-38A1-4624-A3EA-1E0DEF8EA2A3}"/>
          </msink:context>
        </emma:interpretation>
      </emma:emma>
    </inkml:annotationXML>
    <inkml:traceGroup>
      <inkml:annotationXML>
        <emma:emma xmlns:emma="http://www.w3.org/2003/04/emma" version="1.0">
          <emma:interpretation id="{B1C41119-2EC8-4BE3-B192-BE2EC83974C5}" emma:medium="tactile" emma:mode="ink">
            <msink:context xmlns:msink="http://schemas.microsoft.com/ink/2010/main" type="paragraph" rotatedBoundingBox="5086,16279 5588,8714 6704,8788 6202,163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1D021C6-43C7-4396-B874-4072DE48044F}" emma:medium="tactile" emma:mode="ink">
              <msink:context xmlns:msink="http://schemas.microsoft.com/ink/2010/main" type="inkBullet" rotatedBoundingBox="5196,16286 5221,15898 5985,15949 5959,16337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>3618 15040 1 0,'-8'3'224'0,"8"-3"-21"0,0 0-15 0,-10 5-16 15,10-5-14-15,-11 8-10 0,11-8-11 0,-8 5-2 0,2-2-12 16,6-3-5-16,-8 9-11 0,8-9-4 15,-4 9-11-15,-1-3-6 0,5-6-6 0,-5 12-8 16,4-5-8-16,1-7-5 0,-4 13-7 0,3-7-4 16,1-6-3-16,0 14-5 0,0-14-1 0,2 12-3 0,3-7-3 15,-5-5 0-15,11 13 4 0,-6-7-6 16,1-4-4-16,2 1 2 0,1 3-2 0,4-2 1 0,-1 2-2 16,3-4 3-16,-2 2-6 0,0-2 4 0,2 2-3 15,1-4 1-15,-2 3 1 0,0-3-2 0,-1 2 1 16,0 0-3-16,3 0 2 0,-3 2-3 0,-2 1 2 15,0-3-3-15,-4 2 1 0,2-2-5 16,-1 2-1-16,-1-1 0 0,-7-3 0 0,11 7 0 16,-6-1-2-16,-5-6 1 0,7 11 0 0,-5-6-5 0,-2-5-4 15,3 13-5-15,-3-6 11 0,0-7 0 0,-5 14 4 16,5-14 1-16,-8 16 1 0,3-10 8 0,-5 2-8 16,2-1 5-16,0 3 1 0,-1-5 0 0,-1 3-1 15,1-1-3-15,-2 2 1 0,1 0-5 0,2-1-2 16,-2-4-2-16,3 2 3 0,-2-3-4 0,3 6-1 0,6-9-2 15,-10 7-19-15,10-7-5 0,-8 6-18 16,8-6-17-16,0 0-16 0,-7 2-29 0,7-2-27 16,0 0-30-16,0 0-29 0,0 0-45 0,26-14-208 15,-14 4-473-15,1 2 209 0</inkml:trace>
        <inkml:trace contextRef="#ctx0" brushRef="#br0" timeOffset="372.7133">4094 15291 84 0,'0'0'236'15,"0"0"-22"-15,10-1-14 0,-10 1-14 0,0 0-15 16,0 0-12-16,0 0-9 0,-3 15-7 16,3-15-10-16,0 0-5 0,-7 16-10 0,7-16-8 0,-2 14-12 15,-1-7-7-15,3-7-6 0,-5 15-7 0,4-9-8 16,-1 3-6-16,2-9-5 0,-1 13-4 0,-2-5-7 16,3-8 1-16,3 14-7 0,-3-14-4 0,3 14 0 15,-3-14 0-15,3 8 1 0,0-3-1 0,-3-5 1 16,10 6-2-16,-10-6-4 0,16 3-2 0,-7-5-3 15,2 2-3-15,-11 0-5 0,24-3 0 0,-9 0 0 16,-2 1-1-16,1-2-3 0,-1 1-1 0,0-3 0 16,-1-3-1-16,-2 4 0 0,2-2-1 0,-3-2-1 15,-5-1-2-15,3 4 3 0,-3-5-1 0,1 1-7 16,1-1 3-16,-4-2-2 0,-1 5 3 0,2-5 5 16,-4-2-9-16,1 15-3 0,-3-18 3 0,-1 12-2 15,-1-1 1-15,0-1-4 0,5 8 2 0,-12-12-1 16,5 9-1-16,-4-1 2 0,0 2-3 0,-2 2 3 15,-1-6-5-15,2 5-1 0,12 1-9 0,-19-2-16 16,7 4-15-16,-2 1-22 0,2 1-30 0,4-2-37 16,-1 2-39-16,9-4-52 0,-13 6-219 0,7-2-477 15,6-4 211-15</inkml:trace>
      </inkml:traceGroup>
      <inkml:traceGroup>
        <inkml:annotationXML>
          <emma:emma xmlns:emma="http://www.w3.org/2003/04/emma" version="1.0">
            <emma:interpretation id="{DC1465DE-3AC2-4606-9CCE-B8221953E399}" emma:medium="tactile" emma:mode="ink">
              <msink:context xmlns:msink="http://schemas.microsoft.com/ink/2010/main" type="line" rotatedBoundingBox="5114,15861 5588,8714 6704,8788 6230,15935"/>
            </emma:interpretation>
          </emma:emma>
        </inkml:annotationXML>
        <inkml:traceGroup>
          <inkml:annotationXML>
            <emma:emma xmlns:emma="http://www.w3.org/2003/04/emma" version="1.0">
              <emma:interpretation id="{8EDB9AB9-3392-4C4D-9476-CAD1D117757D}" emma:medium="tactile" emma:mode="ink">
                <msink:context xmlns:msink="http://schemas.microsoft.com/ink/2010/main" type="inkWord" rotatedBoundingBox="5269,15872 5271,15841 5527,15858 5524,15888"/>
              </emma:interpretation>
            </emma:emma>
          </inkml:annotationXML>
          <inkml:trace contextRef="#ctx0" brushRef="#br0" timeOffset="-457.3708">3600 15009 47 0,'0'0'266'0,"0"0"-5"0,0 0-11 16,0 0-15-16,0 0-14 0,0 0-17 0,0 0-9 0,0 0-15 15,0 0-4-15,0 0-14 0,24 1-7 0,-24-1-17 16,17-1-7-16,-17 1-11 0,22-3-12 15,-11 3-9-15,0 0-10 0,3-3-7 0,1 1-3 0,-4 3-6 16,0-1-16-16,1 1-7 0,1-1-4 0,-3 0 1 16,-10 0-7-16,18-1-4 0,-10 0-3 15,-8 1-5-15,17 1-14 0,-17-1-22 0,14 0-18 0,-14 0-23 16,12 1-24-16,-12-1-25 0,0 0-28 0,11 0-37 16,-11 0-50-16,0 0-265 0,0 0-517 0,7-8 228 15</inkml:trace>
        </inkml:traceGroup>
        <inkml:traceGroup>
          <inkml:annotationXML>
            <emma:emma xmlns:emma="http://www.w3.org/2003/04/emma" version="1.0">
              <emma:interpretation id="{8E728ECA-4A32-449F-B336-3791C1A11A91}" emma:medium="tactile" emma:mode="ink">
                <msink:context xmlns:msink="http://schemas.microsoft.com/ink/2010/main" type="inkWord" rotatedBoundingBox="5332,14705 5356,14333 6332,14398 6307,14770">
                  <msink:destinationLink direction="with" ref="{BEDC5D48-8F69-414E-9DEB-600BBB054B91}"/>
                </msink:context>
              </emma:interpretation>
            </emma:emma>
          </inkml:annotationXML>
          <inkml:trace contextRef="#ctx0" brushRef="#br0" timeOffset="-2031.9769">3693 13529 101 0,'0'0'127'0,"0"0"0"16,0 0-6-16,-3-10-6 0,3 10-8 0,0 0-6 15,0 0-8-15,-4-10 0 0,4 10-1 16,0 0 5-16,0 0-1 0,0-11 1 0,0 11-5 0,0 0 0 15,0 0 1-15,7-9 3 0,-7 9-4 0,0 0-1 16,6-7 0-16,-6 7-1 0,0 0-4 0,9-2 1 16,-9 2-5-16,0 0-1 0,6-7-9 0,-6 7-2 15,0 0-6-15,0 0-3 0,0 0-5 16,13 0-5-16,-13 0-4 0,0 0-4 0,0 0-4 0,6 13-1 16,-6-13-4-16,0 12 1 0,0-12-2 0,-2 15 1 15,2-15-1-15,-5 15 1 0,4-8 0 16,-3 5-3-16,3-3-3 0,-5 0-1 0,5 1 3 0,-3 1-2 15,-1-1-1-15,4-1-1 0,-3-1-3 0,1 1 1 16,3-9 0-16,-3 15-3 0,3-15 5 0,0 12-1 16,0-12-3-16,-2 11-1 0,2-11 3 0,2 13 6 15,-2-13 5-15,6 7 2 0,-1-4 3 0,-5-3-1 16,12 6-5-16,-3-4-6 0,-9-2 3 0,14 1-6 0,0 1 1 16,-5-1-3-16,2-1-5 0,-11 0 0 15,22-1-1-15,-10-2-21 0,0 1-16 0,-2-1-15 0,-10 3-21 16,16-5-23-16,-8 4-24 0,-8 1-33 0,13-6-36 15,-6 2-41-15,1-2-63 0,-1 0-213 0,-2-3-530 16,1 3 235-16</inkml:trace>
          <inkml:trace contextRef="#ctx0" brushRef="#br0" timeOffset="-1742.1853">3938 13529 86 0,'0'0'225'0,"0"0"-21"0,0 0-12 16,0 0-12-16,0 0-6 0,0 0-7 0,0 0-7 16,0 0-11-16,6 22-3 0,-6-22-3 0,-1 13-3 0,1-13-5 15,-3 19-3-15,2-11-10 0,0 5-8 16,-3-4-5-16,-1 4-5 0,2-2-5 0,-1 1-6 16,2 1-5-16,-2-1-1 0,-1 3-4 0,2-3-7 15,-1 0-10-15,-1 0-2 0,4 2-8 0,-3-4-4 0,1 2-1 16,0-2-9-16,1 1 0 0,-2-1-4 0,3-2-2 15,1-8-5-15,-1 14 3 0,-2-7-5 16,3-7-7-16,-2 13-18 0,2-13-27 0,-2 11-27 0,2-11-31 16,0 0-37-16,3 12-46 0,-3-12-47 0,10 0-65 15,-10 0-200-15,14-2-514 0,-1-2 227 0</inkml:trace>
          <inkml:trace contextRef="#ctx0" brushRef="#br0" timeOffset="-1343.9348">4261 13719 266 0,'0'0'254'0,"0"0"-27"15,10-1-21-15,-10 1-22 0,0 0-13 0,0 0-15 16,0 0-7-16,0 0-9 0,0 13-12 0,0-13-8 16,0 0-8-16,0 16-1 0,0-8-10 0,0-8-7 15,-1 13-5-15,1-13-7 0,0 13-8 0,0-13 1 16,0 11-3-16,0-11-2 0,2 12-6 0,0-3 1 15,-2-9-1-15,9 8 0 0,-2-2-6 0,2-2 0 16,-1-1-4-16,8-2 1 0,0 0-5 0,1-1-4 16,7 0-5-16,-8-1-2 0,9 0-3 0,-2-4-9 15,-2-3 3-15,-1 6-2 0,2-3-1 0,-5-1-6 0,3-4 2 16,-1 0 2-16,-1-2-2 0,-5 3 2 0,0-2 0 16,-2 0 1-16,0-3 5 0,-6 1-6 15,1-1 0-15,1-1 6 0,-3 0-3 0,0 1-10 16,-4 1-1-16,-3-1-3 0,2 1 9 0,-6 0-13 0,2 7 1 15,-5-4 1-15,5 5-1 0,-7-3-6 0,3 2 1 16,-3 3 2-16,2-1-1 0,-4 4-4 16,14 0 3-16,-23 4-9 0,10 1-12 0,-3-1-19 0,2 1-20 15,-4 3-22-15,2 0-31 0,-3 0-25 16,-3 2-32-16,4 1-38 0,-3-2-42 0,3 1-276 16,-2-2-562-16,5 1 249 0</inkml:trace>
        </inkml:traceGroup>
        <inkml:traceGroup>
          <inkml:annotationXML>
            <emma:emma xmlns:emma="http://www.w3.org/2003/04/emma" version="1.0">
              <emma:interpretation id="{42672C44-EE92-49A4-8676-29C3C54C847B}" emma:medium="tactile" emma:mode="ink">
                <msink:context xmlns:msink="http://schemas.microsoft.com/ink/2010/main" type="inkWord" rotatedBoundingBox="5291,13197 5312,12873 6163,12930 6142,13254">
                  <msink:destinationLink direction="with" ref="{BEDC5D48-8F69-414E-9DEB-600BBB054B91}"/>
                </msink:context>
              </emma:interpretation>
            </emma:emma>
          </inkml:annotationXML>
          <inkml:trace contextRef="#ctx0" brushRef="#br0" timeOffset="-3451.0079">3655 12065 143 0,'-9'-5'243'0,"9"5"-15"0,0 0-20 15,0 0-11-15,-5-7-11 0,5 7-8 0,0 0-13 16,0 0-12-16,0 0-7 0,0 0-6 0,0 0-12 15,0 0-9-15,0 0-13 0,9-20-7 0,-9 20-12 0,9-3-3 16,-9 3-11-16,14-5-8 0,-6 4-6 0,-8 1-5 16,17-3-4-16,-4 3 0 0,1-3-10 0,-1 3 0 15,0 2-7-15,-3-2-4 0,-10 0 1 16,21 1-7-16,-12 0-3 0,0 1 0 0,-9-2-3 16,16 3-2-16,-9 0-2 0,-1 0 3 0,-6-3-4 15,8 5-3-15,-8-5-1 0,4 7 1 0,-4-7 4 0,0 0-2 16,0 0-4-16,0 0 0 0,-12 20 2 0,5-15-2 15,-1 0 0-15,0 1-3 0,-2-1 6 0,2 0-3 16,-2 3 0-16,-3-5-4 0,6 2 2 0,0 0 0 16,0-2-1-16,7-3 1 0,-11 3 1 0,11-3 2 15,-11 6-9-15,11-6 5 0,-6 5-2 0,6-5 1 16,0 0-2-16,-7 5-1 0,7-5 1 0,0 0 3 16,-5 5-2-16,5-5 2 0,0 0-1 0,0 0 1 15,0 0-2-15,17 6 1 0,-17-6-2 0,13 0 5 16,-13 0-5-16,17 0 3 0,-8 3 0 0,1-2 1 15,-10-1-3-15,16 1 2 0,-7 0-3 0,-9-1 2 0,11 3 1 16,-11-3-4-16,12 2 2 0,-4 2-2 0,-8-4 2 16,11 5 0-16,-11-5-4 0,10 5 5 0,-4-3 0 15,-6-2 1-15,10 9-3 0,-5-6 2 0,-5-3-3 16,7 9-2-16,-5-4 4 0,-2-5 1 0,4 10 1 16,-4-10 2-16,-1 12-4 0,1-12 2 15,-5 13 5-15,1-4 0 0,-3-1 5 0,2-4 5 0,5-4-1 16,-13 12-6-16,7-7 4 0,-5-2-2 0,1 4 8 15,2-1-8-15,-3 0 1 0,-1-3-4 0,2 2 6 16,-2 2-4-16,1-4-10 0,-1 2 8 0,3-1-5 16,0-2 2-16,0 2 4 0,1-2-6 0,8-2 5 15,-13 4-5-15,13-4-1 0,-13 4-2 0,13-4-4 16,-9 2-14-16,9-2-22 0,0 0-26 0,0 0-39 16,-14-6-36-16,14 6-43 0,0 0-60 0,0 0-263 15,0 0-545-15,15-21 241 0</inkml:trace>
          <inkml:trace contextRef="#ctx0" brushRef="#br0" timeOffset="-3017.259">4146 12177 163 0,'0'0'202'0,"10"0"-18"16,-10 0-17-16,0 0-8 0,5 7-12 0,-5-7-7 15,0 0-4-15,2 14-4 0,-2-14-4 0,-2 12-3 16,2-12-10-16,-4 14-4 0,4-14-8 0,2 14-4 16,-2-14 0-16,0 15-9 0,0-15-7 0,-2 16-1 15,6-11-3-15,-4-5-3 0,3 14-1 16,-1-8 0-16,-2-6 1 0,7 8 3 0,-1-1-5 0,-6-7-2 16,16 2-4-16,-7 2-9 0,3-3-3 0,3-2-2 15,-2 3-3-15,4-4-9 0,-1-2-4 0,6 1 0 16,0 0-7-16,-2-6 0 0,-3 6-10 0,-2-4 4 0,1-1-1 15,0-3-5-15,0 5 1 0,-5-2-2 16,1 0-1-16,-2-4-1 0,-2 2 2 0,-1-2-4 0,0 3-1 16,-3-4 2-16,1 1-6 0,-2-2-2 0,-2 2 4 15,-1 0-6-15,-1-1 7 0,-3 1-7 0,0 5 4 16,2-1-5-16,-5 0 4 0,2 1-2 0,-4 1-3 16,1 0 0-16,2 1 0 0,-5 1-4 0,11 4 5 15,-18-1-4-15,8 1-1 0,10 0 2 0,-22 4 1 16,9-1 1-16,0 0-4 0,2 3-21 0,-4 0-19 15,3 1-17-15,1 1-24 0,-2 0-29 0,2-1-30 16,-1 1-34-16,2-1-50 0,-2 3-275 0,-1-4-540 16,3 4 239-16</inkml:trace>
        </inkml:traceGroup>
        <inkml:traceGroup>
          <inkml:annotationXML>
            <emma:emma xmlns:emma="http://www.w3.org/2003/04/emma" version="1.0">
              <emma:interpretation id="{A972A22E-7583-4A63-9913-45EDD6D83405}" emma:medium="tactile" emma:mode="ink">
                <msink:context xmlns:msink="http://schemas.microsoft.com/ink/2010/main" type="inkWord" rotatedBoundingBox="5412,11809 5434,11489 6254,11544 6233,11863">
                  <msink:destinationLink direction="with" ref="{BEDC5D48-8F69-414E-9DEB-600BBB054B91}"/>
                </msink:context>
              </emma:interpretation>
            </emma:emma>
          </inkml:annotationXML>
          <inkml:trace contextRef="#ctx0" brushRef="#br0" timeOffset="-5057.7436">3801 10694 263 0,'0'0'259'0,"0"0"-21"0,0 0-19 0,0 0-18 16,0 0-19-16,0 0-18 0,0 0-11 0,0 0-18 0,0 0-13 15,0 0-9-15,0 0-12 0,13-20-7 0,-13 20-11 16,9-6-9-16,-9 6-9 0,10-6-4 0,-10 6-6 16,13-4-6-16,-8-2-3 0,3 4-4 0,-8 2-3 15,12-3-4-15,-12 3-4 0,15-5-3 16,-15 5-3-16,12-2-2 0,-12 2-2 0,10-3-2 15,-10 3-4-15,13 0-1 0,-13 0-3 0,8 4-1 0,-8-4 0 16,9 6-1-16,-9-6-3 0,6 9 3 0,-4-3-1 16,-2-6-2-16,2 11 3 0,-2-11-1 15,2 16 0-15,-4-7 3 0,2-9 2 0,-5 18 2 0,1-7-1 16,-1 0 1-16,2 2 0 0,-2-3 3 0,0 1 0 16,0-1 1-16,-3 3 0 0,-1-1-3 0,3-1 0 15,-1-1 4-15,1 1-4 0,-5-1 0 0,4 1-1 0,-1-5 6 16,0 3-9-16,-2-2 3 0,-2 2-4 15,2 0 3-15,2-2-1 0,-2-2 0 0,3 1-1 16,0-1 1-16,-1 0-4 0,1 0 2 0,7-5 0 16,-7 3 1-16,7-3-7 0,-9 6 9 0,9-6-5 0,0 0-1 15,-7 4 3-15,7-4 0 0,0 0-1 0,0 0 1 16,0 0-1-16,0 0-5 0,0 0 1 0,0 0 0 16,0 0 0-16,0 0-1 0,0 0 0 0,38-7-2 15,-25 4 1-15,-1 0 0 0,4 0 0 0,-2 1 3 16,3-1 0-16,4 2 2 0,-3 0-4 0,-3-1 4 15,-1-1 2-15,2 2-4 0,-2 1-1 0,0-2-2 16,-1 2 1-16,0 0-2 0,-13 0 2 0,16 0 0 16,-16 0-1-16,13 2-1 0,-4-2 1 0,-9 0 1 15,0 0-2-15,12 0 2 0,-12 0-5 0,10 1 3 16,-10-1-1-16,6 5 1 0,-6-5-4 0,0 0-3 16,6 5-23-16,-6-5-19 0,0 0-24 0,0 0-18 15,8 5-32-15,-8-5-31 0,0 0-35 0,11 2-37 0,-11-2-248 16,0 0-510-16,12-2 227 0</inkml:trace>
          <inkml:trace contextRef="#ctx0" brushRef="#br0" timeOffset="-4649.571">4294 10834 51 0,'0'0'253'0,"0"0"-28"0,0 0-21 0,0 0-21 16,0 0-14-16,0 0-10 0,0 0-13 0,0 0-7 15,0 0-7-15,0 0-11 0,-13 26-2 16,13-26-7-16,-4 10 0 0,4-10-13 0,-3 11-6 0,3-11-6 16,0 10-2-16,0-10-6 0,0 0-2 0,0 15-2 15,0-15 1-15,5 6-5 0,-5-6-1 0,11 6 2 16,-2-4-10-16,2 1-3 0,-2-2-4 0,5-1-6 16,0 0 0-16,3 0-11 0,0-3 0 0,0 2-7 15,-1-1 0-15,2-1-3 0,-2 0-1 0,-2-1-4 16,4-1-2-16,-6-1-2 0,2 2 1 0,-5-4-4 0,5 2-1 15,-3-1-3-15,-4-1 0 0,1-2 2 16,0-1-5-16,-2 1 4 0,-1-1-1 0,-2 0-2 16,-4 0 0-16,-1-1 4 0,-1 0 2 0,-1 0-3 15,0 0 9-15,-5 2-1 0,2-1 4 0,0 1-2 16,-2 2 2-16,-2-1-2 0,2 2-2 0,0 2-1 16,-1 2-4-16,2-2 3 0,0 3-7 0,-3-1 0 15,11 3-4-15,-20 0 0 0,11 4-1 0,-1-3-2 0,1 4 4 16,1 0-21-16,-2-1-23 0,2 2-24 0,-1 3-27 15,0-1-30-15,-3 2-41 0,2 1-42 0,0-4-61 16,2 2-254-16,-1-1-555 0,1-1 246 0</inkml:trace>
        </inkml:traceGroup>
        <inkml:traceGroup>
          <inkml:annotationXML>
            <emma:emma xmlns:emma="http://www.w3.org/2003/04/emma" version="1.0">
              <emma:interpretation id="{5E5CBCD3-5D7F-4A4B-B117-47DD81ABC71A}" emma:medium="tactile" emma:mode="ink">
                <msink:context xmlns:msink="http://schemas.microsoft.com/ink/2010/main" type="inkWord" rotatedBoundingBox="5618,10456 5641,10105 6258,10146 6235,10497">
                  <msink:destinationLink direction="with" ref="{BEDC5D48-8F69-414E-9DEB-600BBB054B91}"/>
                </msink:context>
              </emma:interpretation>
            </emma:emma>
          </inkml:annotationXML>
          <inkml:trace contextRef="#ctx0" brushRef="#br0" timeOffset="-6649.5227">3964 9374 253 0,'0'0'243'0,"0"0"-24"0,0 0-22 16,0 0-22-16,0 0-14 0,0 0-11 0,0 0-11 16,0 0-11-16,0 0-6 0,0 0-6 0,0 0-6 15,0 0-14-15,0 0-4 0,0 0-3 0,0 0-7 16,24-18-2-16,-20 12-1 0,0-1-10 0,-4 7-4 16,8-8-8-16,-4 1-2 0,-4 7 1 0,6-11-12 15,-2 4-7-15,-4 7 4 0,5-13-6 16,-2 7-6-16,-3 6 1 0,4-11-5 0,-4 11-1 0,2-9 3 15,-2 9-2-15,4-10 0 0,-4 10-2 0,0 0 0 16,4-8-2-16,-4 8 0 0,0 0-2 0,0 0-4 16,4-6 1-16,-4 6-5 0,0 0-4 0,0 0 0 0,0 0 0 15,0 0-1-15,0 0-4 0,0 0 2 16,0 0-2-16,0 0 2 0,0 0 3 0,0 0-3 16,0 0-2-16,0 24 3 0,0-24 2 0,2 13-2 0,-2-13 3 15,-2 17-1-15,2-9 3 0,0 1 1 0,-2 3 9 16,1 3-1-16,0-2 4 0,-2 3 1 15,1-2 7-15,-1 2-5 0,2-4 3 0,0 3-1 0,-1 0-3 16,0-3 3-16,2 0 3 0,-3 1-2 0,3-2-1 16,0 2 4-16,0-4 8 0,-2 0-8 0,2-9 4 15,2 14 1-15,-1-6-2 0,-1-8-8 16,2 12 1-16,2-5-2 0,-4-7 7 0,1 10-8 0,-1-10 0 16,4 6-9-16,-4-6 5 0,6 6-6 0,-6-6 13 15,7 7-14-15,-7-7 5 0,7 5-2 0,-7-5-9 16,12 1-10-16,-12-1-20 0,14 0-33 0,-14 0-31 15,12-1-42-15,-12 1-44 0,0 0-63 0,13-8-82 16,-9 2-228-16,-2-1-590 0,3 2 261 0</inkml:trace>
          <inkml:trace contextRef="#ctx0" brushRef="#br0" timeOffset="-6217.6422">4314 9389 172 0,'0'0'222'0,"0"0"-22"0,0 12-18 15,0-12-16-15,0 0-11 0,-2 15-11 0,2-15-7 0,-1 11-2 16,1-11-10-16,-1 14-6 0,1-14-9 16,0 14-8-16,0-14-6 0,0 13 1 0,0-13-4 0,1 12-9 15,-1-12 1-15,3 10-2 0,1-4-3 0,-4-6 2 16,6 9-3-16,-6-9 2 0,12 6-3 0,-3-4-7 15,2 1 1-15,-11-3-12 0,21 1-3 0,-7-2-7 16,-1-2-1-16,3 3-10 0,-4-3 0 0,4-2-7 16,-3 3 0-16,0-5-3 0,1 1-4 0,-1-1 1 15,0-1 0-15,-2 1-4 0,4-3-5 0,-8 1 0 16,4 2 2-16,-5-1-2 0,1-3 3 0,-1 1 3 16,-2 1 3-16,-3-1-4 0,-1 10 9 0,0-20-11 15,2 12 1-15,-2-2-2 0,0 10 5 0,-4-17-4 16,-4 6 2-16,5 5-3 0,-2 1-1 0,5 5 2 15,-11-13-5-15,4 5-4 0,2 5 0 0,5 3-6 16,-13-5 2-16,13 5 1 0,-14-4-1 0,14 4-5 16,-17 0-2-16,17 0-12 0,-17 2-14 0,8 0-17 15,0 1-21-15,-1 2-21 0,1 0-17 0,-2-1-27 16,-1 2-31-16,1 1-46 0,5-5-50 0,-5 2-227 16,4-2-523-16,-2 2 233 0</inkml:trace>
        </inkml:traceGroup>
        <inkml:traceGroup>
          <inkml:annotationXML>
            <emma:emma xmlns:emma="http://www.w3.org/2003/04/emma" version="1.0">
              <emma:interpretation id="{A5CF301E-EFD1-476D-A44F-A79757FBEE39}" emma:medium="tactile" emma:mode="ink">
                <msink:context xmlns:msink="http://schemas.microsoft.com/ink/2010/main" type="inkWord" rotatedBoundingBox="5975,9062 5996,8741 6340,8764 6319,9085">
                  <msink:destinationLink direction="with" ref="{BEDC5D48-8F69-414E-9DEB-600BBB054B91}"/>
                </msink:context>
              </emma:interpretation>
            </emma:emma>
          </inkml:annotationXML>
          <inkml:trace contextRef="#ctx0" brushRef="#br0" timeOffset="-7838.5759">4359 8029 120 0,'0'0'180'0,"0"0"-14"0,5-8-9 0,-5 8-9 0,0 0-8 15,5-6-10-15,-5 6-8 0,0 0-5 0,0 0-4 16,4-7-8-16,-4 7-3 0,0 0-7 0,0 0-3 16,0 0-2-16,0 0-4 0,0 0-2 0,0 0-7 15,0 0-4-15,0 0-4 0,0 0-9 16,0 0-3-16,0 0-7 0,0 0-5 0,0 0-4 0,0 0 2 16,0 0-6-16,0 0-1 0,0 0-2 0,-24 16 0 15,20-8 0-15,-2-2-2 0,1 1 2 0,0 1-3 16,1 0-4-16,0-1 0 0,1 2 1 0,-1 1-3 15,4 2 0-15,-2-1 3 0,2-11 0 0,-1 16-1 16,2-7-2-16,1-1 3 0,2 0 3 0,1-1 4 0,0-1 7 16,1 2 1-16,1-3-1 0,1 1-1 15,1 0 1-15,2-1-8 0,-3 0-1 0,2-3 0 16,3 1 2-16,-4-1-6 0,-9-2 2 0,20 2-5 16,-10-2-1-16,-10 0 2 0,23-2-5 0,-9-2-3 0,-1 3 3 15,-5-1-6-15,6-4 4 0,-1-1-4 16,-1 0-3-16,-1 0 4 0,-3 0-4 0,1-2 0 15,1 0-3-15,3 0-4 0,-2 0 5 0,-2-3-2 0,0 0-3 16,1 2-2-16,-3-3 0 0,-1 0 4 0,1 1 0 16,-1 0-2-16,-1 2-3 0,-1-1 1 0,-3 0 7 15,1 0-7-15,-2 1 0 0,2 2 1 16,-2 8 1-16,-4-19 0 0,4 19 1 0,-4-14-1 0,2 5-3 16,-3 3 2-16,0-2 1 0,-2 3 1 0,7 5-8 15,-12-8 4-15,3 3 2 0,3 0-3 0,6 5-5 16,-18-5 7-16,10 4-4 0,8 1-2 0,-17-3 0 15,7 1 0-15,10 2 2 0,-18 0 0 0,18 0 6 16,-18 2-3-16,8-1-3 0,0 1-2 0,1 1 4 16,-1-3-5-16,-2 3 1 0,5 2 2 0,7-5-9 15,-20 5-11-15,13-2-22 0,-5 2-20 0,3-1-26 16,1 2-31-16,-2 0-42 0,2-1-43 0,2 1-57 16,-2 1-242-16,1-1-544 0,1-4 241 0</inkml:trace>
        </inkml:traceGroup>
      </inkml:traceGroup>
    </inkml:traceGroup>
    <inkml:traceGroup>
      <inkml:annotationXML>
        <emma:emma xmlns:emma="http://www.w3.org/2003/04/emma" version="1.0">
          <emma:interpretation id="{9BBEA8CF-85ED-4390-B4E6-6103DF01F3C1}" emma:medium="tactile" emma:mode="ink">
            <msink:context xmlns:msink="http://schemas.microsoft.com/ink/2010/main" type="paragraph" rotatedBoundingBox="6463,16628 7000,10197 8001,10281 7465,167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B218CB4-431D-41B1-968B-E53E5245522E}" emma:medium="tactile" emma:mode="ink">
              <msink:context xmlns:msink="http://schemas.microsoft.com/ink/2010/main" type="line" rotatedBoundingBox="6463,16628 7000,10197 8001,10281 7465,16712"/>
            </emma:interpretation>
          </emma:emma>
        </inkml:annotationXML>
        <inkml:traceGroup>
          <inkml:annotationXML>
            <emma:emma xmlns:emma="http://www.w3.org/2003/04/emma" version="1.0">
              <emma:interpretation id="{EBFF12A1-58A7-4D84-B53D-944052FE7643}" emma:medium="tactile" emma:mode="ink">
                <msink:context xmlns:msink="http://schemas.microsoft.com/ink/2010/main" type="inkWord" rotatedBoundingBox="6395,16606 6752,14253 7766,14407 7410,16760"/>
              </emma:interpretation>
            </emma:emma>
          </inkml:annotationXML>
          <inkml:trace contextRef="#ctx0" brushRef="#br0" timeOffset="68026.0668">5440 15121 18 0,'0'0'229'0,"5"-6"-15"0,-5 6-20 0,0 0-17 15,0 0-16-15,0 0-14 0,0 0-15 0,0 0-6 16,0 0-5-16,0 0-7 0,0 0-10 0,0 0-4 15,0 0-3-15,0 0-8 0,-12 29-3 0,10-25-6 16,2-4-5-16,-6 13-6 0,6-13-3 0,-3 12-3 16,3-12-6-16,0 14-2 0,0-14 0 0,2 15-4 15,-2-5 0-15,3-4-4 0,1 3-6 16,-4-9-3-16,6 16 3 0,-3-8-5 0,2-1-7 0,4 1 0 0,-3-2 0 16,2 4-4-16,1-3 0 0,3-3-2 15,-2 1-4-15,2 2-1 0,2-4-1 0,1 0-3 16,2 0-2-16,0-3 2 0,1 2-1 0,4-2-4 0,-1 0 1 15,-5-4-1-15,6 0-1 0,0-1-1 0,-5-1 7 16,0 0-6-16,4-1 1 0,-6-2-1 0,-2 0-5 16,3-3 3-16,-5 2-1 0,1 1-2 0,-2-5-1 15,-2 0 2-15,-2 1-2 0,-1-3-1 0,1-2 1 16,-3 3 1-16,-3 0-1 0,0 3 0 0,2-6-1 16,-4 6 0-16,0-3 1 0,-2 5 0 0,-4-1 4 15,4 1 0-15,-3-2 4 0,0 6-1 0,2-2 1 16,-1 1-3-16,6 7-1 0,-15-8 3 0,6 5-1 15,9 3-3-15,-22-4 2 0,9 3-1 0,2 2 0 16,-6 0-2-16,2 4 0 0,0-3 0 0,2 2 2 16,-3 0 0-16,1 2-1 0,3 2-1 0,-4-2-2 15,-1 0-12-15,3 2-27 0,-4 4-37 0,-1-4-54 16,6 4-62-16,1-4-313 0,0-4-544 0,1 1 241 16</inkml:trace>
          <inkml:trace contextRef="#ctx0" brushRef="#br0" timeOffset="2772.8875">4952 14407 29 0,'0'0'163'0,"0"0"-12"0,0 0-3 0,0 0-9 0,2-11-9 16,-2 11-12-16,0 0-1 0,0 0-14 16,0 0-5-16,0 0-8 0,0 0 0 0,0-10-8 15,0 10-2-15,0 0 2 0,0 0-3 0,0 0-2 16,0 0-1-16,0 0-6 0,0 0-2 0,0 0 2 16,0 0-2-16,0 0-1 0,0 0 1 0,0 0-8 15,0 0-1-15,0 0-6 0,0 0-6 0,0 0-4 16,0 0-6-16,0 0-3 0,0 0-4 0,0 0-7 0,0 0 2 15,0 0-3-15,0 0-5 16,0 0 1-16,0 0-1 0,0 0-3 0,0 0-2 0,0 0 1 16,0 0 0-16,0 0-1 0,0 0 0 0,-2 32 2 0,2-32-2 15,-3 8-1-15,3-8 7 0,-4 14-4 16,2-8 0-16,2-6 4 0,-3 11-3 0,3-11-1 0,-3 14 3 16,3-14-1-16,-5 10 4 0,4-2 1 0,1-8-1 15,-4 13 0-15,3-5-3 0,-1 2-11 0,2-10 1 16,-3 12 2-16,1-3 2 0,2-9-2 0,-4 15-1 15,3-8 1-15,-3 1 2 0,4-8-2 16,-1 12 2-16,1-12-2 0,-5 15 1 0,5-8-2 0,0-7-1 16,-4 14 3-16,3-6 6 0,1-8-8 0,-3 13-2 15,3-13 3-15,-4 13 0 0,4-13-2 0,-1 11 1 16,1-11-3-16,0 13 3 0,0-13-1 0,-3 12-1 16,3-12 3-16,-1 12-1 0,1-12 7 0,0 9-9 15,0-9 3-15,-1 15-1 0,1-15-1 0,-2 9 2 16,2-9 0-16,0 0-2 0,0 12 1 15,0-12 1-15,-2 13 2 0,2-13-2 0,-1 11 0 0,1-11 0 16,-2 13 0-16,2-13 0 0,-2 11-4 0,2-11 4 0,0 13 0 16,0-13-3-16,-3 11 3 0,3-11-3 15,0 13 2-15,0-13-3 0,-1 9 3 0,1-9-2 16,0 0 0-16,0 13 8 0,0-13-8 0,0 10-1 0,0-10-1 16,0 0 2-16,1 13 2 0,0-5-3 15,-1-8 1-15,0 0-2 0,0 13 5 0,0-13-7 16,2 10 3-16,-2-10-3 0,0 9 3 0,0-9-2 15,4 11-2-15,-4-11 2 0,1 10 0 0,-1-10 2 0,2 8 0 16,-2-8 1-16,2 9-6 0,-2-9 7 0,1 8-2 16,-1-8 0-16,1 9 2 0,-1-9-4 15,3 8 4-15,-3-8-4 0,1 11 3 0,-1-11-4 16,4 11 0-16,-4-11 3 0,0 0-2 0,0 11 1 16,0-11-4-16,1 13 5 0,-1-13 0 0,2 10-4 0,-2-10 0 15,0 13 2-15,0-4 0 0,0-9 0 16,0 14 0-16,1-7-5 0,-1-7 8 0,-1 12-6 0,1-12-3 15,0 0 3-15,0 14 6 0,0-14-6 0,1 14 0 16,-1-14 3-16,-1 8 0 0,1-8-4 0,0 10 3 16,0-10-1-16,0 0 2 0,0 12 6 0,0-12-4 15,1 12-3-15,-1-12-1 0,2 10 2 0,-2-10 2 16,-2 10-2-16,2-10 7 0,0 14-9 0,0-14 2 16,-1 11 0-16,1-11-1 0,-2 11-2 0,2-11 12 15,0 11-12-15,0-11-2 0,-1 12 2 0,1-12 0 0,0 0 2 16,0 12-1-16,0-12 0 0,-3 12 1 15,3-12 1-15,0 0-7 0,0 13 4 0,0-13 4 16,-1 8-6-16,1-8 6 0,0 0-2 0,1 9 0 16,-1-9-1-16,0 0 1 0,-1 15 3 0,1-15 2 0,0 0 1 15,0 13-3-15,0-13 2 0,0 11-4 16,0-11 2-16,-1 12 6 0,1-12-6 0,-3 13 7 16,3-13-12-16,-1 10 9 0,1-10-5 0,-1 13 2 0,1-13 1 15,0 10-1-15,0-10 5 0,0 13-4 0,0-13-1 16,-2 12-6-16,2-12 7 0,3 12 1 0,-3-12 3 15,1 13-2-15,2-5-3 0,-3-8 15 0,0 11-12 16,0-11 8-16,2 11-8 0,-2-11 1 0,4 10-6 16,-4-10 6-16,2 10-8 0,-2-10 4 0,3 9 1 15,-3-9 1-15,3 11 2 0,-3-11-5 16,4 10 6-16,-4-10-7 0,5 10 4 0,-5-10 2 0,3 8 1 16,-3-8-3-16,4 9-3 0,-4-9 4 0,1 11 0 15,-1-11 0-15,4 8-3 0,-4-8-3 0,0 0 10 16,2 10-6-16,-2-10-4 0,0 0 4 0,4 9 0 15,-4-9 13-15,0 0-11 0,0 10-5 0,0-10 1 0,0 0 1 16,4 7 3-16,-4-7-7 0,0 0 0 16,1 10 5-16,-1-10-3 0,0 0-2 0,0 0-5 15,0 0 12-15,3 9 1 0,-3-9-4 0,0 0 1 16,0 0 0-16,0 0 2 0,0 0 11 0,0 0-12 16,0 0-2-16,0 0 16 0,0 0-18 0,0 0 3 15,0 0 4-15,4 8 3 0,-4-8-3 0,0 0 7 16,0 0 0-16,0 0 3 0,0 0-6 0,0 0 4 0,0 0 4 15,0 0 2-15,0 0-4 0,0 0 0 0,4 6-7 16,-4-6 0-16,0 0-3 0,0 0 6 16,0 0-6-16,0 0 1 0,0 0 7 0,6 7-11 15,-6-7 1-15,0 0 0 0,0 0 5 0,0 0-6 0,0 0-5 16,0 0 4-16,0 0-3 0,3 8 7 0,-3-8-8 16,0 0 2-16,0 0-4 0,0 0 10 0,4 9-9 15,-4-9 11-15,0 0-10 0,0 0 2 0,0 0 0 16,1 10 2-16,-1-10 3 0,0 0-2 0,0 0-1 15,0 11-6-15,0-11 5 0,0 0 1 0,0 0-3 16,2 8 1-16,-2-8 2 0,0 0-8 0,0 0 2 16,0 13 1-16,0-13-4 0,0 0 6 0,0 0-8 15,0 10 11-15,0-10-2 0,0 0 7 0,0 0-11 16,2 8 1-16,-2-8-3 0,0 0 3 0,0 0 1 16,0 10-2-16,0-10-2 0,0 0-4 0,0 0 4 15,0 0 7-15,1 11 0 0,-1-11-5 0,0 0 5 16,0 0-4-16,0 0 2 0,0 0-14 15,0 11 13-15,0-11-1 0,0 0-4 0,0 0 2 0,0 0 5 16,0 0-2-16,0 0-3 0,0 0 3 0,0 0-3 16,-1 10 0-16,1-10 0 0,0 0 1 0,0 0 1 15,0 0-4-15,2 10 0 0,-2-10 5 0,0 0 1 16,0 0-4-16,0 0 4 0,0 0 8 0,0 0-11 0,0 0 0 16,0 0 3-16,0 0-2 0,0 0-5 15,0 0 1-15,0 0 1 0,0 0 8 0,0 9 3 16,0-9-9-16,0 0-1 0,0 0-2 0,0 0 4 0,0 0-5 15,0 0 3-15,0 0 3 0,0 0-3 0,0 0 9 16,0 0-4-16,0 0-8 0,0 0 9 0,0 0 0 16,0 0-12-16,0 0-20 0,0 0-38 0,0 0-62 15,0 0-64-15,0 0-97 0,0 0-121 16,9-27-248-16,-3 14-710 0,0-6 314 16</inkml:trace>
          <inkml:trace contextRef="#ctx0" brushRef="#br0" timeOffset="66903.1584">5353 13547 221 0,'-6'8'214'0,"-5"0"-11"0,2 4-17 0,-5 3-7 16,5-1-10-16,-1-1-12 0,-1-2-8 0,0 8-11 0,-1-4-8 15,1 2-14-15,3-4-7 0,1 0-3 0,0 1-11 16,1-2-6-16,4 0-7 0,-2-3 0 15,4 0 0-15,0-9 2 0,3 16 5 0,0-10-1 0,6 3-4 16,4-3-5-16,3-4-2 0,1 2-11 0,7 0-3 16,-2-3-6-16,1-1-4 0,2-3-6 0,1 0 0 15,0 0-11-15,-1-3-1 0,-1-1-1 0,-4-3-6 16,2 0-2-16,-4 1-2 0,2-3-4 16,-2-5 1-16,-4 4-2 0,0-5-5 0,-5 0 1 0,2-3-2 15,-2 3-2-15,-4-3-4 0,-3 0 3 0,-2 0-2 16,0 6-4-16,-1 1-2 0,-5-1 2 0,0 0-4 15,0 4 2-15,-4-1-2 0,3 3 3 0,-7 2-3 16,1-1 0-16,-2 2-1 0,-1 0 2 0,1 5 4 16,-3 1-10-16,-4 1-1 0,5 4-11 0,-5-2-16 15,-1 6-22-15,2 0-31 0,-4 3-25 0,5-1-33 16,-9 8-48-16,9-9-35 0,2 7-241 0,-2-4-507 16,-2 2 224-16</inkml:trace>
        </inkml:traceGroup>
        <inkml:traceGroup>
          <inkml:annotationXML>
            <emma:emma xmlns:emma="http://www.w3.org/2003/04/emma" version="1.0">
              <emma:interpretation id="{02E4707F-7B8C-4B90-83AF-E100C5DF39F5}" emma:medium="tactile" emma:mode="ink">
                <msink:context xmlns:msink="http://schemas.microsoft.com/ink/2010/main" type="inkWord" rotatedBoundingBox="6763,13300 6792,12955 7310,12998 7282,13343"/>
              </emma:interpretation>
            </emma:emma>
          </inkml:annotationXML>
          <inkml:trace contextRef="#ctx0" brushRef="#br0" timeOffset="66191.8578">5197 12171 190 0,'0'0'243'0,"0"0"-26"15,0 0-23-15,5 6-14 0,-5-6-5 0,0 0-13 16,-13 10-14-16,8-1-7 0,-4-1-4 0,3 0-10 15,-2 5-8-15,-1-3-13 0,1 2-7 0,2 2-10 16,-4-2-4-16,4 3-8 0,-2-2-4 0,3 0-7 0,1 0-2 16,2 1-7-16,2-2 1 0,0 0-5 0,2-1-2 15,2 2-2-15,4-3 0 0,3 1-3 0,4-1-3 16,4-1-2-16,4-2-2 0,2 1-6 0,12-2-1 16,1-3-4-16,-2 0 1 0,0-3-4 0,-9-3-2 15,11 0-4-15,-13-2 2 0,1-2-3 0,0-3-2 16,-1-1 0-16,-6-1-1 0,0-3-2 0,-2 0 1 15,1-3-2-15,-6 2-2 0,-2-4-1 0,-3 1 0 16,-5-2-13-16,1 6 11 0,-7-6-2 0,-1 1 0 16,-2 3-3-16,-3 2 2 0,-3 0-2 0,-4 2 1 15,-1-1-3-15,0 4 2 0,-3 2-3 0,2-1-1 16,0 8 1-16,-2-2-2 0,-1 3-6 0,4 2 4 16,1 0-12-16,0 2-21 0,-3 2-18 0,-1 2-23 15,0 0-27-15,2 4-33 0,-2 1-37 0,5-4-75 0,-4 3-194 16,9 0-480-16,-1-2 213 0</inkml:trace>
        </inkml:traceGroup>
        <inkml:traceGroup>
          <inkml:annotationXML>
            <emma:emma xmlns:emma="http://www.w3.org/2003/04/emma" version="1.0">
              <emma:interpretation id="{6B91C2E6-451E-4416-9F89-04330ACD3661}" emma:medium="tactile" emma:mode="ink">
                <msink:context xmlns:msink="http://schemas.microsoft.com/ink/2010/main" type="inkWord" rotatedBoundingBox="6989,11875 7128,10208 7630,10250 7491,11917"/>
              </emma:interpretation>
            </emma:emma>
          </inkml:annotationXML>
          <inkml:trace contextRef="#ctx0" brushRef="#br0" timeOffset="65370.1446">5425 10785 132 0,'0'0'239'0,"-10"9"-19"16,4-3-6-16,-2 0-11 0,0 1-15 0,0 4-13 15,-1-1-16-15,2 1-9 0,-1-1-9 0,3 1-9 16,-2 1-7-16,2-2-6 0,0 2-8 0,2 0-6 16,3 0-7-16,0 0-5 0,3 0-3 0,-2 0-2 15,6-2-1-15,-1 1-2 0,4-3-2 0,2-1-6 16,1 2-4-16,4-4-7 0,3 0-3 0,4 1-5 15,-2-2-6-15,2-3-1 0,-1-2-7 0,5-1-1 16,-4 0-5-16,1-4-3 0,0-3-5 0,9 1 0 16,-9-3-5-16,-1 0 1 0,-2-2-5 0,0-2-2 15,-3-3-1-15,-2 0-2 0,-1-1-3 0,-3 1-3 16,-1-6 2-16,-1 3-1 0,-5 0-2 0,-2 0-3 0,-4-1-1 16,0-2-5-16,-1 6 5 0,-6 3-7 15,0 1-2-15,-1-5 4 0,-2 6 0 0,-5-3-1 16,4 9-2-16,-10-2 0 0,4 3-10 0,4 1-3 0,-3 4-2 15,0-2-17-15,-1 6-14 0,-6-1-12 0,2 3-21 16,6 0-27-16,-6 4-28 0,2 1-28 16,1 3-28-16,0 0-58 0,-2 0-208 0,1 1-496 0,2 2 219 15</inkml:trace>
          <inkml:trace contextRef="#ctx0" brushRef="#br0" timeOffset="64661.8762">5485 9489 32 0,'0'0'252'15,"4"-9"-9"-15,-4 9-18 0,0 0-10 0,2-11-20 16,-2 11-14-16,0 0-18 0,4-6-16 0,-4 6-16 16,0 0-13-16,0 0-13 0,0 0-11 0,0 0-6 15,0 0-10-15,0 0-5 0,-19 26-3 16,11-17-5-16,2 4-6 0,0 0-6 0,4 0 0 0,-3 0-5 15,1 3-6-15,-1 3-2 0,3-3-4 0,1-1 2 16,1 0-2-16,0-1-6 0,1 0 5 0,5 0-4 16,0-2 4-16,3 1 1 0,-1-2 0 0,7 0 1 15,3-3-3-15,-5 0-1 0,9-1 1 0,1-4-3 16,1 0 1-16,-1-1-8 0,3-5 2 0,-3 1-5 0,2-2-1 16,-3-1 3-16,-2 1-5 0,2-4 1 15,-8-1-2-15,4-3 1 0,-5 2-3 0,0-2-1 0,1-3 1 16,-2-3 0-16,-2 0-4 0,-2-1 0 0,-1-5-3 15,-2 6 5-15,-4-3-6 0,2 0-2 0,-7 1 2 16,0 4-3-16,0 1-1 0,-4-4-3 0,1 5 3 16,-3 1-5-16,3-2-1 0,-5 6-8 0,1 0-4 15,-1-1-19-15,2 2-11 0,-3 5-18 0,0-2-19 16,-1 1-26-16,1 7-21 0,0-2-30 0,13-1-27 16,-21 7-275-16,13-3-500 0,-1 2 222 0</inkml:trace>
        </inkml:traceGroup>
      </inkml:traceGroup>
    </inkml:traceGroup>
  </inkml:traceGroup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2:15.54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8EA9AA6-ABED-42ED-A8DF-8B3A5EC1EABD}" emma:medium="tactile" emma:mode="ink">
          <msink:context xmlns:msink="http://schemas.microsoft.com/ink/2010/main" type="writingRegion" rotatedBoundingBox="18276,9592 27870,9176 27947,10970 18354,11385"/>
        </emma:interpretation>
      </emma:emma>
    </inkml:annotationXML>
    <inkml:traceGroup>
      <inkml:annotationXML>
        <emma:emma xmlns:emma="http://www.w3.org/2003/04/emma" version="1.0">
          <emma:interpretation id="{6DA3BACB-093C-4A19-B68A-9DB092888B34}" emma:medium="tactile" emma:mode="ink">
            <msink:context xmlns:msink="http://schemas.microsoft.com/ink/2010/main" type="paragraph" rotatedBoundingBox="18308,9590 27870,9176 27904,9982 18343,103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8257600-7383-4D5F-BCF3-DAEBDCED0041}" emma:medium="tactile" emma:mode="ink">
              <msink:context xmlns:msink="http://schemas.microsoft.com/ink/2010/main" type="line" rotatedBoundingBox="18308,9590 27870,9176 27904,9982 18343,10396"/>
            </emma:interpretation>
          </emma:emma>
        </inkml:annotationXML>
        <inkml:traceGroup>
          <inkml:annotationXML>
            <emma:emma xmlns:emma="http://www.w3.org/2003/04/emma" version="1.0">
              <emma:interpretation id="{B5BE55CC-8C25-4835-A8E1-784FF2BD6AF9}" emma:medium="tactile" emma:mode="ink">
                <msink:context xmlns:msink="http://schemas.microsoft.com/ink/2010/main" type="inkWord" rotatedBoundingBox="18319,9862 18802,9841 18822,10298 18339,10319"/>
              </emma:interpretation>
            </emma:emma>
          </inkml:annotationXML>
          <inkml:trace contextRef="#ctx0" brushRef="#br0">49 33 134 0,'0'0'161'0,"0"0"-10"0,0-9-6 0,0 9-3 16,0 0-10-16,0 0-3 0,-3-15-8 0,3 15-6 16,0 0-2-16,0 0-9 0,0 0-2 0,0-10-4 15,0 10-7-15,0 0-6 0,0 0-9 0,0 0-10 16,0 0-8-16,0 0-8 0,0 0-1 0,0 0-7 15,0 0-5-15,0 0-3 0,0 0-6 0,0 0 1 16,0 0-1-16,0 0-1 0,0 0-2 0,3 31 1 16,-3-31 2-16,1 13 4 0,-1-13-1 0,0 15 2 15,0-6-2-15,0 0 1 0,0-9 0 0,-1 21 0 16,1-13 0-16,0 2-1 0,0 1 0 0,0-11-2 16,-3 17-1-16,3-6 4 0,-2-1-4 0,2 0-1 15,0-10 3-15,-4 20 3 0,3-12-6 0,-3 2 6 16,4-1-6-16,0-9-3 0,-4 18 0 0,1-9 1 15,3-9-4-15,-1 16 1 0,0-11-2 0,1-5 2 47,-3 15-1-47,3-15 1 0,0 10-1 0,0-10-3 0,0 12-1 0,0-12-1 0,0 12 1 0,0-12 2 0,3 12-4 0,-3-12 0 0,0 0-1 16,1 10 3-16,-1-10-7 16,0 0 0-1,0 8-1-15,0-8 6 0,1 9-5 0,-1-9-2 0,0 0 2 0,0 11-2 0,0-11-1 0,0 0 1 0,3 10 2 0,-3-10 0 0,0 0 1 16,0 0-18-16,-4 11-20 0,4-11-13 15,0 0-27-15,-6 7-28 0,6-7-28 0,0 0-30 0,-11 6-39 16,11-6-61-16,0 0-177 0,0 0-465 0,-10-18 206 16</inkml:trace>
          <inkml:trace contextRef="#ctx0" brushRef="#br0" timeOffset="414.0706">31 86 75 0,'0'0'195'16,"0"0"-7"-16,0 0-12 0,0 0-7 0,0 0-15 15,0 0-11-15,3-7-4 0,-3 7-21 0,0 0-13 16,0 0-7-16,0 0-5 0,0 0-6 0,0 0-2 15,0 0-4-15,22 15 3 0,-17-10-8 0,1 1 1 0,2-2-2 16,2 8-3-16,1-2 0 0,0-2-2 16,1 1 0-16,1 1-2 0,-2 0-2 0,4-2-5 15,-1 3-2-15,-3-2 0 0,4 1-3 0,-1 0-5 0,-1-2 0 16,0 0-3-16,0 2-5 0,-2-1-1 0,1 3-2 16,-2-6-1-16,2 2-4 0,-6-3-7 0,4 5 2 15,-3-4-2-15,-1-1-3 0,2 1-1 0,0-1-1 16,-2 0 1-16,1 0 0 0,1-1-4 0,-2 1-1 15,2 1-2-15,0 0-2 0,-2-3-1 0,0 3-2 16,0-3-4-16,-1 3 3 0,-5-6-3 0,10 6 1 16,-10-6-3-16,7 7 10 0,-7-7-10 0,6 2 2 15,-6-2 0-15,9 5-2 0,-9-5 0 0,0 0 1 16,8 6-3-16,-8-6-18 0,0 0-11 0,0 0-9 16,0 0-20-16,0 0-17 0,0 0-26 0,0 0-33 15,0 0-25-15,0 0-34 0,0 0-60 0,0 0-186 16,0 0-471-16,-20-28 208 0</inkml:trace>
          <inkml:trace contextRef="#ctx0" brushRef="#br0" timeOffset="754.1611">429-50 24 0,'0'0'139'15,"0"0"-11"-15,-11-1-12 0,11 1-5 0,0 0-5 0,0 0-7 16,0 0-5-16,-7 10 0 0,7-10-6 0,-4 8 5 15,4-8-3-15,-2 12 1 0,2-12-6 0,-1 13 2 16,-1-6-4-16,2-7 2 0,-2 16 1 0,2-6 0 16,0-10-1-16,4 20 0 0,-3-10-2 0,-1 0-2 15,6 3-3-15,-4-2 0 0,2 3-5 0,-1-2-3 16,-1 0-5-16,5 0-3 0,-5 3-3 0,3-2-5 16,-1-1-4-16,2 3-5 0,-4-3-1 0,2 0 2 15,1 0-8-15,-2 0-2 0,1-2-4 0,1 1-5 16,-3-2 1-16,1-2-3 0,-1 2 1 0,-2-9-4 15,4 15 2-15,-4-7-1 0,0-8-2 0,0 15-4 16,0-15 2-16,-1 14-1 0,-2-6-2 0,3-8 0 0,-2 14-4 16,-1-8-11-16,3-6-26 0,-2 10-25 0,2-10-45 15,-4 11-44-15,1-5-24 0,3-6-78 0,0 0-182 16,0 0-456-16,7 9 202 0</inkml:trace>
        </inkml:traceGroup>
        <inkml:traceGroup>
          <inkml:annotationXML>
            <emma:emma xmlns:emma="http://www.w3.org/2003/04/emma" version="1.0">
              <emma:interpretation id="{7541691F-8FF1-4A14-BC4B-A4C087EB5498}" emma:medium="tactile" emma:mode="ink">
                <msink:context xmlns:msink="http://schemas.microsoft.com/ink/2010/main" type="inkWord" rotatedBoundingBox="19657,9958 20991,9900 21006,10241 19671,10299"/>
              </emma:interpretation>
            </emma:emma>
          </inkml:annotationXML>
          <inkml:trace contextRef="#ctx0" brushRef="#br0" timeOffset="2469.0108">1366 179 10 0,'0'0'156'0,"0"0"-14"16,0 0-10-16,0 0-9 0,0 0-10 0,0 0-12 0,0 0-6 15,0 0-5-15,0 0-5 0,18 2-13 0,-18-2-3 16,0 0-4-16,14 0-6 0,-14 0-10 0,12-2-2 16,-12 2-2-16,13 0-3 0,-13 0-2 0,16 0 1 15,-16 0-8-15,14 0-1 0,-5 2-6 0,-9-2 2 16,17 0-4-16,-8-2-1 0,-9 2-5 0,19 0 4 0,-11 2-1 16,2-2-2-16,-10 0-5 0,18-2 2 0,-8 2-4 15,-10 0 2-15,15 0-6 0,-5 0 2 0,-10 0 0 16,17 0 1-16,-17 0 0 0,17 0 2 15,-11 2-5-15,-6-2-1 0,17 0 1 0,-9 3-1 0,-8-3-3 16,19 3 3-16,-11-1-1 0,2-1 2 0,-1 0-2 16,1 2-2-16,3-1 0 0,0-1-3 15,-4 2 3-15,5-1 0 0,-2-2-1 0,-3 1 2 0,5 2-2 16,-6-1-3-16,1 1 1 0,-9-3 2 0,18 4 0 16,-10-2 1-16,1-1-3 0,-9-1 0 0,14 3 2 15,-5-3 1-15,-1 2-2 0,-8-2 2 16,14 0-2-16,-14 0 3 0,13 1-2 0,-13-1-1 0,13 0-1 15,-4 3 0-15,-9-3 3 0,12 0-3 0,-12 0-1 16,11 0 0-16,-11 0 0 0,14 2 1 0,-14-2 0 0,15 0-2 16,-15 0 5-16,14 3-3 0,-8-2-2 15,-6-1 4-15,16 3-5 0,-8-2 4 0,1 0-5 16,-9-1 7-16,14 0-2 0,-4 0-2 0,-10 0 0 0,17 4 3 16,-7-4-4-16,-2 2 4 0,1-1-2 15,-9-1 1-15,18 0-4 0,-10 3 9 0,-8-3-6 16,19 0-1-16,-11 0 2 0,-8 0-1 0,16 2 2 15,-16-2 1-15,12 1 0 0,-12-1-1 0,16 0 0 0,-8 0 3 16,-8 0-5-16,13 1 5 0,-13-1-7 16,14 0 6-16,-14 0-1 0,14 2-6 0,-5-2 6 0,-9 0-3 15,17 2 0-15,-8-4 4 0,-9 2-5 0,19 0 4 16,-11-2-2-16,-8 2 1 0,18 0-3 0,-11 2 1 16,-7-2-2-16,20 0 4 0,-12-2 0 0,-8 2 1 15,18-4-1-15,-9 4 0 0,-1-3 0 0,-8 3-2 16,17 0 4-16,-7-1-2 0,-10 1-1 0,18 0 2 15,-8-2-2-15,-10 2 4 0,17 0-2 0,-7 0 1 16,-10 0 0-16,20-3 0 0,-11 2 4 0,4 0-3 16,-3 2-1-16,-10-1 1 0,21-2-1 0,-11-1-2 15,2 2 0-15,-1 2 1 0,-11-1 0 0,18-1-1 16,-7-1 2-16,-11 2 1 0,17-1-5 0,-17 1 4 16,11 0 0-16,-11 0-1 0,12 0-3 0,-12 0 2 15,0 0 0-15,11 1-1 0,-11-1 1 0,0 0-1 0,0 0-2 16,11 0-1-16,-11 0 5 0,0 0-2 15,0 0 0-15,0 0-4 0,0 0-10 0,0 0-19 0,0 0-26 16,0 0-40-16,0 0-40 0,-35 7-194 0,23-8-356 16,-2-2 158-16</inkml:trace>
          <inkml:trace contextRef="#ctx0" brushRef="#br0" timeOffset="3522.6261">1721 46 113 0,'0'0'153'15,"0"0"-14"-15,0 0-13 0,0 0-14 0,0 0-8 16,0 0-9-16,0 0-7 0,0 0-10 0,0 0-3 16,0 0-1-16,0 0-5 0,0 0-3 0,0 0-1 15,-22 15-8-15,22-15-2 0,-11 6 0 0,3-1-4 16,-1-2-2-16,1 1-2 0,-1 0-7 0,0 1 3 16,0-2-2-16,-1 3-2 0,2-2-3 0,-2 0 1 15,2 0-6-15,-4 2 1 0,2-3 0 0,0 1-1 0,1 2 0 16,-4 0-3-16,0-1-1 0,5-1-1 15,-4 1-1-15,3-1-2 0,-4-1 1 0,4 0-3 16,2 2 1-16,-1-1-4 0,-2-2 1 0,1 2 1 16,9-4-3-16,-15 6 0 0,9-4-2 0,6-2 0 0,-14 6-6 15,14-6 2-15,-12 4-2 0,12-4 1 16,-12 4-1-16,12-4 0 0,-7 5-1 16,7-5-2-16,-9 3 2 0,9-3-2 0,0 0 0 0,-9 5-1 0,9-5 0 15,0 0 2-15,-12 4-2 0,12-4 4 0,0 0-4 16,-9 4-2-16,9-4-1 0,0 0-1 0,0 0 3 15,-8 2-3-15,8-2 0 0,0 0 1 0,0 0-2 16,0 0 0-16,0 0 2 0,0 0-1 0,0 0 3 16,-9 3-1-16,9-3 0 0,0 0 1 0,0 0 0 15,0 0 2-15,0 0-2 0,0 0-1 0,22 6 4 16,-22-6-2-16,13 2 3 0,-13-2-2 0,16 0-1 16,-9 1 4-16,4 1-1 0,-1-1 1 0,0 2-5 15,2-2 3-15,-3 0-3 0,8 3 3 0,-7-4-2 0,6 6-1 16,-4-4 1-16,0 0 2 0,0 5-3 15,-1-3 2-15,2-1 0 0,1 3-4 0,-2-1 10 16,1 2-7-16,0-3 0 0,-1 2-3 0,-1-1 3 0,1 3-3 16,-2 3 1-16,2-5 2 0,-3 0 0 0,0 3-5 15,0-2-21-15,-3 1-25 0,-1-1-32 0,1 0-48 16,-1 1-59-16,-3-2-192 0,4 0-409 16,-6-6 180-16</inkml:trace>
        </inkml:traceGroup>
        <inkml:traceGroup>
          <inkml:annotationXML>
            <emma:emma xmlns:emma="http://www.w3.org/2003/04/emma" version="1.0">
              <emma:interpretation id="{312DCDB1-6D99-4AFC-AA8E-F400F9CED591}" emma:medium="tactile" emma:mode="ink">
                <msink:context xmlns:msink="http://schemas.microsoft.com/ink/2010/main" type="inkWord" rotatedBoundingBox="21489,9483 23603,9391 23634,10122 21520,10213"/>
              </emma:interpretation>
            </emma:emma>
          </inkml:annotationXML>
          <inkml:trace contextRef="#ctx0" brushRef="#br0" timeOffset="5988.8145">3175 139 45 0,'9'-6'148'0,"-9"6"2"0,7-9-14 16,-7 9-6-16,6-8-3 0,-2 4-8 0,-4 4-3 15,7-7-5-15,-7 7-8 0,0 0-3 0,5-8-3 16,-5 8-4-16,0 0-3 0,6-6-3 0,-6 6-7 16,0 0-13-16,0 0-7 0,0 0-9 0,0 0-5 15,0 0-3-15,0 0-7 0,0 0 0 0,0 0-4 16,13 12-4-16,-13-12-3 0,5 10 2 15,1-3-1-15,-4-1-1 0,-2-6-3 0,9 11 0 0,-4-3-2 0,0 1-3 16,-1-3 5-16,1 2-6 0,1-1-1 0,-2-1-1 16,-4-6-1-16,6 15-1 0,-1-9 1 15,-4 0-2-15,-1-6-1 0,7 10 0 0,-7-10-1 16,4 9 0-16,-4-9 1 0,2 9-3 0,-2-9 0 0,3 6 1 16,-3-6-1-16,0 0-1 0,3 8 3 0,-3-8-3 15,0 0 4-15,0 0-1 0,0 0 4 0,0 0-1 16,0 0 5-16,0 0 6 0,0 0-1 0,0 0 1 15,0 0-4-15,0 0 2 0,0 0-3 0,0 0 1 16,0 0-7-16,0 0 8 0,0 0-7 0,0 0-3 16,0 0 1-16,14-21-1 0,-10 15-3 0,-4 6 4 15,10-8-4-15,-4-1-2 0,3 3 0 0,-2 0-1 16,1-4-2-16,-1 5 3 0,1-6-2 0,2 3 0 16,0 0-1-16,-3 1 5 0,0 1-5 0,0 1-2 15,2-1-2-15,-2 0 2 0,1 2-1 0,1-2-1 16,-2 1 2-16,3 1 0 0,-3 0-1 0,-7 4-1 15,13-8 5-15,-4 8-6 0,-1-3 3 0,-8 3-2 16,14-3-2-16,-14 3-1 0,12-3 2 0,-12 3 0 0,13-1-1 16,-13 1 4-16,10 2-4 0,-10-2-1 15,12 3-2-15,-12-3 4 0,11 8-1 0,-8-3-2 16,2-1 5-16,1 0 1 0,-6-4-3 0,10 9 1 0,-5-3-1 16,0 3 2-16,-1-4-2 0,0 1 4 15,1 1 1-15,-3 2-1 0,-2-9 3 0,8 12-3 16,-3-3 0-16,-3-4 0 0,3 1 1 0,-5-6 0 0,6 12-1 15,-3-5 4-15,-3-7-2 0,5 12 0 0,-5-12 0 16,5 6 1-16,-5-6 1 0,4 9 0 0,-4-9-1 16,3 6 2-16,-3-6-5 0,5 6 4 0,-5-6-1 15,0 0 3-15,0 0-1 0,5 4 0 0,-5-4 0 16,0 0 2-16,0 0 0 0,0 0 1 0,0 0-4 16,0 0 1-16,13-1 0 0,-13 1-2 0,0 0 1 15,11-7 0-15,-11 7-2 0,11-8 2 0,-6 2 4 16,-5 6-6-16,10-9 2 0,-5 5-2 0,-5 4 0 15,8-12-1-15,-3 7-1 0,0 0 2 16,1-1-1-16,-6 6-2 0,7-13 2 0,-1 10-3 0,0-3 0 16,-6 6 3-16,10-9-6 0,-4 5 6 0,-6 4-2 15,11-7 0-15,-11 7 1 0,8-6-1 0,-8 6-1 16,6-5 0-16,-6 5-1 0,0 0-1 0,12-2 1 16,-12 2-5-16,0 0 2 0,0 0 0 0,12 0-2 15,-12 0 2-15,0 0 2 0,10 7 0 0,-5-3-2 16,-5-4 4-16,10 9-4 0,-3-3 2 0,-3 1 4 15,2-1 3-15,3 2-2 0,0-2-2 0,2 2 2 0,-4-3 6 16,5 1-3-16,0 3 2 0,-1-1 0 0,3-2 0 16,-2 2 0-16,-3-3 2 0,0 1-2 0,3 0 1 15,-2-2 0-15,2 2-2 0,-3-1 0 0,5-3-1 16,-6 0 2-16,-8-2 1 0,15 2-2 0,-7 0 1 16,-8-2-1-16,13-2-1 0,-13 2 0 0,15-4 3 15,-8 2 1-15,2-2-3 0,-9 4-2 0,14-9-4 16,-5 3 4-16,-1 0-2 0,-2 0 3 0,3-2-2 15,-1 2-2-15,1 3 3 0,-2-3-1 0,-1 0 0 16,0 2-3-16,1-1 2 0,-7 5-1 0,10-5 0 16,-10 5-4-16,11-6-1 0,-11 6 1 0,7-5 1 15,-7 5-4-15,0 0 4 0,15 0-2 0,-15 0 4 16,0 0 0-16,15 3-4 0,-7 0 3 0,-8-3-2 16,11 6 0-16,-4-2 0 0,3-1 0 0,-2 2 3 0,4-1 2 15,-1 2-3-15,1-1 5 0,-2-1-3 16,2-1 2-16,-1 3-3 0,1-3 5 0,1 0-5 15,-4 0 5-15,0 0-1 0,1-1-1 0,5-1 2 0,-3 0-1 16,-1 1-2-16,0-2 1 0,-11 0 6 0,20-2-9 16,-10 1 4-16,-10 1 1 0,18-1 0 0,-10-1-2 15,1-4-1-15,-1 2 4 0,-1-2-1 0,1 1-1 16,0-1-2-16,-3 1 2 0,2-3-2 0,0 2 3 16,-3-1-1-16,-1-3-4 0,-1 4 1 0,1-4-3 15,-2-1 1-15,-1 11-1 0,-4-17-2 0,2 9-2 16,-2-1 2-16,-3 1-1 0,0-1 2 0,-5 3-3 15,2 2 1-15,-2-4 2 0,-3 2-2 0,0 4 1 16,0 0-2-16,-2-1 4 0,0 2-5 0,1 2 0 16,-1 1 2-16,0 1 0 0,2-1-2 0,0 3-2 15,1-2 3-15,0 3 3 0,1 0-2 0,1 1 2 16,2 3-4-16,2-4 2 0,2 1 2 0,-2 1-1 16,4-1 0-16,-1-1-1 0,1 3 2 0,4-9 3 15,-2 16-1-15,2-10 1 0,0-6 1 0,2 12 2 16,3-7 2-16,-5-5 2 0,13 10-1 0,-1-4 1 0,2-1 1 15,-1-1 1-15,0 1 1 0,4-4-2 16,-2 2 4-16,2-1-3 0,-3 2 0 0,2-7-3 0,-5 2 5 16,5-1-5-16,-3-2 2 0,-2 1 1 0,1-3-1 15,0 1-2-15,-2 2-1 0,2-4-1 0,-3 1 2 16,1 0-2-16,-1 1-1 0,-1-1 0 0,-2 0 2 16,1 2-3-16,-7 4 1 0,10-7-3 15,-5 3-1-15,-5 4-2 0,7-6 0 0,-7 6-2 16,0 0-1-16,0 0 1 0,0 0 3 0,0 0-3 0,15 9 2 15,-15-9-1-15,3 7 3 0,-3-7-2 0,5 7 0 16,0 1 0-16,-1-2 10 0,1-1-11 0,1 1 3 16,1 0 2-16,-1 3-2 0,1-6 2 0,3 2 0 15,0-2 3-15,2 2-3 0,1 0 2 0,-1-3 3 16,3-1-6-16,-1 2 2 0,3-3 1 0,-1 0 3 16,0-4-3-16,1 2 2 0,4-2-1 0,-6-1 1 15,7-1-3-15,-2 0 0 0,2-3 1 0,0-1 3 16,-3-1-4-16,4-1 2 0,-2-3 0 0,-3 3 0 15,-1-3-3-15,1 0-4 0,-1-4-7 0,-1-1-11 16,-3-1-13-16,4-5-2 0,-4-3-10 0,-1-1-9 0,-2-1 1 16,-5 9-1-16,2-1 3 0,-4-9 4 15,-3 6 5-15,0-3 3 0,-1 4 5 0,-1 1 1 16,-1 1 3-16,-2 3 4 0,0-4 3 0,-2 3 0 0,3 3 3 16,-1-3 1-16,0 2 4 0,-1 6 1 0,0-1 2 15,2 2 1-15,1 1 0 0,-3 1 2 16,4-2 1-16,-2 3 3 0,4 9-2 0,-9-11 0 0,5 6 1 15,4 5 0-15,-10-8 0 0,3 4 2 0,7 4 0 16,-11-5 1-16,11 5 2 0,-16 0 2 0,16 0 0 16,-13 5 0-16,7-1 3 0,-3 1 0 0,-2 2 2 15,2 2 2-15,-1 0 3 0,-3 1 1 0,3 2 4 16,-1-1 1-16,4 5 3 0,-4 2 5 0,5-1-1 16,0 2 5-16,0 2 1 0,2 0-2 0,3 1 3 15,2 3 3-15,6-3 1 0,-3 3-4 0,6 2 6 0,-1 4-5 16,8-4 6-16,4 1-6 0,1-1-4 15,-2 1 2-15,6 0-3 0,-1-3 0 16,2 1-3-16,-1 1-3 0,-3-3 1 0,-4-6-4 0,-1 1-19 16,-1-3-25-16,-3-1-46 0,2 4-63 0,-6-8-61 0,-3 0-242 15,-1 1-474-15,2-5 210 0</inkml:trace>
        </inkml:traceGroup>
        <inkml:traceGroup>
          <inkml:annotationXML>
            <emma:emma xmlns:emma="http://www.w3.org/2003/04/emma" version="1.0">
              <emma:interpretation id="{DFD78433-3C4C-474E-9EB4-22F802EC2149}" emma:medium="tactile" emma:mode="ink">
                <msink:context xmlns:msink="http://schemas.microsoft.com/ink/2010/main" type="inkWord" rotatedBoundingBox="23775,9354 27870,9176 27904,9982 23809,10159"/>
              </emma:interpretation>
            </emma:emma>
          </inkml:annotationXML>
          <inkml:trace contextRef="#ctx0" brushRef="#br0" timeOffset="7566.946">5462 36 153 0,'0'0'207'0,"0"0"-9"0,0 0-13 0,0 0-11 16,0 0-10-16,0 0-7 0,0 0-8 0,0 0-9 15,0 0-3-15,0 0-15 0,0 0-10 0,0 0-6 16,0 0-4-16,0 0-13 0,0 0-7 0,0 0-6 16,17-6-5-16,-17 6-2 0,12 0-11 0,-12 0-3 15,14 0-5-15,-14 0-4 0,17 0-3 0,-8 0-4 0,-9 0-2 16,22 3-3-16,-9-3-1 0,2-3-6 0,-2 3 0 15,2 0-4-15,-2 0 2 0,4-2-3 16,-1 2 2-16,-2-3-4 0,3 3-1 0,-2-1-2 16,3-1-1-16,-1 2-1 0,1-2-1 0,-1 2-1 0,0-1 2 15,-1 1-6-15,1-1 1 0,-3 1-3 16,1 0 3-16,-1-3 1 0,0 3-4 0,-1 0 0 16,-1-3-1-16,-2 3 3 0,-10 0-1 0,18-3 0 0,-10 3 0 15,-8 0-2-15,14-2 4 0,-14 2 0 16,9 0-1-16,-9 0-1 0,0 0 3 0,0 0-2 0,12-3 1 15,-12 3 2-15,0 0-6 0,0 0-1 0,0 0-3 16,0 0-1-16,0 0 3 0,0 0-5 0,0 0 7 16,0 0-8-16,0 0 3 0,0 0 1 0,0 0-1 15,0 0 1-15,0 0-3 0,0 0 6 0,0 0-5 16,0 0 0-16,0 0 0 0,0 0 1 0,0 0-2 16,-26 15 1-16,19-12-1 0,0 3 1 0,7-6 1 15,-16 2-1-15,6 4 2 0,-2-2-2 0,-2 1 2 16,5-1-3-16,-3-1 0 0,-3 2 1 0,3 0 0 15,-1 0 0-15,-1 1 2 0,2 0-6 0,0 0 10 16,1 0-7-16,0 0 0 0,-1 0 3 0,3 0-1 16,-4 0-2-16,5-1-2 0,2-1 0 0,-3 3 1 15,9-7 0-15,-9 8 2 0,2-5-2 0,2 3 1 16,5-6-1-16,-6 6 3 0,6-6-5 0,-6 6 4 16,6-6 0-16,-3 9-1 0,3-9 0 0,0 0 4 15,0 0-3-15,1 12 2 0,-1-12 2 0,0 0-2 16,10 9 1-16,-3-4-1 0,-7-5 1 0,15 2-2 0,-8 1-1 15,3-1 3-15,-1 1-2 0,0 0 3 0,1 0-1 16,-10-3 2-16,20 1-1 0,-9 3-2 16,0-3 0-16,0 0 0 0,0-1 3 0,-2 3-4 0,1-3-1 15,-10 0 0-15,22 0 2 0,-12-3 2 0,-10 3-3 16,21-1 5-16,-11 0-6 0,4 0 3 0,-1-2-3 16,2 2 1-16,-4-2-1 0,3 1 6 0,1-1-4 15,0 2 3-15,2-4-6 0,-2 2 2 0,5-2 1 16,-5 1-2-16,2-2 1 0,-3 3-1 0,7-4 2 15,-4 5 1-15,2-7 1 0,-3 3-4 0,-2 3 0 16,1-3 2-16,2 2-2 0,-3-4 5 0,2 1-6 16,-3 1 8-16,-2-3-7 0,1 1 3 0,0 1-3 15,-2-1 1-15,-1 1 0 0,0-2-3 0,-3 3 2 16,0-1 1-16,-1-1-2 0,0 2 3 0,-5 6 0 0,6-13-3 16,-2 7 1-16,-1-3 0 0,-3 9-2 15,4-8 3-15,-4 8-3 0,0 0 0 0,0-14 1 16,0 14-2-16,0 0 3 0,-7-13-1 0,7 13 0 15,-9-8-2-15,9 8 1 0,-11-5-3 0,5 2 0 16,6 3 3-16,-15-3-1 0,7 0 2 0,8 3 5 16,-17-2-8-16,17 2-1 0,-14 0 2 0,14 0-2 15,-18 2 2-15,9-2 0 0,9 0 1 0,-13 3-2 0,13-3 1 16,-10 4-3-16,3-2-1 0,7-2 1 0,-7 9 1 16,1-5 4-16,6-4-3 0,-6 12 2 15,1-7-3-15,5-5 2 0,-3 12-2 0,3-12 0 16,3 16 4-16,-1-8 0 0,1 0 0 0,3 0 3 0,2 3 3 15,1-3 4-15,4 2 2 0,3 0 6 0,2 1-2 16,2-4 1-16,5 0 5 0,-2 1-2 0,2 2 1 16,2-4 3-16,-1-1 1 0,-3 1-4 15,0-2-1-15,-1-1-4 0,3 0 2 0,-3-1-6 0,0 1 3 16,-10-2-3-16,4 2 2 0,-1-1 4 0,-3 2-7 16,-3-2 1-16,-1-1-5 0,-8-1-1 0,14 0-8 15,-14 0-12-15,9 3-25 0,-9-3-28 0,0 0-36 16,0 0-43-16,0 0-56 0,0 0-85 0,0 0-188 15,0 0-515-15,0 0 229 0</inkml:trace>
          <inkml:trace contextRef="#ctx0" brushRef="#br0" timeOffset="10010.3052">6695-71 58 0,'0'0'225'0,"0"0"-10"16,0 0-13-16,28-10-12 0,-28 10-16 0,0 0-13 15,0 0-18-15,9-2-16 0,-9 2-14 0,0 0-9 0,0 0-9 16,0 0-9-16,16 8-8 0,-16-8-5 16,6 9-5-16,-1-3-7 0,-1 0-2 0,0-1-2 15,-4-5-7-15,7 14-2 0,-2-6-1 0,-1 2-2 0,0-2-3 16,0-1-3-16,-1 2 1 0,2-1-4 0,-1 1-3 16,-3-3-4-16,4 4-1 0,-2-1 0 0,1-3-1 15,-2 0-1-15,3 1-2 0,-5-7-1 16,5 10 1-16,-1-5-5 0,-4-5-2 0,7 8 3 0,-7-8-4 15,4 6 1-15,-4-6 1 0,0 0 0 0,0 0 4 16,4 8 4-16,-4-8 3 0,0 0 2 0,0 0-3 16,0 0-4-16,0 0 3 0,0 0-7 0,0 0-2 15,19-14-6-15,-15 8 3 0,-4 6-1 0,10-12 1 16,-6 6-2-16,4-4-3 0,-2 2-1 0,2-4 0 16,0 3-3-16,-1-4 4 0,1 5-5 0,0-2 0 15,1 1-1-15,-1-2 0 0,0 5-2 0,-1-4 0 16,0 4-1-16,-1-3 5 0,1 6-5 0,-1-3 3 15,3 1-6-15,-9 5-1 0,12-8 2 0,-7 6-1 16,-5 2 0-16,12-5 0 0,-12 5-2 0,10-2 0 0,-10 2-4 16,14-2 7-16,-14 2-3 0,10 4 0 15,-10-4-1-15,12 2 1 0,-6 3 0 0,-6-5-1 16,11 8 1-16,-5-2 3 0,-1 0-3 0,1 1 1 16,-3 1 1-16,5 0-2 0,-5-2 2 0,1 3-1 0,1-3 0 15,-3 3 3-15,4-2-4 0,-6-7 4 0,5 15-1 16,-4-6 3-16,4-3-1 0,-5-6-2 15,1 15 4-15,3-12-3 0,2 3 3 0,-6-6-4 0,2 10 2 16,-2-10-1-16,4 11 0 0,-4-11 3 0,5 7-2 16,-5-7 3-16,3 5 0 0,-3-5 1 15,0 0 0-15,0 0 1 0,0 0-1 0,4 10 1 0,-4-10 2 16,0 0-2-16,0 0 0 0,7 2 0 0,-7-2 1 16,0 0 1-16,0 0-1 0,0 0-1 0,17-12 0 15,-17 12 0-15,12-9-2 0,-10 3 1 16,1 0-2-16,3-2-2 0,-6 8 3 0,9-13-1 0,-3 5-4 15,-1 1-5-15,-1-3 0 0,1 1-1 0,-1 1-1 16,2 0 1-16,-5 1-2 0,5-2-2 0,-6 9 2 16,5-12 1-16,-1 5 3 0,-4 7-3 0,7-9 0 15,-7 9 2-15,8-11 1 0,-8 11-3 0,4-6 1 16,-4 6 1-16,10-4 0 0,-10 4-1 0,5-3 3 16,-5 3-4-16,0 0 4 0,12-3 0 0,-12 3-2 0,0 0 0 15,0 0 1-15,17 7 0 0,-12-4 0 0,3 2-1 16,-2-2-1-16,1 2 3 0,2 2 0 15,-3 0 0-15,1-1 1 0,-1 0 8 0,1-1-7 16,3 1 2-16,0 3-2 0,1-2 3 0,-4-2-3 0,2 1 3 16,0 1 1-16,-2-1 1 0,2-1-2 0,-1-1 4 15,1 0-2-15,-2 1 3 0,4-2-1 0,-2 2 1 16,4-2 3-16,-3 0-1 0,3-2-4 0,1 2 0 16,0 0 4-16,1-2 4 0,0-1-7 0,-2 2-1 15,1 0 0-15,0-2 3 0,1 0 0 16,-2 0-1-16,-2-4 0 0,-1 1-1 0,0 2-2 0,4-3 1 15,-3-1 2-15,0-1-2 0,-2-2-2 16,1 0 3-16,-4 3 2 0,2-3-3 0,-3 0-2 0,2 0 1 16,-5 1 0-16,1-2-6 0,0 0 4 0,-3 9-3 15,1-17-1-15,-1 17-2 0,-4-13 0 0,4 13 6 16,-3-12-8-16,-3 7 4 0,6 5-2 0,-10-8-1 16,3 3-10-16,7 5 9 0,-15-2-6 0,7 0 3 15,8 2-2-15,-16-4 2 0,16 4-1 0,-16-1 1 16,16 1 1-16,-17 1 2 0,9 3-2 0,8-4-1 15,-11 4 2-15,4 0-1 0,2 2 2 0,5-6-1 16,-9 11 1-16,8-5-2 0,1-6 4 0,-3 15 0 16,0-9 0-16,3-6 1 0,6 16 1 0,-5-8 0 15,5-2 3-15,3 4 2 0,-1-4-6 0,4 0 4 16,1 0 1-16,1 2-2 0,3-4 5 0,6 2-2 16,-2-3 0-16,-1 2 3 0,3-2-2 0,-1-2 0 0,2 2 2 15,-1-1-2-15,0-2 0 0,0 0 3 0,-6-2 0 16,5-2-2-16,-5 2 0 0,6-4 1 15,-3 0-1-15,-4-1 2 0,6-1-2 0,-6 1 6 16,-3-2-5-16,9-2 1 0,-2-4-2 0,0-1-1 0,-4-2-3 16,3 1-3-16,2-11-10 0,-6 9-15 0,4-5-2 15,-6 0-8-15,4-3-18 0,-8 6 0 0,2-4-4 16,-3 2 2-16,-3-2 4 0,-1-5 3 0,1 6 1 16,-5 0-4-16,0-6 6 0,0 8 8 0,0 0-2 15,-2-2 6-15,-3 1 6 0,-1 1 3 0,3 1 2 16,-5 3 5-16,3 3 1 0,-7-2 2 15,6 2-3-15,0 3 2 0,-1-1 6 0,0 2 2 0,2 4-1 16,-1-2 0-16,-2 6-2 0,0-3 4 0,8 6-2 16,-14-8 4-16,7 7 1 0,7 1-3 0,-12 0 3 15,12 0 0-15,-16 3 8 0,8-1-7 0,-1 5 2 0,-4-1 1 16,2 3 3-16,3 0-3 0,-4 0 5 16,3 4 1-16,-2 0 5 0,-2 6 1 0,4-6 4 15,2 2-3-15,2 5 3 0,0 1 3 0,-2-2 2 16,2-1 2-16,3 3-2 0,2 0 3 0,-3 0-2 0,3 1 0 15,3-1 4-15,-1-1 2 0,2 1-1 0,1 0 3 16,3 2 1-16,-3-2 3 0,7-4-1 16,-1 4 1-16,1-1-3 0,0-3 2 0,2 3 3 15,-1-4-1-15,4 1-1 0,-6 0 3 0,3-2-4 0,3 0-3 16,-1 0 1-16,-1-6 7 0,5 3-12 0,-4 0-1 16,-3-3-1-16,8 0-1 0,-7 0 0 0,-2-2 7 15,2 2-9-15,0-2-1 0,2-2-4 0,0 0 0 16,-4-1-1-16,2 1 3 0,-1-3-4 0,0-2-3 15,-3 2-1-15,2-2 4 0,-3 0 0 0,-9 0-2 16,21 0-4-16,-12-3 0 0,0 0 5 0,-1 0-1 16,1-1-2-16,1-2 0 0,-1-3-2 0,-1 3-1 15,1-2 1-15,-3-2 0 0,5-2-1 0,-6 0 0 16,1 3-2-16,-1-5 3 0,1 2-6 0,0-3 5 16,-3 2-8-16,-1-1-2 0,-2 3 1 0,3 3-3 15,-2-1 0-15,-1 9 4 0,1-16-4 0,-1 16 3 16,-2-14-3-16,2 14 2 0,-5-6-2 0,5 6 2 15,-11-6 0-15,11 6-2 0,-11-4 0 0,11 4 6 16,0 0-6-16,-21 6 9 0,16-2-11 0,-3 1 1 16,-1 1 1-16,6 0 0 0,-6 4 1 0,4-5-1 0,-1 4 1 15,3-1 2-15,1 2 1 0,2 3-1 16,0-2 2-16,0 2-2 0,4-3 3 0,1 2 3 0,2 0-2 16,2-1 1-16,-1-1 1 0,4 1 0 0,5 2-1 15,-3-5 6-15,5 3-1 0,-2-3-2 0,2-3 5 16,5 1 0-16,-2-2 2 0,-2 2-3 0,5-6 1 15,-3 3 9-15,1-3-6 0,-4 0-4 0,1 0 2 16,0-3 2-16,-3 3-10 0,1-4 8 0,0 0 1 16,-1-1-5-16,0-1 2 0,0 4-2 0,-6-4 11 15,2 2-1-15,1-2-12 0,-7 3 2 0,3 1 11 16,-10 2-16-16,12-4-4 0,-12 4 19 0,10-5-20 16,-10 5-2-16,0 0-2 0,9-1 2 0,-9 1 1 15,0 0 3-15,0 0-4 0,9 10-2 16,-9-10 3-16,3 8 0 0,2-3 7 0,-5-5-6 0,3 13-2 15,-1-7 6-15,-2-6-3 0,7 12 1 0,-7-5 2 16,5-1 1-16,1 0 0 0,-1 0 3 0,1-1 1 16,-6-5-2-16,9 8 5 0,-4-3-2 0,-5-5 0 15,9 7 2-15,-9-7 4 0,5 5 0 0,-5-5 3 16,0 0 5-16,0 0-1 0,0 0-6 0,0 0 4 16,17-9-1-16,-12 1-2 0,-5 8 0 0,1-14-4 15,4 1-1-15,-2 2-1 0,2-4-5 0,-2-1 6 16,3-3-3-16,2 0 9 0,1-4-15 0,1 1 2 15,2 2 4-15,2 1-5 0,8-6 4 0,-5 6-5 16,1 2 2-16,1 0-10 0,3 2 5 0,0-1-6 16,-4 5 0-16,4 1 1 0,-2 1-12 0,-1 3-6 15,-1 3-10-15,1-2-16 0,-2 4-20 0,0 1-34 0,0 0-47 16,-3 0-59-16,-4-2-278 0,2 2-532 16,-12 0 236-16</inkml:trace>
        </inkml:traceGroup>
      </inkml:traceGroup>
    </inkml:traceGroup>
    <inkml:traceGroup>
      <inkml:annotationXML>
        <emma:emma xmlns:emma="http://www.w3.org/2003/04/emma" version="1.0">
          <emma:interpretation id="{CA8801AB-6E00-4016-829B-DE0CDEC0FF59}" emma:medium="tactile" emma:mode="ink">
            <msink:context xmlns:msink="http://schemas.microsoft.com/ink/2010/main" type="paragraph" rotatedBoundingBox="18326,11085 18772,11024 18815,11344 18370,1140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E2D02CB-D711-4E7A-94A1-33DBC079376C}" emma:medium="tactile" emma:mode="ink">
              <msink:context xmlns:msink="http://schemas.microsoft.com/ink/2010/main" type="line" rotatedBoundingBox="18326,11085 18772,11024 18815,11344 18370,11404"/>
            </emma:interpretation>
          </emma:emma>
        </inkml:annotationXML>
        <inkml:traceGroup>
          <inkml:annotationXML>
            <emma:emma xmlns:emma="http://www.w3.org/2003/04/emma" version="1.0">
              <emma:interpretation id="{BE01D6AE-CC29-4F07-B715-13CC9A81AE18}" emma:medium="tactile" emma:mode="ink">
                <msink:context xmlns:msink="http://schemas.microsoft.com/ink/2010/main" type="inkWord" rotatedBoundingBox="18326,11085 18772,11024 18815,11344 18370,11404"/>
              </emma:interpretation>
            </emma:emma>
          </inkml:annotationXML>
          <inkml:trace contextRef="#ctx0" brushRef="#br0" timeOffset="218320.4355">147 1228 149 0,'-10'-3'134'0,"10"3"-4"16,0 0-14-16,0 0-12 0,0 0-4 0,-8-5-11 16,8 5-2-16,0 0-10 0,0 0-3 0,-10-3-5 15,10 3-11-15,0 0-3 0,0 0-2 0,0 0 1 0,0 0-7 16,-13 0-8-16,13 0 2 0,0 0-8 0,0 0-5 15,0 0 6-15,-16 1-1 0,16-1-2 16,0 0 3-16,-10 3-3 0,10-3 0 0,0 0-5 0,-9 4-2 16,9-4 2-16,0 0 2 0,-10 6-4 0,10-6 3 15,-7 5-2-15,7-5-2 0,0 0-1 16,-8 8-2-16,8-8-1 0,-3 5 2 0,3-5-2 0,0 0-1 16,-8 12 3-16,8-12-2 0,-4 6-2 0,4-6 1 15,-4 11-1-15,4-11 0 0,-4 13-2 0,2-7-2 16,2-6 3-16,-4 8 0 0,4-8 0 0,-3 9-1 15,3-9 4-15,-4 10-4 0,4-10 3 0,0 10-3 16,0-10 2-16,0 0 0 0,0 13 1 0,0-13 4 16,4 8 0-16,-4-8-2 0,0 0 2 0,3 15 0 15,-1-10-1-15,-2-5 2 0,4 8-1 0,0-2 0 16,-4-6-1-16,7 7-9 0,-7-7 8 0,6 10-4 16,-6-10 2-16,6 5-3 0,-6-5-5 0,8 10 0 0,-4-8 4 15,4 2-1-15,-8-4 1 0,8 9-2 0,-3-6-2 16,-5-3 4-16,8 4-3 0,-8-4 0 15,10 8 1-15,-4-6 2 0,-6-2 0 0,11 5-4 16,-5-3 0-16,-6-2-2 0,10 4 1 0,-10-4-1 0,12 2 1 16,-7 1 1-16,-5-3-3 0,11 6 1 0,-11-6-1 15,11 0 0-15,-11 0-1 0,12 4 5 16,-12-4-3-16,8 1-1 0,-8-1 2 0,11 1 0 0,-11-1-3 16,12 0 0-16,-12 0 1 0,11 0 1 0,-11 0 5 15,0 0-7-15,17 0 3 0,-17 0 2 16,13-2 3-16,-13 2-3 0,12-1 3 0,-12 1-1 0,11-3 0 15,-11 3-2-15,13 0-3 0,-13 0 3 0,13-4-2 16,-13 4 1-16,12-5 0 0,-12 5-1 0,10-1 1 16,-10 1 0-16,9-6 0 0,-9 6-1 0,9-1 2 15,-9 1-2-15,8-5 2 0,-8 5-3 0,6-8 5 16,-6 8-4-16,9-8-2 0,-9 8 0 0,7-6 0 16,-7 6 0-16,5-8-2 0,-5 8 0 0,7-5 5 15,-7 5-6-15,6-10-2 0,-6 10 0 0,9-8 2 16,-9 8-1-16,6-5 0 0,-3-1 1 15,-3 6-4-15,8-6 4 0,-8 6 0 0,6-5 0 0,-6 5 0 16,0 0 3-16,7-9-1 0,-7 9 0 0,6-7-2 16,-6 7 1-16,5-11 5 0,-5 11-3 0,3-6-2 0,-3 6 1 15,4-9 3-15,-4 9-2 0,4-7 2 0,-4 7-1 16,0 0 1-16,2-11-1 0,-2 11 0 16,0-10-2-16,0 10-2 0,4-9 3 0,-4 9 2 15,-1-12-4-15,1 12 1 0,0 0 0 0,-4-14-1 0,4 14-2 16,-1-8 0-16,1 8 2 0,-5-8-2 0,5 8 0 15,0 0 0-15,-4-11 0 0,4 11 3 0,-6-7-4 16,6 7-2-16,-5-8 3 0,5 8 0 0,0 0 0 16,-6-7-1-16,6 7 7 0,0 0-8 0,-7-7 1 15,7 7 0-15,0 0 2 0,-6-8-3 0,6 8 0 16,0 0 4-16,-8-6-5 0,8 6 1 0,0 0 4 16,-8-7-3-16,8 7-2 0,-6-5 0 0,6 5 3 15,-6-8-2-15,6 8 5 0,-11-3-6 0,11 3 0 16,-8-2 0-16,8 2 2 0,-9-5-1 0,9 5-4 15,-9-6 3-15,9 6 2 0,-10-2-2 0,10 2-1 16,-12-1 2-16,12 1-3 0,-11-3 2 0,11 3 0 16,-12-2 1-16,12 2-2 0,0 0 3 0,-15-1-1 15,15 1 0-15,-11-1-2 0,11 1 2 0,0 0-2 0,-15 1 1 16,15-1 0-16,-12 0 2 0,12 0-5 0,-14 1 1 16,14-1 1-16,-17 0-1 0,17 0 2 0,-13 5-1 15,6-2 2-15,7-3-5 0,-16 8-16 16,4-3-25-16,2 1-34 0,-3 2-46 0,3 4-51 15,0-5-72-15,-3 1-236 0,1 1-525 0,-3 6 232 16</inkml:trace>
        </inkml:traceGroup>
      </inkml:traceGroup>
    </inkml:traceGroup>
  </inkml:traceGroup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8:53.331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1CB4AE1-E755-4FCB-83D5-E9730DFB4A55}" emma:medium="tactile" emma:mode="ink">
          <msink:context xmlns:msink="http://schemas.microsoft.com/ink/2010/main" type="writingRegion" rotatedBoundingBox="8191,10080 9376,10103 9253,16374 8068,16351">
            <msink:destinationLink direction="with" ref="{78A6B897-1A19-4B49-9B30-C39985679B28}"/>
          </msink:context>
        </emma:interpretation>
      </emma:emma>
    </inkml:annotationXML>
    <inkml:traceGroup>
      <inkml:annotationXML>
        <emma:emma xmlns:emma="http://www.w3.org/2003/04/emma" version="1.0">
          <emma:interpretation id="{56ED5385-5A8C-4BD5-96BD-86FB309D6EC9}" emma:medium="tactile" emma:mode="ink">
            <msink:context xmlns:msink="http://schemas.microsoft.com/ink/2010/main" type="paragraph" rotatedBoundingBox="8383,10084 9323,10102 9314,10554 8374,105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1A1C52-AD31-4F88-92FD-9862F694CCAB}" emma:medium="tactile" emma:mode="ink">
              <msink:context xmlns:msink="http://schemas.microsoft.com/ink/2010/main" type="line" rotatedBoundingBox="8383,10084 9323,10102 9314,10554 8374,10536"/>
            </emma:interpretation>
          </emma:emma>
        </inkml:annotationXML>
        <inkml:traceGroup>
          <inkml:annotationXML>
            <emma:emma xmlns:emma="http://www.w3.org/2003/04/emma" version="1.0">
              <emma:interpretation id="{7D674E99-08E6-4F98-8280-5991D006D974}" emma:medium="tactile" emma:mode="ink">
                <msink:context xmlns:msink="http://schemas.microsoft.com/ink/2010/main" type="inkWord" rotatedBoundingBox="8383,10084 9323,10102 9314,10554 8374,10536"/>
              </emma:interpretation>
            </emma:emma>
          </inkml:annotationXML>
          <inkml:trace contextRef="#ctx0" brushRef="#br0">7339 9497 137 0,'0'0'236'0,"4"-8"-6"15,-4 8-8-15,3-7-11 0,-3 7-7 0,0 0-15 16,0 0-11-16,4-11-16 0,-4 11-11 0,0 0-22 15,0 0-12-15,0 0-15 0,0 0-5 0,0 0-14 16,0 0-7-16,0 0-7 0,0 0-2 0,0 0-8 16,-25 21-3-16,21-16-5 0,-1 3-4 0,5-8-3 15,-8 12 0-15,4-4-5 0,4-1-4 0,0-7 4 16,-6 13 1-16,6-13 0 0,1 14 1 0,-1-14 2 16,5 12 7-16,-1-7-2 0,3 1 6 0,-1-1-3 15,4-1-1-15,3 2-5 0,3-2-3 0,-2-2-2 0,3 2-1 16,1-4-5-16,-1 0-5 0,5 1 1 0,0-2-6 15,-6 0-2-15,5-2 2 0,-5 1 0 16,-1-2-5-16,-2-1 3 0,2-1-5 0,-2 0 2 0,0 0-4 16,-4-1-1-16,0-1-2 0,-1-1 3 0,1-1-3 15,-4 2 1-15,1 0-6 0,0-3 5 16,-2 3-3-16,-4-5-2 0,1 5-1 0,0-5 1 0,-1 3-2 16,0 10 3-16,-6-21-5 0,1 8-1 0,0 1 10 15,-2 4 2-15,2-4-13 0,1 4 7 0,-4-1 2 16,5 2-1-16,-3-2-4 0,-1 4 4 0,7 5-5 15,-9-11 3-15,3 8-6 0,6 3 6 0,-16-4-4 16,16 4-3-16,-17-1 3 0,9 1-9 0,8 0 6 16,-27 3 1-16,14 1 1 0,1 2 1 0,-2 1 0 15,3 0-9-15,-4-1-17 0,2 1-19 0,-1 1-21 16,-3-2-35-16,3 2-53 0,-5 2-52 0,2-4-78 16,3-1-269-16,-3 1-596 0,0-2 265 0</inkml:trace>
          <inkml:trace contextRef="#ctx0" brushRef="#br0" timeOffset="-501.1209">6714 9362 7 0,'0'0'139'0,"0"0"-4"15,0 0-15-15,0 0-4 0,0 0-1 0,0 0-6 16,0 0-3-16,0 0-4 0,0 0-4 0,0 0-5 15,0 0-4-15,0 0-4 0,0 0-1 0,0 0-1 0,0 0 2 16,0 0-2-16,0 0-4 0,0 0-2 16,0 0-5-16,0 0-6 0,0 0-4 0,0 0-5 15,-1-11-5-15,1 11-7 0,0 0-3 16,0 0-3-16,9-12-4 0,-9 12-3 0,8-8 0 0,-3 3-6 16,-5 5 5-16,14-7-1 0,-6 5-4 0,0-5-1 0,1 1 1 15,-2 3-4-15,5-5 1 0,-2 1-2 0,-2 1-2 16,1 3-4-16,-1 0 1 0,0-2 0 0,1 1-1 15,1 0-1-15,-2-1 4 0,2 2-4 0,-2 0 1 16,0 0-3-16,1-1 1 0,0 1 0 0,-9 3 1 16,14-3-3-16,-9 0-1 0,-5 3 2 0,12-2 4 15,-12 2-5-15,10-4-1 0,-10 4 0 0,0 0-4 16,10-2 0-16,-10 2 0 0,0 0-3 0,0 0-3 16,9 6 2-16,-9-6 1 0,0 0 0 0,3 8 1 15,-3-8 0-15,0 0-1 0,2 13 1 0,-2-13 0 16,0 11-1-16,0-11 3 0,3 13-1 0,-3-13 4 15,-4 14-1-15,4-4 1 0,0-10-4 0,-4 15 7 16,3-9 0-16,0 7 4 0,1-5 0 0,-5 0-1 16,1 1 3-16,-3 2-2 0,6-3 3 0,-6 2 2 0,2 1-7 15,0-1 3-15,-1-1-1 0,1 0-1 0,-1-1 2 16,0 3 2-16,-2-2-3 0,-2 3 1 16,1-5-1-16,2 2 0 0,0-1-4 0,-2 4 5 0,2-3-4 15,1-3 3-15,-2 3-3 0,0-3 2 0,2 0-5 16,2 1 5-16,-5 1-6 0,2-4 3 0,2 2-4 15,5-6 1-15,-11 11 1 0,5-5 2 0,6-6 0 16,-10 9-1-16,7-5 0 0,3-4-3 0,-11 6 1 16,6 0 2-16,5-6 0 0,-9 6-2 0,9-6-4 15,-6 5 1-15,6-5 2 0,-11 6-3 0,11-6-1 16,0 0 2-16,-7 4-3 0,7-4 1 0,0 0 0 16,-6 6-2-16,6-6 4 0,0 0 0 0,0 0 0 15,-7 3 0-15,7-3-4 0,0 0 0 0,0 0-1 0,0 0 1 16,0 0 2-16,0 0 2 0,0 0-2 0,0 0-1 15,0 0 0-15,0 0 3 0,0 0-1 16,0 0 1-16,28 3-8 0,-28-3 6 0,14-3-8 16,-14 3 9-16,20 0-2 0,-12-2 3 0,-8 2-4 0,23-1 1 15,-12 0 0-15,-1-1 0 0,-10 2-1 0,17 2-4 16,-9-2 7-16,-8 0-5 0,18-2 3 0,-9 4 5 16,-9-2-5-16,17 0 3 0,-10 0-3 0,-7 0 2 15,18 1-1-15,-9 0 5 0,0 1-8 0,-9-2 8 16,22 6-1-16,-11-4-7 0,-1-2 6 0,-1 3-3 15,1-2 4-15,1 2 1 0,-1-1 3 0,-1-1-1 16,1 2-1-16,-2 0 0 0,1 0 0 0,3-1-1 16,-12-2 2-16,14 4-3 0,-6-2-1 0,-8-2 5 15,11 2-3-15,-11-2-2 0,12 3-2 0,-12-3 3 16,8 2 2-16,-8-2-3 0,0 0-3 0,0 0-1 16,11 1 0-16,-11-1 1 0,0 0-2 0,0 0-12 15,0 0-16-15,9 2-14 0,-9-2-22 0,0 0-14 16,0 0-16-16,0 0-18 0,0 0-17 0,0 0-33 0,0 0-32 15,0 0-48-15,13-10-220 0,-7 2-497 16,0 2 220-16</inkml:trace>
        </inkml:traceGroup>
      </inkml:traceGroup>
    </inkml:traceGroup>
    <inkml:traceGroup>
      <inkml:annotationXML>
        <emma:emma xmlns:emma="http://www.w3.org/2003/04/emma" version="1.0">
          <emma:interpretation id="{41E444FC-F803-4A7D-843A-8D79B1B412AB}" emma:medium="tactile" emma:mode="ink">
            <msink:context xmlns:msink="http://schemas.microsoft.com/ink/2010/main" type="paragraph" rotatedBoundingBox="8370,11368 9352,11394 9339,11904 8356,118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561157F-3F82-43B2-B84D-3642FC6F89B4}" emma:medium="tactile" emma:mode="ink">
              <msink:context xmlns:msink="http://schemas.microsoft.com/ink/2010/main" type="line" rotatedBoundingBox="8370,11368 9352,11394 9339,11904 8356,11877"/>
            </emma:interpretation>
          </emma:emma>
        </inkml:annotationXML>
        <inkml:traceGroup>
          <inkml:annotationXML>
            <emma:emma xmlns:emma="http://www.w3.org/2003/04/emma" version="1.0">
              <emma:interpretation id="{3C1988DD-7ECC-4A30-AB27-6C628647F5ED}" emma:medium="tactile" emma:mode="ink">
                <msink:context xmlns:msink="http://schemas.microsoft.com/ink/2010/main" type="inkWord" rotatedBoundingBox="8370,11368 9352,11394 9339,11904 8356,11877"/>
              </emma:interpretation>
            </emma:emma>
          </inkml:annotationXML>
          <inkml:trace contextRef="#ctx0" brushRef="#br0" timeOffset="41801.4991">6697 10673 153 0,'8'-15'158'0,"-8"15"-13"0,3-6-5 0,-3 6-6 16,9-9-6-16,-9 9-7 0,6-8-5 0,-6 8-10 16,5-7-9-16,-5 7-5 0,2-9-3 0,-2 9-6 15,5-9-10-15,-5 9-3 0,5-4-10 0,-5 4-3 0,6-7-2 16,-6 7-7-16,0 0-5 0,6-10-4 15,-6 10-4-15,7-3-2 0,-7 3-6 0,7-6 0 0,-7 6-8 16,5-7 1-16,-5 7-1 0,10-5 1 0,-10 5-6 16,13-8-3-16,-8 6 1 0,6-2 2 0,-2 1-1 15,1-2-4-15,2 2 1 0,2-1 2 0,-1 2 1 16,0-2-3-16,1-1 4 0,-1 2-2 0,2 0 1 16,-2 3 0-16,-1-4 1 0,-4 3 0 0,-8 1-4 15,16-4-1-15,-5 4 0 0,-11 0-1 0,11 0-5 16,-11 0 2-16,12 6 1 0,-12-6-1 0,7 9 1 15,-5-3 3-15,-2-6-4 0,3 15 3 0,-3-5 2 16,-2 1-1-16,1 2 3 0,-1-1 5 0,-1 3 1 16,-1-2 3-16,-1 1-3 0,-2 1 5 0,2-3-1 15,-2 9 2-15,-4-2-2 0,1-2 2 0,2-1 2 16,-1-2 0-16,0 4-4 0,1-5 6 0,1 2-2 16,-1-1-2-16,-3-3 2 0,1 7-4 0,2-7 4 0,-2 4-7 15,0-3 2-15,-1 1 2 0,2-4-8 0,2 3 3 16,-8 4-3-16,4-8 3 0,0 1-9 0,1 2 5 15,4-5-5-15,-3 1 2 0,-2 1 4 16,5-2-3-16,1 0-1 0,5-6-1 0,-9 7-4 0,9-7 4 16,-9 6-2-16,9-6-2 0,-8 4 0 0,8-4 5 15,0 0 0-15,-8 5 4 0,8-5-1 16,0 0 8-16,-6 4-10 0,6-4-1 0,0 0 4 0,0 0-5 16,0 0-2-16,0 0-1 0,0 0 2 0,19-19 0 15,-10 14-3-15,0-2-2 0,0 4-2 0,4-3 6 16,1-1-7-16,0 2 3 0,2 2-4 0,-2-3 1 15,3-2 1-15,5 4 0 0,-5 0 0 0,-1-1-2 16,8 1-1-16,-1 0 1 0,-6 4 3 0,0-1-1 16,6 0 2-16,-6 1-2 0,-3 1-1 0,3 0 2 0,-3 2-1 15,1-1-1-15,1 1 0 0,-3-1-1 16,-4 1-1-16,2 1 0 0,0-1 7 0,-5 0-6 16,2 0 1-16,-2 2-1 0,-6-5 1 0,13 6-3 15,-9-2 2-15,-4-4 3 0,7 10-4 0,-7-10 3 16,7 5 2-16,-7-5-4 0,4 6 0 0,-4-6 1 0,4 7 2 15,-4-7 0-15,0 0 2 0,5 10 0 16,-5-10-2-16,0 0 2 0,0 7-4 0,0-7-9 0,0 0-20 16,3 7-21-16,-3-7-27 0,0 0-29 0,0 0-24 15,0 0-25-15,0 0-54 0,0 0-239 16,0 0-482-16,0 0 213 0</inkml:trace>
          <inkml:trace contextRef="#ctx0" brushRef="#br0" timeOffset="42201.4844">7388 10776 205 0,'4'-6'217'0,"-4"6"-18"16,0 0-12-16,0 0-16 0,0 0-10 0,10 20-9 15,-8-15-8-15,0 3-6 0,1 6-9 0,0-4-10 16,-1 3-7-16,3-2-8 0,-5 2-5 0,4-2-4 15,-1 1-8-15,2-2-7 0,0 1-3 0,-1-4-5 0,-1 1-6 16,2-1-2-16,0 1 2 0,0-4-2 16,0 2 2-16,2 0-2 0,0-4 0 0,-7-2-2 15,16 4-7-15,-6-4-4 0,-10 0 0 0,23-6-10 0,-8 1 5 16,-1-2-9-16,-1 0-1 0,-2-3-7 0,2 0 0 16,3-6-5-16,-3-1-1 0,-2 2 1 15,4-6-1-15,-4 2-9 0,-4-2 1 0,-1 2 0 16,-2-1-5-16,-1 1-2 0,-3-2 4 0,-3 7-3 15,-2-7-2-15,0 8-4 0,-4-2 3 0,0 3-5 0,-2 1-1 16,0 4-1-16,-1-1 4 0,0 2-3 0,-3 1-3 16,2 3 3-16,-3 3 1 0,5 0-3 0,-6 3 3 15,3 0 0-15,0 2-1 0,1 1-6 0,0 3-17 16,1 5-23-16,2 1-38 0,-3 1-42 0,4 0-52 16,2-1-63-16,-3-1-248 0,4 4-528 0,2-1 233 15</inkml:trace>
        </inkml:traceGroup>
      </inkml:traceGroup>
    </inkml:traceGroup>
    <inkml:traceGroup>
      <inkml:annotationXML>
        <emma:emma xmlns:emma="http://www.w3.org/2003/04/emma" version="1.0">
          <emma:interpretation id="{A6046DC2-68EA-4297-BC3B-077B54F58633}" emma:medium="tactile" emma:mode="ink">
            <msink:context xmlns:msink="http://schemas.microsoft.com/ink/2010/main" type="paragraph" rotatedBoundingBox="8206,12906 9255,12874 9271,13387 8222,134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3005173-9F0D-4A93-B24D-047FD9241AB1}" emma:medium="tactile" emma:mode="ink">
              <msink:context xmlns:msink="http://schemas.microsoft.com/ink/2010/main" type="line" rotatedBoundingBox="8206,12906 9255,12874 9271,13387 8222,13419"/>
            </emma:interpretation>
          </emma:emma>
        </inkml:annotationXML>
        <inkml:traceGroup>
          <inkml:annotationXML>
            <emma:emma xmlns:emma="http://www.w3.org/2003/04/emma" version="1.0">
              <emma:interpretation id="{6EA83507-0054-4A1A-99BB-F0D5B97ACE5C}" emma:medium="tactile" emma:mode="ink">
                <msink:context xmlns:msink="http://schemas.microsoft.com/ink/2010/main" type="inkWord" rotatedBoundingBox="8206,12906 9255,12874 9271,13387 8222,13419"/>
              </emma:interpretation>
            </emma:emma>
          </inkml:annotationXML>
          <inkml:trace contextRef="#ctx0" brushRef="#br0" timeOffset="144431.3774">6643 12145 39 0,'0'0'189'0,"0"0"-10"16,0 0-12-16,0 0-9 0,0 0-10 0,0 0-7 0,0 0-11 16,0 0 0-16,0 0-17 0,0 0 1 0,0 0-3 15,-1-17-10-15,1 17-3 0,0 0-3 16,9-6-7-16,-9 6-2 0,0 0-5 0,10-7-6 0,-10 7-4 16,7-6-9-16,-7 6-3 0,9-7-5 15,-9 7 0-15,9-3-10 0,-4-3-1 0,-5 6-4 0,14-7-3 16,-10 2-3-16,4 2-3 0,0-3-3 0,2 1-5 15,3 3-1-15,-2-3 0 0,4 2-3 0,-2-3-2 16,-2 1-4-16,1 2 3 0,-3 1-3 0,0 0-2 16,2-1-2-16,0 3-3 0,-11 0 3 0,18-3 1 15,-10 3-5-15,-8 0 1 0,16 3-3 0,-8-1 1 16,0-1 0-16,-8-1 1 0,13 7-5 0,-7-2 1 0,-6-5 0 16,8 11-1-16,-7-4 2 0,3 2 0 15,-4 4 1-15,0-3 2 0,-4 3-7 0,3 1 6 16,-7 0 2-16,2 4 3 0,-2 0-4 0,-2 3 4 0,-3-1-9 15,-3 0 8-15,0-1-2 0,-4-2 3 0,-3 8-2 16,2-2 0-16,2-4 1 0,1-2-3 0,-2-1 1 16,0-1 2-16,0-1-2 0,2-1 0 0,2 1-2 15,3-4-1-15,0-1 2 0,1 1 2 0,-2-3-4 16,6 1 1-16,-2 0-2 0,3-2 3 0,1-2 0 16,6-4-3-16,-12 6 3 0,12-6 1 0,-9 6 0 15,9-6 0-15,0 0-5 0,-7 5 7 0,7-5 4 16,0 0-2-16,0 0-2 0,0 0-1 0,0 0 1 15,0 0 2-15,0 0-5 0,0 0 5 0,0 0-5 0,34-15 0 16,-23 9 3-16,-2 4 0 0,0-2-4 16,4 2 1-16,-2-1 3 0,4 0 0 0,-3 1-2 15,4 0 4-15,-2-2-3 0,2 3 1 0,-5 0-2 0,3 2-1 16,-2-1-1-16,0 2 4 0,2 1-2 0,0 0 2 16,-1-2 0-16,-5 1 2 0,2 1-4 15,-2 0-1-15,1 1-2 0,-3-2 6 0,-6-2-3 0,15 6 0 16,-10-2-1-16,-5-4 1 0,13 3 3 0,-8 0-4 15,-5-3-1-15,10 5-2 0,-10-5 6 0,0 0-1 16,10 5-4-16,-10-5 4 0,8 8-3 0,-8-8-1 16,9 5-13-16,-4-2-19 0,-5-3-20 0,9 4-25 15,0-2-33-15,-1 2-31 0,3-1-41 0,1-3-45 16,-12 0-207-16,24-8-466 0,-10 6 207 0</inkml:trace>
          <inkml:trace contextRef="#ctx0" brushRef="#br0" timeOffset="144843.9517">7236 12338 171 0,'6'-12'242'0,"-6"12"-16"0,3-11-9 16,-3 11-8-16,4-7-15 0,-4 7-17 0,0 0-19 0,5-7-15 16,-5 7-15-16,0 0-16 0,0 0-9 15,0 0-7-15,0 0-11 0,0 0-4 0,0 0-5 0,-1 28-3 16,1-19-3-16,-4 3-4 0,3 1-4 0,-1-1-5 15,-2-1-3-15,3 4-5 0,0-5-5 0,-2 1-6 16,3 0 2-16,0 1-1 0,3-3-6 0,-1-1 3 16,2-2 1-16,1 1 2 0,1 1 7 0,1-4-2 15,5 1 2-15,2 0-4 0,0-4-4 0,3-1-5 16,1-1 1-16,4-4-5 0,0-1-5 0,1 0 1 16,-2-3-5-16,5-2 6 0,-7 0-8 0,3-5-3 15,-1 1 2-15,-4-2-4 0,-3 0 2 0,-1-2-5 16,-2-3-3-16,1 1-5 0,-4 0-3 0,-6 0 4 15,0 0-3-15,-5 7-2 0,-3-2-2 0,0 4 3 16,-8-6 1-16,-1 3-2 0,0 6 2 0,-1-4-3 16,-5 6 1-16,-1 0-5 0,-1 1 2 0,-3 3 1 0,3 3 1 15,-2 2-1-15,3-1-2 0,-2 6 3 16,1 0 3-16,3 3-3 0,1 5-5 0,-4 1-12 0,1-1-21 16,2 2-26-16,2 1-36 0,-3 8-43 0,5-9-52 15,1 4-96-15,0-6-163 0,5-3-493 0,2-1 219 16</inkml:trace>
        </inkml:traceGroup>
      </inkml:traceGroup>
    </inkml:traceGroup>
    <inkml:traceGroup>
      <inkml:annotationXML>
        <emma:emma xmlns:emma="http://www.w3.org/2003/04/emma" version="1.0">
          <emma:interpretation id="{AC52E5FC-6DDE-413C-80E9-BFB3B59C2D76}" emma:medium="tactile" emma:mode="ink">
            <msink:context xmlns:msink="http://schemas.microsoft.com/ink/2010/main" type="paragraph" rotatedBoundingBox="8080,14348 9207,14301 9229,14801 8101,148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70FE0E-0DA4-440C-B703-E6A6A9B0A67E}" emma:medium="tactile" emma:mode="ink">
              <msink:context xmlns:msink="http://schemas.microsoft.com/ink/2010/main" type="line" rotatedBoundingBox="8080,14348 9207,14301 9229,14801 8101,14849"/>
            </emma:interpretation>
          </emma:emma>
        </inkml:annotationXML>
        <inkml:traceGroup>
          <inkml:annotationXML>
            <emma:emma xmlns:emma="http://www.w3.org/2003/04/emma" version="1.0">
              <emma:interpretation id="{3F4C8C5A-1C19-496A-9109-BE0583B5C893}" emma:medium="tactile" emma:mode="ink">
                <msink:context xmlns:msink="http://schemas.microsoft.com/ink/2010/main" type="inkWord" rotatedBoundingBox="8080,14348 9207,14301 9229,14801 8101,14849"/>
              </emma:interpretation>
            </emma:emma>
          </inkml:annotationXML>
          <inkml:trace contextRef="#ctx0" brushRef="#br0" timeOffset="205781.1311">6531 13617 17 0,'0'0'208'0,"0"0"-7"0,0 0-5 0,0 0-2 16,0 0-10-16,0 0-9 0,5-16-7 0,-5 16-7 0,0 0-10 15,0 0-9-15,4-12-6 0,-4 12-8 0,0 0-12 16,2-11-7-16,-2 11-11 0,6-7-7 15,-6 7-6-15,4-7-7 0,-4 7-9 0,3-8-6 0,-3 8-4 16,7-12-5-16,-2 10-6 0,-5 2-2 0,8-8-4 16,-3 2-6-16,1 0-2 0,-6 6-1 0,11-8-7 15,-4 3-1-15,0 0-4 0,2 2 0 0,-1-2-4 16,-8 5 2-16,20-8-6 0,-12 6 4 0,2-2-2 16,1 3 0-16,2-3-4 0,-2 1 2 0,1 2-2 15,-2 1-2-15,-10 0-1 0,17-1-1 0,-17 1-1 16,17 2-3-16,-9 1 1 0,-8-3 0 0,11 4-2 15,-6-2 0-15,2 3-1 0,-7-5 5 0,9 10-4 16,-7-4-1-16,1 1-1 0,-3-7 2 0,1 14-1 16,1-4-1-16,-2-10 0 0,-3 18 0 0,0-7 5 0,-2 0-1 15,0 3 2-15,1-2-1 0,-1-1 9 0,-1 2-6 16,-2-1-4-16,0 0 3 0,-1 1-2 16,-3 4 2-16,-2-1 4 0,-1-1 0 0,2 0-3 0,-4 0 0 15,0 0 7-15,2-2-4 0,-3 2 4 0,1 0-5 16,0 0 0-16,-1-1 6 0,0-1-6 0,1-1 0 15,4-1 0-15,2-1 0 0,-1-1-2 0,0-3 0 16,3 2 1-16,0 0 3 0,0-3-4 0,3-2 1 16,6-3-4-16,-12 7 1 0,7-2-1 0,5-5-1 15,-6 3-3-15,6-3 4 0,0 0 5 0,-7 6-5 16,7-6-1-16,0 0 6 0,0 0 1 0,0 0-1 16,0 0 0-16,0 0 0 0,0 0 0 0,0 0 2 0,30-3-5 15,-17 0 8-15,1 1-7 0,-1-1-3 0,4 0-1 16,-1 1 3-16,1-1-2 0,0 0-1 15,4 1 3-15,-5-1 1 0,6 1 2 0,-6 1-3 16,5-1 0-16,-5 2 2 0,1 0-2 0,-1 0 4 0,-2 0-1 16,-3 0-5-16,1 2 3 0,-12-2-2 0,19 1-1 15,-11-1 0-15,-8 0 3 0,13 5-2 16,-4-5-1-16,-9 0 1 0,12 6 0 0,-12-6-1 0,11 4 5 16,-5 1-5-16,-6-5 5 0,10 3 2 0,-4 0-7 15,-6-3 2-15,7 6 0 0,-7-6-4 0,8 3 6 16,-8-3-5-16,9 7 2 0,-9-7-4 0,7 5-3 15,-7-5-4-15,7 3-16 0,-7-3-26 0,5 5-32 16,-5-5-36-16,6 6-48 0,-6-6-41 0,0 0-66 16,0 0-259-16,0 0-571 0,15 1 253 0</inkml:trace>
          <inkml:trace contextRef="#ctx0" brushRef="#br0" timeOffset="206214.3518">7160 13756 292 0,'0'0'312'0,"5"-4"-25"0,-5 4-31 15,0 0-24-15,0 0-26 0,0 0-18 0,0 0-19 16,0 0-14-16,0 0-13 0,17 6-6 0,-17-6-9 16,2 8-12-16,-2-8 1 0,4 10-11 0,-3-3-8 0,-1-7-5 15,4 12 1-15,-4-4-8 0,0-8-5 0,7 12 0 16,-5-6-3-16,2 2 0 0,-1-2 2 0,-3-6-1 15,10 10-1-15,-1-6-4 0,-2 2 0 0,0-4-6 16,8 2-1-16,1-2-10 0,-1 2 0 0,7-7-13 16,-6 3 1-16,8-3-10 0,-8-1-3 0,6-1 3 15,2-1 1-15,-9 2-8 0,6-3-1 16,-2-3-2-16,-5 1-3 0,-1 1 6 0,-2-2-1 0,1 0-7 16,-3-1-1-16,-1 1-3 0,1-4 6 0,-6 3-13 15,1-3 12-15,-4 1-11 0,0-1 1 0,-2-1 0 16,0 3-2-16,-6-2-2 0,2 1 1 0,-3 0-3 15,-2 4 1-15,2-3-3 0,-1 4 3 0,-2 2 5 16,-2-2 2-16,2 3-4 0,0 2-5 0,-1 0 1 16,0 1 3-16,-2 4-1 0,3-2-1 0,-3 4 3 15,2-2-10-15,1 3 1 0,0 2 4 0,-1 0-6 16,3 0-9-16,-1 0-25 0,-2 2-26 0,-1-3-27 16,1 4-30-16,0-2-39 0,-7 2-52 0,0-2-58 0,5 2-88 15,-2-5-215-15,3 1-617 0,-2-3 273 0</inkml:trace>
        </inkml:traceGroup>
      </inkml:traceGroup>
    </inkml:traceGroup>
    <inkml:traceGroup>
      <inkml:annotationXML>
        <emma:emma xmlns:emma="http://www.w3.org/2003/04/emma" version="1.0">
          <emma:interpretation id="{92EA6EEA-DC21-4DE0-9EC4-37BB47F5C4C1}" emma:medium="tactile" emma:mode="ink">
            <msink:context xmlns:msink="http://schemas.microsoft.com/ink/2010/main" type="paragraph" rotatedBoundingBox="8335,15795 9136,15834 9110,16383 8309,163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510E32-493F-45F3-87F1-C4B475FCF170}" emma:medium="tactile" emma:mode="ink">
              <msink:context xmlns:msink="http://schemas.microsoft.com/ink/2010/main" type="line" rotatedBoundingBox="8335,15795 9136,15834 9110,16383 8309,16345"/>
            </emma:interpretation>
          </emma:emma>
        </inkml:annotationXML>
        <inkml:traceGroup>
          <inkml:annotationXML>
            <emma:emma xmlns:emma="http://www.w3.org/2003/04/emma" version="1.0">
              <emma:interpretation id="{7024282E-BAD9-42B6-BE6C-2A04ABA7D30C}" emma:medium="tactile" emma:mode="ink">
                <msink:context xmlns:msink="http://schemas.microsoft.com/ink/2010/main" type="inkWord" rotatedBoundingBox="8335,15795 9136,15834 9110,16383 8309,16345"/>
              </emma:interpretation>
            </emma:emma>
          </inkml:annotationXML>
          <inkml:trace contextRef="#ctx0" brushRef="#br0" timeOffset="279783.2607">6776 15079 70 0,'0'0'129'16,"0"0"-15"-16,0 0-14 0,0 0-1 0,-13 1-10 16,13-1-7-16,0 0 6 0,0 0-20 0,0 0 4 15,0 0-4-15,0 0-17 0,0 0 12 0,-9-4-3 0,9 4-3 16,0 0 0-16,0 0-7 0,0 0 5 0,0 0 1 15,0 0-1-15,0 0-4 0,0 0 1 0,0 0 1 16,0 0-3-16,0 0-1 0,-5-9 3 0,5 9 0 16,0 0 0-16,0 0 6 0,0 0 5 0,0 0 1 15,0 0 5-15,-4-9 1 0,4 9-2 0,0 0 2 16,0 0-2-16,0 0 1 0,0 0-3 0,0 0-4 16,0 0-2-16,0 0 1 0,-5-6-5 0,5 6 0 15,0 0 0-15,0 0-1 0,0 0-8 0,0 0 3 16,0 0-4-16,0 0-6 0,0 0-1 0,0 0-2 15,0 0-4-15,0 0 1 0,0 0-9 0,0 0 0 16,6-17-2-16,-6 17-1 0,3-8-6 0,-3 8 0 0,10-9-1 16,-3 6-5-16,1-3 4 0,-8 6-3 15,14-8-3-15,-5 2 0 0,-1 2-1 0,3-2 0 16,0 2 3-16,-2-2-2 0,-2 2 0 0,1 2 1 0,1-3-3 16,-9 5 0-16,14-6-3 0,-7 6 3 0,-7 0-2 15,11-5-1-15,-11 5 1 0,11-4 1 0,-11 4-2 16,10-1 0-16,-10 1-1 0,0 0-2 0,10-3 0 15,-10 3 0-15,0 0 0 0,0 0-3 0,13 4 1 16,-13-4 0-16,0 0 4 0,7 6-4 0,-7-6 3 16,5 11 0-16,-5-11-4 0,0 10 3 0,0-10 1 15,1 13-4-15,-1-13 5 0,-1 14 1 0,1-7-1 16,0-7 1-16,0 19 3 0,-4-8 2 0,1 1 0 16,3-1-2-16,-3 2 6 0,0-1-1 0,-1-1-1 15,0 1 3-15,2 1 0 0,-2-3 2 0,0 3 0 0,-1-3 2 16,-3 3 1-16,2-5 2 0,-1 3 3 15,1-1-6-15,-1 3 5 0,-2-3 1 0,3 2 4 16,-6-3-8-16,2 3-1 0,1-1 5 0,-2-1-6 0,1 3 5 16,-2-4-7-16,2 1-7 0,-2 3 4 0,0-5 0 15,1 2-1-15,2-1-3 0,1 0 2 0,-1-1-1 16,0-1-2-16,2 0 10 0,-2-1-10 0,2-1-1 16,2 3-1-16,-1-3 3 0,6-5-4 0,-11 8 3 15,11-8-1-15,-9 10-1 0,9-10-2 0,-5 4-1 16,5-4 2-16,-6 4-3 0,6-4 6 0,0 0-6 15,-6 6 2-15,6-6 3 0,0 0 1 0,0 0-9 16,0 0 6-16,0 0-4 0,0 0 4 0,0 0-4 16,-6 6 6-16,6-6-6 0,0 0 1 0,0 0 1 15,0 0 3-15,0 0 4 0,0 0-4 0,0 0-4 16,0 0 3-16,0 0-3 0,26 2 2 0,-17-2 3 16,-9 0-4-16,14 0 1 0,-14 0-2 0,18 0 0 15,-8-2-3-15,1 4 5 0,2-2 3 0,-2 1 2 0,1 2-6 16,-12-3 7-16,19 1-6 0,-10-1 1 15,5 3 3-15,-6-1-2 0,3-1 5 0,-2 1-3 16,4-1 3-16,-6 1-2 0,4 1 3 0,-4 0-1 0,-7-3 4 16,17 5-1-16,-10-1-5 0,2-3 1 0,-9-1 4 15,14 3-1-15,-8-1 4 0,-6-2-4 16,16 6 5-16,-11-4 4 0,-5-2-2 0,13 2 3 0,-13-2 8 16,11 4-1-16,-11-4-7 0,15 3 1 0,-15-3-3 15,9 2-2-15,-9-2 3 0,10 0-9 0,-10 0 1 16,0 0-4-16,12 0 3 0,-12 0-7 0,0 0-8 15,11 2-10-15,-11-2-29 0,0 0-22 0,0 0-34 16,0 0-17-16,0 0-28 0,0 0-32 0,0 0-46 16,0 0-60-16,0 0-66 0,0 0-187 0,0 0-577 15,0 0 257-15</inkml:trace>
          <inkml:trace contextRef="#ctx0" brushRef="#br0" timeOffset="280307.4633">7200 15234 185 0,'0'0'261'0,"6"-8"-18"15,-6 8-10-15,7-8-26 0,-7 8-13 0,0 0-22 0,5-6-14 16,-5 6-17-16,0 0-15 0,0 0-14 16,0 0-7-16,0 0-5 0,0 0-2 0,0 0-4 15,1 21-3-15,-1-21-1 0,-6 15-4 0,2-6-6 16,1 0 5-16,-2 4-7 0,1-1 1 0,2 0-4 0,-4-1-12 15,5 2 7-15,-1-2-6 0,-1 1 5 16,3-2-3-16,0 2 3 0,0-12-4 0,0 15 6 16,1-7-2-16,3-1-4 0,0 2 3 0,0-3 13 0,-4-6-6 15,13 9 3-15,-8-5-3 0,9 0-1 0,-1 0-7 16,0-4-11-16,1-3-4 0,0 3 2 16,2-1-8-16,1-3 8 0,-4 0-21 0,0-1 5 15,1-2-13-15,-3 0 4 0,4-1-1 0,-4-3 1 0,3 4-5 16,-3-5-2-16,-4 0-8 0,2-1 0 15,-2-7-6-15,-3 7-10 0,2-7 2 0,-3 5-3 0,-3 5-8 16,0-5 16-16,-5-1-13 0,0 2 3 0,-2 2-4 16,-3 0-2-16,1-1 5 0,-4 5-3 0,1-5-1 15,-1 7 3-15,0-3-1 0,-1 5 6 0,0 0-5 16,-3 0 5-16,3 4-5 0,0-2 2 0,-2 2 14 0,3 0-14 16,2 2-14-16,0 4-16 0,0-3-6 15,-1 3-29-15,2-3-21 0,-2 5-28 0,3 3-33 16,-2-3-48-16,0 5-57 0,3-2-82 0,-1-1-225 15,2 1-611-15,-1-1 270 0</inkml:trace>
        </inkml:traceGroup>
      </inkml:traceGroup>
    </inkml:traceGroup>
  </inkml:traceGroup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53:45.35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C5B81EA-EE4C-49B3-B400-9F85FC96857D}" emma:medium="tactile" emma:mode="ink">
          <msink:context xmlns:msink="http://schemas.microsoft.com/ink/2010/main" type="writingRegion" rotatedBoundingBox="10800,16259 9621,16400 9384,14421 10563,14280"/>
        </emma:interpretation>
      </emma:emma>
    </inkml:annotationXML>
    <inkml:traceGroup>
      <inkml:annotationXML>
        <emma:emma xmlns:emma="http://www.w3.org/2003/04/emma" version="1.0">
          <emma:interpretation id="{F0E6BA43-43F7-4099-A49E-E2F28CC80C59}" emma:medium="tactile" emma:mode="ink">
            <msink:context xmlns:msink="http://schemas.microsoft.com/ink/2010/main" type="paragraph" rotatedBoundingBox="10556,16288 9621,16400 9555,15855 10490,1574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F9C202-AF1A-436C-9E8B-CE491212B7AF}" emma:medium="tactile" emma:mode="ink">
              <msink:context xmlns:msink="http://schemas.microsoft.com/ink/2010/main" type="line" rotatedBoundingBox="10556,16288 9621,16400 9555,15855 10490,15743"/>
            </emma:interpretation>
          </emma:emma>
        </inkml:annotationXML>
        <inkml:traceGroup>
          <inkml:annotationXML>
            <emma:emma xmlns:emma="http://www.w3.org/2003/04/emma" version="1.0">
              <emma:interpretation id="{8CF9FCEF-2D19-4A0C-9AF1-E73E96CF03DB}" emma:medium="tactile" emma:mode="ink">
                <msink:context xmlns:msink="http://schemas.microsoft.com/ink/2010/main" type="inkWord" rotatedBoundingBox="10556,16288 9621,16400 9555,15855 10490,15743"/>
              </emma:interpretation>
            </emma:emma>
          </inkml:annotationXML>
          <inkml:trace contextRef="#ctx0" brushRef="#br0">8290 14988 5 0,'0'0'237'0,"0"0"-13"0,0 0-17 0,0 0-8 15,0 0-13-15,0 0-11 0,0-13-9 0,0 13-12 16,0 0-5-16,0 0-6 0,0 0-9 0,0 0-8 15,0 0-7-15,0 0-6 0,2-14-9 0,-2 14-9 16,0 0-4-16,0 0-7 0,0 0-1 0,0 0-14 0,-2-12-3 16,2 12-5-16,0 0-6 0,0 0-7 15,0 0-2-15,-9-4-3 0,9 4-2 0,0 0-7 16,0 0 1-16,0 0 1 0,-22 8-2 0,22-8-3 16,-15 5 5-16,6 1-2 0,4-1 3 0,-6 1 2 15,0 4-3-15,0-4 4 0,-2 4-4 0,1-1 7 0,-2 6-4 16,0 0 5-16,2-1-3 0,-2-1 1 15,-2 4-4-15,1 2 3 0,2-2-4 0,0 2 6 0,3 2-6 16,-2-3-2-16,-1 3 3 0,4-2-1 0,-2 2-5 16,0-2 2-16,5 2-6 0,-2-2 0 15,-1 1 8-15,4 0-6 0,-2-1 0 0,2-1 3 16,3-3 1-16,-1-2 7 0,-1 1-15 0,2-2 3 0,0 2-2 16,2-4 4-16,2-1 4 0,0 1-4 0,-2-10 5 15,4 14 7-15,-1-7-4 0,2-1 0 0,0 0 2 16,1-1-2-16,2 0 0 0,4-3 0 0,-3 1-11 15,5-3 0-15,1 2-7 0,1-4-1 0,2 2 0 16,0 0 4-16,-1 0-7 0,5-4 2 0,-4 2-2 0,-3-4-4 16,6 2-1-16,-8 1 0 0,3-1-2 15,-4 0 2-15,0-1-4 0,2-3-4 0,-6 6-2 16,1-2 0-16,-1-1-2 0,-2 1 5 0,-1-4-6 0,-5 8 1 16,11-9 3-16,-5 5-3 15,-6 4 2-15,7-11 0 0,-7 11-2 0,4-10 5 0,-4 10-8 0,3-12 2 16,-3 12-1-16,-2-10 3 0,2 10-2 0,0 0-2 15,-5-17-2-15,3 11 5 0,2 6-3 16,-5-12 3-16,5 12-5 0,-10-9 2 0,3 6 2 0,7 3 3 16,-10-6-7-16,4 3 2 0,6 3-2 0,-17-3-1 15,9 0 2-15,8 3 0 0,-18 0 8 0,6 3-11 16,2-3 7-16,-2 2-1 0,12-2-4 0,-16 4 2 16,5-2 0-16,0 5 2 0,3-4 1 0,-1 0-1 15,1 1-1-15,-1 3-1 0,3-2-1 0,-2 1-12 16,1-1-11-16,0 1-16 0,7-6-21 0,-12 11-24 15,7-7-20-15,5-4-19 0,-8 14-24 0,6-9-26 16,2-5-31-16,-7 10-33 0,7-10-35 0,0 0-56 16,0 0-224-16,0 0-603 0,9 11 267 0</inkml:trace>
          <inkml:trace contextRef="#ctx0" brushRef="#br0" timeOffset="549.9271">8488 15303 205 0,'0'0'226'0,"0"0"-12"0,0 0-7 16,0 0-11-16,0 0-6 0,0 0-9 0,-14 26-12 16,12-20-9-16,2-6-5 0,-7 13-10 0,5-4-6 15,-1-1-5-15,3-8-6 0,-3 15-16 0,3-15-9 16,0 15-4-16,3-7-3 0,-3-8-5 0,0 18 0 15,3-12-3-15,-1 1-2 0,5-1-1 0,-7-6 0 16,11 8 2-16,-3-3-4 0,1-2-11 0,3 0-5 16,3-1-5-16,3-2-1 0,-1-2-7 0,5 0-9 15,0-1 1-15,-7 0-7 0,5 0-6 0,2-2-3 16,0 0-1-16,0-4-2 0,-2 1-3 0,0 1 0 16,-3 0-2-16,-1-1-1 0,-4-1-3 0,5 0-2 15,-6 0-2-15,2-2 1 0,-4 0 2 0,-1-1-12 0,-1 1 9 16,0 0-8-16,-4-2 8 0,1 1-8 15,-7 0 8-15,1 2 8 0,-2-2-10 0,-1 0-8 16,-1 1 6-16,0 1-2 0,-2 1-1 0,-1 1-3 0,-3 0-1 16,0 0 0-16,-4 1-3 0,3 1 4 0,-4 1 18 15,3 4-20-15,-3-1 1 0,3 2 1 0,-3 2-2 16,3-2-2-16,-3 4 0 0,1-2-1 0,-1 1-10 16,0 3-17-16,0 0-17 0,3-2-25 0,0 2-23 15,-6 3-30-15,-1 0-44 0,4-1-45 16,5-1-62-16,-2 0-299 0,0-1-621 0,-1 2 275 0</inkml:trace>
        </inkml:traceGroup>
      </inkml:traceGroup>
    </inkml:traceGroup>
    <inkml:traceGroup>
      <inkml:annotationXML>
        <emma:emma xmlns:emma="http://www.w3.org/2003/04/emma" version="1.0">
          <emma:interpretation id="{A736B49A-8A05-4CDE-9638-4A34C8B3FC0C}" emma:medium="tactile" emma:mode="ink">
            <msink:context xmlns:msink="http://schemas.microsoft.com/ink/2010/main" type="paragraph" rotatedBoundingBox="10637,14769 9759,14930 9663,14408 10541,142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CE19BC-BFFE-4F74-A54C-898480E6D228}" emma:medium="tactile" emma:mode="ink">
              <msink:context xmlns:msink="http://schemas.microsoft.com/ink/2010/main" type="line" rotatedBoundingBox="10637,14769 9759,14930 9663,14408 10541,14247"/>
            </emma:interpretation>
          </emma:emma>
        </inkml:annotationXML>
        <inkml:traceGroup>
          <inkml:annotationXML>
            <emma:emma xmlns:emma="http://www.w3.org/2003/04/emma" version="1.0">
              <emma:interpretation id="{3644C090-528F-4F47-8EBA-F35EEC67BD4B}" emma:medium="tactile" emma:mode="ink">
                <msink:context xmlns:msink="http://schemas.microsoft.com/ink/2010/main" type="inkWord" rotatedBoundingBox="10637,14769 9759,14930 9663,14408 10541,14247"/>
              </emma:interpretation>
            </emma:emma>
          </inkml:annotationXML>
          <inkml:trace contextRef="#ctx0" brushRef="#br0" timeOffset="-75404.0192">8300 13528 73 0,'0'0'161'16,"0"0"-9"-16,0 0-7 0,12-15-6 0,-12 15-6 16,0 0-11-16,3-6-3 0,-3 6-2 0,0 0-1 15,6-9 0-15,-6 9-3 0,0 0-6 0,0 0-9 16,0 0 0-16,0 0-8 0,0 0-2 0,0 0-12 16,0 0-5-16,0 0-5 0,0 0-8 0,0 0-2 15,0 0-5-15,-12-10-1 0,12 10-5 0,0 0 2 16,0 0 2-16,0 0-1 0,-27 10-1 0,20-4-1 15,2-1-2-15,-1 1 6 0,-5 1 0 0,2 1 1 0,0 3-1 16,2-1-1-16,-2 2-1 0,1 0 5 0,-4 2-3 16,3-1-7-16,1 1 4 0,-2 3-1 15,4-1-3-15,-2 0-1 0,-1 2 0 0,4-3 2 0,-2 0-2 16,0 3-2-16,1-4-1 0,0 3 3 0,1-2-2 16,-2 0 3-16,0-1-2 0,4-1-3 0,-1 3-1 15,-2-5 2-15,2 1 0 0,1 2 0 0,-1-1-2 16,3 0-4-16,-3-2 0 0,4-1 3 0,-2 3-7 15,2-13 6-15,2 17-3 0,-2-8 0 0,4-1-1 16,-3 0 4-16,-1-8 1 0,7 13-7 0,-3-6 6 16,2-1-7-16,1-3 0 0,-2 3 2 0,1-1-3 15,3-1 9-15,-2 0-11 0,3 1-2 0,-2-3-3 16,2 2 2-16,3-2-2 0,0-1-3 0,-3 2-7 16,4-3 5-16,-1 0-2 0,3 0 5 0,-2 0-10 15,-2-3 3-15,2 0 2 0,-1 0-5 0,-2 0-1 16,4-2 5-16,-1 1-3 0,-3-2-4 0,1-3-2 15,1 2 0-15,-1-1 0 0,-1 1-4 0,0 0-5 0,-2-2-3 16,-2-1-1-16,2 4 3 0,-3-3-1 0,3-1-2 16,-7 4 8-16,3-3-6 0,-2 3 4 0,-3 6-9 15,6-15 9-15,-6 9-2 0,0 6-1 0,3-15 10 16,-3 15-8-16,-3-12-5 0,3 12 4 0,-4-10 1 16,4 10 2-16,-5-11-3 0,5 11 6 0,-7-6-10 15,7 6 9-15,-9-5-9 0,9 5 3 0,-13-8 7 16,6 6 4-16,7 2-7 0,-13-3-4 0,13 3 10 15,-15 0-9-15,15 0 0 0,-13 0 10 0,13 0-10 16,-16 3 3-16,16-3 1 0,-13 0-1 0,4 2 8 16,9-2-5-16,-14 3-2 0,9 2-2 0,5-5 3 15,-14 6-3-15,5-4 1 0,4 3 1 0,5-5-1 16,-16 7 16-16,10-1-18 0,-1-3 11 0,7-3-10 0,-10 6 0 16,5-1 4-16,5-5-4 0,-7 9-2 0,7-9-27 15,-8 6-6-15,8-6-29 0,-3 8-20 16,3-8-30-16,-6 11-33 0,6-11-38 0,0 6-42 15,0-6-48-15,0 0-285 0,0 0-610 0,0 0 269 0</inkml:trace>
          <inkml:trace contextRef="#ctx0" brushRef="#br0" timeOffset="-74796.596">8627 13767 68 0,'0'0'244'0,"0"0"-14"0,0 0-18 16,0 0-9-16,0 0-13 0,0 0-11 0,0 0-10 15,0 0-4-15,-17 25-7 0,17-25-7 0,-4 11-6 0,1-5-4 16,3-6-13-16,-5 15-4 15,5-5-4-15,0-10-8 0,-4 14-4 0,2-5-5 0,1 1-1 16,1-10-4-16,1 15-8 0,1-9-3 16,-2-6 2-16,2 15-9 0,0-9 2 0,-2-6-6 0,8 10 6 0,-5-4-6 15,-3-6 2-15,11 9-15 0,-6-4 2 0,2-1-9 16,2-1-4-16,1-2-3 0,-2 3-5 16,5-4-3-16,0 0-7 0,-2 0-1 0,4 0 1 0,-2-2-6 15,-1 0-1-15,1-2 0 0,-1 0-4 0,2-2 0 16,-2 1 2-16,1-1-8 0,1-1-4 0,-5 1 4 15,1 0 3-15,2-3-9 0,0-1 0 0,-2 2 1 16,1-4-1-16,-5 3-3 0,3-3 3 0,-4 3-2 16,1-4 1-16,-1 2-1 0,-2-1-3 0,0 1 0 15,0-2 1-15,3 3 4 0,-6-4-7 0,0 4 2 16,2-4 1-16,-2 4 2 0,-2-2-3 0,2 12-1 16,0-23 2-16,0 16 5 0,0-2 3 0,0 9 3 15,-3-16 0-15,-1 8 2 0,4 8 4 0,-2-15-5 16,-4 9-2-16,6 6-2 0,-9-10 5 0,4 4-6 15,-5 1 1-15,10 5-2 0,-12-7-3 0,12 7 2 16,-11-3 1-16,0 0-3 0,11 3 0 0,-15 0-2 0,15 0-5 16,-16 0 7-16,16 0-2 0,-18 6-3 0,8-2-1 15,1 2 0-15,-5-1-2 0,3 4-2 0,0-2 2 16,0 2 1-16,-1 2-1 0,1-1-2 0,-3 1-16 16,0-1-24-16,2 1-27 0,-2 2-37 0,-3 1-29 15,2-1-34-15,-2 1-46 0,-1-3-56 0,5-1-63 16,1-2-290-16,1 0-675 0,-2-1 299 0</inkml:trace>
        </inkml:traceGroup>
      </inkml:traceGroup>
    </inkml:traceGroup>
  </inkml:traceGroup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54:19.586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0848D7C5-23DE-4FDA-87E4-B7BA7FE0C110}" emma:medium="tactile" emma:mode="ink">
          <msink:context xmlns:msink="http://schemas.microsoft.com/ink/2010/main" type="writingRegion" rotatedBoundingBox="14082,15362 16349,15362 16349,16981 14082,16981"/>
        </emma:interpretation>
      </emma:emma>
    </inkml:annotationXML>
    <inkml:traceGroup>
      <inkml:annotationXML>
        <emma:emma xmlns:emma="http://www.w3.org/2003/04/emma" version="1.0">
          <emma:interpretation id="{9FC3220D-792D-48A2-B723-E02EF40878C1}" emma:medium="tactile" emma:mode="ink">
            <msink:context xmlns:msink="http://schemas.microsoft.com/ink/2010/main" type="paragraph" rotatedBoundingBox="14082,15362 16349,15362 16349,16981 14082,169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C451696-4F67-4D98-8CD6-EDDCF7EBC251}" emma:medium="tactile" emma:mode="ink">
              <msink:context xmlns:msink="http://schemas.microsoft.com/ink/2010/main" type="line" rotatedBoundingBox="14082,15362 16349,15362 16349,16981 14082,16981"/>
            </emma:interpretation>
          </emma:emma>
        </inkml:annotationXML>
        <inkml:traceGroup>
          <inkml:annotationXML>
            <emma:emma xmlns:emma="http://www.w3.org/2003/04/emma" version="1.0">
              <emma:interpretation id="{DC5BAEE0-23FE-45B2-A81B-0F4BCBE4F861}" emma:medium="tactile" emma:mode="ink">
                <msink:context xmlns:msink="http://schemas.microsoft.com/ink/2010/main" type="inkWord" rotatedBoundingBox="14082,15362 16349,15362 16349,16981 14082,16981"/>
              </emma:interpretation>
            </emma:emma>
          </inkml:annotationXML>
          <inkml:trace contextRef="#ctx0" brushRef="#br0">854 63 154 0,'0'0'228'15,"-11"11"-8"-15,6-7-13 0,-2 0-11 16,2 3-13-16,-1-1 2 0,-5 3-13 0,6-4-8 16,-4 4-15-16,3 1-11 0,-1 0-8 0,2-1-10 0,-1 1-11 15,3 1-7-15,-5-5-10 0,6 3-3 16,-4-1-10-16,6-8-2 0,-3 14-7 0,1-6-8 0,2-8-1 16,0 12-2-16,0-12 0 0,4 10-2 0,-4-10-2 15,4 11-2-15,1-7-4 0,-5-4-8 0,12 9-1 16,-3-7-7-16,1-1 9 0,3 0-9 0,3-1 15 15,-2 0-23-15,3 0 1 0,-2-2 4 16,-1 2-1-16,3-2 1 0,0 2-3 0,-2 0-6 0,0-4 7 16,1 4-9-16,0-1-4 0,-3-1-2 0,0 0 8 15,1 2-4-15,-1 0-4 0,-3 0 2 0,-10 0-6 16,18 0 1-16,-10 0-1 0,-8 0 0 0,19 2 1 16,-11-2-3-16,-8 0 1 0,16 2-11 0,-10 0 3 15,2 1 6-15,-8-3-4 0,11 4-1 0,-4 0 7 16,1 0 3-16,-8-4 0 0,11 11-2 0,-8-6 2 15,-3-5 6-15,9 10-5 0,-4-3 4 0,-2 2 0 16,0-5 7-16,-3-4-8 0,7 14 5 0,-6-5 2 16,0-3-2-16,-1-6 7 0,0 18-1 0,0-18 8 15,-2 16 2-15,1-8 16 0,-3 0 4 16,-3-1 12-16,2 0-8 0,-1 2-8 0,-3 0 4 0,0-2-2 16,-2 1-8-16,0-2-2 0,0 0-2 0,-2 1-3 15,3-2-6-15,0-2-3 0,1 0-1 0,0 0-22 16,-4-1-24-16,2 0-35 0,11-2-48 0,-18 1-40 0,8-2-57 15,10 1-84-15,-18-2-118 0,10-3-230 16,0 2-680-16,8 3 301 0</inkml:trace>
          <inkml:trace contextRef="#ctx0" brushRef="#br0" timeOffset="-523.9527">880 19 174 0,'0'0'262'0,"0"0"-17"0,0 0-17 16,0 0-17-16,0 0-11 0,0 0-11 0,0 0-7 16,0 0-7-16,0 0 0 0,0 0-16 0,0 0-2 15,0 0-6-15,0 0-5 0,34 0-9 0,-34 0-1 16,18-2-12-16,-4-2-5 0,-1 2-4 0,0 0-12 15,4-1 3-15,0-1-20 0,-1 3-5 0,1-1-3 16,0-2-12-16,0 4-3 0,-3-5-5 16,0 5-8-16,-2-4 0 0,-3 2-7 0,-9 2 0 0,15-3-9 15,-7 2 0-15,-8 1-8 0,15-5 2 0,-15 5-11 16,11-1 6-16,-11 1-14 0,0 0-20 0,9-2-18 16,-9 2-24-16,0 0-15 0,0 0-23 0,0 0-22 15,0 0-30-15,0 0-36 0,0 0-36 0,0 0-49 16,0 0-256-16,-30 8-563 0,30-8 249 15</inkml:trace>
          <inkml:trace contextRef="#ctx0" brushRef="#br0" timeOffset="11199.9311">-34-363 90 0,'0'0'103'15,"0"0"-3"-15,0 0-2 0,0 0-8 0,0 0-8 16,0 0-4-16,0 0-1 0,0 0-1 0,0 0-4 0,0 0-2 16,0 0-12-16,0 0-5 0,0 0-6 0,0 0 5 15,0 0-14-15,0 0 4 0,0 0-13 16,0 0-2-16,0 0-2 0,0 0 2 0,0 0-7 0,0 0-3 16,0 0-4-16,0 0 3 0,-18 1-1 0,18-1-3 15,0 0-3-15,0 0 3 0,0 0-8 0,-16 1 5 16,16-1-3-16,0 0-1 0,0 0 1 0,-11 7-1 15,11-7 0-15,0 0 2 0,-11 0-2 0,11 0-1 16,0 0 2-16,-11 5 4 0,11-5-8 0,0 0 2 16,-12 1-4-16,12-1 2 0,0 0-4 0,-9 2 2 0,9-2 8 15,0 0-8-15,0 0-4 0,-9 3 7 0,9-3-4 16,0 0-2-16,0 0 2 0,0 0 1 16,0 0 3-16,-6 6-3 0,6-6 5 0,0 0-9 15,0 0 6-15,0 0 1 0,0 0-1 0,0 0 2 0,-5 6-1 16,5-6 2-16,0 0 1 0,0 0 4 0,0 0-3 15,0 0 2-15,0 0-2 0,-6 9 3 0,6-9-2 16,0 0 2-16,0 0-4 0,-2 8 2 0,2-8-2 16,0 0 0-16,0 0-5 0,0 0 8 0,-4 8-5 15,4-8 2-15,0 0-1 0,0 0 2 0,-8 7-5 16,8-7 3-16,0 0-4 0,-4 8-2 0,4-8 4 16,0 0 0-16,0 0 0 0,-5 6 1 0,5-6-6 15,0 0 1-15,0 0 3 0,-6 7 0 0,6-7-5 16,0 0 4-16,0 0-3 0,0 0 1 0,-4 8 6 15,4-8 1-15,0 0-4 0,0 0 5 0,0 0-2 16,0 0 9-16,0 0-9 0,-3 9 4 0,3-9-3 16,0 0 1-16,0 0-3 0,-5 7 2 0,5-7-1 0,0 0-2 15,0 0 3-15,0 0-3 0,-4 11 2 16,4-11-2-16,0 0 3 0,-1 9-5 0,1-9 1 16,0 0 0-16,-5 8-3 0,5-8 4 0,0 0-4 15,0 0 3-15,-3 10-4 0,3-10 4 0,0 0-1 0,-5 6 2 16,5-6-1-16,0 0 0 0,0 0 0 0,-4 9-2 15,4-9 4-15,0 0-2 0,-5 6-1 16,5-6-3-16,0 0 3 0,0 0-2 0,-3 8 3 0,3-8 0 16,0 0-2-16,0 0 0 0,-5 5-5 0,5-5 6 15,0 0-2-15,-5 10 5 0,5-10-5 0,0 0 2 16,-5 7-3-16,5-7 4 0,0 0 0 0,-5 7-4 16,5-7-2-16,0 0 5 0,-5 6 0 0,5-6-1 15,0 0-1-15,-4 8 4 0,4-8-3 0,0 0 5 16,0 0-7-16,-5 10 4 0,5-10-3 0,0 0 5 15,-6 5-4-15,6-5 2 0,0 0-2 0,0 0 2 16,0 0-3-16,-4 10 5 0,4-10-5 0,0 0 4 16,0 0-1-16,-5 9 1 0,5-9-2 0,0 0 0 15,-4 6-3-15,4-6 4 0,0 0 1 0,-5 8 0 0,5-8-1 16,0 0 6-16,0 0-7 0,-4 8 2 16,4-8-1-16,-6 7 1 0,6-7-1 0,0 0 0 15,-1 10-2-15,1-10 5 0,0 0 0 0,-4 9-4 0,4-9 0 16,-4 7-1-16,4-7 0 0,0 0 4 0,-3 8-4 15,3-8-1-15,0 0 4 0,-5 6 3 0,5-6-1 16,0 0 2-16,-1 7-1 0,1-7 2 0,0 0-4 16,-3 9-2-16,3-9 4 0,0 0-3 0,0 0-3 15,0 0 8-15,0 0-7 0,0 12 4 0,0-12-5 16,0 0 5-16,0 0-4 0,-1 13 0 0,1-13 4 16,0 0-3-16,1 9-2 0,-1-9-1 0,0 0 3 15,0 0 3-15,-2 13-4 0,2-13-1 0,0 0 3 16,0 10 1-16,0-10-2 0,0 0-2 0,-2 9 3 15,2-9-3-15,0 0 0 0,2 9-1 0,-2-9 2 16,0 0 0-16,0 0-2 0,-4 12 3 0,4-12-1 16,0 0-1-16,0 0 2 0,2 10 1 0,-2-10-2 15,0 0 2-15,2 10-4 0,-2-10 5 0,0 0-4 16,0 11 3-16,0-11-2 0,0 0-4 0,0 0 0 16,1 11 5-16,-1-11 0 0,0 0-1 0,0 10-4 15,0-10 1-15,0 0 4 0,0 12 0 0,0-12-2 0,0 0 1 16,0 10-2-16,0-10 2 0,0 0-1 0,0 0 2 15,1 8-2-15,-1-8 0 0,0 0-1 0,0 0 5 16,4 7-4-16,-4-7 0 0,0 0-1 0,0 0 2 16,0 9-4-16,0-9 8 0,0 0-9 0,0 0 8 15,5 8-8-15,-5-8 3 0,0 0 2 16,0 0-1-16,0 0 0 0,-1 15 1 0,1-15-3 0,0 0 2 16,0 9 0-16,0-9 6 0,0 0-8 0,0 0 4 15,0 0-3-15,-4 13-1 0,4-13 2 0,0 0 1 16,0 0-1-16,0 0-1 0,0 13-2 0,0-13 4 15,0 0 2-15,0 0-4 0,0 11 1 0,0-11 4 16,0 0-7-16,0 0 4 0,0 8-1 0,0-8 2 16,0 0-2-16,0 0 1 0,4 10-1 0,-4-10 2 15,0 0-1-15,0 0 0 0,1 9 1 0,-1-9 0 0,0 0-4 16,0 0-1-16,2 9 0 0,-2-9 3 16,0 0-2-16,0 0 1 0,3 9-1 0,-3-9 2 15,0 0 0-15,3 8 0 0,-3-8 0 0,0 0 1 0,3 10-1 16,-3-10 0-16,0 0 1 0,0 0 0 15,1 11-2-15,-1-11-1 0,0 0 0 0,4 6 1 0,-4-6 0 16,0 0-1-16,0 0 5 0,1 13-6 0,-1-13 6 16,0 0-3-16,1 6 2 0,-1-6-2 0,0 0-1 15,0 0 4-15,0 12-6 0,0-12 2 0,0 0 0 16,0 0 2-16,0 0-3 0,0 0 4 0,0 10 1 16,0-10-3-16,0 0 0 0,0 0 1 0,2 9-1 15,-2-9 4-15,0 0-1 0,0 0-6 0,0 0 5 16,0 0 2-16,0 13-4 0,0-13 3 0,0 0-6 15,2 8 1-15,-2-8-1 0,0 0 2 0,2 8 0 16,-2-8 1-16,0 0-1 0,0 0 2 0,1 10-2 16,-1-10 3-16,0 0-1 0,4 8-1 0,-4-8-2 15,0 0 3-15,2 6-1 0,-2-6-2 0,0 0 1 0,0 0 2 16,0 0 1-16,3 10-2 0,-3-10 0 0,0 0 2 16,2 9-2-16,-2-9-2 0,0 0 4 15,0 0-4-15,4 7 0 0,-4-7 4 0,0 0-2 0,0 0 3 16,3 8-4-16,-3-8 6 0,0 0-8 0,0 0 0 15,3 12 0-15,-3-12 3 0,0 0 0 0,0 0-2 16,0 0 3-16,2 10 0 0,-2-10-4 0,0 0 4 16,0 0 1-16,4 5-3 0,-4-5 6 0,0 0-7 15,0 0 1-15,1 10 0 0,-1-10-1 0,0 0 1 16,0 0 2-16,0 0 2 0,4 8-4 0,-4-8 4 16,0 0-4-16,0 0 1 0,0 0 3 0,7 6-2 15,-7-6-3-15,0 0 2 0,0 0-2 0,5 7 4 16,-5-7-2-16,0 0-1 0,7 5-1 0,-7-5 3 15,6 5 1-15,-6-5-1 0,0 0-5 0,9 8 3 16,-9-8 3-16,2 3-4 0,-2-3 3 0,9 3-2 16,-9-3 0-16,0 0 2 0,7 7-3 0,-7-7 6 15,0 0-1-15,5 8-6 0,-5-8 3 0,6 4-4 16,-6-4 1-16,0 0 0 0,4 7-3 16,-4-7 6-16,7 6 2 0,-7-6-5 0,0 0 2 0,4 4 1 15,-4-4-6-15,5 7 5 0,-5-7-5 0,0 0 4 16,0 0 1-16,4 10 4 0,-4-10-1 0,0 0-6 0,5 5 6 15,-5-5-6-15,0 0 3 0,6 5 2 0,-6-5-1 16,0 0 2-16,5 5 1 0,-5-5-4 16,0 0 2-16,7 8 0 0,-7-8 1 0,0 0 1 0,5 6-3 15,-5-6 0-15,5 5-2 0,-5-5 0 0,0 0 3 16,5 6-2-16,-5-6 1 0,3 6-1 0,-3-6-1 16,0 0 0-16,0 0 7 0,5 9-5 0,-5-9-5 15,0 0 8-15,0 0-5 0,5 6 0 0,-5-6 4 16,0 0-5-16,0 0 5 0,0 0 0 0,3 10-2 15,-3-10-2-15,0 0 0 0,0 0 8 0,0 0-7 16,2 7 0-16,-2-7-1 0,0 0 10 0,0 0-12 16,0 11 9-16,0-11-6 0,0 0 0 0,0 0 5 15,3 8-1-15,-3-8-5 0,0 0 4 0,0 0-1 16,3 6 3-16,-3-6-1 0,0 0 3 0,0 0-3 16,0 0 0-16,0 0 3 0,2 10-7 0,-2-10 9 15,0 0-5-15,0 0-1 0,5 9 2 0,-5-9-10 16,6 4 10-16,-6-4-2 0,0 0 3 0,0 0-2 15,6 7 0-15,-6-7-3 0,0 0 3 0,0 0 0 0,5 8 2 16,-5-8-2-16,5 5-3 0,-5-5-3 16,0 0 6-16,4 6-1 0,-4-6-3 0,0 0 2 15,7 6 3-15,-7-6-4 0,0 0 3 0,4 6-1 16,-4-6-7-16,0 0 8 0,5 6-3 0,-5-6 4 0,0 0-4 16,6 6-1-16,-6-6 1 0,0 0 2 0,0 0-5 15,5 7 2-15,-5-7 4 0,0 0-2 16,7 6 2-16,-7-6 0 0,0 0-6 0,5 5 5 0,-5-5-4 15,0 0-1-15,9 5 2 0,-9-5 1 0,5 5 2 16,-5-5-2-16,0 0 2 0,7 4-2 0,-7-4 1 16,0 0-4-16,5 6 3 0,-5-6 1 0,0 0-2 15,0 0 1-15,9 3-4 0,-9-3 5 0,5 5 2 16,-5-5-4-16,0 0 4 0,6 6-1 0,-6-6-1 16,0 0 0-16,9 7 0 0,-9-7 0 0,7 2-8 15,-7-2 5-15,0 0 2 0,9 6 3 0,-9-6-3 16,0 0-13-16,12 3 14 0,-12-3 3 0,11 4-4 15,-11-4-3-15,7 4 4 0,-7-4 3 0,6 4-6 16,-6-4 7-16,0 0-2 0,12 4-1 0,-12-4-2 16,7 6 3-16,-7-6-6 0,10 2 5 0,-10-2-1 15,10 3-1-15,-10-3-2 0,9 5-1 0,-9-5 1 16,10 4 2-16,-10-4-3 0,7 1-5 0,-7-1 10 16,14 3-6-16,-14-3 1 0,9 5 1 0,-9-5 2 0,10 3 4 15,-10-3 5-15,11 5-11 0,-11-5 2 16,7 4 1-16,-7-4-3 0,11 2-8 0,-11-2 5 15,10 5 6-15,-10-5 3 0,9 3-5 0,-9-3 2 16,8 4-6-16,-8-4 0 0,6 6 4 0,-6-6 1 0,9 3-4 16,-9-3 3-16,8 5 2 0,-8-5 0 15,8 5-2-15,-8-5 5 0,0 0-3 0,13 1 0 0,-13-1-1 16,10 3 0-16,-10-3 1 0,9 4-5 0,-9-4 5 16,9 2-5-16,-9-2 3 0,10 4 6 0,-10-4-5 15,9 1-3-15,-9-1 6 0,0 0-4 0,13 4 3 16,-13-4 2-16,0 0-5 0,12 2 1 15,-12-2 1-15,6 2 2 0,-6-2-4 0,0 0-2 0,13 1 5 16,-13-1 1-16,0 0-1 0,15 3-3 0,-15-3-3 16,11 0 8-16,-11 0-3 0,12 3 4 0,-12-3-7 15,11 0 3-15,-11 0-1 0,12 2-3 0,-12-2 3 16,10 5 1-16,-10-5 0 0,13 3 0 0,-13-3 1 16,11 2-1-16,-11-2-7 0,9 2 4 0,-9-2 1 15,11 2 1-15,-6 3 0 0,-5-5-3 0,11 1 3 16,-11-1-1-16,11 3 2 0,-11-3-1 0,8 4 4 15,-8-4-4-15,0 0 1 0,12 2-1 0,-12-2-2 16,10 0-3-16,-10 0 7 0,9 6-2 0,-9-6 1 16,8 0 1-16,-8 0-4 0,0 0 4 0,12 5-2 0,-12-5-3 15,9 1 1-15,-9-1 5 0,0 0-7 0,12 0-3 16,-12 0 8-16,0 0-2 0,13 3 0 0,-13-3 3 16,0 0-2-16,15 0 3 0,-15 0-7 15,11 1 5-15,-11-1 4 0,9 1-11 0,-9-1 7 0,11 1 2 16,-11-1-3-16,11 4-4 0,-11-4 3 0,12 2-2 15,-12-2 8-15,0 0-5 0,17 0 5 0,-11 3-4 16,-6-3 1-16,10 0 4 0,-10 0-3 0,12 0 0 16,-12 0 0-16,10 3-6 0,-10-3 1 0,12 0 3 15,-12 0-1-15,0 0-2 0,14 0 8 0,-14 0-6 16,0 0-11-16,16 0 9 0,-16 0 4 0,10 0-4 16,-10 0 4-16,9 3-4 0,-9-3-12 0,10 0 14 15,-10 0 2-15,11 2 0 0,-11-2-3 0,0 0 0 16,13-2 1-16,-13 2 1 0,10 2-2 0,-10-2-1 15,12 3 2-15,-12-3-1 0,15-2 0 0,-15 2-1 16,13 2 8-16,-13-2-9 0,15 4 3 0,-8-4-1 16,-7 0 2-16,14-4 2 0,-14 4-2 0,14 1-3 15,-14-1-5-15,15 0 6 0,-15 0 3 0,14-3 1 16,-14 3-2-16,14 0-6 0,-14 0-1 0,15 0 12 16,-7-1-3-16,-8 1-1 0,16 0 1 0,-16 0-1 15,16 1-2-15,-8-4 0 0,-8 3 0 0,14 0 1 16,-14 0-2-16,15-1 4 0,-15 1-2 0,15 0-5 0,-15 0-1 15,13 0 10-15,-13 0-5 0,13 0 0 0,-4-2 0 16,-9 2 1-16,12-3-3 0,-12 3 2 0,13-2 2 16,-13 2-4-16,14-1 1 0,-14 1 1 15,0 0 2-15,13-3-4 0,-13 3 3 0,13 1-1 16,-13-1 1-16,10-1 0 0,-10 1-2 0,0 0 4 0,15 0-2 16,-15 0-3-16,12-4 6 0,-12 4-1 0,8-1-4 15,-8 1-1-15,10-1 2 0,-10 1 0 0,0 0 0 16,9-3 0-16,-9 3-3 0,10-1 3 0,-10 1 0 15,0 0-5-15,0 0 5 0,16 0-3 0,-16 0-1 16,0 0-1-16,12-2 1 0,-12 2 0 0,6-3-7 16,-6 3 5-16,0 0-4 0,17 0 5 0,-17 0 0 15,11-3-4-15,-11 3 1 0,12-5 1 0,-5 1 0 16,-7 4-1-16,10-4-1 0,-10 4-2 0,11-5-4 16,-11 5 2-16,11-2 4 0,-11 2-8 15,8-2 7-15,-8 2 4 0,12-6-1 0,-12 6 2 0,11-2 0 16,-11 2-3-16,13-7 3 0,-13 7 1 0,10-3-14 15,-10 3 10-15,9-2-1 0,-9 2-4 0,8-5 4 0,-8 5-1 16,10-3-2-16,-10 3-5 0,12-4-1 16,-12 4 8-16,6-6-18 0,-6 6 17 0,8-3-1 15,-8 3-2-15,0 0 2 0,9-6 0 0,-9 6 3 16,5-5 0-16,-5 5 2 0,8-5 5 0,-8 5-5 0,9-8 3 16,-9 8 2-16,6-4-4 0,-6 4 3 0,8-4-7 15,-8 4 7-15,9-8-2 0,-9 8-1 16,8-3 8-16,-8 3-5 0,10-8-5 0,-10 8-4 0,8-3 4 15,-8 3-4-15,9-5-1 0,-9 5 9 0,7-5-5 16,-7 5 6-16,10-5 1 0,-10 5 2 0,8-6-11 16,-3 1-2-16,-5 5 2 0,9-5-2 0,-9 5-7 15,8-8 3-15,-8 8 4 0,7-4-8 0,-7 4-3 16,8-9 8-16,-1 5-1 0,-7 4-5 0,7-6 10 16,-7 6-3-16,9-9 10 0,-9 9 5 0,8-8-1 15,-8 8 3-15,7-9 5 0,-2 3 1 0,-5 6 6 16,6-9 5-16,-6 9-12 0,9-7 4 0,-6 2 0 15,-3 5-5-15,6-9 5 0,-2 3-5 0,-4 6 0 16,9-8 0-16,-9 8-2 0,8-8-5 0,-3 2 2 16,-5 6 3-16,8-9 1 0,-3 4 6 0,-5 5-23 15,10-12 1-15,-5 8 18 0,-5 4-6 0,11-6 2 16,-9-2-2-16,-2 8 5 0,12-9-2 0,-7 5-4 16,0 0-2-16,-5 4 0 0,11-11 2 0,-7 8 0 0,-4 3 5 15,10-10-3-15,-5 6 0 0,-5 4 3 0,9-8-8 16,-6 2 5-16,-3 6-4 0,9-9 5 15,-5 5-10-15,-4 4 9 0,7-8-6 0,-3 2 7 16,-4 6-6-16,5-11 3 0,-5 11 3 0,6-9-4 16,-6 9 1-16,3-8 2 0,-3 8 3 0,7-10-2 0,-7 10 2 15,5-9-5-15,-2 5-5 0,-3 4 2 16,5-13 0-16,-5 13 6 0,5-10 1 0,-5 10-2 0,6-9 0 16,-6 9-1-16,6-10-7 0,-5 4 8 0,4-1-3 15,-5 7-5-15,5-9 3 0,-5 9 1 0,5-12 0 16,-5 12 9-16,6-12-8 0,-5 4 6 0,-1 8-10 15,2-11 3-15,-2 11 5 0,2-12-7 0,-2 12 7 16,2-11-1-16,-2 11 0 0,3-15-6 0,-2 9 3 16,-1 6 2-16,1-11-4 0,-1 11 2 0,0-13-2 15,0 13 4-15,3-14 3 0,-2 7 2 0,-1 7-3 16,2-18-4-16,-1 11 2 0,-1 7 0 0,2-13-7 16,-2 13 7-16,3-11-1 0,-3 11 0 0,4-15-3 15,-3 7 6-15,-1 8-6 0,4-13 3 0,-4 13-6 16,1-13 2-16,-1 5 8 0,0 8-4 0,0-13 0 15,0 13-2-15,-1-11-1 0,1 11 0 0,0-13-2 16,0 13 1-16,0 0 2 0,-4-15 1 0,4 15-5 16,0-12 4-16,0 12-3 0,-1-12 5 0,1 12 5 0,-1-12-10 15,1 12 2-15,-3-12 5 0,3 12-7 16,-1-12-9-16,1 12 15 0,-2-13 4 0,2 13-14 16,0-13 13-16,0 13-4 0,-2-11 5 0,2 11-8 0,2-8 4 15,-2 8 6-15,0 0-1 0,-2-17-10 0,2 17 8 16,-1-9-7-16,1 9 6 0,0 0-7 0,-2-18 5 15,2 18 7-15,-4-9-5 0,4 9-3 0,-2-10-1 16,2 10 1-16,-5-13 1 0,5 13-1 0,-5-9 0 16,5 9-4-16,-7-9 6 0,7 9-3 0,-5-9-1 15,5 9 2-15,-5-9-2 0,5 9 10 16,-5-6-6-16,5 6-5 0,-7-10 3 0,7 10-5 0,-5-12 4 16,5 12 2-16,-3-11-4 0,3 11-2 0,-5-10 7 15,5 10-2-15,-5-7-12 0,5 7 18 0,-4-12 1 16,4 12-4-16,-5-9-4 0,5 9-3 0,-3-11 8 15,3 11-6-15,-6-8 3 0,6 8 5 0,-4-10-3 16,4 10 1-16,-1-10 1 0,1 10-2 0,-4-8-1 16,4 8-2-16,0 0 4 0,-5-16 0 0,5 16-4 15,-5-7 0-15,5 7-2 0,-4-10-3 0,4 10 9 16,0 0 2-16,-9-10-5 0,9 10 0 0,-8-7-1 16,8 7-2-16,-10-8 5 0,10 8-8 0,-9-5 10 15,2-1-2-15,7 6-9 0,-9-7 9 0,4 2 1 16,5 5-9-16,-10-7 3 0,4 4 2 0,6 3 3 0,-7-9-1 15,7 9-4-15,-9-6 0 0,9 6-1 0,-8-9 4 16,8 9-7-16,-9-6 2 0,9 6 8 0,-9-6-2 16,9 6-1-16,-9-6-3 0,9 6 5 0,-11-7 2 15,5 5 0-15,6 2-5 0,-12-3-1 0,12 3 1 16,-11-8 0-16,4 4 3 0,7 4-1 16,-11-6-2-16,4 2 0 0,7 4-4 0,-11-5 6 15,11 5-3-15,-11-6 0 0,11 6 0 0,-10-7-2 0,3 4 0 16,7 3-6-16,-11-5 11 0,11 5-4 0,-7-5 2 15,7 5 1-15,-10-6-2 0,10 6-3 0,-13-5 4 16,13 5-1-16,-9-8 3 0,3 5 0 0,6 3-1 16,-12-6 7-16,12 6-18 0,-12-4 12 0,6 1-2 15,6 3 3-15,-13-6 0 0,7 3 7 0,6 3-18 16,-16-6 5-16,10 3 6 0,6 3-12 0,-12-3 12 16,12 3-1-16,-14-7 1 0,7 6-3 0,7 1 1 15,-9-8 1-15,9 8-2 0,-9-3 10 0,9 3-6 16,-10-5 5-16,10 5-5 0,-12-4-1 0,12 4-1 15,-11-4 5-15,11 4-1 0,-12-7-6 0,12 7 5 0,-9-3-2 16,9 3-1-16,-14-1 0 0,14 1 5 0,-11-5-4 16,11 5-1-16,-11-5-4 0,11 5 0 15,-9-5 4-15,9 5 6 0,-14-4-10 0,14 4 5 16,-13-2 0-16,13 2-1 0,-13-4 7 0,13 4-6 0,-16-4-4 16,16 4 2-16,-13-3 1 0,4-1-4 15,9 4-10-15,-13-2 19 0,13 2-8 0,-16-1 6 16,16 1 3-16,-13-3-1 0,4 1 0 0,9 2 1 0,-13-3 2 15,13 3-8-15,-12-5 13 0,12 5-13 0,-13-2 4 16,13 2 0-16,-11-3 3 0,11 3 2 0,-12-1 0 16,12 1 0-16,-10-5 7 0,10 5 3 0,-12-3-1 15,12 3-3-15,-10-3-4 0,10 3-3 0,-12-5 4 16,12 5-4-16,-10-1 2 0,10 1-3 0,-13-4 1 16,13 4 1-16,-12-1-2 0,12 1-4 0,-13-4 2 15,13 4-3-15,-14 0-10 0,14 0 14 0,-14-3-3 16,14 3 1-16,-12-2-3 0,12 2 5 0,-17-1-2 15,11-2-3-15,6 3 2 0,-14 0 1 0,14 0-6 16,-17-3 2-16,17 3-10 0,-13-4 9 0,5 3 2 16,8 1-1-16,-14-1 3 0,14 1-5 0,-14-3 3 0,14 3 0 15,-16 0-1-15,9-2 2 0,7 2-4 16,-17 0 2-16,17 0-1 0,-16 0-2 0,16 0 3 16,-16-4 0-16,8 4 2 0,8 0-2 0,-16 0-4 0,16 0-6 15,-14-3 11-15,14 3 3 0,-15 0-4 16,15 0 0-16,-16-1 0 0,16 1-2 0,-13-1 2 15,13 1 3-15,-11-1 1 0,11 1 2 0,-16-3-1 0,16 3 1 16,0 0 3-16,-15 0-3 0,15 0 0 0,-13-1-3 16,13 1 3-16,-13-3-13 0,13 3 12 15,-12 0-4-15,12 0 3 0,-11-2-3 0,11 2 3 16,-16 0 0-16,16 0-2 0,-13-1-2 0,13 1 5 0,0 0-12 16,-14-1 12-16,14 1-3 0,-10-1 3 0,10 1-3 15,0 0 4-15,-16 0-2 0,16 0 1 0,0 0 0 16,-13 1-3-16,13-1 0 0,-11-2 0 0,11 2 1 15,0 0-5-15,-16 0 6 0,16 0-1 0,0 0-2 16,-14-5-3-16,14 5 8 0,-12-1-5 0,12 1-1 16,0 0 1-16,-19 0-3 0,19 0 4 0,-9-1-7 15,9 1 10-15,0 0-7 0,-16 0 1 16,16 0-1-16,-10-1 3 0,10 1-4 0,-9 2 3 0,9-2-3 16,-15 0 0-16,15 0-1 0,0 0 2 0,-17 0 3 15,17 0 3-15,-12 0-6 0,12 0 5 0,-13 1-3 0,13-1-2 16,0 0 5-16,-11 0-1 0,11 0-1 15,0 0 3-15,-15 0 3 0,15 0-7 0,-9 3 1 16,9-3 0-16,0 0 2 0,-11 2 0 0,11-2 1 16,0 0 1-16,-14 0-7 0,14 0 1 0,0 0 4 0,0 0 0 15,-15 1-8-15,15-1-1 0,-11 1 5 0,11-1 5 16,0 0-5-16,-15 1-10 0,15-1 11 16,-9 1 1-16,9-1-3 0,-11 2 2 0,11-2-1 0,0 0-4 15,-14 4 4-15,14-4 1 0,0 0 0 0,-11 0-1 16,11 0 2-16,0 0-1 0,-11 3 1 0,11-3-3 15,0 0 0-15,-12 2 2 0,12-2-1 0,0 0-3 16,-13 0 1-16,13 0 4 0,0 0 0 0,-11 4 1 16,11-4-4-16,-11 0 2 0,11 0-1 15,-9 2 2-15,9-2-4 0,-10 4 6 0,10-4 0 0,-12 3-4 16,12-3 1-16,-10 3-1 0,10-3 1 0,-10 3-2 16,10-3 3-16,-10 3-2 0,10-3 2 0,-10 3-1 15,10-3-2-15,-10 2 2 0,10-2-1 0,-12 4-2 16,12-4 6-16,-11 3-3 0,11-3 2 0,-13 2-3 15,13-2 2-15,-11 5-1 0,11-5-3 0,-7 1 5 16,7-1-3-16,0 0 1 0,-15 0-2 0,15 0 0 16,0 0-2-16,-10 4 4 0,10-4-1 0,0 0 2 15,-12 3 0-15,12-3-2 0,0 0-1 0,-7 3-1 0,7-3 3 16,0 0 0-16,0 0-2 0,-8 6 3 16,8-6-4-16,-8 5-2 0,8-5 4 0,0 0-2 15,-9 5-1-15,9-5 2 0,-8 8 2 0,8-8 2 0,-6 3-2 16,6-3 1-16,-8 4-7 0,8-4 5 0,-9 5-8 15,9-5 12-15,-9 6-4 0,9-6-2 0,-9 2 1 16,9-2 1-16,-6 4 4 0,6-4-1 0,0 0-3 16,-15 5-1-16,15-5 4 0,-7 8 2 0,7-8 1 15,-7 4-3-15,7-4 2 0,-6 4-1 0,6-4 4 16,0 0-6-16,-7 9 1 0,7-9-1 0,-6 4 3 16,6-4-1-16,-7 8 0 0,7-8 1 0,-7 8 0 15,7-8-3-15,-6 5 3 0,6-5-1 0,-3 11 1 16,3-11 2-16,-6 10 1 0,6-10-3 0,-5 6 5 15,5-6-1-15,-4 10-2 0,4-10 0 0,-5 11 0 16,5-11-5-16,-5 9 7 0,5-9-7 0,-3 10 6 16,3-10-6-16,-5 11 3 0,5-11-4 0,-2 10 5 15,2-10-3-15,-7 11-2 0,7-11 2 0,-2 10-2 16,2-10 1-16,-4 8-10 0,4-8-15 0,-4 15-28 0,4-15-32 16,-4 9-49-16,0-3-233 0,4-6-394 15,-6 4 175-15</inkml:trace>
        </inkml:traceGroup>
      </inkml:traceGroup>
    </inkml:traceGroup>
  </inkml:traceGroup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51:43.24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44C1E623-B0B4-4DA9-B2E6-F485A60E02C2}" emma:medium="tactile" emma:mode="ink">
          <msink:context xmlns:msink="http://schemas.microsoft.com/ink/2010/main" type="writingRegion" rotatedBoundingBox="11079,12806 12127,12853 11962,16467 10914,16419"/>
        </emma:interpretation>
      </emma:emma>
    </inkml:annotationXML>
    <inkml:traceGroup>
      <inkml:annotationXML>
        <emma:emma xmlns:emma="http://www.w3.org/2003/04/emma" version="1.0">
          <emma:interpretation id="{53428AB2-E7E7-4130-B8A8-72D110B284C6}" emma:medium="tactile" emma:mode="ink">
            <msink:context xmlns:msink="http://schemas.microsoft.com/ink/2010/main" type="paragraph" rotatedBoundingBox="11101,12781 12012,12926 11922,13494 11010,133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56C5914-DF09-4845-93D7-D1037B7C9770}" emma:medium="tactile" emma:mode="ink">
              <msink:context xmlns:msink="http://schemas.microsoft.com/ink/2010/main" type="line" rotatedBoundingBox="11101,12781 12012,12926 11922,13494 11010,13349"/>
            </emma:interpretation>
          </emma:emma>
        </inkml:annotationXML>
        <inkml:traceGroup>
          <inkml:annotationXML>
            <emma:emma xmlns:emma="http://www.w3.org/2003/04/emma" version="1.0">
              <emma:interpretation id="{CE6D3C84-7893-4CA3-B155-EEC82791853C}" emma:medium="tactile" emma:mode="ink">
                <msink:context xmlns:msink="http://schemas.microsoft.com/ink/2010/main" type="inkWord" rotatedBoundingBox="11101,12781 12012,12926 11922,13494 11010,13349"/>
              </emma:interpretation>
            </emma:emma>
          </inkml:annotationXML>
          <inkml:trace contextRef="#ctx0" brushRef="#br0">9423 12074 69 0,'-5'4'179'0,"5"-4"-9"0,-4 6-8 0,4-6-11 16,-2 7-9-16,2-7-8 0,-9 11-7 0,9-11-8 0,0 10-2 15,0-10-6-15,0 0-5 0,0 14-7 0,0-14-3 16,4 13-2-16,-4-13-6 0,0 9-5 16,0-9-7-16,5 8 0 0,-5-8-7 0,5 7-5 0,-4 0-7 15,-1-7 5-15,11 5-4 0,-11-5 0 0,6 6-2 16,2-4-5-16,0 2-3 0,1-2 0 0,0 0-4 15,1-1-3-15,4-1-3 0,-2-1-3 0,5 1-1 16,-1-2-5-16,1 0-7 0,-3-1 5 0,3 0-5 16,0-1-1-16,0-1-6 0,-1 2 3 0,1-3-2 15,-5 0 2-15,2 3-5 0,2-6-4 0,-5 5 3 16,3-2 1-16,-5 0-1 0,2 1-2 0,-5 1-3 0,2-1-1 16,1-1 0-16,-4 0-1 0,0 2 1 15,-5 4-2-15,9-11 0 0,-6 4-1 0,0 0 0 0,-3 7 2 16,3-11-5-16,-3 11 4 0,3-12-2 0,-3 12 2 15,0-10-5-15,0 10 4 0,0 0-2 0,-3-16-2 16,3 16 1-16,-6-10 1 0,3 4-2 0,3 6 1 16,-9-13 1-16,4 10-1 0,5 3-1 0,-11-8 3 15,3 5-2-15,8 3 2 0,-14-7 0 16,6 4-4-16,8 3 1 0,-17-5 1 0,5 1-1 0,3 2 1 16,-2-1 2-16,11 3 2 0,-20-1-3 0,10-2 3 15,10 3-6-15,-19 3 2 0,10-6 1 0,0 7-2 16,9-4 3-16,-17 0 5 0,9 3-5 0,8-3-4 15,-17 6 2-15,11-6-3 0,6 0 3 0,-13 8 0 16,4-4 1-16,1 1 0 0,2 1-6 0,1 0-23 16,-2-1-22-16,2 3-30 0,0 0-27 0,0-3-44 0,3 3-47 15,2-8-249-15,-5 13-484 0,5-13 214 16</inkml:trace>
          <inkml:trace contextRef="#ctx0" brushRef="#br0" timeOffset="746.8722">9555 12224 106 0,'0'0'240'0,"0"0"-16"15,0 0-14-15,-9-28-15 0,9 28-13 0,0 0-16 16,-8-5-13-16,8 5-9 0,0 0-10 0,-14-4-12 0,14 4-11 15,0 0-8-15,0 0-8 0,-19 6-12 0,19-6-1 16,-14 6-5-16,8-3 0 0,-3 5-6 16,4 2-7-16,-4-1-3 0,1 1 0 0,2 1-3 0,1 0 0 15,0 1-2-15,-2 2-6 0,5-1-3 16,-4 1-1-16,0-1-5 0,1 1 1 0,0-2 0 16,5 0-3-16,-4 3-3 0,2-2 6 0,1-1-7 15,1 0 0-15,0-3-4 0,0 3 2 0,0-4-1 0,3 3-4 16,1-2 0-16,1-1 2 0,0-1-2 15,-1-2 5-15,4 1-5 0,-2-1-2 0,7 0 4 0,1-2-6 16,0 0-4-16,1-1 1 0,1 1-4 0,-1-2 0 16,1 0 0-16,6-1-2 0,-5-1-1 0,2 0 1 15,-2-2-1-15,-1-2-1 0,1-1-6 0,-2 2 0 16,2-2 0-16,-3 0 5 0,0-3-8 0,-2 1 3 16,2 1-5-16,-2-2 4 0,1-2 1 0,-4 4-1 15,-2-3 2-15,5 0-7 0,-7-1 4 0,2 1 0 16,-2-1 1-16,1 1-7 0,-3-1 5 0,2 0 3 0,-5 1-3 15,3-1-4-15,-1-1 0 0,-2 2 4 0,0-2 1 16,-5-1-5-16,5 13-1 0,-3-21 3 16,1 14 0-16,2 7 0 0,-7-17-4 0,5 11 9 0,-3 1-6 15,5 5-4-15,-9-14 6 0,3 9-4 0,1-1 0 16,5 6 3-16,-9-10-5 0,9 10 2 0,-14-6 2 16,6 6 5-16,8 0-8 0,-17-2 1 0,11-1 1 15,6 3-1-15,-17 0 5 0,17 0-8 0,-17-1-4 16,17 1 1-16,-14 4 6 0,6-2-2 0,8-2 0 15,-14 6-1-15,9-4 7 0,5-2-8 0,-14 7-6 16,7-3-17-16,7-4-9 0,-7 10-21 0,2-3-29 16,1 0-31-16,4-7-34 0,-3 13-40 0,3-13-36 15,-3 11-287-15,3-11-557 0,0 13 246 0</inkml:trace>
          <inkml:trace contextRef="#ctx0" brushRef="#br0" timeOffset="1332.912">9981 12299 62 0,'0'0'197'0,"9"3"-7"0,-9-3-9 16,0 0-9-16,-2 13-3 0,2-13 1 0,0 12-7 0,0-12-8 16,-2 15-12-16,-3-7-5 0,3 1-7 0,-1 0-4 15,3-9-6-15,-2 17-10 0,2-7-4 0,-3 1-6 16,2-1-4-16,1-10 3 0,1 17-11 0,-1-9-6 16,0-8-8-16,3 15-5 0,-1-9-1 0,1 3 1 15,2-2-2-15,-1-2-3 0,1 1-5 0,0 0-5 16,1-2-5-16,5 1-1 0,-5-1-5 0,5-2-4 0,-5 2 0 15,4-3-2-15,5 3-6 0,-4-4-1 0,6 0 0 16,-3-3-6-16,0 2-4 0,3-1 1 16,-3-3-3-16,1 1-1 0,-2-1-2 0,1-2-5 0,-3 1 3 15,1 0-3-15,1-1 1 0,-1-4-1 0,-6 3 0 16,4-1-4-16,-3-1-1 0,1 1 2 0,-2-1 0 16,-1-2-3-16,0-1 3 0,0 0 0 0,-1 0-4 15,-4 1 0-15,3-3-2 0,-6-1 4 0,3-4-4 16,0 8 2-16,-4-4-2 0,-1 1 2 15,3 1-3-15,-3-2 2 0,-2 4 2 0,2-3-2 0,0 2 6 16,-2 1-3-16,-3 0 10 0,6 2-9 0,-4-3 0 16,3 5-1-16,-1 0 5 0,-3 0-4 0,1 2 3 15,3 2-7-15,5 4 0 0,-12-7 0 0,7 2-3 16,5 5 5-16,-14-5-5 0,14 5 0 0,-14 0-3 16,14 0 3-16,-15 2 3 0,6 1-6 0,-1 2 4 15,4-1-1-15,-5-1-3 0,5 3-14 0,-5 3-10 0,2-2-28 16,-1 2-16-16,4 0-40 0,-6 0-37 0,-1 3-44 15,7-5-60-15,-7 1-280 0,1 4-576 0,3-4 255 16</inkml:trace>
        </inkml:traceGroup>
      </inkml:traceGroup>
    </inkml:traceGroup>
    <inkml:traceGroup>
      <inkml:annotationXML>
        <emma:emma xmlns:emma="http://www.w3.org/2003/04/emma" version="1.0">
          <emma:interpretation id="{211EDF86-DABD-46A6-9D5E-5A79505CBC6E}" emma:medium="tactile" emma:mode="ink">
            <msink:context xmlns:msink="http://schemas.microsoft.com/ink/2010/main" type="paragraph" rotatedBoundingBox="10862,14334 11887,14101 12046,14801 11022,150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55DED7-CB88-4237-8364-A729CD57623F}" emma:medium="tactile" emma:mode="ink">
              <msink:context xmlns:msink="http://schemas.microsoft.com/ink/2010/main" type="line" rotatedBoundingBox="10862,14334 11887,14101 12046,14801 11022,15034"/>
            </emma:interpretation>
          </emma:emma>
        </inkml:annotationXML>
        <inkml:traceGroup>
          <inkml:annotationXML>
            <emma:emma xmlns:emma="http://www.w3.org/2003/04/emma" version="1.0">
              <emma:interpretation id="{A186D98E-2448-42B2-A177-68D0FC7842CA}" emma:medium="tactile" emma:mode="ink">
                <msink:context xmlns:msink="http://schemas.microsoft.com/ink/2010/main" type="inkWord" rotatedBoundingBox="10862,14334 11887,14101 12046,14801 11022,15034"/>
              </emma:interpretation>
            </emma:emma>
          </inkml:annotationXML>
          <inkml:trace contextRef="#ctx0" brushRef="#br0" timeOffset="73189.423">9620 13456 199 0,'5'-9'196'0,"-5"9"-22"0,6-7 0 0,-6 7-10 16,5-7-9-16,-5 7-10 0,0 0-7 0,6-10-8 16,-6 10-8-16,0 0-6 0,0-10-8 0,0 10-4 0,0 0-12 15,0 0-3-15,0 0-8 0,0 0-6 0,0 0-11 16,-8-11-2-16,8 11-5 0,0 0 1 16,0 0-2-16,0 0-2 0,-29 15-1 0,20-12 2 0,2 6-3 15,-2 2 0-15,-2-1-3 0,0-1-1 0,-1 3 0 16,4-3 3-16,-3 3 0 0,0 0-3 15,5-1-4-15,-4 2-1 0,3 0-5 0,2 1-1 0,-1-1-1 16,0-1-2-16,-1 3-1 0,3-3-3 0,-1 1-5 16,5-2-1-16,-3 1 5 0,0 0-7 0,3 1 2 15,0-5-3-15,0-8 2 0,0 18-7 16,3-11 0-16,0 0 2 0,2 1-1 0,1-2-1 0,-1-2 0 16,4 1 2-16,-1 1-4 0,1-4 1 0,-1 1-1 15,4-2 0-15,2 1-2 0,0-2-3 0,-1 0 5 16,-2-3-5-16,4 0 4 0,-1-2-7 0,0-1 0 15,0-1 7-15,6-2-6 0,-6 1-3 0,3-5 3 16,2 1-3-16,-7 1-1 0,4-4-2 0,-5 3 0 16,3-3-1-16,-2 2-4 0,-1-2 0 0,-3 3 1 0,4-2-2 15,-5 1-6-15,0 1 4 0,-2-1 0 16,0-2 5-16,2 3-6 0,-7-3 0 0,5 4 5 16,-5-3-3-16,0 6-1 0,0-5 4 0,0 13-4 15,-5-17 4-15,5 8-3 0,-7 2 0 0,7 7 2 0,-8-15-1 16,3 9-1-16,-4-2 8 0,0 2-8 0,1 2 3 15,-1 0-2-15,9 4 1 0,-19-7-2 16,11 6 5-16,-3-1-4 0,11 2 1 0,-20-3-2 0,11 3 6 16,-2 3-5-16,-2-1 2 0,1-1 2 0,12-1-3 15,-17 5 1-15,6-3 3 0,3 2 0 0,-1-1-2 16,-1 2 0-16,0 0 0 0,-1 0 3 0,3 1-4 16,-1 1 5-16,1 0-6 0,-3 0-8 0,3 0-19 15,1 2-29-15,0-5-30 0,-2 4-37 0,4 1-42 16,-2-3-48-16,2 3-281 0,0-3-538 0,0-1 239 15</inkml:trace>
          <inkml:trace contextRef="#ctx0" brushRef="#br0" timeOffset="74712.5659">10021 13689 204 0,'0'0'223'0,"0"0"-17"15,0 0-18-15,0 0-16 0,0 0-5 0,0 0-7 16,0 0-7-16,0 0-7 0,-20 16-6 0,14-9-2 16,4 0-5-16,-3 2-6 0,3 3-6 0,-3 0-5 15,-2 0-4-15,3 1-5 0,-4-1-4 0,5-1 1 16,1 4-5-16,-1-3-6 0,3 1-5 0,0-1-4 16,0 0-4-16,3 1 5 0,-3-2-8 0,0-3-6 15,2 1-2-15,-2 3-4 0,3-3 1 0,-1-1-9 16,1 1-2-16,1-1 0 0,4 1-3 0,-3-3 2 15,-1 2-2-15,1-3-12 0,5-3 6 0,-3 3-3 16,2 0 0-16,-2-2-7 0,2-1 3 0,4-1-2 16,-1 2-6-16,2-2-1 0,-2-1-2 0,-2 0-5 0,2-1-1 15,5-3 2-15,-6-1-1 0,3 1-4 0,1-2-2 16,-2 0 3-16,-2-1-8 0,1-2-1 0,2-1 1 16,1-6 0-16,-3 5-4 0,0-5 6 0,2 0-4 15,-2-2-7-15,-2 1-6 0,-1 2-4 16,-1-4 6-16,-2-2-6 0,2 4 1 0,-8 2 0 15,5-6-4-15,-8 3 0 0,1-1 4 0,2 0-1 16,-5-2 4-16,0 0-6 0,-4 3 7 0,-1-2 2 0,3 1-2 16,-2 7-2-16,-4-4-2 0,4 5 5 0,0-4-6 15,-2 6 5-15,0-3-3 0,0 4-3 16,-3 3 4-16,3-1 0 0,-4 1-2 0,1 1 1 0,3 3 4 16,-4 1-7-16,2 0 2 0,-1 4 1 0,0-2 2 15,0 5-8-15,0 0 2 0,3 0-18 0,-3 0-16 16,0 1-16-16,-6 4-16 0,9 1-24 0,-6 1-31 15,3 1-24-15,-3 0-48 0,8-3-53 0,-4 0-314 16,7-1-614-16,-5 2 272 0</inkml:trace>
          <inkml:trace contextRef="#ctx0" brushRef="#br0" timeOffset="74088.7527">9555 13771 10 0,'0'0'212'0,"0"0"-5"15,0 0-3-15,0 0-12 0,0 0-7 0,0 0-5 0,0 0-5 16,0 0-8-16,0 0-7 0,0 0-14 0,0 0-9 15,0 0-12-15,0 0-16 0,0 0-4 0,0 0-16 16,-22-16-6-16,22 16-5 0,0 0-7 0,-17 12 1 16,11-6-2-16,-4 3-4 0,1-2-2 0,0 4-2 15,-2 2-2-15,0-5 6 0,-1 7-4 0,-2 0-1 16,1 1-3-16,1-5-3 0,3 2-1 0,-4 5-3 16,2-2 4-16,2-3-10 0,1 0 1 0,1 2-6 0,0-2-5 15,1-1 3-15,0-2-4 0,3 3-1 0,1-3-8 16,2-1 3-16,0 3 1 0,0-12-1 0,0 15-1 15,2-5-1-15,1-1 0 0,3-3 7 0,0 1-4 16,1-2 2-16,2 2-8 0,3-2 1 0,5 1 1 16,-4-3-3-16,1 0 1 0,0-3 0 0,0 3-6 15,1-1-1-15,1-2-1 0,-1 0-4 0,1-1 3 16,-1 0-5-16,1-2 3 0,1 1-2 0,-3-1-2 16,3 0 1-16,-5 2-3 0,5-5 1 0,-5 2 2 15,3 2-3-15,-4-2 3 0,1-2 1 0,-2-1-7 16,-1 3 4-16,2-4 2 0,-2 1 2 0,0-2-7 15,-4 3-4-15,0-4-7 0,4 0 3 0,-1-1-2 16,-6 2-5-16,2 0 11 0,-1 0-9 0,-1-3 1 16,1 3-3-16,0-3 2 0,-3 1-5 0,0 0 4 15,0 0-5-15,0-2 7 0,0 13-2 0,-3-21-2 16,0 9 2-16,1 2 2 0,-1 2 1 0,1-1 0 16,2 9 8-16,-4-16-8 0,4 9-1 0,0 7 4 15,-8-14 4-15,5 7-10 0,3 7 6 0,-6-14-4 16,-2 8 6-16,3 0-4 0,5 6 7 15,-12-11-4-15,6 7-6 0,-2-1 6 0,8 5 4 0,-14-7-7 0,5 4 1 16,9 3 3-16,-17-5 1 0,7 4-4 0,-2 0 6 16,12 1-2-16,-22 0 0 0,8 0-2 15,2 0 1-15,-2 1 4 0,0 0-6 0,1 1-1 0,2 1 0 16,-4-2 5-16,4 2-5 0,0 1 2 0,2-2 0 16,-1 2 2-16,10-4-1 0,-14 5 1 0,7-2-11 15,7-3-10-15,-11 8-9 0,6-5-10 0,5-3-13 16,-8 10-21-16,8-10-19 0,-4 8-16 0,4-8-25 15,0 11-34-15,0-11-31 0,0 0-50 0,4 13-236 16,-4-13-526-16,8 4 233 0</inkml:trace>
        </inkml:traceGroup>
      </inkml:traceGroup>
    </inkml:traceGroup>
    <inkml:traceGroup>
      <inkml:annotationXML>
        <emma:emma xmlns:emma="http://www.w3.org/2003/04/emma" version="1.0">
          <emma:interpretation id="{BDCC495E-D9C6-488E-BDF1-6A07674EEB17}" emma:medium="tactile" emma:mode="ink">
            <msink:context xmlns:msink="http://schemas.microsoft.com/ink/2010/main" type="paragraph" rotatedBoundingBox="11022,15953 11983,15997 11962,16467 11001,164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5E6A3D4-061A-4A98-B890-984ABE80D9D5}" emma:medium="tactile" emma:mode="ink">
              <msink:context xmlns:msink="http://schemas.microsoft.com/ink/2010/main" type="line" rotatedBoundingBox="11022,15953 11983,15997 11962,16467 11001,16423"/>
            </emma:interpretation>
          </emma:emma>
        </inkml:annotationXML>
        <inkml:traceGroup>
          <inkml:annotationXML>
            <emma:emma xmlns:emma="http://www.w3.org/2003/04/emma" version="1.0">
              <emma:interpretation id="{624FC2D8-0404-4FB5-939F-2D8D06CA4336}" emma:medium="tactile" emma:mode="ink">
                <msink:context xmlns:msink="http://schemas.microsoft.com/ink/2010/main" type="inkWord" rotatedBoundingBox="11022,15953 11983,15997 11962,16467 11001,16423"/>
              </emma:interpretation>
            </emma:emma>
          </inkml:annotationXML>
          <inkml:trace contextRef="#ctx0" brushRef="#br0" timeOffset="130420.7446">9443 15098 36 0,'0'0'179'0,"0"0"-11"16,0 0-10-16,0 0-10 0,0 0-4 0,0 0-7 0,0 0-1 16,0 0 3-16,0 0-5 0,0 0-1 0,0 0-6 15,-12-4-4-15,12 4-13 0,0 0 2 0,0 0-8 16,0 0-8-16,0 0 0 0,0 0-6 0,0 0-6 15,0 0-5-15,0 0-4 0,0 0-2 0,0 0-3 16,0 0-10-16,0 0-4 0,0 0-5 16,0 0-5-16,0 0-3 0,0 0-6 0,0 0 5 0,0 0 0 15,0 0 3-15,0 18-3 0,-2-9 9 16,2-9-3-16,-6 19 9 0,4-11 1 0,-2 5 2 0,-1 2 7 16,2-2 5-16,1 0-6 0,-4 3 10 0,5 5 9 15,-7-2-7-15,3-1-2 0,-1-1 6 0,1-2 1 16,2 4-7-16,-3-2 7 0,0-1-13 0,4-2 3 15,-3-1 1-15,1 2-9 0,4-2-7 0,-5-1 2 16,5 1-7-16,-3-5-8 0,0 5-2 0,1-4 0 16,2-9-5-16,-1 14-4 0,1-14-1 0,1 17-4 15,-1-10-1-15,0-7-6 0,2 14-3 0,-2-14 0 0,0 10-33 16,0-10-32-16,0 9-29 0,0-9-36 0,6 10-40 16,-6-10-35-16,5 6-41 15,-5-6-46-15,0 0-67 0,0 0-280 0,0 0-670 0,0 0 296 0</inkml:trace>
          <inkml:trace contextRef="#ctx0" brushRef="#br0" timeOffset="131479.178">9995 15359 53 0,'0'0'221'16,"0"0"-10"-16,0 0-12 0,0 0-6 0,0 0-8 15,0 0-6-15,-5 25-6 0,5-25-3 0,-4 11-10 0,4-11-2 16,-7 13-11-16,4-6-5 0,-2 4-3 0,-2 1-13 16,5-3 0-16,-1 0-5 0,1 4 0 15,-1-4-14-15,-3 1-2 0,6 1-5 0,-5-3-2 16,5-8-9-16,0 18 3 0,0-11-5 0,0-7 3 0,2 15-6 15,1-9-7-15,-3-6 4 0,6 13-10 0,-1-8-1 16,6-2-2-16,-5 2-3 0,-6-5-8 0,17 6-15 16,-6-4 5-16,0 0-5 0,0 1-5 0,1-6-3 15,2 3 0-15,-1 0-6 0,1 0 1 0,1-2-2 16,-1-1 2-16,0-2-9 0,0 0 3 0,-1-1-6 16,-1 0 3-16,5 0-11 0,-6-3 19 0,1 1-17 15,1-1 15-15,1-1-20 0,-5-2 4 0,0 1-6 16,1-2 3-16,-1 1-5 0,-1-1 0 0,-1 1 4 15,0-5 2-15,0 2-7 0,-5 2-2 0,4-2 4 16,-4 0 3-16,-2 0-4 0,0 2 4 0,0-2-10 16,-2 3 8-16,-4 0 7 0,0 0-10 0,1-2 1 15,0 4-2-15,-2 1-5 0,-3 1 6 0,-2-1 3 16,3 5-10-16,-1-1 18 0,1 0-8 0,-2 2 0 0,0-1 1 16,-1 3-11-16,1-2 6 0,11 3 2 0,-22 6-5 15,13-3 1-15,-4-1 7 0,-2 5-16 16,6 0-4-16,-5 1-39 0,4-1-22 0,-2 1-28 0,1 4-31 15,-1-1-42-15,-4 3-56 0,5-3-55 0,-6 4-323 16,-2-2-663-16,2-1 294 0</inkml:trace>
          <inkml:trace contextRef="#ctx0" brushRef="#br0" timeOffset="130966.3763">9608 15333 32 0,'0'0'175'0,"0"0"-5"15,0 0-7-15,0 0-1 0,0 0-6 0,12 11 2 16,-12-11-6-16,0 10-7 0,0-10-1 0,-5 15-2 16,5-15-6-16,-2 16-8 0,0-11-6 0,-1 6-2 15,0-1-8-15,3 0-4 0,-2-1-3 0,2-9-7 16,0 17 0-16,0-17-14 0,0 14-1 0,0-6-3 16,0-8-5-16,2 11 1 0,1-5 0 0,-3-6-7 15,7 11-5-15,-2-7-9 0,-5-4 1 0,11 7-2 0,-6-4-6 16,5 1-8-16,-10-4-2 0,15 1-6 15,-6 0-1-15,-9-1-1 0,17 0-5 0,-6-2 2 16,-11 2-2-16,17-7-8 0,-9 4 1 0,4-1-3 0,-7 0 2 16,6-3-4-16,-5 0-3 0,0 2 1 0,2-1-1 15,-4-3-1-15,3 0 0 0,-1-1 2 16,0 4-3-16,-3-5-4 0,2-1 1 0,-5 4 4 16,0-4-3-16,0 2-1 0,2-1-2 0,-2 11 4 0,-2-20-3 15,-3 11-3-15,2 2 6 0,3 7-6 0,-6-15 7 16,0 8-6-16,1-1 2 0,5 8 1 0,-9-12-3 15,4 7 0-15,5 5 8 0,-12-10-4 0,7 7 0 16,-1-3 2-16,6 6 1 0,-11-3-6 0,11 3-3 16,-11-3-3-16,11 3 6 0,0 0 3 0,-17 0 1 15,8 4-3-15,9-4-6 0,-13 6 5 16,7-3-3-16,6-3 0 0,-12 10 3 0,4-6-5 0,1 6 7 16,0-2-6-16,-1 2-1 0,2-2 4 0,1 2-2 15,-2-1 2-15,2 0-5 0,0-1-5 0,2 5-26 16,-1-4-17-16,2 0-22 0,-1-2-22 0,3-7-25 0,-2 18-26 15,2-12-37-15,0-6-36 0,2 11-65 16,-2-11-178-16,7 6-500 0,-7-6 222 0</inkml:trace>
        </inkml:traceGroup>
      </inkml:traceGroup>
    </inkml:traceGroup>
  </inkml:traceGroup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9:20.10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1BA30945-A01F-4A31-A4EB-E9A86293FE25}" emma:medium="tactile" emma:mode="ink">
          <msink:context xmlns:msink="http://schemas.microsoft.com/ink/2010/main" type="writingRegion" rotatedBoundingBox="15107,10204 15573,10204 15573,10675 15107,10675">
            <msink:destinationLink direction="with" ref="{B403D914-2371-4682-BEB2-F3CC96FB0920}"/>
            <msink:destinationLink direction="with" ref="{79AA8322-0853-4D37-848F-1FBD0726C028}"/>
          </msink:context>
        </emma:interpretation>
      </emma:emma>
    </inkml:annotationXML>
    <inkml:traceGroup>
      <inkml:annotationXML>
        <emma:emma xmlns:emma="http://www.w3.org/2003/04/emma" version="1.0">
          <emma:interpretation id="{1B3144A2-035D-4A6A-B049-7179A5A295EF}" emma:medium="tactile" emma:mode="ink">
            <msink:context xmlns:msink="http://schemas.microsoft.com/ink/2010/main" type="paragraph" rotatedBoundingBox="15107,10204 15573,10204 15573,10675 15107,106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6E37E3-B2C7-4ADD-AB6E-A3B4BA7E0D5F}" emma:medium="tactile" emma:mode="ink">
              <msink:context xmlns:msink="http://schemas.microsoft.com/ink/2010/main" type="line" rotatedBoundingBox="15107,10204 15573,10204 15573,10675 15107,10675"/>
            </emma:interpretation>
          </emma:emma>
        </inkml:annotationXML>
        <inkml:traceGroup>
          <inkml:annotationXML>
            <emma:emma xmlns:emma="http://www.w3.org/2003/04/emma" version="1.0">
              <emma:interpretation id="{4EDD1474-078C-4138-8E83-A221FE007D2D}" emma:medium="tactile" emma:mode="ink">
                <msink:context xmlns:msink="http://schemas.microsoft.com/ink/2010/main" type="inkWord" rotatedBoundingBox="15107,10204 15573,10204 15573,10675 15107,10675"/>
              </emma:interpretation>
            </emma:emma>
          </inkml:annotationXML>
          <inkml:trace contextRef="#ctx0" brushRef="#br0">783-1136 15 0,'3'-5'274'0,"-3"5"-23"0,0 0-15 0,0 0-18 16,11-6-12-16,-11 6-14 0,11 0-9 0,-11 0-10 15,17-5-13-15,-4 4-13 0,1 1-6 0,0-1-12 16,1-2-8-16,1 0-14 0,0 3-2 0,6 0-10 16,-4-1-11-16,4 2-8 0,1-1-8 0,-6-1-4 15,6 0-8-15,-6 1-7 0,0 0-3 0,-2 0-7 16,2 0-1-16,-4 0-1 0,0-1-4 0,-1-2-6 15,-2 2-12-15,-10 1-22 0,15-2-26 0,-15 2-39 16,9-5-27-16,-9 5-48 0,0 0-40 0,4-9-83 16,-4 9-159-16,0 0-464 0,-11-16 206 0</inkml:trace>
          <inkml:trace contextRef="#ctx0" brushRef="#br0" timeOffset="507.8742">806-1120 98 0,'0'0'201'0,"-5"8"-11"0,5-8-12 15,-6 12-6-15,6-12-4 0,-3 9-8 0,3-9-7 0,-3 12-10 16,3-12-9-16,-3 8-8 0,3-8-8 0,-1 14-3 16,1-14-11-16,1 9-7 0,-1-9-10 0,0 15-6 15,0-15-5-15,0 11-5 0,0-11-7 0,3 13-4 16,-3-13-4-16,1 9-2 0,-1-9-8 0,2 12-2 15,-2-12-4-15,3 9 2 0,-3-9-9 0,2 9 4 16,-2-9 2-16,4 6-2 0,-4-6-3 0,2 9 2 16,-2-9 0-16,9 3-4 0,-2 1-1 0,-1 1 0 15,-6-5-6-15,17 3 2 0,-9 0-5 0,2-3-1 16,0 3-3-16,3-2-3 0,-1 2 3 0,2-1-7 16,-1 0 0-16,-1 2-2 0,1 0-2 0,-4-4 2 15,0 2-1-15,1-2-1 0,-1 3 1 0,-1-1-2 16,-8-2 2-16,13 4-1 0,-13-4 0 0,11 2-2 0,-3 0-1 15,-8-2 3-15,8 6-3 0,-3-1 2 0,-5-5-1 16,8 6 1-16,-3-2 7 0,-5-4-6 0,6 9 0 16,-2-3 3-16,-4-6 0 0,5 10 2 15,-5-10-2-15,3 12 1 0,0-6 2 0,-3-6 2 0,0 14 7 16,1-7-10-16,-1-7 4 0,-1 13 2 0,1-13 2 16,-7 11 3-16,2-5 3 0,-4 3 5 0,0-3-1 15,-5 0-3-15,-1-4 1 0,-7 6-2 0,2-3-1 16,0 1-2-16,2-4-6 0,-4-1 3 0,4 2 4 15,-4 0-7-15,6-1-1 0,-1-2-4 0,0 1-14 16,3 2-21-16,0-3-28 0,-1 1-37 0,1 0-47 16,1 0-59-16,3-1-73 0,-3-2-281 0,13 2-594 15,-13-4 264-15</inkml:trace>
        </inkml:traceGroup>
      </inkml:traceGroup>
    </inkml:traceGroup>
  </inkml:traceGroup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51:53.26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769DA87-C213-43CE-BB2A-8A99B4608743}" emma:medium="tactile" emma:mode="ink">
          <msink:context xmlns:msink="http://schemas.microsoft.com/ink/2010/main" type="writingRegion" rotatedBoundingBox="12613,12934 14844,13083 14807,13623 12577,13474">
            <msink:destinationLink direction="with" ref="{B403D914-2371-4682-BEB2-F3CC96FB0920}"/>
            <msink:destinationLink direction="with" ref="{79AA8322-0853-4D37-848F-1FBD0726C028}"/>
          </msink:context>
        </emma:interpretation>
      </emma:emma>
    </inkml:annotationXML>
    <inkml:traceGroup>
      <inkml:annotationXML>
        <emma:emma xmlns:emma="http://www.w3.org/2003/04/emma" version="1.0">
          <emma:interpretation id="{C034683F-8436-416B-8231-7444E311531E}" emma:medium="tactile" emma:mode="ink">
            <msink:context xmlns:msink="http://schemas.microsoft.com/ink/2010/main" type="paragraph" rotatedBoundingBox="12613,12934 14844,13083 14807,13623 12577,134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E4B837D-9B94-49AA-8B0F-443ED10E8F44}" emma:medium="tactile" emma:mode="ink">
              <msink:context xmlns:msink="http://schemas.microsoft.com/ink/2010/main" type="line" rotatedBoundingBox="12613,12934 14844,13083 14807,13623 12577,13474"/>
            </emma:interpretation>
          </emma:emma>
        </inkml:annotationXML>
        <inkml:traceGroup>
          <inkml:annotationXML>
            <emma:emma xmlns:emma="http://www.w3.org/2003/04/emma" version="1.0">
              <emma:interpretation id="{C4F95C59-34E0-4DC7-AB37-9C5D5034FB08}" emma:medium="tactile" emma:mode="ink">
                <msink:context xmlns:msink="http://schemas.microsoft.com/ink/2010/main" type="inkWord" rotatedBoundingBox="12613,12934 14844,13083 14807,13623 12577,13474"/>
              </emma:interpretation>
            </emma:emma>
          </inkml:annotationXML>
          <inkml:trace contextRef="#ctx0" brushRef="#br0">-72 2999 129 0,'0'0'198'0,"0"0"-13"15,0 0-12-15,0 0-3 0,8-6-14 0,-8 6-3 16,0 0-13-16,0 0-3 0,0 0-10 0,4-10-2 16,-4 10-5-16,0 0-13 0,0 0-3 0,2-8-4 15,-2 8-8-15,0 0 4 0,0 0-8 0,0 0-2 0,0 0-7 16,0 0-6-16,0 0-8 0,0 0-3 16,0 0-12-16,0 0-2 0,0 0-7 0,0 0-5 0,3-7-3 15,-3 7-5-15,0 0 0 0,0 0-6 0,0 0 4 16,0 0 3-16,0 0-2 0,-9 26 5 0,9-26 3 15,-5 15-3-15,2-8-4 0,-2 5 7 0,1-2 3 16,1 3-1-16,-2 0 2 0,5 0-2 0,-5 1 7 16,5-1-3-16,0 1 6 0,-2 0 4 0,2 1-3 15,-2-2-2-15,2 1 4 0,0-1-7 16,2 1 5-16,-4-2 3 0,4 3-2 0,0-3-3 0,-2-2 2 16,0-1-7-16,3 3-2 0,-3-12-1 0,-3 18 0 0,3-11-2 15,0-7-4-15,0 16-5 0,0-16-5 16,-2 10-3-16,2-10-3 0,-2 14 7 0,2-14-3 15,-2 11 0-15,-1-5-1 0,3-6 1 0,-2 9-5 0,2-9-3 16,-7 8-2-16,7-8-24 0,-5 5-20 0,5-5-14 16,0 0-22-16,-8 11-18 0,8-11-29 0,-4 5-30 15,4-5-30-15,0 0-39 0,0 0-64 0,0 0-273 16,0 0-598-16,0 0 265 0</inkml:trace>
          <inkml:trace contextRef="#ctx0" brushRef="#br0" timeOffset="917.3127">944 3011 244 0,'0'0'265'0,"0"0"-7"0,0 0-17 0,0 0-16 0,0 0-16 16,7-10-9-16,-7 10-10 0,0 0-13 0,8-2-6 15,-8 2-9-15,0 0-7 0,15 0-11 0,-7-3-3 16,-8 3-5-16,20 3-8 0,-8-3-6 0,0-3-4 15,5 3-14-15,-3 0-2 0,1 0-10 0,-4 0-14 16,1 0-8-16,-12 0-7 0,21 3-10 16,-8-3 12-16,-1 0-19 0,2 0 4 0,-4 0-10 0,1 0-1 15,-11 0-8-15,18 0-3 0,-18 0-5 16,14 0-16-16,-14 0-21 0,9 2-8 0,-9-2-23 0,0 0-28 16,11-2-20-16,-11 2-39 0,0 0-32 0,0 0-32 15,0 0-24-15,0 0-56 0,0 0-215 0,0 0-531 16,0 0 235-16</inkml:trace>
          <inkml:trace contextRef="#ctx0" brushRef="#br0" timeOffset="1482.0018">997 2993 98 0,'0'0'222'0,"-11"2"-8"0,3 2-9 15,8-4-16-15,-10 6-11 0,3-1-6 0,-1 1-4 16,2-2-12-16,-2 2-2 0,2-2-12 0,-3 2-8 15,2-1-14-15,0 4-6 0,-4-2-5 0,6 0-12 16,-1 1-7-16,0 1-6 0,1-4-10 0,0 1-2 16,-1 0-9-16,6-6-6 0,-6 14-6 0,4-7-1 15,2-7-5-15,-5 13-7 0,3-6-1 0,2-7 1 16,-2 11-6-16,2-11 0 0,-3 12-7 0,3-12 1 16,3 12-2-16,-3-12-3 0,5 8 4 0,0-3-7 0,-5-5 4 15,13 8-5-15,-5-5-3 0,1 1-1 16,4-2 1-16,-4 2-2 0,1-1-3 0,3-1 3 15,3 0-2-15,-5-2 1 0,3 2-6 0,-3 0 1 0,-11-2 0 16,15 3 2-16,-8-2-6 0,-7-1 2 16,13 1-2-16,-13-1 2 0,7 5-5 0,-7-5 2 15,9 3 4-15,-9-3-5 0,0 0-3 0,8 4 3 0,-8-4 2 16,8 8-1-16,-8-8 0 0,2 6-1 0,-2-6 5 16,4 9 1-16,-4-9-4 0,3 11 8 0,-3-11-5 15,2 10-1-15,-2-10 2 0,3 15 2 0,-3-9 1 16,0-6-2-16,0 18 2 0,1-9 2 0,-1-9-3 15,-2 16 6-15,0-6-4 0,0 0 4 0,-1-1 4 16,3 3-6-16,-5-2 6 0,1-1-3 0,-1-1 4 0,1 2 2 16,-4-1 1-16,-1 2 5 0,-1-1 2 15,1-2 0-15,-1-1 7 0,-1 2-1 0,1-2-4 16,-3 2 0-16,2-6-6 0,-1 4 1 0,2-5-3 16,1 3 2-16,1-1-11 0,-4-4 9 0,12 0-7 0,-17 3-6 15,11-1 0-15,6-2-11 0,-16-3-20 0,16 3-28 16,-14-2-25-16,14 2-39 0,-11-5-50 15,11 5-54-15,-6-8-88 0,6 8-238 0,-2-15-586 0,4 5 259 16</inkml:trace>
          <inkml:trace contextRef="#ctx0" brushRef="#br0" timeOffset="526.993">161 3232 61 0,'0'0'210'0,"0"0"-3"15,0 0-6-15,6 13-10 0,-6-13-11 16,0 0-9-16,-4 19-11 0,4-19-4 0,-2 14-7 15,-1-4-11-15,0-3-8 0,1 2-4 0,-1-1-8 0,3-8-8 16,-2 16-9-16,2-7-3 0,0-9-7 0,5 15-3 16,-5-5-7-16,0-4 1 0,0-6-4 15,6 12-2-15,-2-6-1 0,0-1-5 0,5-1-3 0,-1 1-5 16,2-4-7-16,4 2-3 0,-2-1-9 0,2-4-3 16,3 0 2-16,0 1-9 0,0-2 3 0,6-4-6 15,-4 2-6-15,3-5 0 0,0 2-2 0,-3-2-4 16,-1-1 1-16,-2 2 0 0,2-4-6 0,-4 2 3 15,-2-2-9-15,-2 1 6 0,2-5-2 0,-3 4-4 16,-3 1 4-16,3 0-13 0,-3-1 4 0,-5-1 3 16,4 2 0-16,-5-3-1 0,0 2-8 0,-3 1 6 15,0 0 0-15,-3 0-1 0,-1-1 4 0,1 2-3 16,-3 1-1-16,2-2-1 0,-2 3 4 0,0 0-6 0,-2 3 5 16,0-3-1-16,2 5-1 0,-3-2-2 15,-1 1 10-15,1 3-10 0,1-2-2 0,-2 4 2 16,-1-2-2-16,0 0 3 0,-1 4 3 0,2-2-10 0,2 2 7 15,-1 3-2-15,1-4 3 0,0 4-1 0,0 1-3 16,-4 2 4-16,6-1-5 0,-2-1 3 0,0 3 8 16,2-2-7-16,-1 0 2 0,4 2-19 15,-5-3-8-15,5 4-21 0,-5-1-22 0,8-1-30 0,-5 2-35 16,5-1-29-16,-1-2-44 0,4-7-62 0,-4 10-202 16,4-10-509-16,0 0 226 0</inkml:trace>
          <inkml:trace contextRef="#ctx0" brushRef="#br0" timeOffset="15148.1368">1567 3068 30 0,'0'0'234'0,"6"-3"-11"0,-6 3-18 0,0 0-20 0,9-3-14 0,-9 3-12 15,0 0-12-15,0 0-6 0,11-4-14 0,-11 4-5 16,0 0-8-16,0 0-11 0,0 0-6 0,0 0-10 15,0 0-4-15,0 0-1 0,0 0-2 16,0 0-2-16,0 0-1 0,0 0-1 0,0 0-6 16,0 0-1-16,-4 20-4 0,4-20-1 0,-2 14-1 15,2-14 3-15,-3 13-6 0,1-5 3 0,1 4-3 0,-3-3-6 16,0 4 2-16,3 0 9 0,-2 1-8 0,0-1 3 16,-1-2-3-16,2 6-1 0,1-3 3 0,-2 1-2 15,0-3-4-15,3 2 0 0,-3 0 3 0,3 0-3 16,-1 0-3-16,-1-4-2 0,2 5-5 0,0-3 3 0,0 1-7 15,3 0-6-15,-3 1-1 0,3-3 6 16,-3-1-13-16,1-1 1 0,0 0 0 0,-1-9-6 16,0 16-2-16,0-16 13 0,-1 13-14 0,1-13-8 0,0 11-15 15,0-11-23-15,0 11-19 0,0-11-19 0,0 0-15 16,-1 10-26-16,1-10-26 0,0 0-38 0,0 0-51 16,0 0-56-16,0 0-270 0,0 0-594 0,0 0 263 15</inkml:trace>
          <inkml:trace contextRef="#ctx0" brushRef="#br0" timeOffset="15675.6589">1788 3307 200 0,'2'10'215'0,"-2"-10"-9"0,0 11-6 0,1-2-5 16,-1-9-11-16,0 15-8 0,3-5-7 0,-3-10-11 15,1 13-11-15,-1-3-4 0,2 2-11 0,0-3-7 16,-2-9-3-16,4 16-10 0,-1-7-8 0,-1-3-8 0,-2-6-6 16,5 15-4-16,1-9-6 0,-1-2-2 15,0 2-10-15,1-1-1 0,1 1-8 0,-7-6-2 0,17 4-8 16,-6-2 0-16,0 0-7 0,2-2-5 16,2-2 0-16,-2 0-5 0,2 0-2 0,0-3-7 0,5-3 1 15,-6 4-2-15,2-2-6 0,-3-3 0 16,2 2-1-16,0-2 1 0,-5-1-5 0,2 2-2 0,-3-3-2 15,0 1 0-15,0-1 2 0,-3 1-3 16,1-1-2-16,-4-2 3 0,0 2-6 0,0 1 2 16,-2-4 3-16,-1 5-5 0,-4-1 1 0,4 10 4 0,-3-21-4 15,0 11 0-15,-5-1-1 0,-1 2 4 0,1 0 0 16,2 3 3-16,-3-1 2 0,2 2 2 0,-1 1-3 16,1-2 0-16,7 6 7 0,-18-6-5 0,11 3-3 15,7 3 1-15,-18-2-1 0,9 2 1 0,9 0 5 16,-19 2-7-16,6-2 2 0,1 4 0 0,-2-3-6 15,2 4 5-15,-1 0-5 0,2-1 0 0,-2 2 3 0,1-1-1 16,2-1 3-16,-2 2-7 0,2 1 5 16,2-2-4-16,-1 1 4 0,3-1-11 0,-2 2-13 15,0-1-15-15,2-2-22 0,6-4-28 0,-9 11-27 16,1-7-38-16,5 2-42 0,3-6-46 0,-5 6-280 0,5-6-558 16,0 0 247-16</inkml:trace>
        </inkml:traceGroup>
      </inkml:traceGroup>
    </inkml:traceGroup>
  </inkml:traceGroup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7:53.54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9D4716D-9D1A-4E81-B0DA-3D8990C6121D}" emma:medium="tactile" emma:mode="ink">
          <msink:context xmlns:msink="http://schemas.microsoft.com/ink/2010/main" type="writingRegion" rotatedBoundingBox="14495,9149 15049,9149 15049,9406 14495,9406">
            <msink:destinationLink direction="with" ref="{B403D914-2371-4682-BEB2-F3CC96FB0920}"/>
            <msink:destinationLink direction="with" ref="{79AA8322-0853-4D37-848F-1FBD0726C028}"/>
          </msink:context>
        </emma:interpretation>
      </emma:emma>
    </inkml:annotationXML>
    <inkml:traceGroup>
      <inkml:annotationXML>
        <emma:emma xmlns:emma="http://www.w3.org/2003/04/emma" version="1.0">
          <emma:interpretation id="{12174739-0DB0-4D5D-9D41-9797F277B987}" emma:medium="tactile" emma:mode="ink">
            <msink:context xmlns:msink="http://schemas.microsoft.com/ink/2010/main" type="paragraph" rotatedBoundingBox="14495,9149 15049,9149 15049,9406 14495,94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DB2B91D-C929-419B-B7BB-60BAF6C3D023}" emma:medium="tactile" emma:mode="ink">
              <msink:context xmlns:msink="http://schemas.microsoft.com/ink/2010/main" type="line" rotatedBoundingBox="14495,9149 15049,9149 15049,9406 14495,9406"/>
            </emma:interpretation>
          </emma:emma>
        </inkml:annotationXML>
        <inkml:traceGroup>
          <inkml:annotationXML>
            <emma:emma xmlns:emma="http://www.w3.org/2003/04/emma" version="1.0">
              <emma:interpretation id="{309CF8FA-AB16-4B62-ABDD-D1FB833A5357}" emma:medium="tactile" emma:mode="ink">
                <msink:context xmlns:msink="http://schemas.microsoft.com/ink/2010/main" type="inkWord" rotatedBoundingBox="14495,9149 15049,9149 15049,9406 14495,9406"/>
              </emma:interpretation>
            </emma:emma>
          </inkml:annotationXML>
          <inkml:trace contextRef="#ctx0" brushRef="#br0">204-2185 159 0,'0'0'187'0,"-15"-3"-15"16,15 3-18-16,-15-1-12 0,15 1-11 0,-15 7-11 15,8-3-4-15,1-1-10 0,-3 3-5 0,2-1-10 16,1 5-2-16,0-3-6 0,0 1-6 0,2-1-1 16,2 4-1-16,-2-2-3 0,4-9-1 0,3 21 1 15,-1-12 1-15,3 0-5 0,2 3 1 0,3-6-4 16,2 7-7-16,1-7-1 0,7 3-6 0,-3-3-4 16,6 0-5-16,1 1 0 0,12-1-6 0,-9-2 1 0,-1-3-5 15,1-1-1-15,0-1-4 0,-1-1-4 0,0-2 4 16,-2-2-6-16,-2-2 4 0,1-1-4 0,-1 2-3 15,-1-5 4-15,-2 0-4 0,-3-1-1 0,3-3 3 16,-7 4-4-16,-1-3 0 0,-2 3-1 0,1-1-3 16,-5-1 0-16,1 1 0 0,-2 3-6 0,-7-2 1 15,3 12 2-15,-7-20-1 0,-2 10-6 0,1 1 4 16,-5 3-14-16,-1-3-19 0,0 6-17 0,-2-2-18 16,-1 4-28-16,0-2-31 0,3 3-29 0,0 0-39 15,0 3-224-15,2-3-445 0,2 1 198 0</inkml:trace>
        </inkml:traceGroup>
      </inkml:traceGroup>
    </inkml:traceGroup>
  </inkml:traceGroup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9:06.23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A696C410-E980-40F9-AD60-4E7C5B367655}" emma:medium="tactile" emma:mode="ink">
          <msink:context xmlns:msink="http://schemas.microsoft.com/ink/2010/main" type="writingRegion" rotatedBoundingBox="11130,10141 12005,10049 12181,11724 11306,11816">
            <msink:destinationLink direction="with" ref="{79AA8322-0853-4D37-848F-1FBD0726C028}"/>
          </msink:context>
        </emma:interpretation>
      </emma:emma>
    </inkml:annotationXML>
    <inkml:traceGroup>
      <inkml:annotationXML>
        <emma:emma xmlns:emma="http://www.w3.org/2003/04/emma" version="1.0">
          <emma:interpretation id="{9C441461-BA97-479D-A17C-CF7422B2953E}" emma:medium="tactile" emma:mode="ink">
            <msink:context xmlns:msink="http://schemas.microsoft.com/ink/2010/main" type="paragraph" rotatedBoundingBox="11130,10141 12005,10049 12047,10450 11172,105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44843A9-A166-4832-A14D-BB8E4F9F98FE}" emma:medium="tactile" emma:mode="ink">
              <msink:context xmlns:msink="http://schemas.microsoft.com/ink/2010/main" type="line" rotatedBoundingBox="11130,10141 12005,10049 12047,10450 11172,10542"/>
            </emma:interpretation>
          </emma:emma>
        </inkml:annotationXML>
        <inkml:traceGroup>
          <inkml:annotationXML>
            <emma:emma xmlns:emma="http://www.w3.org/2003/04/emma" version="1.0">
              <emma:interpretation id="{E190050A-1524-4964-A5F0-D4F1DE2DA050}" emma:medium="tactile" emma:mode="ink">
                <msink:context xmlns:msink="http://schemas.microsoft.com/ink/2010/main" type="inkWord" rotatedBoundingBox="11130,10141 12005,10049 12047,10450 11172,10542"/>
              </emma:interpretation>
            </emma:emma>
          </inkml:annotationXML>
          <inkml:trace contextRef="#ctx0" brushRef="#br0">9569 9378 154 0,'0'0'164'0,"0"0"-9"0,0 0-17 0,0 0-2 16,0 0-9-16,0 0-11 0,0 0 0 0,0 0-12 15,0 0-3-15,-2-13-4 0,2 13-10 0,0 0 4 0,0 0-7 16,0 0-3-16,2-8 0 0,-2 8-6 16,0 0-6-16,8-6-2 0,-8 6-5 0,0 0-6 0,7-8 2 15,-7 8-6-15,0 0-1 0,7-8-5 0,-7 8-6 16,5-7-3-16,-5 7-2 0,9-4-4 0,-1-1-5 16,-8 5-1-16,9-8-3 0,-2 6-1 0,0-4 1 15,-1 1-5-15,3 3 6 0,-2-3-1 0,2 0-4 16,3 2-1-16,-4 0 3 0,3-1-3 0,-3 2 3 15,4-2 0-15,-3-1-1 0,-1 2-1 0,1 0 5 16,-2 0-3-16,-7 3-3 0,17-3 2 0,-12 0-1 16,-5 3-3-16,12-2 5 0,-12 2-6 0,9-4 0 15,-9 4-5-15,0 0-2 0,0 0 1 0,0 0-2 16,14 4 1-16,-14-4-1 0,0 0-4 0,3 7 5 16,-3-7-4-16,0 0-1 0,0 15 1 0,0-15 2 15,-3 12-1-15,-1-3-1 0,2-2 1 0,-3 5 1 16,2-3-3-16,-3 2 5 0,3 2-1 0,-5-3 7 0,2 4-3 15,-2-3-2-15,2-1 1 0,-2 2 1 16,-1 1 2-16,-2-1 0 0,5-1-2 0,-4 1 2 0,1-2 0 16,0 1 1-16,-2 2 1 0,2-3-4 0,-1 2 0 15,1-3 0-15,-3 3 4 0,4-3-3 16,-3 0-2-16,1 0-2 0,-2 0 1 0,5 0 5 0,-5-3-1 16,2 3 3-16,3-3-6 0,0 0 1 0,2 0-2 15,0-2 4-15,5-4-3 0,-14 9-1 0,10-3 1 16,4-6-5-16,-10 5 3 0,10-5-3 0,-7 6 0 15,7-6-1-15,-8 4 2 0,8-4 0 0,0 0-1 16,0 0 2-16,-7 6 0 0,7-6 1 0,0 0 1 16,0 0 2-16,0 0 3 0,0 0 3 0,0 0 8 15,0 0-4-15,0 0 0 0,0 0-4 0,0 0 0 16,0 0-1-16,0 0 0 0,0 0-3 0,0 0 3 16,0 0-6-16,0 0-1 0,0 0 2 0,32-14-3 15,-32 14 1-15,18-5-1 0,-5 5-1 0,-2 0 4 16,4-2 1-16,-1 2-4 0,0 0 5 0,3 0-1 0,0-3 3 15,-3 6-3-15,3-3-1 0,-1 0-1 16,-1 0 7-16,-1 0-3 0,1 0 0 0,-6-3 1 0,-9 3-7 16,20 3 2-16,-11-6 0 0,-9 3 2 15,14 3-4-15,-14-3 2 0,14 0-6 0,-14 0 0 16,11 0-1-16,-11 0 3 0,9 0 0 0,-9 0-1 0,0 0-6 16,10 0 7-16,-10 0-3 0,0 0-1 0,0 0 1 15,9 5 0-15,-9-5 1 0,0 0-3 0,0 0-13 16,5 8-10-16,-5-8-16 0,0 0-8 0,3 8-21 15,-3-8-26-15,0 0-23 0,0 0-24 0,0 0-21 16,0 0-18-16,0 0-35 0,0 0-71 0,0 0-144 16,0 0-465-16,0 0 206 0</inkml:trace>
          <inkml:trace contextRef="#ctx0" brushRef="#br0" timeOffset="434.9636">10072 9471 250 0,'0'0'239'0,"0"0"-16"0,0 0-26 0,0 0-18 16,0 0-23-16,0 0-17 0,0 0-13 0,0 0-11 0,0 0-8 15,0 0-7-15,0 0-10 0,0 0-6 16,0 0-3-16,0 0-7 0,-9 32-2 0,9-32 3 0,-3 13-4 16,0-5-5-16,3-8-4 0,-2 14-4 0,2-7-2 15,0-7 0-15,0 14 1 0,2-8 2 0,-2-6 1 16,6 9 5-16,0-3-1 0,-6-6 2 0,10 7-2 15,-3-2 1-15,3 0-6 0,-3-4-5 0,3 1-1 16,2-2-5-16,2 1-3 0,-3-2-9 0,4-1 1 16,-2-1-3-16,1-1-3 0,0-2-3 0,-2 1-4 15,2-1 1-15,0-2-7 0,-1 1 2 0,1-2 3 16,-2-1-8-16,-1 1 6 0,0-3-9 0,-2 0 1 16,1-1 1-16,-4 1-3 0,2-2-2 0,-1 2 4 15,-5-4-3-15,1 1-2 0,-1 0-5 0,-2 0-3 16,0 0 6-16,0 2-4 0,0-1-2 0,-5 2 3 15,0 1 2-15,-1 0-4 0,0 1-3 16,1 4 1-16,5 6-2 0,-11-10 1 0,4 7 2 0,0-1 0 16,-5 1-4-16,12 3 4 0,-17 0-1 0,3 0-3 0,1 1 1 15,4 1-10-15,-5 3-5 0,5-1-18 0,-4 2-19 16,1-3-20-16,1 4-27 0,-2 1-29 0,1 3-37 16,3-3-33-16,1-3-53 0,2 2-210 0,-2-1-503 15,3 0 222-15</inkml:trace>
        </inkml:traceGroup>
      </inkml:traceGroup>
    </inkml:traceGroup>
    <inkml:traceGroup>
      <inkml:annotationXML>
        <emma:emma xmlns:emma="http://www.w3.org/2003/04/emma" version="1.0">
          <emma:interpretation id="{D1554A3B-1576-4E03-9919-91AE5D9CEC14}" emma:medium="tactile" emma:mode="ink">
            <msink:context xmlns:msink="http://schemas.microsoft.com/ink/2010/main" type="paragraph" rotatedBoundingBox="11341,11253 12140,11235 12152,11743 11352,117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BCE42D-B0AC-4CF9-8CD9-D9D8D76203ED}" emma:medium="tactile" emma:mode="ink">
              <msink:context xmlns:msink="http://schemas.microsoft.com/ink/2010/main" type="line" rotatedBoundingBox="11341,11253 12140,11235 12152,11743 11352,11761"/>
            </emma:interpretation>
          </emma:emma>
        </inkml:annotationXML>
        <inkml:traceGroup>
          <inkml:annotationXML>
            <emma:emma xmlns:emma="http://www.w3.org/2003/04/emma" version="1.0">
              <emma:interpretation id="{0BA344BF-C905-4A47-A494-754615243B33}" emma:medium="tactile" emma:mode="ink">
                <msink:context xmlns:msink="http://schemas.microsoft.com/ink/2010/main" type="inkWord" rotatedBoundingBox="11341,11253 12140,11235 12152,11743 11352,11761"/>
              </emma:interpretation>
            </emma:emma>
          </inkml:annotationXML>
          <inkml:trace contextRef="#ctx0" brushRef="#br0" timeOffset="45748.6696">9871 10402 185 0,'0'0'169'0,"0"0"1"0,0 0-13 0,0 0-16 15,-5-16-9-15,5 16-7 0,0 0-5 0,0 0-5 16,0 0-5-16,0 0-2 0,0 0-3 0,0 0-5 0,0 0-2 16,0 0-6-16,0 0-6 0,0 0-3 15,0 0-9-15,0 0-9 0,0 0-11 0,0 0 2 16,0 0-6-16,0 0-7 0,0 0 3 0,0 0 1 0,0 0-5 15,-22 18 2-15,22-18-3 0,-9 10-2 0,-1-3-1 16,4-1 1-16,-2 3 2 0,1 1-1 16,-6-1-6-16,7 1 0 0,-6 2 1 0,5 1-5 0,-2-2 2 15,-2 0-6-15,5 2 2 0,-5 0 0 0,5 0-2 16,-2 1-1-16,2-3 0 0,-2 2-2 0,5 0-3 16,-3 0 2-16,-2 0 2 0,6 0-5 0,2 2 0 15,-3-4 1-15,3 5 0 0,3-2-1 0,-3 0 3 16,2 0 1-16,3-1 0 0,4 0-1 0,2 0-2 15,-2-1 0-15,0-1-4 0,1 0-4 0,-1 0 8 16,2-3-4-16,-5 0-1 0,6-3-2 0,-5 4-1 16,-1-3 2-16,3 0 3 0,-4-2-5 0,1 1-1 15,2 1 2-15,-3-2-7 0,-5-4 2 0,12 6 5 16,-7-3-8-16,-5-3 0 0,6 6 1 0,-6-6-1 0,0 0 1 16,11 3 5-16,-11-3-5 0,0 0 0 0,11 3 2 15,-11-3 0-15,0 0-1 0,12-3-1 16,-12 3 2-16,14-3-3 0,-6-1 2 0,-8 4 1 0,12-9-3 15,-5 7-3-15,2-4 7 0,-6-1-5 0,6 1-1 16,-1-2 0-16,-3 3-2 0,1-3 6 0,-1 2-5 16,2-3 2-16,-2 1 0 0,-2 2 4 0,-3 6-8 15,7-16 2-15,-3 5-4 0,-4 6 3 0,3-5 6 16,-3 10-7-16,2-14-2 0,-2 14 5 0,-2-14-5 16,2 14-1-16,0-12 4 0,0 12-1 0,-3-13 1 15,3 13-1-15,-4-11-4 0,4 11 6 0,-5-11-6 16,5 11 4-16,-10-5-1 0,3 0 1 0,7 5-5 15,-10-4 0-15,10 4 1 0,-9-7 2 0,9 7 0 16,-12-2 1-16,12 2 0 0,-14-3-3 0,14 3 12 16,-13-2-12-16,13 2 2 0,-11 0 2 0,11 0-3 15,-17 0-2-15,17 0 0 0,-12 2 6 0,12-2-5 16,-14 5 2-16,14-5-2 0,-11 5 3 0,3 0 0 16,8-5-3-16,-12 6 5 0,7-1 0 0,5-5-3 15,-12 8 3-15,10-2-3 0,2-6-2 0,-5 11 7 16,5-11-4-16,-7 10 4 0,7-10-5 0,-2 11-17 15,2-11-15-15,-6 10-26 0,6-10-30 0,-2 11-35 0,2-11-43 16,-3 10-40-16,3-10-70 0,0 0-192 16,0 0-508-16,8 12 225 0</inkml:trace>
          <inkml:trace contextRef="#ctx0" brushRef="#br0" timeOffset="46418.5398">10206 10628 146 0,'0'0'224'16,"0"0"-20"-16,0 0-15 0,-12-7-14 0,12 7-9 15,0 0-9-15,0 0-10 0,0 0-10 0,-16 15-6 16,10-10-7-16,6-5-7 0,-5 11-3 0,-1-2-5 15,3-2-7-15,-2 2-6 0,2-2-7 0,2 3-2 0,-1 1-5 16,-1 3-2-16,0-3-2 0,3-1-4 16,-2 2-4-16,2-3-5 0,2 4 1 0,1-2-7 15,-3-2 1-15,4 0 1 0,-2 0-4 0,4-2 0 0,-1 1-4 16,1-2-1-16,-1 1-3 0,1 1-1 0,3-2-2 16,-4 1-1-16,1-2 0 0,2-1-6 15,4 1 1-15,-2-1-5 0,-1-2-2 0,0-1-5 0,1 2-4 16,2-3 7-16,0 0-2 0,0 0-5 0,0-4 2 15,0 1-7-15,-1-3-3 0,5 0-2 0,-5 0 3 16,1-3-3-16,0 1 1 0,1-1-2 0,-2-3 2 16,-2 1-8-16,8-5 0 0,-9 3 3 0,1 0-5 15,4-5 0-15,-9 4 3 0,1-2-1 0,0 1 4 16,-1 3-11-16,-4-3 11 0,2 0-9 0,-2 0 4 16,-2 1-3-16,2 0 1 0,-3 1 0 0,-1-1-3 15,-1 5 2-15,0-4 2 0,-1 3-8 0,0-1-4 16,0 4 6-16,-2 0-2 0,3 1 7 0,-4-1-3 15,1 2 10-15,-1 2-16 0,1-2-1 0,-1 1 2 16,0 1 2-16,9 3-3 0,-22 0 2 0,11 6-2 16,-5-5 2-16,5 0 3 0,-3 4-10 0,-1 0-14 15,5 1-18-15,-4-1-21 0,2 1-26 0,-2 4-35 16,0-4-33-16,2 4-46 0,2-3-67 0,-4 0-261 0,-1-1-573 16,8-2 254-16</inkml:trace>
        </inkml:traceGroup>
      </inkml:traceGroup>
    </inkml:traceGroup>
  </inkml:traceGroup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54:35.75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792EF787-E7E6-4846-B51F-FCB7469065FE}" emma:medium="tactile" emma:mode="ink">
          <msink:context xmlns:msink="http://schemas.microsoft.com/ink/2010/main" type="writingRegion" rotatedBoundingBox="17777,7954 29592,7714 29687,12399 17872,12639"/>
        </emma:interpretation>
      </emma:emma>
    </inkml:annotationXML>
    <inkml:traceGroup>
      <inkml:annotationXML>
        <emma:emma xmlns:emma="http://www.w3.org/2003/04/emma" version="1.0">
          <emma:interpretation id="{03272496-93BE-4C6F-B561-AF7A09783121}" emma:medium="tactile" emma:mode="ink">
            <msink:context xmlns:msink="http://schemas.microsoft.com/ink/2010/main" type="paragraph" rotatedBoundingBox="17759,8099 29134,7599 29183,8715 17808,92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B8163F-5C9B-481E-B86F-9455E6FC9A32}" emma:medium="tactile" emma:mode="ink">
              <msink:context xmlns:msink="http://schemas.microsoft.com/ink/2010/main" type="line" rotatedBoundingBox="17759,8099 29134,7599 29183,8715 17808,9215"/>
            </emma:interpretation>
          </emma:emma>
        </inkml:annotationXML>
        <inkml:traceGroup>
          <inkml:annotationXML>
            <emma:emma xmlns:emma="http://www.w3.org/2003/04/emma" version="1.0">
              <emma:interpretation id="{816C35CF-90EE-4542-AC36-599B69533460}" emma:medium="tactile" emma:mode="ink">
                <msink:context xmlns:msink="http://schemas.microsoft.com/ink/2010/main" type="inkWord" rotatedBoundingBox="17759,8099 21378,7940 21425,9010 17806,9169"/>
              </emma:interpretation>
            </emma:emma>
          </inkml:annotationXML>
          <inkml:trace contextRef="#ctx0" brushRef="#br0">16328 7646 11 0,'0'0'182'0,"0"0"-17"15,0 0-13-15,0 0-15 0,0 0-5 0,-1-9-10 16,1 9-11-16,0 0-3 0,0 0-4 0,0 0-10 0,0 0-2 15,0 0-9-15,0 0-4 0,0 0-6 0,-5-7-7 16,5 7-4-16,0 0-7 0,0 0-4 0,-9-7-6 16,9 7-12-16,0 0 5 0,-8-6-6 0,8 6-4 15,-10-2 3-15,10 2-3 0,0 0-5 16,-19 0-2-16,19 0-3 0,-15 2 5 0,15-2-1 0,-17 1-2 16,9 2-5-16,8-3 4 0,-15 2-2 0,7-1 1 15,8-1 2-15,-15 6-7 0,8-5 3 0,7-1-1 16,-15 5 1-16,8-3-4 0,7-2-6 0,-11 4 2 15,11-4 3-15,-9 8-1 0,5-3-1 0,4-5 0 16,-8 6-4-16,8-6 3 0,-8 10-4 0,8-10 0 16,-2 9 0-16,2-9-1 0,-4 8 2 0,4-8 1 0,-2 12-1 15,2-12 2-15,0 13-1 0,0-13 1 16,3 11-5-16,-3-11 5 0,5 12-1 0,-1-3-3 16,0-3 5-16,-1 0 3 0,2 1-8 0,-1 1 5 0,2-2 2 15,1 1-2-15,-2 1 0 0,0-3-3 0,1 1 2 16,1 0 2-16,-1 2 2 0,1-3-1 0,-1 2-2 15,4 0 4-15,2 1-2 0,-5-2 3 0,4 1-1 16,3 1-1-16,-5-1 1 0,7-2 3 0,-3 2-4 16,1-1 2-16,0 0 3 0,3-1-4 0,4 4 1 15,-5-3 1-15,-1 0 0 0,0-2 0 0,-1 2-1 16,1 0-1-16,-4-1-3 0,2 1 0 0,0-2 4 16,1-1 1-16,-1 3-1 0,-5-4-1 0,2 2 0 15,-3-1 0-15,-7-3 1 0,14 4-1 0,-6 0-4 16,-8-4 0-16,10 6-2 0,-5-3 5 0,-5-3-6 15,8 6 3-15,-8-6 0 0,11 10 0 0,-7-10-2 16,-4 0 1-16,8 12 0 0,-4-5 3 0,-1-2-5 16,-3-5 2-16,5 13-1 0,-3-7-1 0,0 3 3 0,-2-9-2 15,2 19 2-15,-2-11-3 0,0 1 3 16,-2 2 3-16,0 1-3 0,-3 1 0 0,3-4 5 16,-5 4-1-16,1-3-1 0,-2 1 4 0,1-2-4 0,-3 2-1 15,1-2 0-15,-3 2 6 0,3-2-6 0,-1-1 3 16,-2 1-4-16,2 0 5 0,-1-1 2 0,-1 0-4 15,0-2-1-15,5-4 5 0,-8 4-3 0,4 1 0 16,-1-2 7-16,2-3-6 0,-3-1 3 0,1 2-2 16,-3-2 2-16,2-1 1 0,0 0-1 0,-1-1 4 15,2-3 0-15,-1-1-1 0,0 1-3 0,-1 2 1 16,1-4-3-16,-1-3 1 0,2 4-5 0,-2-1-1 16,1-1 5-16,2-2-2 0,-1 0-3 0,0 1 1 15,3-1-1-15,2 1-2 0,0-2 2 0,1 2-4 16,0-1 0-16,3-3 1 0,-3 3-1 0,4 0-3 15,2 9 2-15,0-17-2 0,-3 10-1 0,3 7 5 16,4-15-5-16,0 6-1 0,-4 9-8 0,3-12-10 16,-3 12-19-16,5-9-24 0,-5 9-22 0,5-4-32 0,-5 4-31 15,0 0-33-15,13-2-51 0,-13 2-256 16,0 0-524-16,22 4 232 0</inkml:trace>
          <inkml:trace contextRef="#ctx0" brushRef="#br0" timeOffset="527.9936">16827 8108 99 0,'9'-4'187'0,"-9"4"-13"0,0 0-8 16,10-5-10-16,-10 5-11 0,9-4-7 0,-9 4-5 16,9-6-10-16,-3 4-3 0,3-3-10 0,-9 5-5 15,15-8-6-15,-5 3-3 0,0-2-7 0,1 0-3 0,-2 0-9 16,2 0-7-16,-2-2-3 0,3 1-4 0,-4-1-3 16,1-1-6-16,-1 1-5 0,-2 2-1 15,2-4 0-15,-3 4-4 0,-1-1-7 0,0-1-1 0,0 2-4 16,-2-2-3-16,-1-1 0 0,-1 10-4 0,3-13-3 15,-3 3-2-15,0 10-1 0,0 0-5 0,-5-18 0 16,5 18-5-16,-12-6 4 0,6 3-6 16,6 3 0-16,-20 0-1 0,7 0-2 0,13 0 2 0,-27 3 0 15,14 0-2-15,1 0 8 0,-4 4-4 16,2 1 3-16,2 0 2 0,-2-1 0 0,2 2 0 0,1 1 4 16,-2-2-2-16,3 2 3 0,2 1 0 0,-1-1 1 15,1-1 7-15,3 3 0 0,0-3-7 0,1 3 1 16,1-3-1-16,2 1 3 0,-2 1 0 0,3-11 2 15,0 19 1-15,4-9 1 0,3-2 2 0,-3 1 6 16,3 1-2-16,2-2 0 0,-1-2-1 0,2 1 6 16,2-1-9-16,1-1-6 0,0 0 1 0,1 1-3 15,0 0 1-15,2-2-3 0,1 1-6 0,-3-2-17 0,1 1-26 16,-2 1-30-16,1-1-36 0,-1-4-32 0,-2 3-43 16,0-4-52-16,0 1-268 0,-11 0-533 0,23-4 236 15</inkml:trace>
          <inkml:trace contextRef="#ctx0" brushRef="#br0" timeOffset="1294.2689">17430 7849 118 0,'0'0'233'0,"0"0"-17"16,-4-11-16-16,4 11-16 0,0 0-19 0,0 0-7 16,0 0-9-16,0 0-7 0,-17 3-9 0,17-3-6 15,-14 10-7-15,3-1-7 0,2 3-4 0,2-3-9 16,-2 4-2-16,1-2-5 0,-3 1-3 0,5-1-13 16,-2 3-5-16,1-2-4 0,4 3-6 0,-2-3-1 15,0 2-7-15,3-4-2 0,1 2-1 0,-2 3-8 16,3-7 4-16,0 2-6 0,0-10-5 0,4 16 0 15,-1-10-4-15,1 3-1 0,-4-9 1 0,11 12-2 0,-5-7-2 16,0 0-3-16,0 0-2 0,4-3-2 16,-10-2-1-16,16 4 1 0,-7-2-7 0,2-2 3 15,-11 0-1-15,20 0-6 0,-5-2-5 0,-5-1-5 0,-2 0-8 16,3-3-3-16,0-3-2 0,-2 5-4 16,0-4 1-16,-3 1 5 0,4-1-1 0,-3 1 2 0,-2-1 1 15,0 2-1-15,-5 6 1 0,9-10-1 16,-6 7 0-16,-3 3 3 0,9-8 0 0,-9 8 3 0,4-7-4 15,-4 7 1-15,0 0 0 0,8-4-3 16,-8 4 3-16,0 0-3 0,0 0 2 0,0 0 0 0,0 0 7 16,0 0 1-16,9 13 6 0,-9-13-1 0,3 12 5 15,1-5 3-15,-1 1 4 0,-3 1-3 0,5 3 2 16,-1-3 3-16,0-2-1 0,4 5 0 0,-5-3 0 16,3 0-2-16,-1 0-1 0,0-3 0 0,1 4 1 15,3-2-2-15,-1 1-2 0,1-4 3 0,-1 5-4 16,0-7 3-16,3 3-4 0,-2 0 3 0,2-5-5 15,2 0-1-15,0 1-5 0,-13-2-4 16,21-3-3-16,-11-1-6 0,-3 0-2 0,5-2-6 0,-2-1 2 16,2-3-6-16,-4 1 4 0,3-1-3 0,0-2 0 15,-4 1 6-15,4-1-3 0,-1 1 2 0,-4-2 1 16,1 3 4-16,-2-1 3 0,0 4 2 0,-1 1 9 0,0-2 3 16,-4 8 12-16,5-10 0 0,-5 10 3 0,5-8-3 15,-5 8-2-15,0 0-7 0,5-7 8 16,-5 7-8-16,0 0 0 0,0 0-1 0,0 0-2 0,0 0 5 15,0 0-4-15,0 0 1 0,-1 28 1 0,1-28 4 16,-2 12 5-16,2-12 0 0,0 17-1 0,0-9 4 16,0-8 0-16,0 20 1 0,0-14-5 0,0-6 5 15,2 16-7-15,-1-9-1 0,-1-7-1 0,0 12 3 16,0-12 1-16,4 9-3 0,-4-9-2 0,2 9 4 16,-2-9-11-16,0 0-26 0,0 10-30 15,0-10-31-15,0 0-59 0,0 0-74 0,0 0-343 0,0 0-605 16,0 0 268-16</inkml:trace>
          <inkml:trace contextRef="#ctx0" brushRef="#br0" timeOffset="1488.2596">17959 7617 206 0,'0'0'267'0,"6"-11"-26"0,-2 5-27 0,-4 6-17 0,7-6-22 16,-7 6-28-16,9 0-37 0,-9 0-37 0,0 0-49 16,0 0-48-16,14 8-93 0,-14-8-136 0,3 7-272 15,-3-7 120-15</inkml:trace>
          <inkml:trace contextRef="#ctx0" brushRef="#br0" timeOffset="2740.1387">18219 7911 129 0,'12'-9'237'0,"-2"4"-11"16,-3 2-21-16,4-6-15 0,0-1-15 0,1 1-10 15,1 0-11-15,1 0-15 0,-2-3-13 0,4-4-11 16,-1 0-14-16,0 1-8 0,-1-2-6 0,3 0-12 16,-1-2-6-16,-1 1-7 0,2 0-5 0,-4-2-6 15,5-7-7-15,-5 8-7 0,-2-4-7 0,6-9-21 0,-1 2-11 16,-1-1 0-16,-3 4-6 0,-3-6-7 16,-3 10-4-16,2 1-3 0,-2-9-6 0,0 8 1 15,-4-1 5-15,0 3-2 0,1-1 2 0,-3 1 2 0,0 0 2 16,-3 8 1-16,3-4 2 0,-2 3 0 0,1 1-1 15,0 0 6-15,1 13-2 0,-4-18 4 16,0 12-2-16,1-3 1 0,3 9 1 0,-6-9 0 16,6 9 2-16,-12-9-4 0,12 9 8 0,-11 0-4 0,11 0 4 15,-17 0 2-15,17 0 4 0,-16 7 1 0,9-2 6 16,-4 1 2-16,1 3 2 0,-2 0 7 0,2 4-1 16,-4 2 2-16,2 2 3 0,-2-1 1 0,5 4 0 15,-3 1 1-15,-2 8 6 0,5 2-1 0,-1-2 0 16,5-8 5-16,-1 11-3 0,0-3-3 0,1 3 3 15,5 2-2-15,0-10-4 0,-2 8 4 0,4-7-2 16,2 0-1-16,1 5-3 0,-1 1 1 0,3-8 2 16,0 1-1-16,1 6 2 0,1-9-5 0,-2 3 0 15,4-5-2-15,-1 2-2 0,-1 0-5 0,5 3 5 16,-2-2-4-16,0-1-3 0,-1 0 3 0,1-4-7 0,-1 2 1 16,-3-5 2-16,3 4-1 0,1-4 2 15,-3-2-6-15,2-1 3 0,-2-2 1 0,0 1-1 16,-1-4 1-16,2 3 0 0,-2-3-3 0,-1-4 0 0,2 2 8 15,2 0-6-15,-3-2-1 0,6 1 8 16,-6-2-2-16,-8-1-1 0,20-1-2 0,-8-3 2 0,1-1-2 16,0-1-5-16,1 1 0 0,0-3 1 0,0 0-4 15,-1-3 5-15,3-3-5 0,-1-1 2 0,1-1-5 16,-3-2 1-16,2-2 2 0,-2-1-5 0,1 0-1 16,-1 3 0-16,-3-3-2 0,-2 3 0 0,-3-1 0 15,0 3 2-15,1 5-5 0,-5-4 1 0,0 6 5 16,-1-1-7-16,0 10 2 0,-2-12 0 0,2 12-2 15,-6-13 1-15,1 9 1 0,5 4 0 0,-13-7-4 16,13 7 2-16,-16-1 1 0,16 1 1 0,-18 6-2 16,7-2 0-16,-2-1 1 0,2 5 0 0,0 2-1 15,0-1 2-15,0 1 0 0,1 2-1 0,1 3 1 16,0-2 0-16,3 1-1 0,-1 1 4 0,2 0-2 16,1 0 4-16,3 1-1 0,1-1 1 0,-2-1 3 15,4-1-3-15,2 0 5 0,-1 0 1 16,5 0-3-16,-1-1 9 0,4-2-2 0,2-2-2 0,4 5 5 15,4-5-5-15,-2-2 0 0,3 1 3 0,-3-4-2 0,5 0-1 16,-1-1 5-16,0-2-8 0,0-2 1 16,2-1 5-16,-4 2-2 0,-5-1-3 0,6-5 1 15,-9-1-4-15,3 2 1 0,-3-3 0 0,1 2-1 16,-3-4-1-16,-2 1 1 0,2-2-3 0,0 3-1 16,-2 0 1-16,-2-1 2 0,-2 5-2 0,2-4 2 0,-2 3-6 15,-5 6 4-15,6-9 1 0,-6 9-4 0,5-6-4 16,-5 6 2-16,0 0-7 0,0 0 2 0,7-5 2 15,-7 5 4-15,0 0-2 0,0 0-3 0,0 0 4 16,0 0-1-16,-2 23 0 0,2-23 2 0,-2 14-1 16,2-14 3-16,-3 16-4 0,3-16 5 0,0 14 1 15,0-14 0-15,2 15 3 0,-1-8-1 0,-1-7 4 16,4 11 4-16,-4-11 2 0,5 7-1 0,-2-2 9 16,-3-5 1-16,6 7-1 0,-6-7 1 0,9 3 1 15,-9-3 2-15,0 0-5 0,17-3-3 0,-17 3 2 16,17-7 1-16,-11 2-4 0,4-4-4 0,-1-2 2 15,2 1 0-15,-1 0 0 0,0-4-6 0,2-4 0 16,2-1-1-16,-2-2-1 0,2 3 9 0,-2 0-11 16,1-3-4-16,1 1-2 0,0 4 3 0,-2 0 0 0,-2 5-2 15,-1-1 0-15,0 2-2 0,1 1 3 0,-2-1-1 16,-1 4-1-16,2 4 2 0,-9 2 0 0,13-6 1 16,-7 3 0-16,-6 3 2 0,15 3 2 0,-7 0 0 15,1 1 0-15,-1 3 3 0,2 3-4 0,-1 1 9 16,2 2 4-16,6 1 5 0,-6 4-5 0,1 0 2 15,-1 0-4-15,1 3-2 0,2-1-1 0,-1 1 6 16,-1-3-6-16,-1 1 6 0,0-1-9 16,-6-3-23-16,1 0-41 0,1 0-48 0,-5-1-63 0,1-3-87 15,0 1-334-15,0-4-635 0,-1-1 282 0</inkml:trace>
        </inkml:traceGroup>
        <inkml:traceGroup>
          <inkml:annotationXML>
            <emma:emma xmlns:emma="http://www.w3.org/2003/04/emma" version="1.0">
              <emma:interpretation id="{8DF67743-BF97-45BE-BE9E-6C41354D6235}" emma:medium="tactile" emma:mode="ink">
                <msink:context xmlns:msink="http://schemas.microsoft.com/ink/2010/main" type="inkWord" rotatedBoundingBox="22080,7999 24159,7907 24198,8801 22120,8892"/>
              </emma:interpretation>
            </emma:emma>
          </inkml:annotationXML>
          <inkml:trace contextRef="#ctx0" brushRef="#br0" timeOffset="5046.1143">20440 7775 210 0,'0'0'217'0,"6"-7"-11"0,-1 1-11 0,-5 6-4 15,8-6-11-15,-8 6-4 0,5-5-3 0,-5 5-10 16,0 0-10-16,11-6-14 0,-11 6-7 0,6-4-19 16,-6 4-9-16,0 0-8 0,0 0-8 0,13 8-6 0,-13-8-6 15,9 11-12-15,-4-3 2 0,2 2-8 16,-2 5-1-16,-3-2-8 0,2 1 1 0,1-1-7 15,3 5-2-15,-4-2-4 0,-3 4-2 0,3-5-3 16,-1-2-2-16,1 0-4 0,-2 1-4 0,2-3-4 16,-1-1 5-16,0-1-8 0,-3-9 2 0,2 14-2 15,-2-7 0-15,0-7-4 0,2 12 5 0,-2-12-7 0,3 9 2 16,-3-9 2-16,0 0 0 0,0 10-2 0,0-10 0 16,0 0 1-16,0 0 2 0,0 0-3 0,0 0 2 15,0 0-4-15,0 0-3 0,26-16 2 16,-18 7-4-16,-1-1-6 0,4-3-3 0,-1 0-5 0,0 1-2 15,3-3-5-15,0-3 2 0,1 2-6 0,-2-1 1 16,0 5 7-16,-3-1 0 0,1 2 1 0,0 0 1 16,-2 1-3-16,4 0 0 0,-2 2 5 0,-1 1-2 15,-1 0 3-15,-3 2 0 0,1-1 2 0,1 2 0 16,-7 4-3-16,11-6 4 0,-11 6-2 0,9-6-1 16,-9 6 1-16,10-1-1 0,-10 1 2 0,0 0 3 15,0 0-7-15,11 7 6 0,-11-7 2 0,8 7-4 16,-6-2 3-16,2 4 7 0,-1-2-5 0,1 2-1 15,0 2 7-15,0-1-4 0,-1 2-2 0,3 0 4 0,-1 0-2 16,0 0 1-16,-3-2 1 0,4 1 2 16,-1-1 1-16,-3-1-4 0,2-2 6 0,3 4-2 15,-3-3-2-15,-2-2 4 0,2 1-3 0,1-2 5 0,-5-5-6 16,8 10 2-16,-3-7 3 0,-5-3-4 0,12 8 1 16,-7-7 3-16,-5-1-1 0,12 3 0 15,-12-3 3-15,16-1-6 0,-16 1-1 0,16-5 4 0,-8 1-1 16,-1-1-3-16,1-1-1 0,0 0 3 0,1-4-5 15,-1 1 3-15,-1-2-6 0,4 1 0 0,-5-1-2 16,3 1 2-16,-1 4-1 0,-3-3-3 16,0 3 3-16,0-2-3 0,1 2 6 0,-1-1-2 0,-5 7-3 15,9-9-3-15,-4 6 4 0,-5 3 0 0,10-6-2 16,-10 6 3-16,8-6 2 0,-8 6-3 0,10-3-4 16,-10 3 1-16,11 0 6 0,-11 0-5 0,11 5-2 15,-4-1 8-15,-1 0-6 0,1 1 4 0,3 2-1 16,-4-1 5-16,5 2-3 0,-1 1 1 0,0-3 1 15,3 4-1-15,-1-2 3 0,-2-1 0 0,2 1 0 0,-4-2 0 16,2 0 2-16,-2-2-2 0,1 2 3 16,-1-4 1-16,-2 1-1 0,-6-3-1 0,14 4 4 15,-14-4 3-15,13 0-2 0,-5 0-3 0,-8 0-1 16,14-7 1-16,-14 7-2 0,13-5-2 0,-8 2 2 0,3-5 1 16,2 0-4-16,-3 3 3 0,3-5-4 0,2 2 3 15,-2-2-2-15,2 1 1 0,-2 1-1 16,-4 2-2-16,6-1 1 0,-6 1 1 0,2 1-4 0,-3 0 4 15,-5 5-3-15,15-8-2 0,-9 5 0 0,-6 3 0 16,12-3-3-16,-12 3 4 0,11 1-1 0,-11-1 0 16,12 2 1-16,-12-2-2 0,13 6 0 0,-7-1 3 15,1-1 2-15,2 0-1 0,2 1 9 16,1 4-2-16,1-2 0 0,1-2 1 0,-1 1 1 0,0 3 0 16,2-3 2-16,-2-3-1 0,-4 0 1 0,6 0-2 15,-6-1 4-15,4 3-1 0,0-2-7 0,-3-3 5 16,3 0-2-16,-3 0 1 0,-10 0-1 0,22 0 0 15,-12 0 1-15,2-5 0 0,-4 0-2 16,3 0-1-16,1 1 0 0,-2-2-3 0,1-3-1 0,-4 0 1 0,2 0-2 16,-1-3 1-16,-1 3 0 0,-2-3-1 15,-1 5-1-15,-2-6-6 0,-2 5 0 0,0 8-2 16,-2-17 0-16,-2 9-1 0,-3 0 1 0,-2 1-1 0,-2 1 8 16,-4 1-8-16,1 2 0 0,0 0 2 0,-3 0-1 15,0 3 6-15,-6 3-4 0,0 0 2 16,6 0-2-16,0 1 2 0,-5 1 2 0,3 3-2 0,2 0 0 15,4 1 0-15,-1-1-5 0,3 3 5 0,2-3-2 16,-2 3 2-16,2-1 0 0,3 1 2 0,-1-1 0 16,3-1-4-16,3-2 2 0,-1 1 0 0,2-8 4 15,1 18 0-15,0-12 3 0,4 2 2 0,4-3 0 16,3 0 0-16,0-2-1 0,2 1 4 0,1-4-3 16,3 0-1-16,-1-4 7 0,5 2-5 0,-3-2-2 15,3-3 4-15,-6 2-3 0,5-4 6 0,-7 3-6 16,0-3 2-16,1-2 4 0,2-1-6 0,0 0-3 15,-5 3 5-15,-1-1-5 0,-2 0 2 0,2 2-2 16,-5 1-3-16,2 1 4 0,-2-1-3 0,-1 3-1 16,-5 4 0-16,9-8-7 0,-9 8 2 0,0 0 2 15,10-2-4-15,-10 2 3 0,0 0 3 0,0 0-4 16,7 12 4-16,-7-12-3 0,4 9 1 0,-4-9-1 0,5 14 2 16,-1-4 9-16,0-3-4 0,1-1 0 0,0 5 1 15,2-6 11-15,1 4-2 0,-1-3 5 0,2 3 2 16,0-4 1-16,3 1 4 0,1 0 4 0,0-5 0 15,1 2 1-15,0-1 6 0,3-4-11 0,-1 2 1 16,0-4 0-16,-1-1-4 0,1 1-3 0,1-2 4 16,1-2-8-16,-2-2-1 0,0-2 0 0,1-2 2 15,1-3-5-15,0 3-2 0,-2-4-5 0,1 2-2 16,1-11-14-16,-5 6-9 0,5-9-11 0,-1 3-18 16,-3-2-11-16,-1-3-4 0,0 0-4 0,-7-3 0 15,3 2-1-15,-1-1 1 0,-3 0 3 0,-1 0 8 16,-4 3 4-16,0-1 2 0,-4 7 8 0,-1-5 2 15,-3 6 6-15,2 1 2 0,-3 3 2 0,1-1 4 16,-2-1 4-16,-2 2 3 0,4 1 3 0,-1 5 1 0,1 1 6 16,2 2 3-16,-3 0 4 0,1 4 3 15,3 0 0-15,-1 0-2 0,6 7 1 0,-15-7 0 16,15 7 3-16,-13-3-2 0,13 3 5 0,-16 6 0 16,8-4 2-16,-2 7 0 0,-1 1 1 0,1-2 6 0,2 5 3 15,-2 3 0-15,2-2 5 0,-1 4 2 0,3 5 1 16,-1 0 2-16,3-2 2 0,2 2 0 15,0 0 1-15,0 12 0 0,4-6 1 0,2 6 1 0,1-3 5 16,1-1-2-16,3-1-1 0,0 3 3 0,0-8-4 16,4 2 0-16,2 3-3 0,-6-11 1 0,10 10 1 15,-6-7 0-15,4 4-7 0,-4-7 1 0,0 2-4 16,3-4-2-16,-1 2-1 0,2-3-1 0,-4-2-11 16,0-2-25-16,-3 0-33 0,0-3-36 0,-2 1-47 15,-2-2-51-15,2-5-69 0,-4 1-232 16,-4-4-528-16,9 3 234 0</inkml:trace>
        </inkml:traceGroup>
        <inkml:traceGroup>
          <inkml:annotationXML>
            <emma:emma xmlns:emma="http://www.w3.org/2003/04/emma" version="1.0">
              <emma:interpretation id="{1B0E1160-08CE-4CF2-A5ED-1E5B87978D39}" emma:medium="tactile" emma:mode="ink">
                <msink:context xmlns:msink="http://schemas.microsoft.com/ink/2010/main" type="inkWord" rotatedBoundingBox="24426,7885 28532,7705 28575,8683 24469,8863"/>
              </emma:interpretation>
            </emma:emma>
          </inkml:annotationXML>
          <inkml:trace contextRef="#ctx0" brushRef="#br0" timeOffset="5874.442">22781 7557 17 0,'2'-14'227'15,"1"8"-14"-15,-3 6-14 0,9-9-14 0,-3 3-8 16,-6 6-8-16,12-7-13 0,-4 4-6 0,0 1-7 15,-8 2-8-15,18-6-6 0,-11 6-11 0,-7 0-10 0,17-3-6 16,-6 6-8-16,-11-3-7 0,18 6-7 16,-9-4-7-16,-3 4 0 0,1 2-13 0,3-1-3 15,-6 1-1-15,4 0-7 0,-5 3-1 0,3 2-4 16,-3-2-5-16,1 2-2 0,-2 0-2 0,-1 1-4 0,-1 1 0 16,1-1 0-16,2 0 4 0,-3 1-10 0,0 0 2 15,0 1 2-15,1 1-4 0,-2-5-5 16,1 3 1-16,0 0-2 0,-3 2 1 0,6-4-3 0,-3-1 10 15,0 1-11-15,0 1-2 0,0-1-2 0,0-4 4 16,0 1 2-16,0 2-2 0,0-3 2 0,2-1-3 16,-2-8 1-16,3 13 3 0,0-7 5 0,-3-6 4 15,5 11 5-15,0-7 1 0,-5-4 4 0,11 8 1 16,-5-4-1-16,1-1 0 0,4-1 0 16,-11-2-4-16,22 0 2 0,-8 0-8 0,0-2 2 0,0-1-11 15,2-1 3-15,6-1-1 0,-3-2-4 0,3-2-3 16,-3 1 3-16,3-2-1 0,2-1-2 0,-1-2-11 15,-1 1-4-15,-2-3 1 0,0 3-6 0,-1-2-2 16,1-2-9-16,-4 4-2 0,-3-5-7 0,-2 3 7 16,-2 2-7-16,1 0 1 0,-1-1-3 0,-1 1 1 15,2-5-2-15,-3 6 0 0,0-1-2 0,-2 1 5 16,-1 1-2-16,3 2 0 0,-7 1 0 0,0 7 0 16,4-17 0-16,-4 11 3 0,0 6-2 0,0 0 2 0,-4-16-2 15,4 16 5-15,-12-9 0 0,4 7 1 0,8 2 4 16,-16-3-1-16,7 2 4 0,9 1 0 0,-24 0 1 15,11 0-1-15,-2 4 3 0,2-2 0 16,-2 2 2-16,3-1-4 0,0 4 6 0,1-2-3 0,-1 1 1 16,4 4 3-16,-2-2 0 0,1 3 1 15,2 0 0-15,2-1 0 0,-1 1 5 0,3 1-1 0,-2 2 3 16,4-1 1-16,-2 1 5 0,6 2 7 0,-2-3 0 16,4 0 9-16,4 6 2 0,3-3 2 0,3 0 3 15,4 1 7-15,1-4 0 0,9 4 3 0,2-2 9 16,1-3-3-16,4-3-5 0,-1 1 0 0,2-3-5 15,-1 1-3-15,-11-5-4 0,2 2-3 0,-2 2 1 16,-2-4-6-16,3 0 6 0,-9 0-9 0,-2-3-18 16,2 0-18-16,-3-1-35 0,-1-3-37 15,-5 2-52-15,-8 2-58 0,13-9-61 0,-13 9-285 0,0-14-588 16,0 14 261-16</inkml:trace>
          <inkml:trace contextRef="#ctx0" brushRef="#br0" timeOffset="7368.1733">23897 7627 63 0,'0'0'142'0,"0"0"-5"0,-20 0-9 0,20 0-3 16,-8-2 3-16,8 2-4 0,0 0-6 0,-14-1-1 15,14 1-2-15,0 0 0 0,-13-1 0 0,13 1-5 16,0 0-4-16,0 0-4 0,0 0-6 0,0 0-4 16,0 0-9-16,0 0-7 0,0 0-6 0,0 0-8 0,0 0-3 15,-9 2-3-15,9-2 8 0,0 0-5 0,0 0 3 16,0 0 5-16,18 19 5 0,-11-15 1 15,-1 3 1-15,2-1 2 0,2 2-7 0,2 1-5 0,0-1-9 16,-1 0-1-16,-2 1 1 0,2 2-11 0,-2-1-1 16,-2 1-8-16,1-1 0 0,-1 1 0 0,-1 1-8 15,-1-2-1-15,0 1 4 0,-2-4-10 0,2 5-1 16,-1-3 0-16,1-3-2 16,-5 4-1-16,0-10-2 0,3 13 0 0,-1-5 1 0,-2-8-4 0,3 12 1 15,-3-12-3-15,0 12 1 0,0-12-1 0,-1 9-1 16,1-9-1-16,0 12 3 0,0-12-6 0,0 0 1 15,0 11 8-15,0-11-12 0,0 0 1 0,0 0 3 16,-2 10 2-16,2-10-1 0,0 0-1 0,0 0 3 16,0 0 8-16,0 0 0 0,0 0 1 0,0 0 0 15,0 0-5-15,0 0-1 0,0 0 2 0,0 0 1 16,0 0-3-16,0 0 2 0,9-33-7 0,-4 27 0 16,-2-3 0-16,1-3-1 0,1 3-1 0,0-4 1 15,2 0-5-15,2 0-8 0,-3-1-8 0,6-3-6 0,-1 0 0 16,2-2-8-16,2 4-1 0,-3-1 3 15,1-1 4-15,-1 6 0 0,-3-2 0 0,3 1 5 0,1 4-1 16,-3-5 1-16,0 4 2 0,1 1 5 0,-2 0 2 16,2 2-3-16,2-1 4 0,-1 2-2 0,-1-1 4 15,0 3 2-15,-2-1-1 0,-1 1 4 0,-8 3-1 16,18 0 1-16,-18 0-2 0,13 2 1 0,-6 0 0 16,-7-2 0-16,12 11 0 0,-10-7 4 15,4 2-3-15,-6-6-3 0,6 18 5 0,-3-6 4 0,-1-3 0 16,1 1-1-16,-1 1 2 0,-2 1-2 0,2 1 1 15,3-3 5-15,-5 3-1 0,0 0 1 0,0 1-3 16,2 0 2-16,1-2 3 0,0 2-4 0,-3-4 0 16,1 1 0-16,-1-1-2 0,3-1 5 0,-1 0-1 15,1-2 0-15,-3-7 1 0,2 14 0 0,1-7 0 16,-3-7-1-16,4 12 0 0,-2-7-1 0,-2-5-2 16,5 6 4-16,-5-6 1 0,6 6-1 0,-6-6-3 15,0 0 3-15,10 3 0 0,-10-3-1 0,0 0-3 16,17-5-1-16,-17 5 5 0,13-7 0 0,-7-1-1 15,4-2-7-15,-3 1-6 0,3-1-3 0,-2-3-6 0,-2-1-13 16,3 3 0-16,2-7-2 0,-5 2 1 0,2 3-1 16,1-1 0-16,-4 2 1 0,2-3 8 15,-2 5-3-15,-3-2 1 0,4 1 3 0,-3 1 2 0,0 1 1 16,-2 3 0-16,-1 6 1 0,9-15 0 0,-6 10 3 16,-3 5 2-16,9-7-2 0,-9 7 2 0,5-7 4 15,-5 7-2-15,0 0-2 0,0 0-2 0,3-10 2 16,-3 10 0-16,0 0-1 0,0 0 3 0,0 0 1 15,0 0-2-15,0 0 0 0,0 0 1 0,0 0-1 16,17 12 7-16,-17-12-1 0,5 11-1 0,-5-11 9 16,6 10-7-16,-2-3 8 0,-3 1-4 0,4-2 4 15,2 5 2-15,-6-4 1 0,2 1 4 0,2 0-1 16,-2 4 1-16,3-1 1 0,2-3-2 0,0 0 1 16,-8 0 3-16,5 0 1 0,1 0-2 0,-1 0 6 0,2-2-1 15,1-1 0-15,-3-1 1 0,4 2 1 0,-3-1-4 16,2-1-1-16,-8-4-1 0,14 6 8 15,-6-4-9-15,1 0-4 0,0 0 2 0,4-2-1 0,1 0 3 16,-4 0-4-16,5-2-1 0,-4 0 0 0,6 1-1 16,-5-4 1-16,2 1-4 0,0 0-1 15,0-3-2-15,-2 1 0 0,1 0-1 0,-2 1 0 16,0-3-1-16,0 1 4 0,1 1 0 0,-7 0-6 0,2 1-1 16,3-2 2-16,-4 2-1 0,-6 5 0 0,11-9-3 15,-7 3 7-15,-4 6-3 0,5-6 2 0,-5 6-7 16,9-7 3-16,-9 7-3 0,5-6 7 0,-5 6-8 15,0 0-9-15,0 0-7 0,8-6-6 16,-8 6-4-16,0 0-3 0,0 0-2 0,0 0-15 16,0 0-17-16,0 0-26 0,0 0-23 0,-22 19-32 0,14-14-35 15,8-5-56-15,-12 9-216 0,3-3-492 0,4-3 219 16</inkml:trace>
          <inkml:trace contextRef="#ctx0" brushRef="#br0" timeOffset="9100.3637">25012 7669 194 0,'0'0'225'0,"0"0"-16"0,0 0-12 16,0 0-9-16,0 0-10 0,0 0-5 0,0 0-11 0,0 0-8 16,0 0-10-16,36-6-11 0,-25 4-9 15,-11 2-9-15,18-3-10 0,-5-2-9 0,-4 2-7 0,-2-2-8 16,5-1-6-16,0 1-5 0,-2 1-11 0,-1-3 0 16,-1 1-7-16,1-1-7 0,0-1-4 0,-1 0-2 15,-2 0-5-15,-2 1-3 0,0 1-6 0,1-4 0 16,-2 4-7-16,-3 6-2 0,2-11-1 0,-2 11-5 15,-2-15 0-15,2 15-2 0,-12-10-2 0,8 7-1 16,4 3-3-16,-15-2 3 0,-1 2-4 0,16 0 1 16,-18 5-3-16,6 0 3 0,0 2-2 0,0 2 3 15,-2-2-5-15,1 1-1 0,1 2 2 0,1-2 0 16,-1 2-3-16,4 1 3 0,-1 2 1 0,1-1-3 16,2 1 1-16,3-3-1 0,-2 1 3 0,5 0-3 15,0-1 3-15,0-10 6 0,5 16 2 0,-1-8 5 16,4-3 2-16,-3-1 1 0,7 2 3 0,5 0 0 15,-3 0-3-15,0-3 2 0,5-3-2 0,3 2 4 16,4-2 2-16,0-2 0 0,1-1-1 0,1-3 1 16,3-1-2-16,3-4 0 0,-12 2-3 0,9-3 2 15,0-4-2-15,-3 1 0 0,1-2-6 0,-2-5-2 0,1 4-3 16,1-6-6-16,-2-4-21 0,-1 1-12 0,-2 0-11 16,-1-3-11-16,2 2-21 0,-7-4-5 0,-2 1-2 15,-2-1-24-15,0 3-5 0,-9-3 5 16,2 8 6-16,-2-7 3 0,-8-1 8 0,3 1 4 0,-2 6 12 15,-5 1 8-15,2 0 8 0,-9-5 1 0,6 8 3 16,-4-1 12-16,1 3 4 0,0 1 6 0,-3 0 11 16,5 7 3-16,-4 1 5 0,4-1 16 0,-5 3-2 15,4 2 1-15,-2-1 5 0,0 4 0 0,2 3 5 16,10 0-1-16,-21 3 2 0,9 2 4 0,0 3 3 16,3-1 0-16,-1 3 3 0,1 2 2 0,-3-1 3 15,0 8 3-15,5-1 1 0,-1 3 0 0,-1 0 4 16,2 1 2-16,2 1 2 0,0 2 2 0,2-1 2 15,1 3-3-15,2 4-3 0,2-2 3 0,1-3 1 16,-3 6-2-16,5-2-3 0,4 1 1 0,-1-1 1 0,1-7 1 16,-1 1 2-16,3-1 1 0,1-1-1 15,7 4 6-15,-7-5-6 0,5-3 0 0,-1-3-2 16,1 5 4-16,5-4-4 0,1 5-3 0,-3-5-1 16,4-3-4-16,-3 0 0 0,1 1-5 0,3-3-1 15,-5-1-2-15,5-1 1 0,-6-1-3 0,4-2-1 16,-1 3-2-16,-8-5 2 0,8 1-2 0,-5-4 0 15,-1-1-5-15,-1 0 2 0,-3-4-3 0,2 3-2 0,0-4 0 16,-2 2 6-16,1-5-6 0,-2 2-1 0,-5-2-3 16,0-4-4-16,2 1 1 0,-4-2-4 0,1 1-2 15,-3-5-10-15,1-2-4 0,-3 4-6 0,-3 0-2 16,1 1 0-16,-1 0-2 0,-1 0 0 0,2 2 4 16,-3-2-2-16,-4 3 4 0,3 0 2 0,-3 4 2 15,2 0-1-15,-1 2 2 0,1 2 1 0,7 3-3 16,-19-3 2-16,19 3 5 0,-19 2 1 0,10-1 0 15,-2 6-2-15,2 1 1 0,0 1-1 0,1 1 6 16,1 0-5-16,0 4 3 0,5-2 2 0,-1 2 2 16,-1-1 3-16,4 5-1 0,0-6 0 0,4 9 4 15,-1-6 2-15,4 4 5 0,-3-5-2 0,9 4 2 16,1-2 0-16,3-1 3 0,-5-5 4 0,7 3 3 16,1-1-2-16,0-3 2 0,2 1 1 0,0-1-1 15,4-2-2-15,-4-2 2 0,6-2-4 0,-6-3 5 16,4 1-8-16,0-1 1 0,-4-4 2 0,1-1-1 15,-1-2-6-15,3 1 2 0,-11-3 0 0,5 0-2 16,-1-3 0-16,-1 2-1 0,-4-1 0 0,-1 1-3 16,-1-1-1-16,0 2 1 0,-5-1 0 0,-1 5-4 0,2-3 6 15,-2 2-3-15,-5 6-4 0,8-7 4 0,-8 7-4 16,9-7-4-16,-9 7-4 0,0 0 2 16,0 0 2-16,0 0-4 0,0 0 1 0,0 0 2 15,0 0 5-15,0 0-4 0,0 0 1 0,-17 28-3 0,14-21 2 16,1 4 0-16,0-2 2 0,-3-2-2 0,0 4 3 15,5-2-2-15,0-9 4 0,-5 15 3 0,5-9-1 16,0-6 0-16,-1 12 3 0,1-12 1 0,0 12 0 16,0-12-1-16,1 10 3 0,-1-10 9 0,0 0 4 15,0 0 9-15,0 0 9 0,0 0 3 0,0 0 0 16,5 8-4-16,-5-8-8 0,0 0-5 0,0 0 3 16,10-24-2-16,-8 14-1 0,3-1-6 0,-5-1-6 15,5-3 1-15,1-2-4 0,-3-3-3 0,5-1 0 16,-2-1-6-16,-1-1-13 0,3 2-4 0,9-8-8 15,-5 10-7-15,4-8-6 0,8 2-2 0,-2 1 0 16,-3 9 0-16,-2-3 0 0,6 1 4 0,-1 4 0 16,0 3 3-16,4-1 4 0,-4 4 3 0,3 2-2 15,-3-1 7-15,4-1-12 0,-1 5-8 0,-2 0-21 16,-4 0-25-16,-4 2-28 0,1 2-40 0,-4 1-40 16,3-3-308-16,-8 0-541 0,-7 0 241 0</inkml:trace>
        </inkml:traceGroup>
        <inkml:traceGroup>
          <inkml:annotationXML>
            <emma:emma xmlns:emma="http://www.w3.org/2003/04/emma" version="1.0">
              <emma:interpretation id="{E691985D-1A8B-4049-BDCD-6EEB8E0E19D9}" emma:medium="tactile" emma:mode="ink">
                <msink:context xmlns:msink="http://schemas.microsoft.com/ink/2010/main" type="inkWord" rotatedBoundingBox="28973,8133 29157,8125 29183,8715 28999,8723"/>
              </emma:interpretation>
            </emma:emma>
          </inkml:annotationXML>
          <inkml:trace contextRef="#ctx0" brushRef="#br0" timeOffset="11628.1401">27343 7274 120 0,'0'0'155'0,"0"0"-2"0,0 0-4 0,0 0-3 15,0 0-2-15,0 0-1 0,0 0-8 16,0 0-1-16,0 0-1 0,0 0-5 0,0 0 1 0,0 0-6 15,0 0-4-15,0 0-11 0,0 0-10 0,0 0-11 16,0 0-9-16,0 0-7 0,0 0-9 0,0 0-3 16,0 0-13-16,0 0-3 0,0 0-4 0,0 0-8 15,0 0-1-15,0 0 0 0,0 0-3 16,0 0-1-16,0 0-3 0,0 0 1 0,4 13 0 0,-4-13-1 16,3 9 0-16,-3-9-4 0,2 8 4 0,-2-8 1 15,5 6 4-15,-5-6-1 0,8 4 9 0,-8-4-4 16,12 5 3-16,-6-2 3 0,-6-3 0 0,13 2 3 15,-13-2-3-15,14 0 3 0,-14 0-2 0,14 0-1 16,-14 0-5-16,15-5 2 0,-9 3 0 0,-6 2-4 16,14-6 3-16,-6 2-2 0,-3 0 0 0,-5 4-3 15,8-11-5-15,-8 11-1 0,6-8-2 0,-6 8-3 16,3-8-3-16,-3 8 1 0,0 0-2 0,0 0-3 16,0 0-1-16,0 0-2 0,-9-13-1 0,9 13-2 15,0 0 0-15,-16 2-5 0,16-2 3 0,0 0 0 0,-14 6 2 16,14-6-7-16,-11 8 2 0,5-5 3 0,1 2-1 15,5-5 3-15,-9 9-2 0,5-4-3 16,4-5 3-16,-7 7-1 0,7-7-1 0,-6 6-1 0,6-6 3 16,-2 8 0-16,2-8-4 0,0 0-24 0,-1 12-34 15,1-12-48-15,0 0-53 0,-2 11-80 0,2-11-300 16,0 0-585-16,-4 6 258 0</inkml:trace>
          <inkml:trace contextRef="#ctx0" brushRef="#br0" timeOffset="12172.2826">27399 7810 269 0,'0'0'265'0,"0"0"-27"0,0 0-22 15,0 0-23-15,0 0-21 0,0 0-19 0,0 0-12 16,0 0-16-16,0 0-10 0,0 0-11 0,0 0-10 0,0 0-7 16,0 0-7-16,0 0-9 0,0 0-4 15,-13 23-5-15,13-23-6 0,0 0 1 0,-4 11 1 16,4-11-7-16,0 0 4 0,0 0-1 0,0 7 4 0,0-7-2 16,0 0 11-16,0 0-3 0,0 0-4 0,11 7 2 15,-11-7-3-15,12-1-6 0,-12 1 1 0,0 0-3 16,26-8 0-16,-21 4-4 0,4 0-6 0,-1-1 0 15,1-1 0-15,-4 1-8 0,5 0 6 16,-6-3-9-16,4 2-5 0,-3 0-4 0,-5 6 3 0,7-13-6 16,-7 8-1-16,0 5-5 0,0 0 1 15,-6-14-1-15,6 14-1 0,-11-6-2 0,11 6-2 0,-12-2 0 16,12 2-5-16,-17 0-1 0,17 0-2 0,-19 2 3 16,11 3-11-16,-3 0-22 0,-1 1-18 0,3 1-25 15,-5 1-34-15,3 1-46 0,0-1-63 0,-1 3-321 16,2-4-584-16,1 1 259 0</inkml:trace>
        </inkml:traceGroup>
      </inkml:traceGroup>
    </inkml:traceGroup>
    <inkml:traceGroup>
      <inkml:annotationXML>
        <emma:emma xmlns:emma="http://www.w3.org/2003/04/emma" version="1.0">
          <emma:interpretation id="{70DBEB8C-08D6-4121-9D06-97A0154A67B6}" emma:medium="tactile" emma:mode="ink">
            <msink:context xmlns:msink="http://schemas.microsoft.com/ink/2010/main" type="paragraph" rotatedBoundingBox="18354,10062 22642,9975 22661,10916 18373,110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56740D-663D-413D-9F4F-09615E14F750}" emma:medium="tactile" emma:mode="ink">
              <msink:context xmlns:msink="http://schemas.microsoft.com/ink/2010/main" type="inkBullet" rotatedBoundingBox="18354,10062 18779,10054 18798,10975 18373,10984"/>
            </emma:interpretation>
          </emma:emma>
        </inkml:annotationXML>
        <inkml:trace contextRef="#ctx0" brushRef="#br0" timeOffset="60050.1146">17096 9712 80 0,'0'0'192'0,"13"3"-9"0,-13-3-11 15,7 6-6-15,-3 0-12 0,-4-6-3 0,1 15-3 16,0-3-5-16,-1 1-4 0,-1-1-8 0,-3 3-2 0,-1 1-9 16,1-2-5-16,-6 7-4 0,-2 1-10 0,0-3-10 15,-4-3-8-15,-2 2-6 0,0 1-7 0,-10 2-1 16,0 0-8-16,0-3-5 0,-2 2-8 0,1-4-5 16,1 3-7-16,6-6-26 0,0-2-37 0,2-1-32 15,-1 1-40-15,3-3-50 0,5-1-84 0,-3-4-153 16,9 0-417-16,-1-2 184 0</inkml:trace>
        <inkml:trace contextRef="#ctx0" brushRef="#br0" timeOffset="59809.7579">16731 9480 29 0,'0'0'194'0,"0"0"-12"16,0 0-13-16,5-19-12 0,-5 19-13 0,8-11-7 0,-4 5-6 16,0-1-5-16,2 1-11 0,-1 0-9 15,-5 6 3-15,12-11-3 0,-6 1-4 0,0 4-9 16,-1-3-6-16,1 0-4 0,1 3 0 0,-2 0-4 0,0 0-5 16,-1-3-4-16,4 3-7 0,-5 0-7 0,3 0-1 15,-1-3-1-15,-5 9-6 0,10-9-8 0,-5 1 2 16,0 3-4-16,-5 5-1 0,7-13-3 0,-5 8 0 15,-2 5-6-15,8-10-1 0,-5 4 1 16,-3 6-4-16,6-9-1 0,-6 9 2 0,7-8-2 0,-7 8 0 16,5-9-7-16,-5 9 5 0,5-9-1 0,-5 9 2 15,3-8-1-15,-3 8 1 0,3-6-7 0,-3 6 6 16,0 0-1-16,4-10 2 0,-4 10 0 0,0 0-1 16,4-6-4-16,-4 6 3 0,0 0-2 0,0 0 1 15,0 0-2-15,0 0-6 0,2-10 3 0,-2 10-4 16,0 0 0-16,0 0-4 0,0 0 2 0,0 0-2 15,0 0-6-15,0 0 3 0,0 0-6 0,0 0 5 16,0 0-1-16,0 0-1 0,0 0 0 0,0 0 1 0,0 0 0 16,0 0 1-16,-19 22-1 0,19-22-1 0,-9 11-1 15,4-5 0-15,0 1 2 0,-1 2-1 0,0 2 2 16,3-3-1-16,-3 3 2 0,3-5 1 0,-3 4-2 16,1 1 3-16,1 2-1 0,-1 2 0 15,1-3 0-15,-1-1 0 0,0 3 1 0,0-3 0 0,1 4 2 16,1-3-2-16,-2 3 4 0,3-3 2 0,-2 0-9 15,1 1 8-15,1-2 3 0,-1 2-5 0,-1-2-2 16,2 3 7-16,-1-1-1 0,2-3 2 16,-1 1-1-16,0 2 0 0,0-4 1 0,2 0 0 0,-1 2 0 15,1-11-2-15,-1 19 1 0,1-12-1 0,0-7 2 16,0 16 1-16,1-8 0 0,-1 6 0 0,1-6 5 16,-1-8-4-16,4 17 0 0,-2-10-6 0,-2-7 6 15,1 15-3-15,2-7 4 0,-2 0-7 0,3-1 6 0,-4-7-1 16,2 12-1-16,-2-12 0 0,2 9-1 15,-2-9-1-15,3 10 0 0,-3-10 2 0,2 10 6 0,-2-10-6 16,0 0-3-16,4 11-3 0,-4-11 4 0,0 0-1 16,2 5-3-16,-2-5 3 0,0 0-2 15,0 0 0-15,0 0 2 0,4 7-8 0,-4-7 5 0,0 0-2 16,0 0 3-16,0 0-6 0,0 0-1 0,0 11 3 16,0-11-9-16,0 0-3 0,0 0-21 0,0 0-23 15,0 0-17-15,-5 13-27 0,5-13-32 0,0 0-31 16,-5 6-41-16,5-6-62 0,0 0-272 0,0 0-575 15,0 0 255-15</inkml:trace>
      </inkml:traceGroup>
      <inkml:traceGroup>
        <inkml:annotationXML>
          <emma:emma xmlns:emma="http://www.w3.org/2003/04/emma" version="1.0">
            <emma:interpretation id="{434CDCEE-7E08-4ED4-BFCD-E01A70014677}" emma:medium="tactile" emma:mode="ink">
              <msink:context xmlns:msink="http://schemas.microsoft.com/ink/2010/main" type="line" rotatedBoundingBox="20008,10086 22643,10033 22661,10916 20026,10970"/>
            </emma:interpretation>
          </emma:emma>
        </inkml:annotationXML>
        <inkml:traceGroup>
          <inkml:annotationXML>
            <emma:emma xmlns:emma="http://www.w3.org/2003/04/emma" version="1.0">
              <emma:interpretation id="{C2C8C549-DE2F-4F78-951D-4FBFBF00448B}" emma:medium="tactile" emma:mode="ink">
                <msink:context xmlns:msink="http://schemas.microsoft.com/ink/2010/main" type="inkWord" rotatedBoundingBox="20008,10086 20645,10073 20663,10957 20026,10970"/>
              </emma:interpretation>
            </emma:emma>
          </inkml:annotationXML>
          <inkml:trace contextRef="#ctx0" brushRef="#br0" timeOffset="61296.6395">18395 9293 8 0,'-9'-5'223'0,"9"5"-24"16,0 0-5-16,0 0-20 0,0 0-10 0,0-12-12 16,0 12-16-16,0 0-7 0,11-11-9 0,-11 11-13 15,10-6-7-15,-3 0-6 0,-7 6-7 0,15-5-6 16,-2 0-5-16,2 0-6 0,-3 1-6 16,1 2-4-16,0-1-6 0,2 1-4 0,-2-2-4 0,-2 3-5 0,0 0-5 15,2 1-1-15,-1-2-4 0,-12 2-3 16,20 0-2-16,-10 0-3 0,-10 0-2 0,20 3-4 0,-12-2-4 15,-8-1-2-15,15 6 0 0,-8-1 2 0,-2 1-2 16,-5-6 1-16,10 10-3 0,-7-1 1 16,0-3-4-16,-2 3 3 0,-1-9-4 0,0 16 3 15,1-5-1-15,-2 2 1 0,-3-5 0 0,1 2 3 0,-6 1-4 16,4-1 1-16,-1 2 3 0,-2-3 1 16,2 3-2-16,-4-4 4 0,4 2 0 0,-4 0-2 0,2 1-2 15,-1-5 2-15,0 3-1 0,-1-2-1 0,2-2 3 16,0 1-3-16,2-1-4 0,-2 0 5 0,1-2-5 15,0 3 1-15,7-6-2 0,-9 7 4 0,3-2-4 16,6-5 1-16,-9 3-1 0,9-3-1 0,0 0-3 16,-6 6 4-16,6-6-1 0,0 0 4 0,0 0-5 15,0 0 4-15,0 0-2 0,0 0 2 0,0 0-6 16,0 0-1-16,21 10 2 0,-21-10 1 0,13 2 1 0,-1-1-1 16,-12-1-1-16,20 2 1 0,-12 1-2 15,2-2 3-15,-10-1-1 0,18 1-3 0,-8 0-1 16,-2 2 2-16,1 0 0 0,-9-3-2 0,18 3 0 0,-10-2 0 15,-2 2 1-15,-6-3 3 0,15 5-3 0,-9-3 2 16,0 2-1-16,-6-4-3 0,8 9 3 16,-4-6-2-16,-4-3 0 0,5 12 2 0,-5-12 2 15,3 12-3-15,-1-5 1 0,-2-7-2 0,3 15 0 16,-3-8 4-16,0-7-4 0,-3 16 1 0,3-6 6 0,-3-1-1 16,3-9 1-16,-6 19 3 0,4-11 0 15,-2 1 1-15,-1-3 0 0,0 6 6 0,-3-3 6 0,1 1 4 16,-3-1-3-16,-2 1 3 0,2-2-2 0,-2-2 0 15,1 2 2-15,-3-1-3 0,-1 2 0 0,1-4-2 16,-1 1-1-16,-2-2 1 0,3 2-2 0,-2-1-4 16,3-1-3-16,-1 2 4 0,1-3-4 15,0 0 6-15,-1 2-7 0,2 0-2 0,3-3 1 0,0 2 1 16,2-1-1-16,-4 1-5 0,11-4-16 0,-16 4-15 16,16-4-21-16,-12 3-21 0,12-3-25 0,-10 1-36 15,10-1-62-15,0 0-74 0,0 0-195 0,0 0-497 16,0 0 219-16</inkml:trace>
          <inkml:trace contextRef="#ctx0" brushRef="#br0" timeOffset="61551.9551">18983 9693 13 0,'0'0'223'0,"4"11"-9"0,-4-11-9 16,0 14-7-16,0-14-6 0,-5 19-4 0,0-7-18 16,-2 2-8-16,2 1-10 0,-1 1-8 0,-5 1-12 15,3 3-12-15,-3-3-9 0,-1 2-13 0,1 2 0 16,-5-2-17-16,4 1-4 0,-3-2-9 0,2 3-7 16,-4-5-3-16,2 4-2 0,-1-3-14 0,1-3-33 15,-1 1-39-15,-1 2-51 0,2-7-71 0,5 0-83 16,-2-4-161-16,6-1-429 0,-2-1 190 0</inkml:trace>
        </inkml:traceGroup>
        <inkml:traceGroup>
          <inkml:annotationXML>
            <emma:emma xmlns:emma="http://www.w3.org/2003/04/emma" version="1.0">
              <emma:interpretation id="{B6595097-CBBB-4624-B1B1-C00C890DA777}" emma:medium="tactile" emma:mode="ink">
                <msink:context xmlns:msink="http://schemas.microsoft.com/ink/2010/main" type="inkWord" rotatedBoundingBox="22069,10055 22644,10043 22661,10892 22087,10904"/>
              </emma:interpretation>
            </emma:emma>
          </inkml:annotationXML>
          <inkml:trace contextRef="#ctx0" brushRef="#br0" timeOffset="62546.0255">20517 9206 154 0,'0'0'206'0,"3"-11"-9"0,-3 11-14 0,0 0-6 0,0 0-9 15,4-5-12-15,-4 5-12 0,0 0-17 0,0 0-12 16,0 0-10-16,0 0-14 0,0 0-8 0,0 0-8 16,0 0-4-16,0 0-7 0,0 0-4 0,0 0 0 15,0 0-4-15,-7 31 0 0,5-25-4 0,-4 1 1 16,6-7-5-16,-6 19-3 0,1-11 1 0,-2 2 3 16,1 3-4-16,2-1-5 0,-2-3-1 0,0 3 1 15,1 1-4-15,0-2 2 0,-1 4-3 0,2-4 0 16,-3 1-4-16,5 1-1 0,-2-4-2 0,-1 3-2 15,2 0-3-15,-1-2 0 0,-1 1-2 0,2-2 2 0,0-1-5 16,1-1-3-16,2-7 2 0,-4 14 2 16,4-14-5-16,0 12 4 0,0-12 0 0,2 12-3 15,-2-12 5-15,0 10 5 0,0-10-2 0,4 10 4 16,-4-10 1-16,10 4 0 0,-4-2-3 0,-6-2 2 0,17 5-4 16,-5-4-1-16,-1-1-5 0,5 0 0 15,-2-1-1-15,4 2 1 0,8-2 0 0,-5 1-4 0,3 0 0 16,-1-1-4-16,2 0-1 0,-2-2 1 0,2 3-3 15,1-2 9-15,-3 1-8 0,0 1-8 0,-4-2 7 16,-1 1 0-16,-1-2 0 0,3 2-4 0,-6-1 3 16,1-2 1-16,-2 3-2 0,-1 0 0 0,-2-2-3 15,-10 3 2-15,18-2-1 0,-7 2-2 0,-11 0-10 16,13-3-11-16,-13 3-11 0,12-3-10 0,-12 3-12 0,15-2-16 16,-15 2-19-16,6-6-23 0,-6 6-28 15,7-5-22-15,-7 5-23 0,0 0-63 0,5-8-183 16,-5 8-464-16,0-11 205 0</inkml:trace>
          <inkml:trace contextRef="#ctx0" brushRef="#br0" timeOffset="62855.4753">20906 9234 93 0,'0'0'195'0,"0"0"-19"15,0 0-9-15,0 0-11 0,0 0-8 0,0 0-7 16,-22 9-4-16,17-2-7 0,-2-1-4 0,2 2-3 16,-1 4-5-16,-1 2 0 0,-4 5-6 0,2 2-8 15,1 1-9-15,1 0-2 0,1 3-7 0,1 4-5 16,-2 4-6-16,-1-2-6 0,6 5-5 0,1-5-5 15,-5 5-4-15,1-4-8 0,0 5-2 16,-3 3 0-16,-3-3-6 0,-6 0-1 0,0 2-37 0,-5 1-54 0,-10 6-43 16,-9-1-54-16,6-16-290 0,4 2-476 15,-3 0 211-15</inkml:trace>
        </inkml:traceGroup>
      </inkml:traceGroup>
    </inkml:traceGroup>
    <inkml:traceGroup>
      <inkml:annotationXML>
        <emma:emma xmlns:emma="http://www.w3.org/2003/04/emma" version="1.0">
          <emma:interpretation id="{14940435-3BC5-4FA1-88B8-8EC3B6DC3663}" emma:medium="tactile" emma:mode="ink">
            <msink:context xmlns:msink="http://schemas.microsoft.com/ink/2010/main" type="paragraph" rotatedBoundingBox="18161,11815 29672,11630 29685,12440 18175,126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47799F8-7E41-482C-829D-8F6BAD5B7F4A}" emma:medium="tactile" emma:mode="ink">
              <msink:context xmlns:msink="http://schemas.microsoft.com/ink/2010/main" type="line" rotatedBoundingBox="18161,11815 29672,11630 29685,12440 18175,12625"/>
            </emma:interpretation>
          </emma:emma>
        </inkml:annotationXML>
        <inkml:traceGroup>
          <inkml:annotationXML>
            <emma:emma xmlns:emma="http://www.w3.org/2003/04/emma" version="1.0">
              <emma:interpretation id="{1D0F8C35-0686-4CBE-8775-A72B14BB9C4B}" emma:medium="tactile" emma:mode="ink">
                <msink:context xmlns:msink="http://schemas.microsoft.com/ink/2010/main" type="inkWord" rotatedBoundingBox="18163,11928 19251,11911 19260,12426 18172,12444"/>
              </emma:interpretation>
            </emma:emma>
          </inkml:annotationXML>
          <inkml:trace contextRef="#ctx0" brushRef="#br0" timeOffset="66768.529">16650 11177 101 0,'-9'-3'154'0,"9"3"-10"0,0 0-11 16,0 0-4-16,0 0-10 0,0 0 2 0,0 0-14 15,0 0-3-15,-8-4 0 0,8 4-2 0,0 0-6 0,0 0 0 16,0 0-5-16,0 0-9 0,0 0 0 0,-7-6-5 15,7 6-4-15,0 0 0 0,0 0-4 16,0 0-8-16,0 0-6 0,0 0-7 0,0 0-2 0,8-16-3 16,-8 16-1-16,0 0-6 0,7-10-1 0,-7 10-5 15,7-8-1-15,0 5-3 0,-7 3-9 0,11-7-2 16,-2 2 3-16,0 1-3 0,3-2-1 0,0 1 0 16,-1 0-2-16,1 0-1 0,1 1 0 0,2-2-1 15,-2 4-2-15,2-2-2 0,-3 2 2 0,1-4-1 16,2 3 0-16,-6 3-2 0,2-3 3 0,0 3-6 15,-11 0 3-15,15 0-5 0,-15 0 2 0,13 3-2 16,-13-3 0-16,8 2 2 0,-8-2-2 0,9 4-1 16,-9-4 2-16,5 9-1 0,-5-9-1 0,1 8 3 0,-1-8 0 15,-2 14-4-15,2-14 3 16,-6 15 0-16,1-4 1 0,0-2-4 0,-4 3 8 0,3-2 2 16,-3 5 0-16,0-4-1 0,-2 3 5 0,-2 1 0 15,2-2 2-15,0 0-2 0,-3 5-1 0,3-2 4 0,-4 0-1 16,1 3-2-16,-1-6 6 0,2 3 0 15,-3 0-1-15,3-3-1 0,0 0 2 0,0-1-3 16,2 0 5-16,-2-3-3 0,3 2 0 0,-2 1-1 0,0-3 0 16,3 1-2-16,-1-4 0 0,0 3-3 0,-1-3 5 15,4-1-4-15,-2-1 1 0,2 0 0 16,1 1 0-16,6-5-3 0,-13 6 6 0,8-3-4 0,5-3 2 16,-11 4-3-16,11-4 8 0,-8 3-1 0,8-3 4 15,0 0-3-15,0 0 6 0,0 0-8 0,-9 4 2 16,9-4-9-16,0 0 7 0,0 0-3 15,0 0-3-15,0 0 2 0,0 0-5 0,0 0 1 0,0 0-2 16,17-21-5-16,-8 16 3 0,-1 1-3 0,4-1 3 16,3 2-1-16,-2 3-1 0,4-3 0 0,0 0-2 15,5 3-1-15,-2-3 0 0,3 2-1 0,-1 1 2 16,4 0 3-16,-1 1-3 0,-1-1-3 0,0-1 0 16,-1 5 4-16,1 2-2 0,-8-3-1 0,-1 2 1 15,1-1 1-15,-2 1 4 0,0-1-5 0,-1-1 4 16,-5 3-3-16,2-2-1 0,-3 1 3 0,-2 0-2 15,0-1 1-15,-5-4 1 0,8 10-1 0,-6-5 0 16,-2-5 0-16,0 10-10 0,0-10-13 0,0 0-15 16,-5 13-18-16,5-13-13 0,-5 8-15 0,5-8-6 15,-5 6-7-15,5-6-13 0,0 0-14 0,0 0-3 0,0 0-10 16,0 0-4-16,0 0-17 0,0 0-27 16,0 0-160-16,18-31-373 0,-9 23 165 0</inkml:trace>
          <inkml:trace contextRef="#ctx0" brushRef="#br0" timeOffset="67124.0686">17108 11407 63 0,'9'-9'161'0,"-1"1"3"0,-2-1-1 16,1 3-2-16,-2 0-5 0,0 0-6 0,-5 6 0 0,8-9-11 16,-8 9-13-16,5-5-11 0,-5 5-13 0,0 0-11 15,0 0-8-15,0 0-11 0,0 0-3 0,0 0-6 16,0 0-6-16,0 0-3 0,0 0-2 0,1 20-5 16,-1-20 1-16,-1 17-1 0,1-17-1 0,-4 16 1 15,4-7 2-15,0-9-6 0,4 15 3 0,-3-7 0 16,-1-8 2-16,7 13 5 0,0-5 5 0,0-2-6 0,5 1-4 15,2-4 0-15,1 0-4 0,7 0-3 16,1-1 0-16,2-1-4 0,0-4-3 0,2 2-5 16,-3-1 1-16,2-4-10 0,-1 0 6 0,-1-1-5 0,-2-1-2 15,-1-2 0-15,-3-1 0 0,0-2-2 0,-1 0-1 16,-4-3-5-16,-3 5 2 0,0-6-4 0,-3 3-1 16,-3 1-2-16,-3-2 3 0,0 1-1 0,-2 2-1 15,-3 1-5-15,-1 0 1 0,-3 1-4 0,-2 1 1 16,-2 3-1-16,0-2 4 0,-2 4-2 0,-3-1-2 15,2 1-1-15,-3 3 4 0,1 1 0 0,-1 1-3 16,-3 3 1-16,1 2-1 0,-1 2-11 0,2 1-19 16,2 3-15-16,-4 0-23 0,4 3-32 0,3-2-35 15,-1 3-24-15,7-3-43 0,-1-2-239 0,4 2-479 16,2 0 213-16</inkml:trace>
        </inkml:traceGroup>
        <inkml:traceGroup>
          <inkml:annotationXML>
            <emma:emma xmlns:emma="http://www.w3.org/2003/04/emma" version="1.0">
              <emma:interpretation id="{5DDFC58C-B0F0-4A24-9846-55E835DC3F2E}" emma:medium="tactile" emma:mode="ink">
                <msink:context xmlns:msink="http://schemas.microsoft.com/ink/2010/main" type="inkWord" rotatedBoundingBox="19749,11790 22247,11749 22260,12559 19762,12600"/>
              </emma:interpretation>
            </emma:emma>
          </inkml:annotationXML>
          <inkml:trace contextRef="#ctx0" brushRef="#br0" timeOffset="67651.371">18108 11421 189 0,'0'0'215'0,"0"0"-14"0,-12-5-18 16,12 5-14-16,0 0-11 0,0 0-12 0,-8-5-14 15,8 5-8-15,0 0-7 0,0 0-9 0,0 0-2 16,0 0-2-16,0 0 1 0,0 0-3 0,0 0-8 16,0 0-1-16,0 0-10 0,43 11-1 0,-30-10-11 15,2 2-1-15,2-3-10 0,4 0-2 0,1 2-4 16,1-4-7-16,0 2-2 0,4 0-5 0,-4 0-8 15,1 0 1-15,0 0-3 0,2 0-4 0,-1 0-3 16,-2 0 2-16,-1-3-8 0,-5 2 1 0,-3 0-2 16,3 0 3-16,-2 1-4 0,-2-3-4 0,-3-1 0 15,1 4-4-15,-11 0-8 0,13 0-14 0,-13 0-27 16,10-2-22-16,-10 2-17 0,0 0-21 0,0 0-28 16,0 0-33-16,0 0-61 0,0 0-180 0,0 0-435 0,0 0 192 15</inkml:trace>
          <inkml:trace contextRef="#ctx0" brushRef="#br0" timeOffset="67907.7463">18392 11208 130 0,'0'0'206'0,"0"0"-11"15,0 0-9-15,0 0-11 0,-13 31-9 0,13-18-5 16,-4 2-5-16,3 4-10 0,-5-1-11 0,5 3-6 16,1-2-13-16,0 2-10 0,0 3-7 0,0-5-9 15,0 5-9-15,-1 8-11 0,-2-10 0 0,1 4-7 16,-2 5-4-16,-1 0-6 0,2-7-16 0,-6 8-34 16,1-1-44-16,-1-13-55 0,1 0-72 0,-2-4-221 15,2-1-419-15,3-3 186 0</inkml:trace>
          <inkml:trace contextRef="#ctx0" brushRef="#br0" timeOffset="70595.264">19230 10917 183 0,'0'0'174'0,"0"0"-11"16,0 0-9-16,0 0-8 0,-5-8-17 0,5 8-8 0,0 0-12 15,0 0-7-15,0 0-11 0,0 0-5 16,-13 0-7-16,13 0-1 0,0 0-4 0,-22 11-1 16,10-6-4-16,2 5 0 0,-3-2-6 0,1 3 1 0,-1-1-2 15,-2 3-2-15,1 1 2 0,-1 1-1 0,1 0-4 16,0 1 0-16,1 1-5 0,4-3-1 0,0-1-6 16,-3 5 0-16,2-1 0 0,2-4-3 0,-1 7-5 15,1-3 0-15,1 2 0 0,0 0-6 0,5-4 2 16,-2 1-4-16,-1 3 1 0,2 0 2 15,3-5-4-15,0 6-2 0,0-7 3 0,0 1 0 0,3-1 4 16,1-1-6-16,1 2 0 0,0-1 2 0,1-3-2 16,3-1 5-16,6-1-6 0,-4 1 0 0,2 0-5 15,0-1 3-15,4 0-6 0,0-2 0 0,-1-4 3 16,1 4-8-16,1-3 2 0,4 1 4 0,-6-4-5 16,0 2 1-16,-1-2-5 0,0-2 2 0,-2-2-2 15,0 1 0-15,-1 0 0 0,-2-2-1 0,-1-1-1 0,3-3-2 16,-3 0 0-16,0 1 0 0,-3-2 0 15,2-1-2-15,-4-5 0 0,1 6 1 0,-3-1-1 16,2 0 0-16,0-3-1 0,-2 2-1 0,-2-1 0 16,0 4 0-16,-2-5-4 0,0 2 0 0,-1 5 4 0,-1-2-2 15,-1 1-5-15,2-1 1 0,3 9 2 16,-14-10-1-16,8 5-2 0,-3 1 5 0,-2 2-1 0,11 2-3 16,-22-5 4-16,11 5-3 0,-1 0-1 0,-3 1 4 15,2 3-1-15,0-3-1 0,1 4-1 0,1 0 3 16,-1 4-2-16,3-6 1 0,3 6-13 0,-2 0-11 15,-3-1-18-15,5 5-24 0,1-3-17 0,1 2-27 16,3-3-22-16,2 3-33 0,4-3-38 0,2 0-244 16,-1 0-484-16,8-2 214 0</inkml:trace>
          <inkml:trace contextRef="#ctx0" brushRef="#br0" timeOffset="70975.2137">19458 11353 199 0,'-9'-11'199'0,"9"11"-18"0,0 0-14 16,0 0-11-16,0 0-14 0,0 0-10 0,0 0-10 15,0 0-4-15,-14 17-13 0,14-17-10 0,-5 10-5 16,5-10-6-16,1 15-5 0,-1-15-3 0,3 11-3 0,-3-11-2 16,4 13-4-16,-1-8-5 0,3 3 0 0,-1-3-3 15,1 0-2-15,6 1-6 0,-4-4-5 16,6 2-2-16,-1-3-3 0,2 2-4 0,-1-3-5 0,2 0-2 15,1-4-3-15,0 0 2 0,-3-1-4 0,3 0 0 16,-2 2-4-16,4-10-5 0,-3-2 2 16,-2 3 1-16,0-6-3 0,-6 9-3 0,1-6-2 0,-1 3 1 15,-3-3-4-15,-1 2 1 0,0-1-2 0,-6 2-3 16,1 0 4-16,-5-2-4 0,-1 1 0 0,-2-1-3 16,-2 6 4-16,-6-6-2 0,4 4-1 15,-4 7-2-15,-1-6 2 0,1 2-1 0,0 3-1 0,1 0 1 16,3 2 1-16,-4 1 1 0,3 1-2 0,1 3-2 15,0 1 1-15,0-2-6 0,5 3-18 0,0 0-19 16,2 1-25-16,0 2-40 0,2-1-29 0,4-7-49 16,-2 14-215-16,2-14-433 0,9 18 192 0</inkml:trace>
          <inkml:trace contextRef="#ctx0" brushRef="#br0" timeOffset="71272.0957">19945 11281 45 0,'0'0'201'0,"13"-3"-11"0,-5 3-11 0,-8 0-14 16,22-3-9-16,-9 1-6 0,2 4-5 0,2-4-6 15,6 6-14-15,-1-4-5 0,0 1-11 0,3-1-5 16,2 2-12-16,-3-1-4 0,1-4-5 0,2 3-7 15,0 2-8-15,-2-1-3 0,0-1-8 0,2 0-3 0,-2 2-8 16,2-2-4-16,0 0-4 0,-2 0-1 0,-2-2-4 16,0-1-1-16,-2 3-5 0,-7-1-1 0,2-1-4 15,-3 0 0-15,-2 0-10 0,-2-2-26 0,-1 2-28 16,-8 2-34-16,9-6-29 0,-9 6-43 0,1-9-74 16,-1 9-136-16,0 0-386 0,-10-17 171 0</inkml:trace>
          <inkml:trace contextRef="#ctx0" brushRef="#br0" timeOffset="71529.4177">20313 11084 140 0,'0'0'193'0,"0"0"-6"16,-15 11-9-16,15-11-13 0,-6 12-6 0,4 1 1 15,-1-3-3-15,1 5-12 0,-1 2-8 0,1 2-4 16,-2 3-8-16,2 0-8 0,2 3-5 0,0 0-12 16,-1-1-7-16,1 9-9 0,-3-2-9 0,3-2-5 0,3 5-4 15,-3-13-7-15,0 3-3 0,0 0-6 0,-3 0-1 16,3-2-12-16,-1-1-26 0,0-1-37 16,-3-2-44-16,1-3-53 0,1-5-61 0,-5 1-226 15,5-5-443-15,-2 0 197 0</inkml:trace>
        </inkml:traceGroup>
        <inkml:traceGroup>
          <inkml:annotationXML>
            <emma:emma xmlns:emma="http://www.w3.org/2003/04/emma" version="1.0">
              <emma:interpretation id="{1AE87C7E-E0B7-4D74-998E-83CECAF5091B}" emma:medium="tactile" emma:mode="ink">
                <msink:context xmlns:msink="http://schemas.microsoft.com/ink/2010/main" type="inkWord" rotatedBoundingBox="22746,11786 23921,11767 23932,12416 22757,12435"/>
              </emma:interpretation>
            </emma:emma>
          </inkml:annotationXML>
          <inkml:trace contextRef="#ctx0" brushRef="#br0" timeOffset="74288.0885">21169 10989 75 0,'0'0'179'0,"0"0"-2"0,0 0-10 0,3-14-11 15,-3 14-12-15,0 0-9 0,5-11-8 0,-5 11-1 16,4-7-9-16,-4 7-7 0,0 0-7 0,5-8 1 16,-5 8-14-16,0 0-7 0,3-7-5 0,-3 7-7 15,0 0-6-15,0 0-2 0,6-7-4 0,-6 7-2 0,0 0-6 16,4-6-5-16,-4 6 3 0,0 0-7 15,0 0 0-15,0 0 0 0,5-8-3 0,-5 8 0 0,0 0 0 16,0 0-5-16,0 0 0 0,0 0-4 0,0 0 3 16,0 0-10-16,0 0 0 0,0 0-5 0,0 0-2 15,0 0-5-15,0 0 0 0,0 0 0 0,0 0-2 16,0 0-2-16,0 0 0 0,0 0-1 0,7 22 1 16,-7-22-3-16,-2 13 1 0,2-1 1 0,0-3 3 15,0-9-3-15,-4 19 5 0,4-6-3 0,-1-1 2 16,-3 0 1-16,3 1 7 0,0-1-4 0,-2-2 3 15,2 1-2-15,-2 0-2 0,3 0 4 0,-2-1-1 16,2-10-1-16,-3 17 1 0,-1-9 1 0,3 3-2 16,-3-3 2-16,4-8 3 0,-3 19-6 0,0-10-2 15,3-9 2-15,-4 14 3 0,2-6-3 0,2-8 2 16,-1 18-2-16,0-8 1 0,1-2-1 0,0-8-2 16,1 18 3-16,-1-9-2 0,0 1 1 0,1-2-1 15,1 0-1-15,2 2 0 0,-3 1 1 0,3-5 3 16,-4-6-4-16,5 14-1 0,-3-7 1 0,-2-7 4 15,6 11-2-15,-6-11 3 0,5 9-6 0,-5-9 0 16,1 8-2-16,-1-8 6 0,4 7-7 0,-4-7 1 0,0 0-2 16,4 9-1-16,-4-9 0 0,0 0 0 0,0 0 2 15,0 0 0-15,0 0-2 0,0 0 1 16,0 0 0-16,0 0-17 0,0 0-19 0,-16 4-17 16,16-4-26-16,0 0-24 0,0 0-34 0,0 0-43 0,0 0-45 15,-18-10-269-15,18 10-526 0,2-12 233 0</inkml:trace>
          <inkml:trace contextRef="#ctx0" brushRef="#br0" timeOffset="75628.1728">21096 10983 171 0,'6'-5'169'16,"-6"5"-12"-16,0 0-11 0,12-5-4 0,-12 5-5 0,6-5-6 16,-6 5-2-16,0 0-6 0,9-5-9 0,-9 5-6 15,0 0-8-15,8-3-4 0,-8 3-6 0,0 0-8 16,0 0-2-16,6-6-7 0,-6 6-7 0,0 0-4 15,0 0-11-15,0 0-7 0,0 0-1 0,12 0-7 16,-12 0-6-16,0 0 7 0,0 0-12 0,0 0-3 16,0 0 1-16,0 0-3 0,4 16 2 0,-4-16-1 15,0 0-1-15,0 15 0 0,0-15 1 0,-1 11 0 16,1-11 0-16,-3 14 3 0,2-7-2 0,1-7 1 0,-2 15 0 16,1-5 1-16,-3-4 0 0,3 4 0 15,-2 1-3-15,1-2 2 0,1 3-1 0,-3-3 1 16,0-3-1-16,3 5 1 0,-5 0-1 0,4-2-2 0,-2 3-1 15,-1 0 1-15,2-6 5 0,-2 2 1 0,1 5-9 16,3-7 0-16,1-6-2 0,-5 15-2 16,3-9 2-16,0 4-2 0,2-10 3 0,-2 11-2 0,1-2-5 15,1-9 1-15,-1 12 1 0,1-12-1 0,-4 12-1 16,4-12 5-16,0 13-3 0,0-13-1 16,0 11-1-16,0-11 1 0,0 10 0 0,0-10-2 0,0 0-1 15,0 12 1-15,0-12-1 0,1 9 1 0,-1-9 0 16,0 0 1-16,5 6 0 0,-5-6 3 0,0 0-1 15,7 7 1-15,-7-7 1 0,5 5-1 0,-5-5 1 16,10 3-2-16,-3 2 3 0,-7-5-3 0,15 1-4 16,-7 1 2-16,4-1 1 0,-2 0-3 0,2 1 2 15,3-1-4-15,-1-1 2 0,2 2-3 0,2-2-1 16,-1 3 5-16,0-2-2 0,6 1-4 0,-1-2 2 16,-4 4-1-16,4-3-2 0,-7 3 0 0,5-3 0 0,-6-1 1 15,4 3 3-15,-3-1-4 0,1-1 2 16,-3 2 0-16,-3-3-2 0,-1 0 2 0,3 2 1 15,-12-2-1-15,15 0-1 0,-15 0 1 0,13-2-2 0,-13 2 1 16,11 2 0-16,-11-2-9 0,0 0-7 16,0 0-17-16,12-2-18 0,-12 2-19 0,0 0-25 15,0 0-26-15,4-9-31 0,-4 9-39 0,0-10-58 16,0 10-194-16,-4-13-478 0,4 13 212 0</inkml:trace>
          <inkml:trace contextRef="#ctx0" brushRef="#br0" timeOffset="75960.8915">21492 11059 5 0,'0'0'177'0,"0"0"-11"15,0 0-8-15,0 0 0 0,0 0-4 0,-19 19-10 16,11-13-3-16,2 3-2 0,-1 3-4 0,1-2-7 15,-1 3-6-15,-2 2-4 0,-3 5-6 0,5-5-5 16,-4 9-5-16,5-3-3 0,-3 1-3 0,5-1-8 16,-1 0-3-16,0 0-4 0,1 0-6 0,1 2-3 15,-1-2-7-15,3-8-3 0,0 9-4 0,1-7-3 16,0 0-2-16,0 0-1 0,1-3-8 0,-2 2-3 16,2-2-5-16,-1-2-1 0,0-10-5 0,0 17-2 15,-1-10 0-15,1-7-2 0,1 14-3 0,-1-7-5 0,0-7 5 16,0 0-2-16,0 12-5 0,0-12-20 15,0 0-14-15,0 0-32 0,0 0-41 0,-4 9-45 16,4-9-61-16,0 0-283 0,0 0-520 0,0 0 230 16</inkml:trace>
          <inkml:trace contextRef="#ctx0" brushRef="#br0" timeOffset="74842.0552">21632 11021 128 0,'0'0'158'0,"0"0"-6"16,0 0-14-16,0 0-11 0,0 0-6 0,0 0-11 16,0 0-12-16,0 0-10 0,0 0-6 15,0 0-7-15,0 0-8 0,0 0-5 0,0 0-9 16,0 0 0-16,0 0-1 0,0 0-2 0,0 0 0 16,0 0-5-16,0 0 0 0,0 0 0 0,0 0-3 15,0 0-3-15,0 0 0 0,0 0-2 0,0 0-5 16,0 0 1-16,0 0-2 0,0 0-2 0,0 0 1 0,0 0 2 15,0 0-2-15,0 0 0 0,0 0 3 0,0 0-4 16,0 0 0-16,0 0 1 0,0 0 0 0,0 0 1 16,0 0-1-16,0 0-2 0,0 0-1 15,0 0 0-15,0 0 1 0,0 0-1 0,0 0-3 0,0 0-2 16,0 0 1-16,0 0-4 0,0 0-3 0,0 0-1 16,0 0-1-16,0 0 0 0,0 0-2 0,0 0 0 15,0 0-3-15,0 0 1 0,0 0 2 0,0 0-4 16,0 0-3-16,0 0-2 0,0 0 0 0,0 0 3 15,0 0-6-15,0 0-19 0,-13 21-23 0,13-21-35 16,-12 6-36-16,12-6-50 0,-15 3-232 0,5-3-427 16,-1 0 190-16</inkml:trace>
          <inkml:trace contextRef="#ctx0" brushRef="#br0" timeOffset="76385.1082">21781 11051 154 0,'0'0'206'16,"0"0"-5"-16,0 0-8 0,0 0 1 0,0 0-5 16,0 0-7-16,0 0-10 0,0 0-8 0,38 12-10 15,-21-10-11-15,-3 1-6 0,12 1-10 0,-3-1-14 16,1 0-10-16,1-1-6 0,8 2-9 0,5-2-2 15,-6-2-15-15,-5 4-4 16,0-4-10-16,-3 3-2 0,-1-2-7 0,0-1-4 0,-7 1-7 0,-1 0-2 0,-1-1-1 16,-1 0-6-16,-4 0-15 0,-9 0-23 0,13 3-32 15,-13-3-41-15,0 0-39 0,0 0-34 16,0 0-28-16,0 0-61 0,0 0-147 0,0 0-425 0,0 0 189 16</inkml:trace>
          <inkml:trace contextRef="#ctx0" brushRef="#br0" timeOffset="76867.1758">21894 11116 78 0,'-11'8'196'0,"5"-4"-12"0,6-4-10 15,-10 8-13-15,7-1-14 0,3-7-12 0,-10 8-9 16,6-3-11-16,-1 2-7 0,5-7-9 0,-9 9-5 15,5 0-8-15,4-9-8 0,-2 10-7 0,2-10-8 16,-3 8 0-16,3-8-6 0,-3 12-1 0,3-12-5 16,0 0 0-16,6 13-3 0,0-8-4 0,0-1-1 15,0 1-6-15,6 1-3 0,0-3-5 0,-3 1-1 16,5 1 2-16,0 1-6 0,0-3 2 0,-1-1-9 16,4 4 0-16,-1 2 0 0,0-2-2 0,-1-1 0 15,1-1-2-15,1 2-1 0,-1-4-2 0,2 8 1 0,-3-4 0 16,2 2 4-16,-3-2-5 0,2 2-1 0,-3 0 2 15,0 1-2-15,1 1 2 0,-3-1 1 0,2-1-1 16,-1 4 0-16,0-5 0 0,-3 1 0 16,-2 5 2-16,2-5 0 0,-2 2 1 0,-2-1 3 0,-2-1-6 15,0 1 3-15,-3-9 0 0,2 13 6 16,-4-4 3-16,-4-1-1 0,-4-1 0 0,-5 2 2 16,1-3-3-16,-8 0 1 0,0 3-1 0,-1-5-4 0,0 1-3 15,-2 0 0-15,1-4 0 0,-1 3-3 0,1-4 1 16,-1 2 2-16,3-4-2 0,-1 2-2 0,1-3-1 15,4 2 1-15,-3 1-3 0,7-1-4 0,-3 0-9 16,4-3-7-16,2-1-19 0,0 4-15 0,11 1-19 16,-15-3-24-16,7 3-39 0,8 0-28 0,-9-8-48 15,9 8-207-15,-2-8-445 0,2 8 196 16</inkml:trace>
        </inkml:traceGroup>
        <inkml:traceGroup>
          <inkml:annotationXML>
            <emma:emma xmlns:emma="http://www.w3.org/2003/04/emma" version="1.0">
              <emma:interpretation id="{9D0944BD-42FF-4BCC-A03B-B27E26B21297}" emma:medium="tactile" emma:mode="ink">
                <msink:context xmlns:msink="http://schemas.microsoft.com/ink/2010/main" type="inkWord" rotatedBoundingBox="25062,12027 25742,12016 25748,12340 25068,12350"/>
              </emma:interpretation>
            </emma:emma>
          </inkml:annotationXML>
          <inkml:trace contextRef="#ctx0" brushRef="#br0" timeOffset="80435.5453">23398 11413 52 0,'0'0'209'0,"18"0"-12"15,-2 0-12-15,0 3-12 0,5-6-12 0,2 3-15 16,3 0-4-16,3 0-8 0,-1 4-5 0,8 0-11 16,0-2-7-16,2 1-10 0,-1-3-5 0,3 5-9 15,-1-2-6-15,-3 0-9 0,-1-1-10 16,-7 2-1-16,-2 0-10 0,-1-2-4 0,-1 2-5 0,2-2-4 16,-12 1-2-16,2 1-5 0,-3-1-9 0,-3 0-16 15,-1-3-23-15,-1 3-21 0,-8-3-25 0,8 6-27 0,-8-6-37 16,0 0-68-16,0 0-149 0,0 0-371 15,0 0 164-15</inkml:trace>
          <inkml:trace contextRef="#ctx0" brushRef="#br0" timeOffset="80122.2901">23397 11209 64 0,'0'0'199'0,"1"-13"-14"0,-1 13-14 16,0 0-7-16,0 0-4 0,0-11-9 0,0 11-7 15,3-8-2-15,-3 8-6 0,0 0-6 0,0 0-10 0,5-7-11 16,-5 7-12-16,0 0-6 0,9-4-9 15,-9 4-8-15,0 0-7 0,17-2-8 0,-17 2-5 0,19 0-1 16,-7 0-7-16,4 2-4 0,1-2-6 0,0 0-3 16,6 6-4-16,0-6-2 0,-1 2-2 0,3 0-3 15,-3-1-9-15,6 4 7 0,-3-2-5 0,-1-1 4 16,5 1-5-16,-2-3 4 0,-4 0-5 0,4 3-2 16,-1-3-1-16,0 3 0 0,0-2-5 0,-6-1 1 15,2-1 0-15,-5-2 0 0,-1 3-5 16,-1 0 8-16,1 0-2 0,-3-2 0 0,-3 1-4 0,-10 1 1 15,17 0-2-15,-17 0 5 0,11-2-10 0,-11 2-7 16,0 0-12-16,12-1-9 0,-12 1-9 0,0 0-10 0,0 0-11 16,0 0-24-16,0 0-13 15,0 0-21-15,0 0-28 0,-35 6-50 0,23-3-146 0,12-3-371 16,-22 0 164-16</inkml:trace>
        </inkml:traceGroup>
        <inkml:traceGroup>
          <inkml:annotationXML>
            <emma:emma xmlns:emma="http://www.w3.org/2003/04/emma" version="1.0">
              <emma:interpretation id="{EC19AEAF-AE51-4CE9-B3A2-C15DF8E6B2F6}" emma:medium="tactile" emma:mode="ink">
                <msink:context xmlns:msink="http://schemas.microsoft.com/ink/2010/main" type="inkWord" rotatedBoundingBox="26504,11767 29673,11716 29683,12316 26513,12368"/>
              </emma:interpretation>
            </emma:emma>
          </inkml:annotationXML>
          <inkml:trace contextRef="#ctx0" brushRef="#br0" timeOffset="80954.372">24843 11065 214 0,'0'0'214'0,"0"0"-12"0,0 0-22 15,0 0-25-15,0 0-13 0,0 0-16 0,0 0-11 16,0 0-5-16,0 0-11 0,0 0-3 0,0 0 3 15,-4 28-5-15,4-20-6 0,0-8 2 0,1 25-6 16,-2-13 4-16,2 0-2 0,5 4-3 16,-4 0-3-16,3 1-2 0,2 3-6 0,-2-4-5 0,1 3-3 15,0-2-3-15,-1 2-5 0,-1-1-5 0,1-1-3 16,0 0-6-16,-4-2 0 0,2-3-8 0,1 3-3 16,2-4 0-16,-8 2-3 0,2 0 0 0,0-2-4 15,0 0 1-15,0-11-4 0,-6 16-4 0,3-7-16 0,0-1-21 16,3-8-36-16,-9 11-18 0,3-3-31 15,-5-3-32-15,6-2-40 0,5-3-65 0,-13 2-168 16,13-2-443-16,0 0 197 0</inkml:trace>
          <inkml:trace contextRef="#ctx0" brushRef="#br0" timeOffset="81687.8701">25267 11042 87 0,'0'0'186'0,"9"-6"-12"0,-2 0-12 16,0 1-19-16,3 1-2 0,-3 0-12 0,3 2-13 15,4-2-10-15,0 2-10 0,-2-2-8 0,1 1-3 16,2 0-8-16,1 2-4 0,-2-3-7 0,-2 4-2 16,2 0-10-16,0-3-3 0,-4 3-3 0,5 3-9 15,-4-3-3-15,-2 2-2 0,2 1-2 0,-2-2-1 0,-2 4-7 16,0 0-3-16,1 0 1 0,-3 1 0 16,-1-1-1-16,-2 5-2 0,-2-10 4 0,0 17-1 15,0-4 0-15,-6 1 3 0,1 1 1 0,-1 1-1 0,-3 0 1 16,2 4 4-16,0-5 0 0,-4-5-4 0,0 9 1 15,-3 1 1-15,4-1 1 0,-2-2-2 0,1 3 1 16,-6-1-1-16,3-1-2 0,2-5-1 0,-2 6-2 16,3-6-4-16,0-2 1 0,2 2 1 0,-2-5-2 15,2 3-1-15,-1-2 1 0,1 0 0 0,-1-3-2 16,3 0-2-16,2 0 5 0,-3-3-2 16,2 0 0-16,6-3-2 0,-9 9-1 0,9-9 2 0,-5 4 5 15,5-4 4-15,0 0 3 0,-11 3-3 0,11-3 3 16,0 0-3-16,0 0-6 0,0 0 1 0,0 0-2 15,0 0-1-15,0 0-3 0,0 0-1 0,16-29-1 16,-7 24-1-16,2-3-3 0,1 2-1 0,1-4-3 16,1 4 3-16,0 1-4 0,1 2 2 0,-1-1 0 15,0 0-4-15,3 2-2 0,-2-1 1 0,2 1 0 16,1 1 3-16,-5 4-5 0,4-3 2 0,0 3-1 0,-2-1-1 16,-2 1 1-16,1 1-1 0,0-1-2 15,-2 1 3-15,0 2-3 0,1-1 2 0,-2 1 2 16,1 0 0-16,-2-2-1 0,2 5 0 0,-3-3 3 0,-1-3-5 15,1 2 1-15,1 3 3 0,-1-6 2 0,5 3 1 16,-3-1-2-16,3-2 1 0,-3-2 3 0,-2 3-1 16,4-3-1-16,2 0 3 0,-4 0-1 15,3-3-1-15,1 1 2 0,-5 2-2 0,4-6-1 0,-5 6 1 16,5-8 0-16,-3 3 2 0,0-3-1 0,-2 3-1 16,2-5-1-16,-2 4-10 0,1-4-16 15,-6 4-24-15,1-2-32 0,-5 8-41 0,3-13-36 0,-3 4-49 16,0 9-256-16,-8-15-496 0,4 7 220 0</inkml:trace>
          <inkml:trace contextRef="#ctx0" brushRef="#br0" timeOffset="82469.1552">26202 10981 54 0,'-10'4'190'0,"10"-4"-15"0,-7 9-13 15,0-3-14-15,2-1-10 0,5-5-8 0,-9 10-12 16,6-4-8-16,3-6-4 0,-7 15-13 0,4-9-3 15,3-6-7-15,-4 11-5 0,4-11-4 0,-2 12-2 16,2-12-5-16,0 14-5 0,4-7-1 0,-2 1-8 16,3-1-2-16,0 0-3 0,2 0-2 0,1 4-3 15,-3-5-4-15,6 5-2 0,1-4-4 0,-4-1-4 16,1 2-1-16,3 0-1 0,-2 1 0 0,1-5-5 0,-1 4 0 16,0 1-2-16,1 0-2 0,-2-3 2 15,2 1 1-15,-5 2-3 0,5-3 1 0,-2 2-3 16,-2 5 2-16,2-6-1 0,-1 6 2 0,-1-5-1 15,0 0 0-15,-1 3 1 0,-3-1-1 0,5-1 0 16,-3-1 0-16,-3 0 1 0,-2-8-3 0,5 14 1 0,-5-8 1 16,0-6 1-16,2 11-2 0,-2-11 5 15,0 0-1-15,-7 11 0 0,7-11 0 0,-15 5 0 16,6-2 0-16,-5-3-1 0,0 4-3 0,1-2-1 0,-4-2-1 16,3 2-2-16,0-2 2 0,-3 0-1 15,0 0-2-15,3 1 3 0,2-1-3 0,-2 0 1 16,14 0-5-16,-17-3-1 0,10 0-2 0,7 3-3 0,-12-3-14 15,12 3-23-15,0 0-23 0,-9-6-29 0,9 6-36 16,0 0-38-16,0 0-42 0,0 0-223 0,21-18-460 16,-14 10 205-16</inkml:trace>
          <inkml:trace contextRef="#ctx0" brushRef="#br0" timeOffset="82007.9993">26252 10985 73 0,'0'0'228'0,"8"-4"-11"0,-8 4-16 16,11-6-12-16,-11 6-13 0,9-7-13 0,2 2-9 0,-2 4-14 15,1-1-10-15,-1-1-8 0,5 2-11 16,-2 1-9-16,1-2-11 0,1 2-5 0,0 0-7 0,-2 0-8 15,2 0-5-15,0 0-10 0,-14 0-6 16,22 0-6-16,-10 0 0 0,-2 0-6 0,-1 0-6 0,-9 0-2 16,22 2-5-16,-15-2-10 0,3 1-21 0,-10-1-25 15,9 3-26-15,-9-3-33 0,0 0-30 0,14 0-39 16,-14 0-220-16,0 0-410 0,0 0 182 16</inkml:trace>
          <inkml:trace contextRef="#ctx0" brushRef="#br0" timeOffset="83001.3968">26936 11037 177 0,'0'0'170'0,"0"0"-14"15,3 9-3-15,-3-9-10 0,0 0-5 0,0 8-3 16,0-8-4-16,0 0-8 0,-5 15-3 0,5-15 1 16,-3 11-9-16,-2-5-4 0,5-6-6 0,-7 10-8 15,2-3 1-15,5-7-8 0,-4 14-8 0,2-5-1 16,-1-1-6-16,-2-1-2 0,5-7-6 0,-5 14-3 16,1-7-5-16,4-7-5 0,-2 12-2 0,-1-8-4 15,3-4 0-15,-5 12-4 0,5-12-3 0,-4 7-2 16,4-7-2-16,0 0-5 0,-3 11 2 0,3-11-1 15,0 0 1-15,0 0 0 0,-5 6 2 16,5-6 4-16,0 0 9 0,0 0 10 0,0 0 7 0,0 0-3 16,0 0 1-16,0 0-5 0,0 0-5 0,0 0-8 0,36-11-3 15,-22 4-3-15,6-1-1 0,3-2-7 0,2-2 2 16,11 1-6-16,-1-2-2 0,1-1-5 0,5 1-1 16,4-1 0-16,17-3-7 0,0-2-8 0,8 0-10 15,-3 5-12-15,3-3-2 0,-6-2-4 0,1 4-5 16,-18 2-2-16,-1 1 5 0,-1-1 2 0,-2 0 1 15,-7 0 2-15,-2 3 4 0,-9 2 2 16,-3 2 0-16,-7 0 4 0,-1 0 0 0,1 1-2 0,-3 1 2 16,-6-1-14-16,-1 2-10 0,-5 3-29 0,0 0-30 15,0 0-32-15,0 0-37 0,0 0-62 0,-23-10-245 16,23 10-512-16,-20 0 227 0</inkml:trace>
        </inkml:traceGroup>
      </inkml:traceGroup>
    </inkml:traceGroup>
  </inkml:traceGroup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50:08.877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A1CFDFE-0058-4B48-93E8-28775C8ABD38}" emma:medium="tactile" emma:mode="ink">
          <msink:context xmlns:msink="http://schemas.microsoft.com/ink/2010/main" type="writingRegion" rotatedBoundingBox="12664,11216 14809,11216 14809,11878 12664,11878"/>
        </emma:interpretation>
      </emma:emma>
    </inkml:annotationXML>
    <inkml:traceGroup>
      <inkml:annotationXML>
        <emma:emma xmlns:emma="http://www.w3.org/2003/04/emma" version="1.0">
          <emma:interpretation id="{DCF97D5E-DB0D-41D0-9B93-BD0E4274FF58}" emma:medium="tactile" emma:mode="ink">
            <msink:context xmlns:msink="http://schemas.microsoft.com/ink/2010/main" type="paragraph" rotatedBoundingBox="12664,11216 14809,11216 14809,11878 12664,1187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76C76BD-0664-449A-BFBB-2F44DC63F3DE}" emma:medium="tactile" emma:mode="ink">
              <msink:context xmlns:msink="http://schemas.microsoft.com/ink/2010/main" type="line" rotatedBoundingBox="12664,11216 14809,11216 14809,11878 12664,11878"/>
            </emma:interpretation>
          </emma:emma>
        </inkml:annotationXML>
        <inkml:traceGroup>
          <inkml:annotationXML>
            <emma:emma xmlns:emma="http://www.w3.org/2003/04/emma" version="1.0">
              <emma:interpretation id="{28C5FE20-35BC-458F-A0E6-3711E8746093}" emma:medium="tactile" emma:mode="ink">
                <msink:context xmlns:msink="http://schemas.microsoft.com/ink/2010/main" type="inkWord" rotatedBoundingBox="12664,11216 14809,11216 14809,11878 12664,11878"/>
              </emma:interpretation>
            </emma:emma>
          </inkml:annotationXML>
          <inkml:trace contextRef="#ctx0" brushRef="#br0">-983-48 220 0,'0'0'246'0,"0"0"-14"0,0 0-15 16,0 0-15-16,9-7-8 0,-9 7-10 0,0 0-5 15,17-1-12-15,-9 0-9 0,2-2-9 0,-10 3-14 16,21 0-8-16,-7-3-6 0,-1 2-9 0,3 2-13 16,-4-2-6-16,0 0-9 0,2 0-4 0,3-2-6 15,-3 6-8-15,2-6-6 0,-2 3-10 0,0 0-3 16,-1 0-4-16,-3 0-4 0,-10 0-5 0,17 3 0 0,-8-3-7 15,-9 0 0-15,16 1-13 0,-16-1-16 0,11 0-25 16,-11 0-23-16,11 0-28 0,-11 0-23 16,0 0-33-16,0 0-29 0,0 0-17 0,0 0-33 0,0 0-215 15,0 0-464-15,0 0 206 0</inkml:trace>
          <inkml:trace contextRef="#ctx0" brushRef="#br0" timeOffset="501.1796">-932-43 22 0,'0'0'173'0,"-11"10"-8"16,5-7-7-16,1 3-6 0,-2-3-7 0,2 6-6 15,5-9-4-15,-12 11-10 0,7-5-5 0,1 2-9 16,-1-2-4-16,0 1-1 0,3 1-8 0,2-8-5 16,-7 15-5-16,6-6-6 0,-1-1 0 0,2-8-7 15,-5 13-4-15,5-13-3 0,0 12 0 0,0-12-7 16,5 11-1-16,-2-4-4 0,-3-7-1 0,7 12-3 15,0-9-5-15,-2 3 0 0,2-2-6 0,2 1 0 16,-1-1-7-16,3-2-3 0,1 2-2 0,-2 1-4 16,2-2 0-16,-2-2-3 0,-1 1-2 0,2 2-2 15,-11-4-2-15,16 2-2 0,-9 1-1 0,-7-3-3 16,14 2 1-16,-8 2-3 0,-6-4 1 0,13 4-4 0,-13-4 4 16,8 2-6-16,-8-2 4 0,7 6-4 0,-7-6 2 15,9 5-1-15,-9-5-3 0,5 10 1 16,-5-10 4-16,6 9-6 0,-4-3 1 0,-2-6 0 0,2 10-1 15,-2-10 4-15,4 13 1 0,-4-6-2 0,0-7 1 16,3 14 1-16,-3-4 5 0,0-10-1 16,0 19-1-16,0-9 2 0,0-2 2 0,2 1 0 15,-2-9 5-15,-5 21 0 0,5-14 0 0,0-7-3 0,-4 15 4 16,4-15-3-16,-1 14 3 0,-2-8 1 0,-1 2 9 16,4-8-2-16,-11 10 2 0,3-6 7 15,3 2-11-15,-7-3 0 0,1 2 2 0,-1-1-2 0,0-1-5 16,-2 0 0-16,1 0-4 0,2 1 2 0,0-4-2 15,-3 0 4-15,14 0-8 0,-19 0-2 0,10 0 3 16,9 0-3-16,-17-3-17 0,17 3-17 0,-17-1-24 16,17 1-32-16,-14-3-37 0,14 3-38 0,-12-2-48 15,12 2-52-15,-7-4-221 0,7 4-515 16,0 0 229-16</inkml:trace>
          <inkml:trace contextRef="#ctx0" brushRef="#br0" timeOffset="-371.3937">-1506-187 124 0,'0'0'196'0,"0"0"-13"15,0 0-21-15,0 0-19 0,0 0-10 0,0 0-16 16,0 0-5-16,0 0-7 0,0 0-1 0,-19 10-2 16,14-2-6-16,-2-2-2 0,2 3-3 0,-3 3-10 15,1 0 10-15,-2 1-6 0,-3 4 0 16,3 2 1-16,-1-1-5 0,1 2-4 0,-2 1-2 0,0 0-1 16,0-1-7-16,1 2-4 0,2 1-3 0,-2-1 0 15,-2-2-5-15,1 4-7 0,3-2 1 0,3 1 1 16,-4-2-6-16,4 0 0 0,-2-4-5 0,5 4 0 15,2-7-5-15,0 1 0 0,-3-3-2 0,6 1-1 0,4 5 1 16,0-6-2-16,2 0 1 0,-1-1 2 16,2-1-1-16,1 1-4 0,4-1-1 0,4-4 2 0,0 4-3 15,2-2 2-15,-4-3-9 0,2 1 7 0,3-1-6 16,0-2-4-16,-5-1-2 0,0 1 3 0,3-3-5 16,-3 0 2-16,0 0-1 0,0-3-1 0,-6 2 5 15,1 0 2-15,-2-5 1 0,5 2-2 0,-5 0-5 16,-1-1 1-16,-1 2-1 0,-2-3-2 0,3 0-1 15,-4-1-1-15,2 1 0 0,-2-2-3 0,-3-1 0 16,1-1 3-16,0 1-6 0,-3-2 3 0,0 11-3 16,-6-18-3-16,6 9 3 0,-2-1-1 0,-3-1-2 15,-2 2-4-15,2 2 3 0,-4-4 3 0,3 5-3 16,-5-1-3-16,2 0 1 0,-1 2 2 16,1 2-4-16,1 0 5 0,-6 1-4 0,4 0-1 0,-5 0 4 15,2 2-2-15,13 0 0 0,-18 2 0 0,9-1 3 16,0 0 0-16,9-1 0 0,-16 6-3 0,8-4 4 15,8-2 1-15,-14 6-4 0,8-1 0 0,0-1 0 0,6-4 0 16,-10 9-12-16,3-4-14 0,7-5-12 16,-10 8-25-16,10-8-22 0,-3 11-29 0,-1-5-22 15,4-6-34-15,0 0-38 0,0 0-287 0,2 13-539 16,-2-13 238-16</inkml:trace>
          <inkml:trace contextRef="#ctx0" brushRef="#br0" timeOffset="3374.5702">272 3 22 0,'0'0'191'0,"0"0"-23"0,-5-10-5 0,5 10-13 16,0 0-11-16,0 0-9 0,0 0-8 0,0 0-2 15,-18 4-9-15,18-4-6 0,-15 8 3 0,8-2-4 16,-2 2-9-16,-2-1 6 0,2 6-6 0,-2-3-1 0,-4 9-6 16,1-2-2-16,-2 0-6 0,2 2-2 0,-2-3-6 15,1 5-1-15,3-4-6 0,-1 4 0 0,2-5-5 16,-1 4-5-16,2-1-3 0,-1-1-2 15,4 1-4-15,2-4-1 0,-3-1-6 0,5 1-2 0,1-2-1 16,0-1 1-16,0 3-3 0,4-3 2 0,-2-3-6 16,2 0-1-16,-1 0 2 0,3 0-3 15,2-3 1-15,-1 3 3 0,2-3-5 0,3-2-2 0,2 5 0 16,1-5 4-16,-2 0-6 0,5-1 2 0,1 3-7 16,-2-5 2-16,2 2-2 0,6-3-1 0,-3 0-3 15,-5-3 0-15,7 1-3 0,-5-2 2 0,-2 0-3 16,3 0 3-16,4-3-3 0,-9 1-2 0,4 2 0 15,-4-2 0-15,1-3-1 0,-2 3 1 0,-1-5-5 16,2 3 3-16,-5 0 4 0,0-4-5 0,-4 5-2 16,3 1 0-16,-5-2 0 0,0-1-2 0,1 0 2 15,-3 9 2-15,-4-15-5 0,-1 8-1 16,-4-2-1-16,-2 3 3 0,-3 0-3 0,1 0 0 0,0 1-1 16,-3 1 1-16,0 1-1 0,-1 1 0 0,4 0 0 15,-9 0 0-15,4 4-2 0,2-2 6 0,1 0-2 16,0 2-2-16,3 1 3 0,-1 3 1 0,2-4-2 15,2 2 1-15,-2 2 1 0,5-1 0 0,-1-2 0 16,7-3-8-16,-10 9-14 0,6-5-19 0,4-4-19 0,-4 11-26 16,4-11-30-16,0 0-43 0,7 13-48 0,2-10-75 15,-9-3-173-15,19 3-491 0,-6-3 216 16</inkml:trace>
        </inkml:traceGroup>
      </inkml:traceGroup>
    </inkml:traceGroup>
  </inkml:traceGroup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2:40.05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A7039C7-CABE-4455-87AC-31739D219430}" emma:medium="tactile" emma:mode="ink">
          <msink:context xmlns:msink="http://schemas.microsoft.com/ink/2010/main" type="inkDrawing" rotatedBoundingBox="19247,10769 19357,18152 19185,18154 19076,10772" semanticType="verticalRange" shapeName="Other"/>
        </emma:interpretation>
      </emma:emma>
    </inkml:annotationXML>
    <inkml:trace contextRef="#ctx0" brushRef="#br0">102 29 39 0,'0'0'84'0,"0"0"-13"15,0 0 1-15,0 0-5 0,-12-2-2 0,12 2 0 16,0 0 0-16,0 0-1 0,-12-3-6 0,12 3 1 15,0 0-5-15,0 0 2 0,0 0-6 0,0 0-5 16,-9-3-3-16,9 3-7 0,0 0 5 0,0 0-4 16,0 0-1-16,-10-5 4 0,10 5-6 0,0 0 1 15,0 0-1-15,-8-4 0 0,8 4-7 0,0 0 5 16,0 0-7-16,0 0-2 0,-7-6 2 0,7 6-4 16,0 0-3-16,-11-3-1 0,11 3 1 0,0 0 0 15,-10-2 1-15,10 2 1 0,0 0-3 0,0 0-1 16,0 0-1-16,0 0-2 0,-10-4 3 0,10 4-3 15,0 0-4-15,0 0 1 0,0 0-5 0,0 0 2 0,0 0 0 16,0 0 4-16,0 0 0 0,0 0 4 16,0 0-7-16,0 0 3 0,0 0 0 0,0 0 0 15,0 0 5-15,0 0-2 0,0 0 0 0,0 0 4 16,0 0-3-16,0 0 1 0,0 0-3 0,0 0 3 16,0 0-7-16,0 0 6 0,0 0-5 0,0 0 4 15,-15 3-1-15,15-3-1 0,0 0-1 0,0 0-2 16,0 0-1-16,0 0 2 0,0 0-2 0,0 0-3 0,0 0 2 15,0 0 0-15,0 0 1 0,0 0 3 0,0 0-1 16,0 0-2-16,0 0 2 0,0 0-1 0,0 0 0 16,0 0 4-16,0 0-1 0,0 0 1 0,0 0-1 15,13 21 2-15,-13-21-1 0,0 0 2 0,0 0-2 16,-1 12 5-16,1-12-3 0,3 6-1 0,-3-6-2 16,0 0 4-16,-6 11-5 0,6-11 5 0,-2 9-1 15,2-9-2-15,-4 11-2 0,4-11-1 16,-1 8 2-16,1-8 2 0,-4 9-3 0,4-9 2 0,-1 9 0 15,1-9 1-15,0 11-3 0,0-11 0 0,0 0-2 16,1 11 0-16,-1-11 3 0,0 0 1 0,0 14-1 16,0-14-3-16,2 8 3 0,-2-8-3 0,6 8 0 15,-6-8-1-15,2 9 2 0,-2-9-6 0,4 9 4 16,-4-9-4-16,5 10 2 0,-5-10 2 0,7 8-2 0,-5-3-3 16,-2-5 4-16,5 8-1 0,-5-8 1 0,9 8-2 15,-6-3-1-15,-3-5-3 0,5 10 5 0,-5-10-4 16,5 6 3-16,-5-6-3 0,4 9-1 0,-4-9-1 15,4 6 3-15,-4-6-2 0,4 6 0 0,-4-6 3 16,5 9-1-16,-5-9-1 0,3 8-1 0,-3-8 2 16,4 8 1-16,-1-2 0 0,-3-6-3 0,3 7 1 15,-3-7-1-15,5 10 1 0,-5-10-1 0,7 8 0 16,-3-3 4-16,-4-5-5 0,5 9 9 0,-5-9-7 16,5 9-1-16,-3-3 1 0,-2-6-2 15,6 9-1-15,-2-3 1 0,-4-6 3 0,6 7-2 0,-6-7 0 16,3 8 1-16,-3-8-2 0,3 9 1 0,-3-9 2 15,4 9 0-15,-4-9 0 0,2 10 0 0,-2-10 2 0,1 8-4 16,-1-8 0-16,4 13-1 0,-4-13 0 0,1 8-2 16,-1-8 3-16,4 7-1 0,-4-7 2 15,1 9-1-15,-1-9 1 0,0 0 1 0,3 12-4 16,-3-12 3-16,2 8-2 0,-2-8 2 0,0 0-1 0,2 10 1 16,-2-10 1-16,0 0-4 0,1 8 1 15,-1-8 1-15,0 0 2 0,3 9-3 0,-3-9 4 16,0 0-4-16,0 12 4 0,0-12-6 0,0 0 4 0,0 13 0 15,0-13 0-15,0 0 1 0,-3 13-5 0,3-13 5 16,0 10-2-16,0-10 2 0,4 11-2 0,-4-11-1 16,1 9 2-16,-1-9 1 0,0 0-4 0,-1 15 3 15,1-15-1-15,-4 12 1 0,4-12 0 0,0 8-1 16,0-8-1-16,3 10-1 0,-3-10 4 0,0 0 0 16,0 11 0-16,0-11-2 0,0 0 2 0,0 0-3 15,-3 13 2-15,3-13-2 0,0 0 0 0,-3 7 3 16,3-7-1-16,0 0-1 0,0 11-3 0,0-11 3 15,0 0 3-15,0 0-4 0,0 11-1 0,0-11 3 16,0 0 0-16,-2 10 0 0,2-10-1 0,0 0 0 16,-1 10-1-16,1-10-1 0,0 0 1 0,0 0-1 15,0 14 4-15,0-14-3 0,0 0 4 0,-2 12-2 16,2-12-2-16,0 0 2 0,0 10 4 0,0-10-4 0,-4 9 0 16,4-9-1-16,-1 9-1 0,1-9 0 0,-4 7 4 15,4-7-3-15,0 0 3 0,-2 14-6 0,2-14 3 16,-4 8 0-16,4-8 0 0,-3 8 0 0,3-8 2 15,-4 11-3-15,4-11 3 0,-5 8-3 0,5-8 2 16,-1 10-1-16,1-10-1 0,-4 11 1 0,4-11 0 16,-3 10 0-16,3-10 2 0,-4 10-4 0,4-10 3 15,-1 11-1-15,1-11 0 0,-1 9 0 16,1-9 2-16,0 0-3 0,-3 13 6 0,3-13-8 0,-1 9 3 16,1-9-1-16,-1 9 2 0,1-9-3 0,0 0 5 15,-3 13-4-15,3-13 3 0,0 0-1 0,-1 8-1 16,1-8 2-16,0 0-4 0,-1 14 2 0,1-14-1 15,0 0-1-15,-2 8 2 0,2-8-1 0,-4 9 2 0,4-9-1 16,0 0-2-16,0 12 4 0,0-12-2 16,0 0 4-16,-1 11-3 0,1-11-3 0,0 0 6 15,-4 9-6-15,4-9 0 0,-2 6 3 0,2-6-1 16,0 0 0-16,0 0-1 0,-4 13 1 0,4-13 2 16,-2 8-1-16,2-8 1 0,0 0-3 0,0 0 5 15,0 14-4-15,0-14 0 0,0 0 0 0,0 0 0 0,-2 13 1 16,2-13 0-16,-3 5-2 0,3-5 1 0,0 0-1 15,-2 10 2-15,2-10 1 0,-3 7-2 0,3-7 2 16,0 0-2-16,-5 9 1 0,5-9-2 0,0 0-1 16,-4 11 2-16,4-11 0 0,-4 7 0 15,4-7-1-15,0 0-1 0,-4 12 3 0,4-12-1 0,-1 6 1 16,1-6-2-16,0 0 3 0,-3 11 1 16,3-11-3-16,0 0 0 0,-2 8 0 0,2-8 0 0,0 0 0 15,-1 12 0-15,1-12 4 0,-3 8-4 0,3-8 1 16,0 0-2-16,0 0 1 0,0 13 1 0,0-13 0 15,0 0-1-15,0 13 1 0,0-13 0 0,0 0 1 16,-3 7-2-16,3-7-2 0,0 0 3 0,0 0-2 16,-2 10 1-16,2-10 0 0,0 0 0 0,0 0 1 15,0 11 1-15,0-11-2 0,0 0 1 0,0 0 1 16,0 15-5-16,0-15 3 0,-1 8-3 0,1-8 3 0,0 0 2 16,0 12-1-16,0-12-4 0,1 9 1 0,-1-9 4 15,0 0-2-15,2 11 2 0,-2-11-1 16,0 12 0-16,0-12 0 0,0 10-1 0,0-10-1 0,2 13 1 15,-2-13 0-15,-2 13-1 0,2-13 2 0,0 14 1 16,0-14-1-16,2 12-3 0,-2-2 3 0,1 1-3 16,-1-2 4-16,0 2 0 0,0-11-1 0,-1 15-3 15,1-7 3-15,1 2 1 0,-1-10-2 0,0 21 2 16,0-14-1-16,0 2 1 0,3 0-1 0,-3 4 0 16,-3-2 1-16,2-1-1 0,1-10-1 15,-2 17 2-15,4-8-5 0,-4 4 1 0,4-2 4 0,-2-11-4 16,-4 16 1-16,6-7 0 0,-2 2 0 0,0-11 0 15,-2 19 3-15,2-11-2 0,-1 0 0 16,1-8 2-16,1 16 0 0,-1-8-4 0,0 2 2 0,0-10 0 16,2 19 0-16,-4-11 2 0,2-8-2 0,2 16 0 15,-2-6 1-15,0-10 0 0,-2 16-2 0,2-9 4 16,2 3-1-16,-2-10-2 0,2 15 1 0,-1-7-2 16,-1-8-1-16,0 16 3 0,3-8-1 0,-3-8-1 15,0 16 4-15,0-16-2 0,0 16 1 0,1-9-5 16,-1-7 3-16,0 14 0 0,0-14 0 0,-1 13 3 15,1-13-5-15,-3 14 2 0,6-7-2 0,-3-7 3 0,0 11-2 16,0-11 2-16,0 12 1 0,2-6-4 0,-2-6 2 16,0 14 2-16,0-14-2 0,1 11-2 15,-1-11 2-15,3 10 1 0,-3-10-2 0,1 12-2 0,-1-12 3 16,2 13 0-16,-2-13 0 0,4 10 0 0,-3-4 2 16,-1-6 0-16,1 11-4 0,-1-11 4 0,4 12-1 15,-4-12 0-15,4 9-3 0,-4-9 1 16,2 9 1-16,2-2-2 0,-4-7 3 0,5 9 1 15,-3-3 0-15,-2-6 0 0,5 13-2 0,-5-13-1 0,3 11 2 16,-1-4-3-16,-2-7 2 0,1 11 0 0,-1-11 2 16,4 10-2-16,-4-10 0 0,4 11 0 0,-4-11 0 15,4 10 1-15,0-4 1 0,-4-6-2 0,4 11 1 16,-2-3-1-16,-2-8-1 0,6 11 1 0,-5-5 3 16,-1-6-3-16,5 12 3 0,-4-4-4 0,3-1 0 0,-4-7 1 15,7 12 2-15,-7-12-2 0,5 12 3 16,-5-4 0-16,2-2-1 0,2 1 0 0,-4-7-1 15,2 14 1-15,-1-9-1 0,-1-5 3 0,5 12-3 0,-5-12-3 16,4 12 4-16,-4-6-3 0,0-6 2 0,2 15 0 16,-2-7 2-16,0-8-3 0,3 12 1 0,-3-12 1 15,1 14 0-15,1-8 1 0,-2-6 0 0,3 11-1 16,-1-5 0-16,-2-6 1 0,4 15-2 0,-3-11-1 16,-1-4 5-16,1 12-4 0,-1-12 2 0,0 13-1 15,0-13 2-15,3 11-2 0,-3-11 1 16,1 11-1-16,-1-11-1 0,0 10-1 0,0-10 4 0,0 10-3 15,0-10 2-15,0 0-2 0,-1 14 1 16,1-14 0-16,-3 9 2 0,3-9-3 0,0 0 0 0,-2 12 5 16,2-12-1-16,-3 8-2 0,3-8-2 0,-1 10 0 15,1-10 1-15,0 0 2 0,-5 11 0 0,5-11-3 16,-3 10 2-16,3-10 1 0,-4 9-1 0,4-9-2 16,-5 8 3-16,2-2-3 0,3-6-1 0,-2 9 3 0,2-9 1 15,-3 12-3-15,3-12 0 0,-1 13 5 0,1-13-5 16,-5 10 2-16,5-10-1 0,-3 12 5 15,2-5-7-15,-2 0 2 0,3-7-1 0,-4 14 1 0,4-14-2 16,-1 14 2-16,1-7-2 0,0-7 1 0,-5 13-1 16,5-13 3-16,-3 14-2 0,3-7 1 0,0-7-1 15,-1 14 0-15,1-14 1 0,0 13-1 16,0-13-1-16,0 13 0 0,-1-6 2 0,1-7-4 0,0 14 3 16,0-14 1-16,-1 11-1 0,1-11 0 0,0 13 0 15,0-13 0-15,0 13 0 0,0-13-1 16,0 12 1-16,0-12 0 0,-3 10 1 0,3-10 0 0,0 11 0 15,0-11-1-15,3 10-1 0,-3-10 2 0,0 12-2 16,0-12 1-16,0 0-1 0,-3 12 0 0,3-12 0 16,0 0 1-16,-1 11 1 0,1-11 1 0,0 0-3 15,0 12-1-15,0-12 3 0,0 0 0 16,-4 9 2-16,4-9-6 0,0 0 5 0,0 0-6 0,-2 10 5 16,2-10-2-16,0 0 0 0,0 0-1 0,0 0 1 15,0 0-3-15,0 12 4 0,0-12 2 0,0 0-2 16,0 0 1-16,0 0-2 0,0 11 0 0,0-11-2 15,0 0 5-15,0 0-1 0,0 0-3 0,0 0 1 16,0 10 0-16,0-10 0 0,0 0-1 0,0 0 1 16,0 0-2-16,0 0 1 0,-1 9 2 0,1-9-2 0,0 0 1 15,0 0 0-15,0 0 0 0,0 0 3 0,0 0-1 16,-1 10-2-16,1-10 2 0,0 0-3 0,0 0 2 16,0 0 1-16,0 0-2 0,0 0 0 0,0 0 0 15,-3 12 0-15,3-12-1 0,0 0 7 16,0 0-7-16,0 0 5 0,0 12-5 0,0-12 2 0,0 0-1 15,0 0 0-15,0 0-2 0,0 0 3 0,0 0-2 16,-2 9 1-16,2-9-1 0,0 0 1 0,0 0 0 16,0 0 0-16,-3 8 0 0,3-8 3 0,0 0-3 0,0 0-3 15,0 0 3-15,0 0 3 0,-1 10-5 16,1-10 1-16,0 0-1 0,0 0 4 0,0 0-4 16,0 12 0-16,0-12 3 0,-1 10 3 0,1-10-5 15,0 11 0-15,0-11 1 0,2 13 1 0,-2-13-1 0,3 11 0 16,-3-11-1-16,1 12-1 0,-1-12 0 15,4 12 3-15,-3-5-4 0,-1-7 3 0,3 13-2 16,-1-3 1-16,1-4 0 0,-3-6 3 0,4 13-2 0,-3-2 1 16,0-4-1-16,3 2-2 0,-4-9 1 0,5 15 1 15,-1-9-2-15,-2 3 5 0,0 3-1 16,1-6 0-16,-3-6-3 0,1 15 1 0,0-6-3 0,-1-9 4 16,3 12 0-16,-3-12 1 0,3 13 0 0,-3-13-3 15,3 12 3-15,-3-12-3 16,2 9 1-16,-2-9-1 0,4 8 0 0,-4-8-3 0,0 0 3 0,0 13 1 15,0-13-2-15,1 8 4 0,-1-8-2 0,0 0 4 16,0 0-4-16,-5 12 1 0,5-12-1 0,0 0 1 16,0 0 1-16,0 10 5 0,0-10-7 0,0 0-1 15,0 0 0-15,0 0 3 0,0 11 0 0,0-11-2 16,0 0 1-16,-5 5-3 0,5-5 2 0,0 0 3 16,0 0-3-16,0 0 3 0,0 0-4 0,-6 8 5 0,6-8-6 15,0 0 1-15,0 0-1 0,-2 8 3 16,2-8-2-16,0 0 0 0,0 0 2 0,0 0 3 15,-4 8-4-15,4-8 0 0,-3 8-3 0,3-8 2 16,0 0-1-16,-2 11 2 0,2-11-2 0,0 11 0 0,0-11 1 16,-2 11 0-16,2-11 2 0,2 9-1 0,-2-9-2 15,-2 13 2-15,2-13-1 0,0 12 2 0,0-12-2 16,2 15 1-16,-2-15 2 0,2 14-1 0,0-7-2 16,-2-7 4-16,1 15-5 0,-1-15 3 0,1 13 0 15,-1-4 0-15,0-9-3 0,3 14 1 16,-2-6 2-16,3 1-2 0,-3-1 1 0,-1-8-1 0,0 18-1 15,2-11 5-15,-2-7-4 0,1 15 1 0,1-8-1 16,-2-7 1-16,2 16-1 0,-2-7 3 16,0-9-3-16,1 15 3 0,3-8-2 0,-4-7 0 0,1 15-2 15,-1-8 2-15,0-7 2 0,4 15-1 0,-4-7-2 16,1 1 2-16,-1-9 1 0,0 15-1 0,2-6-1 16,1-3 1-16,-3-6-2 0,0 15 3 0,0-15-2 15,0 15 1-15,0-9-2 0,0-6 3 0,2 15-2 16,-2-15 1-16,0 10-1 0,0-10 2 0,1 11-1 15,-1-11 0-15,3 11 0 0,-3-11 0 0,0 10-1 16,0-10 2-16,0 10-4 0,0-10 1 0,1 9 1 0,-1-9 0 16,0 0 4-16,-1 12-4 0,1-12 0 0,0 0-1 15,0 11 2-15,0-11 2 0,0 0-2 0,0 11-2 16,0-11 3-16,0 0-2 0,-6 8-2 0,6-8 6 16,0 0-6-16,0 0 2 0,0 0-2 0,0 0 5 15,3 11-2-15,-3-11-2 0,0 0 1 0,0 0 2 16,0 0 2-16,0 0-2 0,0 0 1 0,-1 11-3 15,1-11-2-15,0 0 4 0,0 0-3 0,0 0 1 16,0 0 2-16,-5 8-1 0,5-8 3 0,0 0-4 16,0 0-1-16,0 0 1 0,-3 7 0 0,3-7 0 15,0 0-2-15,0 0 2 0,-4 9 3 0,4-9-1 16,0 0-2-16,-2 10 0 0,2-10 0 0,0 0-1 16,-6 11 1-16,6-11 1 0,0 0 1 0,-2 8 0 15,2-8-3-15,-1 10 2 0,1-10-1 0,-3 9 2 16,3-9-3-16,-3 11 5 0,3-11-4 0,0 12 2 15,0-12-4-15,-1 10 5 0,1-10-6 0,0 11 4 16,0-11-2-16,0 10 1 0,0-10 2 0,-1 13-3 0,1-13 1 16,-3 12 0-16,3-12 1 0,3 11-2 0,-3-11 0 15,1 12 1-15,-1-12-2 0,1 12 4 0,-1-12-5 16,3 12 6-16,-3-12-3 0,0 10 0 0,0-10-1 16,3 13 2-16,-3-13-1 0,0 11 0 0,0-11 3 15,3 12-3-15,-1-6 0 0,-2-6 1 0,0 13 0 16,0-13 0-16,4 11 0 0,-4-11-2 0,1 12 1 15,0-7 0-15,-1-5-1 0,0 11 1 0,0-11 0 16,4 11 0-16,-4-11 1 0,1 11 0 0,1-5-2 16,-2-6 2-16,2 14-2 0,-1-7 3 0,-1-7-6 15,3 12 2-15,-3-12 3 0,0 14-1 0,3-8 0 16,-3-6 0-16,2 9-1 0,-2-9 2 0,4 13-4 16,-4-13 8-16,1 11-5 0,-1-11 1 0,2 13 0 15,-2-13-1-15,2 13 1 0,-2-5-4 0,0-8 4 16,2 8 0-16,-2-8-2 0,0 0 0 0,0 16 1 15,0-16 1-15,1 9-2 0,-1-9 2 0,0 12 1 16,0-12-2-16,0 0 1 0,0 15-4 0,0-15 5 16,0 11-2-16,0-11-1 0,0 10 5 0,0-10-2 0,0 9 1 15,0-9-4-15,2 10 3 0,-2-10-5 16,0 11 3-16,0-11 3 0,2 9-6 0,-2-9 2 0,0 0-1 16,-2 13-1-16,2-13 1 0,-2 9 2 0,2-9 2 15,-1 11-5-15,1-11 1 0,0 0 3 0,-2 16-2 16,2-16 2-16,0 11-4 0,0-11 4 0,-2 10-2 15,2-10 0-15,0 11 1 0,0-11 0 0,-2 13 0 16,2-13 0-16,-1 11 3 0,1-11-4 0,1 13-8 16,-1-13 1-16,-2 12 3 0,2-12 0 0,0 10 1 15,0-10 0-15,1 11 1 0,-1-11-3 0,0 13 6 16,0-13-6-16,1 9 3 0,-1-9 0 0,2 13 0 16,-2-13 1-16,2 12 2 0,-2-12-4 0,2 9 3 15,-2-9-3-15,0 11 1 0,0-11 1 0,1 12 2 0,-1-12-2 16,2 10 3-16,-2-10-2 0,0 11 3 15,0-11-3-15,2 11 2 0,-2-11-2 0,0 10 2 16,0-10-2-16,1 9 0 0,-1-9 0 0,0 0 5 16,0 0-6-16,-1 14 6 0,1-14-1 0,0 9-1 0,0-9-1 15,0 0 3-15,-5 11-5 0,5-11 4 16,-2 9-2-16,2-9 3 0,0 0-5 0,-2 14 3 16,2-14 0-16,-3 6 2 0,3-6-3 0,-4 10 2 0,4-10 1 15,-2 11-5-15,2-11 5 0,0 0-1 16,-3 13-2-16,3-13 2 0,-1 7-2 0,1-7-2 0,-2 9 2 15,2-9 3-15,0 0-2 0,-1 13 2 16,1-13-2-16,0 11-1 0,0-11 0 0,-2 13 3 0,2-13 0 16,0 11-3-16,0-11 6 0,-2 8-5 0,2-8-2 15,-1 16 3-15,1-16-4 0,-3 10 2 0,3-10 0 16,-1 11 0-16,1-11 0 0,-1 10 2 0,1-10-1 16,1 14-1-16,-1-14 2 0,0 12-3 0,0-12-1 15,-1 12 3-15,1-12-1 0,-1 13 0 0,1-13 0 16,0 14 0-16,0-14 2 0,0 12 0 0,-3-3 1 15,3-9-1-15,3 12-1 0,-6-2 1 0,3-10-1 16,-1 15 1-16,2-6-3 0,-1-9 3 0,-3 14 1 16,3-5 0-16,0-9-4 0,-2 16 6 0,2-7-4 15,0 0 4-15,0-9-3 0,-3 16 1 0,3-10 0 16,0-6 0-16,-1 20-2 0,1-9 2 0,-3-2 0 16,3 2 1-16,-1 0-3 0,1 0 0 0,-1 0 2 15,1-11 0-15,-3 19-1 0,3-7 1 0,0-1-4 16,-1-2 5-16,1-9-3 0,4 21 7 0,-7-11-6 0,3-2-3 15,0 5 2-15,0-13 0 0,-1 18-1 0,1-9 0 16,-1 1 0-16,1 1 2 0,-2-1-2 16,0 1-1-16,0-2 1 0,2-9 1 0,0 16 0 15,-1-7 4-15,1-9-5 0,-2 21 1 0,-1-15 3 0,3 3-4 16,0-9-2-16,-3 18 2 0,2-9 1 0,0-3 0 16,1-6-1-16,-4 21 3 0,3-15-2 0,-1 2-2 15,0 1 3-15,2-9-1 0,-3 14-2 0,2-6 1 16,1-8 0-16,-4 14 3 0,4-14-4 0,-1 13 0 15,1-13 3-15,0 14-2 0,0-14-3 0,-4 10 1 16,4-10 1-16,-3 13 2 0,3-13-2 0,-4 10-2 16,4-10 2-16,-1 11 2 0,-3-5-5 15,4-6 6-15,-2 13-4 0,2-13 1 0,-3 11-2 0,3-11 3 16,-3 12-2-16,3-12 0 0,-2 10 1 0,2-10 2 16,-3 12-3-16,3-12 2 0,-2 11 1 0,2-11-1 15,-3 10-1-15,3-10 1 0,-1 13-1 0,1-13 2 16,0 11-2-16,0-11-2 0,1 12 1 0,-1-12 0 15,-1 15 1-15,1-15 1 0,0 12-2 0,0-12 1 16,2 14 0-16,0-6 0 0,-2-8 0 0,0 12-1 16,0-12 0-16,2 12 1 0,1-5-1 0,-3-7 3 15,5 15-4-15,-2-7 5 0,-2 1-4 0,-1-9 2 16,6 14-1-16,-2-5-1 0,-1-1-2 0,1-2 4 16,-3 5 2-16,3-5 1 0,-4-6-6 0,4 13 1 0,-2-5 3 15,0 1-4-15,-2-9 3 0,5 12-2 16,-4-7 3-16,3 3-1 0,-4-8-5 0,3 13 4 15,-1-7 0-15,1 2 0 0,-3-8-2 0,2 11 2 16,-2-11 1-16,3 12 0 0,-3-12-4 0,1 10 2 0,-1-10 2 16,3 9-2-16,-1 0 2 0,-2-9 0 0,0 12-2 15,0-12-2-15,4 11 6 0,-2-6-3 0,-2-5 3 16,1 11 0-16,-1-11-3 0,0 10-3 16,0-10 2-16,2 11 2 0,-2-11-3 0,3 11-1 0,0-3 2 15,-3-8-1-15,1 15 1 0,-1-9 2 0,1 3 0 16,-1-9 0-16,5 12-3 0,-5-12 2 0,2 12 7 15,-2-3-6-15,0-9-2 0,2 15-1 0,-2-15 1 16,1 15 1-16,-1-9-2 0,0-6 2 0,0 16 0 16,0-16 2-16,0 15-5 0,0-10 2 0,0-5 0 15,0 13 1-15,0-13-2 0,0 12 1 0,2-6 0 16,-2-6 4-16,0 0-4 0,-2 15-1 0,2-15 2 16,2 12 2-16,-2-12-2 0,1 12 0 0,-1-12 0 15,-1 11 1-15,1-11 0 0,0 10-2 0,0-10-2 16,0 0 4-16,1 13 0 0,-1-13 1 0,-3 11-2 15,3-11 0-15,-1 9-1 0,1-9-2 0,0 0-3 16,0 13 8-16,0-13 0 0,0 0-1 0,0 11 2 16,0-11-3-16,0 0 0 0,0 13 3 0,0-13-3 15,-2 9 2-15,2-9-4 0,0 0 6 0,-2 14-4 16,2-14-2-16,0 0 0 0,-1 10 2 0,1-10 2 16,-3 10 0-16,3-10-2 0,0 0 2 0,-1 10-2 15,1-10-1-15,0 0 1 0,-2 11-2 0,2-11 2 16,-3 8 1-16,3-8 16 0,0 10-3 0,0-10-1 15,0 0 0-15,-3 16-4 0,3-16 0 0,-2 11 1 0,2-3 0 16,0-8-3-16,2 13-1 0,-2-13 0 16,2 15-1-16,-2-15 0 0,1 10-1 0,-1-2-2 15,0-8 3-15,0 15 1 0,0-15-3 0,0 12-1 16,0-12 0-16,0 12-2 0,0-4 0 0,0-8 1 0,3 10 1 16,-3 0 0-16,0-10 1 0,0 15 0 0,0-5-3 15,0-10 3-15,0 15 1 0,0-6-2 16,0-9-1-16,0 14 0 0,1-5 0 0,-1 0 0 15,0-9 2-15,1 16-2 0,0-8 1 0,-1-8-2 0,-1 18 3 16,1-9-3-16,1 0 5 0,2 0-6 0,-3-9 3 16,3 15-2-16,-1-9 0 0,-2-6 0 0,1 16 5 15,1-9-2-15,-2-7 0 0,1 12-1 16,2-4 0-16,-3-8-1 0,1 11 2 0,0-2-3 0,-1-9 0 16,4 10 3-16,-3-1-3 0,-1-9 1 0,0 9 2 15,0-9-1-15,4 14-2 0,-4-6 3 0,0-8 1 16,5 12 0-16,-3-3-1 0,2-3 2 0,-4-6-1 15,1 11-4-15,-1-11 3 0,1 10 0 0,-1-10-1 16,1 8-2-16,-1-8 0 0,3 7 4 0,-3-7-2 16,0 0 0-16,1 11 1 0,-1-11 2 0,0 0 0 15,0 8-1-15,0-8-1 0,0 0 3 0,4 11-1 16,-4-11-2-16,0 0 3 0,0 0 0 0,-2 11-4 16,2-11 5-16,0 0 0 0,0 0-4 0,0 0 4 15,0 10 0-15,0-10-2 0,0 0 0 0,2 9 2 16,-2-9-1-16,0 0-5 0,0 0 3 0,0 12 2 15,0-12 0-15,0 0 1 0,-4 12 0 0,4-12-1 16,0 0 2-16,-4 12-5 0,3-4 2 0,1-8-2 16,-1 11 2-16,1-11-1 0,-1 10 1 0,1-10 1 15,-4 13 7-15,2-5-9 0,2-8 2 0,-2 13 0 16,2-13 1-16,0 10-2 0,0-10-1 0,-1 15 3 16,1-15 0-16,-2 11 1 0,2-11-2 0,-4 12-2 15,4-12 3-15,-1 11 1 0,1-11-1 0,0 11 2 16,0-11-4-16,1 13 2 0,-1-13 0 0,0 12-1 15,0-12 1-15,2 10-1 0,0-3-1 0,-2-7 1 16,2 11 3-16,-2-11-1 0,3 11-2 0,-3-11 0 16,2 12 1-16,-1-5 0 0,-1-7-1 0,3 12 4 15,-3-12-1-15,2 9 5 0,-2-9-5 0,0 0 5 16,0 12-5-16,0-12 10 0,1 7-2 0,-1-7-2 16,0 0-2-16,0 0 5 0,3 10-1 0,-3-10 1 15,0 0-3-15,0 0-4 0,1 10 2 0,-1-10-1 0,0 0 6 16,0 0-8-16,0 0 13 0,0 0-12 15,0 0 0-15,5 5 1 0,-5-5 0 0,0 0 3 16,0 0 3-16,0 0-7 0,0 0 3 0,0 0-5 16,0 0 5-16,0 0 0 0,0 0-8 0,0 0-21 0,0 0-10 15,0 0-49-15,0 0-52 0,0 0-68 0,0 0-85 16,0-33-299-16,2 18-625 0,-2 3 277 16</inkml:trace>
  </inkml:traceGroup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50:12.59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6412178-1182-4022-BC97-DC617550DEFD}" emma:medium="tactile" emma:mode="ink">
          <msink:context xmlns:msink="http://schemas.microsoft.com/ink/2010/main" type="writingRegion" rotatedBoundingBox="15098,11450 15475,11450 15475,11953 15098,11953"/>
        </emma:interpretation>
      </emma:emma>
    </inkml:annotationXML>
    <inkml:traceGroup>
      <inkml:annotationXML>
        <emma:emma xmlns:emma="http://www.w3.org/2003/04/emma" version="1.0">
          <emma:interpretation id="{F9763A01-7D68-4FDF-AA12-844E7EB98BA1}" emma:medium="tactile" emma:mode="ink">
            <msink:context xmlns:msink="http://schemas.microsoft.com/ink/2010/main" type="paragraph" rotatedBoundingBox="15098,11450 15475,11450 15475,11953 15098,119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FEB2063-389C-44B0-B158-C7D0E107DD2B}" emma:medium="tactile" emma:mode="ink">
              <msink:context xmlns:msink="http://schemas.microsoft.com/ink/2010/main" type="line" rotatedBoundingBox="15098,11450 15475,11450 15475,11953 15098,11953"/>
            </emma:interpretation>
          </emma:emma>
        </inkml:annotationXML>
        <inkml:traceGroup>
          <inkml:annotationXML>
            <emma:emma xmlns:emma="http://www.w3.org/2003/04/emma" version="1.0">
              <emma:interpretation id="{B96BCCEA-02CA-4A97-8E57-2C0C22FFF3CC}" emma:medium="tactile" emma:mode="ink">
                <msink:context xmlns:msink="http://schemas.microsoft.com/ink/2010/main" type="inkWord" rotatedBoundingBox="15098,11450 15475,11450 15475,11953 15098,11953"/>
              </emma:interpretation>
            </emma:emma>
          </inkml:annotationXML>
          <inkml:trace contextRef="#ctx0" brushRef="#br0">755 49 61 0,'12'0'220'0,"-12"0"-6"15,0 0-6-15,0 0-6 0,16 2-11 0,-16-2-7 16,11 0-7-16,-11 0-9 0,18 0-5 0,-6-2-9 16,0 4-5-16,0-4-11 0,1 2-9 0,3 0-10 15,1 0-9-15,-2 0-8 0,3 0-8 0,-4-2-7 16,3 2-10-16,-1 2-9 0,-1-2-6 0,-1 0-4 16,-1 2-6-16,-2-2-4 0,-1 2-3 0,-10-2-6 15,18 0-2-15,-12 1-6 0,-6-1-8 0,12 1-16 16,-12-1-15-16,0 0-18 0,9 4-24 0,-9-4-29 0,0 0-33 15,0 0-35-15,0 0-36 0,-18 11-45 16,18-11-203-16,-14 4-467 0,14-4 207 16</inkml:trace>
          <inkml:trace contextRef="#ctx0" brushRef="#br0" timeOffset="441.5612">790 94 26 0,'-10'2'204'0,"10"-2"-14"0,0 0-16 16,-12 6-9-16,12-6-2 0,-7 8-6 0,7-8-9 16,-7 8-4-16,7-8-11 0,-9 10-7 0,7-4-11 15,2-6-5-15,-8 10-9 0,4-4-4 0,4-6-10 16,-8 13-6-16,6-7-9 0,2-6-3 0,-4 15-5 16,4-8-8-16,0-7-3 0,-2 14-4 0,2-14-1 15,0 10-6-15,0-10-3 0,6 12 1 0,-4-6-2 16,6 0-2-16,-2-3-4 0,1 5-4 0,1-4-1 15,1 0 1-15,4 1-4 0,-1-1-3 0,0 2-1 16,4-1-1-16,-1-2-3 0,-2 1-2 0,2 1 0 16,0-2 2-16,-1 0-5 0,-1 1-3 0,-5-1 1 15,2 0-2-15,0 2-1 0,1-2-2 0,0 2 1 16,-3-3 1-16,0 3-2 0,-1-1 3 0,2 4-4 0,-1-1-1 16,-1-4-1-16,-1 2 4 0,-1 1-1 0,0 1 1 15,-5-7 3-15,7 11 3 0,-5-4 2 16,2 2 1-16,-1-3 1 0,-3-6 2 0,2 15 2 15,-2-9 5-15,0-6 4 0,-6 16 2 0,1-11 3 0,-4 3-1 16,1-1 1-16,-4 1-2 0,-2-2 0 0,0-1-3 16,-3 1-1-16,-3 3-2 0,4-3-1 0,-1-3-4 15,1 4 0-15,-5-1-5 0,4-1 1 0,2 1-23 16,-2-3-30-16,1 3-43 0,1 0-49 0,-2-3-71 16,4 0-91-16,1-1-200 0,-2 2-531 0,0-4 235 15</inkml:trace>
        </inkml:traceGroup>
      </inkml:traceGroup>
    </inkml:traceGroup>
  </inkml:traceGroup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53:08.39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664D8443-F621-4756-8F43-DCEABDFC8829}" emma:medium="tactile" emma:mode="ink">
          <msink:context xmlns:msink="http://schemas.microsoft.com/ink/2010/main" type="writingRegion" rotatedBoundingBox="12407,14414 14948,14294 14977,14903 12436,15023"/>
        </emma:interpretation>
      </emma:emma>
    </inkml:annotationXML>
    <inkml:traceGroup>
      <inkml:annotationXML>
        <emma:emma xmlns:emma="http://www.w3.org/2003/04/emma" version="1.0">
          <emma:interpretation id="{143751D6-A36B-4EEE-91E7-177AB8857079}" emma:medium="tactile" emma:mode="ink">
            <msink:context xmlns:msink="http://schemas.microsoft.com/ink/2010/main" type="paragraph" rotatedBoundingBox="12407,14414 14948,14294 14977,14903 12436,150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23FFCC6-B067-4723-981F-8A849B40A331}" emma:medium="tactile" emma:mode="ink">
              <msink:context xmlns:msink="http://schemas.microsoft.com/ink/2010/main" type="line" rotatedBoundingBox="12407,14414 14948,14294 14977,14903 12436,15023"/>
            </emma:interpretation>
          </emma:emma>
        </inkml:annotationXML>
        <inkml:traceGroup>
          <inkml:annotationXML>
            <emma:emma xmlns:emma="http://www.w3.org/2003/04/emma" version="1.0">
              <emma:interpretation id="{2A9E9F8D-B8E2-42F1-8C92-992579C67F9B}" emma:medium="tactile" emma:mode="ink">
                <msink:context xmlns:msink="http://schemas.microsoft.com/ink/2010/main" type="inkWord" rotatedBoundingBox="12407,14414 14948,14294 14977,14903 12436,15023"/>
              </emma:interpretation>
            </emma:emma>
          </inkml:annotationXML>
          <inkml:trace contextRef="#ctx0" brushRef="#br0">-1923 3046 36 0,'0'0'155'0,"0"0"-14"0,0 0-9 0,0 0-2 16,0 0-12-16,0 0-14 0,0 0-3 15,0 0-5-15,0 0-2 0,0 0-5 0,0 0-10 0,3-15 2 16,-3 15-5-16,0 0-8 0,0 0 2 0,0 0-2 15,0 0-7-15,0 0-3 0,0 0-6 0,-3-12-3 16,3 12 0-16,0 0 0 0,0 0-4 0,0 0 3 16,0 0 0-16,0 0-3 0,0 0-3 0,0 0 0 15,0 0 0-15,0 0 0 0,0 0 0 0,0 0 0 16,0 0 1-16,0 0-3 0,0 0 3 0,0 0-1 16,0 0-2-16,0 0 3 0,0 0-2 0,0 0-2 15,0 0 0-15,0 0-5 0,0 0 0 0,0 0-5 16,0 0-4-16,0 0-3 0,0 0-2 0,0 0-3 0,0 0-3 15,0 0 3-15,0 0-3 0,0 0 0 0,0 0 4 16,0 0-5-16,0 0 0 0,0 0 6 16,0 32 0-16,0-32-3 0,-4 13 3 0,3-6 0 0,1-7 2 15,0 15 3-15,-4-8 1 0,4-7-3 16,-2 19 2-16,2-11-3 0,0-8-1 0,-3 17 2 0,3-8 1 16,-3 0-4-16,3 3 5 0,0-1-5 0,0 0 2 15,-2 0-4-15,1-2 5 0,1-9-1 0,1 22-4 16,-1-14 0-16,0 1 3 0,0 1-4 0,0-10 3 15,-1 16-3-15,1-6 3 0,0-10 2 0,0 16 0 16,0-7-2-16,-2 0 3 0,-2 0 0 16,4-9 2-16,-2 17-4 0,2-10 6 0,0-7 0 0,-3 14-3 15,1-7 1-15,2-7-1 0,-3 13-1 0,3-13-3 16,-2 11 5-16,2-11-5 0,-2 11 0 0,2-11 0 16,0 11-1-16,0-11-1 0,0 0-1 0,-2 12-1 15,2-12-1-15,0 10 0 0,0-10 2 0,0 0-5 0,2 11 1 16,-2-11 14-16,0 0-20 0,2 10 10 0,-2-10-7 15,0 0-1-15,1 8 4 0,-1-8-10 0,0 0 2 16,1 12 7-16,-1-12 0 0,0 0-6 0,0 0 1 16,3 9 0-16,-3-9-17 0,0 0-18 0,0 0-24 15,0 0-31-15,5 6-32 0,-5-6-45 0,0 0-75 16,0 0-108-16,0 0-194 0,0 0-581 0,0 0 257 16</inkml:trace>
          <inkml:trace contextRef="#ctx0" brushRef="#br0" timeOffset="1000.3817">-1664 3183 79 0,'0'0'219'0,"0"0"-11"0,0 0-11 0,-2-8-8 15,2 8-15-15,0 0-6 0,0 0-10 0,-1-13-14 16,1 13-10-16,0 0-8 0,0 0-11 0,0 0-11 16,0-16-5-16,0 16-10 0,3-7-3 0,-3 7-6 15,7-9-7-15,0 4-7 0,-7 5 0 0,11-10-7 16,-6 4 4-16,3 1-11 0,1-1-2 0,-1 1-7 16,1 0 0-16,3 0-2 0,-2-1-4 0,2 0-4 15,-3 2-1-15,-2 1-4 0,2-2-2 0,2 2-5 16,-11 3 1-16,11-5-6 0,1 3 0 0,-12 2-1 15,13-3-2-15,-13 3-2 0,14 0-1 0,-14 0-1 16,9 3-3-16,-9-3 3 0,12 6-6 0,-12-6 2 16,8 9-1-16,-6-3 1 0,-2-6 1 0,5 15-1 0,-3-8 3 15,-2 2-4-15,2-1 1 0,-2 3 1 0,0-11 3 16,-4 19 3-16,-1-7 0 0,5-2-3 0,-2 2 1 16,-1-2 3-16,0 4-1 0,-3-4 4 15,1 1 3-15,-4 2-1 0,1-1 1 0,3 3-1 0,-4-5 0 16,2 1 0-16,0 0 0 0,-2 1-1 0,1-2-1 15,0 2 0-15,-4 0-1 0,1 0-2 0,2-1 7 16,1 1-8-16,-9 2 0 0,7-5 1 0,1 3-1 16,-3-3 1-16,1 1 0 0,-2-1-2 0,1 2-1 15,4-2 1-15,-3-2-2 0,2 0 4 0,1-1-7 16,-4 2 4-16,7-3 0 0,-1-2-2 0,-2 3 1 0,8-6-2 16,-9 8-4-16,9-8 1 0,-5 6-1 15,5-6 2-15,-7 5 2 0,7-5-2 0,0 0 0 16,0 0 1-16,-7 5 0 0,7-5 3 0,0 0-4 0,0 0 2 15,0 0 0-15,0 0 0 0,0 0 3 16,0 0-7-16,0 0-1 0,31-12 4 0,-22 8-3 16,3-4 6-16,0 5-5 0,2-3-1 0,-1 0-2 0,1 1 1 15,-1-2-2-15,0 5 2 0,1-3-3 0,1 4 1 16,-4-3 4-16,0 3-5 0,-2 0-1 16,-9 1-3-16,19 0 4 0,-19 0-3 0,12 0 2 0,-5 2-2 15,-7-2 5-15,12 6-9 0,-4-2 3 0,-3 1 2 16,-5-5-2-16,6 9 7 0,1-3-3 0,-2 0-4 15,-5-6 6-15,5 11-2 0,0-3 2 0,-5-8-5 16,7 8 4-16,-2-2-1 0,-5-6 3 0,6 10 1 16,0-5 1-16,-6-5 1 0,7 9 0 0,0-7 2 15,-7-2 4-15,14 5-4 0,-6-2 1 0,1-1 0 16,-9-2 3-16,19 0 0 0,-9 0-8 0,-10 0 2 16,21 2 3-16,-11-2-2 0,0 0 4 0,-10 0-3 15,14-4-7-15,-14 4 3 0,14-3-6 0,-6 2-11 0,-8 1-18 16,11-5-10-16,-11 5-26 0,8-5-30 0,-8 5-29 15,0 0-34-15,6-7-46 0,-6 7-56 0,3-9-232 16,-3 9-536-16,0-13 239 0</inkml:trace>
          <inkml:trace contextRef="#ctx0" brushRef="#br0" timeOffset="1921.3886">-1076 3083 215 0,'-5'5'210'0,"5"-5"-10"0,-14 11-8 15,9-6-4-15,-2 3-14 0,2-2-6 0,-4 4-15 0,1-4-9 16,3 0-8-16,-1 3-10 0,1-3-11 15,1 1-1-15,1 1-11 0,-2 1-7 0,5-9-9 16,-5 12-8-16,5-4-4 0,0-8-4 0,0 11-5 0,0-11-2 16,0 14-1-16,0-14-4 0,2 10 0 15,-2-10-2-15,8 11-4 0,-5-7 2 0,-3-4-7 16,14 9 3-16,-8-7-6 0,2 1 0 0,1 2-4 16,3-4-2-16,1 3-2 0,-4-3-8 0,4 1-2 15,-3 1-3-15,-2-3 1 0,7 0 0 0,-6 2-3 0,0-2-5 16,-9 0-1-16,20 4-2 0,-9-2-5 0,-2 1 1 15,-1-2-2-15,-8-1 4 0,16 5-4 0,-10-1-1 16,1-2-2-16,-7-2-2 0,14 6 7 0,-10-2-3 16,-4-4 0-16,11 9-4 0,-7-6 0 0,-4-3-3 15,10 12 4-15,-7-10-5 0,-3-2 4 16,6 10-2-16,-3-4 1 0,-3-6 1 0,7 11-1 0,-4-4 3 16,-3-7 0-16,3 13 3 0,-3-6-1 0,0-7 1 15,4 11-1-15,-4-3 2 0,5 0-4 0,-5-8 3 16,-3 14 2-16,3-14 3 0,0 13 1 0,-2-4 0 15,-1-2 8-15,1 0-3 0,-3 2 0 0,-2-3 2 16,3 3 0-16,-2 1 7 0,-5-4 3 16,2 2-6-16,-1 0 1 0,-3-2 1 0,1-1 3 0,0 0-4 15,0 2-3-15,-1-3 0 0,0 1-1 0,3 0-7 0,-1-2-2 16,-1 4 4-16,4-6-3 0,-1 2-6 16,-3-1 4-16,12-2-9 0,-13 1-19 0,13-1-25 15,-15 0-26-15,15 0-40 0,-12-4-50 0,12 4-64 0,-10-6-86 16,10 6-256-16,-5-12-609 0,5 12 270 15</inkml:trace>
          <inkml:trace contextRef="#ctx0" brushRef="#br0" timeOffset="1375.9186">-1050 3043 109 0,'0'0'251'0,"0"0"-14"16,0 0-18-16,0 0-6 0,0 0-23 0,0 0-11 15,0 0-10-15,0 0 0 0,0 0-8 0,20 0-2 16,-20 0-6-16,0 0-8 0,19 1-2 0,-19-1-7 0,17 2-4 16,-7-2-3-16,3 3-4 0,1-3-8 15,-1 1 3-15,1-2-3 0,0 1-3 0,-1 1-11 16,3-1 3-16,-3-1-20 0,-4-2 2 0,2 3-16 15,6-2-8-15,-9 1-7 0,-8 1 2 0,18-3-15 0,-10 3 2 16,-8 0-10-16,14-3 3 0,-14 3-7 0,13 0-3 16,-13 0-17-16,9-3-27 0,-9 3-29 0,5-6-23 15,-5 6-30-15,0 0-39 0,0 0-39 0,0 0-39 16,0 0-49-16,0 0-296 0,-15-15-604 0,15 15 267 16</inkml:trace>
          <inkml:trace contextRef="#ctx0" brushRef="#br0" timeOffset="12956.879">-99 2928 91 0,'0'0'151'0,"0"0"-6"15,0 0-17-15,6-6-5 0,-6 6-9 0,0 0-2 16,0 0-3-16,0 0-7 0,0 0-1 0,0 0-1 16,0 0-11-16,0 0-2 0,0 0-4 0,0 0-6 15,0 0-4-15,0 0-4 0,0 0-3 0,0 0-8 0,0 0-2 16,0 0 0-16,0 0-7 0,0 0 1 15,0 0 0-15,0 0-1 0,0 0 1 0,0 0 0 0,0 0 1 16,0 0 0-16,0 0 0 0,0 0 0 0,0 0-3 16,0 0 0-16,0 0-2 0,0 0-3 15,0 0 0-15,0 0-5 0,0 0-1 0,0 0-2 16,0 0-5-16,0 0-2 0,0 0 1 0,0 0-7 0,0 0 3 16,0 0 1-16,0 0-3 0,0 0 2 0,0 0 0 15,-23 18 3-15,20-12 0 0,3-6 2 0,-5 12 3 16,1-6 3-16,4-6-2 0,-2 13 9 0,-2-2-2 15,0-1 4-15,1 2-1 0,2 0 1 0,-2 0-3 16,1 0 5-16,-1 1-6 0,2-1 8 0,0 0-4 16,-2-1-1-16,2 2-1 0,-2 0 5 0,3 1-5 15,-2-2-2-15,0 2 2 0,1-2 0 0,1-1-1 16,-1 0 2-16,1 1-7 0,0-12-3 0,0 20 4 16,1-9 5-16,-1 0-2 0,0 1 1 0,1-3 0 0,1 1-1 15,0 0-6-15,-2 1-3 0,3-5 3 0,-2 6 1 16,2-3 0-16,-3-9-2 0,2 15 0 15,-2-6 2-15,3-1-3 0,-3-8 0 0,2 15-6 0,-2-7 4 16,0-8 0-16,6 12-5 0,-5-6 4 0,-1-6-6 16,2 14 1-16,1-9-5 0,-3-5 0 0,3 11-1 15,-3-11 1-15,2 11 0 0,-2-11-4 16,1 10 3-16,-1-10-4 0,0 0-1 0,3 10 1 0,-3-10-2 16,0 0-5-16,1 11 2 0,-1-11 0 0,0 0-4 15,4 9 3-15,-4-9-2 0,0 0 7 0,0 0-5 16,2 7-9-16,-2-7-1 0,0 0-26 0,0 0-26 15,0 0-28-15,0 0-34 0,0 0-29 0,0 0-45 16,0 0-68-16,0 0-92 0,0 0-317 0,0 0-720 16,0 0 320-16</inkml:trace>
          <inkml:trace contextRef="#ctx0" brushRef="#br0" timeOffset="13937.2748">134 3067 205 0,'-9'-5'251'0,"9"5"-15"16,0 0-7-16,-5-6-18 0,5 6-9 0,0 0-17 15,0 0-8-15,-1-10-14 0,1 10-12 0,0 0-5 16,0 0-13-16,1-14-9 0,-1 14-9 0,9-9-11 15,-9 9-10-15,7-8-8 0,-2 3-4 0,1-1-14 16,1 0-6-16,2 2-5 0,0-2-5 0,0 0 2 16,2 1-9-16,1-3-11 0,1 3 0 0,-1-1-4 15,2 1-4-15,-1-1-1 0,0 0-4 0,-2 2-2 16,5 1-2-16,-6 1 0 0,-1 1 0 0,0-3-7 16,1 2 3-16,-10 2-2 0,19-4-4 0,-13 3 0 15,-6 1 2-15,13 0-5 0,-13 0 0 0,14 2-1 16,-14-2 2-16,12 5-2 0,-6 0-2 0,1 0 3 15,-1 1 0-15,-2 3 4 0,-1 0 2 0,2 1-3 0,-4 0 1 16,2 3 1-16,-3-3 3 0,-4 5 3 16,2-2 0-16,-1 1 1 0,3 1 5 0,-7 4 2 0,2-6-2 15,-2 1 1-15,-3 4-2 0,4-3 0 0,-5 3 5 16,0 0 3-16,2 3-3 0,-5-5-2 0,2 2 2 16,-1-2 0-16,0 0-4 0,-1 0 0 0,1 0-1 15,6-5-2-15,-4 1 4 0,1 0 4 0,-2 0-8 16,2-3 0-16,-1 3 4 0,2-4-2 0,-2 0 0 15,2 1-2-15,2-3-2 0,-1 3 0 0,2-3 8 16,-2-1-6-16,2 1 3 0,-1-2-12 0,2 2 6 16,5-6-2-16,-10 5-6 0,10-5 5 0,-8 6-3 15,8-6 6-15,0 0-3 0,-6 6-1 0,6-6 8 16,0 0-4-16,0 0 0 0,0 0 1 0,0 0-4 0,0 0-2 16,0 0-2-16,0 0-2 0,0 0 3 15,0 0-2-15,0 0-2 0,23-21-4 0,-15 16 3 16,3 2 2-16,1-4 2 0,-1 2-2 0,4-2-3 15,-2 2-4-15,2 3 3 0,-3-3-1 0,1 3 6 16,-1-4-11-16,3 5 9 0,-4-2-12 0,2 2 11 0,-1 1-10 16,-1 0 3-16,2 1-5 0,-1 1 3 15,3 0 2-15,-4 1 1 0,2-1 4 0,-2 2-6 16,-2 1 11-16,3 1-11 0,0-2-1 0,-1 2 7 0,-3-2 1 16,1 2-8-16,-3 0 4 0,2-1-2 15,-1-1 0-15,0 1 8 0,0-2-1 0,-2 2-4 0,2-1 8 16,-7-4 5-16,9 6-8 0,-4-1 2 0,-5-5 0 15,10 5-1-15,-10-5 3 0,8 5 2 0,-8-5-1 16,10 4 3-16,-10-4-5 0,7 2 3 0,-7-2 2 16,0 0-5-16,10 4-5 0,-10-4 12 0,0 0-5 15,9 2-9-15,-9-2 2 0,0 0 5 0,0 0-6 16,8 3-16-16,-8-3-20 0,0 0-19 0,0 0-24 16,0 0-30-16,0 0-38 0,0 0-46 0,0 0-40 15,0 0-67-15,0 0-290 0,0 0-637 0,-8-25 282 16</inkml:trace>
        </inkml:traceGroup>
      </inkml:traceGroup>
    </inkml:traceGroup>
  </inkml:traceGroup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52:09.310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5AF4B5AA-0051-4DFD-A5CD-3D6C39D9A10A}" emma:medium="tactile" emma:mode="ink">
          <msink:context xmlns:msink="http://schemas.microsoft.com/ink/2010/main" type="writingRegion" rotatedBoundingBox="15147,13082 15602,13082 15602,13596 15147,13596"/>
        </emma:interpretation>
      </emma:emma>
    </inkml:annotationXML>
    <inkml:traceGroup>
      <inkml:annotationXML>
        <emma:emma xmlns:emma="http://www.w3.org/2003/04/emma" version="1.0">
          <emma:interpretation id="{C9120A39-484E-43BD-AA69-7781BE34B3B4}" emma:medium="tactile" emma:mode="ink">
            <msink:context xmlns:msink="http://schemas.microsoft.com/ink/2010/main" type="paragraph" rotatedBoundingBox="15147,13082 15602,13082 15602,13596 15147,1359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D41E50B-E7E6-496F-AF8A-9833BBED0C2D}" emma:medium="tactile" emma:mode="ink">
              <msink:context xmlns:msink="http://schemas.microsoft.com/ink/2010/main" type="line" rotatedBoundingBox="15147,13082 15602,13082 15602,13596 15147,13596"/>
            </emma:interpretation>
          </emma:emma>
        </inkml:annotationXML>
        <inkml:traceGroup>
          <inkml:annotationXML>
            <emma:emma xmlns:emma="http://www.w3.org/2003/04/emma" version="1.0">
              <emma:interpretation id="{0F9BFA3E-7B6A-476A-859D-CF1AF353F974}" emma:medium="tactile" emma:mode="ink">
                <msink:context xmlns:msink="http://schemas.microsoft.com/ink/2010/main" type="inkWord" rotatedBoundingBox="15147,13082 15602,13082 15602,13596 15147,13596"/>
              </emma:interpretation>
            </emma:emma>
          </inkml:annotationXML>
          <inkml:trace contextRef="#ctx0" brushRef="#br0">850 1699 248 0,'0'0'309'0,"9"-6"-14"0,-9 6-20 0,13-4-15 15,-4 1-14-15,0 2-8 0,-9 1-14 0,23-1-16 0,-9 0-8 16,0-2-10-16,1 2-14 0,1 1-5 15,2 1-16-15,-1-2-6 0,0 2-8 0,0-1-6 16,-2 0-12-16,2 3-15 0,-1-2-7 0,-1 0-6 16,-3-1-16-16,1 0-10 0,-3 1 2 0,-1 2-13 15,-9-3-7-15,19 0 0 0,-12 2-12 0,-7-2 4 0,14 1-10 16,-14-1-9-16,12 1-23 0,-12-1-26 0,0 0-24 16,9 2-19-16,-9-2-19 0,0 0-25 0,0 0-30 15,0 0-32-15,0 0-36 0,0 0-39 0,0 0-53 16,-27 11-223-16,27-11-569 0,-17-2 252 0</inkml:trace>
          <inkml:trace contextRef="#ctx0" brushRef="#br0" timeOffset="504.082">904 1719 141 0,'0'0'225'0,"-12"6"-15"0,12-6-9 0,-11 4-10 0,4 1-11 16,-1-1-4-16,2 2-5 0,-2 0-6 0,2-2-15 15,-2 2-2-15,2 0-5 0,-3 3-16 16,1-3-10-16,0 2-1 0,2 1-12 0,-1-4-6 16,-1 2-5-16,5 2-8 0,-3-4-7 0,1 1-3 0,1 2-8 15,4-8-8-15,-6 11 0 0,5-4-8 16,1-7-4-16,-4 12 0 0,4-12-6 0,-3 9-1 16,3-9-1-16,1 11 1 0,-1-11-5 0,6 7 2 0,-6-7 0 15,7 9-2-15,0-7 0 0,2 2 1 0,1-1-5 16,3 0-8-16,0-2 0 0,3 2 2 0,0-1-7 15,1 1 5-15,1-2-5 0,-4 0-4 0,8 3 2 16,-5-2-1-16,-1 0-4 0,-2 1 1 0,-3-1 0 16,4 1-2-16,-6 0-1 0,0-2-1 0,1 1-3 15,-2-2-2-15,-8 0 6 0,13 6-4 0,-6-3 1 16,0 1-1-16,-7-4 3 0,12 6-5 0,-7-1-2 16,-5-5 5-16,6 10-1 0,-3-5 0 0,2-2 2 15,-5-3-5-15,5 15 1 0,-1-9 11 0,-4-6-4 16,1 16-2-16,1-8 5 0,-2-8-1 0,0 16-1 15,0-8 4-15,0-8 5 0,-6 18 1 0,4-10 4 16,-3 0 3-16,-1 1 14 0,-1 1-7 0,-4 0 11 16,1-2-2-16,-3 0 3 0,-1-1 1 0,0 2 1 15,1-3 1-15,-3-2-6 0,1 2-4 0,-2-4-2 0,4 3-8 16,-2-1 14-16,2-2-16 0,0 1 0 16,0-3-7-16,-1 4-3 0,3-4-10 0,2 1-34 0,9-1-45 15,-16 1-33-15,16-1-41 0,-21-1-63 16,13-3-77-16,8 4-388 0,-13-6-730 0,5 2 323 15</inkml:trace>
        </inkml:traceGroup>
      </inkml:traceGroup>
    </inkml:traceGroup>
  </inkml:traceGroup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53:23.213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86BDC027-FAC4-4A6B-8DD2-BCE3EE347CF4}" emma:medium="tactile" emma:mode="ink">
          <msink:context xmlns:msink="http://schemas.microsoft.com/ink/2010/main" type="writingRegion" rotatedBoundingBox="15200,14303 15620,14303 15620,14875 15200,14875"/>
        </emma:interpretation>
      </emma:emma>
    </inkml:annotationXML>
    <inkml:traceGroup>
      <inkml:annotationXML>
        <emma:emma xmlns:emma="http://www.w3.org/2003/04/emma" version="1.0">
          <emma:interpretation id="{ECEFF8D5-FFC9-482B-B747-DCC2ABE5608A}" emma:medium="tactile" emma:mode="ink">
            <msink:context xmlns:msink="http://schemas.microsoft.com/ink/2010/main" type="paragraph" rotatedBoundingBox="15200,14303 15620,14303 15620,14875 15200,1487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625CCA-4F04-4A07-AED0-F05FF68C2C1A}" emma:medium="tactile" emma:mode="ink">
              <msink:context xmlns:msink="http://schemas.microsoft.com/ink/2010/main" type="line" rotatedBoundingBox="15200,14303 15620,14303 15620,14875 15200,14875"/>
            </emma:interpretation>
          </emma:emma>
        </inkml:annotationXML>
        <inkml:traceGroup>
          <inkml:annotationXML>
            <emma:emma xmlns:emma="http://www.w3.org/2003/04/emma" version="1.0">
              <emma:interpretation id="{F5DBFC46-DF0B-400C-8218-FCA14408D877}" emma:medium="tactile" emma:mode="ink">
                <msink:context xmlns:msink="http://schemas.microsoft.com/ink/2010/main" type="inkWord" rotatedBoundingBox="15200,14303 15620,14303 15620,14875 15200,14875"/>
              </emma:interpretation>
            </emma:emma>
          </inkml:annotationXML>
          <inkml:trace contextRef="#ctx0" brushRef="#br0">894 2967 151 0,'-8'10'229'15,"3"-8"-14"-15,5-2-6 0,-9 13-8 0,3-7-13 0,0-1-10 16,1 5-8-16,0-4-12 0,1 3-12 0,-1 0-13 16,-2 0-9-16,2 0-8 0,1 0-9 0,-1-1-6 15,2 0-7-15,0 0-10 0,-1-2-4 0,4-6-4 16,-3 15-7-16,3-15 0 0,0 11-4 0,0-11 0 16,1 10 1-16,-1-10 0 0,6 11-1 0,-5-3 0 15,-1-8 1-15,10 6-2 0,-3-1-4 0,2-4-1 16,2 2-1-16,2 0-1 0,0-2-6 0,3 1-1 0,-3 0 1 15,3-1-5-15,0 1 2 0,1-1-3 16,-1 1-3-16,2-1-4 0,-3 1-2 0,1-1-2 16,1 0-1-16,0 1-6 0,-1 1 0 0,-4-2-7 15,1 1 3-15,2 1-5 0,-4 2-1 0,-3-2-1 16,1-2-4-16,-1 2-1 0,-8-3-1 0,13 7 3 16,-8-4-3-16,-5-3 1 0,9 8-1 0,-7-1-1 15,-2-7 5-15,7 8-8 0,-2-2 8 0,-5-6-3 0,4 13 2 16,-3-8-1-16,-1-5-4 0,1 13 14 0,-1-13-2 15,3 13-7-15,-3-6 6 0,0-7 0 16,-3 15 7-16,3-15 4 0,-1 16 4 0,0-7 5 0,-3-3 5 16,1 2-4-16,-2 1 7 0,-1 1-1 0,-3-2 4 15,2 0 2-15,0-1-2 0,-4 1-1 16,0 1 1-16,-5-3-8 0,3 3 0 0,-2-3-4 0,2 0-5 16,-3 0-4-16,3-1-1 0,-2-1-3 0,2 1-3 15,-4 0 0-15,6-3-4 0,0 1-15 0,-2-2-20 16,2 0-30-16,0 0-36 0,2 2-46 0,9-3-38 15,-16 0-52-15,16 0-69 0,-17-4-107 0,8 2-280 16,9 2-730-16,-12-6 322 0</inkml:trace>
          <inkml:trace contextRef="#ctx0" brushRef="#br0" timeOffset="-535.0353">904 2937 2 0,'1'-10'229'0,"-1"10"-3"0,0 0-11 0,4-8-8 15,-4 8-8-15,0 0-8 0,0 0-11 0,0 0-5 16,0 0-13-16,0 0-10 0,0 0-8 0,7-7-7 16,-7 7-12-16,0 0-2 0,0 0-7 0,0 0 4 15,16-1-12-15,-16 1 3 0,12 1-5 0,1 1-8 16,0-2-1-16,-2 2-6 0,4-2-7 0,1 0-3 15,-1 0-1-15,0 0-5 0,2 0-8 0,1 0-1 16,-1-2-9-16,0 0-2 0,-1 1-9 0,-1 1-2 16,-1 0-9-16,-3-1 1 0,-11 1-9 0,18-3 5 15,-10 3-9-15,-8 0-3 0,16-1 1 0,-16 1-12 16,10 0-16-16,-10 0-17 0,8-2-18 0,-8 2-20 16,0 0-19-16,0 0-24 0,0 0-29 0,0 0-33 0,0 0-31 15,0 0-40-15,0 0-281 0,-36-3-563 16,25 2 249-16</inkml:trace>
        </inkml:traceGroup>
      </inkml:traceGroup>
    </inkml:traceGroup>
  </inkml:traceGroup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54:05.418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2B285838-CDFC-4118-A212-10393335C8EF}" emma:medium="tactile" emma:mode="ink">
          <msink:context xmlns:msink="http://schemas.microsoft.com/ink/2010/main" type="writingRegion" rotatedBoundingBox="12624,15951 15079,15950 15080,16590 12625,16591"/>
        </emma:interpretation>
      </emma:emma>
    </inkml:annotationXML>
    <inkml:traceGroup>
      <inkml:annotationXML>
        <emma:emma xmlns:emma="http://www.w3.org/2003/04/emma" version="1.0">
          <emma:interpretation id="{05C688B4-F531-43BD-B510-208F169D501B}" emma:medium="tactile" emma:mode="ink">
            <msink:context xmlns:msink="http://schemas.microsoft.com/ink/2010/main" type="paragraph" rotatedBoundingBox="12624,15951 15079,15950 15080,16590 12625,1659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C14802F-59B7-455F-B87E-242972E42295}" emma:medium="tactile" emma:mode="ink">
              <msink:context xmlns:msink="http://schemas.microsoft.com/ink/2010/main" type="line" rotatedBoundingBox="12624,15951 15079,15950 15080,16590 12625,16591"/>
            </emma:interpretation>
          </emma:emma>
        </inkml:annotationXML>
        <inkml:traceGroup>
          <inkml:annotationXML>
            <emma:emma xmlns:emma="http://www.w3.org/2003/04/emma" version="1.0">
              <emma:interpretation id="{73CA9819-128A-4312-B0AC-520A2421E24A}" emma:medium="tactile" emma:mode="ink">
                <msink:context xmlns:msink="http://schemas.microsoft.com/ink/2010/main" type="inkWord" rotatedBoundingBox="12624,15978 13677,15977 13678,16590 12625,16591"/>
              </emma:interpretation>
            </emma:emma>
          </inkml:annotationXML>
          <inkml:trace contextRef="#ctx0" brushRef="#br0">-1718 101 160 0,'0'0'153'0,"-14"0"-8"0,14 0-12 0,0 0-2 0,0 0-3 16,-3-8-6-16,3 8-6 0,0 0-1 0,0 0-4 16,0 0-6-16,-6-10-1 0,6 10-3 0,0 0 5 15,-5-8-3-15,5 8-5 0,0 0-2 16,0 0-4-16,-4-7-3 0,4 7-2 0,0 0-4 0,-5-12 4 16,5 12-7-16,0 0-3 0,0 0-2 0,-3-8-3 15,3 8-6-15,0 0-1 0,0 0-7 0,0 0-9 16,0 0-3-16,0 0-8 0,0 0-2 0,0 0-1 15,0 0-5-15,0 0-6 0,0 0-3 0,0 0 5 16,0 0-4-16,0 0 4 0,0 0-4 0,12 27 4 0,-10-20-1 16,1 6 5-16,-1-3 5 0,1 3 1 0,0 0 2 15,-2 0 6-15,2-1-5 0,-6 0-3 16,2 3 6-16,1 1 9 0,-2-1 1 0,2 2 4 0,-1-4-3 16,1 2-10-16,-3 0 12 0,1 0-1 0,-1 0-10 15,1-2 13-15,-3 1-5 0,1 1-5 0,1-2 9 16,-2 0-6-16,5-3-3 0,-4 4-2 0,3-7 21 15,-1 6-6-15,2-5 5 0,0-8-13 0,-1 14-2 16,1-14-5-16,1 13-1 0,-1-13-10 0,-1 11 3 16,1-11-6-16,3 8-6 0,-3-8 1 0,0 0-4 15,2 11 0-15,-2-11-5 0,3 8-13 0,-3-8-19 16,0 0-33-16,5 7-23 0,-5-7-34 0,0 0-25 16,0 0-34-16,0 0-41 0,0 0-62 0,0 0-87 0,0 0-261 15,0 0-665-15,0 0 294 0</inkml:trace>
          <inkml:trace contextRef="#ctx0" brushRef="#br0" timeOffset="817.9164">-1488 174 27 0,'0'0'248'0,"3"-10"-16"16,-3 10-16-16,0-11-21 0,0 11-13 0,2-12-17 15,-2 12-14-15,5-10-10 0,-5 10-13 0,4-14-8 16,1 11-8-16,-5 3-8 0,9-13-9 0,-6 7-10 16,2 0-3-16,2-1-6 0,-2 3-4 0,0-2-1 15,4-2-6-15,-1 0-1 0,-1 2-4 0,3 2 0 0,-1-4-3 16,-2 5 1-16,2-3-6 0,0 4-3 16,-2-3-6-16,-7 5-3 0,15-3-7 0,-15 3-1 15,13-2-5-15,-13 2 6 0,12 2-12 0,-12-2-1 0,11 7-2 16,-11-7-2-16,10 9 3 0,-9-3 1 0,1 1-1 15,2 1-4-15,-4 4 1 0,3-2 1 0,-3 1 0 16,0 1-1-16,2 1 4 0,0 1 1 0,-4-1 6 16,0 2-7-16,-1-3 2 0,3 3-3 15,-4 1-1-15,2-1 5 0,-6 2 4 0,0 4-1 16,2-4-11-16,-2 1-4 0,-1 3 4 0,3-7 0 0,-2 4-1 16,-4-5 5-16,-1 6 0 0,2-3-1 0,3-3-3 15,2 2 4-15,-5-3-4 0,2 1 2 0,0-1-1 16,1-1 0-16,-1-2-8 0,2 3 4 0,-2-2 1 15,1-1 0-15,3-3 0 0,-2 1 0 0,2-1 6 16,5-6-10-16,-12 10 4 0,10-7-5 0,2-3 1 16,-8 7 5-16,8-7-5 0,-6 6 22 0,6-6-17 15,0 0-4-15,0 0-5 0,0 0 3 0,0 0 1 0,0 0-1 16,0 0-8-16,0 0 0 0,0 0 0 0,0 0 15 16,0 0-16-16,0 0 1 0,11-27 0 15,-11 27-1-15,11-8-4 0,-5 2 0 0,2 2 2 0,-8 4 2 16,14-8 1-16,0 3 9 0,-5 3-16 0,-1-1 3 15,4-2 1-15,-1 2-3 0,0-1 2 16,0 3-1-16,2 0 2 0,-3 1-7 0,-10 0 7 16,18 2-3-16,-8 0 4 0,-1 0-1 0,-9-2 0 0,19 5-2 15,-14-2-1-15,5 2 8 0,-1-1-5 16,-2 0 3-16,-2 1-4 0,5-1 3 0,-3 0 3 0,1 1-5 16,-2 0 4-16,2-2-3 0,-2 3 2 0,-1-2 1 15,-5-4 3-15,12 6-1 0,-7-1 3 0,4-4-4 16,-9-1-1-16,12 5 1 0,-7 0 0 0,-5-5 5 15,12 1-9-15,-12-1-10 0,10 2-24 0,-10-2-21 16,0 0-27-16,12 0-34 0,-12 0-45 0,0 0-52 16,13-8-78-16,-13 8-216 0,3-8-552 0,3 1 245 15</inkml:trace>
          <inkml:trace contextRef="#ctx0" brushRef="#br0" timeOffset="1696.0785">-952 111 154 0,'0'0'215'0,"-12"9"-5"16,7-1-7-16,0 0-5 0,1-3-10 0,-4 4-13 15,2 0-9-15,-2 0-9 0,4 0-9 0,-2 1-7 16,-1-2-9-16,1 4-12 0,-2-5-5 0,4 2-10 16,0-1-7-16,-1-2-11 0,1 3-7 0,4-9-3 15,-5 13-7-15,3-9-6 0,2-4-5 0,-3 13-8 16,3-13-1-16,0 10-7 0,0-10 1 0,0 0-5 15,1 11-5-15,-1-11-1 0,4 7 14 0,-4-7-17 0,8 6 5 16,-2-3-8-16,-6-3-1 0,13 3-1 16,-4-2-6-16,-9-1 5 0,17 2 0 0,-7 1 2 15,-1-3-4-15,-9 0-5 0,22-3 5 0,-13 3-1 16,3 3-2-16,0-2 4 0,-5-1-3 0,6 2-4 0,-1 0 4 16,-3-1 0-16,4 0-2 0,-1 1-1 0,0-1-6 15,-1 3 4-15,-2 0 0 0,-9-4-4 16,18 3-2-16,-6 4 5 0,-6-4-3 0,-1 2 3 15,3 0-6-15,-4-1 4 0,6 1 0 0,-5 3-2 0,-1-3 1 16,1 1 5-16,1 2-3 0,-3-2 0 0,3-1 4 16,-4 3-3-16,3 1 8 0,-3-2 10 0,0 2-15 15,-2-9 2-15,5 15 3 0,-5-6 6 0,0-9 3 16,-2 19-2-16,-1-8 3 0,-1-1-9 0,-1-1 10 16,-3 0-8-16,3 2 6 0,-1 0 3 0,-5-4-6 15,0 1-8-15,2 3-3 0,0-3 5 0,-4-3-8 16,5 0 6-16,-1 4-3 0,0-4-5 0,-1 3 2 15,3-6-12-15,-1 1-22 0,-1 0-22 0,9-3-28 16,-16 6-29-16,8-3-33 0,8-3-46 0,-16 0-62 16,16 0-76-16,-13-9-259 0,13 9-622 0,-5-11 275 15</inkml:trace>
          <inkml:trace contextRef="#ctx0" brushRef="#br0" timeOffset="1189.9203">-964 74 11 0,'0'0'236'0,"0"0"-14"0,0 0-11 0,0 0-5 16,9-11-10-16,-9 11-1 0,0 0-12 0,12-4-2 0,-12 4-5 16,10 3-8-16,-10-3-1 0,14 0-13 0,-14 0 15 15,20 1-12-15,-9-1-4 0,4 1-11 0,-4-1-8 16,-11 0-6-16,25 0-18 0,-14 0-8 16,-2 0-9-16,1 1-15 0,0 2 0 0,-10-3-12 0,0 0-8 15,28 1-3-15,-28-1-10 0,13 3-1 0,-13-3 0 16,14 2-9-16,-14-2-4 0,0 0-17 0,17 0-18 15,-17 0-18-15,7 1-21 0,-7-1-22 16,0 0-37-16,0 0-46 0,0 0-38 0,0 0-46 0,0 0-70 16,0 0-188-16,0 0-530 0,0 0 234 0</inkml:trace>
        </inkml:traceGroup>
        <inkml:traceGroup>
          <inkml:annotationXML>
            <emma:emma xmlns:emma="http://www.w3.org/2003/04/emma" version="1.0">
              <emma:interpretation id="{03B879E7-CE4A-49C9-93C3-60B12967D87A}" emma:medium="tactile" emma:mode="ink">
                <msink:context xmlns:msink="http://schemas.microsoft.com/ink/2010/main" type="inkWord" rotatedBoundingBox="14393,15951 15079,15950 15080,16503 14394,16504"/>
              </emma:interpretation>
            </emma:emma>
          </inkml:annotationXML>
          <inkml:trace contextRef="#ctx0" brushRef="#br0" timeOffset="12337.7782">85 0 135 0,'0'0'184'0,"0"0"-12"0,0 0-9 0,0 0-10 16,0 0-6-16,0 0-3 0,0 0-10 0,0 0-3 15,0 0-4-15,0 0-4 0,0 0-7 0,-27 8-5 16,27-8-4-16,0 0-3 0,0 0-4 0,0 0-7 16,0 0-3-16,0 0-7 0,0 0-2 0,0 0-3 15,0 0 4-15,0 0-8 0,0 0 0 0,0 0-5 16,0 0 1-16,0 0-4 0,0 0-3 0,0 0-6 15,0 0 0-15,0 0-8 0,0 0-2 0,0 0-1 16,0 0-15-16,0 0 3 0,0 0-4 0,0 0-3 0,0 0-5 16,0 0 1-16,0 0-8 0,0 0 2 0,0 0 1 15,5 15 2-15,-5-15 4 0,-1 15 0 0,-2-7 3 16,2 0 11-16,-1 2 5 0,-1 0-3 0,3 0 6 16,-2 7 4-16,-2-4-3 0,3 1 3 0,-3-1-6 15,3 3 2-15,0-2 1 0,-3 1 1 0,1-1 0 16,-1 9-2-16,3-9 3 0,-3 1-2 15,4-2 4-15,-2 3 1 0,2-5-3 0,-3 5 2 16,2-2-4-16,-1-4 2 0,-1 3-2 0,3-2-3 0,-2 2-4 16,1-2 5-16,-2-3 4 0,1 3-2 0,2-11-2 15,-3 19-3-15,3-10-2 0,0-9-18 0,-1 16-3 16,0-10 1-16,1-6-3 0,-2 11 0 0,2-11 1 16,2 10 1-16,-2-10-7 0,0 0-5 0,0 11 6 15,0-11 1-15,0 0-1 0,0 0 2 0,1 10 0 0,-1-10 0 16,0 0-7-16,0 0 4 0,4 9-2 15,-4-9 3-15,0 0-5 0,0 0 0 0,6 7 3 16,-6-7-13-16,0 0-12 0,0 0-20 0,0 0-32 0,0 0-26 16,0 0-28-16,0 0-28 0,0 0-35 0,0 0-53 15,0 0-68-15,0 0-82 0,0 0-239 0,0 0-678 16,0 0 300-16</inkml:trace>
          <inkml:trace contextRef="#ctx0" brushRef="#br0" timeOffset="13221.2346">311 104 30 0,'0'0'243'0,"0"0"-15"16,0 0-17-16,-4-8-15 0,4 8-9 0,0 0-15 15,0 0-9-15,0 0-10 0,0 0-6 0,0 0-12 0,4-16-12 16,-4 16-5-16,4-8-10 0,-4 8-11 0,7-8-7 16,-7 8 0-16,7-11-5 0,-3 6-10 15,-4 5-6-15,10-10-5 0,-3 4-7 16,-1 1-1-16,0 0-5 0,5 0-3 0,-3-1-3 16,2 3-5-16,-2 0-1 0,6-2 0 0,-5 4-4 0,0-3-2 0,1 1 0 15,-10 3-5-15,18-2-6 0,-18 2 2 16,17 0-2-16,-9 5 9 0,-2-1-13 0,3-1-2 0,-2 3-2 15,-2 0 4-15,1 2 7 0,0-2-10 0,-4 4 2 16,2 1-2-16,-3 2 1 0,2-1 2 0,-3 3-1 16,0 0 3-16,-3-1-1 0,1 6 5 0,-2-7-2 15,-1 1 2-15,2 1 2 0,-2 0 7 0,-4 0-8 16,0 4-2-16,-3-1-3 0,3-6 1 0,1 3-4 16,-1-2 4-16,0 1 2 0,-2 2-3 0,2-4-1 15,-3 1 4-15,2-2-4 0,-2 1 3 0,1 0-6 16,-1-1 5-16,0-1 3 0,1-2-5 0,0 2-13 15,2-4 22-15,-2 4-10 0,0-2-11 0,0-3 4 16,4-1 2-16,1 1 0 0,-2 0-1 0,8-5-6 16,-8 5 6-16,8-5 0 0,-9 6 1 0,9-6-6 15,-7 3 6-15,7-3-7 0,0 0 4 0,0 0 3 16,0 0-4-16,0 0 4 0,0 0-8 0,0 0 2 16,0 0-5-16,0 0 2 0,0 0 0 0,0 0 8 15,21-13-12-15,-21 13 8 0,15-7-6 0,-5 5-1 16,0-3-4-16,1 2 2 0,-2 3-1 0,0-3 0 15,-9 3-3-15,19-2 1 0,-9 2 5 0,3 0 0 16,2 2-8-16,-4 1 4 0,-3-3 6 0,1 2-3 0,-9-2 8 16,14 4-8-16,-2 2-1 0,-3-1-6 15,-3-1 8-15,1 2-2 0,1-3 1 0,-1 2 1 16,1 0-5-16,-2-1 2 0,1 3 7 0,-2-4-3 0,2 4 1 16,2-2 6-16,-9-5 0 0,11 9-5 0,-3-5 6 15,0-1-4-15,-1 3 10 0,0-4 3 0,-7-2 1 16,13 4 0-16,-4 0 6 0,-9-4-11 15,15 2 6-15,-7-2-3 0,-8 0 0 0,17 0-7 0,-17 0 4 16,14-3 9-16,-14 3-15 0,14-3-3 0,-14 3-5 16,11-4-27-16,-11 4-29 0,7-8-29 0,-1 6-39 15,-6 2-40-15,5-9-51 0,-5 9-59 0,0 0-85 16,0-15-194-16,1 7-597 0,-1 8 264 0</inkml:trace>
        </inkml:traceGroup>
      </inkml:traceGroup>
    </inkml:traceGroup>
  </inkml:traceGroup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49:19.409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919F2F7-A6CA-488F-B866-8563F86B5F7D}" emma:medium="tactile" emma:mode="ink">
          <msink:context xmlns:msink="http://schemas.microsoft.com/ink/2010/main" type="writingRegion" rotatedBoundingBox="14713,10663 12686,10476 12732,9979 14759,10166"/>
        </emma:interpretation>
      </emma:emma>
    </inkml:annotationXML>
    <inkml:traceGroup>
      <inkml:annotationXML>
        <emma:emma xmlns:emma="http://www.w3.org/2003/04/emma" version="1.0">
          <emma:interpretation id="{23E43164-324A-437B-98C1-64DABA64BCE3}" emma:medium="tactile" emma:mode="ink">
            <msink:context xmlns:msink="http://schemas.microsoft.com/ink/2010/main" type="paragraph" rotatedBoundingBox="14713,10663 12686,10476 12732,9979 14759,1016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470DCC9-3396-461C-9890-57515716416E}" emma:medium="tactile" emma:mode="ink">
              <msink:context xmlns:msink="http://schemas.microsoft.com/ink/2010/main" type="line" rotatedBoundingBox="14713,10663 12686,10476 12732,9979 14759,10166"/>
            </emma:interpretation>
          </emma:emma>
        </inkml:annotationXML>
        <inkml:traceGroup>
          <inkml:annotationXML>
            <emma:emma xmlns:emma="http://www.w3.org/2003/04/emma" version="1.0">
              <emma:interpretation id="{4C3FCC2C-318D-44DD-861E-80B1C0CCD43B}" emma:medium="tactile" emma:mode="ink">
                <msink:context xmlns:msink="http://schemas.microsoft.com/ink/2010/main" type="inkWord" rotatedBoundingBox="14713,10660 14330,10625 14375,10140 14758,10175"/>
              </emma:interpretation>
            </emma:emma>
          </inkml:annotationXML>
          <inkml:trace contextRef="#ctx0" brushRef="#br0">1656 217 124 0,'4'-11'213'0,"-4"11"-8"0,8-10-15 0,-8 10-13 0,3-7-3 16,3 2-6-16,-6 5-7 0,7-10-7 16,-7 10-9-16,7-10-11 0,-2 5-3 0,-5 5-11 0,9-9-7 15,-4 5-2-15,-5 4-10 0,7-6-2 16,-7 6-6-16,6-6-6 0,-6 6 0 0,0 0-8 16,9-7-3-16,-9 7-14 0,0 0 0 0,7-4-11 0,-7 4-6 15,0 0-5-15,0 0-7 0,0 0-4 0,0 0 4 16,0 0-6-16,5 17-6 0,-5-17 0 0,1 13 1 15,-1-13-4-15,-1 12-1 0,1-12 1 0,-2 17-5 16,-1-7 0-16,3 3-3 0,0-5 1 0,-3 4 0 16,0-4 0-16,1 2-3 0,-1 5 2 0,2-6-5 15,0 3 6-15,1-3 0 0,-3 4 3 0,3-13-4 16,-1 16-7-16,2-6 7 0,-1-10-3 0,0 16 1 16,0-7 5-16,0-9-6 0,4 15 1 0,-4-9 1 15,0-6-5-15,4 11 9 0,-2-4-2 16,-2-7-4-16,6 9 5 0,-1-3-5 0,1 1 8 0,-1-2 6 15,3-2-1-15,-8-3-1 0,17 5-3 0,-3-1-1 0,-1 0-1 16,0-4 1-16,2 3 3 0,1-3-4 16,-1 2-6-16,5-2-5 0,-5 0 9 0,2 0-6 15,0 0 2-15,-2-3-2 0,2 3-23 0,-4-2-18 16,-1-1-23-16,-3 2-32 0,-9 1-38 0,14-5-38 16,-14 5-36-16,9-6-72 0,-9 0-216 0,0 6-530 0,1-13 234 15</inkml:trace>
          <inkml:trace contextRef="#ctx0" brushRef="#br0" timeOffset="330.6712">1932 196 202 0,'0'0'263'0,"0"0"-18"16,5-10-18-16,-5 10-23 0,0 0-24 0,0 0-19 15,0 0-14-15,0 0-15 0,0 0-10 0,0 0-9 16,0 0-6-16,0 0-8 0,-7 31-2 0,5-20-3 16,0 4-3-16,-2-4-7 0,0 5 0 0,0-1-5 15,-1 4 0-15,1-2-10 0,0-5 2 0,2 7-7 16,-2-3 3-16,1-1-7 0,1 0-1 0,-1 0-5 16,2-1 3-16,-2 1-9 0,1 1-1 0,2-2-7 15,0-2 3-15,0 2-8 0,0-1 1 0,0-3-4 0,0 3-6 16,-3-4 0-16,3-9-4 0,0 17 2 0,-1-8-1 15,1-9-11-15,-2 16 5 0,1-10-16 0,1-6-26 16,-5 15-28-16,0-9-42 0,5-6-36 0,-7 10-59 16,7-10-65-16,-9 0-244 0,9 0-542 0,0 0 240 15</inkml:trace>
        </inkml:traceGroup>
        <inkml:traceGroup>
          <inkml:annotationXML>
            <emma:emma xmlns:emma="http://www.w3.org/2003/04/emma" version="1.0">
              <emma:interpretation id="{16381CEE-971E-4926-AF5B-2D8CBD6EF34A}" emma:medium="tactile" emma:mode="ink">
                <msink:context xmlns:msink="http://schemas.microsoft.com/ink/2010/main" type="inkWord" rotatedBoundingBox="13712,10570 12686,10476 12732,9979 13758,10074"/>
              </emma:interpretation>
            </emma:emma>
          </inkml:annotationXML>
          <inkml:trace contextRef="#ctx0" brushRef="#br0" timeOffset="-3518.1341">44 34 142 0,'2'-11'162'0,"-2"11"-14"16,0 0-13-16,3-9-7 0,-3 9-4 0,0 0-5 15,0 0-9-15,6-7-2 0,-6 7-8 0,0 0-2 16,0 0-4-16,0 0-6 0,0-9 0 0,0 9-12 15,0 0 7-15,0 0 1 0,0 0-3 0,0 0-8 0,0 0-6 16,0 0-6-16,0 0-3 0,0 0-9 16,6-7-3-16,-6 7-9 0,0 0 0 0,0 0-5 15,0 0-2-15,0 0-7 0,0 0 2 0,0 0-2 0,0 0 1 16,-13 29-1-16,11-23 2 0,2-6-2 0,-6 14 0 16,4-7-1-16,-2 1-1 0,0 3 0 0,0-4 2 15,-1 2 0-15,1 1 2 0,3-2-2 0,1-8-3 16,-7 19 0-16,7-13 1 0,-2 5-3 0,2-11 2 15,-3 20 0-15,3-12-2 0,0 5 0 16,0-13-1-16,-2 14-2 0,2-14 3 0,-3 15-2 0,3-9 1 16,0-6 0-16,3 10-2 0,-3-10 2 0,2 11 2 15,-2-11 2-15,5 10 4 0,-5-10 0 0,8 6 6 16,-4-3-2-16,-4-3 0 0,17 6 0 0,-9-5-3 16,1 2-4-16,1-1 1 0,3-2 2 0,0 2-1 15,1-1-9-15,0 2 0 0,0-3 0 0,3 0 3 16,5 0-9-16,-8 0 7 0,3 3-8 0,3-6 2 15,-4 6 2-15,1-3-1 0,-5-3-1 0,2 3 0 16,0 3-7-16,-4-3 6 0,-10 0-7 0,19-3 1 16,-19 3-8-16,12 3-17 0,-12-3-17 0,12-3-17 0,-12 3-26 15,0 0-21-15,0 0-29 0,0 0-36 0,0 0-41 16,0 0-253-16,0 0-500 0,0 0 221 16</inkml:trace>
          <inkml:trace contextRef="#ctx0" brushRef="#br0" timeOffset="-3145.6622">304 47 74 0,'0'0'180'0,"0"0"-9"0,-17 8-12 16,9-5-7-16,8-3-13 0,-7 10-1 0,-2-5-9 15,3 1-3-15,0 4-2 0,1-1-6 0,-2-4-8 16,2 5-2-16,0-1-3 0,-1 3-1 0,0 0-9 16,4 0-5-16,-1 0-7 0,1 0 3 0,-2 2-4 15,1 0-2-15,1 1-5 0,-1-3 1 0,3 3-8 16,-1-3 2-16,2 0-5 0,-1 1-1 0,3 2-6 16,-6-3 1-16,6 0-4 0,-3-3-2 0,2 1-4 0,-2-10-4 15,0 18-3-15,0-10-4 0,0-8 0 0,3 16-7 16,-3-8-4-16,0-8 3 0,2 13-4 0,-2-5 0 15,0-8-6-15,0 12 3 0,0-12-6 0,0 12 1 16,0-12-5-16,0 10-2 0,0-10 1 0,-5 9-10 16,5-9-13-16,0 0-17 0,0 11-20 0,0-11-14 15,0 0-20-15,0 0-34 0,0 0-44 0,0 0-48 16,0 0-268-16,0 0-513 0,0 0 227 0</inkml:trace>
          <inkml:trace contextRef="#ctx0" brushRef="#br0" timeOffset="-2778.3402">684 86 19 0,'0'0'251'0,"0"0"-15"0,12-4-8 15,-12 4-9-15,0 0-14 0,19 1-9 0,-12-2-8 16,-7 1-12-16,26 0-10 0,-14-2-12 0,1 1-6 16,3-1-14-16,1 2-6 0,4-4-12 0,1 2-6 15,0 2-9-15,0-4-10 0,-4 3-7 0,4 0-16 16,-8-2 3-16,-2 2-8 0,2 1-8 0,-1-3-5 15,0 1-2-15,-3 1-4 0,-10 1-6 0,17-3 0 16,-17 3-5-16,13-2-9 0,-13 2-15 0,9 0-24 16,-9 0-24-16,0 0-39 0,0 0-32 0,0 0-28 15,0 0-30-15,0 0-33 0,0 0-256 0,0 0-496 16,0 0 220-16</inkml:trace>
          <inkml:trace contextRef="#ctx0" brushRef="#br0" timeOffset="-2265.8927">731 100 145 0,'0'0'195'0,"-7"9"-9"16,3-5-14-16,4-4-6 0,-8 8-9 0,5 0-7 16,3-8-10-16,-6 11-7 0,6-11-6 0,-5 10-11 15,1-3-9-15,4-7-6 0,-5 12-9 0,2-4-3 16,3-8-9-16,-4 13-7 0,4-13-2 0,-1 11-6 15,1-11-6-15,0 11-1 0,0-11-6 0,0 0 1 16,1 13-4-16,-1-13-3 0,7 7-4 0,-7-7-1 16,9 7-5-16,-4 0 1 0,3-4-5 0,1 0-1 15,-9-3-2-15,16 2-4 0,-6 2-2 0,1-3 0 16,3 0-5-16,-5 1 2 0,3 0-7 0,2-2 4 16,-2 3-4-16,2 0 1 0,0 0-2 0,-6-2-2 0,-8-1-1 15,15 1 0-15,-8 0-1 0,-7-1 1 0,12 7-4 16,-7-4 2-16,-5-3-4 0,9 8 2 15,-9-8-2-15,8 6 0 0,-8-6-1 0,6 7-1 0,-3-2 0 16,0 2 3-16,-3-7-1 0,6 10 0 0,-4-4 3 16,-2-6 1-16,5 12 0 0,-1-7 1 15,-4-5 1-15,2 15-1 0,-1-9 1 0,-1-6 4 0,2 15-5 16,-2-9 2-16,0-6 1 0,0 16 1 0,3-8 1 16,-3-8 0-16,-3 16 0 0,3-16 2 0,-5 15 1 15,1-9 1-15,-1 0 1 0,-1 0 3 0,-7 1-2 16,1 1-2-16,1-3 0 0,-5 1-1 0,2-2-1 15,-2 0 1-15,0 0-6 0,-1-1 9 0,3 1-1 16,-3-3 3-16,0-1-4 0,0 2 0 0,2-2-1 16,2 1 2-16,-3-1-8 0,5 2-6 0,11-2-11 15,-20-3-19-15,20 3-35 0,-14-3-39 0,8 0-54 16,6 3-64-16,-8-8-301 0,8 8-561 0,0-13 248 16</inkml:trace>
        </inkml:traceGroup>
      </inkml:traceGroup>
    </inkml:traceGroup>
  </inkml:traceGroup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2:45.94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4CBA1CA-5A02-46DC-9B10-622CD9F0D9AB}" emma:medium="tactile" emma:mode="ink">
          <msink:context xmlns:msink="http://schemas.microsoft.com/ink/2010/main" type="inkDrawing" rotatedBoundingBox="6590,11720 19179,11700 19180,11769 6591,11789" shapeName="Other"/>
        </emma:interpretation>
      </emma:emma>
    </inkml:annotationXML>
    <inkml:trace contextRef="#ctx0" brushRef="#br0">0-2 8 0,'0'0'121'0,"0"0"-11"0,9-3-5 16,-9 3-15-16,0 0-4 0,0 0-10 0,0 0-6 16,0 0-4-16,0 0-10 0,0 0-8 0,0 0-1 15,0 0-5-15,0 0 3 0,0 0-13 0,0 0 1 16,0 0-1-16,0 0-6 0,0 0-1 0,0 0-2 16,0 0-4-16,0 0 3 0,0 0 4 0,0 0 2 0,0 0 0 15,0 0 3-15,0 0 8 0,0 0 0 0,0 0 1 16,0 0 2-16,0 0 1 0,0 0 1 15,0 0-5-15,0 0-2 0,0 0 2 0,0 0-6 0,0 0 0 16,0 0-5-16,0 0 1 0,0 0-6 0,0 0-2 16,0 0-5-16,0 0-1 0,0 0 0 0,0 0-4 15,0 0 0-15,0 0 3 0,0 0-3 16,0 0-4-16,0 0 4 0,0 0-3 0,0 0 2 0,0 0-1 16,6 7 0-16,-6-7-3 0,0 0 1 0,0 0-3 15,15 2 2-15,-15-2 1 0,10 0 3 0,-10 0-5 16,0 0 3-16,15 1-2 0,-15-1 2 0,15 0-1 15,-6 3-2-15,-9-3-4 0,18-3 7 0,-18 3-6 16,18 0 6-16,-9 3-3 0,-9-3-2 0,18-3 0 16,-10 3-3-16,-8 0 4 0,16 0-2 0,-7 3 1 15,-9-3 0-15,13 0-3 0,-5 0 0 0,-8 0 4 16,14 2-4-16,-14-2 0 0,11 0 2 0,-11 0 0 16,11 3-2-16,-11-3 1 0,0 0 0 0,13 1 3 15,-13-1-5-15,8 2 4 0,-8-2-2 0,0 0 1 16,14 1 1-16,-14-1-3 0,0 0 3 0,13 0-2 15,-13 0 2-15,10 2-1 0,-10-2-1 0,0 0 0 0,17 1 1 16,-17-1-1-16,12-1 1 0,-12 1-3 0,14 0 0 16,-14 0 0-16,12 1 6 0,-12-1-8 15,11 0 6-15,-11 0-1 0,12 0 1 0,-12 0-3 16,12 0-2-16,-12 0-2 0,14 3 4 0,-7-3 4 0,-7 0-2 16,12 2 0-16,-12-2-4 0,14 4 2 0,-6-4 0 15,-8 0 0-15,16 0 2 0,-16 0 0 0,15 2-4 16,-15-2 0-16,17-2 3 0,-8 4-1 0,-9-2 3 15,14-2-4-15,-4 4 5 0,-10-2-7 0,17 0 6 16,-8 0-3-16,-9 0 0 0,14 0-1 0,-14 0 1 16,13 0 1-16,-13 0-3 0,16 0 2 0,-16 0 1 15,13 0 2-15,-6 3-3 0,-7-3 1 0,13-3-4 16,-13 3 2-16,13 0-2 0,-13 0 3 0,12 3 1 16,-12-3-3-16,14 1 5 0,-14-1-6 0,20-1 1 15,-20 1 2-15,12 0 0 0,-12 0-1 0,15-3 2 16,-15 3-2-16,14 3 2 0,-5-3-4 0,-9 0 6 15,13 1-6-15,-5 1 3 0,-8-2 0 0,15 0 3 16,-15 0-1-16,13 1-1 0,-13-1-1 0,14 2-1 0,-14-2-2 16,13 1 1-16,-13-1 2 0,16 0 4 0,-7 0-4 15,-9 0 1-15,14 3-1 0,-14-3-3 16,14 1 2-16,-4-1 0 0,-10 0 0 0,18-1-1 0,-7 1 2 16,-11 0 0-16,22 0 1 0,-12 0-2 0,3-3 0 15,0 3 5-15,-2 0-6 0,1-1 3 0,-12 1 1 16,22 0 0-16,-10 0 3 0,-12 0-5 0,22-2-3 15,-12 2 3-15,-10 0-2 0,15 0 0 0,-6 0 1 16,-9 0-1-16,17 0 3 0,-17 0 1 0,13-1 1 16,-13 1-2-16,16 0-1 0,-16 0 0 0,16 0-2 15,-9-2 6-15,-7 2-3 0,14 0-1 0,-14 0-3 16,17-1 4-16,-7-2-1 0,-10 3 4 0,18 0 0 16,-7 0 2-16,-11 0-1 0,18-2 3 0,-8 2-2 15,0 0 2-15,-10 0-1 0,21 0 0 0,-7-3-3 16,-2 3 4-16,1-1-1 0,0 1-2 0,-2-2-3 15,5 2 3-15,-3 0-4 0,-3 0 4 0,-10 0-4 16,22 0 2-16,-8 0 0 0,-1 0 0 0,0 0 0 0,0 0 3 16,0 0-3-16,1 0 1 0,-2 0 0 0,2 0-3 15,-4 0 0-15,3 0 4 0,0 0-2 16,0 0-3-16,-13 0 3 0,23 0-3 0,-12 0 2 0,0 0 3 16,-2 0-4-16,3 0 4 0,-12 0-8 0,24 0 7 15,-12 0-4-15,1 0 3 0,0 0-1 16,-3 0 1-16,-10 0-1 0,20 0-2 0,-10 0 2 0,-10 0-1 15,21 0 0-15,-10 0 1 0,2 2-1 0,-1-2 2 16,-12 0-1-16,22-2 0 0,-11 4-2 0,3-2 1 16,-6 0-1-16,6 0 1 0,-14 0-2 0,22 1 1 15,-11-1 2-15,0 0-1 0,1 3 2 0,-3-3-2 16,-9 0 1-16,26 2-1 0,-18-2-1 0,-8 0 2 16,16 0 0-16,-4 0 1 0,0 0-4 0,-2 0 1 0,0 3 1 15,-10-3-1-15,17-3 1 0,-4 6 1 0,-13-3 1 16,17 0-4-16,-7 0 0 0,3-3 5 15,0 3-2-15,-13 0-1 0,18 0 0 0,-8 0 0 16,-10 0 1-16,18 0 0 0,-2 0 2 0,-6 0-4 0,-1 0-2 16,-9 0 1-16,21 0 2 0,-8 0 1 15,1 0-3-15,-2 0 1 0,-3 0 2 0,-9 0-1 16,20 0-2-16,-8 0 0 0,1 0 0 0,0 0 2 0,-13 0 0 16,20 0 2-16,-8-2-2 0,-2 2-1 0,-10 0 1 15,17 0 0-15,-17 0-1 0,17-3-1 0,-9 3 0 16,-8 0-2-16,15 0 5 0,-15 0-3 0,13 0 4 15,-13 0-5-15,14 0 2 0,-14 0 4 0,13 3-5 16,-13-3 3-16,13 0-1 0,-13 0-4 0,14-4 3 16,-14 4 0-16,15 0 2 0,-15 0-1 0,14-2 0 15,-14 2 1-15,17 2-2 0,-8-2-1 0,-9 0 0 16,18-2 0-16,-11 2 1 0,-7 0 2 0,21 2-4 16,-11-4 4-16,-10 2-4 0,19 0 2 0,-9 0 0 15,-1 0 1-15,-9 0 1 0,22 0-5 0,-12 0 8 0,3-3-5 16,0 3 0-16,-4 3-2 0,4-3 2 15,-13 0-2-15,23 0 4 0,-12 0-5 0,0 0 4 16,1 0-2-16,-2 2 1 0,4-1-2 0,0 2 2 0,-2-3 2 16,-2 0 0-16,2 0-4 0,1 0 2 15,0 0 2-15,-1 0-1 0,3 0-1 0,-5 0 0 16,3 0 0-16,1 0 1 0,-3 0-1 0,3 0 2 0,-1 0-1 16,0 0-1-16,1 0 0 0,0 2 2 0,-3-2-1 15,0 0 0-15,3 0 2 0,1 0 0 0,-1 3-1 16,-4-3-1-16,4 0-1 0,-1 0 1 0,0 0-1 15,-1 1-2-15,2-1 3 0,-4 0 1 0,-10 0 2 16,17 0-2-16,-8 0 1 0,-9 0-3 0,20 2 0 16,-20-2 0-16,14 1 3 0,-5-1-2 0,1 0-2 15,-10 0 0-15,17 0 2 0,-8 0 1 0,-9 0-1 16,13 0 1-16,-13 0-3 0,14 0 11 0,-5 0-9 16,-9 0 1-16,17 0-5 0,-17 0 3 0,14-1 0 0,-14 1-2 15,14 0 1-15,-14 0 2 0,13-2 2 0,-13 2-4 16,17 0 1-16,-8 0-1 0,-9 0 1 15,19 2 4-15,-10-4-3 0,-9 2-1 0,15 0 6 16,-5-1-9-16,2-2 3 0,-12 3-1 0,19-2 3 0,-10 2-2 16,4 0 2-16,-13 0-2 0,23 0 1 15,-11-3-1-15,-1 3 0 0,2 0 0 0,-1-1 0 16,2-1 0-16,-14 2 2 0,19 0-1 0,-7 0-4 0,0 0 6 16,1-3-3-16,-2 3 0 0,-11 0-1 0,20 0 2 15,-9 0-1-15,-11 0-3 0,20 0 5 0,-13 0 2 16,-7 0-6-16,18 0 4 0,-10 0-2 0,-8 0-2 15,21 0 4-15,-11 3-1 0,-10-3 0 0,20 0 0 16,-9 0-1-16,-3 0 0 0,-8 0 0 0,21 0 5 16,-14 0-3-16,-7 0-1 0,17-3 0 0,-17 3-1 15,18 0-2-15,-2-1 2 0,-10-1 2 0,-6 2-2 16,22 2 1-16,-13-4-1 0,1 2 0 0,-10 0-1 16,26-1 1-16,-18 2 1 0,4-1-3 0,-3 0 0 0,-9 0 0 15,19-1 2-15,-10 1-1 0,4 0 3 0,-13 0-4 16,18 0 1-16,-5 0-1 0,-1 0 1 15,-2-2 1-15,4 4 0 0,-2-4 1 0,-3 4-1 16,5-4 0-16,-4 4 2 0,-10-2-5 0,21-2 5 0,-11 4-1 16,5-4 1-16,-15 2-4 0,19 2 2 15,-7-2-1-15,2-2 2 0,-4 2-3 0,2 2 2 0,2-2 0 16,0 1-1-16,0-1 2 0,-1 0-2 0,1 0 0 16,-2-1 2-16,0-1-2 0,2 2-1 0,-1 0 2 15,-2 2 1-15,1-4-2 0,2 4 0 16,0-2 1-16,-6 1-1 0,4-1 4 0,2 0-2 0,0 0-4 15,-3 0 5-15,3 2 0 0,0-2-2 0,-6 0 0 16,6 0 1-16,-14 0-3 0,23-2 3 16,-11 4-1-16,-2-2 2 0,-1 0-2 0,2 1 0 0,-11-1 1 15,23 0-4-15,-15 0 3 0,1 3 0 0,-9-3 0 16,19 0-1-16,-10 0 0 0,-9 0-1 0,17 2 2 16,-10-1 2-16,-7-1 0 0,17 3-2 0,-10-3 2 15,-7 0-1-15,17 2-1 0,-10-2 2 0,-7 0-1 16,17 3-1-16,-17-3 1 0,14 0-2 0,-14 0 2 15,14 0-1-15,-14 0 1 0,12 0-1 0,-12 0 2 16,16-3-3-16,-16 3 5 0,11 0-7 0,-11 0 3 0,17 0 1 16,-8 0 0-16,-9 0-2 0,17-2 3 15,-9 2-3-15,-8 0-1 0,16 0 1 0,-16 0 4 16,17 0-4-16,-5 0-1 0,-12 0 1 0,14 0 2 0,-14 0-4 16,17 2 3-16,-8-2 0 0,-9 0-2 0,14-2 4 15,-14 2 0-15,19 2-3 0,-8-2 1 0,-2 0 2 16,-9 0 0-16,22-2-1 0,-13 4-1 0,1-2 0 15,-10 0-3-15,21 0 4 0,-14 0-1 0,5 0 0 16,-2 3-3-16,-10-3 2 0,18 0 2 0,-7 1 0 16,0-1-1-16,-2 2-2 0,-9-2 2 0,20 0 0 15,-12 0 2-15,1 1-1 0,-9-1-2 0,19 0 2 16,-10 2-4-16,-9-2 6 0,19 0-3 0,-11-2-1 16,1 4 0-16,-9-2 0 0,20 1 2 0,-11-1-1 15,-9 0 2-15,16 0-3 0,-5 0 1 0,-2 0 1 0,-9 0-1 16,22-1-2-16,-11 2 3 0,-11-1 0 15,17 0 0-15,-5-1-2 0,-2 2 1 0,2-1 0 16,-12 0 0-16,19 3 0 0,-10-3-1 0,1 0 0 0,-10 0 0 16,24 0 2-16,-14 0-2 0,-1 1 1 0,-9-1-2 15,22 0 4-15,-10 0-2 0,-3 1-1 0,-9-1 1 16,22 0-2-16,-12-1 2 0,2 1 1 16,-1 0 0-16,6 0-2 0,-8 0 0 0,7 1 1 0,-2-2 2 15,-5 2-3-15,5-1 1 0,-2 0 1 0,2 0-3 16,-4 0 3-16,4 1 4 0,-3-1-4 0,-11 0 1 15,23 0-1-15,-9 0 0 0,0 0-1 0,1 0-1 16,-3 3 2-16,0-6 0 0,0 3-1 16,-2 3 0-16,2-3 4 0,-1 0-4 0,3-3-2 0,1 3 0 15,-4 0-1-15,2 0 3 0,-13 0-1 0,23 0 1 16,-7 0 3-16,-3 3-5 0,0-6 3 0,-4 3-1 16,5 0-1-16,0-1 2 0,0 1 0 0,-1 0 0 15,2 0-2-15,-1 0 2 0,-3-1-1 0,6 1-3 0,-3 0 2 16,-1 0-1-16,3 0 4 0,-3 0-1 15,3-1-3-15,1 1 2 16,0-3 0-16,0 6 0 0,-3-3 0 0,5-3 2 0,-3 3-4 0,6-1 1 16,-5 1 4-16,-1 1 0 0,1-1-5 0,5 3 4 0,1-3-2 15,-6 0 0-15,3 1-1 0,-4-2-1 0,1 2 2 16,6-1 2-16,-1 0-2 16,-5 1-3-16,2-2 4 0,6 2-3 0,-8-1 0 0,3 0 2 0,-3 0 3 15,5 0-2-15,-2 0-1 0,-4-1 2 0,6 3-1 16,-4 1-2-16,-1-3 0 0,5 0 0 0,-1 0 1 15,-4 0-3-15,-2 0 2 0,6 0 1 0,-4 0 0 16,-1 0 6-16,1 0-8 0,0 0 2 0,-3 0 0 16,3 0 1-16,-2 0 0 0,2 0-2 0,-1 0-1 15,-2 0 3-15,3 0-2 0,-3 0 1 0,0 0 1 16,0 2-1-16,-1-2-1 0,-1 0 2 0,5-2-3 16,-4 4 3-16,-3-2-3 0,5 0 4 0,0 0-5 15,-4 0 1-15,5 0 4 0,-3 0-1 0,-1 0 1 16,3 0-2-16,-4-2 1 0,2 4-1 0,-2-2 0 15,-11 0-2-15,24-2 3 0,-12 4 0 0,-3-2-2 16,-9 0-1-16,19 0 2 0,-11 1 0 0,2-1-1 16,-10 0 1-16,17-3 4 0,-8 3-3 0,-9 0-2 0,17 0 4 15,-8-3-4-15,-9 3-1 16,17-1 4-16,-17 1-3 0,16 0 1 0,-5-1-1 0,-11 1-1 16,19 0 1-16,-9 0 1 0,3 0 3 0,-13 0-6 0,22-1 3 15,-6-2-1-15,-3 3 2 0,1-1-1 16,-1 1 0-16,0-2 0 0,2 1-2 0,-2 1 1 0,3 0 1 15,-2-2 1-15,3 1-1 0,-2 1 0 16,2-3 2-16,0 3-2 0,-2 0-3 0,2 0 1 16,2 0 4-16,-3 0-3 0,7-2 2 0,-6 2 1 0,5-3 1 15,-5 3 0-15,-1-1-2 0,6 1-2 0,-5 0-1 16,0-2 1-16,2 2 2 0,-2 0-3 0,0 0 1 16,0-4 2-16,-1 4 1 0,3-2 0 0,-3 2-3 15,1-1 0-15,-1-1 0 0,0 2-1 0,1-1 2 16,5-2 2-16,-5 3-3 0,0 0-1 0,-3 0-1 15,3 0 1-15,0-2 5 0,-1 2-3 0,1 0 3 16,6-4-4-16,-7 4-1 0,1-2 2 0,-1 2 0 16,0 0 0-16,1 0-1 0,-2 0 2 0,1 0-1 15,-1 0-2-15,1 0 4 0,-1 0-5 0,-1 2 3 0,1-1 0 16,-1-2 0-16,0 2 0 0,0-2 0 16,-1 1-1-16,1 1 0 0,1-1 1 0,-4 0-2 15,3-1 1-15,-1 1 4 0,3 0-5 0,-3 0 3 0,-2 0-2 16,5 0 1-16,-7 1-1 0,2-2 1 0,5 1 2 15,-3 0 0-15,1 0-3 0,-1-2 1 0,-1 2 0 16,0 0-1-16,0 0-1 0,2 0 4 16,-2 2-2-16,-12-2 2 0,24-2-4 0,-12 2 2 15,1 0 0-15,1 0 1 0,-1 0-2 0,3-4 3 0,-3 4-1 16,-1 0-4-16,3 0 3 0,-2 0 1 0,-1 0-1 16,3 1-1-16,-2-1 0 0,2 0 1 0,-3 3 1 15,-3-3-2-15,6 0 2 0,-2 2-1 0,-3-2 1 16,2 1-1-16,1-1-2 0,-1 3 3 0,-2-3-1 15,2 0 1-15,-1 0-2 0,2 0 0 0,-13 0 2 16,22 0 1-16,-10 0-2 0,-2 0 1 0,-10 0-2 16,18 2 3-16,-4-2 0 0,-2 0-1 0,2 0-4 15,-2 0 5-15,2 0-5 0,-2 0 3 0,-5 3-1 0,4-2 2 16,-11-1-1-16,23 0 0 0,-13 2-1 16,-1-4 1-16,6 4 0 0,-4-1-2 15,2-1 2-15,-13 0 1 0,18-1 0 0,-8 1 2 0,2 0-4 0,0 1-2 16,-12-1 17-16,22-1-15 0,-11-1-2 15,-2 2 1-15,4 0 1 0,0 0 1 0,-3 2 0 16,3-4 4-16,0 1-6 0,-1 2 1 0,2-2-1 0,-1 1 4 16,0 0-4-16,-1 0 6 0,3-3-5 0,-2 3 1 15,2 3-2-15,-2-3 3 0,4 0-3 0,-1 0 1 16,-2-3-1-16,3 6 1 0,-1-6 2 0,1 3-2 16,1 0 1-16,4 0-1 0,-5 0-2 0,2 0 4 15,-1 0-1-15,4 0 1 0,-5 0-2 0,5 0 2 16,0 0-3-16,-1 3 1 0,1-3 2 0,0 1-2 15,-6-1 1-15,3 0-1 0,3 0 2 0,-4 2-3 16,4-2 2-16,-6 1-1 0,2-1 2 0,-1 0 1 16,5 2-2-16,-2-2 1 0,-5 0 3 0,3-2-5 15,4 2 0-15,-4 2 2 0,4-1-1 0,-8-1 1 0,3 0-3 16,5-1 3-16,-5 1-2 0,0 0-1 16,1 0-1-16,-2 0 6 0,6-2-2 0,-1 4-2 15,-4-2 1-15,1 0 0 0,-3 0 2 0,4 0-1 16,-3 1 0-16,1-1-3 0,5-1 1 0,-5 1 1 15,0 0 1-15,-3-2-2 0,3 4-1 0,-2-2 4 16,2-3-4-16,-2 4 4 0,2-1-2 0,-1 0 3 0,-1 0-3 16,1 0 0-16,-1 0 0 0,1 0 0 0,0-1 0 15,-1 1-2-15,-1 0 3 0,0-2 0 0,-1 4-1 16,4-4 0-16,-2 4-3 0,1-2 3 0,-1 0 2 16,1 0-2-16,1-3 0 0,-2 4 0 0,2-2 1 15,-2 2-3-15,2-1 8 0,0 0-7 0,-2 0 0 16,2 0-1-16,0 0 2 0,0 0 0 0,-2 0 0 15,2 0-2-15,0 2 1 0,0-2 0 0,-2 1 2 16,2-1-1-16,4 0-1 0,-5 0 2 0,0 0 0 16,1 2-2-16,-3-1 1 0,5-1 2 0,-2 0-4 15,-2 0 2-15,1 0-2 0,1 0 3 0,-2 0-2 16,-1 0 1-16,2 0 0 0,-2 0 1 0,2-1-1 16,-5-1 1-16,6 2 0 0,-4 2 0 0,4-2-3 15,-2 0 3-15,-1 0 0 0,3 0 1 0,-3 0-1 16,-2 0 0-16,1-2-1 0,0 4 3 0,1-4-3 0,0 2 1 15,1 0 0-15,-6 0 0 0,5 0-4 0,-1-1 4 16,-2 1 1-16,0-2-5 0,2 2 5 0,-1-1 1 16,-12 1-2-16,24-3-1 0,-10 3 0 0,-5 0-2 15,3-2-1-15,-12 2 5 0,22 0-2 0,-12 0 0 16,0 0 0-16,2-3 3 0,-12 3-2 0,20-1-2 16,-11 2 1-16,3-1 0 0,-12 0 0 15,18-1 0-15,-5 1-2 0,0 0 1 0,-13 0 4 0,21 0-3 16,-12 0 0-16,4 0-1 0,-13 0-1 0,20 0 3 15,-11 0-4-15,3 0 3 0,2 0-1 0,-14 0-1 16,18 0 5-16,-5 0-3 0,-1 1 0 0,-1 2-2 16,4-3 3-16,-6 0 0 0,-9 0 0 0,20-3-2 15,-11 3 1-15,6-1 2 0,-15 1-2 0,19-2 1 16,-10 2 1-16,-9 0-1 0,18 0-2 0,-8 0 2 16,-10 0-4-16,20 0 5 0,-10 0 0 0,3 0-4 15,-13 0-1-15,18 0 4 0,-8 0 1 0,-10 0-5 16,16 0 3-16,-8 0 2 0,-8 0-1 0,15 0-1 15,-15 0-3-15,12 0 3 0,-12 0-1 0,0 0 3 0,17 0-1 16,-17 0-2-16,0 0 0 0,11-3 3 0,-11 3-3 16,0 0 0-16,13 0-1 0,-13 0 1 15,10-2 3-15,-10 2 1 0,0 0-6 0,15 1 3 0,-15-1 1 16,14 0-1-16,-14 0-3 0,19 1 3 16,-10-1-1-16,3-1 1 0,-12 1-1 0,23 1 0 0,-11 2-2 15,1-3 2-15,-3 2 0 0,3-1 3 0,2 2-3 16,-2-3-1-16,0 2 3 0,-2-2 1 0,-1 0 3 15,-10 0-2-15,19 3-6 0,-10-2 2 0,-9-1 3 16,14 2-4-16,-6-1 0 0,-8-1 6 0,12 2-7 16,-12-2 4-16,11 1 4 0,-11-1-6 0,0 0 2 15,13-1 0-15,-13 1-5 0,0 0 7 0,0 0-5 16,12 1 3-16,-12-1 0 0,0 0-1 0,0 0-2 16,10 0 3-16,-10 0-1 0,0 0-1 0,0 0 2 15,0 0 0-15,0 0 2 0,0 0-2 0,12 0-2 16,-12 0 1-16,0 0 1 0,0 0 0 0,0 0-3 15,0 0 2-15,0 0 0 0,0 0 0 0,0 0-3 0,0 0 3 16,0 0 0-16,0 0 2 0,0 0-2 16,0 0-1-16,0 0 1 0,0 0 0 0,0 0 0 15,0 0 0-15,0 0-1 0,0 0-2 0,0 0-6 0,0 0-11 16,0 0-23-16,0 0-25 0,0 0-49 0,0 0-82 16,0 0-132-16,0 0-358 0,-38 0 159 0</inkml:trace>
  </inkml:traceGroup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2:51.25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8622EDB-4DBC-4017-963A-EEEC254D7560}" emma:medium="tactile" emma:mode="ink">
          <msink:context xmlns:msink="http://schemas.microsoft.com/ink/2010/main" type="inkDrawing" rotatedBoundingBox="6595,12701 19410,12759 19409,12920 6594,12862" shapeName="Other"/>
        </emma:interpretation>
      </emma:emma>
    </inkml:annotationXML>
    <inkml:trace contextRef="#ctx0" brushRef="#br0">36 130 34 0,'0'0'95'0,"0"0"-2"0,-13 0-9 0,13 0-4 16,0 0-11-16,0 0-6 0,0 0-3 0,0 0 6 0,-10-4-10 15,10 4-3-15,0 0-1 0,0 0 1 0,0 0-5 16,0 0 0-16,0 0-1 0,0 0-4 0,0 0 0 16,0 0-4-16,0 0-5 0,0 0 0 0,0 0-1 15,0 0 4-15,0 0-9 0,0 0 2 0,-13 0-3 16,13 0 0-16,0 0-1 0,0 0 5 0,0 0-7 16,0 0-2-16,0 0 6 0,0 0-5 0,0 0-2 15,0 0 2-15,0 0-2 0,0 0 2 0,0 0-3 16,0 0 2-16,0 0-6 0,0 0 5 0,0 0-4 15,0 0 3-15,0 0-9 0,0 0 5 0,29-3-3 16,-29 3 3-16,0 0-7 0,17-3 3 0,-17 3-5 16,13 0 3-16,-4-2-4 0,-9 2 4 0,14 0-9 15,-14 0 6-15,20-3-2 0,-12 2-2 0,-8 1 6 16,16-1-6-16,-5 1-1 0,-2-1-2 0,-9 1 4 16,20-3-4-16,-9 3 5 0,2-1-2 0,-13 1-3 0,23 0 0 15,-10 0-2-15,4-3 6 0,-2 3-3 16,-1 0 1-16,2-2-1 0,6-2-1 0,-6 4 1 0,3-2 1 15,2 2-1-15,0-3 5 0,0 3-5 0,-4-1 2 16,-1-1-4-16,1 2 3 0,0-3-1 0,-2-1 0 16,1 3-1-16,1 0-2 0,-2 0 1 0,1 1 4 15,-5-3 0-15,4 3-1 0,-1-2 5 0,0-1-2 16,-1 2 0-16,0-1-1 0,2 1-3 0,-3-1 3 16,3 1 1-16,-2 0 2 0,0-1-6 0,-2 2 0 15,4-3-3-15,-1 3 5 0,-2 0 0 0,2-3-2 16,-5 6 0-16,-9-3 1 0,23-3 0 0,-11 3-1 15,2 0-3-15,-1-2 4 0,-1 1 1 0,1-1 0 16,-2 1-1-16,3 2-1 0,-1-2 0 0,-1-1-2 16,3 2 6-16,-2-1-8 0,3 1 0 0,-2-2 1 15,2 2 4-15,0-1-2 0,-1 0 2 0,4-1 0 16,-4 2-2-16,1-3 2 0,2 0 0 0,-1 3-1 0,0-2 2 16,5 2-1-16,-6 0-5 0,2-1 5 15,6-2-3-15,-6 3 0 0,4-2 2 0,-4 2 1 16,4-3-1-16,-5 2 1 0,1 1-1 0,4-2-2 0,-8 2-1 15,3-1 1-15,-1 1 2 0,1 0-3 0,4-1 4 16,-7 1 0-16,1-2-4 0,-2 2 1 16,3-1 1-16,-2 1 6 0,0 0-5 0,-1 0 1 0,0 0-2 15,-3 0-1-15,3 1 0 0,2-2 5 0,-3 2-6 16,1-2 5-16,-1 1-3 0,2 0 1 0,-5-3-4 16,5 3 5-16,-1 0-2 0,0 0 0 0,-1 0-3 15,3 0 2-15,-3 0 2 0,1 3-1 0,1-3-3 16,0 0 6-16,1 1-3 0,0-1 0 0,-1 0-3 15,0 0 3-15,3 0 1 0,-3 2 1 0,1-2-2 16,1 0 1-16,-3 1 1 0,4-1 0 0,-1 0-4 16,-1 0 2-16,1 0 1 0,-1 0 2 0,1 1-5 15,0 1 2-15,-1-2-3 0,3 1 4 0,-3-1-4 16,1 0 2-16,-2 0 2 0,3 2 2 0,-2-2-4 0,-2 1 4 16,4 1-5-16,-3-4 1 0,-1 4 2 15,1-2-1-15,0 0-3 0,1 3 3 0,-2-2 0 16,-3-1 1-16,4 0-3 0,-2 2 3 0,1-2 1 15,1 0-1-15,0 0 1 0,0 0-3 0,0 0 2 0,1 3-1 16,0-3-2-16,1 0 3 0,-2 2 0 0,3-2 2 16,-1 1-6-16,0-1 3 0,-2 0-2 0,2 0 2 15,-2 0 0-15,3 2-1 0,-2-2 2 0,2 1-1 16,-3-1-1-16,-2-1-1 0,3 1 3 0,1 0 1 16,-2 1 0-16,0-1 0 0,0 0-2 0,2 0 1 15,-2 0-1-15,-2 0 4 0,2-1-3 16,0 1-1-16,3 0-4 0,-2 0 4 0,-2-2 0 0,1 1 4 15,2 1-6-15,-1 1 5 0,2-1-3 0,-4 0 0 16,6-1 2-16,2 1-1 0,-4 0-2 0,-2 0 4 16,2 1 0-16,-3-2-1 0,3 2-1 0,1-1 3 15,-2 0-2-15,1 0 0 0,-1 2-2 0,-1-2 1 16,1 0 0-16,1 0 3 0,-1 0-2 0,0 1-3 0,1-2 0 16,0 2 5-16,-2-1-3 0,2 0 1 15,4-1-3-15,-7 2 0 0,8-1 1 0,-5 0 2 16,0 1 0-16,-1-2 1 0,1 2-1 0,0 1-2 0,0-1 0 15,-3 1 2-15,3-1-2 0,0-1 4 0,-1 2-6 16,-1-1 8-16,1 1-4 0,-1-2 1 0,-1 0-4 16,3 0 4-16,-1 0-1 0,-1 3 1 0,-1-3-2 15,3-3-3-15,-1 6 3 0,-1-6-2 0,6 6-2 16,-6-2 2-16,-1-1 4 0,3 0 1 0,-1-1-5 16,1 1 1-16,0-3 0 0,-3 3-2 0,0 0 0 15,3-2 3-15,0 1 0 0,2-1-2 0,-4 2 1 16,1-1 3-16,-1 2 3 0,1-1-6 0,-1 0 0 15,1 0 0-15,1-1 2 0,0 1-4 0,0 0 2 16,-3 0 1-16,3 1-2 0,-3-1-3 0,-1 0 0 16,4 0 5-16,-3 0-3 0,0 0 4 0,3 2-4 15,-3-2 3-15,3 0 2 0,0 0 0 0,-3 1-5 16,0-1 4-16,3 0-5 0,0 0 5 0,-1 0 1 16,-1-1 1-16,-1 1-2 0,3 0-3 0,-3 0 0 0,3-2-1 15,-6 2 2-15,5 0-1 0,-2 0 1 16,-2 0 1-16,4-1-2 0,-1-1 3 0,-1 2-5 0,0-1 5 15,-1 1-2-15,2-2 1 0,1 2-2 16,1-1-1-16,-3 0 4 16,3-1-4-16,-1 1 1 0,1-4-1 0,0 5 2 0,0-2 1 0,1-2 3 0,4 2-4 15,0 1 2-15,-2-1 1 0,-3-1 1 0,5 2 1 16,0 0-3-16,-5-1 1 0,0 2-2 0,-1 0 1 16,5-4 3-16,-4 7-4 0,0-3 3 0,-1-3-1 15,1 3-1-15,-3 0 2 0,1 0 0 0,1 0-4 16,1-1 3-16,0 5 3 0,-3-4-4 0,3 0-2 15,-3 0 4-15,3-3-3 0,-4 3-1 0,4 0-2 16,-3 0 1-16,3-1 2 0,-3 1 1 0,3-1 1 16,-3 1-2-16,0 0 1 0,0 0-1 0,3 0 0 15,-5 0 1-15,3-3-4 0,-1 3 2 0,1 3-1 16,-1-6 1-16,-3 6 3 0,4-3-4 0,-1 0 2 0,0-3-1 16,-1 3 1-16,-1 0-3 0,-1 0 2 0,3 0 1 15,1 3-3-15,1-3 1 0,-3 0 1 0,2 0-3 16,1-3 5-16,-1 6 1 0,1-6-1 0,1 3-1 15,6 0 2-15,-6 0-5 0,5 0 5 0,0 0-4 16,-1 0 0-16,1 0 1 0,1 0 1 0,-4 0-1 16,3 0 0-16,0 0 0 0,-4 0-1 0,-1 0 2 15,1 0-2-15,-2 0 1 0,0 0-1 0,4 0 1 16,-3 0 2-16,4 0-1 0,-4 0 1 0,-3 3-3 16,7-3 2-16,-8 1-1 0,4-2 3 0,0 2-5 15,-1-1 4-15,-1 0-2 0,-1 0-1 16,3 0 1-16,-1 1-1 0,-1-2 0 0,1 0 0 15,-1 1 2-15,1 0 0 0,4 0-5 0,-6 0 5 0,3 0-2 16,0-3 4-16,6 3-4 0,-6-2 2 0,-2 2 0 0,3-1-1 16,-1 2 2-16,0-2 0 0,-2 0-4 15,1 1 2-15,0 0-1 0,1 0 2 0,0 0-3 16,0-2 4-16,0 2-3 0,-3 0 0 0,3 0 1 0,-1 2 3 16,1-1-3-16,-1-2 2 0,-1 2-1 15,1-1-1-15,-1 0-2 0,2 0 4 0,-3 0-3 16,2-1 3-16,0 1-1 0,1-2-2 0,-3 2 3 15,2 0-3-15,1 0 6 0,0-2-6 0,-3 2 0 0,3-1 4 16,-1 2-4-16,0-1 0 0,1-1 0 0,-2 1 0 16,1 0 0-16,2-1 2 0,-2 1 1 0,1 0-3 15,0 1 0-15,-1-1 4 0,-2 0-5 0,3 0 4 16,-2 0-3-16,-1 0-2 0,2 0 4 0,6 3-2 16,-8-3 2-16,0 2 0 0,0-2 0 0,3 0 0 15,-5 0-2-15,4 0 3 0,1 0-3 16,-3 1 2-16,2 0-2 0,-1-2 0 0,2 1 2 15,0 0-1-15,-4 1 0 0,0-2 0 0,4 2 2 0,-2-1-1 16,-1 0-2-16,2-1 4 0,-3 1-2 0,1 0 1 0,0 0-2 16,3 0-1-16,-4 0 1 0,4 0 1 15,-6 0-3-15,5 1 2 0,-3-2-1 0,1 2 1 16,-1-1-2-16,1 2 4 0,-1-2-4 0,1 0 3 16,-1 0 0-16,3 0-1 0,-4 0 3 0,3 0-5 0,1 3 2 15,-3-6 2-15,0 6-2 0,1-2 2 16,-1-2-3-16,2 2 3 0,-3-1-3 0,1-1 3 15,0 1-2-15,0 0 0 0,3 0-1 0,-5 0-3 0,5 0 5 16,-5 0-1-16,2 0 1 0,3 0 0 0,-2 1-2 16,0 0 0-16,-1-1 1 0,3 0 2 15,-2 0-3-15,1 0 1 0,-2 3 0 0,3-3-1 0,-2 1 1 16,2-2 0-16,2 2 1 0,-3-1 0 0,3 2-2 16,-1-2 0-16,0 0 1 0,-3 0 0 0,8 0-1 15,-7 1 2-15,2-1 0 0,0-1 1 0,-3 1-2 16,3 0-1-16,-2 1 5 0,2-1-4 0,-3 0-3 15,3 0 2-15,-1-1 0 0,1 1 4 0,-3 0-5 16,3 1 1-16,-1-2 2 0,1 1 0 0,0 0 0 16,5 1 3-16,-2-2-8 0,-3 1 5 0,1 1 2 15,-2 0-4-15,2-1-1 0,-1 3 0 0,-2-3-1 16,3 0 2-16,-1 2 1 0,-3-2-1 0,3 0 2 16,0 0-1-16,-2 3-1 0,2-3 0 0,-3 0 0 15,3 0 3-15,0 0-1 0,0 0 3 0,-1 0-5 0,1 0 3 16,-3 0-5-16,3 3 4 0,0-6-1 15,5 3 2-15,-5 0-3 0,0 3 4 0,-1-2-3 16,-1-1-2-16,0 0 2 0,2 0 4 0,-3 0-3 0,2 2 4 16,-1-4-3-16,-1 4 0 0,2-4-2 0,-1 2 1 15,-1 2-1-15,-1-2 2 0,-1 0-1 0,2 3-2 16,-1-6 1-16,0 6 1 0,-1-3-4 0,2-3 4 16,-3 3-1-16,-11 0 2 0,25 3-3 15,-12-3 0-15,0 0 1 0,1 0 1 0,2 0-2 0,-4-3 1 16,1 3-2-16,3 0 1 0,-1 0 2 0,0 0 1 15,0 0-2-15,-1 0 4 0,2 0-1 0,-1 3-6 16,-1-3 2-16,2-3 1 0,1 3 2 0,0 0-4 16,-3 0 2-16,1 0-1 0,-2 0 2 0,4 0-3 15,-2 0 3-15,0 0 0 0,0 0-1 0,2 0 0 16,-3 0 5-16,5 0-6 0,-6 0 1 0,-1 0-1 16,5 0 1-16,-4 0 1 0,2 0-1 0,-2 0 2 15,0 0-2-15,3 0 0 0,-1 0 2 0,-1 0-5 16,0 0 2-16,-1 0 1 0,3 0 2 0,-3 3-5 15,0-3 4-15,2 0 2 0,-5 0-5 0,2 0 3 16,2 0-3-16,-1 0 4 0,1 0-1 0,1 2 2 0,-1-1-4 16,0-1 2-16,0 0-3 0,-1 0 0 0,0 0 2 15,-1 0 0-15,3 0-2 0,-3 2 2 16,1-4 1-16,-13 2 1 0,20 0-6 0,-7 0 3 0,-2 0 1 16,2 2 1-16,-2-2-2 0,3 1 6 0,-1-1-3 15,0 0 0-15,-1 1-4 0,2 1 1 0,-1-1 0 16,0 1 0-16,0-2 3 0,1 1 1 0,-1-1-1 15,2 2-1-15,-2-1 0 0,3-1-1 0,1 0-3 16,-3 0 3-16,1 0-2 0,-1 0-1 0,1 2 5 16,3-2-3-16,-1 0 2 0,-3 0-2 0,3 0-1 15,-2 3 3-15,2-2-2 0,0-1 1 0,-3 0 2 16,3 2-1-16,-2-2-2 0,-2 0 2 0,4 2 0 16,0-1-1-16,-1-1-3 0,1 1 3 0,5 1 1 15,-6-2 2-15,3 1-3 0,-2-1 1 0,1 2 1 0,-1-2-3 16,-3 1 2-16,1 1 0 0,2-2 0 15,-3 0 0-15,6 1 0 0,-6 1-1 0,3-2 0 16,-2 0 1-16,-1 0-3 0,3 3 3 0,0-3-2 0,-2 1 1 16,0 0 0-16,-1-1-2 0,0 1 2 0,0-1 1 15,-1 3-4-15,1-3 1 0,1 1 3 16,-1-1 2-16,0 0-2 0,-1 3 0 0,0-3-3 0,2 2 1 16,-2-2 0-16,-1 1 3 0,-2-1-3 0,6 0-2 15,-7 0 2-15,5 3 0 0,-5-3 0 0,-9 0 2 16,25 2-1-16,-16-2 1 0,0 0 0 0,4 3-2 15,-1-3 0-15,-3 1-2 0,-9-1 3 16,20 2 1-16,-10-2 0 0,-2 0 1 0,2 3 0 16,4-6 0-16,-14 3-1 0,19 4 2 0,-10-4-4 0,5-1-2 15,-4 2 3-15,-10-1-1 0,18 3-1 0,-9-2 8 16,5 0-8-16,-3 0 0 0,-2 2 3 0,2-3-4 16,1 0 2-16,-12 0 2 0,19 0-4 0,-6 0 4 15,-5 2-2-15,-8-2 3 0,21 0-4 0,-11 0 5 16,-10 0-4-16,18 0 0 0,-6 0 1 0,-1 0 2 15,0 0-2-15,-11 0 1 0,20 3-1 0,-9-2 2 16,0-1-3-16,-11 0 3 0,17 0-1 0,-7 2-2 0,3-2 0 16,-2 0-2-16,2 4 2 0,-3-5 5 15,0 2-7-15,2-1 4 0,1-1-2 0,0 1 0 0,-13 0 2 16,22 1-1-16,-12 0 0 0,2-1 1 16,-3 3-2-16,-9-3 3 0,20 1-1 0,-9-1 0 0,2-1-2 15,-13 1 3-15,18 0-2 0,-8 0-2 0,2-3 2 16,-12 3 0-16,22 4-2 0,-12-4 5 15,-1 0-5-15,3-1 1 0,2 2 0 0,-5-1 2 16,-9 0-2-16,22 1 3 0,-12-1-2 0,2 0 1 0,-2 0 1 16,-10 0-1-16,21 3-1 0,-12-3 1 15,4 0-4-15,0-3 4 0,-13 3-1 0,24 3-2 0,-12-3 4 16,-3-3-3-16,5 3 4 0,-14 0-5 0,19-1 1 16,-8 2 2-16,-11-1-4 0,19-1 1 0,-10 2 5 15,-9-1-3-15,18 3 1 0,-8-6 1 0,-10 3-2 16,19 0-1-16,-12 3 1 0,-7-3-1 0,20-3 3 15,-14 2 1-15,-6 1-5 0,18 0 4 0,-10 1-2 16,-8-1 0-16,17-1-4 0,-7 1 3 0,-10 0 0 16,17 0 4-16,-7 0-5 0,-10 0 2 0,17-1 2 0,-8 2-2 15,-9-1-3-15,17-1 3 0,-7 1-2 16,-10 0 4-16,18-3-4 0,-7 3 3 0,-11 0-3 16,18 0 3-16,-11 0-1 0,-7 0 0 0,17 0-1 0,-7 0 1 15,-10 0 1-15,17-1-1 0,-17 1 2 0,17-1-3 16,-9 1-1-16,-8 0 5 0,17-3-4 0,-17 3 4 15,15 0-2-15,-15 0-2 0,13 0-1 0,-13 0 2 16,14 0 0-16,-6-2-1 0,-8 2 2 0,15-1 2 16,-15 1-4-16,15 0 1 0,-6-3 0 0,-9 3 1 15,18 0-3-15,-8 0 3 0,2 0 2 0,-1-2 0 16,-11 2-6-16,20 0 1 0,-10-3 2 0,0 2-2 16,-10 1 2-16,24-1 3 0,-10 1-3 0,-3-4 2 15,4 3-2-15,-2-2 3 0,-2 3-7 0,2 0 2 16,-1-2 0-16,-2-2 0 0,3 4 1 0,-3-2 3 15,2 2-2-15,-12 0 0 0,18 0 0 0,-8-3 0 16,-10 3 1-16,18 0-3 0,-9-1 2 16,-9 1-1-16,15 0-2 0,-15 0 6 0,16-2-4 0,-16 2 2 0,15 0 0 15,-15 0 1-15,13-3 0 0,-13 3 0 16,11 0-4-16,-11 0 2 0,12-1 1 0,-12 1-3 16,11 0 2-16,-11 0 3 0,0 0-5 0,16 0 0 15,-16 0-2-15,9-3 2 0,-9 3 3 0,0 0 0 0,15 0-3 16,-15 0 3-16,13-1-4 0,-13 1 0 0,16 0 3 15,-16 0-3-15,17 1 1 0,-11-1-2 0,-6 0 2 16,19 0 1-16,-8 3 1 0,-1-3 1 0,-10 0-3 16,18 1 3-16,-18-1 2 0,17 0-4 15,-11 3 0-15,-6-3 3 0,17 0-1 0,-17 0-1 0,12 0-1 16,-12 0 2-16,10 0 0 0,-10 0 4 0,0 0-3 16,12 2 5-16,-12-2-1 0,0 0 1 0,0 0-3 15,0 0 2-15,0 0 0 0,0 0-4 0,0 0 1 16,0 0 0-16,0 0-1 0,0 0 2 0,0 0-16 15,0 0-24-15,0 0-31 0,-30 4-29 0,30-4-57 16,-17 0-163-16,17 0-342 0,-16-3 152 0</inkml:trace>
  </inkml:traceGroup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2:57.22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F8B7C01-DF42-45DC-BDC9-28D2837F36D0}" emma:medium="tactile" emma:mode="ink">
          <msink:context xmlns:msink="http://schemas.microsoft.com/ink/2010/main" type="inkDrawing" rotatedBoundingBox="6631,13815 19199,13891 19197,14057 6630,13982" shapeName="Other"/>
        </emma:interpretation>
      </emma:emma>
    </inkml:annotationXML>
    <inkml:trace contextRef="#ctx0" brushRef="#br0">11 107 14 0,'0'0'140'0,"0"0"-19"0,0 0-14 0,0 0-7 16,0 0-3-16,0 0-17 0,0 0-5 0,0 0-5 15,0 0-14-15,0 0-5 0,0 0-5 0,0 0 2 16,0 0-10-16,0 0 0 0,0 0-7 0,0 0-3 16,0 0-1-16,0 0-1 0,-11 7 0 0,11-7 0 15,0 0-7-15,0 0 5 0,0 0-3 0,0 0 2 16,0 0 3-16,0 0-6 0,0 0-2 15,0 0 5-15,0 0-5 0,0 0-3 0,0 0 0 0,0 0 1 16,0 0-7-16,29-7 4 0,-29 7-3 0,0 0 0 16,17-1 0-16,-17 1-2 0,13-2 6 0,-13 2-10 15,16-1 3-15,-9 1 1 0,-7 0 0 0,17 0-2 0,-17 0-4 16,19 0 3-16,-11-2-1 0,4 2-3 16,-1-3 5-16,1 2 4 0,-12 1-7 0,23-2 1 15,-12 2-2-15,-1 0 0 0,3-3-1 0,2 4 2 0,-6-2-1 16,6 1 0-16,-3 0-5 0,1 0 7 0,3-1-4 15,-3 1-3-15,2 1 6 0,2-1 3 0,-3-4-5 16,1 4 2-16,-1 3-4 0,1-6 1 0,-2 3 3 16,0 0-2-16,3 0-1 0,-1-2 1 0,-2 2-5 15,2-4 3-15,-2 4-2 0,0 0 7 0,3-2-5 16,-2 2 4-16,0 0-5 0,-1 0 1 0,-1-3-1 16,1 3 1-16,-13 0 7 0,20 3-6 0,-9-3 0 15,0 0-1-15,-11 0 1 0,20 0 3 0,-10 0-1 16,5 0-4-16,-7 0 4 0,8 0-3 0,-5 0 2 15,1 0-5-15,5-3 4 0,-3 3 1 0,0 0 2 16,0-1-5-16,3 0 0 0,5-2 5 0,-4 1-4 16,4 2-1-16,0-3-2 0,-1 3 2 0,1-3-1 15,1 0 6-15,-1 1-4 0,-3 2 5 0,3-3-2 0,-4 2-2 16,4-1 0-16,-5 4 1 0,5-5-2 0,-5 1 3 16,2 2-3-16,-2-4 3 0,0 2-4 0,1 1 7 15,-1-2 1-15,-1 3 2 0,2-2-5 0,-1-1 4 16,0 2-4-16,0-1 5 0,0 1-6 0,2-2 3 15,-2 3-5-15,1 0 6 0,-3-3-9 0,2 2 4 16,-3 0 1-16,2 0-2 0,1-2 5 0,-1 3 1 16,-1 0-3-16,0 0 0 0,2-2 1 0,-2 2 0 15,0-1-4-15,0 1-2 0,2 0 2 0,1-2 5 16,-3-1-2-16,1 2 1 0,7 1-3 0,-4 0 3 16,2-1-1-16,1-2-2 0,-5 3 3 0,4 0-1 15,-3-2-1-15,5 0-5 0,-6 2 3 0,5 0 1 16,1-4-1-16,-1 4 0 0,-5 0 4 15,-1 0-3-15,8 0 1 0,-8 0 2 0,4 0-6 0,-5 0 7 16,2 0-8-16,5 3 11 0,-4-2-5 0,-2-1-1 16,2 0-2-16,-2 2 2 0,1-2 0 0,5 3-1 15,-5-3 1-15,0 2 0 0,-2 0-6 0,2 0 5 0,0-1-3 16,0 2 8-16,5-3-9 0,-6 0 1 0,1 0 1 16,1 0 6-16,-1 0-7 0,0 2 3 0,0-2-1 15,-2 0-1-15,2 3 4 0,2-6 0 0,-3 3-1 16,6 4 1-16,-6-4-6 0,1-1 6 0,0 1-2 15,0 0 1-15,-3 1-2 0,0-2 2 0,3 2-4 16,-3-1 4-16,2 1-2 0,-1-1 5 0,-1 1-7 16,3 2 2-16,0-6 1 0,-4 6 0 0,1-3 2 15,2 1-3-15,-2-1 1 0,3 0 2 16,-2 0-5-16,1 2 5 0,-1-2-2 0,-1 0 0 0,3 0 3 16,0-2-2-16,0 2-3 0,-1 0 2 0,-4-4 2 15,5 4-3-15,0-2 2 0,-3 2 0 0,3 1-4 16,-1-1 7-16,1-1-9 0,0 0 5 0,0-2-3 15,0 1 1-15,5 2 0 0,-3-1-2 0,4-2-3 0,-1 1 7 16,-3 1 0-16,5 0 5 0,-2-1-8 16,0 1 7-16,1-3-11 0,0 4 9 0,-1 0-5 15,1-1 5-15,-1 1-4 0,0-3-5 0,-5 3 4 0,4 0 2 16,1 0-3-16,-6-2 5 0,1 4-1 0,3-2-1 16,-4-2-1-16,1 4 3 0,0-2-3 0,0 0-2 15,-3 0 3-15,3 0 2 0,-1 0-2 0,1 0-2 16,0 0 2-16,0 0 1 0,0 0 1 0,-3 0-2 15,3 0 0-15,-1 0 0 0,1 0-2 0,4 0 5 16,-4 0-4-16,-2 3-1 0,2-3-2 0,0 0 4 16,0 0 3-16,6 0 0 0,-6 0-1 0,-1 0-5 15,1 0 3-15,0-3 3 0,0 3-1 0,2 0-1 16,-1 0-1-16,-1 0-2 0,0 0 1 16,5 0 1-16,-6-2-2 0,1 2 2 0,3-1-2 0,-4 1 1 15,-1 0 1-15,4-3 3 0,-2 3-4 0,6 0 4 16,-6 0-4-16,-3 0 2 0,11-2-3 0,-9 2 4 15,1 0 0-15,6 0 1 0,-6 0-7 0,5 0 2 0,-5 0 3 16,0 0-1-16,3 0-1 0,2 0 1 16,0 0 1-16,-5 2 3 0,0-2-7 0,0 0 3 15,6 0 0-15,-6-2 3 0,-1 4-4 0,6-2 1 0,-5 0-3 16,4-2 3-16,-2 2-1 0,3 2 3 16,0-2-5-16,-5 0 0 0,6 0 1 0,-6 3 3 0,2-3-4 15,1 1 5-15,3-1-4 0,-6 0 0 0,-1 5 2 16,1-5 3-16,0 1-2 15,8 1 0-15,-11-2 0 0,3 2 2 0,-1-2-4 0,-1 1-3 0,1-1 4 16,1 0 4-16,-3 0-5 0,6 2 2 0,-6-2-2 16,5 1 3-16,-5 0-4 0,6-1 0 0,-3 2 1 15,-6-2 6-15,6 0-8 0,-3 0 3 0,3 0 0 16,-3 1 0-16,0-1-3 0,3-1 8 0,-3 2-7 16,1-1 2-16,-1 0 0 0,3 0 3 0,-3 2-3 15,-1-1 0-15,4 1 1 0,-3-2-2 0,0 3 1 16,3-3 0-16,0 0 0 0,-3 1-2 0,0 0-2 15,3-1 4-15,-3 1 0 0,0-1 3 0,3 3-6 16,-3-3 3-16,3 1 0 0,0-1 0 0,-1 2 0 16,1-1 1-16,0 1 1 0,-3-1 1 0,3-1-1 15,0 2 1-15,0-1-5 0,-3-1-1 0,3 2 4 16,-1-2-2-16,1 0-2 0,-3 0 7 0,2 0-8 0,-1 0 7 16,2 3-1-16,-1-3-2 0,-2 1 3 15,0-1-4-15,0 0-3 0,3 1 4 0,0 0 1 16,0 2-2-16,-1-6-1 0,-1 6 1 0,-4-3 4 15,3 1-6-15,3 1 6 0,-3-2-1 0,-1 0-4 16,3 0 3-16,-1 3-3 0,2-5 0 0,-5 4 2 0,-1-2 2 16,4 0-1-16,-1 0-2 0,0 0-1 0,0-2 8 15,-1 1-5-15,-1 2 1 0,2-1 2 0,0 0-3 16,3 0-1-16,-4-1-3 0,-2 1 6 0,6 1-7 16,-5-1 4-16,-1 0-4 0,6-1 6 0,-4-1 0 15,-1 2-6-15,2 0 5 0,0 0-2 16,-2 0 7-16,3 0-7 0,0-1 0 0,-1 1-1 0,-3 0 2 15,4-3 2-15,-1 3-1 0,3 0 1 0,-3 3-4 16,0-6 1-16,1 3-1 0,2 0 1 0,-1-1-3 16,-3 2 4-16,3-1 0 0,1 0 2 0,-1 3-1 15,1-3-4-15,-3 1 3 0,3-1 2 0,-1 2-2 16,0-4-2-16,-2 2 5 0,0 0-6 0,3 0 3 16,-3 0-2-16,0 2 6 0,1-2-4 0,1 0 2 0,-3 0-3 15,2 0 7-15,-1-2-6 0,-3 2 1 16,1 0-2-16,5 2-1 0,-4-2 3 15,-2 0 4-15,3 0-6 0,-2-2 4 0,-12 2-1 0,23 3-2 16,-10-3 0-16,-1-1 0 0,2 2-3 0,-1-1 4 0,0 2-1 16,0-2-1-16,-2 1 1 0,4-1 2 15,-2 0-4-15,-1 3 6 0,3-3-3 0,-2 0-3 16,0 0-3-16,1 2 4 0,-1-2 2 0,2 0 1 0,-3 0-2 16,-1 4 0-16,2-2-1 0,3-2 3 0,-3 3-5 15,0-3 3-15,-3 2-4 0,5-2 6 16,-6 0 0-16,6 3-2 0,-4-3 0 0,1 0 2 0,0 1 1 15,2-1-4-15,0 0-1 0,-2 0 5 0,1 0-2 16,-1 0 0-16,3 1-3 0,-4-1 3 0,2 0-4 16,0 3 2-16,-1-3 0 0,2 0 2 0,-1 2-4 15,1-2 4-15,0 0-2 0,2 0 1 0,-2 0 0 16,1-2 0-16,0 4-3 0,0-2 1 0,1 0 3 16,-3 3-3-16,2-3 6 0,-2 1-5 0,4-1 0 15,-4 0 4-15,0 2-4 0,1-2 2 0,-1 0-2 0,2 4 3 16,-2-5-4-16,4-2 4 0,-4 3-4 15,2 0 1-15,-2 0 0 0,3 0-1 0,-2 0 5 16,0 0-6-16,-1 0 3 0,0 0 2 0,1 0-4 0,3-2 0 16,-3 1 3-16,2 1 0 0,-3 0-4 0,-1 0 4 15,3 0-2-15,-2 1 0 0,2-1 1 16,-2 0 4-16,2 0-4 0,0 0 1 0,-1 0-2 16,-1 0 1-16,-2 0 4 0,5 0-2 0,-3 2-7 0,0-2 8 15,0 0-2-15,-2 0 0 0,5 0-1 0,-5 0 0 16,2 0 3-16,0 0-4 0,0 0 2 0,0 3-5 15,-1-3 1-15,2 1 1 0,-1-1 5 0,-3 0-6 16,2 0 2-16,1 0 4 0,0 0-3 0,-3 0 2 16,0 3-3-16,-1-3-2 0,5 0 6 0,-3 2-2 15,2-2 0-15,-13 0 0 0,16 0-1 0,-4 1 3 16,-2-1-6-16,-10 0 4 0,19 3 1 0,-10-3-5 16,-9 0 3-16,16 0 2 0,-5 2-4 0,-1-1 2 15,-10-1 0-15,22-1 2 0,-9 1 0 0,-5 1-1 16,-8-1 1-16,23 0-1 0,-12 0 2 0,1-1-5 15,2 2 5-15,-1-4 1 0,-1 3-7 0,1 0-2 16,1 0 3-16,-1-3 2 0,-2 3 1 0,5-1 0 16,-3-1-3-16,0 0 3 0,1 4-5 0,-2-2 3 0,2 0 2 15,0 2 0-15,-2-4 0 0,1 4-1 0,-1-2-1 16,3 0 1-16,-2 1 2 0,-3-1-2 16,3 0-3-16,-2 0 2 0,5 3-1 0,-4-3 5 15,1 0-4-15,-1 0 5 0,3 0-2 0,-2 0-2 0,-1 0-3 16,0 0 4-16,4 0-2 0,-5 0 2 15,2 0-1-15,-1 2 0 0,2-2 0 0,-1 0 1 16,0-2-2-16,1 2-1 0,-1 0 3 0,-2 0 2 16,2 0-6-16,3 0 2 0,-3 0 0 0,-2 0 5 0,4 0-6 15,-4 0 3-15,2 0-4 0,0 0-1 0,1 0 2 16,-2 2 5-16,1-2-3 0,0 1 0 16,-2-1-6-16,4 2 2 0,-3-4 3 0,1 2 0 0,-2 2-1 15,-1-1-3-15,-10-1 2 0,21 0-3 0,-7 2 0 16,-1-2-2-16,-2 0 2 0,0 0 0 0,-11 0 1 15,18 0 5-15,-8 0 0 0,1 3-6 0,0-3 5 16,2-3-3-16,-13 3 6 0,19 3-8 0,-7-6 5 16,-2 3 0-16,3 0-2 0,-2 3 3 0,0-3-2 15,-11 0-1-15,21-3 0 0,-9 3 5 0,2 0-5 16,0 0-1-16,-2 0 1 0,0 0 2 0,1 0-2 16,-13 0-1-16,24 0 0 0,-10 0 6 0,-1-2-3 15,0 2 0-15,-3 2 2 0,3-2-2 16,2 0 0-16,-2 3 0 0,2-2 2 0,-3-2-7 0,1 2 4 0,3-1-3 15,-3 3-1-15,4-5 9 0,-2 4-10 16,-2-2 6-16,0 0-6 0,2 0 8 0,1 2-10 16,-2-4 12-16,0 4-10 0,0-2 6 0,2-2 1 0,-2 0-4 15,2 1 2-15,-1 0 4 0,-1 1-10 0,2 0 9 16,-3 1-4-16,4-2 3 0,-5-2-4 0,4 3 5 16,-3 0-7-16,1 0 5 0,-1 0 5 0,0 0-8 15,1 0 5-15,-2 0-5 0,-3 3 1 0,-9-3 1 16,23-3 2-16,-14 3 1 0,-9 0 1 0,18 0-4 15,-8 3-4-15,1-3 3 0,-11 0 0 0,23 0 3 16,-14 0-3-16,3 0 6 0,-3 1-2 0,-9-1-3 16,19 1 0-16,-7-1 5 0,-2 0-2 0,0 0-4 15,3 0 3-15,0 4 0 0,-13-4 5 0,20-2-5 16,-11 2-2-16,5 0 2 0,-14 0-2 0,18-2 0 16,-5 1 4-16,-13 1-1 0,18 0-3 0,-10-1 0 15,-8 1 4-15,18 0-3 0,-8 0-4 0,-2-3 4 16,-8 3-1-16,17 0 8 0,-7-2-9 0,-1 4 1 0,-9-2 1 15,21-3-2-15,-11 3 4 0,3-2-1 16,-3 1-1-16,3-1 1 0,0 2-1 0,-1 0 5 0,2 0-3 16,-1 0 4-16,0-3-8 0,2 2 3 0,-2 2 1 15,0-2 1-15,1-1-8 0,0 2 9 0,2 0-5 16,-3-2 1-16,1 1 1 0,-2 0 1 0,1 1-4 16,-13 0 8-16,20-3-5 0,-11 3 3 0,-9 0-6 15,21 0 2-15,-13 0-1 0,2 0 0 0,-10 0 0 16,17 0 3-16,-9 0-3 0,-8 0 7 0,16 3-5 15,-5-6 3-15,-11 3-6 0,18 0 3 0,-9 0-4 16,0-2 5-16,-9 2-4 0,17 0 2 0,-3-1 6 16,-6 2-7-16,-8-1 4 0,18-4 0 0,-5 4-2 15,-3 0 3-15,-10 0-4 0,21 0 5 0,-9 0-5 16,1 0-1-16,-2 0 7 0,0 0-7 0,-11 0-1 16,21 0 0-16,-9 0 1 0,-12 0 3 0,18-2 0 15,-8 2-2-15,2 0-2 0,-12 0 3 0,18 0 1 16,-11-3 2-16,-7 3-2 0,21 0-1 0,-9 0-5 15,-3 0 7-15,-9 0-6 0,19-1 2 0,-7 0 4 16,-3 2-4-16,1-1 3 0,2 0-2 0,2 0-2 16,-2 0 5-16,1 0-1 0,-1 0 0 0,3 1-2 15,-4-1 2-15,2-1-1 0,-3 2 0 0,3-2 0 16,0 1 3-16,2 0-4 0,-1 1 4 0,-5-1-3 0,0 3-3 16,6-6 0-16,-2 2-1 0,3 1 8 0,-5 1-1 15,5 2-4-15,-7-3-1 0,5 0-1 16,-5 0 1-16,-9 0 3 0,22 0-1 0,-6 0 0 0,-4 0 2 15,1 0 1-15,-1 0-2 0,4 0 1 0,-5 2-1 16,5-2-3-16,-7 0 5 0,1 0 1 0,3 0-5 16,-13 0-3-16,22 3 1 0,-8-3 8 0,-5 1-1 15,1 1-4-15,3 1 1 0,2-2-1 0,-3-1 3 16,-1 0-7-16,0 0 6 0,2 1-4 0,0-1 3 16,-1 0-4-16,-2 0 7 0,6 2-6 0,-5-2 2 15,0 2 3-15,-11-2-3 0,23-2 0 0,-10 0 0 16,-2 4-2-16,0-2 4 0,-11 0-4 0,19 0 2 15,-10 0 2-15,0 0-3 0,-9 0 2 0,20-2-1 16,-11 2 0-16,-9 0 3 0,20 2-3 0,-9-2 0 16,-11 0-2-16,18-2 2 0,-11 4 3 0,6-4-3 15,-13 2 7-15,17-1-7 0,-3 0-3 0,-5 1 0 16,-9 0 4-16,17-3 1 0,-3 3 1 0,-5 0 1 0,2 0-4 16,2 0-2-16,-13 0 2 0,20 0 3 0,-8 0-5 15,1-2 2-15,1 1 0 0,-5 1 1 16,7-3 0-16,-4 3 0 0,3 0-4 0,-1-2 6 0,0-2-1 15,-1 3 0-15,0-2-3 0,2 2 1 0,-2 0 0 16,-1-2 3-16,1 3-2 0,2-3-4 0,1 0 7 16,-5 1-4-16,2 2 0 0,-2-3 0 15,-11 3 0-15,17-1 0 0,-11-1-2 0,-6 2 4 0,14-1-1 16,-5-2 3-16,-9 3-6 0,16-3 0 0,-16 3-1 16,13-1 5-16,-13 1 0 0,13-1-1 0,-13 1-1 15,11-4-3-15,-11 4 2 0,12 0 2 0,-12 0-1 16,10 0 4-16,-10 0-2 0,0 0 1 15,13-3-6-15,-13 3 6 0,10 0 2 0,-10 0 2 0,0 0 1 16,0 0 6-16,13-2-3 0,-13 2 1 0,0 0 2 16,11-3 3-16,-11 3 2 0,0 0 0 0,10-3-1 15,-10 3 2-15,0 0 0 0,0 0-1 0,8-4 0 16,-8 4-4-16,0 0-1 0,0 0-3 0,0 0 0 16,0 0-1-16,11-2-6 0,-11 2 3 0,0 0-3 0,0 0 4 15,0 0-6-15,0 0-18 0,0 0-37 0,0 0-60 16,0 0-186-16,0 0-321 0,0 0 142 15</inkml:trace>
  </inkml:traceGroup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3:04.47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34CDCC8-1DF8-44E3-909C-92DD08C38C1D}" emma:medium="tactile" emma:mode="ink">
          <msink:context xmlns:msink="http://schemas.microsoft.com/ink/2010/main" type="inkDrawing" rotatedBoundingBox="6805,16934 17267,17010 17266,17157 6803,17080" shapeName="Other"/>
        </emma:interpretation>
      </emma:emma>
    </inkml:annotationXML>
    <inkml:trace contextRef="#ctx0" brushRef="#br0">0 86 63 0,'8'-5'94'16,"-8"5"-5"-16,0 0-7 0,0 0-14 0,0 0 0 15,0 0-6-15,0 0-8 0,0 0 2 16,0 0-8-16,0 0-3 0,11 0-3 0,-11 0-3 0,0 0-12 15,0 0 4-15,0 0-12 0,0 0 3 0,0 0-8 16,7-4 3-16,-7 4 3 0,0 0-5 16,0 0-4-16,0 0 5 0,0 0 8 0,11 0-16 0,-11 0-3 15,0 0-3-15,0 0 7 0,15 2-1 0,-15-2-2 16,0 0-1-16,14 2 7 0,-14-2-9 0,13-2 3 16,-13 2-3-16,15 0 10 0,-15 0-7 0,14 2-3 15,-5-2 2-15,-9 0-1 0,15-2 1 0,-15 2 4 16,15 2-1-16,-8 0-7 0,-7-2 0 0,15 0 0 15,-15 0 4-15,14 0-8 0,-14 0 5 16,12 3 3-16,-12-3-2 0,12 0-5 0,-12 0 5 0,14 0-17 16,-14 0 15-16,13 1-2 0,-6 1-2 15,-7-2 6-15,17 0-3 0,-17 0 4 0,14 0-12 0,-6 0 15 16,-8 0-7-16,18 0-3 0,-9 0 1 0,-9 0 10 16,18 0-11-16,-7 0 3 0,2 0 4 0,-13 0-7 15,23 0 2-15,-12 0 1 0,0 0 2 0,-1-2-7 16,-10 2 7-16,19 0 5 0,-9 2 2 0,-1-2-9 15,-9 0-4-15,16 0-1 0,-7 0 3 0,-9 0 10 16,17 0-14-16,-10 3 5 0,-7-3 2 0,11 0 0 16,-11 0-5-16,13 2 4 0,-13-2 6 0,10 1-4 15,-10-1-4-15,13 3 8 0,-13-3 0 0,13-1-10 16,-13 1 4-16,16 1 0 0,-8-1 2 0,-8 0-11 16,16-1 9-16,-16 1 1 0,20 0 2 0,-20 0-3 15,15-2 1-15,-4 4-7 0,-1-1 6 0,-10-1-8 16,18 0 7-16,-8 0 10 0,-10 0-9 0,22 0-4 0,-10 0 1 15,1 2 9-15,0-4-3 0,-3 1-9 0,2-1 6 16,3 1 1-16,-2 1 1 0,0 0 3 0,1 0-7 16,-1 0 5-16,3-5 1 0,-4 5-10 15,4 0 15-15,-3-2-4 0,0 1-9 0,-3 1 0 0,3-3 11 16,1 1-7-16,-1 0 0 0,-2 2-4 0,-11 0-5 16,23-2 13-16,-14 2 0 0,1 0-5 15,-10 0 6-15,18-3-2 0,-9 3-1 0,-9 0-3 16,20 0-2-16,-11 0 3 0,0-1 6 0,-9 1-19 0,20 0 12 15,-7 0 0-15,1-3 1 0,-1 3 2 0,-1 0 0 16,1 0 2-16,1-2-3 0,-1 2-6 0,0 0 4 16,1 0 1-16,-1-3-5 0,4 3 11 0,-4 0-7 15,0 0 7-15,1 0-11 0,-1 0 0 0,0 0 6 16,1 0 5-16,-1-3-12 0,0 1 5 0,-2 2 3 16,4 0-7-16,-4-1 2 0,-2 2 6 0,-9-1-3 15,20-2 0-15,-11 0-3 0,1 0 8 0,-10 2-3 16,18 0-1-16,-9-2-1 0,3 1 0 0,-12 1-3 15,18-2 2-15,-7 2 4 0,-11 0-4 16,24-2 5-16,-13 2-10 0,2 0 8 0,3-1-7 0,-5-2 6 16,2 3 5-16,3-2-8 0,-1 2-4 15,-2 0 5-15,3 0-3 0,-2-3 5 0,-3 3-6 0,2 0 7 16,-13 0-2-16,25 0 0 0,-16 0-4 0,-9 0 2 16,18 0 1-16,-9 0 6 0,-9 0-5 0,16-1-2 15,-16 1 2-15,14-3-4 0,-14 3 12 0,15 3 1 0,-15-3-9 16,14-3-5-16,-14 3 1 0,16-1 1 15,-6 1-1-15,-1-1 4 0,-9 1 0 0,21-1 0 16,-8-2 0-16,-1 3 1 0,4 0-12 0,-4 0 18 16,5 0 2-16,-2 0-3 0,2-3-3 0,0 2-2 15,-2 1-2-15,2 0 2 0,0-2-3 0,0 2 4 16,-2 0-4-16,3 0 4 0,-6-2-1 0,3 4 1 0,0-2 0 16,-3 0 7-16,3 0-7 0,-2 0-1 15,-1 0 9-15,-1 0-11 0,-1 2-1 0,-10-2-1 0,18 0 7 16,-7 0-3-16,-1 0 3 0,-10 0-1 0,18-2-5 15,-8 2-5-15,-1 2 4 0,-9-2 0 0,22 0 3 16,-10-2 1-16,-2 2-4 0,2-4 4 0,2 4-1 16,0 0-2-16,-1-2 2 0,0 2 0 15,1-2-12-15,-1 2 14 0,-1 0 4 0,-1 0-8 16,-11 0 7-16,22 0-2 0,-11 0-4 0,-2 0 0 0,-9 0 0 16,19 2-3-16,-10-2 7 0,0 0-14 15,-9 0 15-15,18 2-4 0,-9-2-3 0,-9 0 7 0,20 2-5 16,-9-2 7-16,-3 0-3 0,-8 0-5 0,19-2 3 15,-10 2-1-15,6 0 0 0,-1-2-8 0,-2 0 8 16,2 2 6-16,-3 0-9 0,4-1 6 0,0 1-10 16,-1 0 15-16,0 1-10 0,1-2 7 0,1 1-4 15,-1 0-1-15,-1-2-18 0,1 2 24 0,-3 0-2 16,2 0-7-16,0 0 4 0,1 0 4 0,1 0 0 16,-1 0-5-16,-1 0 4 0,0-1-1 0,0 2 4 15,-3-2 0-15,0 1-2 0,1 1-4 0,1-2-2 16,-2 1 0-16,-11 0 2 0,21-3-3 0,-8 3 1 15,-4-1 4-15,4-1 0 0,-13 2-1 0,23 1-5 16,-11-2 6-16,-2 1-4 0,4-3 2 0,-2 3 7 16,2 0-3-16,-1 0-4 0,0 0 2 0,2 0-7 15,-3 3 6-15,-2-3-6 0,3-3 14 0,0 3-5 16,1 0-6-16,-14 0 3 0,24 0-1 0,-11 0 1 16,-2-2 0-16,3 2-1 0,-5 2-16 0,-9-2 19 15,22-2 5-15,-14 4-9 0,4-2-11 0,-12 0 16 16,20-2 4-16,-9 2-12 0,-11 0 9 0,19 2 0 15,-7-2-1-15,-1 3-2 0,2-3 0 0,-1 1 0 16,-1-1-1-16,4 1 3 0,-5 0-4 0,4-1 4 16,-2 3-6-16,-1-2 4 0,4-1-5 0,-2 0 4 0,-2 0-2 15,-11 0-2-15,20 3 5 0,-11-1-9 16,1-2 5-16,2 0 7 0,-12 0-8 0,19 0 0 16,-10 2 6-16,3-2-5 0,-5 2 6 0,-7-2-2 15,20 0-2-15,-9 0-5 0,-2 2 2 0,-9-2-1 0,20 0 9 16,-11 0-11-16,1 0 2 0,2 0 7 0,1 2-4 15,-2-1-2-15,-11-1 0 0,17 0 0 0,-5 0 0 16,-5 0-1-16,8 3 0 0,-6-3 6 16,5 0 0-16,-1 0 4 0,2 0-4 0,-4 0-3 0,3 0 7 15,0 0-16-15,0 3 7 0,3-3 3 16,-3 0 0-16,-1 1 5 0,1-1-6 0,1 1 0 0,-1-1 5 16,0 1-5-16,0-1-2 0,0 3 2 0,-1-6 3 15,-4 6-11-15,6-2 11 0,-6-1-2 0,-9 0 3 16,24 0-1-16,-15 0-3 0,4 0-2 0,-4 0 1 15,5 0-8-15,-3 0 7 0,3 0 12 0,0 0-12 16,-2 0 2-16,2-1 4 0,0 1-4 0,3 0 0 16,-4 0-1-16,2 0-4 0,2 0 4 0,2-3-4 15,-4 3 0-15,1 0 3 0,1 3 4 0,3-3 2 16,-4-3-6-16,1 3 5 0,-3 0 1 0,1 0 3 16,-3 3-7-16,0-2-2 0,-3-1 9 0,5 0-8 15,-3 0-3-15,0 0 5 0,-11 0 2 0,20 3-2 16,-14-3-5-16,-6 0 8 0,17 0-9 0,-7-3 7 15,-10 3-5-15,17 0 1 0,-17 0 5 0,17 0-17 16,-6 0 16-16,-2 3-4 0,-9-3-4 0,22 0 7 16,-7 0 6-16,-4 0-4 0,6 0-8 0,-4 0 7 15,4 0 4-15,-3 0-6 0,0 0 2 0,0 0-2 16,-2 0-8-16,2 0 10 0,-1 0-4 0,-1 0 16 16,-1-3-20-16,1 6 7 0,-12-3 2 0,17 0-3 0,-10 2 3 15,-7-2-5-15,17-2-2 0,-8 4-9 16,-9-2 12-16,13 0 4 0,-4 3-6 0,-9-3 12 15,12 1-4-15,-12-1-4 0,19-1-19 0,-10 1 21 16,-9 0-4-16,20 0 2 0,-10 0-1 0,2 0 3 0,-1-3-5 16,3 3 2-16,1 0-1 0,-2-2 11 0,3 2-13 15,1 0 2-15,0 0 1 0,0-3-3 0,-1 3 9 16,5-4-4-16,-4 4-2 0,0 0-2 16,-1-1-2-16,1 0 10 0,0 0-6 0,2-2-5 0,-2 6 5 15,-3-3 1-15,3 0-2 0,0 1 5 16,-3-2-4-16,3 1-1 0,0 0 2 0,-3-3-2 0,0 3 7 15,-1 0-13-15,3 0 3 0,-6-6 9 0,4 6-6 16,0 0 1-16,1 0-2 0,-1-2 5 0,0 2 0 16,3-2-4-16,0-2 1 0,-5 4 9 0,5-3-10 15,-3 3 5-15,3 0-3 0,-1-1 1 0,1 1 3 16,-5 0-5-16,9 0 0 0,-7 0-2 0,3 0-2 16,5 0 3-16,-8-3 0 0,2 2-1 0,-3 1 2 15,0-1 1-15,1 1-2 0,-3 0-2 0,2 0 10 16,-13 0-10-16,17 0-14 0,-8 0 15 0,5 0 1 15,-14 0 5-15,20 1-2 0,-14 0-5 0,8-2 6 16,-14 1-3-16,20 1-5 0,-13-2 2 0,-7 1 8 16,24 0 1-16,-19-1-10 0,6 2 5 0,1-1-7 15,-12 0 9-15,18 0-6 0,-9-1 6 0,3 0 0 16,1 1-5-16,-4 1 4 0,5-2-2 0,-14 1 3 16,19-3-6-16,-10 6 5 0,4-6 0 0,-1 3 0 15,0 0-7-15,-1 0 7 0,3 0 0 0,-1 0-4 16,-1 0-6-16,2 0 8 0,-2 0-4 0,2 0 7 15,-1 0-4-15,1 0 0 0,-2-2 2 0,2 4-4 16,0 1 5-16,3-2-1 0,-3-1-1 0,-1 2-1 16,1 1-2-16,-2-3-1 0,2 0 12 0,0 1 11 0,0 1-18 15,-2-2-2-15,1 0 3 0,-1 0-6 0,-2 1 3 16,-10-1-2-16,23-1 5 0,-10 1-10 0,-4 0 12 16,0-2-7-16,-9 2 6 0,20 0-6 0,-10 0 11 15,0 0-10-15,-10 0 2 0,20 0 5 0,-13 0-4 16,6 0 3-16,-13 0-9 0,18 0 4 0,-6 0 2 15,-12 0 2-15,17-1 0 0,-6 1-5 0,-11 0 0 16,18 1 4-16,-11 1-4 0,5-1-3 0,-12-1 6 16,18 2-8-16,-8 0 9 0,0 0 2 15,-10-2-4-15,17 2 2 0,-9-2-4 0,-8 0 6 0,18 3-5 16,-8-3-2-16,-1 3 5 0,-9-3 4 0,14 4-7 16,-5-4-3-16,-9 0 5 0,20 0 2 0,-12 0-6 15,1 1-3-15,-9-1 7 0,16 1 0 0,-8-1-1 16,-8 0-3-16,17 0 9 0,-7 0-13 0,1 0 5 15,-11 0 4-15,13 0-7 0,-2 0 4 0,-11 0-1 16,17 3-4-16,-8-3 12 0,-9 0-3 0,18 0-17 16,-9 0 11-16,-9 0 2 0,19 0 3 0,-11 0 3 15,-8 0 3-15,17 1-9 0,-7-1 0 0,-2 0 5 16,4 0-11-16,-12 0 8 0,18 0-8 0,-8 0 5 16,0 0 3-16,-10 0 5 0,19 0-6 0,-7 0 2 15,-1 0-12-15,-11 0 14 0,20-1-6 0,-8-2 3 0,-3 3-2 16,3-1 1-16,-12 1-1 0,18 1 0 15,-8-1 3-15,2 0-1 0,-12 0-4 0,19-1 2 16,-10 1-2-16,-9 0 7 0,21-1-1 0,-13 1-3 16,2-1 10-16,-10 1-7 0,22 0 4 0,-14-3-2 15,-8 3-7-15,20 0-2 0,-11 0-1 0,2 0-4 16,-11 0 4-16,18 0 10 0,-7 0-5 0,-11 0-2 16,20-3-6-16,-11 2 13 0,-9 1-5 0,20 0 3 15,-12 0-3-15,-8 0 3 0,21 0 2 0,-13 0 4 0,-8 0-11 16,20-2 5-16,-12 2-5 0,-8 0 1 0,18 0 0 15,-8 0 3-15,-10 0-8 0,17 0 5 16,-9 0 4-16,-8 0-4 0,15 0-7 0,-15 0 11 16,13-2-3-16,-13 2 5 0,17 0-7 0,-17 0 4 0,14-4 0 15,-7 1-2-15,-7 3 2 0,17-2-1 0,-17 2 3 16,12-1-4-16,-12 1-1 0,17 0 4 0,-17 0-6 16,14 1 1-16,-14-1 6 0,16-4-11 0,-8 3-9 15,-8 1 23-15,16-1-6 0,-16 1-2 0,20 0-3 16,-12 0 6-16,-8 0-5 0,16 1 0 0,-8 0 6 15,-8-1-1-15,20 4-3 0,-13-5 2 0,1 2-2 16,-8-1 7-16,16 3-7 0,-16-3-2 0,12 2 6 16,-3-2-3-16,-9 0-4 0,15 0 3 0,-15 0 2 15,10 2 0-15,-10-2 6 0,14 0-13 0,-14 0 7 16,13 2-1-16,-13-2-2 0,12 0-1 0,-12 0 7 16,13 2-8-16,-13-2 4 0,11 2 1 0,-11-2 0 15,17-2 4-15,-8 4-12 0,-9-2 6 0,14 0 2 16,-5 4-3-16,-9-4-1 0,17 0 4 0,-9 3-4 15,0-2 2-15,-8-1-2 0,19 0 5 0,-11 1-7 16,-8-1 10-16,13 4 1 0,-4-3 3 0,-9-1-3 16,13 0-1-16,-13 0-13 0,15 0 8 0,-8 3 2 15,-7-3 4-15,12 0-9 0,-12 0 0 0,12 5 4 16,-12-5 4-16,16 0-9 0,-10 1 0 0,-6-1-2 16,17 2 9-16,-11-2-3 0,-6 0-2 0,16 5-3 0,-8-3-2 15,2 1 12-15,0-3-10 0,-2 3 7 16,-8-3 3-16,17 3-7 0,-10 0-3 0,3-1 7 15,0-2-2-15,-10 0 11 0,18 4-10 0,-12 0-2 16,2-1 2-16,2-1 4 0,-10-2-2 0,17 3-9 0,-8-2 1 16,-9-1 6-16,14 5 0 0,-8-3-5 15,4-1 7-15,-10-1-7 0,14 3-2 0,-6-1-3 16,-8-2 0-16,13 1 3 0,-13-1 4 0,14 4 4 0,-6-3-8 16,-8-1 0-16,13 4 5 0,-13-4-1 0,13 0 2 15,-13 0-6-15,15 4-3 0,-7-4 6 0,-8 0-1 16,14 1 5-16,-14-1-5 0,13 4 9 0,-13-4-12 15,15 1 6-15,-8-1-1 0,-7 0 2 0,14 3-11 16,-14-3-4-16,16-1 14 0,-16 1 1 0,15 0-1 16,-8 1 0-16,-7-1 4 0,13 0-9 0,-13 0 3 15,11 2-19-15,-11-2 28 0,16 1-1 0,-16-1-3 16,11 2-5-16,-11-2 1 0,14-2 4 0,-14 2-1 16,15 2-1-16,-15-2-1 0,13 1-6 0,-13-1 8 15,12 0-5-15,-2 0 9 0,-10 0-10 0,16 0 7 16,-9 2-3-16,-7-2 1 0,17 2 1 0,-10-2 1 15,-7 0 1-15,17-2 3 0,-9 4-9 0,-8-2 10 16,15 3-10-16,-6-3 3 0,-9 0-1 0,15 3 3 16,-15-3 0-16,15 0-8 0,-15 0-4 0,14 1 9 15,-14-1 1-15,14 0 0 0,-14 0 7 0,13 1-4 16,-13-1 1-16,13-1-4 0,-13 1 0 0,16 1 0 16,-16-1-4-16,11-1 5 0,-11 1-8 0,13 0 7 15,-13 0 5-15,15 1-2 0,-15-1-8 0,12 0 6 16,-12 0-4-16,16 0 0 0,-8 0 7 0,-8 0-6 0,15 2-2 15,-7-2-2-15,-8 0 3 0,17 3 3 0,-10-2 3 16,4 2 1-16,-11-3-5 0,20 0 0 0,-7 0 4 16,-2 2-15-16,0-2 8 0,-11 0 8 15,21 0-5-15,-11 0 8 0,5 3-12 0,-8-2 5 0,6-1 3 16,3 0 2-16,-6 0-7 0,2 0 6 0,1 2-7 16,-2 0 4-16,5-2-1 0,-5 0-3 15,-2 0 7-15,-9 0-2 0,21 0-10 0,-8 0 11 0,-3 0-3 16,3-4 2-16,-3 4-8 0,-10 0 6 0,21-1 2 15,-12-2-4-15,3 1 11 0,2 2-8 0,-14 0 2 16,18-3 0-16,-8 3-5 0,-10 0 0 0,18-1-4 16,-8-2-3-16,0 2 6 0,-10 1-9 0,18 0 12 15,-8-1 8-15,-10 1-8 0,18 0 6 0,-9 0-1 16,-9 0 1-16,18 0-10 0,-10 0 5 0,-8 0 0 16,16 0 2-16,-9 1-5 0,-7-1 1 0,17-1 6 15,-17 1-24-15,17-1 21 0,-8 0-8 0,-9 1-1 16,18 0 1-16,-10-3 4 0,2 6-8 0,-10-3 2 15,17-3 3-15,-7 1-5 0,-10 2 3 0,18 0 0 16,-7 0-1-16,-2 2 4 0,-9-2 2 0,20 0 4 16,-9 0-11-16,-3 3 8 0,-8-3-3 0,20 0 5 15,-11 0-8-15,3 0-4 0,-2 1 13 0,-10-1 1 16,21 0-9-16,-13 2 8 0,-1-2 1 0,4 1-7 16,-11-1 2-16,18 0 0 0,-9 0 0 0,-9 0-1 15,17 3-11-15,-10-3 15 0,-7 0 5 0,17-4-7 16,-17 4 1-16,17 0 0 0,-7 0-2 0,-10 0-3 15,18 0 1-15,-7 0 5 0,-11 0 6 0,19-1-11 16,-6 1 0-16,-3 0 2 0,4 0 8 0,-14 0-6 16,19 0 2-16,-7 0-10 0,1 1 7 0,-2-1 4 15,0 0-5-15,2 4 3 0,-2-4 1 0,-1 1 1 0,2 2 2 16,-2-3-8-16,-10 0 3 0,18 0-11 16,-8 0 11-16,-2 2 0 0,-8-2 3 0,16 0-11 15,-9 3 7-15,-7-3 0 0,17 0 0 0,-17 0 4 16,16-3-15-16,-9 6 7 0,-7-3 3 0,17 0-12 15,-17 0 8-15,16 1 3 0,-16-1 0 0,14-1-6 0,-14 1-10 16,17 0 6-16,-11 1-6 0,-6-1 3 16,17 2 4-16,-8-4-2 0,-9 2 3 0,19 0-3 15,-10 0 3-15,-9 0-4 0,16 2-1 0,-6-4 1 0,-10 2 8 16,17 0-4-16,-17 0 1 0,18 0 3 0,-9 2-3 16,-9-2-7-16,17-2 8 0,-8 2-4 15,-9 0-4-15,17 0-11 0,-17 0-13 0,16 0-8 0,-7 0-40 16,-9 0-95-16,18-1 43 0</inkml:trace>
  </inkml:traceGroup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3:07.37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B287053-160D-472A-AEC8-16475DEA8A4B}" emma:medium="tactile" emma:mode="ink">
          <msink:context xmlns:msink="http://schemas.microsoft.com/ink/2010/main" type="inkDrawing" rotatedBoundingBox="17028,17133 19216,17071 19217,17108 17029,17170" shapeName="Other"/>
        </emma:interpretation>
      </emma:emma>
    </inkml:annotationXML>
    <inkml:trace contextRef="#ctx0" brushRef="#br0">0 65 34 0,'0'0'101'0,"0"0"-35"16,0 0 20-16,0 0-7 0,0 0 2 0,0 0-17 0,22 0-4 15,-22 0 2-15,0 0-1 0,0 0-4 0,15-4 0 16,-15 4-6-16,12-2-1 0,-12 2-2 0,10 0 3 16,-10 0-9-16,13-3 3 0,-13 3-7 15,12-1 2-15,-12 1-7 0,12 0 1 0,-12 0-1 16,12 0 3-16,-12 0-8 0,12 0 4 0,-12 0 1 16,15 0-6-16,-15 0-5 0,13-3 1 0,-4 6-1 0,-9-3-8 15,14 1-1-15,-14-1 3 0,16-1-1 16,-8 2 2-16,-8-1-12 0,16 3 8 0,-7-3-2 0,-9 0-5 15,18 0 3-15,-7 2-5 0,-2-2 6 16,-9 0 1-16,21 0-7 0,-10 3 2 0,2-3-4 0,-1 1 4 16,-2-1-3-16,3 0 1 0,1 0 0 0,0 2 1 15,-1-2 2-15,3 0-5 0,-1 0 4 0,-2 0-3 16,3 0-1-16,-3 0-2 0,-2 2 2 0,2-2 1 16,-4 2-1-16,-9-2 5 0,23 0-4 0,-15 0 0 15,4 0-5-15,-3 2 10 0,-9-2-7 0,19 0-16 16,-10 0 16-16,0 0 3 0,-9 0-1 0,20 0-3 15,-7-2 3-15,-3 2-1 0,3-2-4 16,-13 2-6-16,19 2 19 0,-5-4-11 0,-3 0 6 16,-11 2-17-16,18 2 16 0,-9-2 3 0,-9 0-2 0,22-2-1 15,-12 2-1-15,0-2 2 0,-1 2-10 0,6-1 1 16,-15 1 4-16,18 0 7 0,-5 0-5 0,-3 0-1 16,-10 0 10-16,21 0-12 0,-21 0 3 0,15 0-2 15,-6 0-4-15,4-3 1 0,-13 3 1 0,17 0 3 16,-8 0-1-16,-9 0-2 0,18 0-2 0,-9 0 6 15,1 0-4-15,-10 0 2 0,18 0-4 0,-7 0 6 16,-1 3-3-16,3-3 1 0,-3 0-2 0,-10 0-1 16,20 0 4-16,-11 0 0 0,-9 0-1 0,18 0 3 0,-5-3 0 15,-3 3-4-15,0 0 6 0,-10 0-9 16,18-2 2-16,-7 2-3 0,-11 0 5 0,18-3 3 16,-8 3-7-16,-10 0 7 0,18-4-8 0,-11 3 4 15,3-1-3-15,-10 2 5 0,14-1 3 0,-14 1-3 0,17-3-3 16,-8 3-1-16,-9 0 3 0,18-2-5 0,-18 2 2 15,16-1 3-15,-7 1-8 0,-9 0 4 0,17-2 0 16,-17 2 4-16,14 2-5 0,-7-2 9 16,-7 0 1-16,17 0-6 0,-9 0 3 0,-8 0-3 15,15 1 0-15,-7 1 5 0,-8-2-9 0,17-2 3 0,-17 2-4 16,16 0 5-16,-16 0 1 0,16 0 0 0,-8 0-1 16,-8 0 2-16,17-1-1 0,-17 1 2 15,18-2 4-15,-9 2-4 0,-9 0-2 0,18 0-1 0,-10-2-11 16,-8 2 11-16,19 2-5 0,-11-4 7 0,-8 2-2 15,18-1 2-15,-8 1-6 0,-10 0 2 0,20 0 1 16,-10-2-1-16,-10 2 2 0,22-3 1 0,-12 3 0 16,3 0 0-16,-13 0 0 0,21 0-1 0,-13 0 1 15,2-3-3-15,-10 3 3 0,19 2 1 0,-10-2 0 16,-9 0 0-16,18 0-5 0,-7 0 4 0,-11 0-7 16,18 0 3-16,-10 0 8 0,-8 0-4 0,16 0 1 15,-5 0-7-15,-11 0 4 0,14-2 1 0,-14 2-1 16,17 0 4-16,-8 0 1 0,-9 0 1 0,13 2-3 15,-13-2 1-15,15 0-4 0,-15 0 2 0,13 0 1 16,-13 0-4-16,16-2 6 0,-16 2-2 0,14 0-4 16,-14 0 6-16,17-2-3 0,-8 2 0 0,-9 0 13 15,16 0-8-15,-8-3-1 0,-8 3 0 0,16-1 12 16,-16 1-16-16,16-1 6 0,-7-2-6 0,-9 3 2 16,17 0 3-16,-17 0-2 0,13 0-2 0,-4-3 0 15,-9 3 2-15,13-1 9 0,-13 1-4 0,16-2-3 16,-9-1 6-16,-7 3-4 0,12 0-10 0,-12 0 9 15,14-1 3-15,-14 1-2 0,13-2-1 0,-13 2 1 16,13-1 0-16,-13 1 0 0,12 0 3 0,-12 0-2 16,14-2 0-16,-14 2-6 0,13 0 6 0,-13 0 2 0,13 0-5 15,-13 0 5-15,14-1 0 0,-14 1 0 0,11-2 1 16,-11 2 3-16,12 2-15 0,-12-2 11 16,12 0 4-16,-12 0-5 0,0 0-2 0,11-2 3 15,-11 2 2-15,0 0-4 0,0 0 0 0,9-3-3 16,-9 3-1-16,0 0-2 0,0 0 2 0,0 0-2 0,0 0-2 15,0 0-16-15,0 0-18 0,0 0-54 0,0 0-52 16,0 0-183-16,0 0-348 0,-47 0 155 0</inkml:trace>
  </inkml:traceGroup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6:36:33.82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C4D6798-2E33-4E56-B8A2-46094B885BF4}" emma:medium="tactile" emma:mode="ink">
          <msink:context xmlns:msink="http://schemas.microsoft.com/ink/2010/main" type="writingRegion" rotatedBoundingBox="1377,353 33113,68 33234,13538 1498,13823"/>
        </emma:interpretation>
      </emma:emma>
    </inkml:annotationXML>
    <inkml:traceGroup>
      <inkml:annotationXML>
        <emma:emma xmlns:emma="http://www.w3.org/2003/04/emma" version="1.0">
          <emma:interpretation id="{261C613B-87AE-4F93-B2C5-A922667CB724}" emma:medium="tactile" emma:mode="ink">
            <msink:context xmlns:msink="http://schemas.microsoft.com/ink/2010/main" type="paragraph" rotatedBoundingBox="1383,155 21567,191 21565,1538 1380,15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CDF2DED-BE54-4C9A-91BD-DF2DB0318F0C}" emma:medium="tactile" emma:mode="ink">
              <msink:context xmlns:msink="http://schemas.microsoft.com/ink/2010/main" type="line" rotatedBoundingBox="1383,155 21567,191 21565,1538 1380,1503">
                <msink:destinationLink direction="with" ref="{A57E773F-8D61-4D14-8112-3249C6F21383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1769296B-848E-4609-A86C-9549A686946A}" emma:medium="tactile" emma:mode="ink">
                <msink:context xmlns:msink="http://schemas.microsoft.com/ink/2010/main" type="inkWord" rotatedBoundingBox="1382,576 3039,579 3038,1217 1381,1214"/>
              </emma:interpretation>
            </emma:emma>
          </inkml:annotationXML>
          <inkml:trace contextRef="#ctx0" brushRef="#br0">-262-1357 57 0,'0'0'104'0,"0"0"-10"0,0 0 0 0,19-15 1 15,-19 15-10-15,0 0 1 0,0 0-3 0,0 0-1 16,0 0-2-16,3-4-7 0,-3 4-1 0,0 0-1 16,0 0 7-16,0 0-16 0,0 0 2 15,0 0-4-15,0 0-2 0,0 0 0 0,0 0 3 16,0 0-4-16,0 0-3 0,0 0-4 0,0 0 4 0,0 0-2 15,0 0-1-15,0 0 3 0,0 0-3 0,0 0-1 16,0 0-2-16,0 0 0 0,0 0-4 0,0 0 4 16,0 0-5-16,0 0 1 0,0 0-4 0,0 0 1 15,0 0-3-15,0 0-4 0,0 0-1 0,0 0 4 16,0 0-3-16,0 0-1 0,0 0-5 0,0 0 0 16,0 0-7-16,0 0-1 0,0 0-2 15,0 0-8-15,0 0 7 0,0 0-2 0,0 0-2 16,0 0-2-16,0 0-5 0,0 0 5 0,0 0-2 15,0 0 2-15,0 0-2 0,0 0 5 0,0 0-5 16,0 0 4-16,-2 25-2 0,2-25 5 0,0 0-9 16,-1 15 8-16,1-15-8 0,0 0-1 0,-3 14-3 0,3-14 9 15,-1 13-4-15,1-13 0 0,1 13-1 0,-1-13 1 16,0 16 2-16,3-11 2 0,-3-5 0 0,0 16-1 16,0-8 1-16,1 0-4 0,2-1 0 15,0 2 3-15,-3-9 1 0,5 17 3 0,-5-8-2 16,1 1 1-16,0-4-4 0,1 4 5 0,0 0 1 0,-2-10-3 15,5 16 1-15,-1-8 2 0,-1-1 1 0,3 4 0 16,-3-4 2-16,2 2 1 0,0-1-4 0,-1-1 4 16,1-1-3-16,3 4 4 0,-2-5-2 0,1 7-3 15,-2-5 1-15,4 0 2 0,-3 0-1 0,-3 0-4 16,5-2-4-16,-2 1 3 0,2-3-6 16,-2 4 6-16,4 0-5 0,-3-1 6 0,0 0 0 0,0-2 1 15,0 1 1-15,1 1-5 0,-2-2 3 0,3-1 3 16,-1 3 3-16,1-4-2 0,-1 2 0 0,-8-4-4 15,14 4 0-15,-2 0 2 0,-5-4-1 0,1 2 2 16,1 2-3-16,-9-4-2 0,17 0 3 0,-5 0-3 16,-1 0 0-16,-11 0 3 0,19-2-4 0,-7 2 0 15,-2-2-3-15,2 0 5 0,0 0-3 0,-2 0-2 16,-2-1-1-16,2 0 3 0,0 0-6 16,2-4 7-16,-2 5-6 0,-2-3 1 0,1-1 1 15,-2 1 0-15,2-3 1 0,1 1-3 0,2 1 2 16,-2-5-2-16,0 4-2 0,-2-2 5 0,1-1-5 0,-1 0-2 15,-2 0 4-15,-1-4-2 0,4 5 3 0,-5-2-4 16,-4 11-3-16,9-20 1 0,-3 8-5 0,-1 2 11 16,-5 10-9-16,1-17 6 0,2 5-3 15,-3 12 3-15,0-21 2 0,2 12-3 0,-2 9 2 16,1-18-3-16,1 5 0 0,-2 13 0 0,-5-20-4 0,2 10 3 16,2-4 1-16,-3 3-3 0,4 11-3 0,-5-23 4 15,2 11 3-15,3 12-3 0,-8-20 4 0,7 13-3 16,1 7 1-16,-6-16-1 0,2 8 2 0,4 8-2 15,-7-21-2-15,5 12 1 0,2 9 1 16,-9-15-4-16,9 15 3 0,-7-14 6 0,7 14-6 16,-10-14 2-16,10 14-1 0,-8-11-6 0,2 2 6 0,6 9-3 15,-12-12 0-15,12 12 1 0,-10-11 1 0,10 11-2 16,-12-8-4-16,12 8 2 0,-12-12 4 0,6 7-2 16,1 2 0-16,5 3-1 0,-14-4 0 15,14 4 2-15,-15-8 3 0,6 7 0 0,2-2 0 0,7 3-2 16,-17-6 1-16,9 3-1 0,8 3-2 0,-15-1 3 15,15 1-2-15,-17 0 2 0,6-1-2 0,11 1-1 16,-16 0 3-16,7 2 2 0,9-2-4 16,-18 3 1-16,9-2 2 0,-2 0 4 0,11-1-10 0,-17 4 2 15,8-1 0-15,0 0 2 0,9-3-6 0,-16 5 2 16,8 0 5-16,-1 0 1 0,1-1-6 0,0 2 5 16,1-1 3-16,0-1-3 0,-1 0 0 0,-1 7 0 15,3-8-3-15,-2 2 1 0,8-5 1 0,-14 9 4 16,7-2-3-16,1-4 0 0,-1 3 6 0,1-1-9 15,1 1-2-15,5-6 5 0,-12 10-3 0,7-4 5 16,1 0 1-16,0 1-4 0,-1-1 0 16,-3 4-1-16,5-4 4 0,-3 1-7 0,3 1-4 0,3-8-9 15,-8 16-10-15,3-10-13 0,1 3-19 0,-1-3-16 16,5-6-25-16,-8 12-34 0,4-6-29 0,4-6-39 16,-3 12-42-16,-1-4-219 0,4-8-502 0,0 0 222 15</inkml:trace>
          <inkml:trace contextRef="#ctx0" brushRef="#br0" timeOffset="981.995">528-1158 67 0,'0'0'177'0,"0"0"-2"16,0 0-16-16,0 0-16 0,0 0 3 0,0 0-11 15,0 0-3-15,0 0-4 0,0 0-6 0,0 0-10 16,0 0-4-16,0 0-11 0,0 0-5 0,0 0-5 15,0 0-5-15,0 0-6 0,0 0-4 0,0 0-4 16,0 0-3-16,0 0-4 0,0 0-6 0,0 0-4 16,0 0-6-16,0 0 0 0,0 0 5 0,0 0-10 15,25-12 0-15,-25 12-1 0,15 0-2 0,-6-3 3 16,-9 3-6-16,25-1-2 0,-12 1 10 0,-1 0-8 16,0 0 0-16,2-1 0 0,-1-2 3 0,0 3-8 15,3-1 5-15,-2 1-3 0,1-1 1 0,2-1-1 16,-1 1-2-16,-1 1 1 0,1-2-4 0,-1 2-2 15,2-4-3-15,-3 4-2 0,2 0 0 0,-3-2-1 16,-3 2 0-16,0-3-3 0,-10 3-1 0,16-1 1 16,-7 0-4-16,-9 1 0 0,11-1 1 0,-11 1 5 15,12-3-12-15,-12 3 2 0,0 0 3 0,0 0-1 16,13 0 0-16,-13 0-1 0,0 0 3 0,0 0 0 16,14 3 0-16,-14-3-1 0,0 0 3 0,0 0-5 15,0 0-2-15,0 0-1 0,0 0 0 0,0 0 1 16,0 0 3-16,0 0-8 0,0 0 7 0,0 0-3 15,0 0 2-15,0 0-6 0,0 0 2 0,12 0-2 16,-12 0 4-16,0 0-2 0,0 0-2 0,0 0 1 16,0 0-5-16,0 0-12 0,0 0-12 0,0 0-19 15,0 0-26-15,0 0-24 0,0 0-38 0,0 0-39 16,0 0-55-16,0 0-245 0,0 0-512 0,0 0 227 16</inkml:trace>
          <inkml:trace contextRef="#ctx0" brushRef="#br0" timeOffset="1801.6283">1171-1301 113 0,'0'0'251'0,"14"-2"-10"0,-14 2-10 0,0 0-6 16,11-4-11-16,-11 4-13 0,6-5-11 0,-6 5-7 16,7-6-5-16,-7 6-20 0,10-7-10 0,-10 7-9 15,5-5-12-15,-5 5-7 0,7-9-10 16,-2 2-12-16,-1-1-1 0,-4 8-13 0,7-13-7 0,-7 13-7 15,9-17-3-15,-2 8-8 0,-2-3-3 0,-1 0-10 16,0 0 2-16,1 1-4 0,-5 11-13 0,8-21 3 16,-6 11-10-16,-2 10 3 0,5-19 0 0,-1 9-5 15,-4 10-2-15,4-16 1 0,-4 16 0 16,5-16-1-16,-5 16-4 0,3-12 7 0,-3 12 4 16,4-12-4-16,-4 12-3 0,0 0 5 0,0 0-3 0,4-14 1 15,-4 14-5-15,0 0-8 0,0 0 3 0,0 0 1 16,2-9-2-16,-2 9-3 0,0 0 5 0,0 0-7 15,0 0-3-15,0 0-1 0,0 0-7 0,0 0-2 16,0 0-2-16,0 0 14 0,0 0-9 0,0 0 0 16,0 0 1-16,0 0-1 0,0 0 1 0,0 0 4 15,0 0-9-15,0 41 12 0,0-41-6 0,-2 21 2 16,-1-12-3-16,3-9 5 0,-1 21-5 0,1-5-3 16,-1-5 7-16,1-11-3 0,-3 25-3 0,3-14 8 15,0 2-4-15,-1 0 2 0,2 2-2 0,-1-4 0 16,0 1 5-16,-1 3-4 0,2-3 2 0,-1 0 2 15,0 0-8-15,0 0 9 0,-1 1-5 0,1 1 0 16,0-1-3-16,0 0 10 0,1-5-8 0,2 3 8 16,-6 2-4-16,3-1-1 0,0-1 3 0,0-11 3 15,3 19-2-15,-3-11-1 0,0-8 5 0,2 15 2 16,-2-15-7-16,5 13 10 0,-5-13 0 0,5 14-3 16,-5-14 2-16,4 15 2 0,-4-15 2 0,7 10 0 15,-7-10-3-15,2 9 5 0,-2-9-2 0,4 12-2 16,-4-12-1-16,0 0 8 0,5 9 8 0,-5-9-13 15,0 0 4-15,6 10-4 0,-6-10 1 16,0 0 0-16,0 0-5 0,0 0 2 0,0 0-4 0,5 11 6 16,-5-11 0-16,0 0-4 0,0 0 1 0,0 0 10 15,0 0-17-15,0 0 4 0,9 6 3 0,-9-6-4 16,0 0-5-16,0 0 11 0,0 0-9 0,0 0 6 16,0 0-5-16,0 0-3 0,0 0 2 0,0 0-4 15,0 0-19-15,0 0-10 0,0 0-22 0,0 0-21 16,0 0-30-16,0 0-26 0,0 0-36 0,0 0-34 15,0 0-43-15,20-12-51 0,-20 12-307 0,0 0-643 16,6-11 285-16</inkml:trace>
        </inkml:traceGroup>
        <inkml:traceGroup>
          <inkml:annotationXML>
            <emma:emma xmlns:emma="http://www.w3.org/2003/04/emma" version="1.0">
              <emma:interpretation id="{A29F0CE8-F761-427C-8F8E-51E5D8C671F6}" emma:medium="tactile" emma:mode="ink">
                <msink:context xmlns:msink="http://schemas.microsoft.com/ink/2010/main" type="inkWord" rotatedBoundingBox="3806,493 5583,496 5582,1179 3805,1176"/>
              </emma:interpretation>
            </emma:emma>
          </inkml:annotationXML>
          <inkml:trace contextRef="#ctx0" brushRef="#br0" timeOffset="5395.3038">2610-1530 140 0,'0'0'207'16,"0"0"-12"-16,0 0-9 0,4-8-7 0,-4 8-7 16,0 0-7-16,0 0-7 0,5-9-7 0,-5 9-5 15,2-6-8-15,-2 6-25 0,0 0-6 0,0 0-5 16,0 0-5-16,0 0-3 0,4-12-9 0,-4 12-3 16,0 0-6-16,2-8-6 0,-2 8-5 0,0 0 1 15,0 0-14-15,0 0-2 0,0 0-8 0,0 0-3 16,0 0-4-16,-3-16 0 0,3 16-9 0,0 0-3 15,0 0 3-15,-9-9-4 0,9 9-4 0,-6-3-7 16,6 3 3-16,-13-6-4 0,13 6 3 0,-16-6 1 16,8 3 0-16,-3-1-9 0,-1-1 2 0,2 3-1 0,-2-2-1 15,-1 1 6-15,4 0-10 0,-1 0 3 0,-2-3 3 16,1 3-5-16,11 3 0 0,-17-3 2 16,9 3-2-16,8 0 2 0,-11-6-3 0,11 6 0 15,-12-3-1-15,12 3-1 0,0 0 0 0,-13-3-1 0,13 3 0 16,0 0 2-16,-10 0-3 0,10 0 0 0,0 0 0 15,0 0 1-15,-16 0 10 0,16 0-8 0,0 0 3 16,-8 4-8-16,8-4 4 0,0 0-3 0,-9 5 0 16,9-5 1-16,-9 7 0 0,9-7-2 0,-9 9 2 15,7-4 0-15,2-5-1 0,-8 8 3 0,8-8-2 16,-7 10 11-16,5-4-10 0,2-6-1 0,-5 10 0 16,5-10-1-16,-4 11 3 0,3-5 1 0,1-6 1 15,-4 15 0-15,4-15-1 0,-2 11 0 0,2-11-2 16,0 15 1-16,4-7 2 0,-4-8-4 0,2 17 5 15,-1-11 1-15,-1-6-3 0,5 17 3 0,-4-13-2 16,2 5 3-16,-1-1 2 0,4-2-3 16,-6-6 2-16,9 13 2 0,-5-9 0 0,1 1 3 0,1 1-2 15,2-2 0-15,-8-4 0 0,12 10 7 0,-6-5 4 16,2-2-7-16,1 0-2 0,0 3 0 0,2-1-3 16,-1-1 4-16,0-2-4 0,1 2 0 0,2-2 2 15,-2 5 0-15,-2-7 7 0,1 1-9 0,2 0-1 16,-1 3 1-16,0-3-5 0,2 1 8 0,-3 1-6 15,-1-1 6-15,-1 1-5 0,2-2-4 16,3-1 2-16,-5 3-1 0,-8-3 8 0,19 2 1 0,-10 2-13 16,-1-2 2-16,-8-2 0 0,15 4 1 0,-7-4-3 15,-8 0 3-15,12 3-2 0,-12-3-2 0,9 3 0 16,-9-3 3-16,10 3-1 0,-10-3 1 0,10 3 1 16,-10-3-1-16,8 6 0 0,-8-6 3 0,11 6-9 15,-6-3 7-15,-5-3-3 0,7 6 4 0,1-1-3 16,-8-5 0-16,9 7-2 0,-5-2 1 0,-4-5 6 15,8 7-6-15,-3-1 3 0,-5-6 11 0,6 9-13 16,-2-2 1-16,0 0-6 0,-4-7 3 0,7 11 11 16,-6-6-11-16,-1-5 3 0,6 12-2 0,-4-6 1 15,0 0-1-15,-2-6 2 0,2 15-2 0,-1-6 2 16,-1-9 2-16,2 12-4 0,-2-12 3 0,-2 15 3 16,2-9-3-16,0-6 1 0,-1 14 8 0,1-14-6 15,-2 20-7-15,0-14 5 0,2-6-1 0,-4 13 1 16,0-5-1-16,4-8-1 0,-7 13 10 0,2-5-7 15,1-2 1-15,-2 0 2 0,0 1 1 0,-2 2-6 16,-1-3 5-16,-2 1-1 0,4-2-6 0,-5 4 5 16,-1-3-1-16,3 0-1 0,-3 0 2 0,-1-1 6 15,2 0-1-15,-2 0-4 0,0-2 1 0,2 1 0 16,-2 0 4-16,-3-1 0 0,3-2-4 0,0 0 2 16,-2 0 0-16,3-1-3 0,-2 0 3 0,1-1-4 15,-1 1 4-15,1-1-2 0,-1-3 0 0,-2 2 0 16,0-2-4-16,3-2 5 0,-2 1 0 0,1-1 2 15,1-1-3-15,-2 1 1 0,-1-5-3 0,3 5 1 16,-1-4-2-16,-2-1 3 0,4 5-3 0,0-4-1 16,1 1 7-16,1 0-6 0,-2 2-4 0,5-1 4 15,0-2-2-15,3 4-3 0,-4 1-3 0,9 5-3 16,-9-7-3-16,9 7-7 0,-9-9-12 0,9 9-13 16,-5-2-15-16,5 2-24 0,0 0-31 0,-5-10-26 15,5 10-23-15,0 0-26 0,0 0-43 0,0 0-220 16,0 0-488-16,0 0 216 0</inkml:trace>
          <inkml:trace contextRef="#ctx0" brushRef="#br0" timeOffset="6013.9248">2934-1261 53 0,'0'0'229'0,"0"0"-13"16,0 0-22-16,0 0-19 0,0 0-15 0,0 0-19 0,0 0-10 16,0 0-9-16,9 9 2 0,-9-9-6 15,0 0-3-15,3 10 1 0,-3-10-4 0,1 11-4 16,0-5-7-16,-1-6 5 0,3 15-5 0,-2-6-3 15,0-2 0-15,1 2-5 0,-2-9-6 0,4 17-8 16,-1-8-8-16,-3-2-4 0,0-7-6 0,2 16-2 16,-1-6-7-16,-1-2-1 0,0-8-8 0,1 17-2 15,2-10-5-15,-3-7 0 0,0 15-4 0,5-7-2 16,-4-2-8-16,-1-6-16 0,3 13-21 0,-3-13-29 16,3 12-30-16,-2-6-31 0,-1-6-40 0,0 0-34 15,0 0-40-15,8 11-232 0,-8-11-488 0,0 0 216 0</inkml:trace>
          <inkml:trace contextRef="#ctx0" brushRef="#br0" timeOffset="6501.0028">3183-1161 221 0,'9'-7'247'0,"-9"7"-9"0,0 0-21 0,0 0-14 16,8-2-24-16,-8 2-14 0,0 0-22 0,0 0-8 15,0 0-11-15,0 0-9 0,0 0-11 0,12 8-3 16,-12-8-6-16,4 10-7 0,-4-10-4 0,2 11-7 16,-2-11-6-16,1 10-2 0,-1-10-6 0,4 15-3 15,-2-9-7-15,0 2 1 0,-2-8-6 0,3 16 1 16,-1-9-3-16,1 1-5 0,-3-8-5 0,1 12 1 16,3-5-4-16,-4-7 1 0,4 14-4 0,-3-7-2 15,-1-7 0-15,3 11-4 0,-3-11-3 0,4 10-1 16,-4-10 0-16,1 6 2 0,-1-6-8 0,5 6 3 15,-5-6-3-15,0 0-2 0,0 0 5 0,0 0-1 16,0 0 5-16,0 0 5 0,0 0 20 0,0 0 8 16,0 0 3-16,0 0 22 0,0 0-22 0,0 0-11 15,0 0-1-15,0 0-5 0,0 0-1 16,10-25-5-16,-10 25 1 0,6-16-8 0,-1 3-5 0,-3 0 0 16,4 1-6-16,0-3 3 0,3-6 1 0,-4 9-9 15,3-3 8-15,-3 1 0 0,3 3 3 0,-3-3-7 16,2 4 10-16,-2-2-10 0,5 1 1 0,-4 1 0 15,1 2 3-15,-2-2 6 0,-5 10-14 0,16-14-10 16,-10 7 7-16,-6 7-2 0,12-14 3 0,-6 10-4 16,4-1-3-16,-10 5-2 0,15-7 0 0,-5 4-13 15,-10 3-8-15,17-3-27 0,-17 3-24 0,17-4-25 16,-17 4-27-16,20 0-31 0,-20 0-30 0,0 0-39 16,25 1-34-16,-25-1-287 0,0 0-589 0,19-4 261 15</inkml:trace>
          <inkml:trace contextRef="#ctx0" brushRef="#br0" timeOffset="7183.4391">3684-1165 34 0,'-13'-3'246'0,"13"3"-11"0,0 0-17 0,0 0-17 15,-7-2-11-15,7 2-13 0,0 0-15 0,0 0-7 16,0 0-12-16,0 0-2 0,0 0-8 0,0 0-4 16,0 0-11-16,0 0-9 0,37 0-9 0,-27 0-10 15,3 0-9-15,3 0-9 0,-1 0-8 0,-2 2-7 16,3-2-7-16,-2 0-26 0,1 3-22 0,2-3-40 15,-3 0-36-15,-14 0-40 0,33-3-53 16,-16 3-66-16,-6-2-152 0,6-1-415 0,0 2 184 16</inkml:trace>
          <inkml:trace contextRef="#ctx0" brushRef="#br0" timeOffset="6923.5345">3768-1618 77 0,'2'-7'215'0,"-2"7"-15"15,0 0-4-15,3-8-6 0,-3 8-15 0,0 0-14 16,0 0-5-16,0 0-12 0,0 0-20 0,0 0-14 16,6-4-14-16,-6 4-5 0,0 0-11 0,0 0-3 15,0 0-1-15,2 21 1 0,-2-21-5 0,0 0 6 16,-1 30 2-16,2-14-2 0,2-3 0 0,-3 7 4 16,0-5 1-16,1 9 0 0,-1-7 0 0,1 3-4 15,1 3 1-15,-2-2-7 0,4 0 0 0,-3 3 0 16,-1-3-4-16,2 0 2 0,0 0-11 15,0-3 7-15,1 3-7 0,-1 0 6 0,1-5-10 0,-2 0-1 16,1-3-1-16,1 2-3 0,0 0-6 0,2 4-7 16,-3-7 8-16,0 1-5 0,3 1-7 0,-3-2 2 15,1 0-5-15,-1 0-7 0,0-3 0 0,-2-9-1 16,5 19-1-16,-1-12-9 0,-4-7 5 0,6 14-1 16,-6-14 11-16,2 13-16 0,-2-13 0 15,5 14-3-15,-5-14-22 0,5 9-21 0,-5-9-18 0,6 8-33 16,-6-8-20-16,2 5-22 0,-2-5-33 0,0 0-21 15,0 0-36-15,0 0-41 0,13 1-274 0,-13-1-576 16,0 0 255-16</inkml:trace>
        </inkml:traceGroup>
        <inkml:traceGroup>
          <inkml:annotationXML>
            <emma:emma xmlns:emma="http://www.w3.org/2003/04/emma" version="1.0">
              <emma:interpretation id="{FCAE6D87-640F-4ADE-9CF9-B3CB4B5894EC}" emma:medium="tactile" emma:mode="ink">
                <msink:context xmlns:msink="http://schemas.microsoft.com/ink/2010/main" type="inkWord" rotatedBoundingBox="6394,484 10055,490 10054,1189 6393,1183"/>
              </emma:interpretation>
            </emma:emma>
          </inkml:annotationXML>
          <inkml:trace contextRef="#ctx0" brushRef="#br0" timeOffset="8143.9535">5106-1553 81 0,'-4'-12'178'0,"4"12"-10"16,-2-14-8-16,-2 7-1 0,4 7-4 0,-8-12-10 16,3 6-6-16,5 6-6 0,-10-8-10 0,3 2-7 15,7 6-7-15,-13-8-4 0,4 3-5 0,-1 3-7 16,10 2-4-16,-17-4-9 0,8 1-1 0,-3 3-9 16,-2 0-4-16,14 0-4 0,-20 3-2 0,5 1-5 15,1 2-3-15,-1 0 0 0,-1 3-1 0,2-1-4 16,-2 5-4-16,4-5-2 0,0 4 0 0,-5 1-8 15,4 3-4-15,4-4 4 0,1-2-5 0,-2 2 0 16,0 6-2-16,3-3-3 0,2-3-2 0,3 1-2 16,-4 2-1-16,3 2-1 0,-3-2 1 0,4 0-2 15,2 4 7-15,0-5-9 0,1 2 2 0,4-2 0 16,-2 2 5-16,2-4-3 0,3 1 4 0,-2 4-4 16,2-7 1-16,1 3 12 0,3-2-14 0,-3-3 2 15,1 1-1-15,3-3-2 0,1 0-6 0,-1 2 8 16,3-3-1-16,-4-3-3 0,1 1-5 0,3 0 5 15,-1-2 0-15,0 1-4 0,-4-2 10 0,5 0-9 16,-5-3 10-16,1 3-16 0,1-2 3 0,0-2-5 16,0 2 0-16,0-2 0 0,-3-2 0 0,-1 1 10 15,1-1-16-15,-1 3 1 0,3-4 0 0,-8 1 2 16,5 3-1-16,-9 3-1 0,8-6 2 0,-8 6 8 16,9-6-14-16,-9 6-2 0,0 0 3 0,9-5-4 15,-9 5 1-15,0 0-4 0,0 0 4 0,0 0-4 16,0 0 5-16,10 11 2 0,-10-11 0 0,3 12 0 15,-2-4 1-15,-1-8 12 0,1 21-7 0,0-10 3 16,2 1 3-16,0-1 0 0,-3 2 3 0,2 0 1 16,1 1-4-16,-3-2 2 0,4-1-2 0,-3 2 2 15,3-3 2-15,-2 1-5 0,2 2 3 0,-1-2 10 16,2-1-9-16,-1-3-8 0,-1 3-12 0,4-4-15 16,-3 3-40-16,1-3-26 0,-5-6-31 0,14 10-41 15,-2-5-48-15,-12-5-32 0,17 4-213 0,-17-4-494 16,15 0 218-16</inkml:trace>
          <inkml:trace contextRef="#ctx0" brushRef="#br0" timeOffset="9370.1754">5561-1168 98 0,'5'-5'247'16,"-5"5"-4"-16,0 0-23 0,0 0-20 0,0 0-24 15,0 0-17-15,0 0-19 0,0 0-13 0,6-5-16 16,-6 5-4-16,0 0-11 0,0 0-2 0,0 0-8 16,0 0 0-16,7 20-2 0,-7-20-5 0,5 9-2 15,-5-9-4-15,4 8-4 0,-1-3 0 0,-3-5-7 16,0 0-1-16,10 14-1 0,-10-14 1 0,6 7-4 16,-6-7 0-16,12 6-1 0,-12-6-1 0,13 5-8 15,-13-5-3-15,17 3-1 0,-17-3-3 0,20 0-3 16,-20 0-6-16,22-3 2 0,-22 3-9 0,21-6 2 15,-12 3-2-15,-9 3-3 0,22-10-3 0,-16 3-1 16,5 0-2-16,-11 7-3 0,11-12-1 0,-7 4 0 16,4-3-4-16,-8 11-1 0,4-15 0 0,-4 15-7 15,5-21 1-15,-1 13 5 0,-4 8-5 0,1-16 11 16,-1 16-14-16,-2-16 2 0,2 16-3 0,-9-19 2 16,-2 9 1-16,5 4-2 0,-3-1-3 0,9 7 6 15,-20-11-3-15,9 7-1 0,11 4-2 0,-20-8 2 16,10 8 0-16,10 0-2 0,-27-4 6 15,14 0-4-15,0 7 4 0,-1-3 3 0,2 2 1 0,-1 1 0 16,2-1-6-16,0 2-4 0,-2 0 1 0,6 1 0 16,-5 1 0-16,3 0 4 0,-1 1-4 0,2-4 1 15,3 6 0-15,-3-3 0 0,3 2 3 0,-2-2 1 16,4 4 3-16,3-10-3 0,-6 16 1 0,4-6 1 16,-1 0 3-16,3-10-2 0,0 14 3 0,-1-5 0 15,5 0 2-15,-3-1 1 0,4 0-1 0,-5-8 3 16,14 15 0-16,-2-6 1 0,-2-2 1 0,2-2 0 15,5-1 6-15,-4 0-13 0,2 0 4 0,1-1-3 16,-3-3 1-16,5 1 0 0,-18-1-2 0,32-1 0 16,-18 0-3-16,4-2 4 0,-2 0-3 0,-1 1 11 15,-2-4-13-15,-1 3-2 0,-1-4 1 0,1-1 0 16,1-1-1-16,-1 0 2 0,-2 0-4 0,0-1-5 16,1-1 4-16,-5 1-3 0,2 2 3 0,1-2 1 15,-3 5-1-15,-1-1 1 0,2-1 2 0,-7 7-3 16,0 0 4-16,10-13-6 0,-10 13 7 0,3-5 0 15,-3 5 0-15,0 0-3 0,6-8 1 0,-6 8-2 16,0 0-2-16,0 0-7 0,0 0 5 0,0 0 1 16,0 0 0-16,0 0-3 0,0 0 8 15,11 18-3-15,-11-18 11 0,4 11-7 0,-3-4 0 0,-1-7 5 16,1 14-1-16,0-7-2 0,2 1 0 0,0-1 0 16,0 2 4-16,1-3 1 0,-4-6 6 0,7 12-5 15,-5-7-5-15,-2-5 5 0,11 9 4 16,-5-5-4-16,1 0 1 0,3 0-2 0,-1-1 2 0,0-2-1 15,1 2-1-15,2-3 1 0,1 0 0 0,-2-1-2 16,4-2 3-16,-2 0-2 0,0-2 0 0,1 0-4 16,-1-2-3-16,0 1 1 0,1-3 4 0,-1 3-2 15,-2-3-1-15,1 2-2 0,-4-2 5 0,1 4-2 16,-3 2-1-16,-1-4 2 0,-5 7-2 16,12-6 0-16,-7 1 2 0,-5 5 3 0,7-3-6 0,-7 3 2 15,0 0-3-15,7-4-7 0,-7 4-1 0,0 0 6 16,0 0-7-16,0 0 7 0,0 0-4 0,0 0 6 15,11 15 0-15,-11-15-1 0,4 13-2 16,-4-13 0-16,2 12 4 0,1-4 5 0,-3-8-4 0,1 13 9 16,2-7-10-16,-3-6 2 0,2 15-4 0,-2-15 15 15,3 9-15-15,-3-9 0 0,2 9 3 0,-2-9-3 16,3 6 5-16,-3-6-2 0,0 0 2 0,4 7 2 16,-4-7 2-16,0 0-6 0,0 0 3 0,14-1 1 15,-14 1 0-15,0 0 2 0,21-8-3 0,-14 6 2 16,4-4 0-16,-1-2 0 0,3 1-7 0,-1-1 5 15,-1-2-4-15,1-4 4 0,-1 5-3 0,1-3 1 16,-2 2 2-16,3-1-5 0,-2-1 3 0,-1 3-3 16,-2 1-1-16,1-2-4 0,-9 10 6 0,11-11 0 15,-5 6-4-15,-6 5 8 0,7-9-10 0,-7 9 5 16,0 0-4-16,11-7-2 0,-11 7-4 0,0 0 3 16,0 0 3-16,13-2-3 0,-13 2 2 15,0 0 0-15,0 0 4 0,12 21 1 0,-12-21-2 0,8 10 4 16,-5-1 0-16,-3-9-4 0,10 18 7 0,-5-9 2 15,-5-9 1-15,8 20-6 0,-3-10 1 0,0-1 0 16,-1 0 6-16,-4-9-3 0,7 18-1 0,-6-10 0 16,-1-8-8-16,9 13-10 0,-9-13-11 0,7 9-22 15,-7-3-19-15,0-6-19 0,7 6-23 0,-7-6-18 16,0 0-28-16,0 0-52 0,0 0-43 0,0 0-49 16,0 0-160-16,0 0-494 0,0 0 218 0</inkml:trace>
          <inkml:trace contextRef="#ctx0" brushRef="#br0" timeOffset="9746.0996">6921-1655 47 0,'0'-7'256'0,"0"7"-16"0,0 0-13 0,0 0-18 15,2-8-17-15,-2 8-15 0,0 0-14 0,0 0-19 16,0 0-17-16,0 0-17 0,0 0-9 0,0 0-9 16,0 0-7-16,0 0-1 0,0 0-1 0,0 0 3 15,0 33-3-15,0-18 4 0,3 0 6 0,-3 6-10 16,0 0 1-16,1 1-1 0,-2 0 4 16,2 4-3-16,0-2-3 0,5-1 0 0,-2 8-10 0,-2-10-2 15,2 3 1-15,-1 0-7 0,2-1-7 0,0-1-5 16,0-1 1-16,1 0 0 0,0-3-4 0,1 0-8 15,-1-3-1-15,-3 0-5 0,0 0-7 0,1-3 7 16,0 4-4-16,-2-2 2 0,4 1-15 0,-1-7 6 16,-5-8-4-16,5 18-10 0,-3-10-11 0,-2-8-19 15,4 16-21-15,-2-11-24 0,-2-5-28 0,3 12-31 16,-3-12-26-16,0 0-37 0,0 0-30 0,0 0-46 16,0 0-225-16,0 0-530 0,0 0 234 0</inkml:trace>
          <inkml:trace contextRef="#ctx0" brushRef="#br0" timeOffset="10646.1027">6766-1242 136 0,'0'0'230'0,"0"0"-18"15,0 0-13-15,0 0-20 0,0 0-9 16,0 0-11-16,0 0-8 0,0 0-11 0,0 0-7 16,0 0-13-16,35 2-9 0,-22 0-9 0,3-2-7 15,1 4-14-15,5-4-3 0,1 1-9 0,-3 3-3 16,3-3-11-16,0 0 1 0,-1 3-12 0,3-7-1 0,-3 3-4 16,0 0-5-16,1 3 0 0,-1-3-4 15,-5 0-1-15,1 0-2 0,-2 0-1 0,1 0-2 0,-3-3 1 16,1 3 0-16,-2 0 1 0,-2 3 11 15,-1-3-10-15,-10 0 10 0,19 0-5 0,-9 0 1 16,-10 0-2-16,14 0-3 0,-14 0 0 0,12 0 3 16,-12 0-14-16,14 0 1 0,-14 0-2 0,13 3-1 0,-13-3 1 15,15 2-1-15,-7 2-3 0,-1-3-3 16,-7-1 2-16,15 1 0 0,-6 0-4 0,-1 2 6 0,5-2-7 16,-3 0 3-16,-2 0-2 0,-8-1 4 15,18 3-1-15,-8-3 1 0,-10 0 3 0,17-4-5 16,-9 2-1-16,2-1-3 0,-3 0 4 0,3-3-3 0,-1 0 0 15,-1 3-5-15,-3-6 1 0,3 3-3 16,-5-3 2-16,1 2-2 0,-1-2 4 0,1-3-6 0,-4 1-3 16,0 11 3-16,0-23-2 0,-3 11-3 15,1 1-4-15,-2 2 4 0,1 2 3 0,-6-6-1 16,1 5 1-16,-1 2-2 0,-1-3-1 0,-3 3 1 0,1 0 2 16,0 1 0-16,-4 2-3 0,2-2 8 0,0 4-5 15,-3-4 1-15,3 5-2 0,-3-1 2 0,4 1-3 16,-3 1 5-16,0-1-2 0,0 5-4 15,3 1 3-15,-1-1-1 0,-1 1-3 0,3 0 4 16,-2 3 4-16,0-3 0 0,1 3-3 0,1 1 4 16,0-1 0-16,2 3 0 0,0-4 0 0,-1 3-1 0,9-3 2 15,-3 2-2-15,1-1 1 0,1 2 5 0,1 1-1 16,-1-4-2-16,3-8 2 0,0 17 7 0,3-12 1 16,0 5-1-16,1-4 4 0,3-1 5 15,-1 1-3-15,2-1 5 0,6 0 10 0,-1 1-17 16,0-2 2-16,4-2 0 0,-2 1-4 0,2-2-1 0,0-1 2 15,1-1-1-15,-1-3-2 0,1-1 0 16,1 3-3-16,-2-5 0 0,5 1-2 0,-1-2 1 0,-1-2 8 16,2-3-7-16,-4 0-2 0,3 1-6 15,-2-1 5-15,-1 3-1 0,-2-1 2 0,-3 4-4 16,2-4-2-16,-3 3 4 0,0 3-5 0,-7-1 6 0,-5 6 0 16,15-10 4-16,-15 10 3 0,9-5-9 0,-9 5 3 15,0 0-9-15,11-4-3 0,-11 4 5 16,0 0 0-16,0 0 3 0,10 9-4 0,-10-9 4 15,0 0 4-15,5 22 2 0,-5-15 3 0,0-7 3 16,3 20 0-16,1-8-2 0,-4 1 11 0,2 1 4 16,-2-14-6-16,5 25 2 0,-5-13 1 0,3 3-1 0,-2-3-4 15,1-1 3-15,-1 2 1 0,4-1-9 16,-2-2 0-16,-3-10 6 0,2 15-11 0,3-6-26 16,-3-3-23-16,-2-6-27 0,9 12-39 0,-9-12-46 15,7 6-43-15,-7-6-56 0,17 0-57 0,-17 0-178 16,0 0-526-16,25-8 233 0</inkml:trace>
          <inkml:trace contextRef="#ctx0" brushRef="#br0" timeOffset="11192.3904">8122-1506 47 0,'0'0'251'0,"0"0"-13"0,-9-8-18 0,9 8-12 16,0 0-16-16,-14-6-8 0,14 6-14 0,-16-5-12 15,16 5-12-15,-17 0-12 0,17 0-16 0,0 0-4 16,-26 2-12-16,16 3-11 0,10-5-8 0,-21 6-5 16,14-4-9-16,7-2-6 0,-21 11-7 0,13-7-8 15,8-4-4-15,-9 10 1 0,0-5-10 0,9-5 0 16,-10 10-7-16,10-10 2 0,-7 11-5 0,7-11 1 15,-5 12-2-15,5-12-3 0,-5 11-2 0,5-11 4 16,0 13-5-16,0-13 3 0,0 0 1 0,3 18 2 0,-3-18-1 16,3 10 3-16,-3-10-2 0,11 14 1 15,-6-7 2-15,-5-7 2 0,12 11 0 0,-5-2-4 16,0-3 1-16,-2 1-3 0,3-1-2 0,1 0-4 16,2 1 1-16,-5 0 2 0,3-3 8 0,-3 2-9 15,4 1 2-15,-3 1 2 0,-1-5-7 0,1 3 1 16,-1 0-1-16,-1 0 0 0,-5-6-1 0,9 8-1 15,-5-3-4-15,-4-5 1 0,9 8-4 0,-9-8 4 16,3 8-4-16,-3-8 0 0,5 7 1 0,-5-7 4 16,7 6-8-16,-7-6 6 0,0 0-5 0,0 0 3 15,0 10 1-15,0-10 3 0,0 0 10 0,0 0-7 0,0 0-2 16,-15 18-2-16,15-18 0 0,-11 1-1 16,11-1 6-16,-17 2-10 0,17-2 3 0,-16 3 1 15,16-3-1-15,-18 0-5 0,18 0 6 0,-16 0-10 16,16 0 0-16,0 0-17 0,-17 1-11 0,17-1-14 15,0 0-20-15,-13-4-23 0,13 4-29 0,0 0-43 16,0 0-25-16,-13-9-42 0,13 9-46 0,0 0-199 0,0 0-509 16,0 0 225-16</inkml:trace>
          <inkml:trace contextRef="#ctx0" brushRef="#br0" timeOffset="11518.5867">8345-1524 244 0,'0'0'236'15,"0"0"-18"-15,0 0-21 0,0 0-17 0,0 0-13 16,0 0-1-16,0 0-9 0,0 0-3 0,4 20-3 15,-4-20-5-15,0 14 2 0,-3-4 2 0,3 1 3 16,-1 3-3-16,1-3 0 0,-2 5 8 0,2-16-17 16,-2 29 1-16,2-14-9 0,0 0-7 0,0 0-7 15,0 4 0-15,2-6-18 0,-2 1 5 0,2 0-29 16,-1-1 5-16,5 1-15 0,-6-1-3 0,2 1-4 16,2 0-26-16,-3-2-22 0,3 0-64 0,1 0-65 15,2-1-72-15,-2-3-101 0,-5-8-320 16,19 13-662-16,-7-8 293 0</inkml:trace>
        </inkml:traceGroup>
        <inkml:traceGroup>
          <inkml:annotationXML>
            <emma:emma xmlns:emma="http://www.w3.org/2003/04/emma" version="1.0">
              <emma:interpretation id="{209D14A0-762B-4CE5-86B5-5572EB754A2D}" emma:medium="tactile" emma:mode="ink">
                <msink:context xmlns:msink="http://schemas.microsoft.com/ink/2010/main" type="inkWord" rotatedBoundingBox="10737,440 13893,446 13891,1525 10735,1519"/>
              </emma:interpretation>
            </emma:emma>
          </inkml:annotationXML>
          <inkml:trace contextRef="#ctx0" brushRef="#br0" timeOffset="14479.2368">9177-1668 56 0,'0'0'177'0,"0"0"-22"0,0 0-14 16,0 0-9-16,0 0-6 0,0 0-6 0,5-12-12 15,-5 12-6-15,0 0-9 0,0 0-6 0,0 0-4 16,0 0-8-16,0 0-4 0,0 0 2 0,0 0-10 15,0 0 1-15,0 0-8 0,0 0-1 0,0 0-4 16,0 0-1-16,0 0-5 0,0 0-7 0,0 0 1 16,6-5-2-16,-6 5 1 0,0 0-4 0,0 0 0 15,0 0 0-15,0 0-8 0,0 0 5 0,6-9-3 16,-6 9 3-16,0 0-1 0,0 0 2 0,0 0-6 16,5-6 5-16,-5 6-5 0,0 0 3 0,6-4 0 15,-6 4 2-15,0 0 0 0,0 0-3 0,0 0 3 16,0 0-1-16,5-8 1 0,-5 8 2 0,0 0 1 15,0 0 2-15,0 0-3 0,0 0 1 0,0 0-8 16,0 0 2-16,8-5-9 0,-8 5 1 0,0 0-6 16,0 0-3-16,0 0-4 0,0 0 1 0,0 0-3 15,0 0-1-15,0 0 0 0,0 0-2 0,0 0 2 16,0 0 1-16,0 0-7 0,0 0 5 0,0 0 6 16,-10 23-7-16,10-23 4 0,-7 9-1 0,7-9 1 15,-5 8 0-15,5-8 1 0,-5 11 3 0,5-11 1 16,-6 10-3-16,0-6 2 0,6-4-1 0,-5 12-2 15,3-6 5-15,-2 2 6 0,4-8-8 0,-5 13 2 16,-3-8 7-16,8-5-9 0,-9 15 3 0,9-15-4 16,-5 12 3-16,0-3 2 0,5-9-7 0,-7 19 3 15,2-11-2-15,5-8 2 0,-7 13 0 0,7 0 1 16,0-13-1-16,-5 16 3 0,5-16 1 0,-2 18 0 16,-1-7 4-16,-1 0-2 0,2-3-2 0,2 3 6 15,0-11-4-15,-3 18 6 0,3-8-3 0,0-10-3 16,-2 17 4-16,2-4-4 0,0-13 3 0,-3 17 1 15,3-7-5-15,0-10 4 0,0 21 3 0,0-12-3 16,0-9-2-16,3 18 4 0,-3-18 2 0,0 15 2 16,5-3 0-16,-3-3 1 0,-2-9-1 0,7 22 1 15,-2-11 5-15,-3-3-5 0,2 3 7 0,2 0 4 16,-1-1-4-16,-5-10 6 0,11 21 6 0,-3-11-4 16,-1 2 1-16,0-3 5 0,2 2-5 0,0-3 2 15,2 3 4-15,-4-1-7 0,0 1 7 0,3-1-6 16,-1 0 4-16,0-2-10 0,2 0 0 0,-2 2 1 15,-2-4-6-15,2 2 4 0,-1 0-1 0,-1-1 3 16,0-1-2-16,2 2 1 0,-1-2-4 0,-5 0-1 16,6-1 5-16,-9-5 0 0,8 6 0 0,-5-1 6 15,-3-5 1-15,8 6-1 0,-8-6 4 0,9 4 1 16,-9-4 0-16,3 4 5 0,-3-4-4 0,0 0-2 16,8 6-3-16,-8-6 2 0,0 0 1 0,0 0-4 15,0 0-1-15,6 5-3 0,-6-5 2 0,0 0-3 16,0 0-5-16,0 0-2 0,0 0-1 0,0 0-3 15,0 0-2-15,0 0-3 0,0 0-3 0,0 0-2 16,0 0 0-16,0 0-4 0,0 0-15 0,0 0-24 16,0 0-31-16,0 0-34 0,0 0-48 0,0 0-38 15,0 0-36-15,0 0-44 0,0 0-63 0,0 0-85 16,0 0-315-16,0 0-780 0,0 0 346 0</inkml:trace>
          <inkml:trace contextRef="#ctx0" brushRef="#br0" timeOffset="15163.9521">9651-1642 81 0,'0'0'190'15,"0"0"0"-15,11 22-10 0,-11-22-7 0,6 12-2 0,0-3-8 16,-3 3-9-16,-1 2 2 0,3-1-7 0,-2 2-2 16,1-1-9-16,1 3-3 0,-2-2-6 0,-1-1-6 15,2 5-6-15,-1 0 1 0,-1 2-8 0,1-6 6 16,-1 1-1-16,-2-1-11 0,3 6-4 0,3-3-4 15,-6-3-5-15,3 0 3 0,0-2-13 16,-1 3-2-16,-2-2-6 0,3-1-6 0,1-2-7 0,-2 4-1 16,1-4-7-16,-1 1 0 0,1-2-11 0,-3-1-4 15,3-1 0-15,0 0-5 0,0-1-2 0,-3-7-2 16,5 14 2-16,-2-7-6 0,-3-7 0 16,4 11-3-16,-2-5-5 0,-2-6-16 0,5 9-14 15,-5-9-19-15,6 4-20 0,-6-4-18 0,0 0-18 0,0 0-37 16,3 8-36-16,-3-8-55 0,0 0-43 0,0 0-267 15,8-24-570-15,-3 14 252 0</inkml:trace>
          <inkml:trace contextRef="#ctx0" brushRef="#br0" timeOffset="15810.8714">10268-1677 157 0,'0'0'181'0,"0"0"-25"0,0 0-9 0,-27-4 3 16,27 4-6-16,-21 4-7 0,8 1-7 0,-1 2-3 15,0 0-5-15,-3 1-3 0,6 2-8 0,-9 1-2 16,1 1-5-16,-2-3-6 0,-1 4-4 0,3-7-5 15,-2 10-10-15,-1-3 2 0,3 1-5 0,5-4-11 0,-3 6-2 16,0-7-2-16,-2 7-2 0,7-8-4 16,0 5-5-16,-3 2 0 0,0-3-9 0,2-1-2 15,4-3 0-15,-6 6-4 0,5-5-2 0,1 2-4 16,-1-3-3-16,1 0-1 0,3 1 6 0,-3-3-11 16,4 0 1-16,-1 1-3 0,1-1 4 0,-1 0-6 0,6-6-2 15,-6 14 3-15,1-9-4 0,5-5-2 16,-5 11-4-16,1-5 6 0,1 0-6 0,3-6 4 15,-8 9 3-15,8-9-7 0,-2 11 3 0,2-11-3 16,-7 9 1-16,7-9 0 0,0 0 7 0,-2 7-10 16,2-7-4-16,0 0 13 0,0 0-11 0,-5 7 0 15,5-7-2-15,0 0 2 0,0 0 3 0,0 0-1 0,0 0 4 16,0 0 3-16,10 9 1 0,-10-9 5 0,14 2-2 16,-7 1 1-16,-7-3-3 0,16 5 1 15,-5-4 1-15,0 0-1 0,6 3 3 0,0-2-8 16,2 4 2-16,-2-4 0 0,6 3 0 0,-1 0 2 15,0-3 0-15,2 2 4 0,-5 2 0 0,0-3 3 0,7-1 1 16,-12 2 3-16,3 0-3 0,0-1-1 0,-3 2 3 16,3 1-4-16,-4-2 0 0,2-1-3 15,-4 1 3-15,-2 1-3 0,1-5-7 0,-4 3 8 16,5 2-5-16,-11-5-1 0,11 6 1 0,-4-5 5 16,-7-1-8-16,10 7 0 0,-10-7-3 0,12 5 8 15,-7-3-15-15,-5-2 4 0,12 5-11 0,-10 0-20 0,3-1-18 16,-5-4-29-16,12 10-25 0,-9-6-22 15,-3-4-28-15,11 7-27 0,-11-7-31 0,12 0-31 16,-12 0-51-16,14 2-147 0,-14-2-471 0,13-6 208 16</inkml:trace>
          <inkml:trace contextRef="#ctx0" brushRef="#br0" timeOffset="17795.538">10440-1250 64 0,'0'0'229'0,"0"0"-17"0,5-5-18 16,-5 5-8-16,0 0-13 0,0 0-12 0,0 0-7 16,12 15-7-16,-12-15-8 0,9 11-8 0,-8-5-1 15,0 5-8-15,2-4-5 0,-1 5-4 0,-2 0-3 16,6 3-12-16,-6-5-4 0,5 5-6 0,-4-3-9 16,-1 1 1-16,5 0-3 0,-2-3-8 0,-1 2-5 15,-2-4-3-15,0-8-1 0,7 15-8 0,-5-8 4 0,-2-7 0 16,3 12-13-16,-3-12-7 0,0 10-1 15,0-10 0-15,5 9-6 0,-5-9 2 0,0 0 1 16,0 0-4-16,2 9-1 0,-2-9 1 0,0 0 10 16,0 0-7-16,0 0-5 0,0 0 3 0,0 0-6 15,15-4-4-15,-15 4-2 0,9-11 1 0,-1-2-4 16,1 5 0-16,1-3-9 0,-1-2-6 0,0 3-8 16,5-11 2-16,-1 6-1 0,-1-3-3 0,-4 3-1 15,1 1-1-15,2-3 4 0,-3 2 10 0,1 3-11 16,0 0 3-16,2 0 0 0,-2 0-1 0,-2 6-1 15,0-5 1-15,1 1 1 0,-2 1 2 0,-3 3-2 16,-3 6 12-16,10-10-6 0,-7 5 2 0,-3 5 5 0,9-7 0 16,-9 7-3-16,7-3 4 0,-7 3-4 15,0 0-1-15,0 0-3 0,0 0-3 0,9-5 1 16,-9 5 6-16,0 0-3 0,0 0-4 0,12 10 2 16,-12-10 6-16,5 12-2 0,-5-6 3 0,5 2 0 15,-2 4 15-15,1 0-13 0,1 0 7 0,-2 0 1 16,2 2 1-16,-1 2 3 0,-2-1 10 0,3-3-7 15,-1 3 7-15,1-3 0 0,3 4 7 0,-3-4-6 16,-1 0 1-16,1 0-1 0,0-5 1 0,-5-7 0 16,10 18-3-16,-5-10 9 0,0-1-6 0,-5-7-4 15,9 12 0-15,-3-4 2 0,-6-8-1 0,13 12-5 16,-9-8 1-16,-4-4-3 0,14 9-5 0,-14-9-1 16,13 3 7-16,-13-3-5 0,18 3 0 0,-18-3 3 15,20-3-9-15,-20 3-3 0,22-6 5 0,-11 2-5 16,5-3-9-16,-3 0-2 0,2-2 8 0,-3-1-14 15,2 1-21-15,0-2 7 0,-2 1-7 0,-1-1 4 16,0 3 4-16,-1-2-4 0,2 3 10 0,-6 0-1 16,-6 7-1-16,13-11 5 0,-13 11-1 0,12-6-1 15,-12 6 4-15,9-7-2 0,-9 7-2 0,0 0-8 16,11-3 6-16,-11 3 9 0,0 0-7 0,0 0 3 16,0 0 1-16,0 0-4 0,15 13 9 0,-15-13 0 15,5 11 0-15,-3-4-1 0,-2-7 4 16,8 14 3-16,-3-6-6 0,-5-8 17 0,12 17-14 0,-6-8 0 0,2 0 19 15,-3-2-20-15,4 2 19 0,-9-9-4 16,15 12 2-16,-5-6-2 0,-4-1 1 0,6-1 8 16,-12-4-14-16,17 9 4 0,-4-7 7 0,1-1-4 15,-14-1-1-15,23 4-3 0,-11-4 2 0,-12 0 5 16,24-4-14-16,-10 3 5 0,1 0 5 0,-4-4-7 16,0 0 1-16,0 1-4 0,1-3 6 0,-2-1-6 15,-3 2-3-15,0-2-4 0,2-5-7 0,-3 6 2 16,0-1-8-16,-3 0 0 0,2-2 0 0,-3 3 3 15,1-6 7-15,-3 13-9 0,-3-16-3 0,1 6 1 16,-5-1 9-16,0 1-6 0,-1 1 8 0,-1-1-4 16,-2 2-1-16,0-1 4 0,-3 0 1 0,5 3 2 15,-4 0-4-15,1 1 5 0,0 0-2 0,-2 0-1 16,3 3 3-16,-4 0 1 0,15 2-2 0,-29-6-3 16,15 6 1-16,2 0 3 0,12 0-4 0,-25 0 3 15,11 4 2-15,14-4 3 0,-23 2-7 0,14 1 2 16,-1 2 1-16,10-5-1 0,-20 6 5 0,12-1 4 15,8-5-8-15,-11 11-3 0,2-5 3 16,9-6 7-16,-11 14-4 0,5-8 6 0,-2 3-4 0,8-9 1 16,-11 18 0-16,8-10 5 0,3-8-3 0,-5 16 2 15,5-16 1-15,-7 15 3 0,7-15 4 0,3 14-3 16,-3-14 8-16,3 14-5 0,-3-14 2 0,2 17 2 16,-2-17 1-16,12 13-2 0,-6-8 2 0,2 1-3 15,4 0-2-15,0-2-4 0,1 2 10 0,0-2-2 16,2 2-5-16,-4-4 6 0,6 1-3 0,-3-1 2 15,2-1-13-15,-1 1 3 0,-15-2 0 0,30-3-2 16,-19 1 5-16,6-2-3 0,-3-2 1 0,3 1 2 16,-3-1-9-16,1-4-15 0,-1-1 8 0,5 1-16 15,-6 1 2-15,-1-2 1 0,-1 1-1 0,-2-1-1 16,3 1 3-16,-2 2 12 0,-2 0-10 0,-1 2 3 16,2-5 1-16,-4 7 4 0,-3-2 1 0,-2 6-3 15,11-9 3-15,-10 4 7 0,-1 5-6 0,0 0 8 16,10-5-9-16,-10 5 5 0,0 0-2 0,0 0-7 15,0 0-2-15,0 0 3 0,0 0 0 0,0 0 0 16,0 0 6-16,0 0-2 0,0 0 8 0,0 0-5 16,-7 29 6-16,7-29 2 0,-3 17-2 0,3-10 8 15,-1 5-6-15,1-12 5 0,-3 17 0 0,3-9-1 16,0-8 4-16,3 16-3 0,-3-9 11 0,1 0-5 16,-1-7 14-16,5 12-8 0,-5-12 4 0,11 12 0 15,-11-12-1-15,12 6 0 0,-4-1-2 0,-8-5 3 16,21 4-9-16,-8-4 5 0,1 1 0 0,0-1 0 15,-14 0-7-15,30-5 3 0,-15 3 0 0,1-5-5 16,-2 2-5-16,7-3 1 0,-4 2-4 0,-1-4 5 16,1-1 1-16,-3 1-10 0,-1 3 4 0,-1-3 7 15,-1 2-3-15,0 2-4 0,0-1 3 0,-11 7-5 16,15-10 2-16,-15 10-9 0,7-6 4 0,-7 6 1 16,0 0 5-16,11-8-16 0,-11 8-1 0,0 0 0 15,0 0 4-15,0 0-8 0,0 0 8 0,0 0-4 16,13 22 2-16,-10-13 4 0,-3-9 3 0,3 24 0 15,-2-9 2-15,2 0-4 0,-2 4 5 0,-1 2-1 16,0-3 1-16,5 6 2 0,1-3 0 0,-4-1 5 16,2 1-3-16,2 1 7 0,0 0-4 0,-1-3 3 15,-3-4 2-15,2 6-6 0,4-4 7 0,-5 2-1 16,3-1-1-16,4-2-1 0,-10-2 4 0,8-1-6 16,-8-13 4-16,9 21 1 0,0-9 0 0,-4-2-7 15,-5-10 2-15,11 14 5 0,-11-14-5 0,6 12-1 16,-6-12 6-16,9 9-5 0,-9-9 3 0,0 0-1 15,0 0 2-15,8 15 3 0,-8-15-2 0,0 0 0 16,0 0-1-16,0 0-1 0,0 0-6 0,0 0-4 16,0 0 1-16,0 0-11 0,0 0-5 0,0 0-7 15,5-44-9-15,-5 44-13 0,-6-27-9 0,2 10-9 16,-5-1 4-16,9-3-13 0,-7 0 7 0,1-1-8 16,-2-2 8-16,2-6 6 0,-3 0 3 0,2 6 6 15,5-6 2-15,-1 5 3 0,3-6 7 16,-3 10 2-16,6-2-2 0,-3 1 7 0,4 1 3 0,-4 2 5 15,6-1 4-15,-2 5 5 0,0-5-3 0,1 6 15 16,0 0-6-16,1 2 2 0,1-1 7 0,0 1-3 16,2 0 2-16,-4-1 2 0,5 5 5 0,-5-3-1 15,7 3 2-15,-5 2 4 0,-7 6-2 0,12-11-1 16,-8 4 1-16,-4 7-6 0,17-7 7 0,-9 2-1 16,-8 5-2-16,0 0 8 0,15-8-5 0,-15 8-4 15,8-4 4-15,-8 4 6 0,0 0-8 0,14-3-4 16,-14 3 3-16,0 0-5 0,0 0 5 0,0 0-3 15,22 7 2-15,-22-7-6 0,8 10 7 0,-8-10-5 16,0 0 9-16,6 15-2 0,-6-15 4 0,2 14-1 16,-2-14-1-16,4 15-1 0,-4-15-5 0,2 17 9 15,-2-17-2-15,0 14-7 0,0-14 4 0,-1 16 4 16,1-16 3-16,-4 13-3 0,4-13-3 0,-8 18-1 16,2-11-1-16,-2 2 5 0,-1-2-4 0,-1 1-12 15,10-8-20-15,-18 11-14 0,6-4-22 0,-1-4-24 16,-1 1-33-16,1 0-41 0,13-4-49 0,-23 6-71 15,14-5-77-15,9-1-188 0,0 0-581 0,0 0 257 16</inkml:trace>
        </inkml:traceGroup>
        <inkml:traceGroup>
          <inkml:annotationXML>
            <emma:emma xmlns:emma="http://www.w3.org/2003/04/emma" version="1.0">
              <emma:interpretation id="{A819CA5C-1C51-4D14-B715-49D44AEC8AAC}" emma:medium="tactile" emma:mode="ink">
                <msink:context xmlns:msink="http://schemas.microsoft.com/ink/2010/main" type="inkWord" rotatedBoundingBox="14181,300 16986,305 16985,1066 14180,1061"/>
              </emma:interpretation>
            </emma:emma>
          </inkml:annotationXML>
          <inkml:trace contextRef="#ctx0" brushRef="#br0" timeOffset="19383.1609">12823-1415 20 0,'0'0'216'0,"0"0"-7"0,11-2-9 16,-11 2-6-16,0 0-4 0,0 0-10 16,0 0-2-16,0 0-11 0,0 0-5 0,8-5-7 0,-8 5-8 15,0 0-6-15,0 0-8 0,0 0-13 0,0 0-8 16,0 0-10-16,0 0-5 0,0 0-16 0,0 0-7 16,0 0-7-16,0 0-1 0,0 0-8 15,0 0-9-15,0 0-8 0,0 0-3 0,0 0-4 16,0 0 1-16,0 0-11 0,-32 5 0 0,32-5-1 0,-22 2-1 15,10-3 0-15,1 2-5 0,-2 0-2 0,0 2 10 16,0-2-14-16,2 2-3 0,11-3 2 0,-19 2 0 16,11-2-2-16,-3 3-2 0,11-3 5 15,-17 3-6-15,8 0 2 0,-1-2 0 0,2 1-5 0,8-2 6 16,-17 7-7-16,9-2 2 0,-1-2-2 0,9-3 4 16,-13 5-2-16,8-1-3 0,5-4-2 0,-11 6 8 15,11-6-3-15,-11 6-2 0,11-6 1 0,-6 6 4 16,6-6 3-16,-7 5 0 0,7-5-5 0,0 0 10 15,-5 8-16-15,5-8 2 0,-4 8 1 0,4-8 2 16,0 0 1-16,0 0 0 0,0 0 2 0,0 0 8 16,5 15 2-16,-5-15-1 0,9 4 2 0,-9-4 8 15,13 6-8-15,-7-3 0 0,1 0 0 0,4-2 1 16,-1 3-1-16,3 0 4 0,0-2-5 0,1 0-1 16,-1 2-1-16,2-2 3 0,-2 2-2 0,1-2-1 15,2 1-3-15,-2 0 2 0,-1-2 1 0,3 1-2 16,-3 0-6-16,-1 1 6 0,-1 1-7 0,-1-3 12 15,-2 0-12-15,2 3-4 0,-10-4 2 0,13 2 1 16,-4 0-4-16,-9-2-2 0,12 2 7 0,-12-2-6 16,9 4 0-16,-9-4 0 0,9 5-1 0,-9-5-1 15,0 0 3-15,10 3 3 0,-10-3-3 0,4 5 0 16,-4-5-1-16,0 0 0 0,5 7 1 0,-5-7-1 16,0 0 1-16,5 6-3 0,-5-6 1 0,0 0 4 15,6 8-2-15,-6-8 11 0,0 0-11 0,3 10 0 16,-3-10 0-16,0 0-1 0,0 10 2 0,0-10-1 15,0 0-5-15,0 0 8 0,-5 15 0 0,5-15 1 16,-6 9-8-16,6-9 3 0,-9 6 7 0,6 0 15 16,3-6-19-16,-14 9 3 0,7-6-2 0,0 0 0 15,7-3 0-15,-17 4 14 0,7 1-15 0,2-2 0 16,-2-1 1-16,1 0 3 0,9-2-2 0,-19 5 0 16,9-4-1-16,1-1 0 0,-3 2 5 0,-2-2-2 15,14 0 6-15,-18 0-12 0,8 0 9 0,10 0-10 16,-18-2 6-16,18 2 1 0,-17 0 0 0,17 0 0 15,-13-1 2-15,13 1-7 0,-13-2 1 0,13 2 4 16,0 0-8-16,-14-1 2 0,14 1 1 0,0 0 0 16,-9-3 0-16,9 3 0 0,0 0 2 0,0 0-17 15,0 0-7-15,-10-3-11 0,10 3-9 0,0 0-9 16,0 0-20-16,0 0-20 0,-7-8-21 0,7 8-25 16,0 0-33-16,0 0-37 0,0 0-23 0,0-10-60 15,0 10-164-15,0 0-489 0,0 0 218 0</inkml:trace>
          <inkml:trace contextRef="#ctx0" brushRef="#br0" timeOffset="20279.6771">13120-1254 159 0,'0'0'187'0,"0"0"-14"0,0 0-15 16,0 0-3-16,0 0-6 0,-38 8-9 0,38-8-2 0,0 0-4 16,0 0 1-16,0 0-1 0,0 0 0 0,0 0-3 15,0 0 0-15,16 19 1 0,-16-19-8 0,6 8 0 16,-1-3-1-16,-5-5-8 0,12 6-1 0,-2-5-10 15,-1 0-8-15,6 0 0 0,-1-1-19 0,1 3 1 16,1-3 2-16,-2-3-9 0,3 6-17 0,0-6-5 16,-2 2 0-16,-1 0-10 0,2 0 3 0,-3-3-4 15,0-1-5-15,1 2 1 0,-7 0-4 0,5-2 0 16,-3 0 1-16,4 0 3 0,-6 3-4 0,2-4-4 16,-3 2-1-16,-6 4 0 0,10-11 0 15,-6 6-4-15,1 0 1 0,-5 5-10 0,6-13-2 0,-5 7 3 16,-1 6-3-16,2-12-1 0,-2 12 7 0,-5-12-8 15,5 12-8-15,-9-12 3 0,5 6-5 0,-6 0-6 16,1 0 3-16,1 2 5 0,-1-1 11 0,1 1-4 16,-2 2-9-16,-2-2-3 0,2 2 2 0,-3 2 6 15,0-2-11-15,-1 4 2 0,14-2-4 0,-19 2 3 16,6-1 6-16,1 2-3 0,-3-1 2 0,3 2 0 16,-1 1-2-16,-1-3 2 0,6 3-3 0,2 0 0 15,-6-1 2-15,6 1 1 0,-2-1 2 0,1 3-4 16,2-2 3-16,5-5-6 0,-7 10 8 0,1-3-9 15,6-7 8-15,-5 10-4 0,5-10 11 0,-1 10 4 16,1-10-11-16,0 11-3 0,0-11 3 0,5 9 10 16,0-3-1-16,2 0-7 0,3-3 3 0,-1 2 1 15,3 1 0-15,2-4 0 0,0 5 3 0,2-1-1 16,-2-1-7-16,1-3 4 0,1 2-7 0,-2-1 8 16,0-2-3-16,-2-1 5 0,2 2-2 0,0-4 2 15,-2 1-5-15,-3-2 2 0,1 0-1 0,3 2-1 16,-4-4 10-16,3 3-22 0,-4-4 2 0,3-1-3 15,-3 1-3-15,0-1-1 0,2-2-1 0,-3-3-1 16,3 5 0-16,-2-3 5 0,1 0-1 0,-3-1-4 16,-1 1 3-16,2 3 2 0,-2 0-1 0,-3 0 4 15,4 0 10-15,-6 7-12 0,6-11 4 0,-2 5 2 16,-4 6 5-16,0 0-3 0,6-9 0 0,-6 9-2 16,6-6 1-16,-6 6 3 0,0 0-9 0,0 0 1 15,0 0-3-15,0 0 11 0,0 0-6 0,0 0-2 16,0 0 9-16,0 0-6 0,0 0 4 0,0 0 0 15,0 25 7-15,0-25 8 0,-4 17-10 0,4-5 9 16,-2-3-1-16,2-9 7 0,0 21-7 0,0-12 4 16,2 1 7-16,-2 2-5 0,2-1 0 0,0-2-1 15,-1 1 5-15,0 0-3 0,3-3 3 0,0 6-7 16,-1-5 3-16,0-2-16 0,0 4 13 0,2-5-3 16,0 3-19-16,-5-8-23 0,8 12-29 0,-3-6-26 15,3 0-30-15,-8-6-28 0,13 5-32 0,-7-2-30 16,-6-3-46-16,17-2-271 0,-17 2-565 0,17-3 251 15</inkml:trace>
          <inkml:trace contextRef="#ctx0" brushRef="#br0" timeOffset="21347.1764">13902-1363 19 0,'0'0'259'0,"0"0"-11"0,0 0-3 0,0 0-17 16,4-8-24-16,-4 8-11 0,0 0-21 0,0 0-15 16,0 0-16-16,0 0-14 0,0 0-16 0,0 0-8 15,0 0-9-15,0 0-11 0,0 0-6 0,0 0-6 16,-31 12-6-16,25-10-3 0,-1 5-4 0,-1-1-2 16,1 2-5-16,-2 1 6 0,1-4 0 0,2 3-1 15,0 0-10-15,0 2-9 0,1-2 4 16,1-1 5-16,0 0-4 0,0 1-1 0,2 2 0 0,0 2 5 15,0-3 1-15,2-9 1 0,0 16 3 0,2-5-5 16,1-2 4-16,2-2 0 0,0 2 16 0,2-3-22 16,3 2 13-16,-1 1-17 0,3-2 2 0,2-2-1 15,-3 0-7-15,2 1-3 0,3-4 5 0,-3 4-5 16,2-1-2-16,-2-5-7 0,-13 0-3 16,29 1-2-16,-14-2 4 0,6-2-6 0,-7 1-2 0,3-4-12 15,-4 2-9-15,3-2-15 0,2-7-23 0,6 2-11 16,-9-3-13-16,3 1-17 0,0-4-1 15,-2 1-7-15,-3-3-4 0,4 1 4 0,-6 2 13 16,3-1 3-16,-1-3 6 0,-5 1 7 0,-3 4 6 0,0-7 11 16,1 2 1-16,-4 0 12 0,2-1 10 0,-3 1 12 15,1 0 6-15,2 1 2 0,-3 3 7 0,0 3 7 16,2-7 5-16,-1 4 5 0,-2 5 4 0,3-2 6 16,-3 2 0-16,0-2 0 0,1 1 7 15,-1 3 4-15,1-2 0 0,-1 11-2 0,3-13 7 16,-3 13 7-16,0-11-6 0,0 11-2 0,0 0-7 0,0 0-5 15,-3-13-2-15,3 13-6 0,0 0-5 0,0 0-8 16,0 0-2-16,0 0 1 0,0 0-3 16,0 0-3-16,0 0 1 0,0 0 1 0,0 0 3 0,0 0-4 15,-11 32-1-15,10-19 2 0,-3-1-3 0,1 4 3 16,-1-1 6-16,-1 3 6 0,2 3 4 0,1-2 0 16,-2 2 7-16,1-1-5 0,3 2 6 0,0-1-1 15,-1 3 0-15,1-6 4 0,1 1 3 0,-1-6-5 16,3 3-2-16,-2 3-2 0,4-8 4 0,-2 5 1 15,2-4 3-15,-4 3-6 0,5 0-4 16,-1-6 7-16,1 3-2 0,2-2-6 0,-4 2 4 0,5-3-2 16,-1 1-3-16,-2-5 0 0,3 5 1 0,-9-10-4 15,20 12-1-15,-9-7 0 0,3 1 3 0,-1-3-7 16,-1-1 3-16,1 0 0 0,2-2 1 0,-15 0-5 16,29-3-2-16,-16 2-1 0,2-2-5 0,-3-3-1 15,1 1-4-15,-2-1 4 0,4-1-1 16,-6-2-1-16,0 0 7 0,1 1-5 0,-4 1 1 0,1 0-3 15,-1 2-1-15,-6 5 1 0,8-10-2 0,-3 5-3 16,-5 5 9-16,7-10-6 0,-7 10 6 0,7-5-2 16,-7 5 0-16,0 0 11 0,4-9 1 0,-4 9-9 15,0 0-8-15,0 0-4 0,0 0-1 16,0 0-6-16,0 0 2 0,0 0-1 0,0 0 4 0,0 0-1 16,0 0 2-16,0 0 4 0,0 0-5 0,0 0 5 15,-31 14-5-15,25-10-1 0,-3 2 1 0,1 1 2 16,2-3 3-16,0 3-2 0,6-7 2 0,-11 9 3 15,6-3 0-15,-1-3 0 0,6-3 5 16,-6 9-5-16,6-9 4 0,-5 9-3 0,5-9 4 16,-5 6 15-16,5-6 9 0,0 0-4 0,0 0 26 0,11 14 8 15,-2-10 4-15,3 0 1 0,1 1-6 0,0-3-2 16,4 2-4-16,-2-2-4 0,8 0 0 0,1 1-2 16,-2-3 0-16,1 0 0 0,-1-3-5 15,-5 3-6-15,7 0 0 0,-10-2-6 0,2 1 2 16,-3 0-8-16,1-3 2 0,-3 3-2 0,-1 0-5 0,-10 1-2 15,15-3-5-15,-15 3 2 0,12-2-18 0,-12 2-16 16,9-1-20-16,-9 1-31 0,0 0-35 0,0 0-29 16,9-3-26-16,-9 3-27 0,0 0-32 0,0 0-44 15,0 0-62-15,0 0-60 0,0 0-225 0,0 0-662 16,0 0 294-16</inkml:trace>
          <inkml:trace contextRef="#ctx0" brushRef="#br0" timeOffset="23668.1264">14548-1305 13 0,'0'0'237'16,"0"0"-12"-16,0 0-16 0,0 0-12 0,0 0-9 16,0 0-4-16,0 0-13 0,0 0-7 0,0 0-7 15,0 0-7-15,0 0-12 0,0 0-5 0,0 0-4 16,0 0-4-16,0 0-7 0,0 0-7 0,0 0-7 16,10-6-12-16,-10 6 0 0,0 0-4 0,0 0-4 15,0 0-1-15,0 0-9 0,4-9 2 0,-4 9-9 16,0 0-2-16,0 0-5 0,0 0-3 0,2-10-3 15,-2 10 0-15,0 0-6 0,5-6-6 0,-5 6-4 16,0 0 0-16,5-8 0 0,-5 8-5 16,0 0 2-16,5-9-9 0,-5 9 11 0,3-6-14 0,-3 6 1 15,5-8-3-15,-5 8-2 0,0 0-2 0,0 0 1 16,5-8 3-16,-5 8 5 0,0 0-3 0,0 0-3 16,0 0-3-16,0 0 5 0,0 0-4 0,4-8-7 15,-4 8 2-15,0 0 1 0,0 0-9 16,0 0 7-16,0 0-4 0,0 0-4 0,0 0-4 15,0 0 0-15,0 0-10 0,0 0 3 0,0 0 7 0,0 0-10 16,0 0 12-16,0 0-9 0,0 0 6 0,0 0-6 16,0 0 7-16,0 0-17 0,-11 30 15 0,11-30 5 15,-6 9-4-15,6-9 4 0,-6 9 0 0,2-3-3 16,4-6 5-16,-11 9 5 0,9-4 0 16,-3 1-7-16,-2-2-5 0,7-4 4 0,-10 11 4 15,3-7-2-15,-2 2-11 0,3 2-9 0,-1-3-30 0,1 0-35 16,1 1-37-16,5-6-54 0,-13 12-66 0,8-8-86 15,5-4-236-15,0 0-606 0,-11 12 269 16</inkml:trace>
          <inkml:trace contextRef="#ctx0" brushRef="#br0" timeOffset="22847.2141">14957-1853 137 0,'0'0'189'0,"0"0"0"0,0 0-12 0,0 0-2 16,0 0-8-16,0 0 20 0,0 0-7 0,0 0-13 16,0 0-9-16,0 0-10 0,0 0-9 0,0 0-13 15,0 0-9-15,0 0-16 0,0 0-7 0,0 0-12 16,0 0-7-16,0 0-9 0,0 0-6 0,0 0-7 15,0 0-6-15,0 0-9 0,0 0-7 0,0 0 5 16,0 0-2-16,0 0 3 0,0 0-1 0,0 0 3 16,16 21 2-16,-16-21 1 0,5 9 0 0,0-2 3 15,2-2-3-15,-2 3 6 0,4-2-2 0,-1 2-2 16,1 0-3-16,2 2 0 0,-3-1-1 0,5 0-2 16,-1 0-4-16,-2 2 5 0,2-3-4 0,-1 0-2 15,3 3-5-15,-1-1-1 0,-2 1-3 0,-2-3-1 16,6 7-10-16,1-6 9 0,-1 3 1 0,-3-2-3 15,-2 0 0-15,4-2-5 0,-1 3 0 0,-2-2-3 16,-2 3 6-16,0-3-4 0,1 3-1 0,-1 1-2 16,-3-5 1-16,4 5-15 0,-4-4 17 0,0 7 2 15,-2-5-6-15,1 2 1 0,-2 1 3 16,0 0-3-16,-1 1 5 0,3-2-4 0,-3 1-6 0,-2-1 11 16,2 3 2-16,-2-16 1 0,-2 34-8 0,0-19 0 15,1 0 4-15,-2-2 3 0,0 2 6 0,0-3 1 16,0 3-18-16,-2 0 21 0,1-3 2 0,-1 2-1 15,5-14 7-15,-6 20 0 0,3-9-2 0,3-11-1 16,-8 15 6-16,8-15-3 0,-3 13 2 0,3-13-3 16,-6 11 0-16,6-11-7 0,-5 9 1 0,5-9 2 15,0 0-1-15,-5 13-3 0,5-13-1 0,0 0-3 16,-4 9-1-16,4-9 0 0,0 0 4 0,0 0-7 16,0 0 3-16,0 0-3 0,-6 9-4 0,6-9 4 15,0 0-6-15,0 0 2 0,0 0-2 16,0 0-2-16,0 0 0 0,0 0-1 0,0 0 3 0,0 0-1 15,0 0 0-15,0 0 1 0,0 0-4 0,0 0-1 16,0 0 0-16,0 0-1 0,0 0-13 0,0 0-16 16,0 0-13-16,0 0-35 0,6 16-51 0,-6-16-49 15,0 0-73-15,0 0-119 0,0 0-351 0,0 0-771 16,0 0 341-16</inkml:trace>
        </inkml:traceGroup>
        <inkml:traceGroup>
          <inkml:annotationXML>
            <emma:emma xmlns:emma="http://www.w3.org/2003/04/emma" version="1.0">
              <emma:interpretation id="{0D3F39E2-D907-43D2-9DC1-107D6DA8D6BC}" emma:medium="tactile" emma:mode="ink">
                <msink:context xmlns:msink="http://schemas.microsoft.com/ink/2010/main" type="inkWord" rotatedBoundingBox="17299,183 21567,191 21565,1233 17297,1226"/>
              </emma:interpretation>
            </emma:emma>
          </inkml:annotationXML>
          <inkml:trace contextRef="#ctx0" brushRef="#br0" timeOffset="25436.0135">15694-1739 180 0,'-7'-9'242'16,"2"2"-13"-16,5 7-12 0,-10-14-11 0,8 8-6 16,2 6-10-16,-6-7 17 0,6 7-17 0,-5-7-15 15,5 7-6-15,0 0-12 0,0 0-17 0,-4-8-13 16,4 8 0-16,0 0-14 0,0 0-15 0,0 0-8 15,22-6-12-15,-12 6-9 0,4 0-8 0,10 5 1 16,-1-3-14-16,4 2 0 0,0-1-8 0,8 5 1 16,2 2-2-16,2-4-8 0,-3 4 2 0,3-3-5 15,-3 2 0-15,0 1-2 0,-1-1-4 0,-4 3-3 16,-6-5-1-16,1 4-2 0,-5-4-2 0,0 2 1 16,-4-3-2-16,-2 0-3 0,-3 0-3 0,1 0 3 15,-1-1-5-15,-3-1 1 0,-9-4-1 0,13 12 0 16,-3-2-7-16,-8-4 3 0,-2-6-8 0,11 11 10 15,-7-2 0-15,-4-9 2 0,7 12 2 0,-7-12 0 16,6 19-4-16,-6-11-4 0,0-8 5 0,0 16-2 16,0-16 2-16,-4 14 9 0,4-14-8 0,-7 14-1 15,7-14 3-15,-9 12-2 0,-1-5 4 0,-2 0-1 16,1-1 2-16,-1-2-1 0,-2 1-2 0,0-2-9 16,-2-1 6-16,2 0 4 0,-2 3 0 0,3-3-4 15,-2 3 0-15,3-4-2 0,2 1 0 0,-2 2 0 16,12-4 3-16,-16 2-24 0,8 2-23 0,8-4-30 15,-16 5-28-15,16-5-46 0,0 0-34 0,-18 4-43 16,13-2-62-16,5-2-204 0,0 0-529 0,-6 11 234 16</inkml:trace>
          <inkml:trace contextRef="#ctx0" brushRef="#br0" timeOffset="24908.7708">16063-1608 54 0,'0'0'280'0,"0"0"-7"0,0 0-12 15,0 0-9-15,0 0-16 0,0 0-12 0,4-8-18 16,-4 8-18-16,0 0-13 0,0 0-24 0,0 0-15 0,0 0-16 16,0 0-19-16,0 0-5 0,0 0-11 0,0 0-7 15,0 0-8-15,2 27-5 0,-2-27-4 0,3 23 0 16,-2-2 1-16,0-7 1 0,-1 6 0 15,2 0-3-15,-2 2-7 0,0 0-1 0,0-1-8 16,-2 0 4-16,2 0-6 0,-1 0 0 0,-3 1 3 0,4-1-3 16,0-2-4-16,-1-4-2 0,1 5 0 0,0-4-10 15,-1-1 2-15,1 0-3 0,-3-2-4 0,3 2 3 16,0-3-1-16,-1 2 3 0,1-1-7 0,0 1 5 16,4-2-3-16,-3-2-16 0,0 2-2 15,2-3-43-15,-3-9-31 0,1 15-32 0,2-9-31 0,-3-6-43 16,0 0-33-16,4 17-60 0,-4-17-254 0,0 0-567 15,0 0 252-15</inkml:trace>
          <inkml:trace contextRef="#ctx0" brushRef="#br0" timeOffset="26179.0423">16421-1207 197 0,'10'2'252'0,"-10"-2"-18"0,9 6-19 16,-9-6-13-16,8 1-17 0,-8-1-12 0,10 8-10 16,-5-3-8-16,-5-5-8 0,8 10-10 0,-3-1-13 15,0-3-4-15,0 1-11 0,-3 1-7 0,2 0-11 16,2 2-5-16,-1 0-1 0,-2-1-11 15,1-1-2-15,1-1-5 0,-5-7-5 0,1 14-5 0,3-8-3 16,-4-6-2-16,1 8-7 0,-1-8-3 0,5 7 3 16,-5-7-9-16,0 0 3 0,3 7-3 0,-3-7 12 15,0 0-4-15,0 0 12 0,0 0 4 0,0 0 13 16,0 0-6-16,0 0 29 0,0 0-3 0,0 0-3 16,0 0-10-16,0 0-4 0,0 0-9 0,0 0 0 15,0 0-18-15,10-27 6 0,-10 27-10 0,9-20-2 16,-5 10-9-16,7-2-1 0,-7 0-4 0,3 0 1 15,4-2-10-15,4 0 3 0,-3 3-9 0,-1 1-8 16,1-2 0-16,2 4-6 0,0-2-21 0,-1 4-13 16,0-3-6-16,3 7-4 0,-3-4-12 0,0 4-8 15,-2 0 4-15,3 2 0 0,-1 2 3 16,-1-2-1-16,-2 2 3 0,-2 0 5 0,1 2 7 16,-1 1 4-16,1-3 4 0,-4 3 2 0,1 3 5 0,1-5-1 15,-1 3 8-15,0 3-2 0,0 0 11 0,-1-3-4 16,2 1 0-16,-2 1 7 0,3 0 4 0,1 3 8 15,-3-6 2-15,4 5 7 0,2-1 8 0,-2-1 5 16,2 0-2-16,1 0 0 0,5 1 3 0,-5-2-18 16,8 1 16-16,-5-5-7 0,6 3 6 15,-8-2 6-15,3-1-6 0,0 0-5 0,1-1-12 0,-1 0 13 16,1-1-1-16,-3-1 2 0,0 0-3 0,-1 0 7 16,0 1-8-16,-14-1-12 0,23-6 8 0,-14 3-13 15,-9 3 12-15,18-7-5 0,-11 2 2 0,-7 5-4 16,14-12-2-16,-7 2-10 0,-2 3-12 0,-4-1 9 15,-1 8 1-15,0-17 1 0,-1 5-3 16,1 12 7-16,-5-17-6 0,-2 6-1 0,3 2 2 0,-4 3 2 16,-4-4-3-16,0 4 3 0,0-3-3 0,-1 3 6 15,1 3-16-15,-4-4 19 0,-1 5-1 0,0-2-3 16,1 2 2-16,0 2-3 0,-1 0 0 16,1 0 5-16,-1 2-3 0,1-1-4 0,2 3-10 15,-1-2-10-15,-1 1-8 0,4 2-14 0,3 0-14 16,0 1-24-16,3-5-16 0,-1 3-18 0,7-4-20 0,-10 10-16 15,10-10-25-15,-1 7-25 0,1-7-70 0,0 0-153 16,0 0-468-16,0 0 207 0</inkml:trace>
          <inkml:trace contextRef="#ctx0" brushRef="#br0" timeOffset="26756.9174">17459-1508 223 0,'0'0'212'16,"0"0"-20"-16,0 0-17 0,0 0-12 0,0 0-16 16,0 0-6-16,0 0 2 0,9 37-4 0,-9-37-1 15,-5 27-7-15,6-14-3 0,-2 7-8 0,2 1 0 16,-2 1-9-16,2-2-2 0,-1 2-12 0,1-1-7 15,-1 0-6-15,4 2-8 0,-2-4 1 0,-1 0-4 16,1-4-6-16,0 1-5 0,-1-1-6 0,2-3-3 16,-2-3-3-16,0-1-4 0,2 5-1 0,-3-5-5 15,2-1-2-15,-2-7-5 0,2 9-3 0,-2-9 4 16,4 8-3-16,-4-8-3 0,0 0 21 0,3 8-6 16,-3-8-5-16,0 0-4 0,0 0-6 0,20-4-1 15,-20 4-2-15,13-9 0 0,-4 3-4 0,4-1-4 16,-2-3-3-16,1 2-2 0,2-3-10 0,0 2-4 15,2-1-10-15,2-2 3 0,-5 2-3 0,2 2 5 16,-2 0 0-16,0 1-8 0,1-2 9 0,-2 5 1 16,0-1-1-16,-2 3 0 0,-4-2-2 0,5 2-1 15,-11 2 4-15,13-4-5 0,-13 4-1 0,12 0 2 16,-12 0 2-16,11 4 1 0,-11-4 2 0,11 8 0 16,-4 1 7-16,-2-3-1 0,0 5 1 0,0-3 7 15,1 4 0-15,-4 2-2 0,3-2 2 0,-1 0 3 16,-3 1-2-16,2 1 6 0,0-3-2 0,-3-1 2 15,0-2 7-15,0-8-9 0,-3 19 7 0,0-11-3 16,-2 0 1-16,0-1-3 0,-3-1 1 0,-2-1-1 16,-2-1 6-16,2 0-2 0,-2 2-4 0,0-5 6 15,0 0-11-15,-2 2 4 0,1-3-9 0,13 0-7 16,-20-3-19-16,20 3-19 0,-15-1-32 0,9-1-36 16,6 2-57-16,0 0-67 0,-17-10-87 0,17 10-204 15,-5-11-565-15,5 11 251 0</inkml:trace>
          <inkml:trace contextRef="#ctx0" brushRef="#br0" timeOffset="28721.6066">17935-1015 317 0,'12'-2'313'0,"-12"2"-23"16,0 0-23-16,0 0-24 0,17-7-9 0,-11 5-12 15,-6 2-11-15,15-9-5 0,-8 5-12 0,5-2-15 16,-4 4-3-16,2-7-4 0,0 3-12 0,2-3-13 16,0 1-27-16,-1-5 4 0,7 2-10 15,-1-2-8-15,-4 2-7 0,4-5-13 0,-7 3-9 0,2-3-6 16,-1-2-7-16,1 2-13 0,0-4-5 0,-1-2-4 16,1 1-12-16,3-9-2 0,-4 0-14 0,-4 6-10 15,0-9-11-15,4-1-9 0,-4 1 4 0,-2 1-6 16,4-1-2-16,-6 0 3 0,-1 11 4 15,1-13-6-15,-2 6 8 0,2 5-5 0,-6-7 6 0,2 10-2 16,0-4 0-16,-3 4-3 0,2 0 7 0,-1-1 0 16,-1 1-3-16,-1 6-8 0,-1-6 13 0,1 8 2 15,-3-5-4-15,3 3 1 0,-2 3-2 0,0 1 4 16,1 1-14-16,0 1 10 0,1 3 6 16,-1 1-5-16,6 5 1 0,-13-10-2 0,5 8-3 0,8 2 4 15,-17 2-3-15,17-2-1 0,-19 3 6 0,7 3-5 16,1-3 4-16,-1 9 1 0,3-4-1 0,-3 2 3 15,-2 7 0-15,1-2-1 0,2 4-1 0,-2-3-3 16,2 5 1-16,-3 0 4 0,7-1-1 0,-4 2 7 16,3 9-2-16,2-10 3 0,-3 13-5 0,4-4 2 15,4-8 0-15,1 11 4 0,0-7-2 0,1-2 10 16,-1 7-11-16,5-1 1 0,4 1 4 0,-1 2 1 16,2-3-1-16,-3-6-4 0,0-2 1 0,7 5-2 15,-3-6 5-15,-2 0 4 0,1 0 1 16,3 0-1-16,1-2 0 0,3 2-4 0,-4-5 4 15,3 1 1-15,-2-1-1 0,-3-4 7 0,2 2-6 0,1-4 6 16,1 5-1-16,-1-6 1 0,0 3 3 0,0-8-11 16,0 2 7-16,1 0 2 0,-2 2 7 0,0-3-5 15,1 0-3-15,-3-3-1 0,-2-1-1 0,2 2 1 16,-11-3-1-16,23 0 4 0,-11 0 2 16,-12 0-11-16,23 0 7 0,-12-4-7 0,1-2 15 15,0 1-9-15,-12 5-5 0,22-12 2 0,-12 2-25 0,3 1 26 16,-3-2-4-16,-3 1 0 0,0-2-10 0,1 0-1 15,0 0-9-15,-2-2-11 0,0 1 6 0,0-1 1 16,-1 3-18-16,-1 0 18 0,1 0 2 16,-3 0-5-16,-1 1 4 0,-1 10 0 0,0 0 3 15,0 0-5-15,-5-26 4 0,5 26-3 0,-8-9 0 16,8 9 5-16,0 0-8 0,-16-8 2 0,10 8-1 0,6 0 1 16,-17 0 5-16,17 0 3 0,-18 6-3 0,10-1 1 15,-1 1-4-15,-1 3 6 0,2-1-7 16,-1 1 2-16,1 2 7 0,1 0 0 0,-2 1 0 15,3 2-1-15,1 2 3 0,3-3 0 0,-2 1-2 16,1 2 3-16,3-3 5 0,-2 0 1 0,4 0-1 16,0-1 2-16,3 1 5 0,1-3 0 0,1 1 10 15,-1-3-4-15,4 2 11 0,2-1-7 0,4 0 6 16,-4-2-22-16,5-2 19 0,-4-2 0 0,9 4 4 16,-6-2-1-16,-1-2-12 0,1 0-3 0,0-1 11 15,0-2-13-15,-2 4 6 0,2-8 6 0,-2 4-13 16,1-2 1-16,1-3-5 0,-2 1 4 0,2-2-1 15,-2 1-4-15,0-2-1 0,-1 1 3 0,-2-6-16 16,2 6 16-16,-2-4-13 0,-1 4 10 0,-2-2-2 0,1 3 2 16,-4-3 1-16,1 3 6 0,0-1-3 15,-6 6 2-15,9-7-8 0,-9 7 3 0,5-5 2 16,-5 5 3-16,0 0 2 0,8-6-2 0,-8 6-6 16,0 0 10-16,0 0-15 0,0 0-1 0,0 0-10 15,0 0 6-15,0 0-2 0,0 0 3 0,0 0 4 16,0 0 0-16,0 0-7 0,6 17 5 0,-6-17-1 15,0 13 8-15,0-13-7 0,1 15 5 0,-1-6-7 16,2 2 9-16,-2-1 0 0,0-10-1 0,2 16 3 16,-1-8 2-16,-1-8 0 0,0 15 1 0,0-6-5 15,0-9 7-15,0 11-3 0,0-11 5 0,3 10-3 16,-3-10 0-16,3 8 9 0,-3-8-2 0,0 0-6 16,6 9 4-16,-6-9 1 0,3 5 8 0,-3-5 3 15,0 0 2-15,0 0-1 0,10 3-1 0,-10-3-1 16,0 0 2-16,0 0-7 0,17-6-2 0,-17 6 2 15,11-8-4-15,-5 3 3 0,0 0-5 0,1-2-4 16,3-4 2-16,0 1-5 0,1 0-3 0,-2-1-4 16,0-4-7-16,-2 4 0 0,4-3 1 0,-4 3 4 15,2 1-3-15,-1-2-2 0,1 3-2 0,-2-3 3 16,0 3 2-16,-1 1-6 0,-1-2 11 0,0 4-8 16,0 1 4-16,-5 5 3 0,10-7-1 0,-10 7-1 15,4-6-2-15,-4 6 2 0,0 0-2 0,5-9-4 16,-5 9 2-16,0 0-6 0,0 0-1 0,0 0 3 15,0 0-4-15,0 0 3 0,0 0 8 0,0 0-11 16,0 0 5-16,0 0 4 0,6 18-1 0,-6-18-7 16,0 15 18-16,0-15 3 0,0 15-13 0,0-6 4 15,1-2-2-15,-1-7 1 0,3 17 0 0,-3-10 6 16,0-7-1-16,5 15-15 0,-4-6 19 0,-1-9-1 16,5 10 2-16,-5-10 10 0,5 11-10 15,-5-11 1-15,5 9 3 0,-2-6 1 0,-3-3-4 0,10 9 6 16,-4-7-1-16,-6-2-4 0,12 4-2 0,-5-2 4 15,-7-2 1-15,12 3 0 0,-12-3 2 0,11 0-7 16,-11 0 2-16,14-1 5 0,-14 1-4 0,16-7 3 16,-7 4-4-16,1-2-8 0,-3-2 2 0,0-2-5 15,4 0-1-15,0-1-6 0,1-2-12 0,-2-2-12 16,1 2 6-16,2-3 12 0,-3 4 7 16,-1-2-1-16,1 3-2 0,6-3 8 0,-8 2 3 0,1-1-14 15,-2 3 10-15,-1 0-4 0,-6 9 11 0,10-12-25 16,-10 12 18-16,8-10 4 0,-8 10-2 0,6-6 4 15,-6 6 2-15,0 0-7 0,9-6-22 0,-9 6 22 16,0 0-5-16,0 0-3 0,0 0 2 0,0 0 4 16,0 0-6-16,0 0 6 0,0 0-2 0,0 0 7 15,7 18-2-15,-6-12-5 0,-1-6 4 0,4 15 3 16,-4-15 6-16,2 19-2 0,1-11 1 0,-1 5 4 16,-2-13 0-16,4 16 3 0,-4-16 0 0,6 17-6 15,-6-17 5-15,1 13 3 0,-1-13 3 16,6 12 2-16,-6-12 7 0,12 11-9 0,-6-5 5 0,-6-6 1 15,16 9-6-15,-6-5 0 0,-10-4-4 0,20 6 2 16,-8-1 0-16,-12-5 1 0,20 5-7 0,-7-5-2 16,-13 0-2-16,19-1-15 0,-19 1 18 0,19-7 1 15,-7 2-16-15,1-2-9 0,-1-2-5 0,-1 1 3 16,0 1-5-16,-1-2-13 0,-1 1 7 0,0-2 2 16,0 1 2-16,0 0-1 0,-2-2 7 0,0 4 1 15,-2 1-3-15,-5 6 11 0,9-12-7 0,-3 8 0 16,-6 4 3-16,7-6 8 0,-7 6-8 0,4-6 6 15,-4 6-13-15,0 0 9 0,8-7-23 0,-8 7 15 16,0 0 1-16,0 0 4 0,0 0-1 16,0 0 8-16,0 0-4 0,4 19 4 0,-4-19-2 15,-4 15-11-15,4-15 2 0,-5 18 20 0,5-7-1 0,0 2 11 16,0-2-1-16,0 0-1 0,-1-2 5 0,1-9 12 16,1 21-5-16,-1-21 6 0,2 16 2 0,-2-16 9 15,2 17-6-15,0-13 4 0,1 5 2 0,-1-2 1 16,-2-7-1-16,10 10 1 0,-5-5-4 0,0 1-6 15,-1-1-14-15,5-2 16 0,-3 3-1 0,1-4-9 16,-1 3 4-16,-6-5-11 0,17 6-13 16,-17-6-21-16,15 3-29 0,-8-3-41 0,-7 0-48 0,17-1-48 15,-17 1-51-15,13-5-73 0,-4 1-344 0,0-5-709 16,0-1 313-16</inkml:trace>
          <inkml:trace contextRef="#ctx0" brushRef="#br0" timeOffset="28950.8472">19900-1443 418 0,'0'0'435'0,"4"-20"-22"0,-4 14-27 0,0 6-31 15,2-8-27-15,-2 8-30 0,5-10-28 0,-1 4-23 16,-4 6-28-16,0 0-23 0,2-8-22 0,-2 8-21 15,0 0-27-15,0 0-29 0,0 0-32 0,0 0-48 0,0 0-59 16,0 0-47-16,0 0-49 0,0 0-54 16,3 33-87-16,-8-22-298 0,5-11-623 0,-11 14 276 0</inkml:trace>
          <inkml:trace contextRef="#ctx0" brushRef="#br0" timeOffset="30334.0536">17767-1048 101 0,'0'0'155'0,"0"0"-16"0,0 0 1 0,0 0-5 16,0 0-4-16,0 0-8 0,0 0-6 0,0 0-7 16,0 0-11-16,0 0-4 0,0 0-8 0,0 0 4 15,0 0-4-15,0 0-4 0,0 0-5 0,0 0 0 16,0 0-2-16,0 0 0 0,0 0-7 0,0 0 6 15,0 0-10-15,7-5 4 0,-7 5-5 0,0 0-2 16,0 0-4-16,0 0-1 0,0 0-7 0,0 0-2 16,0 0-4-16,0 0-5 0,0 0-2 0,0 0-3 15,0 0-5-15,0 0-6 0,0 0-1 0,0 0-3 16,0 0 0-16,0 0-2 0,0 0-5 0,0 0 1 16,0 0-3-16,0 0-1 0,0 0 7 0,0 0-10 15,0 0-2-15,-30 3 4 0,30-3-5 0,0 0 4 16,0 0-3-16,0 0 1 0,0 0 1 0,-17 2-4 15,17-2-1-15,0 0 2 0,0 0 2 0,-8 1-2 16,8-1 5-16,0 0-4 0,0 0-2 0,0 0-5 16,-14 3 8-16,14-3 0 0,0 0-2 0,0 0 1 15,-13 0-1-15,13 0 0 0,0 0-1 0,0 0-1 16,-13-4 7-16,13 4-2 0,0 0-5 0,-10-2 6 16,10 2-4-16,0 0-2 0,0 0 1 0,-17-5-1 15,11 1 1-15,6 4-2 0,-11-6 5 0,11 6-8 16,-7-3 3-16,7 3 1 0,-12-7-2 0,12 7-3 15,-10-3 3-15,5-3-4 0,5 6-8 0,-11-5-5 16,11 5-11-16,-9-6-11 0,9 6-15 0,0 0-25 16,0 0-23-16,0 0-46 0,-17-7-32 0,17 7-221 15,0 0-435-15,0 0 192 0</inkml:trace>
        </inkml:traceGroup>
      </inkml:traceGroup>
    </inkml:traceGroup>
    <inkml:traceGroup>
      <inkml:annotationXML>
        <emma:emma xmlns:emma="http://www.w3.org/2003/04/emma" version="1.0">
          <emma:interpretation id="{E2327773-0D23-43D9-8482-B931E3F45DE4}" emma:medium="tactile" emma:mode="ink">
            <msink:context xmlns:msink="http://schemas.microsoft.com/ink/2010/main" type="paragraph" rotatedBoundingBox="1577,1954 33142,1855 33158,6942 1593,70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83665CD-55D6-42D4-8927-B27C743BB86B}" emma:medium="tactile" emma:mode="ink">
              <msink:context xmlns:msink="http://schemas.microsoft.com/ink/2010/main" type="line" rotatedBoundingBox="1643,2068 30921,1805 30934,3193 1655,3456"/>
            </emma:interpretation>
          </emma:emma>
        </inkml:annotationXML>
        <inkml:traceGroup>
          <inkml:annotationXML>
            <emma:emma xmlns:emma="http://www.w3.org/2003/04/emma" version="1.0">
              <emma:interpretation id="{C1874969-9B51-4A08-817A-4E739A8837E6}" emma:medium="tactile" emma:mode="ink">
                <msink:context xmlns:msink="http://schemas.microsoft.com/ink/2010/main" type="inkWord" rotatedBoundingBox="1643,2151 2974,2139 2980,2740 1649,2752"/>
              </emma:interpretation>
            </emma:emma>
          </inkml:annotationXML>
          <inkml:trace contextRef="#ctx0" brushRef="#br0" timeOffset="139351.9748">0-4 5 0,'0'0'79'0,"0"0"-8"0,0 0 2 15,0 0-9-15,11-3 4 0,-11 3-3 0,0 0-2 16,0 0-8-16,0 0 4 0,0 0-5 0,0 0 5 16,0 0-4-16,0 0-4 0,0 0-3 0,0 0-8 15,0 0 2-15,0 0 1 0,0 0-7 0,0 0 3 16,0 0 0-16,0 0 1 0,0 0-1 0,0 0-1 16,0 0 1-16,0 0-4 0,0 0 8 0,0 0-2 15,0 0-1-15,0 0 11 0,0 0-9 0,0 0 3 16,0 0-3-16,0 0 0 0,0 0-1 0,0 0-7 15,0 0 5-15,0 0-5 0,0 0 0 0,0 0-3 16,0 0 1-16,0 0-5 0,0 0 7 0,0 0-6 0,0 0-3 16,0 0 3-16,0 0-2 0,0 0-4 15,0 0 1-15,0 0-5 0,0 0 2 0,0 0-3 16,0 0 3-16,0 0-4 0,0 0 3 0,0 0-6 16,0 0 2-16,0 0 0 0,0 0 1 0,0 0-1 15,0 0 0-15,0 0 1 0,0 0 1 0,0 0-2 0,0 0 5 16,0 0-2-16,0 0-2 0,0 0 0 0,0 0 1 15,0 0-3-15,0 0-3 0,0 0 2 0,0 0 3 16,0 0-7-16,0 0-1 0,0 0 0 16,0 0 0-16,0 0-2 0,0 0-4 0,0 0 4 15,0 0-1-15,0 0-1 0,0 0-1 0,0 0-1 16,11 9 2-16,-11-9-1 0,0 0-3 0,0 0 3 0,0 0-2 16,4 6 3-16,-4-6 2 0,0 0-3 15,0 0 0-15,5 7 2 0,-5-7-2 0,0 0-1 16,5 8 2-16,-5-8-1 0,0 0 2 0,4 9-1 0,-4-9 1 15,2 6 0-15,-2-6-2 0,3 9 3 0,-3-9-1 16,3 9 6-16,-3-9-5 0,0 0 2 0,3 12 2 16,-3-12-4-16,0 0 4 0,0 12-1 0,0-12-2 15,3 9 3-15,-3-9 1 0,4 7-1 16,-4-7 2-16,0 11-5 0,0-11 4 0,1 10-2 0,-1-10 1 16,0 11 0-16,0-11 2 0,4 13 0 0,-3-7 0 15,-1-6-2-15,4 12 3 0,-4-12-1 16,2 9 3-16,-2-9-3 0,0 15 1 0,0-15-2 0,3 10-1 15,-3-1 2-15,0-9 3 0,3 12-4 16,-2-3 3-16,-1-9-5 0,3 11 4 0,-3-4 2 0,0-7-1 16,0 15 3-16,0-5 1 0,0-10 0 0,0 11-1 15,1-1 1-15,-1-10 3 0,-1 14-5 0,1-14 0 16,-3 18-2-16,2-9 0 0,1-9 3 0,0 15-3 16,0-7-1-16,0-8 2 0,4 12-3 15,-4-12 1-15,-3 15 0 0,3-15 2 0,-1 11-4 0,1-11 3 16,-1 12-2-16,1-12 1 0,0 12-1 0,0-12-1 15,0 12 2-15,0-12-2 0,0 13-3 0,0-13 3 16,1 11 1-16,-1-11-4 0,-1 13 2 0,1-13 0 16,-2 8-2-16,2-8 1 0,0 11 1 0,0-11 2 15,0 0-6-15,0 10 2 0,0-10-1 0,0 0 0 16,2 11-2-16,-2-11 2 0,0 0-2 0,1 10-1 16,-1-10-1-16,0 0 6 0,0 0-1 0,0 0-4 15,0 0 2-15,0 0 2 0,0 0-4 0,0 10 3 16,0-10-2-16,0 0-2 0,0 0 3 0,0 0-1 15,0 0 2-15,0 0-3 0,0 0 0 0,0 0 2 16,0 0 0-16,0 0 1 0,0 0-4 0,0 0-2 16,0 0-10-16,0 0-23 0,0 0-32 0,0 0-37 15,0 0-48-15,0 0-53 0,-13 3-55 0,13-3-216 16,0 0-513-16,0 0 226 0</inkml:trace>
          <inkml:trace contextRef="#ctx0" brushRef="#br0" timeOffset="140484.4037">31 111 69 0,'0'0'173'0,"0"0"-4"0,0 0-5 0,0 0-9 16,-8-3-6-16,8 3-10 0,0 0-9 0,0 0-5 0,0 0-6 15,0 0-6-15,0 0-4 0,0 0-4 0,0 0-11 16,0 0-7-16,0 0-2 0,0 0-11 15,0 0-8-15,0 0-6 0,0 0-7 0,12-14-6 16,-12 14-1-16,15-5-5 0,-2 2 7 0,0 0-14 16,-3 0-1-16,1 3-3 0,3-5 3 0,1 2-4 0,1 3-1 15,-2-4-3-15,-1 3 2 0,4-1 0 0,-2 0-5 16,-2 2 1-16,1-1-1 0,-5 1-5 0,3-3 3 16,-12 3-3-16,19 0 0 0,-19 0-6 15,13 0 0-15,-13 0 0 0,12 3-4 0,-12-3 1 16,13 0-3-16,-13 0 0 0,10 5-2 0,-10-5 2 0,7 5 1 15,-7-5-3-15,6 8 4 0,-6-8-1 0,4 9 0 16,-4-9-1-16,3 10-1 0,-3-10 2 16,-3 11-1-16,3-11 0 0,-9 13 2 0,6-4 0 15,-2 0 0-15,-3-3-1 0,-1 3 3 0,2 0-3 16,-4-2 1-16,1 2 6 0,-2-4-9 0,2 1-1 0,-2 1 1 16,5 0 2-16,-2-3-1 0,1 0 0 0,0 1-2 15,-1 1 0-15,1-5 7 0,8-1-11 0,-14 7 3 16,14-7-4-16,-9 6 3 0,9-6 0 0,-5 2 0 15,5-2-3-15,0 0 11 0,0 0-13 16,-12 5 1-16,12-5 0 0,0 0-2 0,0 0 4 0,0 0-3 16,0 0-1-16,0 0 5 0,0 0 0 0,0 0 2 15,0 0-1-15,0 0 1 0,0 0-3 0,0 0 4 16,17 13-1-16,-17-13 0 0,13 1-3 0,-7 0 3 16,-6-1-3-16,16 1 1 0,-16-1 2 15,14 3-3-15,-5-2 0 0,-1 0 7 0,-8-1-3 0,13 4-6 16,-13-4 1-16,13 4 0 0,-7-2 0 15,2 1 0-15,-8-3 0 0,10 6-1 0,-3-3 2 0,-1 2 1 16,-1 2-3-16,-5-7 3 0,17 10-1 0,-12-5 2 16,-5-5 5-16,13 14-7 0,-1-9-1 15,-12-5 2-15,12 11-4 0,-6-4 5 0,2-1-3 0,-8-6 0 16,2 15 0-16,-2-15 0 0,12 11 2 0,-8-4 0 16,-4-7 2-16,6 12-2 0,-6-12 2 0,3 13-2 15,-3-13 4-15,8 14-7 0,-8-14 11 0,1 10-4 16,0-5-1-16,-1-5-2 0,0 0 0 15,0 0-1-15,0 22 4 0,0-22-2 0,0 0 1 0,-5 15 2 16,5-15 0-16,-6 11 10 0,6-11-7 0,-7 10 5 16,2-4-3-16,-2-1 9 0,7-5-14 0,-15 7 8 15,9-4-2-15,-5 1 3 0,3 1-5 0,8-5 4 16,-16 6 1-16,4-3-3 0,2 0 1 0,1 0 0 16,-3-2-4-16,0 1 1 0,2 3-1 0,-4-4-1 15,5 2 0-15,9-3 0 0,-18 3 0 0,9-3 2 16,9 0-3-16,-16 0 1 0,16 0-2 0,-11 1 3 15,11-1-4-15,0 0 5 0,-12 0-4 0,12 0 5 16,0 0-3-16,0 0 0 0,-12 3-3 0,12-3-8 16,0 0-11-16,0 0-16 0,0 0-28 0,0 0-25 15,0 0-32-15,0 0-22 0,0 0-33 0,0 0-26 16,0 0-59-16,0 0-129 0,0 0-417 0,34-19 186 16</inkml:trace>
          <inkml:trace contextRef="#ctx0" brushRef="#br0" timeOffset="141164.521">669 205 78 0,'0'0'262'0,"0"0"-16"0,0 0-19 0,-7-7-24 0,7 7-15 16,0 0-20-16,0 0-25 0,0 0-16 16,0 0-12-16,0 0-14 0,0 0-7 0,0 0-11 15,0 0-7-15,0 0-20 0,0 0-26 0,0 0-31 0,-5 21-30 16,5-21-46-16,0 0-38 0,8 22-53 0,-7-13-134 15,-1-9-325-15,3 12 145 0</inkml:trace>
          <inkml:trace contextRef="#ctx0" brushRef="#br0" timeOffset="140913.9772">644 374 131 0,'0'0'249'0,"0"0"-9"0,0 0-5 0,0 0-22 0,0 0-17 15,0 0-19-15,0 0-13 0,0 0-16 0,0 0-17 16,0 0-18-16,0 0-4 0,0 0-8 0,0 0-18 16,0 0-8-16,0 0-4 0,0 0 8 0,11 21-13 15,-11-21-1-15,1 10 8 0,0-3-2 0,3 1-10 16,-4-8-7-16,5 14 12 0,-4-5-6 0,1-3-5 15,-2-6 1-15,5 15-9 0,-1-9-1 0,-3 3-7 16,0 0-2-16,-1-9 4 0,4 12-6 0,-4-12 1 16,4 10-5-16,-3-2-1 0,-1-8-6 0,4 7 2 15,-4-7 2-15,4 11-6 0,-4-11-2 0,3 7-2 16,-3-7 2-16,1 9 9 0,-1-9-15 16,0 0 3-16,0 12-4 0,0-12 0 0,4 7-16 0,-4-7-10 15,0 0-24-15,2 12-26 0,-2-12-30 0,0 0-34 16,0 0-30-16,0 0-34 0,6 5-44 0,-6-5-234 15,0 0-506-15,0 0 224 0</inkml:trace>
          <inkml:trace contextRef="#ctx0" brushRef="#br0" timeOffset="141574.6431">852 437 132 0,'5'6'197'0,"-5"-6"-11"0,7 4-11 0,-7-4-3 16,5 6-10-16,-5-6-6 0,5 11-11 0,0-7-2 16,-1 2-13-16,-4-6-8 0,7 12-4 0,-2-7-4 15,-5-5-10-15,6 10-6 0,-3-4-9 0,-3-6 5 16,7 12-16-16,-3-6-5 0,2 0-8 16,-6-6-2-16,5 13-4 0,-1-8-8 0,-4-5-7 0,5 9 2 15,-5-9-9-15,6 7-2 0,-3-2-4 0,-3-5-2 16,0 0-2-16,6 7-2 0,-6-7-4 0,0 0 2 15,4 6-3-15,-4-6 4 0,0 0 1 0,0 0 4 16,0 0 19-16,0 0 2 0,0 0 15 0,0 0-1 16,0 0-9-16,0 0-7 0,0 0-4 15,0 0-3-15,16-22 1 0,-11 11-9 0,1 1-1 0,2-1-6 16,1-2 0-16,-1-1-4 0,7-5-1 0,-2 3-9 16,0 1 4-16,3 0-3 0,-1 0-1 0,1 0-5 15,-2 6-1-15,-1 0-2 0,0-2 4 16,1 1-2-16,-1 1-6 0,0 5 0 0,2-5 1 15,-2 6-8-15,-1-2-10 0,-2 3-18 0,3 1-20 0,-3 1-29 16,-10 0-25-16,25 2-25 0,-25-2-47 0,26 1-48 16,-13 3-271-16,-13-4-539 0,23 0 238 0</inkml:trace>
        </inkml:traceGroup>
        <inkml:traceGroup>
          <inkml:annotationXML>
            <emma:emma xmlns:emma="http://www.w3.org/2003/04/emma" version="1.0">
              <emma:interpretation id="{267E0FE5-54BE-487D-AE78-AE5F3445C2F1}" emma:medium="tactile" emma:mode="ink">
                <msink:context xmlns:msink="http://schemas.microsoft.com/ink/2010/main" type="inkWord" rotatedBoundingBox="3497,2223 5067,2208 5072,2764 3502,2779"/>
              </emma:interpretation>
            </emma:emma>
          </inkml:annotationXML>
          <inkml:trace contextRef="#ctx0" brushRef="#br0" timeOffset="142069.4011">1854 68 129 0,'0'0'206'0,"0"0"-10"16,0 0-14-16,0 0-9 0,0 0-20 15,0 0-13-15,0 0-16 0,8-3-13 0,-8 3-8 16,0 0-5-16,0 0-4 0,9 15-2 0,-9-15-7 0,3 13 3 15,0-5-4-15,-1 2 2 0,2 1-3 0,-2 0-4 16,2 5-1-16,-1-1-4 0,0-1-1 16,3 6 1-16,-4 0-3 0,3 0-7 0,-2-4-4 15,0-4-2-15,0 9-5 0,0-1-3 0,1-8-2 16,-2 9-3-16,1-5 9 0,0-2-16 0,-1-2 0 0,0 2-1 16,0-3-1-16,1 2 2 0,-2-5-12 0,0 5 4 15,-1-1-8-15,3-3 2 0,-3-9-8 0,1 17 11 16,0-8-10-16,-1-9-8 0,4 13-14 15,-4-13-21-15,-2 11-18 0,2-11-25 0,0 9-31 16,0-9-22-16,0 0-30 0,0 0-10 0,0 0-56 0,7 10-210 16,-7-10-464-16,0 0 205 0</inkml:trace>
          <inkml:trace contextRef="#ctx0" brushRef="#br0" timeOffset="142685.6009">2247 363 40 0,'0'0'216'0,"0"0"-12"16,0 0-8-16,0 0-7 0,0 0-12 0,0 0-14 15,0 0-16-15,0 0-10 0,0 0-15 16,0 0-2-16,0 0-7 0,0 0-6 0,0 0-3 16,-35 2-5-16,25 3-3 0,-3-1-9 0,0 2-5 15,-2-2-4-15,3-2-7 0,-1 1-8 0,-2 1-4 16,3 1-1-16,-1 1-4 0,1 1-4 0,0-1-3 15,2 2 4-15,-3-1-14 0,2-1 1 0,-1 2-3 0,4-2-4 16,-1 1-4-16,0 2-3 0,3-3 1 0,-2 1-6 16,3 0 0-16,-2-1-5 0,2 1 0 0,5-7 1 15,-6 11-2-15,2-5-1 0,4-6-2 0,-4 7 0 16,4-7 0-16,0 12-1 0,0-12-1 0,0 10 1 16,0-10 1-16,5 11 1 0,-5-11 1 0,6 7-1 15,0-2 0-15,3-2 0 0,-9-3-1 0,19 8-3 16,-5-7 3-16,0 2-1 0,-1-2-2 0,3-1 3 15,1 0-3-15,-2-1 1 0,1-1-6 0,-1 1-1 16,2 0-1-16,1-4-3 0,-1-1-1 0,0 1-6 16,2-2 1-16,-4 1 2 0,6-3-2 0,-8 0-1 15,0 0 4-15,0 5-1 0,6-7 1 0,-6 1 2 16,-3-2-1-16,2 3-1 0,-2 3 5 0,-1-2-1 16,1 3 3-16,-10 5 0 0,11-8 4 0,-11 8 1 15,9-9 3-15,-9 9-1 0,13-5 9 16,-13 5-1-16,0 0-1 0,8-7 5 0,-8 7-9 0,0 0-3 15,0 0-2-15,0 0-2 0,0 0-2 0,0 0-1 16,0 0-3-16,0 0 2 0,0 0-4 16,19 12 8-16,-19-12-3 0,4 11 2 0,-4-11 8 15,8 13-4-15,-8-13 11 0,8 13-13 0,-6-5 3 0,-2-8 3 16,9 13-1-16,-6-4 6 0,-3-9-1 0,9 12-1 16,-9-12-3-16,8 11 6 0,-2-4-5 0,0-1 1 15,-6-6-3-15,15 9 5 0,-9-4-6 0,-6-5-3 16,16 8-5-16,-12-3-14 0,-4-5-28 0,14 4-19 15,-9 1-36-15,-5-5-26 0,0 0-43 0,0 0-46 16,24-1-61-16,-24 1-181 0,11-10-491 0,-11 10 217 16</inkml:trace>
          <inkml:trace contextRef="#ctx0" brushRef="#br0" timeOffset="142876.746">2626 223 69 0,'0'0'254'0,"-2"-9"-17"0,2 9-16 0,0 0-29 16,-5-6-22-16,5 6-16 0,0 0-19 0,0 0-13 15,0 0-17-15,0 0-16 0,0 0-19 0,0 0-28 16,0 0-32-16,0 0-40 0,0 0-28 0,0 0-40 16,0 0-60-16,0 0-97 0,0 0-276 0,0 0 124 15</inkml:trace>
          <inkml:trace contextRef="#ctx0" brushRef="#br0" timeOffset="143648.3778">2952 265 125 0,'0'0'227'0,"0"0"-16"0,0 0-13 0,0 0-13 0,0 0-16 16,0 0-8-16,0 0-12 0,0 0-8 0,-30 1-10 16,30-1-14-16,-15 0-5 0,15 0-9 0,-18 2-9 15,8 1-5-15,10-3-12 0,-16 2-7 0,8 0-7 16,8-2-7-16,-16 2-3 0,16-2-5 16,-11 5-9-16,4 0-2 0,7-5-5 0,-7 5-5 0,7-5-1 15,-7 6-4-15,7-6-1 0,0 0-3 0,-8 5 0 16,8-5 4-16,0 0-11 0,-2 11 3 0,2-11-1 15,0 0-4-15,0 0 6 0,6 11 7 0,-6-11-11 16,11 7-2-16,-5-3-1 0,-6-4 1 16,14 2 2-16,-5 2-3 0,4-1 0 0,-4-2 0 0,0 2-1 15,-9-3 1-15,21 2-5 0,-11 2 1 0,-2-2 2 16,4 0-2-16,-3 2 2 0,0-3-2 0,0 3 0 16,-9-4-4-16,17 6 3 0,-11-6-1 15,0 4 2-15,-6-4-3 0,11 4-4 0,-11-4 3 0,8 8-1 16,-8-8-1-16,6 5 1 0,-6-5 1 0,3 6 1 15,-3-6 2-15,0 0 3 0,-3 12-4 0,3-12 3 16,-6 9 1-16,-1-3 0 0,-1-2 1 0,-1 1 0 16,2-1-1-16,-5 2 1 0,0-1-3 0,1 1 2 15,-1-2 1-15,0 2-1 0,-2-1-4 0,7-3 2 16,-4 3 1-16,3-2-5 0,-1 2 3 0,9-5-2 16,-11 3-1-16,11-3 1 0,-11 5-1 0,11-5 2 15,-7 4 0-15,7-4-1 0,0 0-3 0,0 0 0 16,-9 2 0-16,9-2-1 0,0 0-1 0,-7 5 2 15,7-5 2-15,0 0 0 0,0 0 1 0,0 0 2 16,0 0-2-16,0 0-3 0,0 0 0 0,22 5 0 16,-22-5 0-16,13 0 5 0,-13 0-10 0,17-2 4 15,-8 2 1-15,-9 0 10 0,14 0-4 0,-14 0 1 16,16 0-1-16,-16 0-8 0,12-3 0 0,-12 3 1 16,11 0 0-16,-11 0-2 0,0 0 3 0,17 3 4 15,-17-3 4-15,10 0 0 0,-10 0 0 0,12 2 2 16,-12-2 3-16,9 3 6 0,-9-3 1 0,9 4-1 15,-9-4 4-15,10 6 0 0,-4 0 0 0,-6-6-3 16,8 6 0-16,-3 0-2 0,1 0 3 0,-6-6-2 16,7 8 1-16,-2-4-3 0,1 2-2 0,-6-6-4 15,9 9 2-15,-6-4 2 0,-3-5-3 0,10 11 0 16,-5-9-13-16,-5-2-11 0,5 9-23 0,-5-9-11 16,0 0-30-16,5 7-15 0,-5-7-23 0,0 0-23 15,0 0-26-15,0 0-25 0,12 0-25 0,-12 0-179 16,0 0-426-16,0 0 188 0</inkml:trace>
          <inkml:trace contextRef="#ctx0" brushRef="#br0" timeOffset="143959.3475">3264 359 52 0,'0'0'249'0,"0"0"-10"0,0 0-23 16,0 0-18-16,0 0-19 0,0 0-20 0,0 0-13 15,0 0-16-15,0 0-5 0,0 0-5 0,0 0 0 16,0 0-4-16,0 0-1 0,16 15-3 0,-16-15-1 16,4 15-4-16,-4-15 0 0,2 16-5 0,2-9-3 15,-4-7-1-15,5 15 0 0,-5-15-2 0,4 16-2 16,0-10 0-16,-4-6-3 0,5 16 1 0,-5-16-6 16,8 15-4-16,-8-15 0 0,6 11-19 0,-2-2 3 15,-4-9 5-15,9 12-13 0,-9-12-11 0,4 10-1 16,-4-10-4-16,8 9-4 0,-8-9-5 0,0 0 3 15,8 12-8-15,-8-12-8 0,7 7 5 0,-7-7-31 16,0 0-28-16,0 0-32 0,4 10-20 0,-4-10-29 16,0 0-31-16,0 0-56 0,0 0-77 0,0 0-280 15,0 0-607-15,0 0 269 0</inkml:trace>
          <inkml:trace contextRef="#ctx0" brushRef="#br0" timeOffset="144141.8016">3417 158 33 0,'0'-15'336'16,"0"15"-19"-16,-3-11-23 0,3 11-25 0,5-12-26 15,-5 12-28-15,3-6-18 0,-3 6-23 0,0 0-22 16,0 0-23-16,2-9-26 0,-2 9-34 0,0 0-29 16,0 0-49-16,0 0-57 0,0 0-68 0,-28 11-74 15,28-11-151-15,-25 6-390 0,10-3 173 0</inkml:trace>
          <inkml:trace contextRef="#ctx0" brushRef="#br0" timeOffset="144865.501">2452 226 121 0,'0'0'251'16,"0"0"-12"-16,0 0-7 0,0 0-12 0,0 0-15 15,0 0-5-15,0 0-10 0,0 0-6 0,0 0-9 16,0 0-8-16,0 0-5 0,0 0-10 16,0 0-4-16,0 0-7 0,0 0 4 0,0 0-9 15,0 0-16-15,0 0-11 0,0 0-4 0,0 0-9 0,0 0-11 16,0 0-12-16,0 0 3 0,0 0-11 0,0 0-10 15,0 0-1-15,0 0-13 0,0 0-2 16,0 0-12-16,0 0 7 0,0 0-10 0,0 0-2 16,0 0-4-16,0 0 5 0,0 0-11 0,0 0 0 15,0 0-6-15,0 0-3 0,0 0 1 0,0 0 1 0,0 0 2 16,0 0 0-16,0 0 10 0,0 0-9 16,0 0-3-16,0 0 4 0,0 0-4 0,0 0 6 0,0 0-4 15,0 0 0-15,0 0-3 0,0 0 10 0,0 0 1 16,0 0-5-16,0 0 10 0,0 0 9 15,40-3 4-15,-40 3 3 0,0 0 6 0,0 0-8 0,9-6-17 16,-9 6 11-16,0 0-3 0,0 0 1 16,5-11-4-16,-5 11-2 0,0 0 0 0,0 0-1 0,0 0-15 15,5-9-13-15,-5 9-40 0,0 0-30 0,0 0-41 16,0 0-57-16,0 0-56 0,0 0-62 0,0 0-325 16,0 0-671-16,0 0 298 0</inkml:trace>
        </inkml:traceGroup>
        <inkml:traceGroup>
          <inkml:annotationXML>
            <emma:emma xmlns:emma="http://www.w3.org/2003/04/emma" version="1.0">
              <emma:interpretation id="{21587BA7-6032-4C24-AECF-FD69071C0296}" emma:medium="tactile" emma:mode="ink">
                <msink:context xmlns:msink="http://schemas.microsoft.com/ink/2010/main" type="inkWord" rotatedBoundingBox="5640,2132 10468,2089 10474,2756 5646,2799"/>
              </emma:interpretation>
            </emma:emma>
          </inkml:annotationXML>
          <inkml:trace contextRef="#ctx0" brushRef="#br0" timeOffset="150447.7424">4251 208 126 0,'0'0'165'0,"0"0"-3"0,0 0-16 0,0 0-8 16,0 0-12-16,0 0-3 0,0 0-9 0,0 0 1 0,0 0-4 15,0 0-16-15,0 0-6 0,0 0-3 16,0 0-2-16,0 0-5 0,0 0-4 0,0 0 0 15,0 0 1-15,0 0-3 0,0 0-3 0,0 0-5 16,0 0-4-16,0 0-7 0,0 0-1 0,0 0-5 0,0 0 9 16,0 0-5-16,0 0-5 0,0 0-5 0,0 0-3 15,0 0-5-15,0 0-3 0,0 0-3 0,0 0 0 16,0 0-7-16,-27-6 0 0,27 6-6 16,-13 0 7-16,13 0-11 0,-12-3-1 0,12 3 3 0,-15 0-3 15,15 0-1-15,-15 3 0 0,15-3-2 0,-18 0 0 16,9 0 1-16,9 0 1 0,-16 0 0 0,8 3-1 15,8-3 0-15,-17 3-2 0,8-3-1 0,9 0 1 16,-14 5-1-16,14-5-4 0,-17 0 2 0,11 4 2 16,6-4-2-16,-12 2 0 0,12-2-3 0,-12 4 0 15,6-1 3-15,6-3-2 0,-9 3 0 0,9-3 2 16,-8 4-6-16,8-4 1 0,0 0 2 0,-9 5 1 16,9-5-4-16,0 0 3 0,0 9 2 0,0-9-2 15,0 0 2-15,0 0-2 0,0 0-2 0,5 15 2 16,-5-15 2-16,9 5 1 0,-9-5 0 0,9 6 0 15,0-4 0-15,-1 0 0 0,1 2 0 0,4-2 0 16,-1 2 0-16,-1 1 2 0,2-3-3 0,-1-1 1 16,2 5 0-16,-2-3 0 0,-3 0-1 0,5 1-1 15,-6-1-2-15,1-2 6 0,4 3-4 0,-6-4 0 16,2 4-2-16,-9-4 2 0,17 5 1 0,-9-1-4 16,-2-1 2-16,2-1-1 0,-8-2-2 0,12 8 1 15,-8-4 4-15,-4-4-6 0,10 8 4 0,-5-4-1 16,0 3 1-16,-5-7 0 0,8 9 1 0,-4-4 0 15,0 2 0-15,-4-7 0 0,6 9 0 0,-3-3-1 16,-3-6 0-16,5 9-1 0,-5-9 2 0,5 9-2 16,-4 0 3-16,-1-9-2 0,6 7-1 0,-6-7 2 15,5 11-2-15,-5-11 4 0,1 6 0 0,-1-6 0 16,4 9-1-16,-4-9-1 0,0 0 0 0,0 0 1 16,1 10 1-16,-1-10-2 0,0 0 3 0,0 0 1 0,-5 14 0 15,5-14-1-15,-6 6 2 0,6-6 4 16,-7 8-3-16,1-4 4 0,6-4-1 0,-12 4 1 15,3-2 2-15,9-2-2 0,-18 4 1 0,5-2 1 0,4 1 0 16,-4-3 3-16,13 0-5 0,-24 0 1 16,8 0 2-16,3 0 1 0,3 0 0 0,-3 1-2 0,-1-1 0 15,2 0 4-15,-1-1-3 0,13 1 2 16,-18 0 0-16,8-2-1 0,10 2 2 0,-14-1-3 16,14 1 2-16,0 0-3 0,-15 0 4 0,15 0-4 15,-7-6 0-15,7 6-3 0,0 0-3 0,0 0 0 0,0 0-7 16,0 0-5-16,-7-5-12 0,7 5-14 0,0 0-18 15,0 0-12-15,0 0-15 0,0 0-17 0,14-19-23 16,-7 16-20-16,-7 3-18 0,15-5-24 16,-4 0-37-16,-4 3-183 0,4-3-432 0,0 1 192 0</inkml:trace>
          <inkml:trace contextRef="#ctx0" brushRef="#br0" timeOffset="150809.5677">4508 384 68 0,'0'0'205'0,"0"0"-10"15,0 0-13-15,0 0-6 0,14 6-6 0,-14-6-6 16,0 0-4-16,0 0 3 0,6 9-7 0,-3-3-4 16,-3-6-4-16,5 8-8 0,-3 1-7 0,-2-9-7 15,2 12-6-15,-2-12-7 0,8 12-4 0,-7-5-8 16,3 2-9-16,-4-9-9 0,8 11-6 0,-3-5-7 16,-4 0 0-16,4 3-11 0,-1-3-3 0,-4-6-8 15,7 15-2-15,-5-9-2 0,2 1-7 0,1 1-20 16,-5-8-20-16,2 11-28 0,1-6-23 0,-3-5-31 15,3 12-30-15,-3-12-22 0,4 7-24 0,-4-7-13 16,0 0-31-16,0 0-215 0,0 0-454 0,6 5 202 16</inkml:trace>
          <inkml:trace contextRef="#ctx0" brushRef="#br0" timeOffset="151187.5106">4784 441 84 0,'0'0'220'0,"12"-4"-12"0,-12 4-5 0,0 0-7 16,0 0-16-16,17 4-11 0,-17-4-5 0,11 0-16 16,-11 0-9-16,7 5 2 0,-7-5-16 0,11 8-10 0,-6-3-6 15,1 1-7-15,-6-6-7 0,9 10-7 0,-5-4-6 16,1 1-8-16,0-1-3 0,1 2-7 16,-2 0 0-16,0-3-8 0,1 2 0 0,0-1-6 15,-5-6-1-15,6 12-8 0,-6-12-3 0,6 7-3 16,-6-7 0-16,0 0-8 0,4 8-1 0,-4-8 6 0,5 5-5 15,-5-5-4-15,0 0 6 0,0 0 1 0,0 0 15 16,4 8 9-16,-4-8 17 0,0 0-3 16,0 0-7-16,0 0-11 0,0 0 1 0,0 0-8 15,9-26-4-15,-4 18-8 0,-2-1 1 0,2 2-8 0,-1-7 1 16,2 4 15-16,1-3-26 0,-1 2-1 0,4-1 3 16,1 0-3-16,-3-1-3 0,2 2-4 15,0-1 5-15,2 1-2 0,1-2 3 0,-2 4-12 16,2 2-8-16,1 0-19 0,-1 0-6 0,0 0-36 0,1 1-25 15,1 1-27-15,-1 1-31 0,-1-1-30 0,0 0-58 16,-2 3-79-16,1-6-163 0,0 3-521 0,-1 0 230 16</inkml:trace>
          <inkml:trace contextRef="#ctx0" brushRef="#br0" timeOffset="152019.7867">5370 480 72 0,'0'0'283'0,"-3"-10"-21"0,3 10-14 15,0 0-23-15,0 0-17 0,0 0-14 0,0 0-14 16,16-10-10-16,-9 9-9 0,-7 1-5 0,19-4-12 16,-6 1-11-16,0 0-14 0,2 0-9 0,2 0-12 15,0 1-12-15,1 2-4 0,5 0-9 0,-1 0-8 16,2-4-5-16,-2 1-10 0,-8 7-4 0,9 1-8 15,-1-5-9-15,-5 0-16 0,-3 0-13 0,5 3 0 16,-6-2-19-16,4 1-4 0,-4-2-9 0,-1 0-3 16,-2 0-3-16,-10 0 2 0,19 0-3 0,-11 0 2 15,-8 0 6-15,17 0 3 0,-17 0 8 0,13-2-3 16,-8-2 4-16,-5 4 2 0,13-2 4 0,-13 2 6 0,10-7 7 16,-10 7 10-16,10-1 10 0,-10 1 7 0,0 0 7 15,8-5 8-15,-8 5 0 0,0 0 0 16,0 0-1-16,7-3-4 0,-7 3-7 0,0 0 1 15,0 0-4-15,0 0-1 0,10 8 1 0,-10-8 2 0,5 13-3 16,-2-10 4-16,-3-3 1 0,4 18-4 16,-3-11 2-16,5 4 0 0,-2-5-2 0,-1 3-4 15,1-2 0-15,-3 2-3 0,3 0 2 0,-3 0-2 16,3-1-3-16,-4-8 1 0,5 15-14 0,-4-8-21 0,3 0-22 16,-4-7-30-16,4 11-32 0,-4-11-33 0,4 10-32 15,-4-10-54-15,8 2-62 0,-8-2-164 16,10 3-482-16,-10-3 214 0</inkml:trace>
          <inkml:trace contextRef="#ctx0" brushRef="#br0" timeOffset="151541.4399">5430 78 175 0,'0'0'270'15,"5"-4"-16"-15,-5 4-19 0,0 0-20 16,0 0-22-16,10-2-19 0,-10 2-16 0,0 0-14 16,0 0-3-16,0 0-14 0,12 12-6 0,-8-3-11 0,-2-3-2 15,4 3-8-15,-1 3-5 0,-1 0-6 0,-2 3 0 16,3 0-5-16,-1-1 2 0,3 3-5 0,-2-2 1 15,1 6-7-15,1-3-4 0,-2 2 4 0,1 0-11 16,1-5-3-16,-1 5-1 0,-2-6-1 0,3 6-5 16,-2-5-2-16,-3 3-7 0,2-3 11 0,0-2-19 15,0 1-3-15,1-2-6 0,0 0 2 0,-1 3-5 16,-1-4 2-16,2 2-5 0,-1-1 12 0,-3-6-15 16,0 4 1-16,5 1-4 0,-1-1-9 0,-4-3-11 15,3 3-22-15,-4-10-18 0,0 13-26 0,0-13-34 16,0 12-31-16,0-12-31 0,-1 12-40 0,1-12-44 15,0 0-267-15,0 0-558 0,-6 9 247 0</inkml:trace>
          <inkml:trace contextRef="#ctx0" brushRef="#br0" timeOffset="152465.7766">6152 468 234 0,'0'0'235'0,"0"0"-11"16,6 6-13-16,-6-6-12 0,7 6-11 0,-7-6-8 15,5 9-12-15,-5-9-8 0,5 9-11 0,-1-5-8 16,-4-4-16-16,6 10-5 0,-3-4-12 0,-3-6-2 16,5 11-9-16,-1-4-7 0,-4-7-7 0,6 7-7 15,-6-7-8-15,5 7-8 0,-5-7-2 0,3 7-8 16,-3-7 1-16,0 0-7 0,0 0 0 0,8 7-7 16,-8-7 4-16,0 0-7 0,0 0 3 0,8 3-4 15,-8-3-7-15,0 0 2 0,0 0 1 0,18-10-10 16,-13 5 0-16,1 0-1 0,3-2 0 0,0 0-6 15,2-1 0-15,-2 2-1 0,0-1 0 0,1-1 4 16,0 0-11-16,-2 3 0 0,-1-1 1 0,3-3-1 16,-5 3-2-16,2 1 5 0,-2 0 0 0,-5 5-5 15,9-6 1-15,-9 6 0 0,8-5 5 0,-8 5-9 16,0 0 0-16,0 0 3 0,11-2 0 0,-11 2 1 16,0 0-4-16,0 0 2 0,16 7 5 0,-16-7-4 15,5 11 1-15,-3-6 6 0,2 1 0 0,-4-6-3 16,5 15-5-16,-5-8 5 0,4-1 4 0,-1 2-4 15,-1 1-1-15,4-5 1 0,-5 7 1 0,-1-11-1 16,4 14-2-16,0-6-18 0,-4-8-20 0,2 10-19 16,-2-10-33-16,2 11-34 0,-2-11-24 0,5 9-43 15,-5-9-44-15,9 4-259 0,-9-4-532 0,11-3 236 16</inkml:trace>
          <inkml:trace contextRef="#ctx0" brushRef="#br0" timeOffset="154338.7464">6805 168 140 0,'1'-12'244'16,"-1"12"-19"-16,0 0-18 0,0 0-15 0,6-6-22 0,-6 6-14 15,0 0-14-15,0 0-11 0,0 0-10 16,0 0-7-16,0 0-8 0,12 14-5 0,-8-4-6 15,-2-1-8-15,1-3-4 0,1 7-3 0,0 3-5 16,0-3-2-16,0 6-5 0,0-3-5 0,0 4-2 0,0-2-2 16,-2 3 1-16,-1 0 1 0,5-2-5 15,-5-4 0-15,3 6-1 0,-2-6-1 0,4 0-6 16,-4-3 6-16,1 3-8 0,1-3 2 0,-2 1-3 16,2-2-1-16,-4-1-5 0,3 2-4 0,-1-5 4 0,1 1-5 15,-3-8-8-15,4 12 0 0,-4-12-1 16,5 9 3-16,-5-9-6 0,1 10-3 0,-1-10-2 15,0 0 0-15,0 0 4 0,1 9-2 0,-1-9 0 16,0 0 2-16,0 0 1 0,0 0-3 0,0 0-8 0,0 0 4 16,0 0-2-16,0 0-7 0,0 0 3 0,-24-13 0 15,16 7-5-15,-3 3 3 0,-2-2 3 16,-2 1-10-16,2 0 1 0,-1 1-1 0,0 1-3 16,-1-4-1-16,2 4 4 0,6 0-3 0,-7 0 1 0,1 2-2 15,13 0 1-15,-21 2 5 0,14-2 1 0,7 0-9 16,-17 4 1-16,10-1 2 0,7-3 0 0,-10 6-1 15,10-6 0-15,-8 9 2 0,8-9 1 0,-4 7-3 16,4-7 3-16,-5 10-3 0,5-10 6 0,0 0 4 16,9 16-7-16,-3-11 4 0,5-3 2 0,1 4-5 15,2-1 3-15,1 1 3 0,2-6 1 0,0 6 5 16,4-3-11-16,5-2-1 0,-2 2 4 0,1-1-5 16,-1-1 8-16,-3-2 9 0,1-1-13 0,1 2 1 15,-1-3 1-15,0-3-3 0,-5 2-3 0,2-2 4 16,-2 4-2-16,0-4-5 0,-1 2 2 0,-3-2 6 15,-1 1-1-15,-2 2-2 0,-2 0 6 0,1-1-5 16,-1 1-2-16,-8 3 0 0,11-6 1 0,-11 6-4 16,9-3 3-16,-9 3-4 0,8-5-4 0,-8 5 7 15,0 0-3-15,7-4-6 0,-7 4 5 0,0 0-3 16,0 0 1-16,0 0 1 0,14 6 3 0,-14-6-3 16,8 3 7-16,-8-3-5 0,10 3 3 0,-10-3 4 15,13 6-3-15,-3-3-2 0,-5 0 8 0,7 0 0 0,-4-2-4 16,3 1-1-16,4-1 1 0,-1 1 0 15,0-2 4-15,1 0-3 0,1 0 0 0,1 0-7 16,-2 0 2-16,-1-2-2 0,-1 1-1 0,2-5-5 16,-3 2 1-16,-1 1-2 0,-1-5-1 0,-2 2-4 15,2-1-1-15,2-4-7 0,-10 2-6 0,4-1 1 16,-3 2 2-16,-3 8 6 0,3-18-5 0,-6 8 7 16,3 10-2-16,-5-15 2 0,-1 9 0 0,3-2 5 15,-7-1-2-15,0 2 4 0,-1 4 0 0,0-3 2 0,-1 2-2 16,-3 2 2-16,3-1-1 0,-5 3 3 15,6 4-3-15,-2-3 4 0,-3 0 0 0,8 5 1 16,-5-5-4-16,2 5 5 0,-1 1-2 0,3 1 0 16,3-6 3-16,-2 9-2 0,3-5 2 0,0 2 4 0,-1-1-2 15,3 1 1-15,3-8-1 0,-3 13 2 16,3-13-1-16,0 14 1 0,0-14 3 0,3 9 0 16,2-5 4-16,1 1 0 0,5 0 2 0,-1-4 0 0,3 1-2 15,1-2-1-15,0 0 0 0,2 0 3 16,-2-2 0-16,1-1-2 0,2 0-2 0,5-2 1 0,-9 1-2 15,3-3-2-15,2-3 2 0,-4 3 3 0,1 0-1 16,-2-1-2-16,3-2-1 0,-3 5 5 0,1-5 0 16,-5 4-3-16,2 0 1 0,2 1 2 0,-6-1 6 15,1 1 0-15,-3 0-5 0,-5 5 2 0,8-5-1 16,-8 5-1-16,9-5-7 0,-9 5-1 0,9-1-5 16,-9 1 8-16,0 0-3 0,0 0 10 0,10 8-8 15,-10-8 2-15,6 9 1 0,-3-3 2 16,-3-6 4-16,6 12-5 0,-4-4 1 0,2-2 1 0,1 7 0 15,-3-6-5-15,0 2 9 0,3 0-4 0,0-1-4 16,-2-2 4-16,0 0 2 0,3-1-3 0,-6-5 1 16,9 11-6-16,-4-8-13 0,-5-3-12 0,8 6-11 15,-8-6-12-15,0 0-14 0,0 0-8 0,16-4-15 16,-16 4-11-16,7-6-1 0,-7 6-6 0,10-12-8 16,-5 3-3-16,2-1-1 0,-2-1-7 0,-3-4 6 15,4 3-12-15,3-9 0 0,-5 0-8 0,6 0 8 16,-6-9 4-16,6-3 1 0,-2 4-30 0,-2 0 7 15,-1 4 18-15,-1-5 18 0,0 4 38 0,0 4 30 16,-4-2 25-16,3 3 15 0,-1-1 9 16,0 0 31-16,1 2 21 0,-1 5-1 0,3 0 8 0,-5 3 18 15,2-3 3-15,1 5-6 0,0-3 2 0,-1 3 3 16,-2 10-1-16,0-15-4 0,0 15-2 0,3-10-1 16,-3 10-8-16,0 0-2 0,4-13-14 0,-4 13-7 15,0 0-7-15,0 0-7 0,0 0-4 0,0 0-6 16,0 0 3-16,0 0-4 0,0 0-2 0,0 0-1 15,0 0 4-15,7 32-1 0,-4-19 6 0,-2 3 9 16,-1 2 6-16,3 1-3 0,-1 2-2 0,-2 0 3 16,3 4-1-16,-3-1 5 0,4 0-1 0,-3 0-2 15,-1 7-2-15,1-1 3 0,2-8-3 0,-3-5 1 16,3 7 1-16,-3-6-5 0,2 3 3 0,-2-2-3 16,3-4-5-16,-3 3 0 0,0-5-4 0,4-1-3 0,-2-1 2 15,1 2-4-15,-1-2-1 0,1-4 1 16,3 1 0-16,2 0 1 0,-5 0-7 0,1-3 0 15,1 1 0-15,5 0 2 0,-5-2-2 0,6-1-1 0,-4 0-2 16,4-1 0-16,-11-2-3 0,23 0-4 16,-10-5-11-16,0-1-7 0,0-4-16 0,-4 2-15 15,5-1 0-15,-2 0 0 0,-2-2 2 0,0-2 3 16,-1 3 9-16,-1-1-1 0,1-2 0 0,-1 4 6 0,-2 3 2 16,-1-2 8-16,1 2 8 0,-6 6 8 0,6-7 2 15,-6 7 8-15,7-8 4 0,-7 8-10 16,7-4-4-16,-7 4-4 0,0 0 3 0,0 0-3 15,0 0-4-15,0 0 1 0,0 0-3 0,0 0 5 0,0 0 4 16,8 15-5-16,-8-15 2 0,1 16 7 0,2-7-3 16,-1-1 5-16,1 1 1 0,0 0 3 0,1-2-2 15,-2 2 4-15,3-3 2 0,-5-6-1 0,11 13 3 16,-5-6 1-16,-1-4 1 0,7 6 2 16,-4-5-2-16,3 1 1 0,6-2-1 0,-5 1-2 15,4-3-2-15,1-1 7 0,0 0-15 0,0-1 2 0,-3 0-3 16,8-2 2-16,-4-2 4 0,3-1-6 0,-1 0-1 15,2-3 2-15,-2 2-5 0,-6 1-1 0,3 1 3 16,-2-1 1-16,-2-1-6 0,-5 5 5 0,5-3 1 16,-6 4 4-16,0-3-1 0,-7 4 3 0,13-3 3 15,-13 3 1-15,9-3-8 0,-9 3-3 0,0 0 0 16,0 0-2-16,0 0-3 0,17 6 0 0,-17-6 2 16,7 9-4-16,-4-6 6 0,-3-3 0 0,6 13 7 15,-3-6-1-15,2 1 7 0,-5 3-6 0,4-5 0 16,-1 1-5-16,-3-7 3 0,5 16-1 0,-3-8-2 15,1-2 17-15,-3-6-11 0,5 12-2 0,-1-4 2 16,-4-8-2-16,8 11-32 0,-7-8-35 0,-1-3-40 16,13 5-47-16,-8-2-48 0,-5-3-60 0,14 0-69 15,-14 0-273-15,15-8-641 0,-10 1 283 0</inkml:trace>
          <inkml:trace contextRef="#ctx0" brushRef="#br0" timeOffset="154516.3757">8813 54 256 0,'4'-7'357'0,"-4"7"-8"0,0-14-35 0,0 14-25 15,0-10-33-15,0 10-27 0,5-9-22 0,-5 9-22 16,0 0-24-16,3-8-31 0,-3 8-40 0,0 0-34 16,0 0-38-16,0 0-44 0,0 0-62 0,0 0-54 15,0 0-92-15,0 0-168 0,0 0-434 0,-27 14 192 16</inkml:trace>
        </inkml:traceGroup>
        <inkml:traceGroup>
          <inkml:annotationXML>
            <emma:emma xmlns:emma="http://www.w3.org/2003/04/emma" version="1.0">
              <emma:interpretation id="{F121A062-E6BA-4983-914F-71666DD9A199}" emma:medium="tactile" emma:mode="ink">
                <msink:context xmlns:msink="http://schemas.microsoft.com/ink/2010/main" type="inkWord" rotatedBoundingBox="11290,2090 15040,2056 15047,2800 11297,2834"/>
              </emma:interpretation>
            </emma:emma>
          </inkml:annotationXML>
          <inkml:trace contextRef="#ctx0" brushRef="#br0" timeOffset="156367.7772">9863 168 59 0,'0'0'183'0,"6"-9"-17"15,-6 9-11-15,0 0 4 0,0 0-14 0,6-8-4 16,-6 8-5-16,0 0-2 0,5-4-3 0,-5 4-3 16,0 0-9-16,0 0-7 0,0 0-3 0,0 0-7 15,6-9-3-15,-6 9-4 0,0 0-4 0,0 0-10 16,0 0-4-16,0 0-12 0,0 0-4 0,0 0-6 15,0 0-5-15,0 0-5 0,0 0-7 0,0 0-3 16,0 0-3-16,0 0-6 0,-31 3 0 0,31-3-5 16,-17 6-2-16,6-2 1 0,-1 0-4 0,4 3 1 15,-1-4-3-15,-5 3 0 0,1 0-3 0,4 0 5 16,-1 0-6-16,1 0 2 0,-3 1-4 0,4 1-1 16,-1 0 2-16,2 0 0 0,-2-1-2 0,3-1 3 15,0 2-6-15,-2-1 2 0,3-1-1 0,1 5-1 16,-1-6 2-16,5-5-1 0,-5 12-1 0,2-2 4 15,-1 0-2-15,4-10 2 0,-2 11-1 0,2-11 3 16,0 13 2-16,0-13 2 0,2 14 2 0,2-5 0 16,1-3 6-16,-2 3 5 0,2-1-2 0,-1-1 7 0,6 3 2 15,-3-1 1-15,1-1-3 0,3 0 4 16,6-1 2-16,-5 0-2 0,-2 0-4 0,4-1 0 16,3-1-6-16,-3 1 4 0,0-2-6 0,1 1 0 15,1-2-4-15,9 2-1 0,-13 0-1 0,-1-2-1 0,6 0-7 16,-5-1 6-16,4 1-2 0,-5 0-1 0,3-3 1 15,-5 1-6-15,-9-1 0 0,24 0 1 16,-14 0-6-16,0 0 4 0,-10 0 14 0,17-1-18 16,-8 2 0-16,-9-1-7 0,16-4-9 0,-7 4-18 0,-9 0-15 15,17-5-20-15,-9 2-19 0,-8 3-26 0,14-4-28 16,-9 0-34-16,-5 4-41 0,15-5-56 16,-15 5-187-16,6-6-496 0,-6 6 220 0</inkml:trace>
          <inkml:trace contextRef="#ctx0" brushRef="#br0" timeOffset="156670.5488">9920 385 174 0,'0'0'213'0,"0"0"-2"0,0 16-4 0,5-7-2 0,-3-2-8 16,-2-7-6-16,4 20-14 0,2-8-11 0,-4-1-10 16,3-1-10-16,-1 3-4 0,4 0-7 0,-6 1-11 15,5-3-3-15,-7 1-14 0,5-1-9 16,-2 2-9-16,3-2-5 0,-3 2-10 0,2-2-5 0,0 0-5 16,-1-4 4-16,1 2-21 0,-2-3 2 0,-3-6-16 15,2 15-15-15,3-8-22 0,-5-7-26 0,7 11-38 16,-5-6-26-16,-2-5-40 0,9 9-34 0,-9-9-30 15,13 1-248-15,-13-1-481 0,17-1 214 0</inkml:trace>
          <inkml:trace contextRef="#ctx0" brushRef="#br0" timeOffset="157777.1079">10396 422 194 0,'7'-3'262'0,"-7"3"-26"0,0 0-18 0,0 0-26 16,0 0-19-16,0 0-21 0,0 0-10 0,0 0-14 16,0 0-9-16,14 7-10 0,-14-7-7 0,5 7-2 15,-5-7-11-15,0 0-3 0,5 8-4 0,-5-8-8 16,9 5 3-16,-9-5-7 0,12 6-3 0,-7-5-3 16,-5-1-7-16,19 1-6 0,-7 0-5 0,5-1 3 15,-4-2-9-15,4 2-8 0,-2-1-4 0,-2-4 7 16,1 1-7-16,0-5-9 0,3 2 1 0,-5 2-8 15,2-5-4-15,-4 2-2 0,2-1-9 0,-3-2-5 16,-4 1-1-16,3-3-5 0,-4 7 0 0,-2-11-2 16,1 9 2-16,-3 0 2 0,0-5 3 0,0 13-4 15,-5-14 7-15,-2 7-4 0,2 1 3 0,5 6-1 16,-14-7-1-16,6 3 1 0,-1 0 1 0,0 3 1 16,-4 0 1-16,13 1-2 0,-23 0 6 0,13 1-4 0,1 1 2 15,-6 1 2-15,6 2 2 0,-4 0-1 0,2 0 2 16,-1 1-4-16,-1 3 6 0,4-1-2 0,0 2 3 15,-4-1-3-15,11-3 2 0,-7 3-1 16,3 1 2-16,0 1-3 0,6-3 4 0,-3 0-2 0,1 2 1 16,2-10 1-16,-3 14 3 0,3-14-2 0,5 13 0 15,2-8 3-15,-2 1-1 0,3 4 1 0,3-5-4 16,4 1 0-16,1-6 2 0,-1 4-2 16,7-3 1-16,-6-1 2 0,-1 1-1 0,4 2-3 0,-5-3 0 15,3-4-2-15,0 2 1 0,-1-3-2 0,1 1 4 16,-3-2-9-16,3-3 1 0,-3 3-8 0,6-5 3 15,-9 1-2-15,6-2-3 0,-3-3 4 0,-3 4-1 16,0 3-1-16,1-1 6 0,-3 1-2 0,-4 4 1 16,4-2 8-16,-9 6 4 0,11-12 3 0,-5 9 9 15,-6 3 1-15,8-9 4 0,-8 9-2 0,8-3 3 16,-8 3-6-16,0 0-1 0,6-7-3 0,-6 7-3 16,0 0-3-16,0 0-1 0,0 0-2 0,0 0-3 15,10 14 4-15,-10-14-2 0,4 8 5 0,-4 0 0 16,0-8 2-16,3 14 0 0,-3-6 2 0,5 3-2 15,-2-4 4-15,0 3 2 0,-3-10 1 0,6 12-1 16,-4-5-5-16,1-1 5 0,3 0 2 0,-1 0 6 16,-5-6-12-16,6 8 2 0,0-5-3 0,-1 2 13 15,-5-5-14-15,14 5 0 0,-14-5 0 0,15 1-1 16,-8-1-1-16,-7 0-4 0,24-6 1 0,-12 1-1 16,0 3 2-16,0-2-6 0,-1-6 1 0,4 2 0 15,-3-4-4-15,-2 4-1 0,4 0-7 0,-3-3 4 16,2-2 0-16,-4 4 5 0,3 0-3 0,-2 0-3 15,-2 3 5-15,1 0-2 0,-3 1 3 0,-6 5 1 16,8-10 5-16,-3 6-9 0,-5 4 1 0,7-5-4 0,-7 5 7 16,0 0-10-16,0 0 2 0,10-2-1 0,-10 2 0 15,0 0 7-15,0 0-4 0,0 0 2 16,4 17-2-16,-4-17-1 0,-3 15 5 0,3-15 0 16,0 15-2-16,0-6 3 0,3 0-3 0,-2 1 6 0,1-2-1 15,-2 2 7-15,5-4-10 0,-5-6 4 16,5 15 1-16,-4-9-1 0,-1-6 13 0,5 12-11 15,1-6-2-15,-1-3 2 0,-5-3 1 0,11 6 0 16,-3-6-1-16,-8 0 0 0,16 0 1 0,-16 0 0 0,18-2 0 16,-8-2-3-16,0 1 2 0,5-5-3 0,-4 2 0 15,2-3 3-15,-1-1-5 0,-1 2 6 0,4-5-4 16,-3 4-1-16,0-2 2 0,5-4-1 0,-6 4-5 16,-1 0 8-16,-3-2-7 0,6 6 2 0,-6-1 2 15,0 1 10-15,-3 2-6 0,4 2 4 0,-8 3-3 16,6-10 4-16,-6 10 0 0,8-5-5 0,-8 5-6 15,0 0-3-15,0 0 1 0,9-3 4 0,-9 3-2 16,0 0-2-16,0 0 9 0,5 14-8 0,-5-14 0 16,0 12 0-16,3-4-3 0,1-1 15 0,-4-7-11 15,2 20 1-15,1-12 1 0,2 6 2 0,-1-4 0 16,1 3 2-16,0-3-3 0,2 1-6 0,-2-5-15 16,0 3-10-16,2-2-21 0,-2-2-25 0,0 4-29 15,1-6-28-15,-6-3-47 0,11 9-31 0,-11-9-33 16,11 0-218-16,-11 0-497 0,0 0 220 0</inkml:trace>
          <inkml:trace contextRef="#ctx0" brushRef="#br0" timeOffset="158099.251">11893-73 240 0,'0'0'276'0,"5"-8"-18"0,-5 8-24 0,3-7-21 16,-3 7-18-16,0 0-23 0,0 0-17 0,0 0-14 16,14 1-9-16,-14-1-11 0,9 14-6 0,-4-8-8 15,1 5 0-15,0-1-7 0,-2 5-4 0,-1 3-5 16,5 1-6-16,-1 1-3 0,0 1-4 0,0-1-2 16,1 1 0-16,-3 2-7 0,-1-1-3 0,3 1 3 15,0-1-8-15,-2-1-8 0,1 3-4 0,2-3-4 16,-1 0-3-16,-1-3-9 0,1 2 4 15,-2 1-2-15,4-2-5 0,-3-5-2 0,-3-1 4 0,2-1-8 16,-2-1-1-16,0-3 1 0,3 1-14 0,-1-2-19 16,0 1-27-16,0-2-21 0,-5-6-36 0,7 12-32 15,-2-8-43-15,-5-4-42 0,11 7-67 0,-11-7-208 16,0 0-524-16,0 0 232 0</inkml:trace>
          <inkml:trace contextRef="#ctx0" brushRef="#br0" timeOffset="158709.7113">11886 319 30 0,'0'0'209'16,"0"0"-15"-16,0 0-8 0,0 0-13 0,0 0-9 16,0 0-7-16,0 0-8 0,0 0-9 0,40 3-8 15,-28-6-7-15,2 6-11 0,2-3-6 0,1 1-8 16,6-1-7-16,3 1-4 0,-3 3-10 0,1-4-6 15,2 1-4-15,0-1-6 0,0 0-5 0,-2 0-8 16,4 0-2-16,-5-1-4 0,-3-2-3 0,4 1-4 16,0-2-5-16,-8 1-2 0,1-2 1 0,3-2-2 15,-6 4 0-15,1-3-5 0,-1 3 0 0,-4-2 2 16,2-1 3-16,-6 1-1 0,2 0 1 0,0 0 0 16,-8 5 4-16,10-7-4 0,-6 3 6 0,-4 4-6 0,0 0-2 15,5-9-2-15,-5 9-2 0,0 0-6 16,4-7 0-16,-4 7-4 0,0 0-5 0,0 0 3 0,0 0 0 15,-18-6-5-15,18 6 3 0,-16-2-3 0,16 2-5 16,-16 0 3-16,5 0 2 0,11 0-3 0,-20 0 3 16,9-2-3-16,11 2 2 0,-23 2-3 0,11-4-1 15,-1 2 3-15,3 0-2 0,10 0 1 0,-18 0-2 16,4 0 3-16,14 0-1 0,-14-3 1 0,14 3 1 16,-15-1 0-16,15 1 1 0,-9-2-2 0,9 2 1 15,0 0-3-15,0 0 4 0,0 0-4 16,-11 0 1-16,11 0-2 0,0 0-3 0,0 0 1 15,0 0 1-15,0 0-4 0,0 0 2 0,0 0-5 0,0 0 1 16,0 0 1-16,0 0 0 0,6-18 3 16,-6 18 2-16,0 0-2 0,0 0-2 0,0 0 0 0,0 0 2 15,0 0 0-15,11-7-3 0,-11 7 2 0,0 0 1 16,0 0-4-16,0 0 2 0,0 0 1 0,0 0 0 16,0 0-2-16,0 0-1 0,0 0 0 0,0 0 0 15,0 0 3-15,0 0-2 0,0 0 0 0,0 0-2 16,0 0 0-16,0 0 4 0,0 0 0 15,0 0-1-15,0 0-1 0,0 0 3 0,0 0-2 0,0 0-11 16,0 0-16-16,0 0-9 0,0 0-27 0,0 0-24 16,0 0-34-16,0 0-29 0,0 0-48 0,0 0-230 15,0 0-466-15,0 0 207 0</inkml:trace>
          <inkml:trace contextRef="#ctx0" brushRef="#br0" timeOffset="159557.6563">12325 260 160 0,'0'0'188'0,"0"0"-22"0,0 0-13 0,0 0-15 16,-7 6-9-16,7-6-13 0,0 0-5 0,0 0-5 16,-4 7-8-16,4-7 2 0,0 0-5 0,0 13-1 15,0-13-3-15,0 0 0 0,8 12 1 0,-8-12 1 16,5 9-3-16,3-5 2 0,-2 0 1 0,-6-4-5 16,15 7-2-16,-2-4-4 0,2 2-8 0,-6-3-3 15,5 1-6-15,0-3-4 0,3 1-7 0,0 0-4 16,-1 0-1-16,1-2-4 0,0-1-5 0,0-1 0 15,0 1-4-15,-3 0-2 0,1-2-1 0,-2-1-1 16,0 0-2-16,0-1-5 0,-4 0 1 0,3-1-1 16,-5 1 0-16,1 0-3 0,-1 0-4 0,-2 0 2 15,-5 6-2-15,7-15 0 0,-3 12-2 0,-4 3-3 16,2-14-2-16,-2 14 0 0,-2-13-4 0,2 13 0 16,-7-12-5-16,-2 6 3 0,1 3-4 0,-1 0 0 15,-3-2 4-15,-1 0-3 0,-1 2 0 0,0 3-3 16,2-4 1-16,1 3 0 0,-5 0 3 0,2 2-3 15,-2-1 1-15,1 2-2 0,1 1 3 0,-3 0-3 16,0 0-1-16,0 0 2 0,3 1 0 0,1 2-1 0,0-4 1 16,0 5 0-16,0-4 0 0,3 3 1 0,1-1 0 15,-2-1-4-15,3 1 1 0,3 0 3 0,-2 0-3 16,1 0 2-16,-1 0-3 0,7-5 3 16,-9 7 2-16,9-7 0 0,-5 9-3 0,5-9 2 15,0 11-2-15,0-11 6 0,0 0 4 0,5 11-9 16,-5-11 6-16,9 9 0 0,0-8 0 0,-1 2-2 15,6 2 0-15,-1-2 4 0,3 1-2 0,-1-2 0 16,3 1 0-16,4-2 1 0,1 2-3 0,1-3-2 16,-4 2 0-16,6-4 3 0,-3-1 0 0,-3-1-1 0,3 3-2 15,-6-1-1-15,6-1 4 0,-4-1-5 0,1 0-1 16,-1-4 8-16,-2 3-6 0,-3 1 4 0,-1-2-2 16,0-1-3-16,-1-1 3 0,-1 2 2 0,1-1-3 15,-2 0 4-15,-3 0-4 0,-2 1 2 16,1 1 4-16,-6 5 0 0,9-9 3 0,-9 9 7 0,8-6-3 15,-8 6-6-15,4-6 1 0,-4 6 0 0,0 0-4 16,0 0 0-16,6-2-9 0,-6 2 1 0,0 0 0 16,0 0-3-16,0 0 3 0,0 0 3 0,0 0-6 15,0 0 1-15,-16 21 7 0,16-21-9 0,-7 11 1 16,7-11 2-16,-5 10 2 0,4-3-1 16,-3 0 1-16,4-7 0 0,-3 14 1 0,1-8 4 15,2-6-2-15,0 14-1 0,0-14 8 0,0 13-7 16,0-13-4-16,3 13-17 0,-3-13-21 0,6 8-25 0,-4-4-30 15,-2-4-35-15,11 5-30 0,-11-5-46 0,12 5-45 16,-12-5-216-16,15-1-503 0,-15 1 222 0</inkml:trace>
          <inkml:trace contextRef="#ctx0" brushRef="#br0" timeOffset="160010.2349">13050 114 29 0,'0'0'206'0,"0"0"-16"0,0 0-13 15,0 0-18-15,0 0-14 0,0 0-15 0,0 0-9 16,0 0-11-16,0 0-8 0,0 0-10 0,0 0-9 16,0 0-5-16,0 0-5 0,0 0-8 0,0 0 2 15,0 0-2-15,0 0-1 0,0 0-3 0,0 0-1 16,0 0 0-16,0 0-4 0,0 0 0 0,0 0-5 15,-5 30 2-15,5-30-1 0,1 12 0 0,3-6-4 16,-4-6-1-16,5 10 2 0,-2-1 0 0,1-4-2 16,1 1-2-16,-3 1 3 0,5 2 1 0,-2 0 0 15,-1-3-3-15,1 0-3 0,-2 3 0 0,2-3-6 16,-1 0-1-16,-4-6-3 0,5 15 0 0,-3-9-2 16,-2-6 0-16,4 11-7 0,-4-11 4 0,3 10-2 15,-3-10-6-15,-2 10 4 0,2-10 0 0,2 11-3 16,-2-11 6-16,-8 9-2 0,8-9-5 0,-10 7 7 15,3-6-5-15,7-1-1 0,-15 6-2 0,8-5-4 16,0 2 2-16,7-3-2 0,-12 3-1 0,12-3-3 16,-10 3-4-16,10-3 2 0,-8 4-1 0,8-4-3 15,0 0-5-15,-11 3-5 0,11-3-14 0,0 0-15 16,0 0-13-16,0 0-12 0,0 0-16 0,0 0-26 16,0 0-29-16,0 0-24 0,0 0-34 0,0 0-46 15,0 0-200-15,31-17-471 0,-16 11 209 0</inkml:trace>
          <inkml:trace contextRef="#ctx0" brushRef="#br0" timeOffset="160231.7314">13362 177 16 0,'0'0'298'0,"0"0"-5"0,0 0-18 16,9-3-19-16,-9 3-27 0,0 0-22 0,0 0-25 15,0 0-18-15,0 0-18 0,0 0-14 0,0 0-11 16,8 11-11-16,-8-11-6 0,0 10-5 0,0-10 2 15,0 15-10-15,1-7-4 0,-1 0-10 0,3 1-1 16,-3 2-4-16,0 3-9 0,1-3-5 0,-1-1-7 0,2 3 2 16,2 0-1-16,-6 2-8 0,4-3-11 0,-1 0-28 15,0-2-51-15,2-3-64 0,-3-7-84 16,2 17-113-16,2-13-166 0,-4-4-513 0,0 0 226 16</inkml:trace>
        </inkml:traceGroup>
        <inkml:traceGroup>
          <inkml:annotationXML>
            <emma:emma xmlns:emma="http://www.w3.org/2003/04/emma" version="1.0">
              <emma:interpretation id="{9127BEAA-688E-4EE4-A4A5-FE055E472CA0}" emma:medium="tactile" emma:mode="ink">
                <msink:context xmlns:msink="http://schemas.microsoft.com/ink/2010/main" type="inkWord" rotatedBoundingBox="15672,1946 16709,1936 16716,2617 15678,2627"/>
              </emma:interpretation>
            </emma:emma>
          </inkml:annotationXML>
          <inkml:trace contextRef="#ctx0" brushRef="#br0" timeOffset="160961.7753">14035-92 74 0,'0'0'298'0,"-2"-12"-26"0,2 12-25 16,-2-14-23-16,2 14-23 0,0 0-22 0,-2-13-18 15,2 13-17-15,0 0-16 0,0-11-31 0,0 11-26 16,0 0-32-16,0 0-27 0,0 0-28 0,4-9-28 16,-4 9-45-16,0 0-26 0,7-6-43 0,-7 6-130 15,7-4-311-15,-7 4 137 0</inkml:trace>
          <inkml:trace contextRef="#ctx0" brushRef="#br0" timeOffset="160751.6574">14038 176 66 0,'0'0'344'0,"0"-12"-17"16,0 12-19-16,0 0-24 0,0 0-25 0,0 0-29 16,0 0-22-16,0 0-24 0,0 0-14 0,0 0-21 15,0 0-13-15,0 0-14 0,0 0-7 0,0 0 2 16,11 25 0-16,-11-25-23 0,2 13-7 15,-2-13 2-15,0 18-12 0,4-5-9 0,-4-6-5 0,1 3 1 16,0 1-3-16,-1-11-6 0,4 19-8 16,-7-12 0-16,6 1-2 0,-3-8-8 0,0 16 1 0,0-8-7 15,0-8 0-15,0 15-17 0,0-15-28 0,1 12-33 16,-1-12-36-16,-4 10-48 0,4-10-48 0,0 0-48 16,-1 8-68-16,1-8-223 0,0 0-562 0,0 0 249 15</inkml:trace>
          <inkml:trace contextRef="#ctx0" brushRef="#br0" timeOffset="161215.2364">14169-213 104 0,'2'6'202'16,"-2"-6"3"-16,1 16-5 0,2-4-5 0,-2 1 2 15,4 7-6-15,-5-3-10 0,1 4-4 0,3 1-5 16,-1 2-6-16,1-2-3 0,1 2-9 0,-3 0-3 16,0-2-6-16,3 2-7 0,-1 0 0 0,1-3 5 15,-2 0-26-15,2 2-10 0,0-4-4 0,-1 2-12 16,1-2-4-16,-4-4-2 0,4 1-15 0,-2-2-4 15,1 0-2-15,1-2-10 0,-2 2 3 0,-3-14-16 16,3 21-12-16,3-10-14 0,0-2-34 0,-3-2-34 16,4 1-40-16,-4 0-39 0,-3-8-52 0,14 10-55 15,-7-6-68-15,-7-4-191 0,16 3-538 0,-16-3 239 16</inkml:trace>
          <inkml:trace contextRef="#ctx0" brushRef="#br0" timeOffset="161613.6091">14559 336 146 0,'13'-1'228'0,"-5"0"-14"0,-8 1-11 0,17-5-15 16,-5 4-13-16,2 1-15 0,-1-3-13 0,-2 1-10 16,0 1-9-16,2-2-11 0,-2-1-8 0,-1 0-9 15,2 0-12-15,-3 0-7 0,0-1-9 0,-1-1-7 16,2 0-5-16,-3 0-4 0,-2-3-10 0,1 4-4 15,-1-2-14-15,1-2-3 0,-5-1-7 0,-1 10-5 16,0-15 3-16,0 7-12 0,0 8-1 0,-8-15 0 16,3 8-1-16,-3-2-2 0,-2 4 2 0,-2-2-1 0,1 1 1 15,-4 3-3-15,3 0 2 0,0 3 1 16,-1-3 1-16,-1 3-1 0,1 3 3 0,-1-1-3 16,1 2 2-16,1 0 1 0,-1 2 3 0,3 2 1 15,2-1 0-15,0 2 11 0,3-3-3 0,0 5 8 16,0-4 3-16,4 2 13 0,-2 2 8 0,7 2 8 15,-1-4 10-15,6 3 2 0,1 0 9 0,4 0-5 16,4-1-3-16,4 3-4 0,0 0-2 0,10 0-6 16,-2 1-4-16,1-2-6 0,4 0-2 0,-1-4-5 15,0 1-14-15,-8-1-22 0,0-3-36 0,8 3-46 0,-10-4-55 16,3-2-67-16,-2 2-91 0,-2-4-211 16,3 4-542-16,-3-6 240 0</inkml:trace>
        </inkml:traceGroup>
        <inkml:traceGroup>
          <inkml:annotationXML>
            <emma:emma xmlns:emma="http://www.w3.org/2003/04/emma" version="1.0">
              <emma:interpretation id="{6705C5A7-A6A9-4D64-9B29-911ABEF94626}" emma:medium="tactile" emma:mode="ink">
                <msink:context xmlns:msink="http://schemas.microsoft.com/ink/2010/main" type="inkWord" rotatedBoundingBox="17234,1980 18839,1965 18844,2608 17240,2622"/>
              </emma:interpretation>
            </emma:emma>
          </inkml:annotationXML>
          <inkml:trace contextRef="#ctx0" brushRef="#br0" timeOffset="162731.5606">15591-178 254 0,'0'0'233'0,"0"0"-23"0,0 0-23 16,0 0-18-16,0 0-3 0,0 0-13 15,0 0-5-15,14 33-6 0,-12-18-3 0,2 0-4 16,-2 6-8-16,2 2-5 0,-4-2-7 0,1 3-2 16,1 0-11-16,0-1-5 0,1 7-12 0,-3-3-3 0,4-6-9 15,-2 0 0-15,1 3-16 0,-2-3 0 0,-1 3-6 16,3-5-4-16,-3 2-4 0,2-3-2 0,-2-3 1 16,3 0-7-16,-1 2 2 0,-2-4-7 15,0-1-5-15,0 1 0 0,3-3 3 0,-3-1-7 0,0-9-2 16,1 13-2-16,-1-13 4 0,5 8-6 0,-5-8 3 15,0 0 1-15,4 8 3 0,-4-8-3 0,7 4-4 16,-7-4 2-16,10 2 1 0,-10-2-2 16,12-1-4-16,-12 1-2 0,19-11-3 0,-5 5-1 0,-2-1 0 15,2 1-9-15,2 0-4 0,-1-5 2 0,5 2-6 16,-2-1-2-16,0-2 5 0,1 3-3 0,-5-1-1 16,2 4 7-16,-3-1-5 0,2 0 3 0,-2 0 0 15,0 2 1-15,-1 2-1 0,-2 0 2 16,-1-1-4-16,0-1 4 0,-9 5-2 0,17-2 2 0,-11 1 1 15,-6 1 1-15,14-3-2 0,-14 3 0 0,0 0-1 16,17 4-2-16,-10-2 3 0,-7-2 2 0,10 6-1 16,-6 0 0-16,-4-6 3 0,9 12 1 0,-6-6 0 15,-1 3 0-15,1-2-1 0,-1 0 5 0,-2-7 0 16,2 19 1-16,-2-13-1 0,0-6 3 0,-4 15-1 16,1-7 2-16,-2 3 3 0,-1-5 4 0,0 6-2 15,0-5 4-15,-4 0-1 0,-2 1-1 0,0-3 2 16,-1-2-2-16,3 1-1 0,0-2 2 0,2 2 1 15,-6-3-4-15,6 3 2 0,8-4-3 0,-14 3 2 16,14-3-6-16,0 0 1 0,-13 1 7 0,13-1-7 16,-10 0 8-16,10 0-10 0,0 0 3 0,0 0-5 15,0 0 4-15,0 0-4 0,0 0-2 0,0 0-14 16,0 0-6-16,0 0-10 0,25-25-9 0,-12 19-11 16,3-1-9-16,1 2-6 0,3-4-3 0,4 0-2 15,1 1-1-15,0 2 8 0,-2-4 4 0,0 0 8 16,3 4 2-16,-1 0 5 0,-1-3 5 0,0 3 8 15,-3 0 9-15,3 0 11 0,-8 2 14 0,0-2 10 16,-2 1 11-16,3 2 10 0,-7 1 12 0,1 1 8 16,-2-3 7-16,-9 4 4 0,11-1-6 0,-11 1-5 15,11-4 0-15,-11 4-7 0,0 0-9 0,11 0-3 16,-11 0-4-16,9 5-6 0,-9-5 6 0,7 7-3 16,-7-7 0-16,5 13 5 0,-3-7-2 0,2 1 9 0,-1 2-9 15,0 1 5-15,2 0 3 0,0 1-6 16,-4 1-2-16,2-1 1 0,1-3-5 0,-3 1 3 15,3 1-2-15,-2 1-3 0,2-5-2 0,-4-6 11 16,2 18-18-16,0-12 1 0,1 0-5 0,-3-6 3 16,4 12-5-16,-4-12-16 0,5 9-39 0,-5-9-30 0,4 3-29 15,-4-3-36-15,0 0-24 0,0 0-44 16,0 0-79-16,0 0-295 0,0 0-627 0,0 0 277 16</inkml:trace>
          <inkml:trace contextRef="#ctx0" brushRef="#br0" timeOffset="163213.9993">16518 51 180 0,'0'0'282'0,"0"0"-27"16,0 0-28-16,0 0-24 0,0 0-19 15,0 0-17-15,0 0-16 0,0 0-16 0,0 0-21 16,0 0-19-16,0 0-27 0,29 12-28 0,-25-7-23 15,1 2-27-15,1 1-23 0,5 2-18 0,-2-1-19 0,0 3-19 16,0-3-12-16,2 1-13 0,-3 1-13 0,1-4-3 16,0 4 5-16,0-1 15 0,-2 1 13 15,-1-5 25-15,3 3 49 0,-4-2 21 0,-1 1 22 16,1-2 14-16,2 0 13 0,-7-6 11 0,8 14 15 16,-6-8 12-16,3 2 9 0,0-1 10 0,1 0 5 0,-4-1 4 15,3 2 6-15,-2 0-2 0,1 1-1 16,1-4-1-16,1 5-3 0,2 0-2 0,-4 1-5 0,1-2 3 15,0 5-15-15,1-3 1 0,-1 1-1 16,0 0-3-16,1-3-6 0,-2 0-6 0,0-3-1 0,0 0-6 16,-4-6-4-16,6 11-5 0,-2-6-6 0,-4-5-2 15,3 8-3-15,-3-8 4 0,0 0 5 16,3 8 11-16,-3-8 5 0,0 0 16 0,0 0 11 16,0 0-2-16,0 0-17 0,0 0-3 0,0 0-8 15,0 0-10-15,11-21-7 0,-11 13-2 0,3-4-5 0,-1 0-8 16,1 6 6-16,3-9-22 0,1 3 4 0,2-1-7 15,2-6-3-15,2 5-23 0,5-5-22 0,3 3-37 16,8-4-30-16,0 3-24 0,1-4-32 16,-7 9-34-16,6-6-9 0,-6 8-42 0,8-7-39 0,-8 7-56 15,-2-1-190-15,1 1-561 0,0-2 248 0</inkml:trace>
        </inkml:traceGroup>
        <inkml:traceGroup>
          <inkml:annotationXML>
            <emma:emma xmlns:emma="http://www.w3.org/2003/04/emma" version="1.0">
              <emma:interpretation id="{55094CCE-E873-414C-9ED6-CF3DB654E79B}" emma:medium="tactile" emma:mode="ink">
                <msink:context xmlns:msink="http://schemas.microsoft.com/ink/2010/main" type="inkWord" rotatedBoundingBox="19689,1906 21627,1888 21633,2516 19694,2534"/>
              </emma:interpretation>
            </emma:emma>
          </inkml:annotationXML>
          <inkml:trace contextRef="#ctx0" brushRef="#br0" timeOffset="166767.7441">18278-213 123 0,'0'0'152'0,"0"0"-5"0,9-13-11 16,-9 13-4-16,0 0-4 0,0 0-3 0,3-7 1 0,-3 7-4 15,0 0-7-15,0 0-8 0,0 0-5 0,9-10-2 16,-9 10-4-16,0 0 1 0,0 0 2 0,3-5-1 15,-3 5-4-15,0 0-3 0,0 0-3 0,0 0-2 16,0 0-12-16,0 0-7 0,0 0-9 0,6-6-7 16,-6 6-10-16,0 0-5 0,0 0-3 15,0 0-1-15,0 0-7 0,0 0-2 0,3 26-3 0,-2-20-1 16,0 9-3-16,2-5-1 0,-2 5 2 0,0 0-3 16,1 1 2-16,-4 4-1 0,4 1 1 0,0 0-2 15,-4 1 4-15,6-1 0 0,-4 2-2 0,5-4 2 16,-4-4 2-16,0 7 3 0,3-2 1 0,1-1-1 15,-3-3 0-15,-1-2-2 0,2 6 1 0,-1-6 0 16,3 0-2-16,-1 1 0 0,-2-3 1 0,3 3-1 16,-4-1 2-16,3-2-3 0,-4-1-2 0,5 0 0 15,-4-1 2-15,3 0-5 0,0-3 5 0,-1 2-6 16,-1-2 2-16,-2-7-2 0,4 15 1 0,-3-10-2 16,-1-5 1-16,2 11 0 0,-2-11-2 0,4 8 0 15,-4-8-5-15,0 0 1 0,0 0 3 0,1 10-3 16,-1-10 8-16,0 0-4 0,0 0-3 0,0 0 4 15,0 0 2-15,0 0 3 0,6 3 3 0,-6-3 7 16,0 0 9-16,0 0-1 0,0 0-2 0,0 0-5 16,0 0 7-16,0 0-11 0,0 0-1 0,0 0-7 15,0 0-1-15,0 0-1 0,-6-31 6 0,6 31-10 16,-7-12-3-16,5 6 4 0,-6-4-9 0,2 2-1 16,-3 0 1-16,-2-2 5 0,0 1-5 0,-1 2-2 15,-4-1 0-15,2 2 0 0,-1 3 1 0,-2-2 5 16,5-1-4-16,-10-1-3 0,8 3-1 0,-3 1-4 0,3 0 6 15,0 3-5-15,0-3 0 0,1 3 1 16,1 3-1-16,12-3 0 0,-22 0-1 0,15 2 2 16,-2 0 0-16,1 2-3 0,8-4 0 0,-13 9 5 15,5-5-3-15,4 3 3 0,-3-1-4 0,3 0 0 16,0 3 1-16,4-9 2 0,-4 16-3 0,4-9 6 16,0-7 3-16,0 16-2 0,4-5-1 0,0-1 2 15,0-4 3-15,3 4 0 0,2-1 1 0,3-2 0 16,2 3 1-16,0-4 3 0,3-1-4 0,5 0 3 15,-3 0 1-15,2 2-4 0,-3-3-1 0,4-2 4 0,5-2-7 16,-4 0-1-16,-2 0 11 0,2-2-7 0,2 2 0 16,-6-2 0-16,5 0 1 0,-8-3-2 15,1 1 2-15,-3 0 1 0,6-2-3 0,-6-1 1 16,8 0-4-16,-5 1 2 0,-4-4-5 0,3-2 0 0,0 3-2 16,1-3 5-16,-8 1-10 0,2 1 1 0,1-1 1 15,-2 1-3-15,-3 1 3 0,0 3 2 16,1-3 4-16,-3 2-3 0,1 2-1 0,-6 5 2 15,7-9-3-15,-7 9 6 0,7-6-3 0,-7 6 1 16,6-4 0-16,-6 4-2 0,0 0-3 0,5-5-2 0,-5 5 1 16,0 0-6-16,0 0-2 0,0 0 5 0,0 0-3 15,0 0 3-15,0 0 3 0,0 0 3 0,0 0-2 16,0 24 0-16,0-24-2 0,0 12 5 16,0-3-1-16,0-9 3 0,0 16 3 0,3-11 0 0,-3-5 4 15,3 16 2-15,-1-11 3 0,2 1 12 0,1 0 7 16,2-1 10-16,-7-5 7 0,10 7 10 0,0-4-5 15,2 2-1-15,3-1-2 0,0-4-7 0,0 0-2 16,2-3-1-16,4 3-12 0,2 0 1 0,-1-2-1 16,-6-2 1-16,6 1-6 0,-5 0 1 0,0 0-5 15,-3 1-5-15,2-3 7 0,-3 3-3 0,-2-2-4 16,1 1 1-16,-3 1-16 0,-1-3-23 0,-8 5-26 16,14-6-27-16,-10 1-32 0,-4 5-35 15,7-5-45-15,-7 5-57 0,2-12-57 0,-2 12-266 0,0 0-617 16,-11-24 273-16</inkml:trace>
          <inkml:trace contextRef="#ctx0" brushRef="#br0" timeOffset="167149.8611">18730-171 43 0,'0'0'268'16,"0"0"-28"-16,0 0-25 0,0 0-24 0,0 0-19 16,0 0-20-16,0 0-10 0,0 0-11 0,0 0-14 15,-3 15-6-15,3-15-7 0,0 0-5 0,0 0-9 16,0 0-8-16,6 19-7 0,-6-19-2 0,5 7-5 16,-5-7-3-16,5 8-6 0,-5-8-1 0,7 6 4 15,-7-6-10-15,6 3-1 0,-6-3 0 0,0 0 1 16,17-3-2-16,-17 3-3 0,12-5-3 0,-3 2-4 15,-2-2 2-15,0 0-2 0,2-1-5 0,-3 1 3 16,0-5-4-16,1 2-3 0,2-1 1 0,-2-1-5 16,-1 1 4-16,-1-1-3 0,1 4 0 0,-1 0-6 15,-3-3 3-15,-2 9-2 0,7-10-6 0,-7 10-2 16,5-6-5-16,-5 6-9 0,0 0-3 0,5-5-11 16,-5 5-15-16,0 0-19 0,0 0-19 0,0 0-24 15,0 0-20-15,0 0-33 0,0 24-45 0,0-24-67 16,1 13-169-16,2-6-459 0,2 1 203 0</inkml:trace>
          <inkml:trace contextRef="#ctx0" brushRef="#br0" timeOffset="167535.3699">19313-197 11 0,'0'0'233'0,"0"0"-29"15,0 0-22-15,0 0-15 0,0 0-20 0,0 0-7 16,0 0-10-16,9 24-6 0,-8-15 2 0,3 0-1 16,-3 4-3-16,1 1 3 0,1 1 1 0,-1 1-4 15,4 4 1-15,-1-3-3 0,2 4 2 0,-1-1-4 16,3 1-8-16,-1 0 0 0,2 0-13 0,-2-2-2 15,1-2-9-15,-1 4-3 0,0-7-10 0,-2 0-1 16,1-2-8-16,-1 2-8 0,1-1-7 0,-1 0-3 0,-1-3-1 16,0 1-7-16,-1-5 2 0,1 3-8 0,-1-3 1 15,1 0-5-15,-1 3-1 0,-4-9-1 0,8 12 3 16,-2-7-20-16,0 0-20 0,-6-5-20 16,10 7-16-16,-4-3-18 0,3-2-18 0,0 1-21 0,1-2-22 15,1-1-19-15,-11 0-17 0,23-2-21 16,-7-2-11-16,-3 0-18 0,0-1-22 0,1-2-136 15,-2 2-400-15,0-4 176 0</inkml:trace>
          <inkml:trace contextRef="#ctx0" brushRef="#br0" timeOffset="167845.8083">19756 156 74 0,'4'-6'123'0,"-4"6"0"15,6-9 5-15,-6 9 8 0,4-10 0 0,-4 10 7 16,0 0-1-16,3-9-5 0,-3 9-6 0,0 0-6 16,0 0-9-16,0 0-6 0,0 0-5 15,-12-12-8-15,12 12 0 0,0 0-13 0,-19 4-1 0,19-4-4 16,-19 8-4-16,8-4-4 0,2 1-4 0,-2 2-5 15,0-2-2-15,-2 2 1 0,3 1-4 0,1 2-1 16,-3-4-5-16,2 1-1 0,4 1-1 16,1-4-7-16,-5 5-4 0,3-3 1 0,1-1-2 15,1 1 2-15,0 1-2 0,5-7 8 0,-2 12 3 0,2-12 3 16,0 9 8-16,0-9 10 0,7 12 3 0,2-9 6 16,3 2-2-16,0-1-4 0,4 1-3 0,-1-1-10 15,7-3 1-15,2 4-4 0,-2-4 16 16,0 0-31-16,-6 0-2 0,8-1-5 0,-2 0-2 0,-2 3-5 15,-3-3-2-15,-2-3 2 0,0 6-5 0,-1-6-3 16,-1 2-13-16,-3 0-10 0,0 0-16 0,-10 1-24 16,19-3-25-16,-12 1-29 0,-7 2-27 0,16-6-45 15,-11 2-50-15,1-1-44 0,0-1-270 0,-1-1-579 16,1-5 256-16</inkml:trace>
        </inkml:traceGroup>
        <inkml:traceGroup>
          <inkml:annotationXML>
            <emma:emma xmlns:emma="http://www.w3.org/2003/04/emma" version="1.0">
              <emma:interpretation id="{2F1CEBBB-9E12-4187-90C2-260DD6025BA3}" emma:medium="tactile" emma:mode="ink">
                <msink:context xmlns:msink="http://schemas.microsoft.com/ink/2010/main" type="inkWord" rotatedBoundingBox="21881,1891 24698,1865 24704,2450 21886,2475"/>
              </emma:interpretation>
            </emma:emma>
          </inkml:annotationXML>
          <inkml:trace contextRef="#ctx0" brushRef="#br0" timeOffset="168185.8321">20237-267 191 0,'0'0'214'0,"0"0"-20"0,0 0-20 15,0 0-13-15,0 0-6 0,0 0-6 0,0 0-5 16,6 29-3-16,-5-17 2 0,-2 2 1 0,1 0-3 15,0 6-4-15,1 1-4 0,-1 2 2 0,2-2-3 16,1 3-5-16,1 0-6 0,1-2-8 0,-2 2-7 16,3-2-6-16,-1 2-5 0,0 0-3 0,2-3-6 15,3 0-9-15,-5-3-3 0,1 0-8 0,-1-3-2 16,0-1-10-16,-1-1-2 0,0 1-7 0,1-2-1 16,-3-1 2-16,1-1-5 0,2-3-10 0,-2 1 1 15,1 0 6-15,-4-8-20 0,5 14-16 0,-4-8-24 16,-1-6-24-16,5 10-24 0,-5-10-15 0,0 0-20 15,7 6-30-15,-7-6-33 0,7 0-31 0,-7 0-30 16,0 0-48-16,21-11-169 0,-11 4-484 0,-1-2 215 16</inkml:trace>
          <inkml:trace contextRef="#ctx0" brushRef="#br0" timeOffset="170099.6895">20603 89 90 0,'0'0'255'16,"0"0"-14"-16,1-9-15 0,-1 9-16 0,0 0-19 15,0 0-18-15,0 0-16 0,0 0-10 0,0 0-6 0,-22-5-17 16,22 5-10-16,-19 5-5 0,12-1-11 16,-4 1-8-16,-1 1-7 0,-2-2-9 0,1 4-5 15,1 0-6-15,1-1-1 0,0 2-8 0,1 1-4 16,1-2-2-16,4-1-10 0,-4 2-2 0,4-2-1 16,1-1-1-16,0 2-2 0,4-8-2 0,-4 13-2 15,4-13 6-15,0 15-6 0,0-15 6 0,9 12 2 16,-2-5-1-16,4-1 1 0,5-1 1 15,-3-2-6-15,3 3-6 0,6-3 4 0,-1 2-8 0,4-5 2 16,-10 1-5-16,7-1 1 0,0 0-3 0,-4-1 1 16,-1 0-2-16,5-5-2 0,-3 2 1 0,-2-1 1 0,5-2-9 15,-7 0 2-15,1 2-2 0,-1-1 2 0,1 0 1 16,-5 0-4-16,-2 3 4 0,2 0-7 16,-5-2 3-16,-6 5 5 0,14-6-10 0,-8 4 5 15,-6 2-4-15,0 0-4 0,13-5-1 0,-13 5 0 16,0 0 1-16,10-1 1 0,-10 1 3 0,9 3-6 0,-9-3 3 15,10 3-2-15,-10-3 4 0,13 4 0 16,-4 0-3-16,-2-2 6 0,3 1-3 0,0 3 4 16,5-6 2-16,-3 5-3 0,3-1-1 0,1-2 1 15,1 2-3-15,6-2 4 0,-3-1 3 0,2-1-2 16,0 0-3-16,-5 0 1 0,-3-1 2 0,3-1-2 0,-1-1 5 16,1 3-2-16,-3-6-1 0,0 4 2 0,-1-2-3 15,-1-2-1-15,-2-3 2 0,1 5-4 16,-2-4-1-16,0-2-2 0,-3 1-9 0,-1-2 0 0,1 1-6 15,-6 1-4-15,1-3 0 0,0 2 1 16,-1 10 0-16,-8-17 3 0,2 7 3 0,-3 1-3 16,-1 0 3-16,-2 1 2 0,-2 2 1 0,-2 1 0 15,-1-3 0-15,1 5 0 0,-5-3 1 0,-1 3 0 0,5 2-1 16,-5 1 0-16,8 1 5 0,-5 0-3 0,3 2 1 16,-1 0 2-16,-2 2-2 0,6-1 2 15,0 5 1-15,-1-4-1 0,2 2 1 0,3 2 0 0,-1-1-2 16,0 1 1-16,3-2 5 0,2 1 0 0,-1-1 1 15,2 2-3-15,1 0 2 0,-1-1 3 0,4-8 0 16,0 14 2-16,0-14 4 0,9 17 3 0,-3-13 8 16,1 2-3-16,4 0 2 0,0-1 0 0,2-1 5 15,0 0-6-15,4-2 2 0,0 1-2 16,-2-3-4-16,-1 0 3 0,3 0 2 0,0-3 0 0,-2 2-2 16,1-4 0-16,-2 1-1 0,8-1-4 0,-9-3 0 15,2 0 2-15,-3 2-3 0,6-6 0 0,-5 5-2 16,1-3-1-16,-1 2 3 0,-1 0-4 0,-2-1-1 15,-2 5-1-15,-2-1 2 0,2 0 2 16,-8 5 2-16,12-10 2 0,-12 10-3 0,6-6-2 0,-6 6 0 16,7-4-8-16,-7 4-3 0,0 0-1 0,0 0 1 15,0 0 1-15,0 0 1 0,0 0-3 0,10 10 4 16,-10-10-2-16,3 11 0 0,0-4 2 0,-3-7-4 16,3 14 6-16,1-7 1 0,-3 2-1 0,3 0 1 15,-1 0 2-15,0-1-2 0,3-1 0 0,-1-1 2 16,1 0 1-16,-3 1 6 0,5-2 1 0,-1-1-6 15,0 0 6-15,3-2-3 0,0 4-2 0,-2-3 2 16,8-3-2-16,-5 2 2 0,2 0-2 0,3-4 5 16,-2 0-9-16,0 0 3 0,3-2-2 0,-3-1 2 15,2-1-4-15,-3 1 0 0,2 0 1 0,-1-4 0 16,2 1 1-16,-6 0 0 0,3 1-3 0,0-1 3 16,-1 0-1-16,-1 1-2 0,-3 1 0 0,0 2 6 15,-1-1-8-15,2 4 4 0,-9 1 4 0,12-6-8 16,-12 6 2-16,8-3-6 0,-8 3 2 0,0 0-3 15,0 0-5-15,11 0 6 0,-11 0 0 0,0 0 3 16,9 10-2-16,-6-4 0 0,-3-6 6 0,4 15-3 16,-4-15 1-16,1 15 6 0,3-9-3 0,-3 3 1 15,-1 0 4-15,2 1-2 0,2-2 1 0,1-2 0 0,-1 1 3 16,-4-7 0-16,6 10-2 0,-6-10 5 16,3 11-5-16,-3-11 2 0,5 6-2 0,-5-6 9 15,5 6 3-15,-5-6 2 0,0 0 7 0,0 0 5 16,6 5-1-16,-6-5-2 0,0 0-2 0,0 0-4 15,0 0 4-15,19-11-7 0,-16 5-2 0,5 2-4 0,0-2-5 16,1-2 2-16,0-2-1 0,0 4 3 16,3-2-24-16,-3-2-14 0,1 1-14 0,2-3-1 15,-3-1 2-15,1 2-4 0,4 0 4 0,-5 0 2 16,3 2 4-16,-3 0 3 0,0 1 2 0,-1 2 4 16,-2 1 0-16,1 1-2 0,-2-2 1 0,-5 6 0 15,10-6 1-15,-10 6 6 0,7-4-7 0,-7 4 3 16,0 0-1-16,0 0 3 0,0 0 1 0,14 6 2 15,-14-6 0-15,4 10 6 0,-3-1 2 0,3-3 3 0,-4-6 0 16,5 15 2-16,-2-7 3 0,2 2 5 0,-1-1-1 16,-2 0 1-16,2-1 2 0,2 2 3 0,-2-2-1 15,0-1 3-15,1-1 6 0,2 2-1 16,1-3 3-16,-2 0 1 0,-6-5 0 0,18 7-2 16,-5-2 1-16,-1-1-6 0,-1 0-2 0,3-2 6 0,-1 0-2 15,0-2-1-15,-13 0-1 0,26-2-5 16,-13 0 8-16,0-2-2 0,1 0-6 0,0-1 3 0,-2 1-5 15,0-1-2-15,-1-2 3 0,1 1 1 16,-1-1-6-16,0 1 2 0,-1-2-1 0,-2 5-1 0,0-3-1 16,-2 1-5-16,1 0 5 0,-7 5 0 15,7-8-4-15,-7 8-3 0,9-3 1 0,-9 3-1 0,0 0-4 16,7-5 0-16,-7 5-2 0,0 0-2 16,0 0 1-16,0 0 0 0,0 0-2 0,0 0 4 15,13 8 6-15,-13-8-5 0,4 10 1 0,-2-5 0 0,-2-5 2 16,5 12 3-16,-1-4-1 0,1-4 2 0,1 4 0 15,-3-2 9-15,-3-6-6 0,11 8 0 0,-1-3 2 16,-3-2-2-16,2 0 6 0,-2 1-4 16,6-1-2-16,1 1-1 0,-1-2 7 0,0-2-6 0,4 2 7 15,-1-2-8-15,-2-2 6 0,3 2 6 0,1 0-11 16,-3-3-2-16,-2-3 16 0,3 4-13 0,-1-3 0 16,2-1-2-16,-4 1 0 0,0-4-2 0,-2 2-5 15,-4 0-12-15,2-2-2 0,-2 1 0 0,-1-5 9 16,-1 2-10-16,-1 4 1 0,-2-2-1 0,0 1 3 15,-2 8 0-15,-8-19 22 0,4 10-23 0,-3 3 2 16,1 0-1-16,-4-1 6 0,-2-1 0 0,-1 5-2 16,-2 1 5-16,0 1-2 0,-1 1-1 0,0 0 2 15,-1 1 0-15,1 2-1 0,0 2 3 0,-1-2-5 16,1 1 6-16,0 2-3 0,-1-1 3 0,4 3 4 16,2-1-7-16,0-1 1 0,4 0 2 0,0 1-1 15,-1-1 6-15,2-1-5 0,0 1 4 0,6-6-1 16,-8 10 0-16,8-10 4 0,-4 8 3 0,4-8-3 15,-1 9 6-15,1-9-1 0,0 0 3 0,6 13 6 16,2-10-10-16,-8-3 9 0,19 6-3 0,-6-3-6 16,-1-3 4-16,3 3 10 0,1-3-21 0,1 3 8 15,-2-6-1-15,-2 2 3 0,4-1 1 0,-1-2-1 16,1-1-2-16,3-1 8 0,-4 2-11 0,0-2 0 16,1 1-4-16,-3 1-1 0,3-2 8 0,-6 1-3 15,4 3 3-15,-3 1-5 0,0-5 6 0,0 5-1 16,-3-1-1-16,-9 2 1 0,18 0-4 0,-7 2-2 15,-11-2 5-15,17 3-4 0,-8-2-1 0,0 5 3 16,4 0 12-16,0 3-13 0,0 0 4 0,0 0-3 16,-1 3 4-16,-1 0-11 0,2 5-23 0,1-2-40 15,1 2-56-15,-4 0-71 0,1-4-99 0,-2 0-274 16,2-3-613-16,3 6 271 0</inkml:trace>
        </inkml:traceGroup>
        <inkml:traceGroup>
          <inkml:annotationXML>
            <emma:emma xmlns:emma="http://www.w3.org/2003/04/emma" version="1.0">
              <emma:interpretation id="{1BDD0EC6-FC07-4D64-9594-6CF03A8345BB}" emma:medium="tactile" emma:mode="ink">
                <msink:context xmlns:msink="http://schemas.microsoft.com/ink/2010/main" type="inkWord" rotatedBoundingBox="25392,1968 29001,1935 29012,3210 25403,3243"/>
              </emma:interpretation>
            </emma:emma>
          </inkml:annotationXML>
          <inkml:trace contextRef="#ctx0" brushRef="#br0" timeOffset="171573.4157">23968 35 122 0,'0'0'258'0,"6"3"-26"0,-6-3-26 0,0 0-20 16,0 0-15-16,0 0-17 0,0 0-8 0,4 10-14 15,-4-10-4-15,0 9-11 0,0-9-14 0,0 0-7 16,-5 15-2-16,5-15-7 0,-4 12-5 0,-1-3-3 15,0-6-6-15,0 5-5 0,-2-2-7 0,2 1-9 16,-3-1 0-16,2-1-2 0,-4 3-3 0,1-3-5 16,2-2-1-16,-4 3-8 0,3-3 0 0,-4 0-4 15,1 0 0-15,0 0 0 0,0-3-6 16,11 0 1-16,-20 2-2 0,11-2-2 0,9 0 0 0,-18-2 0 16,9-1-2-16,9 3-2 0,-12-6 1 0,6 2-5 15,0-2-1-15,6 6-5 0,-6-11 6 0,5 4-2 16,1 7-4-16,0-17-3 0,0 17 2 0,4-15-2 15,0 2 1-15,1 5-6 0,-1-5 0 0,4 5-3 16,2-2 1-16,2-2 0 0,-3 2 0 0,2 0 0 16,3 3 1-16,-1-2-1 0,2 3-1 0,-1 0 1 15,1 0 1-15,1 0-2 0,1 3 0 0,-3-2 2 16,3 4 2-16,-1-2 0 0,1 3-2 0,0-1 4 16,0 1 0-16,-3 0 1 0,1 3 1 0,2-1-2 15,0 4-1-15,-4-2 1 0,2 3 0 0,-2-1-1 16,-1 0-19-16,0 6 4 0,0-3 12 0,0 6-9 15,-3-3 10-15,3 7-9 0,-2-2 2 0,-2 3 3 16,1 1-1-16,-3-3 0 0,-2 5 2 0,5 2 2 16,-8-1 1-16,2 6-4 0,0-5 1 0,-2-2 2 15,3 13 5-15,-2-5-4 0,1-1 1 0,-3-5 3 16,1 8-3-16,1-9 4 0,1 8-1 0,1-10-1 16,-2 2 4-16,0 1-5 0,1-1 10 0,-1 0-11 15,2-3 4-15,-2 2 0 0,1-1-1 0,0-2 0 16,2-1 4-16,-4 0-6 0,2-3 1 0,0-5-1 15,-1 4 1-15,-2-7-1 0,3 1 0 0,-3-9 1 16,0 12 2-16,0-12 2 0,0 10-1 0,0-10 4 16,-5 10 1-16,5-10-4 0,-9 5 3 0,9-5 1 15,-16 0 0-15,16 0-3 0,-21-6 0 0,7 1 0 16,1-1-2-16,-2-4 3 0,-5-1-3 0,1-2-1 16,2-1-3-16,3 1 8 0,-3-3-1 0,0 1 0 15,3-1 4-15,0-1 0 0,2-1-2 0,6 3-3 16,1-1 4-16,-6-2-3 0,9 0-2 0,2-3-1 15,2-2-1-15,4 3 0 0,3-1-7 0,5-9-8 16,3 1-3-16,3 0-4 0,0 1-7 0,4 3-3 16,2 1-4-16,-1-2 4 0,2 5 2 0,-3 0 15 15,-3 6-10-15,7-5 3 0,-8 6 0 0,3-2 2 16,-4 1 5-16,1-1 2 0,-2 5 1 0,0-2 3 0,0 0 3 16,-4 5 2-16,-2-2 6 0,1 2 1 15,-6 1 5-15,5 1 1 0,-4 1 0 0,-4-1 6 16,-4 6 0-16,14-6 3 0,-14 6 2 0,6-4-1 15,-6 4-2-15,7-2-6 0,-7 2-1 0,0 0-8 16,0 0 7-16,0 0-11 0,0 0 0 0,0 0 0 0,17 6 11 16,-17-6-10-16,6 9 13 0,-3-2 3 0,-3-7-5 15,3 16 5-15,1-9 3 0,3 5 5 16,-5 0 3-16,0-4-1 0,0 0 1 0,1 3 3 16,2-1 2-16,-2-1-10 0,-2 0 4 0,5-1 0 15,-2 1-2-15,-1-3-5 0,-3-6 1 0,4 14-2 16,0-8-1-16,-4-6 9 0,1 11-12 0,4-6 7 0,-5-5-8 15,0 0-13-15,5 11-16 0,-5-11-24 0,0 0-26 16,1 5-26-16,-1-5-23 0,0 0-66 16,0 0-65-16,0 0-264 0,0 0-548 0,0 0 243 15</inkml:trace>
          <inkml:trace contextRef="#ctx0" brushRef="#br0" timeOffset="171776.4806">24660-131 162 0,'0'-12'246'0,"0"12"-27"0,0 0-23 0,0 0-21 16,0 0-20-16,0 0-15 0,0 0-15 0,0 0-18 16,0 0-17-16,0 0-30 0,0 0-28 0,14 22-21 15,-14-22-39-15,3 14-29 0,-2-4-33 0,4 0-54 0,-2 4-90 16,0-8-252-16,2 6 111 0</inkml:trace>
          <inkml:trace contextRef="#ctx0" brushRef="#br0" timeOffset="172116.9772">24851 147 183 0,'3'3'218'0,"-3"-3"-14"0,6 9-10 0,-1-4-13 15,-5-5-9-15,11 8-8 0,-5-2-11 0,-3 2-4 16,5-2-10-16,-2 1-2 0,-1 0-11 0,2 0-15 15,-2-2-6-15,0 2-7 0,-2 2-8 0,2-4-6 0,1 1-4 16,-2-1-7-16,1 1-6 0,-5-6-3 16,8 10-4-16,-4-5-4 0,-4-5-4 0,8 6-2 15,-8-6-2-15,5 5-1 0,-5-5 4 0,0 0 14 16,0 0 7-16,2 7 8 0,-2-7 23 0,0 0 24 16,0 0 11-16,0 0 6 0,0 0-17 0,0 0-8 0,0 0-7 15,15-14-6-15,-15 14-7 0,6-13-9 0,-1 6-7 16,0-2-11-16,4-2-4 0,-1 1-2 15,1-1-11-15,2-1-2 0,3-1-12 0,-5 1-7 16,2 0 7-16,4 3-8 0,-3 0-10 0,0 0-13 0,-4 0-16 16,3 2-20-16,1 1-24 0,-3 1-38 0,1 2-29 15,0 2-25-15,0-1-30 0,-10 2-25 0,17 0-26 16,-17 0-30-16,15 3-23 0,-5-1-31 0,-4 2-237 16,-6-4-588-16,14 0 260 0</inkml:trace>
          <inkml:trace contextRef="#ctx0" brushRef="#br0" timeOffset="172377.5153">25333 136 237 0,'0'0'271'15,"12"-5"0"-15,-12 5-9 0,0 0-11 0,9-3-15 0,-9 3-19 16,0 0-23-16,0 0-21 0,0 0-17 0,0 0-11 16,0 0-16-16,7 5-13 0,-7-5-9 0,7 8-8 15,-7-8-2-15,5 9-2 0,-2-3-8 0,2 2 1 16,-1-1-7-16,1 5-12 0,-1-6 2 0,1 7-5 15,3-3-3-15,-6-3-3 0,-1 3-7 0,5 1-6 16,-1-1-1-16,0-1-6 0,-3-2-1 0,2 2-5 16,-4-9-1-16,8 12 7 0,-5-7-2 0,-3-5-15 15,2 11 0-15,2-5-16 0,-4-6-23 0,3 10-23 16,-3-10-27-16,5 6-21 0,-5-6-26 0,0 0-32 16,6 7-57-16,-6-7-60 0,0 0-261 0,17-7-566 15,-17 7 251-15</inkml:trace>
          <inkml:trace contextRef="#ctx0" brushRef="#br0" timeOffset="172582.0629">25654-185 215 0,'0'0'300'0,"0"-13"-26"16,0 13-25-16,0 0-32 0,0 0-20 0,-1-9-26 0,1 9-16 15,0 0-15-15,0 0-17 0,0 0-23 0,0 0-25 16,0 0-32-16,0 0-26 0,0 0-32 0,0 0-51 16,-5 36-47-16,2-28-63 0,-3 3-142 0,3-4-344 15,3-7 152-15</inkml:trace>
          <inkml:trace contextRef="#ctx0" brushRef="#br0" timeOffset="173555.449">25722 128 53 0,'5'10'238'0,"-5"-4"-14"0,5 1-5 16,-5-7-19-16,5 17-7 0,2-11-11 0,-5 3-6 15,3-3-5-15,2 0-5 0,-2 1-8 0,7 1-7 16,-7-1-5-16,0-1-8 0,4-3-7 0,-1 0-8 15,3 2-8-15,1 0-11 0,0 0-5 0,-2-4-8 16,4-1-11-16,-14 0-4 0,21-4-3 0,-11 4 1 16,4-1-12-16,-2-4-5 0,2 1-7 0,-1 2 1 15,-1-4-9-15,2 1 1 0,0 0-7 0,0-2-8 16,-3 0 3-16,-5 3-9 0,6-2-5 0,1 0 11 16,-4 0-10-16,1-1-4 0,-4 5 2 0,3-4-13 15,-3 2 8-15,-6 4-5 0,14-7-3 0,-14 7-3 16,8-2-5-16,-8 2-3 0,0 0-2 0,14 1 1 15,-14-1-9-15,0 0 8 0,5 8 2 0,1-2 0 16,-3 1-3-16,2 5 2 0,-2-3 2 0,1 5 0 16,1 0 2-16,-3 1 2 0,5 9-4 0,-2 6 11 15,-2 6-10-15,2 0 3 0,-5 4-2 0,6 0 1 16,-1-2 1-16,3-1 2 0,-4 4-2 16,4-4-1-16,1 3-1 0,1-1 3 0,-3 1 0 0,3 0-2 15,-1-3 4-15,3-3-3 0,-2 1 1 0,1-3 1 16,-1-3-1-16,-3-7 1 0,0-1-1 0,3 0-2 15,-5-9-3-15,-3 1 0 0,3-2 6 0,0-5 1 16,-3 4 3-16,-2-10 2 0,3 11 9 0,-3-11 5 16,1 6 11-16,-1-6 13 0,5 9 13 0,-5-9-4 15,0 0-6-15,0 0-11 0,0 0 1 0,0 0 1 16,0 0-7-16,0 0-6 0,-9-27-2 0,2 14-5 16,0-1 2-16,-3-6-8 0,-2 0-2 0,1-8-2 15,-6-1 3-15,3-1-12 0,-2 0 3 0,-1 0-13 16,6-4 3-16,4 1-10 0,2 1-8 0,0-2-9 15,5 1-16-15,5-1-12 0,3 5 0 0,3-3-4 16,4-3-8-16,-1 5 4 0,5-1 1 0,3 0 11 16,1 4-4-16,-1-1 6 0,-1 5 7 0,4-2 5 15,-9 9 4-15,4-3 5 0,-3 5 4 0,-3-1 12 16,0 5 14-16,-2 1 12 0,-1 1 9 0,0 2 9 16,-2-1 6-16,-4 4 4 0,2-2 2 0,-7 5 0 15,7-6-3-15,-7 6-4 0,9-6-3 0,-9 6-4 16,0 0-3-16,8-4-6 0,-8 4 1 0,0 0-6 15,0 0 0-15,0 0 1 0,0 0 1 0,0 0-4 16,11 10 1-16,-11-10 3 0,0 0-4 0,0 11 5 16,0-11-1-16,6 8 9 0,-6-8 4 0,5 7-5 15,-5-7 7-15,4 7 7 0,-4-7 5 0,0 0 3 16,10 8 6-16,-4-6 0 0,-6-2 8 0,17 1-8 16,-3 2 0-16,-3-3-7 0,3-5-2 0,-5 4-2 15,4-2-4-15,-2 0 1 0,-3 0 3 0,6-2-2 0,-2-1-8 16,-3-1 8-16,-1-1-9 0,3 0-5 15,-5-3 0-15,0 3-7 0,-1 1 0 0,-2-5-1 16,-3 5-3-16,0 7-8 0,0-16 5 0,0 16-15 16,-5-13 12-16,2 5-6 0,-6 3 11 0,-3-2 2 0,2 1-10 15,-4 1 0-15,0 1-4 0,-3 2 6 16,3 2-10-16,-1-3 3 0,-1 6-1 0,1-3 1 16,1 0 1-16,1 3-3 0,-1 0 7 0,3 2-8 15,-1 0-6-15,-1 0-9 0,1-2-11 0,3 2-17 16,4 0-4-16,-1-1-27 0,-2 2-14 0,8-6-28 15,-12 7-30-15,7-2-30 0,5-5-33 0,0 0-46 16,-5 9-249-16,5-9-556 0,0 0 247 0</inkml:trace>
          <inkml:trace contextRef="#ctx0" brushRef="#br0" timeOffset="173917.6108">26951 178 106 0,'1'13'184'16,"1"-6"-9"-16,-2-7-5 0,2 15-3 0,3-9-11 16,-5 4-7-16,3-1-10 0,-3-2-12 0,0-7-3 15,5 15-5-15,-4-9-6 0,-1-6-1 0,5 9-2 16,-5-9-4-16,0 0 7 0,6 11-5 0,-6-11 8 15,4 6 3-15,-4-6 8 0,0 0 11 0,0 0 9 16,0 0 8-16,0 0-18 0,0 0-8 0,0 0-15 16,0 0-6-16,0 0-19 0,10-21-4 0,-8 15-10 15,5 0-4-15,-2-3-9 0,0-1-14 0,2-1 17 0,3 1-24 16,-4-1 7-16,6 1-2 0,-2 1-18 0,-1-3-1 16,11 0-15-16,-3 0 0 0,2 0-21 15,3 3-6-15,-1 2-10 0,-2-2-19 0,-2 1-24 16,2 2-17-16,3 3-23 0,-5-2-32 0,4 0-30 15,0-1-82-15,-4 3-309 0,5 1-606 0,-4-2 268 0</inkml:trace>
        </inkml:traceGroup>
        <inkml:traceGroup>
          <inkml:annotationXML>
            <emma:emma xmlns:emma="http://www.w3.org/2003/04/emma" version="1.0">
              <emma:interpretation id="{E05723BD-503A-41E1-B61C-7664DB1E5289}" emma:medium="tactile" emma:mode="ink">
                <msink:context xmlns:msink="http://schemas.microsoft.com/ink/2010/main" type="inkWord" rotatedBoundingBox="29813,2182 30924,2172 30927,2483 29816,2493"/>
              </emma:interpretation>
            </emma:emma>
          </inkml:annotationXML>
          <inkml:trace contextRef="#ctx0" brushRef="#br0" timeOffset="175255.3545">28170 80 120 0,'0'0'138'15,"0"0"-3"-15,0 0-8 0,4-8-5 0,-4 8-1 16,0 0-3-16,0 0-6 0,0 0-1 0,0-10-3 15,0 10 0-15,0 0 3 0,0 0-5 0,0 0 1 16,0 0-3-16,0 0-3 0,6-9 3 0,-6 9-5 16,0 0-5-16,0 0-2 0,0 0-8 0,0 0-3 15,0 0-8-15,0 0-6 0,0 0-6 0,0 0-11 16,0 0-4-16,0 0-4 0,0 0-10 16,0 0-7-16,0 0-3 0,0 0-1 0,0 0 0 0,0 0 3 15,0 0-1-15,0 0 1 0,3 27 2 0,-1-21 4 16,-2-6 6-16,6 13 0 0,-6-7 4 0,2 3 6 15,3-1-3-15,-1-1-2 0,-1 2 1 0,2 0-1 16,0-1 3-16,-1-1-1 0,1 3 4 0,2-1-2 16,-2-1-1-16,-3 0-1 0,6 0 2 0,-3-3-2 15,2 3-6-15,-2-3 4 0,1 1-4 0,-6-6-3 16,9 9 5-16,-5-3-8 0,0-3 0 0,-4-3 4 16,8 7-4-16,-8-7-2 0,6 6 0 0,-6-6-9 15,8 6 7-15,-8-6-5 0,0 0-5 0,5 5 11 16,-5-5 4-16,0 0-4 0,0 0 7 0,9 4 7 15,-9-4 22-15,0 0-5 0,0 0-2 0,0 0-6 16,0 0-7-16,0 0-2 0,12-9-2 0,-12 9-7 16,9-4 6-16,-9 4-7 0,10-7-4 0,-10 7 2 15,12-8-10-15,-7 2 1 0,2 0 7 0,0-3-11 16,1 3 3-16,1-2-7 0,0-2-8 0,-1 0 8 16,0 1-8-16,-2-4 1 0,3 2 0 0,-1-1-2 15,1-2-2-15,-4 3 4 0,4-1-2 0,-1 1 1 16,-2 0-3-16,3-2-2 0,-7 6 0 0,3-2 3 15,-3 3-1-15,-2 6-2 0,8-9 2 0,-8 9-13 16,4-9 9-16,-4 9-1 0,5-6-6 0,-5 6 1 16,0 0-11-16,0 0-27 0,0 0-27 0,4-8-6 0,-4 8-14 15,0 0-32-15,0 0-16 0,0 0-7 16,0 0-13-16,0 0-19 0,0 0-23 0,-1 27-16 16,1-27-15-16,4 11-16 0,-2-3-28 0,-2-8-175 15,5 11-490-15,-2-9 216 0</inkml:trace>
          <inkml:trace contextRef="#ctx0" brushRef="#br0" timeOffset="175901.6418">28653 181 8 0,'0'0'200'0,"12"5"-6"0,-3-2-4 0,-9-3-4 16,14 2-14-16,-9-1-6 0,-5-1-8 0,17 1-8 0,-6-1 0 16,-11 0-10-16,17 4-12 0,-7-4 0 15,-10 0-6-15,15 0-10 0,-6 0-2 0,-9 0-9 16,17-2-10-16,-17 2-7 0,16-2-7 0,-9 0-4 15,0 0-9-15,3-3-3 0,-10 5-2 0,14-7-9 16,-8 2-6-16,1 1-6 0,0 0 8 0,0-1-12 0,1 1 3 16,-8 4-9-16,9-12-5 0,-3 6-4 0,-1 0-2 15,-2-2 1-15,-3 8-2 0,9-13 0 16,-7 7-8-16,-2 6 6 0,4-11-6 0,0 4 0 16,-4 7-2-16,0 0-1 0,-2-14-1 0,2 14-1 15,0 0-1-15,-8-13-3 0,8 13 1 0,-10-8-3 16,4 5 4-16,6 3 7 0,-16-7-8 0,8 2-3 15,-2 4 10-15,-1-4-8 0,11 5-3 0,-15-1-3 16,3-1 5-16,12 2-2 0,-21 0-1 0,9 2 1 16,2-1-1-16,10-1 2 0,-18 3-2 0,11-1 0 0,-4 1-2 15,2 1 0-15,2 1 2 0,-1-1 1 16,8-4 3-16,-16 8-5 0,11-4-1 0,-3 2 5 16,3-1 5-16,5-5-6 0,-9 10 6 0,7-4-6 15,-4 0-4-15,6-6 6 0,-6 12-1 0,6-12 2 16,-3 12 2-16,3-4-1 0,0-8 1 0,3 13 1 0,2-3-1 15,-1 1 2-15,4-1-1 0,-4-1 2 0,3-1 1 16,2-2 3-16,-1 5 3 0,4-3 1 0,-1 1 6 16,-2-1-9-16,2 2 1 0,2-1-1 0,1-3 1 15,-2 3 6-15,0-3-2 0,0-1-1 16,1 1 2-16,0-1-1 0,1 0 1 0,-1-2 2 16,1 4 10-16,-1-2-17 0,0-1 3 0,1-1 1 0,0-1 1 15,1 1 2-15,-2 1 0 0,-1-3 0 0,3 0 2 16,-6 2 0-16,5-3 11 0,-1 0-3 0,0 0 2 15,1-4-8-15,-2 3 11 0,-1 1 12 16,-3-4-9-16,5 4 5 0,2-5-7 0,-2 2 3 16,3-4-2-16,-1 6-6 0,1-4 2 0,-2 1-5 0,-1-1-2 15,-3 3-2-15,2-3-4 0,-2 3 2 16,-2-2-4-16,2 1-4 0,-10 3 3 0,12-7-1 0,-4 3-8 16,-8 4 1-16,9-3-23 0,-9 3-26 15,6-5-43-15,-6 5-44 0,0 0-42 0,0 0-52 16,0 0-70-16,0 0-265 0,0 0-605 0,-27-13 267 0</inkml:trace>
        </inkml:traceGroup>
      </inkml:traceGroup>
      <inkml:traceGroup>
        <inkml:annotationXML>
          <emma:emma xmlns:emma="http://www.w3.org/2003/04/emma" version="1.0">
            <emma:interpretation id="{A26C4873-EFE1-4F09-95FF-C4CE0AD1897A}" emma:medium="tactile" emma:mode="ink">
              <msink:context xmlns:msink="http://schemas.microsoft.com/ink/2010/main" type="line" rotatedBoundingBox="1621,3028 33146,2949 33149,4427 1625,4506"/>
            </emma:interpretation>
          </emma:emma>
        </inkml:annotationXML>
        <inkml:traceGroup>
          <inkml:annotationXML>
            <emma:emma xmlns:emma="http://www.w3.org/2003/04/emma" version="1.0">
              <emma:interpretation id="{D5D3A7D1-4605-49E3-9B29-518ADAE6562B}" emma:medium="tactile" emma:mode="ink">
                <msink:context xmlns:msink="http://schemas.microsoft.com/ink/2010/main" type="inkWord" rotatedBoundingBox="1622,3295 6065,3284 6067,4110 1624,4121"/>
              </emma:interpretation>
            </emma:emma>
          </inkml:annotationXML>
          <inkml:trace contextRef="#ctx0" brushRef="#br0" timeOffset="183455.8032">1926 1639 149 0,'0'0'230'0,"-9"-2"-22"0,9 2-22 16,0 0-18-16,0 0-14 0,0 0-16 0,0 0-12 16,0 0-12-16,0 0-2 0,0 0-8 0,0 0-8 15,0 0-1-15,0 0-7 0,0 0-6 0,37 6-7 16,-25-6-4-16,5 0-10 0,5 0-3 0,3 1-5 16,1-1-3-16,-1 0-5 0,4-3-6 0,4 1-5 15,2 2 0-15,-8-3-3 0,2 1-3 0,4 1-6 16,2-6 1-16,-9 6-2 0,9-4-2 0,1 0-3 15,-13 2 0-15,12 0-2 0,-14-1-1 0,2 0 0 0,2 2-1 16,-5-3-2-16,-3 3-2 0,-3-2 3 16,-2-1-3-16,0 0-2 0,-1 0 2 0,-3 2-2 15,-2-3 5-15,1 0-2 0,-2-1-1 0,-5 7-5 16,6-13 0-16,-2 6-3 0,-4 7 2 0,0-12 0 0,0 12-1 16,0 0-1-16,-6-15 0 0,-1 9 1 0,1 2-3 15,-3-1 1-15,-4 3 3 0,-1 1-4 16,-2-3-1-16,-4-1 1 0,3 7 3 0,-1 0 0 15,-7-1 0-15,3 4-1 0,7 0 1 0,-7 1 1 0,8-2 3 16,-7 4-3-16,8 1-4 0,-2 0 2 16,2-1 5-16,2 2-7 0,0-1 5 0,3 0-4 0,-1 0 2 15,2 3-1-15,5-5 1 0,-3 2 0 16,1-1 2-16,1 1-1 0,-1-2 1 0,4-7-1 0,4 15 2 16,-4-15 0-16,8 12 5 0,-2-6 0 15,3 0 0-15,-1-3 0 0,6 0 0 0,1 0-2 16,3-3-2-16,4 0 1 0,0 1 5 0,0-5-5 15,-4 4-1-15,4-5 2 0,-2 1 4 0,-3 1-7 0,4-3 1 16,-4 0-2-16,2 0 1 0,-4 0 4 0,2-3-4 16,-3 2-3-16,1-2 3 0,-3 3-1 0,0 0 0 15,0-3-3-15,-5 6 1 0,3-2 1 0,-4 2-2 16,-6 3 2-16,10-5 1 0,-10 5 0 0,8-5-7 16,-8 5 0-16,0 0 1 0,0 0-1 0,0 0 5 15,0 0-1-15,14 9 2 0,-14-9-4 0,2 9 3 16,-2-9 0-16,5 9-3 0,-4 0 3 0,0-3 4 15,-1-6 1-15,3 16 2 0,-3-8-4 0,0-8 1 16,1 16-10-16,0-8-25 0,-1-8-29 0,0 13-38 16,0-13-42-16,0 11-50 0,0-11-241 0,2 7-464 15,-2-7 206-15</inkml:trace>
          <inkml:trace contextRef="#ctx0" brushRef="#br0" timeOffset="182818.994">1959 1143 163 0,'0'0'243'0,"4"-8"-16"16,-4 8-21-16,0 0-28 0,0 0-10 0,7-2-13 16,-7 2-9-16,0 0-9 0,0 0-11 0,8 18-3 15,-3-8-7-15,0 4-1 0,-1-6-8 0,1 7-3 16,-2-1-2-16,-2 2-4 0,7 5-5 0,-3 1-3 0,2 2-14 15,-1 1 3-15,1 6-3 0,-2-8-3 0,3 13-6 16,1-13 2-16,-4 0-13 0,3-2 2 0,-3 4-10 16,1-4-2-16,-1 2-4 0,-1 1-2 15,0-6-5-15,4 3-2 0,-4-2-2 0,1 2-2 0,-1-8-3 16,1 4 2-16,-3-5-8 0,2 3 2 0,1-3-7 16,-2-2-6-16,1-1-13 0,0-1-24 0,-2 2-28 15,0-2-29-15,-2-8-45 0,5 16-30 0,-3-11-40 16,-2-5-62-16,3 8-197 0,-3-8-497 0,0 0 221 15</inkml:trace>
          <inkml:trace contextRef="#ctx0" brushRef="#br0" timeOffset="183859.6356">3000 1368 226 0,'0'0'230'0,"-13"0"-21"0,13 0-16 0,-16 0-15 0,10 3-21 15,-2 0-12-15,8-3-14 0,-14 10-12 16,7-5-13-16,1 1-7 0,-2 0-11 0,8-6-8 15,-9 11-11-15,8-2-5 0,-3-2-4 0,4-7-7 16,-1 18-5-16,-1-10-5 0,2 0-2 0,0-8-1 16,5 20-2-16,-3-7-1 0,0-4-2 0,6 4 1 0,-1-1-2 15,0-1-3-15,4 0 0 0,-4 2-1 16,8-4 1-16,-6 3 4 0,2-3-2 0,2 2 4 16,-4-1-1-16,2-1-4 0,-1 0-1 0,-1-2 1 15,-1 2-5-15,-2-1 1 0,-1-3-6 0,0 0 4 0,-1 1-3 16,-4-6-1-16,8 9-2 0,-8-9 11 0,1 9-13 15,-1-9-1-15,0 0 0 0,-4 15 0 16,4-15-1-16,-7 6-1 0,-2-2-1 0,1-2 1 16,8-2-14-16,-16 5-8 0,7-1-21 0,-2-3-14 0,11-1-25 15,-17 0-24-15,17 0-23 0,-17 0-36 0,17 0-30 16,-11-5-62-16,4 0-146 0,7 5-420 0,-5-11 186 16</inkml:trace>
          <inkml:trace contextRef="#ctx0" brushRef="#br0" timeOffset="184112.6527">3330 1469 15 0,'0'0'250'0,"0"0"-8"15,3 10-15-15,-1-2-10 0,-2-8-7 16,4 11-18-16,-1-5-8 0,-3-6-15 0,2 15-10 0,-2-6-12 15,0-9-14-15,3 18-7 0,-2-8-13 0,-1 1-9 16,2-1-3-16,-2 1-15 0,1-2-5 0,-1-9-10 16,0 19-6-16,2-9-9 0,-2 3-9 0,0-13-31 15,-2 14-31-15,2-14-38 0,-1 14-51 0,1-14-29 16,0 7-31-16,0-7-83 0,0 0-136 0,0 0-414 16,0 0 183-16</inkml:trace>
          <inkml:trace contextRef="#ctx0" brushRef="#br0" timeOffset="184615.6893">3523 1540 205 0,'6'6'221'0,"-6"-6"-6"16,9 9-15-16,-3-2-9 0,0-2-13 0,-1 0-14 15,-5-5-9-15,8 14-9 0,-5-8-5 0,0 0-14 16,1 3-11-16,0-3-9 0,0 3-5 0,0-3-8 15,-4-6-7-15,5 12-7 0,-3-8-10 0,-2-4-6 16,5 11-6-16,-5-11-6 0,3 7 0 0,-3-7-8 16,4 8-6-16,-4-8 0 0,0 0 1 0,4 6-3 15,-4-6 1-15,0 0-6 0,0 0-2 0,0 0-4 16,0 0-1-16,0 0-1 0,15-16-3 0,-12 9-5 16,2 0 2-16,-5 7-4 0,10-16 1 0,-2 6-2 0,-3-1-4 15,6 3-2-15,-5-5 2 0,3 3-2 16,-2-1-3-16,0-1 0 0,2 0-3 0,-1 0 2 15,1 3 1-15,-2-3-4 0,-1 6 1 0,-1-2-1 16,0 0 3-16,-1 3 5 0,4 1 1 0,-8 4 4 0,9-8 1 16,-9 8 2-16,8-7 1 0,-8 7-2 0,8-3-2 15,-8 3 0-15,0 0 4 0,0 0 1 16,16 8 1-16,-16-8 0 0,5 8 3 0,-5-8 0 16,8 11 4-16,-3-3 4 0,2-2-3 0,-2 1 7 0,1 3 2 15,-2 0-12-15,3-1 5 0,-1 2 2 16,-1-2 0-16,1 3-3 0,-1-2-1 0,0-2-1 0,-3 1 11 15,4-2-11-15,0 4-8 0,-1-4 6 16,-1-3-2-16,-1 4 0 0,-3-8 0 0,9 10-2 0,-4-5 1 16,-5-5-17-16,8 11-16 0,-4-7-16 0,-4-4-24 15,3 6-22-15,-3-6-25 0,8 3-27 0,-8-3-33 16,0 0-29-16,0 0-43 0,18-6-48 0,-18 6-191 16,5-9-510-16,1 4 226 0</inkml:trace>
          <inkml:trace contextRef="#ctx0" brushRef="#br0" timeOffset="184829.5755">4148 1391 146 0,'0'0'263'16,"0"0"-9"-16,15 8-9 0,-15-8-10 0,6 14-5 16,0-6-9-16,0 3-7 0,-3-3-10 0,7 5-10 15,-4-2-3-15,1 2-14 0,1 2-4 0,-1-3-17 16,0 3-5-16,7 2-21 0,-6-2-9 0,5 4-16 15,-2-1-4-15,1-1 6 0,-2-3-24 16,1 6-6-16,2-2-27 0,-2 1-49 0,5-4-46 0,-5 4-62 16,1-2-80-16,1-5-103 0,-2-2-244 0,4 1-578 15,-2-2 256-15</inkml:trace>
          <inkml:trace contextRef="#ctx0" brushRef="#br0" timeOffset="180960.6321">217 1344 150 0,'0'0'165'16,"0"0"-5"-16,0 0-9 0,0 0-8 0,0 0-8 16,0 0-11-16,0 0-6 0,0 0-3 0,0 0-8 15,0 0-6-15,0 0-3 0,0 0-6 0,0 0-2 16,4-7-6-16,-4 7 0 0,0 0-4 0,0 0-7 16,0 0 3-16,0 0-1 0,0 0-2 0,0 0-7 15,0 0-2-15,0 0-5 0,0 0-3 0,0 0 6 16,0 0-16-16,0 0 3 0,0 0-2 0,0-11-6 15,0 11-4-15,0 0 1 0,0 0-2 0,0 0 0 16,-8-10-3-16,8 10 0 0,0 0-4 0,-8-5-6 16,8 5-3-16,0 0-1 0,-10-4-2 0,10 4 7 15,0 0-12-15,-17 0-1 0,17 0 1 0,-13 2 2 16,13-2-2-16,-17 2 8 0,8 0-5 0,9-2-5 16,-22 4 5-16,13-4 3 0,-2 5-5 0,2-1 0 15,1 0-2-15,-1-2 1 0,0 7-4 0,1-6-2 16,2 2 0-16,6-5-1 0,-13 8 0 0,8-2 7 15,-2-1-7-15,2 1-2 0,1 3 1 0,4-9-2 16,-8 12 3-16,2-2 1 0,2 1-2 0,1 0-2 16,1-4 1-16,-1 5 1 0,2-4-3 0,-2 2 4 0,2 3 1 15,1-1 0-15,-1 1-4 0,1-1 13 16,-3-1-11-16,6 4-2 0,-3-3-1 0,0 1 4 16,0-1-2-16,0-1 4 0,1 2-1 0,0-2-2 0,2-1 1 15,-3 2 0-15,1-3-3 0,0 0 1 0,3 1 3 16,-2-2 3-16,2 1-4 0,-3 0-1 0,4-2 4 15,-2 3 1-15,0-3-1 0,0 2 5 16,2-3 2-16,0 1 9 0,2-2 2 0,2 0 5 0,-1-1 1 16,-2 0-2-16,4 2-1 0,1-4 4 0,0 1 2 15,2 0-13-15,1 0 8 0,1-3 0 0,0 1-4 16,2-1-4-16,-3 0 5 0,3 0-4 0,-2-1-6 16,-2-1 2-16,4 1-3 0,-1-1-3 0,-3 1-2 15,2-2 0-15,-2 3 0 0,-1 0-11 0,0-2 21 16,3 2-17-16,-2 0-5 0,-13 0-5 0,15-3-9 15,-7 2-15-15,-8 1-12 0,17 1-16 0,-17-1-19 16,13 0-18-16,-13 0-19 0,10 0-23 0,-10 0-22 16,0 0-25-16,10 3-16 0,-10-3-28 0,0 0-232 15,0 0-496-15,0 0 220 0</inkml:trace>
          <inkml:trace contextRef="#ctx0" brushRef="#br0" timeOffset="180309.8221">212 1380 31 0,'0'0'111'0,"0"0"-21"0,0 0 13 16,0 0-16-16,0 0 3 0,0 0-14 0,0 0-3 15,0 0-4-15,0 0 0 0,0 0-2 0,0 0-4 16,0 0-1-16,5-6-3 0,-5 6 0 0,0 0-11 15,0 0 0-15,0 0 0 0,0 0-6 0,1-9 0 16,-1 9-3-16,0 0-2 0,0 0 0 0,0 0-4 16,0 0-8-16,0 0-4 0,0 0-4 0,0 0 0 15,5-6-1-15,-5 6 1 0,0 0-5 0,0 0-3 16,0 0-8-16,0 0-3 0,0 0-14 0,0 0-6 16,0 0-1-16,0 0-6 0,0 0 2 0,0 0 4 15,0 0-13-15,0 0 3 0,0 0 5 0,0 0-15 16,0 0 21-16,0 0-2 0,0 0 3 0,0 0-1 15,0 0-25-15,0 0 11 0,0 0-5 0,0 0-10 0,0 0-18 16,0 0-99-16,0 0-181 0,0 0 81 16</inkml:trace>
          <inkml:trace contextRef="#ctx0" brushRef="#br0" timeOffset="181303.8953">305 1633 177 0,'0'0'218'16,"0"0"-9"-16,0 0-14 0,-11-5-18 0,11 5-14 16,0 0-21-16,0 0-10 0,0 0-10 0,0 0-8 15,0 0-4-15,-5 15-5 0,5-15-4 0,-1 12-3 16,1-2-3-16,-2-1-3 0,2 3-4 0,0-1-5 15,0 2 4-15,0-1-15 0,-3 2-3 0,1 2-5 16,2-4-3-16,0 0-7 0,-4 3-5 0,3-1-1 0,2 2-7 16,-1-4 8-16,-1 3-12 0,2-7-2 15,-1 3-5-15,3 1-1 0,-3-12-4 0,-3 19-3 16,3-12 2-16,0-7-6 0,3 15-9 0,0-8-18 0,-2 1-15 16,-1-8-28-16,5 12-27 0,0-8-28 0,-5-4-36 15,12 9-36-15,-3-7-59 0,-9-2-165 0,17 1-435 16,-17-1 193-16</inkml:trace>
          <inkml:trace contextRef="#ctx0" brushRef="#br0" timeOffset="182453.8125">661 1689 211 0,'0'0'225'16,"0"0"-20"-16,0 0-25 0,0 0-16 0,0 0-17 15,0 0-15-15,0 0-13 0,0 0-10 0,0 0-8 16,0 0-5-16,0 0-3 0,10 16-7 0,-10-16-6 16,3 10-9-16,-3-10-4 0,2 11-8 0,-2-11 3 15,4 8-6-15,-4-8 5 0,6 9-6 0,-6-9 7 16,9 9-3-16,-9-9-1 0,11 3-2 0,-3 0-5 16,-8-3-5-16,22-3-2 0,-11 3-6 0,2-1-3 15,2-1-2-15,-2 2-3 0,2-7-2 0,-2 4-3 16,-1-2-2-16,0 1-2 0,-1-2-3 0,0 0 0 15,-2 0 1-15,-2 1 3 0,-1-4-10 0,1 2 1 16,-2 1-2-16,1-3 2 0,-2 0-6 0,-2 1 0 16,-2 8-2-16,3-13 1 0,-3 13-1 0,-5-15 0 15,3 6-6-15,2 9-1 0,-9-12 4 0,4 6-3 16,-2 0 2-16,-3-1 2 0,-2 1-5 0,3 4-1 16,-3-1 1-16,0 0 0 0,-1 0 2 0,-2 2 1 15,3 1 1-15,-4-3-2 0,4 6 3 0,-1-3-4 16,1 1-1-16,1 2 4 0,1 0 3 0,-2 2-3 15,1 1 0-15,-1 3 1 0,0-3-2 0,2 3 0 0,2-1-1 16,1 0 3-16,-1 1-4 0,1 1 0 0,5-1 3 16,-2-1 2-16,0 1-3 0,0 0 0 0,2 0-1 15,2-9 0-15,-2 16-2 0,2-7 3 16,0-9-3-16,2 15 7 0,0-7-1 0,1 1-1 0,1-3 2 16,1 0 3-16,3-2-5 0,2 0 4 0,0-3-1 15,3 3 0-15,1-4 0 0,2 2 0 0,1-2-3 16,-1 0-1-16,1-2 4 0,-3-2-2 15,3 2 1-15,-1-4-3 0,-1 3 1 0,-1-3 2 0,2 0-4 16,-3-3 2-16,-2 2-5 0,2-2 2 0,-1-2 0 16,-2 5 1-16,2-7-3 0,-2 4 1 0,2-3 0 15,-2 1-1-15,-1 1 2 0,2-1 2 0,-5 3-2 16,-1 0 3-16,2 0-1 0,-2 3 4 0,-5 5-5 16,9-10 10-16,-7 6-2 0,-2 4 1 0,7-7 1 15,-7 7-5-15,0 0-3 0,5-6 2 0,-5 6-5 16,0 0 2-16,0 0-1 0,0 0 1 0,0 0-3 15,0 0 3-15,12 13-2 0,-12-13 6 0,5 14-4 16,-3-7 4-16,-2 1-3 0,0-8 2 0,3 16 5 16,-3-7-3-16,0-9-4 0,5 18 2 0,-4-10-4 15,2-1 1-15,-2 0-1 0,2 1 4 0,-3-8 3 16,4 13-7-16,0-7 6 0,-4-6-3 0,4 9 2 16,-4-9 2-16,10 6-3 0,-4-4 4 0,-6-2 1 15,15 5-1-15,-8-5 8 0,-7 0-11 0,17-1-2 16,-17 1 13-16,19-4-15 0,-8 2 0 0,0-2 3 0,1-2 6 15,0 0-9-15,-1-2-5 0,1 1 5 0,-1-2 1 16,1 1 0-16,-2-2-2 0,2 1 6 16,-3 1-7-16,0 1 3 0,-1-1-5 0,-4 4 7 15,1-2-2-15,-5 6 0 0,10-9 1 0,-10 9 0 0,7-4-2 16,-7 4 1-16,6-6-2 0,-6 6-6 0,0 0 11 16,8-3-12-16,-8 3 4 0,0 0-2 15,0 0 6-15,0 0-4 0,6 15-4 0,-6-15 3 16,0 13 6-16,0-13-3 0,2 15-2 0,-2-8 0 0,0-7 1 15,0 17 2-15,0-17-1 0,-2 15 1 0,2-7 1 16,0-8-2-16,-2 11 2 0,2-11-3 0,2 11 3 16,-2-11-3-16,0 0 4 0,0 12-1 0,0-12 0 15,3 5 3-15,-3-5 2 0,0 0-7 0,0 0 0 16,14 1 4-16,-14-1-1 0,0 0-3 0,18-6 0 16,-10 1 1-16,1 2-7 0,-1-5 4 0,2 0-8 15,-2-1 0-15,1 4 1 0,1-7-4 0,3 2-2 16,-1-1-1-16,-1 0 3 0,0 1 2 0,0 0 1 15,-2-1-2-15,2 3 6 0,-6 2-2 0,1-1 0 16,3 1 3-16,-9 6 5 0,7-6 0 0,-7 6 2 16,6-5-6-16,-6 5-2 0,8-3-1 0,-8 3 1 15,0 0 11-15,0 0-12 0,0 0 2 0,14 9 10 16,-11-2-3-16,1 1 1 0,-4-8 3 0,6 15-4 16,-2-3 5-16,-1 1 1 0,2-4 0 0,-4 1 0 15,7 3-2-15,-6-3-3 0,2 4 0 0,-1-4 6 16,2 2-1-16,-4-5-3 0,4 2 21 0,-1-3-15 15,2 0-5-15,-1-1-8 0,-1 2-16 0,1 0-19 16,-5-7-24-16,9 5-28 0,-9-5-39 0,8 2-29 16,-8-2-38-16,0 0-50 0,20-7-186 0,-15 0-464 15,3-2 205-15</inkml:trace>
        </inkml:traceGroup>
        <inkml:traceGroup>
          <inkml:annotationXML>
            <emma:emma xmlns:emma="http://www.w3.org/2003/04/emma" version="1.0">
              <emma:interpretation id="{3282BFA4-7B33-4DD6-B269-41A1BF85AF29}" emma:medium="tactile" emma:mode="ink">
                <msink:context xmlns:msink="http://schemas.microsoft.com/ink/2010/main" type="inkWord" rotatedBoundingBox="7166,3326 10846,3316 10848,3882 7168,3891"/>
              </emma:interpretation>
            </emma:emma>
          </inkml:annotationXML>
          <inkml:trace contextRef="#ctx0" brushRef="#br0" timeOffset="186331.6913">5750 1212 81 0,'0'0'259'0,"5"-8"-18"0,-5 8-21 16,0 0-25-16,0 0-20 0,0 0-15 0,0 0-11 0,0 0-9 16,0 0-7-16,0 0-8 0,11 24-7 15,-10-17-4-15,3 7-9 0,0-2 1 0,-1 2-9 16,1 1-3-16,-1 5-1 0,1 0-1 0,2 2-4 15,-1 0-13-15,1-1-4 0,0 0-4 0,-3 0-1 16,2 0-16-16,0 2-3 0,1-3-1 0,1 1-10 0,-2-3 4 16,0-2 3-16,0-2-10 0,-1 1 4 0,1-3-1 15,-3 0-5-15,3-1-2 0,-3 3-1 0,4-7-1 16,-5 1-1-16,3 0-5 0,-4-8 0 0,5 11 3 16,-5-11-3-16,3 8-4 0,-3-8 0 0,2 9 0 15,-2-9 0-15,3 6-3 0,-3-6-1 0,0 0 0 16,0 0 5-16,0 0-2 0,0 0 6 0,4 9 5 15,-4-9 4-15,0 0 3 0,0 0-3 0,0 0-2 16,0 0-3-16,0 0-1 0,0 0-11 0,0 0 8 16,0 0-11-16,-11-30 14 0,9 22-16 0,2 8 4 15,-9-13 10-15,3 5-17 0,-1 1-6 0,-4-1 3 16,4 1 1-16,-5-3-2 0,-2 4 0 0,5-3-3 16,-5 3-1-16,1 1 1 0,-4 0-3 0,-4-1 6 0,6 1-7 15,-6 2-6-15,4 0 9 0,-1 3 4 0,5-4-7 16,-1 4 4-16,0 0 1 0,-2 4-9 15,3-3 6-15,4 1 1 0,0 1-1 0,-2 0-1 16,2 0 2-16,2 2 1 0,-1 3 0 0,1-2-4 0,0 0 0 16,2 1 2-16,0 1 0 0,2 1-2 15,3-9-1-15,-1 15 4 0,1-3 5 0,0-12-2 16,7 16 3-16,0-8-3 0,4 1 2 0,0 0 2 16,2-3 1-16,9 2-3 0,0-1 5 0,3-3 1 0,0 2-4 15,10-2 3-15,-10-2-4 0,3 1 2 0,-1-3-2 16,-1 2-3-16,3-4-4 0,-4 2 9 15,1-3-3-15,-3 1 2 0,1-3-2 0,-7 0-3 0,3-1 3 16,-7-1 1-16,0 1-6 0,2-2-3 0,-3 0 1 16,0-3 0-16,-1 3-6 0,0-2 6 0,-2-2 0 15,0 0 0-15,-1 0 0 0,-1 3-3 0,-3-1 6 16,1 4-3-16,-1 0-1 0,-4 6 6 0,7-13 1 16,-3 8 0-16,-4 5-2 0,3-9-3 0,-3 9 2 15,0 0 1-15,6-7-10 0,-6 7 0 0,0 0 2 16,0 0-1-16,0 0-5 0,0 0 6 0,0 0 2 15,0 0 0-15,0 0 0 0,0 0 1 0,6 25-4 16,-6-25 5-16,0 12 3 0,3-3 0 0,-2-2 1 16,3 1-2-16,-2-1 7 0,4 0-2 0,-1 1 7 15,0-2 0-15,1-2 7 0,1 1 11 0,6-1 11 16,0 0 3-16,-1-1 9 0,3-2 7 0,1-2-20 16,8 2-7-16,-7-2 9 0,1-1-1 0,-2-1 2 15,1 0-5-15,0 0 0 0,0-3-5 0,-2 2-1 0,-1-1-7 16,1-1 8-16,-4 2-7 0,-2 0-2 15,0 0-2-15,2 1-2 0,-5-1-20 0,-6 4-17 16,13-8-37-16,-8 5-32 0,-5 3-33 0,7-10-41 16,-7 10-46-16,0 0-56 0,-2-16-57 0,2 16-263 0,-9-14-630 15,4 7 278-15</inkml:trace>
          <inkml:trace contextRef="#ctx0" brushRef="#br0" timeOffset="186537.6195">6290 1223 297 0,'0'0'285'0,"4"-14"-11"15,-2 9-27-15,-2 5-18 0,9-13-26 0,-6 8-17 0,3 0-21 16,-6 5-14-16,15-6-17 0,-10 2-13 0,-5 4-14 16,13-5-9-16,-6 5-12 0,-7 0-12 0,17 3-20 15,-6-3-24-15,-11 0-33 0,16 6-32 16,-8-4-46-16,4 4-33 0,-3-2-43 0,2 2-55 0,-3-1-145 15,6-2-386-15,0 0 170 0</inkml:trace>
          <inkml:trace contextRef="#ctx0" brushRef="#br0" timeOffset="186827.4584">6681 1229 105 0,'12'3'238'16,"-12"-3"-14"-16,0 0-20 0,0 0-16 0,9 8-16 15,-9-8-7-15,2 10-8 0,2-4-6 0,-4-6-10 16,2 17-1-16,3-4-14 0,-4 0-2 0,2 1 0 16,-1 1-8-16,-1 4-5 0,3-2-8 0,3 3-7 15,-2 1-9-15,-1-4-2 0,-2 2-8 0,4 1-7 16,-5-4-4-16,1-4-6 0,1 2-10 0,1 0 2 16,1-2 1-16,0 2-9 0,-4-5-8 0,1 4-4 15,-1-6 3-15,4 1-1 0,-2 0-6 0,-3-8 0 16,4 15-10-16,0-9-16 0,1 1-15 0,1-3-21 0,-6-4-18 15,13 6-20-15,-4-2-21 0,-1-1-21 16,-8-3-17-16,18 0-12 0,-6 0-19 0,-3-5-6 16,4 3-18-16,-2-5-30 0,1 3-144 0,-3-2-390 15,1-2 173-15</inkml:trace>
          <inkml:trace contextRef="#ctx0" brushRef="#br0" timeOffset="187115.3276">6985 1544 139 0,'0'0'91'0,"6"-9"42"0,-6 9 7 0,0 0-3 15,4-7 5-15,-4 7 5 0,0 0 8 0,5-9-6 16,-5 9-3-16,0 0-11 0,0 0-11 0,0 0-14 0,0 0-3 15,0 0-7-15,0 0-6 0,-19-3-5 0,19 3-3 16,0 0-4-16,-20 8-3 0,11-2-4 0,2 0 2 16,-4 1-4-16,2 0-5 0,-1 0-4 15,0 1-5-15,3-1-6 0,-2 1-4 0,0 0-4 0,0 2 0 16,4-3-7-16,1 0 8 0,-4 0-13 0,8-7-1 16,-1 14 2-16,1-14 3 0,-1 13 7 0,1-13 8 15,5 12 4-15,0-6 8 0,3 0 2 0,3-2 0 16,5 1-4-16,3 1-6 0,3-2-2 0,1 1 0 15,-3-4-6-15,3 1-9 0,-1-2 5 16,0 0-4-16,-4 0-2 0,-1 0-8 0,-1 0-5 0,1-2-2 16,-1 1-1-16,-2-2-8 0,1 0-11 0,0-2-19 15,-4 3-20-15,0-3-31 0,-2 2-35 0,-2-2-33 16,0-1-50-16,-1 2-51 0,5-5-51 0,-7 3-222 16,5-4-550-16,-4-3 244 0</inkml:trace>
          <inkml:trace contextRef="#ctx0" brushRef="#br0" timeOffset="187413.6393">7422 1230 62 0,'0'0'230'15,"0"0"-9"-15,0 0-11 0,0 0-4 0,0 0-5 16,0 0-10-16,3 41-6 0,-7-26-11 0,4-2-7 0,-1 3-5 15,1 0-1-15,0 0-13 0,2 5-8 16,-3-6-8-16,2 6-1 0,-1-3-7 0,5 3-10 16,-1-2 1-16,-1 1-10 0,1-4-6 0,0 0-8 15,-2-1-11-15,5 5-13 0,-2-7 1 0,0 2-6 0,0-4 3 16,0 4-13-16,2-5-1 0,-5 3-5 0,4-3-9 16,-3-2-2-16,3 0-19 0,-1-2-28 15,-5-6-26-15,6 12-28 0,-3-8-31 0,-3-4-25 16,5 9-26-16,-5-9-34 0,6 5-34 0,-6-5-44 0,0 0-209 15,0 0-506-15,20-7 224 0</inkml:trace>
          <inkml:trace contextRef="#ctx0" brushRef="#br0" timeOffset="188670.8915">7659 1534 30 0,'0'0'267'15,"0"0"-14"-15,0 0-17 0,0 0-18 16,0 0-20-16,-12-11-12 0,12 11-17 0,0 0-7 0,0 0-12 15,-23 8-10-15,14-4-12 0,-2 1-10 0,-2 1-9 16,2 3-9-16,2-2-5 0,-3 2-13 0,2 0-4 16,3-3-7-16,0 5-5 0,-2-4-11 15,3 1 3-15,3-1-5 0,-1 0-6 0,0 1-6 0,4-8 1 16,-3 13-4-16,3-13 0 0,3 14 0 0,2-8-2 16,0 0 0-16,6 2-3 0,-1-6-4 0,3 4 0 15,2-1-11-15,5-2 3 0,-4 1 0 0,-1-2-4 16,9-4 0-16,-3 2 1 0,1-1-2 0,0-2 2 15,-6 1-9-15,6 1 2 0,-1-5 0 0,-4 1 0 16,0-2 1-16,-1 1-9 0,3-2 5 0,-3 3 2 16,-3-3-2-16,4 0 1 0,-5 3-5 0,-1-3-3 15,0 4 4-15,-5-1-2 0,2 2 2 0,-8 3 0 0,14-7-2 16,-14 7 1-16,9-4 0 0,-9 4-7 16,10-1 1-16,-10 1 0 0,0 0-1 0,9 0 10 15,-9 0-12-15,0 0 1 0,12 5 0 0,-12-5 7 16,10 6-10-16,-3-3 8 0,1-1-1 0,-8-2 0 15,14 6 1-15,-6-4 4 0,1 4-4 0,0-3 3 16,1 0-1-16,2-2 1 0,3 1 3 0,-2 1-1 16,4-3-5-16,-4 1 3 0,3-1-3 0,1 0-1 0,-1 0 3 15,1-1 5-15,-3-2-2 0,3 0-4 16,-2 0 2-16,-3-4 3 0,2 3-2 0,-3-2-1 16,0-2-1-16,-2-1 1 0,0-1 16 0,-1 2-18 15,-1-1 0-15,-4 0-4 0,1-1 4 0,-4 10-2 0,5-19-2 16,-2 10-2-16,-6-3-5 0,3 12 1 0,-3-16 2 15,-3 7-1-15,1-2 1 0,-4 1-2 0,-2 0 3 16,0 5 1-16,-1-3-3 0,-3 0 14 0,0 5-10 16,-1-1-5-16,-1 3 0 0,0-3 7 0,-4 3-9 15,5 2 6-15,-6 3-4 0,5-2 2 0,0 1 2 16,3-1-3-16,0 2 1 0,-10 5-1 0,12-5 0 16,-5 2 5-16,3 3-4 0,2-1 2 0,3 0 0 15,-1 1 2-15,3 2-2 0,1-2-3 0,2-2 7 16,-1-1 0-16,-1 5-1 0,5-5 2 0,1-6 1 15,0 19 1-15,0-19 4 0,4 15-4 0,4-7 9 16,-3-2-2-16,7 4 3 0,-1-2-3 16,3-2-2-16,6 0 0 0,-1-2 2 0,-2 1-6 0,0-2 3 15,0-2 4-15,4 1-4 0,0-2-1 0,1 0 1 16,-5-2-1-16,0 1 3 0,-1-1-4 0,-1-4-2 16,1 2 2-16,1-1 1 0,-5-1 1 0,5-2-3 15,-6 1 7-15,1-3-5 0,3 4-2 0,-6-4-7 16,0 0 7-16,2 0 4 0,-6 1-6 0,1 1 5 15,0 2-2-15,-6 6 7 0,7-10 0 0,-7 10 2 16,7-9 12-16,-7 9-10 0,5-6-4 0,-5 6-1 16,0 0-7-16,0 0 3 0,5-6-7 0,-5 6-3 15,0 0 9-15,0 0-11 0,0 0 0 0,0 0 3 0,0 0-1 16,0 0-1-16,1 24-1 0,-1-24 0 16,-1 12 5-16,1-12 13 0,0 12-14 0,0-12-1 0,4 15 4 15,-1-6-5-15,-1-6 3 0,-2-3 2 16,7 13 6-16,-2-7-4 0,0-1 7 0,3-1 0 15,1 0-2-15,2 0 0 0,-2-4 2 0,4 3-2 0,4-2 7 16,-5 1-3-16,7-2-1 0,-5-3 2 0,3 0-1 16,0-1-7-16,1 0 6 0,-3 0 2 0,0-2-8 15,1 0 8-15,-4-1-5 0,2 1 1 0,-2-2 4 16,-2-1-4-16,2 0 1 0,-3 3 3 0,-1 1 5 16,-3 0 3-16,-5 5-1 0,11-7-4 0,-5 3 1 15,-6 4-5-15,9-2-4 0,-9 2 1 0,0 0-7 16,0 0 2-16,0 0-9 0,0 0 11 15,0 0-9-15,0 0 4 0,0 0 0 0,7 13-3 0,-7-13 3 16,-5 13 4-16,5-13-1 0,0 13 10 0,0-13-13 16,-2 11-7-16,2-11 6 0,0 16 0 0,0-16 0 15,2 10 4-15,-2-10-3 0,0 0-1 0,0 12 7 16,0-12-5-16,0 0 12 0,3 10-3 0,-3-10 4 16,0 0-4-16,11 4 3 0,-11-4-4 0,9 0 1 15,-9 0 0-15,16-3-2 0,-16 3 11 0,18-12-7 16,-5 6-1-16,-1-1-1 0,-1-1-4 0,3 1-7 15,-1-4 7-15,5-2 0 0,-3 4-3 0,4-4 1 0,0 2 1 16,1-1-11-16,-1 1 8 0,-2-3-4 16,-3 9-1-16,0-3 8 0,-3 1 0 0,0 3-3 15,-4 2-5-15,-7 2 9 0,14-4 5 0,-14 4-17 16,10-2-2-16,-10 2 20 0,12-2-15 0,-12 2-2 0,8 8-13 16,-2-2 30-16,-1 1-16 0,2 1-1 0,0 4 6 15,1 1 1-15,1 4-11 0,0 0-18 16,-1 3-33-16,1-3-29 0,-1 2-42 0,1 2-59 15,-1 0-65-15,-2-2-90 0,-1 1-250 0,0-7-640 0,4 6 284 16</inkml:trace>
        </inkml:traceGroup>
        <inkml:traceGroup>
          <inkml:annotationXML>
            <emma:emma xmlns:emma="http://www.w3.org/2003/04/emma" version="1.0">
              <emma:interpretation id="{2444A050-4E0A-4A26-98F6-A007E18675EA}" emma:medium="tactile" emma:mode="ink">
                <msink:context xmlns:msink="http://schemas.microsoft.com/ink/2010/main" type="inkWord" rotatedBoundingBox="11110,3232 12951,3228 12953,3831 11112,3835"/>
              </emma:interpretation>
            </emma:emma>
          </inkml:annotationXML>
          <inkml:trace contextRef="#ctx0" brushRef="#br0" timeOffset="190787.7876">9723 1102 96 0,'0'-9'226'0,"0"9"-9"0,0 0-6 0,3-9-8 16,-3 9-5-16,0 0-12 0,0 0-6 0,0 0-11 15,0-10-10-15,0 10-14 0,0 0-15 0,0 0-13 0,0 0-12 16,0 0-15-16,0 0-13 0,0 0-9 16,0 0-5-16,0 0-7 0,0 0-2 0,0 0-3 15,5 29-2-15,-2-21-3 0,-3 5 10 0,0-2-13 16,1 8 2-16,2-7 1 0,-3 5-1 0,2 2-3 16,1 1-2-16,2 2 3 0,-2-1-2 0,0 4 0 15,3-2-6-15,-1 0 2 0,-1-6 2 0,1 4-3 16,-3 0-6-16,4-3 0 0,-3 1 12 0,0-4-10 15,2-1-5-15,-2 2-7 0,1-1 6 0,1-4-3 0,0 2-3 16,-2-5-2-16,-1 4 2 0,5-4-3 16,-5 0-3-16,3 1 7 0,-1-3-3 0,-1 0-4 15,-3-6-3-15,8 10 0 0,-8-10-5 0,2 9 8 0,-2-9-3 16,0 0-3-16,7 7-1 0,-7-7 0 0,0 0 5 16,0 0 12-16,5 6-12 0,-5-6-5 0,0 0-1 15,0 0 8-15,0 0-3 0,0 0-9 16,0 0 2-16,0 0 2 0,0 0-10 0,0 0 21 0,-8-27-16 15,8 27 0-15,-9-11-6 0,4 5 4 16,-2 0 3-16,0 0-7 0,-2-3 5 0,-2 3-2 0,0 0 1 16,-4-3 0-16,4 0 6 0,-3 2-8 0,-2 2-1 15,4 2-1-15,-4-3 3 0,1 4-3 0,-1-2 6 16,-4 2-2-16,6 2-3 0,-3-2 1 0,3 2 2 16,-3 2-3-16,1 0-2 0,1 2 4 0,4-2-1 15,-6 3 1-15,7-1-5 0,1 0 5 0,0 1 0 16,-2 1 1-16,5 0 1 0,1 0-3 0,-1 0 4 15,3 3 1-15,3-9-3 0,-8 11 19 0,8-11-13 16,2 14-5-16,-2-14 5 0,7 12 2 0,3-3 3 16,-1-2-2-16,8-2 0 0,-3 1 0 0,8-1-5 15,4 1 2-15,-2-1 3 0,5 0 2 0,-1-2 3 16,-3-3-8-16,8 5 6 0,-4-4-7 0,-5-1 15 16,2 0-14-16,0-1-7 0,-4-2 8 0,-5-1 4 15,5 2-5-15,1-4 14 0,-1 1-20 0,-8-3-1 16,0 2 2-16,1 0 11 0,1 1-17 0,-4-1 4 15,1-3-7-15,-4 3 4 0,1 1 2 0,-3 0 2 0,-7 5 3 16,11-6-5-16,-6 1 1 0,-5 5-4 16,6-3 13-16,-6 3-15 0,9-7 0 0,-9 7 1 0,0 0 1 15,0 0-2-15,0 0 1 0,11-1-2 0,-11 1 0 16,0 0 0-16,0 0 5 0,8 11 2 0,-3-7-6 16,-5-4 6-16,9 6 0 0,0-1 1 15,-6-1 1-15,5 1 2 0,1-3 1 0,-2 3-3 0,8 0 1 16,-8-1 1-16,9-2-3 0,-3-2-2 0,-2 3 4 15,1-2 5-15,-2-1 0 0,5 0-4 0,-4 0 0 16,-11 0 5-16,20-4 1 0,-11 4-5 0,-9 0 2 16,14-6 13-16,-9 2-13 0,-5 4-3 0,14-7-2 15,-9 1-1-15,-5 6 5 0,7-14-3 0,-5 9-1 16,1-5 0-16,-3 10-1 0,3-17-2 16,-3 17 18-16,-6-12-18 0,4 3-1 0,-5-1-3 15,2 3 2-15,-1-1 3 0,-5 1-3 0,-3-3 0 0,3 4 5 16,-4-1-10-16,1 3 7 0,-3-1-1 0,1-1-1 15,-1 3 1-15,0-1 2 0,3-1-3 0,-3 5-1 16,-2 0 0-16,2 0 1 0,3 2 1 0,-1 1 0 16,1 1 3-16,1-3-4 0,-1 5 2 0,2 1-3 15,1 0 2-15,3-3 0 0,2 2-2 0,-2 2 6 16,0-1-7-16,2-1 3 0,1 3 4 0,2-3-3 16,3-6 0-16,-7 15 1 0,7-8 4 15,0-7 1-15,3 16 3 0,1-8 7 0,1 0-4 0,4 1-3 16,-1-2 8-16,6 2-9 0,-2-2 3 0,3 0-9 15,-1 0 11-15,7-1-4 0,1-1 9 0,1-1-13 16,-3-2 1-16,2 2 0 0,-6-2 1 0,4-1-2 0,-3-2 4 16,-1 1-2-16,-1 0-1 0,1-2 10 15,-1-2-7-15,-4 2-1 0,3-2-9 0,-3-1 10 16,-2-1-2-16,2 2 19 0,-3-6-22 0,4 3-4 16,-7 1 4-16,6-3 1 0,-5 3 1 0,0-1-3 0,-1-1 2 15,3 1-2-15,-4 1-2 0,1 0 5 0,0-1-1 16,-5 7 1-16,7-11 0 0,-7 11 6 0,5-4-1 15,-5 4-1-15,0 0 11 0,8-11-24 16,-8 11-3-16,0 0 1 0,0 0 5 0,0 0-4 0,0 0 5 16,0 0-2-16,0 0 3 0,0 0-7 0,9 15 8 15,-9-15-3-15,2 10 6 0,-2-10-7 0,5 9 5 16,-1-4 1-16,-4-5 4 0,8 7 3 0,-2-2-3 16,-6-5 6-16,11 6 1 0,-5-3 1 0,5 0 7 15,-2-3-14-15,-9 0 2 0,22 3 3 0,-13-3 15 16,2 0-15-16,2-3-3 0,1 1 10 0,-2-2-5 15,0-1 8-15,2 0-7 0,-4-2 4 0,2 3-6 16,1-1 11-16,-4-2-7 0,2 1 8 0,1 0-11 16,-4-1 0-16,-2 1 8 0,2 1-4 0,0 2 0 15,-8 3-3-15,11-8 4 0,-6 4 2 0,-5 4-12 16,0 0 3-16,9-2-11 0,-9 2 2 0,0 0-1 16,8-6 1-16,-8 6-6 0,0 0 1 0,0 0-4 15,0 0 11-15,0 0-6 0,0 20 4 0,0-20-5 16,0 13 9-16,0-13-3 0,0 11-8 0,0-11-1 15,-1 15 6-15,1-15 6 0,-4 11 1 0,4-11-9 16,4 11 5-16,-4-11 2 0,1 11-1 0,-1-11 2 16,2 6 1-16,-2-6 0 0,2 9 3 0,-2-9 10 15,0 0-9-15,13 3-2 0,-13-3 2 0,12 3-2 0,-12-3 4 16,14-3-8-16,-14 3 3 0,17-2-2 0,-8-2 4 16,2 1-2-16,0-2 0 0,0-2 1 0,3 2-7 15,2-3 4-15,-3 0-3 0,-3 0-3 0,7 2 4 16,0-4 5-16,0-1-8 0,-1 1 3 0,1 4-1 15,-3-3-5-15,1 3 0 0,-4 2 5 0,2-1-6 16,-4-1-3-16,-2 4 9 0,-7 2-11 16,15-5 6-16,-8 4-2 0,-7 1-11 0,0 0 9 0,19 4 6 15,-11-1 2-15,-2 0 0 0,3 6-10 0,-4-5 14 16,8 6-3-16,-6-1-3 0,4 2 6 0,-3 1-4 16,4 0-1-16,-1 1 4 0,0 0-2 0,0 2 3 15,1 1-15-15,5 2-32 0,-6-2-47 0,0-4-46 16,3 3-54-16,-1-2-74 0,-4-5-103 0,2 3-279 15,1-4-698-15,2-1 309 0</inkml:trace>
        </inkml:traceGroup>
        <inkml:traceGroup>
          <inkml:annotationXML>
            <emma:emma xmlns:emma="http://www.w3.org/2003/04/emma" version="1.0">
              <emma:interpretation id="{4AABC9D4-51FD-40FE-9B24-3549DE380480}" emma:medium="tactile" emma:mode="ink">
                <msink:context xmlns:msink="http://schemas.microsoft.com/ink/2010/main" type="inkWord" rotatedBoundingBox="13664,3149 17426,3139 17428,4174 13667,4183"/>
              </emma:interpretation>
            </emma:emma>
          </inkml:annotationXML>
          <inkml:trace contextRef="#ctx0" brushRef="#br0" timeOffset="192836.8824">12022 1514 256 0,'0'0'263'0,"0"0"-16"16,0 0-22-16,0 0-20 0,0 0-22 0,0 0-17 16,0 0-16-16,0 0-10 0,0 0-10 0,0 0-15 0,0 0-8 15,1 17-7-15,-1-17 3 0,2 12-13 16,-2-12-6-16,2 9-2 0,-2-9 2 0,3 13-4 0,2-6 0 15,0-1-3-15,-1 1 2 0,8 0-14 0,-1-1 7 16,2 1-6-16,-1-3-8 0,5 3-4 16,4-1 11-16,-2-3-17 0,-3 0-8 0,5-1-4 0,-4 1 1 15,3-3-6-15,0 1-6 0,-3-2 0 0,-3-2 2 16,0 1 0-16,0 0-14 0,-1-4 17 0,-1 1-16 16,-1-1 4-16,-3 0-4 0,-4 0 0 0,2-3-7 15,1-1 1-15,-3-1-5 0,-2 2 6 16,2 2-10-16,-2-1-1 0,-2 8 2 0,-3-20-4 0,-2 13-1 15,0-1 1-15,-2 1 3 0,1 1-5 0,-8-1 3 16,2 1-3-16,-2 3 1 0,-3 1 1 0,1-1-1 16,0 0 3-16,-2 3-5 0,-6 2 5 0,2 0 1 15,6 0-3-15,-1 2 1 0,3 1-3 0,-2-2 5 16,3 6-7-16,0-3 9 0,0-1-6 0,3 3-4 16,1-2 10-16,4 0-5 0,0 1 13 0,1 3-12 15,0-5 5-15,4-5-1 0,-4 14 0 0,4-14 0 16,4 12 7-16,2-6 10 0,-1-1-13 0,8 1-2 15,-2-1 3-15,6 1-5 0,-1-2 2 0,9-1 2 16,-3 0-1-16,0-3-6 0,-2 0 5 0,2-3 2 0,2 0-1 16,-2-1 1-16,-2 2-2 0,1-3-3 0,0-2 8 15,-2-2-8-15,-2 0 3 0,1 0-2 16,1-3 0-16,-5 4 1 0,-1 0-1 0,3 0 2 16,-5-1 1-16,0 0 0 0,-1 3-3 0,-3 0 2 0,0 3 0 15,2 0-1-15,-9 3 0 0,8-6-7 16,-8 6 4-16,9-5-1 0,-9 5-10 0,0 0 3 0,0 0 5 15,0 0-2-15,0 0-2 0,0 0 2 0,8 14 1 16,-8-14 1-16,1 13-1 0,2-4 1 0,-3-9 5 16,2 17-1-16,-2-11-3 0,5 3 4 0,1-2 0 15,-4 1 6-15,2 0 0 0,4 0 2 0,-2 0 2 16,3-4 3-16,3 2 2 0,1 0-3 0,2-3 1 16,1-1 6-16,1-2 0 0,6 0-6 0,-2 0 0 15,-5-4-2-15,8 2 1 0,-2-4-4 0,-1 0 2 16,-2-2 3-16,1-2-2 0,0 2-1 0,0-2-3 15,-2-2-2-15,-1-3-2 0,-3-3 3 0,3 3 2 16,-4-5-11-16,-1 1 20 0,4-10-18 0,-5 8-2 16,0-1-10-16,0-9-6 0,-5 8-9 0,4-8 0 15,-4 5 0-15,-1-3 0 0,-4 4 4 0,0 2 0 16,-1-1 4-16,-2 2 2 0,-3 1 1 0,-1 0 2 16,-3 0-1-16,0 6 6 0,0 1-5 0,-4-1 1 15,-1 4 1-15,1 1-2 0,-1 2 1 0,-1-1 2 16,-2 4 1-16,0 0 2 0,0 3-3 0,0-2 2 15,1 5-2-15,0-1-1 0,-1 4 2 0,1 2 4 0,0-1-3 16,2 0 0-16,0 5 2 0,1-4 1 0,0 7-1 16,4-2-2-16,-3 2 4 0,3 1-3 15,1 5 14-15,2 2-9 0,0 3 6 0,2-4-6 16,1 5 3-16,3 1 0 0,0-3 3 0,5 10 1 16,3 1 2-16,4-4 2 0,-2 1 2 0,3-3-5 0,4 0 4 15,1 0 3-15,-3-7-1 0,3-3 3 16,6 5 3-16,-3-7 0 0,1-1-5 0,-1 0 8 15,2-3-4-15,2-3 5 0,-2 1-1 0,0-3 3 0,1 1 2 16,-1-4-7-16,-4 3-1 0,-2-6 5 16,5-1-2-16,-5 2 2 0,-3-4 13 0,3 1-13 0,-3 1-4 15,3-5 3-15,-4 1-6 0,0-2 2 16,-2 0-1-16,1-5-1 0,2-2-4 0,-5 3 5 0,1-1-9 16,1 1 2-16,-1-1-9 0,-2 2 9 0,-2 1-3 15,1 1 0-15,-2 0-2 0,0 1 3 0,0 0-1 16,-5 6-6-16,7-5 0 0,-7 5-12 0,0 0 7 15,5-6-3-15,-5 6 2 0,0 0-4 0,0 0-1 16,0 0 6-16,0 0 2 0,0 0-5 0,0 0 8 16,6 16-2-16,-6-16-1 0,2 11-6 0,-2-11 5 15,2 12 2-15,1-3 0 0,-3-9 1 0,5 12 2 16,-1-5 15-16,-4-7-6 0,8 12-3 0,-3-7-5 16,2-2 8-16,1 3 3 0,1-3-1 0,3 1-4 15,-1 1-3-15,4-4 2 0,-1 0-7 0,0 3 5 16,0-4-2-16,3 1 3 0,-1-2 8 0,-2-1 14 15,0 0-21-15,-1 0-6 0,0-3 11 0,2 1-1 16,-3-2-4-16,-2 0 4 0,1-3-3 0,-4-1-3 16,1 2-6-16,0-4 0 0,-6 0-3 0,2 2-4 15,-1-3 8-15,-3 0-11 0,-1 1 2 0,-3 3 4 16,1-4-3-16,-6 0-1 0,3 5 6 0,-3 1-3 16,-4-4-2-16,0 5 2 0,0 0-1 0,-4 1-3 15,0 4 1-15,-2-5-1 0,0 6 3 0,2 0-1 16,-1 0-5-16,1 3 6 0,0 2 1 0,2 0-1 15,0 0-2-15,2 1-4 0,1 3 12 0,0-2-2 16,-2 3-4-16,2 0 3 0,4-2-1 0,3 1 1 16,-1-1 1-16,1 4 0 0,-1-3 0 0,3 1 0 0,-1-2 2 15,4-8 3-15,0 21 1 0,0-13-1 0,2-1 2 16,3 0 1-16,3 1 2 0,0 1 0 16,1-2 0-16,3-2-1 0,2 0 4 0,0 0-7 0,3-2 8 15,-2-1-2-15,-1 2-4 0,3-2 4 0,0-2-3 16,0-2 3-16,-2-2 1 0,2 0-8 0,-3 2 1 15,2-7 1-15,-3 6 4 0,5-9-5 0,-3 6 18 16,1-4-17-16,-2 3-3 0,2-3-4 0,-4 1 8 16,1 1 3-16,0 0-4 0,-4 0 1 0,0-1 3 15,-2 5 4-15,-1-1-13 0,1-1 12 0,-7 6-1 16,6-4-5-16,-6 4-3 0,0 0-1 0,10-2-16 16,-10 2 12-16,0 0 6 0,0 0-7 0,0 0 1 15,10 12-5-15,-10-12 21 0,2 14-19 0,-1-7 9 16,2 2-5-16,-2 1 5 0,1 1-6 0,1 0 5 15,-1 2 0-15,-1-5 4 0,2 5-2 0,-2-4-2 16,0 0-6-16,2-3-29 0,-3-6-29 0,2 15-23 16,0-9-38-16,-2-6-38 0,5 9-44 0,-5-9-53 15,11 4-307-15,-11-4-612 0,17 2 271 0</inkml:trace>
          <inkml:trace contextRef="#ctx0" brushRef="#br0" timeOffset="194337.8262">14067 1320 115 0,'0'0'266'0,"-12"-3"-22"0,12 3-16 16,-16 3-16-16,16-3-16 0,-19 3-16 0,8 4-8 15,0-1-9-15,-3 1-17 0,1 3-6 0,-2 0-12 16,1 0-9-16,3 1-12 0,-2 0-9 0,1 5-9 15,2-6-8-15,-1 3-4 0,5 1-6 0,-2-2-6 16,2 1-4-16,1 0-4 0,1-1-2 0,1-3-4 16,1 3-2-16,4 0-3 0,-2-12 3 0,4 19-4 0,0-12-1 15,4 3-4-15,-1-5 3 0,1 1-3 0,4 1-2 16,1-1-6-16,2-4-1 0,1 2-3 16,-2-2 2-16,3-2-9 0,5 0 2 0,-7 0-3 0,-1-1 0 15,10-3-7-15,-8 3 5 0,0-4-5 0,1 0 3 16,6-1-1-16,-4-1-4 0,3 1-3 0,-6 0-4 15,-2-1 3-15,1 2 0 0,0 2-4 16,-1 0 3-16,-1-2-2 0,-6 1-1 0,1 2 0 0,0-2-2 16,-8 4-3-16,12-2 1 0,-12 2-5 0,9-1 6 15,-9 1 0-15,0 0-4 0,14 3-1 0,-14-3 2 16,9 5 0-16,-3-1-1 0,-6-4 5 0,12 4-3 16,-6 1 2-16,2-2 5 0,0 2-7 0,-8-5 8 15,11 5-1-15,-3-3-2 0,0 1 7 0,2 0-2 16,-10-3 2-16,18 3 0 0,-7 0-2 0,2-6-1 15,-2 6 5-15,2-6-6 0,0 3 1 0,0-5-1 16,-3 4 5-16,2-4-2 0,-4 0 0 0,2-2-4 16,-1 3-1-16,0-6 3 0,0 3 13 0,-1-3-17 15,-2-1-1-15,-1-2-3 0,1 1 9 0,-2 1-12 16,-2-1-4-16,-2 4 3 0,0-5-9 0,0 2 4 16,0 11 1-16,-6-17 1 0,3 10 2 0,-6-2-1 15,1-2-2-15,-1 4 2 0,-2 1-2 0,-1-1 4 16,0 5-1-16,-1 2 4 0,-2-3-8 0,2 6 3 15,-2-6-1-15,0 6 2 0,1-2 2 0,1 4-5 16,0 1 1-16,-2-3 5 0,3 3-2 0,-1 2-3 16,3-1 12-16,-2 2-7 0,2 2-3 0,2-4 1 0,-1 5 0 15,3-4 5-15,1 1-1 0,2 1-1 16,-1 0 2-16,2-1-2 0,-1-3 2 0,3-6 0 16,-1 19 2-16,-1-12 1 0,2-7 6 0,7 15-2 15,-2-10 2-15,1 2-3 0,0-3 13 0,1 2-10 16,5-1-1-16,0 1 0 0,3-1-1 0,-2 0-2 15,3-2 1-15,-4-3 2 0,4 1-3 0,-2 0 0 16,2-2-3-16,-1 1 9 0,-1-1 10 0,-1-5-19 16,3 0-2-16,-1 3 2 0,-3-2 2 0,2-5-2 0,0 4 10 15,-1-3-14-15,-1 1 1 0,1-2-2 0,-2-2-3 16,0 0 5-16,-2 4 2 0,-2 1 5 16,1-5 9-16,0 3-13 0,-5 3-1 0,-3 6 3 15,6-8-1-15,-6 8-2 0,5-5-10 0,-5 5 4 0,0 0 0 16,0 0-8-16,0 0 4 0,0 0 1 0,0 0 0 15,0 0 5-15,0 0-3 0,0 0-2 0,4 20 3 16,-4-20-3-16,-3 12 2 0,3-12 10 0,0 14-3 16,0-6 2-16,0-8 0 0,3 13 2 0,-2-6 3 15,3 0-6-15,-4-7 6 0,5 15 3 0,-1-8 4 16,1-2-2-16,2-1-5 0,2 2 2 0,1-2 1 16,2 2 7-16,2-4-6 0,2 4 2 0,0-3-8 15,2-3 4-15,2 4-2 0,3-3 0 0,-6-1 2 16,0-1-7-16,5-3 3 0,-4 2 3 0,-2-2-3 15,0 0 3-15,-2-3-6 0,-2 0-2 0,3-5-1 16,-2 4-2-16,-1-1 3 0,-1 2 1 0,0-2-1 16,-1 0 1-16,-2 1 0 0,-2 2 0 0,-1 0-2 15,-5 6 0-15,11-8 0 0,-6 3 0 0,-5 5-2 16,0 0 2-16,8-6-7 0,-8 6-1 0,0 0 0 16,0 0-4-16,7-3 2 0,-7 3 7 0,0 0-6 15,0 0 3-15,0 0-1 0,0 0 3 0,7 15 12 16,-7-15-11-16,1 9-1 0,-1-9 5 0,7 6-2 15,-7-6 0-15,6 11 4 0,-1-7 7 0,-5-4-6 16,12 4 4-16,-3-2-5 0,-1 3 5 0,2-4 1 0,2 3-4 16,1-4 1-16,2 0-2 0,-1 1-3 15,6-2 6-15,0 0-3 0,2-3-5 0,-5 4 11 16,1-2-6-16,-1-1-4 0,0 0 5 0,-2-4 2 16,-1 1-7-16,2 1 10 0,-5-1-9 0,0-4-3 0,-6 5-7 15,1-8 4-15,-3 7-4 0,0-4 0 0,-3 10-5 16,0-11 3-16,0 11-4 0,-11-11 8 15,5 4-6-15,-3-2 2 0,-3 3-1 0,-1 1 4 16,-4 0 1-16,2 0 0 0,-3 5 1 0,-4-3-1 0,1 3 3 16,1 0 10-16,-2 0-16 0,7 3 3 0,-1-1-2 15,-1 2 1-15,4 1 5 0,-4 0-5 0,2 0-1 16,2 1 1-16,1 3 4 0,3-1-1 0,0 2-1 16,0 0-1-16,1 1 1 0,4 0-3 0,-2 3 5 15,6-5 0-15,-1 8 1 0,2-3 2 16,3 6-4-16,-2-2 4 0,7 3-1 0,0-2-1 0,3 2 0 15,0 0 4-15,7 8-1 0,-1 0 2 0,2-2-2 16,0-3 1-16,0 3-2 0,2-1 6 0,1-1 0 16,0-1-4-16,-2 1 5 0,-6-7 0 0,6-2-5 15,-6 0 18-15,-2 0-17 0,4 0 4 0,-5-6 1 16,-5 0 10-16,0-4 1 0,3 2 1 0,-5-1-1 16,1-3 4-16,0 0 1 0,-6-4 14 0,6 6-10 15,-6-6 2-15,6 7-4 0,-6-7-2 0,0 0-6 16,6 4 9-16,-6-4-16 0,0 0 15 0,0 0-4 15,0 0-6-15,0 0 6 0,-23 5 1 0,23-5-14 16,-22-2-7-16,9 1-18 0,-4-3-25 0,-2-4-10 16,-4 5-40-16,-5-5-41 0,4 1-50 0,-8-3-81 15,1-2-336-15,0-3-649 0,0-2 288 0</inkml:trace>
          <inkml:trace contextRef="#ctx0" brushRef="#br0" timeOffset="194683.3393">14979 1196 47 0,'0'0'245'0,"12"0"-7"15,-12 0-10-15,11-3-3 0,-11 3-9 0,13-3-11 16,-6 0-10-16,-7 3-9 0,17-6-10 0,-10 2-11 0,4 2-1 16,-2-4-24-16,0 1-7 0,0 0-10 15,-2 0-16-15,3-1-9 0,-3 1-13 0,0 0-9 16,2 2-6-16,-1-2-14 0,1 1-7 0,-9 4-39 0,11-7-33 15,-4 2-38-15,-7 5-51 0,11-3-22 16,-11 3-73-16,11-5-243 0,-11 5-488 0,12-1 216 0</inkml:trace>
          <inkml:trace contextRef="#ctx0" brushRef="#br0" timeOffset="195373.2952">15654 1265 241 0,'0'0'249'16,"0"0"-9"-16,0 0-15 0,0 0-12 0,0 0-13 16,0 0-6-16,0 0-9 0,0 0-12 0,0 0-4 15,0 0-15-15,0 0-7 0,0 0-9 0,0 0-6 0,0 0-8 16,0 0-8-16,0 0-12 0,0 0-10 15,0 0-11-15,0 0-12 0,0 0-8 0,0 0-9 16,0 0-6-16,0 0-8 0,0 0-3 0,0 0-5 16,0 0 2-16,0 0-4 0,4 18 0 0,-4-18-3 0,2 7-7 15,0 5 12-15,-2-3-3 0,0-9-1 16,4 21 5-16,-1-9 3 0,-1 0 6 0,2 0-1 16,-1 4-3-16,-1-1 6 0,1-2 1 0,2 2 0 15,-1-2 1-15,1 3 3 0,-1-1 3 0,1-3-4 0,-1 3 2 16,2 0 6-16,-2-3 0 0,3 1-4 15,-5-1-6-15,4 0 0 0,-3-3-3 0,0-3 1 16,1 3 1-16,0-3-6 0,-4-6 8 0,8 12-10 16,-7-7-2-16,-1-5-7 0,5 10-3 0,-5-10-2 0,5 7 5 15,-5-7-6-15,5 8-7 0,-5-8-6 0,7 5-47 16,-7-5-46-16,4 5-48 0,-4-5-51 16,0 0-86-16,0 0-149 0,0 0-232 0,0 0-704 15,0 0 312-15</inkml:trace>
        </inkml:traceGroup>
        <inkml:traceGroup>
          <inkml:annotationXML>
            <emma:emma xmlns:emma="http://www.w3.org/2003/04/emma" version="1.0">
              <emma:interpretation id="{EEA7104B-ECA0-470A-9A3A-C0A0D511A016}" emma:medium="tactile" emma:mode="ink">
                <msink:context xmlns:msink="http://schemas.microsoft.com/ink/2010/main" type="inkWord" rotatedBoundingBox="18203,2986 20402,2981 20404,3797 18205,3803"/>
              </emma:interpretation>
            </emma:emma>
          </inkml:annotationXML>
          <inkml:trace contextRef="#ctx0" brushRef="#br0" timeOffset="200017.5024">16561 1398 78 0,'0'0'126'0,"0"0"-12"15,0 0-6-15,0 0-10 0,0 0 2 0,0 0-6 16,0 0-2-16,0 0-7 0,0 0-6 0,5-7-6 0,-5 7-2 16,0 0 1-16,0 0-7 0,0 0 2 0,0 0-1 15,0 0-6-15,0 0 6 0,0 0-6 16,0 0 1-16,7-6-3 0,-7 6-4 0,0 0 1 15,0 0 3-15,0 0 2 0,0 0 2 0,9-2-2 16,-9 2 1-16,0 0-5 0,0 0 3 0,0 0-1 0,0 0-8 16,0 0-3-16,0 0-2 0,0 0-8 0,0 0 1 15,0 0-3-15,7 12-1 0,-7-12 0 0,0 0-11 16,4 15 2-16,-4-15 2 0,2 6-1 0,-1 0-1 16,-1-6 0-16,4 15 0 0,-4-5-1 0,0-10-2 15,5 17 5-15,-5-8 2 0,1 0 1 16,0-2 4-16,2 2-9 0,0 1 3 0,-2-1 0 0,2-2-1 15,-1 0 0-15,2 2-6 0,-4-9 4 0,3 15-4 16,-1-6 9-16,-1-2-10 0,-1-7-1 0,6 12-2 16,-5-4 0-16,-1-8-5 0,4 8 6 0,-4-8-4 15,2 8-4-15,-2-8 1 0,4 9 0 0,-4-9 3 16,0 0-8-16,2 9 2 0,-2-9 1 0,0 0-1 16,0 0 3-16,5 8-3 0,-5-8 0 0,0 0-1 15,0 0 4-15,0 0-1 0,0 0-5 0,0 0 4 0,0 0 1 16,0 0 3-16,0 0 6 0,0 0 3 15,0 0-1-15,0 0 7 0,0 0-9 0,0 0-6 16,0 0 0-16,0 0-4 0,6-21 3 0,-6 21-5 16,5-14 0-16,-3 4-1 0,1 5 0 0,3-7-2 15,-1 2 1-15,0-1-4 0,-1 1-3 0,4-1 2 16,-2-2-2-16,0 0-1 0,1 2 0 0,-1-2-4 16,3 2 2-16,-2-4 0 0,-1 1 0 0,2 6 1 15,-3-2 1-15,3 1 0 0,0-2 1 0,-2 5-2 16,3-6 2-16,-2 6 0 0,0-1-6 0,-1 2 7 0,-6 5-5 15,13-9 3-15,-6 5 1 0,-7 4-2 16,12-5-1-16,-8 0 15 0,-4 5-12 0,10-4 0 0,-10 4-1 16,10-1-1-16,-10 1 1 0,0 0-3 0,13-1-1 15,-13 1 3-15,11 5 1 0,-11-5 13 0,7 6-11 16,-1 0-4-16,-1 0 1 0,-5-6 0 0,6 11 3 16,-2-3 2-16,-1-1-2 0,-1 3 10 15,0 0-7-15,3 1-3 0,-1 0 2 0,-2-1 0 0,-1 0 2 16,5 1-2-16,-4 2 4 0,0-2-1 0,0 2 3 15,1-5-2-15,-1 2 1 0,1 0-2 0,-1 2 3 16,0-3-1-16,2-2 0 0,-3 3 2 0,-1-10 6 16,5 15-9-16,-1-8-3 0,-3-2 3 0,-1-5-1 15,4 13 2-15,-4-13-5 0,3 8 4 0,-3-8-2 16,4 9 2-16,-4-9 1 0,5 7-1 0,-5-7 1 16,0 0 3-16,0 0 0 0,2 5 0 0,-2-5 2 15,0 0 3-15,0 0 0 0,0 0-6 0,0 0 0 16,0 0 0-16,21-10-1 0,-16 6 3 0,-5 4-3 15,9-11 1-15,-1 3 9 0,-2-4-13 0,2 0-3 16,2 3 3-16,-2 0-2 0,3-3 1 0,-4-1-7 16,7-3 2-16,-6 4-1 0,3 2 2 0,-1-1-2 15,-2 3-1-15,1-4 2 0,-2 3-2 0,2-2 6 16,-2 2 12-16,-5 2-16 0,5-2 1 0,-3 4 0 16,-4 5-1-16,8-11-1 0,-8 11-1 0,3-8-4 15,-3 8 10-15,6-6-7 0,-6 6 0 0,0 0 1 16,0 0-7-16,7-6 0 0,-7 6 1 0,0 0 3 15,0 0-3-15,0 0-3 0,0 0 5 0,0 0 3 16,4 27-1-16,-4-18 0 0,0-9 3 0,0 21 0 16,2-10-1-16,0 1 0 0,-1-3 0 0,1 4 6 15,2 0-6-15,-2 1 7 0,3-1 0 0,0-1-3 16,1 0 9-16,0-2 0 0,1 1 1 0,-1 0-1 16,2-1 7-16,1 0-5 0,2-3 2 0,1 0 2 0,-5-1-3 15,7 0-1-15,-3-2 1 0,4 1-1 0,-1-2 0 16,-1 0 0-16,-2-1-2 0,5 0-1 0,-8-2 1 15,-8 0 9-15,21 0-9 0,-13-2-5 0,4 1 4 16,-3-2-1-16,3-1 0 0,-1-1-2 0,-4-1 2 16,3-1-2-16,0-3-5 0,-1 3 1 0,3-3 1 15,-3-1-2-15,1 1 12 0,-1-2-11 0,-2 1-4 16,2 1 3-16,-4 1 0 0,1 3 4 0,0-3-4 16,-1 3-3-16,-5 6 1 0,8-6-4 0,-8 6 3 15,5-9 3-15,-5 9-6 0,0 0-2 0,7-6-1 16,-7 6-2-16,0 0 5 0,0 0-2 0,0 0 2 15,0 0 0-15,0 0-2 0,0 0 3 0,9 15 1 16,-9-15 3-16,3 12-5 0,0-5-4 0,-1 0 9 16,-2-7-3-16,5 12 5 0,1-4 4 0,-1-2-2 15,-5-6 0-15,10 8 6 0,-2-2-6 0,-2-3 7 16,1 2-4-16,3-1-3 0,-1-3 7 0,0 2-6 16,1 0-1-16,-10-3 3 0,24 0 17 0,-10 0-18 15,-5-1-1-15,3-1 14 0,-1-1-17 0,-1-1 6 16,2 1-4-16,-3-2 5 0,0-3-8 0,2 1 1 15,-5 1 1-15,0 0-2 0,1-7 4 0,1 2-1 16,-3-1-4-16,-3-1-5 0,2 1 1 0,-2 1-2 16,-4 1 1-16,4-3 0 0,-4 1-1 0,2 12 0 15,-5-15-2-15,1 4 3 0,-1 4 5 0,5 7-9 0,-13-9 1 16,7 4 3-16,6 5-4 0,-18-4 1 0,9 4-2 16,-4-1 2-16,0 6 2 0,2-3 0 15,0 1-1-15,-2 3 1 0,-1 3 2 0,3-2 16 16,0 0-20-16,3 1 3 0,0 0-4 0,0-1 4 0,3 2-2 15,1-3 4-15,1 4 0 0,-3-3 3 0,6-7-6 16,-2 15 7-16,-1-8 2 0,3-7 1 16,0 12 0-16,0-12 4 0,5 10 2 0,2-4-4 15,-1-1 5-15,5-3-5 0,0 2 11 0,5-3-11 0,-3 0-2 16,2-1-6-16,-1 0 2 0,3 0 9 0,-1-2-5 16,-3-2 13-16,2 2-12 0,-2-4 3 0,0 3-2 15,2-2 5-15,-2-1-4 0,-1-4-3 16,0 6 1-16,2-4 3 0,-3-1 10 0,1 1-17 0,-2 0 2 15,-1 3 2-15,-1-1-3 0,-4 2 2 0,-4 4-1 16,10-9-4-16,-10 9 5 0,7-4-7 0,-7 4 0 16,0 0-2-16,6-5-7 0,-6 5 5 0,0 0 0 15,0 0-2-15,0 0 5 0,0 0 0 0,0 0-1 16,14 11 3-16,-14-11-5 0,7 9 8 0,-7-9-3 16,5 10-1-16,0-2 5 0,0-1-2 0,2-3 15 15,1 1-14-15,1 0 4 0,2 2 1 0,2-3 5 16,3 1 0-16,-2 0-2 0,3-4-2 0,5 4 2 15,1-3-3-15,0-1 1 0,0 1-1 0,2-4 5 16,1 1-3-16,-3-1 0 0,0-3-2 0,-1-2 3 16,1 3-4-16,-2-2 7 0,0-4-2 0,1-1 0 0,-4-2 0 15,0 1-2-15,0-6-1 0,-1 0-7 16,1-8-10-16,-3 5 0 0,-2 0 3 0,3-8-12 16,0 2 3-16,-5 3 6 0,-2-6-14 0,0 6 3 15,-1-7-1-15,-2 8 5 0,-1-1-3 0,0-1 0 16,-5 1 2-16,2 1 0 0,0 0 0 0,-6-1 6 0,1 2 4 15,0 2-5-15,2-1 6 0,-2 7-4 16,-3-5 4-16,0 6 1 0,1 1 0 0,-2-1-3 16,0 1 0-16,-3 3 2 0,-2-2 2 0,1 5 3 15,-1 0-2-15,-1 1-1 0,-1 1 2 0,1 4-6 0,-3 0 12 16,2 4-7-16,-1-2 0 0,0 3-4 0,1 3 7 16,1-1-1-16,-2 3 1 0,-2 3 2 0,3 1 0 15,-2 1 3-15,2 2 1 0,3 0 0 0,-1 4 1 16,2 0 3-16,-2 1-3 0,7-1 14 0,-2 3-9 15,3 0 1-15,4 6 1 0,2-7 12 0,2 0 2 16,3 7-3-16,6 2 5 0,3-4 1 0,6 2 4 16,-5-1-2-16,6 0 3 0,4-1 0 0,-1-2 12 15,2-2-21-15,1-4 8 0,-2-1-4 0,1-1 10 16,-6-3-17-16,-1-2-5 0,-1-1 5 0,0-1-18 16,0-1-30-16,-5-1-23 0,1 1-47 0,5 1-45 15,-9-4-55-15,2-2-71 0,-4-1-304 0,2-2-617 16,-2 2 273-16</inkml:trace>
        </inkml:traceGroup>
        <inkml:traceGroup>
          <inkml:annotationXML>
            <emma:emma xmlns:emma="http://www.w3.org/2003/04/emma" version="1.0">
              <emma:interpretation id="{A1ABCD01-5888-4AA0-B1A4-0688ECFB6915}" emma:medium="tactile" emma:mode="ink">
                <msink:context xmlns:msink="http://schemas.microsoft.com/ink/2010/main" type="inkWord" rotatedBoundingBox="20564,3030 25307,3019 25309,3832 20566,3844"/>
              </emma:interpretation>
            </emma:emma>
          </inkml:annotationXML>
          <inkml:trace contextRef="#ctx0" brushRef="#br0" timeOffset="201348.6614">18928 1326 113 0,'0'0'255'15,"0"0"-16"-15,0 0-12 0,-6 4-16 0,6-4-11 16,0 0-12-16,0 0-9 0,0 0-8 0,0 0-9 15,0 0-7-15,0 0-8 0,0 0-7 0,0 0-7 16,0 0-7-16,0 0-7 0,0 0 6 0,0 0-17 16,0 0-10-16,0 0-2 0,0 0-8 0,0 0 2 15,0 0-15-15,0 0-1 0,0 0-5 0,32 1-3 16,-23-1-2-16,6-1-13 0,-2 1 0 0,3 0-8 16,2-2-1-16,4 2-1 0,0-2 2 0,2 2-9 15,-2-3-13-15,0 2 6 0,-1-1-2 0,1 2 1 16,-5 0-7-16,-1-3-2 0,1 2 0 0,-4 0 3 15,-1-1-6-15,-2 0 6 0,-10 2-3 0,17-1 0 16,-17 1-4-16,14 0-6 0,-14 0 6 0,10 0-7 16,-10 0 1-16,0 0-5 0,0 0-6 0,0 0-1 15,12 0 16-15,-12 0-16 0,0 0 4 0,0 0 10 16,4 7-10-16,-4-7-5 0,0 0 5 0,0 0-2 16,-12 17 6-16,6-13-7 0,-2 5 3 0,0-3 0 15,-2 4 5-15,0-2 12 0,-3 1-14 0,0 0 0 16,-1 2-8-16,-2 1 8 0,-3-2 0 0,2 2 0 15,3-3-4-15,-2 1-3 0,-1-1 4 0,3 2-1 16,0-3 1-16,-1 6 0 0,3-7-1 0,-1 1 2 16,4-1 1-16,0-2-1 0,1 1 5 0,2-3-1 15,-1 2-8-15,7-5 2 0,-9 7-1 0,9-7-3 16,-6 6 7-16,6-6 1 0,0 0-4 0,-7 7 4 0,7-7-10 16,0 0 8-16,0 0 4 0,0 0-2 15,12 11 4-15,-4-8-3 0,6-3 8 0,-1 2-7 16,4-2 0-16,5 1 13 0,1-2-12 0,0 1-8 0,2-1 6 15,2 0-1-15,-2-2-4 0,3 0-7 0,-4 0-2 16,10-3-4-16,-10 1-1 0,3 1 1 0,-3-2-5 16,-1 2-1-16,0-2 7 0,0 0 0 15,-7 4-2-15,-1-3-6 0,0 2 12 0,0-1 3 0,-3 1-3 16,-2-1 5-16,-2 3-1 0,2-3-5 0,-2 2 4 16,-8 2 1-16,13-7-1 0,-4 6 1 0,-9 1 1 15,17-5-4-15,-10 4 4 0,-7 1 2 0,17 0-1 16,-7-1 16-16,-10 1-13 0,20 0-3 0,-10 0 4 15,3-2 3-15,0 2-6 0,1 0 0 0,-1 0 2 16,1-2 7-16,0 4-4 0,2-2 3 0,-3-2-1 16,1 2 2-16,-1-2-10 0,-1 0 6 0,-1-3 6 15,2 1 1-15,-1 0 2 0,-1 0-1 0,0 0 4 16,-2 0-3-16,0-4-6 0,2 1 3 0,0 0 20 16,-2-3-23-16,-5 4 1 0,3-5 0 0,-3 4 2 15,1-2-2-15,-1-1-1 0,-2 2 3 0,-2 8-7 16,4-14-1-16,-4 14 2 0,-3-14-2 0,3 14-1 15,-4-14-3-15,-4 7-4 0,2 2-3 0,-2 1 7 16,-5-1 2-16,0 2-5 0,2 3 1 0,-4 0-1 16,-1 0-1-16,0 0 4 0,-1 0-6 0,3 3 4 15,-1 2-2-15,2-1 7 0,1 7-6 0,-3-5 0 16,4 4-2-16,2 1 3 0,-1-2 7 0,3 1-5 16,1 5-4-16,1-3 4 0,4-1 1 0,-2 1 0 15,3 1 6-15,3-1 0 0,0 1-4 0,8 2-5 16,4 0 13-16,3-3 1 0,2 4-3 0,6-5 1 15,3 4 0-15,5 1 0 0,3-2 10 0,-1-1-9 16,4-3-3-16,-2 1-4 0,-1 0-3 0,0-2-10 16,-4 0-15-16,2-1-37 0,-9-3-34 0,0-2-36 0,-4 3-40 15,-2-1-56-15,-3-3-91 0,0-3-198 0,-2-2-562 16,-3 0 249-16</inkml:trace>
          <inkml:trace contextRef="#ctx0" brushRef="#br0" timeOffset="203873.8743">20219 1389 185 0,'0'0'279'0,"7"-4"-14"16,-7 4-7-16,6-5-13 0,-6 5-13 0,8-6-8 15,-8 6-4-15,0 0-22 0,8-3-19 0,-8 3-14 16,0 0-19-16,0 0-13 0,0 0-18 0,0 0-10 16,0 0-13-16,0 0-10 0,15 9-7 0,-15-9-7 15,4 12-5-15,-4-4-12 0,4-1-2 0,0 2-1 16,-3 1-8-16,3 1-1 0,-3 0-3 0,2 1-2 15,1-1-3-15,-3 0-9 0,2 2 3 0,-2-5 13 16,1-1-18-16,1 2-1 0,0 1-3 0,-3-10 3 16,4 15 0-16,-3-8-10 0,3-1 4 0,-4-6-2 15,2 13 0-15,-2-13 3 0,4 7-6 0,-4-7 5 16,0 0 1-16,5 9-2 0,-5-9 2 0,0 0 2 0,3 7-2 16,-3-7 0-16,0 0 2 0,0 0-4 0,0 0-3 15,15-2 5-15,-15 2-8 0,13-6 4 0,-8-1-4 16,-5 7 3-16,13-11-4 0,-4 2-6 0,2 2 1 15,-5-1 6-15,6-5 0 0,-2 2-9 0,-1 0-2 16,5-5 0-16,-5 5-1 0,2 1-6 0,-2-3 7 16,-1 3-3-16,2-1 3 0,-4 1 0 0,2 1-1 15,1 1 5-15,-2-2-2 0,0 5-4 0,-1-1 2 16,0 1 3-16,-6 5-1 0,8-10 3 0,-8 10-1 16,7-6 0-16,-7 6-2 0,10-6-5 0,-10 6 4 15,0 0-6-15,3-5 2 0,-3 5-2 0,0 0-2 16,0 0 5-16,0 0-4 0,0 0 15 0,11 11-14 15,-11-11 3-15,5 12 0 0,-4-3 1 0,2-3 5 16,-1 5-5-16,0 1 9 0,-2-3-12 0,0 1 4 16,3 1 3-16,-1-1-6 0,2 3 5 0,-4-3 0 15,1-2 18-15,0 4-16 0,3-3 0 0,-4 0 13 16,1 1-15-16,-1-10 0 0,8 14 3 0,-8-7 0 16,0-7 0-16,4 12 6 0,-1-7 11 0,-3-5-14 15,5 10 0-15,-5-10 5 0,4 8-6 0,-4-8 1 16,9 6 3-16,-9-6-1 0,7 3 1 0,-7-3 2 15,9 3-4-15,-9-3 3 0,0 0-2 0,15-4-1 16,-15 4 2-16,14-7-9 0,-6 4 12 0,-2-2-2 16,3-1-3-16,-2 1 2 0,0-5-16 0,2 2-3 15,2-3-9-15,-4-2-3 0,1 2-1 0,3-1 5 0,-5-2-5 16,2 3-6-16,-1 0 1 0,1-1 0 16,0 1 1-16,-2 1 4 0,1-1 3 0,-2 2 1 15,2 2 8-15,-7 7-3 0,5-8 5 0,-4-1 0 16,-1 9 0-16,4-6-1 0,-4 6 2 0,5-6-2 0,-5 6 1 15,0 0-4-15,0 0 2 0,0 0 2 0,0 0-2 16,0 0 3-16,0 0 0 0,0 0 1 0,0 0 3 16,3 21 0-16,-3-21 1 0,-2 13 0 0,2-13 2 15,0 15 0-15,0-8 0 0,0-7 1 0,2 19 3 16,1-9 2-16,-3 1-3 0,3-5 9 0,2 2 4 16,-3 0 1-16,3-1 9 0,-1 0 6 0,-2 1 2 15,6-3-1-15,0-2 5 0,-2 2-1 16,6 3 2-16,-2-3-9 0,3-2 5 0,-1 0-1 0,3 0-5 15,-2 0-3-15,2-3-4 0,1 1 5 0,-2-2-1 16,2-2-6-16,0 1 5 0,1-2-6 0,-1 1-5 16,-1-2 7-16,3 1-6 0,3-6 0 0,-7 5-2 15,7-7-1-15,-3 0-8 0,0-1-8 0,0 0-12 16,-1-3-5-16,-2 0-2 0,0 0-3 0,-1 0-5 16,-1 0-1-16,-2-2 1 0,-4 5 4 0,2-1 2 15,-3 1 1-15,-1 2 5 0,-2-2-1 0,1 2 2 16,-3 5 12-16,-1 6-8 0,0-17 0 0,0 17-1 15,-2-12 1-15,2 12 4 0,-12-12 2 0,4 7-1 16,8 5 0-16,-18-4 0 0,9 2 0 0,-3 2 5 16,-2-3-2-16,1 6-1 0,0-1 4 0,2 4 0 15,-3-5-3-15,2 5 1 0,0 2 3 0,1-1 0 16,3 0-3-16,-2 4 7 0,3-2-3 0,1 3-1 16,-2-8 0-16,5 2 0 0,0 3 4 0,0 2 3 15,-1-1-4-15,4 0 0 0,0 1 2 0,4 0 3 0,-1-1-3 16,2 0 13-16,6 1-8 0,-2-3 3 15,3 1 0-15,1-2-1 0,0 0 0 0,7 0 5 16,-3-1 0-16,4-2 1 0,-6-1 2 0,4 0 0 16,2-1-2-16,1-2 0 0,0 0 5 0,-6 0-3 15,1 0 0-15,-2-5 0 0,3 2 1 0,-2 1-4 16,3-6-2-16,-3 0 0 0,3-1 1 0,0-3 2 16,1-1-8-16,-5-1 2 0,5 2-1 0,-2 0-4 15,-2 0-4-15,1-6-4 0,0 2-6 0,0-1 1 0,0-2-8 16,-1 1 5-16,-3 0-5 0,3 0 1 0,-5-1-1 15,2 2 1-15,-2-2-5 0,-2-2 3 0,0 4-2 16,1-2 1-16,-3 1 0 0,-2 3 1 0,0 0 1 16,-3-6-2-16,2 6 4 0,-2-6 3 0,-2 8-3 15,0-2 8-15,-2 0-4 0,2 0 0 0,-2 3 2 16,0 0 2-16,1-2 3 0,-5 2-4 0,1 4 2 16,-1 1 0-16,6 7-4 0,-10-13 5 0,2 11-2 15,-3-2 3-15,2 1 0 0,9 3 1 0,-17-4-1 16,17 4-1-16,-17 3 1 0,8-2 2 0,-3 4-2 15,-2 1 4-15,1 0-1 0,0 3 1 0,-1-1-1 16,-4 3 4-16,4 4 0 0,-2 0-2 0,5-3 2 16,-5 4 2-16,5 0-1 0,-1 3 2 0,0 2-1 15,1 0 3-15,3-2 1 0,-1 3-1 0,1 1 2 16,-1-2 1-16,7 3-1 0,-2 0 1 0,4-3 5 16,0 1-4-16,2-2 3 0,1 2 1 0,2 2 1 15,7-1 1-15,-3-2 1 0,0 1-1 0,5-2 1 16,-2-3-1-16,2 4 2 0,3-5-1 0,-2 0 1 15,-1-2 2-15,6 1 1 0,-2-4-6 0,-5-1 2 16,2-1-1-16,-1-2 9 0,2-2-11 0,2 5 2 16,-1-3 0-16,-4-3-6 0,2 2 1 0,2-2-1 15,-3-2 0-15,2 3-1 0,-3-1 2 16,1 0-4-16,0-2 2 0,-2-2 0 0,2 0-1 0,-3 0-1 16,2 3 1-16,-2-3-2 0,0-3 1 0,2 1-3 15,-1-1-1-15,1-3 1 0,-4 1 3 16,2 0 0-16,1-1-9 0,-2-4 0 0,-1 3-2 0,3-3-7 15,-3-1-8-15,-1 3-1 0,1-5 0 0,-1 1-3 16,-3-1 17-16,0 7-16 0,0-7 4 0,0 1 1 16,-2 3-2-16,-1 0 1 0,0-3 3 0,-2 12 2 15,0-16 2-15,0 16-3 0,-4-15 5 0,1 9-1 16,3 6 2-16,-9-11-4 0,3 7 3 0,6 4 0 16,-16-6 2-16,10 3 1 0,6 3 0 0,-14-2 0 0,14 2-1 15,-19 0 1-15,19 0 2 0,-16 6-3 16,7-1 1-16,1-1 0 0,-2 6-1 0,3-4 3 15,-2 4-4-15,3 1 4 0,-1 0 2 0,-1-1-1 16,5 1 1-16,-3-1 3 0,6 1 0 0,-1-1 6 0,1-10-3 16,0 17 4-16,3-8 3 0,1-1 1 0,1-1 10 15,1 3 0-15,1-4 8 0,3 4-4 0,3-2 5 16,-2-1-5-16,4-2 2 0,-1 1-4 16,1 0 4-16,2-3-5 0,0-1 2 0,1-1 6 15,-1 2 1-15,5-6-2 0,-4 2 3 0,-1-1 0 16,3-1 1-16,-3-3-3 0,5 1 11 0,-5-1-13 15,-2 0-3-15,0 0-2 0,0-2-3 0,-2 1-4 16,-1 1-2-16,0-4 3 0,0 1-2 0,-3 5-7 16,-1-1 1-16,0-2-2 0,-2 2-3 0,-6 5 2 0,12-4-3 15,-12 4-1-15,6-5-2 0,-6 5 10 0,10-6-17 16,-10 6 1-16,0 0-3 0,0 0-2 0,0 0 8 16,0 0-10-16,0 0 5 0,3 17 3 15,-3-17-1-15,0 0 0 0,0 17 5 0,0-17-5 16,-1 14 4-16,2-7 3 0,-1-7-4 0,0 17 0 0,4-11 5 15,-4-6 0-15,1 16-1 0,1-8-1 0,0-1 4 16,-2-7-2-16,5 12-3 0,-3-7 6 0,-2-5 2 16,2 9-2-16,-2-9 2 0,0 0 1 15,0 0-2-15,3 10 13 0,-3-10 17 0,0 0 10 0,0 0 12 16,0 0-9-16,0 0-9 0,0 0 0 0,0 0-2 16,0 0-2-16,0 0-9 0,0 0 3 15,11-30-2-15,-9 23-8 0,2-4-5 0,-3-2 5 16,1 1-9-16,2-3 7 0,0 3-3 0,-1 0-3 0,3-1-2 15,-1 0-2-15,4 2-2 0,-2-4-2 0,3 4 3 16,-2-2-1-16,2 1-11 0,1 0 6 0,-2 3-5 16,1 1 2-16,-2-2-16 0,3 4-7 0,0-3-18 15,-2 5-19-15,4-1-16 0,-6 2-21 0,5-1-11 16,-2 3-31-16,-1-3-28 0,-9 4-11 0,21-2-25 16,-9-2-58-16,-1 0-246 0,2-3-551 0,0-1 244 15</inkml:trace>
          <inkml:trace contextRef="#ctx0" brushRef="#br0" timeOffset="204223.6802">22860 946 61 0,'-4'8'210'0,"-1"4"2"16,2 0-14-16,-3-1-9 0,2 5-6 0,0-1 0 16,2 6-6-16,0 0-6 0,2 0-4 0,-4 1-13 15,3 0 1-15,-1 5-3 0,4-6-10 0,1 11-7 16,1-1-6-16,3-1-5 0,-3 4 8 0,-1-4-10 16,1 2-11-16,1-7-2 0,1-3-9 0,0 1 5 15,0-1 1-15,-1-1-21 0,2 0-8 0,-4-3-5 16,0-4-8-16,2 2-1 0,-1-4-7 0,-1 2-5 15,1-1-2-15,-2-4 1 0,1 1-15 0,-1 1-3 16,1-2-5-16,-2-3-15 0,-1-6-28 0,1 16-22 16,-1-16-23-16,3 9-26 0,-3-9-23 0,3 10-34 15,-3-10-35-15,3 8-29 0,-3-8-34 0,0 0-278 16,0 0-562-16,20 3 249 0</inkml:trace>
          <inkml:trace contextRef="#ctx0" brushRef="#br0" timeOffset="204624.5905">23285 1551 49 0,'0'0'244'0,"6"-5"-14"16,-6 5-21-16,11-6-14 0,-6 2-20 0,-5 4-13 15,9-7-10-15,0 2-12 0,-1 0-15 0,-2 0-11 16,2-1-12-16,0-1-14 0,-2 1-1 0,1-1-10 15,-1 2-10-15,-1-1-4 0,0 0-10 0,-1-3-3 16,-4 9-5-16,7-8-3 0,-7 8-4 0,2-13-6 0,-2 13-8 16,0 0-2-16,-6-10-2 0,6 10-2 15,-9-6-3-15,0 2 1 0,-3 1-3 0,-1 1-3 16,-1 2 1-16,2 0-2 0,-2 0-5 0,-1 0 3 16,2 5-1-16,-3-1 0 0,3-1-3 0,0 3 2 15,-1 0-2-15,5 1 2 0,-1-1 4 0,1 2-1 16,1-1 3-16,3 0 4 0,0 4 2 0,2-2 10 0,-1 3-1 15,3-3 11-15,1-9 8 0,1 15 8 16,3-6 12-16,3 2 8 0,0 0 3 0,8-2-6 16,-3-2 2-16,3 0-9 0,9 1-5 0,-1 2-7 15,2-4 5-15,9 4-13 0,-1-1-8 0,2 0-3 0,0-3-14 16,1-2-32-16,-2 1-37 0,-10-2-49 0,2 0-69 16,2-1-73-16,-4-5-278 0,3-1-564 0,-1 0 250 15</inkml:trace>
        </inkml:traceGroup>
        <inkml:traceGroup>
          <inkml:annotationXML>
            <emma:emma xmlns:emma="http://www.w3.org/2003/04/emma" version="1.0">
              <emma:interpretation id="{0E1CB714-D7BD-433C-A17B-3225730C2933}" emma:medium="tactile" emma:mode="ink">
                <msink:context xmlns:msink="http://schemas.microsoft.com/ink/2010/main" type="inkWord" rotatedBoundingBox="26307,3215 28373,3210 28376,4439 26310,4444"/>
              </emma:interpretation>
            </emma:emma>
          </inkml:annotationXML>
          <inkml:trace contextRef="#ctx0" brushRef="#br0" timeOffset="211989.5564">24699 1464 35 0,'0'0'159'0,"0"0"-10"16,0 0-10-16,0 0-5 0,0 0-6 0,-4-14-5 15,4 14 3-15,0 0 3 0,0 0-9 0,0 0-7 16,0 0-1-16,0 0-3 0,0 0-2 0,0 0-2 15,0 0-5-15,4-10-1 0,-4 10-6 0,0 0-5 16,0 0-3-16,0 0 0 0,0 0-7 16,0 0-1-16,0 0-7 0,0 0-9 0,0 0-6 0,0 0-6 15,0 0-5-15,0 0-9 0,0 0 0 0,0 0-5 16,0 0-5-16,0 0 0 0,0 0-5 0,0 0-3 16,0 0 0-16,0 0-2 0,-18 22-1 0,14-15-4 15,4-7 0-15,-5 13 0 0,2-6 0 0,3-7 0 16,-2 18 2-16,0-11 1 0,2-7 2 0,2 16 0 15,-2-16 5-15,5 14 9 0,0-8 2 0,-1 0 13 16,4-1 5-16,-3-1 4 0,4 1-2 0,-1-2-4 16,6 1 4-16,0-1-3 0,-2 0-1 0,0-3-5 15,5 0 2-15,-1 0-13 0,-2 2 7 0,3-4-9 16,0 2 3-16,-2-3-8 0,-1 0-1 0,3-2 14 16,-3 3-14-16,0-1-5 0,-2-2 1 0,0 0-5 15,1 0 2-15,-2-1-1 0,-3 3-2 0,-2-5-2 0,1 2 3 16,3 1-6-16,-7 0 1 0,-3 5 2 15,9-12 3-15,-4 6-8 0,-5 6 2 0,3-14 3 16,-1 6-9-16,-2 8 2 0,0-11-1 0,0 11 0 16,0 0-6-16,-2-16 4 0,2 16-4 0,-9-12 5 0,1 9-1 15,8 3-5-15,-14-11 10 0,5 6-9 16,1 3-1-16,-4-1-3 0,-1-1 6 0,-1 3 2 16,2-3-5-16,1 2 2 0,11 2-3 0,-22-4 2 0,14 2 3 15,8 2-2-15,-15 0-3 0,15 0-1 0,-15-1 4 16,15 1 8-16,0 0 0 0,-16-3-12 15,16 3 4-15,-11 0-3 0,11 0 1 0,-10 6-1 0,10-6-1 16,-7 4 4-16,7-4 0 0,0 0-7 0,-11 2-6 16,11-2-10-16,0 0-12 0,-13 4-13 0,13-4-18 15,-9 2-15-15,9-2-23 0,0 0-24 0,0 0-33 16,-14-1-32-16,14 1-25 0,0 0-61 0,-7-8-163 16,7 8-479-16,0 0 213 0</inkml:trace>
          <inkml:trace contextRef="#ctx0" brushRef="#br0" timeOffset="212396.6222">24814 1127 126 0,'0'0'279'0,"0"0"-26"0,0 0-21 0,0 0-27 15,0 0-21-15,0 0-22 0,0 0-13 0,0 0-16 16,0 0-11-16,0 0-13 0,0 0-10 0,0 0-9 15,0 0-5-15,0 0-11 0,0 0-8 0,0 0-2 16,-11 17-8-16,11-17-5 0,0 0-6 0,-2 10-2 16,2-10-1-16,0 0-6 0,0 0-2 0,0 0-2 15,0 0-3-15,0 11-5 0,0-11-1 0,0 0-1 0,0 0 2 16,0 0-5-16,0 0-2 0,0 0-4 16,0 0 4-16,0 0-7 0,0 0 0 0,24-11-2 0,-24 11-5 15,12-13 0-15,-7 7 5 0,0-2-4 16,2 0 1-16,-3 0 0 0,-2 2 12 0,6-1 2 15,-5-1 10-15,-3 8 8 0,7-11 5 0,-7 11 5 16,7-10 1-16,-7 10-8 0,5-6-1 0,-5 6-6 0,0 0-9 16,3-6-5-16,-3 6 0 0,0 0-4 15,0 0-1-15,0 0 0 0,0 0-1 0,0 0-3 16,0 0 1-16,-11 26 6 0,7-19-14 0,-1 5-12 0,-3 0-20 16,2 3-29-16,1 4-35 0,-2 2-34 0,0-3-32 15,4-1-26-15,3-2-51 0,0-2-203 0,0 2-474 16,4 0 210-16</inkml:trace>
          <inkml:trace contextRef="#ctx0" brushRef="#br0" timeOffset="213750.1052">25224 1474 212 0,'0'0'220'0,"0"0"-18"0,0 0-17 0,0 0-13 16,8 3-6-16,-8-3-9 0,0 0-5 0,3 9-5 15,-3-9-8-15,6 6 8 0,-6-6-14 0,9 4-5 0,-9-4 1 16,11 7-6-16,-5-2-3 0,2-3-3 15,-2 2 0-15,5 1-6 0,0-2-12 0,3-1-1 16,-1 2-10-16,2-3-7 0,-1 0-5 0,0-2-3 16,0 1-6-16,0-1-10 0,1-4 1 0,-1 1-6 0,0 2-4 15,0-2-3-15,2-2-3 0,-5 0-10 16,1 0 18-16,0-1-19 0,0 0-3 0,-2 0-4 16,1-1-4-16,-1 0-7 0,-1 3 0 0,-3 0 2 15,-1-2-1-15,-5 7 1 0,11-7-2 0,-11 7-5 0,8-3 0 16,-8 3-2-16,9-6-8 0,-9 6-7 15,0 0 13-15,0 0-13 0,0 0 1 0,0 0 1 16,0 0-1-16,9 9 5 0,-9-9-1 0,3 13-3 16,-3-4 1-16,0 4 1 0,2 0-1 0,-2 1 3 0,0 6 2 15,0 2 1-15,3 1-3 0,0 1-2 0,-3 9 6 16,3 1 0-16,3 0 1 0,-4 2-4 0,6 0 1 16,1-2 4-16,-4 1-1 0,7-1 1 15,-1-1 12-15,0 3-13 0,3-6 1 0,0 1-3 0,0-2 14 16,-2 1-14-16,-2-9-3 0,-3 1 1 0,3-1 2 15,4 0 2-15,-5 0-1 0,2-1 1 16,0-1-2-16,-4-6 1 0,-2-1 16 0,0 0-20 16,-2-2 2-16,3-1 3 0,-1-3-5 0,-2 0 5 0,-3-6-1 15,2 11 16-15,-2-11-14 0,0 0-2 0,4 6 1 16,-4-6 6-16,0 0 1 0,-16 4-6 0,16-4 2 16,-24-4 20-16,11 4-24 0,-2-6 7 0,-2 1-3 15,0-2 4-15,-5-2-7 0,3 3-1 0,-3-5 3 16,1 2-2-16,2-1-5 0,0-2 6 0,2 3 5 15,-4-3 2-15,8 4-11 0,2 0 7 0,0 0-1 16,2 1 3-16,2 1 0 0,3-2-3 0,-1-2 3 16,-1 2-5-16,6 8 5 0,2-21-1 0,-1 8 0 15,4 2 0-15,2-3-5 0,3 1 1 0,-4 1-4 16,10-7 3-16,-5 0 3 0,4 1 0 0,1-2-6 16,6-5 1-16,-7 8-1 0,1-3 1 0,2-6 4 15,-1 7-2-15,-4-2-3 0,1 1 5 0,1-1 11 16,-4 2-15-16,2-2 0 0,-1 0 2 0,-1 2-1 15,6-8 1-15,-5 7-3 0,-2 4-3 0,2-5 1 16,-1 2 4-16,-3-2 0 0,4 3-6 0,-1-3 2 16,6-9-2-16,-5 12 5 0,-2-2-7 0,4-3 8 0,3-7-1 15,-5 12 3-15,-2-3-6 0,2 2 3 16,-1-2-3-16,3 2 0 0,-6 0 0 0,4 0 1 16,-2 1 2-16,-3-3 3 0,3 2-6 0,-1 2 0 15,-4 1 0-15,2-4-1 0,-2 5 5 0,-3 3-3 0,1-3-1 16,1 2-2-16,1 1 7 0,-5 0 1 15,3 3-13-15,-3 9 8 0,2-14-3 0,-2 14 2 0,0-13-3 16,0 13-4-16,0 0 0 0,0 0-5 16,-2-10 7-16,2 10-2 0,0 0 1 0,0 0-1 0,-22 6 1 15,22-6 3-15,-15 10-1 0,4-1-7 0,0 0 4 16,2 0 2-16,-2 3-1 0,0 1 3 16,-3 4-2-16,3-2 0 0,-1 4 7 0,4-1-2 0,-3 2-2 15,0 1 5-15,5 1-3 0,-2-1 1 0,4 1-1 16,4 1 7-16,-2 2 17 0,2-4-18 0,2 2 4 15,0-3-2-15,3 1 0 0,2 1 3 0,2-3-1 16,6 0 12-16,-5-2 3 0,2-1-10 0,-1 2 10 16,6-4 3-16,0 0 5 0,2 0 2 0,1-1-2 15,-1-2-1-15,7 0-2 0,-4-3 0 0,4 3 9 16,-5-3-14-16,3 0 6 0,0-2-17 0,0 0 11 16,-3-3 2-16,1 1-12 0,2-4 5 0,-8 2-1 15,1-2 1-15,0-6 1 0,-3 4-5 0,3-2 2 16,0 0-3-16,-3-1 1 0,0-3-3 0,-3 0 4 15,0-3-5-15,-2 2 11 0,-4-1-14 0,6-2-3 16,-5 1 15-16,-1 1-21 0,0 1-8 0,-3 0 5 16,-2 1 5-16,0-2-6 0,0 10-3 0,0-12 0 15,0 12 4-15,-7-12-7 0,0 5 5 0,7 7-9 16,-17-5 9-16,8 4 3 0,9 1-3 0,-20-1 3 16,9 2-5-16,-1 4-1 0,-3-3-6 0,3 4 11 15,0 1 0-15,1-1 0 0,0 1-6 0,5 1 1 16,1-2-2-16,0 1 1 0,2 0 3 0,-1 1 3 15,4-8 5-15,-2 16 1 0,2-16 3 0,6 16 6 16,-1-8-3-16,7 0 3 0,-2 0 0 0,4 1 2 0,8 0 3 16,-1 0-10-16,-2 0 1 0,1-3 0 0,2 0-2 15,-2 1-1-15,0-2-22 0,-1-2-18 16,0 1-36-16,-2-2-33 0,7 6-42 0,-10-6-55 16,8 3-51-16,0-1-85 0,-4-2-221 0,-2 1-606 0,6-2 268 15</inkml:trace>
        </inkml:traceGroup>
        <inkml:traceGroup>
          <inkml:annotationXML>
            <emma:emma xmlns:emma="http://www.w3.org/2003/04/emma" version="1.0">
              <emma:interpretation id="{87FC6FED-9918-495F-8986-AB4701359770}" emma:medium="tactile" emma:mode="ink">
                <msink:context xmlns:msink="http://schemas.microsoft.com/ink/2010/main" type="inkWord" rotatedBoundingBox="29041,3190 33146,3180 33149,4061 29043,4071"/>
              </emma:interpretation>
            </emma:emma>
          </inkml:annotationXML>
          <inkml:trace contextRef="#ctx0" brushRef="#br0" timeOffset="215077.3959">27624 1120 8 0,'6'-6'223'0,"-2"-2"-9"16,0 1 0-16,1-1-8 0,-5 8-11 0,5-13-7 15,-1 6 16-15,1-1-11 0,-5 8-3 0,7-10-5 16,-2 5-12-16,-5 5-8 0,3-9-15 0,-3 9-12 16,0 0-14-16,2-7-9 0,-2 7-22 0,0 0-14 15,0 0-9-15,0 0-10 0,0 0-7 0,0 0-8 16,0 0 0-16,0 0-10 0,0 0 1 0,-2 37-5 16,-1-25-3-16,-1 3-2 0,4 6-1 0,-1 0-3 15,-3 1 1-15,1 1-2 0,-2 2-1 0,5 8 4 16,0 0-6-16,-1 2 5 0,2-3-2 0,-1-2 4 15,0-6-7-15,0 0-3 0,3-2 5 0,-1 1-4 16,3-1-2-16,-2-1 4 0,0-3-3 0,-2-3-4 16,-1-3 3-16,3 3-3 0,-1-4-2 0,-2-3 2 15,0-8 3-15,3 13-6 0,-1-5 3 0,-2-8-5 16,2 8 3-16,-2-8 5 0,0 0-3 0,1 10 2 16,-1-10 5-16,0 0-3 0,4 5 10 0,-4-5 4 15,0 0 12-15,0 0 9 0,0 0-10 0,0 0 3 16,0 0-5-16,0 0-15 0,0 0-1 0,0 0-5 0,0 0 0 15,-12-27-6-15,7 21 2 0,5 6 0 16,-12-17-7-16,3 8-9 0,-1 2 10 0,1 0-3 16,-8-1-1-16,7 3-2 0,-4-3 0 0,-1 6 1 15,1-3 9-15,3 1-15 0,-1 2-5 0,-2 2 5 16,1-4 0-16,13 4 0 0,-20 4-6 0,6-2 10 0,5 2-6 16,-1-2-1-16,-2 5 0 0,3-2-4 15,1 1 3-15,3 0 3 0,-1 0-6 0,1 0 8 0,0 0 2 16,1 3-4-16,4-9 10 0,-3 15-12 15,3-15 14-15,0 15 1 0,5-9 1 0,2 1 3 0,0 2-2 16,8-2 6-16,-4-1-6 0,9 2 4 0,3-2-9 16,-1-2 0-16,0 1 4 0,1-2-3 0,-1 0 3 15,4-3 0-15,-4 0-6 0,-5 0 9 0,2-2-8 16,-5-2-2-16,5-1 5 0,-4 0 4 16,1-2-6-16,-1 1-8 0,-1-1 6 0,-4 0 10 0,2-1-7 15,2 1-2-15,-5-4-5 0,-1 5 3 0,1-2-1 16,0 3 4-16,-4 0-4 0,-5 5 0 15,8-10-5-15,-8 10 10 0,9-6-10 0,-9 6-3 16,5-2 4-16,-5 2-14 0,0 0 8 0,9-3-8 0,-9 3 13 16,0 0-8-16,0 0 17 0,0 0-18 0,0 0 3 15,0 0-1-15,10 9 5 0,-10-9-2 0,4 7 3 16,-4-7 9-16,4 8-11 0,-4-8 11 0,7 8 10 16,-7-8-10-16,10 7-3 0,-4-4 4 0,3 2-2 15,-1-5-4-15,4 3 5 0,2 0-3 0,-1-2 7 16,2 1-6-16,-2-2 3 0,-1 0 1 0,5 0-3 15,-17 0 5-15,23-5-2 0,-10 1 8 0,-4-2-5 16,4 0 8-16,-7 1-4 0,6-2 13 0,0-2-17 16,-7 0 1-16,-5 9-3 0,9-16-2 0,-5 5 3 15,-4 11-2-15,3-18 2 0,-3 18-13 0,0-18-4 16,0 18 5-16,-11-12-2 0,3 2 0 0,-1 3-1 16,-4 0 0-16,-2 3 4 0,2 0 2 0,0 0-4 15,-3 2 2-15,0 1-3 0,4 0-2 0,-2 2-8 16,3 0 6-16,11-1-20 0,-20 0-15 0,9 2-8 15,2 0-13-15,-1 0-20 0,1 0-20 0,9-2-24 16,-14 6-21-16,14-6-23 0,-14 3-32 0,8 0-27 16,6-3-55-16,0 0-202 0,0 0-530 0,0 0 235 15</inkml:trace>
          <inkml:trace contextRef="#ctx0" brushRef="#br0" timeOffset="215459.3313">28258 1060 92 0,'0'0'229'0,"0"0"-24"16,0 0-24-16,0 0-13 0,0 0-18 0,0 0-9 15,0 0-3-15,0 0-8 0,14 15-2 0,-11-9-1 16,-1 3-2-16,1 0-1 0,1 3-4 0,1 0 1 16,-5 3-3-16,8 6 0 0,-7 1 7 15,1 1-9-15,4 1-7 0,-3 0 3 0,1 10 6 16,0-4-13-16,1-5-4 0,4 4 0 0,-3-4-6 0,3 5-9 16,-6-7-2-16,1 0 0 0,3 0-11 0,-1-3-1 15,-2 1-2-15,3-1-8 0,-2-4-7 0,0-1-5 16,1-2 1-16,-4 1-6 0,2-2 4 0,3-1-4 15,-2-1-11-15,-1-1 5 0,-1-2-11 0,2 1-30 16,-1-2-32-16,-4-6-31 0,8 9-28 0,-8-9-31 16,6 6-47-16,-6-6-55 0,0 0-58 0,0 0-271 15,17-9-600-15,-12 1 266 0</inkml:trace>
          <inkml:trace contextRef="#ctx0" brushRef="#br0" timeOffset="216221.6152">28765 1057 228 0,'0'0'225'0,"0"0"-20"15,0 0-15-15,0 0-12 0,0 0-13 0,12 21-10 16,-10-14-10-16,-2 3-2 0,4 1-12 0,-4 3-7 15,6 4-3-15,-6 0-5 0,2 3-7 0,1 0 1 16,-1 0-14-16,0 4 0 0,-2 6-6 0,3 1-7 16,1-7 0-16,-4 6-7 0,3-8-3 15,2 3-2-15,-1-4-3 0,-3 0-5 0,3-1-5 0,-1-2-1 16,-2-5-8-16,3 7-3 0,0-6-2 0,-3-4-4 16,0 4 1-16,2-4-6 0,1 0-3 0,-2-2-2 15,0-3 1-15,-2-6-1 0,1 13-3 0,-1-13-5 16,1 11 0-16,-1-11-1 0,3 7-2 0,-3-7 0 15,0 0 4-15,0 0 1 0,1 9-3 0,-1-9 5 16,0 0 6-16,0 0-12 0,0 0 6 0,0 0-6 16,0 0-9-16,0 0 1 0,0 0 0 0,0 0-3 15,-14-29-3-15,10 22 3 0,-1-1-5 0,0 2 4 16,-2-2-3-16,-1-1-2 0,1 3 2 0,-1-3-6 16,2 3 0-16,-1 0 0 0,-3 0 1 0,1 1 0 0,0 1 1 15,9 4-7-15,-16-5 2 0,5 4 2 16,3-2-1-16,8 3 0 0,-17-1-8 0,17 1 9 15,-14 4-6-15,14-4 1 0,-13 2-2 0,6 2 4 16,7-4-1-16,-10 6 1 0,7-1 2 0,3-5 0 16,-5 11-2-16,5-11 5 0,-5 10 4 0,5-2-6 15,0-8 5-15,0 0 0 0,5 14 7 0,0-7 4 0,2-1-2 16,1-1-5-16,5 2 1 0,-3-1 3 16,7-1-2-16,0 2 10 0,-1-3-13 0,1 2 2 15,2-1-5-15,3 0 4 0,-5-2-2 0,-1-2 0 0,-1 0 0 16,1 1 8-16,-1-4-3 0,-2 1-5 15,3-2-2-15,-2 0 6 0,0-3-8 0,-1 3 0 16,0-4-5-16,-2-2-3 0,0-1-7 0,3 2 0 16,-1 0 4-16,-4-2 5 0,-3 4-8 0,2 1 5 0,-1-1-3 15,-1 0 1-15,-1 2 2 0,-5 4 6 16,11-9 7-16,-11 9-14 0,6-3 1 0,-6 3-6 0,0 0-2 16,6-6 0-16,-6 6 5 0,0 0-4 15,0 0 5-15,0 0 5 0,0 0-6 0,4 18 2 16,-4-18 1-16,3 13 1 0,-3-5 5 0,0-8 4 0,0 19 1 15,0-10-7-15,4 0-3 0,-3 2 5 0,-1-11-1 16,0 17 4-16,0-9-5 0,0-8-21 0,1 12-34 16,-1-12-26-16,0 10-33 0,0-10-26 15,0 0-24-15,-6 8-46 0,6-8-79 0,0 0-170 0,0 0-501 16,0 0 221-16</inkml:trace>
          <inkml:trace contextRef="#ctx0" brushRef="#br0" timeOffset="216565.0627">29288 1450 165 0,'2'6'180'0,"-2"-6"-4"0,3 8-8 15,-3-8-7-15,4 11-5 0,-4-11-5 0,5 13 4 0,-2-5-20 16,-2 0-2-16,4 4-5 0,-3-5-3 0,-1 5-6 15,3-3-4-15,-3 2-11 0,3 1-6 0,-3-3-5 16,-1 0-8-16,4-2-8 0,-2 2-3 16,-2-9-2-16,-2 17-6 0,2-17-5 0,-5 12-3 0,0-6 0 15,-2-1-6-15,1 1-2 0,-4-1-2 0,1-2-4 16,-3 2-6-16,-2-4 2 0,0 0-5 0,1 1-2 16,-1-2 3-16,-2 1-9 0,6-1-1 0,-7 0-7 15,5 0 4-15,12 0-4 0,-19-1-2 16,9 2-5-16,10-1-1 0,-19-1-16 0,19 1-17 0,-12 0-18 15,12 0-21-15,-11-2-22 0,11 2-21 0,0 0-37 16,0 0-53-16,-10-5-60 0,10 5-170 0,0 0-458 16,0 0 203-16</inkml:trace>
          <inkml:trace contextRef="#ctx0" brushRef="#br0" timeOffset="216914.6591">29543 1550 148 0,'0'0'205'0,"1"8"-8"15,-1-8-6-15,0 15-9 0,0-5-13 0,0-10-6 16,-1 16-8-16,-1-6-9 0,1 1-9 0,-4 2-7 16,5-2-10-16,0 2-7 0,-3-2-7 0,3-3-5 15,-1 5-7-15,0-5-7 0,1-8-4 0,0 16-9 16,0-16-3-16,-2 13-7 0,2-13-4 0,0 8 1 15,0-8 3-15,0 0 8 0,-2 10 14 0,2-10 20 16,0 0 17-16,0 0-4 0,0 0 0 0,0 0-11 16,0 0-23-16,0 0-10 0,0 0-7 15,9-37-6-15,-4 25-5 0,-2 0-5 0,2-1-8 0,0-2 0 16,0 1 1-16,2-1-9 0,0-4 12 0,5 3-31 16,-2 2-3-16,1 2-4 0,-1-1-10 0,2 1-19 15,-1 3-11-15,1 0-17 0,-1 0-17 0,1 0-25 16,-3 3-37-16,-1 4-33 0,1 0-51 0,0-3-60 15,-9 5-280-15,14-2-596 0,-5 1 265 0</inkml:trace>
          <inkml:trace contextRef="#ctx0" brushRef="#br0" timeOffset="217745.4993">29925 1529 114 0,'0'0'334'0,"0"0"-29"16,0 0-33-16,0 0-30 0,0 0-28 0,0 0-26 16,0 0-21-16,0 0-17 0,0 0-15 0,0 0-15 15,0 21-10-15,0-21-7 0,0 0-6 0,-8 20-5 16,7-13-3-16,-2 4-6 0,1-1-5 0,-1 1-1 15,-1 2-1-15,3-1-3 0,-2 0-6 0,3-1-4 16,-2-3-1-16,0 1-1 0,2-9-4 0,-2 17-2 16,1-11-2-16,1-6-3 0,-2 13-5 0,2-13-2 15,0 0-4-15,0 8 0 0,0-8 9 0,0 0-6 16,0 0 6-16,0 0 13 0,-2 10 15 0,2-10 15 16,0 0 11-16,0 0-2 0,0 0-14 0,0 0-7 15,0 0-8-15,0 0-8 0,19-16-9 0,-14 10-5 16,-1-3-8-16,1 3-10 0,6-3-6 0,-5-3-13 15,3 2-14-15,0-1-14 0,1 1-11 0,1-1-4 16,-1 1 5-16,-1 1 2 0,2-2 6 0,-1 1-4 16,-4 5 5-16,1-2-4 0,-2 1 1 0,-5 6 9 15,12-8-4-15,-9 3 0 0,-3 5-2 0,0 0-3 16,9-7 4-16,-9 7-3 0,0 0-3 0,0 0 3 16,0 0-2-16,0 0 5 0,0 0-4 0,0 0 4 15,12 12 3-15,-12-12 2 0,3 14-2 0,-3-7 5 16,0-7-6-16,1 16 7 0,0-3 0 0,-1-1 4 15,-2-2 0-15,2 2-6 0,0 0 6 0,0-12 1 16,1 18-7-16,-1-9 10 0,0-9 11 0,-1 12-13 0,1-12 11 16,-3 13-8-16,3-13-4 0,0 0 4 15,3 11 0-15,-3-11-6 0,0 0 12 0,0 0 0 16,1 7 4-16,-1-7 6 0,0 0 7 0,0 0 1 16,0 0-1-16,0 0-2 0,0 0-4 0,0 0-13 15,0 0 7-15,0 0-1 0,15-21 3 0,-15 21-4 16,4-13-3-16,1 4-6 0,1-3-18 0,0 1-16 15,1-2-10-15,2 1-14 0,-3-1-10 0,6-2 1 16,-2 0-15-16,3-2 9 0,-4 7-4 0,-1-1 9 16,1 1 2-16,0 0 9 0,-3 4 4 0,2-5 5 15,-2 6 6-15,0-1 6 0,-3 0 2 0,-3 6 7 0,10-4 6 16,-10 4 0-16,7-9 0 0,-7 9-2 0,0 0 5 16,0 0 2-16,8-2 0 0,-8 2 3 15,0 0 5-15,0 0 9 0,8 15 6 0,-8-15 2 16,4 14 8-16,-4-6 7 0,1 6-1 0,0-2 10 0,1 2 0 15,-2-1 10-15,2 1 1 0,-1-2-13 16,1 0-3-16,-2-1 0 0,0 0 1 0,0-2-6 16,2 0 0-16,-2-9-2 0,-5 15 2 0,5-15-1 0,1 16-2 15,-1-8-4-15,0-8-13 0,2 13-35 16,-2-13-35-16,2 9-44 0,-2-9-37 0,2 10-46 0,-2-10-67 16,0 0-279-16,11 0-581 0,-11 0 258 0</inkml:trace>
          <inkml:trace contextRef="#ctx0" brushRef="#br0" timeOffset="218380.573">30479 1618 27 0,'1'8'226'15,"-1"-8"-6"-15,0 0-10 0,8 8-6 0,-8-8-7 0,4 6-4 16,-4-6-8-16,9 6-5 0,-9-6-11 0,8 7-9 15,-1-3-13-15,1-1-9 0,-8-3-12 0,17 5-10 16,-7-3-4-16,-2 1-19 0,2-3-1 0,4 3-9 16,-2-3-5-16,2 0-5 0,-2 0-6 0,1-3-3 15,-3 3-4-15,-10 0 1 0,17-5-7 0,-8 1 1 16,0 0-7-16,-3-4-12 0,0 3-2 0,1-3-8 16,1-3-2-16,-5 4-4 0,2-4 0 0,-5 2-6 15,1-1-2-15,-1 10-3 0,-5-17 1 0,-1 7-7 16,0 1 1-16,2 3-2 0,-3-2 1 0,-1 1-3 15,-2 1 1-15,-2 0 2 0,-1 1-4 0,0 4 2 16,-2-2-8-16,2 2 5 0,-3 1-2 0,3 4 0 16,-1-1-1-16,1 0-1 0,0 1-2 0,-1 1 8 15,3 2-2-15,3-2-6 0,-1 1 4 0,1 0-3 16,2 3 0-16,0-3 6 0,1 0-1 0,0 3-2 16,5-9 6-16,-6 10-2 0,6-10 5 0,-6 13-2 15,6-13 3-15,4 10 5 0,-4-10-3 0,7 10 4 16,-1-5-2-16,1 1 0 0,2-1 1 0,2 0-2 15,2-2-7-15,3 3 5 0,-7-3-2 0,6-1 5 16,-2-1-1-16,1 0-1 0,1-2 1 0,-1 0-1 16,1-2-1-16,1-1-3 0,1 0 2 0,-2-2-3 15,4-1-2-15,-7-1 1 0,1 2-3 0,1-1-1 16,-2-3 4-16,-2 3-4 0,-1 0 2 0,0 2 0 16,-2 1 2-16,-1-1-1 0,-6 5-2 0,12-6 0 15,-12 6-3-15,9-4-6 0,-9 4-1 0,8-2-2 16,-8 2 1-16,0 0 1 0,0 0-2 0,10 7 4 15,-10-7 1-15,2 13-3 0,1-6 5 0,-2 2 2 16,-1-9 2-16,2 21 1 0,-2-13 1 0,0 2 2 16,1 2-2-16,-2 0 2 0,-1-3-3 0,2 3 2 15,0-12 4-15,0 16-2 0,0-7 2 0,0-9 1 16,0 12-10-16,0-12-23 0,0 11-31 0,0-11-35 16,0 0-42-16,-1 9-34 0,1-9-63 0,0 0-259 15,0 0-532-15,0 0 236 0</inkml:trace>
          <inkml:trace contextRef="#ctx0" brushRef="#br0" timeOffset="218757.3029">31013 1246 56 0,'0'0'326'0,"0"0"-25"0,0 0-27 16,9-5-30-16,-9 5-27 0,0 0-19 0,0 0-22 15,0 0-19-15,0 0-11 0,0 0-9 0,7 15-10 16,-7-15-7-16,0 15-7 0,0-5-5 0,0-2-1 16,-1 4-5-16,1 9-4 0,-3-1-1 0,0 2-4 15,0-3-5-15,1 2 0 0,1 0 2 0,-3 0 1 16,5-1-1-16,-3 0-7 0,-2-5-9 0,4 1-4 15,-1 2 1-15,-2-2-8 0,2 0-3 0,1-3-9 16,-1-1-5-16,1 1-2 0,1 1-4 0,-2-5 2 16,1-9-4-16,0 16-3 0,0-7-3 0,0-9-5 15,1 15-8-15,-1-15-18 0,1 13-27 0,-1-13-35 16,4 7-29-16,-4-7-19 0,0 0-22 0,0 0-21 16,0 0-34-16,0 0-54 0,0 9-58 0,0-9-227 15,0 0-568-15,0 0 251 0</inkml:trace>
          <inkml:trace contextRef="#ctx0" brushRef="#br0" timeOffset="219085.5137">31247 1530 118 0,'0'0'218'15,"0"0"-14"-15,0 0-14 0,0 0-11 0,0 0-7 16,1 10-9-16,-1-10-2 0,0 0-3 0,0 0-6 15,-14 15-6-15,7-12-6 0,0 3-11 0,-1 0-6 16,-1 0-2-16,-4 1-4 0,2-2-4 0,-5 4-9 0,5-3 0 16,-1 0-9-16,0 3-5 0,1-3-7 0,0 0-6 15,0 3-6-15,-1-2-3 0,3 0-2 16,0 0-6-16,3-2-4 0,-2 0-4 0,3 1 0 16,5-6-7-16,-9 12 0 0,9-12-1 0,-7 9 1 15,5-5 16-15,2-4 11 0,6 14 13 0,3-6 7 0,3 2 3 16,10 0-13-16,1 2-14 0,12 3 2 0,2 0-5 15,-1 0-3-15,-1 0 0 0,4 0 1 0,-4-1-19 16,0-1 5-16,-3-1-31 0,-7-4-38 16,-3-1-60-16,1-1-57 0,-9-2-67 0,1 1-80 0,-3-1-387 15,-2-4-727-15,-10 0 322 0</inkml:trace>
        </inkml:traceGroup>
      </inkml:traceGroup>
      <inkml:traceGroup>
        <inkml:annotationXML>
          <emma:emma xmlns:emma="http://www.w3.org/2003/04/emma" version="1.0">
            <emma:interpretation id="{73B5A575-B9A8-4E33-895C-E204D633B71C}" emma:medium="tactile" emma:mode="ink">
              <msink:context xmlns:msink="http://schemas.microsoft.com/ink/2010/main" type="line" rotatedBoundingBox="1650,4493 31734,4398 31738,5728 1654,5823"/>
            </emma:interpretation>
          </emma:emma>
        </inkml:annotationXML>
        <inkml:traceGroup>
          <inkml:annotationXML>
            <emma:emma xmlns:emma="http://www.w3.org/2003/04/emma" version="1.0">
              <emma:interpretation id="{CF925BF6-833C-4028-BCE8-2C436A78C96F}" emma:medium="tactile" emma:mode="ink">
                <msink:context xmlns:msink="http://schemas.microsoft.com/ink/2010/main" type="inkWord" rotatedBoundingBox="1650,4560 4058,4552 4061,5815 1654,5823"/>
              </emma:interpretation>
            </emma:emma>
          </inkml:annotationXML>
          <inkml:trace contextRef="#ctx0" brushRef="#br0" timeOffset="221315.805">8 2751 101 0,'0'0'166'0,"0"0"-12"16,0 0-6-16,0 0-5 0,0 0-5 0,0 0-6 15,0 0-5-15,0 0-6 0,0 0-4 0,0 0-5 16,27-11-1-16,-27 11-3 0,0 0-4 0,0 0 7 16,0 0-3-16,0 0 4 0,0 0-4 0,6-4-1 0,-6 4 7 15,0 0-7-15,0 0-6 0,0 0-9 16,0 0-11-16,0 0 1 0,0 0-13 0,0 0-3 15,0 0-10-15,0 0-4 0,0 0-7 0,0 0 5 16,5 10 1-16,-5-10 2 0,2 17 0 0,-2-10 3 16,3 5-1-16,0 0 9 0,1 1-3 0,-3 0-1 0,3 1-2 15,-3 1-4-15,5-3-4 0,-5 3 0 16,1-3 0-16,1 2-4 0,1-3-1 0,-3 0-3 16,3-5-2-16,-3 6-4 0,1-5-5 0,-2-7 3 15,2 14-1-15,-2-14-4 0,0 12-2 0,0-12-8 0,2 10 5 16,-2-10-12-16,0 10-30 0,0-10-10 15,0 0-31-15,1 8-24 0,-1-8-30 0,0 0-26 0,0 0-23 16,0 0-43-16,0 0-60 0,0 0-286 0,0 0-597 16,0 0 265-16</inkml:trace>
          <inkml:trace contextRef="#ctx0" brushRef="#br0" timeOffset="221549.7285">184 2455 279 0,'0'0'309'0,"-3"-16"-13"0,1 6-20 16,2 10-24-16,-2-9-26 0,2 9-25 0,-4-8-17 16,4 8-17-16,0 0-26 0,-4-10-4 0,4 10-26 15,0 0-10-15,0 0-14 0,0 0-19 0,0 0-30 16,0 0-29-16,0 0-35 0,0 0-29 0,14 26-36 15,-11-15-40-15,2-1-40 0,-1 3-231 0,1-2-435 16,0 2 193-16</inkml:trace>
          <inkml:trace contextRef="#ctx0" brushRef="#br0" timeOffset="222039.4836">518 2670 19 0,'0'0'232'0,"0"0"-13"0,0 0 1 0,0 0-10 15,-16 12-15-15,8-6-8 0,8-6-12 16,-11 7-13-16,3-2-12 0,-1-1-10 0,1-2-12 16,-1 4-7-16,-1-1-10 0,-2 1-9 0,3 0-15 15,0-2-8-15,3 1-6 0,-2-1-9 0,8-4-5 16,-12 8-8-16,5-3-7 0,7-5 0 0,-7 6-7 15,7-6-4-15,0 0-5 0,-5 10 2 0,5-10-6 16,-3 8 4-16,3-8-10 0,0 0 1 0,0 13 0 16,0-13-5-16,0 0 1 0,6 14 1 0,-6-14-7 0,5 9 8 15,-3-4-9-15,-2-5 1 0,9 13-2 0,-6-6 2 16,2-1-4-16,2 0-1 0,-1-1 9 0,0 1-7 16,2 1-3-16,-5-1 2 0,3 0-4 15,-1 1-1-15,1-2 0 0,-1 1 3 0,0 2-2 0,-5-8 3 16,8 10-4-16,-4-4-3 0,-4-6 6 0,2 9 0 15,-2-9 0-15,8 6-1 0,-8-6 0 0,2 6 0 16,-2-6 7-16,0 0-2 0,0 0 7 0,0 0 3 16,0 0-2-16,0 0 2 0,-11 15-4 0,4-14 2 15,7-1-5-15,-13 5-1 0,4-5 8 0,0 2-6 16,9-2-2-16,-16 2-6 0,7 0 2 0,-2 0 3 16,11-2-7-16,-18 2-5 0,9 1-12 0,9-3-17 15,-17 6-21-15,10-6-22 0,7 0-32 0,-9 2-15 16,9-2-32-16,0 0-25 0,-15 0-36 0,15 0-198 15,0 0-449-15,0 0 198 0</inkml:trace>
          <inkml:trace contextRef="#ctx0" brushRef="#br0" timeOffset="222807.624">585 2976 280 0,'0'0'270'0,"0"0"-10"16,0 0-12-16,-11-2-20 0,11 2-17 0,0 0-13 16,0 0-16-16,0 0-19 0,0 0-13 0,0 0-15 15,0 0-16-15,0 0-14 0,17-16-8 0,-17 16-7 16,18-7-11-16,-2 3-7 0,-2 2-5 0,8-4-9 16,1 4 4-16,2-1-14 0,1 1-5 0,-1-1-3 15,3 1-7-15,-1-1-2 0,-3 0-5 0,-1 3 1 16,-1 0-5-16,-5-3-1 0,0 3-4 0,-4-2-2 15,0 2 0-15,-3 0-3 0,0 2 4 0,-10-2 0 16,15 2-1-16,-15-2-2 0,14 1 2 0,-8 2 1 16,-6-3 5-16,11 5-4 0,-11-5 2 0,9 5 17 15,-9-5-9-15,9 8 4 0,-4-3-2 0,-5-5 8 16,6 8-6-16,-1-3-5 0,-5-5 0 0,7 9-3 16,-7-9 10-16,5 10-6 0,-2-7-4 0,-3-3-2 15,4 9-3-15,-4-9 1 0,2 9 0 0,-2-9-5 0,4 8-6 16,-4-8 8-16,4 8-30 0,-4-8-30 15,0 0-25-15,2 8-35 0,-2-8-47 0,0 0-43 0,4 6-55 16,-4-6-287-16,0 0-580 0,0 0 257 16</inkml:trace>
          <inkml:trace contextRef="#ctx0" brushRef="#br0" timeOffset="222413.2278">709 2452 179 0,'0'0'276'0,"0"0"-30"0,0 0-23 0,0 0-25 0,0 0-16 16,0 0-11-16,0 0-13 0,0 0-5 16,14 15-4-16,-11-7-10 0,0 0-5 0,0 4-7 15,2 2-8-15,-1-4-2 0,-1 5-5 0,0 1-6 16,1 4-5-16,-1-1 1 0,2 3-1 0,-4-1-11 0,3 0-2 15,0 0-4-15,-3 1-5 0,2 1-7 16,0-2-2-16,-2 0-4 0,0 1-2 0,-1-1-9 16,0 0 2-16,0-1-10 0,0-5 2 0,0 1-5 0,0-4-4 15,0 3-8-15,0 0 3 0,3-1-6 0,-3-1-1 16,0-3 3-16,0 1-12 0,1-3 9 16,-1-8-8-16,1 16 2 0,1-6-8 0,0-4 0 0,-2-6-38 15,7 15-27-15,-2-12-29 0,-5-3-31 0,6 14-42 16,-4-9-47-16,-2-5-28 0,9 5-65 0,-9-5-229 15,0 0-565-15,7 2 250 0</inkml:trace>
          <inkml:trace contextRef="#ctx0" brushRef="#br0" timeOffset="223023.1971">1021 2637 272 0,'0'0'299'0,"-4"-9"-23"0,4 9-29 15,0 0-28-15,0 0-23 0,0 0-20 0,0 0-17 16,0 0-17-16,0 0-12 0,0 0-20 0,0 0-18 16,0 0-28-16,0 0-24 0,0 0-35 0,0 0-29 15,21 24-46-15,-18-17-31 0,-2 1-42 0,3 4-206 16,-3-3-376-16,6 0 166 0</inkml:trace>
          <inkml:trace contextRef="#ctx0" brushRef="#br0" timeOffset="223902.9754">1162 2876 110 0,'0'0'251'0,"14"9"-7"0,-6-3-6 16,1 0-9-16,-1-3-8 0,3 5-17 0,1-1-10 15,-2-2-16-15,3-1-14 0,-1 2-14 0,1-2-10 16,1 1-10-16,-2-2-5 0,-1 2-7 0,0-3 2 15,-5 0-24-15,3 1-6 0,1-2-6 0,-10-1 4 16,18 3-19-16,-9-4-6 0,-9 1-5 0,22-4-5 16,-13 4-2-16,1-5-9 0,0 2-4 0,-2-3 1 15,3 1-8-15,1 0-3 0,-6-3 0 0,3 0-5 16,3 1-7-16,-4-2 5 0,-2 3 2 0,1-3-5 16,0-1-2-16,-3 4-6 0,4-3 0 0,-2 4 1 15,0-2-2-15,-6 7 4 0,6-12-11 0,-1 6 3 0,-5 6-1 16,8-8-4-16,-8 8-4 0,6-4 1 0,-6 4-2 15,11-2 2-15,-11 2-2 0,0 0 2 0,18 7 0 16,-9-2 0-16,-3 1 1 0,1 3 10 16,1 0-11-16,2 2 0 0,-1-1 3 0,-1 4-3 0,-2-1 2 15,6 5-4-15,-3 0 3 0,-1 3 2 0,1 0 1 16,-3 0-2-16,2 1-1 0,-3 4 4 0,4 8 0 16,-3 0 11-16,1-4-14 0,-1 4 3 0,0 0 3 15,0 6 0-15,-5-3-1 0,4-1-1 0,-1 2 0 16,-2 2-4-16,1-3 0 0,3-4 2 15,-5-1 3-15,0-1-1 0,1-8 3 0,0-2-3 0,-2-8 3 16,-2 3-7-16,0-3 7 0,1-5-3 0,-3 1 4 16,1 0 4-16,3-9 2 0,-9 9 0 0,4-6-1 15,5-3 7-15,-17 2 10 0,17-2-8 0,-15-5 15 16,5 4-4-16,-2-6 5 0,0 1-4 0,1-4 1 16,-1 2-1-16,1-3 1 0,0-2 1 0,0-6 5 15,0 1-6-15,1 0 1 0,2-2-3 0,3 1-12 16,0-3 0-16,2-2 3 0,5-11-1 0,1 1-2 15,5 3-7-15,0-2-11 0,6-2-15 0,-1 1 2 16,0 1-12-16,4 4 7 0,2 0 17 0,-5-1-14 16,-2 8-1-16,1 4-3 0,-2-3 12 0,2 3-4 15,-1 3 1-15,-4 0 2 0,-2 0-7 0,3 5 6 16,-2-2 3-16,-1 3-2 0,-1 2 12 0,-3-1-10 0,-2 8 6 16,9-12 8-16,-8 6-2 0,-1 6 6 0,5-9 6 15,-5 9-3-15,3-6-3 0,-3 6 4 16,0 0-12-16,4-7 24 0,-4 7-23 0,0 0 5 15,0 0-10-15,0 0-2 0,6-5-5 0,-6 5 6 0,0 0-4 16,0 0 3-16,0 0 2 0,0 0-6 16,17 8 2-16,-17-8 6 0,10 3 3 0,-10-3-4 15,14 0 3-15,-5 1-7 0,-9-1 7 0,18 0 2 16,-5 0-5-16,-2-1 1 0,0-2 15 0,0 1-15 0,-2-1-8 16,0-1 13-16,-2 0-6 0,3 0 8 15,-10 4-8-15,12-7 8 0,-6 1-4 0,-3-2-2 0,-3 8-3 16,7-13 3-16,-6 5-6 0,-1-5 7 15,0 13-8-15,-4-15 2 0,2 6-1 0,-5-3 6 0,-2 3 4 16,3-1-8-16,-5 0 0 0,-1 4-1 0,1 0-2 16,0 2-2-16,-2 1-5 0,0 0 7 0,-1 3-4 15,-1 0 4-15,0 0-2 0,2 3 4 0,-3-3-5 16,2 5 3-16,0-1-5 0,1 0-13 0,4 2-13 16,-2-1-19-16,-1 2-14 0,5-2-21 0,1 1-13 15,0 0-24-15,2 3-25 0,1-3-33 0,-2 4-35 16,5-10-42-16,-5 14-296 0,5-14-601 0,1 8 266 15</inkml:trace>
          <inkml:trace contextRef="#ctx0" brushRef="#br0" timeOffset="224252.8534">2087 2846 160 0,'0'0'244'0,"14"-4"-16"0,-14 4-23 0,0 0-16 15,13 0-19-15,-13 0-15 0,13 4-12 0,-13-4-14 0,10 5-10 16,-10-5-11-16,10 6-9 0,-5-2-7 16,-5-4-5-16,8 9-11 0,-3-1-1 0,-5-8 0 15,8 10-11-15,-3-4 0 0,-1 2-9 0,-4-8 1 16,5 10-12-16,-5-10-1 0,5 9-2 0,-5-9 0 16,4 6 1-16,-4-6 11 0,0 0 11 0,0 0 10 15,6 7 18-15,-6-7 15 0,0 0 9 0,0 0 6 16,0 0-11-16,0 0-9 0,0 0-3 0,0 0-9 15,5-21 3-15,-5 21-6 0,5-16-4 0,-1 4-2 0,-2 3-11 16,2-6-3-16,1 5-7 0,2-2-5 0,-2-2-12 16,0 2-3-16,3 1 5 0,-3-3-13 15,5 5-5-15,-2 0-16 0,0 0-16 0,2-1-22 0,1 2-26 16,0-2-17-16,1 4-49 0,-1 2-39 0,1 2-43 16,-3-2-55-16,5 3-81 0,-1-3-230 0,3 1-615 15,-3 0 272-15</inkml:trace>
        </inkml:traceGroup>
        <inkml:traceGroup>
          <inkml:annotationXML>
            <emma:emma xmlns:emma="http://www.w3.org/2003/04/emma" version="1.0">
              <emma:interpretation id="{F61702CF-0822-4201-AD1E-B26A550C3CD3}" emma:medium="tactile" emma:mode="ink">
                <msink:context xmlns:msink="http://schemas.microsoft.com/ink/2010/main" type="inkWord" rotatedBoundingBox="4435,4594 5217,4591 5219,5172 4437,5175"/>
              </emma:interpretation>
            </emma:emma>
          </inkml:annotationXML>
          <inkml:trace contextRef="#ctx0" brushRef="#br0" timeOffset="224717.3065">2792 2489 91 0,'0'0'233'0,"0"0"-23"0,0 0-12 15,0 0-9-15,0 0-6 0,0 0-6 0,0 0-8 16,0 0-7-16,4 40-2 0,-7-29 2 0,3 2-13 16,3 2-4-16,-2-3 0 0,0 6-10 0,3 0 0 15,1 3-4-15,-2 0-5 0,-2-3-4 0,4-3-2 16,-1 6-5-16,-1 0-9 0,1-2-3 0,-3 2-11 16,3-3 1-16,1 0-8 0,-4-2-9 0,0-1-8 15,3 0 2-15,-2 0-10 0,0-1-8 0,1-1-10 0,1 0 1 16,-3 1 1-16,3-6-3 0,-3-1 12 15,0 5-23-15,1-5 5 0,0 3-4 0,-2-10-11 16,2 13-20-16,-1-5-32 0,-1-8-26 0,2 11-32 16,-2-11-31-16,2 8-32 0,-2-8-35 0,0 0-32 15,2 9-36-15,-2-9-292 0,0 0-593 0,0 0 263 16</inkml:trace>
          <inkml:trace contextRef="#ctx0" brushRef="#br0" timeOffset="225125.9633">3086 2821 244 0,'0'0'245'15,"0"0"-16"-15,0 0-7 0,0 0-14 0,0 0-15 16,9-3-14-16,-9 3-11 0,0 0-6 0,0 0-23 16,0 0-14-16,0 0 2 0,0 0-18 0,0 0-5 15,0 0 1-15,-33 10-18 0,23-7-5 0,3 2-3 16,-6 0 0-16,1 3-3 0,-2-2 5 0,1 0-13 15,1 1-3-15,0 1-6 0,-3-3 1 0,4 2-5 16,-2 2-7-16,2-1-3 0,0-3-3 0,3 5 3 16,-1-4-14-16,3 0-5 0,-2-1 1 0,1 3 1 15,4-4-4-15,-3 2-2 0,6-6-4 0,-6 11 2 16,6-11 2-16,-4 9 8 0,4-9-12 0,0 0 8 16,5 12 1-16,0-8 3 0,-5-4 1 0,17 6-2 15,-5-1 7-15,3-1-2 0,-1-4-6 0,3 2 0 16,1-2-1-16,6 0 3 0,-2-2-3 0,1 2-4 15,-1 0 5-15,-5 0-8 0,-2 0-3 0,-1 0 11 0,-2 0-8 16,2 0-8-16,-2 0 18 0,-12 0-22 16,15-4 4-16,-6 4-6 0,-9 0 1 0,12-2-9 15,-12 2-11-15,0 0-19 0,10-3-23 0,-10 3-24 16,0 0-28-16,0 0-29 0,0 0-32 0,0 0-36 16,0 0-33-16,0 0-82 0,0 0-183 0,7-4-543 15,-7 4 241-15</inkml:trace>
          <inkml:trace contextRef="#ctx0" brushRef="#br0" timeOffset="225544.5767">3387 2861 258 0,'0'-12'287'0,"0"12"-4"15,0 0-14-15,0 0-3 0,3-8-6 0,-3 8-16 16,0 0-7-16,0 0-2 0,0 0 0 0,0 0-23 16,0 0-22-16,0 0-18 0,0 0-17 0,0 0-16 15,0 0-25-15,0 0-13 0,0 0-10 0,0 0-6 16,0 0 0-16,0 0-11 0,0 0-7 0,0 0 8 15,0 27-2-15,0-27-2 0,1 16 4 0,-1-9-6 16,4 1 0-16,-4-8 2 0,0 14-5 0,0-14 3 16,1 13 1-16,-1-13 10 0,3 13-6 0,0-5-4 15,-3-8-3-15,4 10-7 0,-4-10-1 0,5 9 0 16,-2-5-8-16,-3-4-2 0,9 11-5 0,-4-7-1 16,3 1-5-16,-3 0-6 0,-5-5-1 0,13 5-9 15,-13-5-19-15,12 6-26 0,-5-4-34 0,-7-2-34 16,12 0-47-16,-12 0-40 0,12 0-44 0,-12 0-63 15,9-5-72-15,-9 5-343 0,7-13-758 0,-7 13 336 16</inkml:trace>
          <inkml:trace contextRef="#ctx0" brushRef="#br0" timeOffset="225730.3587">3550 2452 34 0,'0'0'326'0,"-4"-8"-22"0,4 8-25 0,0 0-30 16,-5-10-25-16,5 10-27 0,0 0-22 0,0 0-17 0,0 0-16 16,0 0-23-16,0 0-21 0,0 0-30 0,0 0-36 15,0 0-37-15,0 0-47 0,-15 22-56 16,12-17-79-16,3-5-156 0,-10 10-370 0,10-10 164 16</inkml:trace>
          <inkml:trace contextRef="#ctx0" brushRef="#br0" timeOffset="227425.5412">3574 2513 267 0,'0'0'253'0,"0"0"-16"0,-8-5-11 15,8 5-16-15,0 0-18 0,0 0-10 16,-6-6-12-16,6 6-14 0,0 0-12 0,0 0-11 0,0 0-5 15,-3-13-11-15,3 13-6 0,0 0-1 0,0 0-11 16,0-9 2-16,0 9-9 0,0 0-6 16,0 0-10-16,4-13 0 0,-4 13-1 0,0 0-5 0,0 0-3 15,0 0-5-15,0-11-6 0,0 11-2 0,0 0-3 16,0 0 8-16,0 0-3 0,-6-10-11 0,6 10 1 16,0 0-10-16,-14 0 3 0,14 0-9 0,0 0-6 15,-16 6-2-15,16-6-1 0,-14 3 1 0,14-3-8 16,-13 5 0-16,13-5 0 0,-10 5-6 0,10-5 3 15,-8 6 1-15,8-6-4 0,-5 5 3 0,5-5 1 16,-5 6-8-16,5-6 2 0,0 0-2 0,-7 6 11 16,7-6-10-16,0 0 2 0,0 0 5 0,0 0 0 15,0 0 1-15,0 0 1 0,0 0-1 0,0 0 6 16,23 1-2-16,-23-1-3 0,0 0-2 0,13-7 0 16,-13 7-1-16,11-6 7 0,-6 0-14 0,-5 6 3 15,8-8-1-15,-8 8-8 0,3-6-10 0,-3 6-22 16,0 0-18-16,6-10-39 0,-6 10-38 0,0 0-41 0,0 0-33 15,0 0-43-15,0 0-82 0,0 0-183 0,0 0-553 16,0 0 245-16</inkml:trace>
        </inkml:traceGroup>
        <inkml:traceGroup>
          <inkml:annotationXML>
            <emma:emma xmlns:emma="http://www.w3.org/2003/04/emma" version="1.0">
              <emma:interpretation id="{4B1CD63E-3762-481D-80B6-E635708CD637}" emma:medium="tactile" emma:mode="ink">
                <msink:context xmlns:msink="http://schemas.microsoft.com/ink/2010/main" type="inkWord" rotatedBoundingBox="6143,4547 10725,4533 10727,5256 6146,5271"/>
              </emma:interpretation>
            </emma:emma>
          </inkml:annotationXML>
          <inkml:trace contextRef="#ctx0" brushRef="#br0" timeOffset="229139.5454">4751 2574 78 0,'0'0'197'0,"0"0"-7"15,3-9-9-15,-3 9-9 0,0 0 0 0,0 0-8 16,0 0-1-16,0-10-5 0,0 10-2 0,0 0-8 15,0 0-4-15,0 0-12 0,0 0-3 0,2-11-10 16,-2 11-1-16,0 0-7 0,0 0-8 0,0 0-2 16,0 0-3-16,0 0-13 0,-11-8-4 15,11 8-10-15,0 0-5 0,0 0-8 0,-11-2-4 0,11 2-6 16,0 0-4-16,-17 2-1 0,17-2-6 0,-18 3-1 16,10 0-5-16,-1 0 1 0,-2 2-3 0,-1 0 2 15,-1-1-2-15,3 1 0 0,-2 2 1 0,0-2-4 16,-1 1 2-16,2 2 3 0,-1 1-6 0,3-2 3 15,1 3-8-15,-2-5 0 0,4 2 0 0,-3 2-2 16,2-3-6-16,1 5 0 0,2-3 2 0,1-1-3 16,-1 3 0-16,-1 1-2 0,4-4 7 0,-2 6-1 15,3-2-4-15,0 1 9 0,0-12-6 0,0 19 2 16,2-8 4-16,-1-1-1 0,0 0 0 0,3-2 3 16,1 0 3-16,0 3 3 0,1-3 6 0,1 2 0 15,4-2 13-15,-1-3 16 0,6 3-2 0,4-2-7 0,-3-1 1 16,7-2 3-16,4 1-10 0,5 1 1 15,-7-1-7-15,9-4 1 0,2 0-9 0,-2 0-1 16,0 0-4-16,-8 0-3 0,0 0-1 0,7 0 0 0,-11 0-2 16,3-3-4-16,-5 3-6 0,-5 0-4 0,0 0-14 15,-1-1-2-15,-6 1-29 0,-9 0-18 16,17 0-21-16,-17 0-35 0,11-2-15 0,-11 2-20 16,0 0-19-16,0 0-27 0,0 0-27 0,0 0-49 0,0 0-55 15,0 0-226-15,0 0-593 0,-34 6 263 0</inkml:trace>
          <inkml:trace contextRef="#ctx0" brushRef="#br0" timeOffset="229425.4151">4810 2792 156 0,'0'0'207'0,"0"0"-7"15,0 0-11-15,0 0-11 0,-12 11-10 0,12-11-1 16,-2 12-5-16,-2-6-7 0,3 3-7 0,1-9 0 16,1 19-13-16,-1-11-3 0,0 2-11 0,0 4-3 15,2-4 1-15,0 4-7 0,-1-1-3 0,0-1-17 16,2 3-6-16,0-5-6 0,-1 3-7 0,-1-2-9 0,2 3-5 16,1-1-4-16,0-2-3 0,-2-1-8 15,3 2 10-15,-1-1-14 0,-2-2-6 0,3-2-11 16,-3 2-23-16,1-3-28 0,-3-6-34 0,6 12-40 15,-4-5-44-15,-2-7-34 0,9 9-57 0,-9-9-218 0,9 3-492 16,-9-3 218-16</inkml:trace>
          <inkml:trace contextRef="#ctx0" brushRef="#br0" timeOffset="230535.4801">5234 2852 152 0,'0'0'206'0,"0"0"-18"0,0 0-12 15,0 0-12-15,11 11-9 0,-11-11-5 0,5 9-7 16,-5-9-6-16,4 9-4 0,-1-3-8 0,-3-6-4 16,9 7-3-16,-3-2-5 0,-6-5-5 0,13 7-3 15,-4-4-3-15,4 0-6 0,0 0-7 0,1-2-8 16,0-1-11-16,8 0-6 0,0 0-3 0,-4-1-6 15,4-2-7-15,-1 1-1 0,-4 0-3 0,5-3-7 16,-5 1-2-16,-2-1-4 0,-1-1-1 0,2 0-4 16,-3 0-1-16,-3-2 0 0,3 1-8 0,-3 1 2 15,-5-4-1-15,1 1-4 0,-4 0 0 0,3 1-5 0,-3-1-7 16,-2 9 1-16,2-16 0 0,0 7-1 16,-2 9 2-16,-7-15-3 0,3 8-2 0,4 7-1 15,-9-13 3-15,0 9-5 0,-1 0 4 0,2 0-4 16,-1 2 4-16,0-1 0 0,-5 1-3 0,1 0 3 0,13 2 2 15,-25 2-4-15,10 0 0 0,2 1 2 16,3 1 2-16,-3 0 0 0,1 3-2 0,2-1-2 16,-1 1 8-16,4-1-6 0,-2 2 5 15,1 0-3-15,1-2 0 0,2 1 1 0,0 1-4 0,0 0 4 16,2 1-3-16,-1 0 6 0,4-9 0 0,-1 12 1 16,1-12-1-16,1 12 1 0,-1-12 3 0,8 15-2 15,-3-11 4-15,4 2-1 0,-1-1 0 0,4-1-4 16,3-1 3-16,-1 0 0 0,6-1-1 0,-3-1-2 0,1-1 3 15,-2 0-3-15,0-1-3 0,3-1 3 0,-4-1-5 16,1 0 3-16,6 0-4 0,-5-1 4 0,2-4 3 16,-3 2-3-16,-1-3-3 0,-2 3 8 0,-1-3-13 15,0-1 2-15,-1 1 0 0,0-3-1 0,-2 3 0 16,0-3 2-16,-3 9 1 0,-1-5-3 0,-1 1 6 16,-4 7 14-16,8-9-6 0,-8 9 2 0,8-8-3 15,-6 1 3-15,-2 7-3 0,0 0-1 0,0 0-6 16,5-6-1-16,-5 6 0 0,0 0-2 0,0 0 2 15,0 0 0-15,0 0 2 0,4 19-6 0,-4-19 2 16,0 13 1-16,0-13-1 0,0 13 1 0,0-5 2 16,3 2 0-16,-3-10-1 0,0 18 0 0,2-9 0 15,1 1-3-15,-2-1 3 0,2-1-1 0,1-1 4 16,-4-7 2-16,6 14-2 0,-2-9 1 0,1 3-3 0,-5-8 8 16,12 5-6-16,-6-2 1 0,2 0 0 0,-8-3 4 15,17 1-7-15,-8 0 2 0,-9-1-1 16,19-2 2-16,-10-1-1 0,3-2-2 0,0-1 1 15,-1 0 5-15,1-1-5 0,1 2-3 0,-3-4-4 0,3-1 8 16,-1-1-8-16,-1 1 2 0,-2 1 3 0,0 0 2 16,0 0 1-16,-2 3-1 0,-1 1-4 15,-1-1 7-15,2 2-1 0,-7 4 1 0,6-8 2 16,-6 8-5-16,0 0 6 0,11-4-11 0,-11 4-1 0,0 0-3 16,0 0-1-16,0 0 8 0,0 0-2 0,0 0 0 15,6 15 11-15,-6-15-14 0,1 12-3 0,-1-12 6 16,0 12 2-16,0-12-1 0,0 15 0 0,0-15 1 15,0 12-1-15,3-3 2 0,-3-9-11 0,1 12 11 16,-1-12 0-16,4 9 11 0,-4-9-10 0,1 7-2 16,-1-7 5-16,0 0-2 0,8 8 2 0,-8-8-2 15,10 1 0-15,-10-1 2 0,16-3-1 0,-16 3 15 16,17-6-19-16,-6 0 2 0,-3 1-4 0,4 0 1 16,-2-1 2-16,3-2 1 0,-1-2-3 0,-1 1 1 15,1-2 0-15,2 1-7 0,-2-1 4 0,-1-1-2 16,4-1 4-16,-4 1 1 0,-1 1-8 0,1 3 8 15,-5-3-1-15,1 5 0 0,-2 2 2 0,-5 4-4 16,10-9 4-16,-10 9-4 0,7-3-7 0,-7 3 10 16,0 0-9-16,7-3 3 0,-7 3 3 0,0 0 12 0,9 10-17 15,-3-3 4-15,-6-7-1 0,6 15 0 0,-3-7 1 16,2 4-1-16,-1-3 3 0,1 6-3 16,0-3 4-16,-2 1-1 0,3 1 2 0,2 1-14 0,-2-2-23 15,1-2-23-15,-1 1-32 0,-1-2-47 0,-2-1-42 16,2-1-53-16,-5-8-75 0,7 7-194 15,-7-7-540-15,7 4 239 0</inkml:trace>
          <inkml:trace contextRef="#ctx0" brushRef="#br0" timeOffset="230868.5256">6606 2408 47 0,'0'0'310'0,"7"-12"-14"0,-7 12-18 0,4-8-22 0,-4 8-25 15,6-5-27-15,-6 5-25 0,0 0-19 0,0 0-14 16,0 0-13-16,0 0-17 0,10 15-8 0,-10-15-7 16,3 16-5-16,1-3-4 0,-4 0-7 0,5 2 2 15,-4 1-2-15,3 7-3 0,-1-4-10 0,1 2 4 16,1 3-7-16,-3 0 0 0,5-1-4 0,-2 9-2 15,1-10-8-15,2 1-4 0,0-1-3 0,-4-1-5 16,2 3-2-16,1-2-4 0,-1-2-6 0,-1-1 3 16,0-4 1-16,2 5-7 0,-3-5-2 0,1-2-3 15,1-1-16-15,0 0-18 0,-3-3-27 0,-3 0-29 16,4 0-32-16,-4-9-36 0,5 13-48 0,1-8-51 16,-6-5-299-16,5 5-578 0,-5-5 255 0</inkml:trace>
          <inkml:trace contextRef="#ctx0" brushRef="#br0" timeOffset="232061.4189">6578 2825 8 0,'0'0'251'0,"0"0"-18"0,0 0-17 15,0 0-13-15,-11-4-18 0,11 4-18 0,0 0-12 16,0 0-13-16,0 0-11 0,0 0-4 15,0 0-13-15,0 0-5 0,0 0-5 0,33-1-11 16,-33 1-8-16,19 0-7 0,-5-1-7 0,-1 1-7 0,4 0-4 16,6 1-7-16,1 0 11 0,0-1-21 0,4 0-5 15,6 0-1-15,-7 4-6 0,11-4 1 0,-14-1-6 16,5 1-2-16,-5 0-3 0,4 0-3 0,-2-3 0 16,0 2-1-16,-1 1-6 0,-2-2 3 0,0 2-2 15,0-3-2-15,-6 0 0 0,1 0 3 0,-1-2-4 16,-1 0-1-16,-1 0 1 0,-3-1-4 0,-1 3 4 15,2-4-4-15,-2 2 2 0,-5-1-2 0,2 0 2 16,-2 2-4-16,-1-4 0 0,1 1 0 0,-1-2 2 16,-5 9-4-16,5-12 1 0,-5 12-2 0,0-15-3 15,0 15 1-15,-9-12 1 0,5 6 0 0,-6-2 0 16,-2 3-7-16,-2-1 5 0,-2 1-1 0,-6 0 1 16,0 0 2-16,0 0 0 0,-2 4 1 0,-1-1-2 15,3-1-1-15,-1 3 1 0,3 0 1 0,0 0 3 16,-2 4 2-16,4-3-5 0,1 4-1 0,1 0 0 0,0 1 4 15,3-1-4-15,2 2 1 0,0 2 1 16,0 0 8-16,3-1-8 0,1 2-1 0,0 0 1 16,4-1 3-16,2 0-4 0,1-9 7 0,-4 17-4 15,4-9 4-15,0-8-2 0,5 17 2 0,-1-8 1 0,2-2-6 16,2 2 6-16,4-1-1 0,1-2 0 0,1 1 2 16,3-2-6-16,2-2 4 0,-2 2-3 15,5-1 0-15,-3-3 0 0,3-1 3 0,-4 0-1 0,4 3-5 16,-1-7 3-16,-6 1 1 0,5 1-2 0,-6-2 0 15,3-1 0-15,3-2 2 0,-6 1-4 0,2-2 0 16,1-4 1-16,-4 2-2 0,0 1 0 0,-4 1 5 16,-2 0-4-16,4-3 3 0,-5 5-3 0,1 0 7 15,-2-1 2-15,-5 7 3 0,9-8 4 0,-9 8 3 16,8-8-1-16,-8 8 0 0,5-5-5 0,-5 5-2 16,0 0-2-16,0 0-1 0,0 0-7 15,0 0 4-15,0 0-2 0,0 0 2 0,6 17-2 0,-6-17 2 16,1 11 0-16,-1-11-2 0,0 15 1 0,4-7 6 15,-4 0-6-15,4 0 6 0,-1-1-7 0,1 1 15 16,2 1-10-16,-5-2 4 0,8 2 0 0,-2-3-2 16,-2 2 0-16,2-5-2 0,0 1 3 0,2 1-5 15,-1-1 2-15,4-1 2 0,-3 0 1 0,0-1-3 16,6-2 2-16,-3 0-4 0,0 0-2 0,-1-2-3 16,2 2 4-16,1-3-1 0,-2-3 1 0,0 1 0 15,0 0-5-15,0-1 7 0,2 0-2 0,-1-3 9 0,-1 1-11 16,-1-1 3-16,0 2-6 0,-2-2-2 15,0 0 4-15,-1 3 1 0,-2 2-3 0,3-1 5 0,-4-2-6 16,-5 7 0-16,11-5 6 0,-11 5-11 0,6-4 1 16,-6 4 5-16,0 0-6 0,0 0-1 0,0 0 2 15,0 0-1-15,12 8 2 0,-12-8 4 0,0 13-3 16,0-13 3-16,0 13 1 0,0-13-4 0,-2 18 9 16,2-9-7-16,0-9 0 0,-2 16 5 0,2-7-3 15,0-9 2-15,0 17-1 0,2-10 7 0,-2-7-10 16,3 11 4-16,-3-11 1 0,1 10 3 0,-1-10-1 15,4 9-1-15,-4-9-1 0,4 6 3 0,-4-6 2 16,6 5-2-16,-6-5 1 0,0 0 0 0,15-2 0 16,-15 2-1-16,0 0 0 0,22-6-4 0,-15 0 5 15,2 3 0-15,-1-5-6 0,1 1 0 0,-1-2 4 16,2-1-4-16,1-1 12 0,1 0-19 0,-4 1-3 16,4-6-2-16,-1 5-4 0,-3-1 0 0,1 0 0 15,3-4 3-15,-4 4 2 0,1 2-2 0,0-1 4 16,-2 3-1-16,-1 1 1 0,-1 1 6 0,1-1 0 15,-6 7 0-15,7-7 7 0,-7 7-3 0,5-5 3 16,-5 5-7-16,0 0-2 0,0 0 13 0,0 0-11 16,0 0-1-16,0 0 3 0,17 10 8 0,-17-10 2 15,5 10 6-15,0-3 3 0,-2 2 4 0,6 1 0 16,-7-1 1-16,3 2 2 0,-1-1-4 0,-1-1 6 16,2 0-4-16,1 3 4 0,0-5-2 0,-1 4-1 15,-1-2-4-15,1-3-1 0,0 0 3 0,-1 0 1 0,1 1-6 16,-5-7-1-16,10 13-18 0,-5-8-20 0,-5-5-29 15,10 9-34-15,-7-7-38 0,-3-2-45 0,11 3-45 16,-11-3-55-16,0 0-270 0,0 0-580 16,19-8 257-16</inkml:trace>
          <inkml:trace contextRef="#ctx0" brushRef="#br0" timeOffset="232299.0697">8219 2667 85 0,'0'0'265'0,"0"0"-18"16,0 0-8-16,0 0-13 0,0 0-17 0,0 0-2 16,0 22-22-16,0-22-18 0,0 13-10 0,0-13-10 15,0 17-11-15,0-11-11 0,0 5-14 0,0-11-7 16,0 19-12-16,3-10-7 0,-3 3-9 0,0-3-4 16,0-9-9-16,0 18-4 0,2-9-5 0,-2-9-9 15,2 15-7-15,-2-15-20 0,1 13-25 0,1-7-25 16,-2-6-28-16,4 9-34 0,-4-9-30 0,5 6-26 15,-5-6-33-15,9 0-35 0,-9 0-173 0,0 0-423 16,0 0 186-16</inkml:trace>
          <inkml:trace contextRef="#ctx0" brushRef="#br0" timeOffset="232686.8054">8382 2749 64 0,'0'0'218'0,"0"0"-20"15,0 0-16-15,0 0-3 0,0 0-7 0,0 0-4 16,0 0-13-16,17 10-4 0,-17-10-9 0,0 8-8 15,0-8-9-15,2 13-7 0,-2-13-9 0,3 11-3 16,-3-4-3-16,0-7-9 0,4 12-6 0,-4-12-5 0,2 14 0 16,-2-14-8-16,5 9-6 0,-2-2-10 0,-3-7 3 15,3 9-2-15,-3-9-5 0,5 6-2 16,-5-6 2-16,0 0-2 0,10 2-6 0,-10-2-4 16,10 0-4-16,-10 0 3 0,0 0-9 0,22-2 0 0,-13-2-4 15,2-1-4-15,0-5-6 0,1 5 3 16,2-7-7-16,3-1 6 0,-5 4-10 0,7-3 1 0,0-2 0 15,1 2 0-15,-4-1-1 0,-1 5 4 0,-1 1 5 16,-3-2 4-16,4 4 3 0,-2 0 5 0,-2-3-2 16,-4 5-2-16,0-1 0 0,2 2-2 0,-9 2 1 15,17-1-7-15,-17 1 2 0,17 6 1 0,-7-4 3 16,-3 2-9-16,3 5 4 0,2-2 14 0,-2 4-13 16,2-2-1-16,-3 0 12 0,8 5-16 0,-3 3-2 15,8-2-4-15,-6 1 2 0,4 1-21 0,-3-1-39 16,11 6-45-16,-5-1-62 0,-1-4-88 0,0-3-367 15,1-2-658-15,2-2 291 0</inkml:trace>
        </inkml:traceGroup>
        <inkml:traceGroup>
          <inkml:annotationXML>
            <emma:emma xmlns:emma="http://www.w3.org/2003/04/emma" version="1.0">
              <emma:interpretation id="{A4362847-6D5B-4907-8C3A-5FD43B2112A2}" emma:medium="tactile" emma:mode="ink">
                <msink:context xmlns:msink="http://schemas.microsoft.com/ink/2010/main" type="inkWord" rotatedBoundingBox="11445,4571 14791,4560 14794,5614 11449,5624"/>
              </emma:interpretation>
            </emma:emma>
          </inkml:annotationXML>
          <inkml:trace contextRef="#ctx0" brushRef="#br0" timeOffset="234067.6886">9802 2470 19 0,'0'0'118'0,"3"-11"-6"0,-3 11-4 15,0 0 2-15,2-10-9 0,-2 10-7 0,0 0-1 16,3-10-3-16,-3 10-3 0,0 0 0 0,3-8-3 15,-3 8-5-15,0 0 2 0,0 0-7 0,0 0 3 0,2-11 3 16,-2 11-3-16,0 0 4 0,0 0 1 16,0 0 1-16,4-7 1 0,-4 7-2 0,0 0-1 15,0 0 3-15,0 0-3 0,0 0-5 0,0 0-6 0,0 0-4 16,0 0-8-16,0 0-6 0,0 0-5 0,0 0-2 16,0 0 1-16,0 0 0 0,0 0 3 0,8 21-5 15,-8-21 5-15,2 15 1 0,-2-4 4 0,4 2 0 16,-1 0 5-16,-1 3 0 0,1-3-5 0,0 6 0 15,-1-4 1-15,5-1-2 0,-5 1 1 0,6 6 4 16,-8-8-3-16,4 2-2 0,1 1-1 16,-2-4 3-16,-1 3-4 0,1 0 2 0,-3-4-4 0,1 3-4 15,2-3-6-15,2 1 4 0,-5-1-9 0,2 0 7 16,-2-2-4-16,3-2 0 0,-1 2-7 0,-2-9-6 16,4 14 4-16,-1-5-6 0,0-3 2 0,-1 0-8 15,-2-6 6-15,5 13 10 0,-5-13-19 0,2 11 2 16,-2-11-4-16,5 10-15 0,-5-10-16 0,5 8-27 15,-3-2-27-15,-2-6-27 0,10 7-31 0,-3-1-34 16,-7-6-36-16,12 2-44 0,0-2-61 0,-12 0-204 16,14-2-553-16,-4-1 245 0</inkml:trace>
          <inkml:trace contextRef="#ctx0" brushRef="#br0" timeOffset="235235.0226">10271 2719 42 0,'0'0'237'0,"0"0"-14"0,0 0-13 0,0 0-17 15,0 0-16-15,0 0-6 0,0 0-7 16,0 0-3-16,0 0-11 0,-40 6-6 0,28-2-10 0,-4 3-3 16,-1-3-7-16,-3 2-4 0,1 3-7 0,0 0 0 15,-1 0-9-15,2 3-8 0,-1-3-3 0,2 1-9 16,-2 1-6-16,7-2 3 0,0 0-18 0,2 3-7 15,-2-2-5-15,2-2-5 0,4 2 2 0,1-2-7 16,2-1-6-16,-1 2 1 0,4-9-5 0,0 13-2 16,0-13 3-16,7 17-11 0,3-10 8 0,-1 4-1 15,3-5-7-15,2 0 2 0,5 3-3 0,3-5-8 16,1 2 5-16,-1 0-5 0,3-3-2 0,1 1 6 16,-3-3-4-16,-1-1-1 0,0 0-1 0,4-1-1 15,1-1 7-15,-7-3-12 0,2-1 2 0,2 2-1 16,-3-2 1-16,1-2-3 0,2 1 0 0,-2 1 3 15,-3-3-3-15,-5 3 0 0,0 0 1 0,-2 0-1 16,1 0-2-16,-1 2-2 0,-3-1 18 0,-2 4-13 16,-7 1 5-16,15-5 0 0,-15 5-2 0,11-3 0 0,-11 3 0 15,8-3-6-15,-8 3 3 0,12 0-1 16,-12 0 0-16,0 0-3 0,14 2 6 0,-14-2-6 16,11 4 6-16,-3-1-1 0,-8-3 2 0,17 5 0 15,-5-1-3-15,-2-1 2 0,1-2 1 0,6 2 11 16,-5 1-11-16,5 0-4 0,2-2 6 0,-2-2-1 15,0 1 9-15,5-1-14 0,-2 0 0 0,-6 0 3 0,3 0 0 16,0-3 10-16,0 0-16 0,-3 0 3 0,0 1-1 16,0-2 4-16,-6 0 0 0,6-1-4 0,-2-1-2 15,-7 2 1-15,4-2 0 0,-1-2-1 0,-3 1 6 16,0 1-3-16,2-5 4 0,-5 5-11 0,2-3 7 16,-4 9-5-16,1-13 4 0,-1 4-1 0,0 9 4 15,-5-14-9-15,5 14 5 0,-10-12-6 0,4 6 1 16,-1 2 2-16,-3-2-1 0,-2 0-3 0,-3 3 3 15,0 0 3-15,-1 0 6 0,-1 1 4 0,0 2-16 16,-1 2-2-16,1 1 0 0,4 0 3 0,-3 0 6 16,-1-2-8-16,-1 6 2 0,6-3-1 0,-3 2-1 15,3 0 3-15,0 2 0 0,5-3 0 0,-3 1 15 16,5 0-15-16,-1 2 2 0,3-2 11 0,-2 0-15 16,0 1-3-16,5-7 8 0,0 14 2 0,0-14-4 15,5 13 2-15,0-7 4 0,2 0 1 0,3 0-3 16,4 0 3-16,0 0-1 0,1-3 2 0,7 3-3 15,-3-2 2-15,2 1 0 0,-5-2-7 0,1-6 8 0,0 6 3 16,8-6 0-16,-11 2-5 0,0-3 2 16,0 1 0-16,-2-1 1 0,3 0-2 0,-2-4 0 15,-2 2 4-15,0-1-5 0,2-1-1 0,1 0-1 16,-2 1 0-16,-3 1 5 0,1-3-2 0,-3 3 4 16,0 0-6-16,-3 2 2 0,-4 4 8 0,8-9 1 15,-8 9 17-15,9-6-23 0,-9 6 2 0,5-3-1 16,-5 3-5-16,0 0-3 0,0 0 4 0,0 0-3 0,0 0 4 15,0 0-6-15,13 8 2 0,-13-8-4 0,4 10 9 16,-4-10-2-16,0 11-8 0,0-11 8 0,5 14-1 16,-1-8-1-16,-4-6 4 0,5 15-2 15,0-7 1-15,3-1 1 0,-1 1-1 0,-1-1 6 16,-1-1 0-16,8 0-1 0,1 0-1 0,-2-3 4 0,2 0-6 16,3 0 17-16,0-2-15 0,0 1 1 15,2-4-10-15,-2 2 4 0,5-1 0 0,-2-3-2 0,-3 1 1 16,-3-2-3-16,6 2 5 0,0-3 6 0,0-3-10 15,-5 3 5-15,1-2-5 0,-2 1 7 0,1 3-13 16,0-2 3-16,-1 1 1 0,-4 1-5 0,-1-2 2 16,-2 6 0-16,-7 0 1 0,14-5-7 0,-14 5 19 15,10-1-17-15,-10 1-3 0,12 6-2 0,-7-2 13 16,1 3-8-16,-2 1 4 0,0 0-5 0,1 2 9 16,-2 1 3-16,1 2-6 0,-2 1 5 0,1 1-6 15,1 4 5-15,-4 0 2 0,1 4-3 0,-2 1 3 16,-3-2 0-16,4 2-3 0,-5 9 3 0,0-3 3 15,-2 2 3-15,5-9-6 0,-2 4 0 0,-1-3 2 16,-1 0 5-16,4-2 11 0,2 2-19 16,0-3-2-16,-3-3-16 0,2-3-7 0,2 4-13 0,2-7-17 15,-3 0-26-15,0 0-23 0,0-3-33 0,2-1-37 16,-2-8-44-16,6 13-58 0,-3-8-290 0,-3-5-610 16,0 0 269-16</inkml:trace>
          <inkml:trace contextRef="#ctx0" brushRef="#br0" timeOffset="235665.632">11525 2827 208 0,'0'-20'270'0,"0"5"-9"15,2 2-9-15,-2-3-18 0,-2 3-12 0,2 0-14 16,0 1-10-16,0 12-10 0,2-19-10 0,-2 9-10 16,3 3 1-16,0-7-20 0,-3 14-12 0,3-11-15 15,0 2-12-15,2 3-11 0,-5 6-6 16,12-8-12-16,-3 4-13 0,-1 1-7 0,6 0-2 16,-4 3-6-16,2-3-13 0,-1 6 0 0,6-1-5 0,-4 2-3 15,3 2-5-15,-2 3 3 0,0 0-9 0,3 3-4 16,-4-3 3-16,-4 4 1 0,1-2 10 0,-1 4-17 15,1-5 3-15,-3 3-6 0,-1 0 3 0,-3-3-2 16,1 3-2-16,-3-5 5 0,-1 1-3 0,0-9 5 16,-6 18 2-16,0-12-16 0,-1 3 11 0,-5-3-3 15,2 0-8-15,-2 1 5 0,-3-4 1 0,2 2-15 16,-1-1-17-16,-1 1-16 0,4-3-22 0,-1-2-29 0,2 4-34 16,1-3-37-16,9-1-42 0,-16-1-50 0,16 1-270 15,0 0-564-15,-11-6 250 0</inkml:trace>
          <inkml:trace contextRef="#ctx0" brushRef="#br0" timeOffset="236229.5861">11946 2849 116 0,'14'2'286'0,"-14"-2"-13"0,13 4-21 0,-4-4-22 0,1 0-13 15,-10 0-18-15,24 2-12 0,-10-2-11 0,0 0-9 16,3 0-20-16,2 3-11 0,-1-3-14 0,-2-3-12 15,0 3-8-15,1 0-7 0,-1 0-11 0,-1-2-5 16,2-1-11-16,0 0 0 0,-6-1-14 0,6-1 2 16,-5 1-10-16,-1-1-5 0,1-1-1 15,-5 0-3-15,-1 0-4 0,-1 0 7 0,2-4-14 0,-2 1-5 16,-1-3 3-16,-3 3-9 0,0-3-1 0,2-1 0 16,-6 0-4-16,2 1-2 0,-7 1-3 0,0 2 1 15,-1 1-1-15,-1 0 9 0,-2 2-12 0,-3-1-3 16,1 3 1-16,-3-1-1 0,-4 0-1 0,-2 4 4 15,-1 2 0-15,0 3-5 0,-2 0 0 0,2 2-1 16,5 2 5-16,-2 1 1 0,5-3-3 0,4 5 3 16,-1-1-2-16,2 1 1 0,1-1-3 0,2 1 2 15,3 2-2-15,0-3 4 0,4-1-2 0,-1 1 3 16,-2-2 1-16,4-8-1 0,8 21 3 0,-4-15 0 16,6 4-1-16,2-2-1 0,0-2-2 0,10 1 2 15,-8-2 1-15,8 1 4 0,0-3-6 0,-6-1 4 16,8 0-1-16,-1-4-3 0,-1 2 2 0,1-1 1 15,-6 0-1-15,4-2-2 0,2-3 0 0,-3 0 2 16,0 0-3-16,-3 0 1 0,2-3 2 0,0-2-4 16,1 2 1-16,-3-3 2 0,-2 5 8 0,-5-2 12 0,7 3 6 15,-5-3 10-15,-4 5 6 0,-2-1-4 0,-1-1 5 16,-5 6-2-16,13-3-13 0,-13 3 3 0,8-3-7 16,-8 3-7-16,0 0 2 0,0 0-7 15,0 0 6-15,9 12-10 0,-9-12 3 0,2 9-2 0,-2-9 12 16,-2 18-14-16,2-9 1 0,0-9 17 0,-3 19-20 15,1-7-11-15,2-1 10 0,-2 2 1 0,1-1-2 16,1-3-3-16,-1 3-16 0,-3-3-18 0,4-9-27 16,0 14-20-16,0-14-23 0,-1 11-20 0,1-11-20 15,1 10-34-15,-1-10-32 0,0 0-40 0,10 4-61 16,-10-4-173-16,14-4-520 0,-14 4 230 0</inkml:trace>
          <inkml:trace contextRef="#ctx0" brushRef="#br0" timeOffset="236573.6447">12805 2659 121 0,'0'-12'281'0,"0"12"-20"0,-3-10-15 0,3 10-23 16,0 0-21-16,-5-11-19 0,5 11-19 0,-5-6-17 16,5 6-14-16,0 0-15 0,-15-1-10 0,15 1-15 15,0 0-8-15,-12 7-9 0,12-7-5 0,-11 7-9 16,7 0-5-16,0 1-2 0,4-8-10 0,-9 14-4 15,9-3-5-15,-2-2-3 0,1 3-1 0,-2 0-5 16,6 1-2-16,-2-1 0 0,1 0 0 0,1 2-3 0,2-1 1 16,0 0 5-16,-1 1 0 0,1-1-2 0,2 1 4 15,-3-4 0-15,1 2 4 0,1-1 4 16,-4-2-3-16,1-2 5 0,0-1-6 0,-3-6-5 16,5 12 3-16,-5-12-4 0,4 9 3 0,-4-9-4 15,1 10-3-15,-1-10 12 0,0 0-13 0,-5 11-1 16,5-11-2-16,-6 8 0 0,6-8-5 0,-13 7-17 15,6-7-20-15,7 0-22 0,-11 3-27 0,11-3-28 16,-17 0-25-16,17 0-31 0,0 0-21 0,-10-3-25 0,10 3-40 16,0 0-179-16,0-12-454 0,0 12 202 0</inkml:trace>
          <inkml:trace contextRef="#ctx0" brushRef="#br0" timeOffset="236791.5933">13062 2759 259 0,'6'-1'300'0,"-6"1"-6"15,13-6-25-15,-13 6-26 0,12-2-23 0,-12 2-22 16,0 0-18-16,14 2-14 0,-14-2-10 0,6 7-9 16,-6-7-7-16,7 12-7 0,-2-4-3 0,-3 1-6 15,2 2-10-15,-2-1-4 0,0 1-10 0,1 2-5 16,1-1-4-16,-3 0-10 0,3-1 7 0,-2 2-24 16,-3-3-2-16,1 2-6 0,0 0-5 0,0-3-5 15,0-9-4-15,0 18-31 0,-1-11-24 0,1-7-34 16,-5 12-46-16,1-5-55 0,4-7-69 0,-7 6-101 15,7-6-205-15,0 0-566 0,0 0 251 0</inkml:trace>
          <inkml:trace contextRef="#ctx0" brushRef="#br0" timeOffset="236953.2142">13125 2565 112 0,'0'-10'215'0,"0"10"-22"0,-4-10-21 16,4 10-31-16,0 0-37 0,-5-9-28 0,5 9-36 0,0 0-29 16,0 0-62-16,0 0-119 0,0 0-182 0,0 0 81 15</inkml:trace>
        </inkml:traceGroup>
        <inkml:traceGroup>
          <inkml:annotationXML>
            <emma:emma xmlns:emma="http://www.w3.org/2003/04/emma" version="1.0">
              <emma:interpretation id="{89DF6CCD-B887-4673-98B7-3393430E839E}" emma:medium="tactile" emma:mode="ink">
                <msink:context xmlns:msink="http://schemas.microsoft.com/ink/2010/main" type="inkWord" rotatedBoundingBox="15103,4451 17535,4443 17537,5151 15105,5158"/>
              </emma:interpretation>
            </emma:emma>
          </inkml:annotationXML>
          <inkml:trace contextRef="#ctx0" brushRef="#br0" timeOffset="237333.809">13573 2299 83 0,'0'0'240'16,"0"0"-21"-16,0 0-18 0,0 0-21 0,0 0-19 15,-7-6-14-15,7 6-9 0,0 0-7 0,0 0-4 0,0 0-5 16,0 0 0-16,0 0-5 0,0 0-2 0,-11 18-1 15,11-18 2-15,-4 20-5 0,4-10-1 0,-1 3 3 16,1 1 0-16,0 6 1 0,1-1-1 16,0 3 2-16,-2-2 5 0,5 4 6 0,-3 0 11 0,0 1-13 15,3-2 0-15,3 6 3 0,-3 2-5 0,-1-8 1 16,3 10-5-16,-1-12-6 0,1 3-6 0,-1-1-3 16,-1-1-5-16,3 0-6 0,-1-1-6 0,-1 0-7 15,1 0-6-15,1-2-7 0,-2-4-10 0,1-1-2 16,-1-1 0-16,1-2 0 0,-1 1-12 0,1-2-3 15,-1 2-3-15,-1-3-18 0,-1-2-35 0,-1 1-28 16,3 1-54-16,-1-2-39 0,-4-7-40 0,5 11-39 16,-4-4-50-16,-1-7-49 0,0 0-79 0,0 0-229 15,0 0-675-15,0 0 300 0</inkml:trace>
          <inkml:trace contextRef="#ctx0" brushRef="#br0" timeOffset="237791.8775">13461 2861 64 0,'0'0'302'0,"0"0"-15"0,0 0-20 0,0 0-21 0,0 0-10 16,0 0-19-16,15-19-12 0,-9 17-15 16,-6 2-12-16,16-4-16 0,-7 1 1 0,5 0-22 0,-1 0-12 15,4 0-17-15,-2-1-4 0,2 2-7 16,-1-3-10-16,6 1-8 0,1-1-12 0,0 3-3 0,3-3-6 15,-3 0-5-15,0-2-6 0,2 0 0 16,1 0-11-16,-3 1-3 0,2-1 1 0,-3-5-6 0,-2 4-4 16,1-1 1-16,-3-1-1 0,0-3-8 0,-6 4-9 15,-1 1 7-15,0-2-4 0,-5 4-5 0,-1-3 2 16,0 3-5-16,-3-3-1 0,-2 9-8 16,0 0 5-16,-7-16-2 0,1 11-7 0,6 5 4 0,-22-6 3 15,9 5-2-15,-3 1 2 0,0 1-3 0,-5 3-6 16,5 1 13-16,-2-2-9 0,3 4-1 0,1 0-1 15,-2 0-2-15,3 2 3 0,3 0 0 0,0-1 4 16,2 2-5-16,3-1 2 0,0 3 4 0,1-3-2 16,4-9 18-16,4 19-7 0,-1-13 0 0,4 6 4 15,2-3 26-15,5 3-15 0,0-3 1 0,7 2-8 16,1-3 7-16,1 3 1 0,0-4-4 0,1-1-4 16,-1-1 1-16,1 1-1 0,-2 1-2 0,2-4-4 15,-2 2-14-15,-8-5-30 0,3 4-32 0,5-5-26 16,-6 4-32-16,1-3-51 0,-1-2-52 0,-2-2-79 15,1-1-219-15,5-5-568 0,-6 4 252 0</inkml:trace>
          <inkml:trace contextRef="#ctx0" brushRef="#br0" timeOffset="238181.5548">14401 2603 23 0,'0'0'302'15,"0"0"-22"-15,0 0-20 0,-6-14-20 0,6 14-21 16,-10-5-21-16,2 1-16 0,8 4-17 0,-13-2-14 16,13 2-9-16,-20 0-20 0,20 0-13 0,-17 4-8 0,9-1-1 15,-1 2-17-15,1-2-12 0,-1 3-5 0,3 0-6 16,-2 0-6-16,-1 3-7 0,1-1-4 16,2 1-4-16,1 2-2 0,1-4-3 0,4 6 2 15,-1-1-7-15,1-1-1 0,1 2-2 0,3-1-1 0,1-1 0 16,1 2 3-16,1 2-1 0,-1-3 7 0,1 1 1 15,3-1 3-15,-1 0-1 0,0-1 12 0,0 1-17 16,-2-3 2-16,-1 1 10 0,1-1-8 16,-2-1-3-16,-1-3-1 0,1 3-1 0,-5-8-3 0,4 11-6 15,-4-11 1-15,4 10-3 0,-4-10-1 0,1 9 5 16,-1-9-5-16,0 0 1 0,-7 10-2 16,7-10-2-16,-10 8 0 0,4-5 1 0,6-3-20 0,-13 5-17 15,13-5-22-15,-13 1-23 0,13-1-25 0,-12 1-37 16,12-1-36-16,0 0-41 0,-11-5-31 0,11 5-61 15,-6-8-168-15,6 8-503 0,0-13 222 0</inkml:trace>
          <inkml:trace contextRef="#ctx0" brushRef="#br0" timeOffset="238419.5875">14568 2689 174 0,'0'0'316'0,"6"-4"-26"16,-6 4-26-16,0 0-26 0,0 0-23 0,0 0-12 15,0 0-25-15,0 0-11 0,11 9-7 0,-11-9-3 16,4 10-5-16,-4-10-7 0,0 17 0 0,1-9-7 16,1 1-4-16,0 3-6 0,-2 1-4 0,3-3-9 15,-2 5 0-15,2-4-8 0,-1 2 0 0,2-4-12 16,-2 4-15-16,1-1-3 0,0-1-5 0,1 2-8 16,-3-4-6-16,2 3 0 0,-1-4-12 0,0 1 2 15,1-4-19-15,-3-5-32 0,6 11-35 0,-5-5-40 16,-1-6-31-16,0 0-39 0,1 9-40 0,-1-9-58 15,0 0-89-15,0 0-208 0,0 0-588 0,0 0 262 16</inkml:trace>
          <inkml:trace contextRef="#ctx0" brushRef="#br0" timeOffset="238594.1155">14643 2433 37 0,'0'-13'293'0,"0"13"-17"0,-1-8-32 16,1 8-21-16,0 0-28 0,0 0-16 0,0 0-22 16,5-10-19-16,-5 10-36 0,0 0-37 0,0 0-46 0,13 17-56 15,-13-17-55-15,9 10-209 0,-2-4-324 16,0 3 144-16</inkml:trace>
          <inkml:trace contextRef="#ctx0" brushRef="#br0" timeOffset="239309.5737">14911 2723 60 0,'1'8'258'0,"3"-2"-13"0,-4-6-10 0,4 14-11 16,0-2-17-16,-3-2-10 0,3 0-14 0,-2 1-7 16,2 1-12-16,1 0-7 0,-1-3-9 0,-1-2-14 15,1 0-5-15,1 3-12 0,-4-4-4 0,-1-6-19 16,7 13 1-16,-3-7-7 0,-2 0-2 0,-2-6-9 15,5 9-1-15,-5-9-9 0,5 6-5 0,-5-6-2 16,0 0-7-16,0 0 0 0,7 6-2 0,-7-6-8 16,0 0 2-16,11 0-3 0,-11 0-7 0,0 0-8 15,13-6-4-15,-5 0 7 0,-4 0-15 0,5 0 8 16,-2 0-2-16,-1-4-4 0,3 2-1 0,-3-5-5 16,2 2-6-16,1-1 5 0,3-5-2 0,-3 3 12 15,8-1-20-15,-7 3 6 0,-1 0-3 0,0 1 0 16,1 0-3-16,-2 1 0 0,1 2 3 0,-2 1-5 15,-3 2 3-15,-4 5 6 0,7-8-2 0,-7 8 3 16,7-8 15-16,-7 8-16 0,0 0-7 0,5-5 2 16,-5 5 0-16,0 0 1 0,0 0 8 0,0 0 1 15,0 0 8-15,12 18-2 0,-9-11 20 0,-1 1 9 16,3 2 13-16,0 0-1 0,0 1 3 0,0 0 8 16,-1 2-9-16,1 1 12 0,1-1-4 0,0-1 0 15,-1 0-3-15,2 1-10 0,2-1-1 0,-3 0-2 16,1-1-5-16,2-1-1 0,-3 1-5 0,1-1-1 15,3-1-2-15,-2 0-5 0,2-3 1 0,-4 2-6 0,1-4 2 16,2 2-6-16,-1-3-4 0,2 3-1 16,2-4-6-16,-5 0-7 0,2 0-6 0,-9-2-14 15,19-2 2-15,-9 2-7 0,-10 0-3 0,17-4-11 0,-10-2 3 16,5-1-7-16,-6 1 0 0,3-2-6 0,1-2-1 16,0-1 5-16,0 1-4 0,1-1 6 0,-4-4 7 15,4 3-1-15,-1 2 3 0,-2-1 2 0,-1 1 8 16,-1 2 2-16,-1 1-1 0,0 2 19 15,-5 5 8-15,8-10-2 0,-4 7 5 0,-4 3-1 0,6-6-5 16,-6 6-11-16,0 0 10 0,0 0-3 0,0 0 0 16,0 0-1-16,0 0 0 0,0 0-5 0,14 15 18 15,-11-7-6-15,1-1 11 0,-4-7-4 0,5 15 1 16,-3-6 1-16,0-1 3 0,3 6 4 0,-1-6-1 16,-2 2-8-16,2-1 5 0,1 2-3 0,-1-1-1 15,0 0 3-15,5 1-3 0,-4-2 2 0,2 3-5 16,-2-8-10-16,0 4-30 0,3-2-42 0,-2 0-39 15,3 0-48-15,-2-2-46 0,1-1-45 0,-8-3-67 16,15 3-83-16,-15-3-230 0,17-6-677 0,-12-1 301 16</inkml:trace>
          <inkml:trace contextRef="#ctx0" brushRef="#br0" timeOffset="239469.1476">15840 2481 223 0,'7'-13'296'0,"-1"1"-26"0,1 0-24 16,-2 7-24-16,0 0-24 0,0-1-23 0,-5 6-18 16,8-5-21-16,-8 5-42 0,9-4-52 0,-9 4-57 0,0 0-53 15,0 0-71-15,0 0-168 0,0 0-331 16,0 0 147-16</inkml:trace>
        </inkml:traceGroup>
        <inkml:traceGroup>
          <inkml:annotationXML>
            <emma:emma xmlns:emma="http://www.w3.org/2003/04/emma" version="1.0">
              <emma:interpretation id="{AD641722-CCA6-46F4-8689-BD68B850F800}" emma:medium="tactile" emma:mode="ink">
                <msink:context xmlns:msink="http://schemas.microsoft.com/ink/2010/main" type="inkWord" rotatedBoundingBox="18219,4716 21180,4707 21181,5200 18220,5209"/>
              </emma:interpretation>
            </emma:emma>
          </inkml:annotationXML>
          <inkml:trace contextRef="#ctx0" brushRef="#br0" timeOffset="240749.6551">16576 2815 113 0,'7'-5'126'0,"-7"5"-14"16,10-8-5-16,-5 3 2 0,-5 5 2 0,9-11 4 0,-5 8-5 15,-4 3 10-15,6-10 3 0,-6 10 2 0,6-3 3 16,-6 3-2-16,0 0-1 0,0 0-11 0,0 0-7 15,0 0-12-15,8-6-9 0,-8 6-6 0,0 0-11 16,0 0-7-16,0 0 3 0,0 0-5 0,0 0 2 16,0 0-2-16,0 0 3 0,0 22-2 0,0-22-3 15,2 13-1-15,1-6-3 0,-3-7-2 0,1 14-1 16,3-6 2-16,1-2 0 0,2 1 4 0,2 1-1 16,4-2 9-16,0-1-15 0,3 1-5 0,6-2-1 15,-4-2-10-15,6 2-1 0,0-2-3 0,1 2-2 16,-2-4-3-16,-2 0-2 0,2-4 1 0,-1 2-6 15,-5-1 2-15,-2-3-3 0,-1 0 3 0,0 0-1 16,-2 0-4-16,0-2-3 0,-3 1-1 0,1-2-1 16,-1-1 2-16,-1-1-4 0,-3-1-2 0,0 2-5 15,-4 1 4-15,5-3-4 0,-6 2 4 0,0 10-3 0,-2-15 2 16,2 15-4-16,-4-15 1 0,-1 6-3 0,0 3 2 16,5 6-3-16,-11-10 0 0,3 8 1 0,-1-3-3 15,-4 1 5-15,1 1-1 0,-3 3-4 16,1-1 1-16,-5 2 2 0,3 2-1 0,-5 0 0 0,3-1-2 15,1 4 5-15,0-1 0 0,-2 0 2 0,3 1-6 16,2 1 3-16,0-1 2 0,5 2-4 0,-4-1 2 16,4-1 0-16,0 0 3 0,1 5 6 15,3-7-9-15,-1 5 2 0,2-2-2 0,4-7 3 0,-5 14 0 16,3-7-1-16,2-7 5 0,4 15-1 0,-4-15-1 16,7 12 2-16,3-4 2 0,2-2 1 0,1 0-5 15,-1-2 2-15,5 1-1 0,0-4 1 0,5 1-3 16,0-2 2-16,-1 3 4 0,1-2-5 0,-1-5-2 15,-4 2 4-15,5-2-1 0,-6-1-3 0,4-1-1 16,-3 0 5-16,3-3-4 0,0-2-1 0,0-2-3 16,-2 0 1-16,1-1 4 0,-1-1-2 0,-1 0-2 15,1 2-3-15,-3-1 1 0,-3 3 4 0,0 1-3 16,-3-1 8-16,-2 5-2 0,0 1 4 0,-1 0 7 16,-6 5 1-16,12-7 1 0,-12 7-2 0,6-6-6 15,-6 6-1-15,0 0-3 0,8-3-7 0,-8 3 9 16,0 0-6-16,0 0 0 0,9 11 12 0,-9-11-10 15,3 15-6-15,-1-6 9 0,0 1 3 0,-1 3-4 16,2-3 1-16,-2 3-4 0,-1-2 3 0,4 3-3 0,-4-1 9 16,1-3-4-16,0 4-1 0,1-3 3 15,0-3 0-15,0 1-12 0,-2-9-15 0,1 15-27 16,1-9-22-16,-2-6-32 0,2 12-34 0,-2-12-29 16,2 9-41-16,-2-9-58 0,0 0-237 0,14 0-540 0,-14 0 239 15</inkml:trace>
          <inkml:trace contextRef="#ctx0" brushRef="#br0" timeOffset="241321.1118">17635 2605 28 0,'4'-6'295'16,"-4"6"-11"-16,7-10-16 0,-3 3-15 0,-4 7-20 0,0 0-21 15,1-11-13-15,-1 11-20 0,0 0-16 0,1-10-18 16,-1 10-7-16,0 0-24 0,0 0-10 0,0 0-13 15,0 0-8-15,-11-6-8 0,11 6-10 0,0 0-7 16,0 0-3-16,0 0-6 0,-20 16-7 0,16-11-7 16,4-5-1-16,-7 10-4 0,4-3 1 0,3-7-9 15,-5 13 1-15,2-3-3 0,3-10-1 0,0 16-2 16,2-7-1-16,-1 2 1 0,4 1-5 0,1-2-1 16,2 1 0-16,0 0-2 0,0-1 0 0,1 3-3 15,1-5 4-15,-2 2 8 0,-2-4-14 0,1 1 0 16,0 0-1-16,-4-1-2 0,2-2-1 0,-1 2 4 15,-4-6 0-15,5 10 2 0,-5-10 0 0,0 11 3 16,0-11 0-16,-5 10 0 0,5-10-4 0,-9 11 4 16,1-6 2-16,2 0-5 0,-6 1 5 0,1-1 0 15,-2-1-6-15,4-2-1 0,-2 2 1 0,0 1 4 16,-1-1-8-16,4-2 4 0,-1 2-2 0,9-4 10 0,-15 6-11 16,11-3-4-16,4-3-6 0,-9 6-2 0,9-6-3 15,-7 8-4-15,7-8 2 0,0 9-4 0,0-9 0 16,0 0 2-16,11 10-3 0,-11-10 1 15,13 6-4-15,-6-5 4 0,4 2 2 0,0 2 3 0,4 1 1 16,-3-3 1-16,1-1 0 0,-1 2 2 0,0-4 7 16,-3 3 8-16,0-2 1 0,-9-1 5 0,14 5 0 15,-6-2 7-15,-2 1 3 0,-6-4-1 0,10 6-4 16,-3-3 16-16,-7-3-14 0,6 8-3 0,-6-8 1 16,8 8 2-16,-8-8 0 0,3 8 10 0,-3-8-12 15,4 9-5-15,-4-9 4 0,0 9 0 16,0-9-3-16,0 11 8 0,0-11-12 0,1 11 1 15,-1-11-10-15,0 0-18 0,0 10-20 0,0-10-27 0,0 0-37 16,-1 12-29-16,1-12-33 0,0 0-56 0,0 0-275 16,0 0-537-16,11 4 238 0</inkml:trace>
          <inkml:trace contextRef="#ctx0" brushRef="#br0" timeOffset="242709.2384">17969 2664 67 0,'0'0'325'0,"5"-5"-19"16,-5 5-30-16,0 0-26 0,9-5-27 0,-9 5-18 16,0 0-12-16,0 0-29 0,18 5-11 0,-12 0-13 15,1-1-2-15,-2 2-19 0,1 0-4 0,6 3-13 16,-3-1-6-16,-1 1-9 0,-2 4-3 0,3-1-7 15,-2 1-9-15,0 0 1 0,2-3-8 0,-1 3 2 16,-1-1-6-16,2-1-7 0,-3-2-6 0,-1 0-6 16,1 0 4-16,-4-5-5 0,2 3-4 0,-1 1 2 15,-3-8-6-15,5 11 1 0,-5-11-5 0,5 7-2 16,-5-7-2-16,0 0 2 0,4 9-2 0,-4-9 0 16,0 0-1-16,0 0 3 0,5 3-5 0,-5-3 6 15,0 0-7-15,0 0-9 0,0 0 10 0,0 0-2 16,0 0-5-16,12-22 0 0,-9 16-5 0,1-3-1 0,1 0-4 15,2-3-4-15,-2 1-5 0,2-1-1 0,-2-3-7 16,1-1 4-16,5 4 3 0,-5-3-4 0,2 2 0 16,1 1 2-16,-2 1 0 0,1 1 3 15,-4-2 3-15,1 6-5 0,0 0 13 0,-5 6-9 0,9-9-2 16,-9 9-4-16,4-7-1 0,-4 7 3 0,9-5 1 16,-9 5-1-16,0 0-2 0,0 0 4 15,0 0 1-15,16 10 0 0,-14-5 2 0,2 4 1 0,-1-2 0 16,1 1 2-16,1 4 2 0,-2-2 0 0,0 3 3 15,4 0-2-15,-3-3 3 0,1 3-1 0,-4-5 5 16,1 1-2-16,-1-2-5 0,3 2 6 16,-4-9-2-16,4 14 4 0,-3-8-6 0,-1-6 7 0,5 8 8 15,-5-8-11-15,5 10 3 0,-5-10 2 0,8 6-4 16,-8-6 5-16,6 5-1 0,-6-5-5 0,11 0-2 16,-11 0 2-16,0 0-1 0,16-7-2 0,-8 4 5 15,-1-1-2-15,0-3-1 0,0 2-2 0,1-4 3 16,1-3-6-16,-3 3-1 0,2-3-2 0,-2 0-7 15,3-3 10-15,-2 2-14 0,1-1 0 0,-1 1 2 16,1-2-3-16,1 4 5 0,-2-1 4 0,-1 2 12 16,-1 4-16-16,-2-3 3 0,-3 9-1 0,5-11 4 0,-5 11-6 15,4-7-6-15,-4 7 1 0,5-6 4 0,-5 6 5 16,0 0-5-16,0 0 1 0,0 0 6 16,0 0-4-16,0 0-1 0,12 18 10 0,-10-12-3 15,2 3 3-15,1 3-3 0,-2-1 2 0,2 3 2 16,0-2-4-16,0 2 18 0,0-2-15 0,2 1 4 15,-1-3-1-15,1 3 4 0,2-3-1 0,-3-1-1 0,1-3 1 16,-1 3 6-16,1-4-9 0,3 2-7 0,-3-3 9 16,2 1-1-16,-2-2 2 0,4 1-3 15,-4-2 2-15,4-1-3 0,-11-1 4 0,20 0-5 0,-11-3 19 16,0-1-22-16,-1 1 2 0,4-2 0 0,-2-2 1 16,-2 3-1-16,2-6 1 0,1 1 0 0,-4-1 1 15,2 1-4-15,-1-3 3 0,1 3-8 0,-1-3 8 16,1 3-6-16,-5 3 5 0,1-1-3 0,0 0 4 15,-5 7-5-15,9-8 0 0,-6 3-3 0,-3 5-1 16,5-7-5-16,-5 7 5 0,0 0 0 0,0 0 1 16,0 0 5-16,13 3 1 0,-13-3-13 0,0 0 4 15,10 11 1-15,-6-5 2 0,-4-6 2 0,8 13 4 16,-3-6-8-16,0 0 5 0,0 1 1 0,6-1 2 16,-8 0 1-16,8 1 5 0,-2-2-6 0,-1-1 8 15,3 3 3-15,2-4-4 0,1 0 0 0,3 1 1 16,-3-2 1-16,3 0-4 0,0-1-1 0,1-2 8 15,3 0 8-15,-3 0-16 0,-2 0 1 0,6-2 1 0,-7-3 2 16,-2 1-1-16,1-1-6 0,-4-5 2 16,-1 2 1-16,1-5-12 0,-4 4-4 0,0-1-11 15,-1-6-4-15,-1 1-1 0,-3 2-4 0,1-1 12 16,-4 0-10-16,1 1 2 0,-3-1 5 0,-1 2 0 16,-3 2 1-16,-2-1 12 0,-2 3 4 0,-1 0-14 15,-1 1 12-15,-3 1-11 0,-3-1 7 0,-2 5-4 16,1 0 2-16,1 2-4 0,0 2 6 0,3 0 0 0,2 4-1 15,-1-1 2-15,1 1 0 0,2 1 18 0,0-1-20 16,1 4 7-16,3-1-2 0,2-2 1 0,2 5-1 16,-1-2 7-16,2 0 3 0,1-2-7 0,0 4 6 15,3-12-1-15,3 16 6 0,0-5 3 0,5-2 11 16,-1-1-9-16,0 0 0 0,5 0-4 16,0-1 4-16,3-3 0 0,-3 2 2 0,5-1 2 0,-1-2-9 15,1 0 4-15,-3-1 2 0,3-2-1 16,1-2-1-16,-2-1 9 0,-3 0 2 0,3-2 1 0,-3 1 1 15,3-2 1-15,-3 2-6 0,2-5 2 0,1 1-1 16,-5-1-1-16,4 0-9 0,-1-1 1 0,-3 1 4 16,1 0 1-16,0 0 1 0,-1 3 21 0,-3-3-16 15,1 6 6-15,-3-2-1 0,1 1-2 0,-7 4-5 16,12-5 0-16,-12 5-15 0,7-1 4 0,-7 1-1 16,0 0-5-16,0 0 8 0,15 9-3 0,-13-3 17 15,-2-6-18-15,7 9 1 0,0 4-2 0,0-1-4 0,-5-2 6 16,4 1-1-16,0 3 3 0,-1-4-1 15,4 7-2-15,-2-7-7 0,-1 3-3 0,2 0-11 16,-3-3-30-16,1 1-23 0,0-3-33 0,-3-2-36 16,3 1-48-16,-1-2-54 0,-5-5-75 0,13 3-239 15,-6-3-597-15,-7 0 264 0</inkml:trace>
        </inkml:traceGroup>
        <inkml:traceGroup>
          <inkml:annotationXML>
            <emma:emma xmlns:emma="http://www.w3.org/2003/04/emma" version="1.0">
              <emma:interpretation id="{31205DB6-0732-4F69-AAF7-D8EE7B297664}" emma:medium="tactile" emma:mode="ink">
                <msink:context xmlns:msink="http://schemas.microsoft.com/ink/2010/main" type="inkWord" rotatedBoundingBox="21390,4447 23295,4441 23298,5116 21392,5122"/>
              </emma:interpretation>
            </emma:emma>
          </inkml:annotationXML>
          <inkml:trace contextRef="#ctx0" brushRef="#br0" timeOffset="244203.6134">19871 2290 70 0,'0'0'231'16,"0"0"-15"-16,9-1-18 0,-9 1-11 0,0 0-8 0,11 12-17 15,-7-7-7-15,-1 3-6 0,2 0-4 16,0 5-5-16,2-2-13 0,-4 5-5 0,1-3-4 0,1 3-12 15,1-1-4-15,-1 7-9 0,0-3-4 0,0 2-4 16,0-1-9-16,-2 0-6 0,2-3-4 0,-1 3-6 16,-2-4-2-16,2-1-1 0,2-2-3 15,-4-1-2-15,2 1-1 0,-1-1-6 0,0-4-2 0,1 1-3 16,-2-3-4-16,-2-6 0 0,5 15 0 0,-4-11-7 16,-1-4 1-16,0 0 0 0,4 8-1 15,-4-8 0-15,0 0 6 0,0 0 0 0,0 0 9 0,0 0-6 16,0 0-4-16,0 0-9 0,0 0-2 0,0 0-1 15,0 0-5-15,0 0-1 0,-34-15-9 0,24 12 3 16,-3-1 0-16,-1-1-2 0,0 2 3 0,-2 0-4 16,3 1-8-16,-2 2 1 0,1 2 1 0,-2-2-2 15,4 0 1-15,0 5 2 0,1-1-8 0,0 2 2 16,0 0 2-16,4-1 1 0,0 2 15 0,-1-1-15 16,2 6-2-16,1-5 4 0,2 1 3 0,2 0-4 15,-3 0 0-15,4-8 3 0,0 19 4 0,1-8 2 16,3-2-1-16,3 0 2 0,-2-2 2 0,5 1 3 15,2-2-3-15,-1 2-4 0,4-3 6 0,-1 1-4 16,0-1 18-16,3-2-19 0,0 0-1 0,-2 0-1 16,3-3 2-16,-1 0-2 0,4-3 3 0,-5-1-1 0,0 3 2 15,-1-3 7-15,2-1-13 0,-1 2 7 16,4-7-7-16,-4 1 4 0,-2 3 1 0,4-5-6 16,0 1-2-16,1-2 3 0,-6 3-1 0,0 0 1 15,2 1-2-15,-4 0 0 0,-2-1-3 0,0 4 5 0,-2 0-1 16,-7 5-3-16,13-7-3 0,-10 3 2 0,-3 4-3 15,8-3-4-15,-8 3-1 0,0 0 2 0,0 0-3 16,14-1 2-16,-14 1 13 0,0 0-15 16,9 8 6-16,-3-3-1 0,-6-5 1 0,9 7 0 0,-3-2 6 15,-1 1-7-15,2-1-3 0,-1 0 9 0,3 0 2 16,-1 1 2-16,-2-2 2 0,3-1 3 0,3 3 2 16,0-1 0-16,-5-4-5 0,9 6 5 0,-2-5-4 15,2 2 5-15,0-2-2 0,-1-2-1 0,4 3 0 16,-2-2 17-16,-2-1-22 0,0-1 2 0,3-2-4 15,-3 1 10-15,-1-2 2 0,1 0 9 0,-4-4-15 16,-2 2 1-16,1-4-6 0,1 2-1 0,-9 0-2 16,4-3 20-16,-4 1-25 0,-1-1-5 0,-1 11 6 15,-3-21-5-15,-3 9-10 0,1 1 4 0,-1 2-2 16,-3-1 6-16,-2 2-5 0,-1 0 4 0,-3 3-7 16,2-1 8-16,-3 1-6 0,0 0 7 0,2 5-3 15,-3-3-2-15,0 3 12 0,2 2-4 0,-2 0 2 16,3 2-9-16,-3 1 2 0,2-2 3 0,3 2-3 15,-1 2 0-15,1-1 4 0,1 3-1 0,0-3-1 16,4 3 3-16,-2-2 2 0,3-1 1 0,3 3 0 16,-3-2-2-16,3 3 2 0,0-4-4 0,0 4 12 15,3-10-2-15,3 15 1 0,-3-15 3 0,3 15 4 16,2-7 6-16,2 2-8 0,4-4-7 0,0 0 15 16,2 2-2-16,3-4-3 0,-1 0-1 0,2 1-3 15,0-1-1-15,-2-1-4 0,2-1 6 0,0 1 1 16,-2-5 0-16,2 2-4 0,-3 0 0 0,2-3-1 15,-3 0 5-15,2 1-2 0,-2-5 3 0,2 1-10 16,-3-1 7-16,3-2-6 0,-1 0 2 0,-1 0 11 16,-3-1-8-16,2 1-4 0,-2-1-1 0,-4 2 6 0,1 2-2 15,-2-1-4-15,0 1 3 0,-5 6-4 16,9-8 7-16,-9 8-8 0,8-6 1 0,-8 6-5 16,0 0 0-16,7-6-2 0,-7 6-9 0,0 0 5 15,0 0 1-15,0 0-1 0,0 0 0 0,0 0-1 0,7 14 10 16,-7-14-3-16,4 13 1 0,-3-5-8 0,1-1 11 15,2 2-5-15,-4-9 3 0,5 17 2 16,-3-9 5-16,2-1-9 0,0 1 10 0,0-3-9 16,-4-5 16-16,8 12 1 0,-4-8 0 0,3 0 4 0,-7-4-3 15,15 8-6-15,-9-5 4 0,3-2-3 0,-1 2 3 16,-8-3 3-16,18-3-2 0,-8 3-2 0,-10 0 10 16,18-4-7-16,-7-2 2 0,-1 0-5 0,-2 3 5 15,3-3-4-15,0-2 2 0,0 0 1 0,0-1-6 16,-4 1 4-16,4 2-3 0,-5-1-7 0,4 1 5 15,1-3-5-15,-5 3-2 0,1 4 4 0,-7 2 9 16,10-8-13-16,-5 6 0 0,-5 2 6 0,0 0-8 16,8-9 5-16,-8 9-16 0,0 0 2 0,0 0 7 15,0 0-8-15,0 0 2 0,0 0-5 0,0 0 7 16,0 0-1-16,6 18 17 0,-6-18-18 0,0 8 6 16,0-8 4-16,0 0-3 0,0 10 2 0,0-10-2 15,0 0 0-15,3 13 0 0,-3-13 3 0,0 0 4 16,0 0-8-16,0 0 6 0,3 8 2 0,-3-8 5 15,9 4-3-15,-9-4 2 0,9 2 0 0,-9-2-10 0,14 0 10 16,-14 0-4-16,18-2 0 0,-8-2 2 16,3 4-2-16,0-4 1 0,0 2-7 0,2-3 4 15,2 1-1-15,7-2-1 0,-3 4 3 0,4-2-1 16,1 1-6-16,-2 2 2 0,1 0 5 0,1 0-9 0,-2 2 1 16,-1 0 3-16,-1 3-2 0,2 2 0 0,-2-3 1 15,-7 0 6-15,1 4-9 0,0-1 4 16,0 0 5-16,-2 3-2 0,-2-3-1 0,6 7 3 15,-3 1-6-15,1-1 7 0,-3 4 0 0,0-1 2 0,1 1 0 16,-5 2-26-16,1-1-49 0,-1 0-58 0,-1 1-76 16,-3-2-112-16,-2-5-401 0,6 0-771 0,-4-5 341 15</inkml:trace>
        </inkml:traceGroup>
        <inkml:traceGroup>
          <inkml:annotationXML>
            <emma:emma xmlns:emma="http://www.w3.org/2003/04/emma" version="1.0">
              <emma:interpretation id="{DC21E5B5-F9A6-4D4A-BDEB-1A0DCD7E2CF9}" emma:medium="tactile" emma:mode="ink">
                <msink:context xmlns:msink="http://schemas.microsoft.com/ink/2010/main" type="inkWord" rotatedBoundingBox="24233,4536 28044,4524 28046,5106 24234,5118"/>
              </emma:interpretation>
            </emma:emma>
          </inkml:annotationXML>
          <inkml:trace contextRef="#ctx0" brushRef="#br0" timeOffset="245327.3529">22590 2682 135 0,'7'-6'332'0,"-7"6"-11"0,0 0-16 16,0 0-26-16,7-3-21 0,-7 3-26 0,0 0-21 0,0 0-28 15,0 0-12-15,0 0-12 0,0 0-9 0,11 9-5 16,-11-9-8-16,5 12-4 0,-1-6 7 0,-2 0 1 16,0 4-6-16,3-1-5 0,1 6-6 0,-1-5 8 15,1 1-18-15,-1-1-15 0,0-1-2 0,0 2-7 16,0 0 2-16,0-1-20 0,-1-1 1 0,0 0-15 16,0-3-1-16,-1 0-3 0,2 3-4 0,-5-9-5 15,5 12-5-15,-1-5-13 0,-4-7-15 0,2 12-34 16,-2-12-15-16,2 9-34 0,-2-9-19 0,4 6-28 15,-4-6-15-15,0 0-18 0,1 9-28 0,-1-9-17 16,0 0-24-16,0 0-44 0,0 0-80 0,0 0-174 16,0 0-562-16,0 0 249 15</inkml:trace>
          <inkml:trace contextRef="#ctx0" brushRef="#br0" timeOffset="245519.5612">22861 2428 76 0,'0'-15'304'16,"0"15"-20"-16,2-11-21 0,-2 11-28 0,0 0-25 15,0-11-23 17,0 11-20-32,0 0-19 0,0 0-15 0,0 0-13 0,0 0-19 0,0 0-21 0,0 0-25 0,0 0-25 0,0 0-27 0,0 0-34 0,14 28-28 15,-12-16-35-15,4-3-42 0,0 1-61 0,1 2-117 16,0-1-339-16,1 2 151 0</inkml:trace>
          <inkml:trace contextRef="#ctx0" brushRef="#br0" timeOffset="245994.417">23152 2598 236 0,'0'0'271'0,"0"0"-12"0,6-5-7 15,-6 5-15-15,0 0-12 0,0 0-13 0,0 0-15 16,0 0-20-16,0 0-20 0,0 0-18 0,0 0-14 0,0 0-13 15,0 0-11-15,0 0-9 0,-25 10-8 0,15-3-6 16,0-1-6-16,0 3-5 0,-1-2-9 0,2 2-7 16,0 2-2-16,3-2-8 0,0 3-3 15,-5-3 0-15,6 4-1 0,0-2-4 0,4 0-5 0,-2-1 0 16,0 0-1-16,3-10-9 0,3 20 5 0,0-10 2 16,2 2 3-16,1 0-8 0,3-4-1 0,-1 2 1 15,4-4-4-15,-1 0 4 0,2 0-8 0,3 0-1 16,-3-3 0-16,2 1-2 0,-2-3-5 0,2-1 0 15,0 0-3-15,0 0-2 0,-3-2 4 0,1-1-4 16,1 1-1-16,-4-4 4 0,3-1 1 0,-1 1-6 16,-2-2 1-16,-1-1 4 0,1-1 11 0,-1 1-12 15,-1 1-1-15,-1 1 1 0,-1 0 4 0,-1 0 13 16,-5 7 1-16,9-12 15 0,-6 7 0 0,-3 5 8 16,8-4 9-16,-8 4-17 0,0 0-11 0,0 0 6 15,7-6-2-15,-7 6-17 0,0 0-1 0,0 0 0 16,0 0 0-16,0 0-1 0,6 20 12 0,-6-20-15 15,0 14-1-15,1-6-1 0,-1-8 4 0,1 17 4 16,-1-7-5-16,3 2 0 0,-2-3 6 0,0-1 7 16,3 2-8-16,-3-1-6 0,3 0 5 0,-1-1-36 0,1-2-28 15,1 3-19-15,-1-3-36 0,4-2-32 0,-2 2-28 16,-6-6-40-16,13 5-30 0,-4-4-33 16,-9-1-223-16,14-1-536 0,-14 1 239 0</inkml:trace>
          <inkml:trace contextRef="#ctx0" brushRef="#br0" timeOffset="246214.5845">23618 2746 185 0,'4'-6'265'16,"0"-1"5"-16,-4 7-4 0,9-8-11 0,-9 8-4 15,5-6-18-15,-5 6-7 0,0 0-35 0,4-7-25 16,-4 7-16-16,0 0-15 0,0 0-14 0,0 0-6 0,0 0-10 16,0 0-9-16,12 17-5 0,-12-17-4 0,0 13-10 15,2-5-3-15,-2-8-2 0,3 15-9 16,-1-7-3-16,0 2-5 0,-2-1-3 0,2 3-2 0,-2-3-5 15,0-9-3-15,5 17-6 0,-2-8-4 0,-2-2-7 16,0 2-3-16,-1-9-24 0,4 12-29 0,-4-12-30 16,3 9-46-16,-3-9-37 0,0 9-38 0,0-9-68 15,0 0-273-15,0 0-566 0,0 0 250 0</inkml:trace>
          <inkml:trace contextRef="#ctx0" brushRef="#br0" timeOffset="246391.1083">23825 2427 242 0,'0'0'259'0,"0"-13"-29"16,0 13-27-16,0 0-20 0,0 0-17 0,0 0-30 0,0 0-28 16,0 0-32-16,0 0-29 0,0 0-45 0,0 0-38 15,-4 40-44-15,4-32-176 0,0-8-278 0,0 20 123 16</inkml:trace>
          <inkml:trace contextRef="#ctx0" brushRef="#br0" timeOffset="246819.3189">23928 2733 84 0,'5'7'268'16,"-5"-7"-11"-16,4 9-11 0,-4-9-12 0,8 9-11 15,-6-3-13-15,-2-6-15 0,7 14-16 0,-2-7-7 16,0 0-13-16,-1-1-13 0,1 0-16 0,-2 2-7 15,2-2-13-15,-1 1-11 0,-4-7-9 0,6 11-7 16,-2-7-8-16,-4-4-7 0,4 9-2 0,-4-9-6 16,5 6-8-16,-5-6-8 0,0 0 1 0,8 5 0 15,-8-5-9-15,0 0 1 0,0 0 0 0,5 3-9 16,-5-3 0-16,0 0-4 0,0 0-4 0,0 0 2 16,21-11 1-16,-16 8-4 0,1-4-6 0,1 1-6 15,1 0-6-15,2-5-9 0,-4 1-1 0,5-1-11 16,0-1 6-16,1-1-13 0,-2 3 4 0,1-2 0 15,-2 3 3-15,2 0-1 0,0 1 7 0,-5 2 1 16,0 2 6-16,-6 4 6 0,13-11 4 0,-10 8 7 16,-3 3-8-16,12-4-2 0,-12 4-2 0,0 0 9 0,0 0-1 15,0 0 2-15,16 9-3 0,-16-9 5 16,6 9 4-16,-5-3 2 0,3 0-1 0,0 4-1 16,-2-1 0-16,2 0 0 0,0 3 0 0,-1-3 0 15,3 3 2-15,-5-1-4 0,4 0 4 0,1 0-5 0,0 2 3 16,1-1 1-16,-1-3-1 0,0-1 6 0,5 2-17 15,-2-4-27-15,0 3-21 0,4-3-38 16,-3-1-38-16,3-1-40 0,-1-1-35 0,3-4-44 0,-6 1-256 16,3-5-537-16,1-1 238 0</inkml:trace>
          <inkml:trace contextRef="#ctx0" brushRef="#br0" timeOffset="247692.9776">24717 2374 186 0,'5'-2'205'15,"-5"2"-14"-15,0 0-13 0,0 0-8 0,8 13-2 16,-8-13-9-16,5 14-9 0,-1-5 0 0,-1 2-12 16,-1 1-3-16,-1 3-4 0,1 0-5 0,0 4-5 15,0-1-5-15,0 2-11 0,1-2 0 0,-1 4-4 16,2 0-3-16,0-1-14 0,0 3-3 0,-4-3-4 15,5 2-3-15,-5-2-7 0,4-1-8 16,-3-1 1-16,3 1-5 0,-4-4-6 0,3-1-1 0,-1-1-6 16,1 1-3-16,-3-3-2 0,0 1-3 0,2-5-5 15,-2 2 0-15,2-1-5 0,-2-9-1 0,2 15-4 16,1-10-2-16,-3-5 0 0,2 10-4 0,-2-10 19 16,3 9-19-16,-3-9-1 0,0 0 14 0,0 0-16 15,0 9-3-15,0-9 5 0,0 0-5 0,0 0 5 16,0 0-8-16,0 0-2 0,0 0-4 0,0 0-3 15,0 0 3-15,-22-18-7 0,22 18 15 0,-12-10-17 16,3 5 8-16,2-1-8 0,-5-3 5 0,2 3 0 16,3 0 0-16,-8 2 0 0,3 0-2 0,1-1 0 0,-1 2 1 15,-1 0-2-15,3 1 5 0,10 2-2 0,-18-1-2 16,11-1 6-16,7 2 0 0,-17 2-2 16,17-2-1-16,-11 1-2 0,11-1-1 0,-11 3 2 15,11-3 2-15,-7 3 0 0,7-3 1 0,0 0-1 16,-7 7 11-16,7-7-11 0,-4 8 5 0,4-8-1 0,0 0 5 15,9 14 3-15,-9-14-2 0,15 9 3 16,-4-2 0-16,1-1 2 0,1-2 1 0,9 4-4 0,-2 0 4 16,-3-4-4-16,6 0-1 0,2 3 15 0,-1-3-16 15,2 1-3-15,-1 0 6 0,-2 0 0 0,-2-2-4 16,3 2 0-16,0-4-1 0,3 0 0 16,-4 1-3-16,-2 0 5 0,2-2 1 0,-3-2-3 0,2 0 1 15,0-2-1-15,-1-2 1 0,1 1-2 0,0 0-7 16,-3-4-5-16,-2-2-9 0,0-1-6 0,0 3-11 15,-3-6 2-15,0-1-6 0,-2 1-8 0,-2 3 4 16,-1-6 5-16,-1 5 3 0,-4 0 0 0,3 0 4 16,-4 1 2-16,-2-3 2 0,4 9 4 0,-5-3 0 15,0 9 2-15,-2-14 1 0,2 14 2 0,-7-11 0 16,0 7 1-16,7 4 6 0,-12-7 6 0,3 6-10 16,9 1 2-16,-19 0 5 0,19 0-1 0,-17 6 4 15,4-2 6-15,6 1-5 0,-4 1-2 0,-1 2 9 16,2 0 6-16,3 1-3 0,0 1 2 0,-2 1-3 15,3-1 5-15,4 1-1 0,-3 1 6 0,3-3 3 16,2 1 1-16,0 2 3 0,0-1 3 0,4 2 4 16,-1-5 5-16,5 3 2 0,-2 0 3 0,3-2 13 15,4 2-18-15,-1-5 4 0,4 1-6 0,1-1 0 16,-3 0-3-16,3-1-8 0,5 0 3 0,1 0-7 16,-1 1-11-16,0-3-17 0,2-2-28 0,-5-1-23 15,3-1-27-15,1 0-36 0,-1-1-37 0,-5-1-50 16,1-6-74-16,-1-3-183 0,5 0-508 0,-8-3 225 15</inkml:trace>
          <inkml:trace contextRef="#ctx0" brushRef="#br0" timeOffset="248363.4685">25691 2420 41 0,'0'0'218'0,"0"0"-6"0,0 0-8 0,-21 15-2 16,18-6-7-16,1-3-8 0,-6 5-2 0,4 1-10 16,4 3-6-16,-5-1-9 0,2 0-5 0,1 4-1 15,-1 3-8-15,-1-2-4 0,4 2-13 0,0 0 4 16,0 0-8-16,0 0-7 0,0-3-4 0,0 2-9 16,3-1-7-16,-2-1-3 0,2-5-11 0,-1 4-9 15,1-7 5-15,-3 3-10 0,3-1-7 0,-1-1 7 16,-1-2-21-16,2-2-1 0,0 1-12 0,2-1 9 15,-5-7-8-15,5 15-3 0,-1-10 5 0,1-2-8 16,1 4-10-16,0-1 11 0,1-1-24 16,2-2-12-16,-9-3-12 0,20 4-5 0,-10-1-9 0,2-1-12 15,-1-1-5-15,4-1-1 0,1 0-6 0,-1-3 1 16,-1 0-3-16,3-1 4 0,-5-2 6 0,3 0 6 16,-4-3 1-16,-2 3 5 0,2 0 6 0,-5 0 8 15,4 0 14-15,-3 1 15 0,-7 5 10 0,10-10 7 16,-8 5 13-16,-2 5 2 0,7-6 0 0,-7 6-7 15,0 0-4-15,5-6-12 0,-5 6 2 0,0 0 3 16,0 0-15-16,0 0 6 0,0 0 0 0,0 0-3 16,-29 8 0-16,29-8 4 0,-9 9-7 0,9-9-3 15,-12 7 5-15,7-2-3 0,5-5-2 0,-5 13 7 16,1-7 0-16,4-6 0 0,-5 12 2 0,5-12 15 16,0 11-14-16,0-11-4 0,2 10-2 0,-2-10 10 0,3 9 1 15,3-3 3-15,2-3-6 0,6 1 2 16,-2 1-6-16,2-2 1 0,0-1 0 0,2-1-1 15,1 2-4-15,1-3 3 0,1-3-1 0,3 0-1 16,-5 0-1-16,3-4 7 0,-4 2-3 0,7-1-11 16,-1-3 11-16,-2 3-4 0,-4 0-1 0,-2-3-2 0,3 3 4 15,-5 0 3-15,0 0 18 0,-2-2 16 0,-4 6 11 16,2-1 14-16,-8 3-2 0,12-8 1 16,-12 8-12-16,7-3-3 0,-7 3-6 0,0 0-9 0,9-4-4 15,-9 4-8-15,0 0-9 0,0 0 1 0,0 0-6 16,0 0 0-16,10 9 4 0,-10-9-2 15,0 0-5-15,0 15 7 0,0-15-4 0,2 12-4 0,-2-12 0 16,0 11 2-16,0-11-4 0,0 14 1 0,0-14 0 16,-2 11-9-16,2-11-16 0,0 12-48 0,0-12-37 15,0 0-24-15,0 10-34 0,0-10-32 0,0 0-32 16,0 0-57-16,0 0-91 0,0 0-261 0,0 0-682 16,0 0 302-16</inkml:trace>
          <inkml:trace contextRef="#ctx0" brushRef="#br0" timeOffset="248530.0191">26378 2481 39 0,'2'-16'339'0,"1"3"-17"0,1 5-14 16,-2-1-21-16,-2 9-31 0,5-12-29 0,-2 8-27 16,-3 4-25-16,4-6-28 0,-4 6-28 0,0 0-30 15,0 0-38-15,0 0-48 0,0 0-61 0,0 0-69 16,0 0-105-16,0 0-126 0,-7 28-388 0,7-28 173 15</inkml:trace>
          <inkml:trace contextRef="#ctx0" brushRef="#br0" timeOffset="249722.8722">25999 2712 120 0,'0'0'184'15,"0"0"-16"-15,11 0 4 0,-11 0-11 16,0 0-6-16,0 0-6 0,6-6-4 0,-6 6-6 0,0 0-6 15,0 0-6-15,10-2-3 0,-10 2-7 0,0 0-2 16,0 0 2-16,0 0-11 0,0 0-1 0,0 0-2 16,0 0-4-16,9-4-7 0,-9 4-2 0,0 0-1 15,0 0-2-15,0 0-5 0,0 0-7 0,0 0-3 16,0 0-4-16,0 0-9 0,0 0-1 0,0 0-5 16,0 0-4-16,0 0-2 0,0 0-8 0,0 0-4 15,0 0-13-15,0 0-3 0,0 0-1 0,0 0 7 16,0 0-8-16,6 12-5 0,-6-12 0 0,0 0-1 15,-11 15-1-15,11-15 5 0,-6 16 8 0,-2-8-15 16,2 2-1-16,0 0 1 0,1 2-2 0,-4-1 1 16,-1-1-13-16,1 1-26 0,0 1-27 0,-7 3-47 0,7-2-56 15,2-5-81-15,-5 2-282 0,3-2-568 16,4-4 252-16</inkml:trace>
        </inkml:traceGroup>
        <inkml:traceGroup>
          <inkml:annotationXML>
            <emma:emma xmlns:emma="http://www.w3.org/2003/04/emma" version="1.0">
              <emma:interpretation id="{FA897B8A-F898-4393-B7D9-F567819AADBE}" emma:medium="tactile" emma:mode="ink">
                <msink:context xmlns:msink="http://schemas.microsoft.com/ink/2010/main" type="inkWord" rotatedBoundingBox="28627,4453 31734,4443 31737,5428 28630,5438"/>
              </emma:interpretation>
            </emma:emma>
          </inkml:annotationXML>
          <inkml:trace contextRef="#ctx0" brushRef="#br0" timeOffset="251983.4165">27205 2368 5 0,'0'-9'278'0,"0"9"-8"0,0 0-10 0,0-13-15 0,0 13-14 15,3-11-8-15,-3 11-16 0,0 0-15 0,0-13-4 16,0 13-13-16,4-8-8 0,-4 8-10 0,0 0-5 16,2-10-4-16,-2 10-4 0,0 0-4 0,3-9-3 15,-3 9-13-15,0 0-11 0,0 0-12 0,0 0-9 16,0 0-6-16,0 0-29 0,0 0-4 0,0 0-7 16,0 0-8-16,0 0-3 0,0 0 5 0,0 0-11 15,0 0-4-15,0 0 0 0,0 32-7 0,-3-18 10 16,3-2-11-16,0 3-5 0,-2 0 2 0,2 0-4 15,2 6 5-15,-2-6-2 0,-2 6 1 0,4-1 9 16,-2-1-9-16,0-3 1 0,6 4 0 0,-4 0 5 16,3-6-2-16,-3 2 6 0,3 4 8 0,-3-4-4 15,1 0 6-15,1-1-23 0,-3-1 6 0,0-1 3 16,5-2 2-16,-4 4 4 0,1-3-7 0,-1-1 1 16,2 3 7-16,-1-5-7 0,-1 0 8 0,-2 1-4 15,3-2 9-15,-1 5-13 0,4-5 0 0,-5 0 1 0,2 0-7 16,2 0 1-16,-1-1 2 0,-1 2-5 15,1-2 7-15,1 3-5 0,1-4 1 0,-2 3 0 16,3-2-8-16,-2 1-3 0,-1-1-14 0,4 2-19 16,-1-4-6-16,-2 1-47 0,-5-6-27 0,9 8-23 0,-7 0-23 15,-2-8-27-15,5 6-24 0,-5-6-26 16,3 9-17-16,-3-9-56 0,0 0-243 0,0 0-591 0,0 0 261 16</inkml:trace>
          <inkml:trace contextRef="#ctx0" brushRef="#br0" timeOffset="252556.8061">26985 2743 59 0,'0'0'244'15,"0"0"-18"-15,0 0-32 0,0 0-11 0,0 0-21 16,19-7-16-16,-19 7-12 0,30 1-15 0,-14-1-12 16,0 1-9-16,8-1-8 0,2 0-7 0,-1 5-12 15,3-2-4-15,-2-3-4 0,10 4-6 0,-14-2-1 16,4 1-2-16,1-1-1 0,-6 2 1 0,-4-2-1 15,-1 0 2-15,-4 0 0 0,1-2-3 0,-4 4-4 16,-1-2-2-16,-8-2-6 0,14 5 1 0,-8-1-4 16,-1-1-4-16,-5-3 1 0,12 6 3 0,-7-3-4 15,-5-3-3-15,8 10 2 0,-4-4 5 0,4-1 1 16,-3 0 14-16,-5-5-8 0,9 8 5 0,-3-2 3 16,-1-1-3-16,3-2 5 0,4 1-3 0,-1 1-4 0,2-4-3 15,-1 2-8-15,2-3 2 0,0 2-6 16,1-2-6-16,-1 0 5 0,0 0-4 0,-1-2-3 15,-1-1-6-15,-1 0 2 0,2-4 1 0,-1 1-6 16,-3 1 4-16,0-1-5 0,-1-4 10 0,-1 2-15 0,0-5 2 16,-2 4-4-16,0-3-10 0,-1 2 6 0,-3-4-2 15,-1 1-2-15,-1 2-5 0,-3 1 10 16,-1-1-8-16,-2 3-2 0,-3 1 1 0,-2-1-3 16,0 0 1-16,-4 3 0 0,-1 1 11 0,0 1-9 0,2 1 1 15,-6 2-3-15,2 2-6 0,2-2-11 16,0 3-11-16,1 1-15 0,4-2-19 0,-5 4-17 0,7 0-29 15,-2 2-23-15,1-1-42 0,3 0-28 16,1-1-75-16,2 1-148 0,5-7-466 0,-2 14 206 0</inkml:trace>
          <inkml:trace contextRef="#ctx0" brushRef="#br0" timeOffset="252880.3125">27905 2815 120 0,'5'3'266'0,"-5"-3"-25"15,0 0-21-15,0 0-14 0,8 9-12 0,-8-9-9 16,3 7-14-16,-2 0-9 0,-1-7-10 0,5 16-5 16,-2-3 2-16,-1 1-13 0,-2 1-7 0,0-2-5 15,0 5-6-15,0-1-5 0,3 2-1 0,0 0-2 16,-3 2-11-16,1-3-7 0,-1 3 1 0,1-1-11 15,0-5-4-15,-1 1-5 0,3-1-9 0,-3-1-2 16,3 1-9-16,-1-1-5 0,-2 0-2 0,4 1 2 16,-1-3-8-16,-1-2-2 0,1 1-3 0,-1-4-1 15,-2 6-8-15,3-7-27 0,1 2-23 0,-4-8-22 16,4 12-24-16,-4-12-27 0,2 6-26 0,-2-6-26 16,4 9-35-16,-4-9-45 0,0 0-55 0,0 0-193 15,0 0-516-15,14-17 228 0</inkml:trace>
          <inkml:trace contextRef="#ctx0" brushRef="#br0" timeOffset="253245.689">28036 2700 100 0,'1'-15'292'0,"0"5"-19"0,-1 10-20 0,4-11-19 0,1 5-21 15,2 1-19-15,-7 5-13 0,10-10-11 16,-1 10-11-16,-9 0-12 0,16-3-14 0,-6 3-7 16,0 0-8-16,4 1-9 0,2 5-6 0,-4-1-10 15,-1 1-6-15,1 3-6 0,1-1-3 0,-3 2-5 0,0 0-6 16,-1 1-7-16,-1 0-3 0,1-1 3 0,-4 6-9 16,3-4-2-16,-1 0-2 0,-5 0-6 0,3 0-2 15,-2-1 7-15,-3-1-10 0,3-3-3 16,-3 2-4-16,0-9 2 0,-6 12-2 0,1-6 3 0,-1 0-1 15,-2-1-3-15,8-5-6 0,-17 6 2 0,7-1-4 16,0-1-4-16,-1-3 6 0,1 2-5 16,1-1 1-16,-8-2-4 0,17 0 3 0,-17-2-12 0,6 2-19 15,11 0-18-15,-13-3-17 0,13 3-25 0,-14-6-33 16,7 2-32-16,7 4-40 0,-8-8-52 0,8 8-60 16,0-14-216-16,0 3-550 0,3 0 243 0</inkml:trace>
          <inkml:trace contextRef="#ctx0" brushRef="#br0" timeOffset="253559.1676">28480 2306 232 0,'0'0'249'0,"0"21"-8"15,0-21-10-15,0 20-16 0,-1-5-6 0,1-2-4 16,-3 10-17-16,2-4-4 0,-1 5 1 0,2 0-13 16,0 0-8-16,2 9-5 0,-1 0 3 0,2-3-8 15,-2-4-12-15,1 4-2 0,5 2 4 0,-6-9-29 0,2 0-4 16,1 0-24-16,-2-2 3 0,2-2-5 16,0 1-2-16,-1-4-14 0,0-3-2 0,0 1-11 15,1-2-6-15,-3 3-3 0,3-5-4 0,-3-1-24 16,1-3-40-16,0 3-21 0,-2-9-27 0,7 14-31 0,-6-7-28 15,3-1-28-15,-4-6-37 0,5 6-43 0,-5-6-57 16,9 0-217-16,-9 0-553 0,0 0 244 16</inkml:trace>
          <inkml:trace contextRef="#ctx0" brushRef="#br0" timeOffset="254148.4833">28737 2834 230 0,'0'0'219'0,"9"-1"-11"15,-9 1-19-15,15 3-12 0,-6-3-9 0,4 3-8 0,-2-1-11 16,0-1-11-16,6 2-11 0,-3-2-3 0,3 2-17 16,-1-1-6-16,0 2-12 0,0-2-5 0,3-2-4 15,-2 4-9-15,-3-2-7 0,3 1-4 16,-4-2-4-16,2-2-3 0,-3 2-5 0,4-2-4 0,-7-2-1 16,5 0-3-16,-6 0 0 0,-2-2-4 0,3 2 2 15,-3-4-10-15,1 4 0 0,-7 3-6 0,5-12 0 16,-4 4-5-16,-1 8 0 0,-2-15-4 15,2 15-3-15,-9-16-5 0,2 7 3 0,-3 0 1 0,1 0-4 16,-1 3 0-16,-5-3-1 0,1 6 0 0,3-2-4 16,-6 3 2-16,5-1-2 0,-3 1 0 0,0-2-2 15,0 4 1-15,2 4 1 0,-1-2-4 0,2 3-2 16,-1 0 0-16,3 1 0 0,-3 0 3 0,7 0 1 16,-2 0 1-16,4 0 7 0,-2 0-4 0,-1 1 2 15,4 1-5-15,3-8 14 0,-5 15-4 0,4-9 0 16,1-6 2-16,0 15 6 0,0-15 4 0,5 12 2 15,-1-5-2-15,3-1 0 0,-1 0 3 0,6 0-1 16,-6-1-4-16,7 1 0 0,-1-2-2 0,2 1 1 16,-3-3-5-16,4 2-1 0,-5-3 1 0,3 2 0 15,1-3 1-15,-2 0 0 0,-12 0-5 0,23-4 4 16,-11-1-7-16,-2 2 5 0,2-3-1 0,-1 3-3 16,1-6-2-16,-1 2 1 0,2-1 0 0,-4 1-1 15,4 1 0-15,-2-3-1 0,-5 4 2 0,-2-1 2 16,4 2 1-16,-8 4 5 0,9-6 1 0,-9 6-1 0,7-5-7 15,-7 5-4-15,0 0 0 0,7-2-6 0,-7 2 5 16,0 0 1-16,0 0-5 0,10 11 1 16,-10-11 2-16,3 12 5 0,-2-6-3 0,2 3 2 15,-3-9-2-15,2 17 3 0,1-7-3 0,-1 2 2 0,2-2 0 16,-1 1-2-16,-1-2-2 0,2-2 1 0,-4-7-10 16,6 16-14-16,-4-11-32 0,-2-5-34 15,5 11-34-15,-5-11-37 0,7 6-44 0,-7-6-78 16,5 4-176-16,-5-4-493 0,0 0 218 0</inkml:trace>
          <inkml:trace contextRef="#ctx0" brushRef="#br0" timeOffset="254842.5169">29411 2761 188 0,'0'0'212'16,"9"10"-10"-16,-9-10-9 0,3 9-11 0,-3-9-6 16,3 12-6-16,0-6-9 0,-3-6-5 0,3 15-9 15,-2-7 2-15,-1 2-13 0,0-10-7 0,4 20-6 16,-3-8-9-16,-1-2-7 0,3 2 4 0,-3-3-14 16,0-9-4-16,2 15-5 0,-1-8-3 0,-1-7-7 15,0 13-3-15,0-13-6 0,4 10 9 0,-2-4-18 16,-2-6-6-16,2 8 2 0,-2-8-7 0,4 7 3 15,-4-7-5-15,0 0 0 0,0 0 5 0,7 8 5 16,-7-8 4-16,0 0-19 0,11 1-5 0,-11-1-4 16,0 0 18-16,0 0-22 0,22-11-2 0,-15 8-6 15,-1-3 3-15,3 2-5 0,1-2 3 0,-3-3-6 16,5 3 0-16,-1-6-4 0,1 2-6 0,-2-1-4 16,-1-1-1-16,3 1-2 0,-3 3 2 0,0-1-2 15,1-2 0-15,-1 4 0 0,-2-1 0 0,-2 3 2 16,-5 5-2-16,8-8 3 0,-5 3-3 0,-3 5-4 15,8-4 0-15,-8 4-9 0,0 0 4 0,0 0 1 0,7-5-8 16,-7 5-6-16,0 0 12 0,0 0 0 0,0 0-1 16,0 0 0-16,4 21 6 0,-4-21 3 15,-2 15 2-15,2-8-11 0,0-7 14 0,0 16-5 16,0-7-5-16,0-9 10 0,0 15 1 0,0-15-2 16,2 12 2-16,-2-12 4 0,0 10-2 0,0-10 6 15,2 9 0-15,-2-9 2 0,4 12 4 0,-4-12 1 16,6 5-4-16,-6-5 4 0,11 4-2 0,-5-3-1 0,-6-1-1 15,16 2 1-15,-16-2 2 0,16-3-2 0,-8 0-3 16,5 0 2-16,1 0-5 0,-1-3-3 16,0 0 0-16,-1-1 2 0,3 1-14 0,2-2 12 15,1-2-7-15,0 1 10 0,0 0-3 0,3-2-3 0,-8 5-1 16,1 0 0-16,-1 0-1 0,-5 2 2 0,2 1-11 16,-10 3 3-16,16-6 1 0,-16 6-2 0,9-1 1 15,-9 1-3-15,10 5 2 0,-10-5 1 0,6 8-5 16,-2-1 5-16,0 2 0 0,-3-1 8 0,2 3 10 15,0 0-15-15,-1 4 6 0,2 0 0 0,1 6-3 16,0 0 6-16,-1 2-3 0,4-1-1 0,-4 9-1 16,0-10-14-16,1 2-38 0,1 2-54 0,-2-4-65 15,-1 0-98-15,-3-5-352 0,2-3-672 0,0 2 298 16</inkml:trace>
        </inkml:traceGroup>
      </inkml:traceGroup>
      <inkml:traceGroup>
        <inkml:annotationXML>
          <emma:emma xmlns:emma="http://www.w3.org/2003/04/emma" version="1.0">
            <emma:interpretation id="{60046CA7-4D50-4163-938D-3E916E5798DD}" emma:medium="tactile" emma:mode="ink">
              <msink:context xmlns:msink="http://schemas.microsoft.com/ink/2010/main" type="line" rotatedBoundingBox="1590,5864 14232,5838 14234,7014 1593,7039"/>
            </emma:interpretation>
          </emma:emma>
        </inkml:annotationXML>
        <inkml:traceGroup>
          <inkml:annotationXML>
            <emma:emma xmlns:emma="http://www.w3.org/2003/04/emma" version="1.0">
              <emma:interpretation id="{B09785F4-14A8-4E11-A6E1-AA951BC1F3AD}" emma:medium="tactile" emma:mode="ink">
                <msink:context xmlns:msink="http://schemas.microsoft.com/ink/2010/main" type="inkWord" rotatedBoundingBox="1590,5946 4405,5940 4407,7034 1593,7039"/>
              </emma:interpretation>
            </emma:emma>
          </inkml:annotationXML>
          <inkml:trace contextRef="#ctx0" brushRef="#br0" timeOffset="257964.573">122 3914 47 0,'6'-8'195'0,"-6"8"-6"0,4-11-10 16,-4 11-12-16,6-8-3 0,-2 2-7 0,-4 6-5 15,6-13-3-15,-3 7-5 0,-3 6-1 0,5-14-11 16,-1 9-5-16,-4 5-6 0,5-11 0 0,-5 11-8 16,3-13-3-16,-2 7 0 0,-1 6-4 0,5-10-6 15,-5 10-5-15,4-10-3 0,-4 10-10 0,0 0-4 16,5-5-12-16,-5 5-9 0,0 0-5 0,0 0-9 16,0 0-6-16,0 0-3 0,0 0-2 0,0 0-3 15,0 0-4-15,0 0-4 0,-4 36 2 0,2-25-4 0,2 1 1 16,-3 5 0-16,2-2 2 0,1 3-2 15,-1 0-4-15,1-2 5 0,1 5 1 0,-1 0-3 0,1-6 2 16,2 6-3-16,-1 0 5 0,2-1-3 0,-3-4 0 16,3 4 13-16,-2-6-10 0,3 6-7 0,-4-4 3 15,0-2 1-15,3 2 1 0,-2-1 4 0,0-1-5 16,-1 0 0-16,5-1-8 0,-6 0 2 0,2 0-2 16,-2-5 3-16,3 2-4 0,-2-1 5 15,-1-9-8-15,3 16 8 0,-1-8-6 0,-2-8 4 16,3 9 1-16,-3-9-3 0,2 11-3 0,0-3 8 15,-2-8-7-15,0 0 2 0,2 12 0 0,-2-12-2 0,0 0 6 16,4 7-1-16,-4-7-7 0,0 0 1 0,5 4-3 16,-5-4 5-16,0 0 0 0,0 0-1 0,0 0-15 15,7 9 14-15,-7-9-3 0,0 0 7 0,0 0-1 16,0 0 11-16,0 0-14 0,0 0 1 0,0 0-4 16,0 0 11-16,0 0-5 0,0 0-4 0,0 0 3 15,0 0 0-15,0 0-5 0,0 0 6 0,0 0-6 16,5-21-5-16,-5 21-5 0,0 0 3 0,0 0-1 15,-10-21 2-15,3 16-4 0,1 0-7 0,-3-6 11 16,2 6-2-16,1-1-5 0,-7 1 2 0,1 0-2 16,-2 2 4-16,2 0-7 0,-2 0 2 0,3 2 6 15,-5-2-4-15,4 3 4 0,-2 0 0 0,0 2-11 16,4-2 8-16,-2 1-3 0,3 0 3 0,9-1-6 16,-22 3 8-16,13 0-1 0,0 3 0 0,0-3-3 15,2 2 8-15,1 1-6 0,6-6 1 0,-10 13-2 0,5-7 2 16,2 0 6-16,-2 0-6 0,1 0-4 15,4-6 3-15,-5 12 0 0,3-4 20 0,2-8-16 16,-1 14-3-16,1-14-3 0,3 12 7 0,-3-12 0 16,5 11 0-16,1-7 3 0,3 1-1 0,2 1 3 0,3-4-1 15,1 0 0-15,10 0-3 0,1 0 13 0,-2-1-10 16,3-2-6-16,2-1 0 0,7 2 1 0,0-2 8 16,-9-1-5-16,8 0 3 0,-6-1-2 15,4-2 2-15,1 1-3 0,-8 1 5 0,-1 0-22 0,0 1 18 16,2-5 15-16,-4 3-15 0,1-6-6 0,-1 8 5 15,1-4 0-15,-3-3-4 0,-2 4 3 0,-1-4-2 16,4 5 2-16,-6-2 3 0,-2 2-1 0,2-4 2 16,0 3 4-16,-4 0-10 0,1-3 9 0,0 3-4 15,-3 0-9-15,0-3-1 0,-3 5 4 0,1-2 9 16,-3 0-7-16,1 0 0 0,-6 6-3 0,9-9 0 16,-5 4 1-16,-4 5 16 0,4-13-18 0,-4 13 1 15,-1-8-8-15,1 8-2 0,0 0 9 0,-16-11-6 16,7 8 5-16,-2 1-6 0,-6 2 4 0,1-3-1 15,2 6 2-15,-3-3-1 0,2 2 0 0,-3 1 1 0,-3 2-14 16,0 3 18-16,2-3-3 0,1 4 0 16,4 1-2-16,-6-1-1 0,9-1 3 0,2 2-1 15,-2-3 2-15,1 4 17 0,5 1-16 0,-2-3 1 16,5 1 0-16,-2 1-1 0,4-4 3 0,0-7-2 16,5 15 2-16,2-5 0 0,3-3-5 0,2 2 5 15,2-2 2-15,3 0 0 0,5 1-2 0,1-4 6 16,3 1-7-16,-2-1-1 0,5-4 3 0,-4 2-1 0,12-2 4 15,-12 0-7-15,2-2 7 0,-2 0-7 0,1 0-1 16,1-3 2-16,0 1 6 0,-4-2-6 0,1 3 3 16,-1-6-1-16,-6 5 6 0,-1 2-3 15,1-4-7-15,-4 4 2 0,1-1 5 0,-5 0-4 0,2-1-4 16,-2 3 8-16,-9 1-7 0,13-5 3 0,-13 5-6 16,13 3-1-16,-13-3-2 0,12 0 9 0,-12 0-2 15,15 2 1-15,-15-2 2 0,14 4 16 16,-4-3-16-16,2 2-2 0,2 1 2 0,0-3-4 0,2 2 2 15,0-1-3-15,1 0 5 0,4-1 15 0,-2 0-12 16,5 2-5-16,-4-2 2 0,2-1 0 0,1 0 3 16,1-1 1-16,-2-4-4 0,-4 5 2 0,2-2-1 15,-5-3 0-15,-1 3 5 0,0-2-1 0,0-2-3 16,-6 3 6-16,-2-4-5 0,1 2-1 0,-1-1 1 16,3-2-3-16,-9 8-9 0,3-15-9 15,-3 8 2-15,0 7-8 0,-4-14-1 0,4 14 4 0,-12-10-8 16,5 4 3-16,-2-1-2 0,-6 4 2 0,6 2 3 15,-5-1 0-15,0 2 1 0,-2 2 2 0,0 2 0 16,3-1 3-16,-3 1 1 0,-1 2-1 0,3-4 0 16,0 4 1-16,2 1 12 0,0 1-5 0,0-4-4 0,-1 6 1 15,4-1-3-15,1 2 3 0,-2 1 0 16,3 0-1-16,1 1 4 0,1 1-1 0,0 0 3 16,1 0-1-16,1-1 4 0,2 2-2 0,-2-1-3 0,6 1 5 15,-1 2 4-15,4 1-1 0,-1 0-4 16,1 2 4-16,3-3-3 0,-1 7 3 0,0-4 1 15,2 0 0-15,-1-2 1 0,3 4-4 0,-1 0 2 0,-3-3-1 16,4-2 1-16,-2 2 2 0,0-1-2 0,2 1 4 16,-4-8 0-16,1 3 1 0,-3-2 3 0,1-1-8 15,-2-1 8-15,0-1 3 0,-1 0-1 0,0-3 0 16,-4-6 2-16,4 11-1 0,-4-11 10 0,2 10 17 16,-2-10-7-16,0 0 5 0,0 0-1 0,-10 13 2 15,10-13 2-15,-13 4-3 0,13-4-1 0,-14 1-7 16,5-1-5-16,9 0 6 0,-20 3 2 0,20-3-9 15,-16-4-8-15,5 2 2 0,0 0-1 0,-2 0-9 16,2-4-16-16,0 1-20 0,-2 1-28 0,1-1-25 16,-3 1-42-16,2-2-55 0,-3 0-66 0,1-3-92 15,-2-3-184-15,-1-1-566 0,1-4 250 0</inkml:trace>
          <inkml:trace contextRef="#ctx0" brushRef="#br0" timeOffset="258233.4663">1272 3967 207 0,'9'-7'305'0,"-1"4"-9"16,1 0-20-16,1-7-17 0,2 7-21 0,0-5-23 15,0 6-23-15,1-4-20 0,-1 3-20 0,3-1-11 0,-1 3-16 16,2 1-12-16,1 1-12 0,-4 3-13 0,1 1-4 16,-1-1-10-16,-3 2-10 0,-1 5-21 15,5-2-28-15,-5-1-33 0,2 6-45 0,0 4-52 16,0-2-48-16,-6-2-90 0,0 1-172 0,-3-2-461 0,4 1 205 16</inkml:trace>
          <inkml:trace contextRef="#ctx0" brushRef="#br0" timeOffset="258957.4484">1711 4320 222 0,'9'0'247'16,"-9"0"-13"-16,14-1-12 0,-14 1-10 0,13-2-18 15,-13 2-12-15,21-3-15 0,-14 0-9 0,6 0-14 16,2 0-9-16,-3-2-14 0,1 4-5 0,3-2-10 15,-3-3-7-15,1 1-9 0,0-2 3 0,-2 1-18 16,2 0-6-16,-1-1-2 0,-1 2-5 0,-1-4-2 16,-3 5-7-16,2-2-5 0,-1-3 0 0,-1 1-3 15,-2 4-5-15,0-2 0 0,-3-3-4 0,1 3-3 16,-4 6-5-16,6-15-4 0,-4 9 1 0,-2 6-8 16,0-14 1-16,0 14-1 0,-4-13-9 0,4 13 3 15,-10-6-1-15,3 3 1 0,7 3-4 0,-16-4-7 16,8 2 4-16,8 2-1 0,-23 2-2 0,8 5 0 0,6-1-3 15,-2 0-1-15,-1 3 4 0,-2-3-1 0,5 5-1 16,-1 0 3-16,3-1 12 0,-2 2-16 16,4-2 0-16,0 1 10 0,1 2-7 0,0-1-1 0,4-2 1 15,1 4 0-15,3-4 1 0,1-4 2 16,2 6-2-16,3-3-2 0,-1 1 7 0,7-1 1 16,-1-4-3-16,5 3-1 0,0-2 0 0,1 1-1 15,-4-6-1-15,5 1 2 0,0-2 1 0,0 0-1 0,-2 0 0 16,-3 0 0-16,5 0-2 0,-5-3 4 0,-1 1-1 15,-1-3 4-15,1 3-1 0,0-5 1 0,1 0 2 16,-3 1 3-16,0-1-3 0,-1 1 2 16,0 3 1-16,-3-2 4 0,2 1 1 0,-3 4-4 0,-1-3 2 15,-8 3-8-15,13-6 7 0,-13 6-9 0,14-3 2 16,-14 3 3-16,0 0-4 0,14 0-4 0,-9 5 5 16,-5-5 0-16,12 6 1 0,-7-5-2 0,-5-1 4 15,10 11-2-15,-3-4-2 0,-1-4 3 0,-1 6-1 16,1-6 2-16,-1 5-3 0,-5-8-8 0,10 10 7 15,-6-4-1-15,-4-6-1 0,5 9 7 0,-5-9-3 16,7 6 0-16,-7-6 8 0,0 0 7 0,5 6 5 16,-5-6 21-16,0 0 14 0,0 0 3 0,0 0-8 15,0 0-8-15,0 0-11 0,0 0 3 0,10-21-5 16,-6 12-3-16,0 2-1 0,4-3-5 0,-2-2-4 16,4 2-4-16,2-5 1 0,0 0-11 0,3 0 8 15,2-1-12-15,4-2-20 0,-2 2-30 0,7-7-30 16,-7 8-33-16,10-3-28 0,-6 3-36 0,-3 3-45 15,1 0-61-15,2-2-353 0,-2 0-680 0,1 2 301 0</inkml:trace>
        </inkml:traceGroup>
        <inkml:traceGroup>
          <inkml:annotationXML>
            <emma:emma xmlns:emma="http://www.w3.org/2003/04/emma" version="1.0">
              <emma:interpretation id="{DEA64C8F-6266-475A-B926-1B5DAA86443F}" emma:medium="tactile" emma:mode="ink">
                <msink:context xmlns:msink="http://schemas.microsoft.com/ink/2010/main" type="inkWord" rotatedBoundingBox="5274,5947 7685,5942 7686,6577 5275,6582"/>
              </emma:interpretation>
            </emma:emma>
          </inkml:annotationXML>
          <inkml:trace contextRef="#ctx0" brushRef="#br0" timeOffset="260335.4631">3631 4208 177 0,'0'0'165'15,"9"-12"-3"-15,-6 9-8 0,-3 3-7 0,0 0-1 0,6-10-8 16,-1 5 0-16,-5 5-3 0,5-9-6 0,-5 9-2 16,6-7-1-16,-6 7-9 0,0 0 1 15,3-11-3-15,-3 11 1 0,0 0-2 0,3-9-2 0,-3 9-6 16,0 0-3-16,0 0-8 0,0 0-6 0,5-6-11 16,-5 6-8-16,0 0-12 0,0 0-8 0,0 0-4 0,0 0-7 15,0 0-3-15,0 0 1 0,0 0-5 16,5 20 2-16,-5-20 2 0,2 16 6 0,-1-5-5 15,2 1-4-15,-2 1 4 0,0 1-1 0,2-1-6 0,-2 2-1 16,0 0 5-16,1-2-4 0,0 0 5 0,-1-2-4 16,1 4 0-16,2-5 0 0,-3 2-1 15,0-3-6-15,2-2 1 0,-3-7-8 0,2 16 7 16,1-11-15-16,-3-5 8 0,1 13-5 0,-1-13 3 0,0 10-2 16,0-10 1-16,0 0-2 0,0 0 1 0,0 0 2 15,2 8 4-15,-2-8 1 0,0 0 5 0,0 0-2 16,0 0 0-16,0 0 0 0,0 0 1 0,0 0-8 15,0 0 17-15,0 0-23 0,3-29 5 0,-1 20-6 16,2-4 1-16,1 3 1 0,-1-7 1 16,3 0-2-16,2-2-4 0,0-2-8 0,2 3-2 0,0 1-4 15,1-2-3-15,0 3 1 0,1 2 0 0,-3 1 1 16,-2 4 0-16,3-1 7 0,0 2 3 16,-5 2 1-16,0 0-2 0,4 0-1 0,-10 6 5 0,9-8-6 15,-4 5 5-15,-5 3-9 0,10-5-1 0,-10 5 0 16,0 0 1-16,12-1 3 0,-12 1 0 0,0 0-3 15,10 6-1-15,-5-1 1 0,-5-5 3 0,7 15-2 0,-5-9 6 16,3 3 0-16,1 3 4 0,-5-3 4 0,4 6 0 16,-1-6-5-16,-3 3 3 0,4 0-3 15,-3 0 2-15,2 1-3 0,-3-1 1 0,0 3-2 0,-1-6 6 16,3-1 1-16,-3-8-3 0,2 16 4 0,-2-7 3 16,3-3-8-16,-3-6 1 0,0 13-1 0,0-13 9 15,1 11-14-15,-1-11 6 0,3 7 0 0,-3-7-3 16,0 0-1-16,4 8 4 0,-4-8 16 0,0 0-18 15,0 0-2-15,0 0 7 0,0 0 8 0,0 0-7 16,0 0 2-16,0 0 0 0,0 0 1 0,0 0-3 16,0 0-6-16,0 0 5 0,22-18-2 0,-16 10-4 15,2-2-2-15,1-3 3 0,1 1 1 0,2-5-5 16,1-2-9-16,0 2 1 0,-2 0-9 0,1-3-1 16,2 2-4-16,-2 2 3 0,-1 1-2 0,-2 1 5 0,0 5-1 15,2-3 4-15,-5 5-5 0,-1 0 8 16,0-1 3-16,-5 8-4 0,8-6-1 0,-3 2 2 15,-5 4-3-15,6-8-2 0,-6 8 11 0,0 0-12 0,0 0-1 16,0 0 3-16,0 0 0 0,0 0 0 0,11 16 2 16,-11-16 5-16,0 12 1 0,1-3 1 0,-1 6 4 15,2-4-1-15,-2 2 4 0,2 1 2 16,-2 2 4-16,2-1 1 0,-1-1 1 0,3 1 4 0,-3-2 5 16,-1 2-1-16,4 1-10 0,-3-4 3 0,3 3 1 15,-1-3-2-15,-2 3-2 0,4-4 5 0,-2-1-5 16,1 1-1-16,1-2-14 0,-1-1-25 0,1 0-26 15,1 0-19-15,1-5-24 0,-2 3-23 0,1-2-24 16,-6-4-17-16,13 7-14 0,-4-4-3 16,-9-3-23-16,13-1-4 0,-13 1-21 0,16-6-16 0,-9 0-142 15,0 1-418-15,2 1 185 0</inkml:trace>
          <inkml:trace contextRef="#ctx0" brushRef="#br0" timeOffset="260889.4506">4417 4344 462 0,'6'-5'45'0,"-6"5"46"0,7-12 20 0,-1 5 9 15,-1 4 2-15,-5 3 1 0,6-5 0 0,-6 5-7 0,7-5-7 16,-7 5-10-16,0 0-6 0,0 0-6 15,11-2-2-15,-11 2-4 0,0 0-5 0,14 3-2 16,-14-3-2-16,12 6-1 0,-6-3 1 0,-6-3-5 0,20 6-4 16,-10-3-1-16,2-1-3 0,2 2-4 0,2-1-3 15,5 0-4-15,-4-1-3 0,0-2 0 16,1 0-4-16,0 0-2 0,-1 0-6 0,1-1 1 16,1 0-1-16,-2-2-5 0,-1 1 0 0,-1-3 1 0,-2 0 2 15,-1-1 0-15,2 0 0 0,-2-3-1 0,-6 3-3 16,4-4 0-16,-4 4-4 0,-3-5-1 15,3-2-5-15,-4 1 0 0,-1 3-5 0,-1-6 5 0,0 15-9 16,-5-19 6-16,0 8-12 0,-1 4 4 0,-2-2 1 16,-1 4-5-16,-3-1 1 0,-1 1 1 0,-1 1 0 15,-3 1-1-15,3 2 2 0,-3-1-1 0,-1 4-2 16,3 2-1-16,1 0 3 0,-3 0 0 0,1 0-3 16,1 2 3-16,3 0-2 0,1 3 0 0,-1-1 2 15,3 2-1-15,1-1-1 0,2-1 3 0,-1 3-3 16,5-3 1-16,-1-1 2 0,3-7 0 0,-1 14 0 15,1-14 3-15,5 13-3 0,-5-13 1 0,8 10-2 16,3-5 1-16,5 1 1 0,-1-2 1 0,-1-2-3 16,8 1 2-16,-5-1-2 0,5-2-1 0,-1 0 1 15,2-2 0-15,0-1-3 0,-6 0 4 0,6-3-2 0,-1 0 1 16,2 0 0-16,-2 0 1 0,-1 0-1 16,3-5 0-16,-1 1 0 0,-4 0-1 0,5 3 1 0,-4-1 2 15,-3 3 2-15,-3 1 3 0,-1-2 1 0,-1 0-1 16,-3 5-1-16,-9 1 0 0,15-3-1 15,-15 3 1-15,12 1-2 0,-12-1-1 0,12 3 0 16,-12-3 1-16,7 9 2 0,-3-2 2 0,1-1 0 0,-5-6-3 16,5 17 3-16,-3-10-3 0,3 4 3 0,-4-1-2 15,3 2-1-15,-1-2 3 0,-1 1-4 0,1 1 2 16,1-3-3-16,-3 0-4 0,4 3-7 0,-4-7-26 16,3 5-29-16,-4-10-40 0,2 12-34 0,-2-12-53 15,6 5-79-15,-6-5-232 0,0 0-537 0,0 0 238 16</inkml:trace>
          <inkml:trace contextRef="#ctx0" brushRef="#br0" timeOffset="261197.5535">5280 3793 150 0,'0'0'266'0,"4"-7"-26"0,-4 7-25 16,0 0-17-16,0 0-8 0,0 0-10 0,0 0-9 16,10 23-5-16,-8-13-7 0,-2 5-10 0,1-3 1 15,0 2-14-15,2 0-9 0,-1 7-2 0,1-1 1 0,-2 2-8 16,2-2-4-16,2 2-7 0,-3-2-10 0,1 4-7 16,0-5-1-16,1 4-12 0,1-4-5 0,-1-4-3 15,-2 6-10-15,2-1-5 0,1 0-4 16,-4-6-2-16,5 0 0 0,-5-1-3 0,3 0-8 0,-2-3-14 15,2-1-12-15,0-1-40 0,-1-1-30 0,1 1-34 16,-4-8-38-16,6 13-30 0,-1-10-39 16,-5-3-37-16,12 6-271 0,-12-6-550 0,11 0 244 0</inkml:trace>
          <inkml:trace contextRef="#ctx0" brushRef="#br0" timeOffset="261523.9397">5599 4145 190 0,'0'0'285'15,"0"0"-14"-15,3-6-20 0,-3 6-18 0,0 0-22 16,0 0-19-16,0 0-22 0,0 0-11 0,0 0-7 16,0 0-6-16,0 0-10 0,-30 12-7 0,22-7-5 15,-6 5-10-15,2-8-6 0,1 5-12 0,-2 2 4 16,1 0-8-16,1-1-10 0,-1 1-9 0,2 1-4 16,2 0-8-16,-1-3 0 0,4 0-5 0,-2 3-4 15,5-5-6-15,2-5-2 0,-8 13 4 0,8-13 4 0,-1 9 5 16,1-9 2-16,9 11-4 0,-2-4-8 15,1-5 0-15,4 4-4 0,4-1-4 0,0-3-1 16,2 3-6-16,4-1-1 0,-5 0-14 0,5-3-25 0,1-1-15 16,-6 1-57-16,6-1-33 0,-2 0-56 0,1 3-52 15,0-8-57-15,-7 1-285 0,3 0-610 16,-5-3 271-16</inkml:trace>
          <inkml:trace contextRef="#ctx0" brushRef="#br0" timeOffset="261851.3975">6042 4055 157 0,'0'0'298'0,"0"0"-20"16,0 0-28-16,0 0-24 0,0 0-23 0,0 0-16 16,0 0-18-16,-22-1-14 0,22 1-16 15,0 0-13-15,-19 11-11 0,11-7-11 0,0 0-6 0,2 2-9 16,-3 1-10-16,2-1-7 0,1 1-6 0,1-1-7 15,-1 2-1-15,1-1-5 0,3 2-5 0,0 2 1 16,0 0-3-16,2-11-3 0,0 18-6 0,4-5-1 16,1-2 4-16,0 1-8 0,-2 0 1 0,3 0 3 15,-1 0 0-15,4 1-5 0,-1-5 0 0,1 2 1 16,-3 3 4-16,2-5 1 0,-3 0-3 0,2-1 2 16,-2-3-2-16,0 1-2 0,-5-5 2 0,8 9-2 15,-8-9 1-15,5 6-3 0,-5-6 3 0,0 0-4 16,4 7-4-16,-4-7-1 0,0 0-3 0,0 0 4 15,0 0-4-15,-13 8-4 0,13-8 0 0,-16 3 0 0,16-3-3 16,-15 0-10-16,15 0-18 0,-14 0-10 16,14 0-25-16,-14-1-18 0,14 1-21 0,0 0-27 15,-17-1-37-15,17 1-40 0,-4-4-51 0,4 4-41 16,0 0-194-16,0 0-519 0,0 0 230 0</inkml:trace>
        </inkml:traceGroup>
        <inkml:traceGroup>
          <inkml:annotationXML>
            <emma:emma xmlns:emma="http://www.w3.org/2003/04/emma" version="1.0">
              <emma:interpretation id="{78BECF91-315D-4EDA-B0CB-8BA87FC9D27A}" emma:medium="tactile" emma:mode="ink">
                <msink:context xmlns:msink="http://schemas.microsoft.com/ink/2010/main" type="inkWord" rotatedBoundingBox="7966,6062 10177,6057 10179,6602 7967,6606"/>
              </emma:interpretation>
            </emma:emma>
          </inkml:annotationXML>
          <inkml:trace contextRef="#ctx0" brushRef="#br0" timeOffset="262082.5491">6323 4187 196 0,'7'3'259'0,"-7"-3"-11"15,5 6-12-15,-5-6-5 0,5 12-18 16,-5-12-10-16,1 10-4 0,3-2-13 0,-1 1-9 0,-2 0-9 16,3 3-5-16,-4-4-11 0,1 0-10 0,2 1-7 15,0 2-13-15,0 2-11 0,-1-1-3 0,2-3-12 16,-2 0-9-16,1-3-10 0,-1 3-5 0,2 0-8 15,-2-1-1-15,-2-8-6 0,5 13-8 0,-3-7-28 16,-2-6-41-16,5 13-25 0,-5-13-40 0,0 0-41 16,0 6-45-16,0-6-67 0,0 0-287 0,0 0-569 15,0 0 251-15</inkml:trace>
          <inkml:trace contextRef="#ctx0" brushRef="#br0" timeOffset="262239.6373">6403 3936 249 0,'0'-14'237'0,"0"14"-27"15,2-7-22-15,-2 7-23 0,0 0-23 0,0 0-40 16,0 0-38-16,-11-8-52 0,11 8-56 0,0 0-178 16,-11-3-239-16,11 3 107 0</inkml:trace>
          <inkml:trace contextRef="#ctx0" brushRef="#br0" timeOffset="263224.6932">6610 4124 50 0,'0'0'337'0,"0"0"-19"0,0 0-18 16,8-6-19-16,-8 6-18 0,0 0-21 0,0 0-26 15,0 0-22-15,0 0-22 0,0 0-20 0,0 0-17 16,0 0-11-16,0 0-8 0,0 0-16 0,0 0-7 16,4 24-8-16,-4-12-4 0,0 0-8 15,1 0-5-15,-1 5 3 0,0-2-6 0,0 4 0 0,0-4-6 16,1-1-5-16,-1 0 3 0,0 1-9 0,3-2-1 15,-3-1 1-15,1 2-9 0,-1-4 0 0,1 0-2 16,-1-10-3-16,0 14-6 0,0-14 3 0,0 11-6 16,0-11-5-16,-1 10 0 0,1-10 5 0,0 0-2 15,0 0 2-15,0 11 0 0,0-11 5 0,0 0 5 16,0 0 0-16,0 0-7 0,0 0 1 0,0 0 6 0,0 0-11 16,0 0-9-16,23-18 4 0,-17 11-4 0,1-4-4 15,4 3 3-15,-1-4-3 0,3 3-5 0,4-6-4 16,-7 3-12-16,7-4 5 0,0-3-5 0,-3 2-6 15,3 2 6-15,-1 0-5 0,-4 5-2 0,0 0 7 16,-2 0-7-16,-2 3 7 0,1 0 1 0,-3 1 4 16,-1 1-4-16,-5 5-1 0,9-7-4 15,-9 7 0-15,0 0-3 0,12 0 10 0,-12 0-2 0,0 0-5 16,10 10 5-16,-10-10 3 0,7 9-2 0,-5 0 4 16,0 2-2-16,2-1 1 0,-3 3-2 0,4-1 8 15,-5-1-5-15,3 2-1 0,0-3 5 0,-1 3 6 16,-1-4-6-16,2 4 4 0,-2-5-4 0,0-2 7 15,-1-6-4-15,3 14 5 0,-3-14-6 0,0 11-1 16,0-11 3-16,2 6 3 0,-2-6-3 0,0 0 7 0,3 9 5 16,-3-9-7-16,0 0 0 0,0 0 2 0,0 0 3 15,0 0-6-15,0 0 1 0,0 0-3 16,0 0 1-16,0 0-4 0,19-17-3 0,-14 10 9 0,-5 7 5 16,8-15-10-16,-3 9-15 0,1-6-11 0,0 1-5 15,3-8-12-15,-1 9-4 0,0-11-5 0,4 4 0 16,-5 4-6-16,1 1 5 0,3 0 5 0,-4-1 4 15,-1 1 4-15,5 3 8 0,-1 1 0 0,-5 1-1 16,0-1 5-16,2 4-1 0,-7 4-1 0,6-6 4 16,-6 6-1-16,8-3 6 0,-8 3-1 0,0 0 1 15,14 2 9-15,-14-2 2 0,0 0 4 0,10 11 10 16,-7-6-1-16,1 6-1 0,-2-4 9 0,-2 4 7 16,4 0-4-16,-2 2 3 0,1-2 6 0,0 4 6 15,0-3-3-15,-1 3 2 0,0-2 1 0,1-2-4 16,1 2-1-16,-2 0 0 0,-1-2-4 0,3 0-6 15,-3-4 5-15,3 2-2 0,-4-9 1 0,5 13-2 16,-2-8-2-16,-1 3-5 0,-2-8-19 0,4 11-22 16,-4-11-32-16,4 7-25 0,-4-7-37 0,5 6-41 15,-5-6-43-15,0 0-46 0,12 0-62 0,-12 0-189 16,0 0-544-16,9-13 241 0</inkml:trace>
          <inkml:trace contextRef="#ctx0" brushRef="#br0" timeOffset="263557.7999">7417 4120 47 0,'0'0'255'0,"0"0"-15"0,0 0-10 15,0 0-14-15,0 0-11 0,10 16-5 0,-10-16-16 16,0 15-7-16,0-6-11 0,0-9-12 16,0 18-7-16,0-3-12 0,2-6-15 0,-2 3-6 0,4 0-12 15,-4 3-10-15,1-2-8 0,-1-3-7 0,3 1-7 16,-3-2-4-16,2 0-8 0,-2-9-6 0,3 15-22 15,-1-9-32-15,-2-6-36 0,0 9-34 0,0-9-34 16,0 0-50-16,5 9-56 0,-5-9-228 0,0 0-476 16,0 0 211-16</inkml:trace>
          <inkml:trace contextRef="#ctx0" brushRef="#br0" timeOffset="263743.4748">7669 4132 8 0,'4'8'205'0,"-4"-8"-5"0,5 8-7 15,-5-8-3-15,1 14-8 0,1-10-7 0,-2 7-10 0,2-1-3 16,-4 1-9-16,2 0-8 0,0 0-6 0,0 2-9 16,-2-5-6-16,2 5-8 0,-1-5-10 15,-3 5-1-15,2-2-7 0,-4-1-5 0,1-1-3 16,-1-1-3-16,-2-1-5 0,2-1-6 0,-7 1-3 0,4-2-2 15,1-3-7-15,-2 2-7 0,-3-1-1 0,1-2-7 16,-4-1-3-16,5 1-3 0,2 0-4 0,9-1-4 16,-17 3-5-16,17-3-2 0,-17 0-8 0,17 0-6 15,-14-3-22-15,14 3-26 0,-12-2-28 0,12 2-34 16,-9-2-39-16,9 2-49 0,0 0-42 0,-5-8-258 16,5 8-525-16,0 0 232 0</inkml:trace>
          <inkml:trace contextRef="#ctx0" brushRef="#br0" timeOffset="264405.9241">7910 4169 169 0,'0'0'256'0,"-2"14"-16"16,2-14-17-16,-3 15-8 0,2-5-10 0,0-1-9 15,-3 3-7-15,4 0-15 0,0-3-11 0,0-9-11 16,-3 21-14-16,1-12-4 0,2-2-12 0,0-7-13 0,0 14-8 16,0-14-2-16,-6 11-11 0,6-11-9 0,-2 8-9 15,2-8-7-15,0 0 1 0,0 12-11 0,0-12 2 16,0 0-3-16,0 0-4 0,0 0 3 16,0 0-3-16,0 0-7 0,8 6-1 0,-8-6-3 0,0 0-6 15,0 0-7-15,0 0 2 0,22-15 0 0,-19 9-3 16,3 1 2-16,1 1-8 0,5-5-7 0,-3 0-6 15,1 0-4-15,-1-1-15 0,2-3 3 0,-2 3-3 16,2-3 1-16,0 4 0 0,0 1 2 0,-2-1 2 16,2 2 1-16,-5 1 0 0,2 3-1 0,-8 3 3 15,6-9 2-15,-6 9-10 0,6-3 7 0,-6 3-3 16,0 0-3-16,0 0 5 0,0 0 0 0,0 0 4 16,0 0 1-16,12 12 0 0,-12-12 7 0,3 12 2 15,-2-3 2-15,-1-9 2 0,0 15 1 0,-1-7 1 16,2 0 1-16,-1-8 1 0,3 17 0 0,-3-7 2 15,3-2-1-15,-3-8-2 0,0 12 2 0,0-12-1 16,0 10 3-16,0-10 0 0,2 9 1 0,-2-9 4 16,0 0-3-16,0 0 6 0,0 8-2 0,0-8 10 0,0 0-7 15,0 0-1-15,0 0-2 0,14-2-1 0,-14 2-6 16,0 0 1-16,17-9 1 0,-10 6-5 16,0-3-1-16,-2-2 0 0,7-2-2 0,-3 0 4 15,1-2-5-15,-1 1-6 0,3-2 4 0,0 2 3 16,1 1-5-16,-2-2-2 0,2 3 3 0,-4-1 0 15,3 1-2-15,-3 1-3 0,-1 4-3 0,-3-4 7 0,-5 8 3 16,9-7-4-16,-9 7-11 0,8-5 0 0,-8 5 2 16,0 0 7-16,0 0-8 0,0 0 4 0,14 8 4 15,-14-8-1-15,2 13 4 0,0-7 2 0,2 2 1 16,2 5 2-16,0 1 1 0,5 2 7 0,-5-1-3 16,7 4-3-16,-1 2 0 0,5 0 1 0,2 3-5 15,-2-4-25-15,2 5-40 0,-2-8-48 0,-3 2-77 16,0-4-92-16,-5-5-335 0,3 0-659 0,3-2 292 15</inkml:trace>
        </inkml:traceGroup>
        <inkml:traceGroup>
          <inkml:annotationXML>
            <emma:emma xmlns:emma="http://www.w3.org/2003/04/emma" version="1.0">
              <emma:interpretation id="{DA16C267-0026-48BF-B397-4F747521F526}" emma:medium="tactile" emma:mode="ink">
                <msink:context xmlns:msink="http://schemas.microsoft.com/ink/2010/main" type="inkWord" rotatedBoundingBox="11393,5844 12033,5842 12035,6550 11395,6551"/>
              </emma:interpretation>
            </emma:emma>
          </inkml:annotationXML>
          <inkml:trace contextRef="#ctx0" brushRef="#br0" timeOffset="265339.489">9760 4245 250 0,'-3'-7'248'16,"3"7"-3"-16,0 0-6 0,0 0-11 0,-3-9-6 0,3 9-11 15,0 0-12-15,0 0-16 0,0 0-15 0,0 0-15 16,-2-11-14-16,2 11-14 0,0 0-15 16,0 0-16-16,0 0-7 0,0 0-4 0,0 0-7 0,0 0-5 15,0 0-6-15,-1 30-7 0,1-30 6 0,0 12-5 16,3-3-4-16,3 3 2 0,-1-6-1 0,1 3-6 16,5 3 18-16,-2-3-9 0,5 0 0 0,0-3-3 15,3 0 3-15,5 0-8 0,0-4 1 0,1 1-18 16,1 1 10-16,2-2-9 0,-6-3 4 0,-4 0 3 15,8-4-12-15,-2 4 1 0,0-5-13 0,-8 3 5 16,3-3 4-16,-6-3-8 0,3 3-2 0,-2-3 3 16,1 1-6-16,-7-5 3 0,2 4-5 0,-1-3-2 15,-5 2 0-15,1-1-8 0,-1-3 6 0,1 1-8 0,-6 0 2 16,1 1 1-16,-5 2-2 0,0-1 2 16,-5 2-5-16,-2 2-2 0,-8-4 4 0,0 2 3 15,1 3-3-15,-6 3-3 0,4 0 2 0,1 1 2 16,-4 2-3-16,2 0 1 0,0 2 0 0,7 1-4 0,1 0-17 15,-1 3-10-15,4-2-10 0,1 1-16 0,1 0-12 16,-1-1-12-16,4 0-14 0,1 1-20 16,0-2-24-16,7-3-18 0,-8 9-27 0,8-9-26 0,0 0-72 15,0 0-209-15,0 0-533 0,20 3 236 0</inkml:trace>
          <inkml:trace contextRef="#ctx0" brushRef="#br0" timeOffset="265706.6721">10369 3694 174 0,'0'0'279'0,"0"0"-26"0,5-9-25 16,-5 9-24-16,0 0-22 0,0 0-20 0,0 0-14 0,0 0-5 15,0 0-7-15,-14 31-11 0,11-19 0 0,-2 2-7 16,1 0 1-16,-1 7-7 0,3 0-2 0,-3 3-3 0,-2 5-2 16,5-5 0-16,-4 8-6 0,2-8 0 15,-1 8 3-15,5-9-2 0,-2 9-11 0,2 0-2 16,0-9 5-16,2 3 0 0,-2-1 5 0,0 5-13 0,5-9-7 16,-1 0-4-16,-4 1-5 0,6-3-6 15,-6-6 1-15,5 2-15 0,-1 0 3 0,-2-3 0 16,1 1-5-16,-1-4-5 0,1 0-1 0,2 0-3 15,-4-2-5-15,4 1 1 0,-5-8-15 0,6 13-33 0,-1-8-35 16,-4 3-32-16,-1-8-45 0,8 9-43 0,-8-9-54 16,2 10-36-16,-2-10-100 0,0 0-195 0,12 0-601 15,-12 0 266-15</inkml:trace>
        </inkml:traceGroup>
        <inkml:traceGroup>
          <inkml:annotationXML>
            <emma:emma xmlns:emma="http://www.w3.org/2003/04/emma" version="1.0">
              <emma:interpretation id="{7FBF6903-0138-4A13-86B7-CD37C592C2C5}" emma:medium="tactile" emma:mode="ink">
                <msink:context xmlns:msink="http://schemas.microsoft.com/ink/2010/main" type="inkWord" rotatedBoundingBox="12429,6316 14233,6312 14234,6607 12430,6611"/>
              </emma:interpretation>
            </emma:emma>
          </inkml:annotationXML>
          <inkml:trace contextRef="#ctx0" brushRef="#br0" timeOffset="266189.1741">10930 4193 205 0,'0'0'292'0,"7"-5"-7"16,-7 5-19-16,7-5-18 0,-7 5-22 0,0 0-18 0,6-8-24 15,-6 8-18-15,0 0-11 0,0 0-17 0,0 0-9 16,-18-9-17-16,18 9-7 0,-15-4-6 0,6 2-9 15,-3 0-9-15,12 2-9 0,-19 2-6 0,4-2-6 16,4 0-5-16,11 0-6 0,-20 3-5 0,13-3-4 16,7 0-8-16,-15 5-1 0,15-5-4 0,-9 7 2 15,9-7-5-15,-7 7-4 0,7-7 1 0,-4 8 1 16,4-8-5-16,-3 6 0 0,3-6-2 0,0 0-2 16,0 0 3-16,7 18-7 0,-7-18 9 0,7 8-2 15,2-1-2-15,3-1-1 0,-4 3-4 0,3-5 0 16,1 4 3-16,-2-4-6 0,1 5 4 0,-2-3 2 15,0 0-4-15,4 0 0 0,-4 3 4 0,-1-4-9 0,1 2 0 16,0-1 5-16,-4 0 0 0,4 2 0 16,-7-3-2-16,6 1 1 0,-8-6 2 0,7 10-7 15,-5-5 3-15,-2-5 3 0,5 8-1 0,-5-8 4 0,4 9-2 16,-4-9-2-16,0 0 7 0,-4 11-13 16,4-11 13-16,-9 7 2 0,9-7-5 0,-10 6 4 15,5-2-4-15,5-4-4 0,-16 3 6 0,9 0-12 16,7-3-11-16,-17 2-17 0,17-2-11 0,-12 2-18 0,12-2-20 15,-13-2-34-15,13 2-33 0,0 0-41 0,-14-4-35 16,14 4-44-16,-1-7-220 0,1 7-522 16,0 0 232-16</inkml:trace>
          <inkml:trace contextRef="#ctx0" brushRef="#br0" timeOffset="266539.4056">11230 4177 177 0,'0'0'257'0,"0"0"-24"0,12 5-15 0,-12-5-15 16,4 6-12-16,-4-6-10 0,1 8-5 0,-1-8-5 15,5 14-14-15,-5-6-4 0,3 0-9 0,0 1-4 16,-2 1-10-16,0 1-9 0,3-3-10 0,-1 5-11 16,-1-3-6-16,-2 3-11 0,7-1-5 0,-6-5-7 15,3 3-8-15,-4 0-1 0,2 0-10 0,1-3-3 16,-3 2-11-16,4 0-25 0,-4-9-25 0,4 12-35 15,-4-12-35-15,1 13-34 0,2-9-29 0,-3-4-48 16,0 0-65-16,0 0-178 0,0 0-472 0,0 0 209 16</inkml:trace>
          <inkml:trace contextRef="#ctx0" brushRef="#br0" timeOffset="266759.3018">11530 4183 47 0,'9'7'185'0,"-9"-7"-9"15,12 6-4-15,-7-1-6 0,-3 2-9 0,5-1-10 0,-3 0-6 16,2 4-4-16,-2-3-6 0,-1 1-5 0,1 1-4 16,-3 1-2-16,1 1-8 0,1-1-3 0,-3 1-4 15,0-11-5-15,0 16-3 0,0-8-3 16,0-8-4-16,-5 18-5 0,1-12 1 0,-4 0-1 0,2 0-4 15,-5 3-5-15,-3-3-2 0,4-2-2 0,-6 1-3 16,0-3-8-16,1 0-9 0,0 0-5 0,-2 1 0 16,3-2-11-16,-3-1 2 0,2 2-4 0,2-2-2 15,-1 0-2-15,14 0-6 0,-17-2 1 0,17 2-5 16,-14 0-11-16,14 0-16 0,-13-1-16 0,13 1-22 16,0 0-39-16,0 0-44 0,-15 0-44 0,15 0-58 15,0 0-258-15,0 0-529 0,0 0 233 0</inkml:trace>
          <inkml:trace contextRef="#ctx0" brushRef="#br0" timeOffset="267251.6935">11810 4287 254 0,'0'0'228'0,"0"0"-11"0,7 5-14 0,-7-5-11 16,0 0-13-16,0 13-8 0,0-13-11 0,2 12-9 15,-2-12-5-15,0 10-9 0,0-10-10 0,3 13-9 16,-3-13-10-16,0 14-5 0,1-8-10 0,-1-6-4 16,3 11-9-16,-3-11-10 0,0 0-3 0,0 13-7 15,0-13-5-15,0 0-3 0,0 8-4 0,0-8-3 16,0 0-2-16,0 0-1 0,0 0 1 0,1 10 7 16,-1-10 4-16,0 0-1 0,0 0-4 0,0 0-2 15,0 0-3-15,0 0-7 0,18-16 2 0,-18 16-7 0,10-10-5 16,-3 5-5-16,-2-1 1 0,5 0-4 0,-3-4-4 15,4 1 21-15,-2-4-24 0,4 3-6 0,-1 1 0 16,4-7 1-16,-5 5-4 0,1 2-5 16,2 1 2-16,-2-2 13 0,2-3-18 0,-4 5 3 0,4-2 8 15,-2 4-6-15,-3-1-3 0,1 2-4 0,-3 2 5 16,1 0-4-16,-8 3 17 0,14-4-17 0,-14 4 1 16,10-2 0-16,-10 2-1 0,0 0 5 15,0 0 2-15,17 5 2 0,-15 1 21 0,-2-6-10 0,4 13 12 16,-4-8 12-16,7 4-5 0,-6 1 5 0,4 3 8 15,-1-5 6-15,-4 5 3 0,3-4 0 16,1 0 7-16,-2 0-6 0,2 1-4 0,0 1-9 0,-2-2 1 16,2-1-1-16,-1 0-8 0,1 0-2 0,1 3 2 15,0 0-2-15,2-3-7 0,-1 2-30 0,1-3-37 16,2 0-32-16,-3 3-35 0,0-4-48 0,6 0-52 16,0 1-40-16,-1-5-44 0,5 2-302 0,-5-2-642 15,4 1 284-15</inkml:trace>
          <inkml:trace contextRef="#ctx0" brushRef="#br0" timeOffset="267469.9049">12557 4411 213 0,'0'0'327'0,"6"-2"-12"0,-6 2-14 16,0 0-22-16,0 0-14 0,0 0-13 0,12-2-12 16,-12 2-2-16,0 0-5 0,0 0-7 0,0 0 2 0,0 0-3 15,0 0-1-15,0 0-1 0,0 0 1 16,0 0-3-16,0 0-7 0,0 0-14 0,10-2-12 15,-10 2-18-15,0 0-15 0,0 0-17 0,0 0-12 16,5-6-15-16,-5 6-12 0,0 0-13 0,0 0-35 0,0 0-48 16,0 0-67-16,0 0-82 0,0 0-69 0,0 0-56 15,0 0-76-15,0 0-442 0,0 0-855 16,-28 0 378-16</inkml:trace>
        </inkml:traceGroup>
      </inkml:traceGroup>
    </inkml:traceGroup>
    <inkml:traceGroup>
      <inkml:annotationXML>
        <emma:emma xmlns:emma="http://www.w3.org/2003/04/emma" version="1.0">
          <emma:interpretation id="{1B39DA7C-503D-4012-878E-DDD171144BEE}" emma:medium="tactile" emma:mode="ink">
            <msink:context xmlns:msink="http://schemas.microsoft.com/ink/2010/main" type="paragraph" rotatedBoundingBox="3192,7512 17632,7217 17652,8204 3212,849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E6C513FA-785B-4F31-972D-AEA43063AE35}" emma:medium="tactile" emma:mode="ink">
              <msink:context xmlns:msink="http://schemas.microsoft.com/ink/2010/main" type="line" rotatedBoundingBox="3192,7512 17632,7217 17652,8204 3212,8499"/>
            </emma:interpretation>
          </emma:emma>
        </inkml:annotationXML>
        <inkml:traceGroup>
          <inkml:annotationXML>
            <emma:emma xmlns:emma="http://www.w3.org/2003/04/emma" version="1.0">
              <emma:interpretation id="{53EE186A-44DD-42AD-BB0F-65AA73546DAE}" emma:medium="tactile" emma:mode="ink">
                <msink:context xmlns:msink="http://schemas.microsoft.com/ink/2010/main" type="inkWord" rotatedBoundingBox="3195,7646 3864,7633 3881,8445 3211,8459"/>
              </emma:interpretation>
            </emma:emma>
          </inkml:annotationXML>
          <inkml:trace contextRef="#ctx0" brushRef="#br0" timeOffset="274503.9995">2096 5628 8 0,'0'0'135'16,"0"0"-14"-16,0 0-9 0,0 0-8 0,0 0 5 15,0 0-11-15,0 0-5 0,0 0-8 0,0 0-4 16,0 0-8-16,0 0-6 0,0 0-1 0,0 0-1 16,0 0-2-16,0 0-6 0,0 0 2 0,0 0-1 15,0 0-5-15,0 0 0 0,7-4-2 0,-7 4 2 16,0 0-5-16,0 0 3 0,0 0-8 0,0 0 3 16,0 0-1-16,0 0-1 0,0 0-3 0,0 0-1 15,0 0 1-15,0 0-1 0,4-7-1 0,-4 7-1 16,0 0-3-16,0 0 2 0,0 0-4 0,0 0 2 15,0 0-2-15,0 0-2 0,2-9-1 0,-2 9 2 16,0 0-1-16,0 0 0 0,0 0-1 0,0 0 1 16,0 0-4-16,3-7 3 0,-3 7 1 0,0 0-1 15,0 0-2-15,0 0 6 0,0 0-4 0,0 0-1 16,3-7-1-16,-3 7 5 0,0 0-4 0,0 0-2 16,0 0 4-16,0 0 2 0,0 0-6 0,0 0-1 0,0-11-2 15,0 11 1-15,0 0-2 0,0 0-3 16,0 0 0-16,0 0-1 0,0 0-1 0,-3-14 0 15,3 14-3-15,0 0 1 0,0 0-2 0,0 0 3 16,-5-10-3-16,5 10 3 0,0 0-5 0,0 0 0 0,-2-9 0 16,2 9 3-16,0 0 7 0,0 0-10 0,-3-10 2 15,3 10-1-15,0 0-1 0,0 0-1 16,0 0 1-16,0 0 2 0,-5-11-7 0,5 11 2 16,0 0-1-16,0 0-1 0,-5-6-2 0,5 6 4 0,0 0-2 15,0 0 0-15,-7-6 4 0,7 6-5 0,0 0-4 16,0 0 5-16,0 0-3 0,-6-7 11 15,6 7-13-15,0 0 2 0,0 0-2 0,0 0 1 0,-10-6 0 16,10 6 0-16,0 0 2 0,0 0-4 0,-7-2 4 16,7 2-2-16,0 0 3 0,0 0 9 0,-10-4-13 15,10 4 1-15,0 0-1 0,0 0 1 0,-11-5-2 16,11 5-1-16,0 0 2 0,0 0 3 0,-9-4 1 16,9 4 0-16,0 0-1 0,0 0 7 0,-14-6-11 15,14 6 2-15,0 0-2 0,-13 0-3 0,13 0 1 16,-10 0 1-16,10 0 5 0,0 0-3 0,0 0 1 15,-14 0 1-15,14 0 2 0,0 0-4 0,0 0 3 16,0 0 2-16,-12 0-6 0,12 0 2 0,0 0 1 16,0 0 3-16,0 0 1 0,0 0 2 0,0 0-4 15,-15-2 3-15,15 2 1 0,0 0-1 0,0 0-3 16,-13 0 6-16,13 0-4 0,0 0-4 0,-11 2 1 16,11-2 3-16,0 0-1 0,-10 0-3 0,10 0 0 15,0 0 5-15,0 0-9 0,-14 0 7 0,14 0-1 16,0 0-5-16,-12 3 3 0,12-3-1 0,0 0 2 0,-14 1 0 15,14-1-4-15,0 0 5 0,-8 2-2 16,8-2 3-16,0 0-1 0,-10 4-4 0,10-4-2 16,0 0-1-16,-8 4 8 0,8-4-3 0,0 0-2 15,-10 2-2-15,10-2 3 0,0 0 0 0,0 0 5 16,0 0-10-16,-12 3 4 0,12-3-1 0,0 0 4 0,-9 5 3 16,9-5-5-16,-6 3 7 0,6-3 7 15,0 0-13-15,-12 4 0 0,12-4 3 0,0 0-1 16,-12 5-1-16,12-5 1 0,-7 4 5 0,7-4-2 0,-9 3-2 15,9-3-2-15,-9 5-2 0,9-5 1 0,-9 3 0 16,9-3 1-16,-7 6 1 0,7-6 1 0,0 0 0 16,-10 4 1-16,10-4 7 0,0 0-13 0,-8 8 3 15,8-8-5-15,0 0 3 0,-6 4 1 0,6-4-7 16,0 0 8-16,-9 5-3 0,9-5 1 0,0 0 1 16,0 0 1-16,-7 7-4 0,7-7 1 0,0 0-3 15,-6 3 7-15,6-3 0 0,0 0-3 0,-7 8-1 16,7-8 2-16,-5 5-1 0,5-5-6 0,0 0 22 15,-6 8-16-15,6-8 3 0,0 0-5 0,-7 5 2 16,7-5 0-16,0 0 13 0,-9 8-17 0,9-8 13 16,0 0-9-16,-4 10-4 0,4-10 2 0,-4 6-2 15,4-6 4-15,0 0-5 0,-5 8 4 0,5-8 1 16,-2 8-3-16,2-8 6 0,-4 7 0 0,4-7 2 16,-8 9-3-16,8-9-2 0,-4 8 2 0,4-8-1 15,-5 8-2-15,5-8 1 0,-5 7-2 0,5-7 2 16,-4 9-3-16,4-9 18 0,-3 7-17 0,3-7-2 15,-4 13 1-15,4-13 3 0,-3 8 2 0,3-8 10 16,-3 9-9-16,3-9 11 0,-4 10-14 0,4-10 2 0,-2 7 4 16,2-7-4-16,-6 8 1 0,6-8-6 0,-4 9 1 15,4-9 6-15,0 0-10 0,-2 12 7 0,2-12 1 16,0 0 17-16,-4 12-21 0,4-12 7 16,0 0-2-16,-1 9 0 0,1-9 0 0,0 0-5 0,-2 12 7 15,2-12-10-15,-3 8 21 0,3-8-12 0,0 0-3 16,-2 11-4-16,2-11 3 0,0 0-4 0,-4 10 3 15,4-10-1-15,0 0-5 0,-1 16 7 0,1-16 6 16,-1 6-4-16,1-6 1 0,0 0 1 0,-3 12 2 16,3-12-10-16,-1 9 4 0,1-9 1 0,0 0-2 15,-4 11 7-15,4-11 2 0,0 0-7 0,-1 10 9 16,1-10-7-16,0 0 0 0,-2 10-3 0,2-10 3 16,0 0 0-16,0 0 2 0,0 11-6 0,0-11 6 15,-3 9-1-15,3-9-2 0,0 0-5 0,-2 8 7 16,2-8 0-16,0 0 0 0,0 13-2 0,0-13 3 15,0 0 3-15,0 10-2 0,0-10-3 0,-1 9-1 16,1-9 2-16,0 0 0 0,0 0 0 0,0 12-5 16,0-12-2-16,0 0 4 0,0 0-1 0,1 13 3 15,-1-13 2-15,0 0-1 0,0 11 1 0,0-11-5 16,2 8 5-16,-2-8-6 0,3 7 13 0,-3-7-11 16,3 9 1-16,-3-9 3 0,4 8-9 0,-4-8 5 15,1 8-3-15,-1-8 4 0,4 11-2 0,-4-11 2 16,5 9 1-16,-5-9-3 0,2 6-3 0,-2-6 6 0,5 6-6 15,-5-6 5-15,2 9-4 0,-2-9 4 16,5 6-3-16,-5-6 3 0,0 0 0 0,7 10 3 16,-4-4-10-16,-3-6 6 0,6 11 7 0,-6-11-3 0,6 7-1 15,0-4 3-15,-6-3 0 0,7 11-1 16,-3-9-2-16,-4-2 4 0,8 11-2 0,0-8 2 16,-4 2-1-16,3-1 2 0,0 0 0 0,-7-4 0 0,10 8-6 15,-3-5 0-15,-1 0 6 0,-6-3-1 0,13 6 9 16,-8-2-1-16,-5-4-10 0,13 8 4 0,-8-6-3 15,-5-2-2-15,12 3 0 0,-12-3-1 0,10 8 4 16,-10-8-6-16,10 3 7 0,-4 2-5 16,0-2 5-16,-6-3-6 0,9 5-1 0,-1-2 4 0,-8-3-8 15,12 4-2-15,-12-4 7 0,11 6 1 0,-3-3 7 16,-3 2-7-16,-5-5-8 0,17 5 11 0,-11-3-8 16,-6-2 11-16,16 4-2 0,-8-1-1 0,-2-1 1 15,3 1 6-15,-9-3-8 0,13 3 2 0,-4 1-5 16,-9-4 5-16,14 3 0 0,-7-3-1 0,-7 0 2 15,16 3 1-15,-9-3-11 0,-7 0 8 0,14 3 0 16,-14-3 0-16,12 1 2 0,-12-1-2 0,13 2-3 16,-7 0 3-16,-6-2-4 0,14 2 3 0,-14-2-3 15,8 2-1-15,-8-2 1 0,12 0-1 0,-12 0 1 16,11 0 0-16,-11 0 3 0,0 0 1 0,16 0 1 16,-16 0 0-16,11 1 1 0,-11-1 2 0,12-2 0 15,-12 2 4-15,12 0 3 0,-12 0-3 0,11-1 1 16,-11 1 1-16,13-7 5 0,-13 7-5 0,10-3 3 0,-10 3-1 15,12-5-2-15,-12 5 4 0,10-8-2 0,-6 5 0 16,-4 3-2-16,9-8 3 0,-2 5-2 16,-7 3-2-16,6-5-1 0,-6 5-1 0,9-8-1 15,-9 8 2-15,7-5-4 0,-7 5-3 0,0 0 3 0,8-7-2 16,-8 7 1-16,5-6-3 0,-5 6 4 0,0 0 7 16,6-8-6-16,-6 8-2 0,0 0 1 0,0 0 1 15,0 0 6-15,7-3-3 0,-7 3 1 0,0 0-1 16,0 0 2-16,0 0 2 0,0 0-2 0,0 0 0 15,5-9 1-15,-5 9 2 0,0 0-2 0,0 0 1 16,0 0-3-16,5-4 1 0,-5 4 0 0,0 0 0 16,0 0-1-16,0 0 4 0,0 0-3 0,0 0-3 15,0-13 6-15,0 13-5 0,0 0-2 0,0 0-3 16,0 0-1-16,0 0 1 0,5-8 1 0,-5 8-5 16,0 0 5-16,0 0-6 0,0 0 1 0,0 0-3 15,0 0-2-15,0 0 4 0,0 0-5 0,0 0 4 16,0 0-2-16,0 0 1 0,0 0-3 0,0 0 8 15,-2-15-6-15,2 15-3 0,0 0 1 0,0 0-3 16,0 0 2-16,0 0-3 0,0 0 0 0,0 0 1 0,0 0 1 16,0 0-8-16,0-10-11 0,0 10-19 0,0 0-21 15,0 0-22-15,0 0-32 0,0 0-32 16,0 0-36-16,0 0-39 0,0 0-27 0,0 0-24 16,0 0-33-16,0 0-42 0,0 0-56 0,0 0-323 0,0 0-782 15,0 0 346-15</inkml:trace>
        </inkml:traceGroup>
        <inkml:traceGroup>
          <inkml:annotationXML>
            <emma:emma xmlns:emma="http://www.w3.org/2003/04/emma" version="1.0">
              <emma:interpretation id="{C5EDF3DD-1497-4F5A-B525-63A3F1A0F82E}" emma:medium="tactile" emma:mode="ink">
                <msink:context xmlns:msink="http://schemas.microsoft.com/ink/2010/main" type="inkWord" rotatedBoundingBox="4624,7882 5255,7869 5261,8123 4630,8135"/>
              </emma:interpretation>
            </emma:emma>
          </inkml:annotationXML>
          <inkml:trace contextRef="#ctx0" brushRef="#br0" timeOffset="276181.4845">2981 5724 16 0,'0'0'166'0,"0"0"-17"0,0 0-5 16,0 0-13-16,0 0-8 0,0 0-10 0,0 0-9 16,0 0-5-16,0 0-5 0,0 0-10 0,0 0 6 15,0 0-19-15,0 0-4 0,0 0-7 0,0 0-2 16,0 0-3-16,0 0-3 0,0 0-3 0,0 0-3 15,0 0-4-15,0 0 0 0,0 0 0 0,30 0-1 16,-30 0-6-16,0 0 5 0,0 0 2 16,12 0-5-16,-12 0-6 0,0 0 5 0,0 0-2 0,14 0-3 15,-14 0 3-15,9 0-4 0,-9 0-3 0,10 1 1 16,-10-1-1-16,13 2-7 0,-13-2 0 0,16 1 2 16,-8-1 1-16,-8 0-1 0,16 2-4 0,-4 0-5 15,-2-1 7-15,-10-1-2 0,18 1-5 0,-7-1 4 16,0 3-3-16,0-3 1 0,0 1 2 0,0 0-1 15,0 0-5-15,1-1 4 0,-12 0-3 0,19 3-1 16,-8-3-1-16,-11 0-2 0,19 0 1 0,-9 0 1 16,1 0 2-16,-11 0-5 0,16 0 3 0,-7 0-2 15,-9 0 0-15,16 0-5 0,-7 0 3 0,-9 0-1 0,18 3-1 16,-18-3 2-16,17-3-1 0,-9 3 3 16,-8 0-2-16,12 3-2 0,-12-3 3 0,16 1-3 15,-8-1 0-15,-8 0 1 0,0 0 2 0,14 2-1 0,-14-2 2 16,0 0-2-16,12 0 3 0,-12 0-4 0,10 3 4 15,-10-3-1-15,0 0 2 0,11 0-4 16,-11 0 4-16,8 3-3 0,-8-3 6 0,0 0-5 16,0 0 3-16,0 0 1 0,12 4-1 0,-12-4 2 0,0 0-1 15,0 0 2-15,0 0 0 0,0 0-2 0,13-4 2 16,-13 4-4-16,0 0 2 0,0 0-3 0,0 0 5 16,0 0-7-16,0 0 1 0,0 0 5 15,0 0-5-15,0 0-1 0,0 0-2 0,0 0-9 0,0 0-3 16,0 0-14-16,0 0-17 0,0 0-21 0,0 0-20 15,0 0-26-15,0 0-33 0,0 0-31 0,0 0-66 16,0 0-149-16,0 0-415 0,-35 9 185 0</inkml:trace>
          <inkml:trace contextRef="#ctx0" brushRef="#br0" timeOffset="276891.3496">3074 5925 16 0,'0'0'125'16,"0"0"-7"-16,-6 6-7 0,6-6-11 0,0 0-12 0,0 0-1 15,0 0-5-15,0 0-2 0,0 0-7 16,0 0 1-16,-8 3-3 0,8-3-4 0,0 0 1 0,0 0-6 16,0 0-1-16,0 0-1 0,0 0-4 0,0 0-8 15,0 0-1-15,0 0 1 0,0 0-6 0,0 0-3 16,0 0-1-16,-8 4-4 0,8-4 5 16,0 0 0-16,0 0 6 0,0 0 8 0,0 0 4 0,0 0 4 15,0 0 0-15,0 0-5 0,25 4 10 0,-25-4-3 16,13 3-3-16,-13-3 0 0,14-3 1 0,-4 6-7 15,2-2 1-15,2-1-2 0,-1 1 2 0,0-1-5 16,3-1-1-16,-2 1-2 0,1 0-5 0,1 1 4 16,1 1-5-16,-2-2-1 0,1 0 0 0,0 3 6 15,1-3-9-15,0 0-6 0,0 0 3 0,-3-1-8 16,1-1 4-16,1 2-1 0,-3 2-1 0,1-2-4 16,-4 0 2-16,2 0 0 0,4 0-5 0,-9 0 2 15,7 1-5-15,-14-1 13 0,19 0-14 0,-13 0 1 16,-6 0 0-16,15 1 0 0,-15-1-5 0,15-1 1 15,-15 1 0-15,15 1-2 0,-7-1 0 0,-8 0-5 16,12 2 5-16,-12-2-3 0,11 0 2 0,-11 0-1 16,0 0-4-16,14 2 1 0,-14-2 1 0,0 0-1 15,9 3-1-15,-9-3-1 0,0 0-6 0,11 1 3 16,-11-1 0-16,0 0-3 0,0 0-8 0,9 4-19 16,-9-4-16-16,0 0-24 0,0 0-28 0,0 0-35 0,0 0-48 15,0 0-33-15,0 0-268 0,0 0-519 0,0 0 229 16</inkml:trace>
        </inkml:traceGroup>
        <inkml:traceGroup>
          <inkml:annotationXML>
            <emma:emma xmlns:emma="http://www.w3.org/2003/04/emma" version="1.0">
              <emma:interpretation id="{6F312282-1C0D-44DF-A848-98822A7F520E}" emma:medium="tactile" emma:mode="ink">
                <msink:context xmlns:msink="http://schemas.microsoft.com/ink/2010/main" type="inkWord" rotatedBoundingBox="5942,7456 11279,7347 11294,8102 5958,8211"/>
              </emma:interpretation>
            </emma:emma>
          </inkml:annotationXML>
          <inkml:trace contextRef="#ctx0" brushRef="#br0" timeOffset="278114.6505">4571 5475 92 0,'0'0'187'16,"0"0"-7"-16,0 0-10 0,-6-8-12 0,6 8-6 15,0 0-10-15,0 0-7 0,-8-7-6 0,8 7-6 16,0 0-9-16,-12-3-6 0,12 3 1 0,-7-5-5 0,7 5-6 16,0 0-5-16,-16-2-4 0,16 2-6 0,-13-1-6 15,13 1-5-15,-12 0-2 0,12 0-9 0,-12 0-3 16,12 0-4-16,-15 1-7 0,15-1-2 0,-11 1-6 16,11-1 0-16,-13 6-5 0,6-4-1 0,7-2 0 15,-14 3-2-15,6 2-2 0,2 0 0 0,6-5 0 16,-13 9-6-16,5-4-1 0,1 1 1 0,1 0-3 15,0 0 1-15,-1-3 2 0,1 4-14 0,1 2-1 16,-2-3 5-16,2 0-6 0,0 3 2 0,0-1 0 16,1 1-2-16,1-2 0 0,0 0 3 0,0 1 2 15,0 1 0-15,3-9 0 0,-5 16 1 0,4-8 2 16,0 0 0-16,1-8-1 0,-2 19 5 0,4-9 3 16,-1-2-1-16,0 2 1 0,2-1 3 0,-3-9 11 15,5 17-11-15,0-7 0 0,-1-1 4 0,4 3 1 16,-2-2 3-16,1-2 3 0,0 1-1 0,4 0-8 15,-1 1 6-15,2-4 5 0,-1 1 0 0,2-1-7 16,0 2 7-16,1-2-5 0,1-1 1 0,0 2-5 16,2-3 2-16,0 1-3 0,5-2-2 0,1 3-1 0,-2-2-4 15,2-2 0-15,-1 1-3 0,-6 1 0 16,6-2-3-16,-5 1-1 0,5-2 2 0,-5-1-3 16,-2 1 0-16,7-1-5 0,-4 0 4 0,-1 1-1 15,0-2-6-15,0 1 4 0,1-1 0 0,-1 0 9 0,-2-2-9 16,2 3-5-16,0-3 8 0,-3 0-6 15,-1 0-1-15,2 3-3 0,-3-6-2 0,1 3-1 0,-1 0-8 16,-2 2-6-16,-10 1-4 0,18-5-2 0,-9 3-12 16,-3-1-5-16,-6 3-11 0,12-1-16 0,-12 1-12 15,0 0-17-15,9-4-25 0,-9 4-37 0,0 0-28 16,0 0-25-16,0 0-34 0,0 0-52 16,0 0-164-16,0 0-496 0,-31-8 219 0</inkml:trace>
          <inkml:trace contextRef="#ctx0" brushRef="#br0" timeOffset="278437.0284">4677 5738 2 0,'0'0'213'0,"0"0"-9"15,0 0-1-15,0 0-16 0,4 21-4 0,-4-21-9 16,0 0-7-16,1 16-8 0,0-8-7 0,-1-8-9 16,4 17-7-16,-2-10-4 0,0 1-4 0,-1 2-9 15,-1 1-1-15,2-4-7 0,-2 5-12 0,1 0 2 16,-1-2-8-16,3 2-5 0,-2-3-15 0,0 3-3 16,-1-3-6-16,4 0-5 0,-3-1-2 0,2 2-7 0,0-1 3 15,-2-3-14-15,1 5 1 0,1-4-5 16,1 2-4-16,-4-9-12 0,8 13-10 0,-3-5-27 15,1-2-31-15,1-2-34 0,0 1-31 0,2 3-31 0,1-3-38 16,0-3-49-16,-1 1-217 0,-9-3-484 0,22 1 215 16</inkml:trace>
          <inkml:trace contextRef="#ctx0" brushRef="#br0" timeOffset="279627.3421">5294 5773 73 0,'0'0'242'0,"0"0"-18"0,0 0-26 0,7-5-26 15,-7 5-9-15,0 0-11 0,0 0-13 0,0 0-6 16,0 0-13-16,0 0-8 0,9 12-6 0,-9-12-8 16,0 0-4-16,7 7 1 0,-7-7-3 15,7 7-1-15,-2-3-9 0,-5-4 10 0,13 6-10 0,-5-3-4 16,1-1-8-16,1-1-8 0,2 3 1 0,2-3-12 15,3 0-6-15,-2 2 0 0,2-3-6 0,4 1-3 16,-5-2-3-16,1-2-3 0,0 2 6 0,6-2-14 16,-6 1-2-16,-1-1-1 0,0 0 0 0,1 1 1 15,-3-2-5-15,-1 0-5 0,3-3 2 0,-5 0-1 0,0 2-1 16,-4-2-1-16,2 3-6 0,-3-4 3 16,-2 4-5-16,-4 4 0 0,7-14 0 0,-7 14-3 15,2-13 2-15,-2 4 0 0,0 9-5 0,-6-12 4 16,1 5-2-16,5 7-1 0,-17-13 5 0,10 6-4 0,-5 1-2 15,0 3 4-15,-2-4-5 0,1 4 5 16,-1-2-4-16,-1 1 4 0,-1 2-2 0,2-2 0 16,-2 3 3-16,1-3 0 0,-1 3-2 0,1 1 4 15,2-3 1-15,-1 6-3 0,1-2 2 0,0 1 0 0,1 2 0 16,2 0 0-16,0-2 0 0,2 4 1 0,-2-1 0 16,2 2 1-16,-1-1 0 0,2 2 0 15,-2-1-1-15,6-3 0 0,-5 7 1 0,8-11 1 0,-7 12-1 16,2-6 0-16,3 0 4 0,-2 4 0 0,4-10-2 15,-2 15 3-15,2-6-1 0,0-9 4 0,4 15-5 16,0-9 3-16,1 0 0 0,2-1 8 0,4 3-10 16,0-3 0-16,3 0 0 0,0-1-2 0,-1 3 1 15,3-2-3-15,-1-3 0 0,2-1-1 0,0-1 3 16,-2 0-1-16,2 0 0 0,1 3 2 0,-3-6-3 16,2 1-4-16,0-2 7 0,5-2-5 0,-1-1-7 15,3-1-3-15,-4 0 2 0,1-1-3 0,-4-1 2 16,-3 0-3-16,-2 2-3 0,4-4 4 0,-3 4 1 15,-3-1 4-15,1-2-1 0,0 3 1 0,-3 1 4 16,2-4 4-16,-5 7 3 0,-5 4 1 0,8-9 2 16,-8 9 5-16,9-6 0 0,-9 6 0 0,6-5-4 15,-6 5 3-15,0 0-5 0,7-5-4 0,-7 5-1 16,0 0 2-16,0 0-1 0,0 0-2 0,0 0 1 16,0 20 2-16,0-20-3 0,-2 14 3 0,2-14 5 15,0 18-7-15,-2-10 6 0,2-8 0 0,0 16 0 16,2-7 1-16,-2 1 4 0,2-1 2 0,2 2 3 15,-3-5-4-15,1 3 2 0,2-1 5 0,0-1 1 0,4-2-2 16,-2 1-2-16,1-1 0 0,3-1-6 0,-1 1 0 16,0-3 3-16,0-1-3 0,4 3 3 15,0-4-5-15,1 0 2 0,-1 0 10 0,3-3-12 0,-3 1-1 16,2 0-2-16,2-3 2 0,-4 1-5 16,1-2-2-16,0-1 1 0,6-1 1 0,-2-2-3 0,2-1-2 15,0 3-4-15,-5 0 16 0,-2 0-17 0,1-4 2 16,-1 5 1-16,-2 0 0 0,0 1 4 0,-4 1-2 15,-1 2 1-15,-6 3 11 0,11-7-15 0,-11 7 3 16,7-5 4-16,-7 5-16 0,0 0 1 0,0 0-2 16,0 0 3-16,0 0 7 0,0 0-4 0,12 12-2 15,-10-6 6-15,-2-6 2 0,-2 13-1 0,2-13 5 16,-3 15 2-16,3-4-9 0,0-11 10 0,-4 19-3 16,4-13 1-16,0-6 2 0,0 18-1 0,0-11 4 15,0-7-6-15,0 11 4 0,0-11-2 16,2 9 3-16,-2-9 0 0,0 0 1 0,0 12 5 0,0-12-2 15,4 6 4-15,-4-6 3 0,0 0-2 0,0 0 1 16,15 0 5-16,-15 0-5 0,0 0 5 0,19-6-10 16,-12 3 2-16,3-3 16 0,2 0-15 0,-1-2-9 15,2 0 1-15,4-3 3 0,1-2-8 0,-1 2 2 16,2-5-1-16,0 1-3 0,-1 0 4 0,1 0 1 16,0 1-2-16,-3 0 2 0,1 0-11 0,-2 1 2 15,-2 5 3-15,-4 0 4 0,3 0-3 0,-5 2-1 16,-1 1 0-16,0 0 0 0,-6 5-3 0,12-5-4 0,-12 5 3 15,9-2-3-15,-9 2-1 0,0 0 0 0,11 8 6 16,-8 1-3-16,-3-9 1 0,8 13 4 0,-2-3 0 16,1 2 2-16,-2-1 3 0,2 1-8 0,3 2 5 15,-1 4 1-15,2 1 4 0,-2-7-5 16,-1 7-20-16,6-4-26 0,-6-2-24 0,5 4-50 16,-2-5-46-16,-3 0-68 0,1-3-79 0,-4 1-265 15,2-5-622-15,2-2 275 0</inkml:trace>
          <inkml:trace contextRef="#ctx0" brushRef="#br0" timeOffset="281447.5166">6835 5689 199 0,'0'0'255'0,"0"0"-20"15,0 0-19-15,0 0-20 0,0 0-17 0,0 0-12 16,0 0-15-16,0 0-10 0,0 0-10 0,0 0-10 0,39 0-9 15,-25 0-9-15,3 2-8 0,4 0-5 0,3 3-7 16,0 1-8-16,3-3-6 0,7 3-8 0,-8-3-16 16,9 0-4-16,2 0-5 0,-1 2 1 0,-1-2-6 0,0 1-4 15,0 0-3-15,-8-3-1 0,8 0-6 16,-8 2 0-16,-3-3-2 0,0 0 0 0,2-3 0 16,-2 3-3-16,-5 0 0 0,-2-1 0 0,0-1 3 15,-1-2-2-15,-2 1-3 0,-1 0-3 0,-2-4 3 16,-2 3-2-16,2 1 0 0,-6 0 0 0,1-3-3 0,-1-1 4 15,-5 7-6-15,8-12 6 0,-4 4-2 0,-1 1-3 16,-3 7-1-16,0-17-2 0,2 11-1 0,-2 6 0 16,-5-18-1-16,0 11 4 0,5 7-6 0,-7-14 4 15,-2 8 1-15,4 1-2 0,-4 0-2 0,-4-3 1 16,-1 4 1-16,2-1 2 0,-4 1-5 0,-1 1 5 16,0 3-4-16,0 0 6 0,-6 1-6 0,2 1 6 15,1 2-1-15,3 1 0 0,0-1-4 0,-4 4 8 16,6-6-3-16,-2 5-1 0,3 0 1 0,0 1 0 15,2 0-1-15,2 2 2 0,1 3 2 0,0-7-5 16,4 2 2-16,-2 0 4 0,5-1-1 0,2-7 0 16,-6 13-2-16,4-5 0 0,2-8 4 0,2 14 1 15,-2-14 7-15,8 11-4 0,-1-5-3 0,2-1 2 16,2 0-2-16,-3 0-1 0,9-5 1 0,-6 4-2 16,6 1 0-16,-1-4 1 0,2 1-2 0,-1-1-2 15,-1-2 0-15,1 1-3 0,0-2 2 0,-3 1-1 16,9-5 5-16,-7 3-2 0,1-3 0 0,-1 1-5 15,-1-2 1-15,1-2 0 0,-1 4 2 0,-4-1 0 0,3-4 0 16,-3 4-4-16,0-4 0 0,-3 5 2 0,1-1 2 16,-2-1-2-16,0 3-3 0,-7 4 2 15,9-8-1-15,-3 6-4 0,-6 2 4 0,0 0-4 0,9-5-1 16,-9 5-1-16,0 0 2 0,0 0-1 0,0 0 1 16,14 8 2-16,-14-8 4 0,1 9-2 15,-1-9 11-15,7 12-9 0,-5-6-1 0,1 2 4 16,1-1-3-16,1 2 1 0,0-3 1 0,0 3 3 0,-1-3-1 15,4 0 0-15,-3 3 2 0,4-3 5 0,1 0-6 16,2 0-2-16,0-1 4 0,2 1-5 0,0-2 3 16,0 0-1-16,2 1 2 0,-3-4-3 0,2-1 0 15,-1 3-1-15,-2-3-5 0,5-3 0 0,-3 2-5 16,0-3-1-16,0 2 0 0,-6-3 2 0,5 1-2 16,-1-5-1-16,2 1 4 0,-3 1-1 0,-2 0-6 15,4-2 2-15,-4-2-1 0,3 2 1 0,-2-3-1 16,-1 2 4-16,0-1-3 0,-3 5-1 0,3 0 4 15,-6 0 4-15,7 2 2 0,-10 4 10 0,5-9-9 16,-5 9-8-16,6-6 1 0,-6 6 1 0,0 0 0 16,0 0 5-16,0 0-3 0,0 0 3 0,0 0 0 15,0 0 2-15,8 16 13 0,-8-16-13 0,0 14 2 16,0-14 4-16,-1 15-1 0,1-5 4 0,0-10-4 16,0 15 3-16,0-8 5 0,1 1 4 0,-1-8-3 15,2 15 0-15,0-9-2 0,-2-6-2 0,5 13 4 16,-2-6 0-16,-3-7-1 0,3 7-4 0,-3-7 3 15,6 8-1-15,-6-8 1 0,7 5-3 0,-7-5 2 16,12 0-1-16,-4 3 1 0,-8-3-2 0,0 0-1 16,20-4-1-16,-9 2-1 0,-11 2 4 0,16-11-7 0,-4 4 2 15,-2 0-5-15,-1 1-5 0,3-2-10 0,0-3 5 16,-1 0-7-16,5-1 0 0,-2-3-1 0,3 2 9 16,-3-2-8-16,3 2-2 0,-3-1 18 0,-5 2-17 15,4 1 6-15,-4 2-2 0,-1 1-1 0,-2 3 3 16,3-1 2-16,-2 0 1 0,-1 3-1 15,-6 3 4-15,8-6-3 0,-8 6 5 0,0 0-2 0,12-3-5 16,-12 3 5-16,0 0 8 0,9 6 3 0,-9-6-2 16,7 12 4-16,-4-6 3 0,-2 2 2 0,4-1 6 15,-2 0 0-15,-3 4-1 0,5 1 6 0,-1-3-4 16,-1 4 5-16,2-1 3 0,-1-1-1 0,1-1-2 16,-3 2 0-16,3-1-8 0,-1-4-8 0,2 2 11 15,-4-3-2-15,3 3-3 0,-1-5 0 0,-4-4-1 16,8 13-2-16,-6-7-11 0,4 1-17 0,-6-7-22 15,5 7-24-15,-5-7-24 0,6 7-26 0,-6-7-25 16,4 4-33-16,-4-4-30 0,10 3-26 0,-10-3-51 16,0 0-215-16,12-9-529 0,-12 9 235 0</inkml:trace>
          <inkml:trace contextRef="#ctx0" brushRef="#br0" timeOffset="280286.0978">7063 5248 216 0,'0'0'203'0,"0"0"-14"16,-7-6-18-16,7 6-1 0,0 0-5 15,0 0-12-15,0 0-1 0,-13 21-3 0,8-13-6 0,-2 1-4 16,2 1-7-16,0 5-2 0,-2-4-4 0,6 3-2 16,-3 3-8-16,2 1 1 0,-4 4-7 0,5-3-1 15,1 1-3-15,0 3-8 0,0-2-5 0,1-2 0 16,1 2-5-16,-2 0-5 0,4 0-3 0,-2-2-6 16,1 4-1-16,-1-7-7 0,2-2-6 0,1 5-6 15,-2-4 1-15,2-2-4 0,-4 2-6 0,5 0-3 16,-1-3 0-16,1 0-8 0,-1 1-4 0,-1-4 3 15,1 4-7-15,-2-5 8 0,3 3-7 0,-2-3 2 0,1-1-20 16,2 1-8-16,-6-3-26 0,-1-5-30 0,7 13-27 16,-5-8-31-16,-2-5-37 15,4 9-39-15,-4-9-32 0,1 7-41 0,-1-7-263 0,0 0-567 0,0 0 252 16</inkml:trace>
          <inkml:trace contextRef="#ctx0" brushRef="#br0" timeOffset="281778.8193">8758 5552 76 0,'0'0'247'0,"9"-10"-21"0,-9 10-21 0,0 0-16 16,0 0-5-16,0 0-16 0,11 10-5 0,-11-10-11 16,3 13-6-16,-3-13-8 0,2 14-7 15,-2-5-11-15,0 1-4 0,3 2-13 0,0 0-8 0,-3 0-7 16,0 2-11-16,0-3 0 0,2 1-15 0,1 1-3 16,-3 0-4-16,1-3-6 0,-1-1-8 15,0 2-26-15,3-1-27 0,-1-4-24 0,-2-6-35 16,0 13-27-16,0-13-35 0,3 10-27 0,-3-10-82 0,7 4-130 15,-7-4-403-15,12 3 178 0</inkml:trace>
          <inkml:trace contextRef="#ctx0" brushRef="#br0" timeOffset="282049.6033">9052 5653 31 0,'9'-3'225'0,"-9"3"-13"16,0 0-7-16,0 0-17 0,0 0-4 0,3 18-7 15,-3-18-10-15,2 9-13 0,-2-9-3 0,0 14-7 16,0-14-11-16,-2 15-9 0,4-9-4 0,-2-6-7 16,0 13-2-16,0-13-16 0,0 13-8 0,0-13 0 15,3 8-5-15,-3-8-3 0,1 7-3 0,-1-7-9 16,0 0 0-16,5 11-4 0,-5-11-4 0,0 0-4 16,11 3-3-16,-11-3-1 0,9 0-12 0,-9 0 1 15,0 0-1-15,16-3-7 0,-8-2-2 0,-8 5-5 16,18-12-6-16,-7 8 2 0,-2-5 1 0,2 0-7 15,2 0 0-15,4-2-2 0,-5 1 1 0,2 0 7 16,0 1-14-16,-2 1 1 0,2-1 0 0,-1 3-2 0,-2 0 3 16,1-1-1-16,-4 1 3 0,1 6-2 0,1-5 4 15,-1 4-1-15,-9 1 2 0,17 1-2 0,-8 4 7 16,4-2 4-16,-2 2 1 0,1 2-2 16,-2 2 1-16,2 1 0 0,5 4 0 0,-6-4-3 0,6 4-5 15,-3 2 6-15,1 1-6 0,1-1-2 16,4 2 4-16,-3 0 0 0,-1-2-45 0,1 2-47 15,0 0-55-15,-5 0-87 0,2-4-124 0,-4-4-211 0,-1-1-596 16,-1 2 265-16</inkml:trace>
        </inkml:traceGroup>
        <inkml:traceGroup>
          <inkml:annotationXML>
            <emma:emma xmlns:emma="http://www.w3.org/2003/04/emma" version="1.0">
              <emma:interpretation id="{D288B4EF-6426-49ED-96BD-0B8A7CBDF8B7}" emma:medium="tactile" emma:mode="ink">
                <msink:context xmlns:msink="http://schemas.microsoft.com/ink/2010/main" type="inkWord" rotatedBoundingBox="12070,7395 17633,7281 17652,8204 12089,8318"/>
              </emma:interpretation>
            </emma:emma>
          </inkml:annotationXML>
          <inkml:trace contextRef="#ctx0" brushRef="#br0" timeOffset="282939.2779">10430 5404 66 0,'0'0'232'0,"6"-8"-11"16,-6 8-6-16,8-9-6 0,-8 9-5 0,6-9-3 16,-6 9-3-16,8-6-9 0,-8 6-7 0,7-4-7 15,-7 4-9-15,0 0-21 0,0 0-15 0,0 0-14 16,0 0-17-16,0 0-5 0,0 0-10 0,0 0-3 15,7 12-6-15,-7-12-6 0,3 18 3 0,-3-5-6 0,3 0 6 16,-6 1 2-16,6 0-7 0,-6 4 3 16,3 1-7-16,0-4 8 0,3 6-4 0,-3-2-1 0,0-4 4 15,0 1-9-15,0-2-1 0,0 1 3 16,2 2-11-16,1-4 4 0,-3 0-3 0,0-2-8 0,1 1-3 16,-1-3-2-16,3 1-2 0,-3-1-3 0,0-9-3 15,2 15-10-15,3-8 3 0,-5-7 5 0,4 14-4 16,-1-5-1-16,2-3-15 0,0 0-24 0,2 1-33 15,-2-3-31-15,1 3-34 0,2-3-34 0,0-1-41 16,-2 0-54-16,6-1-52 0,-12-2-292 0,22-2-633 16,-8 2 280-16</inkml:trace>
          <inkml:trace contextRef="#ctx0" brushRef="#br0" timeOffset="284467.975">10927 5604 54 0,'0'0'288'16,"3"-7"-18"-16,-3 7-14 0,0 0-21 0,0 0-15 15,0 0-28-15,0 0-16 0,0 0-13 0,-22-5-7 16,10 5-9-16,-2 2-8 0,0 1-12 0,-2 1-3 0,-1 0-6 16,-6 4-2-16,4-2-12 0,-2 0-2 0,4 1-12 15,-2-1-18-15,2 3-2 0,0-3-10 16,6 2 0-16,-2 1-7 0,1 0-8 0,3 1 1 15,-1-2-8-15,1 1-3 0,1-2-2 0,4 0-4 0,-1 1 3 16,2 1-5-16,3-9-6 0,0 15 4 0,0-15 2 16,3 14-4-16,3-7-3 0,2-1 5 15,4 0-7-15,2-2-5 0,0 3 4 0,3-2-1 0,5-2-2 16,0 0-2-16,0 0-1 0,-2 1 2 0,2-3-4 16,4 0-3-16,-6-1 7 0,4-1-6 0,-1 0 2 15,3-4-1-15,-1 3 1 0,1-4-7 0,-2 1 2 16,-1 0 1-16,-1 1-2 0,-2 0-5 0,-4 1 3 15,1-2 2-15,0 4 0 0,-5-5 3 0,2 5 9 16,-4 0-16-16,2-1 1 0,-3 0-3 0,-9 2 3 16,17-2 0-16,-10 1-4 0,-7 1 0 0,15 0 0 15,-15 0-4-15,11 0 6 0,-11 0 1 0,14 1 0 16,-3 1-4-16,-11-2 5 0,18 2 16 0,-5 1-20 16,1-2 4-16,0 1 0 0,0 2-3 0,6-1 0 15,-3-1 3-15,4-1 0 0,-1-1 2 0,3 0 2 16,-1 0 0-16,-3 0-2 0,2 3 0 0,-4-6-1 15,0 3 0-15,-3-1-3 0,0-1 6 0,-1-1 1 16,-1-3 2-16,-3 4-2 0,-2 0-3 0,2-3 0 16,-1-1 1-16,-1-4 3 0,-2 7-4 0,-5 3-1 15,8-15-1-15,-5 6 2 0,-3 3 9 0,0 6-12 0,0-18-10 16,-1 10 7-16,1 8-2 0,-10-15-2 16,1 5 5-16,1 1 0 0,-4 6-2 0,-1-4-2 15,-1 1 4-15,0 4 1 0,-3-2-5 0,0-1 4 16,2 3-1-16,-2 0-1 0,-1 0-5 0,1 4 3 15,1-2 4-15,-1 2-2 0,4 0 1 0,0 0 12 16,-4 5-10-16,6-5 1 0,3 4 5 0,-4 1-10 16,4-1-5-16,2-1 11 0,1 1-5 0,5-6 0 0,-12 10 1 15,10-2 2-15,-2-1-4 0,4-7 6 0,-2 15 1 16,2-15-2-16,2 12 1 0,-2-12 5 0,6 11-1 16,3-5-4-16,-4 0 6 0,10-2-3 0,-3 5 1 15,4-6 2-15,3 2-3 0,3-1 4 16,0 0-10-16,-1-2 2 0,-2 2 7 0,5-3-5 0,-3-1 6 15,-4 0-6-15,5-2 3 0,-5-3 4 0,2 3-10 16,-2 0 7-16,5-6-3 0,-6 4 0 0,3-5 1 16,-2 3 2-16,-3-3-7 0,3-3 7 0,0 7-4 15,-5-2 0-15,3-2 4 0,-9 5-5 0,4-1 12 16,-3-1-10-16,-1 2-1 0,-6 4 4 0,11-7-4 16,-11 7 12-16,7-4-11 0,-7 4-4 0,7-4 4 15,-7 4-6-15,0 0-5 0,0 0 7 0,0 0-1 16,9 15 7-16,-9-15-2 0,1 10-2 0,-1-10 3 15,4 12 2-15,-4-4 0 0,0-8 0 0,5 10-1 0,-2-1 0 16,-3-9 3-16,5 15 3 0,-2-9 4 16,0 1-7-16,5 0 5 0,-1-1-4 0,2 1-6 15,1-1 12-15,3-2-5 0,0 1-3 0,4 0 5 16,-1-2-5-16,1 1 3 0,0-3-1 0,0 0 0 0,0 1-8 16,-1-4 3-16,1 1 0 0,6-2-6 0,1-2 3 15,-8 0 2-15,-1 0 0 0,1 2-6 16,0-7 0-16,3 2 6 0,-4-1-6 0,-1 2-3 15,-3-1 8-15,4 2-6 0,-6-2 2 0,1 0 3 0,-4 5 1 16,1 0-2-16,-7 3-4 0,11-5 2 0,-11 5 7 16,8-4-17-16,-8 4 6 0,0 0-7 0,0 0 9 15,0 0-2-15,7 15 14 0,-7-7-9 16,0-8 1-16,0 16 4 0,2-4 9 0,-2 0-1 16,0 4 2-16,0 2-5 0,0-2 14 0,3 1-11 0,1 4 1 15,-2-6-1-15,1 6-3 0,-1-3 7 0,1-3 3 16,2 6 0-16,-1-8-1 0,1 4 2 0,-2-2-1 15,2-1-3-15,0 1 6 0,2-2-2 0,-2 0-2 16,0-1-9-16,-1-2 7 0,0-2 4 0,1-1-4 16,0 1-1-16,-5-1 4 0,0-7-3 0,6 12-6 15,-6-12 2-15,4 9 9 0,-4-9-3 0,0 0 3 16,3 6-2-16,-3-6-2 0,0 0 4 0,0 0 8 16,0 0-8-16,0 0 1 0,0 0 1 0,0 0-2 15,0 0 1-15,0 0-11 0,0 0 1 0,0 0 1 16,2-30-3-16,-2 18-2 0,0 12-2 15,-2-19 1-15,2 9-15 0,0-4-8 0,-1-6-10 0,-1-1-12 16,2-1-4-16,-2-2-5 0,0-1-6 0,-1-5-2 16,0-3-1-16,-3 2 13 0,2 2 0 0,4 3 2 15,-4-6 5-15,4 1 8 0,0-1-4 0,2 1 5 16,-2 6 2-16,2 5-1 0,2-3 6 0,-2 1-1 16,5 3 9-16,-4-2-2 0,1 6 1 0,1 0 2 15,3 1 15-15,-1-1-16 0,-1 4 6 0,3 0-6 0,-1 2 4 16,1 0-2-16,-1 3 4 0,2-2 0 15,2 1-5-15,-6 5-3 0,7-2 11 0,3 1-1 16,-5 3-5-16,2-1 4 0,1 2 2 0,-14-1-2 0,24 3 1 16,-17 0 2-16,2-1 1 0,-1 1-1 0,-1 2-1 15,-1 1 3-15,-1 2 2 0,-1-2 5 0,-1 4-2 16,-1 0 1-16,1 1 1 0,-5 2 4 0,-1-2 6 16,0 1-1-16,-2-1 5 0,-2 0-5 0,1 2 2 15,-3-6 0-15,2 2 10 0,-3 3-1 0,2-1-1 16,-3-4-2-16,-1 2-4 0,1 0-4 0,0-4-1 15,1 2 0-15,1-1-1 0,-2 0 4 0,1 0-11 16,4 0-19-16,-5 0-25 0,6-6-26 0,5 0-24 16,-13 8-32-16,7-6-34 0,6-2-29 0,-9 5-30 15,9-5-40-15,0 0-274 0,0 0-572 0,0 0 254 16</inkml:trace>
          <inkml:trace contextRef="#ctx0" brushRef="#br0" timeOffset="285104.911">12811 5580 95 0,'0'0'221'0,"0"0"-7"0,6 7-9 0,-6-7-5 16,8 7-13-16,-8-7 5 0,8 8-8 0,-3-5-11 16,3 2-3-16,1 0-15 0,-1-1-11 0,1-1-11 0,2-1-10 15,2 2-11-15,0 2-12 0,1-6-5 0,-1 3-8 16,3-2-3-16,-2-1-10 0,1 2-6 15,0-2-5-15,1-3-4 0,0 3-7 0,-1-3-8 0,0 1 1 16,-1-2-5-16,-3-1-4 0,1-1-3 0,0 0 0 16,-1-1-7-16,-2 0 1 0,2 2 0 15,-5-6-10-15,-1 4 2 0,-1 0-2 0,-1-1-5 16,-3 8-1-16,4-17 2 0,-4 9-5 0,0 8 0 0,-9-14-2 16,0 7-4-16,-3-2 2 0,-2 7-1 0,2-3-2 15,-5 1 3-15,-2 3-4 0,1-2-3 0,-5 3 2 16,1 0 0-16,-2 4-1 0,6 0 0 15,-2 1 8-15,3 0-8 0,3 2 0 0,-2-1 2 0,3 2-1 16,-1-2 1-16,5 4-3 0,-1-2 0 0,-2 1 2 16,8-2 2-16,-2 2-3 0,-1 1 5 0,3-3 0 15,3 0-1-15,1-7 0 0,0 15 1 0,0-15 3 16,4 16 15-16,1-14-11 0,2 6-2 0,2-2 7 16,4-1-13-16,-4 3-1 0,5-5 6 0,-1 1-3 15,0-2 1-15,2-2 1 0,-2 0 2 0,3-1-5 16,0 1 2-16,2-5-4 0,-3 2 4 0,0-2 1 15,7-3-2-15,-8 0-1 0,7 2 4 0,1-6-4 16,-3 1-1-16,3 2-4 0,0 1 2 0,-9 1 1 16,3-1 1-16,-3-2-1 0,-1 6 2 0,0 0 4 15,-3 0 0-15,-2 2 3 0,-7 2-4 0,10-5-1 16,-10 5-5-16,9-3 1 0,-9 3 1 0,0 0 0 16,0 0-1-16,10 10 2 0,-10-10 2 0,4 14 1 15,-4-6 4-15,0 5 0 0,0-4 5 0,-2 3-5 16,2-1-6-16,-3-1 6 0,2 5 1 0,-2-3-2 0,2 1 13 15,0-3-17-15,-3 1 3 0,4 1-6 16,-2-3 6-16,1 2 0 0,1-11-5 0,-3 16-11 16,2-10-18-16,1-6-18 0,0 0-22 0,1 15-21 15,-1-15-22-15,4 9-33 0,-4-9-32 0,8 7-33 0,-8-7-50 16,18-1-215-16,-7 1-511 0,3-4 226 0</inkml:trace>
          <inkml:trace contextRef="#ctx0" brushRef="#br0" timeOffset="285540.1957">13625 5456 55 0,'0'0'248'16,"-15"-6"-19"-16,8 3-14 0,7 3-19 0,-13-4-19 15,13 4-22-15,-12-2-9 0,12 2-15 0,0 0-11 16,-19 2-11-16,19-2-10 0,-13 7-8 0,10-4-12 15,3-3-4-15,-9 9-5 0,4-4-2 0,5-5-5 16,-3 12-8-16,3-12 3 0,-2 14-4 0,2-14-2 16,2 13 2-16,0-5-1 0,-2-8-3 0,5 14 5 15,0-3-2-15,1 0-2 0,1-4-5 0,1 3 5 16,1 2-7-16,-2-3-3 0,4 0 2 0,-1-1-2 16,-2 2-1-16,1-2 1 0,-1 3-7 0,1-2 15 15,-2 1-17-15,0-4 0 0,-1 0-3 0,-2 0 2 16,1 2-6-16,-2-2 4 0,2 0 1 0,-5-6-6 15,4 13 2-15,-4-13 3 0,1 9-2 0,-1-9 2 16,0 0-2-16,-2 14 2 0,2-14 6 0,-8 6-4 16,8-6 2-16,-13 5-4 0,5-4-2 0,8-1-2 0,-15 4-4 15,7-4 13-15,-2 0-18 0,10 0-8 0,-16 0-10 16,16 0-12-16,-11 3-17 0,11-3-20 16,0 0-21-16,-13 0-30 0,13 0-31 0,0 0-26 15,0 0-30-15,0 0-31 0,0 0-39 0,0 0-195 16,0 0-490-16,19-21 217 0</inkml:trace>
          <inkml:trace contextRef="#ctx0" brushRef="#br0" timeOffset="285753.5199">13912 5581 166 0,'8'-4'316'0,"-8"4"-33"16,0 0-18-16,0 0-36 0,11-2-24 15,-11 2-20-15,0 0-10 0,0 0-12 0,1 17-8 0,-1-17-5 16,2 10-3-16,-2-2-4 0,0-8-5 0,0 15-3 15,0-6 13-15,0-9-23 0,0 19-10 0,2-8-5 16,-2-1-9-16,0 1-2 0,0-3-16 0,0 4-7 16,4-1-5-16,-3-3-4 0,0 6-4 0,-1-6-9 15,0-8-3-15,1 16-3 0,-1-16-15 0,3 13-13 16,-3-13-31-16,1 12-43 0,-1-12-33 0,0 9-43 16,0-9-46-16,2 8-62 0,-2-8-333 0,0 0-618 15,0 0 273-15</inkml:trace>
          <inkml:trace contextRef="#ctx0" brushRef="#br0" timeOffset="285936.0326">14086 5299 284 0,'3'-6'286'0,"-3"6"-24"15,6-13-25-15,-4 7-25 0,-2 6-21 0,5-11-22 16,-5 11-22-16,2-9-29 0,-2 9-28 0,0 0-38 15,0 0-32-15,0 0-33 0,0 0-34 0,0 0-50 16,0 0-89-16,0 0-102 0,-12-6-311 0,12 6 137 16</inkml:trace>
          <inkml:trace contextRef="#ctx0" brushRef="#br0" timeOffset="287593.3753">14299 5632 61 0,'0'0'243'0,"0"0"-2"0,-8-7-15 15,8 7-10-15,0 0-10 0,0 0-17 0,0 0-8 16,0 0-13-16,0 0-8 0,0 0-17 0,0 0-11 16,0 0-11-16,0 0 6 0,0 0-22 0,0 0-14 15,35-1-5-15,-35 1-4 0,22 4-11 0,-6-4-6 16,-1 1-6-16,7-1 1 0,2 0-8 0,-1 3-6 16,1-1-5-16,3-2-1 0,0 0-1 15,-1 0-7-15,1 0 0 0,0 0-8 0,5 0 0 0,-5 0 0 16,-2-5-3-16,1 1-4 0,-3 2 3 0,-1 0-7 15,-5-3 4-15,1 4-2 0,-1-4-6 0,-3-1 4 16,1-1 0-16,-3 2-4 0,-1-3-4 0,-3-1 5 16,1 5-4-16,-4-2 0 0,1 0 2 0,0 0-3 15,-6 6 2-15,5-11-4 0,-5 11 1 0,0-11-3 16,0 11-3-16,-8-11-1 0,2 5 3 0,6 6-2 16,-17-10 1-16,6 8-2 0,-4-3 6 0,0-3-3 15,-3 5 2-15,-3 0-4 0,6-1 2 0,-7 0-5 16,6 3 7-16,-1-1 6 0,3 1 1 0,0 1-14 15,0 1 2-15,0 1 0 0,1-1-1 0,2 1 0 16,2 2 1-16,0-2 0 0,2 4 1 0,-2 0 2 16,3 1 0-16,0-3 2 0,1 3 7 0,5-7-3 15,-3 16 1-15,1-6 6 0,2-10 5 0,5 17 2 0,0-6 9 16,4 2 12-16,3-1-1 0,2 3 5 16,4-3-1-16,1 1 2 0,1-3 3 0,3 1 3 15,-1-3 0-15,2 2 4 0,3-2-8 0,1-3-2 16,-3 0-10-16,-1 1 0 0,-1 0-1 0,-1-2 0 0,0-2-6 15,-3 3-2-15,-2-1-4 0,-2-4 14 16,2 3-24-16,-3 0-8 0,1-1-21 0,-2-2-32 0,-3 0-24 16,1 1-33-16,0 1-34 0,-11-2-46 15,15 0-47-15,-15 0-54 0,17-5-278 0,-8 3-611 0,-2-2 270 16</inkml:trace>
          <inkml:trace contextRef="#ctx0" brushRef="#br0" timeOffset="287003.8623">14429 5281 94 0,'0'0'240'0,"5"-6"-6"0,-5 6-4 0,3-8-12 16,-3 8-7-16,4-7-11 0,-4 7-13 0,0 0-12 16,1-12-6-16,-1 12-7 0,0 0-11 0,0 0-7 15,0 0-7-15,1-9-6 0,-1 9-9 0,0 0-10 16,0 0-5-16,0 0-12 0,0 0-13 0,0 0-6 15,0 0-12-15,0 0-9 0,0 0-7 0,0 0-2 16,0 0-9-16,0 0-1 0,0 0 1 0,0 0-6 0,0 0-4 16,-2 32 4-16,0-19 2 0,2-13-2 0,-4 18 3 15,1-4 2-15,1 0-2 0,2-2-1 0,0 2-2 16,0-1 3-16,2 1-2 0,-2 0 7 16,0 1 2-16,0-1-3 0,2 1-9 0,-1 1 9 15,-1-1-3-15,2 2 10 0,0-2 0 0,1 0 5 16,1-3-16-16,-2 7 1 0,2-7-5 0,0 1 6 0,-3 4-8 15,2-7 3-15,1 4-3 0,0-2-3 0,-3 0 2 16,2-2-2-16,1 1 3 0,-1-2-6 0,-1 0-2 16,0 1 4-16,1-2-3 0,-2 1-1 15,3-2 2-15,-1 2 0 0,0-1-4 0,-3-8-7 0,6 16 2 16,-4-10-2-16,2 2 4 0,-1-2-1 0,-3-6 3 16,7 14-7-16,-3-11 0 0,0 3 1 0,-4-6 1 15,8 12-7-15,-4-6-18 0,-4-6-18 0,8 7-35 16,-8-7-35-16,9 8-38 0,-9-8-47 0,5 8-42 15,-5-8-35-15,5 4-70 0,-5-4-269 0,0 0-653 16,0 0 289-16</inkml:trace>
          <inkml:trace contextRef="#ctx0" brushRef="#br0" timeOffset="288163.5095">15480 5430 224 0,'0'0'245'0,"-9"-6"-17"16,9 6-15-16,-9-4-15 0,9 4-11 0,-15-6-11 15,15 6-13-15,-16 0-11 0,7 0-13 0,9 0-7 16,-21 0-13-16,10 0-10 0,0 2-13 0,-1-1-8 16,0 4-7-16,2-3-7 0,10-2-10 0,-16 5-3 15,7-4-6-15,3 4-4 0,6-5-9 0,-12 6-1 16,7-1-6-16,5-5 1 0,-8 7-7 0,8-7 2 15,0 0-3-15,-5 13-3 0,5-13 1 0,1 9 1 16,-1-9-1-16,8 11-3 0,0-8 6 0,1 6 0 0,1-3 0 16,0 3-1-16,1-2-2 0,2-1 0 0,0 1 2 15,-2 1 2-15,1 1 1 0,2-4 0 0,-5 5 0 16,3-4-6-16,2 2 3 0,-1 0-1 16,-2-1 11-16,1-3-18 0,-4 3 1 0,-1-1-4 0,0 0-1 15,1-1 2-15,-3 1 0 0,1 0-4 0,1-2 9 16,-7-4-12-16,9 10-2 0,-7-5 2 0,-2-5-2 15,8 8 1-15,-8-8-5 0,3 7 1 0,-3-7 2 16,0 0-4-16,0 0 11 0,0 0-6 0,0 0 3 16,-13 12-1-16,13-12 3 0,-16 5 0 0,9-4-3 15,7-1-8-15,-22 0 2 0,11 0 2 0,0 0-4 16,11 0 3-16,-21 0 1 0,7-2-1 16,6 0-3-16,8 2-5 0,-14-2-10 0,14 2-18 0,0 0-2 15,-16-1-25-15,16 1-15 0,-10-2-30 0,10 2-44 16,0 0-40-16,0 0-42 0,0 0-71 0,-6-7-175 15,6 7-513-15,0 0 227 0</inkml:trace>
          <inkml:trace contextRef="#ctx0" brushRef="#br0" timeOffset="288574.9729">15849 5514 270 0,'0'0'323'0,"6"-8"-22"15,-6 8-23 1,0 0-30-16,0 0-30 0,0 0-15 0,0 0-23 0,0 0-16 0,0 0-10 0,0 0-14 0,0 0-1 0,0 0-11 16,6 25-2-16,-3-17 7 0,-2-3-12 0,0 6 2 0,1-1 1 15,0-4 11-15,1 7-6 0,1 0-4 0,-1-5-12 16,1 3 1-16,2-3-2 0,-3 2 2 15,0-1 5-15,2 1-15 0,0-2-10 0,-1-1 3 16,3 1-12-16,-5 0-7 0,3-3 2 0,-5-5-7 0,9 12-9 16,-3-7-11-16,-4 1-1 0,-2-6-3 0,9 8 0 15,-4-3-13-15,-5-5-1 0,7 8-1 16,-7-8-4-16,6 6-14 0,-6-6-20 0,0 0-18 0,5 7-25 16,-5-7-35-16,0 0-20 0,7 6-21 0,-7-6-6 15,0 0-43-15,0 0-46 0,0 0-51 16,0 0-26-16,0 0-86 0,8-18-206 0,-4 11-635 0,-3-4 281 15</inkml:trace>
          <inkml:trace contextRef="#ctx0" brushRef="#br0" timeOffset="288732.6186">15992 5226 112 0,'-2'-12'375'0,"0"-2"-6"16,2 1-11-16,-2 2 9 0,2 11-26 15,0-16-19-15,0 16-23 0,-1-11-26 0,1 11-23 0,0-10-20 16,0 10-28-16,0 0-24 0,0 0-22 0,0-15-22 16,0 15-18-16,0 0-14 0,0 0-40 0,0 0-45 15,0 0-48-15,0 0-31 0,0 0-59 0,0 0-60 16,0 0-81-16,-6 36-339 0,-2-27-652 0,4-3 289 16</inkml:trace>
        </inkml:traceGroup>
      </inkml:traceGroup>
    </inkml:traceGroup>
    <inkml:traceGroup>
      <inkml:annotationXML>
        <emma:emma xmlns:emma="http://www.w3.org/2003/04/emma" version="1.0">
          <emma:interpretation id="{F1E53B3E-1DBD-4DD6-A060-9D613E870508}" emma:medium="tactile" emma:mode="ink">
            <msink:context xmlns:msink="http://schemas.microsoft.com/ink/2010/main" type="paragraph" rotatedBoundingBox="3289,9138 22560,8538 22597,9739 3327,1033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5D3CAA3-16CB-4EE4-A94D-D6604FE0B56E}" emma:medium="tactile" emma:mode="ink">
              <msink:context xmlns:msink="http://schemas.microsoft.com/ink/2010/main" type="line" rotatedBoundingBox="3289,9138 22560,8538 22597,9739 3327,10339"/>
            </emma:interpretation>
          </emma:emma>
        </inkml:annotationXML>
        <inkml:traceGroup>
          <inkml:annotationXML>
            <emma:emma xmlns:emma="http://www.w3.org/2003/04/emma" version="1.0">
              <emma:interpretation id="{011945B4-2136-4030-8EC3-FC528A01EAA5}" emma:medium="tactile" emma:mode="ink">
                <msink:context xmlns:msink="http://schemas.microsoft.com/ink/2010/main" type="inkWord" rotatedBoundingBox="3299,9449 4139,9423 4157,10029 3318,10055"/>
              </emma:interpretation>
            </emma:emma>
          </inkml:annotationXML>
          <inkml:trace contextRef="#ctx0" brushRef="#br0" timeOffset="310011.3756">1711 7333 37 0,'0'0'115'0,"0"0"-1"0,0 0-5 16,0 0-6-16,0 0-6 0,0 0-8 0,0 0-2 15,0 0-2-15,0 0-2 0,-5-9-5 0,5 9 2 16,0 0-4-16,0 0-2 0,0 0-4 0,0 0-2 16,0 0 1-16,0 0 0 0,0 0-5 0,0 0 2 15,0 0-5-15,0 0-3 0,0 0 1 0,0 0 2 16,0 0-3-16,1-12-2 0,-1 12-1 0,0 0-4 16,0 0-3-16,0 0 1 0,0 0-4 0,0 0 0 0,0 0-1 15,0 0-2-15,0 0-2 0,0 0 2 0,0 0 2 16,0 0-1-16,0 0-4 0,0 0 3 0,-1-11-1 15,1 11-2-15,0 0 1 0,0 0-2 0,0 0 4 16,0 0-6-16,0 0-1 0,0 0 4 0,0 0-3 16,0 0-2-16,0 0 0 0,0 0-5 0,0 0 2 15,0 0-1-15,0 0-3 0,0 0 0 0,0 0 1 16,0 0-3-16,0 0 1 0,0 0-3 0,0 0-2 16,0 0-1-16,0 0 0 0,0 0-6 0,0 0 1 15,0 0 1-15,0 0-8 0,0 0 0 0,0 0-1 16,0 0-2-16,0 0-1 0,0 0 1 0,0 0 1 15,0 0-5-15,0 0 1 0,0 0-2 0,0 0 8 16,0 0-8-16,0 0 5 0,0 0 1 0,0 0-3 16,0 0 2-16,0 0-5 0,0 0 3 0,13 22 0 15,-13-22 2-15,0 0-1 0,1 12 1 0,-1-12 1 16,0 0-3-16,0 8 2 0,0-8-2 0,0 0 4 16,0 0 0-16,0 13-3 0,0-13 0 0,0 0 2 15,-1 14 0-15,1-14 0 0,-2 11-3 0,2-11 5 16,-1 10-2-16,1-10-12 0,0 11 2 0,0-11 1 15,-4 10-2-15,4-10 6 0,-4 11 0 0,4-11 10 0,-1 9-12 16,1-9 6-16,-1 12 1 0,1-12-1 0,-2 10-2 16,2-10 0-16,-2 11-1 0,2-11 6 0,-3 10-3 15,3-10 4-15,-2 9-1 0,2-9-1 16,0 0-1-16,-3 11 0 0,3-11-3 0,-1 7 3 0,1-7 0 16,0 0 0-16,-4 12 0 0,4-12 1 0,0 0-1 15,-1 9 11-15,1-9-9 0,0 0-2 16,-3 13-1-16,3-13 6 0,0 8-4 0,0-8 0 0,0 0 3 15,3 14-3-15,-3-14 1 0,0 0 3 0,0 12-5 16,0-12 0-16,0 0 2 0,0 13 0 0,0-13-1 16,0 0-1-16,-3 10 2 0,3-10-3 0,0 0 2 15,0 12 1-15,0-12 0 0,0 0-3 0,-1 9 4 16,1-9-8-16,0 0 8 0,1 12-5 0,-1-12 2 16,0 0 0-16,0 9 0 0,0-9 14 0,0 0-14 15,0 0 1-15,0 12-4 0,0-12 13 0,0 9-11 16,0-9-1-16,0 0 2 0,0 12-4 0,0-12 10 15,0 9-6-15,0-9 2 0,0 0-5 0,-1 16 6 16,1-16-2-16,-2 9 3 0,2-9-3 0,-1 12-3 16,1-12 1-16,0 0 1 0,0 14 1 0,0-14-1 0,0 0 0 15,0 12 1-15,0-12 2 0,-4 6-5 16,4-6-2-16,0 0 1 0,0 11 2 0,0-11 2 16,0 0-1-16,-1 13-1 0,1-13 1 0,0 0 0 0,-3 8 2 15,3-8 3-15,0 0-15 0,0 0 6 0,0 16 7 16,0-16-5-16,0 0 3 0,0 8-3 0,0-8-1 15,0 0 0-15,-1 11 0 0,1-11 4 16,0 0 2-16,0 0-2 0,0 13-3 0,0-13-3 0,0 0 0 16,1 10 0-16,-1-10 5 0,0 8-3 0,0-8 0 15,0 0 6-15,3 11-3 0,-3-11 0 0,0 0-2 16,3 9-3-16,-3-9 7 0,0 0-6 0,3 7 4 16,-3-7-3-16,0 0 8 0,3 9-12 0,-3-9 4 15,0 0 1-15,0 0-4 0,0 0 0 0,0 0 4 16,0 0 2-16,0 11-6 0,0-11 1 0,0 0-2 15,0 0 3-15,0 0-1 0,5 6 6 0,-5-6-5 16,0 0-4-16,0 0 2 0,0 0 8 0,0 0-1 16,0 0-4-16,0 0-7 0,0 0 12 0,0 0-3 15,0 0 1-15,0 0-1 0,0 0 5 0,0 0 4 0,0 0-20 16,0 0-24-16,0 0-16 0,0 0-30 16,0 0-41-16,0 0-36 0,0 0-34 0,0 0-43 15,5-27-68-15,-5 27-235 0,4-15-576 0,-4 7 255 0</inkml:trace>
          <inkml:trace contextRef="#ctx0" brushRef="#br0" timeOffset="310863.334">1815 7362 79 0,'0'0'155'16,"0"0"-10"-16,0 0-11 0,0 0-1 0,0 0-6 15,0 0-5-15,0 0-9 0,0 0-9 0,0 0-7 16,0 0 0-16,0 0-9 0,-11-5 2 0,11 5-5 16,0 0-1-16,0 0 0 0,0 0-1 0,0 0-6 0,0 0-2 15,0 0 0-15,0 0-5 0,0 0-2 16,0 0-9-16,0 0-3 0,0 0-8 0,0 0-3 16,0 0-6-16,0 0-2 0,0 0 2 0,0 0-4 15,0 0 1-15,0 0 0 0,0 0 1 0,0 0 1 16,22 20 0-16,-17-16-1 0,-5-4 0 0,6 12-1 0,0-6 0 15,-1 3-1-15,1 2 2 0,2-3 1 16,-3 0 1-16,3 3-4 0,1-3 4 0,1 3-2 16,-2-2-1-16,2 4 1 0,-2-5-3 0,2 2 2 0,1 1 0 15,-2-1-4-15,1 1 4 0,0-5-7 0,2 4-1 16,0-1 3-16,-2-1-2 0,3 0 1 0,-2 1-3 16,1-1-3-16,0 1 3 0,-1-2-2 0,1 0-2 15,0 1 0-15,-1-1 2 0,1-1-7 0,-2 2 7 16,3 1 0-16,-1-3-4 0,-1 1-1 0,1 1 1 15,2-2-2-15,-2 2-4 0,-1-3 3 16,0 1-5-16,-2 2 4 0,5-1 1 0,-5-1 12 0,0 0-16 16,1-1 3-16,-1-1-7 0,2 4 7 0,-5-4-7 15,3 1 2-15,-1-1-5 0,1 2 10 0,0-1-7 16,3-1 6-16,-3-1-1 0,1 2 3 0,-1-1-6 16,0-1 4-16,-1 0 1 0,1 0-14 0,-1 0 7 15,1 0 0-15,-2 0-6 0,1-2 7 0,1 3-4 16,-9-4 8-16,12 3-8 0,-2-2-7 0,-10-1 5 15,12 3 5-15,-12-3-4 0,8 2-2 0,-8-2 5 16,0 0-6-16,12 1-3 0,-12-1 1 0,0 0-7 0,0 0-1 16,10 1-18-16,-10-1 0 0,0 0-42 15,0 0-23-15,0 0-22 0,0 0-28 0,6-10-24 0,-6 10-24 16,1-11-54-16,-1 11-31 0,4-13-217 16,-3 5-530-16,-1 8 235 0</inkml:trace>
          <inkml:trace contextRef="#ctx0" brushRef="#br0" timeOffset="311567.226">2382 7336 80 0,'0'0'153'0,"0"0"-7"0,-4-8-8 0,4 8-8 16,0 0-2-16,0 0-13 0,-1-14 11 15,1 14-7-15,0 0-7 0,-2-12-5 0,2 12 0 0,0 0-5 16,0 0-4-16,0-14-6 0,0 14-3 0,0 0-4 15,0 0-5-15,2-10-3 0,-2 10-3 0,0 0-6 16,0 0-2-16,0 0-4 0,1-9 1 0,-1 9-7 16,0 0-3-16,0 0-4 0,0 0-2 0,0 0-9 15,0 0-1-15,0 0-5 0,0 0-3 0,0 0-3 16,0 0-5-16,0 0 0 0,0 0-6 0,0 0 1 16,0 0 2-16,0 0-3 0,0 0-2 0,0 0 1 15,0 0 3-15,-10 27-3 0,10-27 2 0,-1 16 0 0,0-10-1 16,1-6 3-16,0 17-2 0,0-8 3 15,0-9 4-15,1 15-1 0,0-3 2 0,-1-5-1 0,4 6 6 16,-3-2-4-16,1-1 8 0,0-2-8 16,1 1-6-16,1 4 8 0,-3-2-4 0,4 1-1 0,-1-2 6 15,-1 3-2-15,0-1-8 0,0-1 6 0,0 1-2 16,-1 1-1-16,1-2 11 0,-2 1-12 0,0 3 1 16,3-5 9-16,-3-1-10 0,1-1-4 15,2 5-2-15,-2-1 3 0,1-3 0 0,-2 0-2 0,0 0 3 16,2-2 0-16,-3-7-1 0,3 17 1 0,-2-11 2 15,1 3-3-15,-2-9-1 0,6 12 1 0,-5-3 0 16,-1-9 4-16,2 12-8 0,2-6 2 0,-4-6 8 16,5 10-10-16,-1-5-3 0,-4-5 3 0,2 10-2 15,-2-10-4-15,5 9 4 0,-5-9 0 0,0 0-6 16,2 11-5-16,-2-11 9 0,3 6 0 0,-3-6-4 16,0 0 0-16,3 7 2 0,-3-7-2 0,0 0 13 15,5 9-12-15,-5-9-3 0,0 0 3 0,1 7-5 16,-1-7 3-16,0 0 0 0,4 8-1 0,-4-8-17 15,0 0-19-15,5 6-25 0,-5-6-22 0,0 0-34 16,0 0-35-16,0 0-40 0,0 0-61 0,0 0-283 16,0 0-576-16,0 0 255 0</inkml:trace>
        </inkml:traceGroup>
        <inkml:traceGroup>
          <inkml:annotationXML>
            <emma:emma xmlns:emma="http://www.w3.org/2003/04/emma" version="1.0">
              <emma:interpretation id="{1F17823F-D09D-4C92-96D6-44A710A624E9}" emma:medium="tactile" emma:mode="ink">
                <msink:context xmlns:msink="http://schemas.microsoft.com/ink/2010/main" type="inkWord" rotatedBoundingBox="4796,9609 5466,9589 5473,9814 4804,9834"/>
              </emma:interpretation>
            </emma:emma>
          </inkml:annotationXML>
          <inkml:trace contextRef="#ctx0" brushRef="#br0" timeOffset="312201.4179">3153 7452 143 0,'0'0'197'0,"0"0"-10"0,0 0-11 15,0 0-9-15,0 0-7 0,0 0-6 0,0 0-4 16,43 0-8-16,-29 0-6 0,0 1-6 0,6-1-6 16,0 1-5-16,-3-2-6 0,6 2-8 0,-1-1-7 15,2 0-4-15,-1 0-7 0,3-1 2 0,-2 5-7 16,-5-4-4-16,5-3-2 0,-2 3-9 0,1 0 10 15,-1-2-13-15,0 3-6 0,-8-1-1 0,3 0-3 0,-2-1-1 16,1 1-5-16,-3 0-7 0,0-2 1 16,-2 2-5-16,-11 0 1 0,23 0-1 0,-12 0-6 15,-11 0-4-15,17 0 3 0,-17 0 0 0,15 0-8 16,-8-2-1-16,-7 2 0 0,0 0-4 0,16 0-1 0,-16 0-3 16,0 0-4-16,9 2 2 0,-9-2-6 0,0 0 4 15,0 0-4-15,11 2-1 0,-11-2 4 0,0 0-5 16,0 0 2-16,0 0-11 0,0 0-8 0,0 0-8 15,0 0-14-15,0 0-13 0,0 0-19 0,0 0-21 16,0 0-25-16,0 0-23 0,0 0-31 16,-24 16-24-16,24-16-40 0,-15 1-208 0,6-1-477 0,9 0 210 15</inkml:trace>
          <inkml:trace contextRef="#ctx0" brushRef="#br0" timeOffset="312608.9779">3342 7639 22 0,'0'0'199'0,"0"0"1"15,0 0-6-15,8 11-3 0,-8-11 2 0,0 0-5 16,12 3-12-16,-12-3-2 0,15 1-9 0,-5 1-7 15,3-2-8-15,4-2-10 0,-3 2-7 0,8-1-6 16,-4 0-9-16,4 1-4 0,1-2-10 0,-2 0-2 16,3 1-9-16,-2 1-6 0,-1-1-7 0,3 1 0 15,-8-2-8-15,3-1-5 0,-5 3-8 0,2-1-2 16,1 1-8-16,-3 1-5 0,-2 2-6 0,3-6 3 16,-7 6-7-16,-8-3-1 0,19-3 5 0,-19 3-16 15,17 0-7-15,-17 0 0 0,9 0-1 0,-9 0-6 16,10 3-15-16,-10-3-16 0,8 4-22 0,-8-4-25 0,0 0-19 15,8 8-24-15,-8-8-34 0,0 0-33 0,0 0-23 16,0 0-68-16,0 0-170 0,0 0-478 0,0 0 211 16</inkml:trace>
        </inkml:traceGroup>
        <inkml:traceGroup>
          <inkml:annotationXML>
            <emma:emma xmlns:emma="http://www.w3.org/2003/04/emma" version="1.0">
              <emma:interpretation id="{C23D9E30-AE52-42A4-A459-F5384D51FE82}" emma:medium="tactile" emma:mode="ink">
                <msink:context xmlns:msink="http://schemas.microsoft.com/ink/2010/main" type="inkWord" rotatedBoundingBox="6014,9144 10399,9007 10421,9702 6036,9838"/>
              </emma:interpretation>
            </emma:emma>
          </inkml:annotationXML>
          <inkml:trace contextRef="#ctx0" brushRef="#br0" timeOffset="313391.3862">4683 7131 181 0,'0'0'224'0,"0"0"-21"0,0 0-18 16,0 0-18-16,0 0-16 0,0 0-13 0,0 0-4 0,0 0-11 15,0 0-2-15,-9 24-6 0,6-16-3 0,1 3-7 16,-3 2-5-16,-1-1-5 0,2-2-3 16,-1 2-3-16,-1 0-1 0,4 3-8 0,-2-3-3 15,1 2-3-15,-1-1-6 0,-1 1-2 0,4-1-1 16,0 1-5-16,-2-1-4 0,2 0-5 0,0-1-4 0,1 0 0 15,-4 0-6-15,4 0 0 0,0-12-4 0,-2 17-5 16,2-9 3-16,2 3-6 0,-2-11 1 0,2 15-7 16,1-7-2-16,-3-8 0 0,4 14 9 0,-3-5-14 15,-1-9 2-15,5 11-1 0,-2-4-6 0,1 0-11 16,-4-7-15-16,7 8-19 0,-4-2-21 0,-3-6-21 16,6 9-16-16,-6-9-21 0,6 4-22 0,-6-4-21 15,0 0-31-15,0 0-44 0,0 0-173 0,0 0-438 0,13-13 195 16</inkml:trace>
          <inkml:trace contextRef="#ctx0" brushRef="#br0" timeOffset="314123.6699">4402 7112 140 0,'0'0'178'0,"-9"-8"-7"0,9 8-9 16,-7-7-3-16,7 7-9 0,-7-7-10 0,7 7-5 15,0 0-6-15,0 0-11 0,-5-6-6 0,5 6-6 16,0 0-10-16,0 0-4 0,0 0-10 0,0 0-8 16,0 0-4-16,0 0 0 0,0 0-5 0,0 0 0 15,27-3-3-15,-27 3-3 0,23 7-3 0,-9-1 2 16,0-2-6-16,8 4-2 0,0 1-3 15,-1 0-4-15,2 3-5 0,3-3 2 0,-2 0-7 0,4 0 6 16,5 5-8-16,-1-1-4 0,-6 0-3 0,-2-5-1 16,10 7-3-16,-10-4 1 0,5 5-2 0,-5-6-3 15,-1 2 3-15,0 0-6 0,-2-2-1 0,3 2 1 0,-3 2-1 16,-2-4-3-16,3 2-1 0,-2 2 1 16,0-3-3-16,-2 0 2 0,0 0-2 0,-2-1 0 15,2 0-2-15,-5 1-2 0,1-5 2 0,-2 4 6 0,1-1-8 16,-3 0 2-16,0-1 1 0,-3 0-3 0,-1-3-1 15,-1 1 0-15,2-1 1 0,-3 1 3 0,-4-6-4 16,4 13 3-16,-4-13-1 0,0 13 3 16,0-13 0-16,-7 14-3 0,2-8 4 0,-1-3-3 0,-6 4 4 15,0-1-1-15,-2 0 0 0,-3 0 1 0,-5-1-3 16,0-1-1-16,0 1-1 0,-1-4 2 16,0 4-3-16,0-4 2 0,-4 0 1 0,3 3-3 0,1-4 0 15,0 0 1-15,0 0 0 0,-1 0 1 0,2 0-1 16,-1 0-1-16,2-2-3 0,5 2 3 0,-1 0-1 15,1 0 3-15,4-2-3 0,1 1 0 0,11 1-3 16,-17 0 3-16,17 0 0 0,-14-1 1 0,14 1-4 16,0 0-3-16,-15 1-3 0,15-1-7 0,0 0-9 15,0 0-12-15,0 0-12 0,0 0-14 0,0 0-20 16,0 0-36-16,0 0-12 0,0 0-25 0,0 0-27 16,0 0-234-16,38-7-448 0,-23 4 198 0</inkml:trace>
          <inkml:trace contextRef="#ctx0" brushRef="#br0" timeOffset="314345.4709">5360 7425 66 0,'0'0'245'0,"0"0"-13"0,0 0-18 16,0 0-25-16,0 0-15 0,0 0-19 0,0 0-14 0,0 0-7 16,10 9-6-16,-10-9-4 0,0 0-6 0,2 12-2 15,-2-12-6-15,0 13-5 0,0-13 0 0,2 10-6 16,-2-1-9-16,0-9-5 0,2 14-6 16,-2-6-4-16,2 0-6 0,-2-8-8 0,3 13-2 0,-3-13-10 15,1 11-1-15,0-2-4 0,3-3-8 0,-4-6 3 16,3 11-4-16,-3-11-4 0,5 11-1 0,-2-6-4 15,-3-5-9-15,3 10-12 0,-3-10-19 0,4 6-16 16,-4-6-13-16,0 0-16 0,7 5-20 0,-7-5-21 16,0 0-14-16,0 0-18 0,15-4-15 15,-15 4-20-15,13-12-37 0,-3 4-170 0,-3 0-406 0,1-2 180 16</inkml:trace>
          <inkml:trace contextRef="#ctx0" brushRef="#br0" timeOffset="314701.454">5635 7392 70 0,'0'0'162'0,"0"0"-5"0,0 0-7 0,12 7-11 15,-12-7-1-15,4 8-6 0,-4-8-5 0,2 11-5 16,-2-11-8-16,3 11-7 0,-2-5-5 0,-1-6 5 0,1 13-8 16,-1-13-1-16,0 13-3 0,2-6-2 15,-2-7-5-15,0 14-1 0,0-14-5 0,0 13 1 16,0-3-11-16,0-10-2 0,0 10-5 0,0-10 0 15,-2 15-10-15,2-15-5 0,-1 12 1 0,1-12 1 16,-4 11-3-16,2-6 1 0,2-5-5 0,-6 12 5 16,3-5-5-16,3-7 2 0,-11 7-3 0,7-4-2 15,4-3-3-15,-14 8-1 0,6-4-3 0,-1-2-1 0,2 2-3 16,7-4-9-16,-18 1 2 0,3 3 2 0,6-2-8 16,-1-2 5-16,10 0-4 0,-21 2-3 0,14-2-2 15,7 0 2-15,-18 0-3 0,8 0-1 16,10 0-1-16,-14 0-1 0,14 0 0 0,-15-4-3 15,8 0-10-15,7 4-12 0,-13-6-20 0,7 1-18 0,-2 0-20 16,2-2-28-16,-2-2-26 0,3 3-26 0,-2-5-35 16,2-2-47-16,-4 1-206 0,7 1-476 0,-2-2 212 15</inkml:trace>
          <inkml:trace contextRef="#ctx0" brushRef="#br0" timeOffset="315148.9358">5470 7015 137 0,'-1'-12'265'0,"1"12"-17"0,0 0-14 0,0-12-15 15,0 12-19-15,0 0-11 0,-2-10-16 0,2 10-17 16,0 0-16-16,0 0-12 0,0 0-13 0,0 0-11 15,0 0-12-15,0 0-10 0,-5-8-9 0,5 8-10 16,0 0-1-16,0 0-11 0,0 0 4 0,0 0-10 16,0 0-9-16,0 0-3 0,-22 7-1 0,22-7-4 0,0 0-4 15,0 0-1-15,-6 6-1 0,6-6-5 16,0 0 2-16,0 0-1 0,0 0-1 0,0 0 2 16,0 0 1-16,0 0 0 0,0 0-3 0,0 0 2 15,0 0-2-15,0 0-3 0,0 0 0 0,0 0 0 0,0 0-1 16,-2-18 0-16,2 18-5 0,0 0-4 0,0 0-7 15,0 0-10-15,6-15-19 0,-6 15-22 0,0 0-39 16,0 0-39-16,0 0-22 0,0 0-45 0,0 0-237 16,12 0-471-16,-12 0 208 0</inkml:trace>
          <inkml:trace contextRef="#ctx0" brushRef="#br0" timeOffset="315496.4445">5802 7033 208 0,'0'0'212'0,"0"0"-23"15,0 0-19-15,0 0-16 0,0 0-18 0,0 0-11 16,0 0-2-16,0 0-7 0,0 0-5 0,0 0 0 16,5 30-11-16,-4-20 9 0,2 5-3 0,-2 0-6 15,0-2 3-15,3 8-4 0,-1-6-4 0,2 2 1 16,0 4-5-16,-1 0-5 0,-1 0 0 0,2-6-5 16,0 5-2-16,0-3-5 0,2 2-2 0,-2 2 10 15,0-1-22-15,0-2 1 0,-1-2-5 0,0-3-8 16,0 1-2-16,0 0-1 0,-1-2-1 0,3 1-6 15,-5-5-2-15,0 5 0 0,2-5-2 0,-1 0-6 16,-2-8 0-16,4 14 6 0,-3-7-12 0,-1-7-3 0,4 13 2 16,-2-7-5-16,-2-6 7 0,1 11-13 0,-1-11-14 15,4 9-20-15,-4-9-25 0,4 6-23 0,-4-6-25 16,0 0-24-16,0 0-34 0,7 6-40 16,-7-6-27-16,0 0-258 0,19-10-520 0,-13 5 230 15</inkml:trace>
          <inkml:trace contextRef="#ctx0" brushRef="#br0" timeOffset="315847.4487">6141 7402 209 0,'6'-6'230'0,"-6"6"-7"16,0 0-15-16,0 0-12 0,0 0-16 0,0 0-14 0,0 0-13 15,0 0-14-15,0 0-8 0,0 0-7 0,0 0-12 16,0 0-7-16,0 0-7 0,-31 12-3 0,20-6-12 15,1 0 1-15,-2 0-5 0,1 2-2 0,3-3-5 16,-2 2-1-16,-1-1-6 0,1 2-5 0,2-3-4 16,2 1-1-16,-1 2-7 0,2 0 2 0,0-3-2 15,0 2-7-15,1-1-6 0,4-6 6 0,-8 10-14 16,4-4 4-16,4-6-6 0,-4 14 4 0,4-14-2 0,0 0 6 16,3 12 4-16,-3-12 1 0,6 9-2 15,3-7-1-15,-1 2-1 0,1-1-3 0,4 1 0 16,3-2-5-16,-2 1-3 0,-1-3-2 0,4 3-4 0,-1-2 5 15,0 0-2-15,2-1-4 0,-3-1-7 0,2 0-1 16,-1-2-3-16,-1-1-26 0,2 2-22 16,-2-3-21-16,-2 1-23 0,0 1-21 0,3-4-23 15,-5 1-36-15,0 0-25 0,-2-2-37 0,1-1-251 0,-1-1-518 16,0 0 230-16</inkml:trace>
          <inkml:trace contextRef="#ctx0" brushRef="#br0" timeOffset="316188.6839">6473 7067 132 0,'0'0'249'16,"0"0"-13"-16,1-11-20 0,-1 11-21 0,0 0-19 16,0 0-17-16,0 0-19 0,0 0-11 0,0 0-2 15,0 0-6-15,0 0 0 0,0 0-3 0,3 30-4 16,-3-18-3-16,1 3-3 0,1-1-2 0,-1 4 0 15,4 0 4-15,-2 3 5 0,1 0-20 0,1-2 6 16,0 0-5-16,4 2-1 0,-5-5-6 0,4 3 4 16,-1-1 0-16,0-2-4 0,3 1-11 0,-5-2-3 15,3 1 0-15,-2-4-7 0,2 2 11 16,-1-1-26-16,0-1-2 0,4 0-2 0,-6-2-5 0,1 3-3 16,-2-1 9-16,3-2-13 0,-2 0-5 0,-3-4-5 15,2 3 2-15,1-1-3 0,-2 0-7 0,2-1-19 16,-5-7-25-16,7 10-20 0,-3-4-19 0,-4-6-22 15,5 10-26-15,-5-10-20 0,2 7-37 0,-2-7-54 16,9 4-24-16,-9-4-43 0,0 0-224 0,18-9-556 16,-11 3 247-16</inkml:trace>
          <inkml:trace contextRef="#ctx0" brushRef="#br0" timeOffset="317456.2077">6858 7418 4 0,'0'0'249'15,"-10"-5"-16"-15,10 5-12 0,0 0-8 0,-18 0-18 16,18 0-12-16,-17 5-13 0,9-3-7 16,-4 3-17-16,2-3-10 0,1 5-7 0,-3-1-10 0,1 0-11 15,3 1-8-15,-1 3-10 0,3-4-6 0,0 3-9 16,0-3-4-16,5 0-4 0,1-6-4 0,-5 15-5 16,5-15-2-16,0 12-5 0,0-12 6 0,6 15-11 15,-1-6-5-15,5-3-2 0,2 0-2 0,4-1-6 16,4 1 6-16,-3-1-9 0,6 0 0 0,2 0 3 15,-5-1-14-15,5-3 4 0,0 2-6 0,-2-1-1 16,1-4-1-16,0 0 0 0,-1 1-3 0,0-5-1 16,0 2 2-16,-1-2-2 0,-2-3-1 0,3 3-3 15,-9 2 5-15,0-2-2 0,0 0 9 0,-1 1-14 16,-2 2 1-16,-4-3-2 0,1 4 1 0,-8 2 5 16,13-5 0-16,-13 5 0 0,9-5 1 0,-9 5-3 15,0 0-1-15,12-1-1 0,-12 1 1 0,0 0-6 16,0 0 2-16,0 0-1 0,0 0 12 0,0 0-10 15,14 4-1-15,-14-4-2 0,0 0 1 0,5 8 0 16,-5-8 5-16,5 4-1 0,-5-4-1 0,9 6 2 0,0-2 5 16,-1-2-5-16,4 1-3 0,-2-1 5 15,6-1-3-15,-3 2-1 0,3-3 3 0,2 2-2 16,2 0 1-16,4-2-1 0,-3 0 1 0,0-2-1 0,2 0-1 16,-6 2 0-16,-1-4-1 0,-1-1 4 15,1 3 2-15,1-4-5 0,-5-1 3 0,1 1 1 16,1-2-7-16,-5 1 3 0,0-1 0 0,1-2-2 0,-3 1 10 15,1-1-11-15,-5 4-2 0,0-5 1 0,-3 11 4 16,5-16-10-16,-5 9 6 0,0 7 1 0,-6-17-4 16,1 11 1-16,-1 0 0 0,-1 1 1 0,-4-3-3 15,1 2 4-15,-4 1-1 0,1-1 2 0,-3 4-3 16,1-2 0-16,-2 1-1 0,3 2 0 0,-4-1 0 16,1 2 1-16,0 0-1 0,3 0 1 0,-1 0 7 15,0 2-10-15,4 1 2 0,-4-2 2 0,1 3-2 16,3 1-1-16,3-2-1 0,-1 2-1 0,1-1 2 15,2 1-2-15,6-5 15 0,-11 10-14 0,6-2 3 16,0-4 1-16,1 5 1 0,4-9-3 0,-5 10 6 16,2-3 1-16,3-7-2 0,3 14 3 0,-3-14-4 15,5 15 8-15,2-10-4 0,0 1 2 0,0 1 4 16,7-1-4-16,-1-3-1 0,1 1 5 0,3-2-5 16,0 3 3-16,-1-1-3 0,3 1 1 0,-3-4 0 15,0 2-1-15,2-3-1 0,-1 0 1 0,0-3 1 0,-1 2 5 16,1 0-4-16,-3 0-6 0,0-2 2 15,2-2 0-15,1 0 2 0,0-3-1 0,-2 0-2 16,-2 0-2-16,-3 2 0 0,2-2 3 0,0 1 2 0,-5 1-2 16,2 1-3-16,-2 0 6 0,-2 0-8 0,-5 5 0 15,10-9 1-15,-5 7 2 0,-5 2 1 16,0 0 0-16,8-7-5 0,-8 7 0 0,0 0-7 16,7-4 4-16,-7 4-2 0,0 0 3 0,0 0-2 0,0 0 2 15,0 0 2-15,0 0-3 0,13 13 0 0,-13-13 4 16,5 9 2-16,0-3 0 0,-1-1-1 0,-4-5 7 15,8 10-1-15,-3-3 2 0,0-1 10 0,0-1-12 16,1 0 2-16,1 0 1 0,1-1 1 0,-1-2 1 16,5 3 1-16,-4-4 5 0,3 3-7 0,1-3 4 15,0 3-4-15,-2-3-8 0,-10-1 9 0,26-4-3 16,-17 7 1-16,1-3 0 0,-10 0-1 16,22-7 1-16,-10 3-1 0,-6 0 3 0,7 1-3 0,-1-3 13 15,-1-1-19-15,0 2 2 0,0-1 1 0,1-1-1 16,-2 1 18-16,-3 0-21 0,0 0-2 0,3 1 3 15,-5 1 2-15,-5 4-4 0,9-6 0 0,-9 6 0 16,7-6 13-16,-7 6-18 0,7-4-5 0,-7 4 8 16,0 0-2-16,0 0-6 0,0 0 2 0,0 0 6 15,0 0-2-15,0 0-4 0,10 13 4 0,-10-13 4 16,0 0-1-16,3 6 0 0,-3-6-1 0,1 9 5 16,-1-9 12-16,0 0-17 0,5 11 7 0,-5-11-1 15,3 6 5-15,-3-6 13 0,0 0-10 0,9 5 1 16,-9-5 3-16,12 2 3 0,-12-2-9 0,14 0 5 15,-14 0-2-15,18-5 4 0,-5 3-9 0,0-3 1 16,1 2-3-16,-3-1 2 0,2-2 3 0,3-2-7 16,-2 5 5-16,7-7-7 0,2-1 13 0,-1 1-12 15,-1 1-2-15,1-2 3 0,0-1 0 0,1 3-3 0,-1 1-5 16,-8 1 7-16,3 4 12 0,-6-3-14 16,4 2 4-16,-4-1 5 0,2 1-2 0,-6 2-4 15,3 2 1-15,-10 0 0 0,17 2 2 0,-11 1 2 0,2 2-2 16,0 1 1-16,1 1 5 0,-2 2-2 0,2 1-3 15,0 1 4-15,0 1-2 0,4 4 2 0,2-1-4 16,-4 3 20-16,2 0-45 0,-1 3-43 0,-1-2-42 16,4-2-67-16,-5-1-86 0,-1-3-364 0,3-5-670 15,-2-2 296-15</inkml:trace>
        </inkml:traceGroup>
        <inkml:traceGroup>
          <inkml:annotationXML>
            <emma:emma xmlns:emma="http://www.w3.org/2003/04/emma" version="1.0">
              <emma:interpretation id="{4D92C39F-C42A-4667-9249-394A5EB59FDE}" emma:medium="tactile" emma:mode="ink">
                <msink:context xmlns:msink="http://schemas.microsoft.com/ink/2010/main" type="inkWord" rotatedBoundingBox="10618,8999 12907,8928 12928,9595 10639,9666"/>
              </emma:interpretation>
            </emma:emma>
          </inkml:annotationXML>
          <inkml:trace contextRef="#ctx0" brushRef="#br0" timeOffset="319101.7559">9131 6877 54 0,'0'0'199'0,"4"-11"1"15,-4 11-3-15,5-8-12 0,-5 8-3 0,8-7-11 16,-8 7-6-16,3-8-9 0,-3 8-7 0,6-3-12 15,-6 3-8-15,0 0-11 0,0 0-13 0,10-4-9 16,-10 4-8-16,0 0-7 0,0 0-4 0,12 9-5 16,-12-9-6-16,5 12-2 0,-4-5 1 0,4 6-5 15,0-4-1-15,-5 8 0 0,3-3-4 0,-1 1 0 16,2 5-1-16,2-2-1 0,-4 3-1 0,1-5-3 16,1 5-1-16,1 0-1 0,-3 1-2 0,3-2 1 15,-5 1-4-15,4-2 2 0,2 2-7 0,-4-6 8 16,-2 5-8-16,5-4-2 0,-3 2-5 0,0-4 1 15,1-1-1-15,2 2-7 0,-3 0 3 0,1 0-3 16,1-2-1-16,-2 3 0 0,4-5 2 0,-4 1-3 0,1 0-2 16,-2-4-2-16,2 2 2 0,-1-4-6 15,-2-6 4-15,5 17-6 0,-1-11 3 0,-1 1 1 16,2-1-6-16,-5-6 8 0,5 8-5 0,-5-8-2 0,3 7 3 16,-3-7-2-16,6 7-2 0,-6-7-4 0,0 0 7 15,0 0-3-15,8 5 1 0,-8-5 10 0,0 0-9 16,0 0 1-16,0 0-5 0,0 0 3 0,0 0-7 15,0 0 5-15,14-13-3 0,-14 13 0 0,0-11-2 16,0 11-3-16,3-12-2 0,-3 12 0 0,-5-12-2 16,5 12-2-16,-6-15 1 0,3 6 2 0,3 9-6 15,-13-13 5-15,6 4-1 0,-3 0-2 0,-2 3 2 16,1-1-1-16,-2 2-3 0,-3-1 8 0,3 3-6 16,-3-2 11-16,-1-1-5 0,3 4 1 0,-3 0-9 15,0-2 6-15,0 4 5 0,0 0-9 0,3 1 2 16,0 0 0-16,-3 3 2 0,6-2-2 0,-1 3-5 15,2-1 11-15,-2-2-6 0,4 2 2 0,2 1 0 16,-2 1-3-16,8-6 1 0,-6 10 3 0,0-4 0 16,6-6 2-16,-5 12-4 0,5-12 3 0,5 13 5 0,-5-13-1 15,8 11 9-15,1-5-7 0,0 3-4 16,4-3 1-16,4-1 3 0,2 0-5 0,5 0 0 16,-2-2 6-16,1 0 3 0,4 0-5 0,-1-2 6 0,0-1-8 15,1 0 3-15,-2 0 0 0,1 0-2 16,-1-4 4-16,-1 1-6 0,5 1 1 0,-3-2-2 0,-2-2 0 15,-1 0 0-15,-3 0 3 0,3 2-3 16,-6-1 0-16,0 1-3 0,-2 2 1 0,-3-2 3 0,-1 2 0 16,-3 2-6-16,1-4 4 0,-9 4 3 0,14-1-4 15,-9-3-1-15,-5 4 1 0,15 0-1 0,-15 0 1 16,14 4-1-16,-14-4-5 0,12 5 4 0,-7-2 0 16,2 0-1-16,-7-3 4 0,15 6-1 0,-4-1 0 15,1-1 0-15,1-1 4 0,-2 2 1 0,6 2-3 16,0-5 3-16,-3 3-1 0,0-3-2 0,10 3 3 15,-8-3 0-15,1 2-5 0,0-3 1 0,0-1 1 16,2 2 1-16,-2-2-1 0,-3 0-4 0,0-2 5 16,-1 1 6-16,-4-3 0 0,-1 2-2 0,1-3 0 15,-1 2-1-15,-2-3-4 0,-1-1-3 0,2-1-1 0,-2 2-7 16,-2-7-1-16,-1 2 10 0,-2-1-7 16,5 6-2-16,-5 6 1 0,-2-19 1 0,-1 10-2 15,3 9-5-15,-14-17 8 0,6 10-2 0,-3-1 0 16,-1 4 6-16,-1-2-5 0,-1 2 1 0,0 2-2 0,0-3 3 15,-1 4-3-15,1 2 1 0,0-1 1 16,1 5 1-16,-1-2 4 0,0 2-3 0,2-1 4 16,0 2-2-16,-1 0-1 0,4-1 0 0,4 0 0 15,-1 3 0-15,1 0 4 0,5-8-3 0,-8 11 4 0,8-3-5 16,0-8 4-16,-4 13 0 0,4-13 0 0,6 15 2 16,0-12 1-16,-6-3-4 0,11 9 4 15,0-6 3-15,0-1-2 0,6 3-4 0,-3-4 3 0,0 3 1 16,1-4 1-16,1 0-6 0,1 0 5 15,5 0 0-15,-5-4 0 0,6 2 1 0,-3-7-2 0,1 3 0 16,-1-3-3-16,-1 2 1 0,2-2 1 0,-2 2-2 16,-2-1 2-16,-3 1 0 0,-2 1 1 0,2-2-5 15,-1 3 1-15,-1-1 2 0,-3 4 0 0,-2-2 0 16,-7 4-1-16,12-4-5 0,-12 4 2 0,12 0 0 16,-12 0 2-16,0 0-4 0,10 3 2 0,-10-3 0 15,6 7 1-15,-6-7 5 0,8 11 2 0,-8-5-5 16,5 2 1-16,-5 0 2 0,0-8-4 0,7 15-1 15,-7-7 6-15,2 2 1 0,1-2-5 0,0-2 6 16,-3-6-3-16,3 15-2 0,-3-15-9 0,2 10-12 16,-2-10-15-16,0 11-26 0,0-11-17 0,1 7-19 15,-1-7-28-15,0 0-38 0,0 0-52 0,0 0-47 16,0 0-217-16,0 0-520 0,0 0 230 0</inkml:trace>
          <inkml:trace contextRef="#ctx0" brushRef="#br0" timeOffset="319875.0925">10382 6861 201 0,'0'0'212'16,"0"0"-6"-16,0 0-6 0,0 0-1 0,0 0-12 15,0 31-8-15,0-19-4 0,0 0-6 0,0 0-8 16,-3 3-5-16,3 6-8 0,0-3-7 0,3 3-1 16,0 0-4-16,-2 1-12 0,-1-1-3 0,2-2-4 15,1 3-9-15,2-3 1 0,-2 2-10 0,-1-6-6 16,2 6-2-16,-1-6-13 0,-1 0 2 0,4 1-8 16,-3-5-10-16,0-1-2 0,0 2-9 0,-1 0 7 15,1 0-13-15,1-2-6 0,-2-2 4 0,1 1-4 16,-1 0-5-16,1-2 3 0,-3-7-12 0,5 13-5 15,-1-7-9-15,-4-6-13 0,3 10-15 0,-1-4-12 16,-2-6-13-16,9 6-14 0,-9-6-17 0,11 4-15 16,-11-4-17-16,14 0-12 0,-14 0-19 0,20-4-10 15,-7 2-10-15,2-3 1 0,-4-2-7 0,3 4 10 16,-2-6 20-16,1 2 13 0,-1 2 9 0,-2-4 30 16,2 2 17-16,-3-1 23 0,-4 2 19 0,2 2 20 15,-7 4 24-15,9-11 21 0,-3 8 11 0,-6 3 12 16,4-10 6-16,-4 10 3 0,2-6 0 0,-2 6-2 0,0 0-8 15,0 0-3-15,0 0-2 0,0 0-4 0,-14-8-1 16,14 8-3-16,0 0-1 0,-22 8-2 0,16-5 0 16,-2 0-4-16,1 3 0 0,-3-2-1 0,4 1-6 15,6-5-1-15,-13 12 2 0,4-8-4 0,6 2-4 16,3-6-2-16,-5 11 1 0,1-5 0 16,4-6 2-16,-3 10 0 0,3-10 8 0,0 0-4 0,9 15 0 15,-3-9-2-15,3-2-3 0,4 2 1 0,1-1-1 16,-3-3-1-16,4 2 0 0,1-1-10 0,1-1 1 15,0-1 0-15,-3-2-1 0,3-1-5 0,5-1 10 16,-5 0-10-16,5-3-7 0,-4 4 7 0,1-6-7 16,0 2 1-16,6-1-4 0,-11 1-2 0,2 1 4 15,-3 0 1-15,1-1-4 0,-3 2 0 0,-3-1-1 16,-8 5 4-16,12-6 3 0,-3 6 6 0,-9 0-6 16,10-6-6-16,-10 6-6 0,9-1 0 0,-9 1 2 15,0 0 1-15,0 0-1 0,13 4 6 0,-13-4-3 16,0 0 3-16,7 9-3 0,-7-9 12 0,5 11-2 0,-3-5-5 15,1 2 8-15,-3-8 0 0,4 13-1 16,-2-7 1-16,1 3 2 0,2-2 1 0,-2 1-5 16,1-2 3-16,-4-6-2 0,9 12 0 0,-4-5-4 15,0-1-1-15,0 0 4 0,-1-2-2 0,-4-4-24 0,8 8-31 16,-2-3-36-16,-6-5-47 0,14 4-51 16,-14-4-62-16,0 0-69 0,17-6-293 0,-17 6-650 15,8-13 288-15</inkml:trace>
          <inkml:trace contextRef="#ctx0" brushRef="#br0" timeOffset="321496.2944">11247 6970 218 0,'0'0'231'0,"0"0"-13"0,0 0-10 0,0 0-12 16,0 0-12-16,0 0-21 0,0 0-4 0,0 0-7 16,0 0-6-16,0 0-8 0,0 0-2 0,0 0-14 15,0 0-4-15,0 0-8 0,0 0-13 16,0 0-5-16,0 0-12 0,0 0-4 0,0 0-5 0,0 0-3 16,0 0-6-16,0 0 9 0,0 0-9 0,0 0-2 15,0 0 1-15,20-18-2 0,-20 18-2 0,0 0-1 16,0 0-1-16,2-9 0 0,-2 9-4 0,0 0-6 15,0 0-3-15,0 0-9 0,0 0 2 0,0 0-8 16,-5-15-1-16,5 15-3 0,0 0-2 0,0 0 2 16,0 0-13-16,0 0 3 0,0 0-3 0,-12-2-3 0,12 2-1 15,0 0-10-15,0 0-15 0,0 0-23 16,-14 17-28-16,14-17-41 0,-8 10-44 0,8-4-57 16,0-6-65-16,0 0-234 0,0 14-553 0,0-14 245 0</inkml:trace>
          <inkml:trace contextRef="#ctx0" brushRef="#br0" timeOffset="320033.6676">11241 6979 199 0,'2'-6'278'0,"-2"6"-26"0,4-12-24 16,-4 12-26-16,5-7-22 0,-5 7-22 0,0 0-17 15,0 0-25-15,6-5-33 0,-6 5-30 0,0 0-39 16,0 0-42-16,0 0-55 0,0 0-217 0,0 0-323 15,-28-3 144-15</inkml:trace>
        </inkml:traceGroup>
        <inkml:traceGroup>
          <inkml:annotationXML>
            <emma:emma xmlns:emma="http://www.w3.org/2003/04/emma" version="1.0">
              <emma:interpretation id="{68130329-2007-4D4B-9FCD-5E7FD132BFCF}" emma:medium="tactile" emma:mode="ink">
                <msink:context xmlns:msink="http://schemas.microsoft.com/ink/2010/main" type="inkWord" rotatedBoundingBox="13628,8816 18862,8653 18886,9426 13652,9589"/>
              </emma:interpretation>
            </emma:emma>
          </inkml:annotationXML>
          <inkml:trace contextRef="#ctx0" brushRef="#br0" timeOffset="323460.131">12001 7179 223 0,'0'0'272'0,"0"0"-14"0,7-6-17 0,-7 6-16 16,0 0-17-16,0 0-19 0,0 0-18 0,9-4-13 16,-9 4-12-16,0 0-13 0,0 0-7 0,13 9-8 15,-13-9-7-15,11 6-9 0,-4 0-4 0,-2-1-8 16,0 3-6-16,-5-8-5 0,10 8-5 0,-3 1-7 15,-4-2-8-15,0 1-2 0,3 2-9 0,-1-2 0 16,0-2-6-16,0 1-3 0,0-1-8 0,-5-6 1 16,7 12-3-16,-5-8-3 0,-2-4-2 0,7 11 1 15,-5-7-4-15,-2-4-4 0,0 0 0 0,5 9 2 16,-5-9-7-16,3 6 5 0,-3-6-3 0,0 0 0 16,0 0-4-16,7 6 8 0,-7-6-1 0,0 0 0 15,0 0-2-15,0 0-4 0,0 0-1 0,0 0-2 0,19-10-1 16,-15 5 1-16,4-1-1 0,-2 0-4 0,3-4 3 15,1 1-1-15,1-2-4 0,3 1 1 0,3-2 5 16,-4 3-4-16,-1-1 4 0,1 0-6 0,-1 2-1 16,2-1 1-16,-1 0 0 0,0 3-4 0,-1-1 5 15,-2-1-1-15,3 5 0 0,-4-2-3 16,0 2 7-16,0-1-5 0,-1 1-2 0,1-1-1 0,-9 4 3 16,18-1-3-16,-12 0 2 0,-6 1-4 0,13 2 4 15,-13-2 1-15,12 8 0 0,-7-2-2 0,3-4 2 16,-8-2-1-16,6 11 3 0,-4-3 0 0,1-2 1 15,-1 3-5-15,-2-9 0 0,0 17 3 0,2-10-2 16,1 2 6-16,-2 2-5 0,-1-11 5 0,1 16-2 16,-1-9 2-16,0-7-4 0,0 14 1 0,0-14-2 0,0 13 3 15,0-13-3-15,3 11 2 0,-3-11-1 0,0 0 1 16,0 12-2-16,0-12 0 0,0 0 7 16,0 0-4-16,0 0 4 0,0 0 2 0,0 0 1 15,-3 10-2-15,3-10-1 0,0 0-4 0,0 0 6 0,0 0-7 16,0 0 4-16,0 0-3 0,28-19 1 0,-21 10-5 15,2 1 4-15,-1 2 1 0,2-4-2 0,2-2-1 16,-2 0 2-16,3 1-6 0,0 1 10 0,1 1-10 16,-2-1 3-16,1-1 0 0,-1 1 1 0,-3 1-2 15,2-2-1-15,1 5-1 0,-4-1 5 0,1-1-3 16,-3 2-1-16,1 2-1 0,0 1 2 0,-7 3-5 16,16-7 2-16,-16 7 6 0,13 0-4 0,-13 0-3 15,11 1 2-15,-11-1 2 0,12 6-7 0,-12-6 5 16,9 9 1-16,-4-4 0 0,2 3 0 0,-5 0 5 15,6 2-2-15,-5-1 1 0,3 2 3 0,-1 1-1 16,0-2-1-16,0 2 1 0,1 0-3 0,-1 0 1 16,3-4 8-16,-5 0-7 0,3 2 4 0,-3-2-1 15,5-2 0-15,-1 0-1 0,-2 0 1 0,1 0-1 16,2-1 1-16,1-1 2 0,0 0-1 0,3 1 1 16,-3-3 3-16,4-1-6 0,-3 2 1 0,2-6 0 15,-12 3-1-15,23-2 0 0,-13 2 7 0,4-4-8 16,1-2 1-16,-4 2-4 0,3-2 6 0,-4 0-5 0,2 0-2 15,0-2 0-15,0 0 1 0,-1 0 1 16,1-1-5-16,0 0 4 0,-1 0-4 0,-1 0 1 16,-2 3 2-16,0 0-6 0,-2 2 3 0,-6 4 3 0,11-9-6 15,-5 6 1-15,-6 3 2 0,0 0-3 0,7-5 1 16,-7 5-5-16,0 0 6 0,0 0-2 0,0 0 1 16,16 3 1-16,-16-3 3 0,6 5-1 0,-6-5-3 15,7 10 7-15,-1-5-7 0,-3 1-3 0,4-1 5 16,-1 0 1-16,0 1-2 0,1 0 3 0,0 0 14 15,3 0-15-15,-2 0 12 0,2-4-9 0,2 4 1 16,-3-4-2-16,2 3 3 0,2-2-3 0,0-2 1 16,1 3 3-16,-2-3-3 0,1 0-1 0,0-1 3 15,2 2 0-15,-4-2-1 0,0-3-1 0,2 2 4 16,-1-3-3-16,-3 3 4 0,0-4-4 0,0 2-2 16,0-4-2-16,0 1 5 0,1-3-5 0,-3 3-3 15,-2-3 0-15,1 1-6 0,0-2 0 0,-4 1 0 16,1 0-1-16,-3 9 1 0,1-16 0 0,-1 16 4 0,-5-15-6 15,0 6 5-15,-2 3-4 0,0 0 4 0,-5-3 2 16,-2 3 1-16,1 1 2 0,-4 4-3 16,0-1-3-16,-5 2 5 0,4 0 0 0,1 3-3 0,1 0-3 15,1 2 5-15,0-2-4 0,2 3 3 0,1 1 5 16,1-5-6-16,-1 4 10 0,3 4-9 0,3-5-1 16,1 1 4-16,-1 3-1 0,6-9 0 15,-2 12-1-15,-1-3 4 0,3-9 0 0,0 0 4 0,4 17-3 16,0-11-1-16,0 2 5 0,4-5 0 0,1 3 1 15,2-2-2-15,3 1 2 0,-1-2 0 16,3-3-3-16,-7 0-2 0,8 0 0 0,-1 2 8 0,0-4-5 16,1-1-3-16,2-2 1 0,-3 1 5 0,0 0-4 15,1-1 3-15,1-7-2 0,2 3 2 0,-2-3-4 16,-3 3 0-16,1 3-3 0,0-7 5 0,-3 7-3 16,-1-1 1-16,-4 2 3 0,1-1-5 0,-3 1 1 15,1 1 2-15,-7 4-4 0,10-5 2 0,-10 5-7 16,6-4 3-16,-6 4-4 0,0 0 1 0,0 0 1 15,0 0 2-15,0 0 3 0,0 0-3 0,7 15-2 0,-7-15 8 16,3 11-6-16,-3-11 3 0,-3 13-2 0,3-13 3 16,4 13 1-16,-3-5-1 0,0-1 2 15,3 2-2-15,1-3 0 0,-5-6 8 0,11 11-5 0,-3-5 5 16,-1 0-4-16,7-3 1 0,-2 0 1 0,2 1-1 16,2-1 3-16,-1-3-2 0,2 0 0 15,-1 0-3-15,0 0 1 0,6-3 3 0,0 0-6 0,0-3 7 16,-2 3-3-16,3-5-2 0,-3 0 0 0,1 0 8 15,4-3-10-15,-6 1 4 0,0-6-2 0,2 0-9 16,-3 3-6-16,0-8 0 0,5-1-6 0,-2-2-11 16,2-1-2-16,-10 4-5 0,8-9-5 0,-3 3 0 15,-2 0 3-15,-7 2-1 0,1 3 3 0,-5-3 6 16,0 3 1-16,0-2 2 0,-3 2 5 0,-1 0 4 16,-2 1-2-16,-1-2 0 0,-1 8 3 0,-4-5 2 15,1-2 1-15,-6 4 3 0,-4 3 1 0,6 2-1 16,-4-1 7-16,0 1-5 0,2 5 4 0,-2 0-3 15,0 1 1-15,0 1 2 0,1 3 1 0,-2-1 1 16,4 4-1-16,-2 4-1 0,0 1 5 0,-1 1 0 16,1 7 3-16,-3-2 2 0,3 5 2 0,3-4 4 15,-2 8 2-15,5-1 0 0,-2 2 5 0,4 0 0 0,1 3 7 16,1 6-3-16,3-5 6 0,4 4-2 0,1-5 2 16,2 7 5-16,-1-2-3 0,3-6 3 15,0 9 3-15,1-9-6 0,1-2-1 0,0 2 0 16,1-4 1-16,0 2-3 0,-1 0-4 0,2 0-3 0,-3-2 1 15,3-1 1-15,-1-1-9 0,-3-4 0 0,-4-2-8 16,-1 2-17-16,4-1-29 0,-6-4-24 0,4 4-39 16,-3-4-43-16,-3 0-47 0,0-8-65 15,6 10-271-15,-6-10-572 0,1 11 254 0</inkml:trace>
          <inkml:trace contextRef="#ctx0" brushRef="#br0" timeOffset="324833.6507">14505 7067 90 0,'0'0'247'0,"0"0"-12"0,0 0-10 16,0 0-12-16,0 0-14 0,0 0-8 0,0 0-14 16,0 0-8-16,0 0-12 0,0 0-6 0,0 0-12 15,0 0-2-15,0 0-12 0,0 0-4 0,0 0-12 16,0 0-5-16,0 0-6 0,0 0-1 0,0 0-9 16,0 0-3-16,0 0-5 0,9 3-6 0,-9-3-5 15,0 0-11-15,0 0-5 0,13-1-5 0,-13 1 3 16,13-4-11-16,-13 4-2 0,21 0-4 0,-8 0-6 15,0 0-2-15,2-1 2 0,1 1-7 0,2 0 2 16,4 1-1-16,-2-1-8 0,-3-1 5 0,0 1-6 16,1-1 3-16,-1 1-6 0,-1 0 4 0,1-3-2 15,0 3-4-15,-4 0 0 0,2-3 1 0,-2 2-4 16,2 0 4-16,-6 0 2 0,-9 1-3 0,16-2-5 16,-16 2 9-16,16-3-6 0,-10 0 1 0,-6 3-1 0,0 0 3 15,16-2-1-15,-16 2-1 0,0 0 3 16,8-2-5-16,-8 2-4 0,0 0 0 0,0 0 0 15,10-3-1-15,-10 3-2 0,0 0 2 0,0 0-3 0,0 0 2 16,0 0-1-16,0 0 5 0,0 0 2 0,0 0 0 16,-26 17-5-16,14-10-3 0,1 0 0 0,-2-4-1 15,0 5 4-15,-2 1-3 0,-4 1-3 0,-2-2 6 16,2 3 0-16,1 0 1 0,0-1 4 0,3-2-8 16,-3 5 0-16,-3-5 0 0,4 5 2 0,3-5 0 15,2-1 1-15,-2-1 0 0,3 2 7 0,3-3-13 16,-4 3 5-16,6-2 5 0,-5 1-4 0,5-1-2 15,0 2 2-15,0-5-1 0,6-3 2 0,-9 7 3 16,5-2-9-16,4-5 5 0,0 0 5 0,-10 8-7 16,10-8 3-16,-5 4-4 0,5-4 3 0,0 0 0 15,0 0 4-15,0 0 1 0,-1 10 3 0,1-10-2 16,0 0-4-16,13 5 2 0,-13-5-5 0,15 3 4 16,-6-2 3-16,5-2-4 0,-1 1 2 0,4 0-3 15,0 0 0-15,3-3 2 0,5 1 5 0,-2 1-7 16,2-2 0-16,2 0 7 0,-1 0-9 0,1 0 3 15,0-1-8-15,-3 2 5 0,1-4-2 0,-8 4 2 16,-2-2 1-16,-2 4-1 0,-1-3 0 0,1 0-3 16,-4 2 4-16,-9 1-3 0,17-2 0 0,-11 2-1 15,-6 0 4-15,16-4-2 0,-16 4 6 0,12-5-9 16,-5 4 5-16,-7 1-3 0,13-2 4 0,-13 2 1 16,15-2-3-16,-7 1-1 0,4 0 2 0,-12 1-2 0,15-3 1 15,-3 1 2-15,-2-1-2 0,0 2 4 16,2-1-3-16,-3 2-1 0,5-4 2 0,-6 2 0 0,-8 2 0 15,18-4 2-15,-9-1-4 0,-1 1 4 16,1-1-2-16,-1 0 9 0,-8 5-6 0,13-7 1 0,-8 3-5 16,-5 4-1-16,9-7 4 0,-4-1-3 0,-1 2 5 15,-4 6-8-15,5-11 3 0,-2 5 0 0,-3 6-3 16,2-12 3-16,0 4 0 0,-2 8 5 0,0 0-1 16,-4-18-6-16,0 10 7 0,4 8-11 0,-11-10 0 15,6 4 6-15,5 6-3 0,-14-8 1 0,4 3-4 16,2 4 4-16,-6-2-3 0,2 1 2 0,12 2 0 15,-19 2-6-15,8-4 4 0,-1 6 2 0,1-3-2 16,11-1-3-16,-17 6 5 0,10-3-2 0,-2 4 0 16,2-1-1-16,1 0-1 0,1 4 3 0,-1-3-3 15,5 2 5-15,1-9 0 0,-5 16 1 0,5-9 1 0,1 7 1 16,4-3 8-16,2-1 2 0,3-2 5 16,2 5 1-16,6-5 2 0,3 5 4 0,10 0 7 15,-8-2-3-15,3-2-3 0,5 1-1 16,2 1-4-16,-8-4-4 0,10 1 2 0,-10-2 3 0,0-2-1 0,-1 2-8 15,1-1-4-15,-2 1-2 0,-3-6-15 0,-2 2-24 16,-3-2-20-16,-1 0-28 0,1-4-36 16,-4 3-45-16,0-2-49 0,1-2-60 0,-4 1-295 0,3-4-613 15,-2-1 271-15</inkml:trace>
          <inkml:trace contextRef="#ctx0" brushRef="#br0" timeOffset="326896.8855">15563 7044 21 0,'0'0'217'0,"5"-5"-9"0,-5 5-4 0,0 0-10 0,0 0-6 15,0 0-6-15,6-6-10 0,-6 6-7 0,0 0-10 16,0 0-5-16,0 0-13 0,0 0-7 0,0 0-14 16,0 0-5-16,0 0-9 0,15 0-10 0,-15 0-3 15,0 0-2-15,13 6-7 0,-13-6-1 0,11 7-5 16,-6-1-4-16,0-2-5 0,2 4-5 0,-2 1-5 15,0-1-5-15,3 5 0 0,-3-7-3 0,2 6-6 16,-1 0-4-16,2-2-3 0,-4 1-1 0,1 1-2 16,1-2-4-16,0-3-2 0,-3 3 1 0,0-1-6 15,1-3-2-15,0 1-1 0,-2 1 3 0,-2-8-5 0,4 10-4 16,-4-10-1-16,3 9 3 0,-3-9-4 0,4 8 0 16,-4-8 1-16,0 0 3 0,4 7-2 15,-4-7-4-15,0 0 4 0,0 0-2 0,0 0 3 16,0 0 3-16,1 8 1 0,-1-8-5 0,0 0-1 0,0 0-1 15,0 0 1-15,0 0-4 0,0 0 1 16,8-21 1-16,-8 21-1 0,9-11-5 0,-7 3 0 16,5 1 1-16,2-3 2 0,1-5 0 0,-1 4-6 0,5 1 4 15,0-7 0-15,2 2-3 0,-6 3-1 0,2 2 4 16,2-5-3-16,-2 5-3 0,-1-1 5 0,0 2-2 16,0 0-2-16,0 0-1 0,-1-1 2 0,-2 5-1 15,2-3 2-15,-4 3-2 0,2 3 3 0,-8 2-3 16,12-8 2-16,-12 8-3 0,9-6 2 0,-9 6-3 15,8-2-4-15,-8 2 3 0,0 0-1 0,0 0 0 16,14 6 0-16,-14-6 3 0,5 6-3 0,-5-6 2 16,3 11-2-16,-2-3 8 0,-1-8-5 0,4 17 0 15,-3-10 0-15,3 2 1 0,-3 3 0 0,1 0 1 0,-2-3 7 16,3 2-5-16,-1-3-1 0,2 1-3 16,-3 3 5-16,-1-12 0 0,0 17-2 0,1-10 3 15,2 1 0-15,-3-8-1 0,2 13 0 0,2-8 1 0,-4-5 1 16,1 10 2-16,-1-10-1 0,6 11-2 15,-6-11 0-15,4 8 3 0,-4-8-5 0,2 5 4 16,-2-5 3-16,0 0 0 0,7 5-3 0,-7-5 4 16,0 0-3-16,0 0-2 0,16-2 1 0,-16 2-3 0,15-4 1 15,-15 4 0-15,11-9 3 0,-3 4-5 0,-2-1-7 16,1 0-8-16,4-4 2 0,0-2-5 16,-1 1-6-16,-2 2-1 0,2-1-3 0,1-5 3 0,0 0 0 15,-3 3 5-15,1 2 0 0,-3-3 2 0,1 1-1 16,3 2 4-16,-5 3 3 0,-2-2 0 0,6-2 0 15,-4 6 1-15,-5 5 5 0,5-11-6 0,-1 7 5 16,-4 4-1-16,0 0 1 0,5-11 0 0,-5 11 0 16,0 0-1-16,0 0-5 0,4-6 5 0,-4 6-1 15,0 0-3-15,0 0 3 0,0 0 1 0,0 0-3 16,0 0 4-16,14 17 7 0,-10-9-4 0,0-1 1 16,0 3 1-16,1-4 4 0,0 4 7 0,1-3 2 15,4 6 0-15,-4-5 1 0,5 1 4 0,-2-1 3 0,0 2 0 16,2-2 9-16,0-1-7 15,0 0 3-15,1 0 5 0,1-1-5 0,-2 0 3 0,6-3-5 0,-4 1 0 16,3 1-6-16,-1-1 10 0,-1-4-5 0,3 0-8 16,-1 0 1-16,2 0 3 0,-4 0-6 0,3 0-5 15,-1-4 5-15,1 1-1 0,0-3 1 0,-1 4-4 16,3-7 1-16,-1-1-1 0,3 2 1 0,-3-2-6 16,-5 1 7-16,6-3-12 0,-6 1-2 0,-1 1-4 15,2-5-1-15,-4 5 1 0,0-1 2 0,-2 1-6 16,-3-3 4-16,2 2 0 0,-3 1 0 0,-3 3 0 15,2 0 5-15,-3 7-4 0,2-13 5 0,-2 13-6 16,0 0 1-16,-1-11-3 0,1 11 2 0,-10-9 1 16,10 9 1-16,-15-1-4 0,15 1 4 0,-22 0 1 15,12 4-2-15,-3-1 2 0,1 0 0 0,-2 2 1 0,3 1-4 16,2 2 1-16,-2-2 4 0,1 2-2 16,2 1 3-16,0 1-6 0,5-4 6 0,-3 5 0 15,3-5 2-15,3-6 4 0,0 15 0 0,0-15 4 16,9 21 12-16,-2-11 0 0,6-2 4 0,7 4 4 0,0-4 7 15,4 2-2-15,3-5 6 0,6 1-3 0,2 1 0 16,-1-2-1-16,-6-2-7 0,-2 0 6 16,2-3-4-16,-2 2-5 0,0-2 0 0,0-2-1 0,-8 4-4 15,1-2-6-15,-2 0 2 0,-1 0-3 0,2-2-8 16,-8 2-18-16,-1-1-19 0,-9 1-20 0,19-2-26 16,-12 1-20-16,-7 1-29 0,0 0-28 0,13 3-32 15,-13-3-28-15,0 0-24 0,10 0-44 0,-10 0-206 16,0 0-529-16,12 1 234 0</inkml:trace>
        </inkml:traceGroup>
        <inkml:traceGroup>
          <inkml:annotationXML>
            <emma:emma xmlns:emma="http://www.w3.org/2003/04/emma" version="1.0">
              <emma:interpretation id="{68F591DB-2D86-4951-8492-EC681FD509A3}" emma:medium="tactile" emma:mode="ink">
                <msink:context xmlns:msink="http://schemas.microsoft.com/ink/2010/main" type="inkWord" rotatedBoundingBox="19660,8982 22571,8892 22597,9739 19686,9830"/>
              </emma:interpretation>
            </emma:emma>
          </inkml:annotationXML>
          <inkml:trace contextRef="#ctx0" brushRef="#br0" timeOffset="328921.2757">18237 6856 152 0,'7'-4'208'15,"-7"4"0"-15,0 0-5 0,11-6-6 0,-11 6-3 16,5-4 4-16,-5 4-15 0,7-5-3 0,-7 5-15 16,0 0-4-16,0 0-10 0,6-6-6 0,-6 6-10 0,0 0-13 15,0 0-11-15,0 0-11 0,0 0-8 16,0 0-9-16,0 0-10 0,0 0-5 0,0 0-11 16,-17-12-5-16,17 12-5 0,-16 0-2 0,4 0-8 15,12 0 0-15,-27 0-6 0,13 2-3 0,0-2-6 16,-2 0 4-16,-1 1-7 0,2 1-1 0,2-1 1 0,0 3-4 15,0-2-3-15,4 2-1 0,1-2-1 0,8-2-3 16,-17 6 2-16,11-1-2 0,6-5-1 0,-14 7-1 16,9-4-1-16,5-3 1 0,-7 9-2 0,7-9-1 15,-2 6-1-15,2-6 6 0,0 0-4 0,1 13 0 16,-1-13 0-16,10 8 3 0,-3-4 3 0,3 3-5 16,3-5-1-16,0 3-2 0,-2 0 0 0,4-2 3 15,-1 1 1-15,1-2-6 0,0 2 2 0,1 3 1 16,5-1 4-16,-4-3-5 0,-3 0 1 0,3 1 0 15,-2 1-2-15,-1-2-1 0,2 1 1 0,-3-1 5 16,4-1-5-16,-3 2 2 0,0 1-4 0,-1-2 2 16,-4 1-2-16,3 1 2 0,-1 0-3 0,0 1 5 15,0-1-3-15,-4-2 3 0,-1 3-2 0,-6-6 0 16,16 5 0-16,-16-5-3 0,2 6 1 0,-2-6 7 16,9 2-6-16,-9-2-1 0,0 0 4 0,5 8 0 15,-5-8 6-15,0 0-1 0,0 0-1 0,0 0 0 16,-15 13 4-16,7-11-2 0,-5 1 5 0,-1-2-3 15,1 3 0-15,-2-4 0 0,-1 0 0 0,-1 0 3 0,3 0 0 16,-3 0 1-16,1 0 1 0,-1 0-3 0,0 0 0 16,3 0 4-16,-2 3-10 0,3-3 6 15,-1-3-1-15,1 3-2 0,3 0-3 0,10 0 6 0,-17-3-4 16,17 3-4-16,-11 0 0 0,11 0-1 0,0 0 3 16,-15-2-4-16,15 2-1 0,0 0-6 0,-10 5-14 15,10-5-16-15,0 0-21 0,-8 5-23 0,8-5-27 16,-4 8-22-16,4-8-26 0,0 0-38 0,0 0-30 15,0 0-74-15,17 12-157 0,-17-12-490 0,22 0 217 16</inkml:trace>
          <inkml:trace contextRef="#ctx0" brushRef="#br0" timeOffset="330470.3187">18606 7049 112 0,'11'-1'263'0,"-11"1"-22"0,0 0-16 16,15-4-22-16,-15 4-15 0,8-1-15 0,-8 1-9 16,12 0-14-16,-12 0-11 0,13 0-11 0,-13 0-11 15,14 5-8-15,-14-5-9 0,13 1-5 0,-4 0-7 16,0 1-7-16,0 0-6 0,-9-2-5 0,18 2-6 16,-10-1-3-16,2-1-5 0,-10 0-2 0,22 0-8 0,-9-1 2 15,-3 1-10-15,3 1 2 0,1-1-8 0,-2 3 1 16,1-6-4-16,0 0-1 0,-2 3-5 15,0-4 1-15,-11 4 0 0,18-4-5 0,-9 1 1 16,0-1-1-16,-1 1-2 0,-1-2 0 0,0 1 5 0,-7 4-8 16,11-12-4-16,-5 5 4 0,-6 7-2 0,6-11-1 15,-3 5-3-15,-3 6 1 0,0 0 1 16,-4-16-2-16,4 16-5 0,-7-11 0 0,2 5-1 0,-4 1-1 16,-3-1-1-16,1 2 5 0,-2-1-5 0,0 0 6 15,-4 0-7-15,2 2 3 0,1 0-2 0,-2 0 1 16,1 0-1-16,-1 3-1 0,1-4-3 0,-2 4 1 15,1-1 0-15,5 1 1 0,-4 1 1 0,4 3 1 16,-3-4-3-16,6 3 1 0,-2 0 0 0,10-3 4 16,-15 4-6-16,8-2 4 0,0 3-2 0,-1 1 1 15,8-6-1-15,-9 13 0 0,5-7 2 0,4-6 0 16,-9 12-1-16,9-12 4 0,-1 9-3 0,1-9 3 16,0 10 2-16,0-10 1 0,5 13 0 0,-5-13 2 15,8 10 0-15,-2-6-3 0,4 1-2 0,-1-2 7 16,5 2-4-16,-1-1 0 0,3 2-5 0,0-2 3 15,-3 1 1-15,4-4 0 0,-3-1 1 0,0 1-3 16,-1-1 5-16,2-1-3 0,-3 1 3 0,2-1-4 16,-3-1 1-16,0-1 2 0,0 2-2 0,-1-4-2 0,-1-1-3 15,3 2 3-15,-2-5 0 0,2 3 0 0,-2 1 1 16,-2-1 0-16,-2 0-1 0,-1 0-1 16,2 2-1-16,-7 4 3 0,9-10 0 0,-9 10 1 15,7-5 0-15,-7 5-1 0,6-6 0 0,-6 6-1 16,0 0-2-16,0 0-3 0,0 0-3 0,0 0 1 0,0 0 1 15,0 0 3-15,0 0-1 0,0 0-2 0,0 0 0 16,11 12 0-16,-11-12 0 0,4 9 5 0,-4-9-4 16,3 6 2-16,-3-6 4 0,5 11 0 0,-1-5 1 15,-4-6 3-15,8 10 3 0,-3-6 3 0,-5-4 1 16,11 7 6-16,-2-3-3 0,-2 0 2 16,6-2-5-16,-4 1 7 0,4-3-8 0,-2 0 0 0,2 0 1 15,1 0-5-15,1-3 2 0,-1 0 2 0,-1 0-3 16,0 1 2-16,1-2-2 0,0-1-1 0,-1-2-4 15,1-1 6-15,-2 1-2 0,1-2-2 0,-2 0 0 16,5 1 6-16,-5-2-5 0,1 1-1 0,-2 1 6 16,-1-2-7-16,-3 1 6 0,0 6 7 0,-6 3-8 15,10-9 6-15,-6 5-4 0,-4 4 2 0,7-6-8 16,-7 6-2-16,0 0-4 0,7-3-4 0,-7 3 2 16,0 0-2-16,0 0 4 0,0 0 0 0,0 0-2 15,0 0 5-15,7 17-2 0,-7-17-2 0,4 8-4 16,-4 1-1-16,0-9 2 0,5 12 7 0,-5-12 0 15,3 11-6-15,2-6 4 0,0 0 8 0,1 4-5 16,5-3 9-16,0 0-12 0,0-1 2 0,3 0 3 16,0 1 3-16,0-3-6 0,0 2 0 0,1-4 2 15,4 1 1-15,2-2-5 0,2 0-3 0,-2-2 5 0,-5 2 6 16,1-1-10-16,0-2 9 0,-2-1-6 16,1-2-2-16,-3 0 7 0,2 1-5 0,-2-1 3 15,1-3-7-15,-2 3-1 0,-3 1 5 0,1-2 1 0,2 1-1 16,-5 1-3-16,-7 5 3 0,10-8-9 0,-4 6 9 15,-6 2-8-15,0 0 0 0,11-4-4 0,-11 4-3 16,0 0 4-16,0 0 0 0,0 0-1 0,0 0 3 16,7 13 3-16,-7-13-3 0,-1 14 3 0,0 0-1 15,0-2-3-15,-2 2 1 0,-2 4-3 0,2 6 3 16,3-1 4-16,-1 6-1 0,-2 3 5 0,6 0-7 16,-1 0 3-16,2 2 0 0,4-5 1 0,-1 2 2 15,2-3 2-15,2 4-4 0,-3-1-4 0,6-4 7 16,-5-3-2-16,3-2-4 0,-1 1 4 0,1-2 3 15,0 1-1-15,2-4-4 0,-5-3 2 0,0 0 1 0,-1-6 6 16,-3 3-7-16,0-6 0 0,-1 0-3 16,-4-6 5-16,6 10-2 0,-6-10 4 0,6 7-1 15,-6-7 3-15,0 0-3 0,0 0-1 0,0 0-1 16,0 0 6-16,0 0-10 0,0 0 6 0,-34-13-8 0,25 5 8 16,-4 1-3-16,1 0-1 0,-1-2 2 0,-2-6-2 15,2 5 5-15,-4-1-5 0,2-4-4 0,1 0 2 16,2 3-5-16,-4 0-2 0,5-1-2 15,1 1-1-15,0-1-7 0,3-1-4 0,0 1-2 0,5-1-5 16,-2-1 2-16,4 1-7 0,4-2 2 0,1-3-1 16,-1 4-5-16,6-6-2 0,2 3-5 15,2-3 0-15,1 2-4 0,6-7 3 0,2 4 4 0,1-2 0 16,-6 12 4-16,2-5-1 0,-2 1 6 0,2 0 3 16,-1 0 5-16,0 1 2 0,0-2 2 0,-1 3 2 15,1 1 5-15,-2-2-1 0,-4 5 6 0,5-2-3 16,-5 3 4-16,-2 1 1 0,1-1 7 0,0-1 0 15,-2 3 6-15,-1 1 6 0,-3 2 1 0,-6 4 3 16,12-6 4-16,-7 2 0 0,-5 4-3 0,7-5-4 16,-7 5 0-16,0 0-4 0,0 0 3 0,0 0-4 15,0 0 5-15,16 6 4 0,-16-6 1 0,2 9 2 16,-2-9-5-16,1 15 8 0,2-8-2 0,-3-7 6 16,1 20 0-16,-1-10 1 0,1 2 6 0,-1-3 0 15,0-1-1-15,1 7-3 0,2-8 2 0,-3-7-3 0,0 17-3 16,3-10 2-16,-1 1-5 0,-1 0 5 15,-1-8-5-15,4 14 1 0,-2-8-2 0,-2-6-2 16,5 10-1-16,-4-5-5 0,-1-5-24 0,5 9-17 0,-5-9-32 16,3 7-26-16,-3-7-37 0,0 0-44 0,8 3-41 15,-8-3-58-15,0 0-264 0,9-14-573 16,-9 14 253-16</inkml:trace>
          <inkml:trace contextRef="#ctx0" brushRef="#br0" timeOffset="331105.8544">20627 6852 90 0,'0'0'263'16,"0"0"-9"-16,6-6-11 0,-6 6-12 0,0 0-17 15,0 0-20-15,0 0-18 0,0 0-15 0,0 0-15 16,0 0-15-16,0 0-10 0,0 0-14 0,0 0-8 15,0 0-12-15,-24-4-6 0,24 4-10 0,0 0-9 16,-20 6-3-16,12-3-6 0,8-3-6 0,-12 5-3 16,6-3-4-16,6-2-4 0,-12 9-2 0,7-6-6 15,5-3 0-15,-6 10 0 0,6-10-5 0,-9 6-1 16,7 2 0-16,2-8 2 0,-4 12-3 0,4-12 4 16,3 14-3-16,-3-14 3 0,1 12 0 0,3-6-2 15,-4-6 1-15,7 14 2 0,0-6 0 0,-2 0 4 16,6-1-7-16,-3-1 2 0,2 4-3 0,1-4-4 15,0 4 0-15,-3-2 1 0,1-5-3 0,0 3 0 16,-2-1-1-16,0 3-4 0,-1-6 3 0,-1 5-3 16,1 1 3-16,-2-5-2 0,-4-3 0 0,9 10 1 15,-6-6-4-15,0 3-1 0,-3-7 0 0,6 8 1 0,-6-8 2 16,4 8-6-16,-4-8 4 0,0 0-1 16,3 9 5-16,-3-9 2 0,0 0 1 0,0 0-1 15,-8 12 2-15,8-12-1 0,-10 3-1 0,10-3 2 0,-12 1-3 16,12-1-2-16,-18 2-3 0,7-2 4 0,11 0-4 15,-20-2-1-15,10 4 0 0,10-2 2 0,-14 3 3 16,14-3-8-16,-13 0-12 0,13 0-8 16,-13 0-15-16,13 0-10 0,0 0-18 0,-14 0-11 0,14 0-16 15,0 0-18-15,0 0-34 0,-13-3-29 0,13 3-35 16,0 0-39-16,0 0-238 0,4-17-517 0,-4 17 228 16</inkml:trace>
          <inkml:trace contextRef="#ctx0" brushRef="#br0" timeOffset="331244.49">20868 6891 97 0,'0'0'243'0,"0"0"-19"15,0 0-6-15,0 0-8 0,10 12-10 16,-10-12-9-16,2 10-9 0,2-3-5 0,-4-7-6 15,2 18-6-15,2-7-6 0,-3 1-5 0,3 2-3 16,0 0-7-16,-2-3-12 0,1 4-11 0,3-1-3 0,-2 1-8 16,2-2-14-16,-2 3-8 0,-2-1-7 0,2 0-6 15,-3-2-4-15,1 1-10 0,2-2-4 0,-2 0-22 16,-2-3-38-16,2 2-59 0,-6-1-83 0,4-10-102 16,-4 15-299-16,4-15-591 0,-1 7 261 0</inkml:trace>
        </inkml:traceGroup>
      </inkml:traceGroup>
    </inkml:traceGroup>
    <inkml:traceGroup>
      <inkml:annotationXML>
        <emma:emma xmlns:emma="http://www.w3.org/2003/04/emma" version="1.0">
          <emma:interpretation id="{C240EC57-9B22-4425-9453-75E7A1D05E8C}" emma:medium="tactile" emma:mode="ink">
            <msink:context xmlns:msink="http://schemas.microsoft.com/ink/2010/main" type="paragraph" rotatedBoundingBox="3396,10759 26134,10250 26161,11465 3423,1197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18602EFF-E562-4F58-82D4-43CBD97F3C06}" emma:medium="tactile" emma:mode="ink">
              <msink:context xmlns:msink="http://schemas.microsoft.com/ink/2010/main" type="line" rotatedBoundingBox="3396,10759 26134,10250 26161,11465 3423,11974"/>
            </emma:interpretation>
          </emma:emma>
        </inkml:annotationXML>
        <inkml:traceGroup>
          <inkml:annotationXML>
            <emma:emma xmlns:emma="http://www.w3.org/2003/04/emma" version="1.0">
              <emma:interpretation id="{BAD96258-CB86-4675-8927-52899A4DF0A4}" emma:medium="tactile" emma:mode="ink">
                <msink:context xmlns:msink="http://schemas.microsoft.com/ink/2010/main" type="inkWord" rotatedBoundingBox="3396,10759 4167,10742 4188,11679 3416,11696"/>
              </emma:interpretation>
            </emma:emma>
          </inkml:annotationXML>
          <inkml:trace contextRef="#ctx0" brushRef="#br0" timeOffset="335980.8447">2335 8801 98 0,'0'0'164'0,"0"0"-13"15,0 0 0-15,0 0-10 0,0 0-7 0,0 0-13 16,0 0-6-16,0 0-5 0,0 0-6 0,0 0-10 0,0 0-5 16,0 0-4-16,0 0-9 0,0 0-6 15,0 0-4-15,0 0-4 0,0 0-3 0,-12-15-2 16,12 15-6-16,0 0 1 0,0 0-8 0,-4-6 1 15,4 6-5-15,0 0-3 0,0 0-2 0,0 0 1 16,0 0-4-16,-3-15-2 0,3 15-3 0,0 0-1 16,-2-8 3-16,2 8 1 0,0 0 0 0,-3-10-2 15,3 10-2-15,0 0-1 0,-4-10-1 0,4 10-2 0,-3-8-3 16,3 8 1-16,0 0 1 0,-4-10-1 0,4 10 1 16,-4-8-2-16,4 8-3 0,-4-8 3 0,4 8-3 15,-5-8-2-15,5 8 1 0,0 0 1 0,-7-9-1 16,7 9-2-16,-4-9-1 0,4 9 0 0,0 0 1 15,-7-9 1-15,7 9-4 0,-7-6-2 0,7 6 2 16,-9-6 0-16,9 6-2 0,-9-6 2 0,9 6-1 16,-9-6-1-16,9 6 1 0,-8-6-1 0,1 2 3 15,7 4 1-15,-8-5-4 0,8 5-9 0,-12-6-1 16,12 6 2-16,-10-5-1 0,10 5 1 0,-12-4-1 16,12 4 2-16,-11-4-1 0,11 4 1 0,-13-2-4 15,13 2 5-15,-12-1-2 0,12 1 2 0,-12-2-1 16,12 2 3-16,-14-3-2 0,14 3-1 0,-11 0 1 15,11 0-3-15,-12 0-3 0,12 0 7 0,-13-4-2 16,13 4 2-16,0 0-2 0,-14-1 1 0,14 1-1 16,-13 0 2-16,13 0-3 0,0 0 0 0,-13 0-1 15,13 0 5-15,0 0-1 0,-14 1-2 0,14-1-1 16,0 0 3-16,-12-2 0 0,12 2 1 0,0 0-3 16,-13 1 3-16,13-1-1 0,-7 2-2 0,7-2-2 15,0 0 6-15,0 0-4 0,-13-1-1 0,13 1 3 16,0 0-4-16,-12 0 9 0,12 0-7 0,0 0-1 15,-12 4 4-15,12-4-3 0,-10 0 5 0,10 0-6 16,-9 5 0-16,9-5 1 0,-9 1-2 0,9-1 2 0,-10 4 1 16,10-4-2-16,0 0 0 0,-16 5 0 0,16-5 1 15,-9 2 1-15,9-2 5 0,-10 4-8 16,10-4 1-16,-10 2 4 0,10-2-1 0,-7 4-2 0,7-4-5 16,0 0 1-16,-10 6 5 0,10-6-4 0,-7 4 1 15,7-4 1-15,0 0-2 0,0 0 3 16,-10 6-1-16,10-6 0 0,0 0 1 0,-5 5 2 15,5-5-6-15,-7 4 4 0,7-4 1 0,-6 7-5 0,6-7 6 16,-7 5-3-16,7-5 1 0,-6 8 0 0,6-8-2 16,-5 6 0-16,5-6 2 0,-5 7 0 0,5-7-1 15,-6 5 2-15,6-5-1 0,-5 9-1 0,5-9 1 16,-5 8 1-16,5-8 1 0,-4 6-1 0,4-6-4 16,-4 8 8-16,4-8-4 0,0 0-5 0,-6 9 4 15,6-9 2-15,-4 5 0 0,4-5-4 0,0 0 4 16,-5 13 0-16,5-13-1 0,-1 7-1 0,1-7-1 15,0 0 2-15,-3 11 1 0,3-11-3 0,0 0 1 16,0 12 0-16,0-12 0 0,0 0 2 0,1 12 4 16,-1-12 0-16,0 0-4 0,2 12-6 0,-2-12 8 15,3 7-2-15,-3-7 1 0,0 0-2 0,6 9-3 16,-6-9 2-16,2 6 3 0,-2-6-4 0,4 6 2 16,-4-6 3-16,0 0-1 0,5 9 8 0,-5-9-12 15,3 6 1-15,-3-6 0 0,5 6 0 0,-5-6 0 16,0 0-2-16,6 9 1 0,-6-9-2 0,3 6 0 0,-3-6 4 15,0 0 0-15,7 6-3 0,-7-6 4 16,5 7-1-16,-5-7-3 0,4 5 1 0,-4-5 1 16,5 8-1-16,-5-8 3 0,6 6-1 0,-6-6 2 15,9 4-2-15,-9-4-2 0,8 6-1 0,-8-6 3 0,12 6-1 16,-12-6 2-16,10 3-2 0,-4 1 4 0,-6-4-2 16,15 5 0-16,-9 0-5 0,-6-5 3 15,9 4 0-15,-1-1 0 0,-8-3 2 0,13 6 0 0,-8-5-4 16,1 4 4-16,-6-5-5 0,12 6 7 0,-6-4-8 15,-6-2 8-15,15 4-5 0,-9-1 1 0,2 1-2 16,1-2 3-16,0 2-2 0,-3 0 4 0,3-2-5 16,-1 1 1-16,0 3 0 0,0-4 2 0,-8-2-3 15,15 4 3-15,-8-2-4 0,-7-2 1 0,13 4-1 16,-7-1 5-16,-6-3-3 0,12 2 2 0,-6 2-7 16,-6-4 6-16,12 5 6 0,-5-2-8 0,-7-3 0 15,12 4 7-15,-12-4-9 0,12 5 3 0,-6-4 4 16,1 4-6-16,-7-5 1 0,11 7-4 0,-4-4 14 15,-7-3-8-15,14 6 0 0,-8-1-3 0,1 1 0 16,1-5 1-16,-8-1-3 0,14 7 6 0,-7-2-4 16,-7-5 3-16,13 2-1 0,-5 2-4 0,-1-2 7 15,-1 2-2-15,2-1 1 0,-8-3-1 0,11 6-2 16,-4-4 1-16,-7-2-3 0,10 7 4 0,-3-6-3 16,-7-1 4-16,10 4 1 0,-5 0-2 0,-5-4 1 15,8 5-2-15,-8-5-2 0,10 6 4 0,-5-4-1 16,-5-2-1-16,9 9 1 0,-9-9 0 0,13 4 1 15,-7 0 0-15,-6-4-1 0,7 3 1 0,-7-3-1 16,11 5 13-16,-11-5-17 0,11 5 1 0,-11-5 4 0,8 6-1 16,-8-6-1-16,10 4 2 0,-10-4-2 15,7 6-1-15,-7-6 1 0,9 7 1 0,-4-3-3 0,-5-4 3 16,4 5-3-16,-4-5 3 0,9 6-1 16,-9-6 2-16,6 10-2 0,-6-10 1 0,5 9-2 0,1-6 0 15,-6-3 3-15,5 9-1 0,-5-9-6 16,6 9 4-16,-6-9 2 0,7 7-1 0,-7-7 0 15,5 7 3-15,-5-7-4 0,5 8 8 0,-5-8-7 16,3 7 0-16,-3-7 3 0,4 6 4 0,-4-6-9 0,0 0 5 16,6 8-5-16,-6-8 4 0,5 6 0 0,-5-6 1 15,4 6-1-15,-4-6 0 0,3 7 2 0,-3-7 11 16,5 6-12-16,-5-6 5 0,5 8-8 0,-5-8 3 16,0 0-1-16,3 8 0 0,-3-8 0 0,3 10-1 15,-3-10 6-15,4 6-6 0,-4-6 1 0,2 9 1 16,-2-9-6-16,0 0 4 0,1 9 1 0,-1-9 1 15,0 0-2-15,0 9 4 0,0-9-2 0,0 0 1 16,1 10-4-16,-1-10-1 0,0 0 5 0,-4 9-4 16,4-9 6-16,0 0-4 0,-2 11 1 0,2-11 0 15,0 0-1-15,0 10-3 0,0-10 3 0,0 0-1 16,-5 8 1-16,5-8 1 0,0 0 0 0,-7 9 1 16,7-9 0-16,-6 6-1 0,6-6 3 15,0 0-2-15,-6 9 1 0,6-9-5 0,-6 7 8 0,6-7-3 16,-6 8-4-1,6-8 4-15,-7 7 0 0,2-2-2 0,5-5 0 0,0 0 3 0,-10 9-3 0,10-9 3 16,-8 6-1-16,8-6-2 0,-11 5 4 0,11-5 0 16,-10 5-2-16,10-5-2 0,-10 5 0 0,10-5 6 15,-8 4 0-15,8-4-2 0,-12 3-4 0,6 0 4 0,6-3-2 16,-12 4 10-16,3-2-10 0,9-2 2 16,-11 4-8-16,11-4 8 0,-13 4-1 0,13-4 1 0,-12 1-2 15,12-1 3-15,-10 3 3 0,10-3-6 16,-12 2 0-16,12-2 4 0,-13 1-5 0,13-1 3 0,-13 3-4 15,13-3 1-15,-14 0 3 0,14 0-4 0,-14 0 1 16,14 0 0-16,-15 0-2 0,7 1 0 0,8-1-2 16,-17 0 3-16,17 0-2 0,-17 0 3 0,7 2-1 15,10-2 0-15,-18 0-3 0,9 0 9 0,9 0-5 16,-17 0 0-16,17 0-9 0,-14-2 5 0,14 2 2 16,-16 0-1-16,16 0 1 0,-14-1 1 0,14 1-2 15,-15-3 1-15,15 3-4 0,-13-1 1 0,4-3 2 16,9 4 0-16,-15-1-2 0,6-2 4 0,-1-3-1 15,10 6-3-15,-19-2 2 0,8-2 5 0,0 1-1 16,-2 0-1-16,4 0-1 0,-4-3 4 0,1 3-6 16,-1-2 3-16,2 1-1 0,-4 1-1 0,6 2 1 15,-2-4-2-15,-1 2-1 0,1 0-2 0,0 1 1 16,2-2 5-16,9 4-5 0,-15-7 2 0,6 7 2 16,9 0-1-16,-13-2 0 0,13 2-2 0,-9-4-1 15,9 4 4-15,0 0 1 0,-12-2-1 0,12 2-6 16,0 0 5-16,0 0-4 0,-8-4 2 0,8 4 1 15,0 0 0-15,0 0 0 0,0 0-3 0,0 0 1 16,0 0 1-16,-10-3 1 0,10 3 7 0,0 0-13 16,0 0-7-16,0 0-10 0,0 0-15 0,0 0-26 0,0 0-19 15,0 0-26-15,0 0-34 0,0 0-31 16,0 0-43-16,0 0-275 0,0 0-532 0,0 0 236 16</inkml:trace>
        </inkml:traceGroup>
        <inkml:traceGroup>
          <inkml:annotationXML>
            <emma:emma xmlns:emma="http://www.w3.org/2003/04/emma" version="1.0">
              <emma:interpretation id="{23E4A4F5-7A10-4559-9DF3-D9A11A426F37}" emma:medium="tactile" emma:mode="ink">
                <msink:context xmlns:msink="http://schemas.microsoft.com/ink/2010/main" type="inkWord" rotatedBoundingBox="5135,11380 5717,11367 5722,11566 5140,11579"/>
              </emma:interpretation>
            </emma:emma>
          </inkml:annotationXML>
          <inkml:trace contextRef="#ctx0" brushRef="#br0" timeOffset="336715.0212">3492 9230 61 0,'0'0'256'15,"0"0"-13"-15,0 0-12 0,0 0-18 16,0 0-19-16,0 0-17 0,0 0-17 0,0 0-12 16,0 0-14-16,0 0-9 0,0 0-9 0,0 0-7 0,12-6-7 15,-12 6-7-15,13-2-5 0,-13 2-7 16,20 0-2-16,-7 1-4 0,0-1-5 0,2 0-2 0,-1 0-3 15,3 0 5-15,5 1-16 0,0 2-5 0,0-3 0 16,-1 0-1-16,-5 0-4 0,8 2 1 0,-8-2-10 16,8 0 5-16,-1 0-9 0,0 0 12 0,-6 0-15 15,6 1 0-15,-6-2-5 0,-2-1 1 0,-2 2-2 16,3 0-4-16,-5-3 0 0,2 2-6 0,-2 0 4 16,-1 0-1-16,-10 1-1 0,17-4-2 0,-9 4 0 15,-8 0-3-15,12-1-3 0,-12 1-4 0,11 2 1 16,-11-2-3-16,0 0 5 0,0 0-10 0,13-1-15 15,-13 1-5-15,0 0-9 0,0 0-5 0,0 0-8 16,4 7-16-16,-4-7-15 0,0 0-21 0,0 0-10 16,-20 9-25-16,20-9-15 0,-15 6-20 0,6-2-12 15,2-2-34-15,7-2-188 0,-18 6-433 0,8-3 191 16</inkml:trace>
          <inkml:trace contextRef="#ctx0" brushRef="#br0" timeOffset="337071.0692">3636 9393 157 0,'0'0'196'0,"0"0"-3"0,17 7-7 16,-17-7-6-16,18-1-5 0,-2-1-6 0,-2 2-4 15,3-2-5-15,6 2-10 0,-1-1-7 16,1 2 1-16,4-2-9 0,-5 0-5 0,3-2-8 0,-2 3-10 15,0-2-12-15,-1 2-8 0,-5-4-6 0,0 4-12 16,-3 0-4-16,-1 0-10 0,1 0-1 0,-4 0-7 16,-10 0-11-16,16 0 3 0,-7 0-10 15,-9 0-9-15,13 0-12 0,-13 0-14 0,9 4-22 0,-9-4-19 16,6 6-21-16,-6-6-28 0,0 0-29 0,5 8-33 16,-5-8-35-16,0 0-243 0,0 0-468 0,7 6 208 15</inkml:trace>
        </inkml:traceGroup>
        <inkml:traceGroup>
          <inkml:annotationXML>
            <emma:emma xmlns:emma="http://www.w3.org/2003/04/emma" version="1.0">
              <emma:interpretation id="{5D229E0A-570E-48E8-AA4C-59E4C465286D}" emma:medium="tactile" emma:mode="ink">
                <msink:context xmlns:msink="http://schemas.microsoft.com/ink/2010/main" type="inkWord" rotatedBoundingBox="6155,10793 7726,10757 7748,11746 6177,11781"/>
              </emma:interpretation>
            </emma:emma>
          </inkml:annotationXML>
          <inkml:trace contextRef="#ctx0" brushRef="#br0" timeOffset="338317.4466">4860 8639 98 0,'0'0'186'0,"0"0"-17"0,-14-4-1 0,14 4-10 15,-15-1-7-15,15 1-8 0,-17-2-8 16,9 2-6-16,8 0-7 0,-21-3-7 0,21 3-6 16,-22 3-5-16,10-3-6 0,-1 1-7 0,-2 0-5 15,1 3-3-15,0-1-6 0,1 1-8 0,0 1-5 16,-2-1-6-16,1 1-3 0,-1 2-3 0,2-2-5 16,2 0-6-16,-2 1 0 0,1 0-8 0,5 0 1 15,-1-2-3-15,0 2-2 0,3-1-5 0,-3 2-1 0,4-1 2 16,4-6-7-16,-9 13 0 0,4-10 0 0,5-3-3 15,-5 12 2-15,2-6-3 0,3-6-1 0,0 0-2 16,2 16-1-16,-2-16 3 0,1 12 7 16,4-6-8-16,0 2 0 0,4-2 6 0,-5 0-1 0,5 0-4 15,1 0 0-15,-2 0 1 0,4 3 0 0,3-3-2 16,-2 0 2-16,3 3 0 0,-2-3 2 0,0 0-5 16,-1-1 0-16,0 0 3 0,1 3-2 0,-1-5 2 15,0 1-4-15,-4 1 0 0,0-1-1 0,-1-1-1 16,0 2 4-16,-2-1-5 0,-6-4 4 0,12 4-4 15,-12-4-2-15,10 8-2 0,-10-8 9 0,6 5-10 16,-6-5 1-16,7 7 1 0,-7-7 0 0,2 7 1 0,-2-7-2 16,0 0 4-16,0 14-5 0,0-14 5 15,0 0 2-15,-9 12-5 0,9-12 4 0,-11 9-2 16,6-5 4-16,-3 2-3 0,1-4 1 0,-2 6 1 16,-1-3 0-16,1 1 0 0,-1 0 1 0,-1-1-4 0,1 5-1 15,-3-7-2-15,2 3 1 0,0-3 2 16,3 1 0-16,-1 1 3 0,2 1-5 0,0-3-1 15,-2 0 1-15,9-3-1 0,-11 9 7 0,4-6-9 16,7-3 1-16,-10 6-1 0,10-6 0 0,-7 7 0 0,7-7-2 16,-6 6 4-16,6-6-4 0,0 0 3 15,-3 8 2-15,3-8-1 0,0 0-1 0,0 0-2 16,0 10 2-16,0-10 1 0,0 0 2 0,0 0-3 0,0 0-1 16,13 5 0-16,-13-5 5 0,13 3-6 0,-4-3 2 15,-9 0 1-15,18 3-2 0,-7-2 3 0,-2 3-1 16,1-3-3-16,2 3 4 0,-2-4-4 0,-2 2 6 15,-8-2-4-15,16 6 4 0,-5-4-5 0,-4 0 2 16,1 2-2-16,0-2-1 0,0 3 1 0,-8-5 5 16,14 4-4-16,-12 1-1 0,-2-5 1 0,12 10-3 15,-7-9 3-15,-5-1-3 0,7 11 11 0,-5-5-9 16,-2-6-4-16,5 15 3 0,-1-10 10 0,-1 2-9 16,-3-7-3-16,1 15 9 0,-1-5-7 0,0-10 3 15,-1 18-3-15,-2-6 4 0,1 1-1 0,-3-1 12 16,-1-1-15-16,4 2 0 0,-2 0 3 0,-1 1 4 15,0 0-3-15,3 1 4 0,-3-4 1 0,1 3-2 16,3 1-2-16,-4-3 5 0,4-1-2 0,-1 4 5 16,0-2-1-16,6-3 4 0,-4 3 2 0,1-3-10 15,3 2 10-15,-3-5-3 0,0 1 7 0,3 1 5 16,1-2-2-16,-5-7-2 0,7 13 1 0,-2-8-9 16,-1 1 3-16,-4-6 0 0,6 8 3 0,-3-4 0 15,-3-4-3-15,9 6-4 0,-9-6 0 0,6 8-5 16,-6-8 0-16,7 4-1 0,-7-4-4 0,9 6-12 15,-9-6-20-15,8 2-26 0,-8-2-24 0,11 4-36 16,-11-4-44-16,16-3-45 0,-16 3-37 0,23-2-299 16,-10-5-584-16,0 0 259 0</inkml:trace>
          <inkml:trace contextRef="#ctx0" brushRef="#br0" timeOffset="339306.3925">5399 8923 14 0,'0'0'247'16,"0"0"-11"-16,0 0-16 0,0 0-8 0,0 0-18 15,0 0-10-15,0 0-17 0,0 0-11 0,0 0-15 0,0 0-14 16,0 0-11-16,0 0-9 0,0 0-10 16,0 0-5-16,-34-8-6 0,34 8-10 0,-19-2-5 15,5 2-4-15,1 2-5 0,-3-4-8 0,2 2-1 16,-1 2-7-16,0-4-5 0,0 4 0 0,2-2-6 0,1 1-2 16,-2 0-4-16,4 1-2 0,10-2-5 15,-16 3-4-15,7 0-2 0,9-3-1 0,-14 4-2 16,6 1 0-16,8-5-1 0,-9 3 0 0,9-3 5 15,-7 7-8-15,7-7-1 0,-4 10 0 0,4-10-1 16,-3 10-2-16,3-10 1 0,0 0 3 0,7 13-3 0,-7-13 4 16,7 11-4-16,0-7-2 0,-1 1 3 0,2 0-1 15,2 1-1-15,-1-1 1 0,-1 1-2 0,4 3 2 16,-2-3 0-16,-2-3 1 0,3 3-1 0,0 0-4 16,0 0 4-16,-2-3 3 0,0 3-4 0,3 2 1 15,-3-2-1-15,0-2 3 0,0 2-4 0,1 0-2 16,0 3 6-16,-1-7-2 0,-4 5-3 0,2 0-3 15,0-2 0-15,-1 1 3 0,2-2 2 0,-1 3-4 16,-2-3 2-16,-5-4 1 0,7 9-5 0,-1-3 1 16,-2 1 2-16,2-4 2 0,-6-3-5 0,6 12 4 15,-3-5 0-15,-3-7 2 0,4 7-4 0,-4-7 1 16,6 10 8-16,-6-10-8 0,0 6-7 0,0-6 16 16,0 0-11-16,3 11 3 0,-3-11 2 0,0 0 0 15,0 0 4-15,-9 10-3 0,9-10 2 0,-8 4 2 16,8-4-1-16,-15 2 0 0,7 2-3 0,8-4 2 15,-17 2 3-15,17-2-3 0,-17 0-2 0,8 0-1 16,9 0 11-16,-19 3-10 0,10-3-1 16,9 0 1-16,-18 1-3 0,7-1 2 0,11 0 0 0,-18-1 0 15,18 1 1-15,-13-4-2 0,13 4 2 0,-15-1-2 16,15 1 4-16,-9 0-4 0,9 0 0 0,-9-5 0 16,9 5 13-16,0 0-14 0,-12-1-3 0,12 1 13 15,0 0-11-15,0 0-10 0,-6-8-3 0,6 8-11 16,0 0-14-16,0 0-23 0,0 0-20 0,0 0-22 0,0 0-26 15,0 0-24-15,0 0-45 0,0 0-57 16,0 0-182-16,24-5-470 0,-24 5 207 0</inkml:trace>
          <inkml:trace contextRef="#ctx0" brushRef="#br0" timeOffset="339823.6603">5660 9209 187 0,'0'0'207'0,"0"0"-7"16,5-7-8-16,-5 7-13 0,0 0-10 0,5-7-3 0,-5 7-11 15,0 0-11-15,4-10-6 0,-4 10-8 0,0 0-7 16,6-9-5-16,-6 9-6 0,0 0-7 0,0 0-3 16,3-8-3-16,-3 8-1 0,0 0-12 0,0 0-7 15,4-8-5-15,-4 8-3 0,0 0-5 0,0 0-8 16,0 0-4-16,0 0-4 0,0 0-10 0,0 0-1 16,0 0-4-16,0 0-10 0,0 0 0 0,0 0-5 15,0 0-1-15,0 0 0 0,0 0-4 0,0 0 1 16,0 0-4-16,0 0 13 0,6 21-9 0,-6-21 3 15,0 13-4-15,2-6 8 0,1 0 18 0,-3-7-9 16,4 15 1-16,-1-8 3 0,2 2-1 0,-1 2 3 16,1-2-2-16,-1 1 4 0,0-4-4 0,1 4 3 0,0-1-5 15,-2 0 1-15,1 0-2 0,1-1 7 16,-3 0-15-16,1 0 6 0,2-3-18 0,-5-5 10 16,4 14-4-16,-4-14 3 0,4 12-3 0,-3-6 1 15,-1-6-3-15,5 11-2 0,-5-11-4 0,2 11 3 0,-2-11-1 16,2 10-7-16,-2-10-16 0,0 10-22 0,0-10-6 15,0 0-31-15,0 11-21 0,0-11-27 0,1 9-23 16,-1-9-29-16,0 0-26 0,0 0-39 16,0 0-71-16,0 0-176 0,0 0-520 0,13 0 231 0</inkml:trace>
          <inkml:trace contextRef="#ctx0" brushRef="#br0" timeOffset="340129.2702">6092 9347 188 0,'0'0'227'0,"0"0"-15"0,7 10-12 15,-7-10-11-15,1 11-9 0,-1-11-10 0,0 10-14 16,0-10-13-16,-5 15-4 0,2-8-18 0,-1 1-9 16,-1-1-16-16,0-1-6 0,-3 5-7 0,-1-1-7 15,2 1-8-15,-5-2-7 0,3 0-14 0,-3-1-32 16,3 0-37-16,-2 1-38 0,-4 0-45 0,9-6-47 15,-1 1-221-15,7-4-403 0,-11 4 179 0</inkml:trace>
        </inkml:traceGroup>
        <inkml:traceGroup>
          <inkml:annotationXML>
            <emma:emma xmlns:emma="http://www.w3.org/2003/04/emma" version="1.0">
              <emma:interpretation id="{5685EF1E-9604-4487-9E6B-F37AA8B90B94}" emma:medium="tactile" emma:mode="ink">
                <msink:context xmlns:msink="http://schemas.microsoft.com/ink/2010/main" type="inkWord" rotatedBoundingBox="8077,11064 9242,11038 9258,11725 8092,11751"/>
              </emma:interpretation>
            </emma:emma>
          </inkml:annotationXML>
          <inkml:trace contextRef="#ctx0" brushRef="#br0" timeOffset="342731.3447">6733 8939 70 0,'0'0'172'0,"0"0"-9"0,4-6-7 0,-4 6-9 15,0 0-5-15,0 0-11 0,0 0-4 0,0 0-8 16,0 0-6-16,0 0-10 0,0 0-3 0,0 0-8 0,0 0-5 16,0 0-3-16,0 0-4 0,0 0-2 15,1-11-4-15,-1 11-2 0,0 0-4 0,0 0-5 0,0 0-4 16,0 0-4-16,0 0-3 0,0 0-1 16,0 0-6-16,0 0-2 0,-12-6-5 0,12 6-2 0,0 0 2 15,0 0-3-15,0 0-1 0,-11-3-2 16,11 3-1-16,0 0 2 0,-12-3-4 0,12 3 3 0,0 0 1 15,0 0-3-15,0 0-3 0,-13-3-3 0,13 3 2 16,0 0-1-16,0 0-4 0,-14 0 0 0,14 0 0 16,0 0 0-16,-14 0-1 0,14 0 0 0,0 0-2 15,-12-3 0-15,12 3 1 0,0 0-1 0,-17 0 1 16,17 0-1-16,-10 3-1 0,10-3 2 0,0 0-3 16,-15 0 2-16,15 0 1 0,-12 0-2 0,12 0-1 15,0 0 0-15,-18 0-1 0,18 0-4 0,-11 0 2 16,11 0-3-16,-11 0 0 0,11 0 2 0,0 0-2 15,-16-3-3-15,16 3 0 0,-14 3 0 0,14-3-2 16,0 0-3-16,-14 0 0 0,14 0-3 0,-10 2-3 16,10-2-13-16,-12 3-24 0,6 0-16 0,6-3-22 15,-12 2-27-15,12-2-26 0,-14 8-32 0,9-8-36 16,5 0-65-16,-12 8-146 0,5-5-446 0,7-3 197 16</inkml:trace>
          <inkml:trace contextRef="#ctx0" brushRef="#br0" timeOffset="341183.0037">6611 8939 142 0,'-15'-2'198'0,"6"4"-12"16,9-2-11-16,-17 1-9 0,7-1-12 0,10 0-7 15,-20 0-10-15,11 1-10 0,9-1-13 0,-16 2-9 16,5-2-12-16,11 0-7 0,-13 1-8 0,13-1-7 16,-10 3-5-16,10-3-10 0,-9 7-6 0,9-7-5 15,-8 4-3-15,8-4-3 0,-6 4-2 0,6-4-5 16,0 0-1-16,-3 9-3 0,3-9 2 0,0 0-2 16,0 0 0-16,0 0-2 0,12 15-1 0,-12-15-3 0,7 6-2 15,-1-4 2-15,0 4-3 0,3-3 2 16,-2 2-1-16,-7-5 0 0,13 7-1 0,-7-1 1 15,2-2-4-15,-1 1 4 0,1 1-2 0,0-2-3 16,0 1 0-16,-1 0-1 0,1 0 2 0,-1 1 0 0,0-1 0 16,-1 1-1-16,0 0-2 0,-1 0-1 15,2 1 1-15,-2-1 0 0,0 0-2 0,-5-6 1 0,10 10-1 16,-7-2 0-16,1-2 0 0,0 1-3 0,-4-7-1 16,6 13 3-16,-3-6-1 0,-1 0-2 0,-2-7-2 15,4 14 2-15,0-8-1 0,-3 2-1 0,-1-8 0 16,-1 12 4-16,1-12-6 0,0 11 1 0,0-11 2 15,-4 10-1-15,4-10 2 0,0 0 5 0,-6 11 3 16,6-11-2-16,-9 6 4 0,1-2 3 0,8-4-1 16,-14 5 1-16,5-4-1 0,9-1 1 0,-20 1 0 15,11 0-1-15,-4-1 1 0,13 0-4 0,-19-1 2 16,5 1 1-16,14 0-2 0,-18-1 0 0,10 0-4 16,8 1 2-16,-14-4-4 0,14 4-2 0,-12 0 6 15,12 0-5-15,0 0 1 0,0 0-2 0,-14-1-1 16,14 1-4-16,0 0-5 0,0 0-12 0,0 0-27 15,0 0-26-15,0 0-33 0,0 0-33 0,0 0-37 16,0 0-43-16,0 0-250 0,24-16-500 0,-16 12 221 0</inkml:trace>
          <inkml:trace contextRef="#ctx0" brushRef="#br0" timeOffset="341801.8675">6911 9221 101 0,'0'0'220'15,"0"0"-16"-15,0 0-16 0,6-9-16 0,-6 9-11 16,6-4-16-16,-6 4-12 0,0 0-11 0,6-8-9 15,-6 8-12-15,8-6-6 0,-8 6-3 0,9-9-12 16,-4 6-6-16,-5 3-3 0,10-3-6 0,-10 3-4 16,12-9-7-16,-7 7-3 0,-5 2-6 0,8-4 0 15,-8 4-3-15,11-3 2 0,-11 3-6 0,0 0-2 0,17-1-2 16,-17 1-3-16,0 0 0 0,12 0-2 16,-12 0-2-16,6 4 1 0,-6-4-1 0,0 0-3 15,11 6 3-15,-11-6-3 0,6 9-4 0,-6-9-2 16,5 9 2-16,-5-9-2 0,0 12 2 0,0-12 2 0,-2 15-2 15,2-15 3-15,-5 14-2 0,2-5-3 0,-1-2 7 16,-1 4-2-16,-2 0 1 0,-2-3 2 0,3 3-3 16,-4-1-1-16,-1-2 9 0,2 1-12 0,-1-2 0 15,0 3 9-15,-2-4-10 0,0 3 0 0,2-3 0 16,2 0-4-16,-2 0 3 0,2-2 0 0,2-2-2 16,-3 4-2-16,9-6 4 0,-13 6-7 0,8-3 0 15,5-3 0-15,-9 5-2 0,9-5 3 0,-12 5-1 16,12-5-3-16,0 0 1 0,-5 5-2 0,5-5 2 15,0 0-1-15,0 0-2 0,0 0-2 0,0 0 2 16,0 0 0-16,0 0-1 0,0 0 1 0,0 0-2 16,17 9 3-16,-17-9 1 0,22 1-3 0,-7 0 1 15,2-1-1-15,5 4 0 0,-2-2-4 0,4-2 1 16,-1 4-1-16,-1-4 5 0,1 1-4 0,-1-1 0 16,-5 3 3-16,-2-3-4 0,1 0-2 0,-2 0 5 15,-1 0-3-15,-4 0 1 0,-9 0-1 0,14 0 1 16,-14 0-14-16,12-3-18 0,-12 3-27 0,0 0-41 15,0 0-40-15,0 0-45 0,5-7-50 0,-5 7-239 16,0 0-511-16,0 0 226 0</inkml:trace>
          <inkml:trace contextRef="#ctx0" brushRef="#br0" timeOffset="343854.3153">7573 9387 65 0,'0'0'223'0,"9"-3"-4"0,-9 3-6 0,0 0-7 0,9-3-2 16,-9 3-11-16,0 0-2 0,0 0-10 0,10-3-11 15,-10 3-10-15,0 0-9 0,0 0-16 16,0 0-8-16,9-3-16 0,-9 3-11 0,0 0-12 0,0 0-7 16,0 0-7-16,0 0-10 0,0 0-5 0,0 0-1 15,0 0-4-15,0 0-11 0,-3 24 0 0,3-24-4 16,-9 12-4-16,4-3-3 0,0-3-2 0,-1 5-3 15,1-1 0-15,-1-3-6 0,-2 3 1 0,-2 0-2 16,1 1-3-16,1-1 6 0,2-2-10 0,-4 3-11 16,3-5-21-16,0 1-20 0,1-1-32 0,1 4-30 15,-2-5-36-15,2 1-36 0,5-6-39 0,-5 11-250 16,5-11-500-16,-5 6 222 0</inkml:trace>
        </inkml:traceGroup>
        <inkml:traceGroup>
          <inkml:annotationXML>
            <emma:emma xmlns:emma="http://www.w3.org/2003/04/emma" version="1.0">
              <emma:interpretation id="{EE307FD9-517A-44D5-B3BF-714338F44A07}" emma:medium="tactile" emma:mode="ink">
                <msink:context xmlns:msink="http://schemas.microsoft.com/ink/2010/main" type="inkWord" rotatedBoundingBox="9721,11531 11234,11497 11240,11778 9727,11812"/>
              </emma:interpretation>
            </emma:emma>
          </inkml:annotationXML>
          <inkml:trace contextRef="#ctx0" brushRef="#br0" timeOffset="344209.3676">8078 9400 25 0,'8'-1'238'0,"-8"1"-19"0,12-4-14 0,-12 4-16 0,0 0-15 16,13-1-13-16,-13 1-12 0,0 0-6 0,13 0-18 15,-13 0-8-15,0 0-10 0,16 1-14 16,-16-1-8-16,0 0-11 0,0 0-5 0,9-1-4 0,-9 1-6 15,0 0-8-15,0 0-6 0,12 3-2 0,-12-3-8 16,8 5-17-16,-8-5-17 0,0 0-22 16,0 0-30-16,10 3-27 0,-10-3-30 0,12 0-32 15,-12 0-209-15,6 3-378 0,-6-3 168 0</inkml:trace>
          <inkml:trace contextRef="#ctx0" brushRef="#br0" timeOffset="344620.889">8477 9399 45 0,'0'0'211'15,"12"0"-10"-15,-12 0-10 0,13-4-13 0,-13 4-7 16,11 0-16-16,-11 0-9 0,17 0-13 0,-17 0-12 15,12-1-10-15,-12 1-14 0,12 1-7 0,-12-1-11 16,10 0-7-16,-10 0-8 0,11 0-5 0,-11 0-8 16,12 4-16-16,-12-4-25 0,8 4-31 0,-8-4-33 15,9 2-39-15,-9-2-50 0,8 3-176 0,-8-3-344 16,0 0 152-16</inkml:trace>
          <inkml:trace contextRef="#ctx0" brushRef="#br0" timeOffset="344741.5648">8870 9366 200 0,'9'-3'199'0,"-9"3"-15"0,14-3-16 15,-4 0-17-15,-10 3-13 0,15-2-18 0,-15 2-13 16,11 0-10-16,-11 0-14 0,0 0-18 0,11 0-24 0,-11 0-29 15,0 0-28-15,11 5-31 0,-11-5-41 0,0 0-148 16,0 0-256-16,9 3 114 0</inkml:trace>
          <inkml:trace contextRef="#ctx0" brushRef="#br0" timeOffset="344896.6636">9281 9379 188 0,'0'0'254'0,"19"-1"-18"0,-9 1-16 0,-10 0-16 15,20 1-20-15,-11-2-16 0,-9 1-16 0,14 0-15 16,-14 0-13-16,14 1-9 0,-14-1-13 0,10 0-10 16,-10 0-15-16,9 5-16 0,-9-5-25 0,0 6-34 15,0-6-43-15,0 0-60 0,0 0-55 0,0 0-187 16,-11 15-371-16,11-15 165 0</inkml:trace>
          <inkml:trace contextRef="#ctx0" brushRef="#br0" timeOffset="345189.2478">9571 9403 152 0,'12'0'282'0,"-12"0"-29"0,0 0-25 0,0 0-17 16,9 2-13-16,-9-2-16 0,0 0-7 0,-4 19-4 16,4-19-14-16,-13 12-15 0,1-1-13 0,1 0-13 15,-1-3-21-15,-5 7-8 0,-2 0-9 0,2-3-6 16,-2 4-4-16,-1-5-11 0,-2 2-6 0,4-1-17 15,-1 0-32-15,0 2-37 0,2-4-35 16,3-1-46-16,2-2-50 0,-2-2-84 0,3 0-135 0,0-2-415 16,2 0 184-16</inkml:trace>
        </inkml:traceGroup>
        <inkml:traceGroup>
          <inkml:annotationXML>
            <emma:emma xmlns:emma="http://www.w3.org/2003/04/emma" version="1.0">
              <emma:interpretation id="{0C4AC3C2-A0FD-44F4-BCFF-3BA27057B07E}" emma:medium="tactile" emma:mode="ink">
                <msink:context xmlns:msink="http://schemas.microsoft.com/ink/2010/main" type="inkWord" rotatedBoundingBox="11651,10723 13244,10687 13268,11753 11675,11789"/>
              </emma:interpretation>
            </emma:emma>
          </inkml:annotationXML>
          <inkml:trace contextRef="#ctx0" brushRef="#br0" timeOffset="346653.7759">10262 8992 131 0,'12'-7'184'16,"-12"7"-9"-16,0 0-4 0,0 0-10 0,0 0-9 0,5-6-11 15,-5 6-10-15,0 0-6 0,0 0-10 16,0 0-9-16,0 0-8 0,0 0-11 0,0 0-8 16,0 0-5-16,0 0-5 0,-14-15-7 0,14 15-2 0,0 0-5 15,-12-3-4-15,12 3-3 0,-16-3-1 0,7 2-1 16,9 1-3-16,-16-2-2 0,4 1-4 0,12 1 2 16,-17 0-2-16,6 0-2 0,11 0-2 0,-25 0-2 15,16 0-1-15,9 0-3 0,-22 0 1 0,14 0-3 16,8 0-3-16,-15 3 0 0,7 0-1 0,8-3-2 15,-17 1-6-15,12 3 3 0,5-4-5 0,-12 5 2 16,12-5-3-16,-9 7-2 0,4-2-1 0,5-5 1 16,-5 6 4-16,5-6-2 0,-9 9 0 0,9-9-7 15,-5 6 3-15,5-6 1 0,0 10-1 0,0-10 0 16,0 11 2-16,0-11-1 0,0 0 0 0,5 15-4 16,-2-9 7-16,0-1-1 0,5 0-5 0,-8-5 1 15,14 6 2-15,-8-4 2 0,3 3-5 0,1 0 2 16,-4 0 1-16,6-1-3 0,2-1 4 0,-1 2-2 0,-1-3-5 15,-1 4 4-15,2-1-3 0,2-2 1 16,-4 2-2-16,3-3 1 0,1 4 1 0,-4-1-2 16,0-5 3-16,3 3 3 0,-7 0-5 0,3-1 0 15,-1 0 1-15,1 1-1 0,-10-3-4 0,14 6 3 0,-7-4-1 16,-7-2 0-16,10 3-1 0,-4 2 3 16,-6-5-3-16,8 6 1 0,-3-1-2 0,-5-5 1 0,4 9 1 15,-4-9 2-15,5 6-4 0,-5-6 2 0,5 6 0 16,-5-6 0-16,4 10 0 0,-4-10 3 0,3 8-3 15,-3-8 3-15,0 12-6 0,0-12 6 0,2 7-3 16,-2-7 8-16,0 11-10 0,0-11 7 0,0 0-3 16,-5 15 1-16,5-15 1 0,-6 6 0 0,6-6 0 15,-8 10-1-15,4-5 0 0,4-5 2 0,-10 6 3 16,5-2 1-16,5-4 2 0,-14 6 0 0,7-1 0 16,7-5-4-16,-14 2 4 0,14-2-4 0,-14 2 5 15,3-2-1-15,11 0-5 0,-16 4 2 0,16-4 2 16,-20-2-2-16,20 2 0 0,-17-2 0 0,6 2 2 15,11 0-3-15,-20 0-1 0,11 0 2 0,9 0-2 16,-16-2 3-16,4 0-6 0,12 2 6 0,-14-2-3 0,6 0-1 16,8 2 0-16,-17-2 0 0,17 2-1 15,-11-5 6-15,11 5-7 0,-6-4 1 0,6 4-5 16,0 0 4-16,-11-2-8 0,11 2-5 0,0 0-11 0,-8-8-20 16,8 8-17-16,0 0-15 0,0 0-17 15,0 0-20-15,0 0-18 0,0 0-28 0,8-20-14 16,-8 20-56-16,9-6-166 0,-9 6-424 0,8-6 188 15</inkml:trace>
          <inkml:trace contextRef="#ctx0" brushRef="#br0" timeOffset="352160.2881">10565 9300 96 0,'0'0'123'0,"0"0"-5"0,0 0-5 0,0 0 2 16,0 0-7-16,0 0-5 0,0 0 8 0,0 0-13 16,0 0-8-16,0 0-1 0,0 0 1 0,6-6-1 15,-6 6-1-15,0 0-2 0,0 0-3 0,0 0-6 16,0 0-5-16,0 0-5 0,0 0-5 0,0 0-12 16,0 0 1-16,0 0-5 0,0 0-5 0,0 0 0 15,0 0 1-15,0 0 3 0,0 0 0 0,0 0 2 16,0 0-1-16,0 0-1 0,0 0 0 0,0 0 0 15,2 27 2-15,-2-27 0 0,0 13-1 0,0-13-4 16,-2 12 4-16,2-12 1 0,-3 11-1 0,3-2-4 16,0-9-1-16,-3 12-1 0,2-6-3 0,1-6-1 15,-5 15-8-15,5-15-3 0,0 16 7 0,0-7-11 0,0-9 6 16,0 13-5-16,-3-3 9 0,3-10-10 16,0 15 3-16,0-15 0 0,0 15-1 0,0-8 0 15,0-7 1-15,3 14-8 0,-3-14 7 0,0 10-1 0,4-2 1 16,-4-8-4-16,1 10 4 0,-1-10-6 0,0 0 2 15,0 12 9-15,0-12-13 0,0 0-2 0,1 10 2 16,-1-10 1-16,0 0 11 0,0 0-17 0,0 0 1 16,3 8 0-16,-3-8-1 0,0 0-8 0,0 0 2 15,0 0 5-15,0 0-4 0,0 0 0 16,-4 10-1-16,4-10 1 0,0 0 0 0,0 0-3 16,0 0-16-16,0 0-7 0,0 0-14 0,0 0-12 15,0 0-21-15,0 0-28 0,0 0-28 0,0 0-21 0,0 0-39 16,0 0-28-16,0 0-49 0,0 0-150 0,0 0-444 15,0 0 197-15</inkml:trace>
          <inkml:trace contextRef="#ctx0" brushRef="#br0" timeOffset="352596.9657">10630 9363 143 0,'0'0'192'0,"0"0"-8"0,3-9-6 0,-3 9-7 15,0 0-10-15,0 0-5 0,0 0-9 0,0 0-4 16,0 0-9-16,5-8-6 0,-5 8-10 0,0 0-8 16,0 0-6-16,0 0-14 0,0 0-11 0,0 0-5 0,0 0-7 15,0 0-2-15,0 0-3 0,0 0 1 0,0 0 1 16,0 0-4-16,16 17 0 0,-9-14 0 15,1 3 3-15,1 1-2 0,-2-2-3 0,5 1 4 16,-2 3 0-16,2 0-3 0,0-2-12 0,-2 2 4 0,2-3-6 16,-3 1-1-16,4-1 1 0,-7-2-6 15,2 2 0-15,1 1-1 0,-7-4-9 0,7 0 3 16,-1 3-4-16,-8-6 9 0,9 6-16 0,-1-3-1 0,-8-3-3 16,6 6 4-16,-6-6 2 0,11 6-8 0,-11-6-6 15,6 5 7-15,-6-5-4 0,0 0-1 16,11 4 1-16,-11-4-6 0,0 0 4 0,6 4-1 15,-6-4-11-15,5 2 3 0,-5-2-15 0,0 0-10 0,0 0-18 16,0 0-12-16,7 8-20 0,-7-8-14 0,0 0-22 16,0 0-10-16,0 0-21 0,0 0-17 15,0 0-13-15,0 0-24 0,0 0-38 0,0 0-173 0,0 0-438 16,0 0 194-16</inkml:trace>
          <inkml:trace contextRef="#ctx0" brushRef="#br0" timeOffset="352991.8608">10910 9339 108 0,'3'-6'175'16,"-3"6"-11"-16,0 0-3 0,4-12-12 0,-4 12-5 0,2-6-1 16,-2 6-3-16,0 0-4 0,5-12-9 0,-5 12-5 15,0 0-2-15,0 0-2 0,0-9-5 0,0 9-2 16,0 0-8-16,0 0-3 0,0 0-3 0,6-8-7 0,-6 8-5 15,0 0-4-15,0 0-8 0,0 0-5 0,0 0-4 16,0 0-10-16,0 0-4 0,0 0-6 16,0 0-5-16,0 0-7 0,0 0 0 0,0 0-7 15,0 0 8-15,0 0-6 0,0 0-1 0,0 0 3 0,-9 26 3 16,9-26-2-16,-4 13 4 0,4-13 0 0,-2 15 6 16,2-8-1-16,0-7-2 0,-2 19 4 15,4-10-4-15,0 0 12 0,0 1-6 0,0 1-4 16,-2-11-3-16,1 19 6 0,1-11-7 0,-2 1 1 0,3 0-8 15,0-1 3-15,-3-8-6 0,2 16 4 0,2-9-9 16,-1-1 2-16,-3-6 0 0,2 13-5 0,1-5 1 16,-1 0 1-16,-2-8-2 0,7 13-10 0,-5-7-21 15,-2-6-27-15,6 13-31 0,-6-13-32 0,0 8-37 16,0-8-44-16,2 13-43 0,-2-13-81 16,4 6-183-16,-4-6-532 0,0 0 236 0</inkml:trace>
          <inkml:trace contextRef="#ctx0" brushRef="#br0" timeOffset="355313.6256">11246 8562 9 0,'0'0'116'0,"12"-4"-5"0,-12 4-1 0,6-4-9 0,-6 4-8 15,0 0 3-15,14-3-11 0,-14 3-7 16,11-4-2-16,-11 4-4 0,9-1-5 0,-9 1-2 15,11-3-2-15,-11 3-6 0,12-2-2 0,-12 2 0 0,8-4 2 16,-8 4-4-16,14-1-1 0,-14 1 1 0,14 0-1 16,-14 0 1-16,10-1 2 0,-10 1-2 0,15 1-5 15,-15-1 0-15,14 1 0 0,-14-1-4 0,14 2 2 16,-14-2-4-16,14 2-5 0,-6-2-2 0,-8 0 0 16,9 2-4-16,-9-2 0 0,12 4-5 0,-12-4-2 15,7 3-1-15,-7-3 0 0,8 8 4 0,-8-8-4 16,5 7 0-16,-5-7-1 0,7 7 1 0,-7-7-6 15,5 11 1-15,-5-11 0 0,4 10 0 0,-4-10 1 16,0 12-3-16,0-12 4 0,0 13-3 0,0-13 0 16,-2 11 2-16,0-1-1 0,2-10 1 0,-5 11 2 15,2-1 1-15,-1-2-3 0,-1 0 5 0,-3-1-2 0,4 4 2 16,1-3-1-16,-7-2 1 0,8 2 3 16,-7 0-2-16,4 2-5 0,0-4 3 0,-2 3-4 15,1-1 1-15,-1-2-3 0,1 1 3 0,3 0-3 0,-3 2 0 16,1 1-2-16,-1-5 3 0,6-5-3 15,-6 15-1-15,3-9 1 0,3-6 0 0,-5 15-3 16,3-9-1-16,2-6 3 0,-2 11-1 0,2-11 5 16,-1 14-1-16,1-14-1 0,3 13 2 0,-1-6-2 0,-2-7 1 15,8 12 2-15,-2-8 0 0,2 4 0 0,0-3-2 16,1 3 0-16,3-2-1 0,-5-3 1 0,5 3-3 16,5 1 0-16,-6-2-2 0,2 3 0 0,1-3-3 15,-1 0 1-15,0-2-2 0,1 0 0 0,-5 0 3 16,3 0-2-16,-2-2 3 0,-1 2-1 0,-1 0-5 15,-8-3 2-15,11 3 1 0,-11-3-1 16,10 0 1-16,-10 0-1 0,0 0 0 0,8 2 3 0,-8-2-2 16,0 0 0-16,0 0-3 0,0 0-3 0,0 0 5 15,7 4 1-15,-7-4-6 0,0 0 7 0,0 0-10 16,0 0 3-16,0 0 3 0,-28 6-1 0,28-6-1 16,-16 4 0-16,7-2-2 0,-2 3-3 0,-2-1 6 15,1-2-5-15,3 2-1 0,0 1 3 0,-1 2-1 16,0-4-3-16,0 0 5 0,-1 3 0 0,3-3-2 15,8-3-2-15,-14 9 3 0,5-3-2 0,4-2-1 0,-2 1 1 16,7-5-1-16,-10 6 0 0,10-6 3 0,-7 6-3 16,7-6 2-16,-5 9 1 0,5-9 0 15,-2 6-1-15,2-6 2 0,0 0-3 0,-3 12 2 0,3-12 2 16,0 0-3-16,0 11-1 0,0-11 3 0,5 11 6 16,-5-11-8-16,4 10 3 0,-4-10 2 15,7 8-2-15,-6-2-2 0,2 2 2 0,-3-8-1 0,7 13-1 16,-3-5 1-16,1-1 4 0,-2 2-4 0,1 0 0 15,-2-1 2-15,1-1 5 0,-1 2-8 0,5 2 4 16,-3-1 1-16,-2 3-4 0,2-2 3 0,-1-1 1 16,1 2-3-16,0 1-1 0,-3 1 3 0,1-2 0 15,1 0 3-15,4-2-4 0,-6 4-8 0,4-2-4 16,-4 0 3-16,2-1 0 0,-3 2-1 0,2 0 5 16,-2-2-3-16,0-1 14 0,0 2-13 0,0-12 2 15,-2 18-3-15,-1-9 6 0,1-3 2 0,-2 4-1 16,-4-1-1-16,4-3-3 0,-4 4-5 0,-2-2-14 15,-2 0-23-15,1-3-27 0,-1 2-33 0,1-1-51 16,-5 3-36-16,7-3-43 0,-5-2-266 0,4-2-539 16,3 2 239-16</inkml:trace>
        </inkml:traceGroup>
        <inkml:traceGroup>
          <inkml:annotationXML>
            <emma:emma xmlns:emma="http://www.w3.org/2003/04/emma" version="1.0">
              <emma:interpretation id="{54FCBBA3-AF1C-4F48-87D4-42A6555C1C65}" emma:medium="tactile" emma:mode="ink">
                <msink:context xmlns:msink="http://schemas.microsoft.com/ink/2010/main" type="inkWord" rotatedBoundingBox="13955,10611 18757,10504 18773,11228 13971,11335"/>
              </emma:interpretation>
            </emma:emma>
          </inkml:annotationXML>
          <inkml:trace contextRef="#ctx0" brushRef="#br0" timeOffset="358014.953">12319 8795 112 0,'0'0'166'0,"3"-10"-13"0,-3 10-7 16,3-7-3-16,-3 7-6 0,0 0-5 0,3-10-1 15,-3 10-8-15,7-9-7 0,-7 9 0 0,6-9-2 16,-6 9 0-16,8-8-2 0,-8 8 0 0,7-6-1 16,-7 6-4-16,4-6-3 0,-4 6-2 0,0 0-5 15,7-7-6-15,-7 7-9 0,0 0-6 0,0 0-10 16,8-4-3-16,-8 4-7 0,0 0-5 0,0 0-5 16,15 11 1-16,-10-6-6 0,0 0-3 0,-5-5-2 15,8 13-4-15,-3-4 2 0,-1-1-4 0,-1 0-3 16,1 0 2-16,-2 4-5 0,1 1-2 0,-1-2 3 15,1 0-2-15,0 3-3 0,-2-2-4 0,3 2 1 0,-4-7 0 16,2 2 1-16,1 2 1 0,-3-2-4 0,1-1-2 16,-1-8 0-16,4 14-3 0,-3-8 1 0,-1-6 2 15,2 12-2-15,-2-12-2 0,3 11-3 16,-3-11 8-16,3 7-7 0,-3-7 0 0,4 6 4 0,-4-6-6 16,0 0 2-16,0 0-1 0,4 10 3 0,-4-10 1 15,0 0 2-15,0 0 7 0,0 0-7 0,0 0 0 16,0 0-2-16,0 0 1 0,0 0-1 15,0 0 1-15,0 0-6 0,24-16 3 0,-18 10 0 0,3-3-3 16,0 1 2-16,1-2 0 0,-1-2-4 0,1 3 2 16,6-3-5-16,-5 2 3 0,4-6-6 0,0 3-1 15,-2-6-2-15,1 9 1 0,0-4 0 0,1 5-3 16,-4-2 1-16,2 1 1 0,-1 1 2 0,-1 1 0 16,0 0-4-16,-2 1 7 0,0 3-4 15,-1-2 1-15,1 3-1 0,-2-3 0 0,0 4 2 0,-7 2-3 16,17-4 1-16,-8 4-1 0,-9 0-2 0,13 0 1 15,-13 0-3-15,11 3 4 0,-2 0 0 0,-5 3-2 16,1 0 4-16,-1 0 2 0,1 2-5 0,2 0 6 16,-3 0-2-16,-2 2 4 0,2 1-3 0,-3-2 0 15,3 0 0-15,-2 3-1 0,3-2 2 0,-4-2-1 16,3 5 3-16,-2-2 0 0,2-3-2 0,-2 2 2 16,1-1 0-16,0 3-2 0,-2-5 2 0,-1-7-1 15,3 14 1-15,-3-14 0 0,3 11-1 0,2-6 1 16,-5-5-2-16,4 9 5 0,-4-9-1 0,5 9 2 0,-5-9-3 15,6 6 3-15,-6-6-1 0,5 8 0 16,-5-8 2-16,8 2 6 0,-8-2-9 0,10 2 5 0,-10-2-2 16,0 0-3-16,17-3 2 0,-17 3-4 0,14-3 5 15,-5 0-4-15,-1 0 1 0,-8 3 6 0,18-11-6 16,-4 6-6-16,-2-3-2 0,0-1-4 0,1 0 3 16,1 1-9-16,-5 0 5 0,3-3-2 0,-1 3 0 15,-1 1 2-15,2-1 2 0,0 2 1 0,-3 1-5 16,-5 2 5-16,3-2 0 0,-7 5 0 0,8-4 1 15,-8 4-5-15,8-5 3 0,-8 5-1 0,0 0 2 16,10-1-2-16,-10 1 0 0,0 0 0 0,12 6 1 16,-12-6 6-16,9 10-5 0,-7-4 3 0,-2-6-3 15,7 14 4-15,-2-8 1 0,0 0 2 0,-1 3 0 16,3-1-2-16,-1 3 6 0,0-3-3 0,0-3-1 16,-1 1 3-16,1 1 1 0,1-1 1 0,-2 1 2 15,0-1-1-15,3 0-1 0,-8-6-1 0,10 7 0 16,-3-5 3-16,-7-2-3 0,14 6 2 0,-8-3-3 0,-6-3 0 15,13 3 0-15,-13-3 0 0,16 0 2 16,-16 0 0-16,14-3-1 0,-6-2-1 0,-8 5 5 0,14-3-6 16,-5-1-3-16,-1 1 6 0,1-2-2 0,2 1-3 15,-3-2-3-15,4 0 9 0,-2 2-6 0,-2-1 1 16,1 2-1-16,-3-2-4 0,-6 5 4 0,13-5-3 16,-13 5 1-16,12-5 1 0,-12 5 0 0,10 0-3 15,-10 0 2-15,0 0-2 0,16 3-2 0,-10 0 5 16,-6-3-4-16,12 6-3 0,-7-2 7 0,-5-4 1 15,11 10-6-15,-4-6 5 0,-1 2-1 0,2-3 0 16,2 6 2-16,1-2 0 0,0-2 0 0,2 1 2 16,-1 1 0-16,2-1-2 0,-1-4 2 0,0 2-2 15,1 1 3-15,-1-5 0 0,0 1-3 0,1 3 3 16,-5-3 0-16,3 0 2 0,-12-1 1 0,18-1-3 16,-18 1 3-16,17-5-4 0,-8 4-2 0,-3-2 3 15,-6 3-2-15,13-8-2 0,-8 2 4 0,0-1 0 16,-5 7 1-16,11-14-1 0,-10 7-3 0,3-2 3 15,-4 9-8-15,1-16 5 0,1 8 0 0,-2 8-5 16,-6-15 6-16,4 7-9 0,2 8 3 0,-9-14 0 16,1 7 1-16,-2 1-1 0,-3-1 2 0,1 1-3 15,-2 3 1-15,-2 0 2 0,1 1-3 0,-2 1 2 16,2 0-3-16,-1 1 4 0,1 1 0 0,-1 0-3 16,2 3-1-16,2-2 5 0,1 0-5 0,0 4 10 15,2-4-7-15,2 5 3 0,1-1-8 0,0 2 6 16,1-3-2-16,5-5 2 0,-8 12-1 0,4-5 7 0,4-7-5 15,-1 13 0-15,1-5 3 0,0-8 3 0,2 10-1 16,4-4-1-16,-6-6 2 0,14 9 1 0,-6-6 0 16,4 1-2-16,-1-1 5 0,2-1-4 15,2 1-1-15,1-2-1 0,-2-1 1 0,1 0 1 0,-2-1-3 16,3-4 3-16,-2 2-1 0,2 0 1 0,-5-1 1 16,2-1-3-16,-1 1 0 0,-2 1 4 0,2-2-5 15,-1 1-1-15,0-2 3 0,-1 1 4 0,-1-1-7 16,-1 3 0-16,-2-1-2 0,-6 4 2 0,9-3-5 15,-9 3-2-15,9-5 2 0,-9 5 0 0,0 0 3 16,0 0-4-16,13 2 2 0,-13-2 6 0,0 0-8 16,7 10 4-16,-4-4-3 0,-3-6 2 0,7 11-3 15,-3-7 5-15,-4-4-2 0,6 11 2 0,-1-2 0 16,2-3-2-16,-1 0 4 0,3 2-1 0,3-1 1 16,-3-1 1-16,7-2 2 0,-1-2-1 0,-1 5 2 0,4-5-3 15,4 2-1-15,0-1 0 0,1-3-1 0,-1 3 6 16,2-3-4-16,-2 3 2 0,1-7-1 15,0-1 3-15,-6 2-5 0,4-3 1 0,-1-1 0 16,-3 2 2-16,2-4-3 0,-6 2 5 0,7-4-3 0,-6 4-6 16,-2-4-8-16,3-3-6 0,0-3-12 15,-3 5-4-15,1-4-15 0,-3 3-11 0,-1-6-1 16,3-2-15-16,-2-1-7 0,1 0 6 0,-5 2-2 0,1-1 8 16,-2-3 1-16,-1 1 2 0,-4 0 2 0,0-2 10 15,-3 3 3-15,0-3 4 0,-3 4 3 0,1-1 8 16,-4 0 0-16,0 1 7 0,-5 3 2 0,3 0 2 15,-2 1 3-15,-1 2 9 0,2 6 5 0,-2-6 6 16,1 5 2-16,2 1 3 0,0 2 4 0,-1 2 0 16,-3-1 5-16,8 3-3 0,-4 1 1 0,-2 4 2 15,13-2 3-15,-22 3 0 0,9 0 0 0,2 5 3 16,0-1 1-16,5 3-2 0,-3 2 7 0,0 2 2 16,4-2 3-16,-4 7 4 0,5 2 1 0,-1 0 3 15,5 0 4-15,0 1 1 0,-3 0-1 0,3 1 5 16,0-2 3-16,4 3-1 0,0 0-4 0,-3-3 5 15,4 0-3-15,1 2-3 0,-3-2 2 0,6-4 3 16,-1 2-5-16,0-5-3 0,-2 1-2 0,0-2-6 16,0 0 4-16,-1 3-5 0,2-5-2 0,-1 2-3 0,-3-3-5 15,2 1 4-15,3 0-3 0,-6-3-4 16,3 5 1-16,2-5-1 0,-1 1-8 0,1-2-22 16,-2 1-24-16,1 0-33 0,-1-1-35 0,3-1-39 15,0 1-44-15,0-1-42 0,-1 0-236 0,1-1-506 0,0 0 224 16</inkml:trace>
          <inkml:trace contextRef="#ctx0" brushRef="#br0" timeOffset="359113.8417">14649 8868 4 0,'0'0'254'0,"0"0"-10"16,0 0-9-16,0 0-13 0,0 0-13 0,0 0-14 0,0 0-12 16,0 0-11-16,0 0-12 0,0 0-14 15,0 0-14-15,0 0-11 0,0 0-9 0,0 0-7 16,22-6-15-16,-22 6-7 0,16-3-9 0,-5 2-6 16,2 1-4-16,2 0-6 0,1 0-8 0,0 1-5 15,6-2-5-15,0-1-1 0,1 4-3 0,1-4-8 16,-8 2 0-16,3 2 2 0,3-1-6 0,-6-1-5 15,-1 0-1-15,1 0-2 0,-1 0-2 0,-1 3-3 0,-3-3 1 16,0 0-2-16,-4 0-2 0,-7 0-3 0,17 2 9 16,-10-2-11-16,-7 0 2 0,10 3-4 0,-10-3-1 15,10 3 2-15,-10-3-1 0,5 4-3 16,-5-4 4-16,6 6 1 0,-6-6-3 0,0 0 2 0,2 8-2 16,-2-8 2-16,0 0-3 0,-2 14 4 0,2-14-2 15,-7 14 2-15,3-7-2 0,-1-1-1 16,5-6 2-16,-10 12 0 0,3-6 0 0,0 1 1 0,0 0 0 15,-3-1 2-15,-2 3 0 0,-2-2-2 0,1 2 3 16,0-3-4-16,2 4-1 0,-5-3 1 0,3 2 0 16,2-3 2-16,-1 0-1 0,0 0 1 0,1-2 0 15,4 2 1-15,-2-3-3 0,1 3-2 0,8-6 2 16,-10 6-1-16,10-6-1 0,-9 6-1 0,9-6 3 16,-6 3-2-16,6-3-1 0,0 0 5 0,0 0 4 15,-6 8-4-15,6-8 0 0,0 0 2 0,0 0-2 16,0 0-1-16,0 0 2 0,22 8-2 0,-13-6 0 15,3 2 0-15,-3-3 1 0,5 3 0 0,3-2 2 16,0-1-3-16,-2 0-1 0,5-1 0 0,3 2 2 16,-2-2-1-16,1 0-3 0,1 0 3 0,0-2-2 0,-1 1 6 15,0 1-1-15,1-1-2 0,-1 1 2 16,1-2-7-16,2-1 6 0,-2 0-3 0,0-2-3 16,1 1 3-16,-2 1 1 0,0-4-3 0,-3 2 4 0,-2-1-9 15,1-3 0-15,4 6-4 0,-7-6 3 0,5 0-7 16,-6 1-1-16,-1-2 5 0,0 4-8 15,-2-4-3-15,0 1 2 0,-2 1 5 0,-2-1-5 16,0 2 0-16,-2 1 0 0,-1-1-2 0,0-1 3 0,-4 8 1 16,5-12 0-16,-5 12-1 0,3-12 2 0,-3 12-1 15,-3-12 4-15,3 12 1 0,-8-12 1 0,8 12 1 16,-10-7 0-16,2 4 1 0,-1 0-3 0,-1-2 1 16,10 5 1-16,-20-4 1 0,7 4 3 0,3-4-1 15,10 4-4-15,-22 2 4 0,9-4 1 0,4 4 0 16,-4 1-1-16,3-2 0 0,1 3 0 0,0-1 1 15,-3 4 1-15,5-2-2 0,-3-3 5 0,5 5-4 16,-1-1 1-16,1 1 0 0,0-1 6 0,1 2-3 16,0-1 4-16,4-7 0 0,-1 15 3 0,1-15 4 15,6 15 2-15,-1-6 5 0,0 1 3 0,3 0 0 0,2 1-2 16,2-3-1-16,1 2 3 0,2-2-1 16,5 2 1-16,0-4-3 0,0 0 0 0,2 1 0 15,0 1-4-15,0-5-1 0,-4 0 0 0,-1-1 4 16,-2-1-4-16,7 4-4 0,-7-3-1 0,2 3-3 0,-4-4-12 15,0 0-21-15,-3 0-33 0,1 2-41 16,-11-3-52-16,17 0-62 0,-10 0-259 0,-7 0-513 0,12-5 227 16</inkml:trace>
          <inkml:trace contextRef="#ctx0" brushRef="#br0" timeOffset="360255.892">15784 8909 76 0,'0'0'261'0,"0"0"-13"0,0 0-11 16,0 0-16-16,-4-9-14 0,4 9-16 0,0 0-17 16,0 0-18-16,0 0-18 0,0 0-17 0,0 0-12 15,0 0-10-15,0 0-9 0,0 0-8 0,0 0-2 16,0 0-5-16,0 0-5 0,0 0 0 0,11 25-2 16,-7-14-2-16,-1-3-4 0,2 0-4 0,-1 0 1 0,1 3-8 15,-2-1 1-15,3-5-6 0,-2 6 0 16,-3-1-5-16,4-2 0 0,-1 2-3 0,-1-1-4 15,1 2 3-15,-2-6 1 0,2 2-9 0,-4-7-2 16,5 14 0-16,-5-14-3 0,6 8-2 0,-6-8-2 0,5 8-3 16,-5-8 0-16,2 5-1 0,-2-5 1 0,0 0-1 15,0 0 0-15,7 6 5 0,-7-6 4 16,0 0-8-16,0 0-5 0,0 0-1 0,0 0 2 16,0 0 0-16,0 0 0 0,17-14-5 0,-12 8 3 0,-1-1-6 15,1-1 1-15,2-3-1 0,0 1 1 16,-1-1-1-16,3-1 5 0,2 1-4 0,-5-3-6 0,7-1-1 15,-3 1 2-15,-1 3 0 0,4-2 1 0,-4 1-1 16,2 0 3-16,-1 5-7 0,2-3 3 0,-6 4 1 16,1 0 2-16,-2-1-7 0,-5 7 0 0,11-6-1 15,-5 4-4-15,-6 2 4 0,6-5 1 0,-6 5-2 16,0 0 0-16,0 0 0 0,0 0-3 0,0 0 2 16,13 9 1-16,-13-9 3 0,3 9-3 0,-3-9 2 15,1 12 0-15,0-6 3 0,-1-6-4 0,0 18 0 16,0-9 2-16,3 1 2 0,-2-2-1 0,-1-8 0 15,1 13 3-15,1-4-3 0,-2-9 5 0,5 12 3 16,-5-12-6-16,2 11 2 0,0-5 0 0,-2-6-1 16,1 10 0-16,-1-10 0 0,0 0 2 0,4 8 0 15,-4-8 7-15,0 0-8 0,0 0 6 0,0 0-3 0,1 11 0 16,-1-11 4-16,0 0-2 0,0 0 1 16,0 0 1-16,0 0-4 0,18-8-2 0,-18 8 3 15,10-6 2-15,-3 1-5 0,-1-1 3 0,-6 6-6 0,12-10 6 16,-6 4-4-16,4-5-4 0,-3 2-1 15,2 1-1-15,-1-2-2 0,-1 0-4 0,3-1-1 16,0 1-1-16,0 1-1 0,-2 0 3 0,1 2 2 0,-5 1-2 16,5-1-1-16,-4 1 1 0,-5 6 5 0,9-8-3 15,-9 8 4-15,6-5-6 0,-6 5 1 0,0 0 7 16,9-8-6-16,-9 8 1 0,0 0-4 0,0 0 3 16,0 0 0-16,0 0-1 0,0 0 2 0,16 13-1 15,-16-13 0-15,3 8 1 0,1 0 1 0,-2-2 4 16,-2-6 0-16,8 13-1 0,0-3 6 0,-3-3-4 15,2 2 2-15,3 0 0 0,-5-2 3 0,4 1 2 16,1 0 2-16,2-3 1 0,0 3 2 0,2-4-5 16,-1 0 6-16,0 0 1 0,2-1-4 0,2 1 0 15,-4-2 1-15,4 1 0 0,-3-2-5 0,1 1 2 16,2-4-1-16,-4 1 3 0,1-2-2 0,0 3 0 16,-2-2 2-16,2-4-3 0,-1 2 0 0,-1 1 3 15,-1-5-4-15,1 1-1 0,1-2 2 0,-3 0-5 16,1-1 9-16,-1-1-15 0,-2-1-1 0,-1 0-8 15,1 0 0-15,-1 2 4 0,-1-1-7 0,-1 1 2 16,-2-5 3-16,-1 9-2 0,-2 6 3 0,3-15 0 16,-3 15 0-16,-1-11 1 0,1 11-3 0,-5-10 4 15,5 10-2-15,-12-5 1 0,12 5 1 0,-13-1 1 0,13 1 1 16,-17 0-4-16,8-2 6 0,9 2-3 0,-18 6-1 16,12-4 2-16,-2 3-2 0,0 0 3 15,8-5-3-15,-9 11 3 0,5-5 0 0,-1 0 4 0,4 3 2 16,1-9 0-16,0 16-1 0,0-16 4 0,4 14 4 15,2-4 6-15,2-2 0 0,4 1 7 0,-2 0 1 16,5-2 1-16,3 2-5 0,3 0 3 0,1-2 0 16,4 1-1-16,-3-5-2 0,0 3-3 0,2 0-2 15,-1 0 1-15,0-3 1 0,2 3-2 0,-2-4 3 16,-1 0-8-16,-1 3-20 0,-5-4-27 0,-1 2-47 16,-1-1-51-16,1-2-64 0,0 3-105 0,1-3-204 15,0 1-553-15,-17-1 244 0</inkml:trace>
        </inkml:traceGroup>
        <inkml:traceGroup>
          <inkml:annotationXML>
            <emma:emma xmlns:emma="http://www.w3.org/2003/04/emma" version="1.0">
              <emma:interpretation id="{64AAC632-5AA4-49A4-84F4-1CC556FE6F1B}" emma:medium="tactile" emma:mode="ink">
                <msink:context xmlns:msink="http://schemas.microsoft.com/ink/2010/main" type="inkWord" rotatedBoundingBox="19221,10645 19987,10628 19998,11085 19231,11103"/>
              </emma:interpretation>
            </emma:emma>
          </inkml:annotationXML>
          <inkml:trace contextRef="#ctx0" brushRef="#br0" timeOffset="360890.1587">17657 8784 67 0,'-15'-1'82'0,"15"1"-7"16,-14-3-7-16,14 3-9 0,-16 0-11 15,16 0-19-15,-14-2-28 0,14 2-73 0,-14-4-77 16,14 4 34-16</inkml:trace>
          <inkml:trace contextRef="#ctx0" brushRef="#br0" timeOffset="361730.022">17750 8517 48 0,'0'0'194'0,"5"-9"-9"0,-5 9-2 0,6-7-10 0,-6 7-8 16,5-5-6-16,-5 5-8 0,0 0-4 15,5-7-6-15,-5 7-8 0,0 0-6 0,0 0-10 0,5-6-10 16,-5 6-10-16,0 0-10 0,0 0-9 0,0 0-9 16,0 0-5-16,0 0-9 0,0 0 3 15,13 10-9-15,-13-10 1 0,5 14-4 0,-2-5-1 0,5 3-12 16,-6 1-2-16,5-1 4 0,-2 3-1 0,1 1 1 16,1 2-3-16,-2-3-1 0,0 2 1 0,4 2-2 15,-3-1 2-15,0 1-5 0,-1-2-4 0,-1 0 4 16,-2-1 1-16,1-3-8 0,1 4 4 0,-2-3 0 15,-2 0-3-15,4-1-1 0,-3 1-2 0,2-2 2 16,0-2-4-16,-3-1 2 0,1-1-2 0,-1-8-2 16,4 16 0-16,0-10 1 0,-4-6-4 0,1 10 2 15,-1-10 3-15,1 8-5 0,-1-8 2 0,5 8-2 16,-5-8 0-16,2 7 2 0,-2-7 1 0,0 0 3 16,0 0 1-16,7 4 0 0,-7-4-1 0,0 0 0 15,0 0 7-15,20-6-17 0,-10 2 0 0,-2 0 0 16,4-3 1-16,3 1-2 0,-2-1-4 0,5-3-9 15,4 1 3-15,-1-2-9 0,-3 1-1 0,1-1-2 16,-2 5 3-16,1-4 2 0,-3 4 0 0,4-4-1 16,-7 5 3-16,3-1 0 0,-2 1 2 0,-1 0-4 0,0 3 2 15,2-1 2-15,-2 0-1 0,-4 0 11 16,2 0-8-16,-2 2-4 0,-8 1 4 0,17 1-6 16,-17-1 6-16,14 3-4 0,-14-3 1 0,13 4 2 15,-7 1 2-15,-6-5-3 0,7 9 4 0,-2-3 0 16,-5-6 1-16,6 8-2 0,-3-2-1 0,-3-6 10 0,0 15-7 15,1-8 1-15,-1-7-2 0,0 15 2 16,0-15 0-16,-4 13 2 0,3-5 2 0,1-8 0 0,-8 13 2 16,4-7-3-16,-1 0 7 0,5-6-2 0,-10 7 0 15,3 0 2-15,1-3 1 0,6-4-3 0,-18 4 3 16,6-2 0-16,-1 1 3 0,-1 0-3 0,0-3-3 16,-2 6 1-16,3-8 8 0,-3 2-10 0,-1 2-2 15,1-2 11-15,2-2-11 0,-1 1-5 0,2-2 5 16,-1 3-1-16,2-2 0 0,12 2 0 0,-19-4 1 15,10 2-4-15,9 2 4 0,-13-2-4 0,13 2 3 16,-11-2 0-16,11 2-1 0,0 0 0 0,-9-3-6 16,9 3-7-16,0 0-18 0,0 0-24 0,0 0-22 15,0 0-31-15,0 0-28 0,0 0-34 0,0 0-45 16,0 0-257-16,36-6-508 0,-23 3 225 0</inkml:trace>
        </inkml:traceGroup>
        <inkml:traceGroup>
          <inkml:annotationXML>
            <emma:emma xmlns:emma="http://www.w3.org/2003/04/emma" version="1.0">
              <emma:interpretation id="{CA897A36-5579-4116-8C1A-4987F67D1FCC}" emma:medium="tactile" emma:mode="ink">
                <msink:context xmlns:msink="http://schemas.microsoft.com/ink/2010/main" type="inkWord" rotatedBoundingBox="20238,10523 24503,10427 24526,11471 20262,11567"/>
              </emma:interpretation>
            </emma:emma>
          </inkml:annotationXML>
          <inkml:trace contextRef="#ctx0" brushRef="#br0" timeOffset="362360.7961">18974 8777 102 0,'15'-3'204'0,"-15"3"-8"0,9-3-9 0,-9 3-11 15,11-1-14-15,-11 1-14 0,13 0-7 0,-13 0-17 16,0 0-7-16,14 2-11 0,-14-2-12 0,9 6-3 15,-9-6-6-15,7 6-14 0,-4-1 3 0,-3-5-4 16,2 10-1-16,-2-10-3 0,1 12-4 0,-1-12 2 16,-1 14-2-16,1-14-4 0,-2 12 0 0,2-12-7 15,-7 10 3-15,4-3 2 0,0 1-4 0,-4-6 0 16,1 4 5-16,-3-1-4 0,1 1-3 0,-1-2-2 16,-3 2 0-16,1-2-3 0,-2-1-3 0,1 1 0 15,-3-2-5-15,3 3-3 0,-1-4 4 0,0 2-11 0,-2 0-2 16,2-3 9-16,-1 0-15 0,1 0-1 0,-3 3 10 15,5-3-14-15,-1 0 3 0,0 0-6 16,-1 0 3-16,13 0-8 0,-23-2 2 0,11 2 0 16,2-1-1-16,10 1 1 0,-23-4-7 0,13 1-11 0,-2 1-18 15,-1-1-24-15,5 0-20 0,-6 0-29 0,5-1-37 16,-1 1-32-16,10 3-45 0,-16-12-253 0,6 3-506 16,3 3 223-16</inkml:trace>
          <inkml:trace contextRef="#ctx0" brushRef="#br0" timeOffset="362168.7064">18640 8796 159 0,'0'0'283'0,"13"-3"-21"16,-13 3-20-16,14 0-17 0,-14 0-18 0,9 0-20 15,-9 0-9-15,14 6-14 0,-8-4-16 16,0 3-13-16,-6-5-6 0,8 10-10 0,-3-6-11 15,-5-4-8-15,9 12-5 0,-5-3-12 0,0-3-4 0,1 3-6 16,-1-3-10-16,-2 2-4 0,0 1 10 0,1-2-21 16,-3-7-9-16,2 15 1 0,0-7-3 15,1-1 0-15,-3-7-9 0,0 12 2 0,0-12-4 0,0 13-10 16,0-13-16-16,0 0-13 0,0 13-15 0,0-13-20 16,0 0-13-16,0 0-11 0,-1 11-12 0,1-11-21 15,0 0-16-15,0 0-8 0,0 0-18 0,0 0-9 16,0 0-20-16,0 0-24 0,18-18-155 0,-13 11-384 15,1 0 169-15</inkml:trace>
          <inkml:trace contextRef="#ctx0" brushRef="#br0" timeOffset="362580.2077">18764 8451 149 0,'8'-4'219'15,"-8"4"-20"-15,15-5-22 0,-8 4-19 0,-7 1-17 16,16 0-13-16,-16 0-12 0,15 5-10 15,-10 0-14-15,1-2-25 0,1 2-26 0,1 3-33 0,-2 3-34 16,-1-1-24-16,2 1-52 0,-2 1-136 0,0-1-256 0,-1 3 113 16</inkml:trace>
          <inkml:trace contextRef="#ctx0" brushRef="#br0" timeOffset="363680.8724">19140 8774 9 0,'5'10'198'16,"-1"-5"-12"-16,-4-5-2 0,4 12-10 0,-2-7-3 0,1 3-9 15,-3-8-8-15,9 12-7 0,-8-6-5 16,4-1-10-16,-5-5-4 0,11 9-1 0,-9-6-9 16,5 2-5-16,-7-5-4 0,14 8-6 0,-6-8-5 0,2 2-8 15,3 1-11-15,2 0-6 0,-2-3 3 0,4 3-16 16,0-3-4-16,0 0-5 0,-3-3-4 0,5 3-4 15,-5-2-5-15,3-2-6 0,-1 2-2 0,-2-2-4 16,0-2 0-16,-1 3 0 0,0-3 4 0,-1 0-14 16,2 0 4-16,-5-3-6 0,1 4 0 0,-1-2-2 15,0 1-6-15,-1 1 5 0,-8 5-3 0,9-7 2 16,-4 4-3-16,-5 3-2 0,11-6-2 0,-11 6-3 16,7-3-1-16,-7 3-3 0,0 0 3 0,0 0 2 15,0 0-1-15,0 0-3 0,9 9 2 0,-9-9-3 16,3 9 4-16,-3-9 0 0,2 16 5 0,-2-8-5 15,3 4-5-15,-3 3 3 0,0 0 2 0,0-2-3 16,0 10 0-16,-1-3 2 0,1 3 1 0,1-4 0 16,-2 7 3-16,2-4-8 0,2 2 13 0,-1-1-8 15,3-1 1-15,-1 2-2 0,0-1 1 0,0-1 0 16,1-2 3-16,0 1-5 0,1-1 0 0,-3 0 3 16,0-6 1-16,2 1 0 0,-4-2 2 0,3 1-5 15,-2-3 3-15,-1 2 0 0,0-4-2 0,2-2 2 16,-3-7 1-16,1 15 0 0,0-9-4 0,-1-6 1 0,-1 11 4 15,1-11-4-15,0 10 5 0,0-10-3 0,0 0 1 16,0 0 1-16,-5 14 3 0,5-14-1 0,-10 3 1 16,10-3 1-16,-13 3 2 0,13-3-6 0,-18-3 2 15,6 1 0-15,12 2-4 0,-18-6-1 0,6 2 3 16,1-2-4-16,0 0 4 0,0-2-1 0,0 1 2 16,1-4-2-16,1 2-3 0,0-1 2 15,-1-2 2-15,3 0-2 0,2 0 2 0,0 2-2 0,1-1-1 16,1 1 1-16,2-5-3 0,1 3 4 0,1-3 1 15,5 0-5-15,-1 0 2 0,5-2-2 16,2-1 1-16,2 1-3 0,5-2 1 0,6-4-2 16,-7 7 0-16,0-1 3 0,4 2-4 0,6-6 0 0,-7 5 10 15,0 1-11-15,1 3-2 0,-2 0 2 0,1 0 3 16,-2 2 1-16,-1-3-4 0,-3 6 1 0,-1-2 1 16,-3 3 2-16,-2 0-1 0,2-1 1 0,-2 4-2 15,-3-3 2-15,-6 6-1 0,11-9 3 0,-8 6 2 16,-3 3-2-16,0 0-2 0,11-5 1 0,-11 5 1 15,0 0-5-15,9-4-1 0,-9 4 0 0,0 0 5 0,0 0 1 16,0 0 1-16,0 0 0 0,6 12-1 0,-6-12 3 16,3 11 3-16,-3-11 1 0,5 10 2 15,0-5 15-15,0 1-1 0,2 1 14 0,2-3-9 16,-1 0 9-16,4 1 8 0,4-2 6 0,-1 3-3 0,1-4 6 16,3-1 4-16,1-1 1 0,3 2 11 0,3-4-22 15,-11 2 2-15,2-5-1 0,0 5-3 0,-2-1 0 16,-2-2 2-16,0 0-9 0,3 0-17 15,-6 1 8-15,-2 0 0 0,-8 2-3 0,15-5-1 0,-15 5-5 16,12-3-21-16,-12 3-21 0,6-3-27 0,-6 3-29 16,0 0-30-16,4-8-30 0,-4 8-37 0,0 0-43 15,0 0-38-15,-23-8-312 0,13 6-612 0,-3-3 271 16</inkml:trace>
          <inkml:trace contextRef="#ctx0" brushRef="#br0" timeOffset="363783.7396">19904 8586 150 0,'0'0'258'0,"7"-10"-19"0,-2 4-11 0,1 0-22 16,3 2-14-16,-1 1-18 0,4-4-12 0,-1 4-21 15,4 0-13-15,-4 2-17 0,2 1-6 0,-13 0-12 16,23 0-8-16,-10 0-13 0,1 0-6 0,-3 1-14 0,2 1-19 15,-2 1-21-15,0-1-24 0,-2 0-29 16,0 2-12-16,-2-1-45 0,4-1-32 0,-11-2-32 16,18 0-174-16,-12 0-363 0,-6 0 162 0</inkml:trace>
          <inkml:trace contextRef="#ctx0" brushRef="#br0" timeOffset="364057.1176">20343 8478 127 0,'0'0'174'0,"0"0"-3"0,13 9-14 16,-13-9-2-16,5 6-3 0,-2 0 0 0,1 2-1 15,-2 1-5-15,4 1-3 0,-1 3-2 0,0 1 0 0,0-1-6 16,0 2-7-16,2-3-2 0,-1 3-11 0,1 0-4 16,-1 3-6-16,3 1-3 0,-2 1 3 0,2-5-10 15,-3 1-9-15,-1-1-4 0,2-3-8 0,-2 3-3 16,1 0-7-16,-1-3-7 0,-1 0 0 0,1-3-11 15,2 2-2-15,-4-1-2 0,2-1-3 0,-3-2 6 16,2 1-11-16,-1-1-3 0,1 2-6 0,-4-9-4 16,6 8-8-16,-2-1-16 0,-4-7-17 0,5 9-14 15,-5-9-21-15,7 5-15 0,-7-5-21 0,5 5-19 16,-5-5-27-16,9 4-13 0,-9-4-9 0,0 0-25 16,20-9-42-16,-13 7-178 0,-1-4-438 0,1 0 193 15</inkml:trace>
          <inkml:trace contextRef="#ctx0" brushRef="#br0" timeOffset="364794.3722">20702 8806 65 0,'0'0'188'0,"0"0"-11"16,7-5-4-16,-7 5-16 0,0 0-14 0,0 0-10 15,0 0-9-15,0 0-4 0,0 0-4 0,0 0 2 16,0 0-8-16,0 0 3 0,-24 13-9 0,24-13-8 16,-14 8-2-16,4-3-4 0,0 1-7 0,2 2-2 0,1-3-10 15,-2-2-4-15,2 6-4 0,0-3-1 16,2-2-2-16,5-4-5 0,-5 12-3 0,5-12 3 15,-3 11-2-15,3-11 2 0,0 0 7 0,8 13-1 16,-8-13-3-16,13 8-5 0,-1-4-4 0,0-1-1 0,4 1-4 16,2-2-4-16,5 2-7 0,-1-2 14 15,1 0-21-15,5-2-2 0,-4 0 0 0,3-2-5 16,6 2 1-16,3-3 2 0,-4 0-5 0,-5 0 1 16,9-4-5-16,2-1 0 0,-2 3-1 0,-3-1 4 0,4-2-7 15,-4-3-3-15,1 1 0 0,-3-4-3 0,-5 4 5 16,-3-1-10-16,5-5-4 0,-6 1-3 0,-3 3 2 15,-2-3-6-15,0-1 0 0,-4 2 2 0,0-2-1 16,-1-1-2-16,-3 4 2 0,1 1-2 0,-5-3-1 16,2 0 4-16,-2-3 1 0,1-2-5 0,-3 4 4 15,-1-1 3-15,-4 0 0 0,0-1-1 0,-1-2 1 16,-1 1 2-16,-1 4 0 0,-5 2-1 0,0-4 2 16,1 2-1-16,-3 2 1 0,1 2 5 0,-3 1-8 15,1 2 0-15,-3-1 9 0,3 4-6 0,-1-2-1 16,-3 1-2-16,1 2 1 0,0 3 0 0,1 1 0 15,0 1 9-15,0 0-7 0,1 2-1 0,-1 3 2 16,1-1 2-16,0 2 2 0,2 2-2 0,0-1 2 16,-1 5 2-16,2-3-1 0,0 7 6 0,-1 1 0 15,3 0 2-15,1 3 1 0,2 1 1 0,2-4 1 0,-1 4-1 16,2-1 3-16,3-1-4 0,1-2 14 16,3 2-8-16,-1 1-1 0,1-2 1 0,4-5-3 15,1 0 12-15,-2 5-4 0,8-4-1 0,-4-4-5 16,7 1 2-16,-5-3 3 0,8 3 3 0,-2-3-4 15,2 0-1-15,2-2 0 0,-2-2 5 0,1 1-9 0,0 0 0 16,1-6-3-16,-1 4 0 0,1-2-1 16,0 1 0-16,-5-2-1 0,4-1 4 0,0-1 0 0,-7 1-3 15,1 0-1-15,0-3 0 0,-2 1-5 0,0 1 2 16,-1 1 6-16,-5-3 9 0,-8 3-9 0,17 0 0 16,-17 0 13-16,10 0-21 0,-10 0-5 15,0 0 6-15,15 0-4 0,-15 0 1 0,8 3 3 0,-8-3-1 16,7 3-2-16,-7-3 0 0,9 10 0 0,-4-5 2 15,-1-1 3-15,5 1-4 0,-4-1 11 0,5 2 5 16,2 2 0-16,0-4 10 0,-1 3-4 0,2-5 9 16,-1 4 6-16,3-4 10 0,-1 2-4 0,2-4 0 15,-3 0-5-15,5 1-5 0,-3-1 0 0,1-1-4 16,-1 0 5-16,2 1-6 0,-1-2-4 0,-3 2 0 16,1-1-4-16,0-4 0 0,-2 2 0 0,-2 1-5 15,-10 2-4-15,15-2-20 0,-7-3-29 0,0 1-20 16,0 1-44-16,-3-5-36 0,-5 8-55 0,6-10-49 15,-4 2-62-15,-2 8-300 0,0-21-652 0,0 8 289 16</inkml:trace>
          <inkml:trace contextRef="#ctx0" brushRef="#br0" timeOffset="365190.314">21867 8433 189 0,'1'-13'280'0,"-1"13"-20"0,5-11-24 16,-5 11-16-16,10-9-26 0,-7 7-16 0,-3 2-12 0,11-5-25 15,-11 5-12-15,15-3-16 0,-15 3-9 16,14 3-16-16,-14-3-3 0,15 3-11 0,-8-1-9 0,0 2-10 16,2 0-21-16,-4 1-27 0,3 3-31 0,1-4-34 15,-3 3-38-15,2-1-36 0,1-1-51 0,-2 0-172 16,-1 0-383-16,2-2 170 0</inkml:trace>
          <inkml:trace contextRef="#ctx0" brushRef="#br0" timeOffset="365324.9516">22170 8493 152 0,'2'11'205'0,"-2"-11"-6"0,1 13-9 0,2-5-6 15,-2 2-2-15,-1-2-13 0,1 3-6 0,1 3-5 16,0-1-6-16,-2-1-11 0,0 3-9 0,-2 0-9 16,2 1-1-16,2-1-12 0,-4 5-6 0,2-7-8 15,0 1-2-15,0 0-8 0,-2 0-9 0,2-3-7 16,0 2-6-16,0-13-5 0,0 19-5 0,0-11-6 16,0-8-4-16,0 16-4 0,2-8-1 0,-2-8-5 15,2 13 0-15,-2-5 8 0,0-8-17 0,3 8-8 16,-3-8-10-16,5 10-13 0,-5-10-17 0,6 6-17 0,-6-6-16 15,11 4-17-15,-11-4-15 0,13 0-19 0,-3 0-20 16,-10 0-13-16,17-4-26 0,-4 1-14 16,1-2-34-16,-1-3-152 0,0 1-397 0,-2 0 175 0</inkml:trace>
          <inkml:trace contextRef="#ctx0" brushRef="#br0" timeOffset="365611.8236">22398 8764 19 0,'5'-6'173'0,"-5"6"10"0,0 0-2 15,6-5 0-15,-6 5-14 0,0 0-10 16,0 0-5-16,0 0-8 0,0 0-11 0,0 0-5 0,0 0-7 15,0 0-4-15,0 0-3 0,-32 5-7 0,23-1-2 16,-3-2-8-16,2 4-10 0,2-4-2 0,-3 3-4 16,0-2-7-16,4 3-6 0,-2 0 1 0,0-2-5 15,1 1-5-15,1 0-1 0,7-5-7 0,-9 10-2 16,4-7 2-16,5-3 3 0,-5 8 12 0,5-8-8 16,0 0 5-16,-3 10 3 0,3-10 6 0,11 9-6 15,-2-6 4-15,2 2-8 0,4-1 1 0,1 0-4 16,5-2-3-16,0 2-8 0,3 1-2 0,2-1-9 15,1-1 2-15,8 3-4 0,-1-1 4 0,1-1-19 16,-1 2-15-16,-9-3-33 0,2-3-32 0,-4 5-34 16,2-4-40-16,1 1-46 0,-3 1-33 0,0-5-70 15,-6 1-236-15,-4-1-560 0,0 2 248 0</inkml:trace>
          <inkml:trace contextRef="#ctx0" brushRef="#br0" timeOffset="366393.3726">22762 8342 34 0,'0'-9'193'0,"0"9"7"15,0 0-4-15,-3-18-6 0,3 18-8 0,-1-10-8 0,1 10-3 16,0 0-6-16,1-13 0 0,-1 13-14 15,3-11-1-15,-3 11-10 0,0 0-10 0,0 0-13 16,1-9-10-16,-1 9-14 0,0 0-11 0,0 0-11 16,0 0-4-16,0 0-11 0,0 0-1 0,0 0-8 0,0 0-2 15,0 0-6-15,0 39 5 0,-1-27-5 16,1 1-1-16,0 4 0 0,1 1 0 0,0 1 1 16,-2 5 4-16,5-3-6 0,-1 0 8 0,2 1-4 0,-4 1 6 15,4-1-6-15,-1 1 2 0,-3-1-1 16,1 1-4-16,3-4 14 0,-1 3-15 0,1-1 2 0,-2-3 0 15,3 1-6-15,-2-5 5 0,0 1-8 0,-2-2 4 16,2 0-2-16,-1-1-6 0,1 1 3 0,-3-3-5 16,4 5 0-16,-1-5-5 0,-1 4 2 15,0-7 10-15,-1-1-15 0,2 3 4 0,-2-3 1 0,-2-6-7 16,5 12-5-16,-3-7-13 0,-2-5-30 0,4 13-22 16,-4-13-29-16,5 9-34 0,-5-9-39 15,0 0-36-15,1 9-37 0,-1-9-31 0,0 0-251 0,0 0-556 16,0 0 246-16</inkml:trace>
          <inkml:trace contextRef="#ctx0" brushRef="#br0" timeOffset="369136.8631">18752 8426 139 0,'0'0'171'0,"0"0"-14"15,0 0-4-15,0 0-7 0,0 0-4 0,-7-9-8 0,7 9-7 16,0 0-4-16,0 0-10 0,0 0-4 0,-2-12-3 15,2 12-7-15,0 0-4 0,0 0-10 0,0 0-1 16,0 0-6-16,5-12 1 0,-5 12-6 0,0 0 0 16,6-6-2-16,-6 6 1 0,0 0-1 0,0 0 0 15,6-6-3-15,-6 6 1 0,0 0-3 0,0 0 2 16,0 0-5-16,8-4-6 0,-8 4-4 0,0 0-5 16,0 0-9-16,0 0-3 0,0 0-6 0,0 0 0 15,0 0-5-15,0 0-2 0,8 13 1 0,-8-13 3 16,1 10-2-16,-1-10-3 0,2 11 6 0,-2-11-2 15,3 12-1-15,-3-12 4 0,5 13-2 0,-2-4 2 16,1-3 3-16,-2-1 3 0,3 1 1 0,1 0-7 16,-1 1 1-16,-5-7 4 0,8 9-2 0,-3-4-7 15,0-1-2-15,-5-4-4 0,5 8 1 0,-5-8 0 16,6 6-3-16,-6-6-2 0,7 7-3 0,-7-7 1 16,5 6-2-16,-5-6-3 0,0 0-15 0,7 5-9 15,-7-5-15-15,0 0-11 0,0 0-11 0,0 0-7 16,3 5-7-16,-3-5-6 0,0 0-6 0,0 0-8 15,0 0-10-15,0 0-8 0,0 0-6 0,0 0 0 0,0 0 5 16,0 0-3-16,0 0 4 0,0 0 10 0,-15-23 3 16,15 23 12-16,0 0 9 0,3-14 1 0,-3 14 14 15,-3-13-1-15,3 13 14 0,0 0 8 0,4-14 5 16,-4 14 15-16,4-9 6 0,-4 9 16 0,2-10 12 16,-2 10-4-16,5-11 3 0,-5 11 8 0,6-11 1 15,-6 11 4-15,7-8 9 0,0 2 6 0,-7 6 7 16,9-6 6-16,-9 6 3 0,8-7 5 0,-8 7-2 15,10-3 4-15,-10 3-2 0,0 0 1 0,10-5-9 16,-10 5-6-16,0 0-2 0,13 6-4 0,-13-6-5 16,9 4 1-16,-9-4-6 0,7 9-1 0,-7-9-4 15,6 8-3-15,-5 0-3 0,3 0-2 0,-1 0-1 16,-1 2-3-16,1-2 0 0,1 2-3 0,-3 5-11 16,3-6-27-16,-1 2-41 0,2 1-41 0,-4-2-53 15,4-1-75-15,-2-3-226 0,3 0-494 0,1 0 219 16</inkml:trace>
        </inkml:traceGroup>
        <inkml:traceGroup>
          <inkml:annotationXML>
            <emma:emma xmlns:emma="http://www.w3.org/2003/04/emma" version="1.0">
              <emma:interpretation id="{4F1C3EED-59A5-4C2A-BAFC-043ECFA5C299}" emma:medium="tactile" emma:mode="ink">
                <msink:context xmlns:msink="http://schemas.microsoft.com/ink/2010/main" type="inkWord" rotatedBoundingBox="24684,10561 26140,10528 26153,11073 24696,11106"/>
              </emma:interpretation>
            </emma:emma>
          </inkml:annotationXML>
          <inkml:trace contextRef="#ctx0" brushRef="#br0" timeOffset="367442.4126">23050 8827 157 0,'14'0'233'0,"-14"0"-14"0,19-1-9 16,-10 1-10-16,2-1-11 0,4-2-17 0,-2 3-10 0,3 0-13 15,-3 0-12-15,3-2-7 0,-3-1-8 0,3 0-10 16,-3 1-8-16,4 0-12 0,-2-2-5 0,-2 2-9 16,0-1-4-16,1-2-10 0,-1 1-2 15,-1-2-8-15,-1 3-1 0,1 0-5 0,-2-3-6 0,-1 0 0 16,-1 0-5-16,0 0-4 0,-3 0-3 0,0-2-3 16,0 2-1-16,0-1-4 0,-2 0-6 0,-3 7 2 15,5-14-5-15,-5 14 1 0,1-13 1 0,-1 13-5 16,-5-12 0-16,5 12-4 0,-6-12-2 0,-2 7 3 15,2 0-3-15,6 5-2 0,-20-7-1 0,10 3-1 16,-4 1 1-16,2 2 0 0,-1 1 1 0,-2 0-2 16,2 0 13-16,1 4-12 0,-1-1-4 0,-1-1-3 15,1 2 4-15,1 2 2 0,1 0-2 0,-1-1 3 16,3 2 2-16,1 2 1 0,2-3 4 16,1 3 0-16,0-3 3 0,1 4 1 0,1-3 3 0,3-7 0 15,-1 17 0-15,1-11 5 0,0-6 2 0,4 19 4 16,4-8-2-16,-1-2 8 0,4 0 0 0,-2 1 0 15,6-2 16-15,7 0-24 0,0 2 6 0,1-1-2 16,3-2-1-16,1-1-10 0,-2-1 1 0,2 1 5 16,0-2-3-16,-1-1-3 0,0-1-4 0,-3-1 1 15,0-1-2-15,-2 1 0 0,-4-2-1 0,5-4 4 16,1 0-8-16,-8 3 5 0,-1-4-1 0,3 0-3 16,-3-1 3-16,-1-1-5 0,0 0 13 0,1 2-12 0,-2-1 1 15,-4 3-3-15,2-1 1 0,-3 0 0 0,0 0-3 16,-7 5 3-16,11-3-8 0,-11 3 0 15,10-6-1-15,-10 6 2 0,5-3-1 0,-5 3-3 0,0 0 1 16,0 0 2-16,14 1 5 0,-14-1-8 0,0 0 1 16,8 8-2-16,-8-8 3 0,4 8-4 0,-4-8 5 15,5 10 1-15,-2-4 1 0,-3-6-2 0,4 11-1 16,0-3 4-16,-1-2 5 0,-3-6-6 0,8 15 6 16,-1-9 4-16,-1 0-4 0,-1-1 3 0,-5-5 3 15,9 9 0-15,-6-6-4 0,-3-3 0 0,10 7 8 16,-10-7-4-16,4 4 2 0,-4-4 10 0,0 0 10 15,0 0 9-15,7 7 5 0,-7-7 5 0,0 0-4 16,0 0-4-16,0 0-3 0,0 0 5 0,14-13-10 16,-14 13 0-16,4-10-5 0,-4 10-4 0,2-12 5 15,1 5 12-15,-3 7-17 0,1-18 10 0,4 7-13 16,0 0-3-16,-2 1 0 0,2-2-6 0,0 2-4 16,2 1 2-16,-2 0 10 0,1-3-16 0,3 3-13 15,2 0 15-15,-3-1 1 0,4 3-14 0,1 1-19 0,-2-1-17 16,3 3-15-16,-3 0-25 0,4 3-19 0,-4 0-14 15,1-2-8-15,-2 3-23 0,-10 0-9 16,21 3-15-16,-11-3-13 0,-1 2-5 0,-9-2-7 16,18 2 5-16,-9-2 11 0,3 2 12 0,-12-2 6 0,12 0 11 15,-12 0 23-15,14 0 8 0,-14 0 23 16,14 0 9-16,-14 0 19 0,12-5 7 0,-12 5 23 0,13-4 20 16,-13 4 16-16,9-2 19 0,-9 2 15 0,7-4 13 15,-7 4 16-15,0 0 15 0,11-4 7 0,-11 4 1 16,0 0-3-16,0 0-10 0,7-2-7 15,-7 2-5-15,0 0-7 0,0 0-3 0,0 0-1 16,0 0 2-16,7 15 4 0,-7-15 7 0,4 10 4 0,-2-1 3 16,-2-9 2-16,3 14 3 0,-2-5 4 0,3-1 2 15,-1 3 18-15,3-1-14 0,-2 2-4 16,3-1 6-16,-4-2-12 0,3-2 3 0,-4 1-6 16,3 0-8-16,2 0 2 0,-3-2-6 0,1 0 5 0,-5-6-18 15,8 14-6-15,-3-8 4 0,0 0-5 0,1 1 8 16,-6-7-16-16,7 9-13 0,-2-6-25 0,0 3-32 15,-5-6-26-15,7 11-32 0,-7-11-26 0,5 4-31 16,-5-4-44-16,0 0-65 0,0 0-71 0,0 0-216 16,0 0-594-16,0 0 262 0</inkml:trace>
          <inkml:trace contextRef="#ctx0" brushRef="#br0" timeOffset="367662.7528">24485 8390 78 0,'2'-5'217'0,"-2"5"-23"0,5-10-22 16,-5 10-15-16,5-4-24 0,-5 4-30 0,0 0-40 15,0 0-43-15,0 0-51 0,0 0-154 0,0 0-199 16,0 0 88-16</inkml:trace>
        </inkml:traceGroup>
      </inkml:traceGroup>
    </inkml:traceGroup>
    <inkml:traceGroup>
      <inkml:annotationXML>
        <emma:emma xmlns:emma="http://www.w3.org/2003/04/emma" version="1.0">
          <emma:interpretation id="{4B10A10F-578A-4888-8282-1EA0B0BCE756}" emma:medium="tactile" emma:mode="ink">
            <msink:context xmlns:msink="http://schemas.microsoft.com/ink/2010/main" type="paragraph" rotatedBoundingBox="3282,12505 24118,12115 24144,13512 3308,1390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3881149-4456-44E4-9F47-D80996472B0E}" emma:medium="tactile" emma:mode="ink">
              <msink:context xmlns:msink="http://schemas.microsoft.com/ink/2010/main" type="line" rotatedBoundingBox="3282,12505 24118,12115 24144,13512 3308,13902"/>
            </emma:interpretation>
          </emma:emma>
        </inkml:annotationXML>
        <inkml:traceGroup>
          <inkml:annotationXML>
            <emma:emma xmlns:emma="http://www.w3.org/2003/04/emma" version="1.0">
              <emma:interpretation id="{F4D3E68A-6C37-4BB8-AE0C-E5D850688297}" emma:medium="tactile" emma:mode="ink">
                <msink:context xmlns:msink="http://schemas.microsoft.com/ink/2010/main" type="inkWord" rotatedBoundingBox="3282,12505 4205,12488 4218,13182 3295,13200"/>
              </emma:interpretation>
            </emma:emma>
          </inkml:annotationXML>
          <inkml:trace contextRef="#ctx0" brushRef="#br0" timeOffset="372049.3274">1644 10532 10 0,'0'0'106'0,"0"0"2"16,0 0-3-16,0 0-1 0,0 0 3 0,0 0-3 16,0 0 2-16,0 0 0 0,0 0 0 0,0 0-2 15,0 0-2-15,0 0-1 0,0 0-1 0,0 0 3 0,0 0-3 16,0 0-1-16,0 0-2 0,0 0-1 15,0 0-1-15,0 0 0 0,0 0-3 0,0 0 0 16,0 0 1-16,0 0-6 0,0 0-2 0,0 0-3 16,-2-15-1-16,2 15-5 0,0 0-3 0,0 0-1 15,0 0-7-15,0 0-5 0,0 0 2 0,0 0-7 0,0 0-2 16,0 0-7-16,0 0-7 0,0 0 0 16,0 0-6-16,0 0-5 0,0 0-3 0,0 0 0 0,0 0-4 15,0 0 4-15,0 0 2 0,0 0 2 16,0 0-1-16,0 0 3 0,25 15 4 0,-25-15 0 15,9 4-3-15,-3-1-3 0,-6-3 0 0,13 8 0 0,-8-5-1 16,2 1-3-16,-7-4-2 0,12 7 2 0,-6-2-2 16,3 1 0-16,-4-2-1 0,3 1-2 0,-3 1 0 15,2-1-1-15,-1 0-3 0,3 3 5 0,-4 1-1 16,2-3-5-16,-1 1 3 0,1 2-7 0,-1-1 1 16,-1-2 2-16,4 3 0 0,-2 4 6 0,-2-7-4 15,1 4-1-15,1-3 6 0,1 2-7 0,-1-2 10 16,1 2-9-16,0 1 11 0,1 1-10 0,-4-4-2 15,3 3-2-15,1-1 9 0,-4-4-10 0,-1 3 0 16,5 3 3-16,-4-6-2 0,0 5 7 0,-1-3-10 16,4 0 5-16,-4 1 0 0,1-1-3 0,0-1 3 15,1 0-1-15,0 2 8 0,-2-1-9 0,1-1 8 16,1 1-3-16,-1-1 2 0,-2-1-5 0,-3-5 3 16,10 10-4-16,-5-4 8 0,1-1-3 0,-1 1 2 0,-5-6-11 15,9 9 4-15,-4-3 3 0,-5-6 0 16,9 9-9-16,-4-2 0 0,-5-7 5 0,8 6-1 15,-4-1 1-15,-4-5 1 0,8 6-4 0,-3-1-3 0,-5-5 6 16,0 0 6-16,7 8-15 0,-7-8 3 0,8 5-3 16,-8-5 4-16,4 10-3 0,-4-10 0 0,5 6 0 15,-5-6 0-15,5 5 1 0,-5-5-4 0,4 7-1 16,-4-7 7-16,0 0 8 0,5 9-11 0,-5-9 0 16,0 0 1-16,0 0 4 0,7 5-7 0,-7-5 1 15,6 5 1-15,-6-5 1 0,0 0 5 16,0 0-1-16,0 0 1 0,8 2 1 0,-8-2 2 0,0 0-3 15,0 0-2-15,0 0 5 0,0 0 6 0,0 0 4 16,8 5 10-16,-8-5 2 0,0 0 5 0,0 0 3 16,0 0-1-16,0 0-2 0,0 0-5 0,11-14 0 15,-11 14 0-15,7-9-5 0,-5 0-1 0,5 6 0 16,-2-9-6-16,0 0-1 0,2 4-1 0,0-3-3 16,0 0-6-16,1-2 3 0,-2-1-3 0,1 4 0 0,2-5 1 15,-3 0-6-15,3 3 2 0,0-7-4 16,0 7 3-16,-2-3 0 0,-1 0 2 0,2-3-2 15,2 0-6-15,-3 6-1 0,0-3 1 0,2-4 1 0,0 6-2 16,3-3 4-16,-2-5-3 0,-2 7-2 0,0-3 2 16,4-1 1-16,-3 0-1 0,2 1-3 0,-3 0 4 15,4 0 0-15,-5 2 0 0,2 2-1 0,0-1-1 16,0-5-4-16,0 7 0 0,-1 0 2 0,0 0 2 16,-2-1-1-16,1 2 1 0,1 1-2 0,-2 2 0 15,-1-5-2-15,-1 6 1 0,1 1 2 0,-5 6 0 0,7-13 0 16,-2 9 0-16,0-2 0 0,-5 6 0 15,7-10-3-15,-7 10 0 0,5-8 3 0,-5 8 0 16,0 0 0-16,5-8-2 0,-5 8 2 0,0 0-3 16,0 0 0-16,6-5-6 0,-6 5 5 0,0 0 10 0,0 0-11 15,0 0 0-15,0 0 3 0,0 0-2 16,6-5-4-16,-6 5 1 0,0 0-1 0,0 0 1 16,0 0 3-16,0 0-2 0,0 0-14 0,0 0-15 0,0 0-20 15,0 0-21-15,0 0-26 0,0 0-21 0,-11 30-20 16,7-23-22-16,4-7-25 0,-6 15-35 0,3-8-31 15,-1 0-22-15,4-7-52 0,-3 14-278 0,1-8-659 16,2-6 292-16</inkml:trace>
        </inkml:traceGroup>
        <inkml:traceGroup>
          <inkml:annotationXML>
            <emma:emma xmlns:emma="http://www.w3.org/2003/04/emma" version="1.0">
              <emma:interpretation id="{09E04275-0270-436A-87EB-6E07E59541A3}" emma:medium="tactile" emma:mode="ink">
                <msink:context xmlns:msink="http://schemas.microsoft.com/ink/2010/main" type="inkWord" rotatedBoundingBox="5256,12972 5761,12962 5765,13180 5260,13189"/>
              </emma:interpretation>
            </emma:emma>
          </inkml:annotationXML>
          <inkml:trace contextRef="#ctx0" brushRef="#br0" timeOffset="372707.573">3648 10819 22 0,'-13'-2'156'0,"13"2"-8"15,0 0-4-15,-12 0-3 0,12 0-1 0,0 0-6 16,0 0 0-16,-11-3-6 0,11 3 2 0,0 0-2 16,0 0 2-16,0 0-5 0,0 0 1 0,0 0-7 15,0 0-3-15,0 0-9 0,0 0-4 0,0 0-11 16,0 0-2-16,0 0-12 0,0 0 1 0,0 0-4 15,0 0-3-15,32 3-2 0,-18-1 3 0,-1-1-2 16,4 2-4-16,1-3-4 0,4 0 1 0,1 2 4 16,4 1-6-16,-1-2-3 0,1 1-3 0,-2 0-6 15,1-1-9-15,-1 0 3 0,-1-1-1 0,1 4-7 16,-4-3-3-16,1-1-1 0,-5 0-1 0,-4 0-5 16,2-1 0-16,-2 1-4 0,-3 0-6 0,-10 0 1 0,16 0-4 15,-8 1 1-15,-8-1-1 0,0 0 1 16,14-1-7-16,-14 1 2 0,0 0-4 0,13 0 0 15,-13 0-9-15,0 0-5 0,0 0-10 0,0 0-16 0,0 0-22 16,0 0-26-16,0 0-30 0,0 0-33 0,0 0-37 16,-27 11-32-16,27-11-61 0,-20 4-179 0,10-3-492 15,0-1 218-15</inkml:trace>
          <inkml:trace contextRef="#ctx0" brushRef="#br0" timeOffset="372964.8854">3688 10970 213 0,'10'10'213'16,"-10"-10"-6"-16,13 5 0 0,-6-4-10 0,2 4-6 16,2-5-8-16,2 1-4 0,0 0-12 0,3 1-6 15,0 1-11-15,-3-1-17 0,0-1-6 0,3-1-14 0,-1 3-15 16,-1-2-10-16,1 0-7 0,-1 3-7 0,-3-3-7 15,0 2-5-15,-1-1-10 0,0-2-5 16,-2 3-11-16,-8-3-15 0,16 1-22 0,-10 0-20 16,-6-1-31-16,12 0-29 0,-12 0-30 0,9 4-42 0,-9-4-44 15,0 0-212-15,16-4-443 0,-16 4 197 16</inkml:trace>
        </inkml:traceGroup>
        <inkml:traceGroup>
          <inkml:annotationXML>
            <emma:emma xmlns:emma="http://www.w3.org/2003/04/emma" version="1.0">
              <emma:interpretation id="{AF5BDB83-A3A9-4522-9F24-293EA320FAAC}" emma:medium="tactile" emma:mode="ink">
                <msink:context xmlns:msink="http://schemas.microsoft.com/ink/2010/main" type="inkWord" rotatedBoundingBox="6152,12628 7660,12599 7678,13518 6169,13546"/>
              </emma:interpretation>
            </emma:emma>
          </inkml:annotationXML>
          <inkml:trace contextRef="#ctx0" brushRef="#br0" timeOffset="374240.2624">4797 10469 138 0,'0'0'187'0,"0"0"-12"16,-34-3-8-16,34 3-6 0,-12 0-6 0,12 0-9 15,0 0-12-15,-18 0-7 0,18 0-5 0,-13 4 0 16,13-4-20-16,-15 0-11 0,15 0-7 0,-11 1-6 16,11-1-6-16,-14 5-8 0,6-3-4 0,0 1-5 15,8-3-7-15,-13 5-6 0,13-5-4 0,-10 7-3 16,3-1-4-16,2-3-3 0,5-3-2 0,-9 10-2 16,7-4-2-16,2-6 0 0,-7 11-7 0,7-11 1 15,-5 11-4-15,5-11-1 0,-1 10 0 0,1-10 1 0,1 11-1 16,-1-11 0-16,1 13-3 0,-1-13 2 15,7 10 0-15,-1-5 1 0,2 1-3 0,-2-1 0 16,1 0 0-16,1 1 1 0,1 0 0 0,2 0-3 0,0-2 2 16,-2 4 1-16,-3-5 1 0,3 1 0 0,-1 1 1 15,1-1-2-15,-1 1-1 0,-2-3 3 16,2 3-5-16,-8-5 4 0,11 6-3 0,-7-1 1 0,-4-5-2 16,9 6 0-16,-5 1 0 0,-4-7-1 0,7 6 4 15,-7-6-3-15,5 5 1 0,-5-5 3 0,0 0-1 16,0 13 3-16,0-13 2 0,0 0 0 0,-8 14 2 15,6-9 5-15,2-5-1 0,-11 13 0 0,5-8 2 16,-5 5-3-16,1-3 1 0,-2 0 5 0,1 0-3 16,-3 1 5-16,-2 1-6 0,-1 1 1 0,4-3-4 15,-2-3 1-15,3 4-1 0,-1-2-1 0,0 2-3 16,2-3-1-16,-3 1-1 0,7 0-3 0,-1-2 0 16,-1 1 0-16,2-2 0 0,7-3-3 0,-11 8 0 15,11-8 2-15,-6 6-6 0,6-6 2 0,-7 4 7 0,7-4-7 16,0 0-1-16,0 0 2 0,-3 8-2 15,3-8 0-15,0 0 4 0,0 0-2 0,0 0-1 16,15 9-1-16,-15-9-3 0,12 0 3 0,-12 0 3 16,14 1-4-16,-14-1 2 0,15 0-2 0,-15 0 1 0,17 3-2 15,-17-3 1-15,13-3 0 0,-13 3-2 16,10-1 4-16,-10 1 1 0,11 1-9 0,-11-1 1 16,0 0 1-16,7 3 2 0,-7-3-2 0,7 6-2 0,-7-6 2 15,0 0-1-15,6 4 0 0,-6-4 3 0,8 7 1 16,-8-7-2-16,5 10-1 0,-3-4 2 0,-2-6 3 15,2 11-6-15,-2-11 1 0,5 8 1 0,-2 1 1 16,-3-9 0-16,3 15-1 0,-3-7 0 0,0-8-1 16,3 14 3-16,-5-6 2 0,4 0-2 0,-4 4 2 15,1-2 0-15,1-10 1 0,-6 19 2 0,1-8 0 16,1 1 3-16,-3 1-4 0,-1 0 5 0,1 1 0 16,2-2 3-16,-4 0-4 0,1-2-3 0,3 3 1 15,-1 1 0-15,-1 2 3 0,1-5-2 0,1 4 0 16,0-7 3-16,-2 5 0 0,1-1-5 0,0 3 2 15,1-6-5-15,1-1 4 0,2-1-4 0,2-7 0 16,-5 13 4-16,5-5-3 0,0-8 2 0,-4 12-3 16,4-12 1-16,-1 12 4 0,-1-6 0 0,2-6 0 15,7 10-11-15,-7-10-15 0,10 8-28 0,-4-5-28 16,-6-3-39-16,10 9-51 0,0-8-53 0,-1 2-288 16,4-3-545-16,-3 2 241 0</inkml:trace>
          <inkml:trace contextRef="#ctx0" brushRef="#br0" timeOffset="375579.378">5042 10746 28 0,'0'0'217'15,"0"0"-1"-15,0 0-10 0,0 0-7 0,7-8-8 16,-7 8-10-16,0 0-8 0,0 0-9 0,0 0-13 0,0 0-11 16,0 0-12-16,0 0-8 0,0 0-12 15,0 0-9-15,0 0-5 0,15 3-9 0,-15-3-6 0,0 0-3 16,9 9-5-16,-9-9-5 0,9 12-4 0,-3-9-5 16,-1 2-1-16,-3 2-1 0,4 1-5 0,0-2-5 15,-2 1 0-15,2-1-1 0,-1 3-5 0,1-2-3 16,0 2 1-16,-1 0 3 0,2-3-7 0,-2 3-1 15,0-2-2-15,-1 0-3 0,1 1-2 0,0-2 2 16,0 1-2-16,1 2 2 0,-4-2-5 0,3 2 1 16,1-3-1-16,-3 3-4 0,3-3 7 0,-4 3-8 15,2-2 1-15,1-2-5 0,-5-5 4 0,7 13-3 16,-5-7 2-16,3-2 4 0,1 2-8 0,-6-6 2 16,9 11-3-16,-9-11 3 0,6 9-3 0,-3-3 3 15,-3-6-3-15,7 6 4 0,-7-6-4 0,4 5-3 16,-4-5 0-16,5 6 1 0,-5-6 1 0,0 0 3 15,7 5 0-15,-7-5-3 0,0 0 3 0,0 0 3 16,9 5 4-16,-9-5-4 0,0 0 3 0,0 0-5 0,0 0 3 16,0 0-2-16,13-3 1 0,-13 3-1 15,0 0 2-15,0 0-6 0,13-6 2 0,-13 6-2 16,7-7 2-16,-7 7-3 0,8-5-1 0,-3-4-3 0,1 6 1 16,-1-6 2-16,0 3-8 0,-1-3 3 0,5-1 3 15,-1-3 0-15,-1 3 2 0,0-3-3 0,-1 1-2 16,-1-1 11-16,2 1-12 0,-2 1-6 15,0-1 11-15,2-1-4 0,-2-1-6 0,1 2 1 0,-3 0 0 16,5-3 8-16,-1 0-5 0,1 5-4 0,0-5 2 16,-2 3-1-16,2-1 2 0,1-3 0 15,-1 6-3-15,-2-2 1 0,-1 0-3 0,2-1 2 0,-2 7-2 16,0-2 6-16,0 0-6 0,-2 3 5 0,-3 5 6 16,5-11-6-16,-5 11 1 0,8-7 1 0,-8 7-1 15,2-6-8-15,-2 6 7 0,0 0-4 0,7-6-11 16,-7 6 3-16,0 0-11 0,0 0-2 0,0 0-14 15,0 0-13-15,0 0-19 0,0 0-21 0,0 0-22 16,-12 24-25-16,7-15-31 0,-1-2-30 0,-1 2-32 16,1-1-65-16,-3 1-181 0,2 0-515 0,0-1 229 15</inkml:trace>
          <inkml:trace contextRef="#ctx0" brushRef="#br0" timeOffset="375908.0723">5536 10993 122 0,'0'0'212'0,"5"11"-6"0,-5-11-9 0,6 7-8 15,-6-7-10-15,7 5-9 0,-7-5-9 0,6 10-12 0,-2-4-3 16,0-1-13-16,-4-5-7 0,8 10-5 0,-6-3-2 15,2 0-4-15,-4-7-5 0,8 12-7 16,-5-6-6-16,-1 0-7 0,5 0-5 0,-5 3-7 0,-2-9-7 16,4 11-5-16,-1-5-6 0,-3-6-5 0,2 13-3 15,-2-13-4-15,4 10 1 0,-4-10-11 0,1 9 2 16,-1-9-11-16,0 9 4 0,0-9-5 0,0 9-3 16,0-9 0-16,0 0-7 0,-2 13-7 0,2-13-24 15,-5 8-28-15,5-8-27 0,-6 6-40 0,6-6-39 16,-6 6-39-16,6-6-75 0,0 0-195 0,0 0-493 15,0 0 218-15</inkml:trace>
          <inkml:trace contextRef="#ctx0" brushRef="#br0" timeOffset="376170.8133">6015 11061 230 0,'0'0'250'0,"6"7"-19"16,-2-1-13-16,-4-6-7 0,4 14-16 0,-4-6-10 15,0-8-10-15,-4 15-12 0,3-5-11 0,-4-1-10 0,1 1-17 16,-3 1-7-16,2 0-10 0,-3-1-6 0,-1 1-12 16,0 0-6-16,0 2-11 0,-2-5-7 0,0 5-3 15,0-5-10-15,2 5-4 0,-4-5-15 0,1 2-16 16,3-1-31-16,-3 0-41 0,2-1-42 0,0-1-41 15,5-2-63-15,-2 0-240 0,2 0-476 0,5-5 211 16</inkml:trace>
          <inkml:trace contextRef="#ctx0" brushRef="#br0" timeOffset="408206.9606">5585 11064 34 0,'0'0'138'0,"0"0"-5"0,0 0-10 16,0 0-11-16,11-6-7 0,-11 6-2 0,0 0-12 15,0 0-2-15,0 0-10 0,0 0-1 0,0 0 0 16,8-5 2-16,-8 5-5 0,0 0-3 0,0 0 2 16,0 0-4-16,0 0-4 0,0 0-3 0,0 0 0 15,0 0-1-15,0 0 0 0,0 0-6 0,0 0 1 16,0 0-2-16,0 0-3 0,0 0-4 0,0 0 4 15,0 0-4-15,4-6 2 0,-4 6-3 0,0 0-1 16,0 0-5-16,0 0 0 0,0 0-5 0,0 0 5 16,0 0-5-16,0 0 4 0,0 0-3 0,0 0-1 15,0 0 1-15,0 0-1 0,0 0 1 0,0 0 2 16,0 0-8-16,0 0 3 0,0 0-6 0,0 0 0 16,8-4 0-16,-8 4-3 0,0 0-4 0,0 0 4 15,0 0-3-15,0 0-2 0,0 0-2 0,0 0 1 16,0 0-5-16,0 0 0 0,0 0-6 0,0 0 2 15,0 0 0-15,0 0-2 0,0 0 4 0,0 0 3 0,0 0-3 16,0 0 3-16,0 0-1 0,0 0 0 0,0 0 0 16,0 0 3-16,11 10-5 0,-11-10 1 0,0 0 4 15,0 0-5-15,0 0-2 0,0 0 4 0,3 9-6 16,-3-9 2-16,0 0 1 0,0 0-3 0,5 6 3 16,-5-6-5-16,0 0 3 0,0 0 0 0,5 9-6 15,-5-9 7-15,0 0 1 0,0 0 1 0,4 8-2 16,-4-8-1-16,0 0 5 0,3 9-5 0,-3-9-1 15,0 0 4-15,0 0-1 0,0 0 0 0,0 10 0 16,0-10 2-16,0 0-6 0,1 7 4 0,-1-7 1 0,0 0-3 16,0 0-3-16,3 11 4 0,-3-11-1 15,0 0 6-15,1 8-3 0,-1-8-2 0,0 0 1 16,0 0 0-16,0 0 0 0,-1 11 4 0,1-11-5 0,0 0 2 16,0 0-2-16,-3 14-3 0,3-14 5 0,0 0 6 15,0 12-6-15,0-12 0 0,0 0 7 16,-3 6-13-16,3-6 6 0,0 0-2 0,-1 10-7 0,1-10 11 15,0 0-4-15,0 0-1 0,0 0 3 0,-4 8-1 16,4-8-3-16,0 0-3 0,0 0 4 16,0 0-1-16,-1 11-1 0,1-11 0 0,0 0-3 0,0 0 1 15,0 0 5-15,0 0-7 0,0 0 2 0,0 0-3 16,0 0 2-16,5 10 2 0,-5-10-2 0,0 0 0 16,0 0 2-16,0 0-1 0,0 0-3 0,0 0 4 15,0 0 2-15,0 0-5 0,0 0 2 0,0 0-4 16,0 0 2-16,0 0 0 0,0 0 1 0,0 0 0 15,0 0-1-15,0 0 2 0,0 0-2 0,0 0 1 16,0 0 0-16,0 0-6 0,0 0 7 0,0 0-1 0,0 0 1 16,0 0 0-16,0 0 14 0,0 0-18 15,0 0 5-15,0 0-6 0,0 0 2 0,0 0 3 0,0 0 5 16,0 0 2-16,0 0-5 0,0 0 2 0,0 0 5 16,0 0 0-16,0 0 10 0,0 0-3 0,0 0-4 15,0 0 1-15,0 0 0 0,0 0-1 0,0 0 1 16,0 0-7-16,0 0 3 0,0 0-3 0,0 0 1 15,0 0-4-15,4-29 1 0,-4 29 1 0,4-11-5 16,-4 11-4-16,5-10 10 0,-5 10 2 0,3-13-7 16,-3 13-6-16,4-13-4 0,-3 4 9 0,-1 9 3 15,0-11-12-15,4 4 11 0,-4 7-8 0,2-13 1 16,-2 13 3-16,3-11-1 0,-3 11 16 0,1-8-15 0,-1 8-3 16,4-8-4-16,-4 8 5 0,0 0 8 15,3-11-7-15,-3 11-4 0,0 0 11 0,0 0-12 16,1-10 0-16,-1 10 3 0,0 0 6 0,0 0-6 15,0 0-4-15,0 0 1 0,0 0 0 0,-1-11 1 0,1 11 4 16,0 0 1-16,0 0-7 0,0 0 4 0,0 0 2 16,0 0-5-16,0 0 3 0,0 0-2 0,0 0-1 15,0 0 8-15,0 0-4 0,0 0-5 0,0 0-1 16,0 0 5-16,0 0 3 0,0-11 11 0,0 11-17 16,0 0 1-16,0 0 4 0,0 0-2 0,0 0-7 15,0 0 2-15,0 0 0 0,0 0-5 0,0 0 4 16,0 0 5-16,0 0-6 0,0 0-2 0,0 0-8 15,0 0-12-15,0 0-14 0,0 0-15 0,0 0-15 16,0 0-18-16,0 0-22 0,0 0-30 0,0 0-31 16,0 0-30-16,-17 21-25 0,17-21-65 0,-5 7-204 0,5-7-539 15,-3 8 239-15</inkml:trace>
          <inkml:trace contextRef="#ctx0" brushRef="#br0" timeOffset="409523.2189">5596 11075 9 0,'0'0'168'0,"0"0"-5"16,0 0-11-16,0 0-6 0,0 0-18 0,0 0 0 16,0 0-11-16,0 0-7 0,0 0-4 0,0 0-12 15,0 0-9-15,0 0 1 0,0 0-2 0,0 0-5 16,0 0-11-16,0 0-1 0,8-11-2 0,-8 11 0 15,0 0 0-15,0 0-7 0,0 0 4 0,0 0-4 16,0 0 4-16,0 0-6 0,4-9 2 0,-4 9 0 16,0 0 1-16,0 0-1 0,0 0 1 0,0 0-2 15,0 0-4-15,0 0-4 0,0 0-1 0,0 0-6 0,0 0-4 16,0 0-3-16,0 0-5 0,0 0-5 0,0 0 1 16,0 0-4-16,0 0-5 0,0 0-2 0,0 0 3 15,0 0-6-15,0 0 4 0,0 0-6 0,0 0 4 16,0 0-2-16,0 0-3 0,0 0 0 0,0 0 2 15,0 0 0-15,0 0 1 0,0 0-1 0,0 0 1 16,0 0-1-16,10 19 1 0,-10-19 0 0,0 0 0 16,2 11 0-16,-2-11 0 0,4 5 0 0,-4-5 2 15,0 0-2-15,0 11 0 0,0-11 5 0,0 0 1 16,1 12-2-16,-1-12-2 0,0 0 1 0,0 0-3 0,-1 14 3 16,1-14-1-16,0 0 0 0,-2 11 0 15,2-11-1-15,0 0-3 0,-2 11-2 0,2-11 9 16,0 0-2-16,0 0 1 0,-2 12-2 0,2-12-4 0,0 0 5 15,0 0-5-15,-1 10-2 0,1-10 2 16,0 0 0-16,0 0 0 0,1 9-1 0,-1-9-1 16,0 0-4-16,0 0 0 0,2 11 3 0,-2-11 1 0,0 0-3 15,0 0 0-15,0 0-2 0,0 11 0 0,0-11 0 16,0 0 6-16,0 0-4 0,0 0 1 0,0 0-3 16,-3 11 6-16,3-11-4 0,0 0 1 0,0 0-5 15,0 0 2-15,0 0 0 0,-1 8 4 0,1-8-4 16,0 0 0-16,0 0 3 0,0 0 2 0,0 0-3 15,2 10-1-15,-2-10 0 0,0 0-1 0,0 0 1 16,0 0 1-16,0 0-3 0,0 10 1 0,0-10 0 16,0 0-3-16,0 0 3 0,0 0-1 0,0 0 1 15,0 0 3-15,0 0-3 0,0 0 0 0,0 0-2 16,0 0 6-16,0 0-4 0,0 0-3 0,0 0 0 16,0 0-3-16,0 0-18 0,0 0-14 0,0 0-32 15,0 0-32-15,0 0-40 0,0 0-46 0,0 0-65 16,0 0-254-16,0 0-546 0,0 0 241 0</inkml:trace>
        </inkml:traceGroup>
        <inkml:traceGroup>
          <inkml:annotationXML>
            <emma:emma xmlns:emma="http://www.w3.org/2003/04/emma" version="1.0">
              <emma:interpretation id="{9DAE284E-E2D1-47CE-B1F4-00A10C49B338}" emma:medium="tactile" emma:mode="ink">
                <msink:context xmlns:msink="http://schemas.microsoft.com/ink/2010/main" type="inkWord" rotatedBoundingBox="8143,12828 9313,12806 9326,13488 8155,13510"/>
              </emma:interpretation>
            </emma:emma>
          </inkml:annotationXML>
          <inkml:trace contextRef="#ctx0" brushRef="#br0" timeOffset="376934.6006">6500 10720 11 0,'0'0'255'16,"0"0"-17"-16,0 0-17 0,0 0-22 0,0 0-20 0,0 0-15 16,0 0-10-16,0 0-11 0,0 0-7 0,0 0-6 15,16 15-9-15,-11-9-2 0,0-3-12 0,0 6 0 16,0-3-4-16,2 5-6 0,-1 2-5 0,1-3-9 16,1 1-5-16,-5-1 0 0,5 4-6 0,0-3-7 15,-2 3 0-15,1-2-8 0,1-1-4 0,-4 5-3 16,1-4 1-16,0 1-8 0,0 0-3 0,-1 1-2 15,2-3-1-15,-3 2-2 0,2-3 0 0,-1-3 0 16,1 3-2-16,-2-4 1 0,2 0 0 0,-4 3 2 16,-1-9 2-16,5 12-3 0,-1-7-4 0,-4-5 1 15,7 10 2-15,-3-6-5 0,-4-4 0 0,3 7 0 0,-3-7 5 16,0 0-4-16,8 4-2 0,-8-4 1 16,0 0 8-16,0 0-11 0,12 3-1 0,-12-3 5 15,0 0-6-15,0 0-5 0,14-6 5 0,-14 6-6 0,12-7 3 16,-9 2-2-16,4-1-6 0,-1 1-5 0,5-6 7 15,-4 1-6-15,4 0 6 0,-2 0-5 0,-1-5 5 16,3-3-6-16,-4 5-4 0,-1-1 3 0,7-4 5 16,-4-3-4-16,0 3-3 0,0-2 1 0,1-1-4 15,-3 1-1-15,2 3-1 0,-1-2-5 16,-3 0 6-16,1 5-2 0,0 0 3 0,-1 3-2 0,-1 1 1 16,-2 0 0-16,2 1-4 0,-1 2 8 0,-3 7-4 15,2-11-8-15,-2 11 1 0,0 0-13 0,3-10-12 16,-3 10-14-16,0 0-14 0,0 0-14 0,0 0-22 15,0 0-26-15,0 0-27 0,0 0-34 0,0 0-24 16,0 0-46-16,0 0-279 0,0 0-574 0,0 0 254 16</inkml:trace>
          <inkml:trace contextRef="#ctx0" brushRef="#br0" timeOffset="377593.5122">7000 11010 172 0,'0'0'215'0,"0"0"3"16,0 0-5-16,0 0-9 0,0 0-18 0,0 0-9 15,0 0-14-15,0 0-10 0,0 0-13 0,0 0-8 16,18-6-17-16,-18 6-10 0,0 0-9 0,13-9-7 15,-13 9-13-15,13-4-6 0,-3-1-4 0,1 2-4 16,-4-1-11-16,4 1-3 0,0-1-4 16,2 0-8-16,-1-1-1 0,2 0-7 0,-4 4 6 0,3-4-9 15,0 4 0-15,-1-1-4 0,-2 2-1 0,-10 0-1 16,18-2-4-16,-9 5-1 0,-9-3-2 0,13 5-1 16,-13-5 0-16,8 6 2 0,-5-1-5 0,-3-5 0 15,1 12-1-15,-1-12 1 0,-1 14 2 0,-5-7 2 16,4 0-1-16,-7 6 0 0,-2-1 4 0,1-3 2 15,-2-1-5-15,0 5 5 0,1-4 2 0,-6 4-4 16,3-2 2-16,3-1 6 0,-4-3-5 0,1 3 0 0,0-1 0 16,1-2 2-16,1 0-4 0,1-1 3 15,1 1 3-15,-2-2-3 0,4 0-7 0,-1-1 1 16,3 1 1-16,6-5-6 0,-8 6 5 0,8-6-3 16,-5 6-4-16,5-6 3 0,-11 4-2 0,11-4 5 15,0 0-5-15,0 0 0 0,0 0 0 0,-6 2-1 16,6-2 1-16,0 0 1 0,0 0-2 0,0 0 2 0,0 0-2 15,0 0 1-15,30 3-7 0,-20-3 7 0,3-3-4 16,1 3 3-16,0 0-3 0,-1-2-5 0,4 2 6 16,1 0-4-16,-1-1-2 0,0-2 2 0,-1 6 2 15,1-3-2-15,5-3 9 0,-4 6-1 0,-2-3-2 16,-2 0 3-16,1 1 2 0,-2-2 2 0,2 2 1 16,-6 1 4-16,1-2-6 0,-10 0 4 0,18 0 2 15,-18 0 0-15,16 0-6 0,-9 0-3 0,-7 0 3 16,14 3-2-16,-14-3 0 0,17 1-4 0,-17-1-1 15,14 0-5-15,-5 2-19 0,-9-2-24 0,15 3-26 16,-10-2-37-16,-5-1-36 0,11 3-46 0,-11-3-51 16,0 0-274-16,17-5-556 0,-17 5 246 0</inkml:trace>
          <inkml:trace contextRef="#ctx0" brushRef="#br0" timeOffset="377777.063">7675 11136 84 0,'4'8'230'0,"-4"-8"-9"0,0 13-11 0,0-13-12 15,-6 14-11-15,2-6-18 0,-1 1-14 16,-2 0-15-16,2 3-13 0,-6-3-11 0,-2 1-9 16,2 1-13-16,1-1-10 0,-2 2-8 0,1 0-25 0,0-1-20 15,-3-1-44-15,3-1-49 0,-1 0-31 0,2-1-74 16,-2-2-158-16,7-2-350 0,-4 0 155 0</inkml:trace>
        </inkml:traceGroup>
        <inkml:traceGroup>
          <inkml:annotationXML>
            <emma:emma xmlns:emma="http://www.w3.org/2003/04/emma" version="1.0">
              <emma:interpretation id="{C4467990-228D-404B-AFA4-E8608A08C043}" emma:medium="tactile" emma:mode="ink">
                <msink:context xmlns:msink="http://schemas.microsoft.com/ink/2010/main" type="inkWord" rotatedBoundingBox="9963,13312 11209,13289 11212,13494 9967,13517"/>
              </emma:interpretation>
            </emma:emma>
          </inkml:annotationXML>
          <inkml:trace contextRef="#ctx0" brushRef="#br0" timeOffset="378279.3656">8320 11173 170 0,'14'0'212'0,"-14"0"-9"0,12-1-12 0,-12 1-5 0,19 1-13 15,-10-2-11-15,4 0-11 0,-4 2-13 16,3-1-11-16,-12 0-13 0,18 0-12 0,-8 0-10 0,-10 0-10 16,17 0-9-16,-9 4-7 0,-1-2-3 0,-7-2-20 15,14 1-22-15,-14-1-31 0,15 3-37 0,-10 0-41 16,-5-3-50-16,11 1-210 0,-11-1-377 15,0 0 167-15</inkml:trace>
          <inkml:trace contextRef="#ctx0" brushRef="#br0" timeOffset="378493.8983">8755 11157 158 0,'6'-3'224'16,"-6"3"-12"-16,11-3-24 0,-11 3-19 0,11-1-15 16,-11 1-18-16,12-1-12 0,-12 1-11 0,13 0-12 15,-13 0-9-15,0 0-14 0,14 0-14 0,-14 0-27 16,7 2-25-16,-7-2-31 0,10 4-38 0,-10-4-32 16,12 0-195-16,-12 0-305 0,0 0 135 0</inkml:trace>
          <inkml:trace contextRef="#ctx0" brushRef="#br0" timeOffset="378663.444">9102 11155 48 0,'9'-5'253'0,"-9"5"-17"0,12-4-16 0,-12 4-20 0,12-2-17 16,-12 2-20-16,13-1-18 0,-13 1-13 0,11-3-15 15,-11 3-12-15,0 0-24 0,17 1-33 16,-17-1-41-16,0 0-39 0,14 0-52 0,-14 0-69 0,5-3-126 15,-5 3-301-15,0 0 134 0</inkml:trace>
          <inkml:trace contextRef="#ctx0" brushRef="#br0" timeOffset="378860.9254">9485 11140 222 0,'11'0'247'0,"3"3"-15"0,-1-2-16 0,-1 1-18 15,-6 2-18-15,5 0-14 0,-6 1-20 0,1 0-9 16,-6-5-15-16,3 15-6 0,-3-8-12 0,0-7-9 16,-8 17-8-16,2-7-6 0,-6 2-7 0,-5 2-10 15,-2-2-17-15,0 0-31 0,-6 1-43 0,2-1-50 16,1-1-61-16,-4 0-87 0,1-1-123 0,0 1-376 16,3-1 167-16</inkml:trace>
        </inkml:traceGroup>
        <inkml:traceGroup>
          <inkml:annotationXML>
            <emma:emma xmlns:emma="http://www.w3.org/2003/04/emma" version="1.0">
              <emma:interpretation id="{52681560-3EF8-47F2-90C4-70087CF1B8E6}" emma:medium="tactile" emma:mode="ink">
                <msink:context xmlns:msink="http://schemas.microsoft.com/ink/2010/main" type="inkWord" rotatedBoundingBox="11550,12835 13269,12803 13286,13715 11567,13748"/>
              </emma:interpretation>
            </emma:emma>
          </inkml:annotationXML>
          <inkml:trace contextRef="#ctx0" brushRef="#br0" timeOffset="380008.8202">9911 10922 90 0,'0'0'235'0,"0"0"-7"16,0 0-8-16,0 0-11 0,0 0-4 0,0 0-5 16,16-18-11-16,-16 18-6 0,0 0-15 0,0 0-14 15,0 0-8-15,10-2-17 0,-10 2-8 0,0 0-8 16,0 0-16-16,0 0-6 15,0 0-9-15,0 0-7 0,0 0-7 0,16 7-1 0,-16-7-7 0,8 6-2 16,-1-4-7-16,-2 4-4 0,1 0-4 0,-1-1 1 16,3 4-4-16,-1 0-4 0,0 2 0 0,0 0-3 0,0-2 0 15,1 0-2-15,-1 0-4 0,0 1-2 0,-3 0 3 16,4 1 1-16,-2 0 5 0,2-5-9 0,-3 3-2 16,2 2 2-16,1-1-3 0,-3-4 4 0,1 0 0 15,-1 1-7-15,-1 1 5 0,-1-3-7 0,2 3 6 16,0-2-10-16,-5-6 8 0,7 11-4 0,-2-7-1 15,-3 2 2-15,-2-6-1 0,9 11-6 0,-9-11 3 16,6 8-2-16,-4-3-4 0,-2-5 5 0,7 6-1 16,-7-6 0-16,5 6 0 0,-5-6-5 0,8 4 13 15,-8-4-10-15,3 6-3 0,-3-6-1 0,0 0 4 16,6 8-7-16,-6-8 6 0,0 0-2 0,5 3 0 16,-5-3-6-16,0 0-1 0,0 0 5 0,0 0 2 15,0 0-3-15,9 4 0 0,-9-4-1 0,0 0 3 0,0 0 7 16,0 0-5-16,0 0 0 0,0 0-5 0,0 0 3 15,0 0-5-15,0 0 9 0,11 0-2 0,-11 0-2 16,0 0 3-16,0 0 2 0,8-9 1 16,-8 9-5-16,9-6 3 0,-9 6-6 0,3-7 16 0,-3 7-21 15,8-12 8-15,-5 6 0 0,3 0-2 0,-4-1-3 16,3-4 1-16,0 1 5 0,2-4 4 0,-4 4-14 16,3-4 3-16,-1 2-4 0,3-2 7 0,-2-6-2 15,0 8-3-15,3-6-2 0,-4 3 13 0,2 0-7 16,0-4-1-16,-2 6-4 0,2-1-1 0,-2 0 6 15,0 1-4-15,1 1 0 0,-3 2-1 0,5-2 7 16,-3 1-6-16,-1 5-2 0,1-3-3 0,-3 2-3 16,5-1 0-16,-7 8-8 0,8-12-6 0,-6 8-11 15,-2 4-14-15,7-8-16 0,-7 8-16 0,0 0-13 0,0 0-9 16,0 0-18-16,0 0-14 0,0 0-13 16,0 0-20-16,0 0-25 0,0 0-21 0,0 0-44 15,0 0-200-15,0 0-495 0,0 0 220 0</inkml:trace>
          <inkml:trace contextRef="#ctx0" brushRef="#br0" timeOffset="380565.2708">10509 11260 280 0,'0'0'266'0,"0"0"-25"0,0 0-23 0,0 0-16 16,0 0-13-16,5 7-14 0,-5-7-12 0,0 0-11 15,4 11-11-15,-4-11-12 0,2 10-8 0,1-4-5 0,-3-6-5 16,0 14-17-16,0-7-4 0,0-7-8 15,2 16-2-15,-2-8-4 0,0 4-7 0,3-5 5 16,-3-7-4-16,1 17-8 0,-1-10 1 0,2 2-4 16,-1 0-4-16,-1-9-1 0,2 15-1 0,-2-8-5 0,0-7 3 15,3 15-6-15,0-9 10 0,-3-6-18 0,0 0 0 16,0 15-7-16,0-15-4 0,0 8 0 0,0-8-1 16,0 0-2-16,0 12-6 0,0-12 4 15,0 0-4-15,2 10-1 0,-2-10 14 0,0 0-19 0,0 10-12 16,0-10-20-16,0 0-10 15,0 0-15-15,0 0-22 0,0 0-29 0,-10 8-28 0,10-8-27 16,0 0-29-16,0 0-29 0,0 0-47 0,-20-10-212 0,20 10-508 16,-6-15 226-16</inkml:trace>
          <inkml:trace contextRef="#ctx0" brushRef="#br0" timeOffset="380936.9561">10556 11276 156 0,'3'-8'205'15,"-3"8"-5"-15,0 0-12 0,0 0-14 0,0 0-7 0,12-1-13 16,-12 1-10-16,0 0-9 0,0 0-6 0,16 1-10 16,-16-1-7-16,12 5-7 0,-12-5-7 0,13 3-5 15,-7 2-4-15,2-2-3 0,-1 0-6 0,3 3 0 16,-4-2 1-16,6 1-5 0,1 1-2 0,-4-1-4 15,3 3 1-15,-1-1-4 0,-1-1-5 0,2 2-4 16,-2-1-4-16,2-1 3 0,-3 2-3 0,3 1-3 16,-2-2-4-16,-3-1-3 0,3-1 2 0,1 2-2 15,-5-1-7-15,3-1-3 0,-4-2-4 0,1 3 0 16,-6-6-4-16,13 7 3 0,-8-2-4 0,-1-1-8 16,-4-4 0-16,12 10 0 0,-7-8-1 0,-5-2 0 0,5 5-2 15,-5-5-2-15,8 8-2 0,-8-8-4 0,6 5-15 16,-6-5-11-16,0 0-18 0,0 0-12 15,6 6-23-15,-6-6-21 0,0 0-21 0,0 0-35 16,0 0-27-16,0 0-43 0,0 0-257 0,0 0-517 0,0 0 229 16</inkml:trace>
          <inkml:trace contextRef="#ctx0" brushRef="#br0" timeOffset="381305.1104">10933 11213 145 0,'0'0'204'0,"0"0"-10"0,0 0-9 0,0-10-10 16,0 10-6-16,0 0-9 0,0 0-13 0,0 0-7 16,0 0-8-16,0 0-14 0,0 0-11 0,0 0-14 15,0 0-9-15,0 0-7 0,0 0-1 0,0 0-4 16,0 0 4-16,0 0-3 0,0 0 6 0,0 30-4 15,0-30-1-15,-1 16 1 0,1-8-1 0,1 1-4 16,-1-9-2-16,3 15 0 0,-6-5 2 0,3 2-5 16,0 0 5-16,3-1-14 0,-3-1 7 0,0-10-1 15,0 17-4-15,-3-9 10 0,3 3-18 0,3-2 5 16,-2 0-8-16,-1-9-5 0,2 16 3 0,-2-6-12 16,2-2 2-16,-2 1-1 0,0-9 7 0,3 15-11 15,-3-5-3-15,0-10-11 0,2 14 3 0,1-8 3 16,-3-6-19-16,4 14-23 0,-3-8-28 0,-1-6-33 15,1 13-35-15,-1-13-46 0,6 9-56 0,-6-9-86 16,0 0-208-16,5 7-555 0,-5-7 245 0</inkml:trace>
          <inkml:trace contextRef="#ctx0" brushRef="#br0" timeOffset="383971.9448">11263 10680 12 0,'0'0'181'0,"0"0"-13"0,0 0-3 0,0 0-13 15,0 0-8-15,0 0-5 0,0 0-4 0,0 0-8 16,0 0-2-16,0 0-7 0,0 0-2 0,0 0-5 16,0 0 1-16,0 0-2 0,0 0-4 0,0 0-6 15,0 0 0-15,0 0-7 0,11-17-8 0,-11 17-3 16,0 0-4-16,0 0-11 0,0 0-4 0,0 0-7 16,9-4-6-16,-9 4-2 0,7-3-6 0,-7 3-2 15,0 0-7-15,10-3 1 0,-10 3-5 0,12 0-3 16,-12 0-4-16,0 0 0 0,14-2-5 0,-14 2 0 15,0 0-11-15,14 2-15 0,-14-2-22 0,0 0-24 16,11 3-27-16,-11-3-24 0,0 0-41 0,7 7-37 16,-7-7-236-16,0 0-454 0,0 0 200 0</inkml:trace>
          <inkml:trace contextRef="#ctx0" brushRef="#br0" timeOffset="382882.2432">11402 10663 109 0,'8'3'178'16,"-8"-3"-16"-16,0 0-9 0,9 3-13 0,-9-3-5 15,0 0-15-15,0 0-5 0,0 0-14 0,8 3-6 16,-8-3-3-16,0 0-10 0,0 0-3 0,0 0-4 0,5 5-7 16,-5-5-4-16,0 0-1 0,0 0-5 15,0 0-1-15,0 0-5 0,0 0 1 0,0 0-4 16,0 0 2-16,-8 21-2 0,8-21-2 0,-5 6-3 0,5-6-1 16,-9 10-1-16,6-4 0 0,3-6 0 0,-6 10-1 15,1-5-6-15,5-5 1 0,-5 13 1 16,5-13 5-16,-2 14-3 0,-2-6 5 0,4-8 0 15,-3 13-1-15,3-13 0 0,0 13-1 0,0-13-2 0,2 12 4 16,-2-12-2-16,3 11 0 0,2-3 1 0,-5-8-2 16,9 11 0-16,-7-5-3 0,5 0-1 0,-2 3-2 15,4-6 0-15,-1 5-1 0,1-1-3 0,3-1-4 16,-2 3 0-16,1-4-2 0,4 1-2 0,-4 1 1 16,0-2-3-16,0 3-2 0,2-3 0 0,-1 1 5 15,-1-2-9-15,0 2 1 0,-1 0-2 16,-2-1 3-16,-3-3-4 0,-5-2-1 0,14 7-1 0,-9-3 2 15,-5-4-7-15,9 6 0 0,-9-6 2 0,6 2-1 16,-6-2-2-16,0 0-1 0,6 7 5 0,-6-7-5 16,0 0 9-16,0 0-9 0,0 0 5 0,-12 15-3 15,12-15 3-15,-11 3 3 0,2 1-4 0,-2-3-1 16,2 4 4-16,-2 0 0 0,0-2 1 0,4 0-3 16,-8 1-2-16,4 1 2 0,-1-2-1 0,4 3 0 15,-3 0 0-15,2 0-1 0,1-3-3 0,2 4 7 0,0-1-8 16,6-6-5-16,-11 9 2 0,3-3 5 15,8-6 1-15,-5 11-1 0,0-5 4 0,5-6-5 16,-4 9-1-16,4-9 1 0,-3 12 6 0,3-12-5 16,0 12 3-16,0-12-7 0,3 13 2 0,1-8 2 15,-4-5 0-15,5 14 2 0,-3-9 1 0,-2-5 0 16,10 12-1-16,-8-8 4 0,3 4-2 0,-5-8-4 16,7 13 1-16,-3-7 0 0,-1 0 4 0,3 3-2 0,-1-3 8 15,1 2-6-15,-1-1 6 0,1 1-7 0,-3-1 9 16,3 5-4-16,1-3-4 0,-3 3 4 0,1-3 1 15,1-2-1-15,-5 3-2 0,1 1 1 16,1 0 1-16,2-1-5 0,-5-1 4 0,0 2-1 0,3-2 1 16,-3-9-2-16,-3 19-1 0,1-6-2 0,-4-2-2 15,3 0 0-15,-3-1-7 0,-3 1-19 0,2-1-22 16,0-1-17-16,-3 3-39 0,1-2-27 0,-2 2-26 16,4-3-52-16,-4 3-53 0,4-4-48 0,-4-1-215 15,5 2-563-15,-2-4 249 0</inkml:trace>
        </inkml:traceGroup>
        <inkml:traceGroup>
          <inkml:annotationXML>
            <emma:emma xmlns:emma="http://www.w3.org/2003/04/emma" version="1.0">
              <emma:interpretation id="{00424DA1-72A4-4185-A8D1-DE106CEB42AC}" emma:medium="tactile" emma:mode="ink">
                <msink:context xmlns:msink="http://schemas.microsoft.com/ink/2010/main" type="inkWord" rotatedBoundingBox="14223,12478 18830,12392 18842,13059 14235,13146"/>
              </emma:interpretation>
            </emma:emma>
          </inkml:annotationXML>
          <inkml:trace contextRef="#ctx0" brushRef="#br0" timeOffset="388147.2956">12588 10799 53 0,'0'0'202'0,"0"0"-7"0,0 0-11 16,3-7-9-16,-3 7-8 0,0 0-7 0,0 0-8 15,0 0-8-15,-1-13-2 0,1 13-8 0,0 0-1 16,0 0-11-16,0 0 0 0,-2-12-7 0,2 12 3 16,0 0-8-16,0 0-7 0,0 0 1 0,0 0-8 15,5-9-11-15,-5 9-10 0,0 0-6 0,0 0-10 16,0 0-7-16,0 0 2 0,0 0-11 0,0 0-4 0,0 0-3 15,0 0-2-15,23 16-7 0,-17-10 2 0,4 1 1 16,-3-1-2-16,4 5-3 0,-2-3 0 16,2-3 0-16,-2 6-3 0,3-1-2 0,-2-4 1 15,-1 5-2-15,0-1-3 0,0-5 4 0,-1 2-5 0,-4 2-2 16,2-6 6-16,1 5-9 0,-3-2 1 0,-4-6-2 16,6 10 2-16,-6-10-1 0,7 10-4 0,-3-5 3 15,-4-5-4-15,0 0 8 0,3 6-4 0,-3-6-3 16,0 0 0-16,0 0-4 0,0 0 4 0,8 9-3 15,-8-9 3-15,0 0 2 0,0 0-1 0,0 0-1 16,0 0 4-16,0 0 1 0,0 0-2 16,0 0-4-16,0 0 9 0,0 0-3 0,0 0-7 0,0 0 2 15,0 0 4-15,0 0-5 0,0 0 2 0,17-15-6 16,-14 9-1-16,2-3 1 0,0 3 3 0,1-4-2 16,5 1 3-16,-5-2-2 0,4 2-3 0,-2 0 4 15,1-1-2-15,-2 2-1 0,0 0-1 0,0-2-2 16,-1 4 1-16,0-1 1 0,-1 1-1 0,-5 6 1 15,11-8 3-15,-6 4-3 0,-5 4 5 0,11-9-10 16,-11 9 5-16,10-6-4 0,-10 6 2 0,7-3 2 16,-7 3-5-16,0 0 0 0,0 0-2 0,11-2-1 15,-11 2 1-15,13 7 3 0,-13-7 1 0,0 0 0 16,12 6 3-16,-8-2-5 0,1 3 2 0,1-2 0 16,1 1 3-16,-2 0-1 0,1 1-4 0,-2 1 5 0,0-1 0 15,1 2 2-15,0 0-1 0,2 3-1 0,-3-6 1 16,-4-6 0-16,7 11 3 0,-4-5-2 15,1 0-1-15,1 1 4 0,-5-7-1 0,5 9-4 0,-5-9 5 16,7 9 3-16,-5-3-2 0,-2-6-3 0,7 9 0 16,-7-9 0-16,5 6 4 0,-5-6-2 0,6 5-2 15,-6-5 4-15,7 5-2 0,-7-5 3 16,0 0-4-16,11 1-1 0,-11-1 2 0,17 4-2 0,-10-4 1 16,-7 0-1-16,13-3 2 0,-13 3-3 15,15-2 4-15,-15 2-1 0,17-6-1 0,-9 0-3 0,2 2 3 16,0 0-6-16,-3-2-3 0,4-1 2 0,0-3-4 15,-1 5 7-15,-1-3-6 0,1 0 2 0,-2 3-3 16,0-1 5-16,-2-2-4 0,1 1 2 0,-1 2-2 16,1 0 3-16,-2-1 1 0,-5 6-3 0,10-9 6 15,-10 9-3-15,7-6-3 0,-7 6-1 0,6-4 3 16,-6 4-4-16,0 0 1 0,0 0-4 0,0 0 5 16,0 0-3-16,14 2 2 0,-14-2 0 0,8 8 3 15,-4 1-1-15,0-4 4 0,4 0-4 0,-5 1 2 0,5-1-2 16,-1 4 2-16,-1 0-2 0,2 4-1 15,1-7 6-15,-1 5-1 0,2-5 2 0,0 5 2 16,-2-7-4-16,1-1 1 0,-1 3 1 0,-2 1-3 16,3-2 4-16,-1-3 3 0,-8-2-6 0,18 4 2 0,-9-1-1 15,-1-3 4-15,1 4 0 0,-9-4-2 0,18 2-1 16,-10-2 2-16,-8 0-2 0,17-2 9 16,-8-2-9-16,-2 1 0 0,-7 3-2 0,16-6 3 15,-4 1-3-15,-5 0 0 0,2 0 2 0,-1-1 1 0,1 3-5 16,3-4 7-16,-6-1-5 0,1 5 10 15,0-3-10-15,2 2-1 0,-9 4-2 0,11-6 3 0,-7 1 1 16,-4 5-5-16,10-6 4 0,-10 6-7 0,9-4 3 16,-9 4-1-16,8-1 1 0,-8 1 1 0,0 0 0 15,11 0 1-15,-11 0 2 0,0 0-5 0,16 5 4 16,-16-5-1-16,11 3-1 0,-4 0 5 16,5 3-2-16,-6-2 0 0,4 1-2 0,1-5 1 0,-2 2 2 15,2-1-2-15,5 2 2 0,-1-1 1 0,0 0 2 16,0 3-1-16,-1-3-1 0,6-3 1 0,-6 1-5 15,0 0 4-15,2 0-3 0,-1 1 0 0,-5-2 2 16,3 1 2-16,-2-4-3 0,0 1 3 0,1 0 4 16,-4-1-4-16,-1-1 0 0,-7 5-3 0,13-8 4 15,-10 4-2-15,2-2 1 0,-5 6-5 0,6-15-3 16,-6 9-1-16,0 6 0 0,0 0 3 0,-7-21-3 16,2 16 0-16,-3-1-1 0,-1 1 5 0,-3 0-3 15,-1-1 0-15,-2 3 0 0,-3-1 0 0,1 2 1 16,-5 0 1-16,-1 0-1 0,2 2-1 0,4 0-1 15,0 0-1-15,1 3 1 0,-1 0 3 0,1 0-1 0,5 1 0 16,-2-1 1-16,2 4 1 0,2-3-2 16,4 0-1-16,5-4 5 0,-10 11-3 0,5-7-1 15,5-4 1-15,-4 12 2 0,4-12 3 0,4 13-2 0,-4-13 2 16,10 11 1-16,-2-9-2 0,1 2 0 0,4 1 1 16,-2-1 1-16,5-1 0 0,-3 3 0 15,2-3-1-15,0-1 1 0,1-2 0 0,1 0 1 16,0 0-2-16,-2-2 1 0,1-1-1 0,-1 0 1 0,2 0-3 15,0-3 3-15,-3 2-3 0,0-4 4 0,1 3-1 16,-1-1 0-16,-3-1-3 0,1 1 3 0,-4 4-4 16,1-2-1-16,-9 4 3 0,11-6-1 0,-11 6 0 15,8-4-3-15,-8 4-1 0,9-2-3 0,-9 2 2 16,0 0-3-16,0 0 5 0,0 0-3 0,13 5 1 16,-13-5-3-16,5 6 4 0,-5-6 2 0,8 10-1 15,-3-7 2-15,-1 5 1 0,-4-8-1 0,9 10 0 16,0-4 4-16,-1 0 3 0,1 0-5 0,0-1 7 15,4 1 3-15,-1-4-7 0,0 3 2 0,3-3 2 16,-1 2 2-16,0-3-6 0,3 0 5 0,-2-1 0 16,1-1-5-16,7-3 0 0,-6 2 4 0,-2-4-2 15,2 4-1-15,5-6 0 0,-4 2 1 0,-1-1-1 16,4-4-1-16,-3 2-2 0,-2-5 1 0,-3 3 0 16,3-3 6-16,-2-2-7 0,2 1-1 0,-5-4-1 0,1 1-6 15,1-2-7-15,-4-1-6 0,0-4-17 16,-4 4 2-16,1-3-2 0,-2 0 2 0,0-3 1 15,-2 6 4-15,-1-9 4 0,-2 5-1 0,-1 2 5 16,-3-2 0-16,0 7 10 0,-2-2-4 0,1-1-1 0,-3 1 2 16,-3 1 0-16,2 2 8 0,1 4-5 0,-3 1 1 15,1 3 0-15,-4-2-2 0,4 4 5 16,-1-4-2-16,-1 5-2 0,2-1 3 0,-2 4 2 0,4 1-2 16,9 2 2-16,-18 2-6 0,6 3 7 0,2-3-1 15,2 4 0-15,-4 6 1 0,5-5 2 0,-1 6 1 16,0 6 14-16,3 0-9 0,0 2 3 15,0 0 1-15,1 3-4 0,2 5 9 0,2-4 0 0,0 4 3 16,4-4 1-16,-1 0 7 0,1-1-3 0,1-1-1 16,1-1 4-16,1-1-3 0,-1 3 2 0,5-3 3 15,-1-2-2-15,2 1-1 0,-3-1 0 0,2-1-4 16,1 0 0-16,-3-6-1 0,1-2 0 0,-2 3-1 16,2 0-2-16,1 0-27 0,-4-4-22 0,4 3-41 15,-1-4-45-15,-2 1-52 0,0 1-59 0,2-1-284 16,3-2-558-16,1 1 247 0</inkml:trace>
          <inkml:trace contextRef="#ctx0" brushRef="#br0" timeOffset="389370.9484">14797 10735 84 0,'0'0'203'0,"0"0"-10"16,12-3 0-16,-12 3 0 0,0 0-6 0,0 0-4 15,10-2-6-15,-10 2-8 0,0 0-13 0,0 0-6 16,0 0-8-16,0 0-7 0,0 0-9 0,9-3-2 15,-9 3-9-15,0 0-16 0,0 0 6 0,0 0-7 16,0 0-3-16,0 0-8 0,0 0-4 0,0 0-10 16,0 0-9-16,13 0-3 0,-13 0-7 0,0 0-7 15,12-1 0-15,-12 1 6 0,14-1-18 0,-14 1-6 16,22-2-1-16,-7 1-1 0,-2 1-5 0,1-2 2 16,3 2-6-16,0-1-1 0,5-1 3 0,-5 1-4 15,-1 1 0-15,1-2-5 0,1 2 0 0,-2 0-3 16,-2 0-6-16,2 0 5 0,-4-3 0 0,-1 3 2 15,-11 0-6-15,17 0 3 0,-17 0 0 0,11 0-4 16,-11 0-1-16,9-1 2 0,-9 1-5 0,0 0-3 0,0 0 3 16,0 0-1-16,0 0 3 0,8 6 4 15,-8-6-5-15,0 0 3 0,0 0-8 0,-21 11 7 16,14-3-1-16,-5-5-5 0,0 2 4 0,1 0 1 16,-4 3 0-16,3-2 3 0,-4 0-1 0,3 0-3 0,-4 0 3 15,4 1-8-15,-3-1 6 0,0 2-2 0,3-1-1 16,0 2-2-16,-2-3 5 0,2 0 0 15,3 0 0-15,-1 0 0 0,0 2-2 0,4-4 0 16,1 2 4-16,-1 0-3 0,7-6 3 0,-9 9-2 0,9-9-4 16,-5 7 5-16,5-7 0 0,-3 7-5 0,3-7 7 15,0 0-2-15,0 0 4 0,12 15 1 0,-4-11-1 16,2-2-1-16,2-1-1 0,1 4 1 0,4-4-1 16,2 2 2-16,4 0-3 0,0-2-8 15,1-1 11-15,0 2-2 0,3 1 0 0,-2-3-5 0,2-5 6 16,-3 4-1-16,5-4-3 0,-2 1 3 0,-2-2-1 15,2 1 2-15,-4 1-1 0,-2-2 8 0,-1 0-8 16,0 0-1-16,-6-3 2 0,-1 5-4 0,0-2 0 16,-3-1 1-16,3-1 0 0,1 3 2 0,-5-2-2 15,-1-2 1-15,1 1 2 0,-1 3 0 0,-1-1-6 16,0-2-2-16,-1-1 3 0,1 3 2 0,-2 0 0 16,0-1 10-16,0-1-11 0,0-1 2 0,-1 3-7 15,-4 6 5-15,7-12 0 0,-6 6 2 0,-1 6 4 16,5-13-13-16,-5 13 3 0,0-12 2 0,0 12 1 0,-4-11-1 15,4 11-4-15,-7-13 6 0,1 7-3 16,6 6-3-16,-13-8 1 0,3 4 0 0,1 0 1 16,1 2 1-16,-2-1-2 0,10 3 2 0,-22 0-3 15,13 0-2-15,9 0 1 0,-18 3 4 0,9-1-6 16,1 3 4-16,-1 1-1 0,-2 2-1 0,3-1 2 16,-1 2-1-16,2-3-4 0,2 4 9 0,3 0 1 15,-1-2-3-15,7 3 6 0,0 1-3 0,2 0 0 16,2-2 3-16,4 1-1 0,4 4 2 0,1-1 4 0,5-3-2 15,0-1-1-15,3 1-2 0,8-2 1 0,-2 3-1 16,-4-7 4-16,-2 2-1 0,1-2-1 0,-2-1 4 16,-1 2-7-16,2 0 2 0,-3-2-2 15,-1-2 1-15,-6 1-12 0,-1 0-21 0,-1 0-24 0,-3-1-27 16,-10-2-37-16,15 0-46 0,-15 0-55 0,14-2-74 16,-14 2-187-16,8-9-520 0,-8 9 230 0</inkml:trace>
          <inkml:trace contextRef="#ctx0" brushRef="#br0" timeOffset="390695.2676">15744 10720 92 0,'0'0'257'0,"0"0"-15"0,0 0-10 15,2-14-17-15,-2 14-16 0,0 0-23 0,0 0-14 16,0 0-19-16,0 0-14 0,0 0-15 0,0 0-9 16,0 0-3-16,0 0-11 0,0 0-5 0,16 24-1 15,-14-17-4-15,3 0-1 0,3-1 0 0,-4 2 3 16,1-1-11-16,4 3-3 0,-2 1-8 0,0 1 5 16,2-2-8-16,-2 2 3 0,-1-3-8 0,1 0 9 15,-1-1-16-15,-2 0-3 0,3-2 1 0,-3 1-9 16,-2 1-7-16,3-2 12 0,-5-6-16 0,5 8 3 15,-5-8 5-15,6 12-11 0,-6-12-5 0,3 3-1 0,-3-3 8 16,0 0-7-16,4 9-4 0,-4-9 5 16,0 0-4-16,0 0 0 0,0 0-1 0,0 0 4 15,0 0 15-15,6 4-10 0,-6-4-2 0,0 0-4 0,0 0 6 16,0 0-9-16,0 0-2 0,0 0 3 0,16-19-2 16,-12 13 2-16,1 0-3 0,2 0-6 0,-1-4-3 15,1 2 8-15,-1 0-5 0,1-2 6 0,2 0-9 16,-2 1 0-16,2 1 1 0,-2-1-2 0,3 2 5 15,-3-1-11-15,-1 1 3 0,-1 4 3 0,-5 3-3 16,12-11 3-16,-6 7 3 0,0 0 0 0,-6 4-3 16,7-8-3-16,-7 8 1 0,9-6-8 0,-9 6 6 15,0 0 3-15,7-4-8 0,-7 4 6 0,0 0-5 16,0 0-4-16,0 0 4 0,0 0 8 0,0 0-9 16,0 0 4-16,11 12 1 0,-11-12 2 0,2 10-3 15,0-3 1-15,-2-7 11 0,0 12-14 0,0-12 6 16,2 17-2-16,-1-11 0 0,-1-6-3 0,0 15 3 15,1-7 3-15,-1-8 4 0,8 14 9 0,-7-7-15 16,0 0-1-16,-1-7 4 0,6 9 2 0,-6-9 1 16,5 10 5-16,-5-10-3 0,6 8 2 0,-6-8 2 15,7 8-1-15,-7-8-3 0,6 5 0 0,-6-5 2 16,12 3-1-16,-12-3 4 0,10 0-6 0,-10 0-3 16,13 3 5-16,-13-3 0 0,17 0 2 0,-17 0 0 15,14-6-5-15,-7 1 3 0,-7 5 0 0,11-8 2 16,-4 2 0-16,-1 0-11 0,1 0-1 0,2-3-2 15,-2 1 1-15,2-5-6 0,-4 4-1 0,2-2 1 16,-2-1-1-16,2 0 1 0,-5 3-2 0,2-1 6 16,2 1 0-16,-2 3 0 0,-4 6 0 0,8-14-6 0,-7 9 11 15,-1 5-6-15,4-8 5 0,-4 8-6 16,0 0 2-16,5-10 0 0,-5 10 0 0,0 0-2 16,0 0-9-16,0 0 10 0,0 0-4 0,0 0 4 0,0 0 0 15,0 0 2-15,13 13 1 0,-13-13 0 0,7 13-2 16,-5-8 1-16,4 3 1 0,-4-1 1 0,5 1-1 15,-4-1 5-15,8 3-2 0,-7-5-1 16,5 1 7-16,-2 0 1 0,4 0 1 0,-2-2 4 0,2 1 1 16,1 0-3-16,1 0 2 0,0-2 2 0,-1 0-1 15,2 0 1-15,-3 0 0 0,4-3-1 0,-4 0-3 16,5-1 0-16,-2 1 3 0,1-2-1 0,-3 1 0 16,1-1-3-16,1 2 0 0,-2-5 2 0,1-1 0 15,-3 1-1-15,0 0-8 0,-1-1 4 0,0-4 1 16,2 2 11-16,-4 0-17 0,0 0 2 0,2-5-4 15,-3 2-1-15,1 2 9 0,-2-3-15 0,-2 3 2 16,0 0-5-16,-3 9 7 0,0-15-2 0,2 8-12 16,-2 7 7-16,-2-11 5 0,2 11-6 0,0 0 1 15,-10-13 1-15,10 13 4 0,-11-2-2 0,11 2-4 16,-15 0 0-16,15 0 4 0,-15 2 2 0,7 2 0 16,8-4 0-16,-15 10 1 0,4-5-1 0,5 1 2 15,-1 0-2-15,2 0 5 0,5-6-4 0,-6 12 2 16,4-5 1-16,2-7 5 0,-2 16-2 0,2-16 4 15,9 13-3-15,0-4 1 0,5 2 3 0,0-3 4 0,8 1-1 16,0 1 0-16,1-3 4 0,11 3-6 16,0 1 5-16,-2-4-3 0,-5-2-2 0,7 3-3 15,-1-3 9-15,2 1-9 0,-10-4 10 0,-1 2-6 0,2 1-7 16,-3-4 4-16,2 3 0 0,-3-3-14 0,-4-1-25 16,-1 1-25-16,-2 2-47 0,-1-3-44 0,-2 0-56 15,3-4-54-15,-7 2-257 0,1-4-561 0,-2 0 248 16</inkml:trace>
        </inkml:traceGroup>
        <inkml:traceGroup>
          <inkml:annotationXML>
            <emma:emma xmlns:emma="http://www.w3.org/2003/04/emma" version="1.0">
              <emma:interpretation id="{91D4BD13-0EDE-424B-BB41-B274307EE514}" emma:medium="tactile" emma:mode="ink">
                <msink:context xmlns:msink="http://schemas.microsoft.com/ink/2010/main" type="inkWord" rotatedBoundingBox="19614,12304 24120,12220 24140,13314 19635,13398"/>
              </emma:interpretation>
            </emma:emma>
          </inkml:annotationXML>
          <inkml:trace contextRef="#ctx0" brushRef="#br0" timeOffset="392495.4375">18064 10313 104 0,'7'-4'200'0,"-1"-5"-3"15,-1 2-5-15,2-1-7 0,-2 2-4 0,1-1-10 16,-6 7-7-16,12-11-11 0,-7 6-4 0,-1-1-8 16,-4 6-3-16,8-8-10 0,-8 8-2 0,0 0-21 0,9-5-12 15,-9 5-9-15,0 0-9 0,0 0-9 16,9 11-2-16,-9-11-3 0,6 13-6 0,-1-1-1 16,-2 2-2-16,0-1 4 0,0 2-8 0,3 6-2 15,-4 0-3-15,2-2-1 0,-1 2 2 0,2 2-1 0,0 0-5 16,0-2 1-16,0-1 1 0,0 1-1 0,-2-3-6 15,1-2 1-15,1-1 0 0,0 2-2 0,-2-4 0 16,3 2-2-16,-1-3 0 0,-1 1-3 16,-1 1 2-16,1-5-10 0,1 0 7 0,-3-2 0 15,4 2-6-15,-6-9 6 0,6 15-3 0,-2-9 0 16,-4-6 2-16,6 8 0 0,-2-4-4 0,-4-4 1 16,3 9 0-16,-3-9-2 0,6 5-3 0,-6-5 0 0,0 0 1 15,8 4-2-15,-8-4 1 0,0 0 2 0,0 0-8 16,0 0 5-16,9 2-1 0,-9-2 0 0,0 0-8 15,0 0 7-15,0 0-2 0,0 0-6 16,0 0 2-16,-8-27-2 0,8 27-6 0,-6-14-3 0,1 8 2 16,-2 0-7-16,-3-4 0 0,0 1 2 0,-2 3-4 15,0-1 4-15,0-1 3 0,0 2-8 0,-4 0 1 16,3 2 3-16,-2-3 1 0,1 3 5 0,-2-1-6 16,3 2-7-16,-1 1 9 0,0 0 0 0,1 1-2 15,-1-2 3-15,2 3 2 0,-1 3-11 0,13-3 21 16,-20 3-13-16,12-3-3 0,-1 2 15 0,9-2-15 15,-13 6-2-15,8-1 4 0,5-5 1 0,-8 8-2 16,4-3 3-16,4-5 1 0,0 0 2 0,0 15 4 0,0-15 1 16,9 14 2-16,-1-8-3 0,4 0 0 15,3 0 7-15,4 0-12 0,3 0 10 0,2 1 3 16,3-1-3-16,8-1-7 0,-1 2 5 0,-6-3-1 16,8-2 0-16,-9 3-5 0,-1-2-4 0,7-2 9 0,-6-1-2 15,8 0 8-15,-10 0-8 0,-1 0-3 0,3-1 17 16,-3-1-17-16,2-1 4 0,-2 0-6 15,1 1 3-15,-2-3-5 0,-1-1 2 0,1-2-5 0,-6 2 0 16,-2 0 1-16,5-4-11 0,-5 1 9 0,-1 1-2 16,1-1 0-16,-4-1-7 0,-2 2 6 15,2-2-3-15,-2-1 3 0,-3 3 5 0,-1 0 0 16,-1-1-2-16,0 3-1 0,0-3 1 0,-4 9 0 0,2-13-1 16,-2 13 0-16,-5-12 1 0,5 12 3 0,-11-11-4 15,3 7 0-15,-1-1 3 0,0 1-1 0,-3 1 0 16,-2-1 11-16,1 3-13 0,-4 1 15 0,3-1-12 15,0 3-2-15,1-1-1 0,0 2 2 0,-1 0 0 16,4 2-1-16,2 2 0 0,-3-1 0 0,5 1 3 16,0-2 4-16,0 1-3 0,1 4-2 0,0-2 1 15,5-8 5-15,3 16 0 0,-3-7 1 0,5-2 2 16,1 4 0-16,2-1 5 0,2 1-6 0,2-2 4 16,3 0-3-16,0-2 0 0,5 2 2 0,4-3 0 15,1 2 1-15,1-1-3 0,-1-4 0 0,2 2 0 16,-3-1-3-16,1-2 6 0,2 1-6 0,-2-2 1 15,-2 0 17-15,0-1-17 0,2-1 1 0,-10 0 0 16,4-2 2-16,-2-3-2 0,-1 4-3 0,-1-3 1 16,1 1 1-16,-2 0 0 0,-2 2 1 0,2-2 1 15,-5-1-2-15,1 2-2 0,-10 3 2 0,16-3 1 0,-10 2-6 16,-6 1-2-16,12-3 5 0,-12 3-4 16,11 0 3-16,-11 0 0 0,16 3-3 0,-16-3 5 15,15 4-3-15,-4-4 3 0,-1 3 0 0,2 0 0 0,3-1 2 16,-1 2-2-16,3 1 3 0,5 0-5 0,-3 0 6 15,5-3 0-15,-4-2-1 0,4 4-1 0,-2-2 4 16,1-2-1-16,1 3 2 0,-2-6-2 16,-5 6 1-16,-3-3 3 0,2-3-7 0,-1 1 7 0,-2-2-2 15,-1 2 3-15,-4-1-7 0,1 1 6 0,-9 2 1 16,11-10-8-16,-6 4-1 0,-5 6 4 0,7-10-5 16,-7 10-2-16,0-12 1 0,0 12 0 0,0 0 3 15,-9-18-4-15,1 15 2 0,0-2 0 0,-3 0 3 16,-4 2-4-16,3-2-6 0,-4 3 3 0,2 1 3 15,-2-2-1-15,-6 3 2 0,6 0-5 0,1 0 7 16,1 0-3-16,0 3-2 0,1 0-1 0,0 3 3 16,4-3-4-16,0 1-1 0,1 1 2 0,2 1 2 15,-1 0-5-15,-2-2 4 0,4 2-1 0,-1 1 0 16,2 3 0-16,0-4 4 0,0 4 0 0,3-1-3 16,1-9-3-16,-3 21 6 0,3-9-1 0,3 0-3 15,-3 0-1-15,2 2 4 0,4 2-2 0,0 2 3 16,3 1 13-16,1-2-14 0,2 3 0 0,1 0 1 15,1-2-1-15,2 3 3 0,-1-3 15 0,-1 1-15 16,2-1 1-16,1-1-2 0,-1 3 6 0,-1-4-5 0,4-3 6 16,-5 5 3-16,-1-6-2 0,-1 1 15 15,3 0-10-15,-3-2-6 0,-2-2 2 0,2 2 3 16,-2-1-3-16,-3-3-2 0,0 1 2 0,0 0 1 16,-2-1-6-16,1-1 7 0,2-2-3 0,-8-4 2 0,4 9-4 15,-4-9 3-15,8 6-3 0,-8-6 5 16,2 8-2-16,-2-8-2 0,0 0 6 0,0 0-10 15,0 0 11-15,0 0-13 0,0 0 7 0,-11 13 0 16,11-13 0-16,-13 2 2 0,13-2-8 0,-13 1 2 0,13-1-9 16,-19-3-14-16,10 3-5 0,9 0-10 0,-20-3-10 15,11 2-9-15,0-4-16 0,9 5-17 16,-19-10-22-16,4 5-27 0,6-2-38 0,-5-2-33 0,5-3-42 16,-6-2-266-16,2-2-555 0,-3 1 246 0</inkml:trace>
          <inkml:trace contextRef="#ctx0" brushRef="#br0" timeOffset="392775.7456">19359 10469 148 0,'11'-6'299'0,"2"0"-14"15,2 1-12-15,1 1-4 0,0-2-32 0,0 0-8 16,1 0-18-16,3-1-9 0,3 1-21 0,-1 1-7 16,-2 1-13-16,-3 0-12 0,-1 1-17 0,1 1-15 15,-3 0-12-15,1 2-7 0,-5-1-12 0,3 2-9 16,-13-1-5-16,19 7-8 0,-10-2-9 0,-1-2-19 16,-3 2-22-16,2 1-32 0,-2 2-23 0,-1-2-35 15,-3 2-26-15,-1-8-39 0,0 20-36 0,1-13-42 16,-1-7-265-16,-2 15-523 0,-1-6 231 0</inkml:trace>
          <inkml:trace contextRef="#ctx0" brushRef="#br0" timeOffset="393495.4928">19855 10647 23 0,'9'0'186'16,"-9"0"-14"-16,23 0-13 0,-12 0-8 0,-1-2-4 15,2 2-11-15,-12 0-11 0,22-1-9 0,-15-1-11 16,4 0-1-16,-11 2-9 0,14-5-9 0,-5 0-5 0,-3 1-10 16,-6 4-1-16,13-7-5 0,-5 2-13 0,-4 0-2 15,-4 5-7-15,9-10-2 0,-6 3-5 0,-1-1-5 16,-2 8-4-16,1-13 0 0,-1 13-4 0,0-16-1 16,0 16-5-16,-5-15 0 0,3 9-6 0,2 6 1 15,-11-11 0-15,5 6 1 0,6 5-2 0,-14-10 1 16,7 8-8-16,7 2 7 0,-17-4-5 0,10 4 4 15,7 0-1-15,-16 0 1 0,16 0-1 0,-18 6-1 16,12 0 3-16,-3 1 0 0,1 1 3 0,3-3 4 16,-2 3 1-16,3-2 2 0,2 1 0 0,2-7 4 15,-4 17 2-15,4-9 5 0,0-8 3 16,5 17 4-16,-4-9-1 0,5-2 3 0,3 4 5 0,0 1 2 16,2-3-2-16,4-1-2 0,-1-1-3 0,2 3-6 15,0-5 1-15,6 4-3 0,-1-4 0 0,-5 1-2 16,8-1-3-16,-2-2 0 0,-2 2 0 0,3-4 4 15,-8 0-2-15,3 0-3 0,-3 0 1 0,1-3-5 16,-2 2 7-16,0-1-2 0,-1-2 1 0,0 1-1 16,1-3-4-16,-2 4-4 0,-3-1-2 0,0 0 2 15,-9 3-3-15,14-7 0 0,-6 6-9 0,-8 1 13 16,9-2-14-16,-9 2 2 0,0 0 2 0,12 0-9 16,-12 0 2-16,0 0 9 0,11 7-7 0,-11-7-7 15,9 6 2-15,-9-6-2 0,8 9 2 0,-2-3 1 16,0 0 5-16,-1 2-2 0,0-2-3 0,1 0 3 15,0 0-1-15,-1 0 3 0,1-1-2 0,-1 0 15 16,-5-5-19-16,11 9 3 0,-6-4 1 0,-5-5 6 16,8 5-4-16,-8-5 4 0,5 5 4 0,-5-5 5 15,0 0 3-15,6 6 6 0,-6-6-4 0,0 0 3 0,0 0-1 16,0 0 2-16,0 0-8 0,13-11-2 0,-13 11 3 16,3-10-2-16,-3 10-2 0,1-14-5 15,0 7 4-15,-1 7 0 0,5-16-1 0,1 5 2 16,-3 2-4-16,4-1-1 0,-2-1-3 0,4 1 1 0,0-1 0 15,1 1-7-15,0-1 6 0,1 1 3 0,3 1-10 16,-1 0-2-16,0 0 6 0,1 1 5 0,-2 1-11 16,1-1-9-16,0 2-7 0,-3 1-13 15,3-1-18-15,-4 1-22 0,-1 2-22 0,2 0-15 0,-10 3-26 16,13-6-30-16,-6 5-32 0,-7 1-27 0,11-5-56 16,-11 5-215-16,11-9-529 0,-11 9 234 0</inkml:trace>
          <inkml:trace contextRef="#ctx0" brushRef="#br0" timeOffset="394073.0205">20793 10106 81 0,'0'0'217'0,"0"0"-3"0,0 0-17 0,-2-12-22 0,2 12-15 16,0 0-18-16,0 0-15 0,0 0-12 15,0 0-12-15,0 0-4 0,0 0 1 0,0 0-7 16,0 0 1-16,0 33 1 0,2-21 4 0,-1 1-4 16,0 4 2-16,3-1-4 0,0 4-2 0,-1-1 0 15,2 3 5-15,-1 1-10 0,-1-4 0 0,3 5 1 16,3 5-6-16,-3-7-4 0,1-1 13 0,-2 3-19 15,0-2-1-15,1-1-4 0,1 0-3 0,-1 3-1 0,1-2-5 16,1-2 5-16,-1 2-6 0,0-1-4 0,-1 0 3 16,3-3 9-16,-2-3-17 0,-1 3 0 15,1-2-8-15,0-2 1 0,-3-2-4 0,1 3 1 16,2-5-3-16,-3 0-5 0,2 3 18 0,-2-3-17 0,-3-1-13 16,3 0-2-16,-4-9 4 0,4 12-4 0,-1-8 7 15,-3-4-10-15,2 14 1 0,-2-14 0 16,0 7-2-16,0-7-4 0,0 0-8 0,-1 15-22 0,1-15-28 15,0 0-8-15,-4 10-13 0,4-10-24 0,0 0-15 16,-8 2-34-16,8-2-34 0,0 0-37 0,0 0-36 16,0 0-279-16,-7-18-575 0,7 18 254 0</inkml:trace>
          <inkml:trace contextRef="#ctx0" brushRef="#br0" timeOffset="394889.3072">21069 10710 134 0,'13'-4'190'0,"-13"4"1"0,12-2-11 16,-12 2-8-16,14-5-9 0,-8 4-8 0,-6 1-8 16,17-3-10-16,-8 1-5 0,0-2-9 0,1 3-12 15,-1-3-9-15,3 0-7 0,0-2-7 0,-2 4-7 16,2-4-7-16,-1 2-4 0,-2-1-6 0,0-2-7 16,-1 1-8-16,1-3 0 0,-2 4-9 0,2-2 5 15,-2-2-10-15,1 3-3 0,-4-2-7 0,1 1-1 16,-5 7 1-16,7-12-9 0,-4 5 1 0,-3 7-1 0,2-14 0 15,-2 14-4-15,-2-12-7 0,2 12 5 0,-3-12-5 16,3 12 2-16,-9-9-3 0,2 5 3 0,7 4-1 16,-14-9-2-16,4 8 0 0,10 1 3 0,-20-6-4 15,10 4-2-15,1-1 2 0,9 3-1 16,-25 3-3-16,16-2 3 0,0 0 0 0,0 3-2 16,-1-2-1-16,1 3 9 0,9-5-4 0,-13 9 4 15,5-2-1-15,3-1 4 0,0 1 0 0,0 0 5 0,-1 0 0 16,6-7 4-16,-2 15 6 0,2-7 4 0,0-8 4 15,8 19 2-15,-3-8 4 0,1-1-4 16,5 2 2-16,0-3 1 0,2-1 0 0,3 2-2 0,3 1-1 16,2-2-5-16,-1 1-2 0,4-2-3 0,0 0 0 15,-3-1-3-15,1 0-1 0,1-3 0 0,-1 1-6 16,-5 0 0-16,5-1-2 0,1-1 0 0,-6 0 2 16,-2-2-6-16,2 1 3 0,-2-1-5 0,1-2 2 15,-3-1 2-15,0-2-2 0,-2 1 0 0,1-3-3 16,-3 1-2-16,-1 2 1 0,1-2 2 0,0-3-3 15,-1 3-4-15,-2 1 2 0,-6 4 2 0,12-10 0 16,-12 10 0-16,5-7 2 0,-1 3-3 0,-4 4-2 16,0 0-1-16,0 0-2 0,9-7-8 0,-9 7 1 15,0 0 3-15,0 0 2 0,0 0-7 0,0 0 5 16,13 3 0-16,-13-3 1 0,0 0 0 0,6 13-1 16,-2-8 2-16,1 1-2 0,0 0 4 0,2 1 1 15,-2 1-1-15,0-3 8 0,-1 6-3 0,4-6-3 0,-2 0 3 16,-1 3 5-16,2-3 1 0,-1 1-1 0,1-1 0 15,-1 3 2-15,-6-8 1 0,12 8 0 16,-4-6 5-16,-2 1-3 0,-6-3 6 0,7 8 2 0,-7-8 13 16,0 0-10-16,10 2-3 0,-10-2 8 0,0 0-1 15,9 0 3-15,-9 0-8 0,0 0 4 16,12-7-5-16,-12 7-3 0,3-7 6 0,-3 7-2 0,2-12-4 16,2 4 0-16,-2 1-6 0,1-2 4 0,-2-3-8 15,3 0 4-15,-2 0-2 0,0-2-5 0,0 3 4 16,3-4-5-16,-3 1 5 0,3-1 3 0,-2 2-9 15,2 1-1-15,-4 0 8 0,4 0-9 0,0 2 8 16,0 0-4-16,1 3-2 0,-2 0 0 0,-4 7-7 16,7-9 8-16,-7 9-10 0,8-9 3 0,-8 9-1 15,8-3 1-15,-8 3-4 0,0 0-3 0,13 3-9 16,-13-3-42-16,11 4-19 0,-11-4-22 0,12 7-26 16,-7-2-29-16,0 1-13 0,-5-6-47 0,9 8-33 15,-1-6-75-15,-8-2-166 0,12 7-530 0,-5-3 234 16</inkml:trace>
          <inkml:trace contextRef="#ctx0" brushRef="#br0" timeOffset="395222.9234">22156 10596 140 0,'0'0'271'0,"9"-4"-7"16,-9 4-7-16,0 0-10 0,0 0-18 0,0 0-13 15,8-4-21-15,-8 4-18 0,0 0-19 0,0 0-14 16,0 0-15-16,0 0-8 0,0 0-6 0,9 11-14 15,-9-11-1-15,3 10-7 0,-3-10 2 0,4 12 2 0,-2-6-1 16,1 2-6-16,-3-8 9 0,5 16-3 16,-4-9 5-16,4 3-3 0,-2 0-11 0,2 0 5 15,-1-3 3-15,2 7-12 0,-2-7 15 0,3 3-25 0,-5-1-8 16,2-3 4-16,1 1-3 0,1 1-9 0,-3-2 0 16,3-1-12-16,-6-5-1 0,9 12-3 0,-7-8 8 15,-2-4-13-15,11 8-6 0,-8-3 0 0,-3-5-4 16,7 8-4-16,-7-8-9 0,5 6-10 0,-5-6-11 15,0 0-22-15,6 7-16 0,-6-7-23 0,0 0-28 16,0 0-30-16,0 0-32 0,0 0-39 0,0 0-29 16,0 0-46-16,2-28-76 0,-2 16-206 0,0 0-600 15,1-3 265-15</inkml:trace>
          <inkml:trace contextRef="#ctx0" brushRef="#br0" timeOffset="395392.4709">22365 10292 223 0,'3'-13'281'0,"-3"13"-16"0,4-10-18 16,-4 10-20-16,5-8-23 0,-5 8-19 0,0 0-21 15,0 0-18-15,3-9-18 0,-3 9-9 0,0 0-16 16,0 0-8-16,0 0-7 0,0 0-18 0,0 0-21 16,0 0-41-16,0 0-44 0,0 0-60 0,-3 32-62 15,-3-24-228-15,0-2-417 0,6-6 184 0</inkml:trace>
          <inkml:trace contextRef="#ctx0" brushRef="#br0" timeOffset="397591.3559">22398 10314 30 0,'0'0'231'0,"0"0"-8"16,0 0-9-16,5-5-13 0,-5 5-13 16,0 0-9-16,0 0-13 0,0 0-10 0,0 0-10 15,0 0 1-15,0 0-12 0,0 0-11 0,5-9-9 16,-5 9-8-16,0 0-6 0,0 0-6 0,0 0-4 0,0 0-5 15,0 0-10-15,0 0 2 0,0 0-8 0,0 0-3 16,0 0-2-16,0-12-8 0,0 12-4 16,0 0-2-16,0 0-4 0,0 0-7 0,1-11 1 0,-1 11-3 15,0 0 2-15,0 0-7 0,0 0 1 0,0 0 0 16,0-10-4-16,0 10-5 0,0 0-2 0,0 0 3 16,0 0-4-16,0 0 0 0,0 0-5 0,0 0-4 15,0 0-3-15,0 0 4 0,0 0-5 0,0 0-4 16,0 0 2-16,0 0-6 0,-6-9 2 0,6 9 0 15,0 0-2-15,0 0-2 0,0 0 2 0,0 0 1 16,0 0-3-16,0 0-1 0,0 0 5 0,0 0-1 16,0 0-1-16,0 0-1 0,0 0 7 0,0 0-3 15,0 0 4-15,0 0 0 0,0 0-4 0,0 0 5 16,0 0-1-16,0 0 0 0,23 14 2 0,-23-14 2 16,0 0-1-16,16-1 1 0,-16 1 3 0,10-4 0 15,-10 4 7-15,0 0-2 0,12-2 1 0,-12 2 3 16,0 0 2-16,6-4-8 0,-6 4 7 0,0 0-5 15,0 0-3-15,0 0-3 0,10-4-9 0,-10 4 8 16,0 0-10-16,0 0 0 0,0 0-4 0,0 0-20 16,0 0-28-16,-32 10-36 0,24-5-53 0,-6 0-58 15,5 0-80-15,-5 0-290 0,1 0-612 0,3 0 271 16</inkml:trace>
        </inkml:traceGroup>
      </inkml:traceGroup>
    </inkml:traceGroup>
  </inkml:traceGroup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11:32.82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751445D-8E55-40FB-9760-B70F89CFC39A}" emma:medium="tactile" emma:mode="ink">
          <msink:context xmlns:msink="http://schemas.microsoft.com/ink/2010/main" type="writingRegion" rotatedBoundingBox="20212,12923 23064,13325 22890,14558 20038,14156"/>
        </emma:interpretation>
      </emma:emma>
    </inkml:annotationXML>
    <inkml:traceGroup>
      <inkml:annotationXML>
        <emma:emma xmlns:emma="http://www.w3.org/2003/04/emma" version="1.0">
          <emma:interpretation id="{2A59AB7C-55DB-4F91-AD41-F10731D95355}" emma:medium="tactile" emma:mode="ink">
            <msink:context xmlns:msink="http://schemas.microsoft.com/ink/2010/main" type="paragraph" rotatedBoundingBox="20495,12963 23064,13325 22942,14190 20374,1382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9ED756F-A76C-47E7-801E-EC8496702AE8}" emma:medium="tactile" emma:mode="ink">
              <msink:context xmlns:msink="http://schemas.microsoft.com/ink/2010/main" type="line" rotatedBoundingBox="20495,12963 23064,13325 22942,14190 20374,13828"/>
            </emma:interpretation>
          </emma:emma>
        </inkml:annotationXML>
        <inkml:traceGroup>
          <inkml:annotationXML>
            <emma:emma xmlns:emma="http://www.w3.org/2003/04/emma" version="1.0">
              <emma:interpretation id="{738F2B47-7552-4F6E-8022-73B3AADD11A1}" emma:medium="tactile" emma:mode="ink">
                <msink:context xmlns:msink="http://schemas.microsoft.com/ink/2010/main" type="inkWord" rotatedBoundingBox="20470,13145 21134,13238 21085,13586 20421,13492"/>
              </emma:interpretation>
            </emma:emma>
          </inkml:annotationXML>
          <inkml:trace contextRef="#ctx0" brushRef="#br0">1422-3908 157 0,'0'0'150'0,"2"-10"-10"0,-2 10-8 16,0 0-8-16,0 0-9 0,0 0-9 0,0 0-14 15,0 0-9-15,0 0-3 0,0 0-6 0,0 0-7 16,0 0-8-16,0 0-8 0,0 0-6 0,0 0-3 16,0 0-2-16,0 0-3 0,0 0-1 0,0 0-3 15,0 0-1-15,0 0-4 0,0 0 2 0,0 0-1 16,0 0-3-16,0 0 5 0,0 0-2 0,-24 10 0 15,24-10 3-15,0 0 1 0,-10 6-3 0,10-6-12 16,-11 6 12-16,6-3-1 0,5-3 1 0,-8 6-4 16,8-6-3-16,-11 9 5 0,5-7 2 0,0 3-2 15,6-5 2-15,-12 9-5 0,7-3 4 0,-1-1-5 16,-1-1-1-16,1 2 0 0,6-6-2 0,-12 11 3 16,5-7-1-16,1 2-2 0,6-6-3 0,-11 10 2 15,7-5 1-15,-5-1 0 0,4 3 2 0,5-7-5 0,-13 8 0 16,4-2 1-16,2-1-2 0,1 1 0 0,-1-2 1 15,1 2 0-15,-1-1 0 0,7-5-1 0,-11 10-1 16,6-7 0-16,5-3-4 0,-12 9 5 0,6-7-1 16,0 5-4-16,6-7 3 0,-10 8 0 15,5-4-2-15,5-4 3 0,-8 9-3 0,8-9-4 0,-9 6 1 16,4-4-1-16,5-2 1 0,-8 7-4 0,8-7 2 16,-5 8 0-16,5-8-1 0,-6 6 0 0,6-6-3 15,0 0 2-15,-7 9-1 0,7-9 1 0,-5 6 2 16,5-6-3-16,0 0 0 0,-7 6 0 0,7-6 0 15,0 0 1-15,-6 7 0 0,6-7 2 0,0 0-1 16,-5 7-3-16,5-7 2 0,0 0 0 0,-8 5-2 16,8-5 2-16,0 0 0 0,0 0-2 0,0 0 1 15,0 0 0-15,-6 8 0 0,6-8 0 0,0 0 0 16,0 0-2-16,0 0-1 0,-7 4 3 0,7-4-1 16,0 0-2-16,0 0 2 0,0 0-3 0,0 0 3 15,0 0 3-15,0 0-6 0,0 0 5 0,0 0 3 16,0 0-3-16,0 0-1 0,0 0 0 0,0 0 0 0,0 0 3 15,0 0-1-15,0 0 1 0,0 0-2 16,0 0 1-16,0 0-7 0,0 0 7 0,0 0-3 16,0 0 3-16,0 0 1 0,0 0 1 0,22-17-9 15,-22 17 2-15,8-7-2 0,0 3-1 0,-8 4 2 0,9-5 0 16,-4 1 1-16,-5 4 6 0,11-8-7 0,-5 4-1 16,-6 4-1-16,11-5 1 0,-4-1-2 0,-7 6 5 15,11-4-3-15,-2-1 1 0,-3 1-3 16,-6 4 3-16,12-6-1 0,-4 1 0 0,0 1 1 0,-8 4-4 15,13-8 1-15,-5 5 0 0,-2 0-1 0,2-4 0 16,-2 4-1 0,2-3-3-16,-2 1 5 0,4 1-4 0,-10 4 0 0,11-9 2 0,-4 7-1 0,-7 2-4 15,13-9-1-15,-6 4 4 0,0 0-2 0,-7 5 2 16,11-8 3-16,-4 5-1 0,-7 3-3 0,10-8 2 16,-3 4-3-16,-7 4 5 0,7-7-2 0,-7 7 3 15,9-7-3-15,-9 7 1 0,8-5 0 0,-8 5 2 16,0 0-2-16,9-6 1 0,-9 6 2 0,4-6 1 0,-4 6-3 15,0 0 2-15,9-9-3 0,-9 9-1 16,5-4 3-16,-5 4 6 0,0 0-7 0,8-8 6 16,-8 8-6-16,5-4 4 0,-5 4-3 0,0 0-1 15,7-6 0-15,-7 6 3 0,0 0-3 0,0 0 3 16,5-9 0-16,-5 9-1 0,0 0 2 0,5-6-1 16,-5 6-1-16,0 0 0 0,0 0 1 0,6-6 1 15,-6 6-2-15,0 0 2 0,6-6-3 0,-6 6 0 0,0 0-1 16,5-7 2-16,-5 7 3 0,0 0-2 0,0 0 1 15,0 0-1-15,0 0 2 0,5-7-2 0,-5 7-2 16,0 0 4-16,0 0-4 0,0 0 4 0,0 0-1 16,0 0 2-16,0 0-3 0,0 0 3 0,0 0 2 15,0 0-1-15,0 0-1 0,0 0-1 0,0 0-2 16,0 0 0-16,0 0 1 0,0 0-2 0,0 0-1 16,0 0 3-16,0 0-1 0,0 0 1 0,0 0-4 15,0 0 3-15,0 0 0 0,0 0 3 0,0 0-4 16,0 0 1-16,0 0 2 0,0 0 4 0,0 0-2 15,8 17 4-15,-8-17-5 0,4 9 3 0,-4-9 1 0,2 7 0 16,-2-7 0-16,9 8 2 0,-9-8 0 16,3 7 4-16,-3-7-3 0,9 9-5 0,-7-4 3 15,-2-5 1-15,9 7 0 0,-9-7 0 0,7 9-1 0,-3-3 0 16,0 0 0-16,-4-6 2 0,7 9 0 0,-2-4-3 16,-2 2 0-16,-3-7 2 0,7 12-1 0,-4-9-1 15,0 6 0-15,-3-9-3 0,8 10 1 16,-6-2 4-16,-2-8-4 0,9 9 2 0,-6-5-4 0,-3-4 1 15,9 8 0-15,-9-8 0 0,3 12 2 0,-3-12-3 16,5 8 1-16,-5-8 0 0,4 8-1 0,-4-8 1 16,2 8 1-16,-2-8-1 0,5 7 0 0,-5-7 4 15,4 6-5-15,-4-6 0 0,5 8 4 0,-5-8-1 16,4 6-1-16,-4-6 1 0,5 5 1 16,-5-5-3-16,7 8 0 0,-7-8 0 0,5 8 0 0,-5-8 3 15,5 7-5-15,-5-7 7 0,9 6-8 0,-9-6 0 16,5 6 2-16,-5-6 3 0,4 7-3 0,-4-7 1 15,8 6-2-15,-8-6 0 0,4 5 1 0,-4-5-2 16,5 6 0-16,-5-6-1 0,0 0 0 0,5 6 2 16,-5-6-2-16,0 0 3 0,7 7-3 0,-7-7 3 15,6 5-1-15,-6-5 1 0,5 6-1 0,-5-6 2 16,0 0 0-16,9 7-2 0,-9-7-1 0,6 5 0 0,-6-5-1 16,0 0-1-16,6 7 1 0,-6-7-1 15,0 0 2-15,5 5 2 0,-5-5 0 0,0 0-1 16,0 0-2-16,9 7-2 0,-9-7 2 0,0 0 3 0,0 0-4 15,4 5 2-15,-4-5-1 0,0 0-1 0,0 0 3 16,0 0-1-16,0 0 0 0,0 0 5 0,0 0-2 16,0 0-5-16,0 0-2 0,0 0 5 15,0 0-2-15,0 0 0 0,0 0 2 0,0 0-1 0,0 0 2 16,0 0-1-16,0 0 1 0,0 0 6 0,0 0-6 16,0 0 2-16,0 0 2 0,0 0-5 0,5 7 0 15,-5-7 1-15,0 0-3 0,0 0 4 0,0 0-5 16,0 0 6-16,0 0-4 0,0 0 3 0,0 0 2 15,0 0-10-15,0 0 4 0,0 0 2 0,0 0 0 16,0 0-3-16,0 0-1 0,-24-15 3 0,24 15 0 16,-9-5 1-16,9 5-4 0,-12-4 1 0,12 4-2 15,-12-1 3-15,12 1 0 0,-13-3 0 0,13 3 0 16,-14-3 0-16,14 3 0 0,-13-3 0 0,13 3 0 16,-13-5 1-16,13 5-3 0,-14-1 2 0,14 1-2 15,-11-1 1-15,11 1 1 0,-12-4 1 0,12 4-2 0,-13-2 3 16,13 2-2-16,-10-2 0 0,10 2-1 15,0 0 2-15,-14-2-3 0,14 2 0 0,-11-1-2 0,11 1 2 16,0 0 0-16,-17-2 2 0,17 2-1 0,-11 0 2 16,11 0 0-16,0 0 2 0,-17 0-1 15,17 0-2-15,-13-1 0 0,13 1 3 0,-11-2-7 0,11 2 1 16,-15 0 1-16,15 0 4 0,0 0-1 0,-18 0 2 16,18 0-1-16,-13 0-1 0,13 0-2 0,-10-4 1 15,10 4 0-15,-12 0 3 0,12 0-2 0,-13 0-3 16,13 0 3-16,-11-1-1 0,11 1 1 0,0 0-4 15,-17 0 4-15,17 0 0 0,-10-2-2 0,10 2 3 16,0 0-2-16,-15-2 2 0,15 2-4 0,0 0 0 16,-14 0 2-16,14 0-2 0,0 0 4 0,-13 0-3 15,13 0 0-15,-10-2 3 0,10 2-3 0,-12 0 4 16,12 0-3-16,0 0 5 0,-14-2-5 0,14 2-3 16,-11 0 9-16,11 0-3 0,0 0-3 0,-16-3-2 15,16 3 2-15,-12-1-4 0,12 1 3 0,-11-2-1 16,11 2 1-16,0 0 0 0,-16 0 1 0,16 0 0 15,0 0-1-15,-13-2 1 0,13 2 0 0,0 0-2 0,-12 0 2 16,12 0-3-16,0 0 3 0,-12 0-3 0,12 0 6 16,0 0-3-16,-12 2 0 0,12-2 0 15,0 0 0-15,0 0 3 0,-11 0-4 0,11 0 0 16,0 0 8-16,0 0-11 0,-17 0 6 0,17 0-2 0,0 0-1 16,-14-2-1-16,14 2 4 0,0 0-3 0,-12-1 2 15,12 1-2-15,0 0 2 0,0 0-3 0,-13 0 4 16,13 0-3-16,0 0-1 0,0 0-1 0,0 0 4 15,0 0-1-15,0 0-1 0,0 0 5 0,0 0-1 16,-13 0-1-16,13 0-2 0,0 0 3 16,0 0-1-16,0 0-3 0,0 0 1 0,0 0 2 0,0 0-5 15,0 0 2-15,0 0-2 0,0 0 0 0,0 0-12 16,0 0-11-16,0 0-20 0,0 0-24 0,0 0-26 16,0 0-40-16,0 0-39 0,0 0-67 0,0 0-228 15,0 0-507-15,0 0 225 0</inkml:trace>
        </inkml:traceGroup>
        <inkml:traceGroup>
          <inkml:annotationXML>
            <emma:emma xmlns:emma="http://www.w3.org/2003/04/emma" version="1.0">
              <emma:interpretation id="{5CB39DEE-353D-4F07-AC53-3F3762A07EC6}" emma:medium="tactile" emma:mode="ink">
                <msink:context xmlns:msink="http://schemas.microsoft.com/ink/2010/main" type="inkWord" rotatedBoundingBox="21841,13153 23064,13325 22942,14190 21719,14017"/>
              </emma:interpretation>
            </emma:emma>
          </inkml:annotationXML>
          <inkml:trace contextRef="#ctx0" brushRef="#br0" timeOffset="1658.8769">2442-3754 23 0,'0'0'174'0,"0"0"-12"0,0 0-8 15,0 0-8-15,0 0-4 0,0 0-7 0,0 0-6 16,0 0-8-16,0 0-2 0,0 0-6 0,0 0-3 15,0 0-5-15,8-5-5 0,-8 5-6 0,0 0-7 16,0 0-2-16,0 0-6 0,0 0-6 0,0 0-4 16,0 0-6-16,0 0-4 0,0 0-6 0,0 0-6 15,0 0-3-15,0 0-7 0,0 0-1 0,0 0-4 0,0 0 1 16,0 0-4-16,0 0 1 0,0 0 0 16,0 0-2-16,0 0-2 0,0 0 8 0,0 0-4 15,0 0 1-15,0 0-2 0,-9 28 2 0,9-28-3 0,-2 10-1 16,2-10 6-16,0 0-6 0,2 12 2 0,-2-12-2 15,0 13-3-15,0-13 1 0,1 9 2 16,-1-9-1-16,0 14-2 0,0-7-1 0,0-7 1 16,3 15-2-16,-3-7-2 0,0-8 0 0,1 13 0 15,0-6 0-15,-1-7-1 0,0 17 2 0,0-17-1 0,-1 15 1 16,1-6-2-16,0-9-1 0,-1 16 2 0,1-7 0 16,0-9-1-16,-3 14 0 0,6-6-2 0,-3 3-3 15,0-11 4-15,-4 16-2 0,4-8 1 0,0-8 3 16,-2 18-2-16,2-12 0 0,0-6 3 0,-2 15-5 15,2-15 3-15,2 16-3 0,-4-9 2 0,2-7-4 16,0 14 2-16,0-14 1 0,-2 14-4 0,2-14 4 16,2 14-2-16,0-7 3 0,-2-7-7 0,0 14 3 15,0-14 1-15,-2 13-1 0,2-13-1 0,0 13-3 16,0-13 1-16,0 14 1 0,2-7-2 0,-2-7 0 16,0 9-3-16,0-9 7 0,0 11-8 0,0-11 4 15,0 13-1-15,0-13 0 0,0 0-4 0,-2 12 7 16,2-12 1-16,0 10-5 0,0-10 12 15,-2 9-12-15,2-9 2 0,-1 12-2 0,1-12-3 0,0 0-1 16,1 15 4-16,-1-15 4 0,0 0-2 0,-1 12-4 16,1-12 6-16,-1 9-5 0,1-9 2 0,-4 10-4 0,4-10-1 15,0 10 5-15,0-10 2 0,0 0-1 0,-4 16-1 16,4-16 5-16,-1 10-11 0,1-10 0 0,-1 9 5 16,1-9-5-16,-4 6 5 0,4-6 0 0,0 0 0 15,-5 15 5-15,5-15-2 0,-2 8 0 0,2-8-3 16,0 0 4-16,-2 10-3 0,2-10-4 0,0 0 4 15,-3 9-2-15,3-9 2 0,0 0 3 16,-3 7-3-16,3-7 2 0,0 0 0 0,0 0-2 0,0 0-4 16,0 14 1-16,0-14 8 0,0 0-6 0,0 0-4 15,0 0 10-15,0 0-9 0,0 0 13 0,0 0-17 16,2 9 3-16,-2-9 2 0,0 0 2 16,0 0 0-16,0 0-8 0,0 0 2 0,0 0 0 0,0 0 6 15,0 0-16-15,0 0-19 0,0 0-42 0,0 0-48 16,0 0-51-16,0 0-58 0,0 0-70 0,0 0-319 15,4-28-665-15,-4 16 295 0</inkml:trace>
          <inkml:trace contextRef="#ctx0" brushRef="#br0" timeOffset="2818.7607">2969-3666 158 0,'0'0'167'0,"0"0"-12"15,0 0-8-15,0 0-12 0,0 0-7 0,-27 12-5 16,27-12-3-16,-15 2-6 0,9 2-7 0,-3-1 0 16,1 0-9-16,-1 1-3 0,1 1-6 0,-1-2-4 15,-2 3 0-15,-1 0-5 0,4-2-5 0,-4 4-6 16,-1-2-7-16,1 1 2 0,0-1-8 0,3 0-5 0,-5 3-1 15,5-4-4-15,-1 1 0 0,-1 1-2 0,-2 2-5 16,2-3 1-16,-1 0-4 0,1 3-4 0,0 0-2 16,-2-3 2-16,2 0-1 0,-1 2-2 15,1-1 0-15,0-1-3 0,1 2-3 0,2-4 0 0,-1 3-2 16,-1 1 0-16,2-4 1 0,-2 3-1 0,2-2-1 16,1 0-3-16,1-1 0 0,-3 3-3 0,4-1 1 15,5-6-2-15,-13 7 4 0,8-2-2 0,-2 0-1 16,7-5 0-16,-13 8 1 0,8-5 1 0,5-3-2 15,-9 5 2-15,9-5-1 0,-8 5-2 0,8-5-1 16,-6 6-2-16,6-6-3 0,0 0 3 0,-10 4-1 16,10-4-2-16,-7 2 2 0,7-2-1 0,0 0-3 15,-9 6 8-15,9-6-12 0,0 0 5 0,-10 7-3 16,10-7 1-16,0 0-2 0,0 0 6 0,-7 5-6 16,7-5 0-16,0 0-1 0,0 0-1 0,0 0 4 15,0 0-2-15,0 0 0 0,0 0-2 0,-7 2 1 16,7-2 1-16,0 0-1 0,0 0 1 0,0 0-1 15,0 0 1-15,0 0-2 0,0 0 1 16,0 0 0-16,0 0 3 0,0 0-1 0,0 0-3 0,0 0 3 16,0 0 11-16,0 0-8 0,0 0 4 0,0 0 1 15,0 0 1-15,0 0 0 0,0 0 2 0,0 0 0 16,0 0 5-16,0 0-6 0,16 11 3 0,-16-11 1 0,0 0-1 16,13 1-2-16,-13-1 0 0,11 0 3 15,-11 0-4-15,10 2-5 0,-10-2 5 0,12 2-1 16,-5 1-1-16,-7-3 0 0,16 3-2 0,-7 0 4 0,0-1-4 15,1 2-2-15,-1 0 4 0,5 0-3 0,-2 0 4 16,0 1-5-16,2 0 3 0,1 1 1 0,-2-1 1 16,2 0 0-16,-1 0-4 0,0-2 4 15,0 3-3-15,-1 0 3 0,3 0-5 0,-4-3 7 0,3 3-6 16,-2 0 3-16,2 0-5 0,-2-2 6 0,-1 1-7 16,-1-1 2-16,5 2 4 0,-5-1-3 0,1-1 0 15,-4-2-1-15,2 2 2 0,-2 1-1 0,1-2-3 16,1 0-3-16,-2 1 9 0,-2-2-7 0,-6-2-5 15,16 6 6-15,-8-3-2 0,-8-3 4 0,10 5-7 16,-10-5 10-16,13 2-8 0,-8 1 0 16,-5-3 8-16,9 6-7 0,-9-6 5 0,12 2-5 0,-12-2 1 15,0 0 6-15,9 4-6 0,-9-4 2 0,10 3-2 16,-10-3 2-16,7 3-3 0,-7-3 4 0,0 0-1 16,9 3-3-16,-9-3 0 0,0 0 5 0,0 0-4 0,11 2-2 15,-11-2-4-15,0 0 11 0,0 0-5 0,0 0 4 16,0 0-6-16,0 0 5 0,0 0-3 15,0 0-7-15,0 0-11 0,0 0-20 0,0 0-19 16,0 0-28-16,0 0-38 0,0 0-43 0,0 0-48 0,0 0-79 16,0 0-243-16,0 0-574 0,0 0 254 0</inkml:trace>
          <inkml:trace contextRef="#ctx0" brushRef="#br0" timeOffset="18677.0728">3607-3709 61 0,'0'0'130'0,"0"0"-1"0,0 0-10 0,0 0-4 0,0 0-13 15,0 0-1-15,0 0-8 0,0 0 0 16,11-2-9-16,-11 2-2 0,0 0-4 0,0 0 4 0,0 0-6 16,0 0-7-16,0 0-2 0,6-4-2 0,-6 4-2 15,0 0-2-15,0 0-5 0,0 0-2 16,0 0-5-16,0 0 2 0,0 0-6 0,0 0-2 16,5-8 0-16,-5 8-4 0,0 0 1 0,0 0-2 0,0 0-4 15,0 0 0-15,0 0-6 0,0 0 0 0,0-13 0 16,0 13-1-16,0 0-2 0,0 0-4 0,0 0 2 15,0 0 0-15,0 0-7 0,0 0 5 0,-4-13-5 16,4 13 1-16,0 0-1 0,0 0-2 0,-5-8-2 16,5 8 2-16,0 0-3 0,0 0-2 0,0 0-1 15,-4-9-2-15,4 9 2 0,0 0 0 0,0 0-2 16,-11-5-3-16,11 5 2 0,0 0 0 0,-6-4-1 16,6 4-1-16,0 0-1 0,0 0 3 0,-9-5 0 15,9 5 0-15,0 0-2 0,-10-4 1 0,10 4 0 16,0 0-1-16,0 0 2 0,-9-2-1 0,9 2-1 15,0 0 3-15,0 0-2 0,-11-3 0 0,11 3-1 16,0 0 2-16,0 0-1 0,-11-4 3 0,11 4-4 16,0 0 4-16,-12-4-1 0,12 4-4 0,-9-4 2 15,9 4-1-15,-9-4 0 0,9 4 1 0,0 0 1 16,-16-2-1-16,16 2 0 0,-10-3 2 0,10 3-3 0,-12-1 0 16,12 1 1-16,0 0 1 0,-14-3-1 0,14 3-2 15,-10-1 1-15,10 1 0 0,0 0 0 0,-12-2-1 16,12 2 0-16,0 0 3 0,0 0-2 15,-13-3 0-15,13 3 1 0,0 0-4 0,0 0 4 0,0 0-2 16,-10 5 0-16,10-5 0 0,0 0 1 16,0 0-1-16,0 0 1 0,0 0 0 0,0 0 0 0,0 0-2 15,-15 0 4-15,15 0-2 0,0 0-2 0,-8 2-2 16,8-2 3-16,0 0-1 0,0 0 1 0,-13 2-1 16,13-2 0-16,0 0 0 0,-13 0 8 0,13 0-5 15,-8 3 0-15,8-3 2 0,-8 3-1 0,8-3 2 16,0 0 0-16,-14 0-4 0,14 0 2 15,0 0-1-15,-9 3 3 0,9-3-3 0,0 0 1 0,-13 2 0 16,13-2-1-16,0 0 2 0,-7 4-2 0,7-4 1 16,0 0-1-16,0 0-1 0,-11 4 2 0,11-4-2 15,0 0-1-15,0 0 1 0,0 0 1 0,-7 3-1 16,7-3 4-16,0 0-5 0,-7 5 0 0,7-5-2 16,0 0 2-16,0 0 2 0,0 0 0 0,-9 6-3 15,9-6 0-15,0 0 3 0,-5 7-2 0,5-7 0 16,0 0 4-16,-4 8-3 0,4-8-1 0,0 0 2 15,-8 6 1-15,8-6 3 0,0 0-3 0,-6 9-1 16,6-9 1-16,0 0-3 0,-5 9 2 0,5-9-1 0,-3 6 2 16,3-6-4-16,0 0 1 0,-5 7 2 0,5-7-1 15,0 0-3-15,-4 9 2 0,4-9 1 0,0 0 6 16,-3 8-6-16,3-8-1 0,0 0 2 16,0 0 0-16,-2 13 0 0,2-13 0 0,0 0-4 0,0 0 6 15,2 13-3-15,-2-13-10 0,0 0 6 16,2 10-2-16,-2-10-1 0,0 0 0 0,1 11 2 15,-1-11 0-15,0 0 6 0,3 10-6 0,-3-10 0 16,0 0-3-16,1 10 5 0,-1-10-3 0,0 0 1 0,1 9 3 16,-1-9-1-16,0 0 0 0,4 9 1 15,-4-9-3-15,0 0 1 0,3 9 0 0,-3-9 0 16,0 0 1-16,0 0 2 0,0 9-2 0,0-9 2 0,0 0-1 16,2 9-1-16,-2-9 0 0,0 0 0 0,3 7 2 15,-3-7-1-15,0 0 1 0,4 8-1 0,-4-8 4 16,0 0-4-16,5 10 1 0,-5-10-2 0,0 0 3 15,5 3 1-15,-5-3 1 0,0 0-5 0,6 9 4 16,-6-9-5-16,6 4 1 0,-6-4 2 0,6 5 1 16,-6-5 0-16,7 6 0 0,-7-6-1 0,6 5 1 15,-6-5-2-15,8 7 2 0,-8-7 1 0,7 6 0 16,-7-6-2-16,9 3-2 0,-3 2 0 0,-6-5 3 0,10 5-3 16,-10-5 5-16,8 5-3 0,-8-5 1 15,7 2 1-15,-7-2-4 0,8 4 3 0,-8-4-2 16,7 3-1-16,-7-3 1 0,6 5 1 0,-6-5-2 15,8 4 1-15,-8-4 2 0,0 0-3 0,9 6 3 16,-9-6-1-16,6 3-2 0,-6-3 1 0,0 0 2 16,9 6 2-16,-9-6-4 0,7 3-2 0,-7-3 6 15,0 0-5-15,12 6 4 0,-12-6-3 0,6 4 3 0,-6-4-4 16,9 4-2-16,-9-4 4 0,6 4-1 0,-6-4-1 16,7 4 2-16,-7-4-2 0,8 6 2 15,-8-6-1-15,0 0 1 0,9 6-2 0,-9-6 1 16,0 0-2-16,6 5-1 0,-6-5-1 0,5 4 4 0,-5-4-3 15,5 7 3-15,-5-7 1 0,7 6-4 0,-7-6-1 16,0 0 6-16,8 7-3 0,-8-7 1 0,0 0-2 16,5 6-2-16,-5-6 6 0,0 0-1 0,5 7-2 15,-5-7 1-15,0 0 0 0,5 3-2 0,-5-3 1 16,0 0 2-16,0 0 2 0,5 6-4 0,-5-6 2 16,0 0 1-16,0 0-1 0,6 9-3 0,-6-9 3 15,0 0 2-15,5 6-3 0,-5-6 1 0,0 0-1 16,4 4 1-16,-4-4 2 0,0 0-3 0,7 6 1 15,-7-6 1-15,0 0-3 0,8 7 0 0,-8-7 1 16,5 4 3-16,-5-4-4 0,5 9 0 0,-5-9 0 16,6 6 2-16,-6-6-3 0,0 0 3 0,6 6 0 15,-6-6 1-15,0 0-5 0,6 6 5 0,-6-6-4 16,0 0 4-16,6 6-3 0,-6-6 1 0,0 0-1 16,6 7 2-16,-6-7-3 0,0 0 3 0,0 0-2 15,5 6 2-15,-5-6-2 0,0 0 3 0,0 0-2 0,0 0 0 16,4 6 3-16,-4-6-2 0,0 0-1 15,0 0-1-15,0 0-2 0,0 0 2 0,3 11-1 16,-3-11 3-16,0 0-1 0,0 0 1 0,4 6-2 16,-4-6 0-16,0 0 3 0,0 0-1 0,0 0-1 15,1 9 2-15,-1-9-1 0,0 0-3 0,0 0 3 16,1 8 0-16,-1-8-1 0,0 0 2 0,0 0-4 16,4 11 4-16,-4-11-3 0,0 0 3 0,0 0 0 0,0 9 0 15,0-9-3-15,0 0 4 0,0 0-3 0,0 0 2 16,0 0 12-16,-1 12-9 0,1-12-5 0,0 0 0 15,0 0 1-15,0 0-4 0,-3 10 2 0,3-10 2 16,0 0 1-16,0 0 0 0,0 0 0 0,-1 11 0 16,1-11 0-16,0 0 0 0,0 0-1 0,0 0 5 15,-4 9-7-15,4-9-1 0,0 0 3 16,0 0 1-16,0 0 0 0,-3 8 1 0,3-8-5 16,0 0 4-16,-3 8 1 0,3-8-4 0,0 0 1 0,0 0 11 15,-3 11-12-15,3-11 1 0,0 0 0 0,-4 7 2 16,4-7-3-16,0 0 3 0,-5 9 0 0,5-9-1 15,-5 6 2-15,5-6-2 0,0 0 1 0,-5 9 0 16,5-9 3-16,0 0-6 0,-3 8 1 0,3-8 3 16,0 0-5-16,-5 6 2 0,5-6 4 0,0 0-1 15,0 0-1-15,-7 7 1 0,7-7-4 0,0 0 7 16,-5 8-4-16,5-8-1 0,0 0-1 0,0 0 4 16,-6 6-2-16,6-6 2 0,0 0 0 0,0 0-1 15,-9 3-2-15,9-3 0 0,0 0 1 0,0 0 0 16,0 0-2-16,-7 4 7 0,7-4-1 0,0 0-6 15,0 0 2-15,-6 4-1 0,6-4 3 0,0 0 0 16,0 0-1-16,0 0-1 0,-12 2-1 0,12-2 2 16,0 0-3-16,0 0 4 0,0 0-1 0,-11 2 2 15,11-2-4-15,0 0-2 0,0 0-1 0,0 0 4 16,-12 1 4-16,12-1-7 0,0 0 3 0,0 0 1 16,-12 3 0-16,12-3-1 0,0 0-2 0,0 0 2 15,-13 0 1-15,13 0-2 0,0 0 2 0,0 0 1 0,-10 2-2 16,10-2 0-16,0 0-2 0,0 0 7 15,-12 1-3-15,12-1 1 0,0 0 1 0,0 0-2 0,0 0-3 16,-12-3-1-16,12 3 6 0,0 0-7 16,-15-3 5-16,15 3 1 0,0 0-4 0,-13-1 4 0,13 1-5 15,0 0-2-15,-15-5 5 0,15 5-1 0,0 0 9 16,-12 0-10-16,12 0 0 0,0 0 7 0,-11-1-8 16,11 1-1-16,0 0 4 0,-11-4-8 0,11 4 5 15,0 0 11-15,0 0-11 0,-13-1 0 0,13 1 10 16,0 0-10-16,-10-4 2 0,10 4-5 0,0 0 7 15,-12 0-6-15,12 0 0 0,0 0 3 0,0 0-2 16,-12-2 0-16,12 2-4 0,-8-4 4 0,8 4-1 16,0 0-2-16,0 0 6 0,-14-2-4 0,14 2 9 15,0 0-5-15,0 0-3 0,-9-4 0 0,9 4 3 16,0 0-4-16,0 0 16 0,-9-5-10 0,9 5-7 16,0 0 5-16,0 0-7 0,0 0 3 0,0 0-2 15,-13-4 2-15,13 4 5 0,0 0-4 0,-9-5 0 16,9 5 4-16,0 0-5 0,0 0 3 0,0 0 0 15,0 0 16-15,-12-1-12 0,12 1-1 0,0 0 4 16,0 0-1-16,0 0 1 0,0 0 8 0,0 0-5 16,0 0-5-16,0 0 3 0,-6-8 6 0,6 8-4 15,0 0-2-15,0 0 6 0,0 0-2 0,0 0 1 0,0 0 4 16,0 0-7-16,0 0 13 0,0 0-1 16,0 0-14-16,0 0-1 0,0 0-3 0,-6-7 6 15,6 7-6-15,0 0 1 0,0 0-1 0,0 0-1 0,0 0-2 16,0 0-4-16,0 0-1 0,0 0-9 0,0 0-19 15,0 0-31-15,0 0-45 0,0 0-73 16,0 0-75-16,0 0-314 0,-14 13-616 0,14-13 273 16</inkml:trace>
        </inkml:traceGroup>
      </inkml:traceGroup>
    </inkml:traceGroup>
    <inkml:traceGroup>
      <inkml:annotationXML>
        <emma:emma xmlns:emma="http://www.w3.org/2003/04/emma" version="1.0">
          <emma:interpretation id="{322C3BF0-BADE-4D3A-9CF4-099CD91CC57E}" emma:medium="tactile" emma:mode="ink">
            <msink:context xmlns:msink="http://schemas.microsoft.com/ink/2010/main" type="paragraph" rotatedBoundingBox="20101,13711 21166,13869 21100,14312 20036,1415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653A978-8901-4356-B3F9-3309E56D7C43}" emma:medium="tactile" emma:mode="ink">
              <msink:context xmlns:msink="http://schemas.microsoft.com/ink/2010/main" type="line" rotatedBoundingBox="20101,13711 21166,13869 21100,14312 20036,14155"/>
            </emma:interpretation>
          </emma:emma>
        </inkml:annotationXML>
        <inkml:traceGroup>
          <inkml:annotationXML>
            <emma:emma xmlns:emma="http://www.w3.org/2003/04/emma" version="1.0">
              <emma:interpretation id="{1255B054-EC45-45FC-AF5E-1505805B9DDF}" emma:medium="tactile" emma:mode="ink">
                <msink:context xmlns:msink="http://schemas.microsoft.com/ink/2010/main" type="inkWord" rotatedBoundingBox="20101,13711 21166,13869 21100,14312 20036,14155"/>
              </emma:interpretation>
            </emma:emma>
          </inkml:annotationXML>
          <inkml:trace contextRef="#ctx0" brushRef="#br0" timeOffset="-4779.5782">722-3337 49 0,'0'0'143'16,"0"0"-9"-16,0 0-12 0,0 0-6 0,0 0-7 16,0 0-8-16,0 0-5 0,0 0-11 0,0 0-5 15,0 0-1-15,0 0-9 0,12 0-3 0,-12 0-12 0,0 0 3 16,0 0-18-16,0 0 10 0,0 0-5 0,0 0-4 16,0 0-2-16,0 0-18 0,0 0 12 15,12-3 2-15,-12 3-6 0,0 0 0 0,0 0-3 0,11 3-7 16,-11-3 4-16,0 0-4 0,11 1 1 0,-11-1 1 15,13 1 0-15,-13-1 0 0,15 2-3 0,-15-2 1 16,11 2 1-16,-3 1-1 0,-8-3-1 0,17 1 2 16,-10 1-8-16,2-2-2 0,-9 0 3 0,20 3-3 15,-6-1 1-15,-5-2 0 0,5 4-2 0,-1-3 0 16,0 2-1-16,-3-1 0 0,3-2-2 0,-1 2 0 16,2 0 0-16,-5 0-3 0,5-2 2 0,-2 3-3 15,1-2 1-15,0 0 0 0,1 0 3 0,-5 2-1 16,4-2-7-16,-1 2 5 0,1-1-4 0,-6-1 5 0,9 0 3 15,-6 0-6-15,2 2 1 0,1 0-2 16,-6-1 3-16,8-2 0 0,-8 2-3 0,-7-2-1 16,18 2 2-16,-7-1-6 0,-2 0 7 0,-9-1 1 0,19 2 0 15,-8-2-6-15,-1 3 7 0,-10-3-8 0,21 1 1 16,-11-1 5-16,0 1 0 0,2 2-5 16,-2 0 6-16,-10-3-1 0,18 0-2 0,-7 1 3 0,3 0-4 15,1 1 2-15,-2 0-1 0,4-1 2 0,-4-1-4 16,1 1 1-16,3 1 0 0,-4-2 1 0,1 0 5 15,3 0-5-15,-3 3-1 0,-1-2 0 0,-2-1 7 16,2 2-5-16,2-4 0 0,-2 2-2 0,-13 0 2 16,18 2 1-16,-6-2-2 0,-2 3-1 0,-10-3 0 15,18 0 2-15,-9 1 3 0,-9-1-1 0,15-1-4 16,-15 1-2-16,16-3-2 0,-16 3 9 0,15 0-2 16,-15 0-2-16,13 0-4 0,-13 0 2 0,13 0 0 15,-4 0-1-15,-9 0 2 0,12 0-1 0,-12 0 3 16,0 0-2-16,14 3 4 0,-14-3 0 0,10 1-1 0,-10-1 1 15,0 0-2-15,14-1-5 0,-14 1 10 16,0 0-8-16,0 0 1 0,0 0 1 0,0 0-1 16,12 0-6-16,-12 0-8 0,0 0-10 0,0 0-9 0,0 0-19 15,0 0-23-15,0 0-34 0,0 0-72 0,0 0-100 16,0 0-305-16,0 0 135 0</inkml:trace>
          <inkml:trace contextRef="#ctx0" brushRef="#br0" timeOffset="-2920.0245">805-2935 130 0,'0'0'138'16,"0"0"-12"-16,20 5-9 0,-20-5-6 0,0 0-4 0,0 0-9 15,13-1-5-15,-13 1-9 0,0 0-6 0,13-4-6 16,-13 4 1-16,0 0-4 0,12-1-8 0,-12 1-3 15,0 0-6-15,11-2 0 0,-11 2-10 0,11 2 1 16,-11-2-1-16,0 0-4 0,13-2-16 0,-13 2 7 16,0 0-5-16,14-1-1 0,-14 1-7 0,11-2 5 15,-11 2 1-15,11 0-5 0,-11 0-3 0,0 0 4 16,13 0 0-16,-13 0-6 0,11 0-1 0,-11 0 1 16,12 0 1-16,-12 0 2 0,13 0-2 0,-13 0-9 15,14 0 7-15,-14 0-3 0,14 0-2 16,-14 0 4-16,16 0-7 0,-16 0 3 0,14 0 1 0,-14 0 0 15,15 2-2-15,-4-2 1 0,-11 0 0 0,14-2-6 16,-14 2 2-16,17 2-3 0,-17-2 6 0,15-2 2 16,-7 2-3-16,-8 0-3 0,14 0 2 0,-14 0 2 0,13 0-2 15,-13 0-1-15,13-3-2 0,-13 3 3 0,12 3-2 16,-12-3 1-16,11 0 1 0,-11 0-3 0,0 0-3 16,16-4 5-16,-16 4-5 0,10 0 4 0,-10 0 1 15,9 1 0-15,-9-1-7 0,12-3 3 0,-12 3-3 16,0 0 7-16,16 0-2 0,-16 0 3 15,11 0 0-15,-11 0-3 0,11 0-3 0,-11 0 0 16,13 0 6-16,-13 0-4 0,0 0 3 0,16 3 1 0,-16-3-13 16,10-1 8-16,-10 1 3 0,10-2-2 15,-10 2 4-15,12 2-2 0,-12-2-3 0,0 0 4 0,17 1 2 16,-17-1-2-16,9 3 1 0,-9-3 0 0,12 0-2 16,-12 0-4-16,0 0 8 0,15 0-3 0,-15 0-6 15,8 0 6-15,-8 0-3 0,11 0 1 0,-11 0-1 16,12 0 2-16,-12 0 3 0,0 0-4 0,17 0 0 15,-17 0 3-15,11 0-6 0,-11 0 2 0,15 0 3 16,-15 0 0-16,11 0 0 0,-11 0-9 0,13 0 9 16,-13 0-2-16,11 0 0 0,-11 0 3 0,0 0-5 15,14 0 3-15,-14 0-3 0,9 2 2 0,-9-2 1 0,0 0 1 16,17 0-2-16,-17 0 1 0,7 0 0 16,-7 0 0-16,0 0-2 0,13 1 3 0,-13-1-5 0,11 0 4 15,-11 0 0-15,10 2 2 0,-10-2-1 0,10 1-1 16,-10-1 0-16,12 3-2 0,-12-3-2 0,0 0 5 15,17-3-4-15,-17 3 2 0,11-1 0 16,-11 1-3-16,12 1 7 0,-12-1-8 0,11 3 6 0,-11-3-1 16,12-3 2-16,-12 3-8 0,0 0 4 15,14 0-5-15,-14 0 6 0,0 0 1 0,15 0 0 0,-15 0 3 16,9 0-7-16,-9 0 3 0,10-1 3 0,-10 1-5 16,0 0 0-16,12-2-5 0,-12 2 5 0,0 0 6 15,10 3-3-15,-10-3-1 0,0 0 5 0,0 0-3 16,0 0-4-16,15-1 3 0,-15 1 4 0,0 0-3 15,0 0-1-15,0 0 0 0,0 0 0 0,0 0 0 16,8-3 3-16,-8 3-6 0,0 0-10 16,0 0-12-16,0 0-11 0,0 0-23 0,0 0-22 0,0 0-34 0,0 0-188 15,0 0-325-15,0 0 145 0</inkml:trace>
        </inkml:traceGroup>
      </inkml:traceGroup>
    </inkml:traceGroup>
  </inkml:traceGroup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3:13.3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97CC56B-DA52-4AD8-BD52-B7BD75EF3B29}" emma:medium="tactile" emma:mode="ink">
          <msink:context xmlns:msink="http://schemas.microsoft.com/ink/2010/main" type="inkDrawing" rotatedBoundingBox="6716,18063 19496,18103 19495,18217 6715,18177" shapeName="Other">
            <msink:destinationLink direction="with" ref="{D575EA2F-96A0-41E8-B351-7FE3F3474CDF}"/>
            <msink:destinationLink direction="with" ref="{8438E82E-118E-4347-8DA0-1CF2C0E46027}"/>
          </msink:context>
        </emma:interpretation>
      </emma:emma>
    </inkml:annotationXML>
    <inkml:trace contextRef="#ctx0" brushRef="#br0">0 80 74 0,'0'0'77'0,"0"0"0"0,0 0-10 0,0 0-6 0,0 0-5 16,0 0-1-16,0 0-3 0,0 0-4 0,0 0-5 16,0 0-14-16,0 0 4 0,0 0 7 0,0 0 5 15,0 0-12-15,17 7 0 0,-17-7 4 0,0 0-7 16,0 0 3-16,0 0 4 0,0 0-10 0,0 0-2 15,0 0 6-15,0 0 4 0,0 0 1 0,0 0 4 16,0 0 2-16,10 1 6 0,-10-1 0 0,0 0-6 16,0 0-6-16,17-1-3 0,-17 1 5 0,9-3-6 15,-9 3 0-15,17-2-3 0,-8 2-12 0,-9 0 7 16,17-3-5-16,-8 0 3 0,2 3 5 0,4-3-7 16,-3 2-8-16,0-1 2 0,-2 2-4 0,-1-3 2 15,-9 3-3-15,25-1-1 0,-16-2-1 16,1 1 6-16,-2 1-4 15,-8 1-3-15,19-1-3 0,-9 0 4 0,0 0 2 0,-10 1 4 0,18-2-2 0,-9 0-9 16,-9 2-7-16,18-1 12 0,-8 0-5 16,-10 1-1-16,17-3 4 0,-17 3-5 0,13 0 2 0,-3-1 5 15,-10 1-1-15,15-1 2 0,-6 0-8 0,-9 1 6 16,19-3-8-16,-10 3 5 0,0-2-5 0,-9 2 3 16,17-3-3-16,-7 3-1 0,-10 0 5 0,18 0-2 15,-9 0 3-15,0-1-5 0,-9 1 4 0,17-2-2 16,-7 2 2-16,-10 0-1 0,17 2-3 0,-17-2 1 15,13-2 3-15,-13 2 1 0,16 0-1 0,-16 0 2 16,15-2-7-16,-7 1 1 0,-8 1 3 0,17-1 0 16,-17 1-3-16,16-3 3 0,-6 6 0 0,-10-3-1 15,16-3 6-15,-1 2-6 0,-4-1 2 0,2 2 4 16,0-3-5-16,1 3-4 0,-2-3 0 0,1 4 3 16,0-2-1-16,1 2 2 0,-14-1 1 0,19-1-2 15,-8 1 0-15,-11 0 3 0,18 0-3 0,-9 0 3 16,-9 0-2-16,15 0-2 0,-15 0 3 0,17-3-5 15,-8 3 4-15,-9 0 2 0,14 0-2 0,-14 0 1 16,16-3-3-16,-9 2 1 0,-7 1 1 0,20 0-1 16,-11-1 1-16,1 0-1 0,-10 1 1 0,22 0-1 15,-9-3-5-15,-13 3 8 0,23 0-13 0,-9-1 9 16,-1 0 3-16,3 1-2 0,-4-1 3 0,0 1-4 16,4-3 4-16,-2 2-2 0,3 0-3 0,-2-3 1 15,2 4 5-15,-3-3-8 0,8 3 6 0,-5-1-4 16,0-1 4-16,1-1-3 0,-1 1 0 0,5 1 1 15,-2-2 7-15,-4 2-5 0,1 1-5 0,-1 1 0 16,1-1 3-16,-3 0 11 0,2 3-9 0,-2-2 3 16,0-1-6-16,-2 0 4 0,1 0-11 0,0 2 11 15,-3 1-4-15,0-2 1 0,1-1 1 0,-11 0-2 16,17 1-1-16,-8-1 1 0,0 1 7 0,-9-1-6 16,16 3 2-16,-8-3-4 0,-8 0 6 0,16 4-6 15,-7-4 2-15,1 2-4 0,0-2 6 0,3 4-3 16,-1-3 0-16,2 0 5 0,-1 3-11 0,0-4 10 15,1 1 0-15,-5-1-2 0,5 1-5 0,-1 2 0 16,4-3 7-16,-1 0-1 0,-2 3-2 0,0-2 3 16,0-2-4-16,2 2 2 0,-2-1-2 0,1 2 5 15,-2-4-5-15,2 4 0 0,-1-2 1 0,-3 0 2 16,2 0 0-16,0-2-4 0,0 2 5 0,0 0-5 16,-13 0-2-16,23 0 3 0,-12-1 0 0,4 2 1 15,-1-2 0-15,-2 2-1 0,2 1 0 0,0-4 4 16,-1 2-1-16,3-1 0 0,-1 2-1 0,-3 1-5 15,2-2 0-15,0 0 0 0,-1 3 4 0,3-2-1 16,-2-1 2-16,1 0 0 0,0 0-2 0,-1 0 3 16,0 1 0-16,3-1 1 0,-3 0 1 0,0 0-5 15,3 0 0-15,-2 0 3 0,0 0-4 0,1-1 6 16,0 0-6-16,1-2 2 0,-3 3 3 0,3-2-5 16,-2-2 5-16,2 4-2 0,1-3-4 0,-1 3 1 15,0 0 4-15,-1-1-1 0,1 1-2 0,-1-1-1 16,4 0 5-16,0-2-3 0,-3 2-2 0,-1 0 4 15,6 0-2-15,-5 1-2 0,0 1 4 0,0-1 0 16,-1-1-1-16,5-2-1 0,-4 3-4 0,-3-1 0 16,7-1 4-16,-4 3 2 0,-2-2-5 0,-1 1 6 15,3 0 0-15,-3-3 2 0,0 3-5 0,3 0 0 16,-4 0-1-16,0 0 11 0,0 0-12 0,1 0 1 16,0 0 0-16,1-3 0 0,-4 3 1 0,1 0 0 15,2 0 6-15,-14 0-7 0,18 0 1 0,-6 0 5 16,-2 3-8-16,-1-3 3 0,-9 0-6 0,26 0 5 15,-18 3-3-15,3-2 7 0,0-1-2 0,-1 0 1 16,3 1 1-16,1 0-5 0,-4 3-1 0,5-5 0 16,-2 1 8-16,-1 1-2 0,3 0-8 0,-1-1 3 15,0 1 1-15,0-1-3 0,2 3 4 0,1-6-5 16,-3 6 11-16,6-3-8 0,-5 1 5 0,1-1-5 16,4 0 1-16,-6 1 2 0,5-1 1 0,3 0-5 15,-5 0 2-15,-1 4 1 0,0-4 1 0,0 3-4 16,-2-2 2-16,0-1-1 0,0 2 4 0,1-2-3 15,-2 0 5-15,0 3-5 0,2-3 1 0,-1 1 2 16,-2-1-2-16,2 1 3 0,0-1-1 0,-2 0-3 16,1 1 0-16,1 2-4 0,-2-3 8 0,1 1-5 15,-1-1 2-15,4 0 0 0,-2 1 1 0,-2-1 3 16,2-1-8-16,-14 1 6 0,17 1-8 0,-7 1 2 16,-1 0 3-16,3-1-1 0,-12-1-1 0,17 1-4 15,-12 1 0-15,-5-2 4 0,16 2 2 0,-16-2-3 16,12 0 0-16,-12 0 1 0,12 3-2 0,-12-3 2 15,10 1 2-15,-10-1-4 0,14 2 11 0,-14-2-9 16,14-1-3-16,-14 1 5 0,17 0-1 0,-9 0-2 16,4 0 8-16,-1-1 2 0,3 2-6 0,1 3-6 15,-4-4 6-15,5-3 3 0,1 2-12 0,-3 0 2 16,3 0 3-16,-1-2 6 0,1 3-5 0,-5 0 0 16,5 0 4-16,-1 0 5 0,-1 0-9 0,-1 0-2 15,-3 0 8-15,2 0-5 0,3 0 11 0,-3-2-7 16,-2 2-3-16,3-2 2 0,-14 2-3 0,22-1 3 15,-7 2 7-15,-4-1-12 0,-3 2 3 0,6-4-2 16,0 2 5-16,-2 2-8 0,-2-4 0 0,2 4 5 16,2-2 4-16,0 0-1 0,-2 0-4 0,4 2 2 15,-2-2-1-15,-3-2 4 0,4 2-2 0,-4 0-2 16,2-2-2-16,1 4 3 0,0-4-1 0,-2 2 2 16,2 2-5-16,1-2 6 0,-3 0 3 0,0-2 4 15,5 2-9-15,-6-1 2 0,4 1 4 0,1 1-13 16,-1-1 5-16,-1-1 3 0,-1 1-1 0,1 0-3 15,3 0 1-15,-3-1 2 0,0-1 1 0,0 4 3 16,1-4-3-16,-1 2-2 0,0 0 4 0,3 0-1 16,0 0 0-16,-3 0-3 0,5 2 3 0,-2-2 3 15,0 0 0-15,5-2-5 0,-6 0-6 0,-1 1 5 16,1 0-5-16,-1-2 6 0,1 3-5 0,1-1 10 16,-3 1-7-16,-2 0 3 0,5 0-2 0,-3-1 4 15,-1 1 1-15,4 0-6 0,-6-1 2 0,1 1 3 16,2 1-2-16,0-1 2 0,-1 0-3 0,2 0 4 15,-1 2-2-15,0-3-6 0,0 1 5 0,3 4-1 16,-3-4 3-16,0 1-1 0,3 0 0 0,-3-1-5 16,3 2 0-16,5-2 4 0,-5 2-6 0,0-2 7 15,-1 1 0-15,1-2-3 0,3 1 2 0,-4 0-1 16,1 0 0-16,-3 0 5 0,1 0-10 0,1 1 9 16,-1-1-4-16,-1 1-7 0,0-1 3 0,-4 2 3 15,2 0 1-15,-3-2 2 0,5 0 3 0,-4 0-6 16,0 3-1-16,-10-3-1 0,19 1 7 0,-7-1-5 15,-5 1 5-15,7 0-3 0,1-1 1 0,-4 3 7 16,5-1-8-16,-7-2-3 0,5 2 1 0,0 0-2 16,3-2 5-16,-3 2 4 0,0-2-12 0,3 1 5 15,3 0 6-15,-4-1-7 0,8 0-1 0,0 2 3 16,-2 2 1-16,1-4-5 0,-1 1 1 0,0-1 1 16,-1 2 2-16,1-2 2 0,-3 2-13 0,3-2 9 15,-8 0-2-15,2 0 4 0,2 1-1 0,3-2 1 16,-7 2 2-16,3 0-1 0,-2-1 5 0,-1 2-5 15,3-5-6-15,-1 3 5 0,-2 1-2 0,1 1 6 16,-3-2-5-16,5-2-5 0,-3 2 6 0,0 0 0 16,3 0-2-16,0 0 5 0,-3 0-4 0,3 0 3 15,-3 0-4-15,8 0 5 0,-8 2-1 0,3-4-2 16,0 4-3-16,2-4 3 0,2 2 0 0,-3 0 3 16,-1 0-4-16,3 0-2 0,0 0-1 0,-4 0 2 15,2-2 0-15,1 3 2 0,-3-2-2 0,1 1 0 16,-3 0-1-16,2 0 2 0,-1-4 4 0,-1 6-9 15,1-4 8-15,-2 1-1 0,2 1 7 0,-1 0-10 16,-1-1 1-16,1-2 3 0,-5 1-8 0,6 0 4 16,-2 2 2-16,-1-1-2 0,4 0-6 0,-1 1 12 15,-2-2-6-15,4-1-8 0,0 2 10 0,-3-3-4 16,0-1-1-16,6 5 5 0,2-2 1 0,0 2 2 16,-2 0-4-16,2-2-2 0,-5 2 4 0,-1-2-2 15,6 2 4-15,-4 1-2 0,-4-1 0 16,3 1-2-16,-1-1-2 0,0 4 7 0,-2-6-5 0,0 2-6 15,-6 2-1-15,6-2 2 0,-1 0 1 0,-3 0-6 16,-10 0 4-16,16 0 2 0,-7 0-3 0,-9 0 12 16,17 4-3-16,-9-4-9 0,-8 0-7 0,14-1 8 15,-14 1 4-15,14-3-2 0,-14 3-2 16,17 0 10-16,-7 0 2 0,-10 0-7 0,22 0-2 0,-13 0 0 16,5 0 15-16,-1-4-20 0,3 4 4 0,-3 0 2 15,-1 2-3-15,5-2 4 0,-1-2-5 0,-1 4 6 16,2-4 2-16,2 1-4 0,-2 1 0 0,4 0 4 15,-2 0 4-15,-2 0-13 0,4 1 5 0,-5-2 6 16,0 1 6-16,1 0-6 0,1 1-5 0,-1 1 4 16,-4 0-8-16,3 1 6 0,1-2 0 0,0 1-6 15,0-2 7-15,-3 3-9 0,1-1 11 0,1 0-1 16,-2-2-2-16,2 2 4 0,0-2 1 0,-1 2-9 16,-1-3 7-16,-3 2-1 0,2-1-4 0,0 1-5 15,1 2 3-15,-6-3-1 0,5 3 10 0,3-3-1 16,-6 0-5-16,-1 1 5 0,1 2-3 0,3 0-1 15,-4-2 2-15,2 3-5 0,-2-4 4 0,-9 0 0 16,16 2 2-16,-7-2-5 0,2 2 3 0,-11-2 1 16,18 0-4-16,-9 2 2 0,-9-2 3 0,21 3-9 15,-11-3-1-15,-1 1 11 0,5-1 6 0,-2 2-6 16,1-4-4-16,0 5 1 0,-2-3-1 0,3 0 0 16,1 2 7-16,-1-1-3 0,3 0-4 0,-4 1 3 15,3-4-6-15,-1 2 0 0,1 0 7 0,0 0-7 16,-1 2 0-16,3 1 5 0,-3-3-5 0,1 0 2 15,1 1-3-15,-1-1 4 0,0-1-5 0,-1 2 4 16,1 1 8-16,1-2-11 0,-1 0 2 0,-2 0 2 16,0-2 0-16,0 2 1 0,1-1-4 0,-1-1 9 15,-1-1 6-15,-2 1-12 0,3 0-3 0,-1 1 7 16,0 1-4-16,1-3-5 0,-1 0 6 0,0-1-5 16,2 3-5-16,-3 0 12 0,1-1-4 0,3 4 1 15,-1-4 7-15,-2 2-3 0,3 0-7 0,-2 0 0 16,3-2 2-16,0 1-1 0,-1 1 4 0,-1 0-4 15,1 0-1-15,4 0 3 0,-6 0-8 0,3-1 9 16,-1-1-2-16,6 2 1 0,-7 0 0 0,0-2 2 16,1 2-5-16,-2-1 0 0,-1-3 6 0,0 4-1 15,-13 0-2-15,19-2 0 0,-6 1 0 0,1 0 2 16,-5 0-2-16,-9 1 1 0,22-3 7 0,-13 1 0 16,0 1-10-16,-9 1 4 0,17-4-12 0,-7 3 7 15,-2 0 2-15,2 0 3 0,1-2-8 0,-11 3 6 16,17 0 4-16,-7 0-1 0,-1-2-2 0,-9 2 0 15,21-2 2-15,-11 1-2 0,-10 1-2 0,18-1-2 16,-5 2 3-16,0-2-2 0,-4-3-4 0,4 4 4 16,-13 0 5-16,17 0-2 0,-7-1 1 0,-1 0-6 15,-9 1 3-15,17 0 2 0,-7 0-4 0,-10 0 4 16,18 0-2-16,-8 0 6 0,-10 0-7 0,18 0 0 16,-7-3 2-16,-11 3 1 0,19-1-1 0,-8 2 3 15,0-1 0-15,1 0 3 0,2 0-9 0,-2-1 6 16,1 2-1-16,-2-3-7 0,2 3-1 0,1-3 4 15,-5 3 5-15,-9-1-4 0,26-1 3 0,-13 1 0 16,-3 0 2-16,1-3-8 0,-11 3 4 0,18 0 2 16,-10-2-5-16,-8 2 3 0,18-1-4 0,-18 1 3 15,16-3 3-15,-9 3-1 0,-7 0 0 0,17-3-14 16,-8 2 14-16,-9 1 1 0,16-1-3 0,-8 2 2 16,-8-1-5-16,18-1 8 0,-18 1-6 0,18 1 3 15,-9-1 12-15,4 0-16 0,2 0 4 0,-6 1 3 16,-9-1-7-16,23 3 4 0,-9-3-4 0,-1 0 2 15,-3 0 2-15,2 4-3 0,1-4 2 0,0 2 2 16,1-2-5-16,-1 3 1 0,2-3 3 0,-2 1 4 16,0 0-6-16,-1-1 0 0,3 0-4 0,-7 1 5 15,-8-1 2-15,23 0-2 0,-12-1-5 0,-11 1 9 16,18 4-8-16,-18-4 2 0,20-3 2 0,-20 3-2 16,18-2-2-16,-9 3 4 0,-9-1 0 0,19 1 1 15,-12-1-2-15,-7 0 1 0,18 3 3 0,-7-3-1 16,-2 1-9-16,0 0 3 0,1 3 1 0,0-3-2 15,2 0 8-15,0 1 2 0,1-2-7 0,-1 2 8 16,-1-2-11-16,3 3 6 0,-1-2 2 0,0 0-2 16,-2-1-3-16,5 1 3 0,-3-1 4 0,-2 3 3 15,1-3-7-15,-2 0-1 0,-10 0-11 0,20 0 15 16,-10 1-2-16,-10-1-1 0,18-4-1 0,-9 4-1 16,2-1 3-16,-11 1-1 0,19 0-4 0,-11 0 5 15,2-1-14-15,-10 1 19 0,18-1-4 0,-18 1 2 16,19 0-6-16,-6-3-1 0,-2 3-1 0,2 0 4 15,-2 0-1-15,2 0-4 0,-1 0 3 0,2 0 3 16,-1 0-8-16,2 0 4 0,-2-2 4 0,3 4 1 16,-2-2-3-16,2-2 0 0,-4 4 3 0,4-4-3 15,-2 4-4-15,0-2 1 0,-5 0 7 0,6 4-2 16,-3-4-4-16,1 1 4 0,-2 0-3 0,-1 2 1 16,2-3 9-16,-12 0-11 0,18 0 2 0,-10 1 0 15,2 0 4-15,-10-1-3 0,18 0-3 0,-9 0 2 16,1 2-5-16,-10-2 2 0,18 0 5 0,-10 2-4 15,-8-2 4-15,23-2-1 0,-8 4-4 0,-3-1 3 16,1-1 0-16,2 0-3 0,-1 1 3 0,-3-1 1 0,4 0 1 16,-2 1-3-16,-1-1 3 0,4 0-3 15,-2 0-5-15,-2-1 3 0,3 3 5 0,1-2-6 16,-7 5 1-16,1-8 2 0,3 6 4 0,1-3-6 16,-2 0 7-16,1 0-4 0,0 0 0 0,-3 0 0 15,0 1-3-15,3-1 4 0,-2 0 1 0,2 1-5 16,-13-1 2-16,20-1-1 0,-8 0 0 0,1 2 0 15,-3-2 2-15,2 1 1 0,1 1-1 0,1-1 3 16,-3 0 0-16,2 0-6 0,0 0-6 0,3 1 13 16,-3-2-3-16,2 2-3 0,-2 1 0 0,3-2-4 15,-4 2 4-15,4-2 4 0,-3 0 2 0,2 1-1 16,-2-1-5-16,1-1-2 0,2 1 1 0,-3-2 10 16,4 0-7-16,-2 1 4 0,1 0-5 0,-3-2 4 15,0 1-6-15,-3 0 3 0,3 0-4 0,-3 2 5 16,3-5-4-16,-1 1 5 0,-2 3-3 0,2-1 2 15,-2-1-1-15,-10 3 1 0,18-2 4 0,-10 0 0 16,1 0-3-16,-9 2-2 0,18-5 1 0,-9 1-10 16,-9 4 5-16,13-1 3 0,-3-1 2 0,-10 2-3 15,14-3 3-15,-14 3 0 0,15-2 0 0,-8 1 2 16,-7 1-3-16,17 0 5 0,-7 0-8 0,-10 0 0 16,17 0 10-16,-9 1-6 0,-8-1-1 0,18 0 1 15,-8 0-5-15,-10 0 5 0,20 0-4 0,-10 2 2 0,-1-2 3 16,-9 0-4-16,23 0 9 0,-11 0-8 15,1 3 3-15,-3-3 1 0,3 1 2 0,0 0-6 16,-3 0 5-16,-10-1-1 0,21 0-4 0,-8 3 6 16,-1-3-4-16,-2 1-2 0,-10-1 7 0,19 1-2 15,-7 1 7-15,-1-2-9 0,4 3 7 0,-4-2-2 16,1-1-4-16,-3 0 0 0,1 2 2 0,2 0 9 16,1-2-9-16,-13 0 0 0,19 0 3 0,-10 0-2 15,-9 0 0-15,20 0-1 0,-11 4 1 0,1-4-6 16,-10 0 2-16,18 2 4 0,-8-2 0 0,1 3 2 15,-11-3-5-15,18 0 0 0,-10 1 2 0,2 2-4 16,-10-3 3-16,18 3 0 0,-8-2-10 0,-2 0 14 16,2 2-9-16,-1 0 7 0,3-1-2 0,-3 2-3 15,3-4 5-15,-2 1-5 0,4 2-1 0,-6-1 0 16,5-1 7-16,-3-1 1 0,-10 0 6 0,17 1 0 16,-7 1 2-16,-10-2 8 0,13 0-5 0,-13 0-3 15,12 0 3-15,-12 0-3 0,13 0 2 0,-13 0 1 0,11 0-1 16,-11 0 5-16,0 0-3 0,15-3 10 15,-15 3 2-15,7-1-5 0,-7 1 3 0,0 0-2 16,0 0 4-16,0 0-3 0,13-2-2 0,-13 2 0 16,0 0-4-16,0 0-1 0,0 0-2 0,0 0-3 15,9-2 2-15,-9 2-5 0,0 0-14 0,0 0-29 16,0 0-39-16,0 0-60 0,0 0-245 0,0 0-404 16,-23-16 180-16</inkml:trace>
  </inkml:traceGroup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3:32.81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5004E83-5A4D-4DC2-AE39-842A5F3AD0A8}" emma:medium="tactile" emma:mode="ink">
          <msink:context xmlns:msink="http://schemas.microsoft.com/ink/2010/main" type="inkDrawing" rotatedBoundingBox="7800,10916 7936,18091 7740,18095 7603,10919" shapeName="Other"/>
        </emma:interpretation>
      </emma:emma>
    </inkml:annotationXML>
    <inkml:trace contextRef="#ctx0" brushRef="#br0">142 52 64 0,'0'0'85'16,"0"0"-4"-16,0 0-11 0,0 0-8 0,0 0-3 15,0 0-10-15,0 0-3 0,0 0-1 0,0 0-7 16,0 0-4-16,0 0-1 0,0 0-1 0,0 0-5 16,0 0-5-16,-28-4-1 0,28 4-1 0,0 0-5 15,0 0 0-15,-11 3 1 0,11-3-6 0,0 0 11 16,0 0-6-16,0 0-3 0,0 0 2 0,0 0-6 15,0 0 10-15,0 0-5 0,0 0-3 0,0 0-3 0,-9-9 4 16,9 9-3-16,0 0 4 0,0 0-6 16,0 0 1-16,0 0-3 0,0 0 5 0,0 0-3 15,0 0-3-15,0 0 4 0,0 0-2 0,0 0 2 16,0 0 1-16,0 0-3 0,0 0 5 0,0 0 3 0,0 0-4 16,0 0 3-16,7-18-10 0,-7 18 9 15,0 0 0-15,0 0 1 0,0 0-1 0,0 0-5 16,0 0 3-16,0 0 3 0,0 0-2 0,-6-6 3 0,6 6-1 15,0 0 0-15,0 0-1 0,0 0 0 0,0 0-3 16,0 0 9-16,0 0-3 0,0 0 3 0,0 0-3 16,0 0 1-16,0 0 2 0,-4-9-3 0,4 9 3 15,0 0-4-15,0 0-1 0,0 0 3 0,0 0 2 16,0 0-7-16,0 0 2 0,0 0 3 0,0 0-7 16,0 0 5-16,0 0-8 0,12-9 5 0,-12 9-7 15,0 0 2-15,0 0 2 0,0 0-4 0,0 0 0 16,0 0-2-16,0 0-5 0,0 0 4 0,0 0 6 15,0 0-5-15,0 0-2 0,0 0 7 0,0 0-1 16,0 0-6-16,0 0 7 0,2 26-7 16,-2-26 0-16,0 0 2 0,0 0 0 0,-2 13 0 0,2-13-2 15,0 0 5-15,0 0-4 0,0 13 4 0,0-13-3 16,0 0-1-16,2 9 0 0,-2-9 0 0,0 0 3 16,-2 13-3-16,2-13 1 0,0 0 1 0,0 14-3 0,0-14-1 15,2 7 3-15,-2-7-5 0,0 10 9 16,0-10-3-16,0 0 0 0,3 13-2 0,-3-13-3 0,0 9 0 15,0-9 4-15,0 0 0 0,4 12 0 0,-4-12 2 16,1 9-3-16,-1-9 1 0,0 9 4 0,0-9-7 16,1 12 1-16,-1-12 1 0,-1 12 2 15,1-12-1-15,0 12 2 0,0-12-4 0,-2 10 0 0,2-10 5 16,-4 11-1-16,4-11 1 0,-2 12-5 0,-2-5-2 16,4-7 0-16,-1 15 7 0,1-15-2 0,-5 11-1 15,1-5 1-15,4-6-1 0,-4 13 2 0,2-7-7 16,2-6 6-16,-3 12-5 0,3-12 3 0,0 12-2 15,0-12 2-15,0 12 0 0,0-12 3 0,-2 9-1 16,2-9-3-16,2 11 1 0,-2-11 2 0,1 10-2 16,-1-10 0-16,2 11-3 0,-2-11 6 0,2 10-4 15,-2-10 5-15,2 15-3 0,-2-15-1 0,0 10 4 16,0-10 1-16,2 14-5 0,1-9 3 0,-3-5-3 16,1 14-3-16,0-8 3 0,-1-6 0 0,0 12 0 15,0-12 1-15,3 12-4 0,-3-12 3 0,0 11 0 0,0-11 4 16,1 10-4-16,-1-10 4 0,0 11-7 15,0-11 1-15,-4 9 1 0,4-9 0 0,0 0 2 16,-1 16 2-16,1-16-3 0,-4 10 2 0,4-10 2 0,-1 9-6 16,1-9 1-16,-1 12 4 0,1-12 2 0,-2 9-3 15,2-9-1-15,-4 11-6 0,4-11 5 16,2 10 1-16,-2-10-1 0,-2 11 3 0,2-11-3 16,-1 10 3-16,1-10-5 0,-2 11 5 0,2-11-3 0,-3 13-1 15,3-13-3-15,-3 12 6 0,3-12-4 0,-2 10 2 16,2-10 0-16,-2 8 5 0,2-8-6 0,-2 13 2 15,2-13-3-15,-1 8 2 0,1-8-5 0,-2 11 7 16,2-11 2-16,0 11-3 0,0-11 0 0,-4 9 1 16,4-9-2-16,0 12 0 0,0-12-4 0,-1 9 5 15,1-9-2-15,0 0 1 0,1 15 0 0,-1-15 1 16,-1 9-1-16,1-9 2 0,0 0-4 0,1 14 2 16,-1-14-2-16,0 8 4 0,0-8-3 0,2 9 4 15,-2-9-5-15,2 9 4 0,-2-9-4 0,0 0 2 16,2 14 0-16,-2-14-2 0,1 9 3 0,-1-9 1 15,2 9-3-15,-2-9-2 0,0 0 9 0,2 12-1 16,-2-12 0-16,0 9-7 0,0-9 0 0,1 10-1 16,-1-10 1-16,0 0 2 0,1 11 1 0,-1-11 3 0,0 0-11 15,0 12 10-15,0-12-5 0,4 7 2 0,-4-7-2 16,2 7 5-16,-2-7-8 0,5 8 3 16,-5-8 2-16,2 9 1 0,-2-9-1 0,3 8 1 0,-3-8-5 15,4 9 6-15,-4-9 0 0,2 7 0 0,-2-7-9 16,4 7 7-16,-4-7 1 0,0 0 1 15,0 13-2-15,0-13 0 0,1 8 0 0,-1-8 0 0,2 11-1 16,-2-11 0-16,0 0 0 0,0 14 0 0,0-14 5 16,0 9 0-16,0-9-3 0,0 0 3 0,4 12-4 15,-4-12 3-15,1 7-4 0,-1-7 3 0,4 9-3 16,-4-9 1-16,1 10-4 0,-1-10 4 0,4 11-1 16,-4-11 2-16,3 8 0 0,-3-8 2 0,3 12-2 15,-3-12-6-15,3 11 3 0,-3-11 5 0,4 10-5 16,-3-3 4-16,-1-7-2 0,3 12 3 0,-3-12-1 15,1 11 1-15,-1-1-8 0,4-3 7 0,-4-7-2 16,1 15 3-16,1-8-3 0,1 2-2 0,-3-9 1 16,3 10-1-16,0-1 2 0,-3-9-2 0,3 12 4 15,-3-6 0-15,0-6-1 0,4 9 7 0,-4-9-10 16,4 11 2-16,-4-11 2 0,3 9-3 0,-3-9 3 16,1 7 0-16,-1-7-5 0,3 11 7 0,-3-11-5 15,2 10 1-15,-2-10 2 0,0 0-3 0,0 13 5 16,0-13-1-16,3 11-4 0,-3-11-4 0,1 12 4 0,-1-12 0 15,0 10 1-15,0-10 2 0,1 11-4 0,-1-11 1 16,-1 12 1-16,1-12 4 0,-1 9-2 16,1-9 0-16,-3 14-1 0,3-14 1 0,-1 10-2 0,1-10 1 15,-1 10-1-15,1-10 0 0,-3 11 1 0,3-11-2 16,-1 12-2-16,1-12 0 0,0 0 8 16,0 12-5-16,0-12-4 0,1 13 3 0,-1-13 1 0,0 0 0 15,-1 12 3-15,1-12-2 0,0 10-1 0,0-10-3 16,0 0 3-16,-3 13 2 0,3-13-6 0,-5 7 4 15,5-7 1-15,-4 9 3 0,2-3 1 0,2-6-3 16,-6 10-4-16,6-10 2 0,-3 8 2 0,3-8-1 16,-6 13 0-16,6-13-2 0,-2 8 2 0,2-8 0 15,-8 10 2-15,5-4-2 0,3-6 1 0,-6 12 1 16,6-12-5-16,-4 9 5 0,-1-3 1 0,5-6-4 16,-5 9 2-16,5-9-1 0,-7 9-4 0,7-9 4 15,-5 10-4-15,5-10 5 0,-4 8-4 0,4-8 2 16,-4 12 0-16,4-12 2 0,-3 12-3 0,3-12 9 15,-3 10-9-15,0-4 2 0,3-6-2 0,-2 9 1 0,2-9 1 16,-4 13-3-16,4-13 1 0,-1 12 3 0,1-12 1 16,-4 11-3-16,4-11-2 0,-3 15 2 15,3-15-1-15,-4 12-1 0,4-12 1 0,-1 10 3 16,1-10-1-16,-1 8 1 0,1-8-2 0,-3 12 0 16,3-12 1-16,0 9 0 0,0-9 1 0,0 12-2 15,0-12-1-15,0 0 3 0,0 12 0 0,0-12-1 0,-1 10-2 16,1-10 1-16,0 11 0 0,0-11 0 0,0 10 0 15,0-10-2-15,-1 9-1 0,1-9 6 0,0 13-4 16,0-13 3-16,-2 12-2 0,2-12 2 0,0 12-1 16,0-12 1-16,-2 11-4 0,2-11 4 0,2 15 1 15,-2-15-2-15,0 10 1 0,0-10 4 0,2 12-7 16,-2-12 0-16,0 0-1 0,0 15-1 0,0-15 2 16,1 11 1-16,-1-11 0 0,-1 10 3 0,1-10-3 15,0 0 3-15,1 15-1 0,-1-15 0 0,1 11-1 16,-1-11 1-16,0 0-2 0,0 13-3 0,0-13-1 15,-1 9 5-15,1-9 1 0,1 11-3 0,-1-11 1 16,0 10-1-16,0-10 2 0,3 11 0 0,-3-11-2 16,0 10 3-16,0-10 0 0,0 13 0 0,0-13-8 15,-3 11 6-15,3-11 0 0,3 9 6 0,-3-9-9 16,-3 12 2-16,3-12 2 0,0 0-4 0,0 15 1 16,0-15 2-16,-2 10-1 0,2-10 3 0,0 10-3 15,0-10 1-15,-2 8 1 0,2-8 6 0,0 0-10 16,-2 15 3-16,0-6 1 0,2-9-2 0,0 11 1 15,0-11-2-15,0 12 4 0,0-12-1 0,0 15-2 0,0-15 2 16,0 13 2-16,-1-5-1 0,1-8-3 0,0 16 2 16,0-3-2-16,-3-7 0 0,3-6-1 0,-2 15 5 15,-2-6-2-15,4-9 0 0,-3 16-1 0,3-8 3 16,0-8-3-16,-5 13-1 0,4-6 1 0,1-7 4 16,-5 13-5-16,5-13 1 0,0 9-3 0,0-9 0 15,-3 11 2-15,3-11 1 0,0 10-2 16,0-10 11-16,0 0-9 0,-1 13 2 0,1-13-2 0,-1 9 3 15,1-9-5-15,0 0 2 0,0 14 2 0,0-14-2 16,-3 9-2-16,3-9 2 0,0 0-1 0,0 0 0 16,-3 13 1-16,3-13-3 0,0 0 3 15,0 10 5-15,0-10-3 0,0 0-2 0,-1 12 0 0,1-12-1 16,0 0 2-16,-2 12 1 0,2-12-6 0,-2 9 4 16,2-9-3-16,0 0 3 0,-1 12 0 0,1-12-3 15,0 0 0-15,0 14 1 0,0-14 5 0,0 10-1 16,0-10-2-16,0 0-3 0,0 12 3 0,0-12 0 15,1 11-3-15,-1-11 6 0,2 6-3 0,-2-6 0 16,3 11 1-16,0-3 1 0,-3-8-6 0,4 11 7 0,-4-11-3 16,5 10 4-16,-1-2-7 0,-4-8 4 0,3 13-2 15,-2-7 3-15,-1-6-2 0,5 12 1 16,-1-3 1-16,-4-9-1 0,2 9-5 0,-2-9 3 16,4 10 3-16,-2-4 0 0,-2-6-2 0,0 11 4 0,0-11-5 15,2 9 2-15,-2-9-2 0,2 10-2 0,-2-10 1 16,2 11 4-16,-2-11-4 0,0 10 2 15,0-10 2-15,4 8 0 0,-4-8-1 0,0 9 2 0,0-9 0 16,1 10 0-16,-1-10-2 0,3 8-2 0,-3-8-1 16,0 0 2-16,1 13-1 0,-1-13 1 15,0 8 0-15,0-8-1 0,0 0-1 0,0 11 2 0,0-11 2 16,0 0-3-16,0 11 5 0,0-11-1 0,1 8-7 16,-1-8 6-16,0 0-5 0,-1 13 3 0,1-13 2 15,1 10-2-15,-1-10-1 0,0 0 5 0,2 12-5 16,-2-12 0-16,2 12 0 0,-2-12 0 0,0 8 0 15,0-8-2-15,3 11 3 0,-3-11 1 0,4 10 1 16,-4-10 1-16,5 10-4 0,-5-10-1 0,6 9 2 16,-4-6 5-16,-2-3-6 0,5 11-2 0,-5-11 1 0,4 10 2 15,-2-4 2-15,-2-6 0 0,5 13-4 0,-3-7 5 16,-2-6-7-16,4 12 7 0,-3-4-8 16,-1-8 6-16,3 13-3 0,-2-4 3 0,-1-9 0 15,1 15 0-15,0-7-1 0,-1-8 2 0,4 16-2 0,-2-9-1 16,0 1 0-16,1 0 4 0,-2 2-6 0,2-1 1 15,-1 2 1-15,1-4 4 0,-2 4-5 16,-1-1 3-16,1 1 0 0,2 3-1 0,-2-5 0 16,1 0 2-16,-1 3-4 0,1-5 2 0,1 3 0 0,-3 1-2 15,0-2 3-15,4-1 1 0,-3 1 0 0,3 1-4 16,-3-1 2-16,-1-9 6 0,2 15-8 16,-2-9 0-16,3 4-1 0,-1-3 4 0,-2-7-2 0,1 15 0 15,2-8-2-15,-2 2 4 0,-1-9-3 0,0 15 4 16,1-9-6-16,-1-6 7 0,4 12-2 0,-4-3 0 15,0-9-4-15,1 15 5 0,1-9-4 0,-2-6 1 16,4 14 1-16,-4-14 5 0,1 11-5 0,-1-11 5 16,4 11-4-16,-4-11-1 0,1 10 4 15,-1-10-8-15,4 11 3 0,-4-11 1 0,1 10-3 0,-1-10 2 0,1 9 1 16,-1-9 0-16,0 0 0 0,3 10 0 16,-3-10 1-16,0 8-2 0,0-8 1 0,0 0 0 15,-3 15-2-15,3-15 0 0,3 11 3 0,-3-11 0 16,0 0-1-16,-3 14 1 0,3-14 0 0,3 9 2 15,-3-9 1-15,3 8-5 0,-3-8 3 0,0 0-2 0,-2 16 1 16,4-10 2-16,-2-6-6 0,0 10 2 16,0-10 1-16,0 13-1 0,0-13-1 15,0 11 7-15,0-11-5 0,0 15 2 0,0-7 3 0,0-8-7 16,0 14 3-16,0-14 3 0,0 14-4 0,0-6-3 16,0-8 0-16,0 15 4 0,0-15-3 0,0 13 3 15,-2-5-1-15,2-8 3 0,0 16-3 0,0-16 1 0,0 15 3 16,-1-8-4-16,1-7 0 0,1 15 2 0,-1-15-1 15,-1 16-2-15,1-16 2 0,-3 14-5 0,3-5 5 16,-1 0 2-16,1-9-6 0,0 17 4 0,-1-10-2 16,1-7 3-16,-1 14-1 0,1-14 2 0,-3 15-5 15,3-15 3-15,-1 12 1 0,-1-5 3 0,2-7-5 16,-2 13 1-16,2-13-2 0,-3 11 4 0,3-11-9 16,0 15 6-16,0-15 0 0,-4 10 0 0,3-3-1 15,1-7 0-15,-1 13 0 0,1-13 5 0,-3 14-3 16,2-8-1-16,1-6-1 0,-4 11 0 0,4-11 1 15,-1 12-3-15,1-12 4 0,-2 11-2 0,2-11 2 16,-1 13 0-16,1-13-2 0,-2 9 0 0,2-9 0 0,0 9 3 16,0-9-3-16,0 0 2 0,-2 12-4 0,2-12 4 15,-1 12 1-15,1-12-4 0,0 0-2 16,0 14 9-16,0-14-5 0,0 10 1 0,0-10-6 16,1 11 6-16,-1-11-2 0,-1 13 2 0,1-13-3 0,1 8 3 15,-1-8 2-15,-1 15-3 0,1-15-2 16,1 10 5-16,1-1-6 0,-2-9 7 0,2 10-5 0,-2-10 3 15,0 12-1-15,0-12-1 0,3 14 0 0,-3-8-2 16,1 4-1-16,-1-10-3 0,3 19-3 0,-3-11 1 16,0-8 1-16,1 18 2 0,0-11-1 0,2 0 4 15,-3-7-1-15,2 17-3 0,-2-11-4 16,2 5 4-16,0-3 2 0,-2-8-2 0,3 14 2 0,-3-5 3 16,0-9-1-16,2 15-1 0,-2-5-3 0,0-2 1 15,0-8 2-15,3 15 0 0,-3-6-3 0,0-9 1 16,4 13 4-16,-4-5 2 0,0-8-7 0,1 16 6 15,-1-7-1-15,0 0 0 0,1 0-3 16,-1 3 4-16,0-3-5 0,0-9-1 0,0 21 4 0,-1-14 0 16,2 3 0-16,-1-10 2 0,0 14-5 0,0-14-2 15,-1 14 5-15,1-14 5 0,0 15-6 0,0-15-16 16,1 12 24-16,-1-12-8 0,0 13 7 0,0-13-2 16,0 12 1-16,3-6-2 0,-3-6-2 0,0 11-2 15,0-11-2-15,0 13-7 0,1-6 7 0,-1-7 8 0,2 14 0 16,-2-14-1-16,2 13 1 0,-2-6-10 15,0-7 5-15,1 13 2 0,-1-13 1 0,2 10 1 16,-2-10-4-16,0 12 2 0,0-12-4 0,0 11 3 16,0-11 0-16,0 13 4 0,0-13-3 0,-2 12 2 0,2-12-5 15,0 0 4-15,0 13-9 0,0-13 13 16,0 11 0-16,0-11-6 0,0 0 0 0,0 15 2 16,0-15 0-16,-1 9 1 0,1-9-4 0,0 13 7 15,0-13-11-15,1 11 3 0,-1-11 10 0,2 12-8 0,-2-12-1 16,0 13 3-16,1-7-4 0,-1-6 6 0,3 12-1 15,-2-3 6-15,-1-9-13 0,1 9 5 16,-1-9-1-16,3 15-1 0,-3-15 0 0,0 10 6 16,1-2-3-16,-1-8-6 0,0 10 10 0,0-10-3 0,0 14-6 15,0-14 1-15,-1 16 4 0,1-16-3 16,-3 13-4-16,3-13 7 0,-1 10 2 0,1-10-4 0,0 16 2 16,0-16-4-16,-1 12-1 0,1-12 2 0,-3 12-3 15,3-12 11-15,-3 11-3 0,3-11 2 0,2 10-8 16,-2-10 0-16,-2 11 6 0,2-11-1 0,0 12 1 15,0-12 2-15,0 10-8 0,0-10 4 0,2 13-3 16,-2-13 7-16,1 11-5 0,-1-11 6 0,4 12-3 16,-4-4-5-16,0-8 1 0,0 14 0 0,0-14-1 15,0 14 3-15,0-5-1 0,0-9 2 0,-1 16-6 16,1-16 0-16,0 15 4 0,0-15 4 0,-3 12-6 16,2-3 7-16,1-9-4 0,-3 12 2 0,1-6-5 15,2-6 2-15,-3 15-3 0,0-9 9 0,3-6-6 16,-1 15-4-16,-1-7 0 0,2-8 9 0,-4 11-9 15,4-11 5-15,-4 15-5 0,4-15 7 0,-3 10-3 16,3-10 0-16,-4 12-2 0,4-12 0 0,-1 11 8 16,1-11-5-16,-4 15-7 0,3-9 9 0,1-6-3 15,-1 16 0-15,1-11-10 0,0-5 12 0,0 15-8 16,0-15 5-16,-3 15 4 0,3-15 0 0,-1 15 4 0,1-15-1 16,0 12-8-16,0-12 1 0,-2 14-3 0,2-14 11 15,2 11-10-15,-2 0 5 0,0-11-1 16,0 10-3-16,0-10 2 0,-2 14 1 0,2-14-3 15,0 10 4-15,0-10 3 0,0 13-5 0,0-13 0 0,0 9 0 16,0-9 0-16,-1 12-2 0,1-12-1 0,1 9 1 16,-1-9-2-16,0 11-7 0,0-11 13 0,2 12 3 15,-2-12-5-15,1 14 7 0,-1-14-5 16,0 14-7-16,0-7 8 0,0-7 0 0,3 15-4 0,-2-9-5 16,-1-6 7-16,1 11 1 0,-1-11-1 0,4 15 0 15,-1-9 1-15,-3-6 1 0,0 13-4 16,2-7-7-16,-2-6 8 0,0 15 2 0,0-15-7 0,2 12 10 15,-2-12-5-15,1 15 3 0,-1-15 7 0,2 12-11 16,0-5-1-16,-2-7 3 0,1 13-9 16,-1-13 7-16,4 10 0 0,-4-10 4 0,-1 11-5 0,1-11 1 15,0 12 2-15,0-12-1 0,2 10 5 0,-1-1-5 16,-1-9-3-16,4 14 3 0,-2-7 0 0,-2-7 7 16,3 11-6-16,0-3-1 0,-3-8-7 0,5 11 9 15,-1-4-2-15,-4-7 5 0,3 13-17 0,-1-7 12 16,-2-6 3-16,5 13-5 0,-3-7 3 0,-2-6-3 15,5 11 6-15,-3-5 1 0,-2-6-2 0,4 11-6 16,-4-11 6-16,3 10-12 0,-3-10 12 0,3 11-5 16,-3-11 5-16,0 0-3 0,1 10 7 0,-1-10-3 15,-1 12-2-15,1-12-5 0,0 0 1 0,-3 11-1 0,3-11 6 16,0 0-2-16,0 13 0 0,0-13 0 0,0 0-4 16,-1 11-1-16,1-11 6 0,0 0-11 15,-2 11 14-15,2-11-6 0,0 0-3 0,0 10 11 16,0-10-9-16,-1 10 2 0,1-10 3 0,0 11-1 0,0-11 0 15,0 16-8-15,0-16 2 0,1 11 10 0,-1-11-10 16,0 11 2-16,0-11 15 0,2 9-9 16,-2-9-3-16,0 0 4 0,-2 14-6 0,2-14 5 15,0 0-7-15,0 16 0 0,0-16 3 0,0 8-1 0,0-8 6 16,0 11-2-16,0-11-7 0,0 0 4 16,0 11-5-16,0-11 9 0,0 0-6 0,-4 12-1 0,4-12 9 15,0 0-6-15,-1 9-4 0,1-9 5 0,-4 6-2 16,4-6 1-16,0 0 2 0,-2 10 1 0,2-10-2 15,0 0 3-15,-4 14-10 0,4-14 15 16,0 0-8-16,-5 11 0 0,5-11-3 0,-2 9 1 0,2-9 2 16,-2 8 0-16,2-8-8 0,-5 8 4 0,5-8 3 15,-6 9 2-15,6-9 4 0,-1 7-3 0,1-7-3 16,-5 9 2-16,5-9-4 0,-4 13 5 0,4-13 0 16,-2 11-2-16,2-11 2 0,-3 9-4 0,3-9 2 15,-1 12 5-15,1-12-4 0,-5 9 3 0,5-9 2 16,-4 8-6-16,4-8 11 0,-3 14-3 0,3-14-7 15,-1 12 4-15,1-12 4 0,1 11-5 0,-1-11-1 16,-1 13-4-16,1-13 9 0,0 9-6 0,0-9-1 16,1 12-1-16,-1-12-4 0,0 14 3 0,0-7 13 15,0-7-10-15,1 12 0 0,-1-12 0 0,2 11 0 16,-2-11-2-16,4 13 1 0,-3-7 0 0,-1-6-2 16,4 12 3-16,-4-12-8 0,1 12 6 0,3-5 0 15,-4-7-1-15,0 12 0 0,0-12-1 0,5 11 1 16,-5-11-1-16,0 10 2 0,0-10 3 0,0 11-3 15,0-11 2-15,1 14-1 0,-1-14-5 0,-4 16 1 16,3-10 1-16,1-6 1 0,-1 12-3 0,1-12-2 16,-1 11 5-16,1-11 0 0,-3 13-6 0,3-13 1 15,-1 10-2-15,1-10 5 0,0 0 4 0,-2 12 1 16,2-12-2-16,0 11-6 0,0-11 7 0,2 8-1 16,-2-8-4-16,0 0 3 0,1 12 5 0,-1-12 2 15,3 8-6-15,-3-8 0 0,0 0 1 0,1 12-4 16,-1-12 4-16,0 0-6 0,0 9 5 0,0-9 2 0,0 0-3 15,1 10 0-15,-1-10 6 0,0 0-8 16,0 0 4-16,0 0-7 0,0 0 4 0,0 10 7 16,0-10-3-16,0 0-3 0,0 0 1 0,0 0 2 15,0 0-5-15,-1 12-3 0,1-12 7 0,0 0-2 0,0 0 6 16,-1 9-8-16,1-9 1 0,0 0 0 0,0 0 0 16,-4 8 3-16,4-8-2 0,0 0 3 15,0 0-6-15,0 0 2 0,-2 12-1 0,2-12-1 16,0 0 6-16,0 0-6 0,0 0 5 0,0 9 0 0,0-9 1 15,0 0-2-15,0 0-1 0,0 0 0 0,2 12 1 16,-2-12-4-16,0 0-7 0,0 0 11 0,1 12 0 16,-1-12-1-16,0 0 3 0,-1 10-2 0,1-10 1 15,0 0 6-15,1 11-4 0,-1-11-8 16,0 0-1-16,-1 10 7 0,1-10 4 0,0 0-1 0,0 11 2 16,0-11 3-16,0 0-4 0,-4 10-3 0,4-10 4 15,-3 12-2-15,3-12 5 0,-2 7-11 16,2-7 5-16,0 0 1 0,0 13 3 0,0-13 2 0,-3 8-2 15,3-8-2-15,0 0-1 0,-5 11 11 16,5-11-11-16,1 9-3 0,-1-9 5 0,0 0-2 0,-2 12 0 16,2-12 2-16,0 0 2 0,1 12-3 15,-1-12-1-15,0 0 2 0,0 0 1 0,0 11-5 16,0-11 3-16,0 0-2 0,0 0 0 0,-4 14-6 0,4-14 12 16,0 0-1-16,0 6-4 0,0-6 3 0,0 0 1 15,-4 9-1-15,4-9-3 0,0 0 11 0,0 0-10 16,-8 14 3-16,8-14-4 0,-2 7 3 0,2-7 0 15,-5 6 0-15,5-6 0 0,0 0-1 0,-5 8 3 16,5-8-5-16,0 0 2 0,-3 8 4 0,3-8-5 16,0 0 0-16,-5 8 4 0,5-8-4 0,0 0 6 15,0 0-5-15,0 12 0 0,0-12-3 0,0 0 1 16,0 0 0-16,0 12-2 0,0-12 2 0,0 0-6 0,-3 9 4 16,3-9 3-16,0 0 0 0,0 14 0 15,0-14-1-15,0 11-2 0,0-11 4 0,0 12-4 16,0-12 2-16,0 0 0 0,3 15-7 0,-3-15 6 15,1 9-2-15,-1-9 3 0,-1 9-6 0,1-9 2 16,0 12-1-16,0-12 4 0,0 0 0 0,0 9 0 0,0-9-1 16,1 9-3-16,-1-9 2 0,1 10-4 15,-1-10 4-15,0 0 0 0,3 11 1 0,-3-11 1 16,1 10 11-16,-1-10-1 0,2 8-1 0,-2-8-1 16,3 7-2-16,-3-7 0 0,3 9 2 0,-3-9-2 0,0 0-2 15,3 11-1-15,-3-11 1 0,0 0 1 16,2 12 2-16,-2-12-6 0,1 6 2 0,-1-6 1 15,6 8 7-15,-6-8-10 0,2 8 4 0,-2-8 1 16,3 7-3-16,-3-7 3 0,4 8-3 0,-4-8-2 0,2 9 2 16,-2-9 2-16,0 0-5 0,5 10-1 0,-5-10-1 15,0 11-14-15,0-11-15 0,0 0-25 16,0 10-26-16,0-10-36 0,0 0-65 0,0 0-165 16,0 0-371-16,0 0 164 0</inkml:trace>
  </inkml:traceGroup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3:38.18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575EA2F-96A0-41E8-B351-7FE3F3474CDF}" emma:medium="tactile" emma:mode="ink">
          <msink:context xmlns:msink="http://schemas.microsoft.com/ink/2010/main" type="inkDrawing" rotatedBoundingBox="8485,18068 8615,10939 8979,10945 8850,18075" semanticType="callout" shapeName="Other">
            <msink:sourceLink direction="with" ref="{C97CC56B-DA52-4AD8-BD52-B7BD75EF3B29}"/>
            <msink:sourceLink direction="with" ref="{3782D308-78C8-4C70-BE8F-61ED1E9E0283}"/>
          </msink:context>
        </emma:interpretation>
      </emma:emma>
    </inkml:annotationXML>
    <inkml:trace contextRef="#ctx0" brushRef="#br0">288-3 61 0,'0'0'94'0,"8"-4"-6"0,-8 4-10 16,0 0-2-16,0 0-6 0,0 0-10 0,0 0-3 15,0 0-9-15,0 0-5 0,0 0 6 0,0 0-10 16,0 0-7-16,0 0-1 0,0 0 0 16,0 0-5-16,0 0-5 0,0 0-6 0,0 0 1 0,0 0 0 15,12 5-7-15,-12-5 4 0,0 0 0 0,0 0-8 16,0 0 8-16,0 0-5 0,0 0 7 0,0 0-10 0,0 11-1 16,0-11 5-16,0 0 1 0,4 6-3 15,-4-6 1-15,0 0-6 0,1 12 6 0,-1-12 1 16,0 0-3-16,0 9-1 0,0-9 7 0,1 10-7 15,-1-10 1-15,2 9-6 0,-2-9 6 0,0 0 3 0,2 15 1 16,-2-15-2-16,1 8 1 0,-1-8-8 0,3 10 4 16,-3-10 0-16,1 11 1 0,-1-11-3 15,0 13 5-15,0-13-7 0,0 15 7 0,0-15-4 0,-4 17 3 16,4-10-7-16,0-7 7 0,-1 15-3 0,-1-8 4 16,2-7-4-16,-3 17 4 0,2-10 6 0,-3 1-9 15,4-8-1-15,-3 16 1 16,3-8 1-16,0-8-2 0,-4 13-2 0,4-13 2 0,0 9 0 0,0-9 3 15,-1 12-7-15,1-12 5 0,1 9 0 0,-1-9 0 16,0 0 2-16,2 12-2 0,-2-12-6 0,0 9 10 16,0-9-6-16,0 0 4 0,2 13-3 0,-2-13-1 15,3 9-3-15,-3-9 1 0,1 8-2 0,-1-8 7 16,4 9-3-16,-4-9-1 0,1 9 2 0,-1-9 1 16,4 8-7-16,-4-8 4 0,1 10 1 0,-1-10 6 15,6 8-8-15,-6-8-2 0,2 11-4 0,-2-11 6 16,5 11-4-16,-5-11 1 0,4 10 5 0,-4-10-5 15,3 9 6-15,-3-9-5 0,4 8-1 0,-4-8 5 16,4 10 3-16,-4-10-8 0,2 11 6 0,2-4-1 0,-4-7-3 16,3 8 6-16,-3-8-6 0,3 10-1 0,1-4 1 15,-4-6 1-15,3 10-4 0,2-5 3 0,-5-5-1 16,5 9-1-16,-5-9 4 0,3 8 6 0,-3-8-3 16,4 11-5-16,-4-11-1 0,5 9 10 0,-5-9-9 15,2 6 6-15,-2-6-7 0,3 8 2 0,-3-8-4 16,0 0 9-16,3 10-7 0,-3-10 3 0,2 9-4 15,-2-9 2-15,0 0 5 0,0 10-2 0,0-10-5 16,0 0 1-16,3 8-2 0,-3-8 11 0,0 0-6 16,0 13-1-16,0-13 1 0,2 8-2 0,-2-8-1 15,0 0 1-15,0 15 3 0,0-15 2 0,3 11-4 16,-3-11 2-16,1 14-4 0,2-9 3 0,-3-5-2 16,1 13-1-16,0-5 4 0,2-1 2 0,-3-7-5 15,3 15-1-15,-3-8 4 0,0 1 0 0,3 1 4 0,-3-9-2 16,2 18-4-16,-1-9 1 0,2-2-3 15,-3-7 5-15,-3 15-6 0,6-7 6 0,-3-8-3 16,-3 16 2-16,3-16-1 0,-1 12 1 0,1-12-1 16,0 12 0-16,0-12-2 0,-3 12 3 0,3-12 7 15,-2 12-9-15,2-12 1 0,-3 11-2 0,3-11 3 16,-4 10-1-16,4-10-1 0,-4 12 1 0,4-12 1 16,-4 11 0-16,2-4-3 0,2-7 0 0,-7 14 2 0,3-7 0 15,2-1-3-15,2-6 4 0,-5 14 2 0,3-8-3 16,2-6 1-16,-5 13 0 0,1-6-4 0,2 0 6 15,2-7-5-15,-5 11 1 0,5-11-4 0,-4 12 1 16,1-6 2-16,1 3 1 0,2-9-1 0,-3 11 5 16,-2-4-2-16,5-7 3 0,-4 12-3 0,4-12-2 15,-3 10-3-15,3-10 4 0,-2 12-2 16,2-12 1-16,-3 9-3 0,-1-2 4 0,4-7 4 0,-5 10-6 16,5-10 1-16,-2 13 1 0,0-7-4 0,2-6 4 15,-4 13 2-15,3-5-5 0,-3-2-3 0,4-6 7 16,-2 15-5-16,-1-9 6 0,3-6-5 0,-2 15 1 15,0-9 0-15,2-6-2 0,-2 15 1 0,0-9 6 16,2-6-3-16,-1 18-1 0,-2-10-1 0,2 0 0 16,1-8-2-16,-4 18 4 0,2-9-3 0,2-9 2 0,-2 13-1 15,0-5 4-15,2-8-4 0,-1 13 3 16,1-13-1-16,-2 13-3 0,0-5-3 0,2-8 9 0,0 14-5 16,0-14 1-16,0 10-1 0,0-10 1 15,0 11-4-15,0-11 4 0,2 15 1 0,-2-15-3 16,0 14-3-16,0-14 2 0,0 11 0 0,0-11 6 0,0 12-6 15,0-12 3-15,0 12-2 0,0-12 0 0,2 10-2 16,-2-10 6-16,1 14-7 0,-1-7 6 16,0-7 2-16,0 14-3 0,0-5-2 0,0-9-1 0,2 15 2 15,-2-15-1-15,0 14 5 0,0-7-4 16,0-7 3-16,0 13-1 0,0-13-2 0,-3 13 2 0,3-13-3 16,1 11 2-16,-1-11 4 0,0 10-2 0,0-10-4 15,0 11 6-15,0-11-10 0,0 9 5 0,0-9 2 16,0 9-1-16,0-9-1 0,0 0 0 0,0 15-1 15,0-15 4-15,0 12-3 0,0-12-1 0,0 13 3 16,0-13-4-16,0 11 1 0,2-4 3 0,-2-7-3 16,-2 12-2-16,2-12 4 0,0 15 0 0,0-15-3 15,-1 12-2-15,1-12 4 0,-2 18-2 0,0-11 6 0,2-7-3 16,-3 14 5-16,1-7-7 0,2-7 1 16,-2 14 2-16,2-14-4 0,0 12 5 0,0-12-4 15,-2 15-1-15,2-15-3 0,-3 12 5 0,3-12 0 0,-1 11 2 16,1-11 3-16,0 11-8 0,0-11-1 0,-2 12 7 15,2-12-2-15,0 11 0 0,0-11-3 16,0 11 2-16,0-11-5 0,2 11 8 0,-2-11-1 16,-2 13-3-16,2-13 2 0,-2 12 0 0,2-12 4 0,-3 14-3 15,3-7-2-15,0-7 0 0,0 15 0 0,-1-7 3 16,1-8-3-16,0 13-1 0,0-13 5 0,0 13 1 16,0-13-5-16,0 14 3 0,0-14 0 0,1 15-2 15,1-9-5-15,-2-6 6 0,1 15-5 0,-1-7 6 16,0-8-5-16,4 13 4 0,-4-5 0 0,0-8 0 15,4 11-2-15,-2-3-2 0,-2-8-2 0,-2 13 10 16,2-13-9-16,0 12 4 0,0-3-2 0,0-9 1 16,2 15 1-16,-2-15 3 0,0 12-1 0,0-12 1 15,0 15-5-15,0-7 0 0,0-8 4 0,0 16-5 16,0-7-1-16,0-9 5 0,0 18-2 0,-2-11 1 16,2-7-6-16,0 17 5 0,-3-9-3 0,2 1 4 15,1-9 0-15,-2 13 0 0,2-13-1 0,0 14 1 16,0-14-1-16,-2 15-3 0,4-8 5 0,-2-7 0 0,0 16-3 15,0-10 14-15,0-6-17 0,2 15 3 0,-2-15 0 16,0 15 3-16,1-8-4 0,-1-7 4 16,3 14-1-16,-1-7 0 0,-2-7 2 0,0 15-2 15,0-8-1-15,0-7-2 0,-2 15-1 0,2-7 4 0,-4 5 1 16,2-5-1-16,2 4-2 0,0 0 4 0,-2 0-2 16,1 0-5-16,-1 1 4 0,2-2 0 15,0 1 1-15,-1-3 1 0,1-9-2 0,1 18 4 0,-1-9-3 16,-1 1 2-16,1-10-1 0,0 16-1 0,-3-8 4 15,3-8-3-15,0 16-5 0,0-8 2 0,0-8-2 16,0 15 0-16,0-15 3 0,0 12 0 0,0-12 6 16,0 13-6-16,0-13-3 0,0 15 2 0,0-9 0 15,0-6 3-15,0 17-2 0,3-8 2 0,-3-9-2 16,1 16 2-16,-2-6-3 0,1-10 0 0,0 17 1 16,-3-8 1-16,3-9 1 0,0 15 1 0,0-5-3 15,0-10-3-15,0 15 1 0,0-6 4 0,0-9-4 16,-2 15 5-16,4-6-4 0,-2-9 2 0,0 16 0 15,0-8 0-15,0-8-1 0,0 13 1 0,0-5-1 0,0-8-1 16,4 13 1-16,-4-13 3 0,-1 14-2 16,1-7 0-16,0-7-1 0,1 11 0 0,1-2-1 15,-2-9-1-15,0 15 1 0,0-15 3 0,-2 15-3 0,2-7 12 16,0-8-13-16,2 20 2 0,-2-11 0 0,1 1-3 16,1 1 4-16,-2 0-3 0,0 0 4 0,2 0 0 15,-1 2 0-15,-1-1 1 0,0 2-10 0,0-2 11 16,3 0-8-16,-3 1 5 0,0-1 0 0,0 3-2 15,0-2 2-15,0 1 0 0,0-1-2 0,0-1 1 16,-3 0 0-16,3 1 4 0,0-2-5 0,0-11-1 16,0 17 1-16,0-10-2 0,0-7 9 0,3 15-4 15,-1-7 0-15,-2-8 2 0,0 16-6 0,0-8 0 16,0-8 4-16,2 15 1 0,0-8-6 0,-2-7 0 16,0 15 6-16,0-5-6 0,0-10 3 0,0 16-3 15,0-8 7-15,0-8-1 0,-2 18-7 0,0-9 6 16,2-9-5-16,0 15 3 0,0-6-2 0,-5 6 8 15,4-4-9-15,-3 1 5 0,1 2-5 0,2-3 5 16,-2 5-3-16,1-2 3 0,-2-1-4 0,-1 0 3 16,4-2 4-16,-3 2-8 0,1-1-1 0,-1 0 5 15,3 2-4-15,-3-2 0 0,-1-1 0 0,1 3 8 16,0 1-4-16,-1-4 2 0,1 2-6 0,-2 0 6 0,2 0-2 16,0-3 1-16,-1 2-5 0,0 0 6 0,-1 2-9 15,5-3 5-15,-4 0 2 0,0 1-4 0,2-2 8 16,-3 4-5-16,1-1-2 0,-1-1 1 0,3 0 1 15,-3 2-2-15,2-1 2 0,-1-3 3 0,1 3-6 16,-2-2-1-16,2 0 3 0,3 1 1 0,-4-2 0 16,3 0 2-16,-3 0-4 0,-1 2 2 0,1-2 5 15,3 2-2-15,-3 1-3 0,0-1 3 0,1-2-4 16,0 0 1-16,2 1 2 0,-4 0 1 0,1 1-6 16,3-3 5-16,0 0-2 0,-1 4 3 0,0-5-2 15,0 5 1-15,1-2 0 0,-1 1-2 0,1-1 0 16,-4 2 4-16,1-1-6 0,4-2 6 0,-4-1-3 15,4 3 1-15,-2-3-6 0,0 0 5 0,1 0-1 16,-1 1-2-16,-1 0-1 0,4-10 0 0,-1 16 1 16,0-7 4-16,-2-2-2 0,3 7 2 0,0-14-6 15,0 18 3-15,0-5 1 0,0-1 0 0,3 0 5 16,-6 0-4-16,3 0 0 0,3-2-1 0,-3 1-2 16,0-11 5-16,1 21-3 0,0-12 3 0,3 3-5 15,-2-4 1-15,-1 0 4 0,3 0-5 0,0 3-2 0,-3-2 5 16,1 4-4-16,2-3 5 0,-4 2-2 15,4 2 3-15,-3-3-5 0,1-2 5 0,-2 2-2 0,1-2 4 16,2 3-9-16,-3-12 6 0,5 19-4 0,-4-10-1 16,0 0 4-16,3 0-4 0,-2 0 4 15,1-2-3-15,-3-7 1 0,2 16 5 0,0-8-6 16,2 0 2-16,0-2 0 0,-4-6-1 0,5 15 3 0,-2-6-3 16,2-2 0-16,-4-2-1 0,-1-5 2 0,5 14 1 15,-3-6 5-15,-2-8-5 0,5 10-1 0,-1 0-3 16,-3-3 1-16,3 1 4 0,-2 2-4 0,-2-10-1 15,6 13 3-15,-2-3 3 0,-3-3-6 0,3 1 3 16,-4-8-1-16,2 14 3 0,2-3-2 16,-3-5 1-16,-1-6 1 0,4 15-1 0,-4-15 1 0,2 16-4 15,-1-11 2-15,1 2 0 0,-2-7 0 0,4 15 0 16,2-10-2-16,-6-5 1 0,2 13-1 0,1-7 4 16,-2 0-1-16,-1-6-6 0,4 12 4 0,-4-12 2 15,4 14-1-15,-2-7-2 0,-2 0 4 0,4 2-1 0,-4-9 3 16,5 12-2-16,-1-3-2 0,0 0-3 15,-3-1 1-15,-1-8 2 0,6 15 1 0,-3-4-4 16,-1-3 4-16,-1 1-3 0,3 0 4 0,-4 0 0 0,0-9 0 16,1 15-6-16,-1-8 2 0,0-7 5 15,4 15-3-15,-4-10 1 0,0-5-4 0,1 16 2 0,-1-10 0 16,0-6 1-16,0 15 1 0,-1-4 7 0,1-11-9 16,-1 15 3-16,1-7 4 0,0-8-6 0,0 17-1 15,0-10-1-15,0-7 0 0,0 14-3 0,-3-7 6 16,3-7 1-16,-1 17 0 0,1-17-1 15,0 15 3-15,0-5-2 0,0-10 0 0,0 15-4 16,-5-8 0-16,5-7-1 0,-2 19-1 0,1-12 3 0,1-7 3 16,0 16-3-16,-2-8-3 0,0 2 2 0,2-10-2 15,-1 20 3-15,-3-7-1 0,4-2 0 16,-4-1 2-16,3-2 1 0,1 3 0 0,0-11-3 0,1 20-2 16,-1-10 8-16,0-2-4 0,4 1 1 0,-4 2-1 15,0-1 3-15,0-10-6 0,0 17 3 0,1-4 3 16,-1-3 0-16,3 2-6 0,-2-3-10 0,1 3 15 15,0-2-2-15,-1 1 5 0,1-1-5 0,-1 3 4 16,-1-5-1-16,4 1-4 0,-3 0 4 0,2-1 0 16,-1 0 2-16,2 1-6 0,-4-9 7 0,5 20-4 15,-3-11 2-15,0 0-4 0,2 1 1 0,0 3-1 16,-3 0 5-16,2-3-5 0,-3 1 6 0,4-2 1 0,0 6-4 16,1-5-2-16,-4-1 1 0,2 1-4 15,1 0 2-15,-1 0-1 0,0 2 2 0,1-3-1 16,-2-3-14-16,1 2 19 0,0 1-5 0,0-2 2 15,-3-7-2-15,6 18 1 0,-4-9 4 0,-2-2-6 0,0-7 1 16,4 13 1-16,-4-6 1 0,0-7-3 0,3 12 5 16,-3-4-5-16,2 1 4 0,-2-9 0 15,5 13 2-15,-3-7-6 0,-2-6 5 0,0 0-6 16,0 15 4-16,0-15-2 0,1 10-3 0,-1-10 3 16,1 15 3-16,-1-15-5 0,3 10 1 0,-3-10 4 15,0 13-2-15,0-13 1 0,1 13-2 0,-1-6 0 0,0-7 1 16,1 11 0-16,-1-11-3 0,0 12 0 15,0-12-1-15,3 13 6 0,-3-13 2 0,0 0-5 16,0 13 2-16,0-13-7 0,0 10 5 0,0-10 0 0,0 0 3 16,0 13-9-16,0-13 8 0,1 12-4 0,-1-12 5 15,0 0-5-15,-1 12 12 0,1-12-10 16,0 0-1-16,3 12 0 0,-3-12 12 0,0 9-11 0,0-9 1 16,0 12 0-16,0-12 1 0,0 12-6 15,0-12 7-15,0 10-6 0,0-10 3 0,0 14 2 0,2-8 0 16,-2-6 4-16,2 12-2 0,-2-12-7 0,-2 16 6 15,2-8-3-15,0-8 5 0,-2 16-4 0,2-7-1 16,0-9 10-16,0 16-13 0,-2-8 5 0,4 1-3 16,-2-9 4-16,0 16-3 0,0-7 4 0,0-9-6 15,2 13 5-15,-2-5 1 0,0-8-5 0,-2 16 2 16,4-9-1-16,-2-7 3 0,0 15 7 0,0-7 2 16,0-8-3-16,0 14 1 0,0-14 1 0,0 12-1 15,0-12-3-15,0 15 1 0,2-9-2 0,-2-6 4 16,1 15-4-16,-1-8 1 0,0-7 2 0,0 17-1 15,0-17-5-15,1 10 1 0,2-4 2 0,-3-6 0 16,1 13-1-16,-1-13 0 0,0 11-2 0,0-11 1 16,1 12 1-16,-1-12-3 0,2 12 5 0,-2-4 2 15,0-8-2-15,-2 14-3 0,2-14 2 0,0 14-1 16,0-14-3-16,0 13 3 0,0-13 2 0,0 9-4 16,0-9 2-16,-1 11-4 0,1-11 4 0,1 13 4 15,-1-13-3-15,0 11-2 0,0-11 6 0,-1 11-4 16,1-11 0-16,1 13-2 0,-1-13 3 0,-1 10 1 15,1-10-1-15,0 12 0 0,0-12-4 0,-1 11 0 16,1-11 2-16,-3 13-5 0,3-13 3 0,0 10 0 0,0-10-4 16,0 13 7-16,0-13-4 0,-1 13 0 15,1-13 3-15,-1 10-2 0,1-10 2 0,-2 12 2 16,2-12-4-16,-2 15-2 0,2-15 2 0,-3 11-2 16,0-4 3-16,3-7 0 0,-2 12 2 0,-1-5 1 0,3-7-2 15,-2 13 2-15,-2-6-1 0,1 2 4 0,1 0-6 16,-1-2 5-16,3-7 1 0,-4 14-1 15,4-14-3-15,-2 15 0 0,-1-9-1 0,2 3 2 16,1-9-2-16,-4 10 0 0,4-10-1 0,-3 12 10 0,-1-4-3 16,4-8-7-16,-2 11 4 0,2-11-4 0,-7 10 1 15,7-10-3-15,-3 11 2 0,3-11-3 16,-4 8 1-16,4-8-1 0,-3 9 3 0,3-9-3 16,-4 9 0-16,4-9 3 0,0 10-4 0,0-10 4 0,-1 12-4 15,1-12 3-15,1 11-4 0,-1-11 3 0,0 0-1 16,3 15 0-16,-3-15 3 0,4 13 1 0,-4-9-1 15,0-4 4-15,4 12-3 0,-4-12-3 0,5 9 2 16,-3-5-1-16,-2-4 2 0,9 9-4 0,-9-9 3 16,7 5-1-16,-7-5 0 0,6 5-1 0,-6-5 1 15,9 6-4-15,-9-6-22 0,7 6-22 0,-7-6-31 16,0 0-47-16,7 0-237 0,-7 0-389 0,0 0 172 16</inkml:trace>
  </inkml:traceGroup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3:44.80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438E82E-118E-4347-8DA0-1CF2C0E46027}" emma:medium="tactile" emma:mode="ink">
          <msink:context xmlns:msink="http://schemas.microsoft.com/ink/2010/main" type="inkDrawing" rotatedBoundingBox="9620,18086 9958,10860 10159,10870 9821,18095" semanticType="callout" shapeName="Other">
            <msink:sourceLink direction="with" ref="{C97CC56B-DA52-4AD8-BD52-B7BD75EF3B29}"/>
            <msink:sourceLink direction="with" ref="{3782D308-78C8-4C70-BE8F-61ED1E9E0283}"/>
          </msink:context>
        </emma:interpretation>
      </emma:emma>
    </inkml:annotationXML>
    <inkml:trace contextRef="#ctx0" brushRef="#br0">196 75 31 0,'0'0'87'0,"0"0"-7"0,0 0-9 15,0 0-3-15,0 0-8 0,0 0-4 0,0 0-6 16,0 0-1-16,0 0-13 0,0 0 3 0,0 0-10 15,0 0 5-15,0 0-12 0,0 0 5 0,29 6-6 16,-29-6 1-16,0 0-4 0,0 0-4 0,0 0 3 16,0 0-4-16,0 0-2 0,0 0 2 0,0 0 0 0,0 0-5 15,0 0 4-15,0 0 3 0,0 0-4 16,0 0-3-16,0 0 0 0,0 0 6 0,0 0-11 16,13-5 5-16,-13 5 0 0,0 0 0 0,0 0 0 15,0 0 7-15,12-5-8 0,-12 5 1 0,0 0 0 0,0 0-2 16,5-3-6-16,-5 3 5 0,0 0-1 0,0 0-2 15,0 0 4-15,0 0-1 0,0 0 6 0,7-5-11 16,-7 5 10-16,0 0-13 0,0 0 8 0,0 0-8 16,0 0 6-16,0 0-5 0,0 0 3 0,0 0 5 15,10-2-1-15,-10 2 0 0,0 0-3 0,0 0-8 16,9-5 3-16,-9 5 1 0,0 0 2 0,0 0 4 16,0 0-2-16,8-2-1 0,-8 2-2 0,0 0 6 15,0 0-6-15,0 0 5 0,0 0 0 0,0 0 0 16,6-5 0-16,-6 5 3 0,0 0 1 0,0 0-2 15,0 0-3-15,0 0 8 0,8-5-6 0,-8 5 13 16,0 0-11-16,0 0 0 0,0 0-5 0,0 0 9 16,6-6-2-16,-6 6-3 0,0 0 1 0,0 0 3 15,0 0 3-15,0 0-9 0,6-7 2 0,-6 7-2 0,0 0 0 16,0 0 2-16,0 0-2 0,0 0 6 16,6-5-5-16,-6 5 3 0,0 0-4 0,0 0 5 15,0 0-2-15,0 0 1 0,4-9-1 0,-4 9 1 0,0 0 2 16,0 0-3-16,0 0 4 0,0 0 0 0,0 0-2 15,4-9-4-15,-4 9 7 0,0 0-3 16,0 0-2-16,0 0 5 0,0 0-3 0,0 0 2 0,0 0 0 16,0 0-1-16,0 0 0 0,0 0-4 0,0 0 4 15,0 0-4-15,0 0-4 0,0 0 7 16,0 0 0-16,0 0-5 0,5-8-1 0,-5 8 5 0,0 0-1 16,0 0 4-16,0 0-2 0,0 0 4 0,0 0-6 15,0 0-1-15,0 0 2 0,0 0-5 0,0 0 6 16,0 0 0-16,0 0-8 0,0 0 1 0,0 0 1 15,0 0-2-15,0 0-1 0,0 0 3 0,0 0-2 16,0 0-2-16,0 0-2 0,0 0 6 0,0 0-7 16,0 0 1-16,0 0 2 0,0 0 4 0,0 0-1 15,0 0-4-15,0 0 2 0,0 0 0 0,0 0 1 0,0 0-2 16,0 0 6-16,-9 29-1 0,9-29-5 0,0 0 3 16,-3 13 1-16,3-13-5 0,0 0-1 15,0 8 0-15,0-8 6 0,0 0-3 0,0 0-2 0,0 15 3 16,0-15-2-16,0 0 13 0,3 11-13 15,-3-11 1-15,4 8 2 0,-4-8-3 0,2 8 3 0,-2-8 1 16,3 9-6-16,-3-9 6 0,0 0-1 16,4 10 2-16,-4-10-4 0,2 8 7 0,-2-8-11 0,2 10 2 15,-2-10 1-15,4 8 6 0,-4-8-6 0,0 10 4 16,0-10-1-16,0 0 0 0,0 12-3 0,0-12-3 16,0 9-1-16,0-9 8 0,0 0-5 0,0 11 3 15,0-11 1-15,0 0 0 0,0 0-7 0,0 13 4 16,0-13 4-16,0 0-1 0,0 12-1 0,0-12-3 15,0 0 4-15,-4 12 2 0,4-12 4 0,0 0-8 16,-2 12-1-16,2-12 3 0,0 12-5 0,0-12 4 16,0 11-3-16,0-11 1 0,0 11 3 0,0-11-2 15,0 14-3-15,0-14 5 0,0 13-1 0,0-3-3 0,0-10-1 16,-2 13 2-16,1-4-1 0,1-9 5 16,-3 15-6-16,3-8 4 0,-5 2 0 0,5-9 3 15,-4 15-4-15,1-9 0 0,3-6-5 0,-2 15 7 0,2-15 1 16,-3 10-1-16,3-10-6 0,-5 14 4 0,5-14-2 15,-1 11 0-15,1-11 0 0,-4 11 3 0,4-11-1 16,0 12 4-16,0-12-5 0,-3 9 2 16,3-9-1-16,-4 10 2 0,4-10-3 0,0 11 1 0,0-11 4 15,-2 11 0-15,2-11-4 0,-3 12-2 0,3-12 3 16,-1 14-3-16,0-9-4 0,1-5 6 0,0 15-1 16,0-15 5-16,-3 14-4 0,3-14 0 0,0 15-3 15,0-8 2-15,0-7 2 0,0 16-4 0,0-16 4 16,-1 15-1-16,1-9 2 0,0-6-2 0,0 18-2 15,-3-11 4-15,3-7-6 0,0 12 7 0,-2-4-3 16,2-8 2-16,0 13-3 0,0-13 1 0,0 14-2 16,0-14 4-16,-3 12 0 0,3-12 0 0,0 11-3 15,3-3 1-15,-3-8-2 0,0 0-1 0,0 17 1 0,0-17 4 16,0 12 0-16,0-12-4 0,2 10 5 0,-2-10-2 16,0 14-3-16,0-14 3 0,3 10-4 15,-3-10 4-15,0 14 0 0,0-7 2 0,0-7-5 16,0 12 5-16,0-12-2 0,0 13 0 0,1-7-2 15,-1-6 1-15,4 15 1 0,-3-10-2 0,-1-5-2 0,3 11 4 16,-3-11 2-16,2 11 0 0,1-5-5 0,-3-6 1 16,1 11-1-16,-1-11 4 0,2 10-2 0,-2-10 0 15,1 11 2-15,-1-11-5 0,0 10 6 0,0-10 1 16,0 0-2-16,-1 17-3 0,1-17-1 16,0 10 2-16,0-10-1 0,0 11 0 0,0-11 4 0,-2 10-3 15,2-10 2-15,-1 11-1 0,1-11 1 0,-3 13-4 16,3-13 2-16,0 12 2 0,0-12-2 0,0 13 6 15,0-13-4-15,0 11 4 0,0-11-6 0,0 12 1 16,0-12-1-16,3 10 0 0,-3-10-1 0,1 10-3 16,-1-10 3-16,0 10 1 0,0-10 0 0,0 11 3 15,0-11-6-15,-1 11 5 0,1-11-2 0,-3 11 1 16,3-11-4-16,-2 12 3 0,2-12 3 0,-4 9 0 0,4-9 2 16,-1 10-2-16,1-10-3 0,-3 11 3 15,3-11-4-15,-1 10 2 0,1-10-4 0,-3 11-1 16,3-11-1-16,-2 12 9 0,2-12-2 0,0 9-3 0,0-9 0 15,0 11 1-15,0-11 2 0,-3 9 2 16,3-9-4-16,-3 12 3 0,3-12-7 0,0 0 5 16,0 13-2-16,0-13 1 0,-1 9 0 0,1-9-3 0,0 0 2 15,0 17 2-15,0-17-2 0,0 10 7 0,0-10-8 16,-1 9-3-16,1-9 3 0,0 0 1 0,0 17-3 16,0-17 5-16,0 10 4 0,0-10-6 0,1 9 5 15,-1-9-1-15,1 12-6 0,-1-12 2 0,3 12-1 16,-3-12 9-16,0 9-8 0,0-9 1 0,3 13-3 15,-3-13 4-15,0 12-3 0,0-12 6 16,0 0-5-16,-3 15 5 0,3-15-4 0,3 8 0 0,-3-8-2 16,0 10 2-16,0-10-1 0,0 0-2 0,0 14 1 15,0-14-2-15,0 10 7 0,0-10-3 0,0 8 3 16,0-8 1-16,0 0 0 0,0 15-4 0,0-15 0 16,0 10 2-16,0-10-1 0,-3 15 2 0,3-15-3 15,-3 12 1-15,2-3-5 0,1-9 2 0,-1 10 1 16,1-10 3-16,-3 11-6 0,3-11 4 0,-1 10 1 0,1-10 3 15,-3 11-3-15,3-11 1 0,0 0-3 0,0 14-2 16,0-14-1-16,-2 10 6 0,2-10 1 0,2 10-2 16,-2-10 1-16,0 11-5 0,0-11 3 0,0 10 0 15,0-10 3-15,3 12-5 0,-3-12 1 16,-3 11 4-16,3-11-2 0,0 15-2 0,0-15 4 16,-2 13-2-16,2-5-2 0,0-8 1 0,-3 14-3 15,1-6 3-15,2-8-1 0,-2 17 2 0,2-17 2 0,-1 15-3 16,0-7 0-16,1-8-1 0,-3 15-2 0,3-15 2 15,0 11 5-15,0-11-3 0,3 13 0 0,-3-13 1 16,0 9-5-16,0-9 2 0,0 10-2 0,0-10 2 16,0 0 3-16,0 11 0 0,0-11-2 0,0 0 1 15,0 12-1-15,0-12 1 0,0 0-2 0,0 9 3 16,0-9-1-16,0 11-2 0,0-11 5 0,-3 13-4 16,3-13-2-16,-2 8 5 0,2-8-2 0,0 10-2 15,0-10-2-15,-3 13 1 0,3-13 4 0,0 12 1 16,0-12-5-16,0 13 3 0,0-13-3 0,0 12 1 0,0-12 2 15,-3 11 0-15,3-11 0 0,0 13 1 16,0-13-4-16,0 12 5 0,0-12-5 0,0 11 1 16,0-11 3-16,-3 9-4 0,3-9-1 0,-2 10 5 15,2-10-3-15,0 0 3 0,2 12 1 0,-2-12-1 0,3 11-4 16,-3-11 2-16,0 9 2 0,0-9 1 16,0 0-7-16,0 13 5 0,0-13 2 0,0 11-5 15,0-11 1-15,0 13-2 0,0-13-1 0,0 9 5 0,0-9 2 16,-3 14-3-16,3-14 0 0,0 13-2 0,0-13 1 15,-3 12 1-15,3-4-2 0,0-8 4 0,-3 13-1 16,3-13-3-16,-2 13 2 0,2-5 2 16,0-8 0-16,-3 14-2 0,3-14 4 0,0 0-5 0,3 14 0 15,-3-14 0-15,-3 9 0 0,3-9 3 0,3 12-3 16,-3-12 4-16,0 7-3 0,0-7 2 0,2 11 1 16,-2-11-3-16,0 10-3 0,0-10 9 0,3 11-3 15,-3-11-4-15,1 11 1 0,-1-11-1 0,2 10 0 16,-2-10 1-16,3 15 0 0,0-9 1 0,-3 3-2 15,0-9-2-15,3 15 3 0,-1-8 3 0,-2 2-8 0,3 1 8 16,-1-1 2-16,0 2-6 0,0-3 8 16,1 2-9-16,-3-4 0 0,0-6 3 0,5 15-1 15,-5-6 5-15,0-9-5 0,4 15 0 0,-3-9 0 16,-1-6-1-16,1 15 2 0,2-9 0 0,-3-6 1 0,0 12 1 16,0-12-4-16,-3 14 2 0,3-14 1 15,-1 13 0-15,1-13-4 0,-1 13 0 0,1-13 1 16,0 12 2-16,0-12-1 0,-4 12 2 0,4-12-2 0,0 13 3 15,0-5-1-15,0-8 0 0,0 13-4 0,0-13 4 16,0 15-2-16,0-15 1 0,0 15 3 0,0-6-6 16,0-9 1-16,0 14 1 0,0-14-3 15,-3 15 1-15,3-15 5 0,0 13-1 0,0-13-2 0,0 12-3 16,0-12 0-16,-2 13 4 0,2-5-2 0,0-8 1 16,0 14-1-16,0-14 3 0,0 15-3 0,0-15 4 15,0 13-2-15,0-13 1 0,0 9-2 0,0-9 0 16,2 13 0-16,-2-13-3 0,0 12 1 0,0-12 4 15,3 12 1-15,-3-12-4 0,-3 12 2 0,3-12 1 16,3 12-3-16,-3-12 0 0,0 13 1 0,0-13-3 16,-3 11 8-16,3-11-4 0,-2 13-1 0,2-13 5 0,0 11-8 15,0-11 3-15,-5 14 0 0,3-7-1 16,2-7 4-16,-2 14 1 0,2-14-4 0,-3 13 1 16,3-13-4-16,-2 12 2 0,2-12 1 0,-3 10 3 15,3-10-3-15,0 14 1 0,-3-8-3 0,3-6 4 0,-3 10-3 16,3-10-1-16,-2 15 1 0,2-15 3 15,-4 12 0-15,4-12 0 0,-2 11-5 0,2-11 6 0,0 10-2 16,0-10 1-16,-5 10-2 0,5-10 0 0,-2 8-3 16,2-8 4-16,0 0-1 0,0 16 0 15,0-16-1-15,-4 8 4 0,4-8-4 0,-1 11 2 16,1-11 1-16,-2 11 1 0,2-11-1 0,0 13-2 0,0-13-2 16,0 14 3-16,0-14 1 0,-3 12 0 0,3-3-1 15,0-9-6-15,-3 15 4 0,1-7 3 16,-2 2 0-16,4 0-3 0,0-10 2 0,-3 17 0 0,3-4 3 15,-2-5-1-15,-1 3-5 0,1 3 4 0,-1-4-1 16,0 1 0-16,1-1-4 0,1 1 4 16,-5 2-2-16,6-7 4 0,-2 4-3 0,2-10 4 15,-5 20-5-15,5-14 4 0,0-6-4 0,0 16 2 0,0-16-1 16,0 11 2-16,0-11-6 0,0 12 7 0,0-12 0 16,1 14-4-16,-1-14-3 0,-1 13 4 0,1-13-1 15,0 14 0-15,0-14 1 0,0 12 1 0,0-12-1 16,1 14-1-16,-1-7 2 0,0-7 1 0,-1 14-3 15,1-14 1-15,0 15 0 0,0-6 1 0,-3 1-4 16,3-10 3-16,-1 17 0 0,1-8 1 0,-3 3-2 0,3-1 1 16,-2-1-1-16,2 2 0 0,0 0 3 0,0-12 1 15,-3 16-6-15,3-4 4 0,-3-5-2 16,3 6 3-16,-1-5-1 0,1-8-4 0,-1 18 5 0,-2-7 1 16,2 1-2-16,1-12-1 0,0 18 3 0,0-11-3 15,0 2 3-15,0-9-1 0,0 17-3 0,0-17 4 16,0 15-5-16,0-9 4 0,0-6-4 0,0 16 1 15,-3-7-2-15,3-9 6 0,-2 15-3 0,2-7 2 16,-3 2-2-16,-1-1 2 0,3 0-2 0,-3 0 0 16,4-9 0-16,0 16 0 0,-5-6-1 0,5 1 0 15,-4-3 0-15,0 6 1 0,0-4 3 0,2 2-5 16,-1-2 3-16,-1 1-1 0,1 1 3 0,1-3-1 16,0 3-5-16,2-3 2 0,-3 1-1 0,3 3 4 15,-4-1-6-15,-1 5 8 0,5-4-9 0,-1-2 4 16,1 1-2-16,-2 2 4 0,2-3-2 0,0 0-2 15,0 1-1-15,0-2 3 0,0 2-2 0,0 0 3 16,0-4 0-16,0-8 0 0,0 21 3 0,0-15-4 16,2 3 4-16,2 3 0 0,-2-3-2 0,2-1-4 0,-1 2 3 15,-1 1-2-15,3-5-1 0,-1 4 0 0,-1-1 0 16,2-1 3-16,-2 1 1 0,3 0-2 16,-3 1 1-16,-1-2 5 0,2 1-6 0,-1 1-1 0,2-1 0 15,-5-2 0-15,5 3 1 0,-5 1 4 0,1 2-1 16,-1-2-7-16,3 0 3 0,-3 1-1 0,0 0 2 15,1-2-1-15,-1-10 0 0,0 18-2 0,1-12 4 16,-1-6 1-16,0 15-3 0,0-15 0 0,0 14-3 16,0-14 1-16,-1 13 2 0,1-13 3 0,0 10-3 15,0-10 3-15,1 13-2 0,-1-13 1 0,3 10-4 16,-3-10 9-16,-4 13-6 0,4-13-1 0,0 12 7 16,0-12-5-16,-1 11 0 0,1-11 1 0,-3 10-3 15,3-10 5-15,-1 15-3 0,1-15-3 0,0 11 2 16,0-11 3-16,-3 15-7 0,3-15 6 0,0 10-2 15,0-10-1-15,0 12 4 0,0-12-5 0,-2 15 0 16,4-9 3-16,-2-6-3 0,0 15 2 0,0-15 0 16,0 15 1-16,0-15-1 0,0 11 1 0,0-3 1 15,0-8-7-15,0 15 4 0,0-15 4 0,-2 12-5 16,2-1 8-16,0-3-13 0,0-8 8 0,-3 17-2 16,3-17-2-16,0 11 1 0,-2-3 2 0,2-8 0 15,0 13 0-15,0-13-1 0,0 14 5 0,0-14-3 16,0 13 2-16,0-13 0 0,0 10 0 0,0-10-7 0,0 16-1 15,0-16 8-15,0 14-2 0,0-14-1 0,-2 12 2 16,2-12-4-16,0 11 9 0,0-11-7 0,-1 14 7 16,0-5-5-16,1-9 2 0,0 14-7 15,-3-7 4-15,3-7 1 0,-5 18 4 0,5-9-3 16,-4-1-1-16,4-8 8 0,-4 19-10 0,0-11 5 0,2 1-5 16,2-9 0-16,-3 14-3 0,-1-2-4 15,2-6 7-15,2-6 1 0,-5 18 0 0,2-12-6 0,3 3 5 16,0-9 11-16,-5 15-11 0,1-6-12 0,4-9 18 15,-3 12-1-15,3-2-5 0,-5-2 3 0,5-8 2 16,-4 16 0-16,4-8-6 0,0-8 1 0,-3 16 7 16,0-4-9-16,2-3 6 0,-2 0 1 0,0-3-6 15,3-6 1-15,-5 17 5 0,3-7-2 0,0 0-4 16,0-1-4-16,-1 2 7 0,3-11-2 0,-2 15 0 16,-1-5-1-16,1-4 3 0,-1 3-2 15,3-9-4-15,-4 15 4 0,4-8 8 0,0-7-13 0,-5 13 8 16,2-9 1-16,3-4-3 0,-4 16 0 0,3-8-1 15,1-8 1-15,-1 13 4 0,1-13-8 16,-3 15 1-16,1-6 7 0,-1-1-7 0,3-8 3 0,-2 18-1 16,0-11 0-16,2 5 1 0,0-12 2 0,0 16-5 15,-2-9 10-15,2-7-5 0,-2 16 0 0,2-16-4 16,2 16 1-16,-2-16-1 0,-2 14-2 0,2-7 8 16,0-7-3-16,2 15 1 0,-2-4-5 0,2-5-4 15,-2-6 9-15,0 16-2 0,2-8-1 0,-2 2 1 16,0-10-2-16,0 17 4 0,0-9-5 0,0-8 6 15,0 17-1-15,0-8-1 0,1-3 1 0,-1-6-7 16,0 18 7-16,1-12-1 0,-1-6 8 0,0 15-9 16,3-9 1-16,-3-6 0 0,2 15-3 0,-2-8 2 0,0-7 3 15,0 14-3-15,3-7-3 0,-3-7 5 0,1 12-2 16,-1-12 0-16,1 9-2 0,-1-9 4 0,2 8-2 16,-2-8-1-16,0 13 1 0,0-13 2 0,-2 12-2 15,2-2 0-15,0-10 0 0,-1 15 0 0,1-15-1 16,-1 13 4-16,1-13-3 0,0 15-2 0,1-7-4 15,-1-8 8-15,0 14-1 0,1-9 2 0,-1-5-7 16,2 14 4-16,0-5 1 0,-2-9-5 0,2 14-1 16,2-7 6-16,-4-7-7 0,0 14 2 0,2-6 6 15,-2-8-3-15,0 16-1 0,3-6 4 16,-3-10-2-16,0 15 3 0,1-5-9 0,-1-1 6 0,1-3-3 16,1 6 4-16,-2-12 4 0,2 15 0 0,-2-5-6 15,3-2-3-15,-3-8 6 0,0 14-1 0,0-6-3 16,0-8 6-16,0 17-3 0,0-10-5 0,0-7 3 15,0 18 9-15,0-12-11 0,0-6 1 0,0 15 6 16,0-9-2-16,0-6-7 0,2 15 2 0,-2-15 6 16,0 11-2-16,3-4-2 0,-3-7 4 0,0 14-4 15,0-14 3-15,2 14-5 0,0-7 6 0,-1 1-4 16,-1-8 13-16,1 14-12 0,-1-14-1 0,3 13-2 16,-1-7 4-16,-2-6 2 0,3 15-6 0,0-9 0 15,-3-6 2-15,1 11-7 0,2-3 11 0,-3-8 1 16,1 13-4-16,-1-13 1 0,1 10 6 0,0-1-11 15,-1-9-1-15,0 12 3 0,0-12 1 0,-1 15 1 0,1-15-2 16,1 10-17-16,-1-10 20 0,0 13-6 16,0-13 5-16,0 10 0 0,0-10-3 0,4 13 1 15,-4-13 2-15,0 11-4 0,0-11 2 0,0 10 7 16,0-10-1-16,0 0-3 0,0 11-3 0,0-11 3 16,0 0 4-16,0 16-7 0,0-16 6 0,0 8-3 15,0-8-5-15,0 0-5 0,-4 11 10 0,4-11-4 16,0 11 9-16,0-11-10 0,4 9 5 0,-4-9-4 15,0 9 9-15,0-9-5 0,0 13-1 0,0-13 1 0,0 10-5 16,0-10 7-16,0 0-3 0,0 13-4 0,0-13 4 16,-4 15 1-16,2-9 2 0,2-6-4 0,-1 15 3 15,-2-9-7-15,3-6 6 0,-1 11-5 16,1-11 9-16,0 14-3 0,0-14 0 0,-3 10-7 0,3-10 4 16,-3 11 6-16,3-11-7 0,0 11-1 0,0-11 6 15,-2 8-7-15,2-8 0 0,-3 11 0 0,3-11 8 16,0 12-1-16,0-12-6 0,-2 6 5 0,2-6 1 15,-2 10-3-15,2-10-6 0,0 0 3 0,0 14 5 16,0-14-1-16,-2 10 0 0,2-10-1 16,0 10 2-16,0-10-2 0,0 0 0 0,0 11-3 0,0-11-1 15,0 0 3-15,-3 12-8 0,3-12 11 16,0 0 2-16,3 15-1 0,-3-15 0 0,-5 9 0 0,5-9-3 16,-3 9 2-16,3-9 3 0,-2 12-3 0,2-12-3 15,0 14 4-15,-3-7-3 0,3-7 5 0,-1 12 0 16,-2-3-3-16,3-9 0 0,-2 10 3 0,2-10-2 15,-3 15-4-15,3-15 4 0,0 10-2 0,0-10-1 16,-1 14 2-16,1-14-3 0,0 9 1 0,0-9 2 16,-2 12 5-16,2-12-6 0,0 0-2 0,-2 13 4 15,2-13 4-15,2 12-7 0,-2-12-3 0,0 9 6 16,0-9-7-16,0 0 3 0,0 12 2 0,0-12 3 16,0 0-1-16,-4 15-2 0,4-15-3 0,2 9 5 15,-2-9-4-15,-3 11 1 0,3-11 0 0,-1 10 2 16,1-10 2-16,-3 11-3 0,3-11-1 0,-5 10 0 15,5-10 0-15,-1 9 0 0,1-9 4 0,-3 9-5 0,3-9 1 16,0 0 1-16,0 12 1 0,0-12-15 16,-2 9 11-16,2-9 3 0,0 0-4 15,-3 11 3-15,3-11-1 0,0 0 1 0,0 0 0 0,-2 11 9 16,2-11-6-16,-3 12 1 0,3-12-2 0,-4 9 3 0,4-9-3 16,-3 8 2-16,3-8-4 0,0 0 11 15,-2 13-16-15,2-13 5 0,0 0 0 0,0 0-3 16,0 8 6-16,0-8-4 0,0 0 5 0,0 0-2 15,0 14-1-15,0-14 2 0,0 0-4 0,-3 8 8 0,3-8-5 16,0 0-2-16,0 0 2 0,0 0 0 0,0 0-1 16,2 13 0-16,-2-13 3 0,0 0 2 0,0 0-4 15,0 0-2-15,3 8-4 0,-3-8 9 0,0 0 0 16,0 0-1-16,0 0 1 0,0 15 2 0,2-9-4 16,-2-6 3-16,0 0-2 0,0 0-2 0,0 12 2 15,0-12-1-15,0 0 8 0,1 9-6 0,-1-9 0 16,0 0 2-16,0 0-4 0,4 11 2 0,-4-11-5 15,0 0 6-15,0 0 0 0,0 10-3 0,0-10 0 16,0 0 3-16,0 0 3 0,0 12-5 0,0-12-2 16,0 0-1-16,0 0 1 0,-4 10 0 0,4-10-1 15,0 0 2-15,-1 11 1 0,1-11 1 0,0 0 0 16,-2 10 0-16,2-10 4 0,0 0 7 0,0 0-4 16,0 0 5-16,0 0-5 0,-2 12 7 0,2-12-9 15,0 0-5-15,0 0 4 0,-1 9-1 0,1-9 0 16,0 0-1-16,0 0 1 0,3 10-1 0,-3-10 2 15,0 0-3-15,0 0 0 0,0 0 2 0,0 0 0 16,0 0-5-16,0 0 2 0,-2 11 2 0,2-11-3 16,0 0-1-16,0 0 2 0,0 0-2 0,0 0-3 15,4 9-2-15,-4-9-13 0,0 0-29 0,0 0-32 16,0 0-51-16,0 0-196 0,0 0-347 0,0 0 153 16</inkml:trace>
  </inkml:traceGroup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1:12.86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8B271C1-34C6-4C79-9990-B9AC838D6289}" emma:medium="tactile" emma:mode="ink">
          <msink:context xmlns:msink="http://schemas.microsoft.com/ink/2010/main" type="writingRegion" rotatedBoundingBox="6608,11182 6502,17882 4268,17847 4374,11147"/>
        </emma:interpretation>
      </emma:emma>
    </inkml:annotationXML>
    <inkml:traceGroup>
      <inkml:annotationXML>
        <emma:emma xmlns:emma="http://www.w3.org/2003/04/emma" version="1.0">
          <emma:interpretation id="{A4BBC374-C22B-448B-994A-5AF93AB5D6EB}" emma:medium="tactile" emma:mode="ink">
            <msink:context xmlns:msink="http://schemas.microsoft.com/ink/2010/main" type="paragraph" rotatedBoundingBox="6608,11182 6502,17882 4268,17847 4374,1114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5DE2356-0181-4613-807F-F8E1F28920C5}" emma:medium="tactile" emma:mode="ink">
              <msink:context xmlns:msink="http://schemas.microsoft.com/ink/2010/main" type="line" rotatedBoundingBox="6608,11182 6502,17882 5734,17870 5840,11170"/>
            </emma:interpretation>
          </emma:emma>
        </inkml:annotationXML>
        <inkml:traceGroup>
          <inkml:annotationXML>
            <emma:emma xmlns:emma="http://www.w3.org/2003/04/emma" version="1.0">
              <emma:interpretation id="{AAA21AF0-030F-424E-BFBC-493D7AD847C3}" emma:medium="tactile" emma:mode="ink">
                <msink:context xmlns:msink="http://schemas.microsoft.com/ink/2010/main" type="inkWord" rotatedBoundingBox="5901,11175 6383,11176 6382,11512 5900,11511"/>
              </emma:interpretation>
            </emma:emma>
          </inkml:annotationXML>
          <inkml:trace contextRef="#ctx0" brushRef="#br0">3954 9949 106 0,'0'0'131'0,"0"0"-9"0,0 0-5 0,0 0-15 16,0 0-6-16,0 0-10 0,0 0-5 0,0 0-12 16,0 0 16-16,0 0-3 0,5-14-7 15,-5 14 3-15,0 0-10 0,0 0 3 0,0 0-2 0,0 0-1 16,0 0-5-16,0 0-1 0,0 0-4 0,0 0-2 16,0 0 1-16,0 0-1 0,0 0-2 0,0 0-1 15,0 0-2-15,0 0-1 0,0 0-2 0,0 0-1 16,0 0-5-16,0 0 1 0,0 0-3 0,0 0 0 15,0 0-2-15,0 0-5 0,0 0-3 0,0 0 1 16,0 0-7-16,0 0 3 0,0 0 4 0,0 0-5 16,0 0 0-16,0 0-1 0,0 0-5 0,0 0 1 15,0 0-3-15,-26 11 0 0,26-11-2 0,0 0 1 16,-8 7-4-16,8-7 3 0,-4 8-1 0,4-8 1 0,-5 6-5 16,5-6 3-16,-6 7 0 0,6-7-1 15,-3 9 0-15,3-9-2 0,0 0 0 0,-2 12 3 16,2-12-1-16,0 0 1 0,-4 10-1 0,4-10-2 0,-2 6 2 15,2-6-6-15,0 0 4 0,-3 11-1 0,3-11 0 16,0 0 5-16,0 0-3 0,-2 10 0 0,2-10 1 16,-5 9 1-16,5-9-4 0,0 0 2 0,-4 9 1 15,4-9 0-15,0 0-4 0,0 0 3 0,0 12-1 16,0-12-1-16,0 0-1 0,0 9 4 0,0-9-3 16,0 0 1-16,3 12-1 0,-3-12 1 0,0 0-5 15,0 0 2-15,1 12 0 0,-1-12 0 0,1 9 0 16,-1-9-1-16,0 0 1 0,4 7 0 0,-4-7 1 15,0 0-1-15,4 11 0 0,-4-11-2 0,0 0 1 0,4 11-2 16,-4-11 3-16,3 6 3 0,-3-6-3 16,5 7 1-16,-5-7 2 0,6 4-2 0,-6-4-3 15,5 6 2-15,-5-6 1 0,0 0-3 0,4 6 2 16,-4-6 1-16,0 0-4 0,8 6 3 0,-8-6-2 0,4 6 2 16,-4-6 3-16,5 6-3 0,-5-6 1 0,9 3-2 15,-9-3 4-15,8 5-1 0,-8-5-3 16,9 4 3-16,-9-4 1 0,0 0-5 0,12 4-1 0,-12-4 2 15,7 5 1-15,-7-5-4 0,11 2 4 0,-11-2 2 16,11 5-3-16,-11-5 0 0,11 2-3 0,-11-2 0 16,11 3 3-16,-3-2-2 0,-8-1 6 0,13 0-6 15,-13 0-2-15,14 0 0 0,-6 2 4 0,-8-2-5 16,11 0 4-16,-11 0-1 0,15-2 3 0,-15 2-4 16,11 0-3-16,-11 0 4 0,0 0-3 0,14 0-2 15,-14 0 2-15,12-1 3 0,-12 1-1 0,0 0-3 16,12-3 4-16,-12 3-2 0,9-2-3 0,-9 2 3 15,7-4 0-15,-7 4 0 0,0 0 2 0,16-3-2 0,-16 3-1 16,6-3 0-16,-6 3 2 0,0 0 2 16,11-5 1-16,-11 5 0 0,0 0-1 0,9-5 3 15,-9 5-1-15,9-6-2 0,-9 6-6 0,5-7 9 16,-5 7-5-16,6-4 5 0,-6 4-1 0,8-6-5 16,-8 6-2-16,8-5 1 0,-8 5 5 0,9-8-5 15,-9 8 0-15,6-9-2 0,-6 9 6 0,8-6-4 16,-8 6-1-16,7-8 3 0,-7 8-2 0,5-7-1 0,-5 7 3 15,6-6-1-15,-6 6 0 0,7-10 1 0,-7 10 1 16,5-6-1-16,-5 6-1 0,0 0 3 0,2-11-3 16,-2 11 1-16,0 0 2 0,4-10-2 0,-4 10 1 15,4-8 3-15,-4 8-6 0,0 0-3 0,3-9 4 16,-3 9 1-16,0 0-2 0,1-10 2 0,-1 10-2 16,4-8 0-16,-4 8 3 0,0 0 0 0,0 0-3 15,0 0-1-15,-1-13 3 0,1 13-1 0,0 0-2 16,0 0 0-16,-4-10 0 0,4 10 1 15,0 0 0-15,0 0 1 0,-1-11 2 0,1 11-3 0,-2-11 1 16,2 11 1-16,0 0 2 0,-4-13-9 0,4 13 8 16,-1-8-3-16,1 8 0 0,0 0-2 0,0 0 2 15,-6-10 2-15,6 10 1 0,0 0-1 0,-4-12-5 16,4 12 5-16,-5-7-2 0,5 7-1 0,-6-5 1 16,6 5-1-16,-6-9-1 0,6 9 1 0,-7-6-1 15,7 6 2-15,0 0 0 0,-5-12-4 0,5 12 3 16,0 0-2-16,-6-4 2 0,6 4 0 0,0 0-3 0,0 0 0 15,0 0 8-15,-10-5-6 0,10 5 0 0,0 0 2 16,0 0-4-16,-8-6 4 0,8 6-2 16,0 0 1-16,-9-6 1 0,9 6-3 0,0 0 3 0,-8-5-5 15,8 5 2-15,0 0 0 0,0 0 3 0,-14-1-3 16,14 1-1-16,0 0 8 0,0 0-6 0,-14-3 1 16,14 3 0-16,0 0-1 0,-11-4-2 0,11 4-1 15,0 0 3-15,-11 0 0 0,11 0-1 0,0 0-1 16,0 0-1-16,-17 0 3 0,17 0 0 0,-10 0 3 15,10 0-3-15,0 0 0 0,0 0-1 0,-16-3 0 16,16 3 0-16,0 0 1 0,-13 1 0 0,13-1 3 16,0 0-5-16,-14 2-2 0,14-2 8 0,0 0-7 15,-12 4 2-15,12-4 2 0,0 0 1 0,-11 3-5 16,11-3-1-16,-9 2 2 0,9-2 2 0,0 0 0 16,-9 4-2-16,9-4 1 0,0 0 8 0,-12 0-9 0,12 0 4 15,-9 3-3-15,9-3-1 0,0 0 1 16,-12 5-1-16,12-5 2 0,-10 1 0 0,10-1 1 0,-8 3-2 15,8-3 1-15,0 0-2 0,0 0 3 0,-13 3-2 16,13-3 9-16,-7 3-8 0,7-3 2 0,0 0-2 16,-9 6 1-16,9-6-4 0,-7 3 0 0,7-3 4 15,-8 7 3-15,8-7-3 0,0 0 0 0,-7 5-5 16,7-5-1-16,-9 3 7 0,9-3 0 0,-8 6-1 16,8-6 2-16,-8 9-4 0,8-9-12 0,-10 8-12 15,5-4-18-15,5-4-22 0,-13 9-21 0,6-5-32 16,-2 1-26-16,-1 2-28 0,1 2-48 0,0-3-56 15,-2-1-196-15,2 0-510 0,0-3 226 0</inkml:trace>
        </inkml:traceGroup>
        <inkml:traceGroup>
          <inkml:annotationXML>
            <emma:emma xmlns:emma="http://www.w3.org/2003/04/emma" version="1.0">
              <emma:interpretation id="{15BB1287-7641-46FD-9BE0-ED44E4467539}" emma:medium="tactile" emma:mode="ink">
                <msink:context xmlns:msink="http://schemas.microsoft.com/ink/2010/main" type="inkWord" rotatedBoundingBox="6195,11976 6187,12484 5980,12480 5988,11972"/>
              </emma:interpretation>
            </emma:emma>
          </inkml:annotationXML>
          <inkml:trace contextRef="#ctx0" brushRef="#br0" timeOffset="2148.3197">3916 10871 161 0,'0'0'187'16,"0"0"-15"-16,0 0-7 0,0 0-12 0,0 0-9 15,0 0-11-15,0 0-7 0,0 0-7 0,0 0-12 16,0 0-9-16,0 0-9 0,30-6-8 0,-30 6-5 16,0 0-9-16,6-11-4 0,-6 11-8 0,9-6-5 15,-9 6 0-15,8-8-8 0,-8 8 1 0,11-6-5 16,-6 1-2-16,-5 5-2 0,11-6-1 0,-7 1-3 15,-4 5-6-15,13-10 4 0,-9 7-5 0,4-2 1 16,-8 5-2-16,11-10-3 0,-8 5 1 0,-3 5 0 16,10-6-1-16,-10 6 2 0,7-9 0 0,-2 4-1 15,-5 5 0-15,6-7 1 0,-6 7-1 0,5-8 6 0,-5 8-4 16,6-7 0-16,-6 7 3 0,5-7-3 0,-5 7-1 16,5-6-4-16,-5 6 2 0,4-8 1 15,-4 8-2-15,0 0 1 0,5-10-1 0,-5 10 1 0,0 0 2 16,4-9 1-16,-4 9-3 0,0 0 1 0,0 0-1 15,2-9 2-15,-2 9 2 0,0 0-4 0,0 0 3 16,4-7 0-16,-4 7 1 0,0 0-2 0,0 0 4 16,0 0-3-16,0 0-1 0,7-7-10 0,-7 7-1 15,0 0 0-15,0 0-4 0,0 0 3 0,0 0-5 16,0 0 0-16,0 0 0 0,0 0 0 0,0 0 2 16,0 0-3-16,0 0 2 0,0 0-7 0,0 0 6 15,0 0-2-15,0 0 1 0,0 0-3 0,0 0 1 16,0 0 0-16,-11 28 1 0,11-28 0 0,0 0 4 15,-1 9-4-15,1-9 1 0,0 0 2 0,0 16 2 16,0-16-5-16,-2 8 1 0,2-8 2 0,-3 13 1 16,3-13-2-16,-3 10 1 0,3-10 0 0,0 12 4 15,0-12 0-15,2 10-3 0,-2-10 1 0,0 14 3 0,0-6 2 16,0-8-3-16,1 15 2 0,-1-15 0 0,0 16-2 16,3-8 3-16,-3-8-1 0,0 16-1 15,1-10 6-15,-1-6-6 0,0 15-3 0,1-6 3 0,0 1-1 16,-1-10 0-16,3 16-1 0,-6-8-1 0,3-8 5 15,3 15 2-15,-3-4-4 0,0-11 1 0,-3 19-3 16,6-14 1-16,-3-5 0 0,0 16 0 0,0-16-2 16,0 16 2-16,0-16 1 0,-3 13 1 0,3-13-1 15,-1 13-1-15,2-7 1 0,-1-6-5 0,-1 12 0 16,1-12 4-16,1 9-2 0,-1-9 3 0,0 13 1 16,0-13 0-16,3 11-5 0,-3-11-3 0,0 12 6 15,0-12 2-15,0 10-3 0,0-10-2 0,1 9 4 16,-1-9-7-16,0 0 4 0,0 12 5 0,0-12-6 15,2 10 0-15,-2-10 1 0,0 0 1 0,2 10 0 16,-2-10-3-16,0 0 2 0,3 10 1 0,-3-10-3 0,0 0 1 16,1 9 5-16,-1-9-8 0,0 0 4 15,0 0-1-15,0 12 3 0,0-12-4 0,0 0 3 0,0 0 2 16,0 0 3-16,0 0-3 0,0 0-2 16,3 8-2-16,-3-8 7 0,0 0-7 0,0 0-1 15,0 0 2-15,0 0 1 0,0 0-1 0,0 0 8 0,0 0-9 16,0 0-3-16,0 0 4 0,0 0 2 0,0 0-5 15,0 0-13-15,0 0-22 0,0 0-31 0,0 0-48 16,0 0-68-16,0 0-80 0,0 0-325 0,0 0-629 16,0 0 279-16</inkml:trace>
        </inkml:traceGroup>
        <inkml:traceGroup>
          <inkml:annotationXML>
            <emma:emma xmlns:emma="http://www.w3.org/2003/04/emma" version="1.0">
              <emma:interpretation id="{F8D84A8F-44EA-4F22-BED5-03A14DDE29F5}" emma:medium="tactile" emma:mode="ink">
                <msink:context xmlns:msink="http://schemas.microsoft.com/ink/2010/main" type="inkWord" rotatedBoundingBox="6418,13007 6409,13534 5974,13528 5982,13000"/>
              </emma:interpretation>
            </emma:emma>
          </inkml:annotationXML>
          <inkml:trace contextRef="#ctx0" brushRef="#br0" timeOffset="4018.2144">3968 11832 70 0,'0'0'183'0,"0"0"-16"0,0 0-10 0,0 0-6 16,0 0-10-16,0 0-8 0,0 0-7 0,0 0-13 16,0 0-6-16,0 0-11 0,0 0-2 0,0 0-8 15,0 0-7-15,0 0-3 0,0 0-8 0,0 0-10 16,0 0-1-16,0 0-7 0,0 0-4 0,12-27-4 16,-12 27-1-16,5-9-7 0,-5 9-3 0,6-6 0 15,-6 6 2-15,7-9-6 0,-7 9-1 0,10-6-1 16,-10 6-3-16,12-6 1 0,-7 3-1 0,1 0-3 15,-6 3 0-15,12-7 0 0,-4 5 3 0,1-2-5 16,-9 4 2-16,14-6-1 0,-8 5-1 0,3-4 2 16,-9 5-2-16,14-2 5 0,-4-4-1 0,-4 3 2 15,0-1 0-15,-6 4-1 0,19-2-2 0,-12-1-1 16,-7 3 3-16,9-2-4 0,-9 2 1 0,0 0 0 0,14-4 0 16,-14 4-2-16,8-3-2 0,-8 3 2 0,0 0-5 15,0 0 4-15,0 0-3 0,16 0-2 16,-16 0 2-16,0 0-2 0,0 0 0 0,0 0 3 0,9 2-5 15,-9-2 2-15,0 0-4 0,10 6 4 0,-10-6-2 16,5 6-2-16,-5-6 5 0,0 0-4 0,0 0 0 16,-1 13-2-16,1-13-1 0,0 0 1 15,0 0 2-15,-3 18 1 0,3-18 2 0,0 12-3 0,0-12 2 16,-1 12 0-16,-1-3 1 0,-4-3 0 0,1 3 1 16,-1 0 2-16,2-3-3 0,-3 5 5 0,1-3-1 15,-1 2 2-15,-2 1-1 0,4-5 0 0,0 3 1 16,-3 1-1-16,2-3-2 0,-1 3 4 15,-2-1-2-15,3 0 1 0,-2 0-3 0,-1 2 0 0,1-1 6 16,2-4-10-16,1 5 0 0,-2 0 2 0,2 1-5 16,-4-1 7-16,3-3-5 0,-1 2-1 0,-2 0-1 15,3 2 0-15,-2-2 2 0,3 2 1 0,0-3-3 16,0 2 6-16,-2-1 1 0,2 1-4 0,-2 1-1 0,2-6 1 16,0 3-2-16,-1 1 2 0,0-2 0 15,1 1 1-15,1-3-3 0,-1 0-1 0,0 1 3 16,5-7-1-16,-9 12-3 0,4-6 3 0,2 0 1 0,3-6-6 15,-6 9 3-15,6-9 2 0,-5 6 3 0,5-6-1 16,0 0 0-16,-7 9-3 16,7-9-3-16,0 0 4 0,-5 6-3 0,5-6 2 0,0 0 1 0,0 0-2 15,0 0 2-15,0 0-2 0,0 0-1 0,-6 4 2 16,6-4 4-16,0 0-4 0,0 0 5 0,0 0-4 16,0 0-1-16,0 0-1 0,0 0-2 0,0 0 1 15,16-19-1-15,-16 19 2 0,9-9-5 0,0 3 2 16,-2 1-1-16,1 0-3 0,3-1 4 0,-2 1-1 15,2 0 2-15,-4 1-5 0,5-2 2 0,-3 3 1 16,-9 3-5-16,12-6 3 0,-8 3-2 0,-4 3-2 16,11-4 1-16,-11 4-2 0,9-3 0 0,-9 3 3 15,0 0 0-15,12 0-2 0,-12 0 4 0,0 0-1 16,0 0-1-16,11 4-1 0,-11-4-2 0,8 3-1 0,-8-3 4 16,9 6 4-16,-9-6-8 0,7 6 5 0,-2-1-2 15,-5-5 1-15,10 5 2 0,-3 0-1 16,-1-2 3-16,-6-3-4 0,13 6 3 0,-6-3-1 0,2-2-3 15,-3 4 3-15,-6-5 2 0,17 4-2 0,-9-4-1 16,-8 0 3-16,16 2-1 0,-5 0 2 0,-11-2 0 16,16-2 3-16,-5-1-2 0,-2 1 1 0,-9 2 1 15,15-3 4-15,-4 2-8 0,-11 1 3 0,16-4 6 16,-10 2-8-16,-6 2 4 0,11-6-4 0,-11 6 3 16,9-5-1-16,-9 5-1 0,7-5 0 0,-7 5-3 15,7-5-1-15,-7 5 4 0,0 0 0 0,7-4-16 16,-7 4-18-16,0 0-19 0,0 0-25 0,0 0-31 15,6-5-37-15,-6 5-23 0,0 0-29 0,0 0-27 16,0 0-72-16,0 0-169 0,0 0-499 0,0 0 221 0</inkml:trace>
        </inkml:traceGroup>
        <inkml:traceGroup>
          <inkml:annotationXML>
            <emma:emma xmlns:emma="http://www.w3.org/2003/04/emma" version="1.0">
              <emma:interpretation id="{D20B2DAE-FBB4-4CD7-B953-F0268A1EF6FB}" emma:medium="tactile" emma:mode="ink">
                <msink:context xmlns:msink="http://schemas.microsoft.com/ink/2010/main" type="inkWord" rotatedBoundingBox="6238,14185 6306,14728 6196,14742 6128,14199"/>
              </emma:interpretation>
            </emma:emma>
          </inkml:annotationXML>
          <inkml:trace contextRef="#ctx0" brushRef="#br0" timeOffset="11046.3284">4165 13375 19 0,'0'0'186'0,"9"-5"-8"0,-9 5-4 16,0 0-11-16,0 0-10 0,0 0-4 15,0 0-6-15,3-8-5 0,-3 8-5 0,0 0-12 0,0 0-9 16,0 0-10-16,0 0-8 0,0 0-10 0,0 0-11 15,0 0-9-15,0 0-3 0,0 0-8 0,0 0-4 16,0 0-5-16,0 0-7 0,0 0-5 0,0 0-2 16,0 0-2-16,0 0 1 0,0 0-6 0,0 0-1 15,0 0-3-15,0 0-1 0,0 0-1 0,-10 26-1 16,10-26-1-16,0 0-4 0,0 0 3 0,0 0 0 16,-2 9 0-16,2-9 0 0,0 0 1 0,0 0 3 15,0 0-1-15,12 4-2 0,-12-4-1 0,0 0 1 16,12 0-3-16,-12 0 3 0,0 0 5 0,0 0 2 15,0 0 4-15,0 0 3 0,18-7 2 0,-18 7 3 16,0 0 1-16,8-8 1 0,-8 8-5 0,0 0-1 0,0 0 2 16,6-5 3-16,-6 5-3 0,0 0 0 0,3-8-4 15,-3 8-3-15,0 0 2 0,0 0-5 16,0 0-4-16,0 0-2 0,0 0-2 0,-17-8-1 16,17 8 2-16,0 0-4 0,0 0-4 0,0 0 4 15,0 0-4-15,-13 0 2 0,13 0-3 0,0 0-4 0,0 0 1 16,-13 6 3-16,13-6-3 0,-7 6 1 0,7-6-2 15,-7 9 3-15,7-9 0 0,-4 5-1 0,4-5-2 16,-8 7-12-16,8-7-21 0,-4 11-23 0,4-11-31 16,0 10-32-16,0-10-39 0,-5 11-38 0,1-5-71 15,4-6-160-15,-6 9-459 0,6-9 204 0</inkml:trace>
          <inkml:trace contextRef="#ctx0" brushRef="#br0" timeOffset="10248.118">4144 12922 19 0,'0'0'183'0,"0"0"-8"0,0 0-18 15,0 0-3-15,0 0-9 0,0 0-10 0,0 0-8 16,0 0-11-16,0 0-5 0,0 0-3 0,0 0-15 16,0 0-6-16,0 0-5 0,0 0-5 0,0 0-5 15,0 0-7-15,0 0-12 0,0 0-2 0,-12-24-4 16,12 24-7-16,0 0-5 0,0 0-4 16,0 0-1-16,-12-2-2 0,12 2-5 0,0 0-6 0,0 0 4 15,-13 9-1-15,13-9-5 0,-10 7 0 0,5-3-1 16,5-4-1-16,-7 8 0 0,7-8 2 0,-5 9-5 15,5-9-3-15,-6 10 2 0,6-10 2 0,-5 9-1 16,5-9-3-16,0 0 1 0,-2 10-2 0,2-10-3 16,0 0 4-16,0 0 2 0,2 10-3 0,-2-10 3 0,0 0-1 15,0 0-1-15,11 6 3 0,-11-6 0 0,11 1 0 16,-11-1-1-16,0 0 1 0,16-1 2 0,-16 1 1 16,8-7-2-16,-8 7 2 0,13-2-2 0,-13 2-3 15,9-9 2-15,-2 7 2 0,-7 2 1 0,9-7 3 16,-9 7-2-16,7-8 1 0,-7 8 1 0,7-8 3 15,-7 8 1-15,4-5 3 0,-4 5-2 0,0 0-3 16,0 0 3-16,3-8-3 0,-3 8 0 0,0 0-2 16,0 0-4-16,0 0-4 0,0 0 1 0,0 0 2 15,0 0-6-15,0 0 3 0,0 0-4 0,0 0 1 16,0 0-1-16,-21-4 1 0,21 4-2 0,0 0 2 16,0 0 0-16,-12 11-3 0,12-11 3 0,0 0-2 15,-7 9 1-15,7-9 0 0,-5 10-2 0,1-6-19 0,4-4-30 16,-5 8-39-16,0-3-42 0,5-5-54 15,-6 10-241-15,6-10-457 0,-7 9 202 0</inkml:trace>
        </inkml:traceGroup>
        <inkml:traceGroup>
          <inkml:annotationXML>
            <emma:emma xmlns:emma="http://www.w3.org/2003/04/emma" version="1.0">
              <emma:interpretation id="{D4745F04-3064-41A7-81C0-F1287A4D718C}" emma:medium="tactile" emma:mode="ink">
                <msink:context xmlns:msink="http://schemas.microsoft.com/ink/2010/main" type="inkWord" rotatedBoundingBox="6344,15143 6343,15205 6223,15203 6224,15141"/>
              </emma:interpretation>
            </emma:emma>
          </inkml:annotationXML>
          <inkml:trace contextRef="#ctx0" brushRef="#br0" timeOffset="11900.1832">4155 13903 53 0,'12'-10'225'0,"-12"10"-11"0,0 0-10 16,0 0-11-16,0 0-12 0,0 0-3 0,0 0-15 16,4-9-9-16,-4 9-13 0,0 0-10 0,0 0-15 15,0 0-12-15,0 0-11 0,0 0-11 0,0 0-8 16,0 0-10-16,0 0-3 0,0 0-9 0,0 0-4 0,0 0-6 16,0 0-5-16,0 0-1 0,0 0 0 15,0 0-10-15,0 0 0 0,0 0-4 0,0 0-1 16,10 16 0-16,-10-16 0 0,0 0-2 0,0 0 0 0,3 6 1 15,-3-6 3-15,0 0 1 0,0 0 2 0,0 0 2 16,10 2-2-16,-10-2-3 0,11 0 1 0,-11 0-5 16,0 0 1-16,17-5 1 0,-17 5-2 0,11-1-2 15,-11 1 0-15,13-6 3 0,-8 3 2 0,-5 3-1 16,6-4 4-16,-6 4-4 0,7-8 4 16,-7 8-2-16,6-6 2 0,-6 6 0 0,5-9-2 0,-5 9 5 15,0 0-7-15,0 0 1 0,-1-12-2 0,1 12-4 16,0 0-2-16,0 0-3 0,0 0 4 0,0 0-5 15,0 0-1-15,-13-7-2 0,13 7-2 0,0 0 1 16,-15 3 0-16,15-3-2 0,0 0 1 0,-19 4 6 16,19-4-7-16,-10 4-1 0,10-4 1 0,-10 7-2 15,10-7 0-15,-8 1 0 0,8-1-1 0,0 0 0 16,-8 9-1-16,8-9-1 0,0 0 0 0,-4 6 3 16,4-6 2-16,0 0-2 0,0 0 3 0,-6 6-4 15,6-6 4-15,0 0 4 0,0 0-4 0,0 0-2 16,0 0 2-16,0 0-2 0,0 0 0 0,0 0-4 0,0 0-23 15,0 0-24-15,0 0-35 0,8 15-36 0,-8-15-46 16,0 0-47-16,0 0-90 0,0 0-151 0,0 0-490 16,0 0 217-16</inkml:trace>
        </inkml:traceGroup>
        <inkml:traceGroup>
          <inkml:annotationXML>
            <emma:emma xmlns:emma="http://www.w3.org/2003/04/emma" version="1.0">
              <emma:interpretation id="{3743AD86-2548-46E0-A13E-297A1C1B84EC}" emma:medium="tactile" emma:mode="ink">
                <msink:context xmlns:msink="http://schemas.microsoft.com/ink/2010/main" type="inkWord" rotatedBoundingBox="6510,17389 6502,17882 5734,17870 5742,17377"/>
              </emma:interpretation>
            </emma:emma>
          </inkml:annotationXML>
          <inkml:trace contextRef="#ctx0" brushRef="#br0" timeOffset="15265.0681">4226 16190 39 0,'0'0'133'0,"0"0"-12"0,0 0-6 0,-4-15-7 16,4 15-5-16,0 0-3 0,0 0-11 0,0 0-6 15,0 0-6-15,0 0 5 0,0 0-11 0,0 0-1 16,-4-15-12-16,4 15 2 0,0 0-2 0,0 0-2 0,-3-7-3 16,3 7-1-16,0 0-2 0,0 0-1 0,0 0 3 15,0 0-2-15,-10-9-1 0,10 9 0 0,0 0 0 16,0 0-3-16,0 0-3 0,-5-4-1 16,5 4-4-16,0 0 1 0,0 0-3 0,0 0-2 0,0 0-3 15,-5-8-5-15,5 8-5 0,0 0-1 0,0 0-5 16,0 0 7-16,0 0 2 0,0 0-9 0,0 0-1 15,-2-9 1-15,2 9-2 0,0 0-3 0,-9-4-5 16,9 4 2-16,0 0 3 0,-12-1-4 16,12 1-1-16,-9-4-1 0,9 4 0 0,0 0 1 0,-16-3 1 15,11-3-1-15,5 6-4 0,0 0 7 0,-14 0 2 16,14 0-3-16,-10-3 2 0,10 3 3 0,0 0 0 16,-11-3 0-16,11 3 1 0,0 0-2 15,0 0 2-15,-10-5-3 0,10 5 1 0,0 0-3 0,0 0 3 16,-12-2-4-16,12 2 0 0,0 0-1 0,-11-1 2 15,11 1-3-15,0 0 1 0,-20-1-5 0,20 1 1 16,-11 0 2-16,11 0 5 0,-16 0-5 16,16 0 1-16,-13 0 13 0,13 0 1 0,-15 0 2 0,15 0-2 15,-14 0-4-15,14 0 1 0,-12-3-3 0,12 3 0 16,-14-1-1-16,14 1-2 0,0 0 1 0,-14 1-3 16,14-1 3-16,0 0-3 0,-12 0 0 0,12 0 5 15,0 0-5-15,-14 0-4 0,14 0 1 0,0 0-1 16,-8 5-1-16,8-5 3 0,0 0-4 0,-10 4 4 15,10-4-4-15,-7 3 1 0,7-3 0 0,-9 5 1 16,9-5 0-16,-11 4-2 0,11-4 6 0,-9 5-2 16,9-5-1-16,-12 4 4 0,7-1-4 0,5-3 1 15,-14 3-1-15,14-3-2 0,-12 4 0 0,12-4 5 16,-9 5-5-16,9-5 1 0,-9 6-2 0,9-6 2 16,-9 6-3-16,9-6 4 0,-8 6-4 0,8-6 3 15,-9 7 1-15,5-4-2 0,4-3 1 0,-10 7-1 16,10-7-2-16,-8 6 3 0,8-6 0 0,-9 7-1 15,9-7 0-15,-6 6-1 0,6-6-1 0,-8 7 0 16,8-7 1-16,-9 6-2 0,9-6 2 0,-5 6-1 16,5-6 1-16,-4 8-2 0,4-8 4 0,-8 9-3 15,8-9-1-15,-8 8 3 0,8-8 1 0,-4 7 0 16,4-7-3-16,-6 7 2 0,6-7-2 0,-3 9 1 16,3-9 2-16,-3 6-2 0,3-6 2 0,0 0-3 15,-3 12 1-15,3-12-1 0,0 0 3 0,-3 12 0 16,3-12-3-16,0 0 1 0,-2 8 2 0,2-8 3 0,-4 8-7 15,4-8 3-15,0 0 1 0,-1 11 0 0,1-11 1 16,0 0-3-16,0 0 1 0,0 12 1 16,0-12-1-16,0 0 2 0,1 9 2 0,-1-9-4 15,0 0 2-15,4 10 1 0,-4-10-3 0,2 9 2 16,-2-9-2-16,3 8 0 0,-3-8 0 0,3 7 0 0,-3-7 0 16,0 0 3-16,5 10 0 0,-5-10-4 15,5 6 1-15,-5-6-1 0,2 6 1 0,-2-6 2 0,6 11-2 16,-6-11-1-16,5 6 1 0,-5-6-3 15,4 6 4-15,-4-6 1 0,5 9-2 0,-5-9-2 0,2 9-1 16,-2-9 3-16,7 3-1 0,-7-3 3 16,5 9-3-16,-5-9 2 0,9 4 0 0,-9-4 2 0,8 5 2 15,-8-5-3-15,5 8-2 0,-5-8 5 16,8 8 0-16,-3-5-5 0,-5-3 4 0,9 6-3 16,-9-6 0-16,9 6 4 0,-4 0-5 0,-5-6-1 0,9 3 7 15,-4 2-4-15,-5-5-2 0,8 5 2 0,-8-5-1 16,7 5 1-16,-7-5 3 0,10 3-2 15,-10-3 2-15,8 6 0 0,-8-6-3 0,9 5-2 0,-9-5 1 16,7 4 1-16,-7-4-1 0,9 3-1 0,-9-3 2 16,8 5-3-16,-8-5 2 0,12 4-3 0,-12-4 7 15,5 2-7-15,-5-2 3 0,6 4 2 0,-6-4-6 16,8 7 6-16,-8-7-3 0,9 2 2 0,-9-2 1 16,11 3 1-16,-11-3-2 0,10 5 4 0,-10-5-2 15,13 1-1-15,-13-1 0 0,11 1 1 0,-2 1 0 16,-9-2 2-16,13 3-3 0,-13-3-2 0,17 1 3 15,-9-1 0-15,-8 0-4 0,18 3 3 0,-10-3-1 16,-8 0-1-16,14 3-2 0,-5 0 3 0,-9-3-1 16,12 0 2-16,-12 0-5 0,11 0 2 15,-11 0 0-15,13 2 0 0,-13-2-1 0,16 0-1 0,-10 3 0 16,-6-3 3-16,14 0 1 0,-14 0 2 0,14 3-2 16,-14-3-1-16,17 0-2 0,-17 0-2 0,14-2 3 15,-14 2-2-15,0 0 2 0,22 2 1 0,-15-4 2 16,-7 2-2-16,18-1-1 0,-18 1-1 0,9 0 2 15,-9 0 0-15,12-3 4 0,-12 3-2 0,11-5 1 16,-11 5 0-16,11 0-1 0,-11 0 4 0,7-3-3 16,-7 3 4-16,0 0 0 0,12-4-3 0,-12 4-1 15,13-3 2-15,-13 3 4 0,10-3-2 0,-10 3-5 16,11-1 6-16,-11 1-3 0,10-5-2 0,-10 5 3 16,6-5-2-16,-6 5 8 0,9-3-5 15,-9 3-3-15,0 0 1 0,11-4-1 0,-11 4-1 0,11-3 1 16,-11 3 6-16,7-3-4 0,-7 3 2 0,10-6-4 15,-10 6-1-15,9-5 4 0,-9 5 3 0,9-4-3 16,-9 4 0-16,10-3 0 0,-10 3 0 0,10-3 9 16,-10 3 0-16,0 0 8 0,9-6-3 0,-9 6 6 15,0 0-3-15,6-5-5 0,-6 5 9 16,0 0 1-16,0 0-3 0,0 0 1 0,0 0-9 0,0 0 3 16,0 0 4-16,0 0-18 0,0 0 2 0,10-4-4 15,-10 4 2-15,0 0-7 0,0 0 12 0,0 0-18 16,0 0-12-16,0 0-32 0,0 0-29 0,0 0-32 15,0 0-39-15,0 0-43 0,0 0-54 0,-18 25-65 16,18-25-246-16,0 0-599 0,0 0 265 0</inkml:trace>
        </inkml:traceGroup>
      </inkml:traceGroup>
      <inkml:traceGroup>
        <inkml:annotationXML>
          <emma:emma xmlns:emma="http://www.w3.org/2003/04/emma" version="1.0">
            <emma:interpretation id="{C2F49C4C-362F-497E-950A-5018863F918B}" emma:medium="tactile" emma:mode="ink">
              <msink:context xmlns:msink="http://schemas.microsoft.com/ink/2010/main" type="line" rotatedBoundingBox="6099,11667 4851,14123 4138,13761 5386,11304"/>
            </emma:interpretation>
          </emma:emma>
        </inkml:annotationXML>
        <inkml:traceGroup>
          <inkml:annotationXML>
            <emma:emma xmlns:emma="http://www.w3.org/2003/04/emma" version="1.0">
              <emma:interpretation id="{0CD00CCB-6892-4C8F-A9DB-148EDC4A40F7}" emma:medium="tactile" emma:mode="ink">
                <msink:context xmlns:msink="http://schemas.microsoft.com/ink/2010/main" type="inkWord" rotatedBoundingBox="6030,11632 5412,12848 4779,12527 5397,11310"/>
              </emma:interpretation>
            </emma:emma>
          </inkml:annotationXML>
          <inkml:trace contextRef="#ctx0" brushRef="#br0" timeOffset="607767.3761">3314 10043 80 0,'0'0'155'0,"0"0"-8"15,7-12-11-15,-7 12-1 0,0 0-17 0,0 0-4 0,0 0-8 16,0 0-3-16,5-5-6 0,-5 5-5 0,0 0-4 16,0 0 3-16,0 0-5 0,0 0-9 0,0 0-3 15,0 0-3-15,0 0-4 0,0 0-4 0,5-10-1 16,-5 10-6-16,0 0 1 0,0 0-7 0,0 0-2 16,0 0-8-16,0 0 0 0,0 0-3 0,0 0-1 15,0 0 0-15,0 0-4 0,0 0-4 0,0 0-2 16,0 0-5-16,0 0 1 0,0 0-2 0,0 0 4 15,0 0-4-15,0 0-2 0,0 0 2 0,0 0 0 16,0 0-7-16,0 0 4 0,0 0-3 0,0 0-1 16,0 0 2-16,0 0-2 0,0 0-1 0,0 0 4 0,0 0-3 15,0 0 3-15,0 0-3 0,0 0 3 0,8 19-4 16,-8-19 2-16,0 0-2 0,0 0 1 0,0 0-4 16,0 0 0-16,0 0 0 0,0 12 1 0,0-12 2 15,0 0-2-15,0 0-3 0,0 0 0 0,0 11 2 16,0-11 3-16,0 0-2 0,0 0 1 0,0 10-4 15,0-10 5-15,0 0-5 0,0 0 4 16,0 0 1-16,-1 12-1 0,1-12-6 0,0 0 4 0,0 0 1 16,0 11-1-16,0-11-2 0,0 0 0 0,0 0-4 15,0 13 1-15,0-13 4 0,0 0-7 0,0 0 3 16,-2 8 3-16,2-8-4 0,0 0 4 0,0 0-5 16,2 10-1-16,-2-10 1 0,0 0 0 0,0 0 3 15,-2 15-1-15,2-15-3 0,0 0 1 0,0 0 0 16,0 0 2-16,0 11-2 0,0-11 2 0,0 0-1 15,0 0 2-15,-3 12-6 0,3-12 3 0,0 0-2 16,0 0 1-16,0 9 3 0,0-9-4 0,0 0 2 0,0 0 2 16,-2 12-4-16,2-12 3 0,0 0-1 0,0 0-2 15,0 12 0-15,0-12 0 0,0 0 4 0,0 0-4 16,-1 10-3-16,1-10 4 0,0 0 0 0,0 0 1 16,0 0-1-16,-3 11 1 0,3-11-2 0,0 0-1 15,0 0 1-15,0 0 5 0,-1 9-4 0,1-9-1 16,0 0 4-16,0 0 1 0,-4 11-3 15,4-11-2-15,0 0 3 0,-2 7-2 0,2-7-1 0,0 0 1 16,0 0 1-16,0 0 1 0,-4 11-2 0,4-11-1 16,0 0 1-16,0 0-1 0,0 0 2 0,0 0-3 15,0 0 6-15,2 15-5 0,-2-15 2 0,0 0-1 16,0 0-1-16,2 9 4 0,-2-9-2 0,0 0 0 16,0 0-4-16,0 0 6 0,-2 12-2 0,2-12 0 15,0 0 1-15,0 0-5 0,0 10 4 0,0-10-1 16,0 0 5-16,0 0-4 0,0 0-2 0,0 11 0 15,0-11 0-15,0 0 0 0,0 0 0 0,0 0 0 16,2 11 1-16,-2-11 0 0,0 0-1 0,0 0 1 0,1 8 1 16,-1-8-2-16,0 0 0 0,0 0 0 0,0 0 0 15,0 12 0-15,0-12 2 0,0 0-1 16,0 0 2-16,4 7-3 0,-4-7 3 0,0 0-3 16,0 0-1-16,0 0-1 0,0 0 7 0,5 10-7 0,-5-10 2 15,0 0 0-15,3 5-2 0,-3-5 4 0,0 0-3 16,0 0 1-16,0 0 2 0,0 0-2 0,1 8 2 15,-1-8 0-15,0 0 0 0,0 0-1 0,4 9-3 16,-4-9 3-16,0 0 1 0,0 0-2 16,4 9-1-16,-4-9 1 0,0 0-3 0,0 0 4 0,2 9-1 15,-2-9 1-15,0 0 0 0,0 0 0 0,0 0-2 16,0 0-2-16,0 13 5 0,0-13-1 0,0 0-1 16,0 0 5-16,0 0-5 0,3 8 2 0,-3-8-3 15,0 0 0-15,0 0-1 0,0 0 1 0,0 10 2 16,0-10-1-16,0 0 3 0,0 0-3 0,0 0 3 15,-3 14-5-15,3-14 1 0,0 0 1 0,0 0-2 16,-2 10 6-16,2-10 0 0,0 0-5 0,0 0 2 16,0 0 1-16,0 11-4 0,0-11 4 0,0 0-3 15,0 0 0-15,0 0-2 0,-3 11 4 0,3-11-2 16,0 0 3-16,0 0 1 0,0 0-3 0,0 0 1 0,-1 8 1 16,1-8-2-16,0 0 3 0,0 0-5 15,-4 10 2-15,4-10-2 0,0 0 4 0,0 0-4 0,-3 8 3 16,3-8 0-16,0 0 1 0,0 0 0 15,-4 9-2-15,4-9 1 0,0 0-3 0,0 0 1 16,-2 9 3-16,2-9 0 0,0 0-2 0,0 0-1 0,-3 11 0 16,3-11-1-16,0 0 5 0,0 0-2 0,0 0 1 15,-2 8-3-15,2-8 1 0,0 0 1 0,0 0-1 16,0 0 2-16,0 0-4 0,-6 11 4 0,6-11-3 16,0 0-1-16,0 0 5 0,-3 6-5 0,3-6 2 15,0 0 0-15,0 0 3 0,0 0-2 0,-2 9-1 16,2-9 1-16,0 0-3 0,0 0-1 0,0 0 3 15,-5 9-3-15,5-9 3 0,0 0 0 0,0 0 0 16,-1 12-1-16,1-12 2 0,0 0-3 0,0 0 6 16,0 0-4-16,-1 9-2 0,1-9 4 0,0 0 1 15,0 0-3-15,-3 10 1 0,3-10 0 0,0 0-2 16,-1 8 0-16,1-8 0 0,0 0 0 0,0 0 1 16,0 0 1-16,0 0 0 0,1 13-3 0,-1-13 7 15,0 0-1-15,0 0-5 0,-1 8 0 0,1-8 2 0,0 0-2 16,0 0 2-16,0 0-3 0,1 10 1 0,-1-10-1 15,0 0 4-15,0 0-2 0,0 0-3 16,0 0 4-16,-1 12 1 0,1-12-2 0,0 0 0 16,0 0 2-16,4 13-4 0,-4-13 5 0,0 0-4 0,2 5-1 15,-2-5 5-15,0 0-3 0,0 0 3 0,0 0-6 16,0 11 4-16,0-11 2 0,0 0-1 16,0 0-2-16,0 0-1 0,-1 13-1 0,1-13 2 0,0 0-3 15,0 0 3-15,-4 12 3 0,4-12-3 0,0 0-2 16,0 0 3-16,-1 9-3 0,1-9 3 0,0 0 0 15,-2 10 2-15,2-10-5 0,0 0 2 0,-5 6 0 16,5-6-1-16,0 0 5 0,-1 10-5 0,1-10-1 16,0 0 3-16,0 0 3 0,0 0-3 0,-4 14 0 15,4-14 5-15,0 0-8 0,0 0 2 0,-1 12 0 16,1-12 2-16,0 0-2 0,-3 7-4 0,3-7 4 16,0 0 2-16,0 0-3 0,0 0 1 0,0 14-1 15,0-14 6-15,0 0-5 0,-1 10 1 0,1-10-3 16,0 0 0-16,0 0 0 0,0 0 2 0,0 0 0 15,-1 12-2-15,1-12 0 0,0 0 2 0,0 0-2 0,0 0 3 16,0 11 0-16,0-11-2 0,0 0 1 16,0 10-1-16,0-10 3 0,0 0-1 0,0 0-2 15,-2 11 2-15,2-11 0 0,0 0-2 0,0 10 0 0,0-10 0 16,0 0 0-16,0 0 3 0,0 0 0 0,0 12-1 16,0-12 2-16,0 0-4 0,-2 9 3 15,2-9-3-15,0 0 3 0,-2 12 0 0,2-12-1 16,0 0-2-16,0 0 0 0,0 11 2 0,0-11-2 0,-1 8 0 15,1-8-1-15,0 0 4 0,0 0-4 0,0 15 5 16,0-15-1-16,0 0 2 0,0 9-7 0,0-9 3 16,0 0-1-16,-2 10 0 0,2-10 0 0,0 0 2 15,0 0-1-15,-2 13-1 0,2-13 1 0,0 0 3 16,-1 12-3-16,1-12 1 0,3 9 1 0,-3-9-1 16,0 0-2-16,0 0 2 0,0 13-5 0,0-13 2 15,0 0 2-15,2 8-1 0,-2-8 3 0,0 0 4 16,0 10-7-16,0-10 1 0,0 0 1 0,0 0-3 15,0 11 2-15,0-11 2 0,0 0 1 0,0 0-6 16,-2 12 1-16,2-12 3 0,0 0-2 0,2 10 1 16,-2-10-2-16,0 0 2 0,1 11-3 0,-1-11 5 15,2 8-2-15,-2-8 0 0,0 10 1 0,0-10 0 16,0 0-3-16,-2 12 3 0,2-12 2 0,2 9-7 0,-2-9 4 16,2 10 0-16,-2-10 0 0,0 0 0 0,2 15 0 15,-2-15 0-15,0 10 0 0,0-10 1 0,0 0-2 16,0 11 1-16,0-11 0 0,0 0 0 0,1 10-3 15,-1-10 2-15,0 0-1 0,0 12 5 0,0-12-3 16,0 0 1-16,0 0-1 0,1 9 0 16,-1-9-2-16,0 0 3 0,0 0-1 0,0 0 0 15,0 11 0-15,0-11 3 0,0 0-4 0,0 0 1 0,0 0 1 16,3 10-1-16,-3-10-1 0,0 0 3 0,0 0-2 16,0 10 1-16,0-10-3 0,0 0 1 0,0 0 2 15,0 0-1-15,0 12 1 0,0-12 0 16,0 0-3-16,0 0 5 0,1 10-4 0,-1-10 2 0,0 0-2 15,1 10 4-15,-1-10-4 0,0 0 0 16,0 9 0-16,0-9 1 0,0 0 5 0,0 0-5 0,0 13-1 16,0-13 3-16,0 0-2 0,-1 9 0 0,1-9 1 15,0 0-1-15,1 11-3 0,-1-11 4 0,0 0-2 16,0 10 6-16,0-10-8 0,0 12 6 0,0-12-3 16,0 0 1-16,0 0-2 0,-1 13 3 0,1-13-6 15,0 0 5-15,1 9-4 0,-1-9 5 0,0 0-3 16,-2 8 4-16,2-8-2 0,0 0 1 0,0 0-2 15,0 0-2-15,0 12 2 0,0-12 2 0,0 0-2 16,0 0 1-16,1 13-2 0,-1-13 1 0,0 0-1 0,0 8-1 16,0-8 0-16,0 0 1 0,1 9 1 15,-1-9 1-15,0 0 1 0,0 0-2 0,0 11-3 16,0-11 4-16,0 0-1 0,0 10 2 0,0-10-5 0,0 0 4 16,4 11-2-16,-4-11 3 0,2 8-1 0,-2-8-1 15,0 0-1-15,0 0 2 0,2 11-1 0,-2-11 0 16,0 0 4-16,3 8-2 0,-3-8-1 0,0 0-2 15,1 8 1-15,-1-8-1 0,0 0 2 0,5 7 4 16,-5-7-2-16,0 0 1 0,3 8-3 0,-3-8 1 16,2 9 2-16,-2-9-3 0,0 0 1 0,2 9-2 15,-2-9 2-15,0 0-1 0,2 9 2 0,-2-9-3 16,0 0 0-16,0 0 3 0,1 9 0 0,-1-9-1 16,0 0 1-16,0 0 0 0,2 9 0 0,-2-9-1 15,0 0-1-15,0 0-1 0,4 9 0 0,-4-9 1 16,0 0 2-16,0 0-2 0,0 0 4 0,0 0 0 15,2 9-1-15,-2-9 1 0,0 0-1 0,0 0 1 16,0 0 1-16,3 9-1 0,-3-9-1 0,0 0 1 0,0 0-3 16,0 0 1-16,2 7 4 0,-2-7-6 15,0 0-3-15,0 0 5 0,0 0 0 0,0 0-3 16,3 9 1-16,-3-9 6 0,0 0-7 0,0 0 1 16,0 0-2-16,4 6 3 0,-4-6 1 0,0 0-2 0,0 0 5 15,0 0-4-15,0 0 0 0,0 0 2 0,0 0-1 16,0 0 2-16,4 10-1 0,-4-10 3 0,0 0-2 15,0 0-1-15,0 0 5 0,0 0-5 0,0 0-1 16,0 0 2-16,0 0 0 0,0 0 4 0,0 0-4 16,0 0 0-16,0 0 1 0,0 0 0 0,0 0-2 15,0 0 5-15,0 0-4 0,0 0 5 0,0 0-5 16,0 0 2-16,0 0-2 0,0 0-2 0,0 0 4 16,0 0-1-16,0 0-3 0,0 0 5 0,0 0 1 15,0 0-4-15,0 0 4 0,0 0 5 16,0 0-6-16,0 0 1 0,0 0 2 0,0 0 4 0,0 0-1 15,0 0 1-15,0 0 2 0,0 0-3 0,0 0 5 16,0 0-1-16,0 0 5 0,0 0-4 0,0 0-1 16,0 0 1-16,0 0-1 0,0 0 0 0,0 0-2 0,0 0-3 15,0 0 2-15,0 0 3 0,0 0-5 16,0 0-1-16,-12-26 2 0,12 26-2 0,0 0-3 16,-5-11 0-16,5 11-1 0,0 0-1 0,-3-11 3 15,3 11-5-15,-4-8 0 0,4 8-3 0,-3-8 6 0,3 8-1 16,0 0-7-16,-3-10 0 0,3 10 0 15,0 0 2-15,-4-9 1 0,4 9-3 0,0 0-1 0,-5-9 3 16,5 9 0-16,-4-7-1 0,4 7-1 0,0 0-3 16,0 0 10-16,-8-8-2 0,8 8 1 0,0 0-11 15,0 0 4-15,-2-9 3 0,2 9-4 0,0 0 4 16,-5-9-2-16,5 9 4 0,0 0-6 16,-9-6 2-16,9 6 2 0,0 0 1 0,-7-7-4 0,7 7 5 15,0 0-7-15,-5-8 1 0,5 8-2 0,0 0 4 16,-7-8 3-16,7 8-8 0,0 0 3 0,-2-8-1 15,2 8 2-15,0 0 1 0,0 0 2 0,-5-9-3 16,5 9 5-16,0 0-3 0,-5-10-2 0,5 10 1 16,0 0 3-16,0 0 0 0,-4-8-3 0,4 8-3 15,0 0 2-15,0 0 0 0,0 0 0 0,-5-9-2 16,5 9 1-16,0 0 5 0,0 0-1 0,0 0-5 16,-3-9 3-16,3 9 2 0,0 0 2 0,0 0-4 15,0 0 2-15,0 0 3 0,0 0 2 0,0 0-4 16,0 0 5-16,0 0-4 0,0 0-1 0,0 0 2 15,0 0 1-15,-4-10-5 0,4 10-1 0,0 0 7 16,0 0-10-16,0 0 4 0,0 0-2 0,0 0-2 16,0 0 6-16,0 0-1 0,0 0-2 0,0 0 2 0,0 0 0 15,-2-8-5-15,2 8 3 0,0 0-1 0,0 0 0 16,0 0 6-16,0 0-5 0,0 0 3 0,0 0 0 16,0 0 2-16,0 0-7 0,0 0 1 0,0 0 4 15,0 0 0-15,0 0-1 0,0 0-4 0,0-12 14 16,0 12-11-16,0 0 6 0,0 0-2 0,0 0 1 15,0 0-3-15,0 0 4 0,0 0-3 0,0 0 7 16,0 0-5-16,0 0-1 0,0 0-2 0,0 0 5 16,0 0-4-16,0 0 1 0,0 0-5 0,0 0 1 15,0 0 5-15,0 0-2 0,0 0-3 0,0 0-4 16,0 0 2-16,0 0 1 0,0 0-3 0,0 0 3 16,0 0 1-16,0 0-1 0,0 0 4 0,0 0 6 15,0 0-6-15,0 0 3 0,0 0-2 0,0 0-2 16,18 19-2-16,-18-19 4 0,3 6 0 0,-3-6 1 15,3 8-5-15,-3-8 5 0,4 8 0 0,-4-8 3 0,2 8-2 16,-2-8-2-16,4 6-4 0,-4-6 3 16,7 6 3-16,-7-6 4 0,4 7-6 0,-4-7 5 15,0 0 5-15,4 13-9 0,-4-13 2 0,5 6-2 0,-5-6 6 16,2 6-6-16,-2-6 5 0,0 0 1 0,3 10 4 16,-3-10 2-16,4 7-7 0,-4-7 5 15,0 0-3-15,0 0-1 0,2 13-5 0,-2-13-2 16,3 7 3-16,-3-7 0 0,0 0 6 0,0 0 0 0,3 11-16 15,-3-11 3-15,0 0 6 0,2 8 0 0,-2-8-6 16,0 0 6-16,3 5-1 0,-3-5 0 0,0 0 1 16,0 0 5-16,0 0-10 0,1 12 5 0,-1-12 2 15,0 0 5-15,4 6-13 0,-4-6-4 0,0 0 0 16,0 0 4-16,0 0-2 0,0 0 7 0,1 9 0 16,-1-9-4-16,0 0 2 0,0 0 0 0,4 8-3 15,-4-8 2-15,0 0-4 0,0 0 2 0,0 0 0 16,0 0 2-16,5 7-6 0,-5-7 4 0,0 0-4 15,0 0 4-15,0 0-2 0,0 0 2 0,0 0 3 0,0 0 0 16,0 0-6-16,0 10 7 0,0-10-2 0,0 0 2 16,0 0-5-16,0 0 9 0,0 0-6 15,0 0 5-15,0 0-8 0,0 0 3 0,0 0 0 16,0 0-3-16,0 0 4 0,0 0 3 0,0 0-2 16,5 5 2-16,-5-5 0 0,0 0 0 0,0 0-2 0,0 0 6 15,0 0-2-15,0 0-4 0,0 0 8 16,0 0 2-16,0 0-5 0,0 0 10 0,0 0-9 0,0 0 5 15,0 0-8-15,0 0 6 0,0 0-2 0,0 0 2 16,0 0-4-16,0 0 0 0,20-11-2 16,-20 11 3-16,6-7-6 0,-6 7 7 0,5-8-6 0,1 4 1 15,-6 4 0-15,7-12-3 0,-2 6-1 0,1 0 6 16,-1-2-4-16,0 0 7 0,0 0-11 0,0-1-2 16,-2 2 0-16,2-1 2 0,-1 1 1 0,-2-2-1 15,4 4 3-15,-3-5-2 0,3 4-2 0,-6 6 2 16,7-15-4-16,-3 9-3 0,-1 0 7 0,2-3 2 15,-5 9-8-15,6-11 5 0,0 5-5 0,-6 6 5 16,5-10-3-16,-5 10 2 0,5-6 8 0,-5 6-9 0,3-9 3 16,-3 9-2-16,0 0-2 0,5-7 7 15,-5 7-6-15,0 0 1 0,4-7 1 0,-4 7 1 16,0 0-3-16,0 0-1 0,0 0 2 0,0 0 0 0,2-8 1 16,-2 8 2-16,0 0-4 0,0 0 0 15,0 0-3-15,0 0 5 0,0 0-4 0,0 0 2 16,0 0-9-16,0 0-11 0,0 0-31 0,0 0-27 0,0 0-45 15,4-7-42-15,-4 7-57 0,0 0-74 0,0 0-105 16,0 0-217-16,-12-15-668 0,9 9 296 0</inkml:trace>
          <inkml:trace contextRef="#ctx0" brushRef="#br0" timeOffset="603553.1102">3376 10158 129 0,'0'0'135'0,"0"0"-8"15,0 0-9-15,0 0-8 0,0 0-14 0,0 0-1 16,0 0-9-16,0 0-10 0,0 0-3 0,0 0-1 15,0 0-7-15,0 0 3 0,0 0-8 0,0 0-2 16,0 0 3-16,0 0-5 0,6-5-4 0,-6 5-1 16,0 0-1-16,0 0-3 0,0 0-5 0,0 0 1 0,0 0-7 15,0 0-2-15,0 0-2 0,0 0-1 16,0 0-5-16,0 0 4 0,0 0 0 0,0 0-1 16,0 0-6-16,0 0 3 0,0 0 1 0,0 0-3 0,0 0-4 15,0 0 7-15,0 0 0 0,0 0-3 0,0 0 1 16,0 0-2-16,0 0 1 0,0 0-10 15,0 0 7-15,0 0-2 0,0 0-2 0,0 0 0 0,0 0 0 16,0 0 0-16,0 0-3 0,0 0-3 0,0 0 0 16,0 0 1-16,0 0 2 0,0 0-6 0,0 0 5 15,0 0-6-15,0 0 2 0,0 0 0 0,0 0-5 16,0 0 3-16,0 0 0 0,0 0-2 0,0 0 2 16,0 0-2-16,0 0 0 0,0 0-3 0,0 0 1 15,0 0-2-15,0 0-8 0,0 0-1 0,0 0-8 16,0 0-3-16,0 0-5 0,0 0-9 0,0 0 4 15,0 0 2-15,0 0 2 0,0 0-6 0,0 0 3 16,0 0-7-16,0 0 1 0,0 0-5 0,0 0-3 16,0 0-8-16,0 0-4 0,0 0-11 0,-26 12-13 15,26-12-19-15,0 0-29 0,0 0-158 0,0 0-305 16,-13-3 135-16</inkml:trace>
        </inkml:traceGroup>
        <inkml:traceGroup>
          <inkml:annotationXML>
            <emma:emma xmlns:emma="http://www.w3.org/2003/04/emma" version="1.0">
              <emma:interpretation id="{C26DBCA7-FE62-40F8-9B7F-248CF437717A}" emma:medium="tactile" emma:mode="ink">
                <msink:context xmlns:msink="http://schemas.microsoft.com/ink/2010/main" type="inkWord" rotatedBoundingBox="5088,13657 4851,14123 4138,13761 4375,13294"/>
              </emma:interpretation>
            </emma:emma>
          </inkml:annotationXML>
          <inkml:trace contextRef="#ctx0" brushRef="#br0" timeOffset="21033.5029">2270 12098 96 0,'0'0'132'16,"0"0"0"-16,0 0-11 0,5-6-6 0,-5 6-5 15,0 0-1-15,5-9-12 0,-5 9-3 0,0 0-5 16,5-6 0-16,-5 6-4 0,0 0-3 0,5-8-5 16,-5 8 4-16,0 0 0 0,2-13-2 0,-2 13-6 15,0 0 6-15,1-8-6 0,-1 8 4 0,0 0-2 16,0 0-4-16,0-13 3 0,0 13-4 0,0 0 1 15,1-8-5-15,-1 8 1 0,0 0-5 0,0 0 5 16,0 0-5-16,3-10-1 0,-3 10-5 0,0 0 1 0,0 0-4 16,0 0-1-16,0 0-2 0,0 0 0 15,0 0-2-15,0 0 1 0,0 0-2 0,0 0-4 16,0 0-6-16,0 0-1 0,0 0-5 0,0 0 1 0,0 0-1 16,0 0-7-16,0 0-2 0,0 0-2 0,0 0-4 15,0 0 2-15,0 0-2 0,5-9-4 0,-5 9 0 16,0 0-2-16,0 0-2 0,0 0 1 0,0 0-2 15,0 0-2-15,0 0 0 0,0 0 0 0,0 0 0 16,0 0 2-16,0 0-3 0,0 0-3 0,0 0 3 16,0 0-1-16,0 0 0 0,0 0 4 0,0 0-2 15,0 0-1-15,0 0 1 0,7 21 1 0,-7-21-2 16,0 0 1-16,2 9 3 0,-2-9 2 0,0 0-3 16,4 7 0-16,-4-7 0 0,0 0-1 0,4 11 1 15,-4-11 1-15,0 0-2 0,2 8-1 0,-2-8 2 16,2 7 2-16,-2-7-3 0,0 0 0 0,2 10 3 15,-2-10-3-15,3 6 0 0,-3-6 3 0,0 0 0 16,2 9 3-16,-2-9 1 0,0 0-3 0,2 12-4 0,-2-12 4 16,0 0-2-16,2 9 0 0,-2-9 9 0,0 0-3 15,3 9-6-15,-3-9 1 0,0 0-1 16,0 0 3-16,-3 12-3 0,3-12 0 0,0 0 2 0,0 0-4 16,0 12 5-16,0-12-1 0,3 9-3 0,-3-9-3 15,0 0 5-15,-4 12 2 0,4-12-2 0,0 11-6 16,0-11 8-16,0 0-4 0,0 14 4 0,0-14-3 15,0 11 0-15,0-11 5 0,0 0-5 0,0 13-7 16,0-13 5-16,-1 8 0 0,1-8-1 0,0 0-1 16,1 10 3-16,-1-10 2 0,0 0-4 0,-1 14 3 15,1-14 2-15,0 10-6 0,0-10-2 0,0 0 3 16,1 8 2-16,-1-8-3 0,0 0 5 0,0 13-5 16,0-13-1-16,0 0 0 0,-1 11 4 0,1-11-4 15,-2 10 2-15,2-10 0 0,0 0-1 0,0 11 0 16,0-11-3-16,-2 11 5 0,2-11-8 0,0 0 5 15,0 11 3-15,0-11-3 0,-1 10 2 0,1-10 0 16,0 0 3-16,-4 11-2 0,4-11 6 0,0 0-11 0,-2 9 3 16,2-9-5-16,0 0 6 0,-1 9-4 15,1-9 5-15,0 0-3 0,-4 11 6 0,4-11-11 16,0 0 10-16,0 0-4 0,-1 10-5 0,1-10 5 16,0 0-2-16,0 0-4 0,0 11 8 0,0-11-8 0,0 0 2 15,0 0-1-15,-1 11 4 0,1-11-2 0,0 0-1 16,0 0 7-16,0 0-2 0,0 0-3 15,-4 10 1-15,4-10-2 0,0 0 8 0,0 0-6 0,-1 11 0 16,1-11 4-16,0 0-6 0,0 0 2 0,0 0 3 16,-2 10-6-16,2-10 3 0,0 0-3 0,0 0-1 15,0 0 4-15,0 0 0 0,-2 9 0 0,2-9-4 16,0 0 4-16,0 0-1 0,-2 8-4 0,2-8 4 16,0 0 3-16,0 0-2 0,0 0-6 0,0 0 7 15,2 13-2-15,-2-13 0 0,0 0-4 0,0 0-1 16,0 0 2-16,0 0-1 0,4 8 1 0,-4-8 4 15,0 0 6-15,0 0-4 0,0 0-5 0,0 0 1 16,1 11 11-16,-1-11-14 0,0 0 2 0,0 0 6 16,0 10-9-16,0-10 9 0,0 0-3 0,0 0 2 15,0 0-7-15,-1 15 3 0,1-15-3 0,0 0 8 16,0 0-8-16,-2 9 4 0,2-9 3 0,0 0-6 16,0 0 0-16,0 0-2 0,2 10 6 0,-2-10-3 0,0 0 3 15,0 0-3-15,0 0-3 0,1 8-1 16,-1-8 11-16,0 0-11 0,0 0 8 0,0 0 0 0,0 0-8 15,0 11 8-15,0-11-8 0,0 0 6 0,0 0-3 16,0 0 2-16,0 0-1 0,0 0-2 0,0 0-2 16,0 0 8-16,0 0-1 0,0 0 1 0,0 0 0 15,1 8 4-15,-1-8-8 0,0 0 3 0,0 0 3 16,0 0-1-16,0 0 0 0,0 0 5 0,0 0-5 16,0 0 4-16,0 0 0 0,0 0 5 0,0 0-6 15,8 6 8-15,-8-6-4 0,0 0-2 0,0 0 2 0,0 0 4 16,0 0-2-16,0 0-4 0,0 0-1 15,15-2 4-15,-15 2-2 0,0 0-1 0,0 0 0 16,15-4 0-16,-15 4-5 0,10 0 2 0,-10 0-6 16,0 0 4-16,15-2 9 0,-15 2-8 0,11 0 2 0,-11 0-5 15,11-1-5-15,-11 1 4 0,13-3 7 16,-13 3-6-16,13 0-1 0,-13 0-2 0,14 0-4 16,-14 0 11-16,17 0-5 0,-17 0 5 0,16 0-7 0,-9-2 0 15,-7 2 1-15,17 0-2 0,-6 0-1 0,-11 0 9 16,16 0-7-16,-7 0 0 0,-9 0-4 15,20 0 7-15,-11 2-3 0,-9-2-2 0,19-2 8 0,-10 4-8 16,-9-2 0-16,16-3 6 0,-9 6-7 0,-7-3 7 16,16-2-1-16,-16 2-4 0,12-1-1 0,-2 0 1 15,-10 1-1-15,11-2 8 0,-11 2 6 0,12-2-15 16,-12 2 9-16,12-1-6 0,-12 1 4 0,0 0 4 16,14 0-5-16,-14 0 1 0,10-1-5 0,-10 1 1 15,0 0 0-15,13-3 3 0,-13 3-6 0,0 0 12 16,11-2-10-16,-11 2 0 0,0 0 4 0,0 0 4 15,0 0-4-15,14 0 5 0,-14 0 0 0,0 0-3 16,0 0 1-16,0 0-3 0,0 0-1 0,0 0 6 0,11-1-2 16,-11 1 3-16,0 0 0 0,0 0 0 0,13 0-1 15,-13 0 0-15,0 0 6 0,0 0-5 16,12 3-6-16,-12-3 5 0,0 0 1 0,0 0 4 0,0 0-4 16,0 0 4-16,10-3-4 0,-10 3 0 0,0 0-3 15,0 0 6-15,0 0 1 0,0 0-8 0,0 0 6 16,0 0-6-16,0 0-9 0,0 0-11 0,0 0-21 15,0 0-35-15,0 0-26 0,0 0-22 0,0 0-27 16,-33-7-34-16,33 7-43 0,-22-1-46 0,11-5-63 16,-3 2-262-16,3-2-643 0,0-3 285 0</inkml:trace>
          <inkml:trace contextRef="#ctx0" brushRef="#br0" timeOffset="23138.2067">2316 12087 67 0,'0'0'128'0,"0"0"-9"16,0 0-6-16,0 0-3 0,0-12-12 0,0 12-1 0,0 0-10 16,0 0 9-16,-1-11-17 0,1 11 3 15,0 0-5-15,0 0 4 0,-4-11-9 0,4 11-4 16,0 0 1-16,0 0-5 0,-1-9 4 0,1 9-5 0,0 0 0 16,0 0-5-16,0 0-1 0,0 0-2 0,0-12-1 15,0 12 0-15,0 0-2 0,0 0-1 16,5-8-1-16,-5 8-3 0,0 0 1 0,0 0-2 0,0 0 1 15,4-8 1-15,-4 8 1 0,0 0-1 0,0 0 4 16,0 0-2-16,0 0 1 0,1-10-2 0,-1 10 1 16,0 0-4-16,0 0 3 0,0 0-6 0,0 0-1 15,0 0-4-15,0 0-3 0,0 0-2 0,0 0-1 16,0 0-2-16,0 0-1 0,0 0-4 0,0 0 0 16,0 0-5-16,0 0 0 0,0 0 1 0,0 0-4 15,0 0-4-15,0 0-2 0,0 0 0 0,0 0-1 16,0 0-4-16,0 0 0 0,0 0-1 0,0 0 1 15,0 0-5-15,0 0 3 0,0 0 1 0,0 0-3 16,0 0-1-16,0 0 1 0,0 0 0 0,0 0 2 16,0 0-1-16,0 0-3 0,0 0 5 0,0 0 3 15,3 26-3-15,-3-26-2 0,0 0 0 0,2 12 1 16,-2-12 3-16,0 0-3 0,-2 12 2 0,2-12 2 0,0 0-2 16,-2 10-1-16,2-10 1 0,0 0 1 0,0 14 1 15,0-14 1-15,0 0 1 0,0 10-3 16,0-10 1-16,0 0 1 0,-1 12-2 0,1-12 3 15,0 0-2-15,0 15 0 0,0-15-4 0,0 8 2 0,0-8-1 16,3 9 1-16,-3-9 0 0,0 0 1 0,-2 12 0 16,2-12 2-16,2 10-4 0,-2-10-1 0,0 9 4 15,0-9-1-15,2 9-4 0,-2-9 4 0,0 0 4 16,0 0-4-16,-2 15 3 0,2-15-2 0,-2 7 1 16,2-7 2-16,0 0-5 0,0 0 3 15,0 14-1-15,0-14 1 0,0 0-1 0,0 10-1 0,0-10 0 16,0 0 1-16,4 11-1 0,-4-11 2 0,3 7-3 15,-3-7 3-15,0 0-2 0,2 11-2 0,-2-11-3 16,0 0 5-16,0 10-1 0,0-10 3 0,0 0-6 16,2 11-1-16,-2-11 2 0,0 0-2 0,1 13 4 15,-1-13-3-15,1 6 3 0,-1-6-3 0,0 0 3 16,3 11-2-16,-3-11-2 0,0 0 0 0,1 10 3 0,-1-10-2 16,0 0 7-16,4 8-3 0,-4-8-5 0,0 0 0 15,1 8 0-15,-1-8-2 0,0 0 0 16,0 0 0-16,-1 11 4 0,1-11-1 0,0 0 2 15,1 10-3-15,-1-10 2 0,0 0-3 0,0 0 4 0,2 11-7 16,-2-11 6-16,0 0-3 0,1 9 1 0,-1-9 0 16,0 0 0-16,0 0 5 0,-3 9-8 0,3-9 4 15,0 0 3-15,0 0-5 0,0 13 5 0,0-13-5 16,0 0 2-16,-1 8-1 0,1-8 2 0,0 0-5 16,0 0 5-16,0 12 0 0,0-12-5 0,0 0 0 15,0 0 2-15,-2 10-2 0,2-10 1 0,0 0 3 16,0 0 5-16,2 11-11 0,-2-11 6 0,0 0 0 15,0 0-2-15,0 0-1 0,-2 13-3 0,2-13 4 16,0 0 4-16,0 0-3 0,0 0-1 0,0 9 0 16,0-9-3-16,0 0 3 0,0 0-1 0,0 0 2 15,0 12 0-15,0-12-3 0,0 0 2 0,0 0-1 16,0 0 0-16,-2 9-1 0,2-9 1 0,0 0 3 16,2 9-4-16,-2-9 4 0,0 0 2 0,0 0-5 0,0 0 2 15,3 11 1-15,-3-11-2 0,0 0-1 16,0 0 0-16,2 10 3 0,-2-10 0 0,0 0 2 15,0 0-2-15,0 9-3 0,0-9 6 0,0 0-1 0,1 8-6 16,-1-8 2-16,0 0 6 0,0 0-9 0,3 10 2 16,-3-10 4-16,0 0-5 0,0 0 3 0,0 0 0 15,0 0 0-15,0 13 4 0,0-13-5 16,0 0-1-16,0 0 4 0,0 8-6 0,0-8 4 0,0 0 1 16,0 0 0-16,0 0-3 0,1 10-1 0,-1-10 1 15,0 0-2-15,0 0 4 0,0 0-1 0,0 0-1 16,0 0 1-16,1 9 1 0,-1-9-4 0,0 0 4 15,0 0-5-15,0 0 6 0,0 0-3 0,0 0-1 16,0 0 2-16,0 0-4 0,0 11 3 0,0-11 1 16,0 0-3-16,0 0 11 0,0 0-6 0,0 0-6 15,0 0 3-15,0 0-2 0,0 0 4 0,0 0-1 16,0 0-1-16,0 0-1 0,0 10 3 0,0-10 3 16,0 0-6-16,0 0 4 0,0 0-5 0,0 0 1 15,0 0 1-15,0 0 2 0,0 0-2 0,0 0-1 16,0 0 1-16,0 0-1 0,0 0 1 0,-1 12 0 15,1-12 1-15,0 0-5 0,0 0 4 0,0 0-1 0,0 0 1 16,0 0 2-16,0 0-3 0,0 0 5 0,0 0-3 16,4 7 2-16,-4-7 0 0,0 0-2 0,0 0 2 15,0 0 4-15,0 0-4 0,0 0 4 0,0 0 2 16,0 0 1-16,0 0-5 0,0 0 7 0,11 2 4 16,-11-2-4-16,0 0-1 0,13 0 6 0,-13 0-8 15,0 0-1-15,13 0 4 0,-13 0-4 0,0 0 0 16,14-2-2-16,-14 2-1 0,0 0 0 0,13 0 2 15,-13 0 0-15,0 0 0 0,13-1-2 0,-13 1 4 16,12-2-4-16,-12 2-1 0,11 0 1 0,-11 0-4 0,12 0 3 16,-12 0-1-16,12 0 1 0,-12 0-6 15,14 0-1-15,-14 0 6 0,13 0-3 0,-13 0 6 16,11 2-7-16,-11-2 2 0,13-2 1 0,-13 2 2 16,12 2-4-16,-12-2 0 0,14 0 5 0,-14 0-11 0,13 0 8 15,-13 0 0-15,13-2-2 0,-13 2 0 16,16 0-1-16,-6 0-1 0,-10 0 1 0,14-1 4 15,-5-1 1-15,-9 2-4 0,17-1 8 0,-17 1-9 16,14 0 0-16,-5-2-3 0,-9 2 10 0,13 0-6 0,-13 0 8 16,16 2-10-16,-16-2-1 0,12-2 12 0,-12 2-11 15,13 0 1-15,-13 0 1 0,12 0 0 0,-12 0 0 16,12 0 5-16,-12 0-2 0,11 2-7 16,-11-2 4-16,9 1-3 0,-9-1 2 0,11 2 1 0,-11-2 0 15,0 0 1-15,0 0-1 0,14-2 0 0,-14 2 4 16,0 0 5-16,11 2-3 0,-11-2-5 0,11 0 6 15,-11 0 3-15,0 0-2 0,13-2-1 0,-13 2 6 16,0 0-2-16,14 2-2 0,-14-2 1 0,9 0 4 16,-9 0-5-16,0 0 3 0,14-2 4 0,-14 2-1 15,0 0 4-15,13 3-9 0,-13-3-1 0,0 0 2 16,0 0-1-16,12 0 3 0,-12 0-2 0,0 0 5 16,0 0 0-16,0 0-1 0,0 0-1 0,0 0 1 0,0 0-8 15,0 0 2-15,0 0-3 0,0 0-2 16,7-4-1-16,-7 4-23 0,0 0-26 0,0 0-33 15,0 0-42-15,0 0-55 0,0 0-70 16,-32-2-104-16,32 2-248 0,-22-6-647 0,7 2 285 0</inkml:trace>
        </inkml:traceGroup>
      </inkml:traceGroup>
    </inkml:traceGroup>
  </inkml:traceGroup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5:50.25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B7454E8-5F49-4D00-B8B4-8C91016E10DE}" emma:medium="tactile" emma:mode="ink">
          <msink:context xmlns:msink="http://schemas.microsoft.com/ink/2010/main" type="writingRegion" rotatedBoundingBox="8056,11167 8485,11167 8485,11501 8056,11501"/>
        </emma:interpretation>
      </emma:emma>
    </inkml:annotationXML>
    <inkml:traceGroup>
      <inkml:annotationXML>
        <emma:emma xmlns:emma="http://www.w3.org/2003/04/emma" version="1.0">
          <emma:interpretation id="{AFFDFFBB-3FD3-4D44-A5A9-51CC3DB43FA0}" emma:medium="tactile" emma:mode="ink">
            <msink:context xmlns:msink="http://schemas.microsoft.com/ink/2010/main" type="paragraph" rotatedBoundingBox="8056,11167 8485,11167 8485,11501 8056,115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108DD62-99BD-4B95-BC77-613F10403E92}" emma:medium="tactile" emma:mode="ink">
              <msink:context xmlns:msink="http://schemas.microsoft.com/ink/2010/main" type="line" rotatedBoundingBox="8056,11167 8485,11167 8485,11501 8056,11501"/>
            </emma:interpretation>
          </emma:emma>
        </inkml:annotationXML>
        <inkml:traceGroup>
          <inkml:annotationXML>
            <emma:emma xmlns:emma="http://www.w3.org/2003/04/emma" version="1.0">
              <emma:interpretation id="{BE6B22A3-C010-4426-BE9C-4E736E9C934E}" emma:medium="tactile" emma:mode="ink">
                <msink:context xmlns:msink="http://schemas.microsoft.com/ink/2010/main" type="inkWord" rotatedBoundingBox="8056,11167 8485,11167 8485,11501 8056,11501"/>
              </emma:interpretation>
            </emma:emma>
          </inkml:annotationXML>
          <inkml:trace contextRef="#ctx0" brushRef="#br0">6077 9990 140 0,'0'0'186'16,"0"0"-11"-16,0 0-5 0,-6-7-12 0,6 7-8 16,0 0-9-16,0 0-10 0,0 0-14 0,0 0-6 0,0 0-14 15,0 0-7-15,0 0-8 0,0 0-6 16,0 0-9-16,0 0-6 0,-18 4-3 0,18-4-6 16,0 0-3-16,-10 7-5 0,10-7-3 0,-6 8-7 0,6-8 5 15,-7 8-6-15,7-8-4 0,-6 11 1 0,2-8-1 16,4-3-4-16,-7 13 1 0,6-7 0 15,-4-1-2-15,5-5-2 0,-7 15-1 0,5-9-1 0,-1 0-1 16,3-6-2-16,-4 15 0 0,4-15 0 0,-2 12-2 16,2-6 3-16,0-6-4 0,-3 13 1 0,3-13-1 15,0 11 3-15,0-11-3 0,3 11 2 0,-3-11 1 16,2 11 1-16,0-5 3 0,-2-6 0 0,7 11 4 16,-4-5 0-16,2-2 0 0,2 0 4 0,-7-4-4 15,15 9 2-15,-8-6 0 0,3-2-3 0,-1 1 1 16,5 1-1-16,-1-2-1 0,0-1-2 0,1-1 0 15,0 1-2-15,2 0-3 0,-1 0 1 0,0-3-1 16,-2 3-2-16,2-2 1 0,0 1-2 0,0-6 3 16,-1 5-4-16,0-2-1 0,-2 1-2 0,2-1-1 0,-1 0-2 15,0-2 2-15,1 3 0 0,-5-4 1 16,3 4 0-16,-3-3 0 0,2-3 1 0,-3 5 1 16,-2-2-2-16,2 1-2 0,-8 5-1 0,8-12 0 15,-3 6 5-15,-5 6-1 0,8-12-5 0,-6 4 1 0,-2 8-1 16,4-14 3-16,-1 8-2 0,-3 6 2 15,-3-14-4-15,3 14-2 0,3-14 1 0,-3 14 2 16,-3-15-4-16,3 15 3 0,-4-13 0 0,1 5 2 0,1-1-4 16,2 9 2-16,-9-15 1 0,4 7-7 0,-1 3 4 15,-1-6-3-15,-3 3 4 0,3 2 0 16,0 1-5-16,-4-4 5 0,0 2-3 0,0 1 2 16,-2 0 0-16,2 1-2 0,2 1-1 0,0-3 3 0,-5 2-2 15,2 0-1-15,4 4 6 0,-1-2-6 0,0 1-1 16,9 2 0-16,-17-4-1 0,17 4 2 0,-15-1-1 15,15 1 0-15,-17 2-1 0,11 1 0 0,-1 2 0 16,7-5-5-16,-13 7-11 0,5-2-12 0,1 2-18 16,2-1-16-16,-3 1-21 0,1 1-24 0,0 5-31 15,0 0-40-15,2 0-51 0,-1-2-199 0,-1 2-464 16,-1-2 205-16</inkml:trace>
        </inkml:traceGroup>
      </inkml:traceGroup>
    </inkml:traceGroup>
  </inkml:traceGroup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6:05.03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4C045C7-4438-47C5-B2E0-4B0CF7AA1E83}" emma:medium="tactile" emma:mode="ink">
          <msink:context xmlns:msink="http://schemas.microsoft.com/ink/2010/main" type="writingRegion" rotatedBoundingBox="7109,17373 7674,17373 7674,17742 7109,17742"/>
        </emma:interpretation>
      </emma:emma>
    </inkml:annotationXML>
    <inkml:traceGroup>
      <inkml:annotationXML>
        <emma:emma xmlns:emma="http://www.w3.org/2003/04/emma" version="1.0">
          <emma:interpretation id="{4706674B-09DC-4456-8A0A-4B2DBFF0E8C8}" emma:medium="tactile" emma:mode="ink">
            <msink:context xmlns:msink="http://schemas.microsoft.com/ink/2010/main" type="paragraph" rotatedBoundingBox="7109,17373 7674,17373 7674,17742 7109,177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FFF621-6C8D-422F-BE77-300D471D8837}" emma:medium="tactile" emma:mode="ink">
              <msink:context xmlns:msink="http://schemas.microsoft.com/ink/2010/main" type="line" rotatedBoundingBox="7109,17373 7674,17373 7674,17742 7109,17742"/>
            </emma:interpretation>
          </emma:emma>
        </inkml:annotationXML>
        <inkml:traceGroup>
          <inkml:annotationXML>
            <emma:emma xmlns:emma="http://www.w3.org/2003/04/emma" version="1.0">
              <emma:interpretation id="{414EC1EC-12E2-4B02-AE86-A1A3ACA8ACD3}" emma:medium="tactile" emma:mode="ink">
                <msink:context xmlns:msink="http://schemas.microsoft.com/ink/2010/main" type="inkWord" rotatedBoundingBox="7109,17373 7674,17373 7674,17742 7109,17742"/>
              </emma:interpretation>
            </emma:emma>
          </inkml:annotationXML>
          <inkml:trace contextRef="#ctx0" brushRef="#br0">80 174 106 0,'0'0'119'0,"0"0"-12"0,0 0-14 16,0 0 5-16,0 0-6 0,0 0 0 0,0 0 3 0,0 0-12 16,-3 9-3-16,3-9-4 0,0 0-2 0,0 0-3 15,0 0-2-15,0 0-7 0,0 0 2 0,0 0-1 16,0 0-4-16,0 0-8 0,0 0 6 0,0 0-4 15,3 14-3-15,-3-14 1 0,0 0-6 0,0 0-1 16,0 0-1-16,-3 11-1 0,3-11-2 0,0 0 1 16,0 0 1-16,0 0 4 0,0 14-2 0,0-14-1 15,0 0 3-15,1 10-6 0,-1-10-1 0,4 6-3 16,-4-6 2-16,0 0 0 0,7 10-4 0,-7-10-2 16,5 8-1-16,-5-8-1 0,5 6-2 0,-5-6 6 15,8 12-5-15,-4-9 2 0,-4-3-1 0,6 11 0 16,-1-4-1-16,-5-7-1 0,12 7-2 0,-7-5 2 15,-5-2-2-15,7 8 1 0,-2-5-2 0,-5-3 3 16,6 7-2-16,-6-7 0 0,9 7 1 0,-4-2-1 16,-5-5 2-16,15 4-3 0,-15-4 1 0,7 6-4 15,-1-1 7-15,-6-5-1 0,7 3-2 0,-7-3 0 16,12 7 1-16,-4-7 0 0,-8 0 2 16,14 3-1-16,-14-3 4 0,15 3-4 0,-7-3 2 0,-8 0-2 15,17 2-3-15,-8-2 1 0,0 0-4 0,-9 0-2 16,17 0 4-16,-3 0-2 0,-5 0 0 0,-9 0-3 15,21-2-3-15,-14 2-1 0,4-3 0 0,-11 3 2 16,22-3-6-16,-16 0 0 0,4 2 3 0,-10 1 0 16,15-5-8-16,-6 1 15 0,-2 2-10 0,-7 2-3 15,15-9-4-15,-9 4 6 0,1 0-4 0,-7 5 2 16,13-5-3-16,-13 5-1 0,11-7-2 0,-6 2 8 16,0 1-3-16,-5 4 1 0,8-9-4 0,-8 9 1 0,9-9-2 15,-4 6 4-15,-5 3-1 0,8-11 0 0,-3 6 16 16,-5 5-23-16,5-11 4 0,-5 11-1 15,6-9 0-15,-5 3 0 0,-1 6 0 0,4-12 5 16,-4 12-4-16,2-10-3 0,-2 10 6 0,3-13-1 16,-3 13 0-16,0-14-1 0,0 14 2 0,0-12-1 0,0 12-2 15,1-12 2-15,-1 12 0 0,0-11 3 16,0 11 2-16,-1-13 1 0,1 13-5 0,-3-12 0 0,3 12 2 16,0 0-3-16,-2-16 1 0,-1 10 3 15,3 6-1-15,-5-13-3 0,2 6 0 0,3 7-1 0,-5-10 5 16,5 10-5-16,-10-12-5 0,4 7 6 0,-1-1 6 15,1 1-8-15,-1-3-1 0,-2 4 4 0,9 4-2 16,-13-8 2-16,7 2-10 0,-3 3 1 0,9 3 6 16,-12-8-1-16,4 6 2 0,8 2 5 0,-14-5-10 15,14 5 5-15,-9-4-5 0,9 4 1 0,-9-2 0 16,9 2 0-16,-14 0 0 0,14 0 5 0,-12-3-5 16,12 3 1-16,-11-1-4 0,11 1 3 15,-12 4-4-15,12-4 9 0,-14 0-3 0,14 0-2 0,-12 2-4 16,12-2 4-16,-11 1 1 0,11-1-5 0,-15 3 4 15,15-3-1-15,-10 3 12 0,10-3-17 0,-13 2 3 16,13-2 6-16,0 0-1 0,-15 1-2 0,15-1 1 16,-11 1-8-16,11-1 6 0,-7 2 3 0,7-2-4 15,-11 1 2-15,11-1-1 0,0 0 2 0,0 0-2 16,-10 5-1-16,10-5 2 0,0 0-2 0,-8 2-2 16,8-2 6-16,0 0-2 0,-12 3 1 0,12-3 5 15,-6 5-5-15,6-5-2 0,-9 2 2 0,9-2-3 16,-6 5 4-16,6-5 1 0,-11 4 2 0,11-4-4 15,-9 4-4-15,9-4 1 0,0 0 0 0,-10 9 0 16,10-9 2-16,-9 3 2 0,9-3-4 0,-5 5 5 16,5-5-4-16,-8 6 0 0,8-6-3 0,-8 9 0 15,8-9 7-15,-9 6-6 0,4-2 3 0,5-4 8 16,-10 7-10-16,10-7 1 0,-8 8 4 0,3-3-1 16,5-5 2-16,-7 7-7 0,7-7 2 0,-6 9-1 15,6-9 5-15,-7 6-6 0,7-6 8 0,-10 11-7 16,9-4 4-16,1-7-7 0,-8 7 3 0,8-7 4 15,-8 12 1-15,4-7-3 0,0 0-4 0,4-5 2 16,-7 11-9-16,4-4-19 0,-2 2-21 0,1-1-29 16,4-8-33-16,-6 12-50 0,3-3-62 0,-1-3-93 15,-2 0-213-15,6-6-574 0,-9 9 255 0</inkml:trace>
        </inkml:traceGroup>
      </inkml:traceGroup>
    </inkml:traceGroup>
  </inkml:traceGroup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6:01.47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38F7538-8EDD-420B-8529-4A8C964BA5B0}" emma:medium="tactile" emma:mode="ink">
          <msink:context xmlns:msink="http://schemas.microsoft.com/ink/2010/main" type="writingRegion" rotatedBoundingBox="6976,12059 7461,12059 7461,13407 6976,13407"/>
        </emma:interpretation>
      </emma:emma>
    </inkml:annotationXML>
    <inkml:traceGroup>
      <inkml:annotationXML>
        <emma:emma xmlns:emma="http://www.w3.org/2003/04/emma" version="1.0">
          <emma:interpretation id="{8C22BAF7-673A-4CFC-B87F-54DD57CF6660}" emma:medium="tactile" emma:mode="ink">
            <msink:context xmlns:msink="http://schemas.microsoft.com/ink/2010/main" type="paragraph" rotatedBoundingBox="6976,12059 7461,12059 7461,13407 6976,134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5010DCB-EF7C-4A70-9093-ED13828A7649}" emma:medium="tactile" emma:mode="ink">
              <msink:context xmlns:msink="http://schemas.microsoft.com/ink/2010/main" type="line" rotatedBoundingBox="6976,12059 7461,12059 7461,13407 6976,13407"/>
            </emma:interpretation>
          </emma:emma>
        </inkml:annotationXML>
        <inkml:traceGroup>
          <inkml:annotationXML>
            <emma:emma xmlns:emma="http://www.w3.org/2003/04/emma" version="1.0">
              <emma:interpretation id="{14288637-7FCB-49BF-83FE-C4C9A706AAEF}" emma:medium="tactile" emma:mode="ink">
                <msink:context xmlns:msink="http://schemas.microsoft.com/ink/2010/main" type="inkWord" rotatedBoundingBox="6976,12059 7461,12059 7461,13407 6976,13407"/>
              </emma:interpretation>
            </emma:emma>
          </inkml:annotationXML>
          <inkml:trace contextRef="#ctx0" brushRef="#br0">5055 10859 102 0,'0'0'150'0,"0"0"-11"16,0 0-19-16,0 0-1 0,0 0-10 0,0 0-3 16,-5-9-11-16,5 9-10 0,0 0-6 0,0 0-4 0,0 0-7 15,0 0-16-15,-6-5 7 0,6 5-6 16,0 0 3-16,0 0-6 0,0 0 0 0,0 0-2 16,-6-7-4-16,6 7-1 0,0 0-8 0,0 0 5 0,0 0-4 15,0 0-4-15,0 0 0 0,0 0 2 0,0 0-8 16,0 0-3-16,0 0 1 0,0 0 2 0,0 0-1 15,0 0 1-15,0 0-4 0,-18 10 1 0,18-10-5 16,-5 7 7-16,5-7-3 0,-5 10-1 0,5-10 3 16,-6 10-4-16,6-10-1 0,-3 9 4 0,3-9 1 15,-8 11-1-15,7-5 0 0,1-6 0 0,-4 15 1 16,1-8-2-16,3-7 1 0,-1 9-1 0,1-9 1 16,-5 13-2-16,5-13-4 0,0 14 6 0,-4-10-2 15,4-4-1-15,-1 14 1 0,1-14-2 0,-1 12 1 0,1-12-1 16,0 10 0-16,0-10 3 0,1 12-2 15,-1-12-1-15,1 14 2 0,-1-14-3 0,4 10 2 16,-3-4 2-16,-1-6 0 0,5 9 0 0,-5-9-1 0,7 9-2 16,-2-4-1-16,-5-5 2 0,7 7-4 0,-7-7 5 15,9 8-3-15,-6-4 2 0,-3-4-4 0,12 3 1 16,-4 2-4-16,-2-3 0 0,-6-2 1 16,13 5-3-16,-6-1 0 0,2-2 0 0,-2 0 2 0,2 0-3 15,-1 2-3-15,-8-4-1 0,17 2 4 0,-11 2-4 16,5-3 2-16,-11-1-3 0,17 1 4 0,-17-1-5 15,14 3 1-15,-6-3 2 0,-8 0-5 0,12 0 3 16,-12 0 0-16,12-3 5 0,-12 3-1 0,10-1 3 16,-10 1-5-16,15 0 2 0,-15 0 0 0,11-5-1 15,-2 3 0-15,-9 2 3 0,9-8-1 0,-1 6 0 16,0-2-1-16,-2-2-3 0,1 2 0 0,2-1 3 16,-9 5-3-16,13-8 0 0,-8 4 0 0,-5 4 1 15,13-9-1-15,-8 1-1 0,0 3 0 0,2-3 1 0,-2 2-3 16,0-1 0-16,1-4 6 0,-2 4-7 15,1-2-2-15,-1 1 3 0,1 3-2 0,-5 5 5 16,7-16 2-16,-3 11-3 0,0-3-5 0,-4 8 2 16,2-15 3-16,1 8-1 0,-3 7 1 0,2-13 4 0,0 6 1 15,-2 7-2-15,2-15 2 0,-2 8 0 0,0 7 0 16,0-15-1-16,0 15 1 0,-2-14-3 16,2 14 5-16,-3-16-4 0,3 16-1 0,-1-11-2 0,-2 4 2 15,3 7 0-15,-6-13-3 0,2 6 3 16,4 7 0-16,-7-10-7 0,2 4 5 0,5 6-3 0,-9-9 3 15,3 7-4-15,-3-2-2 0,9 4 3 0,-17-9-5 16,10 7 3-16,-3 1-2 0,10 1 3 0,-18-5-3 16,5 5 3-16,1-1-2 0,-2 2 1 0,5 1-4 15,9-2 4-15,-18 4 0 0,5-3-3 0,6 3 4 16,-4 0 0-16,3-2 0 0,-1 2 0 0,2 1-7 16,-2-3-2-16,2 3-17 0,-1 0-20 0,2 1-21 15,-3-1-19-15,1 0-23 0,-2 6-28 0,2-2-28 16,-1-3-40-16,3 0-259 0,-5 1-500 0,4-1 221 15</inkml:trace>
          <inkml:trace contextRef="#ctx0" brushRef="#br0" timeOffset="1192.1017">4953 11899 2 0,'0'0'198'16,"0"0"-12"-16,0 0-3 0,0 0-12 0,0 0-1 15,0 0-8-15,0 0-9 0,3-10-11 0,-3 10-7 16,0 0-7-16,0 0-8 0,0 0-9 0,0 0-12 16,0 0-7-16,0 0-11 0,0 0-5 0,0 0-12 15,0 0-4-15,0 0-6 0,0 0-3 0,0 0-1 16,0 0-7-16,-21 21-9 0,19-15 0 0,2-6-4 16,-8 10-2-16,5-4 1 0,3-6-8 0,-5 15 2 15,0-6-2-15,5-9 4 0,-3 15-2 0,3-7 0 16,-2 0-2-16,2-8 1 0,0 15 1 0,2-9 0 0,-2-6 4 15,4 18-1-15,0-12 0 0,0 2 1 16,2 2-1-16,1-4 0 0,-2 3-1 0,5-2 3 0,-3-2-4 16,2 1 2-16,2 1-2 0,1-2 2 0,1-2 1 15,-1 0-4-15,0 0 2 0,1 0-4 0,2-2-2 16,-2 2-3-16,1-3 2 0,1 0 3 0,-2-3-4 16,3 2-3-16,-1-4 2 0,-1 4-3 0,1-2 0 15,-4-2 2-15,2 2-2 0,0-5 1 0,1 3 4 16,-2-1-8-16,-1 1-1 0,1-2 4 0,0-2 0 15,-6 4-5-15,4-6 3 0,-1 3-4 0,-2-1 0 16,1 0 0-16,-2-3 2 0,-1 1-1 0,-1 4-3 16,-1 0 0-16,2-4 2 0,-4 2-2 0,1 0-4 15,0-1 7-15,-2 10-3 0,0-17-2 0,0 17 1 16,-2-16-3-16,0 10-1 0,-2-4 3 0,4 10 0 16,-6-14-2-16,1 8-3 0,-2 0 4 0,0 2-6 15,-4-3 3-15,0 1 1 0,-1 2-1 0,-4 1 1 16,4 2-3-16,-4-3 3 0,3 1 2 0,-2 1-4 15,2 0 6-15,0 2-5 0,-1 0 0 0,2-1-4 0,12 1-6 16,-21 0-15-16,12 3-19 0,-1-1-6 0,2 3-32 16,-2-2-19-16,2 0-23 0,2 2-31 15,-5 2-28-15,6-1-56 0,-3-3-201 0,-1 1-477 16,3 2 211-16</inkml:trace>
        </inkml:traceGroup>
      </inkml:traceGroup>
    </inkml:traceGroup>
  </inkml:traceGroup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3:05.5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FB4A848-F5D9-4E96-B2E6-7BBA10FEC778}" emma:medium="tactile" emma:mode="ink">
          <msink:context xmlns:msink="http://schemas.microsoft.com/ink/2010/main" type="writingRegion" rotatedBoundingBox="19371,17109 19383,17109 19383,17123 19371,17123"/>
        </emma:interpretation>
      </emma:emma>
    </inkml:annotationXML>
    <inkml:traceGroup>
      <inkml:annotationXML>
        <emma:emma xmlns:emma="http://www.w3.org/2003/04/emma" version="1.0">
          <emma:interpretation id="{8B51231F-0AD0-42A3-8F76-D17C7A478B1D}" emma:medium="tactile" emma:mode="ink">
            <msink:context xmlns:msink="http://schemas.microsoft.com/ink/2010/main" type="paragraph" rotatedBoundingBox="19371,17109 19383,17109 19383,17123 19371,171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77C5C16-E92E-4E2D-867B-DDD36BC08C7F}" emma:medium="tactile" emma:mode="ink">
              <msink:context xmlns:msink="http://schemas.microsoft.com/ink/2010/main" type="inkBullet" rotatedBoundingBox="19371,17109 19383,17109 19383,17123 19371,17123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>0 5 106 0,'0'0'118'0,"0"0"-6"15,0 0-10-15,7-5-8 0,-7 5-13 0,0 0-6 16,0 0 3-16,0 0-15 0,0 0-12 0,0 0 0 16,0 0-20-16,0 0 15 0,0 0-10 0,0 0-4 15,0 0-17-15,0 0 14 0,0 0-26 0,0 0-39 0,0 0-146 16,0 0-196-16,0 0 87 0</inkml:trace>
      </inkml:traceGroup>
    </inkml:traceGroup>
  </inkml:traceGroup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6:43:53.68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B2A9024-CF77-4029-A6FF-F01DFCB54DA1}" emma:medium="tactile" emma:mode="ink">
          <msink:context xmlns:msink="http://schemas.microsoft.com/ink/2010/main" type="writingRegion" rotatedBoundingBox="2485,870 31780,207 32129,15589 2833,16253"/>
        </emma:interpretation>
      </emma:emma>
    </inkml:annotationXML>
    <inkml:traceGroup>
      <inkml:annotationXML>
        <emma:emma xmlns:emma="http://www.w3.org/2003/04/emma" version="1.0">
          <emma:interpretation id="{918950A9-57E4-44AD-8B67-7B29DBAD5626}" emma:medium="tactile" emma:mode="ink">
            <msink:context xmlns:msink="http://schemas.microsoft.com/ink/2010/main" type="paragraph" rotatedBoundingBox="2543,902 25640,306 25676,1683 2579,227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2E2D74-F71F-4583-9E8F-4CD93624DEE2}" emma:medium="tactile" emma:mode="ink">
              <msink:context xmlns:msink="http://schemas.microsoft.com/ink/2010/main" type="inkBullet" rotatedBoundingBox="2553,1290 3254,1272 3275,2070 2574,2088"/>
            </emma:interpretation>
          </emma:emma>
        </inkml:annotationXML>
        <inkml:trace contextRef="#ctx0" brushRef="#br0">-1 13 112 0,'0'0'116'0,"0"0"-7"0,0 0-8 16,0 0-8-16,0 0-6 0,0 0-1 0,6-5-3 15,-6 5-3-15,0 0-10 0,0 0 0 0,0 0-4 16,0 0 1-16,0 0-5 0,0 0-6 0,0 0 6 16,0 0-3-16,0 0-2 0,2-9-1 0,-2 9 0 15,0 0-3-15,0 0 0 0,0 0 4 0,0 0 0 16,0 0 0-16,0 0-2 0,0 0-4 0,0 0 2 16,0 0-5-16,0 0 3 0,0 0-3 15,0 0-3-15,0 0 2 0,0 0-1 0,0 0-2 0,0 0-3 16,0 0 2-16,0 0-3 0,0 0 0 0,0 0-3 15,0 0-5-15,0 0 1 0,0 0-8 0,0 0 0 16,0 0 0-16,0 0-3 0,0 0-3 0,0 0 0 16,0 0-1-16,0 0 1 0,0 0-6 0,0 0 2 15,0 0-2-15,0 0 6 0,6-5-6 16,-6 5 9-16,0 0-6 0,0 0-2 0,0 0-2 0,0 0 5 16,0 0-2-16,0 0 1 0,0 0-2 0,0 0 12 15,17 6-9-15,-17-6 0 0,0 0-2 0,0 0-1 16,0 0-2-16,11 0 1 0,-11 0 1 0,0 0 0 15,0 0 2-15,0 0 0 0,15 0-5 16,-15 0 2-16,0 0-2 0,0 0 3 0,7 1-4 0,-7-1 2 16,9 3-2-16,-9-3-5 0,0 0 3 0,9 5 0 15,-9-5 0-15,0 0-2 0,11 5 0 0,-11-5 2 16,0 0-2-16,10 1-2 0,-10-1 1 0,8 5 5 16,-8-5-4-16,10 3 2 0,-10-3-2 0,7 3 1 15,-7-3 0-15,9 4 3 0,-9-4-2 0,9 6-1 16,-9-6 5-16,9 2-1 0,-3 2 6 0,-6-4-11 15,12 7 5-15,-6-6 1 0,-6-1-2 0,12 9 4 16,-12-9-2-16,12 1-1 0,-7 2 0 0,0 3 4 16,3-1-3-16,-8-5-2 0,11 6 3 0,-3-2-6 15,-2-2 2-15,-6-2 2 0,13 9-1 0,-9-7-5 16,3 3 4-16,-7-5 0 0,10 5-1 0,-4 1 2 16,-6-6-2-16,12 5 5 0,-7-1-4 0,2 2-2 15,-7-6 7-15,11 4-4 0,-11-4-1 0,12 6 3 16,-6-5 5-16,1 3-3 0,-7-4 2 0,13 6-3 15,-5-3 7-15,-8-3-2 0,12 7-2 0,-12-7 2 16,13 6 7-16,-13-6-10 0,15 6 2 0,-15-6-1 16,14 8-1-16,-14-8 1 0,13 7 2 0,-13-7-2 15,10 3-3-15,-10-3 4 0,14 6-2 0,-14-6-4 16,9 5 0-16,-9-5 0 0,11 5 3 0,-11-5-1 16,0 0 0-16,12 5-2 0,-12-5 3 0,0 0 3 15,15 1-3-15,-15-1 1 0,0 0-2 0,13 3-2 16,-13-3 1-16,0 0-4 0,7 8-1 0,-7-8-3 15,0 0 5-15,0 0-1 0,12 4-1 0,-12-4-3 16,0 0 5-16,14 6-3 0,-14-6 2 0,0 0-2 16,13 8-1-16,-13-8 7 0,0 0-7 0,10 6 0 15,-10-6 3-15,8 4-1 0,-8-4 6 0,0 0-4 16,10 8 4-16,-10-8-3 0,0 0 3 0,12 4-4 16,-12-4 6-16,0 0-7 0,0 0 8 0,9 6-2 15,-9-6-1-15,0 0-3 0,0 0 9 0,0 0-4 16,0 0 2-16,0 0-4 0,0 0-5 0,9 6 7 15,-9-6 0-15,0 0-3 0,0 0 2 0,0 0-12 16,0 0 12-16,0 0-3 0,0 0 0 0,0 0-5 16,0 0 3-16,0 0-15 0,0 0-14 0,0 0-29 15,0 0-30-15,0 0-30 0,0 0-40 0,0 0-31 16,0 0-42-16,0 0-56 0,-28-21-309 0,28 21-636 16,0 0 282-16</inkml:trace>
        <inkml:trace contextRef="#ctx0" brushRef="#br0" timeOffset="1592.128">672-113 4 0,'0'0'136'15,"-2"-11"-11"-15,2 11-7 0,0 0-3 0,0 0 3 16,0 0-11-16,0 0 0 0,0 0-1 0,0 0-6 16,0 0 1-16,0 0-11 0,0 0-6 0,0 0 0 15,0 0-3-15,0 0-10 0,0 0-4 0,0 0-6 16,0 0-6-16,0 0-9 0,0 0-1 0,0 0-5 16,0 0-3-16,0 0-7 0,0 0 0 0,0 0-4 15,0 0 0-15,0 0-6 0,0 0-1 0,0 0 2 16,0 0-1-16,0 0-2 0,0 0 5 0,0 0-2 15,0 0 2-15,14 20-1 0,-14-20 1 0,0 0 1 16,4 9 3-16,-4-9-3 0,2 9 1 0,-2-9-1 16,0 0 3-16,1 11-7 0,-1-11 0 0,3 10-1 0,-3-10 0 15,1 6 0-15,-1-6 3 0,0 0-4 16,1 15 2-16,-1-15 0 0,3 6 2 0,-3-6-5 16,0 0 4-16,-3 17-1 0,3-17-2 0,3 11-1 15,-3-11 0-15,-3 10 4 0,3-10-2 0,0 11-2 16,0-11 3-16,0 0 0 0,0 10 7 15,0-10-7-15,0 0 1 0,0 13-6 0,0-13 6 0,0 0-2 0,0 10-2 16,0-10-2-16,0 0-1 0,3 12-1 16,-3-12-1-16,0 0 1 0,0 9 2 0,0-9-2 15,0 12 1-15,0-12-5 0,1 9 5 0,-1-9-5 16,0 0 2-16,-1 12-3 0,1-12 3 0,-3 13-2 0,3-13 2 16,0 0 0-16,0 11-1 0,0-11-3 0,0 0 3 15,0 10 0-15,0-10-2 0,0 0-3 0,-1 12 4 16,1-12 0-16,0 0 2 0,0 11 0 15,0-11-4-15,0 11 7 0,0-11-6 0,0 0 0 16,-1 10 0-16,1-10 0 0,0 0-1 0,-3 11-2 0,3-11-1 16,0 0-1-16,-1 10 1 0,1-10-1 0,0 0 1 15,0 0 4-15,0 16-5 0,0-16 1 0,-2 9 5 16,2-9-2-16,0 0 4 0,0 13-3 16,0-13 0-16,-1 10-1 0,1-10 3 0,0 0-3 15,1 11 0-15,-1-11-3 0,0 0 2 0,2 10-2 16,-2-10-1-16,0 0 5 0,-2 14-2 0,2-14 0 0,-1 9-1 15,1-9 5-15,0 0-5 0,0 12 3 16,0-12-5-16,0 0 2 0,-3 12 2 0,3-12 0 16,0 0-3-16,3 9 1 0,-3-9 4 0,0 0-2 15,0 13 0-15,0-13-2 0,0 0 3 0,-3 11-2 16,3-11 2-16,0 0 1 0,-1 9-2 0,1-9-1 16,0 0 1-16,-1 12-2 0,1-12 1 0,0 0 0 15,0 12 0-15,0-12 1 0,-4 9 0 0,4-9 2 16,0 0 0-16,-1 9-3 0,1-9-3 0,0 0 1 15,-4 12 7-15,4-12-9 0,0 0 0 0,-1 9 3 16,1-9 6-16,0 0 2 0,-4 10-7 0,4-10 7 0,-3 6-7 16,3-6 4-16,0 0-3 0,-5 10 0 15,5-10-1-15,0 0 1 0,-1 9 3 0,1-9-4 0,0 0 4 16,0 0 0-16,0 0-2 0,-4 12-1 16,4-12-1-16,0 0 4 0,-5 8-3 0,5-8 1 15,0 0-4-15,-6 7 0 0,6-7 0 0,0 0 2 0,-5 8 1 16,5-8 0-16,-2 9-2 0,2-9 3 0,-4 6-2 15,4-6 3-15,0 0-6 0,-3 11 4 0,3-11 2 16,0 0-4-16,-5 8-2 0,5-8 0 0,0 0 3 16,-4 7 1-16,4-7 0 0,0 0-7 15,0 0 3-15,-2 10 2 0,2-10-2 0,-6 6 6 16,6-6-4-16,0 0 1 0,0 0-3 0,-3 9 1 0,3-9 0 16,0 0-1-16,-3 6 0 0,3-6 5 0,0 0-7 15,-8 9 4-15,8-9 2 0,-2 8-1 0,2-8 0 16,0 0-2-16,-4 11 1 0,4-11 5 15,-5 7-3-15,5-7-2 0,0 0-1 0,-4 10-2 16,4-10 1-16,0 0 2 0,-5 7 4 0,5-7 0 0,0 0-2 16,-7 9 2-16,7-9 0 0,0 0-2 0,0 0 0 15,-10 10 2-15,10-10-4 0,0 0 5 16,-11 6-3-16,11-6 2 0,-11 6 6 0,4-3-8 16,-2-1 1-16,9-2 6 0,-11 6-16 0,7-2 13 15,4-4-6-15,-12 5 2 0,12-5 0 0,-9 3 2 0,9-3 1 16,-10 3-1-16,10-3-5 0,-8 4 5 0,8-4 6 15,-9 5-10-15,9-5-2 0,0 0 1 0,-8 2-10 16,8-2 15-16,0 0-6 0,0 0 6 16,0 0 4-16,-11 0-1 0,11 0 3 0,0 0 2 15,0 0-6-15,0 0 10 0,0 0 1 0,0 0 1 0,0 0 1 16,0 0 3-16,0 0-3 0,0 0-1 0,0 0-10 16,0 0 9-16,0 0-1 0,0 0-8 0,-13-6-1 15,13 6-2-15,0 0-7 0,0 0-2 16,0 0-3-16,-3-15-19 0,3 15-5 0,0 0-14 15,-1-7-14-15,1 7-13 0,0 0-14 0,0 0-18 0,0 0-21 16,0 0-27-16,-1-10-25 0,1 10-41 0,0 0-34 16,0 0-46-16,0 0-215 0,0 0-550 0,0 0 243 15</inkml:trace>
      </inkml:traceGroup>
      <inkml:traceGroup>
        <inkml:annotationXML>
          <emma:emma xmlns:emma="http://www.w3.org/2003/04/emma" version="1.0">
            <emma:interpretation id="{5CF869E0-54F7-49AA-9089-AA853ED8132F}" emma:medium="tactile" emma:mode="ink">
              <msink:context xmlns:msink="http://schemas.microsoft.com/ink/2010/main" type="line" rotatedBoundingBox="3474,878 25640,306 25676,1683 3510,2255"/>
            </emma:interpretation>
          </emma:emma>
        </inkml:annotationXML>
        <inkml:traceGroup>
          <inkml:annotationXML>
            <emma:emma xmlns:emma="http://www.w3.org/2003/04/emma" version="1.0">
              <emma:interpretation id="{2A287635-5A99-4D08-AFB9-17C3F6F06266}" emma:medium="tactile" emma:mode="ink">
                <msink:context xmlns:msink="http://schemas.microsoft.com/ink/2010/main" type="inkWord" rotatedBoundingBox="3498,1811 3628,1808 3640,2252 3510,2255"/>
              </emma:interpretation>
            </emma:emma>
          </inkml:annotationXML>
          <inkml:trace contextRef="#ctx0" brushRef="#br0" timeOffset="2673.7099">1012 454 279 0,'0'0'302'0,"4"-8"-13"16,-4 8-11-16,0 0-9 0,4-9-14 0,-4 9-13 16,3-9-13-16,-3 9-8 0,0 0-11 0,0 0-17 15,5-10-15-15,-5 10-15 0,0 0-16 0,0 0-15 16,5-6-11-16,-5 6-21 0,0 0-11 0,0 0-15 16,0 0-10-16,0 0-26 0,0 0-21 0,0 0-17 15,0 0-33-15,0 0-37 0,0 0-47 16,0 0-56-16,0 0-55 0,0 0-72 0,0 0-196 0,-9 34-535 15,9-34 237-15</inkml:trace>
          <inkml:trace contextRef="#ctx0" brushRef="#br0" timeOffset="4037.4726">1027 466 91 0,'0'0'230'0,"9"1"-11"16,-9-1-8-16,0 0-8 0,0 0-15 0,0 0-10 15,0 0-10-15,0 0-13 0,0 0-12 0,0 0-12 16,0 0-13-16,0 0-11 0,0 0-8 0,0 0-1 15,0 0-19-15,0 0-5 0,7 6-7 0,-7-6-5 16,0 0-9-16,0 0-2 0,0 0-6 0,0 0 0 16,0 0 0-16,0 0-4 0,0 0 3 0,6 6 4 15,-6-6 0-15,0 0-1 0,0 0 6 0,0 0 1 16,0 0 0-16,0 0-1 0,0 0 0 0,0 0 5 16,0 0-5-16,0 0 5 0,0 0-6 0,0 0-2 15,0 0-3-15,0 0 2 0,0 0 4 0,0 0-2 16,18-7-2-16,-18 7-5 0,0 0-6 0,0 0 4 15,0 0-9-15,0 0-4 0,0 0 4 0,0 0-4 16,0 0-5-16,0 0-2 0,0 0-10 0,0 0 5 16,0 0-1-16,0 0-2 0,0 0-10 0,0 0 18 15,0 0-12-15,0 0-6 0,0 0-2 0,0 0 2 16,0 0-2-16,-29 9-7 0,29-9-10 0,-14 5-12 0,14-5-14 16,-9 7-17-16,9-7-21 0,-10 4-19 15,10-4-37-15,-8 5-40 0,8-5-47 0,-8 6-49 16,8-6-254-16,0 0-569 0,0 0 251 0</inkml:trace>
          <inkml:trace contextRef="#ctx0" brushRef="#br0" timeOffset="2383.207">947 627 87 0,'0'0'225'15,"0"0"-7"-15,0 0-16 0,0 0-13 0,0 0-12 16,0 0-12-16,0 0-9 0,0 0-14 0,0 0-8 16,0 0-16-16,0 0-8 0,0 0-9 0,0 0-11 15,0 0-5-15,0 0-6 0,0 0-1 0,0 0 1 16,0 0 0-16,0 0-5 0,0 0 4 0,0 0 1 16,0 0-3-16,0 0-17 0,0 25 4 0,0-25-1 15,0 11 4-15,0-11 1 0,1 9-4 0,-1-9-1 16,1 10-1-16,-1-10 5 0,4 12 1 0,-4-12-3 15,1 11 3-15,-1-11-2 0,4 12-2 0,-4-12 3 16,2 10-4-16,1-5-2 0,-3-5-2 0,2 10 7 16,-2-10-12-16,4 9 9 0,-2-1-2 0,-2-8-1 15,4 10-4-15,-4-10-1 0,3 11-7 0,-3-11 0 16,3 7 2-16,-3-7-2 0,7 7-6 0,-7-7 3 16,4 9-7-16,-4-9 0 0,6 6-9 0,-6-6 0 15,7 9-3-15,-7-9 3 0,6 6-4 0,-6-6-2 16,9 6 0-16,-9-6 4 0,9 5-7 0,-5-1 6 15,-4-4-9-15,7 5 0 0,-7-5-4 0,9 5-1 16,-9-5-1-16,0 0-9 0,7 5-13 0,-7-5-13 16,0 0-13-16,0 0-29 0,7 2-9 0,-7-2-11 15,0 0-24-15,0 0-28 0,0 0-22 0,0 0-17 16,10-11-31-16,-10 11-29 0,3-10-31 0,-3 10-41 16,4-15-209-16,-4 15-562 0,1-17 249 0</inkml:trace>
        </inkml:traceGroup>
        <inkml:traceGroup>
          <inkml:annotationXML>
            <emma:emma xmlns:emma="http://www.w3.org/2003/04/emma" version="1.0">
              <emma:interpretation id="{6D9BD578-EB92-4A82-B22F-465482A8A0D9}" emma:medium="tactile" emma:mode="ink">
                <msink:context xmlns:msink="http://schemas.microsoft.com/ink/2010/main" type="inkWord" rotatedBoundingBox="4424,1680 4812,1669 4817,1862 4428,1872"/>
              </emma:interpretation>
            </emma:emma>
          </inkml:annotationXML>
          <inkml:trace contextRef="#ctx0" brushRef="#br0" timeOffset="3295.8277">1883 285 83 0,'0'0'114'0,"0"0"-7"0,0 0 4 15,0 0-29-15,0 0-9 0,0 0-15 0,0 0-28 16,0 0-17-16,0 0-23 0,0 0-101 0,0 0-119 15,0 0 54-15</inkml:trace>
          <inkml:trace contextRef="#ctx0" brushRef="#br0" timeOffset="4879.9173">1866 283 50 0,'0'0'220'0,"0"0"-20"16,0 0-12-16,0 0-15 0,0 0-13 15,0 0-10-15,0 0-8 0,0 0-7 0,0 0-8 16,0 0-8-16,0 0-6 0,0 0 0 0,0 0-13 16,0 0-9-16,0 0-4 0,0 0-8 0,0 0-6 0,0 0-2 15,0 0 2-15,0 0-6 0,0 0 0 0,0 0 1 16,0 0 1-16,0 0-4 0,0 0-1 16,28 12 0-16,-28-12-3 0,7 3-1 0,-7-3-4 15,12 3-2-15,-12-3-1 0,12 0-1 0,-3 2 0 16,-9-2-2-16,15 3 0 0,-5-3 5 0,0 1-9 0,-10-1 1 15,24-1 1-15,-12 2-2 0,4-1-2 16,-1-1-6-16,1 1-1 0,-1 0-1 0,-2 0-6 16,2 0 2-16,-1 1 2 0,-4-2-4 0,3 1-16 15,1 0 11-15,0-2 0 0,-3 2 3 0,-11 0-5 0,18-1-5 16,-12 2 0-16,3 2 3 0,-9-3-2 0,0 0-2 16,17-4-9-16,-17 4 4 0,0 0 0 15,9-2 14-15,-9 2-20 0,0 0 5 0,0 0-9 16,0 0 8-16,0 0 3 0,0 0-10 0,12 2 1 15,-12-2 0-15,0 0 2 0,0 0-2 0,0 0 1 0,0 0-7 16,0 0 9-16,0 0-1 0,0 0-7 0,0 0-2 16,0 0-9-16,13-3-21 0,-13 3-13 0,0 0-15 15,0 0-13-15,0 0-17 0,0 0-26 16,0 0-34-16,0 0-33 0,0 0-44 0,-38 7-40 16,31-7-235-16,-8 0-544 0,4 2 241 0</inkml:trace>
          <inkml:trace contextRef="#ctx0" brushRef="#br0" timeOffset="5325.0509">1911 445 11 0,'0'0'178'0,"7"4"-5"16,-7-4-10-16,0 0-4 0,7 3-5 0,-7-3-8 0,0 0-2 16,0 0-6-16,9 2-8 0,-9-2 4 0,0 0-6 15,12 4 1-15,-12-4-1 0,12 1-5 0,-12-1-3 16,11 2 4-16,-11-2-13 0,17 3-5 0,-5-3 2 15,-2 0-11-15,-10 0-3 0,19 0 1 0,-12 1-6 16,8-1-1-16,-3 0-3 0,1 0-8 16,2-1 1-16,-2 1-5 0,0-3-10 0,3 6 1 0,-6-3-7 15,2 0-8-15,-2 0-4 0,2 0-2 0,-12 0-3 16,15 0 0-16,-15 0-6 0,16-3-5 0,-16 3 10 16,11 0-17-16,-11 0 0 0,11-1-6 15,-11 1-6-15,0 0-2 0,0 0-3 0,11-1-17 0,-11 1-9 16,0 0-10-16,0 0-14 0,0 0-16 0,0 0-26 15,0 0-27-15,0 0-27 0,0 0-29 0,-28 7-48 16,28-7-23-16,-11 1-231 0,11-1-510 0,0 0 225 16</inkml:trace>
        </inkml:traceGroup>
        <inkml:traceGroup>
          <inkml:annotationXML>
            <emma:emma xmlns:emma="http://www.w3.org/2003/04/emma" version="1.0">
              <emma:interpretation id="{91EAA661-BED2-47EA-9B28-5BEC5B3CC92C}" emma:medium="tactile" emma:mode="ink">
                <msink:context xmlns:msink="http://schemas.microsoft.com/ink/2010/main" type="inkWord" rotatedBoundingBox="6008,1102 6856,1080 6872,1728 6025,1750"/>
              </emma:interpretation>
            </emma:emma>
          </inkml:annotationXML>
          <inkml:trace contextRef="#ctx0" brushRef="#br0" timeOffset="12761.88">3453-200 33 0,'0'0'234'0,"0"0"-19"16,0 0-13-16,0 0-18 0,0 0-15 0,10 1-15 15,-10-1-19-15,0 0-14 0,0 0-8 16,0 0-18-16,6 4 1 0,-6-4-9 0,0 0-8 0,0 0-6 15,5 9-1-15,-5-9-5 0,0 0 2 0,1 12 5 16,-1-12-9-16,1 9-1 0,-1-9-2 0,4 12 2 16,-4-12-4-16,1 9 3 0,3-2 9 15,-4-7-7-15,8 11 0 0,-3-3-3 0,-1-3 3 16,1 1-1-16,-2 3 2 0,6-6-2 0,-4 6-1 0,3-4-2 16,2 5-1-16,-1-4 5 0,3 0-8 0,1 3 10 15,0-3-7-15,0 0 2 0,2-1-3 0,-1 0 6 16,2 0-8-16,1-2-1 0,-3-2-3 15,5 4-5-15,0-1-4 0,-8-4-6 0,4 2 4 16,-6-2-7-16,6 1 3 0,-6-1-1 0,-9 0-4 0,20-1 0 16,-8-1-2-16,-4 0 8 0,-8 2-10 0,18-5 5 15,-9 2-5-15,-2 0-1 0,-7 3 4 0,16-6 1 16,-10 2-4-16,-6 4 3 0,11-9-9 0,-6 5 1 16,-5 4 3-16,8-13-16 0,-3 7 18 0,-5 6-11 15,5-12-2-15,-1 6 1 0,-2-2-9 0,2 1 0 16,-4 7-4-16,3-15 11 0,0 6-5 0,-3 9 9 15,2-16-9-15,-2 16-6 0,1-13 0 0,-1 5 5 16,0 8-8-16,-2-13 2 0,2 13-2 0,-1-14 7 16,1 14-5-16,-4-13 0 0,2 5 2 0,2 8-3 15,-4-12-7-15,4 12 3 0,-12-13-1 0,6 8-1 16,0 0 2-16,6 5 4 0,-16-10-9 0,9 6 5 16,0-1 2-16,7 5 7 0,-15-6-10 0,2 3 3 15,3-1 2-15,0 1-7 0,1 0 10 0,0-2-6 16,9 5-3-16,-19-3 1 0,9 2 0 0,-3-1 3 15,2-1-1-15,11 3-1 0,-20-1-5 0,11-2 2 16,9 3 7-16,-17 0-5 0,17 0 5 0,-16-2-5 16,16 2 2-16,-19 0-1 0,13 2-3 0,6-2-11 15,-12 2-17-15,3 0-19 0,9-2-31 0,-10 5-18 16,3-1-17-16,1 1-27 0,6-5-36 0,-13 11-43 16,6-6-62-16,0 1-316 0,0 0-653 0,1 0 289 15</inkml:trace>
          <inkml:trace contextRef="#ctx0" brushRef="#br0" timeOffset="13263.8312">4295 15 258 0,'0'0'241'0,"0"0"-17"0,6 6-24 16,-6-6-19-16,0 0-15 0,0 0-16 0,6 9-5 15,-6-9-11-15,0 0-12 0,-4 14-4 0,4-14-4 16,-3 16-5-16,-1-11-10 0,3 7-4 0,-4 0-13 16,1 0-5-16,1 0-7 0,-3 1-3 0,-2 0-5 15,2 1-5-15,-3 4-4 0,-2 0 9 0,0 3-12 16,-1-3-12-16,-3-1-43 0,-2 0-52 0,0 3-66 16,0-4-93-16,-1-1-214 0,4-1-464 0,-2-4 206 15</inkml:trace>
        </inkml:traceGroup>
        <inkml:traceGroup>
          <inkml:annotationXML>
            <emma:emma xmlns:emma="http://www.w3.org/2003/04/emma" version="1.0">
              <emma:interpretation id="{23A973EE-9AD9-46B4-A386-1C6638F0208E}" emma:medium="tactile" emma:mode="ink">
                <msink:context xmlns:msink="http://schemas.microsoft.com/ink/2010/main" type="inkWord" rotatedBoundingBox="7814,1016 9873,963 9893,1740 7834,1794"/>
              </emma:interpretation>
            </emma:emma>
          </inkml:annotationXML>
          <inkml:trace contextRef="#ctx0" brushRef="#br0" timeOffset="18147.6139">5300-160 139 0,'0'0'153'0,"0"0"-9"0,0 0-12 16,0 0-6-16,0 0-8 0,0 0-7 0,0 0-4 15,0 0-8-15,0 0-4 0,0 0-3 0,0 0-8 16,0 0-3-16,0 0-8 0,0 0-6 0,0 0-2 16,0 0-7-16,0 0-7 0,0 0-2 0,0 0-10 15,0 0 0-15,0 0-6 0,0 0-2 0,0 0-3 16,0 0 0-16,0 0-4 0,0 0 1 0,0 0-5 16,0 0 8-16,0 0 2 0,0 0 5 0,0 0 5 15,0 0-1-15,0 0-1 0,0 0 1 0,0 0-2 16,37 1 0-16,-28-2-8 0,-9 1 5 0,18-4 1 15,-6 3-11-15,-4-2-1 0,-8 3 4 0,20-3-9 16,-9 2 1-16,-2-1 4 0,2-2-7 0,2 1-4 16,-4-1 11-16,-9 4-13 0,17-4 6 0,-8-2-6 15,-3 4-1-15,1-2-1 0,-7 4 0 0,13-7 4 16,-7 4 2-16,-6 3 2 0,11-9 0 0,-11 9-6 16,6-6 4-16,-6 6-3 0,5-8 1 0,-5 8-4 15,0 0 2-15,2-12-6 0,-2 12 1 0,0 0-1 16,0 0-1-16,-3-12 1 0,3 12-1 0,-6-9-1 15,6 9 2-15,-15-6-3 0,9 0-3 0,6 6 4 0,-14-6-3 16,3 0 3-16,1 2-6 0,10 4 2 0,-17-3 4 16,9 0-5-16,8 3 2 0,-20-3 1 15,12 1 4-15,-1-1-4 0,9 3-3 0,-14-1 3 16,14 1 0-16,-12-1-1 0,12 1-1 0,-10-2 0 16,10 2 0-16,0 0-2 0,-16 0 3 0,16 0-4 0,0 0 4 15,-9 3-6-15,9-3 5 0,0 0 1 16,-11 7-2-16,11-7 0 0,-9 5-2 0,9-5 2 15,-8 7 3-15,4-1-1 0,4-6-1 0,-10 6-1 16,6 0 4-16,4-6-4 0,-8 9 5 0,4-3-4 16,4-6 1-16,-9 10-1 0,7-3 1 0,2-7 1 15,-6 10-2-15,3 0 4 0,3-10-1 0,-4 13 1 0,2-5 8 16,2-8-9-16,-2 14 5 0,-1-7-5 16,3-7 0-16,3 14-2 0,-3-14 3 0,0 15-2 15,1-8 5-15,4 2-2 0,-2-3 0 0,6 6 3 16,-4-3 2-16,4 0-3 0,3-1 4 0,-1-1 4 0,5 1-8 15,-1-1 2-15,5 0 1 0,0-1-4 16,4 0 2-16,-4-1-2 0,5 1 1 0,-2-2 0 0,0-2-1 16,-2 3-3-16,1-1 3 0,1-2 0 15,0 0 1-15,-1-2 0 0,-5 0 0 0,0-2-4 16,1 2 4-16,-3-2 0 0,0 2-1 0,1-2 2 0,-1-1-4 16,-4-2 1-16,1 0 2 0,-3 5 0 15,3-6-1-15,-5 1-1 0,2-1 3 0,-2 1-4 16,1 0 0-16,-2 1 0 0,0-1 2 0,1 2 0 15,-7 3 2-15,6-9 0 0,0 4 3 0,-6 5 1 16,6-6 1-16,-6 6 0 0,0 0-3 0,4-7 1 16,-4 7 1-16,0 0-4 0,0 0-3 0,6-6 0 0,-6 6 0 15,0 0-1-15,0 0-5 0,0 0 0 0,0 0-2 16,0 0 10-16,0 0-6 0,0 0-4 16,0 0 3-16,0 0 0 0,17 1 3 0,-17-1-4 15,10 5 6-15,-10-5 0 0,13 3-2 0,-5-3 5 16,-8 0-2-16,19 3 4 0,-7-2-4 0,1-1 0 0,3 0-1 15,-2 0 0-15,1 0 2 0,-1-1-3 0,3 1 2 16,-1-3 1-16,-3 2 0 0,2 0-1 16,-1 0 3-16,2-2 1 0,-3 1 0 0,-2-2 8 15,0 4 10-15,-11 0-4 0,18-4 4 0,-12 2-2 16,-6 2 6-16,14-7 1 0,-7 3-6 0,-7 4-1 0,8-8-4 16,-8 8 2-16,3-7-4 0,-3 7-2 15,0 0-1-15,3-14 4 0,-3 14-10 0,0 0-2 16,-13-12-2-16,5 9-3 0,-1-2 3 0,-2 1-4 15,-2 0 4-15,3-1-2 0,-7 2 2 0,4-1-6 16,0 2 0-16,-3-3 1 0,0 3 1 0,1 2-1 0,0-2-2 16,-1 1-1-16,5 1 0 0,-2 0 1 0,1 0 2 15,-1 1-6-15,3 2 6 0,-2-2-3 0,3 5-8 16,0-3-20-16,0 1-23 0,3 0-31 16,6-4-33-16,-13 10-44 0,13-10-48 0,-9 11-50 15,9-11-186-15,-5 13-482 0,5-13 213 0</inkml:trace>
          <inkml:trace contextRef="#ctx0" brushRef="#br0" timeOffset="19106.061">5989-340 33 0,'-5'-8'231'0,"5"8"-13"15,0 0-13-15,-5-7-9 0,5 7-12 0,0 0-13 16,0 0-6-16,-1-12-3 0,1 12-7 0,-3-9-6 16,3 9-2-16,0 0-2 0,0 0-3 0,0 0-8 15,-1-10-9-15,1 10 2 0,0 0-9 0,0 0-2 16,0 0-5-16,0 0-9 0,0 0-6 0,0 0-9 16,0 0-8-16,0 0-9 0,10-10-5 0,-10 10 2 15,12-2-16-15,-5 0-8 0,-7 2 0 0,26 0-7 16,-13-1-3-16,0 1-7 0,4 0 1 0,0 0 2 15,6 0 4-15,-1 3-13 0,-5-3 0 0,6 1-6 16,-6 2-14-16,5 3-21 0,-2-4-35 0,-4-2-30 16,-1 4-35-16,-2-1-54 0,0 1-58 0,-4-2-71 15,0-1-193-15,0 2-538 0,-9-3 238 0</inkml:trace>
          <inkml:trace contextRef="#ctx0" brushRef="#br0" timeOffset="18667.1443">6140-48 17 0,'11'4'200'0,"-11"-4"-14"0,7 6-10 15,-7-6-16-15,8 4-2 0,-8-4-14 0,9 6-9 16,-4-1-5-16,3-2-9 0,-4 4-1 0,1-1-16 16,-5-6-8-16,10 7 4 0,-3 0-15 0,1-3-5 15,-3 2-3-15,0 3-6 0,1-3-5 0,0 0-3 16,-1 0-4-16,1 3-7 0,1-3-1 0,0 4-4 16,-3-2-3-16,5 1 0 0,-5-3-4 0,3 7-3 15,-1-5 0-15,1 5-3 0,-5-7-2 0,3 1-8 16,-1 6 9-16,1-6-4 0,-2 5-1 0,2-4-1 15,-1 2 2-15,-1-1-6 0,0 0 5 0,1 2-2 16,-1-3-3-16,2 3 1 0,-1-1-1 0,-3 1-3 16,2-2-1-16,-1 1 0 0,-2-10-2 0,2 16-1 15,-1-9 0-15,2 0-3 0,-3-7-1 0,1 12 1 16,-1-12 2-16,0 11 0 0,0-11-2 0,-4 11 2 16,4-11-1-16,0 0 0 0,-6 10 1 0,-1-6 4 15,7-4-3-15,-13 7 0 0,3-2 2 0,1-5-4 0,-3 2-2 16,3-1 2-16,-4 0-3 0,0-1 2 15,0-1-4-15,13 1 3 0,-24-1-1 0,12-1-3 16,2-1-2-16,1 1 4 0,9 2 0 0,-20-7-5 16,13 4 13-16,7 3-10 0,-17-11-2 0,9 6 2 0,8 5 7 15,-11-9-11-15,11 9 2 0,-9-14-8 16,9 14 1-16,-6-13-7 0,6 13-6 0,-3-18-12 16,3 18-13-16,-3-16-10 0,3 16-18 0,0-19-19 15,0 19-17-15,3-22-23 0,0 11-37 0,-1-2-29 16,2 1-58-16,-2-1-162 0,3-3-447 0,-5 16 198 0</inkml:trace>
          <inkml:trace contextRef="#ctx0" brushRef="#br0" timeOffset="20068.0642">6614-166 158 0,'12'-2'205'0,"-12"2"-19"0,14-2-14 0,-14 2-11 16,14-2-13-16,-6 0-10 0,-8 2-8 0,15-4-11 15,-7 1-10-15,-8 3-4 0,16-4-14 0,-7 2-9 16,-1 0 1-16,1-2-14 0,-9 4 3 0,11-4 0 15,-6 0-4-15,-5 4-1 0,12-7-4 0,-12 7-2 16,9-6-1-16,-9 6-8 0,8-8-3 0,-8 8-4 16,6-9-3-16,-6 9-7 0,5-6 0 0,-5 6-4 15,3-9-5-15,-3 9-4 0,0 0-4 0,3-10-2 16,-3 10 1-16,0 0-3 0,0 0-2 0,-7-14-4 16,7 14 3-16,-10-9-3 0,10 9 3 0,-11-3-7 15,11 3 1-15,-12-3 1 0,12 3-4 0,-17-3 1 16,9 2 0-16,8 1-3 0,-17 0 1 0,17 0 0 15,-17 4 7-15,17-4-11 0,-16 0 2 0,5 2-3 16,5 1 3-16,-6 0 0 0,6 1-2 0,6-4-1 16,-16 9 2-16,10-6-1 0,-2 2 1 0,2 3-1 15,-2 0 0-15,3 0 0 0,1-1-1 0,0 2 3 16,4-9 1-16,-4 10 1 0,1-1-3 0,3-9 2 16,3 16 6-16,0-9-3 0,2-1 4 0,1 5-1 15,2-3 2-15,4 1-3 0,-1-3 2 16,3 0-2-16,1-1 1 0,1-1-2 0,6 2 2 0,-5-3-3 15,5 0 1-15,-6 0-2 0,8-1 2 0,-2-1 3 16,-8-1-1-16,3 3-1 0,-3-3 0 0,3-3 2 16,-3 2 0-16,1 1 6 0,-4 0-1 0,3-1-1 15,-1-3-1-15,-5 4-3 0,2-2 8 0,1-2-1 16,-11 4 5-16,13-3-4 0,-7 1-4 0,-6 2 2 16,12-5 2-16,-12 5-7 0,9-1 1 0,-9 1-1 15,0 0-2-15,13-2-5 0,-13 2 4 0,0 0-3 16,0 0 2-16,11 3-7 0,-11-3 5 0,0 0-4 15,7 5 2-15,-7-5-3 0,6 8 1 0,-6-8 2 16,9 6 3-16,-9-6-1 0,5 8-3 16,-5-8 2-16,7 10 2 0,-3-6-2 0,0 1 10 0,-4-5-8 15,9 9 1-15,-9-9 1 0,5 7 1 0,-5-7 3 16,6 5-3-16,-6-5 2 0,0 0 1 0,8 6 3 16,-8-6 1-16,0 0 4 0,0 0 7 0,0 0 3 15,0 0 14-15,0 0 7 0,0 0-7 0,12 0-4 16,-12 0-7-16,0 0 0 0,0 0-2 0,5-15-7 15,-5 15 4-15,0-11 4 0,0 11-13 0,0-14 1 16,2 6-6-16,0-1-2 0,-2-3 2 0,2 1-3 16,1 2-4-16,-1-1 6 0,1-1-7 0,0-1 1 15,-2 5-3-15,4-3 3 0,0 2-3 0,-2-2-2 16,3 1 3-16,2 4-2 0,-3-3-2 0,2 3 3 16,3-2-1-16,2 2 1 0,-6 3-4 0,6-3-2 15,1 2 7-15,1 1-6 0,-3-2 1 0,1 2-11 16,1-2-12-16,-4 3-18 0,0-3-30 0,-9 4-34 15,17-4-37-15,-11 4-56 0,-6 0-90 0,12-5-184 16,-6 2-513-16,-6 3 227 0</inkml:trace>
        </inkml:traceGroup>
        <inkml:traceGroup>
          <inkml:annotationXML>
            <emma:emma xmlns:emma="http://www.w3.org/2003/04/emma" version="1.0">
              <emma:interpretation id="{BC07E7AA-DFA3-4F87-BB10-775AA65EC6D6}" emma:medium="tactile" emma:mode="ink">
                <msink:context xmlns:msink="http://schemas.microsoft.com/ink/2010/main" type="inkWord" rotatedBoundingBox="10897,730 11078,726 11092,1263 10911,1267"/>
              </emma:interpretation>
            </emma:emma>
          </inkml:annotationXML>
          <inkml:trace contextRef="#ctx0" brushRef="#br0" timeOffset="21257.1874">8348-340 135 0,'4'-6'181'0,"-4"6"-7"15,8-5-8-15,-8 5-6 0,0 0-8 0,8-8-9 16,-8 8-5-16,6-8-5 0,-6 8-12 0,0 0 3 15,5-8-2-15,-5 8-4 0,0 0 2 0,3-8-4 16,-3 8-5-16,0 0-5 0,0 0 3 0,4-5-7 16,-4 5-6-16,0 0-3 0,0 0-8 0,0 0-6 15,0 0-6-15,0 0-12 0,0 0-8 0,0 0-2 16,0 0-8-16,0 0-5 0,0 0-6 0,0 0-5 16,0 0-3-16,0 0-4 0,0 0-1 0,0 0-2 15,0 0-2-15,0 0-3 0,5 21-3 0,-5-21 14 16,-3 12-15-16,3-12 2 0,0 15 0 0,0-15 1 15,3 13-2-15,-3-5 1 0,0-8 1 0,0 16 6 16,0-9 0-16,0-7 1 0,5 13 3 0,-5-7 1 16,3 3 3-16,-3-9 0 0,0 15-3 0,4-9-2 15,-4-6 6-15,0 13-3 0,2-6-12 0,-2-7 11 16,3 11-1-16,-3-11 1 0,2 10 5 0,1-3-1 16,-3-7-2-16,3 7-2 0,-3-7-1 0,3 9 0 15,-3-9 1-15,6 9 0 0,-6-9-5 0,5 6 5 16,-5-6 1-16,9 6 2 0,-9-6-1 0,9 7-3 15,-1-4 3-15,-3-1-6 0,4 1 12 0,1 0-8 16,-3 1-9-16,-7-4-2 0,14 2-2 0,-4-1-1 16,-10-1-1-16,12 3-2 0,-12-3-13 0,0 0-18 15,11 0-14-15,-11 0-22 0,0 0-27 0,0 0-36 16,0 0-41-16,0 0-39 0,0 0-47 0,0 0-73 16,0 0-167-16,-16-30-532 0,10 23 236 0</inkml:trace>
          <inkml:trace contextRef="#ctx0" brushRef="#br0" timeOffset="21594.9071">8456-616 5 0,'0'0'288'0,"0"0"-10"16,-3-11-17-16,3 11-10 0,0 0-3 0,0 0-15 15,-3-11-14-15,3 11-6 0,0 0-9 0,0 0-10 16,-2-13-9-16,2 13-11 0,0 0-2 0,0 0-12 16,0-9-14-16,0 9-11 0,0 0-13 15,0 0-13-15,0 0-14 0,0 0-8 0,0 0-14 16,2-9-9-16,-2 9-9 0,0 0-14 0,0 0-12 0,0 0-16 15,0 0-19-15,0 0-21 0,0 0-16 0,0 0-19 16,0 0-29-16,0 0-23 0,0 32-36 0,0-32-35 16,0 19-36-16,0-11-43 0,-3 5-219 0,3-13-521 15,0 21 231-15</inkml:trace>
        </inkml:traceGroup>
        <inkml:traceGroup>
          <inkml:annotationXML>
            <emma:emma xmlns:emma="http://www.w3.org/2003/04/emma" version="1.0">
              <emma:interpretation id="{ACB40B93-DD3A-4905-A008-E92CDBA69B03}" emma:medium="tactile" emma:mode="ink">
                <msink:context xmlns:msink="http://schemas.microsoft.com/ink/2010/main" type="inkWord" rotatedBoundingBox="11897,660 13603,616 13620,1263 11914,1308"/>
              </emma:interpretation>
            </emma:emma>
          </inkml:annotationXML>
          <inkml:trace contextRef="#ctx0" brushRef="#br0" timeOffset="23070.712">9356-327 59 0,'0'0'249'16,"0"0"-15"-16,-5-7-15 0,5 7-18 0,0 0-8 16,0 0-15-16,0 0-12 0,0 0-15 0,0 0-17 15,0 0-13-15,0 0-13 0,0 0-15 0,0 0-12 16,0 0-8-16,0 0-8 0,0 0 3 0,0 0-15 16,0 0-6-16,0 0 0 0,0 0-3 0,0 25-4 15,0-25-1-15,6 13-2 0,-6-13 0 0,3 14 2 16,-1-6-3-16,3-1 1 0,-2 2-1 0,1-3-3 15,-2 4-1-15,1-3-4 0,2 2 2 0,-2-2-1 16,-3-7-1-16,6 13-1 0,-3-4-8 0,2-1 3 16,-1-4 1-16,-4-4-3 0,8 14 1 0,-6-9 7 15,-2-5-4-15,7 13-6 0,-5-10-2 0,-2-3-5 16,8 10 1-16,-3-7 1 0,-5-3 1 0,4 7-3 16,-4-7 2-16,2 6-3 0,-2-6 4 0,6 7-3 15,-6-7-2-15,0 0 2 0,0 0 4 0,5 7 2 16,-5-7 5-16,0 0 6 0,0 0 1 0,0 0-2 15,0 0-1-15,0 0-7 0,0 0 1 0,18-12-3 16,-18 12 0-16,5-9-3 0,0 2-7 0,2 0 5 16,-2 1-4-16,4-2 1 0,-1-3-1 0,3 2-4 15,-3-1-6-15,4-1 1 0,-1 1-2 0,0 0-1 16,0-1-6-16,1 1-1 0,-2-1 5 0,2 1 0 16,-4 2-2-16,-2-1 4 0,2 3-2 0,-4-3-1 15,3 5 2-15,-4-4-2 0,-3 8 1 0,12-10 3 16,-12 10-1-16,5-9 11 0,-5 9 2 0,6-6-4 15,-6 6-10-15,0 0-8 0,5-5 3 0,-5 5-3 16,0 0 3-16,0 0 0 0,0 0-1 0,0 0-1 16,0 0 4-16,7 20 0 0,-5-13 4 0,-2-7-3 15,0 15 5-15,0-6-3 0,0-1 1 0,0-8 9 16,3 16-6-16,0-2 12 0,-1-4 1 0,1 0-11 16,1-2 4-16,-2 1 1 0,6 2 7 0,-3-4-7 15,2 0 2-15,-2 2 1 0,2-4-3 0,0 1 4 16,2 2-3-16,-1-3 4 0,1 0 0 0,4 2 1 15,-2-4 2-15,1 3-9 0,0-3-2 0,-2-1 3 16,1 2 0-16,1-4 2 0,1 0 3 0,-4 0-5 16,-9 0-1-16,19-1 3 0,-10-2-4 0,3 1 3 15,-4-1 1-15,-8 3-5 0,17-9 10 0,-10 4-8 16,2 0 7-16,-1 0-9 0,-1-2 1 0,0 3-1 16,-7 4 0-16,12-8 0 0,-7 4-2 0,-5 4-2 15,7-7 4-15,-7 7-8 0,0 0 1 0,7-4-1 16,-7 4 2-16,0 0-7 0,0 0 3 0,0 0 10 15,12-3-12-15,-12 3-1 0,0 0 4 0,0 0 1 16,0 0 0-16,3 16 1 0,-3-16 1 0,3 6-3 16,-3-6 4-16,6 10-2 0,-6-10 13 0,5 9-12 15,-5-9 2-15,6 8 0 0,-1-4 3 0,-5-4-1 16,11 8 4-16,-5-5-1 0,-1 1 0 0,4-2 1 16,2 2-1-16,0-2-1 0,0-2-3 0,2 3 14 15,1-3-13-15,-1 0 6 0,3 3-3 0,-6-3 0 16,4-3-3-16,-3 3 2 0,5-3-2 0,-5 1 3 15,1-3-4-15,1 2 2 0,-4-2 2 0,-1 2 0 16,-2-3-5-16,5-3 6 0,-8 3 1 0,3-1-5 16,-4-2 1-16,-1 1-2 0,-1 8 3 0,0 0-6 15,-9-22-3-15,4 12 6 0,-6 1-3 0,-1 0 2 16,0 1-3-16,-2 2-1 0,0-3 3 0,-2 3-5 16,0 2 2-16,-1 2 1 0,0-2 3 0,3 2-6 15,-3 2 5-15,6 0-2 0,-4-3-2 0,1 7-12 16,5-3-14-16,-1 3-22 0,-4-1-18 0,3 0-37 15,2 2-22-15,4 1-36 0,-4-1-32 0,3 2-43 16,6-7-212-16,0 0-491 0,-11 13 218 0</inkml:trace>
          <inkml:trace contextRef="#ctx0" brushRef="#br0" timeOffset="23929.7208">10346-144 149 0,'18'-5'182'15,"-10"3"-10"-15,4 1-11 0,-12 1-5 0,16-5-9 16,-3 2-11-16,-1-2-4 0,0 0-3 0,-1 1-7 16,1-1-4-16,1-1-10 0,1-2-10 0,-5 1-2 15,3-1-10-15,2 0-6 0,-4-2-8 0,2 1-5 16,1-2-6-16,-2-1-8 0,1 1-1 0,-1-5-9 15,1-2 0-15,-2 2-6 0,-3-2-3 0,-2 3-4 16,4-5-1-16,-1 4-8 0,-6-3 2 0,4 1-7 16,-1 3 3-16,-3-6-5 0,2-2 0 0,0 4 0 15,-8-2-5-15,4 6 0 0,4-4-5 0,-4 3 3 16,0 1-2-16,-4 0-3 0,4 2 1 0,-2-3-3 16,2 1 6-16,-3 4-5 0,0-1 1 0,0 2 0 15,-3-1-2-15,4 2 0 0,-3 3-2 0,-2-6 0 16,-1 4 1-16,-1 1-2 0,4 5 3 0,-1-5 0 15,6 7-3-15,-16-8 0 0,7 5 4 0,0 0-3 16,-1 0 2-16,-2 0-6 0,2 0 3 0,10 3 2 16,-23 0-1-16,9 0 0 0,4 3 2 0,0-2-2 15,-1 0-3-15,1 3 3 0,0 2-2 0,-1-3 3 16,-1 5 3-16,2-1-3 0,-2 2 3 0,4 1 1 16,-1-3 3-16,-1 4-8 0,1-1 10 0,2 2-2 15,-3-2 0-15,5 6 2 0,-2-5 1 0,1 5 0 16,1 1 2-16,0-2-1 0,-1 5 5 0,3-5-2 15,1 0 3-15,1 4-2 0,1-2 3 0,-3 2-2 16,3-5 1-16,4 7 11 0,-4-5-8 0,4-1 1 16,3 5-4-16,-5-5 1 0,3-1 0 0,2 0 1 15,-2 1-1-15,3-2 2 0,-2 1-2 0,3-1 3 16,-1 2 1-16,4-4-4 0,-3-1 4 0,1 1-1 16,2-4-2-16,-1 2 2 0,0-1-1 0,0 0 1 15,2-1-2-15,1-1 1 0,-1 2-1 0,-2-3-1 16,5-2 0-16,-4 2 5 0,3-3-5 0,0 2-3 15,-2-1 0-15,2-1 1 0,-1 0 7 0,0-2-6 16,3-2-7-16,-3 2 6 0,1-2-1 0,-1 1-8 16,3-1 1-16,-4-2 6 0,1 2-13 0,-5 0 5 15,0 2-6-15,-9 0 4 0,17-3-6 0,-12 2 1 16,-5 1 1-16,13 0-1 0,-13 0 0 0,0 0-3 16,0 0 2-16,13 0-3 0,-13 0 2 0,7 4 2 15,-7-4-1-15,9 4 3 0,-9-4 0 0,8 9 2 16,-3-7-4-16,2 2 2 0,-7-4 5 0,14 8-2 15,-9-5 6-15,3 1 7 0,1-2 7 0,0 0 7 16,-9-2 5-16,22 2 6 0,-10-2-4 0,-1 0 7 16,3-1 3-16,-1-1 7 0,-2-1 4 0,-2-2-2 15,2-3-8-15,0 2 0 0,-2-1 3 0,2-1-2 16,-3 0-11-16,1-2 1 0,-1 1-7 0,-2 4 3 16,-3-5-14-16,-1 4 3 0,4-3-4 0,-1 2-27 15,-4-1-16-15,-1 8-21 0,5-16-30 0,-5 16-24 16,5-8-37-16,-3 2-44 0,-2 6-51 0,0 0-49 15,0 0-273-15,-9-15-597 0,9 15 264 0</inkml:trace>
        </inkml:traceGroup>
        <inkml:traceGroup>
          <inkml:annotationXML>
            <emma:emma xmlns:emma="http://www.w3.org/2003/04/emma" version="1.0">
              <emma:interpretation id="{C5E784A2-B9F2-4311-B604-5F368B76467B}" emma:medium="tactile" emma:mode="ink">
                <msink:context xmlns:msink="http://schemas.microsoft.com/ink/2010/main" type="inkWord" rotatedBoundingBox="14264,623 16188,574 16205,1216 14281,1266"/>
              </emma:interpretation>
            </emma:emma>
          </inkml:annotationXML>
          <inkml:trace contextRef="#ctx0" brushRef="#br0" timeOffset="26301.8981">11718-331 39 0,'6'-5'237'0,"-6"5"-9"0,10-4-12 0,-10 4-11 16,8-8-4-16,-8 8-9 0,9-6-11 0,-9 6-6 16,7-4-6-16,-7 4-11 0,0 0-14 0,6-4-14 15,-6 4-15-15,0 0-14 0,0 0-10 0,0 0-15 16,0 0-5-16,0 0-5 0,14 10-6 0,-14-10-9 16,8 12-4-16,-5-6-6 0,2 1-3 0,-1 1-4 15,1 1 0-15,0 1-4 0,-3 2-4 0,4-3 2 16,-1 2-4-16,-3-1-3 0,4 0-1 0,-3-3-4 15,1-1 3-15,-4-6 1 0,4 14-5 0,-1-9 2 0,-3-5-7 16,6 9 2-16,-6-9 1 0,5 10-3 16,-5-10 3-16,0 0-7 0,3 8 15 0,-3-8-13 15,0 0 3-15,0 0-2 0,4 10 1 0,-4-10-4 16,0 0-1-16,0 0 8 0,0 0-5 0,0 0 6 16,0 0 0-16,0 0-3 0,0 0 0 0,0 0-5 0,0 0 7 15,0 0-6-15,0 0 1 0,17-16 1 0,-15 10-1 16,-2 6-1-16,9-15-6 0,-2 9 0 15,0-4 4-15,1 1-7 0,0-3 7 0,0 1-5 16,2-2-1-16,-4 5-1 0,4-2 3 0,0-1 1 16,1 2-1-16,-3-1-2 0,-1 2 3 0,3 1-4 15,-2 1 2-15,0 1 4 0,-2-1-5 0,-6 6-1 16,12-5 0-16,-12 5-2 0,11-5-3 0,-4 0 2 0,-7 5-3 16,10-3 1-16,-10 3 3 0,9-1-6 15,-9 1 3-15,0 0-3 0,16 6 5 0,-11-3-1 16,-5-3-1-16,10 8-2 0,-7-3 6 0,2 3-2 15,0 0 2-15,1 0-4 0,0 3 3 0,-3-2 1 16,0 0 1-16,2-2 3 0,0 2-1 0,1-1 1 16,0 5 9-16,-2-5-15 0,0 2 3 0,0-1 2 15,-1 1 7-15,0-3-8 0,1 0-1 0,-1-1 1 16,-3-6 3-16,9 12-4 0,-8-6 5 0,-1-6 6 16,6 10-10-16,-6-10 4 0,4 7-3 0,-4-7 4 0,1 7 1 15,-1-7-2-15,8 6 2 0,-8-6 0 16,0 0-2-16,0 0 4 0,0 0 8 0,4 7-2 15,-4-7-4-15,0 0 7 0,0 0-10 0,0 0 1 16,0 0-1-16,0 0-2 0,22-14-1 0,-17 9-2 16,0 0 9-16,-1-2-9 0,4 1 1 0,0-5-3 0,-2 1 1 15,1-1-3-15,0 1 5 0,-3 0-12 16,7-2-1-16,-6 4 7 0,0-5-3 0,3 2 0 16,-3-2 2-16,0 2 0 0,4 1 1 0,-5 2 1 15,0 1-3-15,1-2 3 0,0 3 2 0,-5 6-4 16,5-10 4-16,-5 10-5 0,7-8 0 0,-7 8 9 0,2-8-11 15,-2 8 0-15,0 0-1 0,0 0-1 0,0 0 3 16,6-5-1-16,-6 5 0 0,0 0-3 0,0 0 1 16,0 0 1-16,14 13 4 0,-13-5 7 0,-1-8-2 15,5 15-6-15,-2-8 13 0,1 3-1 16,-2 0-7-16,1 1 1 0,3-1 14 0,-1 1-9 16,1 0 4-16,-3-1 3 0,5-2-2 0,-1 6 6 0,-1-7 6 15,-1 1-1-15,2 0-3 0,-3 0 1 0,-1-3 1 16,7 4 2-16,-4-4 2 0,3 0-6 0,-3 1 3 15,2-1 2-15,1-1 2 0,-2 0-3 16,2-1-2-16,-2 0-2 0,1 0 1 0,1 1-4 16,-9-4 1-16,16 2-3 0,-7-2 5 0,-9 0-2 0,14-6 0 15,-5 3 1-15,-1 0-6 0,1-2 3 16,1 1-3-16,-1-3-4 0,2-1 1 0,0 2-2 16,0-3 0-16,-1 2-3 0,-1-1 0 0,1 1 0 15,-3 1-3-15,-1 1 5 0,3 0-3 0,-2-1 2 16,-1 1-6-16,1 0 0 0,-7 5-2 0,9-4-2 0,-9 4 3 15,7-5-4-15,-7 5 3 0,0 0-3 0,15 0 5 16,-15 0-1-16,0 0-2 0,14 3 1 16,-14-3 2-16,10 6 0 0,-2-6 0 0,-8 0 2 15,14 9-4-15,-6-7 5 0,1 3-2 0,0 0-2 16,2-2 3-16,0 0 5 0,0 2-3 0,2-1-2 0,2-1-5 16,1 0 6-16,-1-1 6 0,0-1-4 15,-1 1-2-15,3 1 1 0,0-3-1 0,-2 0-1 0,-2-2 4 16,1 2 0-16,-1-1-3 0,-1-1 0 15,2-1 0-15,-1 0 13 0,-4 1-14 0,3-3 6 16,-3 2-1-16,-1-3-3 0,-2 0-2 0,0 0 1 0,2 0 1 16,-3 1-4-16,-1-4-5 0,0 2 2 0,-4 7-7 15,5-15-3-15,-6 6 4 0,1 9-1 16,-9-13 0-16,1 5-3 0,-2 0 5 0,-3 1 1 0,-3 1-2 16,1 0 0-16,-2 1 4 0,-1 2 1 15,1 0-2-15,-6 1-4 0,0 0 6 0,1 2-5 16,8 2 5-16,-3-1 1 0,0 0-5 0,4 4 1 0,-1-1 3 15,2 1 2-15,3 0-6 0,-2 0 4 0,2 1-3 16,2-1 3-16,2 1 2 0,5-6 1 0,-8 10-2 16,4-5 1-16,4-5-2 0,-2 12 6 15,2-12-2-15,1 10 3 0,-1-10 0 0,7 11 0 16,-7-11-2-16,12 10 6 0,-1-8-3 0,0 5 14 0,5-4-14 16,-3 1 3-16,2-2-5 0,0 1 4 15,1-1-3-15,0-2 4 0,1 0 1 0,-1-2-1 16,0-1-2-16,-1 1 5 0,1-3-4 0,1 3-1 15,-3-5 1-15,1 5-3 0,2-4 7 0,-4 1-8 16,0 1-3-16,-1-2 6 0,-3 5-3 0,1-4-1 0,-2 5 3 16,-8 0-4-16,11-6-3 0,-11 6 2 0,12-3-3 15,-12 3-2-15,0 0 0 0,0 0 5 0,17 3-6 16,-17-3 4-16,6 6 0 0,-2-1-1 0,1 2 0 16,-5-7 3-16,8 12 3 0,-3-4-6 15,-2-2 4-15,2 0 2 0,0 0 2 0,0 2 0 0,-5-8 1 16,12 11-2-16,-6-8 5 0,1 0-3 0,2 0 4 15,-1 0-6-15,-8-3 6 0,16 4-4 0,-1-3 21 16,-6-1-16-16,-9 0 2 0,25-1-3 0,-12-3 1 16,-1 1-4-16,3-1 0 0,-2-1 5 15,3 0-6-15,-5-3 4 0,4 0-4 0,-1-2 1 16,-1-1 2-16,1-1-3 0,0 0 2 0,0-4-1 0,-2-1-2 16,2-2 6-16,-2-1-16 0,1 2-7 15,-4-3-9-15,0 1 7 0,0-1-20 0,0-10-1 0,-5 8-4 16,1-2 4-16,0-4 4 0,-4 5 2 15,-1 1 2-15,0 2-1 0,-1-1 4 0,-1 0 3 16,-1-2 1-16,-1 9 2 0,1-1-1 0,0 1 6 16,-3 3-3-16,1-3 2 0,3 5 5 0,-5-1-1 0,2 1 1 15,0 2 2-15,0 1-2 0,5 7 2 16,-11-12 2-16,6 7 0 0,5 5-2 0,-13-3 9 16,6 0-10-16,7 3 3 0,-16 0-1 0,16 0 1 0,-13 0 1 15,4 6-6-15,1-1 5 0,-1 0 2 0,3 2-1 16,-2 3 0-16,-2 2 2 0,2 1-1 0,-2 4 2 15,-1 1-1-15,4 3 14 0,-4 0-13 0,6 4 7 16,0-3 0-16,0 1 6 0,0 1-2 0,2-3 1 16,-1 10 7-16,4-7 0 0,0-1 2 0,0-1-1 15,3 2 5-15,-2-2 3 0,2-1-2 0,4-1 5 16,-3-1-6-16,1-4 1 0,3 3 1 0,-1-4-2 16,0-1 2-16,2-3-4 0,-2 4 1 0,1-3-4 15,3 0-4-15,0-2-22 0,-4-1-30 0,2-2-41 16,-2 3-42-16,-1-3-61 0,5-2-70 15,-5-4-227-15,-6 0-522 0,18 0 231 0</inkml:trace>
        </inkml:traceGroup>
        <inkml:traceGroup>
          <inkml:annotationXML>
            <emma:emma xmlns:emma="http://www.w3.org/2003/04/emma" version="1.0">
              <emma:interpretation id="{6AEA4C2D-1345-44A0-86A7-C1F52B09C326}" emma:medium="tactile" emma:mode="ink">
                <msink:context xmlns:msink="http://schemas.microsoft.com/ink/2010/main" type="inkWord" rotatedBoundingBox="16416,983 18668,924 18676,1226 16424,1284"/>
              </emma:interpretation>
            </emma:emma>
          </inkml:annotationXML>
          <inkml:trace contextRef="#ctx0" brushRef="#br0" timeOffset="27421.6404">13859-396 149 0,'0'0'205'0,"0"0"-18"16,0 0-13-16,0 0-8 0,0 0-17 0,0 0-3 16,0 0-15-16,0 0-10 0,0 0-4 0,0 0-8 15,0 0-4-15,0 0-6 0,0 0-3 0,0 0-4 16,0 0-4-16,0 0-1 0,0 0-1 0,0 0-4 15,0 0-2-15,28 10-5 0,-19-7 2 0,6-2-17 16,2 2 5-16,0-3-11 0,4 4-7 0,1-2-5 16,-6-1 0-16,8 1-8 0,-2-2 2 0,0 1-5 15,0-4-2-15,-2 3-2 0,-3-1-1 0,-2-1-4 16,0 2-2-16,0-1-3 0,-2 0 2 0,1-1 1 16,-6 1-2-16,-8 1 0 0,18-3 3 0,-18 3-6 15,12-3 1-15,-12 3-3 0,10 0-1 0,-10 0-1 0,0 0-5 16,0 0-1-16,12 0-3 0,-12 0 1 15,0 0 0-15,0 0-2 0,0 0 2 0,0 0-3 16,0 0 5-16,0 0-2 0,0 0-2 0,-17 19-2 16,17-19 4-16,-10 9-7 0,3-3 15 0,1-2-7 15,-1 4-1-15,-1-4 4 0,-1 5-6 0,2-4-2 0,-2 2 0 16,1 2 0-16,-1-3-1 0,0 4 3 0,-2-5-5 16,6 1 4-16,-4 3-1 0,3-3-2 15,-2 0 1-15,3-4 4 0,5-2-5 0,-12 14 3 16,7-9-2-16,0 0 2 0,5-5 2 0,-8 10-5 15,8-10 5-15,-6 8-1 0,6-8-1 0,-5 4 2 16,5-4-3-16,-7 6 2 0,7-6-4 0,0 0 14 0,0 0-11 16,-4 9 0-16,4-9 1 0,0 0 0 15,0 0 2-15,0 0 0 0,0 0 2 0,11 8-1 16,-11-8 2-16,11 4-3 0,0-4 6 0,-4 4 3 16,6-4-7-16,1 1-6 0,-1-1 5 0,0 2-2 15,3-2 3-15,1 0 0 0,-3-2-5 0,1 2 1 16,-2 2-1-16,4-5 2 0,-2 1-2 0,2 0 4 15,0 0-4-15,0 1 7 0,-4 0-3 0,1-1-4 16,3-2 4-16,-2 2-3 0,1-2 1 0,-2 2-3 16,0-5 2-16,0 2 3 0,2 2-4 0,-3-1 2 15,0-3-2-15,-2-1-2 0,3 2 1 0,-2 0 0 16,1 0 3-16,-3-2-4 0,1 1-1 0,-5 1-4 16,3-5 2-16,-4 6 5 0,2-3 2 0,0 0-2 15,-1 1-8-15,-4-2 5 0,2 1-2 0,-1-2 2 16,-1 1 0-16,-2 9-5 0,3-13 3 0,-3 13-1 15,-1-15-2-15,1 15 1 0,-4-17-3 0,-1 13 4 16,5 4 4-16,-8-9-8 0,1 3 4 0,1 1 4 0,6 5-6 16,-14-7 3-16,7 4 0 0,7 3 1 15,-17-2 0-15,10 1-3 0,7 1 4 0,-18 1-2 16,18-1-1-16,-17 5 3 0,6-1-1 0,1-1-4 16,2 2 4-16,-2 1-1 0,-2 0 0 0,2 1-3 0,4 1 2 15,-1-2-1-15,-2 5-1 0,5-4-3 0,0 1 11 16,1 2-3-16,1 0 1 0,2 5 2 15,4-6 8-15,-3 3 3 0,5 1 4 0,1-1 7 16,2 0 3-16,3 1 6 0,0-2 7 0,2-3-8 16,1 2 0-16,2 1-4 0,-1-3 5 0,3 0-4 15,2 1-3-15,-1 0 2 0,1-1-4 0,-4-4 0 16,-3 3-7-16,3-3-2 0,-3-2 8 0,0 3-8 16,-4-4-4-16,1 3-2 0,-3-2-7 0,-8-2-20 15,15 3-23-15,-15-3-34 0,13 0-38 0,-13 0-41 16,0 0-48-16,12-6-54 0,-12 6-217 0,5-13-514 15,-3 2 227-15</inkml:trace>
          <inkml:trace contextRef="#ctx0" brushRef="#br0" timeOffset="28672.0478">14863-388 208 0,'0'0'184'0,"0"0"-19"0,0 0-14 0,0 0-18 15,0 0-3-15,0 0-6 0,0 0-1 0,0 0-5 16,0 0-7-16,-4 31-3 0,4-31-2 0,-1 14-4 16,1-14 0-16,-3 16-8 0,3-6-5 0,-1-2-2 15,1-8-6-15,0 18-2 0,1-10-6 0,2-2-8 16,-3-6-2-16,0 19-6 0,1-13 0 15,-1-6-6-15,2 15-1 0,0-7-1 0,-2-8-5 0,3 13-6 16,-3-13 0-16,1 12-4 0,2-7-1 0,-3-5-7 16,2 10 2-16,-2-10-3 0,0 0-2 0,4 8-1 15,-4-8 1-15,0 0-6 0,3 7 5 0,-3-7-4 16,0 0 1-16,0 0 3 0,0 0 6 0,0 0 5 16,0 0 1-16,0 0-1 0,9 3-3 0,-9-3-4 15,0 0 0-15,0 0-6 0,11-12 1 0,-11 12-4 16,7-10 1-16,-3 4-2 0,-2-2-3 0,-2 8-4 15,9-14 10-15,-4 6-13 0,-1-3 0 0,1-1-2 16,2 2 2-16,-2-2-4 0,0 4 2 0,0-4-4 16,1 5 4-16,-3-1-4 0,1 1 3 0,2 1-5 15,-6 6 6-15,6-14-5 0,-1 10 2 0,-1-4 0 16,-4 8-2-16,5-9 4 0,-5 9-3 0,5-5-3 16,-5 5 0-16,0 0-1 0,4-8 3 0,-4 8-2 15,0 0-2-15,0 0-4 0,0 0-2 0,9-7 12 16,-9 7-8-16,0 0-3 0,0 0 1 0,0 0 3 15,0 0 0-15,0 0 1 0,5 20-1 0,-5-20 1 16,3 11 3-16,0-2-4 0,-3-9 0 0,1 15 5 16,-1-8-1-16,1 2-1 0,3 1 11 0,-3-3-12 0,-1-7 6 15,4 15 0-15,-3-8 1 0,-1 2-3 16,4 0 4-16,-4-9-5 0,2 14 6 0,-1-8-2 16,-1-6 2-16,5 13 0 0,-4-8-1 0,-1-5 5 15,6 11-5-15,-6-11 3 0,3 8-1 0,-3-8-1 16,2 7 4-16,-2-7-2 0,6 7-3 0,-6-7 2 15,9 6-4-15,-9-6 3 0,8 6 3 0,-8-6 2 16,9 1 0-16,-9-1-4 0,0 0-2 0,13-1 4 16,-13 1 4-16,10-5-6 0,-10 5 0 0,12-7-4 15,-7 2 4-15,2-1-1 0,-2 0-8 0,2-5-3 16,0 3-4-16,2-3-7 0,-3-1-6 0,1 2-1 16,1-1-2-16,1-1 4 0,-3-1-6 0,2 1 1 15,0-2 2-15,-2 4 3 0,0-1-1 0,1 4 3 16,-1-2 2-16,0 1-2 0,-1 1 7 0,-1-1-1 15,-4 8 0-15,6-11 3 0,-1 5 2 0,-1 1-2 16,-4 5 3-16,9-6 2 0,-9 6-1 0,5-4-2 16,-5 4-3-16,0 0 10 0,0 0-11 0,0 0 0 15,0 0 2-15,0 0-1 0,0 0 2 0,0 0-1 16,0 0 5-16,0 0-2 0,11 13 1 0,-11-13 1 16,1 12 2-16,0-5 0 0,-1-7 0 0,4 14 2 15,-3-8 2-15,3 3 3 0,-4-9 3 0,4 15 0 16,-1-6 5-16,-1-2 6 0,2 2 1 0,-1 0 3 15,1-3 1-15,-4-6-1 0,7 12 4 0,-3-7 3 16,1 1 13-16,1 0-9 0,1-2 2 0,2 1 0 16,-2 0-1-16,6 0-6 0,-4-5 3 0,0 3-2 15,2-1 0-15,5-1-6 0,-3-1 1 0,1-1 3 16,-14 1-4-16,23-2 8 0,-9-1-13 0,1-2 0 16,-2-1-2-16,0 2-1 0,1-2-2 0,3 0-5 15,-5-4 2-15,1 2 0 0,4-5-2 0,-5 4 11 16,1 0-13-16,-3-3-2 0,2 3 0 0,-2-1 11 15,-2-1-14-15,1-1 12 0,-2 0-6 0,0 3-9 16,-2 0-1-16,0 2 4 0,-5 7-4 0,5-14 0 0,-3 8 1 16,-2 6-3-16,4-9-2 0,-4 9 2 15,0 0-7-15,0 0 4 0,-9-13 2 0,9 13 1 16,-9-3 5-16,9 3-5 0,-12-2-5 0,12 2 5 16,-14 0 0-16,14 0-1 0,-13 5 2 0,13-5-3 15,-16 7 3-15,9-2-2 0,0-1 2 0,7-4 1 0,-12 11-2 16,9-4 11-16,-3-2-16 0,6-5 9 15,-7 16-2-15,5-11 2 0,2-5-4 0,-3 14 6 16,3-14 4-16,1 14 0 0,3-7 9 0,2 1 4 16,4-1 1-16,2 2-2 0,1-1 9 0,4-2-7 15,-2 1 2-15,5 3-2 0,4-2-1 0,2 0 4 16,8 2-7-16,-2-2-1 0,0-2 3 0,2 3-2 16,-10-3-1-16,10 1-1 0,-7-2-3 0,-3 2 2 15,-2-4-34-15,2 0-32 0,-8 0-28 0,1-1-47 16,-3-2-47-16,-1-2-77 0,-2 2-290 0,-1-1-589 15,-10 1 261-15</inkml:trace>
        </inkml:traceGroup>
        <inkml:traceGroup>
          <inkml:annotationXML>
            <emma:emma xmlns:emma="http://www.w3.org/2003/04/emma" version="1.0">
              <emma:interpretation id="{3BDB6DBD-C585-448B-AE3F-39A497B27E4C}" emma:medium="tactile" emma:mode="ink">
                <msink:context xmlns:msink="http://schemas.microsoft.com/ink/2010/main" type="inkWord" rotatedBoundingBox="19264,648 21112,601 21127,1187 19280,1235"/>
              </emma:interpretation>
            </emma:emma>
          </inkml:annotationXML>
          <inkml:trace contextRef="#ctx0" brushRef="#br0" timeOffset="30465.9232">16715-436 22 0,'5'-7'166'0,"-5"7"-11"0,0 0-4 16,12-6-7-16,-12 6-9 0,0 0-2 0,6-6 0 0,-6 6-7 15,0 0 1-15,0 0-4 0,7-6-4 0,-7 6 3 16,0 0-2-16,0 0 0 0,5-5-1 0,-5 5-6 16,0 0-5-16,0 0-8 0,0 0-9 0,0 0-8 15,0 0-12-15,0 0-9 0,0 0-5 0,0 0-12 16,0 0-6-16,0 0-6 0,0 0 0 0,0 0-5 16,0 0-3-16,0 0-3 0,0 0-5 0,0 0 3 15,0 0-6-15,5 17-2 0,-5-17 2 0,1 10-1 16,3-2 2-16,-4-8 0 0,7 12 1 0,-4-6 3 15,1 0 1-15,4 0-5 0,0-2 7 0,2 2 0 16,-2-1 1-16,2 1-1 0,-2-1 3 0,1-2-5 16,3 4 2-16,-1-3-2 0,0-1 2 0,0 1-5 15,1-1 0-15,1 0-2 0,-3-1-2 0,2 0 3 16,1-1-3-16,1-1 0 0,-3 0-3 0,2 0 3 16,-1-1-2-16,1-1 2 0,-1 0 3 0,2 1-2 15,-7-2-6-15,4 1 6 0,-1-2 0 0,-2 0-5 16,0-1-3-16,-1 0 1 0,-7 5 7 0,13-10-11 15,-6 6 1-15,-1-4 1 0,-1 4 1 0,-5 4 4 16,9-15-6-16,-7 9-2 0,0-3 4 0,-2 9-3 16,5-12 2-16,-5 12 2 0,3-14-5 0,-3 14-2 15,0-12 3-15,0 12-3 0,-4-13-1 0,4 13-3 16,-5-12 3-16,0 6-2 0,5 6-1 0,-12-8 1 16,7 1-2-16,5 7 4 0,-13-6-1 0,5 1-2 15,8 5-2-15,-16-5-3 0,7 2 5 0,-2 0-1 16,11 3 4-16,-18-1-1 0,18 1-2 0,-17 0-1 15,8 1 3-15,9-1 1 0,-19 4-7 0,10-1 2 16,0-2 4-16,-3 4-2 0,2-2 4 0,2 1-2 16,0 1 1-16,1 2 6 0,0-2-13 0,1 1 3 15,-1 1-3-15,2-1 5 0,0 2 0 0,0-3-3 16,2 3 3-16,3-8 0 0,-5 17 3 0,4-11-2 16,1-6 3-16,0 13-3 0,0-13 7 0,2 12-1 15,2-4-1-15,-4-8 11 0,8 13-7 0,-3-7 4 16,4 1-4-16,3-2 1 0,-4-2 4 0,4 3-6 15,3-2 2-15,-2 1-1 0,-1-4-1 0,4 4 3 16,-3-3 5-16,1 2-8 0,-2-7-6 0,1 6 10 16,-2-3-1-16,2 2-1 0,-3-2-2 0,-10 0 1 15,20-2-1-15,-11-2-1 0,1 0 1 0,-2 1-2 16,2-1 9-16,1-2-8 0,0-2-7 0,-2 1 7 16,2 0-5-16,-2-3 1 0,-2 3 1 0,4-2-6 15,-2 1 3-15,0 0 1 0,-3 2 5 0,1 1-6 16,-2-2 2-16,-5 7-1 0,10-8 2 0,-10 8-4 15,5-6-1-15,-5 6 0 0,0 0-5 0,8-9 8 16,-8 9-3-16,0 0-8 0,0 0 3 0,0 0 4 16,0 0-6-16,14 12-3 0,-14-12 3 0,7 10 1 15,-5-2 4-15,2 0-3 0,3 3 2 0,-2-1 3 16,1 1 0-16,0 2 0 0,0-2 5 0,0 2 4 16,0-3-6-16,0 2 0 0,-1-5 0 0,4 4 1 15,-6-3 3-15,2-1 3 0,0-1-5 0,-2 1-4 16,-3-7 1-16,9 8-7 0,-7-2-27 0,-2-6-9 15,6 7-17-15,-6-7-16 0,0 0-7 0,5 6-14 16,-5-6-6-16,0 0-30 0,0 0-34 0,0 0-30 16,0 0-45-16,0 0-152 0,0 0-427 0,0 0 189 15</inkml:trace>
          <inkml:trace contextRef="#ctx0" brushRef="#br0" timeOffset="30872.048">17517-757 58 0,'0'0'210'0,"0"0"-15"16,0 0-11-16,0 0-23 0,-3-12-7 0,3 12-15 15,0 0-12-15,0 0-16 0,0 0-12 0,0 0-12 16,0 0-18-16,0 0 3 0,0 0-5 0,0 0-5 15,0 0 2-15,0 0-5 0,9 29 6 0,-6-22 2 16,2 5 2-16,-1 2 5 0,1-1 3 0,-1 1-2 16,1 6 0-16,3-5-4 0,1 3 2 0,0 1-10 15,0 0 1-15,0 2-2 0,-3-1 0 0,4-2-3 16,-7 0-2-16,5 2 1 0,-4-4-6 0,5 3 4 16,-1 2-5-16,-2-4 0 0,2 1-4 0,-3-3-7 15,-2-2 7-15,1-1-8 0,1 0 1 0,-3 3-2 16,4-3-3-16,-1 1 2 0,0-2-9 0,0 2 1 15,-2-5-2-15,0 2-1 0,3-1-4 0,-4 1 0 16,3-4-1-16,-1 2-2 0,-1 0 3 0,1-1-5 16,-2-1-22-16,-2-6-21 0,4 13-27 0,-4-13-23 15,5 7-28-15,-5-7-26 0,0 0-28 0,0 0-30 16,0 0-65-16,0 0-208 0,0 0-498 0,0 0 220 16</inkml:trace>
          <inkml:trace contextRef="#ctx0" brushRef="#br0" timeOffset="31199.6654">17962-386 194 0,'7'-5'212'0,"-7"5"-11"0,0 0-18 0,0 0-16 0,0 0-17 15,0 0-10-15,0 0-13 0,0 0-12 0,8 12-2 16,-8-12-10-16,0 0-2 0,0 10-4 0,0-10 3 16,2 11-6-16,-2-2-5 0,0-9 1 0,4 15-10 15,-4-8 4-15,0-7-10 0,3 17 3 16,-3-10-8-16,0-7-8 0,3 15-6 0,-1-7-1 0,0-1-4 16,-2-7-6-16,3 15-1 0,-3-15-4 0,1 15-4 15,2-9-1-15,-3-6-4 0,1 11-1 0,-1-11-1 16,0 10-5-16,0-10-13 0,1 12-26 0,-1-12-26 15,3 9-31-15,-3-9-29 0,0 0-25 0,0 0-32 16,0 0-46-16,0 0-208 0,0 0-445 0,0 0 198 16</inkml:trace>
          <inkml:trace contextRef="#ctx0" brushRef="#br0" timeOffset="31751.8679">18174-376 157 0,'0'0'234'16,"0"0"-22"-16,0 0-13 0,0 0-22 16,0 0-13-16,0 0-9 0,13 7-9 0,-13-7-9 0,8 5-7 15,-8-5-8-15,4 13-7 0,1-6-6 0,-1-1-10 16,1-1-4-16,0 1-11 0,-5-6-1 16,6 16-9-16,0-9-4 0,-4 1-8 0,3-1 0 0,-1 0-12 15,1 1-2-15,-2-1-6 0,1 2 0 0,-2-3-3 16,4 0-4-16,-6-6-4 0,5 12-2 0,-5-12-5 15,4 9-2-15,-4-9 3 0,2 6-4 0,-2-6 2 16,0 0-4-16,4 6-2 0,-4-6 4 16,0 0-2-16,0 0 4 0,0 0 10 0,0 0 17 15,7 6-11-15,-7-6 3 0,0 0-12 0,0 0-2 0,0 0-3 16,11-19-3-16,-10 13-6 0,5 1 0 0,-1-4 0 16,0 2-1-16,0-4-4 0,2 1 0 0,-1-1-3 15,1 0 1-15,-1 1-4 0,2-1 1 16,-4 3 0-16,3-3-2 0,-3 7-1 0,1-5 1 15,1 1-6-15,-6 8 5 0,9-10-1 0,-7 5 1 0,3 0-3 16,-5 5 2-16,11-6-2 0,-11 6-2 0,10-5 1 16,-10 5 0-16,8-8-2 0,-8 8 2 15,6-4 1-15,-6 4-4 0,11-1 0 0,-11 1 2 0,0 0-1 16,0 0-1-16,12 1 9 0,-12-1-7 16,9 4 6-16,-9-4-4 0,10 8-2 0,-10-8 1 0,9 11 4 15,-4-6 1-15,0 0 0 0,0 1 2 16,-1 1-5-16,1-1 4 0,0 2 11 0,-1-4-7 0,1 5-2 15,-1-4 5-15,0 2-7 0,-4-7 4 0,10 12-1 16,-7-7 2-16,0 3-2 0,2-1-1 0,-5-7-1 16,4 14 0-16,-2-9-3 0,-2-5-20 0,7 11-22 15,-7-11-33-15,5 10-36 0,-4-4-37 0,-1-6-37 16,0 0-30-16,0 0-71 0,5 6-163 0,-5-6-483 16,0 0 214-16</inkml:trace>
        </inkml:traceGroup>
        <inkml:traceGroup>
          <inkml:annotationXML>
            <emma:emma xmlns:emma="http://www.w3.org/2003/04/emma" version="1.0">
              <emma:interpretation id="{13F92840-D4EB-4F2D-A7CB-B9A2450ACEDF}" emma:medium="tactile" emma:mode="ink">
                <msink:context xmlns:msink="http://schemas.microsoft.com/ink/2010/main" type="inkWord" rotatedBoundingBox="21332,948 24149,875 24162,1351 21344,1423"/>
              </emma:interpretation>
            </emma:emma>
          </inkml:annotationXML>
          <inkml:trace contextRef="#ctx0" brushRef="#br0" timeOffset="33173.7735">18776-396 65 0,'0'0'278'0,"0"0"-11"0,0 0-19 0,0 0-20 16,0 0-19-16,0 0-18 0,0 0-22 0,0 0-17 0,0 0-17 15,0 0-14-15,0 0-13 0,0 0-5 16,14 10-12-16,-14-10-7 0,4 7-5 0,-4-7-1 16,5 12-10-16,-4-6-6 0,-1-6-2 0,4 15-9 0,1-9-1 15,-3 1-7-15,0 1-1 0,2 1 0 16,0-2-5-16,-4-7-1 0,5 11-5 0,-5-11 0 0,4 8-3 16,-4-8-5-16,3 8-2 0,-3-8 0 0,5 8-2 15,-5-8 2-15,2 6-7 0,-2-6 3 16,0 0-3-16,0 0 4 0,0 0-2 0,4 7 4 0,-4-7 1 15,0 0 13-15,0 0 8 0,0 0 10 16,0 0-5-16,0 0-8 0,0 0-5 0,0 0 0 0,15-12-3 16,-15 12-6-16,9-12 0 0,-3 1-3 0,0 3-6 15,0-3-4-15,4 1 6 0,-2-1-4 0,1 3-8 16,0-3 1-16,0 1 1 0,-1 0-4 16,1 2 4-16,-3 0-5 0,-1 2 3 0,2 0-3 15,-2 0 0-15,-5 6 0 0,8-8 3 0,-3 4-6 0,-5 4 2 16,0 0-1-16,9-9-2 0,-9 9-1 0,4-4 4 15,-4 4-16-15,0 0 0 0,0 0 0 0,0 0 7 16,0 0-3-16,0 0 2 0,0 0 0 16,15 13 0-16,-14-7 1 0,-1-6 4 0,7 12 1 15,-3-5-2-15,0 3-1 0,-2-3 4 0,2 0 0 16,-1 1 3-16,1-1-1 0,-1 1-2 0,0 1 3 0,-2-3-2 16,-1-6 1-16,8 12-1 0,-5-7 1 0,-3-5 5 15,6 8-2-15,-6-8 2 0,4 9 0 0,-4-9 0 16,6 6 1-16,-6-6-1 0,7 6 3 15,-7-6 3-15,0 0-7 0,10 3 8 0,-10-3-1 16,11 0-2-16,-11 0-1 0,0 0-5 0,16-4 4 0,-9-1-1 16,-7 5-5-16,13-7 1 0,-7 2-7 0,3 0-1 15,-1-1-1-15,1-4-5 0,0 3-9 16,0-5-2-16,3 3 0 0,-5-1 1 0,2 2 3 16,-2 1 0-16,-2 1 7 0,2 1-1 0,-7 5 1 15,10-10 8-15,-10 10-9 0,8-6 1 0,-8 6-3 0,5-5 0 16,-5 5-3-16,0 0 3 0,0 0 1 0,10-3-1 15,-10 3 2-15,0 0-1 0,0 0 1 0,9 15-1 16,-5-9 5-16,-4-6 2 0,7 14 1 0,-2-7-3 16,0 2 3-16,-3-2 4 0,4 1 0 15,1 1-1-15,-3 0 5 0,5 0-5 0,-4-3 4 0,1 1 1 16,0-1 1-16,0-1 3 0,2-1-6 0,0 1 4 16,-2-1-2-16,-6-4 0 0,13 5 6 0,-6-4 0 15,3 1-1-15,-10-2-1 0,18 0-4 0,-9 0-1 16,-9 0 2-16,18-2 4 0,-9 1-6 15,2-2 5-15,3-2-5 0,-6 3 0 0,5-4 2 0,-2-1-4 16,0 4 5-16,-1-2-3 0,1 0-3 0,1-1-4 16,-4 1-1-16,1 1 4 0,-1-1-2 0,1 3 3 15,-2 0-2-15,0-4-4 0,-7 6 2 16,12-3-1-16,-12 3 9 0,11-2-6 0,-11 2-6 16,0 0 4-16,12 3 1 0,-12-3 0 0,9 5-2 0,-9-5 1 15,10 7 9-15,-6-4-7 0,-4-3 3 0,10 8-4 16,-3-5-3-16,-1 2 8 0,3-1 8 0,-1 0-9 15,2 1 3-15,-3-1-4 0,-7-4-2 0,20 6 3 16,-12-3 1-16,3-2 2 0,-1 1-3 0,-1-2 3 16,1 3 1-16,1-3-3 0,-11 0 1 15,18-3 3-15,-8 3-2 0,0-1-3 0,-1-1 5 0,0-2-2 16,2 1-1-16,-4-2 3 0,1 2-3 0,-3-4-6 16,4-2 2-16,-2 1-7 0,-2 1-1 15,0-2-4-15,-3 1-2 0,3-2 1 0,-4 1 1 16,-1 9-3-16,1-18 0 0,-2 11 3 0,1 7 0 15,-6-15 0-15,-1 7 1 0,-2-1 0 0,0 3 2 0,-1-2-4 16,-2 3 5-16,-2 3-1 0,2-1 0 0,1 2 0 16,2-1-1-16,-6 2 0 0,15 0 5 0,-25 0-3 15,10 2 2-15,2-1 0 0,0 2 2 16,4 2-3-16,-2-2 1 0,2 4-1 0,0-4 6 16,-2 2-3-16,2 2-1 0,2-1 3 0,-1 0-1 0,8-6-2 15,-12 9 3-15,7-2 2 0,3 0-1 0,2-7 2 16,-6 11-1-16,4-3 3 0,2-8 3 0,-2 12 2 15,2-12 0-15,4 12 4 0,-4-12-1 0,8 10 1 16,-1-7 2-16,2 2-2 0,3 1 3 0,0-4-6 16,0 2 15-16,1-1-2 0,1-2-11 0,-1 2 2 15,-2-3-1-15,2 0-1 0,-1 0-1 0,2-4 2 16,-1 1-3-16,0-1 10 0,1 2 3 0,-1-4-7 16,3 0-6-16,-4 0-8 0,0 3 4 0,0-3-3 15,-1 1 6-15,2-2-1 0,-2 0 1 0,-5 2-3 16,3 3 2-16,-2-2-2 0,-7 4 11 0,10-6-11 15,-10 6 2-15,8-4-5 0,-8 4 1 0,0 0-1 16,10-2-3-16,-10 2 0 0,0 0 0 0,0 0 1 16,10 8 2-16,-10-8 0 0,7 8-1 15,-5-1 2-15,2 0-1 0,-4-7 0 0,7 14 1 16,-3-7-2-16,-3 3 3 0,4-2 12 0,-2-2-10 16,0 1 0-16,-1 1-3 0,2 0-4 0,-4-8-13 0,5 11-23 15,-4-5-22-15,-1-6-32 0,5 9-30 0,-5-9-26 16,5 6-50-16,-5-6-47 0,0 0-195 0,13-3-476 15,-13 3 210-15</inkml:trace>
          <inkml:trace contextRef="#ctx0" brushRef="#br0" timeOffset="33967.81">20231-431 105 0,'0'0'165'0,"0"0"-14"0,0 0-9 16,0 0-2-16,0 0-5 0,7 18 1 0,-7-18-12 0,0 12-1 16,0-12 1-16,5 13 0 0,-3-5-3 15,0 0-5-15,-1 0 1 0,2 1-13 0,-1 0-4 0,2 3-8 16,1-3-3-16,-4 0-7 0,5-3-1 16,-4 1-8-16,3 0 0 0,-5-7-5 0,6 11-4 15,-3-6-3-15,-3-5-4 0,7 10-2 0,-7-10-1 0,5 6-2 16,-5-6-1-16,3 6-3 0,-3-6 5 0,0 0-2 15,9 2-3-15,-9-2 4 0,0 0-3 0,0 0 1 16,13 0-6-16,-13 0 0 0,0 0-8 0,12-8 1 16,-12 8-4-16,12-6-2 0,-7-1-7 15,2 2-1-15,-2-1 1 0,1-1-8 0,0-1-1 0,3 0 2 16,-3 0-6-16,0 0 0 0,1-2 4 0,-1 1 2 16,2 1-12-16,-4 3 0 0,1-1-1 15,-5 6-3-15,10-10 3 0,-4 6-7 0,-6 4 6 16,6-7-8-16,-6 7 3 0,7-2 1 0,-7 2 1 0,0 0-8 15,0 0-3-15,0 0 2 0,0 0-3 16,10-5 4-16,-10 5-1 0,0 0 1 0,0 0 1 0,10 16-1 16,-8-11 10-16,-2-5 8 0,6 13-13 0,-2-6-2 15,-3 1-1-15,4-1 1 0,-5-7 2 0,5 12 0 16,1-4 0-16,-4-2 5 0,-2-6 9 16,7 11-13-16,-3-6 1 0,-4-5-4 0,6 10 7 15,-6-10 1-15,4 8 2 0,-4-8 3 0,5 7 9 16,-5-7-11-16,0 0 3 0,9 6 0 0,-9-6-3 0,7 2 6 15,-7-2-6-15,9 1 4 0,-9-1-4 16,0 0 4-16,14-1-6 0,-14 1 4 0,10-6-2 16,-1 4 2-16,-9 2-2 0,12-9-3 0,-6 5 2 15,1-1 2-15,-1-2-3 0,1 1 3 0,2 1-2 0,-3-5-7 16,4 1 1-16,-2-2-10 0,1-1 0 16,0 3-2-16,2-3-2 0,-2 1-2 0,0 0 2 15,0 2 1-15,-4 2 4 0,-3 1 0 0,4 0-1 16,-1 0 4-16,-5 6 1 0,8-9-2 0,-8 9 1 0,7-6-3 15,-7 6 11-15,0 0-14 0,4-6-1 0,-4 6 1 16,0 0-1-16,0 0 0 0,0 0 0 0,0 0 5 16,0 0-3-16,0 0 2 0,14 15 5 0,-14-15 0 15,3 13 7-15,1-7-2 0,-2 5 7 16,1-3 4-16,2 3 3 0,-2-2 5 0,2 2 2 0,-1-1-2 16,-2 2 3-16,2-3-1 0,-1-3 12 15,2 3-10-15,-2 1-7 0,-1-4 2 0,2 3 5 0,-1-3-5 16,-3-6-4-16,9 15 1 0,-8-9 0 0,3 0 6 15,-4-6-9-15,8 10-14 0,-8-10-35 0,6 8-27 16,-6-8-30-16,5 8-34 0,-5-8-53 16,7 3-51-16,-7-3-69 0,0 0-172 0,0 0-512 15,15-12 227-15</inkml:trace>
          <inkml:trace contextRef="#ctx0" brushRef="#br0" timeOffset="34213.483">21041-443 7 0,'0'0'226'0,"4"9"-17"0,-4-9-3 16,5 10-13-16,-4-4-8 0,-1-6-11 0,7 11-9 16,-3-1-14-16,-3-1-10 0,0-1-13 0,3 0-7 15,0 2-13-15,-4-10-8 0,4 14-6 0,-2-4-16 16,0-3-4-16,-2-7-8 0,5 12-6 0,-4-4-2 0,-1-8-6 15,0 13-7-15,0-13-19 0,1 10-31 0,-1-10-34 16,0 0-25-16,3 9-32 0,-3-9-50 0,0 0-69 16,0 0-136-16,0 0-380 0,0 0 170 15</inkml:trace>
          <inkml:trace contextRef="#ctx0" brushRef="#br0" timeOffset="34863.9542">21551-500 68 0,'0'0'227'0,"-12"-13"-6"0,12 13-17 15,-11-2-15-15,11 2-10 0,-16 0-19 0,16 0-6 16,-18-3-13-16,8 3-15 0,10 0-13 0,-18 0-10 15,9 0-11-15,9 0-7 0,-20 3-10 0,11-1-9 16,1 2-3-16,8-4-7 0,-15 6-9 0,6-2-1 0,2-2-2 16,-2 2-8-16,9-4-5 0,-9 7 5 15,9-7-8-15,-6 10-4 0,6-10-2 0,-8 6 0 16,8-6 0-16,-2 10-2 0,2-10-3 0,0 11 3 16,0-11-1-16,5 9 1 0,-5-9 2 0,9 10-6 15,-4-5-3-15,1-1 3 0,3 0-2 0,2 4-2 16,0-2 5-16,1-1-6 0,0 0-1 0,2 2-1 15,0 2 3-15,-5-2-7 0,3 1-2 0,-2-3 2 16,-3 0-1-16,3 1-3 0,-5 0-1 0,1-2 2 16,0 2-1-16,-1-1-1 0,-5-5-1 0,5 12 3 15,-5-12 2-15,0 10-2 0,0-10-1 0,-5 13 3 16,0-8-1-16,5-5 2 0,-12 11-1 0,3-6 13 16,-3 0-12-16,3 1-1 0,-1-4 5 0,-3 2 0 15,-1 1 2-15,5-1-2 0,-5-3-1 0,1 1 2 16,0 1-3-16,-3-1 4 0,6-2 1 0,10 0-6 15,-17 3-6-15,9-2 5 0,8-1-1 0,-15 2 1 16,15-2-1-16,-8 2 0 0,8-2-3 0,0 0 2 16,0 0-3-16,-10 2 6 0,10-2-4 0,0 0 2 15,0 0 1-15,0 0 1 0,0 0-1 0,0 0-1 16,0 0-1-16,0 0-1 0,28 4 3 0,-28-4-5 16,18 1 3-16,-7 0-1 0,-4 2 0 0,-7-3 5 15,16 0-2-15,-7 2-2 0,-9-2 0 0,9 4-2 16,-3-2 5-16,-6-2-4 0,12 4-1 0,-7 0 3 15,-5-4 10-15,11 7-12 0,-6-1 0 0,1 0 8 16,1 1-4-16,-2 1 0 0,4 3 0 0,-1-3 2 16,-2 5 2-16,4-3-2 0,-2 1-5 0,4 0-28 15,-3 1-37-15,2-2-69 0,2 0-83 0,-1-1-260 16,3-2-513-16,5 1 228 0</inkml:trace>
        </inkml:traceGroup>
        <inkml:traceGroup>
          <inkml:annotationXML>
            <emma:emma xmlns:emma="http://www.w3.org/2003/04/emma" version="1.0">
              <emma:interpretation id="{7CDFA032-4C4A-4586-A8C5-DBA58A7FE613}" emma:medium="tactile" emma:mode="ink">
                <msink:context xmlns:msink="http://schemas.microsoft.com/ink/2010/main" type="inkWord" rotatedBoundingBox="24711,722 25651,697 25665,1262 24725,1286"/>
              </emma:interpretation>
            </emma:emma>
          </inkml:annotationXML>
          <inkml:trace contextRef="#ctx0" brushRef="#br0" timeOffset="35521.5923">22160-419 84 0,'0'0'278'0,"0"0"-5"0,0 0-14 0,0 0-16 16,0 0-15-16,0 0-14 0,0 0-15 0,0 0-16 15,0 0-19-15,0 0-22 0,0 0-13 16,0 0-20-16,0 0-13 0,0 0-5 0,0 0-13 0,0 0-3 16,0 0-8-16,0 0-3 0,9 28-5 0,-7-19-2 15,-1 0-4-15,2 0-2 0,-1 0-3 0,-1 3 0 16,-1 1-7-16,4-2-7 0,-2-3 4 0,0 2-1 15,0-3-10-15,-2-7 1 0,1 17-7 0,0-9 5 16,2-1-6-16,-3-7 2 0,1 14-3 0,-1-14-3 16,0 11 2-16,0-11-1 0,1 12-3 0,-1-12 2 15,3 11-2-15,-3-11-6 0,0 0-16 0,-3 13-18 16,3-13-24-16,0 0-25 0,-1 9-21 0,1-9-16 16,0 0-23-16,0 0-59 0,0 0-53 0,0 0-215 15,0 0-499-15,0 0 222 0</inkml:trace>
          <inkml:trace contextRef="#ctx0" brushRef="#br0" timeOffset="35736.6052">22304-600 263 0,'0'-10'272'0,"0"10"-23"0,0 0-23 0,-2-11-17 0,2 11-27 15,0 0-22-15,0 0-15 0,0 0-21 0,0 0-11 16,0 0-17-16,0 0-16 0,0 0-20 0,0 0-32 16,0 0-29-16,0 0-31 0,0 0-30 15,0 0-36-15,0 0-24 0,0 0-67 0,0 0-96 0,0 0-307 16,0 0 137-16</inkml:trace>
          <inkml:trace contextRef="#ctx0" brushRef="#br0" timeOffset="36268.513">22594-512 137 0,'0'0'202'0,"0"0"-5"0,0 0-19 0,0 0-3 16,0 0-15-16,-25 12-10 0,17-11-8 0,8-1-20 0,-16 6-12 15,10-4-8-15,-4 2-6 0,3-1-12 0,7-3-7 16,-16 5-8-16,9-2-6 0,1 3-6 16,6-6-5-16,-13 6-4 0,5 1-6 0,8-7-4 15,-7 6-4-15,7-6-2 0,-6 8-5 0,3-1 1 16,3-7-4-16,-5 11 5 0,5-11-9 0,-1 10 0 0,1-10 0 16,0 12-4-16,0-12 5 0,1 12-4 15,-1-12-2-15,3 15 2 0,2-8 0 0,-1 0 1 16,-4-7 3-16,8 11-3 0,-3 0 3 0,1-8-3 15,0 4 1-15,0-2-2 0,5 4 2 0,-1-2-3 16,-3-1-3-16,-1 1 2 0,1 0 0 0,-2-1-3 16,1 0-2-16,0 2-1 0,0-3 2 0,-1 1-6 0,1 0 4 15,-1-1-1-15,1 1-2 0,-2 1 1 0,-4-7-1 16,7 12 2-16,-4-9 2 0,-3-3 2 16,5 11-3-16,-5-11-2 0,6 8 5 0,-6-8-3 15,0 0 3-15,4 8-4 0,-4-8 9 0,0 0-5 16,2 9-2-16,-2-9 1 0,0 0 4 0,0 0-1 15,-8 11 3-15,8-11-5 0,-12 2-1 0,12-2 2 16,-11 4-1-16,11-4 11 0,-15 2-13 0,8 2-2 16,7-4 0-16,-14 3-3 0,5-1-9 0,9-2-19 15,-12 2-23-15,12-2-18 0,-13 1-25 0,13-1-18 16,-9 1-31-16,9-1-15 0,0 0-20 0,0 0-57 0,0 0-136 16,0 0-395-16,0 0 176 0</inkml:trace>
          <inkml:trace contextRef="#ctx0" brushRef="#br0" timeOffset="36689.7985">22761-216 98 0,'0'0'197'0,"18"-6"-3"16,-8 2-11-16,-2 3-10 0,5-6-10 0,2 4-9 0,-3-2-10 16,1 1-9-16,2 1-11 0,-2-4-10 15,2 5-8-15,-6-4-4 0,2 1-7 0,1-3-6 16,-1 3-9-16,-1 2-8 0,1-3-3 0,-4 1-8 15,3-3-6-15,-4 2-5 0,1 0-2 0,-1 3-4 0,-6 3-7 16,7-12-6-16,-3 6 0 0,-4 6-8 16,1-9-4-16,-1 9-2 0,0 0-2 0,-12-13-1 15,12 13 1-15,-10-6-6 0,1 2 2 0,-5 0-7 16,6 2 4-16,-8 0-3 0,4 2-1 0,-1-2-2 16,-3 2 2-16,1 0-2 0,2 0 1 0,13 0-4 15,-20 3-1-15,10-2-1 0,0 2 1 0,2 2 3 16,-1-2-4-16,1 2 2 0,2 0-1 0,-1 0-1 15,0 4 12-15,0-3-9 0,2 1 5 0,2 1 1 16,-1 0 4-16,3 0 6 0,1-8 10 0,0 18 13 16,7-7 14-16,2 1 11 0,-2 1 7 0,4-4 4 15,7 4 7-15,-1-2-4 0,1-1 0 0,4-1-2 16,-3-1 1-16,-3 0-2 0,5-1-4 0,0 1-7 16,1-1-7-16,-5-1-3 0,0-3-6 0,-2 2-5 15,-1 0-5-15,1-3-1 0,-4-2 0 0,-2 4-1 16,-9-4-6-16,16 0-20 0,-16 0-51 0,14-4-50 15,-14 4-50-15,9-6-69 0,-9 6-82 0,0-13-271 0,-1 0-611 16,-2 2 271-16</inkml:trace>
          <inkml:trace contextRef="#ctx0" brushRef="#br0" timeOffset="37461.6746">22160-654 105 0,'0'0'263'0,"0"0"-13"0,0 0-15 0,0 0-14 16,0 0-19-16,0 0-11 0,11 9-13 0,-11-9-12 15,0 0-15-15,0 0-11 0,15-3-4 0,-15 3-12 16,9 3-4-16,-9-3-6 0,0 0-6 0,16-3-5 15,-16 3-1-15,0 0-5 0,13-3-1 0,-13 3 3 16,0 0-3-16,9-2 11 0,-9 2-6 0,0 0-5 16,7-4-7-16,-7 4-4 0,0 0-2 0,0 0-4 15,0 0-11-15,0 0 1 0,7-6-4 0,-7 6-11 16,0 0-3-16,0 0-19 0,0 0 10 16,0 0-7-16,0 0-13 0,0 0 2 0,0 0-8 15,0 0 2-15,0 0-10 0,0 0-1 0,0 0-4 0,0 0 6 16,0 0-6-16,0 0 4 0,0 0-3 0,0 0-7 15,0 0 6-15,0 0-5 0,-18 20 12 0,18-20-14 16,0 0 5-16,-4 6 1 0,4-6-4 0,0 0 1 16,0 0 3-16,0 0-1 0,0 0 3 0,0 0 0 15,0 0 1-15,9 14 4 0,-9-14-4 16,10 2 6-16,-10-2-3 0,12 4-5 0,-12-4 9 0,12 1-4 16,-12-1 4-16,9-1 1 0,-9 1-3 0,13-4-3 15,-13 4 1-15,0 0 0 0,9-6 0 0,-9 6-3 16,6-5 4-16,-6 5 1 0,4-7-10 0,-4 7-18 15,0 0-17-15,1-13-34 0,-1 13-21 0,0 0-27 16,0 0-30-16,-13-14-22 0,13 14-48 0,-11-7-75 16,11 7-289-16,-12-5-630 0,12 5 278 0</inkml:trace>
        </inkml:traceGroup>
      </inkml:traceGroup>
    </inkml:traceGroup>
    <inkml:traceGroup>
      <inkml:annotationXML>
        <emma:emma xmlns:emma="http://www.w3.org/2003/04/emma" version="1.0">
          <emma:interpretation id="{D1548011-1D09-42C9-B944-9F328DBA41D7}" emma:medium="tactile" emma:mode="ink">
            <msink:context xmlns:msink="http://schemas.microsoft.com/ink/2010/main" type="paragraph" rotatedBoundingBox="6281,2062 25799,1644 25827,2933 6309,335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B754A0D-BEE4-4BC6-8248-705F46BD7A21}" emma:medium="tactile" emma:mode="ink">
              <msink:context xmlns:msink="http://schemas.microsoft.com/ink/2010/main" type="line" rotatedBoundingBox="6281,2062 25799,1644 25827,2933 6309,3351"/>
            </emma:interpretation>
          </emma:emma>
        </inkml:annotationXML>
        <inkml:traceGroup>
          <inkml:annotationXML>
            <emma:emma xmlns:emma="http://www.w3.org/2003/04/emma" version="1.0">
              <emma:interpretation id="{7761A254-5EEA-4221-97FE-243B1F6DCB33}" emma:medium="tactile" emma:mode="ink">
                <msink:context xmlns:msink="http://schemas.microsoft.com/ink/2010/main" type="inkWord" rotatedBoundingBox="6288,2375 6914,2361 6928,2990 6301,3003"/>
              </emma:interpretation>
            </emma:emma>
          </inkml:annotationXML>
          <inkml:trace contextRef="#ctx0" brushRef="#br0" timeOffset="14600.3808">3735 1199 69 0,'0'0'229'0,"0"0"-12"15,10-4-13-15,-10 4-8 0,9-3-13 0,-9 3-11 16,0 0-9-16,12-9-11 0,-12 9-10 0,9-6-8 16,-3 1-5-16,-6 5-9 0,9-10-15 0,-4 7-6 15,-5 3-6-15,11-8-8 0,-8 2-7 0,3 0-1 16,-6 6-4-16,9-8-8 0,-4-1-5 0,-3 4-1 16,-2 5-5-16,9-11-5 0,-6 4-1 0,-3 7-2 15,5-9-3-15,-1 2-5 0,-4 7-4 0,3-11 1 16,1 4-1-16,-4 7 0 0,2-10 0 0,-2 10-2 15,5-12 3-15,-2 6-2 0,-3 6-1 0,2-10 5 16,-2 10-2-16,2-10-4 0,-2 10 2 0,4-10 3 16,-4 10-2-16,0 0-1 0,1-12-7 0,-1 12 5 15,0 0-3-15,0 0 6 0,0 0-4 0,0-11 0 16,0 11-2-16,0 0-2 0,0 0 8 0,0 0-3 16,4-9-3-16,-4 9-5 0,0 0 6 0,0 0-2 15,0 0-15-15,0 0 9 0,0 0-8 0,0 0-3 16,0 0-3-16,0 0 2 0,0 0-4 0,0 0-4 0,0 0-3 15,0 0-2-15,0 0-1 0,0 0 4 0,0 0-2 16,0 0 4-16,0 0 0 0,0 0-8 16,0 0 4-16,0 0 1 0,2 27-6 0,-2-27 12 15,3 13-13-15,-3-13 9 0,1 8 1 0,-1-8 1 0,0 15-3 16,0-15-3-16,2 15 5 0,-2-15-4 16,2 12 4-16,-2-12-2 0,1 15 1 0,-1-15 0 0,0 15-1 15,2-9 6-15,-2 4-4 0,1-1-2 0,-1-9 7 16,3 15-1-16,-2-5-1 0,-1-10 2 0,1 17-2 15,2-8-1-15,-2 1 3 0,0-3-6 0,2 3 7 16,-3-10 0-16,2 16 1 0,2-9 7 0,-2 1-11 16,2-1 3-16,-4-7-2 0,1 16 2 0,0-9-10 15,-1-7 15-15,4 14-3 0,-1-7 1 0,0-1 2 16,-3-6-5-16,3 15 12 0,-3-15-9 0,5 9 1 16,-1-3-3-16,-1 0-2 0,-3-6-2 0,4 9 9 15,-1-3-5-15,-3-6 1 0,0 0 1 0,3 13-5 16,0-8 5-16,-3-5 3 0,2 10 1 0,-2-10-2 15,0 0-3-15,4 11 2 0,-4-11 6 0,3 6-6 16,-3-6-3-16,0 0 7 0,3 13-1 0,-3-13-4 16,0 0-1-16,3 8 6 0,-3-8 0 0,0 0 3 15,4 13-4-15,-4-13 12 0,0 0-8 0,0 0 0 16,4 8-3-16,-4-8 0 0,0 0 3 0,1 9-1 16,-1-9-2-16,0 0 1 0,1 7 0 0,-1-7-1 0,0 0-1 15,0 0 3-15,0 0-6 0,0 0 4 16,4 8-3-16,-4-8 0 0,0 0 4 0,0 0-9 15,0 0-4-15,0 0 6 0,0 0-4 0,0 0 7 0,0 0-10 16,0 0-32-16,0 0-26 0,7 4-35 0,-7-4-33 16,0 0-59-16,0 0-89 0,0 0-88 0,0 0-280 15,0 0-692-15,0 0 306 0</inkml:trace>
          <inkml:trace contextRef="#ctx0" brushRef="#br0" timeOffset="14937.3931">4335 1353 154 0,'0'0'279'16,"0"0"-16"-16,10 0-13 0,-10 0-16 0,8 6-14 15,-8-6-16-15,7 5-16 0,-7-5-9 0,0 0-13 16,5 10-16-16,-5-10-10 0,1 15-12 0,-1-9-6 16,0-6-12-16,-3 17-13 0,-2-5-2 0,-4 2-6 15,1-1-10-15,-3 2-8 0,-5 4 1 0,2-3-10 16,-5-1-29-16,1 2-36 0,-3-1-63 0,-1-2-83 15,1-1-82-15,-3-4-259 0,7 0-530 0,2-5 235 16</inkml:trace>
        </inkml:traceGroup>
        <inkml:traceGroup>
          <inkml:annotationXML>
            <emma:emma xmlns:emma="http://www.w3.org/2003/04/emma" version="1.0">
              <emma:interpretation id="{A939424F-79AA-4977-B604-176534D07B1A}" emma:medium="tactile" emma:mode="ink">
                <msink:context xmlns:msink="http://schemas.microsoft.com/ink/2010/main" type="inkWord" rotatedBoundingBox="7841,2307 9900,2263 9921,3274 7863,3318"/>
              </emma:interpretation>
            </emma:emma>
          </inkml:annotationXML>
          <inkml:trace contextRef="#ctx0" brushRef="#br0" timeOffset="41767.8439">6538 1103 156 0,'0'0'236'0,"0"0"-15"16,0 0-10-16,0 0-19 0,0 0-15 0,0 0-15 15,16-4-11-15,-16 4-16 0,0 0 5 0,15-2-15 16,-15 2-10-16,13-2-8 0,-7-3-7 0,3 1-12 15,0 3-5-15,6-1-9 0,-4-4-4 0,-3 4-6 16,6-1-8-16,-5 0-4 0,2-2-5 0,0 4-2 0,-3-3-3 16,2 1-2-16,-10 3 0 0,16-3-4 15,-8-1 1-15,-2-1-1 0,-6 5-3 0,8-7-5 16,-8 7 1-16,0 0-7 0,6-5-4 0,-6 5 4 16,5-5-7-16,-5 5-2 0,0 0 1 0,3-11-4 15,-3 11-1-15,0 0-3 0,-19-8 10 0,10 7-9 0,9 1-6 16,-17-5 1-16,5 4 0 0,1-1 7 15,-2 2-6-15,-2-3-4 0,1 2 3 0,-1 1-2 16,2 1-2-16,-1 2 1 0,-1-3 2 0,2 2-4 0,4 2-3 16,2-2 2-16,-5 2-2 0,6 1 2 15,-3 0-1-15,2 1 0 0,7-6-1 0,-12 14 1 16,7-7 5-16,4-2-3 0,1-5 1 0,-4 15 1 16,4-7 5-16,0-8-7 0,4 17 2 0,2-9 6 0,-2-2 2 15,4 4-2-15,2-3 5 0,2 2 2 0,2-3 3 16,0 1-1-16,1 0 1 0,7 2-3 0,-6-5 1 15,5 2 6-15,0-1-6 0,-4-2-1 0,1-2 1 16,-2 1 5-16,1 1-5 0,0-2 5 0,0-5 2 16,0 4 3-16,-3-2 1 0,3 1 2 0,-3 1 2 15,-1-7-3-15,0 2-2 0,-1 4 0 0,0-1-4 16,1-1 0-16,-5 1 6 0,2 1-7 0,-10 1 2 16,17-3-6-16,-17 3-1 0,11 0 3 0,-11 0 9 15,8-3-21-15,-8 3-2 0,0 0-2 0,12 6 2 16,-12-6-2-16,11 3 3 0,-5 3-1 0,-6-6-5 15,5 10 10-15,0-5-4 0,1 1-2 0,-3 0 3 16,0 3-2-16,-3-9-4 0,9 11 4 0,-4-3 2 16,-3-3-2-16,4 1 0 0,-6-6 1 0,6 10 3 15,-1-4-2-15,-5-6-2 0,5 6 0 0,-5-6 3 16,7 6 2-16,-7-6-1 0,0 0 2 0,4 5 20 16,-4-5 7-16,0 0 11 0,0 0 24 0,0 0 12 15,0 0 8-15,0 0-20 0,0 0-9 0,0 0-14 16,0 0 4-16,0 0-7 0,1-25-3 0,-1 17 4 15,1-1-12-15,1-2-2 0,1 1 6 0,3 0-15 16,-4 2-13-16,1-5 11 0,6 2 0 0,-1 0-3 16,1 1-8-16,-2-5-2 0,2 6-4 0,3-1-13 15,-3 0-13-15,4 2-8 0,1-1-23 0,0 3-15 16,-1-3-19-16,3 7-15 0,1-5-26 0,-1 4-28 16,1 3-44-16,0-3-40 0,7 1-44 0,-9 1-286 0,1-2-620 15,6 2 275-15</inkml:trace>
          <inkml:trace contextRef="#ctx0" brushRef="#br0" timeOffset="40899.4766">5828 914 216 0,'0'0'269'0,"0"0"-15"16,0 0-16-16,0 0-19 0,0 0-16 0,0 0-18 15,0 0-11-15,0 0-13 0,0 0-12 16,13-3-11-16,-13 3-6 0,0 0-10 0,0 0-7 0,15-1 6 15,-6-1-16-15,-9 2 2 0,14 0-14 0,-5-3-3 16,3 3-5-16,4-1-8 0,-1-1-7 0,2 2-3 16,-2-3 5-16,0 2-17 0,7 1-8 0,-7 1-4 15,7-3-1-15,-5 2-7 0,0-3-3 0,-2 3-9 16,-1 0 1-16,2 0-9 0,-5 3-28 0,2-1-30 16,-4 1-36-16,-1-1-47 0,-8-2-58 0,17 4-51 15,-12-2-282-15,-5-2-559 0,0 0 248 0</inkml:trace>
          <inkml:trace contextRef="#ctx0" brushRef="#br0" timeOffset="40032.818">5345 1210 8 0,'0'0'195'0,"0"0"-8"0,0 0-7 0,0 0-5 15,-4-12-6-15,4 12-7 0,0 0-12 0,0 0-5 16,0 0-10-16,0 0-5 0,0 0-11 16,0 0-1-16,0 0-9 0,0 0-5 0,0-11-6 15,0 11-5-15,0 0-4 0,5-9-4 0,-5 9-8 0,0 0-3 16,7-6-7-16,-7 6-1 0,5-7-6 0,-5 7-5 16,10-5-4-16,-3 1-2 0,-1-1-6 15,0 0 3-15,1 0-10 0,2 2 7 0,-1 0-13 16,-8 3-3-16,16-10-1 0,-4 7-3 0,-2-3-3 0,2 0-4 15,1-1 6-15,-3 2-4 0,1 0 1 0,2-3-2 16,-2 0-5-16,1 3 1 0,-4 1 1 16,1 0 1-16,-2-1-4 0,-7 5 3 0,11-6-5 0,-6 2 5 15,-5 4 0-15,6-7 0 0,-6 7 0 0,7-5-5 16,-7 5 7-16,0 0 2 0,6-8 0 0,-6 8-3 16,0 0 6-16,8-6-3 0,-8 6-4 0,0 0-4 15,1-7 1-15,-1 7 0 0,0 0-2 0,0 0-3 16,0 0 0-16,0 0-1 0,-10-11-2 0,10 11 0 15,-12-5-2-15,2 4 3 0,10 1 2 0,-23-5-6 16,10 5 3-16,-3 0-3 0,2 0 4 0,-1 0-7 16,0-2 13-16,0 0-8 0,2 2 6 0,-3 0-9 15,6 0-1-15,-1 0-4 0,-2 0 6 0,0 2 0 16,2 0-4-16,11-2-2 0,-16 2-1 0,9 1 3 16,7-3-3-16,-14 3 4 0,7 1-4 0,7-4 3 15,-9 8-1-15,4-2 2 0,0 1-3 0,0 2 3 0,1-2 0 16,1 0-6-16,2 5 9 0,-3-2 1 15,4 4-3-15,-1-1 3 0,1 0-2 0,1-1 1 16,-1-1 0-16,2 1 2 0,0 1-2 0,1-1 11 16,1-1-9-16,1 5-4 0,-1-5 1 0,3-1 5 0,1 1-2 15,0-1 2-15,2 1-2 0,2-2 5 0,0 1-4 16,3-4 4-16,3 1 2 0,4 1 0 0,-3-3-1 16,3 1-2-16,0-2 4 0,0-3 10 15,2 2-14-15,-4-1 2 0,2-2-5 0,0 0 5 16,0 0-2-16,-4 0-2 0,-1-3-1 0,0 1 5 0,-3-1-3 15,1 1 6-15,1-3 6 0,-2-1-7 0,0 0 2 16,-5 3 2-16,2-4-2 0,0 2 2 0,1 1 0 16,-7-2-2-16,3 0 2 0,0 3 3 0,-8 3-6 15,12-10 0-15,-6 8-2 0,-6 2 0 0,10-9 2 16,-10 9-4-16,4-2-2 0,-4 2-5 0,0 0 3 16,0 0-3-16,9-3-5 0,-9 3 1 0,0 0 5 15,0 0-5-15,0 0 3 0,0 0 1 0,14 5-1 16,-14-5 2-16,9 6 1 0,-9-6 0 0,10 7 11 15,-3-5-9-15,1 2 2 0,2-2-5 0,2 1 1 16,2-2-1-16,0 2-1 0,3-3 2 0,0 2 4 16,-3-2-2-16,3 0-1 0,-2-2-3 0,2 0 5 15,-3 2 0-15,2-1 2 0,-1-3 4 0,-6 4 5 16,0-3-7-16,1-2 11 0,0 2 5 0,-10 3 1 16,14-7 2-16,-10 1-4 0,-4 6 2 0,7-12-4 15,-5 6 1-15,-2 6-10 0,1-8-4 0,-1 8-3 16,-5-16-1-16,5 16 3 0,-12-13-1 0,4 5-6 15,-2 2 5-15,-2-2-10 0,0 2 3 0,0 2 2 16,-4 2 1-16,3-2-2 0,-2 2 3 0,1 1-6 16,-2-2-2-16,1 3-6 0,2 0-9 0,0 3-17 15,-4-2-11-15,2-1-14 0,0 2-7 0,4 4-20 16,-1-2-17-16,2 2-18 0,-4 0-16 0,7-1-16 0,-1 1-12 16,3 3-2-16,1-3-29 0,4-6 15 15,-7 10-2-15,7-10 5 0,1 9-18 0,-1-9-164 16,6 12-392-16,0-6 174 0</inkml:trace>
          <inkml:trace contextRef="#ctx0" brushRef="#br0" timeOffset="40459.4823">6002 1286 45 0,'10'3'126'0,"3"2"-13"15,0-1-6-15,0-1 0 0,1 1-9 16,-2 1 1-16,1-2-3 0,1 5-9 0,-1-3-5 0,0 3 8 16,-1-2-6-16,3 0 0 0,-5 1 1 0,3 1 0 15,0 1-6-15,-1-2-4 0,-2 5-4 0,2-4-4 16,-1 2-4-16,-2-1 7 0,-1-1-9 0,1 5 0 15,-1-4-5-15,1-2-3 0,-2 9-1 0,-2-4-6 16,1 1-2-16,-1-1 1 0,-1 2-4 0,1-1-3 16,2 0 0-16,-3 2 2 0,1 0-1 0,0-2-2 15,-2 2 3-15,-1-2-5 0,3 6-4 0,-1-3 4 16,1-3-5-16,-2 3-5 0,0 0 0 0,0-4 3 16,3 3-9-16,-5-2 4 0,1 0-3 0,4 1 1 15,-1-1-4-15,-1 0 2 0,-2 0-4 0,1-4 4 16,-2 3-6-16,0-3-2 0,-1-9 4 0,3 15-3 15,-3-7 1-15,0-8-1 0,0 13-1 0,0-13 7 16,0 0-3-16,-3 12 4 0,3-12 3 0,-2 7 3 16,2-7 2-16,-9 6 1 0,9-6 4 0,-17 2 0 15,9 1 1-15,8-3 3 0,-23-3 5 0,9 3-15 16,-2-2 3-16,1-2-3 0,-1 1-2 0,0-3-3 16,1 3 3-16,0-6-1 0,1 4-6 0,-2-2-5 15,1-2 3-15,2 3 5 0,-3-3-10 0,3-1 4 16,2 1 0-16,-4-5-2 0,5 5-4 0,0-4 0 15,2 1-7-15,-1 0-16 0,3-2-13 0,-1-2-34 16,2 1-29-16,-2-6-33 0,4 3-44 0,5-5-44 16,-6 2-270-16,6-2-520 0,0-1 231 0</inkml:trace>
        </inkml:traceGroup>
        <inkml:traceGroup>
          <inkml:annotationXML>
            <emma:emma xmlns:emma="http://www.w3.org/2003/04/emma" version="1.0">
              <emma:interpretation id="{57A03AFD-3BCE-4231-904B-C01316A9BDE4}" emma:medium="tactile" emma:mode="ink">
                <msink:context xmlns:msink="http://schemas.microsoft.com/ink/2010/main" type="inkWord" rotatedBoundingBox="10959,1995 11070,1993 11082,2556 10971,2558"/>
              </emma:interpretation>
            </emma:emma>
          </inkml:annotationXML>
          <inkml:trace contextRef="#ctx0" brushRef="#br0" timeOffset="43365.903">8427 643 270 0,'0'0'270'0,"0"-11"-11"16,0 11-14-16,0 0-12 0,0 0-9 0,0 0-11 15,0-11-15-15,0 11-6 0,0 0-10 0,0 0-10 16,0 0-6-16,0-12-16 0,0 12-9 0,0 0 1 15,0 0-21-15,0 0-15 0,0-11-10 0,0 11-16 16,0 0-7-16,0 0-8 0,0 0-14 0,0 0-9 16,0 0-19-16,0 0-23 0,0 0-20 0,0 0-37 15,0 0-38-15,0 0-47 0,0 0-51 0,-8 27-51 16,8-27-251-16,-6 12-534 0,6-12 236 0</inkml:trace>
          <inkml:trace contextRef="#ctx0" brushRef="#br0" timeOffset="42904.9661">8436 981 202 0,'0'0'221'0,"0"0"-15"0,0 0-7 16,8-6-5-16,-8 6-11 0,0 0-3 0,0 0-11 15,4-6-6-15,-4 6-5 0,0 0-10 0,0 0-6 16,0 0-6-16,0 0-9 0,0 0-7 0,0 0-8 16,0 0-10-16,2-10-9 0,-2 10-3 0,0 0-11 15,0 0-6-15,0 0-4 0,0 0-4 0,0 0-7 16,0 0-4-16,0 0-11 0,0 0 2 0,0 0-12 16,0 0 1-16,0 0-9 0,0 0 3 0,0 0-11 15,0 0-2-15,0 0 2 0,0 0-3 0,0 0-3 16,0 0 2-16,0 0-2 0,0 0-2 0,0 0 1 0,0 0-2 15,0 0-3-15,-6 31 4 0,6-31-2 0,0 0 1 16,0 11 2-16,0-11-1 0,0 10 0 0,0-10 5 16,0 0 3-16,0 12 0 0,0-12 7 15,3 9 1-15,-3-9 8 0,3 9 4 0,-3-9 0 0,6 9 5 16,-6-9 2-16,5 9-7 0,-5-9 8 0,4 6 2 16,-4-6-4-16,5 11-4 0,-5-11 6 0,2 7-2 15,-2-7-1-15,6 8-6 0,-6-8-1 16,3 5-6-16,-3-5 1 0,0 0 0 0,8 7-4 0,-8-7 9 15,0 0-14-15,5 7-4 0,-5-7-2 0,3 6-4 16,-3-6 7-16,0 0-6 0,4 6 1 0,-4-6-10 16,0 0 10-16,8 7-4 0,-8-7 2 0,3 6-10 15,-3-6 10-15,0 0 0 0,6 6-9 0,-6-6-22 16,0 0-27-16,5 5-16 0,-5-5-22 0,0 0-15 16,0 0-13-16,0 0-16 0,0 0-28 0,0 0-28 15,0 0-37-15,0 0-50 0,0 0-288 0,0 0-607 16,-22-15 268-16</inkml:trace>
          <inkml:trace contextRef="#ctx0" brushRef="#br0" timeOffset="44213.4184">8410 978 67 0,'0'0'217'0,"0"0"-13"0,0 0-12 16,0 0-17-16,0 0-9 0,0 0-10 0,0 0-8 0,0 0-10 15,12-9-8-15,-12 9-5 0,0 0-13 16,0 0-5-16,0 0-9 0,0 0-10 0,0 0-6 15,0 0-6-15,3-10-11 0,-3 10-1 0,0 0-8 16,0 0-3-16,0 0-4 0,0 0-3 0,0 0-1 0,0 0-3 16,0 0-1-16,0 0-2 0,2-7 3 15,-2 7 0-15,0 0-2 0,0 0 3 0,0 0-1 16,0 0 2-16,0 0 5 0,0 0 0 0,0 0 1 0,0 0 2 16,0 0-1-16,0 0 2 0,0 0-1 15,0 0-2-15,0 0 2 0,0 0-9 0,0 0 6 16,0 0-8-16,0 0-6 0,0 0-7 0,0 0-3 0,0 0-5 15,0 0 0-15,0 0-6 0,0 0 1 16,0 0-4-16,0 0-1 0,0 0-4 0,0 0 4 16,0 0-3-16,0 0-2 0,0 0 0 0,0 0 4 0,12 15-3 15,-12-15 1-15,5 8 2 0,-5-8 1 0,3 9 23 16,-3-9-27-16,3 12 8 0,-3-12-2 0,3 9 2 16,-3-9 3-16,5 10-1 0,-2-4 8 0,-3-6-12 15,4 11 2-15,-2-5 5 0,-2-6-2 0,5 10 16 16,1-3-10-16,-4 0-1 0,-2-7 9 0,4 8-1 15,-4-8-4-15,5 10 1 0,-5-10 5 0,3 10-1 16,-1-4 4-16,-2-6-15 0,7 8 12 0,-7-8 0 16,2 10-2-16,-2-10 1 0,3 8 0 15,-3-8-1-15,3 9-1 0,-3-9-1 0,3 4-8 0,-3-4 11 16,0 0-5-16,0 0-9 0,6 10 8 0,-6-10-11 16,0 0-5-16,0 0 3 0,5 8 3 15,-5-8-6-15,0 0 3 0,0 0-1 0,0 0-5 0,2 6 6 16,-2-6 0-16,0 0-7 0,0 0 1 0,0 0-20 15,0 0-27-15,0 0-20 0,0 0-18 0,0 0-29 16,0 0-21-16,0 0-50 0,0 0-60 0,0 0-50 16,0 0-334-16,0 0-672 0,-7-34 297 0</inkml:trace>
          <inkml:trace contextRef="#ctx0" brushRef="#br0" timeOffset="44640.2437">8448 674 163 0,'0'0'248'0,"0"0"-12"0,0 0-13 0,0 0-20 16,0 0-12-16,0 0-15 0,0 0-15 0,0 0-10 16,0 0-15-16,0 0-11 0,0 0-6 0,0 0-4 15,0 0-6-15,0 0-2 0,0 0-3 0,0 0 1 16,0 0-2-16,0 0 3 0,0 0 1 0,0 0 5 15,0 0-1-15,0 0 9 0,0 0 1 0,0 0 12 16,0 0-6-16,0 0-2 0,0 0-17 0,0 0-1 16,0 0-9-16,0 0-9 0,0 0-9 0,0 0-10 15,0 0-5-15,0 0-15 0,0 0-23 0,0 0-39 16,0 0-56-16,0 0-39 0,0 0-28 0,0 0-49 16,0 0-62-16,0 0-107 0,-12-1-218 0,12 1-620 15,0 0 275-15</inkml:trace>
        </inkml:traceGroup>
        <inkml:traceGroup>
          <inkml:annotationXML>
            <emma:emma xmlns:emma="http://www.w3.org/2003/04/emma" version="1.0">
              <emma:interpretation id="{38617ED1-1C37-472E-A37C-5B6B6D8FA23C}" emma:medium="tactile" emma:mode="ink">
                <msink:context xmlns:msink="http://schemas.microsoft.com/ink/2010/main" type="inkWord" rotatedBoundingBox="11974,1940 13863,1899 13878,2566 11988,2607"/>
              </emma:interpretation>
            </emma:emma>
          </inkml:annotationXML>
          <inkml:trace contextRef="#ctx0" brushRef="#br0" timeOffset="45849.8601">9434 1016 188 0,'0'0'244'0,"0"0"-22"0,0 0-28 16,0 0-16-16,0 0-18 0,0 0-10 0,0 0-14 16,0 0-9-16,0 0-12 0,-7 26 0 0,7-26-10 15,2 14-2-15,-2-2-8 0,0-4-3 0,3 1-9 16,-3-9-3-16,0 18-7 0,0-4 6 0,0-5-14 15,0 3-3-15,0 0-8 0,2-3 1 0,-2-9-6 16,0 13 1-16,0-13-9 0,3 11-2 0,-3-11-7 16,1 11 3-16,-1-11-3 0,0 8-1 0,0-8 3 15,0 0 4-15,0 0 4 0,0 0 9 0,5 8 9 16,-5-8 7-16,0 0-5 0,0 0-3 0,0 0-4 16,0 0-5-16,0 0-5 0,0 0-4 0,15-21-5 15,-10 15-6-15,3-5-3 0,-2 1 2 0,-1-2-4 16,2-3-3-16,3 4-3 0,4-3-9 0,-5 1 3 15,3 1-1-15,1-4 0 0,-4 3 4 0,1 1-10 16,-1 2 1-16,3-2-1 0,-1 4-2 0,0 0 4 16,-5 2-3-16,-1 0-2 0,3-1 2 0,-3 1-2 15,-5 6-3-15,12-6-3 0,-12 6 3 0,9-4-2 16,-6 0-4-16,-3 4 2 0,0 0 0 0,11 0-1 16,-11 0-4-16,0 0 3 0,14 11 1 0,-11-8 0 15,-3-3-5-15,8 14 7 0,-4-8-5 0,-3 4 7 16,3-4 2-16,1 4-4 0,-2 0 3 0,2 0 3 0,-1 2-3 15,1-1-7-15,1-1 9 0,-1 0 1 0,0-1-1 16,-2 2 3-16,1-4-2 0,4 2 1 0,-3 0-2 16,-1-3 24-16,3-1-22 0,0 2 3 15,-2-3 0-15,5 1 3 0,2 0-7 0,-5 0 2 0,8-3 1 16,-3 2 15-16,-3-2-14 0,5-2-1 0,-2 1-4 16,0-1 2-16,-12 0-1 0,21-3 5 15,-11-3-8-15,5 2 6 0,-4 1-7 0,1-3 7 16,1 0-3-16,-2-2 2 0,0 1 0 0,-2 1 0 0,2-4 1 15,1 2-3-15,-4 0-2 0,-2 1 5 0,-1 4 9 16,3-2-14-16,-3-1-3 0,-5 6 2 0,7-5-2 16,-7 5 1-16,7-6-5 0,-7 6-1 0,0 0-2 15,7-5 5-15,-7 5-5 0,0 0 2 0,0 0 2 16,0 0-4-16,0 0 3 0,0 0 0 0,10 15-1 16,-10-15 2-16,2 9 3 0,-2-9-3 0,5 11 5 15,0-3-3-15,-5-8 6 0,5 10 0 16,-1-1-4-16,-1-5 5 0,2 2 1 15,4 0 0-15,0 0 3 0,-4-2-5 0,9-1 1 0,-6-1-2 0,2 3 11 16,4-1-9-16,-2-2-1 0,-3-1 0 0,5 2 0 16,2-2-6-16,-5-1 9 0,1-4 2 0,0 3 0 15,-3 0 9-15,1-3-6 0,0 1-5 0,-3-2 0 16,4 1-2-16,-11 4 2 0,11-15 2 0,-6 9-3 16,-4-7 2-16,2 7 1 0,-3 6-4 0,0-18-5 15,-3 10 1-15,-3-2 1 0,-5-1 1 0,5 1-1 16,-6 4-5-16,-3 0 2 0,3 0-1 0,-2 2 6 15,0-1-15-15,2 2-10 0,-5 2-9 0,7 0-13 16,10 1-10-16,-22 1-13 0,8 0-21 0,2 4-24 16,5-3-35-16,-5 3-26 0,0-4-39 0,7 4-31 15,5-5-252-15,-11 3-537 0,11-3 237 0</inkml:trace>
          <inkml:trace contextRef="#ctx0" brushRef="#br0" timeOffset="47151.8882">10488 1181 125 0,'7'-3'190'15,"-7"3"-18"-15,13-6-9 0,-6 1-9 0,-7 5-3 16,14-5-8-16,-4 2-4 0,-3-3-14 15,1 3-6-15,4-4-13 0,-2-1-13 0,4 4-2 0,-5-5-5 16,3 3-6-16,2-4-10 0,-1 1-7 0,2 1-8 16,-2-1-7-16,3-6-5 0,-3 5-1 0,-2-1-6 15,6-7-3-15,-3 3-6 16,1 0-4-16,-2 0 3 0,-2-3 12 0,-1 5-4 0,1-4-3 16,-3 0-5-16,-2 3-2 0,-1-1-4 0,3-4-3 0,-4 5-2 15,0-4 0-15,-3 2-2 0,2-2-2 0,-5 3-3 16,1 0 0-16,-3 0-1 0,-1-1-1 0,0 0 6 15,2 2-4-15,-3-1-4 0,-5-1 3 16,0 5-3-16,3-1 0 0,-2-2 1 0,3 2-1 16,-3 0-3-16,2 2 2 0,-2 1 0 0,1-1 1 0,0 2-2 15,-2 1 1-15,2-1 6 0,2 1 0 0,0 1-1 16,-3 0-1-16,3 0 5 0,7 6-9 0,-15-8 7 16,8 3-7-16,7 5 0 0,-7-5-3 0,7 5 2 15,-12-4 0-15,12 4-3 0,-12-2 4 0,12 2-3 16,0 0 0-16,-10 0-1 0,10 0 0 0,0 0 0 15,-13 4 0-15,13-4 0 0,-10 2 4 16,10-2-2-16,-9 9 5 0,1-5-3 0,8-4 1 16,-9 11 1-16,6-7 2 0,3-4 2 0,-11 11-1 0,6-4 1 15,2 2 3-15,-2 0 1 0,1 0-1 0,4-9 2 16,-5 19 2-16,2-8 2 0,1 1 1 0,-1 0 0 16,3 0 2-16,0-1 1 0,-2 3 4 15,0-2-1-15,4 2 0 0,-4-1-3 0,1 2 4 16,2 0-5-16,1-5 2 0,-2 4 0 0,2 1-2 0,-2-2 1 15,5 1 5-15,-5-1-5 0,3 1 4 0,1-2 1 16,1 2 3-16,-5-4-7 0,2 3 4 0,5-1-1 16,-2 0-2-16,-4-2 3 0,3 3 0 0,1-3-3 15,1 1-2-15,-4-3 5 0,2 3-4 0,4-1 1 16,-3 1-3-16,-1-3 4 0,2-1-3 16,-1 3 3-16,3 0-2 0,1-2-1 0,-4 1 0 15,3-4-5-15,1 1 5 0,0 1 1 0,-1-1-6 0,4 1 8 16,-3-1-9-16,1-3-5 0,4 4 3 0,-1-1-1 15,-1 0-4-15,1 0 3 0,-3-4 0 0,3 3-3 16,-1-1-1-16,-12-4 3 0,21 3-5 0,-10-2 6 16,-11-1-2-16,19 4-6 0,-11-2 6 0,-8-2-6 15,19-2 1-15,-19 2 1 0,20 0 5 0,-20 0-6 16,22-8-4-16,-12 6 5 0,-10 2-3 0,19-7 3 16,-8 5-1-16,-2-2 0 0,4 0-1 0,-13 4-1 15,16-12-1-15,-12 6 0 0,-4 6 2 0,14-12-2 16,-8 6-1-16,-6 6 6 0,9-11-6 0,-7 5 1 15,-2 6 1-15,8-13-3 0,-8 13-1 0,9-9 0 16,-6 2 3-16,0 1 1 0,-3 6-3 0,6-11-1 16,-6 11 4-16,2-6 0 0,-2 6 0 0,3-9-1 15,-3 9 7-15,0 0 2 0,0 0 0 0,6-8-1 16,-6 8-1-16,0 0 2 0,0 0 3 0,0 0-1 16,0-10-6-16,0 10 7 0,0 0-6 0,0 0-5 15,0 0 3-15,0 0-4 0,0 0-5 0,0 0-2 16,0 0-1-16,0 0 0 0,0 0 6 0,0 0-6 15,0 0 0-15,0 0 8 0,0 0 1 0,0 0-1 16,0 0-5-16,0 0 0 0,0 0 2 0,-11 33-2 16,11-33 1-16,0 0-3 0,-6 15 3 0,6-15 4 15,0 0 5-15,0 15-3 0,0-15 4 0,0 0-1 16,3 15 1-16,-3-15-3 0,5 8 1 0,-5-8-1 16,11 10 12-16,-11-10-11 0,11 5 2 0,-11-5 7 15,12 5-13-15,-2 0 13 0,-10-5-4 0,12 3-3 16,-12-3-2-16,14 5-1 0,-14-5 4 0,17 1-4 15,-17-1 5-15,18-1-4 0,-18 1 7 0,17-4-6 16,-17 4 1-16,16-6-2 0,-5 3 1 0,-11 3-4 16,17-10 3-16,-7 4-4 0,-1-3 4 0,1 3-9 15,1-4 12-15,-4 2-3 0,2-1-11 0,-1-1 11 16,2 3-16-16,-3-3 4 0,-1 4-1 0,0-7 0 16,-1 5 3-16,-1 1-13 0,-1-1 15 0,3 3-5 15,-6 5-1-15,1-11 4 0,-1 11 2 0,2-9-5 16,-2 9 3-16,0 0-7 0,0 0-2 0,6-9 5 15,-6 9-4-15,0 0 3 0,0 0-5 0,0 0 2 16,0 0 5-16,0 0 0 0,0 0-3 0,0 0 2 16,0 0-9-16,-22 23 10 0,22-23-2 0,-5 11 5 15,5-11 3-15,0 0-6 0,-2 18 4 0,2-18 4 0,-1 18-5 16,1-18 3-16,1 21 2 0,-1-21-25 16,2 17-32-16,0-7-46 0,1-1-51 0,-3-9-67 15,6 18-96-15,-6-18-251 0,10 10-614 0,-10-10 272 16</inkml:trace>
        </inkml:traceGroup>
        <inkml:traceGroup>
          <inkml:annotationXML>
            <emma:emma xmlns:emma="http://www.w3.org/2003/04/emma" version="1.0">
              <emma:interpretation id="{5646883E-3F67-4E56-8593-0CFC3F77ADF2}" emma:medium="tactile" emma:mode="ink">
                <msink:context xmlns:msink="http://schemas.microsoft.com/ink/2010/main" type="inkWord" rotatedBoundingBox="14636,1932 19266,1832 19279,2455 14649,2554"/>
              </emma:interpretation>
            </emma:emma>
          </inkml:annotationXML>
          <inkml:trace contextRef="#ctx0" brushRef="#br0" timeOffset="49641.58">12087 932 132 0,'6'-7'216'0,"-6"7"-4"0,0 0-2 0,0 0-1 0,4-11-9 16,-4 11-6-16,0 0-8 0,0 0-11 0,0 0-14 16,0 0-13-16,0 0-16 0,0 0-14 15,9-4-15-15,-9 4-12 0,0 0-2 0,0 0-16 0,0 0-9 16,0 0-8-16,0 0-4 0,7 21-3 0,-7-21-4 15,1 13 4-15,3-7-9 0,-3 3 3 0,2-1-6 16,-1 0 0-16,1 1-2 0,1 3-1 0,-2-2 2 16,3 1 5-16,1 1-10 0,-2 0-2 0,-2-5-4 15,2 1 4-15,1 1-4 0,-2-2-3 0,2 1-1 16,-1-3-4-16,-4-5 16 0,6 11-13 0,-2-6-6 16,-4-5 12-16,7 11-3 0,-5-6-10 0,-2-5-4 15,5 9 2-15,-5-9 9 0,5 9-9 0,-5-9 0 16,0 0 1-16,0 0 5 0,0 0 3 0,0 0-4 15,0 0-4-15,0 0 0 0,0 0 1 0,24-13 1 16,-19 8-3-16,3-1-3 0,-1-2-1 0,0 1 3 16,1-4-6-16,2 1 4 0,0-2-3 0,-2-1 3 15,4 4-2-15,-3-4-2 0,4 1 0 0,-3 1-1 16,-2-2-3-16,1 1-2 0,-2 1 2 0,4-2 5 16,-3 2-3-16,-2-1-1 0,3 2-4 0,-3 1 4 15,1 3-1-15,-2 0 2 0,0-3-2 0,0 5-3 16,1-2 6-16,-6 6-3 0,7-8 0 0,-7 8-2 15,5-10 1-15,-5 10 0 0,6-5 0 0,-6 5-4 16,0 0-2-16,0 0-2 0,0 0-5 0,7-4 7 16,-7 4-2-16,0 0 1 0,0 0 2 0,0 0 0 0,11 19-1 15,-11-19-1-15,4 9 1 0,-1 0 2 0,0 0 1 16,0 0 4-16,2 3 0 0,-1-3 0 16,1 4 0-16,-3-2 0 0,4-1 0 0,0 2 5 15,-1-3-1-15,-1 4 0 0,3-2-3 0,-5-5 3 16,3 4-4-16,0-3 0 0,1 1 6 0,-1-2 1 0,0 1-10 15,1 0 12-15,1 0 0 0,-2-1 18 0,3-4-18 16,0 5 1-16,-2-2-6 0,0-3 3 0,-6-2-1 16,16 6 5-16,-10-4-5 0,2 0 5 0,-8-2-3 15,17-2 1-15,-17 2-6 0,18-2 5 0,-9 0 1 16,-1-3-6-16,3-1 0 0,0-1 2 0,0 0-3 16,0 0 4-16,-2-1-2 0,1 0 0 0,2-3-2 15,-3 2 1-15,-2-1 9 0,3 0-15 0,-3-1 3 16,0 1 1-16,2 2-1 0,-1-1 0 0,-3 3-5 15,0-1 5-15,1 1-4 0,-6 6 3 0,7-6-2 16,-7 6 0-16,6-9-3 0,-6 9 1 0,0 0-4 16,7-6 3-16,-7 6-5 0,0 0 3 15,0 0-1-15,0 0 1 0,0 0 1 0,0 0-1 0,14 10 4 16,-14-10-5-16,5 11 3 0,-1-5 5 0,0 1-5 16,1 1 4-16,0 0 0 0,0-1 2 0,0 2-3 15,2 1 6-15,1-4-2 0,-2 3-2 0,3-1 4 16,0-2 11-16,2 3-9 0,-5-4 1 0,3 0-1 15,-1-2 1-15,1 3 2 0,-1-4-4 0,2 2 4 16,0-3-3-16,3 0 11 0,0-1-13 0,-1-1-1 16,-12 1-1-16,20 0 0 0,-7-4 2 0,-1 2-3 0,-2-2 5 15,3 0-4-15,-3-1 2 0,3 2-9 16,-2-3 9-16,-4-1 1 0,4 0 0 0,0 1 4 16,-2 1-6-16,-3 0 14 0,0-1-16 0,0 0 0 15,1 1 1-15,-7 5 0 0,10-7-5 0,-10 7 0 0,8-6-2 16,-8 6-2-16,0 0 2 0,6-3-3 15,-6 3-2-15,0 0 6 0,0 0-5 0,0 0 9 16,15 9-8-16,-15-9 5 0,5 8-1 0,-1-3-1 16,1 1 3-16,-1 2 5 0,1-2-3 0,1 0 3 0,1-3-4 15,3 5 5-15,3-3 2 0,3 1-5 0,-5-1 13 16,3 1-16-16,2-1 7 0,1 0-3 16,-2-2 0-16,1 0 3 0,3-1 0 0,-2 1-5 15,-3-3 2-15,3 0 2 0,-2 0 2 0,0 0 0 0,-1-3 3 16,-5 1-2-16,2-1-3 0,1-1-5 0,-3-2 6 15,-2-1-4-15,-1 0-5 0,3-3-6 0,-5 0-8 16,0-1-6-16,-3 0-1 0,-1 0 1 0,-3 0-4 16,0 0 1-16,-3 1 3 0,1 0 4 0,-4 1 2 15,-1-2 1-15,-3 3 4 0,-1 2-2 0,0-1 1 16,-3 3 3-16,-5-2-6 0,5 3 7 0,0 3 1 16,0-1-5-16,1 1 1 0,0 0 2 0,1 4 1 15,-1-1 3-15,7 0-1 0,-2 3 2 0,-1 0 0 16,3 3-3-16,-4-5 4 0,8 5 0 0,1-1 0 15,-3-4 9-15,7-4-5 0,-2 15 1 0,2-6 1 16,0-9 1-16,4 14-2 0,1-6 8 0,0-2 1 16,4-1-2-16,3 1 1 0,1-1 2 0,2 2 1 15,1-4-2-15,6 3-1 0,-7-2-1 0,7 1-1 16,-5-4 1-16,4-1 2 0,-5 1 0 0,1-2-1 16,-1 0-2-16,0-3 15 0,2 2-12 0,-3-5 3 15,0 2-2-15,-2-1 0 0,3 0-1 0,-4 0-3 16,3 0 4-16,-2 0-5 0,-1-3-7 0,0 0 30 15,0 2 0-15,-1 2-3 0,1-1-4 0,-4-1 2 16,-2 4-5-16,-6 3 0 0,8-7 2 0,-8 7-10 16,9-2-6-16,-9 2-4 0,0 0 1 0,0 0 1 15,0 0 4-15,0 0-3 0,0 0-5 0,14 6 2 16,-14-6-5-16,4 8 3 0,-4-8 3 0,1 11 3 16,-1-11 1-16,6 11-8 0,-3-5 7 0,1 0 1 15,1 2-4-15,-5-8 4 0,9 11 3 0,-2-6 3 16,1 0 2-16,2 0-1 0,2-3 3 0,1 2 0 15,1-2-3-15,0 1-2 0,3-2 1 0,5 2 0 16,-6-3 0-16,1 0-1 0,5-3 1 0,-6 3 0 16,8-4-4-16,-8 2 6 0,10-4-9 0,-12 1 4 15,8-5 1-15,0 0-1 0,-3-1-2 0,0 1 1 16,-1-3-7-16,1 0-7 0,-1-3-9 0,-2 1-10 16,0-4-26-16,-3-2-2 0,-2 0-14 0,0-2-12 15,-5-2 4-15,1 1-7 0,-3-7 6 0,-2 7-2 16,1-8 5-16,-8 8 7 0,-1 2 9 0,0-3 6 15,-2 3 4-15,-1 2 12 0,-2 3-5 0,-4 0 9 16,2 2 3-16,-3 2 6 0,3 3 3 0,1 1 5 0,0 2-1 16,1 2 5-16,-1 1 1 0,2 3 2 15,10 1 1-15,-19 0 3 0,8 2-2 0,1 5 7 16,-2-1 2-16,1 0 1 0,0 3 3 0,0 2 4 0,3 1 0 16,-4 6 2-16,2 2 7 0,0-3 0 0,4 4 3 15,0 1 3-15,1-1 3 0,0 0 5 16,1 1-2-16,0 3 2 0,4 0-2 0,-1-6 11 15,2 4 2-15,3-2-4 0,2 0-4 0,-3 1 0 16,5 1 3-16,-5-1-3 0,5-4 1 0,-1 2-3 16,0-7 0-16,2 1-3 0,-1 0 5 0,3-1-8 15,-4 1 1-15,4-2-1 0,-4-2 3 0,2-2-5 0,3 1-4 16,-2 1-14-16,-1-1-25 0,3-1-42 16,-3 1-55-16,3-2-75 0,-2-5-79 0,-10-2-252 15,18 1-564-15,-18-1 250 0</inkml:trace>
          <inkml:trace contextRef="#ctx0" brushRef="#br0" timeOffset="50615.3368">14347 850 211 0,'0'0'281'0,"0"0"-16"15,0 0-20-15,0 0-16 0,0 0-19 0,0 0-16 16,0 0-18-16,0 0-14 0,0 0-15 0,0 0-12 16,0 0-16-16,0 0-3 0,0 0-4 0,0 0-3 15,0 0-5-15,0 0-2 0,0 0-7 0,36 15-2 16,-21-12-11-16,2 1-9 0,-3 1-1 0,8-1-9 15,1-2-4-15,-1 4-7 0,3-2 2 0,-2 0-7 16,2-2-5-16,-3 1-4 0,1-1-3 0,0 2-3 16,-1-2-1-16,-1-1-1 0,-3 0-3 0,-4 1-5 15,3 0 1-15,-3-2-6 0,-6 0-1 0,2 1 0 16,-10-1 6-16,13 0-10 0,-13 0-4 0,12 0-1 16,-12 0-4-16,9 2-2 0,-9-2 3 0,0 0 0 15,0 0 2-15,0 0-5 0,0 0 1 0,0 0 1 16,-22 16 0-16,13-12 1 0,-3 3 0 0,-1-1-2 15,2 1-3-15,-2 0 11 0,-2 1-12 0,4-2 3 16,-1 0 8-16,3 4-11 0,-2-1 0 0,2-3-4 16,3 0 3-16,-1-1 1 0,1 2-2 0,6-7 10 15,-6 13-11-15,2-7 6 0,4-6 2 0,0 11 6 16,0-11-1-16,0 0 1 0,9 13-5 0,-2-10 5 16,0 2-1-16,2-1 4 0,4-2-2 0,3 2 0 15,1-1-1-15,3 0 0 0,-3-2-5 0,6-1 0 16,-1 0 5-16,1 0-1 0,2-1-3 0,-3 0 1 15,1-1-2-15,0 0 0 0,1 1 2 0,-2-3-2 16,1-2-2-16,-1 1 4 0,0-1-1 0,-3-1 0 16,3-2 1-16,0-1 3 0,-3 1-7 0,2 1 4 15,-3-2-5-15,0-1-7 0,-1 0-7 0,-5 1-2 16,-2 0-1-16,0-1 2 0,-2 0-7 0,-1-2 11 16,-2 3 0-16,0 0-9 0,-3 1-3 0,-2-2 3 15,4 4 0-15,-4 7 2 0,-6-16-2 0,1 9 4 16,-2 1-1-16,-2 3 3 0,-2-2-3 0,-1 0 7 15,-1 2-3-15,0 0-2 0,-2 0 0 0,2 6 5 16,2-6-4-16,-2 6 4 0,-2 2 8 0,3-4-7 16,1 3-6-16,0-1 7 0,4 2-6 0,-2-2 2 15,2 3 4-15,1 0-1 0,1 0 6 0,5-6-1 16,-6 14 7-16,6-7-8 0,0-7 9 0,6 15 0 16,-3-8 5-16,8 2 4 0,-2 1 3 0,2-3-1 15,5 1 7-15,3 3-3 0,2-3 1 0,-2 0-4 0,1 1-2 16,0-3-2-16,-3 3-3 0,0-6 4 15,-2 3-3-15,3-4 0 0,-5 3-3 0,2 0-11 16,-2-1-17-16,-2-2-25 0,-4 2-27 0,-7-4-27 16,15 2-30-16,-10 1-43 0,-5-3-52 0,0 0-64 0,12-6-206 15,-12 6-535-15,4-14 236 0</inkml:trace>
          <inkml:trace contextRef="#ctx0" brushRef="#br0" timeOffset="51607.6449">15417 886 209 0,'1'13'208'0,"2"-7"-8"0,-3-6-5 0,1 14-10 16,1-7-14-16,-2-7-4 0,2 16-5 0,-1-11-7 15,5 4 0-15,-5-2-15 0,4 4-8 16,-2-1-7-16,-1 0-7 0,1-4-8 0,-3-6-6 15,4 16-8-15,1-10 1 0,-3 1-7 0,-2-7 1 16,6 13-4-16,-2-8-9 0,-4-5 0 0,5 8-7 0,0-4-5 16,-5-4-3-16,8 9-4 0,-8-9-2 0,7 7 0 15,-7-7 1-15,9 5-9 0,-9-5-5 16,8 3 2-16,-8-3-3 0,0 0-5 0,16 1 2 16,-16-1-6-16,0 0-1 0,16-8-4 0,-10 6-3 0,-6 2 1 15,14-10-6-15,-9 5-8 0,4-1 5 0,-6-4 0 16,3 3-6-16,3-3-7 0,-4 0 0 0,3 1-6 15,-3-3-3-15,3 1-5 0,0 0-1 0,-2 1-1 16,1 0 2-16,-2 3 0 0,-3 0-1 16,-2 7 2-16,8-10 3 0,-5 4 1 0,-3 6-3 0,5-7 0 15,-5 7-1-15,0 0 0 0,1-11-3 0,-1 11-2 16,0 0 5-16,0 0-6 0,0 0 5 0,0 0 11 16,0 0-16-16,0 0 5 0,0 0-2 15,0 0-2-15,0 0 5 0,0 0-2 0,-5 33 4 0,4-24 1 16,1-9 2-16,0 16-5 0,1-6 6 0,-1-2-1 15,0-8-1-15,2 18 4 0,0-11 3 0,-2-7 3 16,5 15-1-16,-4-10 3 0,3 1 0 16,1 0 6-16,-5-6 3 0,8 11-1 0,-3-5-3 0,2-2 3 15,-1 1-6-15,3 0 9 0,0-4-5 0,0 1-2 16,-9-2-2-16,18 3 4 0,-9-3-4 0,-9 0 4 16,18-1-6-16,-10-3 6 0,-8 4-3 0,17-5-2 15,-7-1 3-15,-2 3-4 0,2-4-3 0,-2 2 1 16,1-2 0-16,1-2-1 0,0 1-7 0,-1-1-2 15,-2-1-12-15,0 1-8 0,1 1 1 0,-1-1 0 16,-2 3 3-16,1-3 2 0,0 3 4 0,-6 6 3 16,7-9-2-16,-7 9-3 0,9-8 0 0,-9 8 5 15,3-5-4-15,-3 5-1 0,0 0-1 0,0 0 1 16,8-6 1-16,-8 6 2 0,0 0 1 0,0 0 0 16,0 0-1-16,0 0 1 0,0 0 5 0,0 0-4 15,9 18 5-15,-9-18 2 0,5 6-1 0,-5-6 4 16,6 8 4-16,-6-8 1 0,9 8 4 0,-6-5 7 15,-3-3 6-15,12 5 7 0,-4-4 2 0,1 3 2 16,1-3-7-16,3 3 4 0,-1-4-1 0,3 2 1 16,1-2-2-16,0 0 0 0,0-2 0 0,1 2 7 15,0-3-12-15,3 0 5 0,-2-1-6 0,-2 1 4 16,3-5 0-16,-3 4-5 0,-2-2 12 0,1 0-25 16,0 1 11-16,-1-5-5 0,-3 1 4 0,1 0-5 15,-2-1-2-15,2 0 6 0,-4 0-14 0,-2 4 6 16,-2-1-19-16,1-1 17 0,-2 2-15 0,-3 6 6 15,0 0-5-15,-5-18 5 0,5 18-1 0,-8-9 0 16,-2 7-2-16,-1-2-3 0,2 3 4 0,-5 1-4 0,0 0 6 16,0 1-4-16,-1 3 2 0,0-2-2 15,1 3 4-15,-1-1-8 0,4 1 3 0,-1 0 1 16,3 2-4-16,4-1 5 0,0 1-4 0,0 0 4 16,1 0 0-16,4-7 0 0,-1 15 4 0,4-5 2 15,4-1 0-15,4 0 8 0,2 0-3 0,4 6 7 16,4-7 3-16,-1 3-3 0,6-1 6 0,7 1-4 15,-1 1-8-15,3-3 6 0,0 0-2 0,-2-2 5 16,1 0-1-16,-8-3-6 0,1 1-2 0,6 0 0 16,-9-3-29-16,-1 1-36 0,-1 0-37 0,-5-3-48 0,-3 0-78 15,3-1-105-15,-5-4-257 0,0-1-633 16,-2-1 281-16</inkml:trace>
        </inkml:traceGroup>
        <inkml:traceGroup>
          <inkml:annotationXML>
            <emma:emma xmlns:emma="http://www.w3.org/2003/04/emma" version="1.0">
              <emma:interpretation id="{721F53D0-30B3-4F3F-AA70-571A527B0A93}" emma:medium="tactile" emma:mode="ink">
                <msink:context xmlns:msink="http://schemas.microsoft.com/ink/2010/main" type="inkWord" rotatedBoundingBox="19889,1791 22884,1727 22899,2407 19904,2471"/>
              </emma:interpretation>
            </emma:emma>
          </inkml:annotationXML>
          <inkml:trace contextRef="#ctx0" brushRef="#br0" timeOffset="53185.7339">17342 877 227 0,'0'0'294'0,"0"0"-14"0,0 0-19 0,0 0-20 16,0 0-16-16,0 0-22 0,0 0-18 0,0 0-19 16,0 0-14-16,0 0-18 0,0 0-16 0,0 0-13 15,0 0-7-15,10-2-12 0,-10 2-7 0,0 0-8 16,0 0-3-16,10 8 2 0,-10-8-6 0,11 7-1 15,-4-3 5-15,-2 0-2 0,4 0 0 0,3 2-6 16,2-2 0-16,-1 0-6 0,2 0 3 0,0 2-6 16,8-1-7-16,-1-3-4 0,-2 3-1 0,-4-1 1 15,1-2-7-15,0-2 2 0,-3 0-2 16,0 0-6-16,1-2-2 0,-2-1 2 0,3 1-2 0,-3 0-2 16,0-2 7-16,-4 2-14 0,4-4 5 0,-3-1-7 15,-2 2 1-15,-1-1 3 0,2-1-3 16,-2 1-5-16,1-2-3 0,-1 0 1 0,-1 0-1 0,-1 0 4 15,-4-1-6-15,3 2 2 0,-4 7 2 0,3-14-2 16,-3 7-2-16,0 7-9 0,-3-14 4 0,3 14-1 16,-8-13-2-16,6 7 0 0,-5 0-3 0,1 0 5 15,6 6 2-15,-17-9-5 0,7 4 2 0,-1 0-3 16,-2 3-6-16,0-4 5 0,-3 4-5 0,0 2 6 16,3-1 5-16,-4 1 0 0,2 0-1 0,1 1-4 15,0 1 2-15,1-2 0 0,0 3 2 0,1 0-4 16,-2 2 5-16,6-1-3 0,-2 0 2 0,-1 2 1 15,0 2-1-15,4-4-3 0,1 2 7 0,-2 3-1 16,3-3 0-16,0 2-4 0,0-1 0 0,1 2 6 16,4-9-3-16,-3 16 3 0,3-8-11 0,0-8 6 15,3 18 5-15,1-10 1 0,3 1 5 0,2 1 5 16,2-2-7-16,3 1 3 0,0-2-2 0,7 0-1 16,0-1-4-16,2 1 5 0,-1-3 1 0,-2-1 2 15,2 0 7-15,0-1-15 0,0 0 7 0,-5-2-4 16,-3-1 0-16,8 1 0 0,-5-3 2 0,0 0 3 15,0 0-5-15,-3-3 4 0,3 0-5 0,3-3-2 16,-6 3-2-16,3-5 3 0,-1 4-6 0,0-5 8 16,-3 2 0-16,-1-1-6 0,4-4-1 0,-7 3-2 15,1 0 7-15,-4-1-7 0,5 5 3 0,-6-5 15 16,1 4-22-16,-1 1 3 0,-1 1 1 0,-4 7 7 16,8-11 0-16,-7 6 1 0,-1 5-15 0,6-8 10 15,-6 8-5-15,0 0-4 0,9-6-2 0,-9 6-2 16,0 0-2-16,0 0 3 0,0 0-1 0,0 0 5 15,0 0-1-15,0 0 4 0,-9 30-5 0,9-30 2 16,-3 16 2-16,0-5-1 0,2-1 1 0,1 1 3 16,0 1-1-16,0 0 0 0,-1-2 4 0,2 2 3 0,-1 0-8 15,1 0 8-15,3-3 1 0,-1 1-1 16,-1-2-3-16,-2-8 3 0,3 13 0 0,1-4 8 0,-4-9-23 16,5 11-16-16,-5-11-12 0,0 10-20 15,0-10-7-15,3 6-12 0,-3-6-14 0,0 0-29 16,0 0-23-16,0 0-17 0,0 0-19 0,0 0-19 0,20-11-30 15,-20 11-39-15,8-13-176 0,-3 1-480 0,0 2 213 16</inkml:trace>
          <inkml:trace contextRef="#ctx0" brushRef="#br0" timeOffset="53515.7576">18258 396 14 0,'3'-10'263'0,"-3"10"-17"16,1-11-19-16,-1 11-26 0,0 0-21 0,0 0-23 0,0 0-16 16,0 0-15-16,0 0-9 0,0 0-8 0,0 0-5 15,0 0-3-15,10 21-1 0,-6-10-2 16,-3 4 2-16,3-3-5 0,-1 3 4 0,2 3-3 16,-1 6-2-16,-2-3 2 0,5 2-2 0,-2 0-2 0,2 3 5 15,2 5-2-15,1 0-3 0,-4-10-7 0,2 2 0 16,1-2-7-16,-1 1 4 0,1 2-6 0,-3-5-3 15,2 1-3-15,1-2-9 0,-2 1-8 16,-5-7 5-16,6 3-8 0,-2-3-7 0,1 0-7 0,-5 1 7 16,4-2-8-16,-1 0 4 0,-1 1-8 0,-3-4-3 15,3 0-10-15,-2-1-28 0,-2-7-24 0,4 13-33 16,-4-13-24-16,0 8-34 0,0-8-29 0,3 9-23 16,-3-9-29-16,0 0-62 0,0 0-257 15,0 0-568-15,0 0 252 0</inkml:trace>
          <inkml:trace contextRef="#ctx0" brushRef="#br0" timeOffset="53771.461">18622 757 186 0,'0'0'258'0,"0"0"-24"0,0 0-19 15,0 0-10-15,0 0-11 0,16 12-15 16,-14-9-5-16,2 6-6 0,-1-2-7 0,1 1-7 0,-1-1-7 15,0 2-9-15,2-1-6 0,-1 5-11 0,-1-5-11 16,6 1-9-16,-7-2-10 0,1 2-11 0,1 2-5 16,-2-2-5-16,0-2-6 0,-1 2-4 0,3-1-8 15,-4-8-5-15,5 15-1 0,-2-8-13 0,-3-7-25 16,2 13-33-16,-2-13-38 0,0 9-33 0,0-9-37 16,0 9-30-16,0-9-28 0,0 0-59 0,0 0-181 15,0 0-466-15,0 0 206 0</inkml:trace>
          <inkml:trace contextRef="#ctx0" brushRef="#br0" timeOffset="54259.7315">18902 829 90 0,'6'6'219'15,"-6"-6"-8"-15,5 9-8 0,-3-3-10 0,-2-6-14 16,7 12-5-16,-2-5-13 0,-1 2-14 0,1-1-6 15,-4 0-8-15,4 0-10 0,-3 0-7 0,2-1-8 16,-4-7-9-16,5 15-7 0,-3-9-9 0,2 1-5 16,-4-7-4-16,5 9-7 0,-5-9-7 0,3 9-4 15,-3-9-4-15,1 6-4 0,-1-6-4 0,0 0-1 16,0 0 1-16,4 9 5 0,-4-9 5 0,0 0 17 16,0 0 0-16,0 0-1 0,0 0-5 0,0 0-8 15,0 0-7-15,0 0-4 0,16-18-3 0,-16 18-6 16,6-10-6-16,-1 4-5 0,2-6 2 0,-1 3-3 15,2-2-4-15,0 1 0 0,-1 1-10 0,2-1-2 16,-1-1-2-16,-1 2 11 0,2 0-12 0,0 0-4 16,-4 3-1-16,1-3 4 0,2 3-9 0,-4 0 3 15,1 0-2-15,-5 6 1 0,12-7-1 0,-12 7 3 16,9-6-2-16,-9 6-2 0,6-3-7 0,-6 3 4 16,0 0 4-16,0 0-1 0,16 3-4 0,-16-3 10 15,8 6-5-15,-3 1 1 0,0-2 4 0,1 1 3 16,1 0 2-16,-1 0 3 0,1 0 8 0,-2 4-4 15,5-1 13-15,-3 0-13 0,-1 3-2 0,4-6 6 0,-4 1-7 16,-1 3 1-16,0-3-1 0,-1-1 0 0,1 0-3 16,0 2 2-16,-2-1-1 0,1 1 1 15,-4-8-9-15,7 12-17 0,-5-7-30 0,-2-5-36 16,1 10-34-16,-1-10-43 0,0 0-40 0,4 11-35 16,-4-11-74-16,0 0-169 0,0 0-515 0,0 0 228 0</inkml:trace>
          <inkml:trace contextRef="#ctx0" brushRef="#br0" timeOffset="55077.3989">19460 808 110 0,'0'0'216'0,"0"0"-17"15,0 0-6-15,0 0-16 0,12 12-8 0,-12-12-9 16,6 10-9-16,-3-4-10 0,-3-6-6 0,4 15-4 0,-2-6-7 15,1-1-9-15,1 0-4 0,-3 0-7 0,4 2-6 16,0 4-8-16,-3-8 3 0,2 3-12 0,-2 0-5 16,3-2-4-16,1 1-5 0,-6-8-4 15,5 12-8-15,-4-5-2 0,3 0-4 0,-4-7-2 16,5 11-6-16,-5-11-1 0,1 6-4 0,-1-6-4 0,0 0-1 16,4 10 1-16,-4-10 4 0,0 0 14 0,0 0 11 15,0 0 11-15,0 0-5 0,0 0-5 0,0 0-8 16,0 0-8-16,0 0-2 0,20-13-2 15,-20 13-7-15,7-9-5 0,-3 2-5 0,0-1 1 0,4-1-6 16,-2 1-14-16,3-3-10 0,-2 2-6 0,1-3 3 16,1 2-2-16,0-1-4 0,-2 2 4 0,-1 2-4 15,0 1 3-15,0 0 1 0,1 1-1 0,-2-1 0 16,0-1 4-16,-5 7-4 0,9-8 5 16,-9 8 1-16,8-6-6 0,-8 6 3 0,0 0-6 0,6-4 3 15,-6 4-1-15,0 0 4 0,0 0-3 0,0 0 1 16,17 7 2-16,-12-2 4 0,-5-5 4 0,7 9-1 15,-2-3 0-15,-1 0 3 0,1 1 2 0,-1 1 1 16,-1-1 1-16,2 1 3 0,0 2-4 0,-1-4 5 16,1 3 0-16,0-3-3 0,2 3 2 0,-5-3 5 15,-2-6-9-15,3 12 2 0,-3-12 2 0,6 8 1 16,-6-8 1-16,1 8-1 0,-1-8-1 0,6 7 6 16,-6-7-4-16,5 5-2 0,-5-5-1 15,0 0 1-15,0 0 3 0,5 6 3 0,-5-6 6 0,0 0-9 16,0 0 3-16,0 0-7 0,0 0 1 0,0 0-1 15,0 0-5-15,17-17 1 0,-15 13-4 0,-2 4-7 16,9-13-8-16,-6 7-5 0,1-3-15 0,-2 3-3 16,5-6-7-16,-2 0 1 0,3 4-6 0,-2-3-3 15,1 0-2-15,-1-1 1 0,1 0 7 0,2 2 1 16,-2-1 9-16,-3 4 1 0,1-1 5 0,-3 1 4 16,3 1 3-16,-5 6 8 0,5-11 5 0,-5 11 11 15,6-7 3-15,-6 7-3 0,6-6 3 0,-6 6-5 16,0 0 2-16,0 0-5 0,0 0-4 0,6-6 5 15,-6 6-1-15,0 0 3 0,0 0 11 0,0 0-2 16,7 21 7-16,-6-15 1 0,-1-6 2 0,5 18 11 16,0-7-1-16,-2 0 7 0,1 1 3 0,1 0 7 15,-1 1-3-15,0-2 0 0,-1 1 1 0,1 0 1 16,-2 0 2-16,0-4-13 0,3 0 10 0,0 3-7 16,-3-5-5-16,-2-6-3 0,5 13 0 0,-1-7-3 15,-4-6 0-15,1 12-7 0,3-5 7 0,-4-7-5 16,3 11-9-16,-3-11-6 0,5 6-41 0,-5-6-23 15,0 0-20-15,4 6-16 0,-4-6-23 0,0 0-43 16,0 0-49-16,0 0-41 0,0 0-281 0,0 0-574 16,0 0 254-16</inkml:trace>
          <inkml:trace contextRef="#ctx0" brushRef="#br0" timeOffset="55340.0308">20270 766 11 0,'0'0'265'16,"5"6"-9"-16,-5-6-14 0,7 12-8 0,-6-6-9 15,3 1-13-15,-2 1-7 0,-2-8-15 0,8 15-10 16,-7-6-13-16,3 1-15 0,0 0-5 0,4 1-11 16,-7-3-10-16,2 1-4 0,-1 0-11 0,0-2-12 15,1 2-3-15,-1-1-13 0,-2-8-8 0,2 15-2 16,2-8-9-16,1-1-8 0,-5-6-5 0,0 12 3 15,0-12-16-15,2 9-24 0,-2-9-28 0,-2 10-27 16,2-10-20-16,0 0-17 0,0 0-36 0,0 0-62 16,0 0-62-16,0 0-256 0,0 0-535 0,0 0 236 15</inkml:trace>
        </inkml:traceGroup>
        <inkml:traceGroup>
          <inkml:annotationXML>
            <emma:emma xmlns:emma="http://www.w3.org/2003/04/emma" version="1.0">
              <emma:interpretation id="{6C2A1475-C8DA-410F-81F8-CA179476EB20}" emma:medium="tactile" emma:mode="ink">
                <msink:context xmlns:msink="http://schemas.microsoft.com/ink/2010/main" type="inkWord" rotatedBoundingBox="23219,2119 23506,2113 23516,2578 23229,2584"/>
              </emma:interpretation>
            </emma:emma>
          </inkml:annotationXML>
          <inkml:trace contextRef="#ctx0" brushRef="#br0" timeOffset="56009.5171">20857 751 224 0,'6'-6'270'0,"-6"6"-23"0,0 0-20 0,0 0-19 15,0 0-13-15,-18-10-15 0,18 10-10 0,-22-5-14 16,13 2-11-16,0 1-11 0,-4 1-11 0,1-1-13 15,-2 2-10-15,1-1-8 0,13 1-9 0,-19 1-11 16,9-1-10-16,10 0-1 0,-16 3-11 0,16-3-2 16,-12 2-7-16,12-2-4 0,-9 8-1 0,4-5-5 15,5-3 0-15,-9 4-6 0,9-4 0 0,-7 7 0 16,7-7-6-16,-4 10 1 0,4-10 0 0,0 0-2 16,0 0-1-16,0 0 4 0,8 19 1 0,-1-16-6 15,-1 3-1-15,1-3 2 0,6 3-2 0,-6 0-1 16,1-3-2-16,4 4-3 0,3-2 1 0,-2 1-1 15,-1 0-3-15,1 0 0 0,2 0 1 0,-2 0-5 16,-1 1 6-16,2-1-6 0,-5-1-3 0,0-1 0 16,-3 2 1-16,1 0-2 0,-1-3 1 0,1 2 1 15,-2-1 1-15,-5-4-2 0,6 11-3 0,-2-7 1 16,-4-4 5-16,5 11-2 0,-5-11 0 0,0 0 5 16,-10 12 3-16,10-12-2 0,-14 7 1 0,5-3 1 15,1-1 3-15,-6-1-1 0,1 3-1 0,0-5 0 0,-2 4-1 16,3-2 0-16,-1 0-4 0,4 1 2 15,9-3-1-15,-18 0 4 0,10 0-7 0,8 0 5 16,-14 3 0-16,14-3 0 0,0 0-2 0,-14 1 2 16,14-1-1-16,0 0 0 0,-11 2-5 0,11-2-1 15,0 0 2-15,0 0-2 0,-10 0 2 0,10 0-1 0,0 0-1 16,0 0 3-16,0 0 2 0,0 0-2 16,0 0 5-16,0 0-9 0,34 5 3 0,-21-4-4 15,-3 2 3-15,1-1 0 0,-1-1 2 0,-1 2-3 16,-9-3-1-16,15 6-2 0,-7-6 1 0,-8 0-2 15,14 5 3-15,-5 2 3 0,3-2-3 0,1 2-4 0,-6-1 2 16,1 1 1-16,1 3 1 0,-2-3-3 0,0 2 4 16,-1 0-3-16,-3-1 5 0,-3-8 2 15,8 20-2-15,-5-11 5 0,-1 4-2 0,2-1-11 16,-1-4-27-16,1 1-41 0,-4-9-63 0,5 18-57 16,1-11-113-16,-6-7-179 0,13 11-526 0,-4-7 233 15</inkml:trace>
        </inkml:traceGroup>
        <inkml:traceGroup>
          <inkml:annotationXML>
            <emma:emma xmlns:emma="http://www.w3.org/2003/04/emma" version="1.0">
              <emma:interpretation id="{1A422869-A525-487A-8FA4-D3511D9021DE}" emma:medium="tactile" emma:mode="ink">
                <msink:context xmlns:msink="http://schemas.microsoft.com/ink/2010/main" type="inkWord" rotatedBoundingBox="24520,1928 25805,1900 25820,2580 24534,2607"/>
              </emma:interpretation>
            </emma:emma>
          </inkml:annotationXML>
          <inkml:trace contextRef="#ctx0" brushRef="#br0" timeOffset="56895.8425">21968 794 173 0,'0'0'303'16,"0"0"-15"-16,4-6-18 0,-4 6-14 0,0 0-11 15,0 0-9-15,4-7-8 0,-4 7-8 0,0 0-5 16,0 0-11-16,0 0-4 0,0 0 4 0,0 0-9 0,0 0-13 15,4-9 4-15,-4 9-27 0,0 0-10 16,0 0-13-16,0 0-21 0,0 0-16 0,0 0-8 0,0 0-20 16,0 0-6-16,0 0-11 0,0 0-4 15,0 0-1-15,0 0-13 0,0 0 4 0,0 0-5 16,-6 35-9-16,6-27-3 0,0 5 0 0,-2-5-1 0,2-8-2 16,-1 21-1-16,1-10-1 0,0-2 1 15,0 3-2-15,1-3 3 0,-1 3-3 0,2-3 0 16,-2-9-4-16,0 18 5 0,2-9-4 0,-2-9-1 15,1 12 7-15,3-4-5 0,-4-8-2 0,1 12-1 16,1-6 2-16,-2-6 0 0,2 10-6 0,-2-10 3 0,3 8-2 16,-3-8 2-16,4 9-1 0,-4-9-6 15,0 0-3-15,1 10-21 0,-1-10-7 0,0 0-17 0,0 0-23 16,4 8-18-16,-4-8-17 0,0 0-14 0,0 0-27 16,0 0-59-16,0 0-57 0,0 0-53 0,0 0-325 15,0 0-689-15,7-27 305 0</inkml:trace>
          <inkml:trace contextRef="#ctx0" brushRef="#br0" timeOffset="57137.2886">22115 563 297 0,'0'0'337'0,"-1"-9"-17"0,1 9-26 15,0 0-20-15,1-15-14 0,-1 15-34 0,0 0-17 16,0 0-22-16,0 0-24 0,-1-11-17 0,1 11-18 16,0 0-18-16,0 0-9 0,0 0-10 0,0 0-13 15,0 0-12-15,0 0-20 0,0 0-20 0,0 0-30 16,0 0-31-16,-22 21-36 0,19-14-34 0,-2 0-51 16,5-7-54-16,-5 14-253 0,5-14-503 0,1 15 223 15</inkml:trace>
          <inkml:trace contextRef="#ctx0" brushRef="#br0" timeOffset="57747.5358">22429 786 12 0,'0'0'262'0,"0"0"-19"0,0 0-14 0,0 0-18 15,0 0-11-15,0 0-17 0,0 0-11 0,-22-20-15 16,22 20-8-16,-12-4-16 0,6-1-9 0,6 5-13 16,-17-3-13-16,9 0-6 0,8 3-9 0,-16-2-12 15,5 1-6-15,11 1-8 0,-16 1-4 0,16-1-5 16,-16 2-6-16,16-2-6 0,-14 6 7 15,7-4-15-15,7-2-2 0,-11 4 0 0,11-4-4 16,-11 6-3-16,6-3 0 0,5-3-1 0,-5 9-2 0,5-9-1 16,-2 9-5-16,2-9 3 0,-3 9 2 0,3-9 1 15,0 0-2-15,5 16-2 0,-1-11 2 0,1 1-4 16,3-2 5-16,-2 1-6 0,5 1 7 0,-1 3-7 16,2-3 4-16,-1 1-4 0,1-1-1 0,-2 1 0 15,3 0 2-15,-1-1-5 0,-1-1 2 0,1 3 0 16,3-5-2-16,-7 2 0 0,4 1-1 0,-2 1 8 15,-1-1-10-15,0-2-1 0,-1 2 1 0,2 0-2 16,-3-1 2-16,-1-1 7 0,2 0-10 0,-8-4 2 16,12 9-1-16,-6-5 4 0,-6-4 2 0,8 9-8 15,-8-9-1-15,5 7 1 0,-5-7 2 0,5 8-5 16,-5-8 1-16,5 5 3 0,-5-5 0 0,0 0-1 16,0 0-5-16,3 7 6 0,-3-7 6 0,0 0 6 15,0 0 6-15,0 0 7 0,-14 8 1 16,14-8 4-16,-18 0 1 0,3 1-1 0,2-2-1 0,-2 2-3 15,2-1 1-15,0 0-5 0,-2 1-3 0,2-2-1 16,-3 0-3-16,3 1-1 0,0 1 0 0,4 0-3 16,9-1-9-16,-18 3-21 0,18-3-12 0,-15 1-26 15,7 0-34-15,8-1-37 0,-12 5-39 16,12-5-42-16,0 0-29 0,-9 2-214 0,9-2-490 0,0 0 216 16</inkml:trace>
          <inkml:trace contextRef="#ctx0" brushRef="#br0" timeOffset="58215">22747 1014 134 0,'11'-3'171'16,"3"-1"-8"-16,-6 4-10 0,-8 0-11 0,22-5 1 15,-9-1-12-15,-1 2-3 0,-1-1-10 0,1-1 1 16,-3 4-5-16,0-3 0 0,-1 0-9 0,0-1-5 16,1 1-6-16,0-1-6 0,-4 0-2 0,1-1-8 15,3-1-4-15,-2 2-5 0,-7 6-7 0,6-13-4 16,-2 6-5-16,-1 1-6 0,-3 6-4 0,5-13-3 16,-5 13-4-16,5-14-8 0,-5 14-2 0,-5-10-4 15,5 10-2-15,-12-12-3 0,7 6-1 16,-7 1-1-16,1-1-3 0,-1 1 1 0,1 0 6 0,-2 2-7 15,1 1-2-15,-2-1-2 0,2 0-3 0,-2 5 2 16,2-4-4-16,-2 2-2 0,1 2 4 0,3-1 1 16,-2 4-1-16,3-1-2 0,2 1 0 0,-5 1-3 15,4-2 4-15,2 4-1 0,2 0 6 0,0-1 1 16,-3 3-1-16,6-1 7 0,0 0 12 0,1-9 15 16,9 24 9-16,1-6 17 0,6-3 2 0,2 1 4 15,2 0-5-15,11 1 10 0,-1 2 1 0,2 2-7 16,5-8-10-16,-4 1 1 0,1-1-4 0,2 1-8 15,1-1-6-15,-4 0-8 0,0 0 2 0,0-1-19 16,-10-3-29-16,0-2-50 0,-4 1-60 0,-4-1-77 16,1-1-98-16,-3-1-265 0,-1-5-602 0,-12 0 266 15</inkml:trace>
        </inkml:traceGroup>
      </inkml:traceGroup>
    </inkml:traceGroup>
    <inkml:traceGroup>
      <inkml:annotationXML>
        <emma:emma xmlns:emma="http://www.w3.org/2003/04/emma" version="1.0">
          <emma:interpretation id="{29033A6A-4313-44EE-823C-F877C4B00904}" emma:medium="tactile" emma:mode="ink">
            <msink:context xmlns:msink="http://schemas.microsoft.com/ink/2010/main" type="paragraph" rotatedBoundingBox="2872,3950 18117,3482 18147,4447 2902,49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68F70A-20DF-4718-8DC0-009832A32FD5}" emma:medium="tactile" emma:mode="ink">
              <msink:context xmlns:msink="http://schemas.microsoft.com/ink/2010/main" type="inkBullet" rotatedBoundingBox="2885,4360 3372,4345 3382,4693 2896,4708"/>
            </emma:interpretation>
          </emma:emma>
        </inkml:annotationXML>
        <inkml:trace contextRef="#ctx0" brushRef="#br0" timeOffset="98426.7971">418 3086 118 0,'0'0'178'0,"0"0"-6"0,0 0-9 16,0 0-6-16,7-8-6 0,-7 8 1 0,0 0-7 16,0 0 1-16,4-11-2 0,-4 11-2 0,0 0-10 15,0 0-2-15,2-10-5 0,-2 10-7 0,0 0-3 16,0 0-7-16,0 0-8 0,0 0-9 0,0 0-9 16,0 0-14-16,0 0-9 0,0 0-5 0,0 0-7 15,0 0-7-15,0 0-1 0,0 0-6 0,0 0-1 16,0 0-7-16,0 0 1 0,-18 24-1 0,17-17-6 15,-4 1-2-15,1 1-3 0,-1 1 0 0,2-2 0 16,2 1 0-16,-3 0-1 0,4 4-3 0,-1 0-9 16,1-3 6-16,0 2-4 0,-3-1-1 0,6 0 1 0,-2 0 4 15,3-1-5-15,-1 0 4 0,2-2 1 16,-1 0 6-16,-1 2-3 0,1-4 2 0,-4-6 4 0,13 11 1 16,-6-6 5-16,2 0 2 0,-2-2-1 15,8 0 10-15,-4-1-12 0,3 0 2 0,2-1-1 0,-1-1-6 16,0-1 1-16,0-1-2 0,3 0-2 0,-2-1 1 15,3 0 1-15,-2-2-2 0,0-1 1 0,-1-1 12 16,1 1-14-16,-3-2-5 0,2 0-1 16,-1-5 4-16,-2 2 0 0,0 1-4 0,3-4 2 0,-5 2 0 15,0 1-2-15,-2-2 2 0,0-1 0 0,-4 1-4 16,1-2 0-16,0 0 1 0,-5-1 5 0,1 1-3 16,-2 4 0-16,0-4-2 0,0 2 1 0,-2 2-4 15,-2 4 2-15,1-2-3 0,-2-3-2 0,-4 3 4 16,5 1-4-16,-5 0 0 0,2 0 13 0,-5 2-14 15,2 2 1-15,-3-1-3 0,1 4-1 0,-3-2 3 16,-2 3 0-16,0 0 3 0,0 4-3 0,0-2 5 16,-6-1-7-16,0 2 3 0,0 0 2 0,1 3-2 15,1 2 1-15,2-4 1 0,3 2 9 0,-4-3-14 16,3 1 9-16,0 2-7 0,0-1-2 0,4-1 3 16,0 2-6-16,2 0-9 0,-1 3-19 0,2-3-13 15,1 0-19-15,2-2-23 0,0 3-19 0,0-1-27 16,3-1-20-16,4-5-19 0,-2 11-33 0,2-11-64 15,0 0-140-15,0 0-447 0,11 9 198 0</inkml:trace>
        <inkml:trace contextRef="#ctx0" brushRef="#br0" timeOffset="97174.6924">659 3065 7 0,'0'0'171'0,"0"0"-9"0,0 0-9 0,0 0-12 16,0 0-13-16,0 0-15 0,0 0-12 0,0 0-10 16,0 0-11-16,0 0-11 0,0 0-2 0,0 0-11 15,0 0-10-15,0 0-15 0,0 0-20 0,0 0-27 16,0 0-32-16,0 0-57 0,0 0-105 0,0 0-227 15,0 0 100-15</inkml:trace>
      </inkml:traceGroup>
      <inkml:traceGroup>
        <inkml:annotationXML>
          <emma:emma xmlns:emma="http://www.w3.org/2003/04/emma" version="1.0">
            <emma:interpretation id="{50B3B431-5CB6-4753-8720-F94075098670}" emma:medium="tactile" emma:mode="ink">
              <msink:context xmlns:msink="http://schemas.microsoft.com/ink/2010/main" type="line" rotatedBoundingBox="3322,3936 18117,3482 18147,4447 3352,4901"/>
            </emma:interpretation>
          </emma:emma>
        </inkml:annotationXML>
        <inkml:traceGroup>
          <inkml:annotationXML>
            <emma:emma xmlns:emma="http://www.w3.org/2003/04/emma" version="1.0">
              <emma:interpretation id="{EE0F2E64-9EB7-4621-93F3-EE2A53CFBD36}" emma:medium="tactile" emma:mode="ink">
                <msink:context xmlns:msink="http://schemas.microsoft.com/ink/2010/main" type="inkWord" rotatedBoundingBox="3328,4130 4107,4106 4131,4877 3352,4901"/>
              </emma:interpretation>
            </emma:emma>
          </inkml:annotationXML>
          <inkml:trace contextRef="#ctx0" brushRef="#br0" timeOffset="99159.1729">1384 2721 97 0,'0'0'173'0,"0"0"-8"0,0 0-12 0,0 0-11 16,0 0-11-16,6-7-6 0,-6 7-15 0,0 0-10 15,0 0-8-15,0 0-10 0,0 0-9 0,0 0-7 16,0 0-1-16,0 0-12 0,0 0 2 0,0 0-2 15,0 0-6-15,0 0 3 0,-16 25-4 0,16-25 4 16,-9 11-6-16,1-1 2 0,2-6-3 0,-1 8 3 16,0-3-1-16,-2 2 4 0,0-1-4 0,-1 2 1 15,3-3-2-15,-4 6-4 0,1-4 2 0,-3 5-1 0,-1 2-1 16,5-5 0-16,-3 3 1 0,-2 3-1 16,2-3-2-16,1-3 3 0,-2 10-7 0,0-8 0 15,-1 2 0-15,1 2 0 0,0 2-5 0,-1-2-1 16,0-1 2-16,-2 0 0 0,2 0-2 0,0-3 2 0,1 1 0 15,0-1 3-15,3-1-6 0,-2-1-1 0,0-2-1 16,-2 5 2-16,1-1-1 0,3-3 10 16,-2-1-15-16,3 2 0 0,-1-1-3 0,-1-1 1 0,1-1 3 15,2 3-4-15,1-2 3 0,-4 2-9 0,2-4 3 16,3 4-3-16,-2-2 3 0,2-2-4 0,-3 0-1 16,2 2 1-16,2-3 0 0,0-1 1 0,0 0-4 15,2 2 0-15,3-9 0 0,-6 9 0 0,2-3-2 16,4-6 0-16,-7 9 3 0,7-9-3 0,-4 7 0 15,4-7 1-15,0 0 1 0,-2 7 6 0,2-7-9 16,0 0-2-16,0 0-1 0,0 0 4 0,0 0 1 16,-3 10 2-16,3-10-3 0,0 0-3 0,0 0 2 15,0 0 4-15,0 0-6 0,0 0 2 0,0 0 1 16,0 0-7-16,0 0 1 0,0 0-14 0,0 0-25 16,0 0-33-16,0 0-40 0,0 0-28 0,0 0-37 15,0 0-55-15,20-21-246 0,-17 15-518 0,5 0 230 16</inkml:trace>
          <inkml:trace contextRef="#ctx0" brushRef="#br0" timeOffset="99917.9142">1355 3243 94 0,'0'0'201'0,"0"0"-10"0,0 0-19 0,13-11-8 16,-13 11-6-16,5-4-8 0,-5 4-7 0,6-8-6 15,-2 1-11-15,1 1-6 0,-5 6-10 0,8-12-5 16,-2 6-9-16,0-2-1 0,0-2-10 0,1-1-5 16,-2 0-2-16,4-2-1 0,-3 5-4 0,1-5-1 15,2 0-9-15,-3-1-7 0,-1 1-3 0,2 3 1 16,-1-5-3-16,1 0 0 0,-2 6-6 0,-1-3-2 15,-3 0 4-15,2 3-2 0,0 1-6 0,1-1 1 16,-4 9-4-16,4-13 0 0,-1 6-1 0,-3 7 1 16,2-11 3-16,-2 11-8 0,4-9 1 0,-4 9-1 15,3-8-9-15,-3 8 1 0,0 0-7 0,0 0-1 0,0 0-5 16,0 0-4-16,0 0 0 0,0 0-5 16,0 0 10-16,0 0-6 0,0 0 2 0,0 0-8 15,0 0-2-15,0 0 3 0,0 0 2 0,0 0-3 16,0 0-3-16,-7 36 6 0,6-28-3 0,2 4 12 0,-1 0-12 15,-1-2-4-15,0 2 4 0,1 0 2 16,0-1 2-16,1 2 2 0,-2-1-5 0,1 3 9 16,1-4-6-16,-2 4 3 0,1-2 4 0,1 2 4 0,0-1-2 15,-1-3 5-15,3 3 2 0,-6 1-4 0,6-3-2 16,-6 2 5-16,7-1-3 0,-4-3 0 0,2 5 8 16,-4-5-3-16,4-2 16 0,-1 5-12 0,1-5-1 15,-2-8-2-15,3 18 1 0,0-10 3 0,-1-1-1 16,-2 3 15-16,0-10-13 0,5 15-5 0,-5-9-3 15,0-6 4-15,2 12-3 0,1-5 6 0,-3-7-2 16,6 11 1-16,-6-11-3 0,2 8 2 0,-2-8-3 16,4 10 3-16,-4-10-6 0,5 9 3 0,-5-9-6 15,2 7-3-15,-2-7-2 0,3 8 0 0,-3-8 0 16,0 0 3-16,3 8-1 0,-3-8-3 0,0 0 6 16,3 10-7-16,-3-10-8 0,0 0-18 0,-6 11-26 15,6-11-23-15,-6 8-31 0,6-8-44 0,-10 8-61 16,4-3-58-16,6-5-323 0,-9 4-633 0,9-4 280 15</inkml:trace>
        </inkml:traceGroup>
        <inkml:traceGroup>
          <inkml:annotationXML>
            <emma:emma xmlns:emma="http://www.w3.org/2003/04/emma" version="1.0">
              <emma:interpretation id="{A8BC65C0-A07A-4F22-953C-3B51B8921135}" emma:medium="tactile" emma:mode="ink">
                <msink:context xmlns:msink="http://schemas.microsoft.com/ink/2010/main" type="inkWord" rotatedBoundingBox="4618,4417 5222,4398 5223,4429 4619,4448"/>
              </emma:interpretation>
            </emma:emma>
          </inkml:annotationXML>
          <inkml:trace contextRef="#ctx0" brushRef="#br0" timeOffset="103592.8334">2101 3050 34 0,'0'0'82'0,"0"0"-5"0,0 0-9 15,0 0-1-15,-9-6-3 0,9 6 4 0,0 0-11 16,0 0 2-16,-8-5-10 0,8 5 4 0,0 0 0 15,0 0-1-15,0 0 3 0,0 0-1 0,-10-6 4 16,10 6 5-16,0 0-4 0,0 0-2 0,0 0-1 0,0 0-2 16,-5-4 3-16,5 4 1 0,0 0 1 0,0 0 3 15,0 0 0-15,0 0 1 0,0 0 2 16,0 0 1-16,0 0-4 0,0 0 0 0,-8-6-3 0,8 6 0 16,0 0 3-16,0 0-4 0,0 0-3 0,0 0-2 15,0 0 0-15,0 0-3 0,0 0-2 16,0 0 1-16,0 0-2 0,0 0-1 0,0 0-1 0,0 0-2 15,0 0-1-15,0 0-2 0,0 0 0 0,0 0-2 16,0 0 1-16,0 0-7 0,0 0-1 0,0 0 0 16,0 0-1-16,0 0-4 0,0 0-1 0,0 0 0 15,0 0 1-15,0 0-6 0,0 0 2 0,0 0 1 16,0 0 2-16,25-3 0 0,-14 2-2 0,5 1-1 16,-2 0 1-16,7 0-1 0,2-1 0 0,1 3-4 15,0-2 5-15,4-1-6 0,-2 1-1 0,2-1 4 16,7 1-5-16,-9-1-2 0,9 1 1 0,-8 1 3 15,8-2-7-15,-12-2 3 0,0 3 0 0,0 0 1 16,-1 0-2-16,-6 0 2 0,1 0 0 0,-4-2 0 0,-3 2-1 16,-10 0 7-16,14 0 0 0,-14 0 0 15,12-3 0-15,-12 3 7 0,11-1-3 0,-11 1 1 16,0 0-3-16,0 0 0 0,12 0 2 0,-12 0-7 0,0 0 1 16,0 0-5-16,0 0 0 0,10-2 3 15,-10 2-6-15,0 0 4 0,0 0-6 0,0 0-2 16,0 0 1-16,0 0 1 0,0 0-6 0,0 0-2 0,0 0-7 15,0 0-15-15,0 0-13 0,0 0-17 0,0 0-21 16,0 0-19-16,0 0-24 0,-24 11-22 0,24-11-24 16,0 0-29-16,0 0-32 0,0 0-236 0,0 0-496 15,0 0 220-15</inkml:trace>
        </inkml:traceGroup>
        <inkml:traceGroup>
          <inkml:annotationXML>
            <emma:emma xmlns:emma="http://www.w3.org/2003/04/emma" version="1.0">
              <emma:interpretation id="{7ADE303C-AB72-4FFE-9A3F-A9C96438204F}" emma:medium="tactile" emma:mode="ink">
                <msink:context xmlns:msink="http://schemas.microsoft.com/ink/2010/main" type="inkWord" rotatedBoundingBox="5719,4040 7523,3985 7540,4534 5736,4590"/>
              </emma:interpretation>
            </emma:emma>
          </inkml:annotationXML>
          <inkml:trace contextRef="#ctx0" brushRef="#br0" timeOffset="104976.61">3500 2708 95 0,'7'-6'197'15,"-7"6"-12"-15,0 0-16 0,0 0-12 0,0 0-12 0,0 0-18 16,0 0-10-16,-19-9-7 0,19 9-10 0,-18-2-7 15,5 2-6-15,-3 2-3 0,4-2 0 0,-5 1-4 16,0-1-7-16,-5 2-4 0,7 2-4 0,-5-4-2 16,3 2-4-16,2-1-2 0,-5 2-7 0,4-2-2 15,1 0-6-15,0 3-11 0,3-2 2 0,2-1-3 16,2 1-3-16,8-2-4 0,-13 5-4 0,4-3-2 16,9-2-1-16,-10 5-1 0,10-5-3 0,-6 4 1 15,6-4-4-15,-7 6 2 0,7-6-5 0,0 0 3 16,0 0-2-16,0 13 0 0,0-13 2 0,0 0 0 15,4 12-5-15,-4-12 5 0,12 9-4 0,-6-5 0 16,6-2 3-16,-1 2-4 0,2-2-1 0,1 2 4 16,3-1-3-16,-3 1-2 0,3-2 3 0,1 0 0 15,-2 2-2-15,6-2 2 0,-5 2-4 0,-2-2 5 0,2 1-1 16,-2 0-3-16,1 0-2 0,-1-1-3 0,1 1 4 16,-3-2 1-16,1 4-2 0,-1-1 1 15,2-1-2-15,-3 0-2 0,2 2 3 0,0 0 1 16,-1 1-4-16,-2-1 5 0,0 1-1 0,1 3-3 0,1-5 0 15,-6 2 0-15,4 0 5 0,-1 0-2 0,2 0-3 16,-4-1 2-16,-1 1-1 0,2 1 0 16,0 1-1-16,-1-1 1 0,1-3-2 0,-2 2 4 15,0 1-2-15,0-1 1 0,-2-2 2 0,0 2-1 0,0 2-2 16,-5-8-1-16,9 13 2 0,-6-8 4 0,-2 2-5 16,-1-7 0-16,5 9 5 0,-5-9 1 0,0 12-1 15,0-12 5-15,-7 9 1 0,7-9 4 0,-15 10 3 16,8-5 1-16,-5 1 0 0,-1 0-1 0,-1-2 0 15,0 2 3-15,-4-3-3 0,-3 0 1 0,-2 0 1 16,6-1 1-16,-6 1 0 0,1-1-2 16,-1-2 0-16,-1 0 0 0,0 0-2 0,0 2 0 0,1 0 9 15,0-6-9-15,1 3 1 0,-1 1-2 0,6 0-1 16,-1-4 0-16,1 2 0 0,2-1 1 0,-2 0-5 16,3 0 3-16,-1 0-1 0,3 3 0 0,12 0-3 15,-17-7 1-15,10 7 0 0,7 0 1 0,-11-3-3 16,11 3-2-16,-11-5 0 0,11 5 1 0,0 0-3 15,-7-4-1-15,7 4-5 0,0 0-8 0,0 0-15 0,0 0-14 16,0 0-20-16,0 0-20 0,0 0-19 0,18-15-22 16,-18 15-29-16,18-2-21 0,-8-2-45 15,-2 2-177-15,2-1-423 0,3-2 187 0</inkml:trace>
          <inkml:trace contextRef="#ctx0" brushRef="#br0" timeOffset="105283.4531">3861 2893 44 0,'0'0'220'0,"0"0"-9"0,0 0-21 0,0 0-22 15,0 0-13-15,0 0-14 0,0 0-16 0,0 0-14 16,0 0-8-16,0 0 6 0,0 0-7 0,3 16-7 15,-3-16 0-15,-4 13-7 0,4-13-4 0,-7 15-3 16,6-7-8-16,-3 0-5 0,0 1-5 0,4-9-5 16,-4 16-7-16,1-4-2 0,1-4-6 0,2-8-3 15,-2 19-3-15,-1-10-2 0,2 0 0 0,1-9-5 16,-4 16-4-16,3-7-12 0,-2 0-16 0,3-9-28 16,-1 14-23-16,1-14-26 0,-1 10-10 0,1-10-13 15,1 11-14-15,-1-11-13 0,0 0-33 0,10 3-169 16,-10-3-358-16,0 0 159 0</inkml:trace>
          <inkml:trace contextRef="#ctx0" brushRef="#br0" timeOffset="105651.8554">4035 2966 32 0,'0'0'173'0,"8"0"-12"0,-8 0-10 0,0 0-17 15,0 0 3-15,0 0-10 0,17 6-10 0,-12-2-4 16,-5-4-8-16,7 9-1 0,-2-3-6 0,1 1-8 0,-1 0-4 15,1 0 0-15,3 4-7 0,-2-1 0 16,1-2-8-16,-3 1-1 0,3-3-5 0,1 4-4 16,-2-4-4-16,-1-1 1 0,0 1-6 0,-6-6-2 15,12 9-5-15,-7-3 1 0,-5-6-4 0,9 7 0 0,-9-7 0 16,7 5 0-16,-7-5 5 0,0 0 7 0,0 0 7 16,7 4 9-16,-7-4 5 0,0 0-5 0,0 0-7 15,0 0-5-15,0 0-5 0,0 0-3 0,9-16-2 16,-9 16-8-16,2-12-2 0,-2 12-4 0,1-17-7 15,-1 8 1-15,0 9-3 0,3-21-6 0,-3 11 3 16,1-5-5-16,0 4 2 0,1 1-8 0,1 0 2 16,1 2 0-16,-1-1-5 0,3-1 2 0,2-1-3 15,0 3-3-15,0-1 3 0,2 2-10 0,2 1-13 16,-1-1-15-16,3-1-22 0,-1 4-24 0,0 1-27 16,3-2-37-16,-2 1-39 0,1-1-24 0,2 0-60 15,-1-2-159-15,4-1-457 0,1 2 203 0</inkml:trace>
          <inkml:trace contextRef="#ctx0" brushRef="#br0" timeOffset="106193.2837">4549 3024 66 0,'-5'-7'222'0,"5"7"-9"0,0 0-18 0,22-5-13 16,-10-1-11-16,1 3-13 0,2 2-12 0,7 1-14 15,1-4-12-15,-3-1-9 0,6 5-10 0,-1-3-11 16,-1 1-7-16,1 1-12 0,-1 1-10 0,0-2-15 15,2 2-36-15,-5 0-43 0,5 0-52 0,-3-1-69 0,-6 1-164 16,7-1-344-16,-2 1 152 0</inkml:trace>
          <inkml:trace contextRef="#ctx0" brushRef="#br0" timeOffset="105979.7801">4691 2597 112 0,'0'0'169'15,"0"0"-6"-15,0 0-8 0,6 25 5 0,-6-13-7 16,-3-1 0-16,3 3-6 0,0 1-3 0,0-2-5 0,3 3-8 16,-3-1-3-16,2 6-4 0,-2-6-9 15,0 6-7-15,4 0-2 0,-3-2-10 0,1-3-7 16,2 4-5-16,-1-5-2 0,-1 1-3 0,3-2-9 0,-4 1-3 16,3-2-6-16,-1 2-5 0,0-3-2 0,3 3-4 15,-4 0-2-15,2-5-3 0,-1 4-8 0,1-2 2 16,-3 0-7-16,4-2-4 0,-4 0-3 0,3 1 0 15,0-4 2-15,-3 1-5 0,1 0-1 0,1 2 0 16,-3-10-5-16,3 12-5 0,1-6-17 0,-4-6-25 16,3 14-33-16,-3-14-26 0,0 10-38 0,0-10-35 15,0 0-27-15,0 9-264 0,0-9-491 0,0 0 218 16</inkml:trace>
        </inkml:traceGroup>
        <inkml:traceGroup>
          <inkml:annotationXML>
            <emma:emma xmlns:emma="http://www.w3.org/2003/04/emma" version="1.0">
              <emma:interpretation id="{B5DF41CB-D5E3-41A4-9DD8-DC1F2C4E271D}" emma:medium="tactile" emma:mode="ink">
                <msink:context xmlns:msink="http://schemas.microsoft.com/ink/2010/main" type="inkWord" rotatedBoundingBox="8435,3908 12277,3790 12299,4497 8457,4615"/>
              </emma:interpretation>
            </emma:emma>
          </inkml:annotationXML>
          <inkml:trace contextRef="#ctx0" brushRef="#br0" timeOffset="107081.3202">6153 2760 177 0,'5'-6'186'0,"-5"6"-7"16,6-9-6-16,-6 9-7 0,3-6-2 0,-3 6-9 0,0 0-9 15,3-10-8-15,-3 10-5 0,0 0-8 16,0 0-5-16,0-11-12 0,0 11-9 0,0 0-13 0,0 0-5 16,-13-4-10-16,13 4-3 0,0 0-7 0,-27 7-4 15,14-5-4-15,1 4-3 0,-3 1-3 0,1 2-4 16,1 0 2-16,-4 1-6 0,-1 3-5 16,2-5-1-16,0 7-1 0,4-5-1 0,-5 3-3 0,6-3 0 15,-1 2-6-15,2 0-2 0,2-1 0 0,-1 3 0 16,5 0 2-16,-5 1-2 0,4-2-2 0,2-1-1 15,1 3-4-15,0-3 4 0,2 0-5 0,0 0 1 16,4 2-1-16,-1-7 6 0,1 5-7 0,-2-2 3 16,6-1-3-16,0 1 2 0,3-3-2 0,1-1 0 15,1 3-2-15,4-3 2 0,-2 0 0 0,-1-3 1 16,3 1-3-16,0-1 0 0,0 0 0 0,0-3 1 0,-1-3-2 16,1 2 0-16,0-3-2 0,0-1 2 15,-3 0-2-15,3 2-1 0,-2-5-2 0,-1 3 3 16,2-3 1-16,-4-2 0 0,-2 4-1 0,-4 1-4 0,7-2 1 15,-9 4-2-15,3-2 1 0,-7 5-4 0,7-6 6 16,-7 6-1-16,8-6-7 0,-8 6 6 16,0 0-11-16,0 0 4 0,8-3-3 0,-8 3 2 15,0 0 1-15,0 0-1 0,0 0 3 0,0 0-2 0,0 0 1 16,-5 26 1-16,5-26-1 0,-3 17 3 0,3-9 3 16,-3 4-1-16,3 0-1 0,-1-3 9 15,2 2-4-15,-1 1-3 0,3 1 1 0,-2-3 6 0,1 3-11 16,0-6-8-16,-2-7-16 0,4 16-16 0,-1-8-22 15,-1-1-18-15,-2-7-20 0,9 11-22 0,-2-6-25 16,-1 0-13-16,5-5-17 0,-11 0-45 0,16 0-149 16,-8 0-405-16,-8 0 179 0</inkml:trace>
          <inkml:trace contextRef="#ctx0" brushRef="#br0" timeOffset="108196.7506">6578 3024 190 0,'0'0'213'15,"5"-7"-9"-15,-5 7-21 0,0 0-19 0,5-8-18 16,-5 8-17-16,0 0-15 0,0 0-9 0,0 0-13 0,0 0-8 16,0 0-8-16,0 0-6 0,0 0-2 15,0 0-5-15,16 14-5 0,-14-10-6 0,-2-4 1 16,10 8-1-16,-10-8 2 0,12 6-3 0,-6-2-3 16,3 0 3-16,0 1-4 0,1-5-3 0,2 3-6 15,-1 0 1-15,2-3-5 0,1 2-3 0,1-2 2 16,0-2-9-16,-2 1 1 0,4 1-5 0,-3-2-1 0,-1 2 0 15,0 0 0-15,-3-3 0 0,2-2-5 16,1 0-4-16,0-1 3 0,-3 1 1 0,-5-2-2 0,2-2 2 16,-2 1-7-16,0 1 3 0,-5 7-3 0,5-15-4 15,-4 6 2-15,2 1 2 0,-3 8-5 16,-5-19 1-16,0 13-3 0,-6-2 5 0,1-2-7 0,-3 3 3 16,-3-2 0-16,2 3-1 0,-5-3 0 0,0 3 0 15,2 3-1-15,0-2 2 0,0 2-3 0,-6-2 3 16,5 3-1-16,2-1 1 0,-2 3-1 0,4 0-2 15,-1 4 3-15,2-2-2 0,-2 2 3 0,4 1-2 16,-1-1-3-16,-1 2 2 0,7-1 0 0,-3-1 5 16,2 2-5-16,1 0 3 0,1 3-2 0,5-9 3 15,-7 12-2-15,2-5 1 0,3 1 1 0,2-8 3 16,-3 15-4-16,3-15 3 0,3 17-1 0,-3-17 2 16,2 13 1-16,3-4 1 0,-1-2 2 0,3-1 2 15,-1 0 0-15,6-1 2 0,-2-1-3 0,2 1 3 16,2 1-6-16,0-4 0 0,3 2 4 0,0-3-2 15,-1 2-1-15,-1-3 0 0,1 0 0 0,-3-3-2 16,3 2-1-16,1-3 0 0,-1 3 2 0,1-3-4 16,-3-2 1-16,-1 0-1 0,3-3-1 0,-5 3 0 0,5-2 2 15,-2-1-1-15,-2 2-2 0,2-2 3 0,0 0-1 16,-2 1-1-16,1 0-2 0,-6 3 1 0,2-1 0 16,-5 2-3-16,-4 4 1 0,13-6 0 0,-13 6-1 15,11-8 6-15,-11 8-9 0,6-3 0 16,-6 3 0-16,0 0 1 0,0 0-4 0,0 0 1 0,0 0 1 15,12 12-1-15,-12-12 0 0,0 12 4 0,0-4-1 16,2 0 2-16,-2-8 2 0,3 17-1 0,-3-8 0 16,4-1 2-16,1 3 0 0,-3 0 3 0,1-2-4 15,0 0 6-15,0-6-2 0,-3-3-2 0,8 16 0 16,-5-11 8-16,-1 0-5 0,-2-5 2 0,12 8-2 16,-6-6-1-16,1 1 7 0,-7-3-6 0,21 3-1 15,-15-3 1-15,-6 0-2 0,18-2 2 0,-4-1 0 16,-2 0 8-16,0-3-10 0,-1 2-1 0,2-2-1 15,1-2 7-15,1-2-6 0,-4 2 0 0,2-2-4 16,1-1 4-16,-1 2-3 0,0-1 2 0,1 2-4 16,-5 1 3-16,2-1 1 0,-4 2-3 0,2 1-4 15,-3-1 5-15,-6 6-2 0,9-8 1 0,-4 6-4 0,-5 2 1 16,9-2-3-16,-9 2 4 0,0 0-4 16,0 0 1-16,0 0 2 0,10 10 4 0,-10-10 1 15,4 9-7-15,-4-9 2 0,0 9-2 0,0-9 3 16,3 15 2-16,-1-8 0 0,-2-7 2 0,0 14-2 0,0-5 3 15,0-9 2-15,3 13 3 0,-2-7-6 16,-1-6-1-16,5 11 2 0,-5-11 2 0,3 7-2 16,-3-7 3-16,2 8 2 0,-2-8 4 0,0 0 0 0,8 6 3 15,-8-6 3-15,0 0-3 0,16-3 6 0,-16 3-10 16,13-3-1-16,-13 3 3 0,14-5-1 0,-3-3-2 16,-2 3-1-16,2-3 0 0,0-1-1 0,2 2 5 15,0-4-10-15,3 2 3 0,-5-3 0 0,6-1-2 16,-3 4-3-16,1-1 3 0,-4 2-1 0,2-2 7 15,-1 2-12-15,2 1 1 0,-5-2 2 0,1 4 0 16,-5 0-2-16,4 3-1 0,-9 2-1 0,11-6-1 16,-11 6-1-16,0 0-2 0,14 0 2 0,-14 0 0 15,0 0 3-15,12 6 0 0,-12-6-5 0,5 9 6 16,-5-9 2-16,6 12-3 0,-6-4 2 0,3 1-1 0,2 2 1 16,-2 1 8-16,0-2-9 0,0 3 4 15,2-3-2-15,-2 5 0 0,3-4 2 0,-1 3 4 16,1-6-3-16,0 7 0 0,-1-5-7 0,0 2-20 15,2-3-23-15,-2 0-31 0,4-1-37 0,-6-2-48 0,3-2-60 16,-6-4-226-16,10 6-486 0,-10-6 215 0</inkml:trace>
          <inkml:trace contextRef="#ctx0" brushRef="#br0" timeOffset="109412.1936">7896 2914 158 0,'-10'-3'182'0,"10"3"-17"16,0 0-17-16,0 0-15 0,0 0-12 0,0 0-2 16,0 0-8-16,0 0-7 0,31 6-2 0,-17-6-9 15,3 5-8-15,3-3-9 0,1 1-2 0,13-1-7 16,-8 1-3-16,0 1-14 0,9 1 1 0,-1-1-3 15,3-1-3-15,-12 0-11 0,12-1 3 16,-12-2-2-16,10 0-8 0,-9 3-3 0,2 0-1 16,-2-2 0-16,1-1-3 0,2 2 0 0,-5-2-3 0,0 0-1 15,0 0 3-15,-1 0-1 0,-6 0 0 0,-3 0-3 16,3 0 2-16,0 0 0 0,-5 1 3 0,-2 0-2 16,-10-1-1-16,19 0 1 0,-10 2-6 0,-9-2 6 15,17 0 0-15,-17 0-1 0,12 0 5 0,-5 0-4 16,-7 0 0-16,15 4 3 0,-15-4-4 0,14-4 3 15,-14 4 0-15,14 4 0 0,-6-4-1 0,-8 0-3 16,17-4 0-16,-17 4-3 0,16 0 1 0,-7 0-3 0,-9 0 1 16,17-4 1-16,-6 2-1 0,-5-1 1 15,-6 3-4-15,17-6 4 0,-9 0-2 0,1 2 3 16,-4-2-4-16,-1-1 0 0,-4 7 0 0,7-13-2 0,-1 3-2 16,-4 0 2-16,-2 2-1 0,0 8-3 15,-2-20 2-15,-1 7-4 0,-2 5-4 0,-4-2 5 0,4 4-3 16,-4-5 0-16,-4 3 0 0,1-1 1 0,0 3 1 15,-4-2-2-15,1 1-1 0,-1 3-1 0,-1 2-3 16,3-3 4-16,-3 1-1 0,3 4-1 0,-3 0 0 16,-3 3 3-16,9-2-4 0,-6 0 0 0,4 3 3 15,2 0-2-15,-1 1-2 0,2-1 2 0,3 0-2 16,-1 2 0-16,2 0 0 0,1 0 2 0,-3-1-1 16,8-5 2-16,-6 15 1 0,6-8-1 0,0-7 1 15,-3 14 4-15,3-14-2 0,3 10 1 0,-1-3 0 16,2-1 2-16,4 0 0 0,0 1-3 0,1 0 4 15,5-2-2-15,0-1 2 0,0 1 0 0,0-2-3 16,2 0 3-16,-2-1-2 0,7-1 1 0,-8 2-2 16,3-3 5-16,-1 0-4 0,-1-3 1 0,3 2-1 15,-3 0 2-15,0 0 0 0,-2-2-2 0,2-2 3 16,-4-1-2-16,4 1-1 0,-2 0 0 0,0-3-2 16,-2 1-1-16,-1 0 3 0,1 2-2 0,-3 3 4 15,-7 2 1-15,11-8-1 0,-5 6 4 0,-6 2 0 16,7-5-4-16,-7 5-4 0,0 0-4 0,0 0 2 15,0 0 0-15,0 0-1 0,17 5 3 0,-17-5-2 16,0 0-2-16,0 12 6 0,0-12 1 0,4 12 1 16,-4 0 0-16,0-4 1 0,0-8-2 0,3 16 1 0,2-6 1 15,-3-2 1-15,1 2-1 0,-3-4-2 0,6 8 5 16,-6-7-5-16,3 2 3 0,0 0-2 0,-3-9 0 16,5 14-18-16,-5-7-22 0,0-7-31 15,1 9-29-15,-1-9-31 0,0 0-33 0,8 10-62 0,-8-10-174 16,0 0-428-16,0 0 190 0</inkml:trace>
          <inkml:trace contextRef="#ctx0" brushRef="#br0" timeOffset="108562.6355">8125 2442 135 0,'0'0'191'0,"0"0"-19"0,0 0-18 0,0 0-15 15,0 0-8-15,0 0-1 0,0 0-5 0,0 0-3 16,3 37-3-16,-3-24-4 0,-3 0 2 0,6 12-8 15,-3-4-2-15,0 1-6 0,5 1-2 0,0-1-2 16,-4 3-6-16,4-2-7 0,1 2 4 0,-1-2-9 16,1-1-8-16,-1 2 0 0,2-5-7 0,1 2-3 15,-1 2-4-15,-3-1-6 0,7-1 1 0,-8-3-9 16,5 1 0-16,-1-1-6 0,-2-4-4 0,0-1-2 16,0 2 0-16,-4-3-3 0,5 0 1 0,-1-2-7 15,0 1 1-15,-4 0-3 0,4-3-5 0,-2 3-19 0,0-4-24 16,-1 2-29-16,-2-9-40 0,3 11-40 0,-3-11-24 15,1 10-36-15,-1-10-238 0,0 0-471 16,0 8 210-16</inkml:trace>
          <inkml:trace contextRef="#ctx0" brushRef="#br0" timeOffset="109885.4484">9298 2667 213 0,'0'0'212'0,"-9"-6"-18"16,9 6-15-16,-8-3-20 0,8 3-13 0,-12-5-14 16,12 5-13-16,-11-2-7 0,11 2-12 0,-15 2-12 15,15-2-8-15,-13 2-7 0,13-2-8 0,-11 6 0 16,6-3-12-16,-2 3-2 0,7-6-7 0,-10 9-2 16,10-9-8-16,-7 12-1 0,7-9 0 0,0-3-6 15,-5 13-1-15,3-6 0 0,2-7-1 0,-3 14 2 16,3-14-3-16,5 14 3 0,-2-6-2 0,3-1 0 15,-3 0 0-15,5 5-1 0,-2-3 1 0,2 2-2 16,0-2-2-16,-2-3 5 0,2 4-6 0,1-1 0 0,-1-2-5 16,-2 2 4-16,2-1-2 0,1 1 3 15,-1 1-3-15,1-1-1 0,-2-1 4 0,0 3-4 16,1-1-3-16,-3-4-1 0,-1 3 0 0,1-3 0 16,0 1-1-16,-3-1-2 0,-2-6 4 0,7 14-2 0,-4-9-1 15,-3-5 1-15,5 11 3 0,-5-11-1 0,1 6 2 16,-1-6 6-16,0 0 3 0,0 0 1 15,0 0 0-15,-9 12 0 0,9-12 0 0,0 0-4 16,-17-3-1-16,17 3 11 0,-14 0-14 0,14 0-6 0,-17 0 0 16,17 0 3-16,-11-2-2 0,11 2 5 15,-13-1-7-15,13 1-4 0,-15-4-11 0,15 4-20 16,-9-2-24-16,9 2-30 0,-11-3-34 0,11 3-40 16,-8-6-37-16,8 6-250 0,-6-10-477 0,6 10 210 0</inkml:trace>
          <inkml:trace contextRef="#ctx0" brushRef="#br0" timeOffset="110167.5961">9623 2707 202 0,'0'0'208'0,"0"0"-11"0,0 0-13 0,9 17-1 16,-9-17-3-16,-1 15-8 0,1-15-3 0,1 15-5 16,-1-6-4-16,5 4-14 0,-5-1-3 0,0 0-10 15,5 0-9-15,-2 2-8 0,1 0-7 0,1-1-9 16,-2 1 2-16,2-1-21 0,-1 2-6 0,1 1 7 16,3 1-16-16,-5 0-9 0,0-3-1 0,2-1-7 15,2 0-7-15,-2 3-52 0,0-3-46 0,-2 2-73 16,6-3-77-16,-4-2-278 0,4-1-523 0,-2-3 232 15</inkml:trace>
        </inkml:traceGroup>
        <inkml:traceGroup>
          <inkml:annotationXML>
            <emma:emma xmlns:emma="http://www.w3.org/2003/04/emma" version="1.0">
              <emma:interpretation id="{8F4CEBCF-7139-455B-A420-47B12694EDBC}" emma:medium="tactile" emma:mode="ink">
                <msink:context xmlns:msink="http://schemas.microsoft.com/ink/2010/main" type="inkWord" rotatedBoundingBox="13169,3634 16138,3543 16167,4500 13198,4591"/>
              </emma:interpretation>
            </emma:emma>
          </inkml:annotationXML>
          <inkml:trace contextRef="#ctx0" brushRef="#br0" timeOffset="111380.4769">10647 2725 48 0,'-5'-10'245'0,"0"2"-16"0,-2 0-14 16,5 1-12-16,2 7-17 0,-3-14-17 0,3 14-17 15,0-10-13-15,0 10-13 0,13-8-12 0,-7 4-12 16,9 3-6-16,1-1-6 0,1-1-5 0,8 0-6 15,-2 1-2-15,3 2-8 0,-2 3-1 0,3-1-4 0,2 1-4 16,-3 1-4-16,-2 1 0 0,-1 1-1 0,2-1-3 16,-2 3-5-16,-3-3-4 0,0 2-5 15,-4 1 0-15,-1-2-5 0,-2 0 2 0,-1 0-4 16,-2-2-3-16,-1 3-3 0,0-3 1 0,-1 1-1 0,-3-1-1 16,-5-4-1-16,9 8-2 0,-4-4-1 0,-5-4 9 15,8 5-7-15,-8-5-5 0,0 0 2 0,1 7 3 16,-1-7-5-16,0 0 9 0,-18 9-5 0,8-5-9 15,1-1 3-15,-1-1-1 0,-5-2-1 0,1 4-4 16,4 0-1-16,0-3 1 0,10-1 2 0,-19 4-3 16,10-2-1-16,0 1-14 0,9-3-19 0,-13 3-29 15,13-3-24-15,-11 4-25 0,11-4-26 0,-5 5-13 16,5-5-17-16,0 0-36 0,0 0-54 0,0 0-154 16,0 0-437-16,25 3 194 0</inkml:trace>
          <inkml:trace contextRef="#ctx0" brushRef="#br0" timeOffset="110978.0593">10688 2771 238 0,'2'-9'239'0,"-2"9"-7"16,5-8-1-16,-5 8-11 0,0 0-12 15,6-9-14-15,-6 9-13 0,0 0-18 0,4-6-17 16,-4 6-13-16,0 0-14 0,0 0-17 0,0 0-9 0,0 0-10 16,0 0-12-16,0 0-2 0,7 18-4 0,-7-9-8 15,2 3-6-15,1 2-4 0,-1-1-1 0,2 1-5 16,-1 0 0-16,1 6-5 0,0-4 0 0,2 5-5 16,-3-6 2-16,3 4-7 0,2-1-1 0,1 2 1 15,-4-6-1-15,4 0-3 0,-3 1 1 0,5 3-6 16,-7-3 4-16,2-2-2 0,2 2-3 0,-2-1-1 15,-1-1-3-15,-2-2 1 0,2 0-2 0,-1-1-12 16,1-2-17-16,-2 3-20 0,-1-5-26 0,-2-6-28 16,-2 15-22-16,2-15-25 0,-8 13-21 0,8-13-39 15,-2 8-243-15,2-8-480 0,-10 3 213 0</inkml:trace>
          <inkml:trace contextRef="#ctx0" brushRef="#br0" timeOffset="111976.1024">11304 2800 94 0,'0'0'234'15,"13"0"-19"-15,-13 0-22 0,0 0-20 0,11 5-14 16,-11-5-14-16,10 4-11 0,-4-1-9 0,-6-3-10 16,11 9-9-16,-6-4-7 0,1 0-4 0,-1 1-6 15,-2-1-6-15,3 4-8 0,-2-3-4 0,3 0-6 16,-3-1-2-16,1 2-8 0,-5-7-3 0,5 13-3 0,-1-7-7 15,-4-6-4-15,5 11-1 0,-5-11-4 16,5 6 0-16,-5-6-2 0,7 5-3 0,-7-5 2 16,1 8 0-16,-1-8 10 0,0 0 6 0,0 0 5 15,0 0 3-15,0 0-3 0,0 0 0 0,0 0-7 0,0 0 1 16,0 0-7-16,0 0 0 0,5-24-9 16,-5 24-1-16,4-16 1 0,-4 7-7 0,5 2-1 15,0-3-7-15,2-1 6 0,1 3-9 0,1-4 1 16,2 3-2-16,2-3-1 0,-1 4-2 0,-1 1 0 0,2 0-4 15,3 1 0-15,-1 1 0 0,-2 1 3 16,0-1-3-16,-1 4 0 0,2 1-1 0,-1 0-4 0,0 3 0 16,-3-3 3-16,2 4-4 0,-3-3 1 15,0 3-3-15,5 0 4 0,-2 5 0 0,-1-3 1 0,1 0 1 16,-1 0-4-16,1 0 2 0,-2 3 2 0,6-4-2 16,-4 5 1-16,3-4-1 0,1-1 11 15,-2 1-9-15,1 0 3 0,2-2 3 0,1 2-2 16,-1-1-2-16,5 0-3 0,-5-2 3 0,2 3 0 0,-2-4-3 15,1-2 2-15,-1 0 0 0,-1 3 1 0,-3-3 2 16,0 0 2-16,1-3-4 0,-3 3 4 0,0-6-2 16,-2 6-1-16,0-5 1 0,-1 0 2 0,-1-1-4 15,-2 1 3-15,-5 5-3 0,9-15-3 0,-8 7 1 16,-1 8 1-16,-1-19-4 0,-2 8 8 0,-3 1-8 16,-2 1 0-16,-1-1 1 0,-3 2-1 0,-2 1-1 15,-6-2 3-15,0 1-3 0,-3 1 0 0,0 1 6 16,-3 3-3-16,1-1-1 0,2 3-7 0,0 0 4 15,1-2-5-15,4 3-5 0,0 0-8 0,4 4-17 16,1-3-14-16,0 0-19 0,2 2-14 0,5 0-18 16,-2 3-20-16,8-6-16 0,-5 8-27 0,5-8-45 15,0 0-207-15,16 10-453 0,-2-7 201 0</inkml:trace>
          <inkml:trace contextRef="#ctx0" brushRef="#br0" timeOffset="112533.6968">12225 2535 81 0,'0'0'176'0,"0"0"-20"16,9-5-13-16,-9 5-8 0,0 0-16 0,0 0-3 15,13 13-6-15,-9-5-7 0,-2 2-4 0,2-1-10 0,-1 5-4 16,2-1-2-16,-1 2-5 0,-3 0-1 0,6 4-1 15,-2 1-5-15,-3-5-7 0,1 6-7 0,1-6 3 16,-2 1-7-16,2-4-5 0,-1 3 0 0,1 0-2 16,-3-5-4-16,2 2 0 0,-2 0-6 0,-1-3-4 15,3-1-3-15,-3-8 1 0,3 13-7 0,-3-13 2 16,0 9 0-16,0-9-3 0,4 9 2 0,-4-9 1 16,2 9-3-16,-2-9 13 0,0 0 8 15,0 0 12-15,0 0-7 0,0 0-6 0,7 1-2 0,-7-1-2 16,0 0-7-16,0 0-1 0,22-14-3 0,-17 8-6 15,3 1-2-15,4-1-2 0,-2-4-5 0,4 2 1 16,1 1-1-16,-3 0-1 0,4 1-8 0,-1-1 4 16,0 1-2-16,0 4-2 0,-2-3 1 0,3 3-1 15,-4-1 1-15,3 1-4 0,-2 2 1 0,-3 0-4 16,2 0 4-16,-3 2-2 0,-9-2-3 0,16 4 2 16,-7-2-1-16,-1 2 2 0,-8-4-1 0,13 8-2 15,-4-3-2-15,-4-1-1 0,2 1 5 0,-3 1-2 16,-4-6 6-16,7 12-2 0,-1-5 2 0,-6-7 0 15,5 12 1-15,-4-7 1 0,-1-5 1 0,0 12 4 16,0-12 2-16,0 0 5 0,-8 14 1 0,0-12 1 16,-1 3 1-16,-2-1 1 0,-3-4-2 0,-3 3-2 15,0-2-2-15,-2-1 5 0,2 0-6 0,0 0 3 16,-5 0-5-16,8 0-2 0,-3-1-1 0,6 1 5 16,11 0-14-16,-21 0-18 0,12 0-22 0,-2-3-29 15,11 3-31-15,-12 0-37 0,12 0-48 0,0 0-272 16,-11-4-496-16,11 4 220 0</inkml:trace>
          <inkml:trace contextRef="#ctx0" brushRef="#br0" timeOffset="113331.5571">12838 2868 168 0,'13'-5'178'16,"-4"1"-12"-16,4-3-6 0,1 0-9 0,-1-1-13 16,4-4-7-16,0-1-13 0,-4 3-10 0,4-3-6 15,-1-3-10-15,2-3-9 0,-1 0-8 0,5-4-8 16,-8 2-8-16,10-6-9 0,-5-4-16 0,-3 1-14 16,3 1-11-16,-6 0-14 0,-2 5-2 0,0-5-8 15,-3 8-6-15,-2-4-7 0,3-7-3 0,-6 9 4 16,0 2-1-16,-3 0 2 0,2 0 5 0,-2 3 1 15,0-2 13-15,-2-1 0 0,-1 7 7 0,1 1 3 16,1 0 7-16,-3 1-2 0,2 3 8 0,-4 1-4 16,0-3 2-16,1 5-3 0,-2 0 3 0,7 6 2 15,-15-9-4-15,5 7 6 0,-2-2 3 0,0 3-1 16,-2 2 3-16,0 2 2 0,-3 0 6 0,0 2-6 16,3-1 4-16,-3 2-2 0,-1 3 3 0,-1 0-1 15,5 1-3-15,-2 2-1 0,3 0 5 0,-2 6 1 16,2-3 1-16,1 1 1 0,2 4 2 0,1-1-4 15,0 1 2-15,1 2-2 0,0-1 1 0,2 1-4 16,3-1 5-16,1 2-5 0,-1 2 2 0,3-2-4 16,1 1-2-16,3-2 0 0,1-1-2 0,2 0 5 15,1-3 1-15,1 1-3 0,2-1 3 0,1 0-5 16,1 0 5-16,-2-3-5 0,5 3 2 0,-2-6 0 16,3 3-1-16,-2-4 2 0,5-1 3 0,-5 0-4 15,5-1-1-15,-1 1-3 0,0-1-1 0,2-3 0 16,-2 1-3-16,5-3 3 0,-8 2-7 0,0-2 0 0,5-3-3 15,4 3 3-15,-8-4 1 0,-1 1-3 16,1-1 0-16,2 0-4 0,2 0 4 0,2-1-3 0,-8-2-3 16,3 1 3-16,3-4-3 0,-4 2 9 0,-2-1-10 15,1-3 1-15,-1 4-1 0,-2-3-3 16,0-1 0-16,-1 1-2 0,-2 0 1 0,0 0-2 0,-3-1 1 16,-2 2 0-16,0-3-2 0,0 3 2 0,-5 6-2 15,4-18-1-15,-4 11-1 0,0 7 0 0,-1-14 3 16,1 14-1-16,-7-13-2 0,2 8 1 0,5 5 0 15,-13-6-1-15,7 2 2 0,6 4-2 0,-17-2-2 16,7-1 5-16,10 3-5 0,-18 3 3 0,18-3 0 16,-17 3 0-16,7 0-2 0,2 2 0 0,-2 1 4 15,2 0-4-15,4 0 1 0,-3 2-1 0,4-1 5 16,3-7-4-16,-7 14 6 0,5-6 6 0,-1 1-6 16,3-9-1-16,3 21 2 0,-1-12 1 0,5 0-2 15,-1-2 4-15,3 4 8 0,3-3-6 0,-1 0 0 16,2 1-1-16,1-3-2 0,1 0 10 0,0 3-10 15,-2-5-2-15,3 1-6 0,-2-2-24 0,-3 1-28 16,1-1-46-16,-2-1-44 0,6-2-62 0,-16 0-233 16,19-6-476-16,-8 1 210 0</inkml:trace>
        </inkml:traceGroup>
        <inkml:traceGroup>
          <inkml:annotationXML>
            <emma:emma xmlns:emma="http://www.w3.org/2003/04/emma" version="1.0">
              <emma:interpretation id="{9CE8FB1A-9942-4921-BE0C-6F35B938D72D}" emma:medium="tactile" emma:mode="ink">
                <msink:context xmlns:msink="http://schemas.microsoft.com/ink/2010/main" type="inkWord" rotatedBoundingBox="16363,3756 17584,3718 17600,4269 16380,4306"/>
              </emma:interpretation>
            </emma:emma>
          </inkml:annotationXML>
          <inkml:trace contextRef="#ctx0" brushRef="#br0" timeOffset="114577.1933">13815 2667 167 0,'0'0'198'0,"5"5"-8"15,-5-5-13-15,5 8-14 0,-5-8-5 0,3 8-4 0,0-2-13 16,-3-6-7-16,7 12-6 0,-3-6-4 15,-4-6-6-15,5 11-6 0,-3-4-13 0,2-1-3 16,-1 2-9-16,-3-8-2 0,8 13-5 0,-6-6-6 16,-2-7-6-16,4 13-2 0,-1-6 1 0,-3-7-11 0,5 12-5 15,-4-8-3-15,3 5-1 0,-4-9-2 16,5 10-1-16,0-4-3 0,-5-6-4 0,7 8 0 16,-2-2-7-16,-2 0 1 0,-3-6 3 0,6 8-10 15,-2-3-2-15,-4-5 2 0,9 8-5 0,-5-5 1 16,-4-3-8-16,9 6 5 0,-9-6-3 0,6 5 0 0,-6-5 0 15,5 4 3-15,-5-4-1 0,0 0 2 0,7 6 4 16,-7-6-6-16,0 0 0 0,0 0 7 16,0 0-7-16,0 0-1 0,0 0-3 0,15-15 3 0,-15 15-6 15,7-6 0-15,-5 0 0 0,-2 6 1 16,8-11-2-16,-5 1 3 0,1 4-5 0,-2-3 0 16,3 0-2-16,1-3 0 0,-1 3-1 0,0-3-6 0,1 2 2 15,0-1-2-15,1 1-5 0,-2 0-3 0,2-1 4 16,-1 2-1-16,0 2 3 0,-1-2 3 0,0 3-7 15,-1-2 7-15,-4 8-1 0,7-12-2 0,-1 9 1 16,-6 3 2-16,7-9 1 0,-7 9-1 16,4-6-3-16,-4 6-1 0,5-6 0 0,-5 6 5 0,0 0-7 15,0 0 0-15,7-5 0 0,-7 5-1 0,0 0 13 16,0 0-14-16,0 0 2 0,0 0-1 0,0 0 1 16,12 14 3-16,-12-14-1 0,3 13 0 0,1-8-1 15,-1 1 1-15,-1 3 0 0,-2-9 3 0,6 12 0 16,-4-2 3-16,-1-3 1 0,2 0-2 0,-3-7 0 15,4 14-1-15,0-7 3 0,-2-1-2 0,-2-6 2 16,6 13 4-16,-3-8-2 0,-3-5 3 0,7 11 0 16,-5-6 13-16,4 0-11 0,-6-5 0 0,6 9-3 15,-1-5-1-15,-5-4 1 0,11 6 2 0,-11-6-4 16,11 5-1-16,-4-1 3 0,-7-4 2 0,15 2-2 16,-7-1 0-16,-8-1 1 0,14 0 2 0,-14 0-3 15,13-1-1-15,-3-1 1 0,-10 2 3 0,15-7-3 16,-5 5 1-16,0-4-2 0,-1 0-4 0,3-1 16 15,0 1-4-15,-2-5-11 0,0 4 1 0,1 0-6 16,-2-2 6-16,2 1-6 0,-1-1-1 0,0 0 2 16,-1 2 3-16,0 0-1 0,2-1-1 0,-3 0 0 0,-2-1 1 15,2 3 0-15,-1 2-1 0,-1-2-4 16,-1 0 6-16,-5 6-3 0,7-5 0 0,-7 5-4 16,0 0 2-16,7-6 0 0,-7 6 1 0,0 0-6 15,0 0 5-15,0 0-2 0,0 0 4 0,0 0-4 0,16 6-2 16,-16-6 5-16,0 11-2 0,0-11 0 15,1 12 2-15,-1-12 0 0,0 14 1 0,3-7 1 16,-2 1 1-16,-1-8-3 0,-1 17 1 0,2-11 2 16,-1-6 1-16,1 15 0 0,-1-15 1 0,3 13 1 0,0-7 2 15,0 0-1-15,-3-6-3 0,3 13 5 0,-3-13 2 16,4 7-3-16,-4-7 12 0,6 7-12 0,-6-7 4 16,12 7 0-16,-7-5-2 0,-5-2-1 15,17 4 0-15,-9-3 1 0,2 0 2 0,-10-1-5 0,22 0 5 16,-8-1-7-16,0 0 2 0,-1-3 5 0,3 1-2 15,-3 0-3-15,0-2 5 0,2-1-4 0,-2 0 1 16,3-1-2-16,-4 0-1 0,0-1-1 0,0 1 1 16,-1 0 4-16,1-1-2 0,-3 3-4 0,-1 0-2 15,-3 0 2-15,-5 5 3 0,12-6 0 0,-12 6-1 16,7-6-5-16,-7 6 2 0,8-4-5 0,-8 4-4 16,0 0 3-16,0 0-2 0,0 0-2 0,0 0 6 15,0 0-4-15,0 0 3 0,6 12 2 0,-6-12-1 16,-1 13-2-16,1-13 4 0,1 12 0 0,-1-3 5 15,0-9 1-15,3 12 6 0,1-4-2 0,-3 1 12 16,2-2-11-16,-3-7 9 0,2 14-5 0,2-8 4 16,-4-6 1-16,7 12-3 0,-7-12 1 0,6 10 3 15,-2-6 3-15,-4-4-4 0,9 7 2 0,-1-4-2 16,-8-3-2-16,11 6-3 0,-4-4 0 0,-7-2 2 16,14 5-2-16,-5-4-7 0,-9-1-21 0,17-1-30 15,-17 1-29-15,13-1-36 0,-13 1-39 0,11-4-60 0,-4-2-83 16,-2 0-200-16,0-5-534 0,0-2 237 15</inkml:trace>
          <inkml:trace contextRef="#ctx0" brushRef="#br0" timeOffset="114724.6821">15027 2354 233 0,'-2'-10'276'16,"2"10"-11"-16,0 0-28 0,-3-12-26 15,3 12-21-15,0 0-23 0,0 0-18 0,0 0-13 0,-1-10-16 16,1 10-7-16,0 0-39 0,0 0-30 0,0 0-35 16,0 0-42-16,0 0-50 0,0 0-70 0,-20 22-174 15,15-17-352-15,5-5 156 0</inkml:trace>
        </inkml:traceGroup>
        <inkml:traceGroup>
          <inkml:annotationXML>
            <emma:emma xmlns:emma="http://www.w3.org/2003/04/emma" version="1.0">
              <emma:interpretation id="{D252114E-A12E-4194-8236-D5AB3F9FDDC2}" emma:medium="tactile" emma:mode="ink">
                <msink:context xmlns:msink="http://schemas.microsoft.com/ink/2010/main" type="inkWord" rotatedBoundingBox="18034,3794 18127,3791 18139,4176 18046,4178"/>
              </emma:interpretation>
            </emma:emma>
          </inkml:annotationXML>
          <inkml:trace contextRef="#ctx0" brushRef="#br0" timeOffset="121297.7036">15581 2779 112 0,'0'0'174'0,"0"0"-10"0,0 0-5 0,0 0-11 15,0 0-9-15,0 0-7 0,0 0 0 0,0 0-5 16,0 0-11-16,0 0-7 0,-14-25-2 0,14 25-6 16,0 0-8-16,0 0-9 0,-3-10-5 0,3 10-4 15,0 0-5-15,-7-5-2 0,7 5-6 0,0 0-7 16,0 0 0-16,0 0-5 0,-7-6-7 0,7 6-3 16,0 0-5-16,0 0-5 0,0 0-2 0,0 0-2 15,0 0-4-15,-9-4-3 0,9 4-4 0,0 0 2 16,0 0-3-16,0 0 1 0,0 0-2 0,0 0-1 15,-14 10-2-15,14-10-1 0,0 0 0 0,0 0 0 16,-7 5 1-16,7-5-4 0,0 0 2 0,0 0 3 16,0 0-4-16,0 0 4 0,0 0 0 0,0 0 2 15,0 0 3-15,0 0 4 0,0 0 1 0,-1 10 10 16,1-10 4-16,0 0 2 0,0 0-3 0,0 0 1 16,0 0 1-16,0 0 0 0,0 0 2 0,0 0 0 15,0 0 1-15,0 0-4 0,0 0 2 0,0 0 0 16,0 0 2-16,22-15-3 0,-22 15-2 0,0 0-6 15,0 0 7-15,0 0-8 0,0 0-3 0,0 0-5 0,0 0 1 16,0 0-9-16,0 0 1 0,0 0-1 0,0 0 10 16,0 0-15-16,0 0 0 0,0 0 4 15,0 0-3-15,0 0-4 0,0 0-1 0,-27-6 0 0,27 6-3 16,0 0 0-16,0 0 6 0,0 0-5 0,0 0-7 16,-16 6 7-16,16-6-10 0,0 0-11 0,0 0-16 15,-2 10-20-15,2-10-27 0,0 0-36 0,0 0-41 16,-3 8-44-16,3-8-37 0,0 0-224 0,0 0-503 15,0 0 223-15</inkml:trace>
          <inkml:trace contextRef="#ctx0" brushRef="#br0" timeOffset="122210.1929">15529 2482 90 0,'0'0'168'16,"0"0"-10"-16,0 0-5 0,0 0-4 0,0 0-9 0,0 0-5 16,0 0-5-16,3-8-3 0,-3 8-6 15,0 0-6-15,0 0-6 0,0 0-7 0,0 0-12 16,0 0 0-16,0 0-8 0,0 0-7 0,0 0-9 16,0 0-4-16,0 0-6 0,0 0-5 0,0 0-4 0,0 0-5 15,0 0-4-15,0 0-5 0,0 0 1 0,0 0-3 16,0 0-2-16,0 0-3 0,0 0-2 15,0 0-1-15,0 0 3 0,0 0 1 0,0 0 1 16,0 0 0-16,0 0 1 0,0 0 4 0,0 0 4 0,0 0-3 16,0 0 5-16,0 0 4 0,0 0-1 0,0 0 2 15,0 0-1-15,0 0 5 0,0 0-10 0,0 0-5 16,0 0-4-16,-3-16 0 0,3 16-3 0,0 0-1 16,0 0-3-16,0 0 1 0,0 0 0 0,0-11-2 15,0 11 3-15,0 0-9 0,0 0 6 0,0 0-3 16,0 0-2-16,0 0 7 0,2-13-8 0,-2 13-1 15,0 0 13-15,0 0-13 0,0 0-2 0,0 0 0 16,0 0-5-16,0 0 1 0,-5-8-2 0,5 8 0 16,0 0-2-16,0 0-1 0,0 0-4 0,-13 0 0 15,13 0-2-15,0 0 13 0,0 0-17 0,-16 2 4 16,16-2 1-16,0 0-1 0,0 0 1 0,0 0 1 16,-13 3-2-16,13-3 0 0,0 0 6 0,0 0 5 15,-6 4-10-15,6-4 2 0,0 0-3 0,0 0 0 16,0 0 5-16,0 0-1 0,0 0-1 0,0 0 3 15,0 0-3-15,0 0 1 0,0 0 3 0,0 0 2 0,0 0 1 16,0 0 10-16,14 17-13 0,-14-17 2 16,0 0-9-16,13 0 7 0,-13 0 7 0,0 0 5 15,15-5 2-15,-15 5 9 0,0 0 4 0,12-4 3 0,-12 4 2 16,7-6 10-16,-7 6 3 0,6-8-7 16,-6 8-1-16,8-7-5 0,-8 7 2 0,0 0-4 15,2-12-1-15,-2 12-12 0,0 0 8 0,4-6-4 16,-4 6-10-16,0 0-1 0,0 0-1 0,0 0-16 0,1-9-45 15,-1 9-25-15,0 0-15 0,0 0-23 0,0 0-27 16,0 0-55-16,0 0-44 0,0 0-68 0,-21 13-205 16,21-13-553-16,0 0 244 0</inkml:trace>
        </inkml:traceGroup>
      </inkml:traceGroup>
    </inkml:traceGroup>
    <inkml:traceGroup>
      <inkml:annotationXML>
        <emma:emma xmlns:emma="http://www.w3.org/2003/04/emma" version="1.0">
          <emma:interpretation id="{061F7FE5-853C-4DF9-AC36-E87FC72D4432}" emma:medium="tactile" emma:mode="ink">
            <msink:context xmlns:msink="http://schemas.microsoft.com/ink/2010/main" type="paragraph" rotatedBoundingBox="5875,5878 16065,5439 16113,6547 5923,6985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4DCBC5F-D72A-49F9-B39C-4C14BAF7C0CA}" emma:medium="tactile" emma:mode="ink">
              <msink:context xmlns:msink="http://schemas.microsoft.com/ink/2010/main" type="line" rotatedBoundingBox="5875,5878 16065,5439 16113,6547 5923,6985"/>
            </emma:interpretation>
          </emma:emma>
        </inkml:annotationXML>
        <inkml:traceGroup>
          <inkml:annotationXML>
            <emma:emma xmlns:emma="http://www.w3.org/2003/04/emma" version="1.0">
              <emma:interpretation id="{4F0B6F5E-1193-4531-AF63-7B9B72F541E8}" emma:medium="tactile" emma:mode="ink">
                <msink:context xmlns:msink="http://schemas.microsoft.com/ink/2010/main" type="inkWord" rotatedBoundingBox="5894,6308 8222,6207 8242,6653 5913,6753"/>
              </emma:interpretation>
            </emma:emma>
          </inkml:annotationXML>
          <inkml:trace contextRef="#ctx0" brushRef="#br0" timeOffset="127651.8622">3337 4927 64 0,'0'0'155'0,"0"0"-8"0,0 0-11 16,0 0-3-16,0 0-4 0,0 0-7 0,0 0-6 0,1-12 0 16,-1 12-5-16,0 0-3 0,0 0-4 0,0 0-4 15,0 0-3-15,0 0-4 0,0 0-3 0,0 0-1 16,0 0-6-16,0 0-4 0,0 0-3 0,0 0-6 16,0 0-7-16,0 0-7 0,0 0-6 0,0 0-8 15,0 0-3-15,0 0-4 0,0 0-4 0,0 0-2 16,0 0-3-16,0 0 5 0,0 0-4 0,0 0 1 15,7 23-3-15,-7-23 2 0,5 13-1 0,-1-5 0 16,-3-1 1-16,3 5-1 0,-2-3 4 0,2 3-2 16,0 0-3-16,-1 0 3 0,1 3-1 0,-3-5 0 15,0 4 2-15,-1-2 4 0,3 2-8 0,-2-2 5 16,0-1-6-16,-1 4 2 0,0-4 2 0,2 2-2 0,0 0-1 16,-2-2 3-16,1 4-1 0,-1-7-1 15,0 3 3-15,2 0-2 0,-2 2-2 0,2-2 1 16,0-2-3-16,-2-9 5 0,2 16-2 0,-2-7-6 15,0-9 2-15,5 11 1 0,-5-11-4 0,3 10 2 16,0-4 1-16,-3-6-5 0,2 9 2 0,-2-9 1 0,0 0-2 16,3 9 0-16,-3-9 1 0,0 0 0 15,4 7-1-15,-4-7-3 0,0 0 2 0,0 0-5 16,0 0 11-16,0 0-8 0,0 0 5 0,0 0 6 0,2 7-8 16,-2-7 11-16,0 0 0 0,0 0-1 0,0 0 4 15,0 0-6-15,0 0 0 0,0 0-1 16,0 0-5-16,0 0 2 0,0 0-6 0,5-23 0 0,-5 23 2 15,2-15 1-15,0 7-11 0,3-2 5 0,-2-1-7 16,2-2-2-16,0 2 8 0,0-1-7 0,1-2 1 16,0 0-3-16,1-1 0 0,0-4 1 15,2 9 2-15,-1-6-3 0,6-3-1 0,-5 2-1 0,2-2 0 16,-1 2-2-16,-2 4 9 0,2-1-15 0,2 1 5 16,-1-3 0-16,0 1 3 0,-4 3-5 0,5 1 4 15,-2 3-3-15,-2-3 0 0,1 2 2 0,-1 3-6 16,1-3 3-16,-3 6 8 0,0-3-10 0,1 0 0 15,-7 6 1-15,11-9 6 0,-2 6-4 0,-9 3-1 16,11-7 4-16,-11 7-8 0,9-1 5 0,-9 1-3 0,12-1 1 16,-12 1-3-16,0 0 5 0,15 6-1 15,-8-1-2-15,-2 1 1 0,0 1-3 0,0-1 6 16,2 6-2-16,-5-3 1 0,2 3 6 0,1 0-6 16,1-3 3-16,-4 3-2 0,2 1-3 0,0-1 6 0,-3 3-6 15,2-3 5-15,-1 2-4 0,1 2 3 0,0-4 1 16,-3 5-4-16,2-4 5 0,-1-1 4 15,2-1-3-15,-2 3-4 0,-1-5 3 0,0-1 1 16,2 5-5-16,0-3 6 0,-2 1 0 0,2 0-2 0,-1-1-2 16,0-1 3-16,-1-9 2 0,4 15-7 0,-4-8 5 15,0-7 1-15,5 17 3 0,-4-13 0 0,-1-4-7 16,4 12 4-16,-4-12 0 0,2 8 4 0,-2-8-5 16,1 7 6-16,-1-7-6 0,0 0-2 0,4 7 1 15,-4-7 4-15,0 0 4 0,0 0-3 0,0 0 3 16,0 0-1-16,0 0 1 0,0 0 13 0,0 0-13 15,0 0 0-15,0 0-5 0,0 0 11 0,22-17-13 16,-17 9 2-16,1-2-1 0,1-2 1 0,-1 0 0 16,1 1-2-16,3-1 6 0,-2-2-10 0,6 0 1 15,-2-4 3-15,-1 1 4 0,0 4-16 0,-2-1 6 16,2-3 1-16,3 2-3 0,-2-2-5 0,-3 3 8 16,1 0-8-16,1 0-4 0,-4 1 6 0,3 1-4 15,-1 2 6-15,0-1-5 0,-3 1 4 0,3-1 0 0,-1 1-3 16,-3 4-1-16,5-4 10 0,-3 2-3 15,-1 0-2-15,-2 0 3 0,3 3-1 0,-2-1-2 16,1-1 0-16,-6 7 1 0,9-9 1 0,-4 3-2 16,-5 6 3-16,9-9 3 0,-3 6-3 0,-6 3 0 0,7-5 3 15,-7 5-5-15,0 0 1 0,9-6 0 0,-9 6 0 16,0 0-2-16,0 0-1 0,7-5 5 0,-7 5-4 16,0 0 5-16,0 0-2 0,0 0-1 0,13 11 6 15,-13-11-6-15,5 8-3 0,-2-1 0 0,-3-7 2 16,5 15 3-16,-3-3-7 0,1-4 6 0,1 2 4 15,1 4-2-15,-4-2-2 0,0 1 1 16,3-1 2-16,-1 3 3 0,0-3-2 0,-1 3-1 0,2-1 4 16,-3 0-2-16,3-5-1 0,-3 4 3 0,1 0 0 15,2 0-1-15,1-1 2 0,-4-4 0 0,3 0 2 16,-3 1-2-16,-1 1-2 0,3-3 0 0,-3-7 2 16,4 15-4-16,-3-8 0 0,2 0 5 0,-3-7-1 15,2 14 1-15,1-8 6 0,-3-6-12 0,1 10 6 16,-1-10-3-16,3 11-8 0,-3-11-7 0,2 9-16 15,-2-9-12-15,1 7-12 0,-1-7-8 0,0 0-12 16,6 6-6-16,-6-6-13 0,0 0-8 0,14-1-12 16,-14 1-4-16,15-6-4 0,-2 3-8 0,-1-6 9 15,-1 1-4-15,6-5 10 0,-3 9-1 0,-1-7 11 16,3-1 8-16,-3 6 12 0,0-4 8 0,1-1 15 16,-2 2 5-16,-1 2 20 0,-3-4 14 0,1 0 11 15,-3 6 11-15,1-2 16 0,1-1 6 0,-2 2 10 16,2 1 9-16,-6-2 5 0,-2 7 5 0,9-6-4 0,-9 6 1 15,7-6-5-15,-7 6-8 0,0 0-5 16,6-5-4-16,-6 5-3 0,0 0 2 0,0 0-5 16,0 0 0-16,0 0-1 0,11 14-1 0,-11-14-2 15,5 7 2-15,-5-7 2 0,2 8 0 0,-2-8 1 0,7 9 1 16,-3-3 2-16,-4-6 2 0,8 11 1 0,-5-5 4 16,-3-6 2-16,11 5 7 0,-5-1 1 0,1 0-2 15,4 0 1-15,-3-2-2 0,1 1-4 16,4 1-2-16,1-3-2 0,2-1-2 0,-2-1 2 0,3 1-8 15,-4 0 2-15,2 0-1 0,-2-3-3 0,2 2-1 16,-3-4 0-16,1 1 1 0,0 0-6 0,1 0-4 16,-1 0 0-16,-1-3 1 0,-1 2-4 0,1-3 1 15,-2 1-2-15,-2 0 1 0,-2 2 0 0,0-3 0 16,-1 0-1-16,1 0 0 0,-1-1 1 0,-5 9-2 16,6-12 0-16,-3 3-3 0,-3 9-1 0,0-17 1 15,-2 7 1-15,2-3-3 0,0 13 2 0,-7-15-4 16,2 7 1-16,3 1 1 0,-4 0-3 0,0 1 4 15,-3 1-3-15,1 0 2 0,-3-5-2 0,-1 6 6 16,-2-2-9-16,1 4-1 0,-3-1 2 0,7 2 0 0,-5-1-4 16,1 4 3-16,2-6 1 0,-2 6-1 15,-2 1 2-15,6-3-3 0,-1 3 2 0,-2 3-2 16,1-4 4-16,2 2-3 0,0 5 0 0,0-6 2 16,-2 6 2-16,5-4 1 0,-2 5-3 0,2-4 1 0,1 3-2 15,-2 0-1-15,2-2 4 0,0 2-2 0,1-4 3 16,-1 2-3-16,5-7 2 0,-7 15 0 15,6-10 1-15,1-5 1 0,-5 10-1 0,5-10 1 0,0 12-3 16,0-12 1-16,0 9 6 0,0-9-4 0,6 10 1 16,-6-10 0-16,11 8 3 0,-6-5 1 0,-5-3 0 15,14 3-1-15,-4 2 2 0,1-5-3 16,2 2-2-16,-3-3 2 0,3 1-1 0,2 1-1 0,1-5 0 16,-2 1-3-16,3 1 1 0,-2-1 2 0,-1 0-2 15,2-2 3-15,2 0-9 0,3-4 1 0,-7 3 3 16,-1 3-9-16,1-6 3 0,-1 0-1 0,-1 3-2 15,-1-3 1-15,-2 1 3 0,-1 3 0 0,-2 2 0 16,1-3-2-16,-2 1 2 0,2-2 4 0,-7 7-2 16,9-7 2-16,-9 7-5 0,5-7 4 0,-5 7-2 15,0 0-1-15,5-6-2 0,-5 6-1 0,0 0 2 16,0 0-1-16,0 0 5 0,0 0-3 0,0 0 0 16,0 0 7-16,0 0-5 0,-10 30 2 0,8-22-2 15,-2 0 2-15,4-8-2 0,-3 16 3 0,1-10 1 16,1 4-1-16,0 1-2 0,1-11 10 0,0 13-5 15,0-4 0-15,0-9 1 0,2 11-1 0,-2-11 3 16,4 13-4-16,-3-7 3 0,-1-6-1 0,7 8 1 16,-2-2 3-16,-5-6-3 0,10 3-3 0,-10-3-7 0,11 6-11 15,-5-4-18-15,-6-2-16 0,14 2-17 16,-14-2-16-16,17-2-14 0,-17 2-21 0,16-8-16 16,-9 5-11-16,8-3-14 0,-6-1-21 0,1-3-39 15,0 1-142-15,1 0-392 0,-2-3 173 0</inkml:trace>
          <inkml:trace contextRef="#ctx0" brushRef="#br0" timeOffset="133731.7164">5630 4879 27 0,'0'0'181'0,"0"0"-12"0,5-9-9 15,-5 9-13-15,0 0-6 0,0 0-9 16,0 0-7-16,0 0-4 0,0 0-2 0,3-9-10 0,-3 9-4 16,0 0-5-16,0 0-7 0,0 0 2 0,0 0-9 15,0 0-3-15,0 0-7 0,0 0-1 0,0 0-6 16,3-10-3-16,-3 10-4 0,0 0-2 15,0 0-3-15,0 0-3 0,0 0-5 0,0 0-3 0,0 0-5 16,0 0-6-16,0 0-9 0,0 0 1 0,0 0-4 16,0 0-1-16,0 0-2 0,0 0 0 0,0 0 2 15,-22 15-1-15,15-7-2 0,-1-3 1 0,-1 1 1 16,0 2-1-16,-1 0-1 0,1-1 4 0,1 0-2 16,-3 2 2-16,-1 0 0 0,2 0 4 0,-1 0-1 15,2-1 2-15,-1 2-2 0,0-4 1 0,-1 4-4 16,0 1 4-16,2-2-1 0,-2-3 0 0,5 3-4 15,-3-2 3-15,2 4-2 0,-3-3 2 0,4 3-3 16,-2-5 1-16,-1 4 0 0,4-3-1 0,1 1 1 16,-4-2-1-16,4 1-3 0,-1 0 2 0,5-7 0 15,-9 13-6-15,6-8 1 0,-2 1 5 0,-1-1-6 0,1 1 3 16,5-6 0-16,-6 10-2 0,6-10-2 16,-9 9 0-16,9-9 2 0,-4 4 0 0,4-4-7 15,0 0 4-15,-7 6 0 0,7-6-2 0,0 0 2 16,0 0 0-16,-4 7 0 0,4-7-6 0,0 0 2 0,0 0-5 15,0 0 3-15,0 0 2 0,-8 5-2 16,8-5 0-16,0 0-3 0,0 0-3 0,0 0 1 0,0 0-16 16,0 0-26-16,0 0-32 0,-3 8-44 0,3-8-52 15,0 0-58-15,0 0-319 0,0 0-589 0,0 0 261 16</inkml:trace>
          <inkml:trace contextRef="#ctx0" brushRef="#br0" timeOffset="133073.6974">5300 4876 23 0,'0'0'190'0,"0"0"-9"0,0 0-7 16,0 0-8-16,0 0-8 0,25-10-9 0,-25 10-6 15,0 0-10-15,0 0-7 0,0 0-6 0,0 0-5 16,4-6-6-16,-4 6-7 0,0 0-6 0,0 0-9 16,0 0-7-16,0 0-12 0,0 0-3 0,0 0-4 15,0 0-11-15,0 0-6 0,0 0-2 0,0 0-3 16,0 0-6-16,0 0-1 0,0 0-2 0,0 0 0 15,16 14 4-15,-14-9 3 0,4 1-4 0,0-1-1 16,3 2-1-16,-1 2 0 0,-2-3-1 0,1 1 1 16,3 3 0-16,0-1 3 0,1 1-3 0,-2-1-3 15,1 3 4-15,2-2-5 0,-3 1 3 0,-1-2-3 16,-1 1 0-16,4 1-1 0,-2 1-2 0,-2-2 0 16,4-1-2-16,-4 2 1 0,3 0 0 0,-4 0 0 15,4-1-4-15,-3-2 2 0,3 1 0 0,-6 0-2 16,5-3 2-16,-3 3-4 0,1-1 2 0,-1 2-4 0,1-2-2 15,-2-3 4-15,-1 0 3 0,1 2 1 16,0-1-3-16,-5-6-4 0,9 9-1 0,-5-4 3 16,-4-5-4-16,7 10 1 0,-2-4-2 0,-5-6-1 0,5 5 3 15,-5-5-1-15,5 8-2 0,-5-8-4 0,7 5 5 16,-7-5-3-16,0 0-2 0,5 8 4 0,-5-8-4 16,0 0 4-16,7 5-2 0,-7-5-2 0,0 0 0 15,4 7-1-15,-4-7-2 0,0 0 4 0,5 4-4 16,-5-4-4-16,0 0-17 0,0 0-16 0,0 0-18 15,0 0-23-15,0 0-35 0,0 0-41 0,0 0-43 16,0 0-44-16,0 0-250 0,0 0-527 0,0 0 233 16</inkml:trace>
        </inkml:traceGroup>
        <inkml:traceGroup>
          <inkml:annotationXML>
            <emma:emma xmlns:emma="http://www.w3.org/2003/04/emma" version="1.0">
              <emma:interpretation id="{717C5F3E-F468-447E-B1C2-CE4B2154A306}" emma:medium="tactile" emma:mode="ink">
                <msink:context xmlns:msink="http://schemas.microsoft.com/ink/2010/main" type="inkWord" rotatedBoundingBox="9340,6193 10303,6152 10325,6664 9362,6705"/>
              </emma:interpretation>
            </emma:emma>
          </inkml:annotationXML>
          <inkml:trace contextRef="#ctx0" brushRef="#br0" timeOffset="146567.6427">6783 4806 99 0,'0'0'142'15,"0"0"-14"-15,0 0-10 0,0 0-6 0,0 0-4 0,0 0-10 16,0 0-6-16,0 0-3 0,0 0-5 0,0 0-3 15,0 0-10-15,0 0-1 0,0 0-2 16,0 0-6-16,0 0 2 0,0 0-7 0,0 0-5 0,0 0-5 16,0 0-7-16,0 0 0 0,0 0-9 0,0 0 0 15,0 0-2-15,0 0-3 0,0 0-5 0,0 0 0 16,11-3 2-16,-11 3-3 0,11 0 3 0,-11 0-3 16,0 0-4-16,17 0 0 0,-17 0-4 0,12 0 1 15,-12 0 3-15,14-3 0 0,-6 6-1 0,-8-3-1 16,20 0-2-16,-5 0 2 0,-5 0-2 0,0 0 2 15,4 0 0-15,-1 0 0 0,3 3-4 0,-7-3 0 16,5 0-2-16,0 0 0 0,-3 2-2 0,3-4 2 16,0 5-2-16,-2-4 1 0,1 2-4 0,1-1 3 15,-14 0-2-15,19-1-1 0,-10 1 1 0,-9 0-2 16,17 0 3-16,-17 0-1 0,14 0 3 0,-14 0-3 16,17 0-2-16,-17 0 3 0,14 0-2 0,-14 0 1 0,10 0-1 15,-10 0 1-15,0 0-1 0,16-2 3 0,-16 2-2 16,12 0 0-16,-12 0-2 0,13 2 0 15,-13-2-1-15,11 0 0 0,-11 0 2 0,12 1 0 16,-12-1-3-16,13 0 3 0,-13 0-3 0,0 0 2 0,16-1-1 16,-16 1 3-16,9 0-1 0,-9 0-3 0,0 0-1 15,17-2 6-15,-17 2-3 0,7 0-1 0,-7 0-1 16,0 0 1-16,0 0 0 0,15 0-3 0,-15 0 4 16,9 2-2-16,-9-2 0 0,0 0 1 0,13 0 0 15,-13 0 0-15,9 0-3 0,-9 0 5 0,14 0-4 16,-14 0 5-16,12 0-4 0,-12 0-1 0,13 0 1 15,-13 0 0-15,15 1 3 0,-7 1-2 0,-8-2 0 16,14 0-1-16,-14 0 0 0,13 0 2 0,-13 0-3 16,13 1 0-16,-13-1 3 0,13 0 3 0,-13 0-6 15,12 0 2-15,-12 0-1 0,10 0 2 0,-10 0 0 16,0 0 0-16,16-4-2 0,-16 4 2 0,0 0-1 16,10 0-2-16,-10 0-2 0,0 0 3 0,14-2 1 15,-14 2 1-15,7-3-3 0,-7 3-1 0,0 0 0 16,13 0 3-16,-13 0 0 0,0 0 0 0,14 0-3 15,-14 0 1-15,7-6-1 0,-7 6 1 0,0 0 1 16,16 0-2-16,-16 0 0 0,0 0 3 0,13 0 0 16,-13 0 1-16,0 0-3 0,14 0 1 0,-14 0 3 0,0 0-5 15,12-3 2-15,-12 3 2 0,0 0-4 16,9-1 4-16,-9 1-2 0,0 0 0 0,10-5 0 16,-10 5 0-16,0 0 0 0,12-3 0 0,-12 3 3 0,0 0-4 15,10-3 2-15,-10 3-1 0,9-3 0 0,-9 3 0 16,8-5 0-16,-8 5 3 0,0 0-4 0,13-2 2 15,-13 2-1-15,10-4 0 0,-10 4-1 16,0 0 2-16,12-1-3 0,-12 1 1 0,7-4 3 0,-7 4 0 16,0 0-1-16,12-3-2 0,-12 3 1 0,0 0-1 15,0 0-2-15,10-2 6 0,-10 2-1 0,0 0 0 16,0 0 0-16,0 0-1 0,0 0-2 0,9-3 3 16,-9 3-1-16,0 0 3 0,0 0-2 0,0 0 1 15,0 0-2-15,0 0-1 0,0 0 0 0,0 0 0 16,0 0 0-16,0 0 3 0,0 0-4 0,0 0 2 15,0 0-3-15,0 0 1 0,0 0-1 0,0 0 2 16,0 0-1-16,0 0 2 0,0 0-2 0,0 0 1 16,0 0-2-16,0 0 2 0,0 0 2 0,-28 8 0 15,28-8-4-15,0 0 5 0,-14 5-3 0,14-5 0 0,-8 5 0 16,8-5 3-16,-12 3-3 0,12-3 0 16,-10 6 0-16,5-3-2 0,5-3 2 0,-12 6 2 15,6-3-2-15,6-3 0 0,-12 9 2 0,7-6-1 16,5-3-1-16,-17 6 2 0,12 0-1 0,-1 0 2 0,-2-4-4 15,-1 2 2-15,1 0-2 0,8-4-1 16,-14 9 7-16,5-5-4 0,4 2 1 0,-6 1 1 16,5-3 1-16,-4-2-4 0,3 6 7 0,-3-2-4 0,3-1 0 15,-3 1-2-15,4 0 0 0,-5 0 1 0,5 0 2 16,-2 0-2-16,2 2 0 0,-3-4 2 0,3 2 0 16,-3-3-1-16,2 3-1 0,1 0 2 0,-3 0 1 15,2 5-4-15,-2-4 2 0,3 0 0 0,0-1 0 16,-2 5-2-16,0-5 4 0,2 1-2 0,1 1-1 15,-2 1-1-15,2-2 1 0,-3 2 1 0,-1 1 2 16,4-2-1-16,-2-2-4 0,0 3 2 0,-3 0 2 16,3-3-1-16,2 3 0 0,-4-1 2 0,0 0-1 15,4-2-1-15,-7 1-1 0,7 0 3 0,-3-3 5 16,2 2-3-16,-3 0 2 0,1-4-2 0,8-2 0 16,-14 10 0-16,6-7-1 0,2 3-1 0,-2 1 3 15,0-2 1-15,8-5-2 0,-11 8 1 0,5-4 0 16,6-4 1-16,-11 7 0 0,11-7 0 0,-8 8-1 15,8-8 0-15,-10 5 3 0,3-3-1 0,7-2 1 0,-9 7 0 16,9-7 0-16,0 0-2 0,-9 4 3 0,9-4 0 16,-10 3 0-16,10-3 0 0,0 0-4 15,0 0 0-15,-12 3 2 0,12-3-1 0,0 0 0 0,-6 6-3 16,6-6-1-16,0 0 5 0,-8 4-1 0,8-4 0 16,0 0 0-16,-8 6 1 0,8-6-3 0,0 0 0 15,-10 2-3-15,10-2 1 0,0 0 3 16,0 0-4-16,-8 3 1 0,8-3 0 0,0 0-1 0,0 0-2 15,0 0 1-15,-10 3-1 0,10-3-1 0,0 0 3 16,0 0 0-16,0 0-3 0,0 0 5 0,0 0 0 16,0 0 0-16,0 0 1 0,0 0-1 0,0 0-2 15,0 0 3-15,0 0-1 0,0 0-1 0,0 0 0 16,0 0 1-16,0 0 0 0,0 0 0 0,0 0-3 16,0 0 2-16,0 0-2 0,0 0 1 0,0 0-2 15,32 0-1-15,-32 0-1 0,14-3 2 0,-14 3 0 16,12 0 2-16,-12 0-3 0,14-2 2 0,-14 2-3 15,14-1 5-15,-14 1-6 0,17 0 1 0,-10-1 0 16,-7 1 2-16,16-2 2 0,-16 2-5 0,16 1 0 0,-4-2 2 16,-12 1-2-16,16-3 2 0,-8 3 0 15,2-2 1-15,-10 2-2 0,17-1-1 0,-6 1 0 16,-11 0 1-16,16 0-1 0,-16 0 1 0,17 0 1 0,-9 1 1 16,1 1-4-16,-9-2 1 0,14 0 0 0,-14 0 2 15,10 0-1-15,-10 0 0 0,13 4-3 0,-13-4 3 16,11 2 0-16,-11-2-2 0,7 1 1 15,-7-1-1-15,0 0-1 0,12 6 2 0,-12-6 5 0,6 2-6 16,-6-2 1-16,11 4 6 0,-11-4-4 0,6 5 0 16,-6-5-2-16,11 3 2 0,-11-3-1 0,11 3 1 15,-4-1 0-15,-7-2 1 0,13 2 0 0,-13-2-1 16,19-1-1-16,-10 1 4 0,1 0 4 0,2 0-6 16,2-1-1-16,-2-1 4 0,1 2-4 0,-2-3 3 15,4 1 0-15,-1-1 1 0,-3 2 0 0,1-1-1 16,-2 1 1-16,-10 1 0 0,21-4 0 0,-11 2 1 15,-1-1 3-15,-1 1-5 0,-8 2 4 0,17-2 0 16,-11 0 0-16,-6 2-2 0,13-6 0 0,-13 6 2 16,12-3 0-16,-12 3-2 0,8-3 0 0,-8 3 0 15,0 0-2-15,9-3 0 0,-9 3 2 0,0 0-2 16,0 0-3-16,0 0 4 0,0 0-2 0,0 0-4 16,0 0 2-16,11-2 1 0,-11 2-3 0,0 0 3 15,0 0-1-15,0 0 0 0,0 0 0 0,0 0 0 0,0 0-8 16,0 0-8-16,0 0-20 0,0 0-30 0,0 0-25 15,0 0-38-15,0 0-45 0,0 0-63 16,0 0-181-16,0 0-450 0,0 0 200 0</inkml:trace>
        </inkml:traceGroup>
        <inkml:traceGroup>
          <inkml:annotationXML>
            <emma:emma xmlns:emma="http://www.w3.org/2003/04/emma" version="1.0">
              <emma:interpretation id="{D343BDBD-96E3-4E18-936E-8026CD370DA8}" emma:medium="tactile" emma:mode="ink">
                <msink:context xmlns:msink="http://schemas.microsoft.com/ink/2010/main" type="inkWord" rotatedBoundingBox="10725,5669 13128,5566 13171,6561 10768,6664"/>
              </emma:interpretation>
            </emma:emma>
          </inkml:annotationXML>
          <inkml:trace contextRef="#ctx0" brushRef="#br0" timeOffset="147247.0002">8195 4908 172 0,'0'0'173'0,"0"0"-14"15,0 0-14-15,0 0-12 0,0 0-5 16,0 0-12-16,0 0-3 0,0 0-7 0,0 0 0 16,0 0-10-16,0 0-4 0,0 0-2 0,0 0-6 0,0 0-3 15,0 0-5-15,0 0-4 0,0 0-3 0,0 0-7 16,0 0-1-16,0 0-3 0,0 0-6 0,0 0 2 16,48 3-7-16,-37-2-4 0,3 2 0 0,2-3-4 15,-2 0-1-15,3 2-1 0,0-2-4 0,1 2-3 16,4-2 0-16,0 2 0 0,-6 0-2 0,5-1-3 15,-4-1-1-15,0 0-2 0,2 3 1 0,-2-3-1 16,0 0-5-16,-1 0 3 0,1 2-3 0,0-4 0 16,-3 2 0-16,3 0-2 0,0 0-2 0,-3 0 1 15,0 2-2-15,-1-2 2 0,-1-2-1 0,2 4-1 0,-2-1-2 16,0-1 2-16,-3 3-2 0,-9-3 3 16,20-3-3-16,-20 3 5 0,14 0-4 0,-5 3 3 0,-9-3 0 15,10-4 2-15,-10 4-1 0,12-2-1 16,-12 2-2-16,0 0 0 0,14 0 0 0,-14 0 0 0,0 0-2 15,0 0-1-15,12-3 1 0,-12 3 0 0,0 0-4 16,0 0-1-16,0 0 0 0,0 0-6 16,0 0-4-16,0 0-7 0,0 0-5 0,0 0-15 0,0 0-19 15,0 0-22-15,0 0-25 0,0 0-25 0,0 0-38 16,-31 12-34-16,19-12-219 0,-2 0-448 16,2 0 198-16</inkml:trace>
          <inkml:trace contextRef="#ctx0" brushRef="#br0" timeOffset="147637.5819">8301 5084 84 0,'0'0'172'0,"11"6"-8"15,-11-6-10-15,12 3-9 0,-2-2-10 0,-10-1-11 16,17-1-5-16,-3 2 1 0,0-1-12 0,3 2-6 16,0-1-3-16,6 1-2 0,-1-1-2 0,1 1-6 0,2 1-2 15,1-1-6-15,-4-1-1 0,4-1-8 0,-2 2-4 16,2 2-3-16,-2-3-1 0,-4 1-5 0,3 2-4 15,-6-4-1-15,0 2-3 0,-1-1-3 0,-1 1-5 16,-1-2-1-16,-1 0-2 0,-2 0-5 0,-2 0-2 16,-9 0-5-16,20 2-2 0,-15 0-4 0,-5-2-2 15,17 0-3-15,-17 0 2 0,11 0-8 0,-11 0-14 16,6 4-19-16,-6-4-27 0,9 3-31 0,-9-3-39 16,0 0-50-16,0 0-246 0,0 0-448 0,0 0 198 15</inkml:trace>
          <inkml:trace contextRef="#ctx0" brushRef="#br0" timeOffset="153575.0344">10529 4293 154 0,'0'0'147'0,"0"0"-12"0,0 0-11 15,0 0-6-15,0 0-8 0,0 0-9 0,0 0-5 16,0 0-9-16,0 0-6 0,0 0-3 0,0 0-11 16,0 0 0-16,0 0-1 0,-6-21-7 0,6 21-7 15,0 0-6-15,0 0 0 0,0 0-12 0,0 0-2 16,0 0-4-16,-10-10 3 0,10 10-11 0,0 0 1 0,0 0-4 16,0 0 0-16,-12 0 0 0,12 0-4 15,0 0 6-15,-13-2-8 0,13 2-3 0,0 0 12 16,-13 0-8-16,13 0 1 0,-10-1 5 0,10 1-13 15,0 0 6-15,-14-2-2 0,14 2-2 0,0 0 4 16,-12 0-1-16,12 0 2 0,-10-3-3 0,10 3 1 0,0 0 3 16,-14-1-4-16,14 1 0 0,0 0-1 15,-12-1 4-15,12 1-3 0,0 0-4 0,-10-2 6 0,10 2-8 16,0 0 6-16,-12-1-2 0,12 1-2 0,-12 0 2 16,12 0-3-16,0 0-1 0,0 0 3 0,-16-2 1 15,16 2-2-15,-12-1 1 0,12 1 4 0,-13-2-4 16,13 2-2-16,-13-1-4 0,13 1 1 0,-17 0 4 15,17 0 0-15,-15-2-2 0,15 2 0 0,-18-3 0 16,10 3 0-16,8 0 2 0,-14-3-1 0,14 3 5 16,-12 0-4-16,12 0 0 0,0 0 0 0,-18 0-2 15,18 0 3-15,0 0-1 0,-12 0 3 0,12 0-1 16,0 0-2-16,-11 0-2 0,11 0 3 0,0 0 0 16,0 0-1-16,-14-2-1 0,14 2 0 0,0 0 1 15,-15 0-2-15,15 0 1 0,-12-2 0 0,12 2-3 16,-15 0-1-16,15 0 7 0,-16 0 0 0,16 0-2 15,-13 0-4-15,13 0 2 0,-16 0-3 0,16 0 3 16,-14-1 2-16,14 1-2 0,-19 0 2 0,19 0-2 16,-15-2 6-16,15 2-2 0,-14 0 0 0,14 0-1 15,-11 2 1-15,11-2 0 0,-13 1-4 0,13-1 0 16,0 0 5-16,-16 1-2 0,16-1-2 0,-13-2-3 16,13 2 2-16,0 0 2 0,-15 0-2 0,15 0 1 15,-13-2 2-15,13 2-4 0,0 0 3 0,-17 0 1 0,17 0-4 16,0 0 1-16,-17 0 3 0,17 0 2 15,-9 0-4-15,9 0 1 0,0 0 4 0,-17 0-5 16,17 0 5-16,0 0-3 0,-14 0 0 0,14 0-2 16,-10 2 0-16,10-2-1 0,-12 2-2 0,12-2 4 0,0 0-2 15,-14 0-1-15,14 0 2 0,0 0 0 16,-14 0 1-16,14 0-2 0,-12 3-3 0,12-3 2 16,-13 0 4-16,13 0-2 0,-14 0-4 0,14 0 7 15,-12 3-5-15,12-3 2 0,-14 0 2 0,14 0-3 0,-14 0-1 16,14 0 3-16,-13-2-2 0,13 2 3 0,-15-1-2 15,15 1-1-15,-13 0 2 0,13 0-2 16,-17 0 1-16,17 0 1 0,-14-2-2 0,14 2-2 0,-14 2 1 16,14-2-1-16,-8 0 2 0,8 0-2 0,0 0 2 15,-16 0-3-15,16 0 1 0,0 0 1 0,-13-2 1 16,13 2-8-16,0 0 6 0,-11 2-2 0,11-2 2 16,0 0 1-16,-14 0 1 0,14 0-1 0,-15 1 2 15,15-1-5-15,-10-3 6 0,10 3-2 0,-14 2 2 16,14-2-4-16,-14 1-1 0,14-1 0 0,-15 0 3 15,15 0-1-15,-19-1 4 0,19 1-5 0,-19 0 3 16,12-2-2-16,7 2 0 0,-17 0-5 0,17 0 6 16,-16 2 0-16,5-2 0 0,11 0-1 0,-11 0-1 15,11 0 1-15,-14-2-2 0,14 2-1 0,-12 2 2 16,12-2-1-16,-13 0-1 0,13 0 1 0,0 0-3 16,-16 1 2-16,16-1 5 0,-10 0 0 0,10 0-4 15,-14 2 2-15,14-2 1 0,-14 0-3 0,14 0 4 16,-17 0-5-16,17 0-1 0,-19-2 0 0,10 2 3 15,9 0-1-15,-20-1 2 0,11 1-1 0,9 0-1 0,-22-3 3 16,12 2-3-16,1 1 1 0,9 0 1 0,-17-1-2 16,17 1 0-16,-17 1 0 0,17-1-1 15,-11 0-4-15,11 0 8 0,0 0-3 0,-12-1 3 16,12 1-5-16,0 0 3 0,0 0-3 0,-13 1 4 0,13-1 1 16,0 0-2-16,0 0-1 0,0 0-1 15,0 0 2-15,0 0 0 0,0 0-4 0,-9 1 5 0,9-1 0 16,0 0 1-16,0 0-4 0,0 0-3 15,0 0 3-15,0 0 1 0,0 0-1 0,0 0 2 0,0 0-3 16,0 0-1-16,0 0 0 0,0 0 4 0,0 0-2 16,0 0 2-16,0 0-5 0,0 0 4 0,0 0 0 15,0 0 0-15,0 0-5 0,0 0 5 0,0 0-5 16,0 0 4-16,0 0-2 0,0 0 3 0,0 0 3 16,0 0-3-16,0 0-1 0,0 0 3 0,0 0-4 15,0 0 3-15,0 0 1 0,0 0-1 0,0 0 3 16,0 0-2-16,0 0 0 0,0 0 1 0,0 0 1 15,0 0 0-15,0 0 1 0,17 14-1 0,-17-14-1 16,9 3 0-16,-9-3 2 0,8 3 2 0,-8-3-2 16,0 0 3-16,14 2 3 0,-14-2-2 0,11 3-5 15,-11-3-1-15,12 2 2 0,-12-2 0 0,13 3 0 16,-13-3-2-16,9 4 1 0,-9-4 0 0,14 2-1 16,-14-2 0-16,11 3-5 0,-11-3 7 0,11 3-2 15,-11-3-6-15,9 4 8 0,-4-1 1 0,-5-3-6 0,9 4 3 16,-9-4-5-16,11 4 3 0,-11-4 0 0,9 4 2 15,-9-4-3-15,14 5 3 0,-9-1-1 16,4-2 2-16,-9-2 0 0,16 6-2 0,-10-3 0 16,2 0 3-16,1 1-5 0,-1-1 3 0,1-1-5 0,2 1 3 15,0 0 0-15,-2 1 0 0,1 1-2 0,2-1 1 16,-6 0 3-16,4-2-1 0,-1 0-3 16,2 2 1-16,-2 0 1 0,-1-2 0 0,1 3-1 15,-2-1 3-15,2 0-2 0,-1 0 0 0,-1 1-6 16,3-1 5-16,-4 0-1 0,0 1 3 0,0 0-3 0,4 0 0 15,-3-1 2-15,1 0 0 0,1 0 0 16,-2 2 0-16,2-1 1 0,2-1 1 0,-5-2-4 0,6 2-1 16,-2 2 5-16,2-1-3 0,-1 0 3 0,2 0-3 15,-1 0 1-15,-4-1 1 0,1 0-2 0,2 0 0 16,0 2 0-16,-5-4 1 0,6 1 0 0,-5-1 2 16,3 2 2-16,-3-1-7 0,-7-3 4 0,17 5-2 15,-10-3-3-15,0 0 4 0,1 2-1 0,-8-4 1 16,12 5 0-16,-6-3 0 0,-6-2-4 0,12 4 3 15,-12-4 0-15,10 8 1 0,-3-5-1 0,0-2 0 16,-7-1-1-16,12 6 1 0,-7-3 0 0,-5-3-2 16,14 6 3-16,-6-2 0 0,-8-4 1 0,14 6 0 15,-6-5-4-15,-2 3 4 0,2-2-1 0,1 2 0 16,-9-4-4-16,14 5 5 0,-5-1-3 0,-1-2 3 16,-1 2 1-16,0-2-2 0,-7-2-2 0,17 7-3 15,-14-5 5-15,8 2-2 0,-11-4 5 0,13 4-4 16,-6-1 4-16,0-1-3 0,-7-2-3 0,12 6 2 15,-3-4 1-15,-9-2-2 0,14 5 0 0,-6-2 0 0,-8-3 3 16,14 3-3-16,-14-3 1 0,9 3 1 16,-1-1 1-16,-8-2 4 0,9 2-7 0,-9-2 2 15,10 1-3-15,-10-1 5 0,10 4-1 0,-10-4-2 16,11 3 2-16,-11-3 2 0,8 1 1 0,-8-1-3 0,10 5-2 16,-10-5 1-16,7 1 0 0,-7-1 0 0,0 0-2 15,0 0 1-15,11 2 2 0,-11-2 0 0,0 0-2 16,11 0 5-16,-11 0-3 0,0 0 0 15,0 0 1-15,0 0 3 0,0 0-3 0,0 0 2 0,0 0 0 16,0 0 1-16,11 3 0 0,-11-3 5 0,0 0-3 16,0 0 3-16,0 0 0 0,0 0-3 0,0 0 2 15,0 0 4-15,0 0-2 0,0 0 1 16,0 0-2-16,0 0 1 0,0 0-1 0,0 0-3 0,0 0 1 16,0 0 2-16,0 0-2 0,0 0-1 0,0 0 3 15,0 0-2-15,0 0-1 0,0 0 1 0,0 0 0 16,0 0-1-16,0 0-1 0,0 0 7 0,0 0-7 15,0 0-4-15,0 0 1 0,0 0 0 0,0 0-1 16,0 0 4-16,0 0-4 0,0 0 1 0,0 0-2 16,0 0 3-16,0 0-5 0,0 0 1 0,0 0 1 15,0 0 8-15,0 0-10 0,0 0 0 0,0 0-1 16,0 0 0-16,0 0 2 0,0 0 4 0,0 0-4 16,-39-5-1-16,39 5-1 0,0 0-2 0,0 0 1 15,0 0 4-15,-14 2-3 0,14-2 4 0,0 0-6 16,-9 0 1-16,9 0 1 0,0 0-2 0,-9 5 1 15,9-5 1-15,-8 4 8 0,8-4-8 0,-10 3 2 16,10-3-2-16,-14 4 1 0,14-4 3 0,-12 3-3 16,7 1 4-16,5-4-4 0,-11 3-1 0,11-3-1 0,-10 5 1 15,10-5 1-15,-7 5-2 0,7-5 1 16,-12 4 1-16,12-4 2 0,-9 6-4 0,9-6-3 16,-10 4 3-16,10-4-2 0,-7 4 4 0,7-4 2 15,-13 5-4-15,13-5 1 0,0 0 2 0,-11 4-2 0,8 0 4 16,3-4-3-16,-11 5-1 0,11-5 5 0,-9 4-1 15,9-4-3-15,-13 6 1 0,13-6-2 16,-9 5 2-16,3-2-2 0,6-3 3 0,-11 5-2 16,11-5 1-16,-9 5-2 0,1 0 0 0,8-5 2 0,-9 4-2 15,9-4 3-15,-13 7 0 0,8-2-1 0,5-5-2 16,-12 3 2-16,7 3-1 0,5-6 1 0,-12 2-2 16,12-2 3-16,-11 6-2 0,11-6-2 0,-9 4 2 15,1-1-2-15,8-3 1 0,-9 3 3 0,9-3-4 16,-8 8 5-16,8-8-3 0,-11 4 1 0,11-4 0 15,-11 4-2-15,5 0 2 0,6-4 1 0,-10 6-2 16,3-3 1-16,7-3 2 0,-10 4-3 0,10-4-1 16,-12 4 1-16,12-4 1 0,-9 6-1 0,9-6 0 15,-10 4 1-15,10-4-4 0,-12 6 3 0,12-6-1 16,-12 4 4-16,12-4-4 0,-10 4 0 0,4-1 3 16,6-3-5-16,-11 5 1 0,11-5 3 0,-11 6 0 15,11-6-2-15,-12 5 1 0,12-5 0 0,-10 5 3 16,10-5-3-16,-12 6 2 0,10-4-2 0,2-2-2 15,-9 8 3-15,9-8 0 0,-7 5 1 0,7-5-1 0,-13 5 0 16,13-5-1-16,-6 6 0 0,6-6 1 0,-8 6-1 16,8-6-3-16,-9 4 6 0,9-4-1 15,-10 6-4-15,10-6 4 0,-12 6-1 0,7-1-2 16,5-5 0-16,-12 7 0 0,12-7 0 0,-9 3 3 0,9-3 0 16,-8 6 1-16,8-6-1 0,-11 6-2 0,6-1 3 15,5-5-3-15,-8 4 3 0,8-4-4 0,-12 6-1 16,12-6 4-16,-9 6 0 0,4-1-3 0,5-5 1 15,-9 7 3-15,9-7-2 0,-8 7-1 0,8-7-1 16,-6 5 3-16,6-5-4 0,-8 6 12 0,8-6-11 16,-6 3 2-16,6-3-3 0,-11 7 0 0,6-1 4 15,5-6-4-15,-6 5 3 0,6-5-1 0,-6 4-1 16,6-4-1-16,-6 6 2 0,6-6-1 0,0 0 3 16,-10 6-4-16,10-6 4 0,0 0-1 0,-7 7 1 15,7-7-1-15,0 0-1 0,0 0 4 16,-7 7-6-16,7-7 5 0,0 0-3 0,-6 6 0 0,6-6-1 15,-4 6 0-15,4-6 2 0,0 0-3 0,0 0 13 16,-7 7-8-16,7-7-4 0,0 0-4 0,-8 2 7 16,8-2-1-16,0 0 9 0,0 0-11 0,-6 5 0 15,6-5-2-15,0 0 1 0,0 0 2 0,-8 5 0 16,8-5 2-16,0 0 6 0,-7 6 0 0,7-6-8 16,0 0 1-16,0 0-3 0,-7 4 10 0,7-4-8 15,0 0 1-15,0 0-7 0,-7 5 9 0,7-5-3 0,0 0-1 16,0 0 2-16,0 0 2 0,0 0-2 15,0 0 1-15,-5 6 0 0,5-6-3 0,0 0 4 0,0 0-1 16,0 0 0-16,0 0 4 0,0 0 0 16,0 0-3-16,0 0 1 0,0 0 6 0,0 0-2 0,0 0 2 15,0 0-4-15,0 0 4 0,0 0-2 0,0 0-1 16,0 0 3-16,0 0 1 0,0 0-6 16,0 0 2-16,0 0-1 0,0 0 3 0,0 0-3 15,0 0 0-15,0 0-2 0,0 0 0 0,0 0 1 0,0 0-4 16,0 0 4-16,0 0-5 0,0 0 3 0,0 0-2 15,0 0 1-15,0 0 9 0,0 0-14 0,0 0 7 16,0 0-2-16,0 0-3 0,0 0 4 16,0 0-2-16,0 0 1 0,0 0 7 0,19 4-6 0,-19-4-9 15,0 0 2-15,0 0 3 0,9 2 1 0,-9-2-1 16,0 0 2-16,11 2-4 0,-11-2 4 0,0 0-1 16,0 0 2-16,9 2 3 0,-9-2-4 0,0 0 0 15,0 0 0-15,0 0 7 0,0 0-8 0,11 0 1 16,-11 0-5-16,0 0 5 0,0 0-1 0,0 0 4 15,0 0-2-15,0 0 0 0,0 0-2 0,0 0 4 16,8 4-2-16,-8-4 9 0,0 0-3 0,0 0-8 16,0 0 15-16,0 0-6 0,0 0-2 0,0 0 2 15,0 0-2-15,0 0-3 0,0 0-1 0,0 0 4 16,0 0 0-16,0 0-4 0,0 0 6 0,0 0-7 16,0 0 6-16,0 0-2 0,0 0 1 0,0 0-5 15,0 0 3-15,0 0-1 0,0 0-4 0,0 0 2 16,0 0-1-16,0 0 4 0,0 0-3 0,0 0 3 15,0 0-1-15,0 0-1 0,0 0-2 0,0 0 6 0,0 0-4 16,0 0-3-16,0 0 5 0,0 0-4 16,0 0 6-16,0 0-12 0,0 0 10 0,0 0 1 15,0 0-13-15,0 0 13 0,12-8-2 0,-12 8 2 16,0 0-2-16,0 0-1 0,0 0 1 0,0 0-1 0,0 0 4 16,0 0-4-16,0 0-1 0,0 0 0 0,0 0-2 15,0 0-4-15,0 0 5 0,0 0 2 0,0 0-5 16,0 0-4-16,0 0-14 0,0 0-15 15,0 0-23-15,0 0-23 0,0 0-38 0,0 0-39 0,0 0-70 16,0 0-69-16,0 0-176 0,0 0-513 0,0 0 228 16</inkml:trace>
          <inkml:trace contextRef="#ctx0" brushRef="#br0" timeOffset="154907.6495">9443 5183 27 0,'-14'0'120'15,"14"0"-3"-15,0 0-7 0,-7 4-5 0,7-4-8 16,0 0-12-16,0 0 2 0,0 0-7 0,0 0-2 15,-15-3-8-15,15 3-2 0,0 0-6 0,0 0 0 16,0 0 4-16,0 0-6 0,0 0 3 0,0 0 1 16,0 0-5-16,0 0 1 0,0 0-3 0,0 0 0 15,0 0 0-15,0 0-4 0,0 0-3 0,0 0 6 16,0 0-6-16,0 0 2 0,0 0 3 0,0 0-4 16,0 0 2-16,0 0-5 0,0 0 3 0,0 0-1 0,0 0-5 15,0 0-7-15,0 0-1 0,0 0-4 16,0 0-5-16,0 0-3 0,0 0-2 0,0 0-1 15,0 0-2-15,0 0-3 0,36-7 2 0,-36 7-5 0,12-5 0 16,-12 5-3-16,13 0-8 0,-4-1 7 0,-9 1-3 16,0 0 2-16,17 0-5 0,-17 0 2 0,11 0 1 15,-11 0 1-15,15 0-1 0,-15 0-3 0,10-1 1 16,-10 1-1-16,12-2 0 0,-12 2 0 0,11 0-3 16,-11 0 2-16,16-2-1 0,-16 2 0 0,11 0-2 15,-11 0 1-15,15 0 2 0,-15 0-3 16,11 0 2-16,-11 0-2 0,14 0 3 0,-14 0-3 0,17 0 0 15,-9-2 0-15,-8 2 1 0,18 0 1 0,-10-1 1 16,-8 1 0-16,17-1-6 0,-8 0 3 0,-9 1 3 16,16 0-4-16,-16 0 1 0,16 0 0 0,-16 0-1 15,14-1 1-15,-14 1 3 0,14-3-4 0,-14 3 0 16,14 0-1-16,-14 0 2 0,17 3 0 0,-17-3-1 16,14 0 2-16,-14 0 2 0,15-3-2 0,-15 3 0 15,14-1 1-15,-14 1-2 0,14 0-1 0,-6-3 5 16,-8 3-6-16,14 0 5 0,-14 0 0 0,14-2 0 0,-14 2-5 15,14 0 4-15,-14 0-2 0,15-1 2 0,-15 1-3 16,14 1 3-16,-14-1-3 0,10-1 1 16,-10 1-1-16,17 0 2 0,-17 0-4 0,17 0 6 15,-8 0-6-15,-9 0 5 0,17-3-3 0,-8 3-1 0,-9 0 1 16,16 0 4-16,-16 0-3 0,17 0-2 16,-6-2 5-16,-11 2 1 0,16 0 0 0,-4 2-2 15,-2-2 0-15,-10 0-2 0,20 0 1 0,-11-2-2 16,-9 2 1-16,20 0 2 0,-12 2-2 0,-8-2 1 15,19-2 0-15,-9 4 4 0,-10-2-7 0,19-2 1 16,-11 2 1-16,-8 0 0 0,20-2 0 0,-8 4 1 16,-4 0 0-16,-8-2 0 0,19 0 0 0,-11 0 2 0,-8 0-4 15,15 0 3-15,-15 0 2 0,14 0 1 16,-14 0 1-16,16 0-1 0,-16 0-3 0,12 0 5 0,-12 0-6 16,16 0 2-16,-8 3 1 0,-8-3-2 15,12 0-1-15,-12 0 4 0,11 1-5 0,-11-1 2 0,11 2 0 16,-11-2 3-16,11 0 1 0,-11 0-3 0,12 0-2 15,-12 0 3-15,10 0 0 0,-10 0 1 0,13 4-3 16,-13-4 4-16,11 0-3 0,-11 0 3 0,9 3-1 16,-9-3 2-16,0 0-5 0,15 0 5 0,-15 0-3 15,9 1 5-15,-9-1 4 0,0 0 1 0,12 1 1 16,-12-1 2-16,0 0 0 0,0 0-1 0,11 0 2 16,-11 0-1-16,0 0 2 0,0 0-2 0,15 0-2 15,-15 0 1-15,0 0-2 0,14 0-1 0,-14 0-3 16,0 0 2-16,14-2-2 0,-14 2 3 0,10 1-4 15,-10-1 6-15,13-1-7 0,-13 1 2 0,12-3-3 16,-12 3 2-16,0 0-1 0,14 3 3 0,-14-3-1 16,0 0 1-16,6 1 0 0,-6-1 5 0,0 0-2 15,12 1 6-15,-12-1-3 0,0 0 2 0,0 0-3 16,0 0 2-16,0 0-1 0,0 0 1 0,10 1-1 16,-10-1 11-16,0 0-12 0,0 0-2 0,0 0 3 15,0 0-3-15,0 0-1 0,0 0 3 0,0 0-1 16,0 0 2-16,0 0-2 0,0 0 2 0,0 0-3 15,0 0-1-15,0 0 1 0,0 0-1 0,0 0 13 16,0 0-19-16,0 0 4 0,0 0 2 0,0 0 5 0,0 0-10 16,0 0-8-16,0 0 6 0,0 0-2 15,0 0 2-15,0 0-4 0,0 0 2 0,0 0-8 16,0 0-8-16,0 0-10 0,0 0-6 0,0 0-20 0,0 0-27 16,0 0-25-16,0 0-21 0,0 0-20 0,-36 1-22 15,27 1-22-15,9-2-43 0,-19 0-216 0,10 0-481 16,9 0 212-16</inkml:trace>
        </inkml:traceGroup>
        <inkml:traceGroup>
          <inkml:annotationXML>
            <emma:emma xmlns:emma="http://www.w3.org/2003/04/emma" version="1.0">
              <emma:interpretation id="{3833F046-DA47-45C5-938F-3D81CCEA9AC1}" emma:medium="tactile" emma:mode="ink">
                <msink:context xmlns:msink="http://schemas.microsoft.com/ink/2010/main" type="inkWord" rotatedBoundingBox="13713,5864 16079,5762 16113,6547 13746,6648"/>
              </emma:interpretation>
            </emma:emma>
          </inkml:annotationXML>
          <inkml:trace contextRef="#ctx0" brushRef="#br0" timeOffset="161877.8707">11156 4490 19 0,'0'0'202'0,"5"-6"-14"0,-5 6-11 16,0 0-5-16,0 0-9 0,9-6-11 0,-9 6-9 16,0 0-13-16,0 0-5 0,8-4-11 0,-8 4-7 15,0 0-5-15,0 0-11 0,7-5-8 0,-7 5-4 16,0 0-7-16,10-3-8 0,-10 3-5 0,0 0-4 16,0 0-4-16,0 0 1 0,21 4-3 0,-14 0-3 15,-7-4-4-15,10 6 3 0,-3-4 3 16,0 2-4-16,4 3-1 0,0-1-6 0,2 0-5 0,2 1 0 15,-5 1 2-15,5-1-3 0,1 0-1 0,-3 2-1 16,2-3-4-16,5 4 1 0,-1 1-2 0,-3-5 0 16,4 4 0-16,-6-2-1 0,7 2-3 0,-7-2-1 15,3 0-1-15,-4-3 4 0,1 3-3 0,3 1 0 16,-2-2-1-16,0 0 1 0,1 1-1 0,-3-2-1 16,2 0-2-16,-3-3 2 0,0 4-1 0,1-1 7 15,-4-4-7-15,0 2 1 0,4 0 4 0,-5-2-7 16,-1 3 1-16,3-3-3 0,-3 2 2 0,-7-4-1 0,12 3-2 15,-12-3-3-15,10 3-2 0,-10-3 3 16,9 3-5-16,-9-3 0 0,5 2-1 0,-5-2 1 0,0 0-7 16,0 0-11-16,0 0-14 0,0 0-10 0,0 0-22 15,0 0-15-15,0 0-20 0,0 0-34 0,0 0-26 16,0 0-22-16,0 0-68 0,0 0-172 0,4-17-452 16,-4 17 200-16</inkml:trace>
          <inkml:trace contextRef="#ctx0" brushRef="#br0" timeOffset="162385.8081">11891 4470 118 0,'0'0'148'0,"10"-2"-9"15,-10 2-12-15,0 0-16 0,0 0-6 0,0 0-9 16,0 0-6-16,0 0-3 0,0 0-10 0,0 0-1 16,0 0-6-16,0 0-5 0,-4 21 5 0,4-21-5 15,-6 14 2-15,6-14-3 0,-6 13-2 0,4-4-4 16,-3-2 3-16,-1 4-4 0,1-1 0 0,0 1 1 16,-1 1-4-16,1 1-1 0,-3-1 3 0,3 2-5 15,-4-1 0-15,1-1-1 0,-3 0 0 0,1 6 0 16,2-6-3-16,-2 0 4 0,1 3-6 0,-3-3-3 15,-1 5 0-15,2-6-4 0,2 1 1 0,-3 0-2 16,-2 3 1-16,5-6-4 0,-7 7 0 0,5-3-3 0,1-3-5 16,-2 2 3-16,0 0-1 0,5-3-6 15,-5 3 0-15,0-2 0 0,3 1-3 0,-1-4-1 16,2 3-2-16,-2 1-1 0,2 1 0 0,-1-5 1 16,1 1 0-16,3 0-6 0,-1-2 2 0,1-2-3 0,-1 4 0 15,1-1 0-15,5-7-4 0,-9 9 10 0,7-2-8 16,2-7-2-16,-8 9 4 0,8-9-4 0,-7 5 3 15,7-5-4-15,-5 6 1 0,5-6-1 16,-4 7-1-16,4-7 2 0,0 0-2 0,-5 9 2 0,5-9 1 16,0 0-2-16,-8 5 3 0,8-5-4 0,0 0-5 15,0 0-9-15,-6 5-6 0,6-5-12 0,0 0-17 16,0 0-31-16,0 0-34 0,0 0-29 0,0 0-43 16,0 0-255-16,0 0-473 0,0 0 211 0</inkml:trace>
          <inkml:trace contextRef="#ctx0" brushRef="#br0" timeOffset="162915.7087">11974 4935 230 0,'0'0'231'0,"0"0"-19"0,0 0-21 0,0 0-13 15,0 0-21-15,0 0-16 0,8 3-14 0,-8-3-9 16,0 0-13-16,0 0 1 0,0 0-7 0,0 0-4 16,-6 16-4-16,6-16-4 0,0 0-8 0,-4 11-1 15,4-11-2-15,-1 13-7 0,1-13 0 0,-6 9-4 16,6-9-3-16,-1 12 0 0,1-12-1 0,0 12-2 16,0-12 1-16,0 15-4 0,0-15 3 0,0 15-5 15,1-8 5-15,-1-7-4 0,2 13 3 0,2-6 8 16,-4-7-14-16,3 10 2 0,0-4 1 0,-3-6-4 0,4 15-3 15,1-12 2-15,-5-3-4 0,3 8-1 16,-3-8-6-16,5 6-3 0,-5-6 0 0,6 10 12 0,-6-10-15 16,4 6-5-16,-4-6-5 0,0 0-2 0,5 7 0 15,-5-7 1-15,0 0-2 0,6 8-1 0,-6-8-7 16,0 0 5-16,0 0-6 0,0 0-3 16,0 0-16-16,7 3-7 0,-7-3-20 0,0 0-21 0,0 0-39 15,0 0-43-15,0 0-48 0,0 0-35 0,0 0-72 16,2-22-218-16,-2 22-553 0,-2-19 245 0</inkml:trace>
          <inkml:trace contextRef="#ctx0" brushRef="#br0" timeOffset="163276.1409">12097 4757 61 0,'0'0'226'0,"0"0"-7"0,-6-10-14 15,6 10-5-15,0 0-11 0,0 0-4 0,0 0-9 16,0 0-4-16,0 0-13 0,0 0-2 0,0 0-8 15,0 0-12-15,0 0-5 0,0 0-11 0,0 0-6 16,0 0-13-16,0 0-9 0,0 0-5 0,0 0-10 16,0 0 2-16,2-13-19 0,-2 13-6 0,0 0-11 0,0 0-5 15,0 0-3-15,0 0 4 0,0 0-26 16,0 0-21-16,0 0-24 0,0 0-33 0,0 0-33 16,0 0-53-16,0 0-48 0,0 0-267 0,13 26-503 0,-13-26 223 15</inkml:trace>
          <inkml:trace contextRef="#ctx0" brushRef="#br0" timeOffset="163934.2">12434 4936 188 0,'1'8'217'0,"-1"-8"-8"0,0 0-12 0,0 0-9 15,0 0-15-15,0 0-8 0,0 0-8 0,0 0-9 16,0 0-3-16,0 0-15 0,0 0-6 0,0 0-6 16,0 0-7-16,0 0-2 0,7 5-4 0,-7-5-7 15,0 0-4-15,0 0-5 0,0 0-1 0,0 0-1 16,0 0-4-16,0 0-5 0,0 0 0 0,0 0-8 15,0 0-1-15,0 0-2 0,0 0-3 0,0 0-2 16,0 0-3-16,0 0 13 0,0 0-14 0,0 0-11 16,0 0-6-16,0 0-4 0,0 0 1 0,0 0-2 15,0 0-6-15,0 0 3 0,0 0-2 0,0 0 16 16,0 0-24-16,0 0 6 0,0 0 16 0,0 0-23 16,0 0 7-16,15-13-2 0,-15 13 1 0,0 0 0 15,0 0 2-15,0 0-2 0,0 0-7 0,0 0 2 16,0 0-4-16,0 0 1 0,0 0-6 0,0 0 1 15,0 0 1-15,0 0-4 0,0 0 1 0,0 0 0 16,0 0-9-16,0 0 2 0,0 0-3 0,0 0 4 0,0 0-6 16,0 0-5-16,0 0 5 0,0 0-5 15,0 0 5-15,0 0-3 0,0 0-10 0,0 0 14 16,0 0-7-16,0 0 2 0,0 0 2 0,0 0 3 16,0 0-5-16,0 0 3 0,0 0 4 0,0 0 0 0,0 0 2 15,0 0-3-15,0 0 1 0,0 0 2 16,0 0-3-16,0 0 8 0,0 0 0 0,0 0 2 15,0 0 4-15,0 0 3 0,0 0 13 0,0 0-2 0,13 0 6 16,-13 0-1-16,0 0 1 0,0 0-3 0,8-6 2 16,-8 6-4-16,0 0-3 0,0 0-1 0,5-6-4 15,-5 6-5-15,0 0 15 0,0 0-20 0,0 0 10 16,0 0-17-16,0 0 13 0,0 0-17 0,0 0-4 16,0 0-11-16,0 0-10 0,0 0-34 0,0 0-2 15,0 0-10-15,0 0-20 0,0 0-19 0,0 0-20 16,0 0-21-16,0 0-30 0,0 0-33 0,0 0-35 15,0 0-41-15,-28 9-290 0,28-9-625 0,0 0 278 16</inkml:trace>
          <inkml:trace contextRef="#ctx0" brushRef="#br0" timeOffset="166499.8709">12630 4547 112 0,'0'0'155'0,"0"0"-10"0,15-13-3 0,-15 13-7 15,0 0-7-15,0 0-8 0,0 0 1 0,0 0-8 16,0 0-4-16,0 0-4 0,0 0-6 0,0 0-2 16,7-3-5-16,-7 3-2 0,0 0-2 0,0 0-4 15,0 0-2-15,0 0-3 0,0 0-6 0,0 0-2 16,0 0-8-16,0 0-1 0,0 0-6 0,0 0-2 16,0 0-6-16,0 0-2 0,0 0-3 0,0 0-5 15,0 0-5-15,0 0-2 0,0 0-6 0,0 0 3 16,0 0-2-16,0 0 2 0,0 0 0 0,0 0-1 0,20 9 0 15,-15-6 1-15,-5-3-2 0,12 6-2 16,-6-1-3-16,-1 0 4 0,0 0-3 0,3 1 1 16,-3-2 2-16,4 2-1 0,-2-1-5 0,-1-1 5 15,1 3 0-15,-1-1-3 0,4 1 0 0,-3 0-2 0,2 2-1 16,-1-3-2-16,-2-1 1 0,5 5-3 16,-4-4 2-16,1 4 0 0,0-2-1 0,-3-2 5 15,5 1-6-15,-3 2-2 0,-1-4 6 0,1 1-3 16,2 4-2-16,-2-2 0 0,0-1 1 0,-2 1 2 0,5-2-4 15,-3 3 2-15,-1-3 0 0,-1 0-4 0,3 1 0 16,0-1 4-16,-2 2-3 0,1-2 6 0,3 1-3 16,-3-1 1-16,-2 0 0 0,1 0-3 0,1 0 1 15,-2 0-2-15,1 0 1 0,-6-6-1 0,11 7-7 16,-6-2 2-16,-5-5 2 0,8 9 1 0,-3-3-2 16,-5-6-2-16,7 6 22 0,-3 0-21 0,-4-6-3 15,9 8 1-15,-9-8 3 0,7 8-4 0,-7-8-1 16,5 5 7-16,-5-5-4 0,6 7 1 0,-6-7-2 15,6 6 1-15,-6-6-3 0,6 3-1 0,-6-3 3 16,0 0-3-16,3 10 0 0,-3-10 0 0,0 0 7 16,9 8-3-16,-9-8-1 0,0 0-4 0,0 0 3 15,5 6-2-15,-5-6-3 0,0 0 3 0,0 0-3 16,5 5 5-16,-5-5-2 0,0 0 6 0,0 0-1 16,0 0-6-16,0 0 1 0,0 0 5 0,0 0-5 15,0 0 1-15,0 0 1 0,0 0 0 0,0 0-2 16,7 5 3-16,-7-5 0 0,0 0-1 0,0 0 4 15,0 0 0-15,0 0-2 0,0 0 7 0,0 0 2 16,0 0 0-16,0 0 13 0,0 0 9 0,0 0 4 16,0 0 7-16,0 0 11 0,0 0 1 0,0 0 15 15,0 0-30-15,0 0 3 0,0 0-7 0,0 0 4 16,11-16-8-16,-11 16-5 0,9-8-5 0,-4 0-2 16,1 3 4-16,-1-1-5 0,1-3 4 0,-1 3-8 0,2-5-3 15,2 1 2-15,-4 0-2 0,3-1-1 0,2 1-2 16,-4-5 3-16,1 3-9 0,-1 3 7 0,3-6-9 15,-2 3 1-15,1-1-3 0,-2 2 3 0,2-1 1 16,-4-1-1-16,1 3 2 0,3-2-4 0,-2 1-4 16,1-1 0-16,-2 1-3 0,0 1 20 0,-1-2-14 15,0 0 2-15,0 3-9 0,-2 2 1 0,5-4 5 16,-4 3-2-16,0 0 3 0,1 1-2 0,0 0-9 16,-4 7 9-16,5-10-4 0,-3 4 18 0,-2 6-16 15,6-10-5-15,-6 10 8 0,0 0-2 0,6-8 12 16,-6 8-17-16,0 0-9 0,0 0 7 0,1-7 2 15,-1 7-5-15,0 0-1 0,0 0-2 0,0 0-6 16,0 0-1-16,0 0-19 0,0 0 1 0,0 0-16 16,0 0-6-16,0 0-11 0,0 0-18 0,0 0-10 15,3 26-17-15,-3-26-22 0,-4 14-30 0,2-7-30 16,-4 2-20-16,1 0-38 0,0-1-282 0,-1-2-584 16,0 2 259-16</inkml:trace>
          <inkml:trace contextRef="#ctx0" brushRef="#br0" timeOffset="167143.9293">13400 4975 36 0,'8'-12'259'0,"-8"12"-11"0,0 0-10 0,0 0-14 0,0 0-15 15,0 0-14-15,0 0-16 0,0 0-14 0,0 0-14 16,0 0-17-16,0 0-14 0,0 0-14 0,0 0-14 15,0 0-4-15,0 0-14 0,0 0-4 16,0 0-10-16,0 0 0 0,0 0-4 0,0 0-3 0,0 0-3 16,-12 24-6-16,12-24-2 0,-5 15 0 0,2-11 2 15,3-4-1-15,-5 11-2 0,5-11 2 0,-5 10-5 16,5-10-1-16,-2 12 0 0,2-12 14 0,-4 9-14 16,4-9-2-16,0 13 1 0,0-13 2 0,-4 8-2 15,4-8-10-15,0 0 6 0,0 15 0 0,0-15 2 16,2 9-6-16,-2-9 1 0,2 8-2 0,-2-8 0 15,0 10-6-15,0-10 4 0,4 12 1 0,-4-12 5 16,6 7-14-16,-6-7 4 0,6 7-5 0,-6-7 0 16,7 6-1-16,-7-6-3 0,6 4-7 0,-6-4 14 15,9 4-7-15,-9-4-1 0,8 5-17 0,-8-5-12 16,0 0-21-16,0 0-28 0,0 0-36 0,0 0-36 16,0 0-35-16,16-6-50 0,-16 6-54 0,0 0-214 15,1-16-531-15,-1 16 236 0</inkml:trace>
          <inkml:trace contextRef="#ctx0" brushRef="#br0" timeOffset="167497.2899">13542 4843 140 0,'0'0'252'0,"-4"-13"-10"16,4 13-9-16,0 0 3 0,-5-6-26 0,5 6-9 15,0 0-12-15,-5-11-8 0,5 11-8 0,0 0-11 16,-5-7-7-16,5 7-6 0,0 0-9 0,-3-9-3 16,3 9-12-16,0 0 2 0,0 0-10 0,-5-7-17 15,5 7-8-15,0 0-5 0,0 0-12 0,0 0-10 16,0 0-10-16,0 0-4 0,0 0-5 0,0 0-5 15,0 0-7-15,0 0-2 0,0 0-2 0,0 0-13 16,0 0-23-16,0 0-22 0,-13 16-32 0,13-16-42 16,-9 9-44-16,6-3-50 0,3-6-68 0,-10 9-252 15,5-5-558-15,5-4 247 0</inkml:trace>
          <inkml:trace contextRef="#ctx0" brushRef="#br0" timeOffset="168537.6882">12492 4890 103 0,'0'0'227'0,"0"0"-12"16,0 0-9-16,0 0-12 0,0 0-13 0,0 0-8 15,0 0-13-15,0 0-10 0,-5 3-13 16,5-3-13-16,0 0-11 0,0 0-13 0,0 0-11 0,0 0-7 16,0 0-11-16,0 0-6 0,0 0-7 0,0 0-1 15,0 0-13-15,0 0-1 0,0 0-7 0,0 0-3 16,0 0-3-16,0 0-4 0,0 0-2 0,0 0-5 16,0 0 0-16,0 0 1 0,0 0-3 0,0 0-1 15,0 0 4-15,0 0-3 0,0 0 2 0,0 0-2 16,0 0-1-16,0 0 5 0,0 0-2 0,0 0-1 15,13 13-1-15,-13-13 2 0,0 0 3 0,0 0-1 16,0 0 1-16,0 0 5 0,0 0 1 0,0 0 2 16,0 0-2-16,0 0 2 0,0 0-7 0,0 0-3 15,0 0-1-15,0 0 0 0,0 0-3 0,0 0-3 16,0 0-2-16,0 0 1 0,0 0-4 0,0 0 3 16,0 0 1-16,0 0-7 0,0 0-1 0,-24 0 2 15,24 0-1-15,-11 2 0 0,11-2-4 0,-13 3 1 0,13-3-1 16,-10 4-2-16,10-4 1 0,-7 4 1 0,7-4-2 15,-10 5 4-15,10-5-2 0,-5 9 0 16,5-9 3-16,-3 5 0 0,3-5-5 0,0 0 4 16,0 0 4-16,0 13-2 0,0-13-1 0,0 0-1 0,0 0 4 15,0 0 3-15,7 12-2 0,-7-12 1 16,10 7 2-16,-3-6-3 0,0 3 2 0,-7-4-5 0,16 0 3 16,-8 4 1-16,-8-4 1 0,16-1 0 0,-16 1 1 15,17 0-3-15,-17 0 1 0,12 0-1 0,-12 0 1 16,11-3 1-16,-11 3 0 0,11-5 0 15,-11 5 0-15,6-7 0 0,-6 7-3 0,0 0 8 0,4-9-9 16,-4 9-1-16,0 0-5 0,-2-12 0 0,2 12 0 16,0 0 5-16,-10-12-3 0,10 12 0 0,-11-3 2 15,11 3-5-15,-10-3-2 0,10 3 2 0,-12-1-1 16,12 1 5-16,-12 0-5 0,12 0 2 0,0 0-3 16,-18 1 3-16,18-1 0 0,-11 5-6 0,3-1-30 15,8-4-38-15,-8 10-47 0,2-4-64 0,6-6-87 16,-4 8-227-16,4-8-540 0,0 0 238 0</inkml:trace>
        </inkml:traceGroup>
      </inkml:traceGroup>
    </inkml:traceGroup>
    <inkml:traceGroup>
      <inkml:annotationXML>
        <emma:emma xmlns:emma="http://www.w3.org/2003/04/emma" version="1.0">
          <emma:interpretation id="{5855F163-67A2-45D1-81C6-42A27C466FDC}" emma:medium="tactile" emma:mode="ink">
            <msink:context xmlns:msink="http://schemas.microsoft.com/ink/2010/main" type="paragraph" rotatedBoundingBox="5897,8335 15851,5497 16834,8943 6880,1178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602E43E-E30A-4A3F-AB17-5D233DA73A91}" emma:medium="tactile" emma:mode="ink">
              <msink:context xmlns:msink="http://schemas.microsoft.com/ink/2010/main" type="line" rotatedBoundingBox="5897,8335 12970,6318 13310,7511 6237,9528"/>
            </emma:interpretation>
          </emma:emma>
        </inkml:annotationXML>
        <inkml:traceGroup>
          <inkml:annotationXML>
            <emma:emma xmlns:emma="http://www.w3.org/2003/04/emma" version="1.0">
              <emma:interpretation id="{016B1784-59B6-4248-BFEE-539AD7F72F4A}" emma:medium="tactile" emma:mode="ink">
                <msink:context xmlns:msink="http://schemas.microsoft.com/ink/2010/main" type="inkWord" rotatedBoundingBox="5897,8335 8466,7602 8806,8795 6237,9528"/>
              </emma:interpretation>
            </emma:emma>
          </inkml:annotationXML>
          <inkml:trace contextRef="#ctx0" brushRef="#br0" timeOffset="182501.1142">3487 7420 8 0,'0'0'155'0,"0"0"-7"15,0 0-12-15,-3-10-3 0,3 10-7 0,0 0-3 16,0 0-15-16,0 0-1 0,3-14-9 16,-3 14 2-16,0 0 4 0,0 0-3 0,0 0-5 0,1-13 0 15,-1 13-1-15,0 0-1 0,0 0 0 0,-3-10-4 16,3 10 1-16,0 0-1 0,0 0-2 0,0 0-6 16,-6-8-5-16,6 8-3 0,0 0-14 0,0 0-5 15,0 0-3-15,0 0-11 0,0 0-4 0,0 0-6 16,0 0-1-16,0 0-4 0,0 0-5 0,0 0 0 15,0 0-3-15,0 0-4 0,0 0 0 0,0 0-2 16,-7 24-2-16,7-24 1 0,0 0-3 0,2 13 1 16,-2-13 2-16,0 0 2 0,2 15-1 0,-2-15 0 15,5 9 1-15,1-4 6 0,-1-1 2 0,1 2 0 16,1-1 1-16,3 1 0 0,-3-2 3 0,2-1-5 16,2 0 3-16,-2 1 0 0,2-2-3 0,-2 1 2 0,2 2-5 15,-2-4-1-15,3 1-1 0,2-1 3 16,-5-1-4-16,4 0-1 0,0 0 0 0,-13 0-3 0,22-1-1 15,-8-1-2-15,2 2 3 0,-4-3-1 0,1 0-1 16,2 3-4-16,-4-5 2 0,2 1 1 0,-1 1-1 16,-1-1 1-16,1-1-2 0,-6-1 5 15,2 0 0-15,-1 2 1 0,-1-1-3 0,1-1 2 0,-2 0 8 16,-5 6-4-16,7-13-1 0,-4 5 1 16,0-1 0-16,-3 9-2 0,0-16-5 0,0 8 6 15,0 8-5-15,-3-16-4 0,-1 8 2 0,0-1-1 16,0 2-2-16,1-2 2 0,-3 2-4 0,0-4 4 0,0 6 0 15,-4-3 0-15,3 1-3 0,-4 1-1 0,0 0 0 16,0 1 0-16,4 3-2 0,-6-2 4 0,2 0-3 16,0-1 6-16,0 4-9 0,11 1 1 0,-18-5 1 15,7 5 1-15,0 0 0 0,11 0-4 0,-18 0 2 16,18 0 2-16,-19 0 1 0,10 0 0 0,9 0-2 16,-17 4 2-16,17-4 0 0,-13 2-4 0,7 2 0 15,6-4 1-15,-12 3 0 0,12-3 1 0,-9 4 5 16,9-4-4-16,-6 4 0 0,6-4 7 0,-8 5-7 15,8-5 1-15,0 0 1 0,-9 8 1 0,9-8 1 16,-7 6-5-16,7-6 2 0,-5 9-5 0,5-9-11 16,0 0-7-16,-7 7-17 0,7-7-11 0,-6 5-17 15,6-5-16-15,-9 8-21 0,9-8-20 0,-6 4-18 16,6-4-11-16,0 0-23 0,0 0-38 0,0 0-203 16,0 0-451-16,0 0 199 0</inkml:trace>
          <inkml:trace contextRef="#ctx0" brushRef="#br0" timeOffset="182857.5969">3630 6882 62 0,'0'0'191'0,"0"0"-11"0,0 0-14 16,0 0-2-16,0 0-4 0,0 0-6 0,0 0-7 15,0 0-7-15,0 0-7 0,0 0-10 0,6 27-4 16,-6-27-5-16,4 11-8 0,-4-11-4 0,3 6-7 16,-3-6-5-16,2 12-14 0,-2-12-3 0,0 0-6 15,3 11-6-15,-3-11-6 0,3 8-2 0,-3-8-6 16,4 8-4-16,-4-8-5 0,0 0-2 0,2 8-2 15,-2-8-3-15,0 0-2 0,1 13-2 0,-1-13-6 16,0 0-10-16,4 8-14 0,-4-8-17 0,0 0-14 16,0 0-13-16,0 0-15 0,0 0-27 0,0 0-25 15,0 0-24-15,0 0-34 0,0 0-207 0,0 0-409 16,0 0 181-16</inkml:trace>
          <inkml:trace contextRef="#ctx0" brushRef="#br0" timeOffset="183079.4438">3815 6803 120 0,'0'0'206'15,"0"0"-12"-15,0 0-13 0,0 0-11 0,0 0-5 16,0 0-10-16,0 0-5 0,11 12-12 0,-11-12-8 0,3 7-10 16,-3-7-8-16,2 13-11 0,0-5-6 0,-2-8-10 15,0 16-8-15,4-8-6 0,-4 4-5 0,0 2-7 16,1-3-5-16,-1 3-3 0,0 1-3 0,0-2-6 15,0 2-14-15,-1 0-32 0,2 6-34 0,-1-5-40 16,0 4-41-16,0-8-64 0,-1 3-183 0,-1-3-397 16,2-1 175-16</inkml:trace>
          <inkml:trace contextRef="#ctx0" brushRef="#br0" timeOffset="184686.9477">4024 7222 181 0,'0'0'196'0,"0"0"-22"0,2 8-11 15,-2-8-12-15,0 0-8 0,0 0-1 0,6 8-11 16,-6-8-7-16,1 10-4 0,-1-10-5 0,4 9-2 15,-4-9-5-15,5 11-1 0,-3-5-6 0,4-2-4 16,-1 2 0-16,0-1 1 0,-5-5-6 0,13 10-3 16,-3-6-10-16,-2 1-8 0,6-2-4 0,0-2 0 0,1 1-7 15,-1-2-5-15,0 0-9 0,3 0 0 16,-4-2-5-16,1 1 4 0,1-2-11 0,1 3 0 0,-2-5-5 16,0 1-7-16,1-1 0 0,-1 0-1 15,-1 2-4-15,-2-5 3 0,2 2-2 0,-1-4-3 0,-2 3-3 16,0 1-2-16,-2 0 1 0,3-2-2 0,-4 5-1 15,-2-3 6-15,-5 6-6 0,12-9-2 0,-12 9-6 16,9-6 4-16,-9 6-2 0,7-4-1 0,-7 4 0 16,0 0 0-16,0 0-6 0,0 0 1 0,0 0 2 15,0 0 1-15,10 10-2 0,-10-10 2 0,0 0-3 16,1 18 6-16,-1-10-6 0,0 4 1 0,3 2 9 16,-5 3-8-16,2-4-1 0,-1 3 3 0,1 4-1 15,0 2 2-15,0-1-3 0,1 3-2 0,-1-3 15 16,0 3-12-16,0 0 9 0,0-1 1 0,0-1-12 15,0 2 3-15,-1 0-5 0,2-2 4 0,1-1 0 16,0 0-1-16,0-2 0 0,-1 1 2 0,-1 0 1 16,3 1-4-16,-2-4 2 0,0-2 1 0,0-3 3 15,2 3-2-15,0-3 0 0,-1 1 2 0,-2-1-4 16,0 0 0-16,1 0 1 0,-1-1 9 0,0-1-13 16,0-1 21-16,0-9-18 0,-1 15 2 0,-1-8-4 15,2-7 3-15,-7 11 2 0,2-2-1 0,-2-3-4 16,0-3 5-16,-5 4-1 0,0 1 2 0,-2-4-2 15,0 1 0-15,-1-3-1 0,-4 1 3 0,-1-1-2 16,2 1 4-16,1-3-2 0,3-3-2 0,-4 3 1 16,-3-5 0-16,4 4 3 0,0-3-5 0,1 1 1 15,1-2 1-15,-1-1-4 0,-1 3 5 0,1-2 0 16,2-2-3-16,3 1 3 0,-4-2 3 0,6 1-2 0,0 1-2 16,3-1 1-16,1-1-1 0,2 1 1 0,3 7-4 15,-4-20 1-15,5 9-1 0,3 1 1 0,3-1-1 16,-1 0 1-16,5-1 3 0,0-2-7 0,5-1 4 15,-2 1 1-15,7 0 3 0,-3-2-9 0,1 3 7 16,2 0-4-16,1 1 4 0,-2-1-1 0,2 3-2 16,-1-5 2-16,2 4-1 0,-5-2 0 0,0 1 5 15,0 2-1-15,-3 2 11 0,-2-3-15 0,-2 1 2 16,1 1 6-16,-1-1-6 0,1 1 1 0,0-2 1 16,-5 3 1-16,4 0-2 0,-1-6 0 0,-2 4 2 15,0-2 1-15,-1 2-1 0,1-4-3 0,0 2-1 16,-2 0 3-16,2 0-1 0,-2-3-3 0,2 1 5 15,0 3-2-15,0-4-3 0,-1 0-3 0,1 0 5 16,-1 1-5-16,-1 0 1 0,4 1 2 0,-1-1 1 16,-1 1-1-16,0-4-2 0,2 2 3 0,4 0-1 15,-7 3 3-15,1 0-6 0,1-3 3 0,-2 3 0 16,3-2 2-16,1-2-3 0,-3 3 5 0,-2-2-8 16,1 1 0-16,-2 3 9 0,1-5-7 0,0 3 5 15,-3-2-5-15,0 4-1 0,1-5 2 0,1 1-2 16,-2 3-4-16,-1-4 2 0,0 1-1 0,-1 2-5 0,-2 2 1 15,1 11 4-15,-4-24-2 0,2 12 1 16,1 0 10-16,-3 2-12 0,2-1 0 0,-1-2 2 16,0 5 0-16,3 8 5 0,-3-15-6 0,0 8 1 15,3 7 0-15,-8-14 2 0,8 14 2 0,-4-10-3 16,4 10 4-16,-2-7 2 0,2 7-8 0,0 0 6 0,-5-11-2 16,5 11 8-16,0 0-10 0,0 0-1 15,-4-8 3-15,4 8-2 0,0 0 1 0,0 0 2 16,0 0-1-16,0 0-3 0,-20 14 1 0,20-14 2 0,-6 10-3 15,3-2 0-15,-2-3 1 0,0 5 4 0,0 1-1 16,0 0 2-16,-2 4-4 0,3-4 6 0,0 3-5 16,-3 0 0-16,3 0 4 0,-1 0-2 0,-3 5 0 15,5-4 1-15,0 6-1 0,0-7 2 0,0 5 3 16,1-4-5-16,-2 4 2 0,4 0 10 0,0-2-10 16,2 0 5-16,1 4-3 0,-2-9-2 0,2 3 1 15,-2 2 4-15,1-7-2 0,1 5 3 0,-1 1 1 16,2-3-3-16,1 0-1 0,-3 2 1 0,2 1-2 15,-1-3 7-15,2 0-4 0,0-3 4 0,-1 1-2 16,1-1 4-16,-1 3 0 0,1-5-1 0,2 2-1 16,0-2 2-16,0-2 2 0,-1 1-1 0,6 2 1 15,0-4 1-15,-1-2-1 0,2 2-6 0,3-1 4 16,0 0-2-16,-1-2-2 0,1-1 2 0,1 1-3 16,0-1 3-16,0-1-2 0,-1 0-1 0,6-3-1 15,-5 0 1-15,0 0 0 0,4-4-1 0,-6 4 1 16,1 0-1-16,3-6 0 0,-3 3-2 0,-4-3 2 15,1 3 9-15,-1-4-13 0,-2 2 2 0,1 1-2 16,-4-4 1-16,0 5-2 0,-2-1 0 0,1-4-2 16,-2 4 1-16,0-2 3 0,-4 9-4 0,4-12 1 15,-4 3 2-15,0 9-4 0,-1-12 1 0,1 12-3 16,-3-11 4-16,3 11-2 0,-8-9-1 0,8 9 0 16,-9-7 1-16,3 4 0 0,6 3-3 0,-14-2 5 0,14 2-4 15,-17 2 0-15,17-2-3 0,-14 2 3 0,7 2 2 16,-2 0-3-16,2 1 10 0,-1-1-9 15,8-4 1-15,-12 13-4 0,8-3 4 0,-1-4-5 16,0 3 11-16,0 0-6 0,1 3 3 0,4-3 0 0,0 2 3 16,2 2 6-16,1-6 2 0,2 3 0 0,0-4 9 15,6 2 0-15,0 1 1 0,1 0 4 16,1-5-6-16,2 2 2 0,2-1 1 0,0 1-2 0,-2-2 1 16,10-2 11-16,-6 2-18 0,-1-2 2 0,-1 2-1 15,-1-4 1-15,1 3-5 0,-3-3 0 16,-3-2-32-16,0 2-19 0,-11 0-25 0,18-2-40 0,-18 2-47 15,11-3-52-15,-4 0-59 0,-3-5-244 0,1 1-548 16,-5 7 243-16</inkml:trace>
          <inkml:trace contextRef="#ctx0" brushRef="#br0" timeOffset="185268.6508">5382 6815 37 0,'0'0'202'0,"0"0"-16"16,0 0-20-16,0 0-20 0,0 0-11 0,0 0-2 15,0 0-9-15,0 0-6 0,0 0-1 0,0 0-4 16,-10 28 0-16,9-19-3 0,1-9-4 0,0 19-1 15,-2-5-3-15,4 0 3 0,-2-4-9 0,0 4-4 16,1-1-5-16,2 2 6 0,-3 0-9 0,1-1-2 0,3 0-3 16,-3 1 6-16,0 2-13 0,1-2-2 0,1 1-7 15,1-2 2-15,-4-1-4 0,3 1-7 0,-1 0 2 16,1-1 1-16,1 0-4 0,-1 2-5 16,0-1 3-16,0-2-10 0,1-1 5 0,-3-2-4 0,3 3-4 15,-1-2 0-15,-1-3-6 0,3 6 1 0,-3-6 1 16,0 0-3-16,-2-7-9 0,5 14 1 0,-2-7-1 15,-3-7 5-15,3 13-9 0,-3-13-1 0,5 10 3 16,-1-5-6-16,-4-5 2 0,5 10 0 0,-5-10-2 16,1 9 0-16,-1-9-1 0,3 7-4 0,-3-7 1 15,0 0-14-15,2 11-8 0,-2-11-13 0,0 0-12 16,0 9-15-16,0-9-13 0,0 0-21 0,0 0-32 16,0 0-38-16,0 0-41 0,0 0-43 0,0 0-271 15,0 0-553-15,0 0 244 0</inkml:trace>
          <inkml:trace contextRef="#ctx0" brushRef="#br0" timeOffset="185881.5956">5687 7148 56 0,'0'0'214'0,"0"0"-9"0,4-6-23 16,-4 6-10-16,0 0-10 0,0 0-13 0,0 0-10 15,0 0-14-15,0 0-7 0,0 0-7 0,-25-4-7 16,25 4-3-16,-15 6-4 0,15-6-5 0,-18 4-5 16,9 0-3-16,-4 1-6 0,4-3-6 0,-3 5-1 15,1-2-6-15,2-1-7 0,-2 2 7 0,2-1-12 0,0 3-2 16,3-3-3-16,-3 2-1 0,2-2-5 0,2 4-4 16,0-3 1-16,0 1 0 0,2 1-2 15,3-8-5-15,-6 14 2 0,3-7-1 0,0 1 3 16,3-8-3-16,2 14-1 0,-2-14 6 0,4 13-7 0,-2-6 2 15,2 1 0-15,3 0-1 0,-1-3-2 0,0 2-2 16,6-3 1-16,-3 1-4 0,5-2-3 0,1 3 0 16,-1 0-4-16,1-2 4 0,1-1-5 0,-1 0 0 15,5-1 0-15,-6-2-6 0,3 3 5 0,5-3-7 16,-6 0 3-16,-3-3-1 0,3 1-2 0,-2-1 2 16,1 0-4-16,-2-4 0 0,3 4 2 0,-2-3-1 15,0 0-3-15,-2-2 1 0,-1 1 0 0,-3 1 0 16,1 0-1-16,-2-2 0 0,-1 2-3 0,1-2 0 15,-2 5 4-15,1-5-9 0,-6 8 9 0,9-8-1 16,-9 8 1-16,8-6 6 0,-8 6 3 0,0 0-1 16,5-5-2-16,-5 5-4 0,0 0 4 0,0 0-6 15,0 0-4-15,0 0 8 0,0 0-7 0,0 0-2 16,0 0 10-16,0 0-11 0,0 0 0 0,11 16-3 16,-11-16 5-16,-3 11 2 0,3-11 3 0,4 13 4 15,-4-4-1-15,4-2 5 0,-4-7-2 0,1 14-4 16,-1-14 2-16,4 12 2 0,-3-6 1 0,-1-6-2 15,1 13-1-15,1-7 1 0,-2-6 2 0,4 7-3 16,-4-7 0-16,4 10-4 0,-4-10 3 0,0 0 1 16,3 10 2-16,-3-10-9 0,4 6-14 0,-4-6-15 15,0 0-13-15,4 9-14 0,-4-9-18 0,0 0-30 0,0 0-55 16,0 0-37-16,0 0-29 0,0 0-83 0,8-24-187 16,-2 11-531-16,-2 2 235 0</inkml:trace>
          <inkml:trace contextRef="#ctx0" brushRef="#br0" timeOffset="186060.2257">6086 6982 212 0,'1'-12'277'0,"1"3"-10"0,2-3-17 0,-3 5-18 0,-1 7-15 16,4-16-20-16,-4 16-19 0,0-8-20 0,0 8-17 16,0 0-16-16,2-9-9 0,-2 9-15 0,0 0-13 15,7-6-7-15,-7 6-16 0,0 0-18 16,0 0-26-16,0 0-32 0,0 0-37 0,0 0-38 0,7 23-55 15,-7-23-62-15,-2 12-178 0,2-12-413 0,0 0 183 16</inkml:trace>
        </inkml:traceGroup>
        <inkml:traceGroup>
          <inkml:annotationXML>
            <emma:emma xmlns:emma="http://www.w3.org/2003/04/emma" version="1.0">
              <emma:interpretation id="{D5AD62D6-6B16-4C50-A7B4-A8E6C0D02F66}" emma:medium="tactile" emma:mode="ink">
                <msink:context xmlns:msink="http://schemas.microsoft.com/ink/2010/main" type="inkWord" rotatedBoundingBox="10176,7560 10728,7403 10822,7734 10270,7892"/>
              </emma:interpretation>
            </emma:emma>
          </inkml:annotationXML>
          <inkml:trace contextRef="#ctx0" brushRef="#br0" timeOffset="202718.1403">7783 6141 47 0,'0'0'155'0,"0"0"-9"0,0 0-9 16,0 0-4-16,0 0-6 0,0 0-2 0,0 0-4 15,-7 26-6-15,7-26-5 0,0 0-1 0,-5 14-5 16,5-14-2-16,-2 12-6 0,-2-8 0 0,4-4-7 16,-5 14-4-16,2-7 0 0,-1 1-6 0,4-8-3 15,-5 13-6-15,2-5-5 0,-2-1 0 0,-3 2-1 16,5-5-7-16,0 4-1 0,-3 1-3 0,0-3-6 15,6-6-2-15,-9 12-3 0,6-6-2 0,-1 0-5 16,4-6-11-16,-6 12 0 0,6-12-1 0,-3 6-4 16,3-6 2-16,-6 8-2 0,6-8-1 0,0 0-3 15,-5 8 2-15,5-8-3 0,0 0 2 0,0 0-5 16,0 0 2-16,-6 5-2 0,6-5 7 0,0 0-5 16,0 0 6-16,0 0-2 0,0 0 0 0,0 0 6 15,0 0 4-15,0 0-2 0,0 0-3 0,0 0-4 0,0 0-3 16,0 0 0-16,0 0-2 0,0 0-1 0,0 0 3 15,0 0-3-15,13-30 0 0,-9 23-3 16,-1 2-1-16,0-4 3 0,-3 9-2 0,7-15-4 0,-4 8-2 16,1-2 8-16,1 1-9 0,-5 8 2 0,7-15 1 15,-2 7-2-15,0 0 3 0,-4-1-2 0,5 3-3 16,-6 6-2-16,7-15 3 0,-3 9 0 16,-1 0-4-16,-1-3 1 0,4 3-1 0,-6 6 2 0,5-13 3 15,-5 13-1-15,6-11-5 0,-1 8 1 0,-5 3 4 16,3-10-2-16,-3 10 3 0,4-7-6 0,-4 7 6 15,0 0-3-15,8-9-2 0,-8 9 1 0,0 0 1 16,2-8 0-16,-2 8-4 0,0 0 2 0,0 0-1 16,0 0-2-16,0 0-1 0,0 0-2 0,0 0 11 15,0 0-9-15,0 0 3 0,0 0 4 0,0 0-5 16,0 0-1-16,0 0 1 0,20 15 0 0,-20-15-1 16,2 9 2-16,-2-9-2 0,7 11 1 0,-5-3 0 15,1-3 5-15,-1 4-3 0,4-2 1 0,0 5 5 16,-1-3-3-16,-4 0-2 0,5 0 0 0,1 0 6 15,-4 3 0-15,3-3-2 0,0-2 1 0,-4 2 1 16,5-1 1-16,-5 2 2 0,6-1-5 0,-6-3 6 16,5 3-2-16,-2 0 0 0,-2-1 1 0,1-1 4 15,1 0-5-15,0 1 2 0,0-2 2 0,-1 2 0 0,-4-8 1 16,8 8 1-16,-3-2-2 0,-1-1 0 16,-4-5 0-16,9 8 2 0,-7-3-4 0,-2-5-1 15,6 5 6-15,-6-5-2 0,7 6 3 0,-7-6-5 16,7 4 4-16,-7-4 2 0,0 0 0 0,10 4 0 0,-10-4 4 15,0 0 0-15,0 0-12 0,0 0 9 0,12 1 5 16,-12-1 12-16,0 0-14 0,0 0-2 0,0 0 1 16,0 0 1-16,14-2 1 0,-14 2-7 0,0 0 2 15,8-9 2-15,-8 9-1 0,9-6-1 0,-9 6 1 16,6-10-11-16,-6 10 7 0,8-9-6 0,-6 3 4 16,4 0 2-16,0-1-6 0,-3 0 3 15,2-1-3-15,1-3 0 0,-1 2-4 0,1 2 0 0,3-4 4 16,-4-1 1-16,1 2-1 0,-3-1-5 0,2 5 4 15,0-3-1-15,-1 2-2 0,-1-1 0 0,2-4 2 16,-3 5 0-16,-2 7-8 0,7-18 14 0,-5 13-12 16,1-2 3-16,-3 7-2 0,8-15 2 0,-7 9 0 15,4-3 0-15,-5 9 7 0,5-14-14 0,-5 14 6 16,3-11 3-16,0 6-5 0,-3 5 4 0,6-12-1 16,-6 12-4-16,3-10 8 0,-3 10-11 0,5-9 4 15,-5 9 14-15,2-6-14 0,-2 6-1 0,0 0 6 16,4-10-12-16,-4 10 4 0,0 0-5 0,0 0-6 15,0 0-11-15,0 0-15 0,0 0-17 0,0 0-17 16,0 0-20-16,0 0-29 0,0 0-25 0,0 0-26 16,0 0-52-16,0 0-70 0,-14 31-176 0,9-27-513 15,5-4 226-15</inkml:trace>
        </inkml:traceGroup>
        <inkml:traceGroup>
          <inkml:annotationXML>
            <emma:emma xmlns:emma="http://www.w3.org/2003/04/emma" version="1.0">
              <emma:interpretation id="{C6469FA4-3961-41DF-90AC-E1CDA59B047B}" emma:medium="tactile" emma:mode="ink">
                <msink:context xmlns:msink="http://schemas.microsoft.com/ink/2010/main" type="inkWord" rotatedBoundingBox="12135,6879 13055,6617 13239,7262 12319,7524"/>
              </emma:interpretation>
            </emma:emma>
          </inkml:annotationXML>
          <inkml:trace contextRef="#ctx0" brushRef="#br0" timeOffset="156885.2181">9663 5622 151 0,'0'0'154'0,"0"0"-6"0,0 0-7 16,0 0-3-16,0 0-2 0,0 0-6 0,0 0-3 0,0 0-5 16,0 0-1-16,0 0 2 0,0 0-4 0,0 0 1 15,0 0-3-15,0 0-2 0,0 0-1 0,0 0-2 16,0 0-8-16,0 0-6 0,0 0-9 16,0 0-7-16,0 0-7 0,0 0-3 0,0 0-13 0,0 0-16 15,0 0-7-15,0 0 0 0,0 0-3 16,0 0-6-16,0 0-1 0,0 0 1 0,0 0-4 0,0 0 6 15,0 0-1-15,0 0-2 0,0 0 8 16,10 18 0-16,-10-18 9 0,0 12-12 0,0-12-1 0,0 15 2 16,-2-9-1-16,2-6 1 0,-3 15-1 0,3-15-2 15,0 13 2-15,0-13 2 0,0 12-8 0,0-12 0 16,0 15 1-16,0-15 8 0,-2 11 9 0,2-11-16 16,0 10 0-16,0-10 10 0,0 10-20 0,0-10 3 15,0 9 1-15,0-9-1 0,0 0-2 0,0 0 4 16,0 14-3-16,0-14 2 0,0 0-11 0,2 9 4 15,-2-9-1-15,0 0 0 0,0 10 2 0,0-10-4 16,0 0-2-16,0 0 3 0,0 0 0 0,5 8 0 16,-5-8-3-16,0 0-3 0,0 0-2 0,3 9-4 15,-3-9-16-15,0 0-15 0,0 0-18 0,0 0-17 16,0 0-33-16,0 0-40 0,0 0-62 0,0 0-35 16,0 0-80-16,0 0-165 0,0 0-519 0,3-31 230 15</inkml:trace>
          <inkml:trace contextRef="#ctx0" brushRef="#br0" timeOffset="157169.7274">9715 5492 187 0,'4'-9'210'0,"-2"0"-7"0,-2 9-9 15,8-9 0-15,-8 9-13 0,6-6-8 0,-6 6-17 16,5-8-6-16,2 4-12 0,-7 4-10 0,5-6-10 16,-5 6-7-16,0 0-16 0,8-7-5 0,-8 7-12 15,0 0-5-15,0 0-10 0,9-6-8 0,-9 6 0 16,0 0-8-16,0 0-7 0,0 0-1 0,0 0-5 16,0 0-5-16,0 0-13 0,9 15-19 0,-9-15-28 15,3 9-25-15,-1-1-28 0,-2-8-34 0,5 10-32 16,0-6-71-16,-5-4-145 0,7 10-396 15,-2-5 175-15</inkml:trace>
          <inkml:trace contextRef="#ctx0" brushRef="#br0" timeOffset="158037.2979">9979 5782 39 0,'0'0'214'0,"15"9"-7"15,-15-9-9-15,14 0-4 0,-14 0-9 0,17 0-6 16,-3 0-8-16,-1 0-4 0,2 0-10 0,-2 0-5 15,4 0-10-15,0 0-7 0,-1 0-8 0,3 0-10 16,-7 0-12-16,5 0-11 0,-5 0-6 0,-1 3-9 16,-11-3-5-16,22-3-13 0,-14 6-3 15,1-2 3-15,-9-1-13 0,12 1-6 0,-12-1-3 0,13 1-8 16,-13-1 0-16,6 4-4 0,-6-4-9 0,11 5-16 16,-11-5-19-16,0 0-18 0,9 3-23 0,-9-3-22 0,0 0-29 15,7 3-24-15,-7-3-28 0,0 0-50 16,0 0-196-16,13 0-440 0,-13 0 195 0</inkml:trace>
          <inkml:trace contextRef="#ctx0" brushRef="#br0" timeOffset="157737.3366">9996 5655 85 0,'0'0'219'0,"0"0"-7"0,0 0-10 16,0 0 0-16,0 0-14 0,0 0-4 0,-2 6-5 0,2-6-11 15,0 0-5-15,0 0-9 0,0 0-5 0,0 0-12 16,0 0-7-16,0 0-3 0,0 0-6 0,0 0-10 15,16 3-2-15,-16-3-6 0,13 0 3 16,-6 3-19-16,-7-3-7 0,19 0-3 0,-7 0-4 0,2 0-12 16,0 0 0-16,0 0-7 0,1 2-4 15,1-2-7-15,-1 0-2 0,-3 0 1 0,3 0 4 16,-1 1-12-16,3 0-6 0,-6 1 3 0,1-2-6 0,1 0 0 16,-4 0-3-16,-9 0-1 0,19 0-4 0,-10 0-2 15,-9 0 3-15,13 0-13 0,-13 0 9 16,14 3 0-16,-14-3-1 0,12 0-5 0,-12 0 0 15,0 0-1-15,13 2 1 0,-13-2-1 0,0 0-2 0,6 0-8 16,-6 0-12-16,0 0-16 0,0 0-13 0,0 0-12 16,0 0-18-16,7 7-20 0,-7-7-26 0,0 0-25 15,0 0-29-15,0 0-22 0,-23 7-35 16,23-7-254-16,-17 2-524 0,10-2 232 0</inkml:trace>
          <inkml:trace contextRef="#ctx0" brushRef="#br0" timeOffset="158339.7202">10606 5645 160 0,'0'0'245'0,"0"0"-12"16,0 0-13-16,0 0-14 0,0 0-12 0,0 0-22 16,0 0-13-16,0 0-17 0,0 0-13 0,0 0-18 15,0 0-7-15,0 0-6 0,0 0-12 0,0 0-9 16,0 0 0-16,0 0-3 0,0 0-2 16,13 28 1-16,-11-21-4 0,-1 1-3 0,2 0-4 0,2 0-3 15,-2 1-4-15,1 0-6 0,1-3-3 0,-3 5-9 16,-2 1 2-16,6 1-4 0,-3-2 0 0,0 0-4 15,-2-2-5-15,1-1 2 0,0 4-10 0,-2-5-16 16,0-7-27-16,0 20-36 0,-2-12-46 0,2-8-43 16,-2 14-46-16,0-5-263 0,2-9-497 0,0 0 221 15</inkml:trace>
        </inkml:traceGroup>
      </inkml:traceGroup>
      <inkml:traceGroup>
        <inkml:annotationXML>
          <emma:emma xmlns:emma="http://www.w3.org/2003/04/emma" version="1.0">
            <emma:interpretation id="{683F6B83-2CEA-4461-876F-55B96067FFD9}" emma:medium="tactile" emma:mode="ink">
              <msink:context xmlns:msink="http://schemas.microsoft.com/ink/2010/main" type="line" rotatedBoundingBox="11784,8185 16760,8083 16782,9149 11806,9251"/>
            </emma:interpretation>
          </emma:emma>
        </inkml:annotationXML>
        <inkml:traceGroup>
          <inkml:annotationXML>
            <emma:emma xmlns:emma="http://www.w3.org/2003/04/emma" version="1.0">
              <emma:interpretation id="{8A0A7C55-9437-4A2C-94D1-A650D1D37188}" emma:medium="tactile" emma:mode="ink">
                <msink:context xmlns:msink="http://schemas.microsoft.com/ink/2010/main" type="inkWord" rotatedBoundingBox="13400,8319 15781,8270 15799,9169 13419,9218"/>
              </emma:interpretation>
            </emma:emma>
          </inkml:annotationXML>
          <inkml:trace contextRef="#ctx0" brushRef="#br0" timeOffset="212140.7075">11164 7030 5 0,'7'-4'186'0,"-7"4"-3"0,0 0-11 0,0 0-6 15,5-6-7-15,-5 6-14 0,0 0-7 16,0 0-10-16,2-11 0 0,-2 11-10 0,0 0-5 16,0-10-7-16,0 10-13 0,0 0-2 0,-2-13-6 0,2 13-9 15,-6-6-5-15,6 6-5 0,-10-10-10 0,4 5-3 16,6 5-5-16,-12-8-7 0,0 3 1 0,2 2-3 15,-5-4 0-15,3 1-5 0,1 3 1 0,2 0-5 16,-2-1 0-16,-5 3-3 0,4 0-2 0,-1 0-5 16,-1-2-1-16,14 3-3 0,-20 0 3 0,8 1-3 15,0-2-2-15,12 1-1 0,-22 3 1 0,12-1-5 16,10-2 0-16,-15 5-3 0,8-2 5 0,-2 2-5 16,1-1 1-16,8-4-4 0,-13 7 2 0,6-2-1 15,3 1 1-15,-1 0 0 0,5-6 0 0,-8 10 0 16,4-4-2-16,1 1 4 0,3-7-4 0,-3 17 1 15,3-10-1-15,0-7 1 0,0 16 1 0,3-9 2 16,0 2-2-16,1-2 4 0,1 4-3 0,-1-3-1 16,4 2 2-16,3-2-2 0,-3 1 4 0,1-1-6 15,3 2 4-15,-1-2-4 0,2-1 9 0,0 0-10 0,1-1 1 16,-1 2 0-16,1-1-1 0,1 1 2 16,-2-2 1-16,0 0 0 0,2 0-4 0,2-1 0 15,-6-1 2-15,2 0 0 0,2 0-3 0,-1 2 1 16,0 0 0-16,0-3 0 0,2 2-2 0,-2-1 2 0,1 2 2 15,-3-3 2-15,-2 3-4 0,5-3-1 0,-4 2 1 16,1-1-3-16,-3 0 0 0,1 1 2 16,-2-3 0-16,2 2 0 0,-3 0-1 0,0 0-2 0,0 0 2 15,2 2 1-15,-3-3-2 0,-6-3 0 0,12 10 7 16,-7-7-9-16,2 3 3 0,-7-6-3 0,9 9-4 16,-4-3-3-16,1-3 0 0,-6-3 3 0,8 12 4 15,-4-9-2-15,-4-3 4 0,6 12-1 0,-2-5-3 16,-4-7 3-16,3 8 0 0,-3-8-1 0,6 13-1 15,-3-8-2-15,-3-5 5 0,1 10-1 16,-1-10 4-16,1 12-5 0,-1-12 6 0,2 11-2 0,-2-11-3 16,1 12-1-16,-1-12 3 0,0 11 1 0,0-11 0 15,-1 14 0-15,1-14 3 0,-3 10-4 0,3-10 1 16,-1 11 2-16,1-11 0 0,-5 7-1 0,5-7 0 16,-9 10 0-16,3-6 3 0,6-4 1 0,-11 6 0 15,4-3-2-15,0 1 3 0,7-4-2 0,-21 3 1 16,7-1-1-16,-2 1-2 0,1-3 2 0,1 2 6 15,-2 0-8-15,2-2 1 0,-3 0 3 0,-2 4 1 16,5-4-2-16,-3 0-2 0,5 0 1 0,-1 1 3 0,-1-2-3 16,2 1 1-16,-2-2 2 0,4 0 0 15,10 2 3-15,-18-2-3 0,4 0 2 0,5-1 2 16,-2 0-2-16,11 3 1 0,-17-6 6 0,10 5-10 16,-2-4 3-16,9 5-3 0,-17-6 5 0,9 3-4 0,2-2-3 15,6 5 6-15,-17-7-8 0,12 3 3 16,5 4 0-16,-15-5-2 0,12 0 0 0,3 5 0 15,-13-4-1-15,13 4 4 0,-11-3-5 0,11 3-1 0,-10-3 0 16,10 3 2-16,0 0-5 0,-10-4 12 0,10 4-10 16,0 0-1-16,-8-2-4 0,8 2-3 0,0 0-10 15,0 0-6-15,0 0-11 0,-12-3-8 0,12 3-13 16,0 0-13-16,0 0-13 0,0 0-9 0,0 0-27 16,0 0-38-16,0 0-41 0,0 0-194 0,22 19-422 15,-8-14 186-15</inkml:trace>
          <inkml:trace contextRef="#ctx0" brushRef="#br0" timeOffset="212919.2186">11632 7243 89 0,'7'-8'229'15,"-7"8"-16"-15,5-7-19 0,-5 7-19 0,0 0-17 16,9-6-14-16,-9 6-20 0,0 0-11 0,0 0-9 16,10-1-10-16,-10 1-14 0,0 0-7 0,11 7-7 15,-11-7-18-15,3 10-29 0,-3-10-29 0,6 10-37 16,-6-10-44-16,2 11-206 0,-2-11-320 0,5 9 143 15</inkml:trace>
          <inkml:trace contextRef="#ctx0" brushRef="#br0" timeOffset="212695.8159">11601 7502 30 0,'3'-4'240'0,"-3"4"-15"0,0 0-12 0,4-8-17 16,-4 8-13-16,0 0-20 0,0 0-11 0,0 0-11 0,0 0-21 16,0 0-9-16,0 0-9 0,0 0-14 15,0 0-7-15,0 0-9 0,0 0-4 0,0 0-7 16,0 0-1-16,0 0-4 0,0 0-1 0,0 0-5 16,-7 26 3-16,7-26 1 0,-4 13-1 0,3-2 0 0,1-1 0 15,-2-1 2-15,0 3 5 0,1 0-3 0,1 0 4 16,0-1-1-16,1 1 1 0,-1-2-3 15,0 3 8-15,2-5 0 0,0 5-2 0,-1-5 0 16,3 3 4-16,-2-1 0 0,0 3 1 0,2-7 2 0,1 4-2 16,0-2-7-16,1-2 3 0,1 1-9 0,0-1 11 15,-2-1-5-15,4 4 6 0,-3-6-21 0,1 2 1 16,-1-1-8-16,-1 2 3 0,3-2-13 16,-3 2 2-16,-5-6-1 0,11 5-1 0,-11-5-1 0,7 6-12 15,-7-6 2-15,0 0-8 0,11 4-9 16,-11-4-9-16,0 0-19 0,0 0-30 0,0 0-29 0,0 0-28 15,15-10-30-15,-15 10-34 0,2-9-42 0,-2 9-44 16,1-18-307-16,-2 3-618 0,-1 4 273 0</inkml:trace>
          <inkml:trace contextRef="#ctx0" brushRef="#br0" timeOffset="214832.5741">12499 7402 160 0,'0'0'149'0,"0"0"-5"15,0 0-8-15,0 0-1 0,-11-4-6 16,11 4-5-16,0 0-3 0,0 0-3 0,0 0-5 16,0 0-6-16,0 0-3 0,0 0-6 0,0 0-2 15,0 0-10-15,0 0-5 0,0 0-7 0,0 0-11 0,0 0-1 16,0 0-3-16,0 0-1 0,0 0 0 0,0 0-5 15,0 0 0-15,0 0-2 0,21 18 2 16,-21-18 0-16,13 7-2 0,-7-1-1 0,1-1-1 16,3 1-7-16,2 1 6 0,1 1-3 0,1-1 1 0,-1 2 1 15,2-3-6-15,5 3-1 0,-5-3 2 16,3 4-4-16,2-1 2 0,0-1 5 0,-4-2-10 16,5 1-6-16,-3 3 4 0,2-3-6 0,0 0-1 0,-4 0-2 15,0-2-3-15,-1 1-2 0,1 0 0 16,-1 0-1-16,1-1 0 0,-2 1 0 0,0 0-3 0,-1-2 1 15,-1 1-2-15,3 1 3 0,-2 0-1 0,-1 0 1 16,-1-2-2-16,-3 0 1 0,3 1-1 0,-5-3-1 16,4 0 3-16,-10-2-3 0,12 5 0 0,-12-5 0 15,10 3 0-15,-5 1-3 0,-5-4 0 0,8 3-1 16,-8-3 1-16,0 0-4 0,0 0 3 0,9 4-8 16,-9-4 4-16,0 0-3 0,7 4 2 0,-7-4 0 15,0 0-6-15,0 0 5 0,0 0-4 0,0 0 3 16,5 7 3-16,-5-7-5 0,0 0-6 0,0 0-20 15,1 9-16-15,-1-9-19 0,0 0-24 0,0 0-32 16,0 0-32-16,0 0-47 0,0 0-73 0,0 0-204 16,0 0-511-16,0 0 226 0</inkml:trace>
          <inkml:trace contextRef="#ctx0" brushRef="#br0" timeOffset="214164.9212">12899 6915 119 0,'-9'8'151'0,"9"-8"-13"16,-12 5-7-16,7-1-7 0,5-4-3 0,-13 7-1 15,7-4-5-15,6-3-11 0,-12 7-5 0,6-2-3 16,1 0-4-16,-4-3-2 0,2 4-4 0,1-1 0 16,-3-1-10-16,2 1-6 0,1 0-5 0,-2-2-5 0,2 2-4 15,-4 0-4-15,4-1 2 0,-3 1-5 16,1 0 0-16,2-2-8 0,-3 2 1 0,1-2-5 0,0 2-2 15,-1 0 0-15,1 2-4 0,-1-3-3 0,-1 2 0 16,4 0-2-16,-6 0-5 0,4-1 0 16,-1 2 0-16,0-3-1 0,1 4-3 0,1-5 0 15,-4 3 2-15,4 0-3 0,-2-3-5 0,2 3 0 0,1-1 0 16,-1 0 2-16,1-1-3 0,6-4 0 0,-14 7 0 16,10-4 0-16,4-3-1 0,-11 9 0 15,11-9 0-15,-9 4 0 0,9-4-5 0,-5 4 3 16,5-4-3-16,-6 5 0 0,6-5 1 0,0 0 2 0,0 0-1 15,-5 4 1-15,5-4-5 0,0 0-1 0,0 0 4 16,0 0-2-16,0 0 4 0,0 0-2 0,-7 8-2 16,7-8 4-16,0 0-4 0,0 0 0 0,0 0 0 15,0 0 2-15,0 0 1 0,0 0-4 0,0 0 1 16,0 0 3-16,0 0 0 0,0 0 0 0,0 0-1 16,10 12 1-16,-10-12 2 0,7 4-3 0,-7-4-1 15,6 5 3-15,-6-5-8 0,11 4-1 0,-11-4 0 16,10 5 2-16,-4-2-2 0,-6-3 1 0,13 6 2 15,-4-3 2-15,0 3-2 0,2 0 3 0,3-1-2 16,-2 1 0-16,-1 1 0 0,2-4 4 0,3 4-4 0,-2-1 1 16,1 1 0-16,7 1 1 0,-2 0 1 15,2 1 2-15,0 1-2 0,2 1 2 0,-1-4-4 16,1 5 3-16,0-2 1 0,8 2-3 0,-7-3 3 16,1 2 6-16,-6-1-8 0,2-2 1 0,0-1 0 0,-2 2-2 15,2 0 3-15,-2-2-2 0,-2 3 0 16,-1-4-1-16,-4-2 2 0,0 2 2 0,-1 0-1 15,-1-1 1-15,-2-1-5 0,2-1 3 0,-5 0-2 0,0 0 2 16,-6-3-3-16,12 6 1 0,-7-3-3 0,-5-3 3 16,0 0 1-16,11 3-3 0,-11-3-2 0,6 3 3 15,-6-3-1-15,0 0-1 0,7 4 0 0,-7-4 0 16,0 0 0-16,0 0 0 0,0 0-2 0,2 8 1 16,-2-8-12-16,0 0-16 0,0 0-11 0,0 0-26 15,0 0-22-15,0 0-35 0,-18 9-39 0,18-9-55 16,0 0-186-16,-18-3-436 0,18 3 193 0</inkml:trace>
        </inkml:traceGroup>
        <inkml:traceGroup>
          <inkml:annotationXML>
            <emma:emma xmlns:emma="http://www.w3.org/2003/04/emma" version="1.0">
              <emma:interpretation id="{891196AF-C040-464B-BE75-9993A776D9B8}" emma:medium="tactile" emma:mode="ink">
                <msink:context xmlns:msink="http://schemas.microsoft.com/ink/2010/main" type="inkWord" rotatedBoundingBox="11787,8295 12498,8280 12518,9211 11806,9226"/>
              </emma:interpretation>
            </emma:emma>
          </inkml:annotationXML>
          <inkml:trace contextRef="#ctx0" brushRef="#br0" timeOffset="204037.4216">9236 6967 39 0,'0'0'129'0,"-3"-10"-4"0,3 10 1 0,0 0-3 16,-3-11-6-16,3 11-11 0,0 0 3 0,0-13-10 15,0 13-9-15,0 0-5 0,0-12-3 0,0 12-2 16,0 0 0-16,0 0-2 0,0-14-3 0,0 14-8 16,0 0 1-16,0 0-4 0,0-9-1 0,0 9-8 15,0 0-4-15,0 0-4 0,0 0-6 0,0 0-5 0,0 0-2 16,0 0-3-16,0 0-3 0,0 0 0 15,0 0-4-15,0 0 3 0,0 0-2 0,0 0 4 16,11 25 2-16,-7-20 2 0,-4-5-5 0,7 14 13 0,2-5 0 16,-1-1-1-16,-1 3-2 0,0-3 2 0,2 3-2 15,4-1 1-15,-4 3-1 0,3-4-1 0,2 0-3 16,-3 2 4-16,0-1-1 0,6 5-2 0,0-3-4 16,2-1 0-16,-2 2-1 0,-6-5 2 0,6-4-3 15,3 7-2-15,-1-3-1 0,2 1 1 0,-6-3 1 16,3 4-3-16,-1-5-3 0,0 1 1 0,2 3-5 15,-2-6-1-15,-3 1 1 0,3 1 1 0,-3-1-5 16,3-2 0-16,-4 3-3 0,-1-4 1 0,-3 3-3 16,1-2 0-16,-4 1 1 0,-6-3-3 0,17 4 0 15,-17-4-3-15,12 2 1 0,-12-2 4 0,10 3-8 16,-10-3 1-16,0 0-7 0,9 2-8 0,-9-2-13 16,0 0-12-16,0 0-16 0,0 0-21 0,0 0-23 15,0 0-20-15,0 0-23 0,0 0-28 0,0 0-28 16,0 0-209-16,0 0-439 0,0 0 195 0</inkml:trace>
          <inkml:trace contextRef="#ctx0" brushRef="#br0" timeOffset="204659.9929">9938 6885 121 0,'0'0'135'0,"0"0"-10"0,0 0-2 0,0 0-13 15,-12 26 1-15,11-19-8 0,1-7 1 16,-5 12-4-16,0-4-3 0,2-1-2 0,1 0-1 0,0 2-7 15,-3 0 1-15,0 2-2 0,2 0 1 0,0 3-5 16,-3-2-6-16,1 0 0 0,0 0-5 0,1 2-2 16,-4-1-3-16,1 1-4 0,0 0-5 0,2-1 1 15,-1 1-4-15,-2-1-3 0,-1 4-1 0,4-2-4 16,-2-3-2-16,-3 6-3 0,3 0-3 0,-3 0-9 16,4 0-2-16,-2-3-1 0,-1 0 5 0,1 1-5 15,-1 2-5-15,1-3 1 0,2 0-2 0,-2-2 0 16,-1 4-1-16,1-5 4 0,2 1-6 0,1-1 3 15,-3 0-3-15,3 0 1 0,-2 0-2 0,0 0 2 16,3 2 0-16,-4-6-5 0,4 6 2 0,-4-5-2 0,3 1-2 16,0 1 2-16,-1-4 6 0,0 5-9 15,3-6 0-15,-3 4 0 0,1 1 2 0,-1-2-1 16,3-1-2-16,-2 2 3 0,0-2-1 0,-2 0-2 16,2-1-1-16,3 2 3 0,-1-1-2 0,-3-2-1 15,6-6-1-15,-6 15-2 0,4-10 9 0,-1 2-7 16,3-7-3-16,-6 13 3 0,6-13-3 0,-3 11 1 15,1-5 1-15,2-6 0 0,-3 10-3 0,3-10-1 0,0 8 5 16,0-8-5-16,-4 9 1 0,4-9 0 0,0 0 0 16,0 0 0-16,-1 12-1 0,1-12 1 0,0 0-1 15,-4 7 2-15,4-7 2 0,0 0-2 0,0 0-3 16,0 0-8-16,0 0-6 0,0 0-16 0,0 0-16 16,0 0-28-16,0 0-32 0,0 0-28 0,0 0-36 15,0 0-28-15,0 0-229 0,0 0-460 0,31-16 203 16</inkml:trace>
          <inkml:trace contextRef="#ctx0" brushRef="#br0" timeOffset="205085.3088">9948 7595 132 0,'0'0'234'0,"0"0"-18"16,0 0-16-16,0 0-22 0,0 0-20 0,0 0-20 0,0 0-6 16,0 0-8-16,0 0-7 0,0 0-7 15,0 0-2-15,0 0-4 0,0 0-1 0,0 0-15 16,-9 27 8-16,9-27-3 0,-5 15 3 0,3-7-11 15,2-8 1-15,0 15-6 0,-3-8-2 0,3-7-5 0,0 16 0 16,0-8 4-16,0-8-7 0,3 17 1 16,-6-10 13-16,3-7-17 0,5 14 3 0,-5-8-10 15,0-6 3-15,4 13 0 0,-3-6-6 0,-1-7 10 0,4 8-15 16,-4-8-2-16,3 10-4 0,-3-10-5 16,2 10-7-16,-2-10-2 0,3 7-2 0,-3-7-2 0,0 0-5 15,4 8 2-15,-4-8-3 0,5 11-4 16,-5-11 2-16,0 0-1 0,0 6-1 0,0-6-11 0,0 0-20 15,0 0-13-15,0 0-10 0,0 0-15 0,0 0-20 16,0 0-39-16,0 0-36 0,0 0-48 0,0 0-49 16,0 0-295-16,0 0-582 0,0 0 257 0</inkml:trace>
        </inkml:traceGroup>
        <inkml:traceGroup>
          <inkml:annotationXML>
            <emma:emma xmlns:emma="http://www.w3.org/2003/04/emma" version="1.0">
              <emma:interpretation id="{C8B1910C-A450-4563-AAF3-6680F09C1A20}" emma:medium="tactile" emma:mode="ink">
                <msink:context xmlns:msink="http://schemas.microsoft.com/ink/2010/main" type="inkWord" rotatedBoundingBox="12573,8169 16760,8083 16778,8991 12591,9077"/>
              </emma:interpretation>
            </emma:emma>
          </inkml:annotationXML>
          <inkml:trace contextRef="#ctx0" brushRef="#br0" timeOffset="205836.956">10052 7387 84 0,'-5'6'209'0,"5"-6"-13"0,0 0-9 15,0 0-1-15,0 0-4 0,0 0-4 16,0 0-7-16,0 0-4 0,0 0-2 0,0 0-4 0,14 9-14 15,-14-9-10-15,0 0 0 0,0 0-7 0,0 0-4 16,0 0-7-16,0 0-13 0,19-13-7 0,-19 13-5 16,0-8-4-16,0 8 3 0,3-10-23 0,-3 10-5 15,-3-14-11-15,3 14 1 0,0-13-9 0,0 13-3 16,-5-12-6-16,5 12-2 0,-4-12-3 0,4 12-4 16,-3-8-4-16,3 8-8 0,0 0 1 0,-5-8 0 15,5 8-3-15,0 0-6 0,0 0-5 0,-16 4-21 0,16-4-24 16,0 0-26-16,-11 12-36 0,7-3-40 15,2-2-46-15,2-7-58 0,-3 11-238 0,3-11-526 16,5 13 233-16</inkml:trace>
          <inkml:trace contextRef="#ctx0" brushRef="#br0" timeOffset="206517.0793">10444 7548 121 0,'0'0'236'0,"0"0"-22"0,0 0-17 0,0 0-17 15,0 0-20-15,0 0-15 0,0 0-15 0,0 0-13 0,0 0-12 16,0 0 0-16,0 0-14 0,0 0-3 0,0 0-9 15,0 0-1-15,0 0-6 0,0 0-3 16,0 0-4-16,0 0 4 0,0 0-2 0,0 0-1 0,0 0 1 16,0 0 3-16,0 0 0 0,0 0 3 0,0 0-1 15,0 0-4-15,0 0 3 0,0 0-1 0,0 0 4 16,0 0 2-16,0 0-3 0,0 0-6 0,0 0-2 16,24-11 3-16,-24 11-3 0,7-9 0 0,-7 9 7 15,4-11 3-15,-4 11-5 0,8-9-9 0,-7 3-2 16,-1 6-5-16,0 0-7 0,0-15-2 0,0 15-2 15,0 0-7-15,-4-11 1 0,4 11-10 16,0 0-4-16,-6-8-6 0,6 8 0 0,0 0 3 0,-10-3 8 16,10 3-19-16,0 0 5 0,0 0-6 0,-20 6-3 15,20-6 0-15,-9 5-3 0,9-5-32 0,-12 7-18 16,9-3-22-16,-4 3-29 0,7-7-26 0,-8 10-41 16,2-6-45-16,6-4-62 0,0 9-281 0,0-9-599 15,0 0 265-15</inkml:trace>
          <inkml:trace contextRef="#ctx0" brushRef="#br0" timeOffset="216658.4481">14057 6776 91 0,'-9'-6'153'0,"9"6"-7"15,-6-6-13-15,6 6-7 0,-8-6-10 0,8 6-9 16,0 0-7-16,-9-5-6 0,9 5-8 0,-10-4-1 16,10 4-7-16,-7-4-4 0,7 4-4 0,-6-8-3 15,6 8 0-15,-9-4-9 0,9 4 2 0,-12-5-6 16,12 5-2-16,-10-6-3 0,10 6 0 0,-12-4-8 16,12 4-4-16,-13-2-2 0,7-1 1 0,6 3-4 15,-13-3 1-15,13 3-3 0,-16-3 4 0,16 3-1 16,-15-4-2-16,15 4-2 0,-14-2 0 0,5 0-4 0,9 2 3 15,-17-2 0-15,9 0 0 0,8 2 0 16,-15 0-5-16,15 0-1 0,-15 0-1 0,15 0-1 16,-15 0 1-16,15 0 0 0,-13 0-7 0,13 0 2 15,-17 0-2-15,11 2 0 0,6-2 0 0,-16 2-3 0,16-2 6 16,-13 4-6-16,13-4 2 0,-14 3 0 0,8-1-2 16,6-2 2-16,-13 6-2 0,4-4-1 15,9-2-5-15,-13 6 4 0,8-2-1 0,5-4 4 0,-13 7-1 16,8-3-4-16,5-4 0 0,-11 9 3 0,5-6-2 15,6-3 3-15,-10 7-2 0,6-1 1 0,-2-1-2 16,6-5 4-16,-9 9-1 0,4-4-2 0,5-5-1 16,-7 9 0-16,3-2 1 0,4-7-1 0,-8 9-2 15,4-3 3-15,4-6-5 0,-6 13 3 0,3-7 3 16,3-6-1-16,-8 12-1 0,6-4 1 0,2-8-1 16,-4 12 0-16,3-5 0 0,1-7-2 0,-4 12 3 15,4-12 0-15,-3 14-1 0,2-7-4 0,1-7 3 16,-4 14 1-16,3-7 1 0,1-7-4 0,-3 15 7 15,3-8-4-15,0 6-2 0,0-13 2 0,0 14-1 16,-1-6 1-16,1-8-3 0,0 18-4 0,0-10 7 16,1 1-3-16,2 1 0 0,-3-10 2 0,0 16-2 15,0-6 1-15,1 0 0 0,-1-10-1 0,1 15-1 16,2-5 1-16,-2-1 4 0,-1-9-2 0,5 14-1 16,-3-7 0-16,-1 3-3 0,3-4 5 0,-4-6-5 15,2 15 0-15,2-6 1 0,-3 0 1 0,3-2 9 16,-4-7-6-16,5 13-3 0,-5-5-3 0,3-1 0 15,-3-7 2-15,5 16-1 0,-2-10-2 0,-1 3 8 16,-2-9-3-16,6 15-2 0,-5-9 0 0,3 3-1 0,-2-1 1 16,2 0-3-16,0 3 4 0,-1-4-2 0,0 0-2 15,0 1 1-15,2 1-1 0,0 0 1 16,-1 0 2-16,-1-3 1 0,1 3-3 0,-2-2 2 0,3-1-1 16,1 1-2-16,-1 1 2 0,0 0 3 0,0 1-3 15,0-2 8-15,3 1-9 0,-3-1 2 16,0 2 0-16,3-1-4 0,-3-3 3 0,0 3-1 15,1-2 0-15,0 0 1 0,-1 3-2 0,2-6 5 16,-2 3-7-16,1-2 3 0,0 2-5 0,0-1 14 0,-6-5 7 16,12 9-15-16,-6-5-5 0,3 1 2 0,-2-1 1 15,0 1-1-15,1 0 2 0,0 0-1 0,-2 0 1 16,3 0-1-16,-2 0 0 0,2-2-1 0,0 2 4 16,1-1-2-16,-2-2-1 0,1 1-1 0,3 1 4 15,-5-2-2-15,4 2 1 0,-4-2-2 0,2-1 5 16,-9-1 1-16,15 5-4 0,-5-1 4 0,0-1 1 15,-2-2-4-15,-8-1 1 0,18 2 0 0,-9-2 0 16,-1 4 3-16,-8-4 1 0,21 0-1 0,-14 0 0 16,-7 0-2-16,17 1 3 0,-8 0-6 0,-9-1 4 15,19-1-1-15,-12 0 0 0,-7 1-2 0,17-1 5 16,-17 1-2-16,13-5 2 0,-6 4-2 0,-7 1-1 16,15-4 1-16,-15 4 1 0,11-5 2 0,-4 1 0 15,-7 4 0-15,11-6 0 0,-6 4 1 0,-5 2 5 16,10-9-8-16,-8 3 1 0,2-3 4 0,-4 9-2 15,6-12 1-15,-2 5 0 0,-4 7-1 0,3-14 13 16,-1 7-15-16,-2 7 5 0,3-14-10 0,-3 14 7 16,1-13-3-16,-1 13 5 0,3-11-2 0,-3 11-3 15,3-8 2-15,-3 8 2 0,0 0 0 0,0 0-7 0,-2-12 0 16,2 12-4-16,0 0-2 0,0 0 0 0,0 0 2 16,0 0-18-16,0 0-16 0,0 0-41 15,0 0-51-15,0 0-78 0,-29 16-119 0,22-13-204 16,7-3-571-16,-14 3 253 0</inkml:trace>
        </inkml:traceGroup>
      </inkml:traceGroup>
    </inkml:traceGroup>
    <inkml:traceGroup>
      <inkml:annotationXML>
        <emma:emma xmlns:emma="http://www.w3.org/2003/04/emma" version="1.0">
          <emma:interpretation id="{B8295F61-090B-47DD-A6D7-DFBD6335B124}" emma:medium="tactile" emma:mode="ink">
            <msink:context xmlns:msink="http://schemas.microsoft.com/ink/2010/main" type="paragraph" rotatedBoundingBox="2734,11221 32024,10715 32081,14008 2791,1451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824616-C657-4664-B9E7-0C29EDE6276C}" emma:medium="tactile" emma:mode="ink">
              <msink:context xmlns:msink="http://schemas.microsoft.com/ink/2010/main" type="line" rotatedBoundingBox="2953,11131 32034,10883 32043,11929 2962,12178"/>
            </emma:interpretation>
          </emma:emma>
        </inkml:annotationXML>
        <inkml:traceGroup>
          <inkml:annotationXML>
            <emma:emma xmlns:emma="http://www.w3.org/2003/04/emma" version="1.0">
              <emma:interpretation id="{65CEC668-6E0D-4EFA-BFF6-E29E638822D1}" emma:medium="tactile" emma:mode="ink">
                <msink:context xmlns:msink="http://schemas.microsoft.com/ink/2010/main" type="inkWord" rotatedBoundingBox="2954,11236 5552,11214 5558,11918 2960,11940">
                  <msink:destinationLink direction="with" ref="{9CA8C6C9-37CC-4320-940D-2C8FEC6385F6}"/>
                </msink:context>
              </emma:interpretation>
            </emma:emma>
          </inkml:annotationXML>
          <inkml:trace contextRef="#ctx0" brushRef="#br0" timeOffset="274619.3753">448 9946 207 0,'0'0'194'0,"0"0"-5"15,0 0-7-15,-8-4-6 0,8 4-4 0,0 0-12 0,0 0-4 16,0 0-9-16,0 0-10 0,0 0-6 0,0 0-7 15,0 0-8-15,-9-5-2 0,9 5-7 0,0 0-5 16,0 0-8-16,0 0-1 0,0 0-3 0,0 0-6 16,0 0-4-16,0 0-12 0,0 0 4 15,0 0-10-15,0 0-5 0,0 0-7 0,0 0-2 16,24-7-3-16,-15 5-8 0,-9 2 0 0,18-3 1 0,-5-2-5 16,2 4 1-16,-2-2-6 0,0 2-1 0,1 1-6 15,-2-1 2-15,2-1-7 0,-2 2 4 0,-1 0-4 16,0 2-2-16,-11-2-2 0,23 0 1 0,-13 1-4 15,2 3-1-15,-3-2 2 0,-1-1 0 0,-8-1 1 16,15 3-4-16,-7 1 2 0,-8-4-7 0,13 2 5 16,-8 2-6-16,-5-4 7 0,10 6-5 0,-10-6 0 15,8 5 0-15,-8-5-1 0,10 6 1 0,-10-6-1 16,9 6 0-16,-9-6 2 0,4 4 1 0,-4-4 0 16,5 5-5-16,-5-5 2 0,4 9 3 0,-4-9-1 0,5 8-3 15,-5-8 5-15,0 10-4 0,0-10-1 0,2 10 0 16,-2-10 6-16,-2 11-4 0,2-11-2 0,0 0-1 15,-5 15 5-15,5-15 1 0,-4 6-1 0,4-6 0 16,-6 11-1-16,6-11 6 0,-8 8-10 16,2-4 8-16,6-4 0 0,-11 8 0 0,5-5 0 0,-1 1 2 15,-3-2 0-15,1 4-3 0,1-2-6 0,-5-1 5 16,-2 2-1-16,2-2-2 0,-1 1 3 0,0-2 1 16,-3 4 0-16,1-2 0 0,3 1-2 0,1-2-3 0,0 0-1 15,-1 1-6-15,1 1 4 0,3-4 3 16,0 2-7-16,9-3 11 0,-11 2-4 0,11-2-6 15,-12 4 10-15,12-4-5 0,-8 2 3 0,8-2 0 0,0 0-1 16,0 0-3-16,-10 3 14 0,10-3-16 16,0 0-1-16,0 0-1 0,0 0 9 0,0 0-6 15,0 0 3-15,-7 6-2 0,7-6 1 0,0 0 3 0,0 0-3 16,0 0 5-16,0 0-1 0,0 0 2 0,19 9-3 16,-19-9 2-16,15 1 2 0,-7 1-12 0,3-2 12 15,-11 0-3-15,24 0 0 0,-10 0-1 0,-1 0 3 16,1 4-4-16,-2-4 3 0,2 1-3 0,-1-1 2 15,-2 1-10-15,2-1 6 0,1-1 1 0,-3 2-2 16,-2 2 6-16,1-2-3 0,1 2-3 0,-11-3-1 16,18 0 15-16,-11 2-3 0,2 2-3 0,-9-4 0 15,17 2 1-15,-9 2 1 0,1-2-3 0,-3 2-3 0,-6-4-1 16,13 3 8-16,-8 0-10 0,2 2-2 0,-7-5 0 16,9 7 3-16,-5-3 3 0,4 1-2 15,-8-5-2-15,3 9 6 0,3-3-7 0,-2 1-1 16,-4-7 2-16,7 10-1 0,-4-3-3 0,-3-7 0 0,5 9 5 15,-2-3-1-15,-3-6 3 0,6 12-5 0,-3-6-1 16,-3-6 3-16,4 13-3 0,-2-8 5 0,-2-5-3 16,3 11-1-16,1-6 5 0,-4-5-7 0,5 11 4 15,-4-4 0-15,-1-7 4 0,1 11-5 0,-1-11 0 16,5 10 2-16,-5-10 0 0,3 12-3 0,-3-12 0 16,1 10 6-16,-1-10 1 0,2 13 0 0,-2-13-7 15,0 7 2-15,0-7 2 0,0 0-4 0,1 11 4 16,-1-11-9-16,3 10 7 0,-3-10-1 0,0 0 3 15,0 0 2-15,-4 12-3 0,4-12-3 0,-6 7 0 16,6-7 0-16,-6 9 7 0,6-9-5 0,-8 10-1 16,1-8 2-16,-1 3 2 0,8-5-3 0,-17 6 6 0,4-2-5 15,-1 0 1-15,0 2-4 0,-2 0-1 0,3-4 5 16,-4 1-1-16,1 1 2 0,-1 1 2 0,0-3-3 16,-4-1-1-16,-1 3 0 0,4-2 1 0,-4 1 7 15,2 0-2-15,2-1-10 0,4-1 3 0,-3 2 2 16,0-6-1-16,0 6 0 0,4-3 4 0,-1 0-7 15,4 0 5-15,10 0-4 0,-18 0 4 0,10 0-12 16,8 0-3-16,0 0-21 0,-17-4-20 0,17 4-20 16,-9-3-28-16,9 3-27 0,0 0-42 0,-13-6-54 15,13 6-71-15,-2-7-234 0,2 7-571 0,0-14 254 16</inkml:trace>
          <inkml:trace contextRef="#ctx0" brushRef="#br0" timeOffset="271341.4774">398 10040 43 0,'0'0'127'0,"0"0"-10"0,0 0-1 15,0 0-11-15,0 0-13 0,0 0-6 0,0 0-4 16,0 0-6-16,0 0 3 0,0 0-24 0,0 0 14 15,0 0 0-15,0 0 0 0,0 0-3 16,0 0-4-16,0 0-3 0,0 0-4 0,5-4-4 16,-5 4 0-16,0 0-6 0,0 0 1 0,0 0-4 0,0 0 5 15,0 0-6-15,0 0 0 0,0 0 1 0,0 0-3 16,4-8 3-16,-4 8-6 0,0 0-6 0,0 0 6 16,0 0-3-16,0 0-2 0,0 0 1 0,0 0 1 15,0 0-2-15,0 0-3 0,0 0 1 0,0 0-5 16,0 0 2-16,0 0-2 0,0 0 0 0,0-13 2 0,0 13-6 15,0 0 4-15,0 0-4 0,0 0 1 0,0 0-3 16,0 0-1-16,0 0 0 0,0 0-2 0,0 0 3 16,0 0 0-16,0-10 1 0,0 10 1 15,0 0-1-15,0 0-1 0,0 0 7 0,0 0-3 16,0 0 3-16,0 0 2 0,0 0-2 0,0 0-2 0,2-8 0 16,-2 8 1-16,0 0 2 0,0 0-6 0,4-9 2 15,-4 9 2-15,0 0-1 0,0 0-1 0,0 0 1 16,2-10-3-16,-2 10 2 0,0 0-1 0,0 0 2 15,0 0 0-15,0 0 0 0,0-11-2 0,0 11 4 16,0 0-5-16,0 0 5 0,3-9-1 0,-3 9-1 16,0 0 0-16,0 0 0 0,0 0-3 0,0 0 2 0,0 0-3 15,-1-15 5-15,1 15-1 0,0 0 3 16,0 0-2-16,0 0 1 0,0 0-3 0,0 0 2 0,0 0-2 16,0 0 3-16,0 0 3 0,0 0-5 15,0 0 2-15,0 0 1 0,0 0 2 0,0 0-4 0,0 0 5 16,0 0-3-16,0 0-1 0,0 0-12 0,0 0 6 15,0 0-1-15,0 0 1 0,0 0-3 0,0 0-2 16,0 0-2-16,0 0 1 0,0 0-4 0,0 0 1 16,0 0 3-16,0 0-8 0,0 0 1 0,0 0 4 15,0 0-5-15,0 0 3 0,0 0-4 0,0 0-3 16,0 0 8-16,0 0 0 0,0 0-3 0,0 0 0 16,0 0-3-16,0 0 6 0,1 35-1 0,-1-35 6 0,0 0-1 15,2 12 11-15,-2-12-14 0,-2 13-1 16,2-13 8-16,2 12-2 0,-2-12-7 0,-2 11-3 15,2-11 7-15,2 13 5 0,-2-13 1 0,-2 13-6 0,2-13 4 16,0 9-11-16,0-9 5 0,0 15 5 16,0-15-2-16,-1 11-1 0,1-11 5 0,0 14-6 0,0-14-3 15,1 11 3-15,-1-11 3 0,0 12-1 0,0-12-2 16,0 13 5-16,0-13-4 0,0 13 0 0,2-7-2 16,-2-6 4-16,1 14 0 0,-1-14-8 0,0 15 5 15,0-7-5-15,0-8 15 0,0 11-10 0,0-11 1 16,3 14-2-16,-3-7-9 0,1 3 7 0,-1-10 0 15,4 10-8-15,-4-10 12 0,-3 15 0 16,3-15 0-16,3 15 6 0,-6-7-11 0,3-8 4 0,0 11-8 16,0-11 14-16,-1 12-13 0,1-12 9 0,0 14-8 15,0-14 11-15,0 10-4 0,0-10 3 0,0 12-2 16,0-12 2-16,1 11 7 0,-1-11-10 0,0 10 2 16,0-10-6-16,-1 15 9 0,1-15 1 0,1 8-2 15,-1-8-2-15,4 10-1 0,-4-10 3 0,-4 12 0 0,4-12 4 16,3 9-3-16,-3-9 2 0,0 0-5 0,0 13 5 15,0-13 2-15,1 11 0 0,-1-11 1 0,0 0-3 16,1 9-2-16,-1-9 1 0,0 0-2 0,4 10 3 16,-4-10-6-16,3 5 5 0,-3-5-5 0,0 0 5 15,5 6-2-15,-5-6-5 0,0 0 1 0,0 0-3 16,5 7 3-16,-5-7-4 0,0 0 3 0,0 0-3 16,0 0 1-16,0 0 3 0,0 0 1 0,0 0-4 15,0 0 2-15,0 0-2 0,0 0 1 0,0 0-1 0,0 0-2 16,0 0-2-16,0 0 0 0,0 0 0 15,0 0-15-15,0 0-14 0,0 0-31 0,0 0-29 16,0 0-38-16,0 0-33 0,0 0-29 0,0 0-44 0,0 0-47 16,0 0-66-16,0 0-312 0,-27-3-708 15,27 3 314-15</inkml:trace>
          <inkml:trace contextRef="#ctx0" brushRef="#br0" timeOffset="274625.8292">1049 10221 80 0,'0'0'122'16,"0"0"-6"-16,0 0-9 0,0 0 2 0,0 0-2 15,0 0-8-15,0 0 2 0,0 0-8 0,0 0 9 16,0 0 0-16,0 0 7 0,0 0 4 0,0 0-1 16,0 0 6-16,0 0-1 0,0 0 3 0,0 0-3 15,0 0-2-15,0 0-3 0,0 0-6 0,0 0-1 16,0 0-7-16,0 0-3 0,0 0-10 0,0 0-6 15,0 0-1-15,7 9-5 0,-7-9-1 0,0 0-7 16,0 0-1-16,7 8-1 0,-7-8-4 0,0 0-3 0,5 8 1 16,-5-8-2-16,4 10 3 0,-4-10 2 15,4 7-4-15,-4-7-3 0,4 12 2 0,-1-8-5 0,-3-4 6 16,3 9-5-16,1-3 0 0,-4-6-3 0,5 10-3 16,-5-10-2-16,1 8 1 0,-1-8-3 0,4 9-3 15,-4-9-2-15,4 9 2 0,-4-9-4 0,4 8 3 16,-4-8 1-16,1 10-1 0,-1-10 1 15,4 9-5-15,-4-9 3 0,3 8-6 0,-3-8-3 16,4 8-4-16,-4-8 5 0,0 0-1 0,4 7-4 0,-4-7-1 16,0 0 3-16,0 0 0 0,2 9-5 15,-2-9 3-15,0 0-3 0,0 0-2 0,0 0 5 0,0 0 2 16,0 0-3-16,4 7 0 0,-4-7-8 0,0 0 4 16,0 0 1-16,0 0 3 0,0 0-3 0,0 0-1 15,0 0 1-15,0 0 0 0,0 0-3 0,0 0 0 16,0 0 1-16,0 0-3 0,0 0 1 0,0 0 1 15,0 0-2-15,0 0-2 0,0 0-1 0,0 0-3 16,0 0-2-16,0 0 4 0,0 0-4 0,0 0 2 0,0 0-1 16,0 0 1-16,0 0 1 0,0 0-7 0,0 0 4 15,0 0-1-15,0 0 2 0,0 0-5 16,0 0 0-16,0 0-3 0,0 0 3 0,0 0 0 0,0 0-4 16,0 0-4-16,0 0 0 0,0 0 1 0,0 0 4 15,0 0-2-15,0 0 1 0,5 9 2 0,-5-9-5 16,3 7 7-16,-3-7-3 0,4 8 3 0,-4-8-3 15,2 9-2-15,-2-9 2 0,4 7 2 0,-4-7 3 16,1 8-2-16,-1-8 0 0,4 7-4 16,-4-7 2-16,0 0 4 0,2 9 0 0,-2-9-2 0,0 0 2 15,1 10-1-15,-1-10 1 0,0 0-1 0,0 0 0 16,0 0-2-16,2 8-4 0,-2-8 6 0,0 0 2 16,0 0-1-16,0 0 1 0,0 0-4 0,-2 14 2 15,2-14-3-15,0 0 0 0,0 0 0 0,0 0-1 16,0 0 4-16,0 0-2 0,2 10-2 0,-2-10 2 15,0 0-1-15,0 0-1 0,0 0-8 0,0 0-13 0,0 0-24 16,0 0-22-16,0 0-24 0,0 0-18 0,0 0-16 16,0 0-17-16,0 0-31 0,0 0-36 0,0 0-38 15,0 0-37-15,0 0-46 0,0 0-234 0,0 0-612 16,-22-15 272-16</inkml:trace>
          <inkml:trace contextRef="#ctx0" brushRef="#br0" timeOffset="274947.155">1120 10288 29 0,'0'0'217'0,"0"0"-13"0,0 0-7 0,0 0-10 16,0 0-10-16,0 0-14 0,0 0-9 0,0 0-13 15,0 0-7-15,0 0-2 0,0 0-5 0,-2 17-2 0,2-17-6 16,0 0-1-16,0 0-2 0,0 0-5 0,7 20-3 15,-7-20-4-15,2 11-5 0,1-6-3 16,-3-5-9-16,1 12 0 0,1-6 2 0,-2-6-12 0,2 15 2 16,-1-9-6-16,-1-6-2 0,3 11-9 0,-3-11-6 15,4 13 7-15,0-9-11 0,-4-4-1 0,0 12-5 16,0-12 1-16,2 6-2 0,-2-6-3 0,0 0-8 16,0 10-2-16,0-10 5 0,0 0-1 0,3 11-11 15,-3-11 2-15,0 0-4 0,3 6 0 0,-3-6-8 16,0 0 4-16,0 0 3 0,0 0-11 0,0 0 3 15,0 0-2-15,0 0 7 0,0 0 1 0,0 0-1 16,1 9-8-16,-1-9-2 0,0 0 14 0,0 0-1 16,0 0 10-16,0 0 0 0,0 0-1 0,0 0-1 15,0 0 5-15,0 0-9 0,0 0-5 0,0 0-2 16,0 0-6-16,9-23 9 0,-7 16-11 0,-2 7-3 16,9-15 2-16,-6 7-1 0,5-2-2 0,-2 0-2 15,2-1 1-15,2-1 1 0,-3 0-1 0,3 2 2 0,-2-2-10 16,2 3 6-16,-2-2 3 0,2 3-10 15,-1-2 4-15,0 1 0 0,-1 3-3 0,0-1 1 16,2 1-1-16,-2-1-3 0,1 2 4 0,0-3 2 16,3 2-7-16,-7 4 3 0,4-3-1 0,-1 2 3 0,-8 3 6 15,14-6-7-15,-8 3 1 0,-6 3 4 16,13-6-5-16,-13 6 4 0,8-1-4 0,-8 1 1 0,10-3-1 16,-10 3-1-16,0 0 6 0,0 0-9 0,9-5 4 15,-9 5-2-15,0 0 1 0,0 0-4 0,0 0-15 16,0 0-22-16,0 0-18 0,0 0-24 0,0 0-24 15,0 0-40-15,0 0-42 0,0 0-47 0,0 0-65 16,0 0-268-16,0 0-619 0,-20 17 274 0</inkml:trace>
          <inkml:trace contextRef="#ctx0" brushRef="#br0" timeOffset="274628.8224">1202 10291 160 0,'0'0'161'16,"0"0"-6"-16,0 0-3 0,0 0-6 0,0 0-11 0,0 0-4 15,0 0-7-15,0 0-1 0,0 0-2 16,0 0-1-16,0 0-3 0,0 0-1 0,0 0-2 16,0 0-4-16,0 0-3 0,0 0-6 0,0 0-8 0,0 0-4 15,0 0-6-15,0 0-8 0,0 0-5 0,0 0-9 16,0 0-5-16,0 0-5 0,0 0-7 0,0 0-7 15,0 0-1-15,0 0-7 0,0 0-6 0,0 0-15 16,0 0-15-16,0 0-20 0,0 0-21 0,0 0-28 16,0 0-26-16,0 0-25 0,0 0-32 0,0 0-47 15,-20 18-160-15,20-18-397 0,0 0 175 16</inkml:trace>
          <inkml:trace contextRef="#ctx0" brushRef="#br0" timeOffset="275433.4289">1677 10246 106 0,'0'0'235'0,"0"0"-14"0,0 0-9 16,0 0-9-16,2 10 1 0,-2-10-13 0,0 0-4 15,-2 13-8-15,2-13-2 0,-5 14 0 0,5-14-14 16,-2 13-9-16,-1 0-7 0,1-7-11 15,0 4-5-15,0-2-4 0,0 4-8 16,1-3-1-16,1-9-6 0,-2 18-4 0,0-12-3 0,2-6 4 0,-2 16-13 16,2-9 3-16,0-7-7 0,0 11-5 0,0-11-14 15,0 11 7-15,0-11-16 0,1 11-2 0,-1-11-3 16,1 9-6-16,-1-9-2 0,4 7-3 0,-4-7-11 0,0 0 2 16,1 10-9-16,-1-10-2 0,4 6-6 0,-4-6-18 15,0 0-29-15,0 0-30 0,0 0-31 16,0 0-28-16,0 0-29 0,3 9-39 0,-3-9-39 0,0 0-61 15,0 0-308-15,0 0-639 0,0 0 283 0</inkml:trace>
          <inkml:trace contextRef="#ctx0" brushRef="#br0" timeOffset="275901.2367">1925 10240 143 0,'0'0'228'0,"15"0"-9"0,-15 0-15 0,0 0-14 15,7 5-13-15,-7-5-15 0,0 0-8 0,6 6-7 16,-6-6-8-16,5 6-8 0,-5-6-4 0,6 7-4 16,-6-7-6-16,5 11-6 0,-2-5-3 0,-3-6-4 15,5 9-9-15,0-5 1 0,-5-4-12 0,7 12-1 16,-3-6-3-16,-1-1-4 0,1 3-5 0,0-1-3 15,-4-7-3-15,7 12-8 0,-2-5 2 0,-1-1-4 0,-4-6-3 16,7 12 5-16,-3-7-7 0,1 2-2 0,-5-7-6 16,4 9-1-16,0-3-4 0,-4-6-2 15,5 9-2-15,-5-9 1 0,6 7-3 0,-6-7-4 16,1 10-6-16,-1-10-5 0,0 0 2 0,0 0 5 0,-7 14-1 16,2-8 0-16,5-6-5 0,-13 5 2 0,4-1 1 15,-2 1-1-15,-2-1-4 0,0 0 2 0,-3-2-10 16,3 3 3-16,-2-1 1 0,-1-2 0 15,4 2-5-15,-4-2 5 0,4 2-4 0,-1-4 4 16,3 4-3-16,10-4-7 0,-18 1 6 0,6 0-4 0,12-1 5 16,-12 3-6-16,12-3 13 0,-12 0-8 0,12 0 1 15,0 0-7-15,0 0 1 0,-16-4-18 0,16 4-15 16,0 0-14-16,-12-3-10 0,12 3-23 0,-11-2-25 16,11 2-26-16,0 0-33 0,-10-6-34 0,10 6-51 15,-8-5-69-15,8 5-176 0,-9-8-532 0,9 8 236 16</inkml:trace>
          <inkml:trace contextRef="#ctx0" brushRef="#br0" timeOffset="277103.0548">2343 10342 41 0,'0'0'207'0,"0"0"-9"15,0 0-14-15,0 0-1 0,0 0-4 16,0 0 0-16,0 0-3 0,0 0-2 0,0 0-7 0,0 0-3 16,0 0-3-16,0 0-8 0,23 9-4 0,-23-9-6 15,18 0-4-15,-7 0-10 0,2 0-6 16,3 0-10-16,-1 0-6 0,0-3-10 0,7 2-11 15,1-1-5-15,-3 2-11 0,4-3-7 0,-1 2 3 0,1-2-14 16,1-2-4-16,0-1-2 0,-2 2-3 0,0 1-8 16,0-2-4-16,-2-1-1 0,-4 2-4 15,-2-2-1-15,2 1-2 0,-3-1 0 0,0 1-6 0,-3-1 1 16,2-2-2-16,-2 3-6 0,-3-2 7 0,1-2-10 16,-1 0-5-16,-3-3-6 0,-1 6-4 0,-2-3-4 15,1 0 3-15,-3 9 2 0,1-16 0 0,-1 8-5 16,0 8 4-16,-6-15 2 0,1 9-3 0,-2 2 2 15,-2-1 1-15,9 5-1 0,-17-4-1 0,6 1 5 16,-2 3-3-16,1 0-1 0,-1 1 8 0,-1 1-7 0,-3 3 2 16,4 0-2-16,-2 1 4 0,2-1-2 15,0 5-3-15,1-1 3 0,2 2-2 0,-1 1 5 16,4-2-3-16,-2 2 4 0,6-2-2 0,-2 4 3 16,4-2 5-16,-2 0 3 0,6 0 3 0,0 2 6 0,2-3 5 15,4 0 5-15,-1-1-6 0,3 2 7 0,-1-3-4 16,3 0 3-16,8 0 4 0,-3-1-5 15,-1-1 1-15,4-2-3 0,1 1-1 0,-7-2-1 0,2-2-7 16,5 0-6-16,-7 0-18 0,1-1-25 0,-1-1-32 16,-2 2-42-16,3-2-50 0,-3-3-68 0,1 0-91 15,-1-1-236-15,0-1-596 0,0-3 265 0</inkml:trace>
          <inkml:trace contextRef="#ctx0" brushRef="#br0" timeOffset="276543.3303">2500 9829 76 0,'0'0'265'0,"3"-7"-15"0,-3 7-22 0,0 0-23 0,0 0-19 15,0 0-22-15,0 0-7 0,0 0-4 16,0 0-1-16,0 0-3 0,7 23-6 0,-7-13-10 0,2 1-1 16,-2 3-4-16,2 0-6 0,-2 1-3 15,2 5-5-15,-1-3-5 0,1 4-3 0,0 2-1 0,-1-2-1 16,4 0 0-16,-4 0-6 0,2 0-8 0,2 2-1 16,-3-2-3-16,0 0 1 0,-2 1-5 0,0-1 2 15,0-3-4-15,3-3-6 0,-2 5 0 16,0-4-7-16,3 2 2 0,-3-3-2 0,1 0 2 0,2 0-9 15,-3-2-3-15,5 1-3 0,-3-2-1 0,0 3-5 16,2-3 0-16,-5-1-11 0,4 0-1 0,-3 1-2 16,0-4-1-16,2 0-7 0,-1 3 1 0,1-5-2 0,-3-6-1 15,4 15-7-15,-4-15 4 0,0 13-6 16,2-7 2-16,-2-6-2 0,0 12-9 0,0-12-20 0,2 11-27 16,-2-11-20-16,1 10-25 0,-1-10-20 0,0 0-26 15,-1 11-25-15,1-11-30 0,0 0-41 16,0 0-56-16,0 0-79 0,0 0-223 0,0 0-634 0,0 0 280 15</inkml:trace>
        </inkml:traceGroup>
        <inkml:traceGroup>
          <inkml:annotationXML>
            <emma:emma xmlns:emma="http://www.w3.org/2003/04/emma" version="1.0">
              <emma:interpretation id="{3B347557-9BCF-4C5D-85A7-17FF15B169B6}" emma:medium="tactile" emma:mode="ink">
                <msink:context xmlns:msink="http://schemas.microsoft.com/ink/2010/main" type="inkWord" rotatedBoundingBox="6031,11684 6542,11680 6542,11700 6032,11705">
                  <msink:destinationLink direction="with" ref="{9CA8C6C9-37CC-4320-940D-2C8FEC6385F6}"/>
                </msink:context>
              </emma:interpretation>
            </emma:emma>
          </inkml:annotationXML>
          <inkml:trace contextRef="#ctx0" brushRef="#br0" timeOffset="277580.6901">3474 10300 235 0,'0'0'292'0,"0"0"-14"0,0 0-15 0,0 0-19 15,0 0-16-15,0 0-23 0,0 0-10 0,0 0-20 0,0 0-15 16,0 0-8-16,0 0-10 0,0 0-8 0,0 0-6 15,0 0-5-15,0 0-7 0,0 0-5 0,0 0-4 16,0 0-4-16,29 0 0 0,-13 0-10 0,1 2-4 16,-2 0-1-16,10-2-12 0,-2 1-14 0,2-1 1 15,-2 0-1-15,5 0-12 16,-1 1 3-16,-1-1-5 0,3-1-11 0,-5 0-1 0,1-1 1 0,-2-1-10 16,1 0 3-16,-7 3-3 0,0 0-7 0,0-2-4 15,-4-1 2-15,0 2-1 0,-3-1 2 0,-2 1-6 16,-8 1-2-16,14 0-11 0,-14 0-18 0,10-3-10 15,-10 3-25-15,0 0-29 0,12-1-34 0,-12 1-41 16,0 0-52-16,0 0-53 0,0 0-91 0,0 0-182 16,0 0-579-16,0 0 255 0</inkml:trace>
        </inkml:traceGroup>
        <inkml:traceGroup>
          <inkml:annotationXML>
            <emma:emma xmlns:emma="http://www.w3.org/2003/04/emma" version="1.0">
              <emma:interpretation id="{BD3C3A17-5D79-407A-8658-81FDDCCBA274}" emma:medium="tactile" emma:mode="ink">
                <msink:context xmlns:msink="http://schemas.microsoft.com/ink/2010/main" type="inkWord" rotatedBoundingBox="6950,11229 9819,11205 9825,11947 6956,11972">
                  <msink:destinationLink direction="with" ref="{9CA8C6C9-37CC-4320-940D-2C8FEC6385F6}"/>
                </msink:context>
              </emma:interpretation>
            </emma:emma>
          </inkml:annotationXML>
          <inkml:trace contextRef="#ctx0" brushRef="#br0" timeOffset="278134.381">4392 9833 76 0,'0'0'256'0,"0"0"-11"0,0 0-12 15,23 6-12-15,-14-5-9 0,5 2-14 16,3 2-13-16,0-4-7 0,4 3-7 0,4 2-14 0,-1-1-7 16,1-3-5-16,4 0-13 0,-2 0-9 0,1 2-7 15,-3-1-2-15,2 2-11 16,0-5-8-16,-2 3-7 0,-3-3-4 0,1 2-6 0,-2-2-6 15,-5 0-11-15,1 0 0 0,5-2-9 0,-6 2-1 0,-2 0-13 16,0 0 1-16,-14 0-3 0,18 0-4 0,-8-3-5 16,-10 3 2-16,13 0-14 0,-13 0-10 0,12 3-23 15,-12-3-20-15,0 0-28 0,0 0-28 0,6-8-27 16,-6 8-32-16,0 0-24 0,0 0-35 0,0 0-63 16,-31-9-179-16,18 7-493 0,-2 0 218 0</inkml:trace>
          <inkml:trace contextRef="#ctx0" brushRef="#br0" timeOffset="278964.4245">4468 10420 158 0,'0'0'255'0,"0"0"-15"0,0 0-15 15,0 0-17-15,0 0-13 0,34-6-17 0,-21 4-13 16,2 2-12-16,2 0-13 0,3 0-10 0,-3-1-9 16,10 1-10-16,-5-2-8 0,7 1-11 0,-5 0-6 15,5-1-4-15,-5 4-3 0,3-5-7 16,-7 3 1-16,2 0-5 0,-4 0 0 15,-1 0-4-15,-1 0-2 0,0 0-2 0,-2 0 2 0,2 1-3 0,-5-1-1 16,-3 0-6-16,-8 0-2 0,17 3-3 0,-8-3 3 16,-9 0 0-16,13 0-6 0,-4 1-7 0,-9-1 1 15,14 3-3-15,-5-1 11 0,-1-1-8 0,-8-1 1 16,20 5-7-16,-11-3 4 0,3-1-2 0,-2-1-3 16,3 3 0-16,-1-3-8 0,-2 0 5 0,3 0-9 15,-13 0-2-15,25 0 1 0,-16-3 2 0,0 2-4 16,-9 1 5-16,16-5-1 0,-9 2 4 15,-7 3-2-15,12-7-2 0,-7 2 4 0,-5 5 0 0,6-12-4 16,-3 5-8-16,-3 7 0 0,2-15 4 0,-2 6-7 0,0 9 1 16,-6-17-7-16,-2 7 10 0,2-1-14 0,-2 2 8 15,-4 1-7-15,1-2 4 0,-1 3-5 16,-2-1-1-16,1 2 8 0,1 0-10 0,-3 3 6 16,1 0-4-16,-1 2 1 0,3 0-3 0,1 1 2 0,-2 0 0 15,13 0 0-15,-19 2-1 0,5 1 3 0,2-1-3 16,3 1 3-16,-1 1 2 0,-2 2-5 0,3-1-10 15,1-1-17-15,2 2-13 0,6-6-25 0,-10 11-19 16,6-5-20-16,0 0-37 0,4-6-33 0,-3 13-37 16,3-13-51-16,5 11-284 0,-5-11-594 0,9 7 262 15</inkml:trace>
          <inkml:trace contextRef="#ctx0" brushRef="#br0" timeOffset="278441.6716">4628 9936 23 0,'-4'6'209'0,"4"-6"-4"16,-2 16-1-16,-1-7-5 0,1 1-6 0,-1 1-7 16,0 1-4-16,0 3-10 0,0-2-3 0,0 1-2 0,2 5-6 15,-2-1-7-15,1 0-8 0,-1 3-4 0,1-2-5 16,2 0-7-16,-3-3 2 0,2-1-5 15,-3 6-7-15,0-2-7 0,2-3-3 0,0 4 5 0,-2 0-9 16,3-7 3-16,-2 3-8 0,2-1 1 0,2-1-2 16,-1 2-5-16,0-4-2 0,0 2-7 0,0-1-6 15,3 0-5-15,-2 0-5 0,3 0-8 0,-2-1-3 16,0 1-10-16,1-3 1 0,-2-2-8 0,4 3 9 16,-2-2-15-16,1-2-3 0,1 1-6 0,-3-1 2 15,4 2 2-15,-3-3-26 0,0 0-29 0,2 0-25 16,-5-6-34-16,9 12-32 0,-9-12-34 0,7 7-35 15,-7-7-48-15,3 7-45 0,-3-7-61 0,0 0-252 16,0 0-638-16,0 0 282 0</inkml:trace>
          <inkml:trace contextRef="#ctx0" brushRef="#br0" timeOffset="279388.3423">5424 10345 119 0,'0'0'246'0,"3"9"-13"0,-3-9-14 0,6 11-13 15,-5-4-11-15,-1-7-12 0,4 11-8 16,-2-4-6-16,-2-7-9 0,6 15-8 0,-1-8-7 0,-1 1-4 15,-2-2-9-15,2 2-8 0,-4-8-8 0,8 13-6 16,-3-9-5-16,0 5-5 0,0-5-8 16,2 2-2-16,-7-6-5 0,9 8-6 0,-3-3 5 0,-1-1-9 15,-5-4 12-15,7 6-23 0,-7-6 0 0,9 5-5 16,-9-5-4-16,8 4 2 0,-8-4 9 0,0 0-8 16,0 0 5-16,0 0-7 0,0 0 2 0,0 0 0 15,14-9-11-15,-14 9 0 0,0 0-4 0,1-10 5 16,-1 10-4-16,3-12-6 0,-3 12 1 0,1-11-2 15,0 2 0-15,-1 9-2 0,3-15-3 0,-2 7 0 16,3 0-3-16,-1-1-9 0,1 0-2 0,1 2-2 16,1-4 4-16,2 1-5 0,-2 1 2 0,3 1-7 15,-2 2-10-15,1-1-13 0,2-1-24 0,2 2-19 16,0-1-29-16,1 1-27 0,2 4-32 0,0-1-42 0,-2 0-53 16,4 0-64-16,-2 3-319 0,-1-2-674 0,3 0 299 15</inkml:trace>
          <inkml:trace contextRef="#ctx0" brushRef="#br0" timeOffset="280133.2338">6184 10179 66 0,'-10'-7'246'0,"10"7"-11"0,-10-3-14 0,10 3-14 16,-11-3-14-16,11 3-12 0,0 0-17 0,-13 0-13 15,13 0-12-15,-14 4-9 0,14-4-8 0,-14 6-10 16,7 0-9-16,1-1-5 0,1 1-8 0,-3 4-3 16,0 1-5-16,2-1-6 0,3 1-3 0,-3 0-2 15,2 2-8-15,0-3-1 0,1 6-2 0,2-5-5 16,2 2 0-16,-1-1 2 0,2 3-3 0,-2-3-5 16,1-1-1-16,3 2 3 0,1-2-3 0,0 0 2 0,2-1 1 15,-1 0-4-15,2 2 2 0,2-6-2 0,2 3-7 16,0-1 3-16,-1-1-9 15,5-1 3-15,-1 0-4 0,4 1-2 0,-2-5-7 0,5 4 4 0,1-2-10 16,-1 0 6-16,2-3-10 0,0 0-1 0,-1 2 0 16,1-3 3-16,0-4-1 0,-1 3-3 0,5-1 2 15,-6 0-5-15,2-2-1 0,-1-2 0 0,-1 1 0 16,0-2-9-16,-2 2-3 0,-2-6 0 0,4 1-9 16,-6-3 5-16,1 1-3 0,-5 3-4 0,-1-2-1 15,0 1 3-15,0-1 4 0,-4 0-4 0,-1 0-3 16,1-2 5-16,-5 2 1 0,0-1 0 0,-1 3 2 15,2-1-1-15,-3 10-2 0,0-17 6 0,-6 10-1 16,4-2 0-16,-5 2 0 0,1-1 4 0,-1 2-4 16,-2 2 1-16,2-2 4 0,-5 1-5 0,-1 5-1 0,1-2 5 15,12 2-1-15,-23 2-4 0,14 3 10 16,-1-2-5-16,2 1-2 0,-4 2 0 0,6 0 0 16,-2 0 2-16,2 1-2 0,5 2 5 0,-1 1 5 15,2-10 8-15,5 21 12 0,2-10-2 0,3 1 4 16,8-1 10-16,2 4-1 0,8 0 14 0,6 0-9 0,-3-3 6 15,6-3-5-15,-2-1 7 0,5-3-2 0,0 1 2 16,1-1-1-16,-1-1-9 0,-4-2 5 0,3-4-6 16,-5 2-6-16,-1-2-5 0,-8 1 6 15,-2 0-8-15,0-1-15 0,-1-1-19 0,0 0-32 16,-7-3-36-16,1 0-46 0,-4 5-61 0,-3-2-76 0,1-2-115 16,-3 0-231-16,-5-2-653 0,-2 7 290 0</inkml:trace>
        </inkml:traceGroup>
        <inkml:traceGroup>
          <inkml:annotationXML>
            <emma:emma xmlns:emma="http://www.w3.org/2003/04/emma" version="1.0">
              <emma:interpretation id="{BBC1027B-B5BB-4C8A-9409-569973730E3D}" emma:medium="tactile" emma:mode="ink">
                <msink:context xmlns:msink="http://schemas.microsoft.com/ink/2010/main" type="inkWord" rotatedBoundingBox="10588,11066 14168,11035 14176,11904 10595,11934">
                  <msink:destinationLink direction="with" ref="{9CA8C6C9-37CC-4320-940D-2C8FEC6385F6}"/>
                </msink:context>
              </emma:interpretation>
            </emma:emma>
          </inkml:annotationXML>
          <inkml:trace contextRef="#ctx0" brushRef="#br0" timeOffset="299796.3636">8032 9898 14 0,'13'2'140'0,"-13"-2"-4"16,0 0-5-16,0 0-14 0,0 0-9 0,0 0-3 15,0 0-9-15,0 0-3 0,12-5 0 0,-12 5-8 16,0 0-2-16,0 0 2 0,0 0-5 0,6-4-1 16,-6 4-1-16,0 0-5 0,0 0 13 0,0 0-3 15,5-6-2-15,-5 6-1 0,0 0 1 0,0 0-6 16,0 0 3-16,0 0-2 0,0 0 2 0,5-5-2 0,-5 5-6 16,0 0-4-16,0 0-2 0,0 0-8 0,0 0 1 15,0 0-10-15,0 0-4 0,0 0-12 16,0 0 3-16,0 0-4 0,0 0-3 0,0 0 0 0,0 0-3 15,17 5-4-15,-17-5-2 0,9 6 2 0,0-2-1 16,4 3-3-16,-4-1 1 0,5 0-2 0,-2 2 1 16,1 0-3-16,1-1 3 0,0 2-4 0,3 1-2 15,3-3 6-15,-6 0-6 0,3 1 2 0,-3 2-1 16,5-4-1-16,-5 4 1 0,3-3-6 0,-3 2 1 16,6-1 1-16,-4-2-1 0,-4 0 1 0,5 3-1 15,-6-3-3-15,2 0 0 0,2 3 2 0,-1-3-2 16,-3 0 1-16,1 3-1 0,1-3-1 0,1-1 4 15,-2 2-3-15,-1 2 0 0,6-3 0 0,-9 0-2 16,6 3 1-16,-2-3 2 0,-4-1-3 0,6 1-1 0,-3-1 4 16,-2 0 0-16,4 1-4 0,-6-1 3 15,0-1-2-15,0 0 0 0,-7-4 1 0,10 6-1 16,-3-1 1-16,-7-5-3 0,7 2-13 0,-7-2-9 0,6 5-15 16,-6-5-9-16,0 0-11 0,0 0-12 0,6 5-22 15,-6-5-22-15,0 0-16 0,0 0-27 16,0 0-18-16,0 0-56 0,0 0-133 0,0 0-393 15,0 0 174-15</inkml:trace>
          <inkml:trace contextRef="#ctx0" brushRef="#br0" timeOffset="300303.0351">8786 9919 124 0,'4'-10'193'0,"-4"10"-9"16,0 0-13-16,0 0-9 0,0 0-16 0,5-5-7 16,-5 5-20-16,0 0-14 0,0 0-12 0,0 0-7 15,0 0-8-15,0 0-8 0,0 0-6 0,0 0-3 16,0 0-2-16,0 0-5 0,0 0 0 0,-11 32-3 16,11-22 4-16,-3-4 0 0,0 9 3 0,1-4 2 15,-2 5-2-15,1-4-2 0,-2 3-3 0,3 0 1 16,-3 4-10-16,1 2 0 0,-4-2-1 0,5 2-1 0,-3-1 0 15,1 0 2-15,0 1 0 0,-2 0-5 16,2-1-1-16,0-5 1 0,-2 3 0 0,2 0 2 16,3-2-11-16,-5-1 0 0,-1 0 1 0,2 0-2 0,-2-3-2 15,3 0 4-15,-7 2-3 0,1-4-2 0,0 2 1 16,0-1-2-16,-3-3-1 0,-6 3-3 0,6-2-1 16,-3 1 1-16,-5-2 1 0,4-2-4 15,-4 1-3-15,5-3 1 0,1 0 0 0,-1-1-4 0,3-2 3 16,-3 3 0-16,-5-3-6 0,5-1 2 0,3 0-2 15,0-1 1-15,2 1 6 0,0-4-6 0,2 3-2 16,10 1-1-16,-19-3-2 0,19 3 1 0,-14-2 0 16,14 2-2-16,-9-2 0 0,9 2 1 0,-11-4-2 15,11 4-3-15,-6-7-13 0,6 7-28 0,0 0-21 16,0 0-24-16,0 0-23 0,0 0-31 0,0 0-44 16,17-10-46-16,-12 6-222 0,6 0-488 0,1-1 216 15</inkml:trace>
          <inkml:trace contextRef="#ctx0" brushRef="#br0" timeOffset="301059.0922">8860 10387 3 0,'0'0'181'0,"8"3"-14"16,-8-3-11-16,0 0-7 0,0 0-6 0,6 9-6 0,-6-9-9 16,10 3-4-16,-10-3-4 0,7 6-9 0,-7-6-2 15,8 6-9-15,-8-6-7 0,14 3-4 16,-5 0-5-16,-9-3-7 0,14 2-4 0,-6-1-7 0,-8-1-5 16,19 0-3-16,-5 0-5 0,-2 0-4 15,0-3-7-15,4 3-2 0,1-3-3 0,-4-2-1 16,-1 2-7-16,-1-1 3 0,4 0-4 0,-8-1-2 15,2 0-1-15,-1 1-2 0,-2-3-2 0,5 0-1 0,-5-1-3 16,-1 0-2-16,1-1 0 0,-6 2-3 0,0 7-1 16,3-15-5-16,-3 15 1 0,-1-15-1 0,1 15-3 15,-8-15 3-15,3 10-4 0,-1-2 4 0,-2 1-3 16,-1 1 1-16,-3-1 0 0,0 2-3 0,-3 0 1 16,1 2-2-16,0-1 2 0,-3 0 0 0,0 0 3 15,3 3-2-15,0 3 3 0,-3-1 0 0,0 1 0 16,3 0-3-16,4 1 0 0,-2 0 1 0,-2 2 0 15,4-1 0-15,3 0 0 0,-2 0 0 16,1 0 2-16,3 1-1 0,-1 4-3 0,1-4 2 0,-1 0 0 16,6-6 1-16,-3 15 0 0,0-9 1 0,3-6-4 0,0 15 4 15,0-15-1-15,3 15 1 0,-3-15 3 0,3 11-3 16,3-5 1-16,-1-1 2 0,4 0-3 16,-1-2 3-16,3 2-4 0,1-1 3 0,-1-1-3 15,6-2 0-15,-6 1 1 0,5 1 5 0,-1-3-8 0,1 0 3 16,1-5-2-16,-3 2 3 0,1-1-4 0,1 0 1 15,-1-1 0-15,-4-3 2 0,5 3 0 0,-5-3-5 16,3-1 0-16,1 2 3 0,-4-4-3 0,0 2 1 16,0 0-2-16,-2 1-1 0,-4 0 1 0,3 3 2 15,-1-2-2-15,-2 1-4 0,-5 6 4 0,9-9 0 16,-9 9-2-16,10-3-2 0,-10 3-1 0,0 0-3 16,7-4 2-16,-7 4 0 0,0 0 4 0,0 0-3 15,10 10 0-15,-10-10 1 0,3 11 1 0,-2-4-1 16,-1-7 3-16,2 19-1 0,1-11 4 15,0 5 1-15,2-2 1 0,-5 1-2 0,4 0 1 0,-2-2 1 16,1 2 0-16,-1-3-1 0,1 0 1 0,0 1 0 16,-1-2 1-16,2-1-2 0,-1 2 2 0,-3-9 1 15,5 10 2-15,-5-10 0 0,6 7-2 0,-6-7 0 16,3 7-3-16,-3-7 7 0,8 5-6 0,-8-5-1 16,0 0-5-16,6 3-15 0,-6-3-15 0,0 0-11 15,0 0-13-15,0 0-14 0,14-15-14 0,-11 9-21 16,-3 6-15-16,0-16-23 0,5 5-23 0,-2-4-49 15,-1 0-127-15,-1-5-369 0,1-1 163 0</inkml:trace>
          <inkml:trace contextRef="#ctx0" brushRef="#br0" timeOffset="301360.1866">9415 9970 1 0,'0'0'159'0,"0"0"-4"15,0 0-9-15,0 0-3 0,14 14-2 0,-11-7-4 16,-3 6-5-16,2-2 5 0,1 2-5 0,-2-1-5 16,-1 3 3-16,-1 6-3 0,1-2-4 0,0 2 1 15,0 2-6-15,0-1-2 0,0 2-3 0,-3-6-9 16,3 4-9-16,0 1-2 0,0-4-8 0,0 1-4 16,0-1-5-16,0-5-3 15,3-1-2-15,-2-1-3 0,-1 0-6 0,0 3-9 0,5-7-2 0,-5 2-4 16,3-1-7-16,0-1-3 0,-3 0-3 0,0-8-2 15,2 14-1-15,2-8-1 0,-4-6-2 0,0 12-6 16,0-12-4-16,8 9-18 0,-8-9-20 0,5 4-17 16,-5-4-28-16,0 0-37 0,9 4-34 0,-9-4-31 15,0 0-35-15,22-11-58 0,-16 5-158 0,2 0-451 16,6-5 200-16</inkml:trace>
          <inkml:trace contextRef="#ctx0" brushRef="#br0" timeOffset="302653.7978">9707 10317 137 0,'0'0'183'0,"0"0"-8"15,0 0-11-15,0 0-2 0,0 0-6 0,-25 13-2 16,19-7-7-16,-4-4-12 0,-2 7-5 0,-2-3-2 0,2 0-6 16,-2 4-9-16,0-1-3 0,1-3-9 0,1 4-6 15,1-3-7-15,0 0-9 0,0 2-6 16,-1 0-4-16,2-3-6 0,1-2-4 0,3 3-5 0,0-1-1 15,1 1-10-15,0-1-1 0,5-6-4 0,-7 10-3 16,7-10 1-16,-8 9-4 0,8-9 4 0,-2 10 1 16,2-10-1-16,0 0 1 0,5 14 4 15,-5-14-3-15,10 7 4 0,-3-5-6 0,2 3-7 0,1-4 2 16,4 2-3-16,1-2-3 0,1 0 1 0,6-2-6 16,-1-3 1-16,4 3-6 0,-2-1-1 0,1-3 4 15,2 1-3-15,-1-5-3 0,12 1-3 0,-1-2-1 16,-5 4 0-16,5-4-2 0,-2-2 0 0,0 2 2 15,-3-3-5-15,0 3 1 0,5-5-2 0,-5 0-1 16,0-1 1-16,-3-1-13 0,2 1 2 0,-4-5 3 16,-4 6-5-16,3-7-7 0,1 0 4 0,-1-1-4 15,-1 0 0-15,-3-1-2 0,-2-3 0 0,-4 8 1 16,-1-2 2-16,3-6 0 0,-3 6 3 0,-4-2 1 16,-3 1 1-16,4-9 1 0,-3 1 1 0,-5 6 1 0,-1 3-3 15,-4-4 3-15,4 2 1 0,-4-2 0 0,-1 5 2 16,-4-2-2-16,0 1 8 0,0 1-4 0,-3 0-3 15,2 8 0-15,-3-2 1 0,2-4 4 0,-2 8-5 16,0-1 6-16,2 3-2 0,-6 0-2 0,2 1 1 16,-1 2 0-16,3 1 1 0,-4 2-1 0,2 4 3 15,-1 1-1-15,0-1-3 0,0 3 6 0,0 1 1 16,-1 3 0-16,-1 3-1 0,-4 3 1 0,6 3 1 16,-3 0 3-16,3 0-4 0,0 0 9 0,0 13 1 15,-2-4-2-15,2 3 0 0,1-3 1 0,3 3 3 16,2-5 1-16,-1-2 1 0,3 2-2 0,-2 5 6 15,5-7-1-15,3 9-2 0,0-10 14 0,3 1-14 16,-3-2 3-16,9 4-4 0,-1-2 0 0,-2-1 5 16,2-1-4-16,3 0 1 0,4-1 1 0,1-4 3 15,1 0-3-15,3-2 1 0,-4-1-4 0,8-1 3 16,-5-1-5-16,3-1 1 0,5-1-5 0,-4-1 1 16,3-4 0-16,-1 1-2 0,0-1-1 0,4-2 2 15,-2 1-3-15,-1-3 0 0,1-2 0 16,-4-1 3-16,2 0-5 0,-2-2 0 0,-1 0-1 0,1-1-2 0,-4 0-3 15,-2 0 5-15,-3 0 0 0,3 1-2 0,-5-1-2 16,-4 0 2-16,-2 3-2 0,2-1-3 16,-8 4 2-16,11-2-1 0,-11 2-3 0,8-4-1 0,-8 4-2 15,0 0-1-15,0 0 1 0,0 0 3 16,12 6 4-16,-12-6-2 0,9 6 1 0,-9-6 0 16,2 7 0-16,-2-7 2 0,6 8-3 0,-6-8 3 15,5 13-1-15,1-10 1 0,-1 2 4 0,1-1-5 0,5-1 3 16,-4 1-3-16,0 0 5 0,4 0-2 0,0-2 2 15,1 1-2-15,5-3-3 0,-2 1 3 0,-1 2-3 16,1-4 7-16,1 1 2 0,0 0-4 0,-1-3 0 16,1 0-1-16,-2 1-1 0,2-6-1 0,0 3 4 15,-4-3-3-15,1 3-3 0,-3-5 0 0,1 1-1 16,-4-3-4-16,2 2-2 0,-2-2 0 0,-2 1 2 16,-5 1-1-16,3-4 2 0,0 1-1 0,-3 1-1 15,-6-2-2-15,2 3 2 0,-4 1 1 0,3 3 1 16,-4-3 0-16,-2 4-3 0,-1 0 2 0,-4 0 1 15,2 1-1-15,1 1 2 0,-2 0-1 0,-1 3 0 0,2 1-1 16,-3 0 0-16,2 1-1 0,1 1 4 16,-2 4-3-16,1-1 3 0,2 1-2 0,1 1 4 15,2 1-4-15,1-4-11 0,0 5-2 0,-2 0 6 16,4 0 0-16,0 0 2 0,3 0-1 0,-1 0 1 0,0-1 1 16,2-1 7-16,3-7-1 0,-3 16 2 15,3-7 1-15,0-9 2 0,3 14 0 0,3-7-1 0,-1-4 1 16,1 2 2-16,2 2 0 0,4-1 2 0,-1-3 0 15,3 0-2-15,1-1 2 0,1 2-2 0,1-5 2 16,-1 1-3-16,0-3-4 0,3 1 5 0,-3-1-2 16,4-3-4-16,3 0-2 0,-6 0 2 0,5-3-17 15,-3-1-1-15,3 4-1 0,-1-1-1 0,-2-4 0 16,-2 2 3-16,0 3 2 0,-4 0 3 0,-2-2 0 16,-4 4-1-16,3 1 4 0,-1 0-2 15,-9 3 2-15,12-6 2 0,-12 6-3 0,0 0 5 0,0 0-3 16,14 8 2-16,-14-8 2 0,8 4 3 0,-5 2 2 15,-3-6 4-15,9 12-1 0,-7-3 2 0,3-2 5 16,-3 5-1-16,2-1 4 0,2-1-1 0,-6 1 1 16,2-1-1-16,2-1-1 0,0 0-3 0,-2-1 11 15,2-1-10-15,-1 1-1 0,-1 2-1 0,-2-10-1 16,3 12 1-16,1-6-3 0,-4-6-24 0,0 0-17 16,5 12-25-16,-5-12-38 0,7 3-34 0,-7-3-45 15,10 0-36-15,-10 0-233 0,0 0-485 0,18-10 215 16</inkml:trace>
          <inkml:trace contextRef="#ctx0" brushRef="#br0" timeOffset="303330.6153">11556 9940 190 0,'-6'-4'216'16,"6"4"-16"-16,-12-5-15 0,3 3-19 16,9 2-14-16,-14-1-14 0,14 1-14 0,0 0-9 0,-21 2-8 15,13-1-10-15,8-1-12 0,-11 9-9 0,6-7-5 16,-2 5-10-16,-1-1-4 0,8-6-6 16,-7 9-2-16,1 0-6 0,3-4 2 0,3-5-7 15,-3 16-1-15,2-10-1 0,1-6 5 0,0 19-10 0,0-12 1 16,1 3 3-16,4-4-1 0,0 4-8 0,0-2 3 15,2 4 0-15,1-3 2 0,1 2-6 0,0-3-3 16,0-1-1-16,1 2 1 0,-1-1-3 0,3 2-1 16,-2-2 1-16,6 0-1 0,-7 2-2 0,0-1 0 15,2 1-2-15,-3-2-1 0,-1-2-5 0,0 1 3 16,-3-1-3-16,1 0 3 0,-1 1 0 0,-4-7 2 16,0 14-3-16,0-14-1 0,-4 15 4 0,-1-7 1 15,-1-4 1-15,-2 0 3 0,-2 1 5 0,-3 1-6 16,1-2 1-16,-2 1-1 0,0-1-2 15,1-2 1-15,-1 1 1 0,-1 0-2 0,4 0-2 0,-3-2-1 16,4 3-3-16,0-3 2 0,10-1-1 0,-17 4-2 16,8-2-4-16,9-2 5 0,-11 3-5 0,11-3 2 15,-9 1-5-15,9-1 1 0,0 0 0 0,-11 5-1 16,11-5 1-16,0 0-1 0,0 0-1 0,0 0 0 16,0 0-3-16,0 0 3 0,24 12 0 0,-17-11-2 15,2 2 3-15,3-1-3 0,1 1 1 0,-3-2 1 16,1 1-4-16,1-1 2 0,-1 2 1 0,-1 0 0 0,3 3-2 15,-3-6 5-15,-2 2-5 0,0 4 2 0,1 1 0 16,-3-5 5-16,0 4 3 0,1-2 0 0,-2 2 1 16,2 0 1-16,1 0 4 0,-8-6-1 15,6 13-1-15,-3-6 5 0,-1 0-1 0,1 0-1 0,-3-7 0 16,6 11 0-16,-6-11-2 0,3 10 1 0,-3-10-1 16,1 8-2-16,-1-8 0 0,4 10 1 0,-4-10-7 15,0 0-16-15,0 0-22 0,-3 12-21 0,3-12-31 16,0 0-31-16,0 0-50 0,0 0-43 0,0 0-247 15,0 0-494-15,0 0 219 0</inkml:trace>
        </inkml:traceGroup>
        <inkml:traceGroup>
          <inkml:annotationXML>
            <emma:emma xmlns:emma="http://www.w3.org/2003/04/emma" version="1.0">
              <emma:interpretation id="{5CFCBA3B-EC65-44EE-BA34-B84685AF2A7A}" emma:medium="tactile" emma:mode="ink">
                <msink:context xmlns:msink="http://schemas.microsoft.com/ink/2010/main" type="inkWord" rotatedBoundingBox="14418,11414 15932,11401 15936,11801 14421,11813">
                  <msink:destinationLink direction="with" ref="{9CA8C6C9-37CC-4320-940D-2C8FEC6385F6}"/>
                </msink:context>
              </emma:interpretation>
            </emma:emma>
          </inkml:annotationXML>
          <inkml:trace contextRef="#ctx0" brushRef="#br0" timeOffset="303599.5351">11861 10087 55 0,'0'0'219'16,"0"0"-3"-16,0 0-6 0,0 0-5 0,0 0-8 15,0 0-3-15,5 25-8 0,-5-25-7 0,1 15-7 0,1-6-12 16,0 4-6-16,-1-1-9 0,-1-1-5 16,3 4-4-16,0-5-9 0,-1 4-14 0,2-2-2 15,0 0-12-15,-1-1-5 0,2 2-7 0,-1-3-7 0,-2 0-6 16,2 1-8-16,-3-5-3 0,4 3-12 15,1-3-3-15,-4 0 0 0,2 3-20 0,-4-9-23 0,5 10-21 16,-5-10-26-16,5 11-22 0,-5-11-37 16,7 6-38-16,-7-6-42 0,10 0-31 0,-10 0-77 15,0 0-148-15,14-9-472 0,-14 9 209 0</inkml:trace>
          <inkml:trace contextRef="#ctx0" brushRef="#br0" timeOffset="304403.7778">12176 10130 30 0,'0'0'231'0,"0"0"-3"0,0 0-8 15,0 0-9-15,0 0-8 0,9 13-11 0,-9-13-10 16,3 11-10-16,-1-5-11 0,-2-6-9 0,5 12-2 16,-3-3-13-16,1 1-8 0,1-1-5 0,-1 2-9 15,1 1-10-15,1-2-4 0,-4-1-8 0,3 0-13 16,-3-1 0-16,2 0-12 0,1 0 0 0,0 1-6 15,0-3-5-15,-4-6-5 0,5 12-3 0,-1-5-7 16,-4-7-3-16,2 6-2 0,-2-6-4 0,5 6-3 16,-5-6 0-16,0 0 3 0,6 6-4 0,-6-6-4 15,0 0 1-15,0 0-2 0,0 0-5 0,0 0 5 16,18-10-7-16,-18 10-3 0,11-12-6 0,-3 3 14 16,0-3-14-16,-2 1-5 0,3 1 0 0,0-5-18 15,3 0-5-15,0-3-3 0,-1 1 3 0,0 6 3 16,-1-4-2-16,0 6 1 0,-2-3 1 0,1 4 11 15,0 1-11-15,0 0 1 0,-4 2 2 0,2-1 6 0,-2 1-2 16,-5 5-1-16,9-10 0 0,-9 10 5 16,9-6-1-16,-9 6 6 0,8 0-9 0,-8 0 4 0,0 0 0 15,0 0-3-15,0 0 4 0,14 11 1 16,-13-4 3-16,3 0 1 0,-4-7 1 0,4 15 8 0,0-7-2 16,0 3 2-16,-3-1 4 0,2-1-3 0,-1 1 8 15,-1-2 0-15,1 5-5 0,0-2 4 16,0-3 3-16,3 5-4 0,-4-5-1 0,0 0 16 15,2 1-14-15,-3-9 14 0,2 15-12 0,2-9-5 0,-4-6 11 16,3 10-10-16,-3-10 3 0,5 8-2 0,-5-8-2 16,5 4 5-16,-5-4-6 0,0 0 1 0,7 9-2 15,-7-9 0-15,5 2 1 0,-5-2 2 0,0 0-1 16,0 0-3-16,0 0-2 0,21-5 2 0,-21 5-4 16,7-7-2-16,-2 1-4 0,2 0-12 0,-1-4 0 15,1 0-5-15,2-2-7 0,-1-1-5 0,1 3-3 16,-3-3 1-16,4 0-1 0,-1 1 1 0,3-3-1 15,-3 1 7-15,1 3 0 0,-2-1 0 0,-1 0 8 16,-1 0 1-16,3 3-5 0,-4 0 6 0,2 3 2 16,-1-2 2-16,-6 8-3 0,7-11 11 0,-7 11-9 15,9-5 12-15,-7 1-10 0,-2 4 0 0,0 0-1 16,9-5 1-16,-9 5 2 0,0 0 2 0,0 0-3 16,0 0 3-16,0 0 4 0,17 9 1 0,-16 0 9 15,2-3 1-15,-3-6 3 0,8 17 11 0,-7-7 1 0,4 0 11 16,0 2-1-16,-1-1 7 0,1 4 0 15,3-2-3-15,-4 1 3 0,1-3 2 0,0 2 6 16,1-3-7-16,-1 2-3 0,-3-3-4 0,2-3-8 16,1 3 0-16,0-3-2 0,-5-6-1 0,7 12-3 0,-3-6 1 15,-2 0-2-15,-2-6-11 0,7 11 11 0,-3-6-6 16,-4-5-15-16,5 8-10 0,-5-8-30 16,6 4-12-16,-6-4-48 0,0 0-39 0,13 4-47 0,-13-4-50 15,0 0-72-15,21-11-248 0,-15 6-601 0,1-2 265 16</inkml:trace>
          <inkml:trace contextRef="#ctx0" brushRef="#br0" timeOffset="304667.2193">13316 10005 260 0,'0'0'249'0,"12"6"-4"15,-12-6-7-15,0 0-8 0,-2 13-12 0,2-13-11 16,-5 14-3-16,5-14-6 0,-2 15-7 0,-1-7-8 16,2 4 4-16,0 1-8 0,3 1-11 0,-4-2-2 15,2 4-9-15,-3-2 0 0,2 0-21 0,-1 1-10 16,4 1-2-16,-2-1-18 0,1 1-13 0,2-1-5 16,-1-2-12-16,1 1-8 0,-2 1-7 0,3 0-4 0,-2 1-31 15,4-1-59-15,0 0-58 0,1 3-74 16,-1-4-96-16,2 1-381 0,1-7-695 0,1 5 308 15</inkml:trace>
        </inkml:traceGroup>
        <inkml:traceGroup>
          <inkml:annotationXML>
            <emma:emma xmlns:emma="http://www.w3.org/2003/04/emma" version="1.0">
              <emma:interpretation id="{ACCE9FC7-7EDD-4C4F-AEB7-B9211C7D9B27}" emma:medium="tactile" emma:mode="ink">
                <msink:context xmlns:msink="http://schemas.microsoft.com/ink/2010/main" type="inkWord" rotatedBoundingBox="16660,11622 16821,11621 16825,12028 16663,12029"/>
              </emma:interpretation>
            </emma:emma>
          </inkml:annotationXML>
          <inkml:trace contextRef="#ctx0" brushRef="#br0" timeOffset="310545.3535">14149 10279 66 0,'0'0'185'0,"-12"2"-14"0,12-2-16 15,-9 3-11-15,9-3-12 0,-10 4-11 0,10-4-7 0,-6 3-11 16,6-3-8-16,0 0-2 0,0 0 0 0,-9 3-2 16,9-3 1-16,0 0-1 0,0 0-2 0,0 0-2 15,0 0-4-15,0 0-6 0,0 0-3 0,0 0-5 16,0 0 0-16,0 0-6 0,27 5 4 16,-27-5-10-16,0 0-2 0,0 0 2 0,16-8-2 0,-9 5-3 15,-7 3 2-15,8-5-2 0,-8 5-4 0,9-6-1 16,-9 6 2-16,7-8-6 0,-3 3 0 0,-4 5-3 15,6-8 1-15,-6 8-6 0,2-8 0 0,-2 8-4 16,0 0-3-16,0 0-1 0,0 0-8 0,-2-15 2 16,2 15-4-16,0 0-2 0,0 0 0 0,-12-6 0 15,12 6-4-15,0 0-2 0,-14-2 3 0,14 2-6 16,0 0 2-16,0 0-6 0,-13 2 4 0,13-2-6 16,0 0 6-16,-12 8-3 0,12-8-2 0,-5 7 0 15,5-7-16-15,-6 6-29 0,6-6-33 0,-8 9-52 16,8-9-61-16,-3 10-75 0,3-10-189 0,-5 8-491 15,5-8 218-15</inkml:trace>
          <inkml:trace contextRef="#ctx0" brushRef="#br0" timeOffset="311107.4062">14149 10622 102 0,'0'0'252'0,"0"0"-14"0,0 0-18 16,5-8-12-16,-5 8-14 0,0 0-18 0,0 0-16 0,0 0-13 15,0 0-16-15,0 0-12 0,0 0-13 0,0 0-11 16,0 0-11-16,0 0-8 0,0 0-10 0,0 0-3 15,0 0-8-15,0 0-5 0,0 0-7 0,0 0 0 16,0 0-5-16,0 0 2 0,0 0-4 0,0 0 1 16,11 15-3-16,-11-15 2 0,0 0 0 0,7 3 4 15,-7-3-3-15,0 0-2 0,16 0-1 0,-16 0 1 16,10 0 5-16,-10 0-6 0,17 0 6 0,-17 0-4 16,12-4 11-16,-12 4 2 0,12-7-2 0,-6 3 5 15,-6 4-3-15,7-8-5 0,-1 6-1 0,-6 2-6 16,5-12-3-16,-5 12-1 0,4-7-2 0,-4 7-11 15,0 0 0-15,0 0-3 0,-3-11 1 0,3 11-4 16,0 0 8-16,-13-8-13 0,13 8-9 0,-15-2-18 16,15 2-21-16,-15 2-28 0,15-2-38 0,-20 2-41 15,7 1-43-15,5-3-63 0,-4 3-246 0,2-1-539 0,10-2 238 16</inkml:trace>
        </inkml:traceGroup>
        <inkml:traceGroup>
          <inkml:annotationXML>
            <emma:emma xmlns:emma="http://www.w3.org/2003/04/emma" version="1.0">
              <emma:interpretation id="{99E361F0-3AA5-4324-8809-E33CF7A454F9}" emma:medium="tactile" emma:mode="ink">
                <msink:context xmlns:msink="http://schemas.microsoft.com/ink/2010/main" type="inkWord" rotatedBoundingBox="17664,11348 18328,11342 18333,11909 17669,11915"/>
              </emma:interpretation>
            </emma:emma>
          </inkml:annotationXML>
          <inkml:trace contextRef="#ctx0" brushRef="#br0" timeOffset="311786.2631">15254 10094 56 0,'0'0'230'0,"0"0"-27"0,0 0-19 0,0 0-21 16,0 0-15-16,0 0-6 0,0 0-9 16,0 0-3-16,-9 18-7 0,7-9 0 0,-2 3-4 15,-1 0-3-15,0 4-1 0,3 2-6 0,-2-1 1 16,3-2-8-16,-1 4-4 0,-2-3-6 0,2-1-5 15,-1-1-6-15,0 2-3 0,0-1-8 0,1-1-3 0,-1 2-2 16,1-4-8-16,0 2-6 0,0-2-4 0,-1 0-4 16,1-3-1-16,0 0-5 0,1-1-5 0,-3 2-2 15,4-10-2-15,-2 13 1 0,-1-5-5 0,2 0-4 16,1-8 2-16,-4 9-7 0,4-9-12 0,-2 10-21 16,2-10-15-16,0 0-16 0,-5 7-26 0,5-7-38 15,0 0-44-15,0 0-47 0,0 0-66 0,0 0-148 16,0 0-453-16,0 0 202 0</inkml:trace>
          <inkml:trace contextRef="#ctx0" brushRef="#br0" timeOffset="312091.2748">15359 10089 75 0,'6'-7'229'0,"-6"7"-21"0,0 0-12 15,0 0-12-15,0 0-10 0,0 0-7 0,13 15-10 16,-9-10-7-16,1 5-10 0,2 0-2 0,-1 2-5 0,6 3-8 16,0 2-4-16,2 2-4 0,-1-1-6 15,4 2-3-15,-3-3-10 0,2 3-2 0,0-2-3 16,1 0-9-16,0 0-2 0,-3-2-8 0,0 1-1 0,3-1-11 16,-2 1-6-16,-3-6-6 0,1 2-6 0,-2-5-4 15,-2 3-2-15,2-4-1 0,-5 2-4 16,3-5-3-16,-2 0-5 0,-1 0-1 0,-6-4-6 0,8 9-7 15,-8-9-11-15,8 4-13 0,-8-4-25 16,0 0-29-16,0 0-24 0,0 0-32 0,0 0-26 0,0 0-29 16,7-17-27-16,-7 17-252 0,0-19-493 0,0 5 218 15</inkml:trace>
          <inkml:trace contextRef="#ctx0" brushRef="#br0" timeOffset="312402.2763">15771 9955 103 0,'-3'-9'224'0,"3"9"-23"15,0 0-18-15,0 0-11 0,0 0-10 0,0 0-5 16,0 0 2-16,0 0-9 0,-23 21-10 0,18-11 8 16,-1 3-7-16,0 2-3 0,1 0-16 0,-1 1 0 15,1 3-6-15,1 5-4 0,-1-1-5 0,1-1-5 16,4 2-4-16,0-1-5 0,4-1-6 0,-3 3-7 15,0-3-7-15,2 2-6 0,-1-3-10 0,2 0 0 0,-1 0-6 16,1-3-8-16,-2-1-1 0,2-1-7 16,-3-4-10-16,-1 0-25 0,4 0-38 0,-4 0-45 15,2-2-49-15,-2-10-51 0,0 15-96 0,0-15-197 0,-3 9-514 16,3-9 227-16</inkml:trace>
          <inkml:trace contextRef="#ctx0" brushRef="#br0" timeOffset="314166.6195">15199 10108 83 0,'0'0'148'15,"6"-6"-1"-15,-6 6-13 0,0 0-2 0,0 0-8 16,0 0-5-16,7-5-14 0,-7 5-3 0,0 0-4 16,0 0-1-16,0 0-2 0,0 0-1 0,5-8 2 15,-5 8-1-15,0 0-5 0,0 0-1 0,6-4-5 16,-6 4-1-16,0 0-5 0,0 0-3 0,0 0 0 16,9-6 1-16,-9 6-2 0,0 0-3 0,0 0-1 15,0 0-3-15,0 0-1 0,0 0-6 0,8-3-4 16,-8 3-3-16,0 0-7 0,0 0-3 0,0 0-11 15,0 0-2-15,0 0-3 0,0 0-3 0,0 0 0 0,0 0-6 16,0 0 0-16,0 0 0 0,0 19 1 16,0-19-1-16,0 0 1 0,-5 14 0 0,5-14 2 0,-3 15 2 15,0-9 2-15,0 3 0 0,3-9-1 16,-6 15 1-16,0-8 2 0,3 1 2 0,0 0 0 0,-1 2 4 16,-1-1-2-16,5-9-1 0,-7 18-1 0,4-9 4 15,1 0-3-15,0 1-3 0,-2 1 4 0,0 0-4 16,1-3 0-16,-1 1 3 0,2 1-3 0,-2 3-2 15,3-6 8-15,-3 2-8 0,3 3-2 0,-3-3-2 16,2 1 3-16,-1-2 1 0,1 2 4 0,1-1-5 16,0 0-6-16,-3-1 9 0,3 2-8 15,1-10 2-15,-3 15 2 0,0-7-2 0,3-8-4 16,-1 14-2-16,-2-7 6 0,3-7-6 0,-2 13-3 0,-1-5 2 16,3-8 1-16,-1 11-3 0,1-11 5 0,-4 8-1 15,4-8-4-15,0 0 5 0,-2 10-9 16,2-10 3-16,0 0-3 0,-4 11 0 0,4-11 4 0,0 0-1 15,0 0-2-15,0 0 12 0,0 0-9 0,-3 8 5 16,3-8 6-16,0 0 12 0,0 0 5 0,0 0 4 16,0 0 6-16,0 0 2 0,0 0-6 0,0 0 0 0,0 0-7 15,0 0-3-15,0 0-5 0,0 0-6 16,0 0-3-16,0 0-1 0,9-31-3 0,-5 25-6 16,-4 6 5-16,9-13-3 0,-6 5 2 0,2 3-6 0,0-3-2 15,0 0 0-15,0-1-2 0,-2 2-7 0,3-2-1 16,-1 2-4-16,1-1 2 0,-1 0-3 0,1-2-4 15,1 1 0-15,-2 0-4 0,0 0 3 0,-1 2-8 16,4-4 5-16,-3 5-1 0,0-7 0 0,3 5-3 16,-4-1-6-16,1-1 2 0,1-2 0 15,-1 3 4-15,2-3-2 0,-1 1-7 0,-2 3 12 16,-1 0-5-16,1 1 6 0,1-2 1 0,-1 1 6 0,-4 8-7 16,5-13 1-16,-1 5 5 0,-3 0-4 0,-1 8 1 15,9-11 6-15,-6 5 2 0,-3 6-3 0,5-15-1 16,-5 15 5-16,4-9 0 0,-2 3-5 0,-2 6 7 15,3-8-6-15,-3 8 9 0,4-7-8 0,-4 7 3 16,0 0 1-16,0 0-1 0,4-9 7 0,-4 9-10 16,0 0 0-16,0 0 1 0,5-6 4 0,-5 6-3 15,0 0 4-15,0 0-4 0,0 0 2 0,0 0-8 0,0 0 5 16,0 0-1-16,0 0-2 0,0 0 2 16,0 0-4-16,0 0 1 0,0 0 11 0,0 0-10 15,0 0 5-15,0 0 0 0,0 0 3 0,0 0-5 16,0 0-4-16,0 0 6 0,0 0-2 0,0 0 4 15,0 0-3-15,0 0 6 0,0 0-9 0,0 0 6 16,0 0-3-16,0 0-3 0,0 0 9 0,0 0 1 16,0 0 1-16,0 0-9 0,0 0 1 0,0 0 4 15,0 0 4-15,0 0 2 0,0 0-3 0,0 0-8 0,0 0 0 16,0 0 6-16,0 0-6 0,2 24 2 16,-2-24 0-16,0 0 6 0,0 0-3 0,0 10-16 15,0-10-28-15,0 0-38 0,0 11-50 0,0-11-68 0,3 11-77 16,-3-11-335-16,0 0-663 0,5 10 293 0</inkml:trace>
        </inkml:traceGroup>
        <inkml:traceGroup>
          <inkml:annotationXML>
            <emma:emma xmlns:emma="http://www.w3.org/2003/04/emma" version="1.0">
              <emma:interpretation id="{8E4F1755-841D-4401-9C99-ECBE2BEDA2D5}" emma:medium="tactile" emma:mode="ink">
                <msink:context xmlns:msink="http://schemas.microsoft.com/ink/2010/main" type="inkWord" rotatedBoundingBox="18994,11236 21378,11216 21385,12020 19001,12041"/>
              </emma:interpretation>
            </emma:emma>
          </inkml:annotationXML>
          <inkml:trace contextRef="#ctx0" brushRef="#br0" timeOffset="315158.8318">16714 9837 50 0,'0'0'206'0,"0"0"-14"0,0 0-13 0,0 0-4 16,-16 14-13-16,16-14-3 0,-2 13-6 0,-1-5-5 0,2 5-7 16,-3-3-2-16,1 5-6 0,2-3-2 15,-2 6-10-15,2 0-3 0,-4 2-3 0,4 1-7 16,-3 0-7-16,2-3-3 0,1 3-1 0,1 0-3 0,0 1 1 16,-2 0-2-16,2-1-7 0,0 0-2 0,2 3-1 15,-2-2-3-15,1-1-7 0,1 2 0 0,-2-2-1 16,0-2 1-16,2 5-8 0,-2-3-5 15,3-3-5-15,-3 4-1 0,1-2-7 0,2-6 1 0,-2 3-7 16,-1-2-3-16,0 0-1 0,1-1-4 0,2-1 0 16,-3 1-2-16,3-3-1 0,-3 4 0 0,1-5-13 15,1 1 5-15,0-2-5 0,-1 3 3 0,2-4-3 16,-2 1-11-16,-1-9-12 0,5 14-27 0,-5-3-18 16,0-11-17-16,1 13-30 0,1-7-35 0,-2-6-30 15,0 10-23-15,0-10-37 0,0 0-82 0,0 0-207 16,0 0-554-16,0 0 246 0</inkml:trace>
          <inkml:trace contextRef="#ctx0" brushRef="#br0" timeOffset="316603.3308">16441 10372 106 0,'0'0'225'15,"0"0"-22"-15,0 0-12 0,0 0-10 16,0 0-15-16,0 0-7 0,0 0-9 0,31 2-11 16,-18 2-2-16,-1-2-13 0,6 2-5 0,4 1-9 15,0 0-3-15,1 0-14 0,0 0-6 0,0-1-8 0,2-1-6 16,1 0-9-16,-2 3 1 0,1 0-11 0,8-2 0 16,-7 1-8-16,0-1-15 0,1 0-4 15,-2 0-1-15,1-4-3 0,-3 3-5 0,1 0 3 0,-2 0-5 16,2-2-4-16,-3 2 4 0,-5-6 1 0,1 3-4 15,-2-1-1-15,2 1 3 0,-4-3 1 0,0 1-1 16,-2 2 1-16,4-4-1 0,-5 1 1 0,-2 0 1 16,0-2-3-16,3-1 3 0,-2 2-3 0,1-2 0 15,-3-2-5-15,1 0 3 0,-3 0-2 0,0 1 0 16,-1-1-2-16,0 1-1 0,0-2-3 0,0-2 1 16,-3 4-3-16,-1 7 3 0,0-17-4 0,-4 8 0 15,4 9-1-15,-7-16 0 0,1 5 1 0,-2 2 2 16,-2 2-1-16,-2-2 0 0,-3 1 0 0,1 4-4 15,-3-2 2-15,-4-2-1 0,-1 3-1 16,7 3 2-16,-2-1-3 0,0 2 2 0,0 1 1 0,-1 1 2 16,2 1-5-16,0 1 3 0,2 1 0 0,0 2-2 15,1-1-1-15,1 1 5 0,0 2-1 0,2 0 1 16,-2 1 0-16,6 1 4 0,-3 0-2 0,3-3-1 16,0-1-2-16,4 4 2 0,-3-1 0 0,1 0 3 15,4-9-1 1,0 14 3-16,0-4 0 0,0-10 2 0,4 17 3 0,0-8 2 0,-1-2 2 0,6-1-3 15,3 1-1-15,0 1-3 0,3-3 1 0,-1 1-3 16,2-1-1-16,2-1 3 0,4 0-1 0,-5-1 2 0,1-3-6 16,0 1-3-16,-1-2 2 0,-1 0 4 15,8-1 1-15,-10-2-3 0,1 0-1 0,1-1 4 16,-3-1-7-16,0 0 4 0,1-2-5 0,-1-1 2 0,0 3 1 16,-3-3-2-16,0 2 3 0,1-2 6 0,-5 3-11 15,-1 1-3-15,-1-1 6 0,-4 6-1 16,11-6-6-16,-11 6 2 0,6-6-2 0,-6 6 2 15,0 0-4-15,0 0 0 0,0 0-3 0,0 0 1 0,0 0 3 16,0 0 1-16,0 0-1 0,0 0 1 0,6 17 6 16,-6-17-4-16,0 12 2 0,3-5 4 0,-3-7-5 15,1 14 0-15,-1-7 2 0,0-7-1 0,4 13 2 16,-3-6 2-16,-1-7 2 0,7 12-1 0,-2-7-3 16,2 0 4-16,-2 0 1 0,-5-5-1 0,17 6-2 15,-10-1 6-15,7-3-3 0,-2 0-2 0,1-1-1 16,0-1 2-16,-1 3-1 0,2-6-2 0,-3 2 0 15,2-3-1-15,0 0 1 0,1-1 0 0,-1 1-6 16,-1-2 7-16,3-1 15 0,-2-1-20 0,0-3-1 16,-1 4 5-16,2 1-4 0,-1-2 0 0,-1 0 2 15,-2 0-1-15,-2 4-2 0,-3 2 4 0,-5 2-2 16,13-7-2-16,-13 7-4 0,9-6 0 0,-9 6-5 16,0 0 8-16,0 0 1 0,0 0 0 0,11 10-3 15,-11-10 2-15,3 11 4 0,-3-11 2 0,0 11-4 16,0-11 2-16,-1 14-3 0,1-5 9 0,0-9-1 15,0 16 0-15,1-7 4 0,-1-9-3 0,3 12 3 0,-3-12 0 16,0 13 3-16,0-13-4 0,2 11 8 16,-2-11 0-16,3 6 2 0,-3-6 10 0,1 10-5 15,-1-10 2-15,0 0-6 0,8 2 5 0,-8-2-1 0,0 0-5 16,14-1 2-16,-14 1-9 0,12-5 4 16,-12 5-2-16,13-9-1 0,-6 3-2 0,2 0-2 15,-1-3-3-15,2 2 2 0,1-1-3 0,0-2 3 16,-3-2 3-16,4 1-10 0,-2 1-3 0,0-3-1 0,2 2-4 15,-2-1 10-15,2 0-8 0,0 3-2 0,-5-1-2 16,2 1 0-16,-1 0 2 0,-3 4-2 0,0 0 0 16,-5 5 2-16,9-8-1 0,-9 8-2 0,0 0-1 15,10-6 2-15,-10 6 3 0,0 0-4 0,0 0 2 16,0 0 1-16,0 0-1 0,0 0 6 0,6 19-2 16,-6-19-2-16,1 8 2 0,-1-8-1 0,4 13 3 15,-3-5 0-15,5 1 3 0,-1-3-2 0,1 0 2 16,1 1 2-16,-1 0-2 0,6 1 3 0,1 0 0 15,1-2 1-15,3-2-1 0,3 2-4 0,-4 0 5 16,1-2-4-16,5 1 0 0,0-3 0 0,-1-1-2 16,0-2 4-16,1 2 2 0,-4-2-1 0,5-1 9 15,-1-1-13-15,0-3 2 0,-5 2 2 0,2-4-3 16,2 0 1-16,-3-2 0 0,0 1 1 0,-4-4-1 16,1 1-8-16,-5 3 0 0,-4-3-1 0,2 0-1 15,0 0-2-15,-5 1 1 0,2 1 2 0,-4 1-1 16,2 0 5-16,-3 9-5 0,-4-17 1 0,-3 11 2 15,2-1-1-15,-3 1 2 0,-2 2 1 0,10 4-4 16,-22-6-1-16,9 1 3 0,-2 5-2 0,2 3-3 16,0 0 7-16,4 0-1 0,-2 3-2 0,5-1-1 0,-2 3 2 15,2-2 12-15,2 2-11 0,3 4 1 16,1 0 4-16,5 0 6 0,1 0 2 0,8 3 3 16,3 4 4-16,4-4 4 0,5 2 2 0,6-1 3 0,-1 1 11 15,1-4 5-15,-1-1-15 0,7 1-2 0,-3-3 2 16,-2 1-2-16,2-5 0 0,-9 3-8 15,7-3 3-15,-7-3 1 0,0 2 0 0,-3-1-7 0,-1 0 3 16,-5-2-13-16,-1 1-20 0,-4-3-30 0,0-3-31 16,-2 1-41-16,-10 2-50 0,13-6-71 0,-9 2-90 15,-4 4-187-15,0-12-558 0,0 12 247 16</inkml:trace>
        </inkml:traceGroup>
        <inkml:traceGroup>
          <inkml:annotationXML>
            <emma:emma xmlns:emma="http://www.w3.org/2003/04/emma" version="1.0">
              <emma:interpretation id="{64EA99B2-0C9B-4EEC-A816-AAC917324D12}" emma:medium="tactile" emma:mode="ink">
                <msink:context xmlns:msink="http://schemas.microsoft.com/ink/2010/main" type="inkWord" rotatedBoundingBox="21967,11063 27318,11017 27325,11811 21974,11856"/>
              </emma:interpretation>
            </emma:emma>
          </inkml:annotationXML>
          <inkml:trace contextRef="#ctx0" brushRef="#br0" timeOffset="318744.7567">19414 10151 24 0,'8'-3'250'0,"-8"3"-12"15,7-5-14-15,-7 5-7 0,9-4-6 0,-9 4-7 16,9-6-15-16,-9 6-6 0,9-4-9 0,-9 4-14 16,0 0-13-16,12-1-16 0,-12 1-14 0,0 0-10 0,10 6-9 15,-4-1-5-15,-6-5-12 0,9 11-7 16,-6-1-5-16,1 1-3 0,1 5-4 0,2-1-8 0,-2 0-3 15,0 4-4-15,0 1-3 0,2 1-2 16,-6-7-8-16,3 1-2 0,1 5 1 0,-2-5 0 0,-2 1-6 16,3-5-4-16,-3-1 2 0,3 2-8 15,-3-3 2-15,-1-1-1 0,0-8-4 0,2 13 1 16,-2-13 2-16,2 10-4 0,-2-10-2 0,3 11 2 0,-3-11-1 16,4 6 10-16,-4-6-3 0,0 0-1 0,0 0 2 15,0 0-6-15,0 0-2 0,0 0 0 0,0 0-3 16,0 0 1-16,0 0 2 0,19-24-4 0,-11 12 4 15,0 0-5-15,-1-1-1 0,5-4 0 0,5-1-4 16,-2-1 1-16,2 2-3 0,1 1 0 0,-1-2 3 16,1 0 0-16,-3 3-3 0,0 2 0 0,-4 2 0 15,1 1-3-15,2 2 3 0,-2 0-1 0,-2 1 0 16,-2 3-3-16,-2-1 4 0,5 4-3 0,-4-3-4 16,-7 4 6-16,15-5-3 0,-15 5 0 0,12 3-2 15,-12-3-3-15,13 6 4 0,-7 0-1 0,-1 0-2 16,1 4 3-16,-2-1 1 0,-1 2 4 0,1 2-1 15,1-1-1-15,-3 3-2 0,2-1 3 0,-3-1 4 16,3 2-3-16,-1-3 0 0,1 3 2 0,0-2-2 16,-2 1 4-16,0 0-4 0,1-3 3 0,1 0-1 0,-2-2 1 15,-1-1-2-15,0 0 6 0,3 0-1 0,-4-8-1 16,4 11 0-16,-4-11 4 0,6 8 0 16,-6-8 0-16,8 4-1 0,-8-4 0 0,12 4 0 0,-12-4-1 15,11-4 0-15,-11 4-1 0,15-4 0 16,-8-2-3-16,4-3 2 0,-1 0 2 0,-1-2-7 0,3 0 5 15,-3-1-4-15,1-2-4 0,2-4-4 0,-1-1-3 16,1 4 3-16,-3-2-3 0,0 4 5 16,-1-1-2-16,1 4 4 0,-3 0 3 0,-1 2 3 0,0 0-3 15,-1 3-6-15,-4 5 3 0,8-8-6 0,-8 8-1 16,0 0 4-16,7-5-2 0,-7 5-1 0,0 0-9 16,0 0-3-16,0 0 3 0,7 18 2 0,-7-10-1 15,0-8 0-15,3 18 6 0,-2-6 0 0,0 1-1 16,1-1 7-16,0-1 2 0,4 4-1 0,-3-3 6 15,5 1 0-15,0-1 6 0,0 2 5 0,1-3 3 16,1-1 0-16,2-3 0 0,1 2 1 0,-1-3-2 0,4 3-1 16,-3-5 0-16,5-1 3 0,-3 2-8 15,1-5-1-15,-3 2 4 0,4-4-3 0,-4 2-2 16,2-4 6-16,-2 3-8 0,0-5 3 0,2 0-3 16,-2-1-1-16,1-2 0 0,5-1-1 0,-7 0-3 0,3-1 3 15,-4 1 0-15,4-6 7 0,-4 4-6 16,3-3-12-16,-2 2 0 0,-3 5-3 0,0-2 1 15,1 1 3-15,-3 0 1 0,-1 5 0 0,1-4 2 16,-2 5-4-16,-5 3 0 0,8-6-2 0,-8 6 2 0,10-1-2 16,-10 1-3-16,0 0 4 0,0 0 3 15,12 10 8-15,-9-6-10 0,-3-4 4 0,8 14 0 16,-4-7-5-16,3 1 6 0,0-1 11 0,2 1-10 0,3 2 1 16,1 1-4-16,0-4 6 0,1 1-3 0,-1-2 2 15,4 1-1-15,-2 1 0 0,1-4 2 16,-1 2 2-16,7-1-2 0,-5-3 4 0,0 2 3 15,-1-3-5-15,-3-1 2 0,2 0 1 0,1-2 1 0,-1-2-3 16,-4 0-9-16,1-2 13 0,-1-1-5 0,0-3 0 16,-2-2-3-16,-3 2-5 0,2-1-3 0,-4-7-1 15,0 2-5-15,-3 3 11 0,-2-3-9 0,-3 3-8 16,0-2 6-16,-5 0 4 0,1 2 0 0,-9-2 3 16,1 1 0-16,-1 2-2 0,-2 3 4 0,-6-1-3 15,4 7-1-15,-1 0-1 0,-1 3 2 0,1 0 1 16,-1 3-2-16,5 0 4 0,-3 4-3 0,4 1 2 15,3 1-1-15,-3 3 1 0,7-1-1 0,0 2 6 16,2-1-5-16,3 1 15 0,-2 2-12 0,4-2-1 16,1 2 3-16,2-3 1 0,2 2 2 0,0-2 2 15,3 1-1-15,-1-5-3 0,5 2 6 0,2-1-1 16,1-1-1-16,1-1 0 0,3-5 1 0,-2 2-2 16,3-2 1-16,0-1 1 0,-1-1 0 0,6-3-1 15,-5-1 4-15,0 2-1 0,0-5-2 0,-3 1 0 16,7-2-2-16,-2-5 6 0,-2 2-4 0,1-1-2 15,-4 3 3-15,4-4-2 0,-4-1-6 0,-2 4 3 16,-2 1 0-16,1 2-2 0,-1-3 5 0,-5 6-4 16,2-2-1-16,-7 6 0 0,7-8-7 0,-7 8 11 15,0 0-9-15,9-1 1 0,-9 1 2 0,0 0-2 0,0 0 2 16,0 0-2-16,7 15-1 0,-7-15-1 16,0 12 6-16,1-3 2 0,-1-9-1 0,4 15-1 0,-3-6 4 15,4 1-1-15,-3-2 7 0,4-1-7 0,-1-1 4 16,2 2 1-16,-1-1 5 0,6 1 2 0,1-4-3 15,1 2 3-15,1-3-3 0,4-1 3 0,4-1 3 16,0-1-5-16,0 0 1 0,1-3-2 0,-1 0 1 16,3-4 11-16,-2-1-13 0,-1 1-1 0,-1-4 11 15,2 1-12-15,1-7 0 0,2-2-8 0,-8 3 6 16,1-2-3-16,6-6-3 0,-5-2-2 0,-2-3-7 16,0 2-8-16,2-2 14 0,-4-3-22 0,-3 2-2 15,2-5 1-15,-5 5-3 0,0-3 4 0,-1-1 1 16,0 2 5-16,-7 9 1 0,1 0 1 0,-6-1 0 15,4 2 5-15,-6 4 1 0,-1 3 0 0,1-5-1 16,-5 2 3-16,1 5 0 0,-2 1-4 0,-1 4 1 16,4 0 2-16,-5 0 2 0,2 2-3 0,-1 2 3 15,4 1-3-15,-4 1 2 0,-2 2 3 0,13 0-3 16,-22 5 4-16,12-2-3 0,0 3 1 0,1 3 5 16,-2-1 2-16,1 4 0 0,0 8 5 0,2-1 3 15,1 2 1-15,4 3 8 0,1 0 0 0,2 7 1 16,4 4 0-16,-1-5 2 0,2 1-3 0,3-6 1 15,2 4 1-15,4 3 1 0,-1-1-3 0,-1-6-3 16,5 3 2-16,1 1-2 0,-2-3-3 0,-1-5 4 0,-1-1 0 16,0 0-13-16,0-4-11 0,-1 0-16 15,-3-3-23-15,5 3-34 0,1-1-49 0,1 0-69 16,0-3-65-16,-4-1-244 0,2-4-549 0,2-1 244 16</inkml:trace>
          <inkml:trace contextRef="#ctx0" brushRef="#br0" timeOffset="319932.235">21949 9999 105 0,'0'0'195'15,"-8"4"-11"-15,8-4-10 0,0 0-2 0,0 0-3 0,0 0-5 16,0 0-2-16,0 0-7 0,0 0-8 0,0 0 0 16,0 0-4-16,0 0-6 0,28 3-11 0,-20 0-8 15,-8-3-6-15,17 1-6 0,-7-1-5 0,-10 0-5 16,23-1 4-16,-15-2-14 0,8 2-5 0,-3 1-11 16,1-1 1-16,0 0-6 0,0-2-11 0,-1 2 5 15,-1 0-9-15,3 0-4 0,-3-2-5 0,2 0-2 16,0 0-1-16,-1 0-10 0,1 1-1 0,-2-2-1 15,-2 3-4-15,-1-1-5 0,-9 2 1 0,17-3-5 16,-9 0-1-16,-8 3-1 0,13-3 2 16,-13 3-2-16,0 0-3 0,11 0-5 0,-11 0-3 0,0 0 4 15,0 0-3-15,12 0-1 0,-12 0 1 0,0 0 2 16,0 0-8-16,3 11 5 0,-3-11 0 0,0 0-1 16,-4 12 4-16,4-12 0 0,0 0 0 0,-11 16-4 15,9-7 2-15,-7 0 1 0,2-1 1 0,1-1-2 16,-2 3 1-16,-1-2-1 0,-3 2-2 0,2-1-2 15,-3-3 15-15,3 3-15 0,1 0 8 0,-3-1-3 16,2 0-2-16,-2 0 2 0,1 1 0 0,0-2-3 16,1-2 2-16,1 4-2 0,0-2 2 0,1-2-1 15,3 0-3-15,-1 0 2 0,6-5 1 0,-11 9 2 16,6-7-2-16,5-2 3 0,-5 9 1 0,5-9-5 16,-5 6-1-16,5-6 4 0,0 0-2 0,0 0-1 0,-2 9 0 15,2-9 6-15,0 0 2 0,11 8-6 0,-11-8 3 16,13 5-1-16,-3-2 3 0,2 0-3 15,2 2-1-15,1-2 2 0,7-2-2 0,0 3-2 16,-1-1 15-16,2-1-12 0,3-2-4 0,-1 3 2 0,2-3-1 16,-2 2 4-16,3-7-4 0,-1 5 4 0,-3-2-2 15,3-2 0-15,-3 0 2 0,0-2 1 0,1 1-4 16,-2-1 3-16,4-1-1 0,-5-3 8 0,0 2-10 16,-1-3-1-16,-2 2 2 0,-1-3-7 0,4 2 3 15,-9-1 0-15,0 2-4 0,0-3-2 16,0 2 1-16,-2-2 4 0,1-1-5 0,-3 2 0 0,0 2 2 15,-3-3-1-15,0 3-1 0,-4-1 1 0,2 2 1 16,0-1 2-16,-4 0-4 0,0 9 3 0,1-16-1 16,-1 10-6-16,0 6 6 0,-5-15-2 0,1 9 0 15,4 6 3-15,-11-11-1 0,7 7-1 0,-5 1-2 16,9 3 5-16,-16-6 1 0,7 6-5 0,9 0-2 16,-15 0 13-16,15 0-8 0,-18 6-3 0,11-3 0 15,-2 1-1-15,3 1 14 0,6-5-13 0,-12 12 3 16,7-6-4-16,0 3 5 0,2 1-2 0,-1 2 2 0,4-2 1 15,0 2 3-15,0 1 0 0,1-1 0 16,5 1 6-16,1-1 1 0,0 3 4 0,7 3 1 16,-1-4 2-16,-3 0 5 0,6-2-4 0,1 2 0 0,1-1-4 15,0-2 3-15,-3-4-3 0,3 4 2 0,3-4-4 16,-7 0-2-16,8 1 3 0,-6-2-3 0,-3-2-1 16,-1 1-3-16,1-2-18 0,-4-1-11 15,-1-1-9-15,-8-1-17 0,16 2-29 0,-16-2-20 0,13-3-20 16,-13 3-27-16,10-10-20 0,-5 6-28 0,0-3-42 15,-2-2-199-15,2-2-471 0,4-3 209 0</inkml:trace>
          <inkml:trace contextRef="#ctx0" brushRef="#br0" timeOffset="320916.3317">23106 10040 30 0,'0'0'198'0,"6"-8"-4"0,-6 8 2 0,0 0 2 15,7-6-10-15,-7 6-10 0,0 0-13 0,0 0-17 16,7-2-17-16,-7 2-13 0,0 0-9 0,0 0-8 15,0 0-4-15,0 0-7 0,11 14 5 0,-10-7-9 16,-1-7-1-16,8 10-4 0,-6 0-3 0,2-2 4 16,-3 1-7-16,3 4 0 0,-1-1-5 0,1-1-7 15,-3 0 6-15,4 2-6 0,-1-4-2 0,1 3 2 16,-1 0-6-16,0-2-5 0,2 1-1 0,-3-4 3 16,0 2-7-16,2-2 4 0,-3-1-9 0,5 2 1 15,-7-8-6-15,8 12-2 0,-5-9-3 0,-3-3 2 16,6 11-4-16,-2-7-1 0,-4-4 9 0,7 4-12 15,-7-4-2-15,9 2-5 0,-9-2 4 0,0 0-4 16,0 0-4-16,20-6 3 0,-13 2-8 0,0-2-2 16,1-1 7-16,-2-1-3 0,4-3 0 0,-2 2-5 0,1-3-6 15,2-1 3-15,-2 1-7 0,2 0-5 16,-2-6-2-16,2 7 3 0,-4-1 1 0,4 0 3 0,-4-1 0 16,0 4-2-16,2 0-4 0,-3 0 4 0,-2 5 1 15,-4 4 3-15,8-11-6 0,-8 11 0 0,5-6 0 16,-5 6-4-16,0 0 2 0,5-4-2 15,-5 4 4-15,0 0-2 0,0 0 5 0,0 0-1 0,0 0-5 16,0 0 2-16,3 22 13 0,-3-22-10 0,-1 14-5 16,1-4 5-16,0-10 3 0,0 19 6 15,1-7-3-15,3-3-5 0,-4 3 2 0,4-1 5 0,-1-1 0 16,0-3-1-16,4 3 1 0,-2-1 2 0,0-1 5 16,1 0-1-16,1-2 0 0,1-1-2 0,-1-1 3 15,2 2 3-15,0-3-2 0,4 0-3 0,-1 0 2 16,-3-2 2-16,3-1-4 0,0 0 3 0,3-1-6 15,-2-1 16-15,-1-3-16 0,1-3 2 0,-1 4-2 16,2-4 0-16,-1-1 5 0,-1-1-8 0,5-4 0 16,-5-2-2-16,4 1 0 0,-2 1 3 0,-4-2-2 15,2-2 1-15,0 7-5 0,-1-2 6 0,-2-1-3 16,2 4-1-16,-4-5 1 0,0 6-2 0,-2 2-3 16,-2 0 3-16,1 1 10 0,-4 6-15 0,5-11 0 0,-5 11 1 15,0 0-2-15,6-6 12 0,-6 6-13 0,0 0-2 16,0 0 4-16,0 0 3 0,0 0-2 0,0 0-1 15,0 0 3-15,0 25-3 0,0-25 0 0,-1 15 5 16,1-15-4-16,-3 17 0 0,3-11 4 0,0-6 1 16,0 17 6-16,0-10-6 0,4 1-1 0,0 0 4 15,0 1 6-15,4-3 1 0,1 0-2 16,0 0 8-16,4 3-3 0,-2-3 1 0,3 0 10 16,1-2-10-16,1 1-6 0,9-3 1 0,-9 2 0 0,7-3-3 15,0 1 0-15,-1-2 5 0,4-2-5 16,-4 1-4-16,4-3-2 0,-3-1 6 0,1 3-1 0,1-4 3 15,1 2-4-15,-3-5 2 0,1 1-8 0,-2 1 3 16,-2-5-10-16,0 3 1 0,-5 1-3 0,-1-2-2 16,-3 2-3-16,0-1 3 0,-3-1 2 0,-2 1-1 15,-3 3-1-15,-1-3 1 0,-2 9-1 0,-5-15 5 0,5 15-2 16,-12-12 0-16,-1 5 1 0,-1 4 3 16,1 0-4-16,0 2 2 0,-3-1 2 0,1 2 1 15,1 0 3-15,3 1 13 0,-5 1-19 0,5 3-3 16,1-1 4-16,3 2 3 0,-2 0 7 0,2 3-8 0,2-4 0 15,2 3 1-15,3-8 1 0,-2 14 2 16,2-14 2-16,5 19 5 0,4-7-3 0,0 0 11 16,4-2-2-16,4 2 1 0,4-1 1 0,-2-1 4 15,3 1-1-15,0-5 2 0,-2 3-3 0,6-3 1 0,-1 0-8 16,-1 0 1-16,2 1 5 0,-1-1-1 16,3-4-7-16,-2-2-9 0,0 4-21 0,-2-2-21 15,2-2-32-15,-1 0-36 0,-3 0-35 0,-6 0-54 0,8-6-51 16,-10 4-277-16,3-1-574 0,2-3 254 0</inkml:trace>
        </inkml:traceGroup>
        <inkml:traceGroup>
          <inkml:annotationXML>
            <emma:emma xmlns:emma="http://www.w3.org/2003/04/emma" version="1.0">
              <emma:interpretation id="{F5738ED7-1684-47FE-85ED-AA3AB5466430}" emma:medium="tactile" emma:mode="ink">
                <msink:context xmlns:msink="http://schemas.microsoft.com/ink/2010/main" type="inkWord" rotatedBoundingBox="27859,11066 29720,11050 29725,11640 27864,11655"/>
              </emma:interpretation>
            </emma:emma>
          </inkml:annotationXML>
          <inkml:trace contextRef="#ctx0" brushRef="#br0" timeOffset="321525.3416">25303 9860 285 0,'0'0'305'0,"0"0"-23"0,0 0-19 0,0 0-28 15,0 0-21-15,0 0-22 0,0 0-14 0,0 0-8 16,0 0-12-16,0 0-6 0,21 16-11 0,-16-7-5 16,-2-1-9-16,2 3-3 0,2 0-9 0,-2 2-2 15,0-1-8-15,1 0-2 0,-1 3 3 0,1 0-5 16,-2 0 9-16,3 3-29 0,-2-3-3 0,2 0-7 15,-5-5-2-15,4 5-4 0,-2-3-10 0,1-3 20 16,-3 2-36-16,1-1 0 0,-1-4 0 0,-2-6-3 0,3 12-6 16,-3-12-4-16,4 10-1 0,-4-10-3 0,2 9-4 15,-2-9 4-15,3 7-10 0,-3-7-20 16,0 0-12-16,0 0-29 0,5 7-23 0,-5-7-17 0,0 0-46 16,0 0-45-16,0 0-52 0,0 0-54 0,0 0-289 15,0 0-622-15,4-21 275 0</inkml:trace>
          <inkml:trace contextRef="#ctx0" brushRef="#br0" timeOffset="321758.7686">25526 9700 98 0,'-6'-14'290'0,"6"14"-22"16,0-9-20-16,0 9-25 0,0 0-19 0,-3-9-25 15,3 9-22-15,0 0-16 0,0 0-13 0,0 0-14 16,0 0-11-16,0 0-10 0,0 0-9 0,0 0-6 16,0 0-14-16,0 0-14 0,2 32-22 0,-1-24-19 15,2 2-20-15,2-3-20 0,0 2-23 0,4 4-22 16,-3-2-12-16,3 0-21 0,1-4-15 0,2 6-28 16,-3-7-167-16,3 3-347 0,0-2 154 0</inkml:trace>
          <inkml:trace contextRef="#ctx0" brushRef="#br0" timeOffset="322382.0526">25691 9843 12 0,'12'0'148'0,"-12"0"21"0,0 0 14 0,0 0 8 0,11 0-5 16,-11 0 0-16,0 0-7 0,0 0-17 0,0 0-21 16,0 0-11-16,0 0-15 0,0 0-6 15,0 0-7-15,0 0-4 0,0 0-4 0,-17 16-5 16,17-16-4-16,-11 13-6 0,7-5-2 0,-4-1-5 16,3 4-5-16,-2-1-3 0,2 1-1 0,0-1-7 15,1 1 1-15,2-5 0 0,2 5-4 0,0 1 7 16,0 1-15-16,0-13 3 0,0 17 2 0,2-6 0 15,2-4-7-15,1 1 3 0,0-2-5 0,2-1-1 0,1 5-2 16,3-4-7-16,1-3-2 0,-2 2-1 0,2-1-3 16,-1-1 0-16,2 0 0 0,-4-3-4 15,6-2-4-15,-4 1-5 0,0-2 0 0,-2-1 14 0,2 1-13 16,0-2-2-16,-2-1-7 0,1-1 7 0,-4 0-2 16,6 0-4-16,-7-3 0 0,6 1 5 0,-2 2-4 15,-4 2-3-15,-1-1 1 0,-4 6-3 0,10-10-1 16,-10 10 2-16,4-8 1 0,-4 8-5 0,0 0-2 15,5-3-1-15,-5 3-1 0,0 0-4 0,0 0 16 16,0 0-12-16,0 0 5 0,0 0 10 0,0 0-13 16,-3 27 2-16,3-27 2 0,-2 15-4 0,2-7 0 15,0-8 14-15,0 19-10 0,0-10 0 0,2-1 12 16,1 4-9-16,0-4 0 0,2 0 0 0,-3 0 5 16,5 3-3-16,-2-4 0 0,4-1 2 0,-1 2-2 15,1-2 3-15,2 0-4 0,-3-2 5 16,4 1-1-16,1-2-2 0,1 0-2 0,-3-2 2 0,1-2 3 15,-12 1-1-15,19-6-2 0,-7 3 9 0,2 0-13 16,1-4-2-16,-5 0 1 0,4 0-2 0,-2-2 4 16,2 0-8-16,-4 1 4 0,2 0-2 0,-3-1 3 15,1-2 4-15,-1 3-2 0,-4 4-2 0,3-3 3 16,-1 1-6-16,-7 6-1 0,7-5 2 0,-7 5-1 16,4-5-3-16,-4 5 0 0,0 0 2 0,0 0-3 15,11-2-2-15,-11 2 3 0,0 0 2 0,0 0 1 0,6 15 1 16,-6-15-4-16,3 10 4 0,-1-2 1 0,-2-8 0 15,0 16-3-15,5-4 2 0,-5-5-2 0,0-7 8 16,7 15-2-16,-7-6-2 0,5-1 2 16,-5-2 14-16,0-6-9 0,8 15-5 0,-4-10 5 15,-4-5-30-15,2 10-22 0,-2-10-23 0,5 6-23 0,-5-6-46 16,0 0-37-16,9 5-40 0,-9-5-55 16,0 0-212-16,0 0-519 0,8-16 230 0</inkml:trace>
          <inkml:trace contextRef="#ctx0" brushRef="#br0" timeOffset="322575.6431">26358 9671 248 0,'0'0'246'16,"0"-9"-26"-16,0 9-23 0,0 0-25 0,0 0-14 15,0 0-15-15,0 0-14 0,0 0-12 0,0 0-11 16,0 0-15-16,0 0-4 0,0 0-28 0,0 0-20 15,12 33-38-15,-9-26-31 0,2 6-35 0,-1 0-32 16,3-3-62-16,0 5-118 0,1-4-301 0,-1 7 133 16</inkml:trace>
          <inkml:trace contextRef="#ctx0" brushRef="#br0" timeOffset="322967.1815">26542 9962 140 0,'0'0'228'0,"2"8"-13"0,-2-8-7 15,3 14-11-15,0-7-6 0,-1 0-13 0,1 1-8 16,1 1-17-16,-4 0 2 0,2-1-11 0,1 0-12 16,3 4-8-16,-3-4-3 0,-1 4-17 0,1-4-7 0,2 1-7 15,-5-1-9-15,4 1-6 0,-1-2-4 0,-3-7-2 16,2 11-11-16,-2-11-1 0,5 12-2 16,-5-12-2-16,6 9-4 0,-6-9-3 0,3 5-1 15,-3-5-2-15,6 5-2 0,-6-5-3 0,0 0 1 0,11-1-5 16,-11 1-4-16,13-6-3 0,-6 1-5 0,0-1-1 15,2-3-1-15,3 2-4 0,-2-2 6 0,2-2-7 16,0 1-1-16,3-1-5 0,2-2-2 0,0 1-1 16,-4 2-1-16,5-3 3 0,-5 5-2 15,-3-1 11-15,4-1-16 0,-4 4 1 0,2 1 10 0,-3 2-12 16,4 0-4-16,-4 0 3 0,0 2 1 0,-9 1-8 16,17-1 4-16,-17 1 2 0,17 5 0 0,-7-2-3 15,-4 3 5-15,7 0-2 0,2 2 1 0,-9 1 0 16,6 1-1-16,-1 0 6 0,0 2-3 0,0 0 1 15,2 3 1-15,-4-3-1 0,5 4-3 0,-1 1-11 16,0 1-24-16,-2 0-39 0,3-2-51 0,0 1-57 16,0 1-84-16,-4-8-241 0,6 4-548 0,-2-6 243 15</inkml:trace>
        </inkml:traceGroup>
        <inkml:traceGroup>
          <inkml:annotationXML>
            <emma:emma xmlns:emma="http://www.w3.org/2003/04/emma" version="1.0">
              <emma:interpretation id="{74A9C54D-36DF-4192-B4EB-DA7C85EC2F78}" emma:medium="tactile" emma:mode="ink">
                <msink:context xmlns:msink="http://schemas.microsoft.com/ink/2010/main" type="inkWord" rotatedBoundingBox="30143,10976 32034,10960 32042,11832 30151,11848"/>
              </emma:interpretation>
            </emma:emma>
          </inkml:annotationXML>
          <inkml:trace contextRef="#ctx0" brushRef="#br0" timeOffset="325471.0758">27589 9949 143 0,'0'0'215'16,"0"0"-16"-16,0 0-3 0,0 0-12 0,0 0-12 0,0 0-12 16,0 0-7-16,0 0-8 0,0 0-10 0,0 0-7 15,0 0-11-15,39 8-9 0,-28-4-7 0,0-1-8 16,3 2-5-16,3-1-12 0,6 2-8 0,-1 0-1 15,0-1-6-15,4 2-8 0,0-4-5 16,-1 2-7-16,3 1-3 0,-4 0-5 0,2 1-2 0,-2-1-3 16,0-4 0-16,-2 2-5 0,1-4-2 0,-1 2-3 15,-5-2 8-15,-2 1-8 0,1-1-2 0,-1 0 7 16,-1-1-8-16,1-1-2 0,-4-2 0 0,-2 3 3 16,2 0 0-16,-1-4-1 0,-2 1 1 0,-8 4 1 15,14-6-1-15,-8 6-6 0,-6 0 6 0,12-6-1 16,-6 3 1-16,-6 3-3 0,7-3 3 0,-7 3-2 15,0 0-1-15,9-5-3 0,-9 5 4 0,0 0-11 16,0 0-1-16,0 0 6 0,0 0-13 0,0 0 5 16,0 0 3-16,0 0-1 0,0 0-1 0,0 0-1 15,0 0 5-15,-8 23-8 0,8-23-1 0,-6 11 7 16,0-5 0-16,4 2-1 0,2-8 0 0,-5 9 1 16,2 0 5-16,3-9-2 0,-2 12 5 0,2-12 3 15,0 15 1-15,0-15 2 0,1 15 5 0,3-12 1 16,-4-3 4-16,6 12-1 0,-2-6-5 0,-4-6 5 15,12 9 4-15,-3-5 0 0,0-1-5 0,-2-1 0 0,4-2-6 16,-1 3-1-16,3-2 2 0,-1-2 3 0,-1-4-5 16,5 1-4-16,-5 1 2 0,1-3 1 0,1 0-4 15,1 0 0-15,-5 0-6 0,3-3 5 0,-2 1-4 16,-1-2-1-16,3-2 5 0,-4 0-6 0,2 2-3 16,2-5-7-16,-5 3 9 0,2-7 1 0,-2 8-2 15,-2-4-5-15,0 3 1 0,-2 0-2 16,1-2 0-16,-3 3 3 0,3 2 2 0,-4 9-6 15,0-12 2-15,0 12-3 0,1-11 0 0,-1 11-5 0,0 0 20 16,0 0-14-16,-4-13-5 0,4 13 1 0,0 0 0 16,0 0-1-16,0 0 3 0,0 0-2 0,0 0 2 15,0 0 1-15,0 0-2 0,-18 21 4 0,18-21-2 16,-1 16 0-16,2-4-1 0,0 0 1 0,2-1 5 16,-2-1-3-16,4 2 1 0,2-1 0 0,-1 3 0 15,3-3 6-15,-1-1-3 0,1 1 6 0,0 0-2 16,-2-3 0-16,3 4-8 0,-4-3 3 0,3-3 4 15,-2 1-6-15,-1-1 8 0,1 0-20 0,-2-4-17 16,-5-2-14-16,9 6-23 0,-9-6-26 0,6 4-34 16,-6-4-40-16,0 0-37 0,0 0-58 0,0 0-214 0,0 0-514 15,0-24 227-15</inkml:trace>
          <inkml:trace contextRef="#ctx0" brushRef="#br0" timeOffset="324615.5955">27846 9587 66 0,'0'0'181'16,"0"0"-9"-16,0 0-10 0,0 0-14 0,0 0-6 16,0 0-11-16,0 0-4 0,0 0-9 0,0 0 0 0,0 0-5 15,0 0-3-15,0 0-8 0,0 0-2 16,0 0-6-16,0 0-2 0,0 0-7 0,0 0-3 16,0 0-4-16,0 0-7 0,0 0-1 0,0 0-3 0,0 0-3 15,0 0-15-15,0 0-3 0,0 0-3 0,0 0-3 16,0 0-7-16,0 0 5 0,0 0-13 0,0 0-3 15,0 0-3-15,0 0-1 0,0 0-6 0,0 0 0 16,0 0-3-16,0 0 2 0,0 0 0 0,0 0-1 16,0 0 7-16,0 0-6 0,7 28 1 0,-9-15 2 15,0-5 0-15,0 3 3 0,1 1-2 0,1 0 1 16,-2 3 2-16,2-1 1 0,0-1 5 0,-2 2 1 16,2 0-1-16,-1 0-1 0,1-2 3 0,0 2 2 15,0 0-1-15,-1 0-3 0,-2 1 5 0,3-2-1 16,0 4-2-16,-1-8-1 0,2 10 1 0,-1-5 10 15,-1-2-13-15,2 2-2 0,-2 0 3 0,1 0-2 16,-2-3 2-16,4 3-3 0,-2 1 0 0,0 0 0 16,0-4 1-16,0 2 3 0,0-2-4 0,0 0-1 15,0-1 2-15,0-1 2 0,1 5-4 0,-1-6-1 16,3 4 14-16,-2-4-12 0,0 3 0 0,1-4-8 16,-2-8 8-16,3 14 1 0,-1-6 1 0,2-2-7 15,-4-6 6-15,1 12-6 0,-1-12 5 0,4 9-9 16,-4-9 0-16,2 7 10 0,-2-7-12 0,0 0 0 15,4 8 1-15,-4-8 2 0,0 0-5 0,0 0 0 0,0 0 6 16,0 0-6-16,5 9-6 0,-5-9 7 16,0 0-21-16,0 0-19 0,0 0-27 0,0 0-35 15,0 0-37-15,0 0-36 0,0 0-44 0,0 0-53 16,0 0-266-16,15-21-572 0,-10 14 254 0</inkml:trace>
          <inkml:trace contextRef="#ctx0" brushRef="#br0" timeOffset="325831.3333">28205 9659 141 0,'0'0'169'0,"0"0"-3"0,3 14 2 0,-3-14-7 0,5 5-5 15,-5-5 0-15,9 5-6 0,-9-5 0 0,17 1-12 16,-8-1-1-16,-9 0-8 0,16 0-5 0,-16 0-8 16,21-6-4-16,-9 2-8 0,-3-2-3 0,1 0-8 15,-1-1-4-15,0 1-8 0,-1-2-2 0,2-2-9 16,-3 4-8-16,2 0-3 0,-7-3-3 0,4 3-7 16,0-3-5-16,-6 9-5 0,9-9-4 15,-9 9-6-15,6-8 0 0,-6 8-11 0,3-5-2 16,-3 5 1-16,0 0 3 0,0 0-8 0,0 0-10 0,0 0-19 15,0 0-31-15,0 0-28 0,-19 22-34 0,14-10-36 16,-1-5-60-16,-1 4-240 0,0-1-483 16,5 4 213-16</inkml:trace>
          <inkml:trace contextRef="#ctx0" brushRef="#br0" timeOffset="326560.3832">28670 9973 108 0,'0'0'207'0,"3"9"-10"0,-3-9-11 15,0 12-9-15,1-3-11 0,-1-1-5 0,4 1-11 0,-2-1-7 16,0 0-8-16,1 3-8 0,-1 1-5 16,0 1-1-16,1-4-7 0,-2-1-3 15,2 0-7-15,-1 1-6 0,-2-9-10 0,3 15-3 0,-2-9-7 0,-1-6-6 16,5 12-8-16,-5-12-2 0,3 6 1 0,-3-6-3 16,5 10 1-16,-5-10 5 0,0 0-10 15,7 3-3-15,-7-3-3 0,0 0 3 0,0 0-13 16,19-9-9-16,-13 5 1 0,1-1-3 0,1 1-2 0,2-5-5 15,0 3 1-15,1-2-1 0,0-2-7 16,1 1-2-16,1 0-4 0,0 0-2 0,-2-2-7 16,7-1-8-16,-3 4 2 0,-4-3-2 0,2 3 0 0,-1 2 0 15,-2-2 2-15,-2 2-1 0,1 3 5 0,-3-1-6 16,-6 4 0-16,11-8-1 0,-11 8 1 0,9-1 1 16,-9 1 0-16,0 0 0 0,0 0-1 0,0 0-2 15,14 4 2-15,-14-4 2 0,0 0 0 0,1 15-3 16,-1-15 3-16,0 12 2 0,0-12 2 0,0 19 0 15,0-7 3-15,0-4 1 0,1 0 1 0,-1-8-2 16,3 18 4-16,-2-10 0 0,-1 0 5 0,0-8 2 16,4 14 0-16,-2-8-1 0,-2-6 2 0,2 11 1 15,-2-11 5-15,4 6 1 0,-4-6 6 0,5 6-2 16,2-2-2-16,-7-4 3 0,10 1-2 0,-10-1-6 16,0 0 3-16,19-2-6 0,-19 2 1 0,17-8-1 15,-5 4-4-15,-1-3 1 0,0 2 4 0,0-4-13 16,2 1 10-16,3-2-1 0,-3 0-7 0,3-1 1 15,6 0-2-15,-9 3-3 0,8-3-4 0,-7 3 1 16,2 0 3-16,-2 2-4 0,1-3 3 0,-2 4 1 16,-4 1-5-16,2 1 2 0,-4 0 1 0,2 1-5 15,-9 2-1-15,16 1 2 0,-16-1 1 0,14 6-1 16,-7-1 14-16,0 2-15 0,1 2 1 0,0 1 2 16,0 3 13-16,-3-2-15 0,1 5 3 0,5 3-2 15,0 2 8-15,-1 8-7 0,2-2 4 0,-2 5 3 16,-2 0-8-16,-3-2-40 0,0 0-28 0,-5-5-66 0,-1 1-51 15,-3-1-94-15,-1-2-223 0,-1-1-548 0,-6-3 242 16</inkml:trace>
        </inkml:traceGroup>
      </inkml:traceGroup>
      <inkml:traceGroup>
        <inkml:annotationXML>
          <emma:emma xmlns:emma="http://www.w3.org/2003/04/emma" version="1.0">
            <emma:interpretation id="{4A35EED0-0A10-4741-B2F6-3686E7DDA0F9}" emma:medium="tactile" emma:mode="ink">
              <msink:context xmlns:msink="http://schemas.microsoft.com/ink/2010/main" type="line" rotatedBoundingBox="2951,12771 30719,12143 30747,13376 2979,14005"/>
            </emma:interpretation>
          </emma:emma>
        </inkml:annotationXML>
        <inkml:traceGroup>
          <inkml:annotationXML>
            <emma:emma xmlns:emma="http://www.w3.org/2003/04/emma" version="1.0">
              <emma:interpretation id="{10687E2C-D4B4-4457-B357-3FAE84BC2CE8}" emma:medium="tactile" emma:mode="ink">
                <msink:context xmlns:msink="http://schemas.microsoft.com/ink/2010/main" type="inkWord" rotatedBoundingBox="2952,12800 8625,12671 8644,13516 2971,13644"/>
              </emma:interpretation>
            </emma:emma>
          </inkml:annotationXML>
          <inkml:trace contextRef="#ctx0" brushRef="#br0" timeOffset="328650.1111">723 11547 127 0,'0'0'151'0,"0"0"-7"0,7-3-9 0,-7 3-8 16,0 0-4-16,0 0-10 0,6-8-6 0,-6 8-5 0,0 0-4 15,0 0-5-15,7-4-3 0,-7 4-5 0,0 0 1 16,0 0 0-16,5-6-5 0,-5 6 1 0,0 0-1 16,0 0 2-16,0 0-1 0,0 0-2 0,0 0 3 15,0 0-3-15,0 0-3 0,0 0-2 0,0 0-7 16,0 0-6-16,0 0-9 0,0 0-1 0,0 0-4 15,0 0-9-15,-21-6-1 0,21 6-5 0,-17 3-3 16,17-3-2-16,-23 3 0 0,9 0-2 0,2-1-3 16,-2 0 1-16,0 0-4 0,1 1 0 0,-4 0-2 15,5 0-3-15,-3-1 2 0,1 2-5 0,1-1 3 16,-1 1-5-16,3-2 1 0,0 1-2 0,3 0 2 16,-2-1-3-16,2 2 0 0,8-4 0 0,-16 7-2 15,10-7 0-15,6 0-3 0,-13 6 1 0,7-4 0 0,6-2-3 16,-11 9 2-16,5-4 0 0,6-5-1 15,-9 7-3-15,6 0 7 0,3-7-6 0,-8 8 0 16,8-8 0-16,-2 10 1 0,2-10 0 0,-4 11 2 16,4-11-4-16,-3 12 5 0,3-12-3 0,2 9 0 15,-2-9-3-15,4 13 4 0,-2-5-2 0,2-1 3 0,1 0-1 16,2 2-2-16,2-4 1 0,4 2 2 0,-1-2-1 16,3 3 4-16,1-2-4 0,0 0 1 0,-1-1 2 15,1-1-3-15,5 2-3 0,-5-1 4 0,-1-2-1 16,-1 4-2-16,0-1 1 0,2-1 0 0,-5-2 0 15,2 2 5-15,-1-1-6 0,-1 2 0 0,-2-3-3 16,-1 0 1-16,1 3-2 0,-2 0 4 0,-1 0-2 16,1-3 3-16,-1 6 0 0,-1-3-1 0,2-1 1 15,-4 1 1-15,-3-6-4 0,6 13 3 0,-4-7-2 16,-2-6 0-16,4 10 1 0,-4-10 4 0,0 9 0 16,0-9 2-16,-4 12 3 0,4-12-1 0,-6 12 4 15,-1-6-1-15,-3 0-1 0,-2 0 5 0,1-2-3 16,-1-1 2-16,-2 2-6 0,0-2 6 0,-1-3 2 15,1 1 4-15,-1 1-1 0,-2-2-3 0,3 0 1 16,1 0 3-16,0-2-4 0,-1-2-2 0,0 4 1 16,3 0-2-16,0-2-1 0,0-1-1 0,2 0-1 0,9 3-1 15,-15-2-1-15,15 2 2 0,-12-6-2 0,12 6-6 16,-9-1-13-16,9 1-20 0,0 0-30 16,-12-1-32-16,12 1-38 0,0 0-32 0,0 0-35 0,0 0-48 15,0 0-207-15,0 0-490 0,0 0 217 16</inkml:trace>
          <inkml:trace contextRef="#ctx0" brushRef="#br0" timeOffset="329210.3479">1015 11880 15 0,'0'0'252'0,"0"0"-13"0,13-3-16 0,-13 3-12 16,0 0-14-16,13-1-17 0,-13 1-12 0,10-2-9 16,-10 2-14-16,11-3-6 0,-11 3-16 0,14-4-8 15,-5 2-7-15,-1-1-9 0,-8 3-12 0,19-5-5 0,-11 3-10 16,3-3-5-16,1-1-5 0,-3 4-5 16,0-2-8-16,1-4-2 0,-2 3-5 0,0-1-3 15,1 2-6-15,-3-1-2 0,2-1 2 0,-2 0-6 0,0 0-1 16,0-3-9-16,-1 3 1 0,-2-3-1 0,-3 9-1 15,6-14 1-15,-3 6-7 0,-2-1 3 0,-1 9-2 16,0-15-1-16,0 15-3 0,-4-14 5 0,4 14-4 16,-4-13-5-16,4 13 2 0,-7-11 3 0,3 3-7 15,-4 3 1-15,8 5-3 0,-17-6 0 0,8 5 3 16,-5-1-5-16,5 2 1 0,-5 0 5 0,2 1-3 16,-2 1 3-16,0 3-1 0,1-1 1 0,1 2-2 15,-1 4-2-15,2-3 4 0,0 1 0 0,1 0-2 16,2 3 2-16,2-2 1 0,-2 2 1 0,2-1 1 15,0 1 5-15,0-1 0 0,3 1-1 0,1 1 2 16,1 0 6-16,-1 3-2 0,2-4-1 0,0 3 4 16,3-1 2-16,-1 0-4 0,4-3 8 0,-3 2-2 15,5 0 2-15,-1-2 0 0,0-2-5 16,2 3-4-16,0-3 1 0,1 0 1 0,0 1 1 0,-1-2-5 16,0-2 1-16,3 0 1 0,-1 0-4 0,1 1-10 15,1-3-12-15,-2-1-21 0,0 1-23 0,0-2-22 16,2 0-33-16,-2-1-35 0,-11 0-41 0,21-1-50 0,-9 0-246 15,1-4-522-15,-1-1 231 0</inkml:trace>
          <inkml:trace contextRef="#ctx0" brushRef="#br0" timeOffset="329730.566">1596 11716 137 0,'0'0'255'15,"-13"-4"-12"-15,13 4-17 0,-11-1-16 0,11 1-14 16,0 0-13-16,-20 5-9 0,12-2-11 0,-3 5-9 16,2 0-12-16,0 1-5 0,-2 1-11 0,0-2-6 15,3 4-9-15,-1 1-8 0,3-2-7 0,-3 1-5 16,5 3-9-16,0-2-7 0,-1 0 3 0,2 1-8 15,0-1-8-15,3 1 0 0,-1-2-5 0,2 2-6 16,3-4-4-16,2 2 1 0,-4-3-10 0,7 1 4 16,-2 1-8-16,0-5 1 0,5 4-5 0,-2-2-4 15,3-2 2-15,1 0 0 0,3-2-2 0,-3-1-4 16,3 0-4-16,1-3 5 0,-1 0-12 0,-1 0 1 16,2-3-1-16,-3 0 5 0,-1-1-5 0,2-2 0 15,-1 3-2-15,0-3 0 0,-3-3-6 0,4 6 6 16,-4-5-2-16,-1 2 0 0,-4 0-6 0,2 2 10 0,-2 1-12 15,-7 3 0-15,12-5 4 0,-12 5-2 16,9-4-3-16,-9 4-6 0,0 0 3 0,0 0 2 16,0 0-1-16,9 6 0 0,-9-6 2 0,4 12 0 0,-3-5 3 15,-1-7-1-15,0 17 1 0,3-5 2 0,-2 1-3 16,-2-1 3-16,1 5 2 0,1-2-3 16,-1 0 6-16,3 0-5 0,-3 4 7 0,2 0-8 15,0-5-14-15,1 0-27 0,-1-1-43 0,-1 2-36 0,3-5-47 16,-3-1-75-16,3-2-316 0,0-2-601 0,1 1 266 15</inkml:trace>
          <inkml:trace contextRef="#ctx0" brushRef="#br0" timeOffset="331029.2091">2160 11870 168 0,'0'0'243'0,"0"0"-11"0,0 0-13 0,0 0-12 16,0 0-15-16,0 0-11 0,0 0-10 0,0 0-18 15,0 0-10-15,16 0-8 0,-16 0-11 0,13-5-10 16,-7 2-7-16,-6 3-5 0,20-6-8 0,-9 1-10 16,1 0-8-16,0-1-6 0,0 0-5 0,0 0-7 15,-2-3-3-15,3 4-7 0,-2-5-5 16,0 1 0-16,-3 2-9 0,2-1-1 0,1 0-4 0,-2-3 0 15,-2 2-4-15,-1 1-6 0,0-1 1 0,-3-1 3 16,1 1-6-16,-2-1-3 0,1 2 2 0,-3 8-7 16,1-13 0-16,-1 13-1 0,-5-11-1 0,5 11-1 15,-12-11-5-15,6 7 4 0,-6 0-1 0,-1 2-1 16,2-1-2-16,-5 2 2 0,-1 2-3 0,2 2-2 16,-1-1 3-16,1 2-2 0,-6 5-3 0,8-6 5 15,-5 10-2-15,5-5 0 0,-1 1 1 0,1 3 3 16,3-1-1-16,-1 0 2 0,4 1 4 0,0 2 0 15,-2-3-2-15,5 3 1 0,2 1 1 16,1-2 3-16,-1 2-3 0,0-2 6 0,6 1-3 0,2 1 3 16,3-2-4-16,-1 1 0 0,2-2-1 0,3-2 0 0,4 2 4 15,-4-1-6-15,2-2 2 0,2-2 7 16,1 2-8-16,3-1-1 0,-6-2-16 0,-1-2-21 16,3 1-28-16,-3-4-31 0,2 2-32 0,-3-1-32 15,2-2-37-15,0-3-49 0,-1 0-219 0,-3-3-497 0,-2 0 220 16</inkml:trace>
          <inkml:trace contextRef="#ctx0" brushRef="#br0" timeOffset="333292.9354">2649 11760 139 0,'5'8'195'0,"-1"1"-4"16,-2-4-6-16,2 2-5 0,-3 2-8 0,5 3-11 15,-5 1-13-15,3-5-7 0,1 5-9 0,-3 0-2 16,2 0-7-16,-1-3-13 0,-1-2-6 0,1 2-8 16,1-3-6-16,1 4-8 0,-4-4-5 0,-1-7-6 15,6 14-3-15,-3-10-9 0,-3-4-4 0,3 8-2 16,-3-8-7-16,4 6-2 0,-4-6 0 0,1 9-5 16,-1-9 2-16,0 0-2 0,0 0-1 0,0 0-8 15,0 0-1-15,0 0 1 0,0 0-7 0,0 0 0 16,20-17-4-16,-17 10 0 0,3 0-4 0,1-3 0 0,1 2 0 15,-1-3-8-15,0 2-4 0,2-3 3 16,-2-1-7-16,1 0-6 0,1 0 4 0,-2-1-2 16,2 0-1-16,-2 2-1 0,2 2 4 0,0-1-3 0,-3 3 0 15,1 1 6-15,-1 1-1 0,-1 0-1 0,1 2-1 16,-6 4-2-16,6-12 1 0,-2 7 1 0,-4 5-4 16,0 0-1-16,0 0 2 0,10-6 0 15,-10 6-1-15,0 0 1 0,0 0 2 0,8 12 1 0,-8-12 3 16,5 15 1-16,-1-9 3 0,-1 4-1 0,0 0 1 15,-1 1 4-15,2 3 4 0,0-5-2 0,1 4 3 16,0-2 1-16,0-1 1 0,1 1-1 0,1-1 3 16,3-1 4-16,-1 2-3 0,-2-5 4 0,1-1 2 15,2 0-3-15,1 4-2 0,0-5 1 0,2 1 2 16,2-2-5-16,-1-3 0 0,1 4-1 0,0-4-1 16,4 0-1-16,-2 0-2 0,4-1 1 0,-4-2-6 15,6 0 4-15,-1-2 2 0,-5 0-4 0,6-3-1 16,-8 3-2-16,6 0-3 0,-7-6-3 0,-1 7-1 15,-1-7-6-15,-2 3-1 0,2 0-5 0,-4-3-2 16,1 1-3-16,-3-1 2 0,-1 1-1 0,-4 1 4 16,3-3-1-16,-2 2 5 0,-2 10-1 0,0-14-2 15,0 14 1-15,-9-12 4 0,5 9-3 0,-4-4-1 0,8 7-2 16,-14-2 4-16,5-1-1 0,9 3 0 0,-18 4 3 16,7-3-1-16,0 6 1 0,2-4 1 15,-3 3-1-15,0 3 2 0,2 0-1 0,0-2 0 16,3 4 1-16,-2-1 0 0,3 1-1 0,1 1 3 0,3 3 1 15,0-5-1-15,2 1 0 0,-3 0 4 0,7 2 2 16,-1-2 1-16,6 2-2 0,-3-5 2 0,3 1-2 16,3 0 5-16,2-1-2 0,-1 1 1 0,4-3-3 15,2-2 3-15,2-2-3 0,2 1 0 0,0 0 1 16,2-3 1-16,-5 0 0 0,4 0-3 0,2-2-2 16,-6-2 5-16,2-2-2 0,-5 1 2 0,-2-1-4 15,2-1-4-15,3-6-7 0,-4 0 3 0,0-3-10 16,-2 0-7-16,3-1-9 0,-2-3 2 0,2-8-15 15,-8 7 1-15,5-10-4 0,-6 6 0 0,1 1 2 16,3-6 2-16,-7 6 1 0,4-6 5 0,-5 7 5 16,-3-2 3-16,3 3 3 0,-3 1 7 0,-1 6 2 15,2-6 3-15,0 6 6 0,-2 0 12 0,0 1 2 16,-2 3 9-16,0 3 2 0,2 8 3 0,2-15 1 0,-2 15-2 16,0-13-3-16,0 13-3 0,0 0 0 15,0 0 0-15,0 0-4 0,0 0-1 0,0 0-1 16,0 0 4-16,0 0 4 0,0 0 9 0,-20 21 1 15,19-8 6-15,-7-2 0 0,6 2 1 0,-4 0 6 0,1 7 6 16,1-5-4-16,-3 3-3 0,3 5 5 0,1-4-2 16,-1 0 7-16,4 2-4 0,0 0 3 0,4 0-4 15,-3-5-1-15,3-3-6 0,-2 2 3 0,-1 0-5 16,4-2-3-16,-4 0-4 0,5-1 2 0,-1-3-3 16,1-1 4-16,-1 2 2 0,1-1-8 0,-1-3 0 15,0 1-3-15,0-2-2 0,0 1-1 0,2-1-2 16,0 0-8-16,-7-5-10 0,15 5-22 0,-9-4-13 15,-6-1-15-15,14 0-14 0,-7 1-10 0,-7-1-7 16,19-4-6-16,-11 1 1 0,1-2 6 0,-3 0 5 16,2-1 8-16,-1 2 8 0,-2-2 5 0,4 1 8 15,-4-1 8-15,-5 6 2 0,9-9 13 16,-9 9 8-16,6-6 11 0,-6 6 7 0,6-6 9 16,-6 6 3-16,0 0 3 0,6-5 0 0,-6 5-2 0,0 0 2 15,0 0-2-15,0 0 4 0,0 0-1 0,0 0 2 16,0 0 0-16,0 0 3 0,0 0-2 0,-15 21 3 15,11-16-2-15,4-5 5 0,-4 15-5 0,1-6 4 0,-1-2 3 16,4-7-2-16,0 17 1 0,0-17 1 0,3 15 0 16,-1-9 5-16,4 3 1 0,-1-3 0 0,3 3-3 15,1-5 3-15,-2 0-2 0,8 1-4 16,0-4 0-16,2 1-2 0,6-2-1 0,-1 0-2 0,1 0 0 16,1-5-2-16,-1 0-5 0,3-1 3 0,-1-2-4 15,8-3 2-15,-9 2-4 0,6-4 3 0,-8-1-5 16,1 1 0-16,6-6-2 0,-9 3-1 0,6-5-16 15,-4-1-6-15,0-3-14 0,-5 6-12 0,-3 1-7 16,0-3-6-16,-1 0 1 0,-1 1-8 0,-2-2 1 16,-2-2 6-16,1 6 4 0,-7-6 2 0,4 3 5 15,-5 2 6-15,1 4 2 0,0-4 4 0,-4 1 4 16,0 4 1-16,-1-1 5 0,-1 2 3 0,2-1 3 16,-3 4 1-16,1-4 1 0,1 7 4 0,-1-5-1 15,-1 6 2-15,0-1 0 0,5 7 1 0,-7-8 1 16,7 8 3-16,-7-7-4 0,7 7 4 0,-9-3 1 15,9 3 2-15,0 0 4 0,-20 5 5 0,14 0 2 16,1 1 0-16,-6 2 4 0,5 2 5 0,-4 1-2 16,2-1 3-16,-2 8 2 0,-1 0 5 0,3 0 3 0,-2 3-2 15,2 0-3-15,-2-2 0 0,4 2 1 0,0 3 0 16,1 0-3-16,0 0 1 0,4-2-2 16,1 3 3-16,-3-3 0 0,7 3-2 15,3-4-3-15,-2-2-2 0,1 2 3 0,4-4-2 0,-2-4 4 0,1 0-1 16,3-3-1-16,1 2-3 0,4 1 0 15,-4-5 1-15,3-4 1 0,1 2-5 0,6-2 0 16,-1-2 0-16,2 2-4 0,3-3 1 0,-3-2-2 0,1-4 1 16,1 3-2-16,-2-1 3 0,-1-3-4 0,4 1 0 15,-2 0-1-15,2-2 0 0,-4-2-2 0,-1-3 2 16,-4 2-2-16,2-1-1 0,-1 1 1 16,-3-3 0-16,-5 3-1 0,1-1 2 0,-3 0-2 0,-1-2 0 15,-1 5-2-15,-4 0 0 0,-2-4-3 16,-1 12 2-16,0-14-3 0,0 14 0 0,-9-13 0 0,0 7 1 15,1 1-1-15,-2 2 1 0,-2 1-3 0,-3 2 2 16,1-1-2-16,-2 1 4 0,2 2-3 0,0 2 0 16,1-2 0-16,0 5 4 0,3 0-7 0,-2-2 8 15,2 7-4-15,2-1 1 0,0-4-4 0,2 5 3 16,5-3-1-16,-1 1 2 0,0-2 3 0,2 5-1 16,4-2 1-16,-1 1 4 0,4 1-2 0,-1-1 0 15,5-3 1-15,0-2-1 0,1 1 1 0,2-2 1 16,3 0 1-16,0-4-1 0,1 2-4 0,-1-4 3 0,4 0 3 15,1 4-5-15,-5-4 2 0,4-4-2 16,3 1 0-16,-4 0 0 0,2-3-4 0,0 1 5 16,-8-2 0-16,7 0 0 0,-5 1-1 0,2-4 1 0,-3 5-3 15,0 0 2-15,-2-1-1 0,-1 3-1 16,-2 0-3-16,-2-1 5 0,-8 4-4 0,14-2 1 16,-14 2-5-16,12-4 2 0,-12 4 0 0,10 0 0 15,-10 0-1-15,6 7 1 0,-6-7 2 0,8 9 0 0,-4-4-3 16,1 1 5-16,-5-6-4 0,3 14 7 0,1-7-1 15,-3 0 1-15,3 2 2 0,-3 0-1 0,3 1 1 16,-1-3 1-16,-3-7-1 0,5 16 3 0,-1-10-2 16,-3 1 1-16,-1-7 0 0,6 12 7 0,-2-7-2 15,-4-5 4-15,3 7 13 0,-3-7 4 0,0 0 1 16,0 0 3-16,0 0-1 0,0 0-2 0,15-3-3 16,-15 3-1-16,7-10-1 0,-7 10-1 0,10-13 1 15,-5 8 2-15,2-1-11 0,-1-4-1 0,2-1 0 16,1 1-1-16,3-1-7 0,-2 1 4 15,-1-2-3-15,8-4-5 0,-6 4-15 0,5 3-11 0,1-4-9 16,-5 1-8-16,9 2-7 0,-8-1-4 0,1 4 0 16,2 0-1-16,-3 2-5 0,1 1 1 0,0-1 5 15,0 2 7-15,-1 3-6 0,-2 0 12 0,-2 0 0 16,2-3 4-16,-11 3 5 0,22 3 0 0,-12-1 0 16,-3-1 2-16,3 2 10 0,-10-3-6 0,17 4 3 15,-9 1 5-15,-3-3 1 0,-5-2 6 0,12 7 10 16,-7-2 12-16,-5-5-3 0,10 11 4 0,-3-7 6 15,-2 3 6-15,0 1 6 0,1 0 2 0,1 3 1 0,-1-1 5 16,3 1-8-16,-2-1 1 0,-1 1 12 16,2-1-7-16,-2-1-2 0,0-2-2 0,1-2-1 0,-3 4 0 15,1-1-4-15,-2 0-2 0,1-3-7 0,0 2-2 16,-4-7 0-16,7 9 7 0,-3-4-5 0,-4-5 13 16,7 8-25-16,-7-8-1 0,5 6-12 0,-5-6-25 15,5 4-34-15,-5-4-31 0,0 0-49 0,0 0-65 16,0 0-63-16,0 0-287 0,0 0-599 0,0 0 266 15</inkml:trace>
          <inkml:trace contextRef="#ctx0" brushRef="#br0" timeOffset="333478.4365">6059 11387 22 0,'0'0'261'15,"1"-10"-24"-15,-1 10-20 0,5-8-21 0,-5 8-23 16,0 0-17-16,4-9-17 0,-4 9-18 0,0 0-24 16,0 0-36-16,0 0-53 0,0 0-55 0,0 0-82 15,0 0-123-15,0 0-273 0,0 0 120 0</inkml:trace>
          <inkml:trace contextRef="#ctx0" brushRef="#br0" timeOffset="334424.3692">5930 11438 26 0,'0'0'250'0,"0"0"-1"15,-7-5-14-15,7 5-15 0,0 0-23 0,0 0-12 16,0 0-24-16,-6-6-9 0,6 6-21 0,0 0-15 16,0 0-11-16,0 0-8 0,0 0-12 0,0 0-2 0,0 0-10 15,0 0-2-15,0 0-1 0,0 0-6 0,0 0 1 16,0 0-3-16,0 0 2 0,0 0 3 0,0 0-4 15,0 0 2-15,0 0 0 0,0 0 11 0,0 0 8 16,0 0 12-16,0 0-5 0,0 0 1 0,0 0-9 16,0 0-3-16,0 0-1 0,0 0-11 0,0 0 5 15,0 0-13-15,17-10-5 0,-17 10-2 0,0-15-6 16,0 15 3-16,1-12-11 0,-1 12-1 0,0-9-8 16,0 9-8-16,0 0 0 0,0 0-21 0,0 0-15 15,0 0-15-15,0 0-22 0,0 0-25 0,0 0-37 16,0 0-40-16,0 0-52 0,0 0-55 0,0 0-301 15,8 27-606-15,-3-21 269 0</inkml:trace>
        </inkml:traceGroup>
        <inkml:traceGroup>
          <inkml:annotationXML>
            <emma:emma xmlns:emma="http://www.w3.org/2003/04/emma" version="1.0">
              <emma:interpretation id="{E77C81C4-1280-4DD2-B076-3D130D50D062}" emma:medium="tactile" emma:mode="ink">
                <msink:context xmlns:msink="http://schemas.microsoft.com/ink/2010/main" type="inkWord" rotatedBoundingBox="9467,12786 13723,12690 13740,13405 9483,13501"/>
              </emma:interpretation>
            </emma:emma>
          </inkml:annotationXML>
          <inkml:trace contextRef="#ctx0" brushRef="#br0" timeOffset="335303.1276">7097 11393 140 0,'0'0'240'16,"7"-5"-18"-16,-7 5-23 0,0 0-21 0,0 0-17 16,10-3-12-16,-10 3-8 0,0 0-12 0,6 14-4 0,-4-7-7 15,-1 4-9-15,2 1 1 0,-1 0-5 0,-2 3-4 16,4 1-8-16,-3 5 2 0,3 0-2 15,-1 0-7-15,2 1-3 0,-1-1 0 0,-2 1-5 16,4-1-1-16,1 1-10 0,-3 0 3 0,7 2-5 0,-9-3-5 16,7 0-8-16,-6-2 3 0,6-2-3 0,-1-3-7 15,-5 0-4-15,3-1-6 0,-4-2 0 0,3 0-5 16,0-1 1-16,-1-4-3 0,2 0 1 0,-6-6-2 16,6 11-1-16,-3-7-3 0,-3-4-1 0,5 9 6 15,-5-9 4-15,0 0 1 0,0 0-2 0,0 0 2 16,0 0-10-16,0 0 3 0,0 0-5 0,0 0 2 15,0 0 3-15,0 0-15 0,0 0 1 0,-5-32 4 16,-2 24-9-16,-3-3 0 0,3 1-3 0,-4 2 3 16,-1-6-6-16,-1 4 7 0,2 2-4 0,-6-1-2 15,0 3-2-15,3 0 0 0,-2 2 1 0,1-2 0 16,1 2-3-16,-2 3 3 0,-1-1-1 0,3 2 0 16,5 2-2-16,-3 3-3 0,-3-2-1 15,1 3 1-15,2 0 0 0,3-3-2 0,-3 6 5 0,5 0 2 16,-2-3-5-16,6 1 5 0,-6 4 0 0,4-1-5 15,4-1 5-15,-1-2-1 0,2 5 1 0,0-12 2 0,3 19 5 16,-1-13-1-16,5 5-4 0,-1-3 1 16,5 1 1-16,-1-2 2 0,4 1-1 0,7-2 2 0,1 1-2 15,1-2-2-15,2-2 5 0,-2-1-7 0,1-2 2 16,2 0 1-16,-1-2-3 0,-2-1 7 0,2 1-3 16,-5-2 0-16,5-2 2 0,-3-3-4 0,-3 1 2 15,4 0 1-15,-1-1 1 0,-4-1-7 0,-1-3 2 16,-1 4 2-16,0-3 0 0,-4 2 0 0,0 1 1 15,-1 3-4-15,-3 0-5 0,0 0 4 0,-2 0 3 16,2 0-7-16,-8 6-3 0,9-6 2 0,-9 6-2 16,8-2-2-16,-8 2 2 0,0 0 3 0,0 0-3 15,11 7 3-15,-11-7 2 0,7 13-4 0,-5-6 4 16,4 4-7-16,-4-1 6 0,2 3-2 0,-1 0 7 16,2-1-4-16,0 3 0 0,-1-2 0 0,0-1 4 15,5 1-1-15,-7-1-14 0,2-1-22 0,1-2-23 16,-2-2-42-16,-3-7-45 0,0 14-50 0,0-14-60 15,2 6-290-15,-2-6-591 0,0 0 261 0</inkml:trace>
          <inkml:trace contextRef="#ctx0" brushRef="#br0" timeOffset="335498.6473">7523 11419 63 0,'12'-7'221'0,"-7"4"-22"16,4 0-23-16,-9 3-13 0,17-5-20 15,-9 5-16-15,-8 0-21 0,16 1-36 0,-16-1-42 16,16 0-32-16,-6 0-50 0,-10 0-153 0,21 0-224 0,-11 1 101 16</inkml:trace>
          <inkml:trace contextRef="#ctx0" brushRef="#br0" timeOffset="335756.4676">7872 11390 95 0,'3'11'242'0,"-3"-4"-10"0,0-7-7 16,5 21-9-16,-4-9-10 0,4 3-6 0,-2 1-13 0,-1 2-5 15,1 4-9-15,1-2-10 0,1 0-9 16,0-1-12-16,0 0-4 0,-1-2-13 0,1 2-5 0,-2 2-14 15,2 0-8-15,-1-5-8 0,-1-2-8 0,-1 0-11 16,1-2-3-16,-1-1-3 0,1 1-10 0,-2-3-1 16,2 3-1-16,2-3-9 0,-5 0-7 0,2-2-15 15,0 2-20-15,-2-9-29 0,5 12-30 0,-5-12-30 16,3 9-33-16,2-4-42 0,-5-5-48 0,11 1-73 16,-11-1-168-16,15-1-487 0,-15 1 216 0</inkml:trace>
          <inkml:trace contextRef="#ctx0" brushRef="#br0" timeOffset="336058.8351">8276 11684 205 0,'0'0'223'0,"0"0"-5"0,0 0-9 0,0 0-18 15,0 0-7-15,-40 11-3 0,30-7-12 0,-2 3-10 16,-2-1-7-16,-3 7-13 0,6-3-6 0,-5 0-10 0,4 1-10 15,1-1-10-15,-3 5-4 0,2-4-9 0,4-2-6 16,-1-1-3-16,4 2-8 0,-3-1-2 0,4-2-4 16,2 0-1-16,2-7-1 0,-5 15 0 0,5-15 7 15,5 14-3-15,-1-8 4 0,3 0-2 0,1-3-13 16,4 2-2-16,2-1-5 0,0 0-3 0,3-1 0 16,0-1-3-16,0-2-8 0,-1 1-6 0,4-2 3 15,-3 2-6-15,-3-2-14 0,5-1-20 0,-5 2-26 16,6-1-32-16,-6-2-38 0,3-1-44 0,-3 1-52 15,3-4-67-15,-6 3-267 0,3-4-574 0,1 1 254 16</inkml:trace>
          <inkml:trace contextRef="#ctx0" brushRef="#br0" timeOffset="336395.9675">8769 11417 27 0,'0'0'258'0,"0"0"-20"0,0 0-24 0,7-5-16 16,-7 5-10-16,0 0-9 0,0 0-6 0,10 15-4 16,-6-9-9-16,-1 2-5 0,2 5-7 0,0 3-10 15,-1-2-5-15,1 6-6 0,0 2-2 0,2-2-7 0,-2 2-6 16,0-1-3-16,-2 1-1 0,0 4-10 0,5-5-2 15,-5-1-12-15,1 3-1 0,3-2-5 16,-4-6-9-16,0 1-2 0,3 3-8 0,-6-4-6 16,0-4-6-16,5 4-4 0,-2-3-3 0,-1-3-2 15,-2-1-4-15,2 0 0 0,-2-8-4 0,5 13-21 0,-5-13-14 16,0 11-31-16,2-5-30 0,-2-6-34 16,3 8-35-16,-3-8-40 0,3 7-56 0,-3-7-67 0,0 0-202 15,14 0-539-15,-14 0 238 0</inkml:trace>
          <inkml:trace contextRef="#ctx0" brushRef="#br0" timeOffset="337182.7569">9132 11741 196 0,'0'0'274'16,"-23"-1"-12"-16,23 1-18 0,-17 4-18 0,7-3-17 15,-2 4-14-15,-2-2-15 0,5 3-13 0,-4 0-12 16,-1 0-12-16,0 0-15 0,2 3-9 0,2-3-10 15,1 4-9-15,0 1-9 0,-2-2-7 0,8 0-8 16,-5 2-5-16,3-3-6 0,2 3-6 0,-1-2-2 16,4-9-10-16,0 16 5 0,0-16-7 0,7 16-4 15,-2-7-1-15,6-1-1 0,-5-2-5 0,5 0-6 16,1 0-1-16,5 0-4 0,-1-2-2 0,6 2-1 16,3-4-2-16,-2 2 2 0,-1-4-2 0,4 0-2 15,-4-4-3-15,1 2 0 0,2-2 0 0,-3-2-4 16,-2-3 2-16,0 3-1 0,-1 0-3 0,0-4-1 15,-1 5-2-15,-5-1 1 0,2 2-1 0,-4-5 0 0,-3 7 1 16,1-1-2-16,-9 3-1 0,12-5-5 0,-12 5 0 16,10 0 2-16,-10 0 1 0,12-1 0 0,-12 1-4 15,0 0-3-15,11 9 5 0,-3-3 1 0,-2-1 2 16,-1-1 0-16,6 2-1 0,-5-2 4 0,6 4-4 16,-2 1 8-16,7-4-3 0,-5 3 3 0,2-2-2 15,0 0 1-15,0-1 3 0,2 0-7 0,-2-3 7 16,1 1-3-16,2-3-3 0,0 2 5 0,0-2-2 15,-3 1-2-15,2-2-4 0,-2-1 4 0,0-2 0 16,0-1 0-16,0 1 5 0,-2-4-3 0,1 1-3 16,-4-1 1-16,3-2 1 0,-7 0-6 0,2 0 4 15,-3-4-2-15,-1 3-3 0,-1-1-2 0,-2-2 9 16,-2 1-8-16,2 0-1 0,-7 3 3 0,2-1-3 16,-5 2-1-16,1 0 0 0,-5 4 2 0,-1-2 5 15,-6-1-8-15,-1 3 3 0,-2 3-3 0,2-1-3 16,2 0 1-16,3 4 4 0,-5 1-4 0,5 2 3 15,3 1 1-15,0 1-1 0,2 0 0 0,-1 0 1 16,4 4 3-16,1-1-2 0,-1 2-1 0,2-5 0 16,3 4 3-16,1 2-3 0,3-4 2 0,-2 2-1 15,2-10 4-15,2 18-2 0,5-9 4 0,0 2-1 16,2-3 4-16,2-1 5 0,0 0-7 0,4-1 1 16,7 1-3-16,-6-5 1 0,2 4 2 0,4-3-5 0,3-2 0 15,-2-1 7-15,-1 0-5 0,1 0 1 0,-1-1 0 16,0-5-3-16,2 0 2 0,-5 0 2 0,3 1 1 15,-3-3-3-15,2 1-1 0,-7 1-4 0,5 1 1 16,-4-3 4-16,-1 5-5 0,0-2 3 0,-6 4-2 16,1-4-2-16,-9 5-1 0,15-2-1 15,-15 2-1-15,12 0 2 0,-12 0 1 0,0 0-3 16,12 2 4-16,-12-2-1 0,7 10 0 0,-7-10-1 16,6 10 1-16,-3-3 0 0,-3-7 1 0,6 12 3 0,-4-4-2 15,-1 1-2-15,3 3 3 0,0-5-13 0,1 4-22 16,3 1-27-16,-4-2-35 0,-1-1-42 0,3-3-47 15,-1-1-59-15,-5-5-274 0,10 7-563 0,-10-7 249 16</inkml:trace>
          <inkml:trace contextRef="#ctx0" brushRef="#br0" timeOffset="337950.2845">10282 11849 170 0,'0'0'251'0,"0"0"-22"0,0 0-19 15,0 0-17-15,0 0-13 0,0 0-17 0,0 0-13 16,0 0-12-16,34 1-9 0,-17 0-11 0,0-1-15 15,0 4-7-15,7-2-8 0,0 0-7 0,4 1-8 16,-1 0-7-16,8-1-4 0,0-2-7 0,-9 3-3 16,10-1-6-16,-1 0-3 0,-11-4-8 0,12 0-1 15,-10-1-2-15,4-1-3 0,-7-2-6 0,2-1 11 16,-5 1-13-16,4-2 2 0,-6-3-8 0,-5 1 0 16,-1 3-1-16,-2 0-1 0,-3-5 0 0,0 5-2 15,-3 0-4-15,-1-3 0 0,-3 10-2 0,-3-13 6 0,3 13-8 16,-11-15-2-16,4 9 2 0,-5-3 0 15,-2 5 1-15,-3 4-2 0,0-2 2 0,-4 2 2 16,5 0-1-16,0 3 3 0,-1 2-1 0,2 0 2 16,-2 1 0-16,4 3 2 0,2-3 1 0,4 0-1 0,-1 4 3 15,1-1 6-15,5 2 11 0,0-4 5 0,2-7 5 16,9 21 5-16,1-10 2 0,2 0-1 16,5 3 0-16,1-3 2 0,1 0-9 0,7 3 0 15,-2-6 0-15,1 0-4 0,1 0-7 0,0 0-1 0,-1-4-2 16,0 0 0-16,3 1-7 0,-6-3-1 0,4-2-17 15,-4 1-33-15,1 2-37 0,1-3-48 0,-4 0-62 16,3-4-104-16,-10-1-240 0,4 2-568 0,-3-4 252 16</inkml:trace>
          <inkml:trace contextRef="#ctx0" brushRef="#br0" timeOffset="337520.0059">10465 11435 64 0,'0'0'247'0,"0"0"-7"16,0 0-16-16,0 0-9 0,0 0-12 0,0 0-9 16,-9 24-10-16,9-13-7 0,-3 0-5 0,3 4-9 15,0 0-8-15,3 6-6 0,1-1-9 0,-3 1-5 16,0 5-15-16,2-5-1 0,3 3-10 0,1 6-5 15,-3-6-8-15,3 0-4 0,0-2-7 0,-2 0-8 16,7 6-7-16,-3-3-5 0,-2-4-11 0,3 0 3 16,-5-2-8-16,2 0-8 0,-1-3-2 0,-3-3-2 0,3 3 0 15,-1-2-16-15,0-4-11 0,-4-2-21 16,2 5-23-16,-3-5-37 0,2-2-32 0,-2-6-32 16,-2 15-40-16,2-15-44 0,0 0-91 0,0 0-171 0,-7 4-522 15,7-4 231-15</inkml:trace>
        </inkml:traceGroup>
        <inkml:traceGroup>
          <inkml:annotationXML>
            <emma:emma xmlns:emma="http://www.w3.org/2003/04/emma" version="1.0">
              <emma:interpretation id="{2E71FB1F-919C-4684-A00C-6709A11DFA20}" emma:medium="tactile" emma:mode="ink">
                <msink:context xmlns:msink="http://schemas.microsoft.com/ink/2010/main" type="inkWord" rotatedBoundingBox="14660,12701 17140,12645 17163,13684 14684,13740"/>
              </emma:interpretation>
            </emma:emma>
          </inkml:annotationXML>
          <inkml:trace contextRef="#ctx0" brushRef="#br0" timeOffset="339193.3717">12246 11807 25 0,'-2'-9'273'16,"2"9"-17"-16,0 0-19 0,-9-5-16 0,9 5-17 15,0 0-21-15,-7-5-14 0,7 5-13 0,0 0-15 0,0 0-10 16,-17 6-8-16,17-6-12 16,-7 8-7-16,7-8-10 0,-5 7-4 0,5-7-4 0,-6 7-10 15,6-7-1-15,-4 9-2 0,4-9-4 0,-1 10-4 0,1-10-6 16,0 11 6-16,0-11-4 0,0 0-3 16,7 11-1-16,0-6-3 0,3 0-5 0,-1-2 2 15,3-1-10-15,1 0-1 0,0 0-11 0,2-2 3 0,-1 0-3 16,2-2-1-16,1 0-1 0,-1 1-3 0,-3-3-5 15,-2 2 1-15,0-6-2 0,1 2-2 0,-1-1 1 16,0-2-3-16,-3-1-4 0,-2 0-3 0,-1-1 1 16,-1 0 2-16,-3 0-10 0,-1 0 7 0,0 11-7 15,-5-17 3-15,0 8 0 0,-4-1-4 0,-1 2 0 16,-6 1 2-16,2 3-1 0,-3-1-3 0,-4-2 3 16,3 4-4-16,-5 3 6 0,1-2-5 0,-1 4 0 15,9 1 1-15,-8 3 0 0,6-5 1 0,2 4-2 16,0 1 0-16,2 3-6 0,-1-1 5 0,4-2 3 15,2 2 1-15,1-2 3 0,4 0 0 0,-2 3-2 0,4-9 4 16,0 19-8-16,5-8 6 0,0-2 3 16,-2 0-6-16,8-2 3 0,0-1-1 0,4 0 2 0,0-1-1 15,5 1 1-15,-6-2 1 0,3-1-2 16,6 0 0-16,-1-2-3 0,-5-1-1 0,6-1 8 0,-5-2-4 16,-1 0 1-16,0-1-2 0,-1-2 1 15,-2 1-2-15,6-6 0 0,0 0 1 0,-3-1 1 16,-5 3-1-16,5-6-3 0,-5 4 2 0,2 0 6 0,-2 2-4 15,-3-2 0-15,-2 2 0 0,0 2-1 0,-1 0-1 16,0 2-7-16,-6 5 8 0,7-8-4 0,-7 8 10 16,7-6-13-16,-7 6 4 0,0 0-5 0,0 0 0 15,0 0 7-15,0 0-8 0,0 0 1 0,0 0 2 16,0 0-1-16,-7 33 3 0,7-33-2 0,-2 14-2 16,2-6 13-16,0-8 0 0,1 18 2 0,-1-7 0 15,4-2-1-15,-3-3-3 0,2 3 6 0,2-2-1 0,1-2 5 16,3 5-7-16,-1-5 7 0,4 1-8 0,2-2 0 15,-1-2-1-15,2 2 7 0,0-4-3 0,1 0-3 16,1 0-2-16,0-1 2 0,5-2-3 16,-3-2-2-16,5-1 3 0,-2 1 1 0,-6 0 2 0,6-5 4 15,-2 2-15-15,0-4 6 0,0-1 0 0,-2-1-3 16,1-1-2-16,-3-3-5 0,3-1-10 0,-2 0-5 16,2-8-4-16,-1 1-6 0,-2 5 0 0,2-3-2 15,-7 3 1-15,6-7 4 0,-6 7 1 0,-2 1 1 16,0-1 5-16,-2 4-2 0,-1 2 2 0,0-6 7 15,-2 6-2-15,-3 3-1 0,-1-3 0 0,-1 2 4 16,-3-3-1-16,1 5-1 0,-2-3 3 0,0 4 5 16,-3 1-1-16,-1-2-3 0,-1 5-6 0,1-2 2 15,-5 3-5-15,5 5 4 0,-3-3 1 0,-3 0 3 16,-1 3 3-16,2 3 2 0,-2 0 1 0,0 0 1 16,3 4 2-16,-4-2 0 0,4 5 1 0,-6 2 1 15,0 0 2-15,1 3 3 0,3 0 0 0,1 1 0 16,3-2 3-16,0 1 0 0,3 4 13 0,-1-1-12 15,3 2 0-15,2-1 8 0,2 0 1 0,4 3-1 0,2 0 4 16,2 0-1-16,3-2-3 0,0 1 7 16,7 7-1-16,-4-8-2 0,4-1 1 0,-1-4 5 15,1 0-4-15,5 3-2 0,-3-5 2 16,2-1 1-16,0 0 1 0,-2-3-8 0,-3 0-1 0,7-1 14 16,-9-1-13-16,0-4-2 0,1 2-3 0,-2-1-7 15,-3-2 5-15,3 2-11 0,-3-4-16 0,-9 0-13 16,16 0-15-16,-16 0-27 0,12-3-26 0,-12 3-32 15,12-7-22-15,-6 2-29 0,2-1-38 0,1-5-62 0,-3-1-150 16,6-1-469-16,1-2 209 0</inkml:trace>
          <inkml:trace contextRef="#ctx0" brushRef="#br0" timeOffset="339790.7506">13422 11695 104 0,'0'0'256'0,"0"0"-20"0,0 0-19 0,0 0-16 16,5 9-12-16,-5-9-7 0,0 0-10 0,0 8-6 15,0-8-7-15,2 8-9 0,-2-8-6 0,0 13-9 16,0-13-4-16,5 12-4 0,-4-5-5 0,-1-7-1 0,0 14-11 16,0-14-7-16,4 14-4 0,-3-6-6 15,0-2-5-15,3 2-5 0,-4-8-14 0,5 13-4 16,-3-6 0-16,0 0 3 0,2 0-19 0,-4-7-6 15,7 14-3-15,-3-8-6 0,1 0-21 0,-5-6-27 0,6 9-22 16,-1-3-30-16,-5-6-31 0,8 6-40 0,-8-6-36 16,9 1-35-16,-9-1-40 0,0 0-229 0,16-7-515 15,-9 2 229-15</inkml:trace>
          <inkml:trace contextRef="#ctx0" brushRef="#br0" timeOffset="340005.1752">13722 11689 34 0,'0'0'210'0,"0"0"-11"16,0 0-9-16,0 0-3 0,0 0-5 0,7 12-8 15,-7-12-10-15,4 11-9 0,-1-3-10 0,-1 3-1 16,0-1-6-16,2 3-7 0,-2-1-1 0,5 3-5 16,-2-1-9-16,1 6-1 0,2-1-5 0,-2 2-8 15,0-2 3-15,1 4-9 0,4-2-6 0,-4 1-4 16,4 1-2-16,-3-1-8 0,2 0 0 0,-1 0-12 15,0 1-7-15,0-2-7 0,-1 0-1 0,-2 0-7 16,3 0 0-16,-2-1 1 0,-1-3-10 0,3 3-4 16,-5-4 2-16,-1-4-3 0,-1 3-8 0,1-2-15 0,-3-2-25 15,2-1-21-15,-2-2-22 0,0-8-34 0,-1 16-31 16,1-16-47-16,-5 7-47 0,5-7-87 16,0 0-158-16,-8 2-507 0,8-2 225 0</inkml:trace>
          <inkml:trace contextRef="#ctx0" brushRef="#br0" timeOffset="340384.6546">13793 11664 180 0,'0'0'270'0,"5"-14"-14"0,-1 7-20 15,1 0-10-15,0 0-16 0,-1-1-18 0,1 1-11 16,2 0-14-16,3-1-8 0,-4 1-18 0,6 3-10 16,-4 0-8-16,-1-2-9 0,1 1-9 0,1 1-7 15,2 0-12-15,-4 1-5 0,4 0-10 0,-11 3-4 16,18-5-5-16,-11 4-7 0,-7 1-5 0,20-1 7 16,-12 1-12-16,-8 0-4 0,16 5-6 0,-8-5-2 15,1 2-5-15,-2 4-5 0,0-4 1 0,1 4-3 16,-1-1 6-16,-1 3-14 0,-1-2 6 0,-2 3-2 15,1-2 0-15,0 2-2 0,-2 0 16 0,-2 0-13 16,1-1-2-16,-1-8-3 0,-1 15 3 0,1-15 8 16,-6 16-9-16,-1-12 1 0,-3 8-1 0,-2-7-1 15,-1 1 0-15,-2 1-4 0,1 1-18 0,-3-5-17 16,1 3-31-16,0 1-36 0,3-6-52 0,-3 1-58 16,3 0-73-16,-2-4-238 0,2 2-556 0,13 0 246 15</inkml:trace>
          <inkml:trace contextRef="#ctx0" brushRef="#br0" timeOffset="341805.8486">14549 11632 135 0,'0'0'149'15,"0"0"-8"-15,0 0-9 0,0 0-6 0,0 0-7 0,0 0-3 16,8-4-10-16,-8 4 0 0,0 0-7 16,0 0-6-16,0 0-2 0,9-5-5 0,-9 5 1 15,0 0-7-15,0 0-3 0,0 0 2 0,5-6 6 0,-5 6-5 16,0 0 10-16,8-2-4 0,-8 2 6 16,0 0-6-16,0 0-7 0,0 0-8 0,0 0-6 15,0 0-5-15,0 0-2 0,0 0-1 0,12 11 1 0,-12-11-5 16,-2 15 1-16,1-6-5 0,-1 4-1 0,-1 0 0 15,-4 2-4-15,-2 4-6 0,2 0-2 0,-5-3-3 16,-3 4-1-16,2-2-2 0,-3 3 1 0,-8 3-22 16,0-1-40-16,-1 0-56 0,1-2-77 0,5-5-106 15,-2-2-187-15,2-2-496 0,3-3 220 0</inkml:trace>
        </inkml:traceGroup>
        <inkml:traceGroup>
          <inkml:annotationXML>
            <emma:emma xmlns:emma="http://www.w3.org/2003/04/emma" version="1.0">
              <emma:interpretation id="{A85E4A58-5C2E-428D-A179-EED2BABEBB37}" emma:medium="tactile" emma:mode="ink">
                <msink:context xmlns:msink="http://schemas.microsoft.com/ink/2010/main" type="inkWord" rotatedBoundingBox="17854,12756 18912,12732 18920,13050 17861,13073"/>
              </emma:interpretation>
            </emma:emma>
          </inkml:annotationXML>
          <inkml:trace contextRef="#ctx0" brushRef="#br0" timeOffset="343674.3518">15332 11535 125 0,'0'0'207'0,"0"0"-9"16,0 0-8-16,0 0-7 0,0 0-9 16,0 0-8-16,0 0-13 0,0 0-12 0,0 0-12 15,0 0-7-15,0 0-10 0,0 0-5 0,0 0-11 16,32-10-7-16,-24 8-6 0,-8 2-8 0,15-4-5 16,-4 2-1-16,2-3-8 0,-6 4-3 0,4-2-6 15,0-1-1-15,0-1-5 0,-1 2-5 0,3-2-10 0,-3 2 6 16,-2 1-7-16,4-4 1 0,-3 3-7 15,0-2 1-15,0 0 0 0,1 3-5 0,-3-3-2 0,-1-1 0 16,0 1-1-16,4 1-4 0,-4-2 0 0,0 0 0 16,1 0-4-16,-7 6 2 0,8-10 1 0,-6 4-4 15,-2 6 0-15,5-12-2 0,-5 12 1 0,3-11-1 16,-3 11-1-16,0 0 0 0,-3-11-2 0,3 11-3 16,-10-11-1-16,10 11 2 0,-12-3-3 0,3 0 1 15,9 3 0-15,-13-4 2 0,6 2-1 0,7 2 0 16,-20 2 3-16,9-4-1 0,11 2-2 0,-24 2 0 15,12-1 2-15,-4 2 1 0,3 0 3 0,3-2-4 0,-2 1 2 16,1 2 0-16,-1 1-2 0,2-2 4 16,2 1-2-16,-2 1 3 0,1-1-3 0,-3 4 3 15,3-2-4-15,-1 0 4 0,3 0 0 0,1 4-5 0,-1-2 2 16,1 2 0-16,2-1 1 0,1-3 9 0,-1 4-9 16,1 0 1-16,0-2 5 0,2 3-1 15,1 1 1-15,1 0 1 0,0-4 8 0,1 1-3 16,3-2 2-16,1-1-4 0,2 0 2 0,3 3 1 0,1 1 0 15,1-7 2-15,3 4-3 0,-1-1 1 0,6 1-2 16,-2-3-2-16,4-1 1 0,-6 0-4 0,6 1 2 16,-1-3-2-16,0-1 1 0,0 4-2 0,-5-4-1 15,0 0 3-15,-2-5-7 0,5 0 4 0,-4 5-3 16,0-5 0-16,-1 0 1 0,2 0-1 0,-1-2 1 16,-2-1 0-16,1-1-4 0,-2 3 3 0,0-5-3 15,-1 4-2-15,-2-2 3 0,2 2 2 0,-2-1-5 16,0 2 2-16,-3-2 2 0,-1 4-3 0,0-2 6 15,-6 6 4-15,10-8-2 0,-10 8 5 0,6-4 0 16,-6 4-8-16,0 0-1 0,7-6-7 0,-7 6 4 16,0 0-6-16,0 0 7 0,0 0-2 0,0 0-4 15,0 0 1-15,8 17 4 0,-8-17-2 0,0 11 2 16,0-11 5-16,0 14-5 0,0-14 3 0,0 13-1 0,0-3 2 16,0-2 0-16,2 3-5 0,-2-11 5 15,3 13 4-15,-3-13 0 0,2 11-4 0,0-4 2 16,-2-7 2-16,1 11 1 0,-1-11-6 0,1 9 3 15,-1-9 2-15,0 0-6 0,4 10 7 0,-4-10 0 0,0 0-2 16,6 3 4-16,-6-3 1 0,0 0-1 0,0 0-3 16,17-3 0-16,-17 3 7 0,13-5-6 0,-4 1-5 15,-1-2 1-15,2 2-1 0,2-3 0 0,0-3-4 16,0 4 2-16,0-5 1 0,0 0-1 0,4-1-2 16,1 0 0-16,-3 0-3 0,1-2 5 0,-1 4-1 15,-3-1 1-15,1 3 18 0,-3-3-25 0,1 1 1 16,1 2 0-16,-3 3-1 0,-2 0-3 0,-1-1 8 15,-5 6-7-15,11-5-6 0,-11 5 4 0,7-6 0 16,-7 6-2-16,0 0 5 0,16 2 1 0,-16-2 1 16,9 6 1-16,-3 0 6 0,-6-6 2 0,9 15 0 15,-1-9-6-15,-4 2 8 0,5 2 9 16,-1 0-6-16,-1 2-3 0,2 0 0 0,-2-3 0 16,2 1-1-16,-1 3-4 0,1-2 6 0,-3-1-3 0,1 1-4 15,2 0-2-15,-2 1-40 0,-1-2-33 0,1 0-50 16,0-2-53-16,-2 0-70 0,3-2-98 0,-8-6-204 15,11 10-591-15,-11-10 262 0</inkml:trace>
        </inkml:traceGroup>
        <inkml:traceGroup>
          <inkml:annotationXML>
            <emma:emma xmlns:emma="http://www.w3.org/2003/04/emma" version="1.0">
              <emma:interpretation id="{0A02F1D0-1385-483E-9ADF-FD5A4100A8C0}" emma:medium="tactile" emma:mode="ink">
                <msink:context xmlns:msink="http://schemas.microsoft.com/ink/2010/main" type="inkWord" rotatedBoundingBox="19727,12527 23168,12449 23192,13541 19752,13619"/>
              </emma:interpretation>
            </emma:emma>
          </inkml:annotationXML>
          <inkml:trace contextRef="#ctx0" brushRef="#br0" timeOffset="344886.71">17199 11462 140 0,'-9'-2'223'0,"9"2"-15"16,0 0-9-16,0 0-15 0,-10 10-12 0,10-10-6 15,-2 10-6-15,2-10-5 0,0 13-6 0,0-13-5 16,6 16-5-16,-2-8-1 0,5 3-7 0,-2-4-4 15,5 2-6-15,2 0-6 0,-1-3-7 0,5 4-5 16,4-4-6-16,1-1-8 0,-1-1-7 0,0-2-7 16,3 2 2-16,-3-4-12 0,-2 2-2 0,2-4-14 15,-5 1 3-15,0-2-10 0,1 1 4 0,-1 2-10 16,5-6-6-16,-8-1 2 0,1 1-2 0,-3 0-1 16,0-1-6-16,-1-1-2 0,4-1-2 0,-8 2-4 15,1-1-2-15,0 0 0 0,0 1 2 0,-3 1-3 0,1 0-4 16,-6 6 4-16,9-10-9 0,-9 10 3 0,7-6-6 15,-7 6 0-15,0 0-3 0,7-5-1 16,-7 5-3-16,0 0 3 0,0 0-1 0,0 0 4 0,0 0-1 16,0 30 5-16,-1-20-3 0,0 3-2 15,-2-2-1-15,3 12 0 0,0-4 3 0,-1 3-2 16,1 0 1-16,0 3-2 0,-1 8 3 0,-3 3 0 0,4-6 3 16,0 1-5-16,-2 1 4 0,4 0 1 0,-2-8 0 15,1 2-9-15,3-5 7 0,-3 11 0 0,2-8 1 16,-2-3-5-16,0 3 8 0,1-3-4 0,0-1 0 15,0-1-4-15,-1 0 4 0,1-2-4 0,1-4 3 16,-2 1 3-16,2 0-4 0,-3-3 2 0,1-3-4 16,-1-8 2-16,4 13 3 0,-4-7-1 0,0-6 1 15,1 11 1-15,-1-11 1 0,0 0-2 0,0 12 1 16,0-12-1-16,0 0 1 0,0 0 4 0,0 0-6 16,0 0 3-16,-16-2-2 0,16 2 3 0,0 0 2 15,-17-12-2-15,10 5-2 0,-2-1 6 0,2-3-5 16,-4 1-2-16,-2-5 1 0,2 4-3 0,2-2 3 15,-4-3-5-15,5 1 4 0,3 0 3 0,-4-3-2 16,5-1-1-16,0 5-1 0,4-9 4 0,0 1-3 16,5 0-2-16,3-3-1 0,6-6 1 0,-5 9-2 15,12-8 1-15,2-1-1 0,4 4 1 0,-2 3-2 0,3 2 4 16,1 0-6-16,-1 3-1 0,-2 0 1 0,-3 7-3 16,3 2 4-16,-2-1 1 0,0 0-1 15,-4 1 5-15,4 1-1 0,-10 2 0 0,2 1-1 16,1 1 2-16,-4 1-3 0,-1-2 1 0,-2 3 1 0,-1 0 0 15,-1 0 1-15,-8 3 1 0,13-2-1 0,-13 2 0 16,11 0-4-16,-11 0 5 0,0 0 0 0,20 4 0 16,-20-4 4-16,11 6-1 0,-7 0 6 0,4-1 6 15,1 4 9-15,-1-3 8 0,-2 0-1 0,6 3 10 16,0-3 8-16,-1 0 3 0,2 0 2 0,3 0 8 16,-2-1 8-16,1-1-3 0,2-1 7 0,0 0-12 15,1-1 2-15,-1-1 4 0,1-1-5 0,-3 0 1 16,2-3-6-16,-1 3 5 0,-1-6 0 0,-2 3 0 15,4 0-3-15,-6-1-5 0,4-1-6 0,-8-1-2 16,2 2-5-16,0-1-6 0,-2-1-4 0,1 2 2 16,-4-2-11-16,-4 6-13 0,9-7-20 0,-9 7-30 15,5-10-29-15,-5 10-41 0,1-10-28 0,-1 10-20 16,0 0-34-16,-13-15-41 0,4 10-23 0,-3-2-44 0,1-1-84 16,-7-2-236-16,2 1-669 0,-2 0 296 15</inkml:trace>
          <inkml:trace contextRef="#ctx0" brushRef="#br0" timeOffset="345095.1503">18098 11252 46 0,'0'0'277'0,"10"-12"-12"16,-6 5-16-16,1 4-19 0,4-1-14 0,-1-1-12 0,1 2-16 15,3-2-15-15,1 2-20 0,-3-2-13 0,-1 4-15 16,1 0-8-16,1-2-13 0,-11 3-13 0,18 0-11 15,-9 3 2-15,0-2-15 0,1 1-13 0,-2 2-23 16,-8-4-26-16,17 8-28 0,-7-5-34 0,-1 2-26 16,-1 0-48-16,3-3-38 0,-2 4-237 0,-1-5-439 15,3 1 193-15</inkml:trace>
          <inkml:trace contextRef="#ctx0" brushRef="#br0" timeOffset="345381.4012">18591 11158 64 0,'0'0'214'0,"0"0"-11"16,0 0-13-16,0 0-8 0,18 9-7 0,-15-5-4 15,1 3-8-15,1 0-5 0,1 5-1 0,0 0-4 16,-4 3 0-16,3 3-8 0,0 1-10 0,2 0-3 16,-3 2-7-16,2-1-4 0,1 2-6 0,-1-1-2 15,2-1-3-15,-2-1-6 0,0 2-11 0,0-1-4 16,-1-2-12-16,-2 3-2 0,1-6-6 0,1-1-8 15,-3 2-6-15,1-3-2 0,0-1-10 0,-2-3-2 16,1 2-5-16,-2-4-6 0,3 2 7 0,0-2-11 16,-3-7-13-16,3 12-12 0,-3-12-26 15,4 7-17-15,-4-7-14 0,4 8-19 0,-4-8-31 0,0 0-28 0,0 0-22 16,14-1-24-16,-14 1-37 0,15-7-56 0,-8 2-164 16,1 0-472-16,4-4 209 0</inkml:trace>
          <inkml:trace contextRef="#ctx0" brushRef="#br0" timeOffset="345658.9763">18967 11496 148 0,'0'0'205'0,"0"0"-12"0,0 0-10 0,0 0-6 0,0 0-5 16,0 0-9-16,0 0-3 0,0 0-6 0,-43 9-5 16,34-5-4-16,-1-1-13 0,-4 4-10 0,2 0-7 15,-2-1-8-15,1 2-5 0,1 0-12 0,2-2-6 16,2 0-8-16,2 2-2 0,1-3-5 0,-2 0-3 15,7-5 1-15,-9 11-4 0,8-5 5 0,1-6-1 16,-1 15 0-16,1-15 3 0,5 13 2 0,-1-8-2 16,3 3-4-16,5-2-6 0,2 1-4 0,2-3-2 15,1 1-7-15,6-1-3 0,-1 2-6 0,-2-3-2 16,4 2-7-16,-8-4-2 0,1 0-6 16,1 4-12-16,-2-5-16 0,1 1-32 0,-2-2-26 0,-2-2-44 15,0-1-35-15,-3 2-58 0,2-4-76 0,-6 2-235 16,5-5-554-16,-5 1 245 0</inkml:trace>
          <inkml:trace contextRef="#ctx0" brushRef="#br0" timeOffset="346100.8084">19398 11378 35 0,'0'0'243'0,"0"0"-15"0,-17-14-10 16,17 14-13-16,-14-1-13 0,14 1-14 0,-18 1-14 0,18-1-11 15,-22 0-15-15,12 2-11 0,-2 1-10 0,2 0-12 16,1 0-9-16,0 2-10 0,1-3-7 0,-1 3-9 16,3-1-7-16,6-4-5 0,-13 8-2 0,8-2-8 15,5-6-2-15,-6 12-2 0,6-12-3 0,-3 10-3 16,3-10 0-16,2 12-1 0,-2-12-1 0,5 15-3 15,-1-7 0-15,6 2-5 0,0-2 5 16,-3-2-2-16,5 4-1 0,-2-2-1 0,2 5-2 0,-1-7 4 16,0 3-2-16,0 0-1 0,1-2-2 0,-3 2 1 15,0 2 4-15,-1-4 1 0,1 4 2 0,-4-3-2 16,2-2-2-16,-2-1-3 0,-5-5 1 0,6 10-5 16,-6-10-1-16,3 11 3 0,-3-11-1 0,0 10-1 15,0-10 3-15,0 0 1 0,-4 13-4 0,4-13-1 16,-9 6-2-16,9-6 2 0,-11 4-7 0,11-4-1 15,-11 5 2-15,11-5-3 0,-13 6-4 0,13-6-14 16,-12 4-18-16,6-2-22 0,6-2-27 0,-13 0-28 16,13 0-32-16,0 0-25 0,-16 0-42 0,16 0-57 15,0 0-224-15,0 0-518 0,0 0 230 0</inkml:trace>
          <inkml:trace contextRef="#ctx0" brushRef="#br0" timeOffset="347043.6464">19575 11600 7 0,'0'0'238'0,"17"-4"-8"16,-4 2-18-16,-1 0-11 0,2-1-9 0,-1 0-14 15,2 1-13-15,-1-4-10 0,3 2-10 0,0 1-10 16,0-3-12-16,-3 1-7 0,1 2-6 0,-2-2-11 16,2-3-3-16,-4 0-10 0,2 3-9 0,-3-3-4 15,-3 2-9-15,1-3-5 0,-3 3-8 0,1-5-3 16,-2 3-8-16,-3 0-5 0,-1 8-3 0,3-19-4 15,-6 12-2-15,3 7-4 0,-9-16 1 0,0 7-5 16,2 3-5-16,-5 0 1 0,-2 0 0 16,-3 2 0-16,1 1-8 0,0-3-2 0,-6 6 3 0,5 0 4 15,1 0-10-15,2 4 7 0,0 0-7 0,0 1 1 16,3 0 0-16,0-2 1 0,-1 7 0 0,6-4 2 16,-1-1 0-16,2 4-1 0,0-3 7 15,0 3 1-15,1-1 3 0,3 3 2 0,-1-2 4 0,2-9 0 16,7 21 9-16,-2-10-1 0,1-2-3 0,5 1 7 15,-1 0-3-15,3-1 3 0,3-1-6 0,2 2 1 16,-2-5 2-16,4 3-4 0,2-2-4 0,-6-1 2 0,4-3-2 16,2 2-3-16,-5-1-2 0,-1-1 2 0,1-4-4 15,-3 2 2-15,2-1 1 0,1-1-8 0,-4-1 1 16,-1 0 8-16,3-4-10 0,-4 3-2 16,1-4-1-16,-2-1 1 0,-1 0-2 0,3-3-5 15,-3 0-8-15,4-6-12 0,-3 0-1 0,1-1-11 16,-2-2-2-16,0-3-6 0,-2-6-19 0,0 6 5 15,2-7 1-15,-1-2 7 0,-3 8 5 0,-1-4 2 0,-2 5 3 16,2 0 4-16,0 0 6 0,-1 1 2 0,-2 4 2 16,1 3 4-16,-2 1 7 0,0 2 3 0,2 1 4 15,-2 3 2-15,0 9 6 0,0-13 3 0,0 13 4 16,4-10-1-16,-4 10-3 0,0 0-4 0,0 0-1 16,0 0-2-16,0 0 1 0,0 0 2 15,0 0 2-15,0 0 5 0,0 0-3 0,0 0 4 0,-17 24 4 16,13-10 1-16,0-2 3 0,3 5 3 0,-4 2 1 15,3-2 8-15,-2 1 0 0,3 3 4 0,1 0-4 16,-1 0 2-16,1 3 7 0,0-6 7 0,0 3-15 16,0 0-1-16,1-5-6 0,3 2 10 0,1-2 0 15,-2-1-3-15,2 0 4 0,-1 0-7 0,1-4 1 16,1 2-2-16,0-2 3 0,0-1-5 0,1-1-1 16,-1-2 3-16,2 1-6 0,1-2-5 0,-2 0 3 15,4 0 0-15,-2-1-3 0,2 1-3 0,-1-2-2 16,0-1 1-16,3 0 6 0,1-3-7 0,-1 0-1 15,0 0 0-15,1-2-3 0,0 1 1 0,2-3 3 0,-5-1-6 16,5 1-2-16,-5-3 4 0,1 2-6 16,0 0-4-16,-5-1 7 0,2 0-7 0,-2 2 0 15,-2-2 0-15,-5 6 2 0,8-8-5 0,-3 3-6 0,-5 5 6 16,0 0-4-16,3-8 6 0,-3 8-3 16,0 0-1-16,0 0 1 0,0 0 2 0,-26-3-10 15,26 3 8-15,-18 6-3 0,7-3 9 0,1 2-7 16,2 0 1-16,2-2 8 0,-3 2-10 0,1 3-1 0,0-1 5 15,4-1 1-15,-1-1 1 0,1 3 5 0,4-8-1 16,-1 12 3-16,1-12 6 0,7 15 8 16,-4-11-4-16,6 5 10 0,3-1-8 0,0-4 7 15,2 2 0-15,-1-1-5 0,4-1-3 0,-1 1-1 0,8 0 2 16,-8-4 0-16,1 3-6 0,1-2 14 0,-1-1-13 16,0-1-4-16,0 3-9 0,-2-1-20 0,1-2-29 15,-1-2-33-15,-1 2-41 0,-2 0-50 16,-2-5-61-16,3 0-88 0,-5-1-251 0,4 1-621 0,-9-1 275 15</inkml:trace>
        </inkml:traceGroup>
        <inkml:traceGroup>
          <inkml:annotationXML>
            <emma:emma xmlns:emma="http://www.w3.org/2003/04/emma" version="1.0">
              <emma:interpretation id="{355890B1-D8D1-4D1C-A34F-727126861828}" emma:medium="tactile" emma:mode="ink">
                <msink:context xmlns:msink="http://schemas.microsoft.com/ink/2010/main" type="inkWord" rotatedBoundingBox="23787,12300 26747,12233 26772,13367 23812,13434"/>
              </emma:interpretation>
            </emma:emma>
          </inkml:annotationXML>
          <inkml:trace contextRef="#ctx0" brushRef="#br0" timeOffset="349147.3161">21418 11013 126 0,'0'0'194'16,"8"-10"-9"-16,-3 5-6 0,-5 5 3 0,9-7-8 15,-7 1-12-15,-2 6-4 0,9-9-4 16,-6 4-7-16,-3 5 2 0,0 0-4 0,7-8-7 0,-7 8-7 16,0 0-7-16,0 0-12 0,7-6-15 0,-7 6-7 15,0 0-12-15,0 0-12 0,0 0-7 16,0 0-5-16,0 0-2 0,0 0-8 0,0 0-3 16,4 21-8-16,-4-21 4 0,-1 19-6 0,1-5-2 15,1 1 4-15,-2 4-4 0,2 2-2 0,2 0 4 0,-3 1-1 16,2 2 3-16,2 8-1 0,-1-12-1 0,1 7-3 15,0-3-2-15,-1 6-2 0,1-8 0 16,1 1 1-16,-2-2-5 0,2 0 6 0,-1-2-8 0,1 2 1 16,-2-2-4-16,-1-4 0 0,0-1 0 0,-1 1-2 15,3-1 0-15,-4-3-3 0,1 1-1 0,3-1 2 16,-3-3 3-16,-1 3-3 0,0-11 3 0,2 12-8 16,-2-12 2-16,3 12 0 0,-3-12-1 0,0 10-2 15,0-10 3-15,0 0-1 0,0 0 3 0,2 11 0 16,-2-11 6-16,0 0 6 0,0 0 0 0,0 0 7 15,0 0-5-15,0 0-3 0,0 0-7 0,0 0 0 0,0 0 1 16,0 0-5-16,0 0 4 0,0 0-4 16,0 0 0-16,0 0-6 0,-3-42 2 15,-2 33 2-15,1 1-6 0,-2 1 0 0,-1-7-6 0,1 3 1 0,-3 0-1 16,-3 1 1-16,4-1-2 0,-2 1 4 0,0 2-2 16,-2 0 2-16,0 0-5 0,0 0-1 15,-1 2 2-15,1 0 0 0,-2 0 1 0,1 2 2 16,1 0 3-16,-1-1-6 0,3 3-2 0,-2-2 7 0,12 4-3 15,-20 0-3-15,11 0 3 0,9 0-2 0,-17 3-1 16,17-3 3-16,-14 3-6 0,7 0 4 0,1 2 5 16,6-5-2-16,-8 10-4 0,4-4 2 0,4-6 8 15,-5 12-10-15,5-12 5 0,0 12-1 0,0-12 3 16,0 13 3-16,5-5-3 0,2 1-1 0,2 0 3 16,2 2 5-16,7-1 1 0,-3-4-5 0,4 4 0 15,4-4 2-15,0 1 1 0,2 1-4 0,9 0 0 16,-10-4-5-16,4 2 7 0,-3-1-1 0,0-1 0 15,0-2-1-15,1-1-2 0,-1 2-2 0,-1-3 7 16,0 2-2-16,-3-4 0 0,7 0-3 0,-8 1 2 16,2-2 3-16,4-3-5 0,-3 0 5 0,1 2-7 15,-3-5-5-15,-1-1-3 0,-1 3-3 0,1-5-1 16,-1 2-2-16,-1-3-4 0,-1 2-4 0,-3 0 4 16,-2-1 0-16,-3-2 2 0,0 4 1 0,1 0 0 0,-4-2 2 15,-3 3 2-15,2 1-2 0,-1-1 5 16,-4 9-3-16,-2-16 1 0,2 16 1 0,-4-13-2 15,-4 5 5-15,-1 0 1 0,-1 3-5 0,-3 3 6 0,-2-2-5 16,1 4 3-16,0-2 1 0,1 4-2 0,-4-2-1 16,2 4 1-16,2-2 0 0,0 2-2 0,4 2 5 15,0-3 0-15,2 5 3 0,4-1-1 0,-3-1-4 16,3 6 5-16,3-12 1 0,0 18 1 0,2-9 1 16,5 3 7-16,0 0-4 0,5-3 0 15,3 1 0-15,4 2 1 0,1-1-3 0,0-5 1 16,2 3 0-16,1-4 2 0,-4 0-4 0,6 1 4 15,-5 0 1-15,2-5-3 0,2-1 0 0,-3 2 1 0,3-4 3 16,-2 1-6-16,0-3 3 0,-7 1-2 0,2-2 1 16,0 0 0-16,-2 0 1 0,2-4-1 0,-4 3-1 15,0-3 1-15,1 3-11 0,-2-2-1 0,-1-1 9 16,1 3-10-16,-2-1 2 0,-3 3 0 0,0-1 0 16,0 0 0-16,-7 5-1 0,10-4 2 0,-10 4-2 15,8-6 0-15,-8 6 2 0,9-1-2 0,-9 1 9 16,0 0-8-16,0 0-1 0,15 4 4 15,-15-4 1-15,10 4 1 0,-1-1 2 0,-9-3 0 0,14 8-3 16,0-5 6-16,-1 1-1 0,2-1 7 0,1 0 0 16,6-1-1-16,0 3-4 0,1 0 4 0,0-2 1 15,-1-1-2-15,3-1 4 0,-2-1-2 0,4 3-3 16,-5-3 1-16,-5 0 3 0,6 0-4 0,-6-3 4 16,-3 2-3-16,2-1-1 0,-1-2 2 0,-2-1 1 15,-1-1-1-15,-2-1 0 0,-4 1-3 0,2-2-2 0,-3 1 0 16,-3 0 1-16,-2 7-3 0,5-14-3 0,-5 14 1 15,0 0-2-15,-12-20 3 0,6 14 0 16,-2 4 0-16,-6-4-3 0,2 1 0 0,-5 2 4 16,3 0 0-16,-8 0-6 0,4 3 6 0,1 0-2 15,-5 1-1-15,6 3 3 0,-1-4-5 0,3 2-2 0,-6 0 3 16,6 4-1-16,-2 0 2 0,4 0 0 0,-1 0-1 16,1 2 1-16,3 0 1 0,-3 0-2 15,5 1 4-15,-1 1-4 0,4 0 7 0,-1 0-6 0,1 2 4 16,1-2-1-16,3 2-3 0,0 2 2 0,2-2 0 15,0 3 2-15,3 1 4 0,4 2-2 0,-1 2 1 16,3-3 0-16,0 6-3 0,1-2 5 0,5-1-1 16,-3 1-2-16,6 2 4 0,2 4 5 0,0-1-4 15,-5-7-2-15,5 5 8 0,-5-4-6 0,0 0 0 16,-1-2 3-16,0-1-1 0,1 2 2 0,-4-3-2 16,1-1 7-16,-4-3 3 0,1 0-8 0,-1 0 16 15,-4-2-13-15,2 1-1 0,-4-5-4 16,1 3 0-16,-4-3 10 0,-1-6-13 0,9 9 22 0,-6-6-17 15,-3-3 5-15,0 0 1 0,-1 13 0 0,1-13-5 16,0 0 9-16,-11 8-16 0,11-8 6 0,-11 4-1 16,11-4-1-16,-17 0 4 0,9 0-11 0,-6 0 2 15,1-1 2-15,0-2-14 0,0 1-15 0,-2-1-11 16,-1-3-10-16,-3-4-14 0,5 5-22 0,-7-3-22 16,-1-3-35-16,0 2-30 0,0-3-42 0,3-3-53 15,-8-3-249-15,7 2-551 0,-5-10 244 0</inkml:trace>
          <inkml:trace contextRef="#ctx0" brushRef="#br0" timeOffset="349428.1853">22554 11097 116 0,'9'-6'322'0,"3"0"-16"0,-3 0-19 16,3-3-17-16,-2 3-16 0,3 1-9 0,-2-1-20 0,2 1-23 15,-6 2-17-15,4-2-18 0,0 4-15 0,-1 0-16 16,-10 1-13-16,16 0-15 0,-16 0-18 16,14 5-4-16,-4-3-10 0,-3 2-5 0,-2 1-17 15,3 1-22-15,-3 1-28 0,0 1-37 0,1 2-33 0,-3 2-48 16,1-1-53-16,3-1-74 0,-4-1-241 0,4-1-522 15,-2 2 231-15</inkml:trace>
          <inkml:trace contextRef="#ctx0" brushRef="#br0" timeOffset="350552.5214">23103 11300 103 0,'0'0'194'15,"14"-5"-18"-15,-6 4-8 0,-8 1-4 0,13-4-16 16,-4 1-13-16,-3 0-7 0,3-1-11 0,1-1-9 16,-3 2-4-16,1-2-9 0,1 1-9 15,-1-2-8-15,-2 0-1 0,2 0-6 0,2-3-5 0,-4 3-9 16,4-3-1-16,-4 0-4 0,2 0 0 0,-3 0-7 15,-1 3-2-15,1-4-4 0,-2 3 1 0,-3 7-5 16,4-14-3-16,-3 7-4 0,-1 7-3 0,-3-14-5 16,3 14 0-16,-7-12-3 0,1 9-2 0,6 3-1 0,-9-12 0 15,3 9-1-15,-2-2-2 0,8 5-3 16,-14-8 4-16,4 6-2 0,-1 2-3 0,11 0 0 0,-18-4 5 16,9 4-3-16,-4 1 0 0,2 2 1 15,-2 1-1-15,2-2 1 0,0 4-3 0,3 0 5 0,-2-1 1 16,-2 4 4-16,4-1 1 0,-2 0-1 0,4 3 5 15,-1-1-5-15,3 3 2 0,-1-2 4 16,3 2 1-16,4 0 0 0,-2 1 2 0,0-2 3 0,4 3 1 16,1 0 7-16,3-2-10 0,-2 1 3 0,5-2-2 15,0-1 1-15,2 5-2 0,1-6 3 0,6 4-4 16,-2-6-2-16,3 3-1 0,-2-2 1 0,3-3-1 16,0 3-3-16,-5-5 6 0,3-1-9 0,2 2-1 15,-5-2 3-15,2 0-4 0,-2-2-1 0,4-1 4 16,-6 0-3-16,0-1-2 0,-1-2 1 0,3 0-1 15,-3-2-4-15,-3 1-1 0,1-2 0 0,1-2 2 16,-1 1 0-16,-2 3-5 0,1-7 3 0,-5 6-1 16,4-2 1-16,-5 1 11 0,3 1-12 0,-4-1 2 15,-4 6-1-15,7-10 1 0,-1 7-4 0,-6 3 3 16,0 0 1-16,6-9-7 0,-6 9-3 0,0 0 2 16,0 0-3-16,0 0 1 0,0 0-4 0,0 0 0 15,0 0 7-15,0 0 7 0,0 0-12 0,16 12 1 16,-16-12 1-16,2 10 1 0,1-2 0 0,-3-8 15 15,4 9-11-15,-2-2 1 0,-2-7 2 0,8 11 0 16,-4-3 3-16,-2-3 2 0,-2-5 0 0,8 11-2 16,-4-6 7-16,-4-5-9 0,9 8 4 0,-4-3 0 15,-5-5 1-15,8 9 5 0,-4-5-5 16,-4-4-1-16,5 6 5 0,-5-6 4 0,0 0 9 0,8 2 5 0,-8-2 10 16,0 0-5-16,0 0 21 0,0 0-23 15,0 0 1-15,0 0-4 0,14-8-4 0,-14 8-2 16,0 0-2-16,3-13-3 0,-2 5 4 0,-1 8-4 0,4-15-5 15,-2 6 0-15,5 2-5 0,-5-4 4 0,1 1 2 16,1-1-4-16,1 3-6 0,0 0 1 0,3-3-9 16,1 4 7-16,-4-1 1 0,4 2-7 15,-2 1 2-15,3 2-5 0,-4-2 1 0,-6 5-21 0,20-4 3 16,-11 1-21-16,1 3-18 0,-10 0-19 0,17 3-14 16,-9-2-15-16,6 2-11 0,-5-1-15 0,-4 2-16 15,7-2-14-15,-12-2-9 0,11 5 2 0,-6-1-6 16,-5-4 1-16,17 2 12 0,-12 0 3 0,-5-2 10 15,12 2 37-15,-12-2-15 0,14-2 20 0,-14 2 17 16,11-2-4-16,-2 0 26 0,-9 2 16 0,19-5 20 16,-14 1 26-16,-5 4 10 0,12-3 13 0,-6 0 12 15,-6 3 11-15,11-5 21 0,-11 5 12 0,11-5 14 16,-11 5 4-16,0 0 5 0,7-2 1 0,-7 2-9 16,0 0-5-16,10-4-12 0,-10 4-6 0,0 0 0 15,0 0-8-15,0 0 6 0,9 11 1 0,-4-6 0 16,-2 4 5-16,-1-2 2 0,1 2 1 0,0-2 14 15,0 4-12-15,3-1-2 0,0 2 19 0,-1 0-17 16,0-1 5-16,2 2-2 0,-2-2-6 0,1-1-10 16,0 1-2-16,-4-1 0 0,7-2-6 0,-6-2-3 15,2 2-7-15,0-3-2 0,-2 3-13 0,-3-8 2 16,6 10-4-16,-6-10 6 0,8 9-10 0,-8-9-1 16,4 6-11-16,-4-6-8 0,5 9-21 0,-5-9-19 15,0 0-19-15,3 6-17 0,-3-6-13 0,0 0-42 0,0 0-39 16,0 0-34-16,0 0-43 0,0 0-52 0,9-19-239 15,-9 19-578-15,2-17 256 0</inkml:trace>
          <inkml:trace contextRef="#ctx0" brushRef="#br0" timeOffset="350747.0006">24181 10892 63 0,'0'-10'319'0,"3"-1"-18"0,-3 11-20 0,2-13-13 15,-2 13-31-15,0-12-26 0,0 12-25 0,0 0-17 16,0 0-19-16,3-10-10 0,-3 10-18 0,0 0-13 16,0 0-10-16,0 0-10 0,0 0-18 0,0 0-23 15,0 0-42-15,0 0-44 0,-13 35-47 0,7-23-57 16,1-1-80-16,-7-2-175 0,2 1-431 0,-2-2 191 16</inkml:trace>
        </inkml:traceGroup>
        <inkml:traceGroup>
          <inkml:annotationXML>
            <emma:emma xmlns:emma="http://www.w3.org/2003/04/emma" version="1.0">
              <emma:interpretation id="{24CAEBDF-1E0C-4BD0-8C7D-22675002DE3B}" emma:medium="tactile" emma:mode="ink">
                <msink:context xmlns:msink="http://schemas.microsoft.com/ink/2010/main" type="inkWord" rotatedBoundingBox="27524,12442 30724,12369 30736,12925 27536,12998"/>
              </emma:interpretation>
            </emma:emma>
          </inkml:annotationXML>
          <inkml:trace contextRef="#ctx0" brushRef="#br0" timeOffset="354735.2663">24970 11210 129 0,'0'-10'178'0,"0"10"-12"0,0 0-9 15,0 0-15-15,0 0-4 0,0 0-9 0,0 0-2 16,5-16-5-16,-5 16-1 0,6-6-4 0,-6 6-1 0,4-5-4 16,-4 5-2-16,7-6-1 0,-7 6-4 0,3-9-4 15,-3 9 0-15,0 0-1 0,9-8 0 0,-9 8-4 16,0 0-3-16,5-6-3 0,-5 6-11 0,0 0-3 15,0 0-5-15,7-5-4 0,-7 5-14 0,0 0-1 16,0 0-8-16,0 0-7 0,0 0-4 0,0 0-6 16,0 0 0-16,0 0-3 0,10 13-2 0,-10-13-1 15,0 10-4-15,0-10-2 0,2 16-1 0,-2-3-2 16,3-1 2-16,-3 0-1 0,6-1-2 0,0 5 8 16,-4-4-10-16,5 3 5 0,0 0-1 0,-1-2-2 15,0 1 2-15,2-1 1 0,-2 0-3 0,2-1 1 16,1 0 0-16,1-1 3 0,-3 1 0 0,-2-5 5 15,7 1-1-15,-7-2 7 0,4 3-4 0,-1-5 12 16,-2 1-9-16,-6-5 0 0,10 7 3 0,-3-4-2 16,-7-3 2-16,13 2 3 0,-4-2 4 0,-9 0-5 15,14-2 5-15,-6-4 1 0,-8 6-9 0,17-9 2 16,-8 2-1-16,0-2 3 0,1 0-4 0,-1-3-4 16,1-3 6-16,2-1-12 0,-3-1 2 0,4-1-5 0,-4-2 2 15,3-1-2-15,4-7-4 0,-5 7-4 16,3-1 2-16,-3-2 3 0,4-3-1 15,-4 6-4-15,-3 2 0 0,1 3 0 0,-4 5 1 0,3-4-2 0,-4 5-5 16,-2 3-6-16,4-1-25 0,-6 8-30 0,5-11-18 16,-5 11-15-16,0 0-27 0,0 0-22 0,0 0-39 15,0 0-36-15,0 0-49 0,0 0-269 0,-13 33-580 16,9-25 257-16</inkml:trace>
          <inkml:trace contextRef="#ctx0" brushRef="#br0" timeOffset="356062.8839">25646 11272 197 0,'6'-4'214'0,"-6"4"-7"0,13-5-23 16,-4 5-19-16,0-3-7 0,-1-4-13 0,4 2-10 15,-1 2-14-15,2-3-6 0,-1-1-11 0,-1 2-11 16,0-1-3-16,0 0-5 0,1-3-9 0,-4 2-6 15,6 0-8-15,-5-2 0 0,-1-1-11 0,1 2-4 16,-2-1-4-16,0 2-4 0,1-3-3 0,-6 4-5 16,2-3-1-16,-1 2-4 0,-1-2-4 0,-2 9-6 15,0-13 3-15,0 13-2 0,-6-14-3 0,-2 8-3 16,0 1 0-16,-3-1-4 0,2 3 0 0,9 3 0 16,-22-2 0-16,5 1-4 0,3 2 6 0,-1 1-7 15,4 3 4-15,-6 2-2 0,4-5 2 0,2 8-2 16,-4-4 0-16,4 5-1 0,3-1 2 0,-4 1-1 0,3 1 1 15,2 1-5-15,1-1 5 0,2 4 1 0,2-2 2 16,-1-1 1-16,3-1-1 0,3 3 5 16,3-3 0-16,0-1 1 0,-1 2 2 0,6-4 1 15,1 0 2-15,1 1 1 0,-2-3 0 0,13 1-3 16,-8-3 3-16,1-1 0 0,5 0 0 0,1-2-3 16,-3 1 3-16,2-1-6 0,0-4 5 0,-4 2-1 0,-1-3 1 15,-1 3 6-15,6-6-7 0,-7 2-1 16,1-2 2-16,1 3-4 0,-5-3-2 0,1-3 3 0,1 3-4 15,-3 0 2-15,-1-3 0 0,-3 6 3 16,2-2-7-16,-1 1 5 0,0 0-3 0,-8 4-5 0,11-5-1 16,-11 5-5-16,9-1 1 0,-9 1 3 0,0 0-4 15,0 0-1-15,15 7 0 0,-10 0 3 0,-5-7-1 16,5 13-3-16,-1-3 2 0,4 0 0 0,-3 1 3 16,-1 0-4-16,3 2 2 0,0-1-1 0,-2 0 3 15,3-2-1-15,-2-1 4 0,-1 1-2 0,4-2-1 16,-3-2 0-16,-4 1 0 0,-2-7 1 0,9 9 2 15,-6-4 2-15,-3-5 6 0,5 7-2 0,-5-7 7 16,0 0 2-16,8 5 2 0,-8-5-9 0,0 0 3 16,0 0-3-16,0 0 1 0,14-11-5 0,-14 11 0 15,4-12 3-15,-2 3-9 0,-2 9 1 0,6-17 0 16,-6 3 2-16,2 6 0 0,2-5-1 0,-1 3 0 16,-1-3 7-16,3 0-12 0,1 1 1 0,-5-1-2 0,4 3-1 15,0 2 0-15,2-4 0 0,-2 4 0 0,0 1 1 16,1 0-1-16,2-1-2 0,1 3 4 15,4-1 0-15,-1 2-4 0,-1-1-5 0,1 1 5 16,1 2 2-16,4-2-2 0,-6 4 3 0,10-3-4 16,-4 2 0-16,0-1 2 0,4 2 2 0,5-3-2 15,-1 2 6-15,-3-2-4 0,1 1-2 0,2 0-2 16,-2-2 1-16,-1 1 4 0,0 2 1 0,1-5-6 16,-9 1 8-16,0 1-4 0,3-2-1 0,-1-3-2 0,-5 1 3 15,1 0 4-15,0-1-1 0,-5 1-1 0,0-2-1 16,-2 2-2-16,0 1-2 0,-1 0-1 0,-2-1 0 15,-2 8 2-15,-1-15-6 0,1 15 8 16,-10-12-3-16,5 6-2 0,-2 1 1 0,-8 3 3 0,2-2-6 16,-1 1 2-16,-2 2 0 0,-1 2 0 15,1 2-2-15,1 1 3 0,-4-2-3 0,5 4-2 0,-3 0 5 16,5 0 1-16,1 2-4 0,0 2 0 0,0-1 2 16,3-1 0-16,-1 4 2 0,6 1-2 0,3-1 3 15,-2 1 2-15,4 0 0 0,-2-3 0 16,6 6 1-16,3-7 5 0,-2 4-2 0,4-2 5 0,0 1-4 15,4-3 2-15,4 0-1 0,2 0-2 0,1 1 12 16,2-4-8-16,-1 2-4 0,2-2-2 0,-2 0 3 16,0-4 1-16,-1 0-2 0,3 0 1 0,1-2-1 15,-2 0 4-15,-1 0-7 0,-1-2 4 0,3-1-4 16,-2-4-1-16,-1 2 4 0,1-1 0 0,1-2-1 16,-2 2-2-16,-6-1-2 0,-3 0 3 0,3 0-3 15,-6 2-2-15,4 3 7 0,-2-2-6 0,-3 2 3 16,-9 2 0-16,10-7-5 0,-10 7 0 0,11-2 0 15,-11 2 1-15,0 0-1 0,11 5-1 0,-11-5-1 0,0 0 2 16,5 9 0-16,-5-9-2 0,4 8 1 16,-1-2 4-16,-3-6-4 0,2 13 4 0,1-7 1 15,-3-6 0-15,4 10 3 0,-4-10-2 0,1 8 3 0,-1-8 1 16,4 10 1-16,-4-10 0 0,0 0 11 0,5 9 14 16,-5-9-12-16,0 0-6 0,8 0 3 15,-8 0 3-15,0 0 4 0,0 0-4 0,23-8-6 16,-16 3-2-16,0 2 0 0,5-3 1 0,0 1-3 0,1-4 3 15,-2 2 2-15,6-1-7 0,5 1 8 0,-3-4-13 16,5 4-3-16,9-6 4 0,1 4 0 0,-3-2-3 16,2 5 2-16,6 3-6 0,-3 2 0 0,-2-1 0 15,-2 2 2-15,-5 2-1 0,8 2 2 0,-8 1 0 16,7 2 3-16,-3 5-3 0,-5-3 7 16,-3 3-3-16,8 1 6 0,-8 1-2 0,-2-1-3 0,8 8-2 15,-8-5 5-15,6 5 1 0,-2 2-2 0,-5-1-1 16,4 2-1-16,-8-6-14 0,0 3-32 0,-3 3-43 15,-4-5-59-15,-4 2-86 0,-5-5-372 0,0-1-652 16,-4-5 289-16</inkml:trace>
        </inkml:traceGroup>
      </inkml:traceGroup>
      <inkml:traceGroup>
        <inkml:annotationXML>
          <emma:emma xmlns:emma="http://www.w3.org/2003/04/emma" version="1.0">
            <emma:interpretation id="{D7CE9969-6195-42F7-9C75-47F315E2A9A0}" emma:medium="tactile" emma:mode="ink">
              <msink:context xmlns:msink="http://schemas.microsoft.com/ink/2010/main" type="line" rotatedBoundingBox="2777,13676 10814,13537 10828,14375 2791,14514"/>
            </emma:interpretation>
          </emma:emma>
        </inkml:annotationXML>
        <inkml:traceGroup>
          <inkml:annotationXML>
            <emma:emma xmlns:emma="http://www.w3.org/2003/04/emma" version="1.0">
              <emma:interpretation id="{97049622-4BCC-4746-93CB-4CAE33B79A53}" emma:medium="tactile" emma:mode="ink">
                <msink:context xmlns:msink="http://schemas.microsoft.com/ink/2010/main" type="inkWord" rotatedBoundingBox="2782,13966 4826,13931 4835,14460 2791,14496"/>
              </emma:interpretation>
            </emma:emma>
          </inkml:annotationXML>
          <inkml:trace contextRef="#ctx0" brushRef="#br0" timeOffset="358000.9425">549 12604 97 0,'0'0'213'0,"8"-8"-9"0,-8 8-10 16,10-6-7-16,-5 3-13 0,-5 3-7 0,7-4-7 16,-7 4-2-16,0 0-7 0,7-6-9 15,-7 6-2-15,0 0-6 0,9-5-10 0,-9 5-4 16,0 0-5-16,0 0-5 0,0 0-11 0,0 0-12 0,0 0-7 15,0 0-14-15,0 0-6 0,0 0-4 0,-27-8-7 16,27 8-2-16,-28 8-5 0,12-6-6 0,-4 2-1 16,-4 1-2-16,8 1-9 0,-5 0 1 0,2 0-1 15,1-2-4-15,-3 3-3 0,2 1 0 0,3-2-1 16,1 0 1-16,0 3-6 0,0-3 6 0,3 1-2 16,1 3-4-16,-1-4-1 0,4-1 2 0,-1 1-2 0,3-4-4 15,-1 6 3-15,3-1-3 0,4-7 0 16,-6 10 3-16,6-10-4 0,-3 11-1 0,3-11 3 15,3 14 0-15,-3-14-2 0,5 11 4 0,0-5-5 0,3-1 1 16,2 1 3-16,1-2-5 0,0-1-2 16,1 2 2-16,1-1-3 0,-2 0 6 0,4 1-2 15,-1-2-1-15,1 2 3 0,-2-1-5 0,-4-1 2 16,4 0-2-16,-1 1-2 0,-1 1 4 0,-3-1-1 0,4 0-4 16,-3-2-2-16,1 3 5 0,-2-1-2 0,0 0 2 15,-1 0-1-15,0 0 1 0,3 5-2 16,-2-4-1-16,2 2 6 0,-2-1-6 0,-1 1 3 0,-1-1-5 15,3 1 4-15,-3 0-2 0,0-1 0 0,-1 0 3 16,0 1 1-16,-2 1-4 0,2-1 3 0,-1 0 1 16,-2 1-2-16,-2-8 0 0,4 13-2 15,-3-6 4-15,-1-7-4 0,2 14 4 0,-2-14-1 0,-3 13 4 16,3-13-5-16,-6 10 5 0,-1-5-2 0,-2 2 1 16,-3-1 8-16,0-3-4 0,-3 3 2 0,4 0-1 15,-5-2 4-15,2-1 0 0,0-3-11 0,-2 2 3 16,3-2 14-16,-2 4-11 0,-1-4-1 0,5 0 5 15,-2 0-3-15,13 0 2 0,-18-1 11 0,18 1-9 16,-17-3-9-16,9 1 4 0,8 2 0 0,-10-3-5 16,10 3-11-16,-9-4-17 0,9 4-20 0,0 0-21 0,0 0-35 15,-9-6-31-15,9 6-27 0,0 0-29 0,0 0-38 16,0 0-61-16,0 0-150 0,23-12-474 16,-15 8 211-16</inkml:trace>
          <inkml:trace contextRef="#ctx0" brushRef="#br0" timeOffset="358602.6825">966 12953 137 0,'9'-1'203'0,"-9"1"-21"16,13-4-3-16,-13 4-10 0,13-5-17 0,-4 2-3 15,-3 1-16-15,5 1-6 0,0-4-8 0,0 1-3 0,0-2-9 16,1 1-11-16,-3-2-1 0,0 2-4 0,3-2-7 15,-2-1-1-15,2-2-5 0,-5 1-4 0,0 3-5 16,-1-3-1-16,2 3-8 0,-4-2-4 0,0 0-6 16,-4 8-1-16,5-17-4 0,-5 11-6 0,-1-8-5 15,1 14-2-15,-4-15 3 0,0 7-10 0,0 1-5 16,4 7 4-16,-13-11-5 0,7 5-1 0,-6 0-4 16,4 1 1-16,-2 1-1 0,-3 2-2 0,1 2-1 15,1-2 0-15,-4 2-2 0,3 3 2 0,0 3-6 16,-1-2 4-16,1 2-1 0,2 0-2 0,-2 3 2 15,1-3 1-15,1 4-3 0,2-2 5 0,-1 3-3 16,1 0 5-16,3-1-3 0,-2 1-2 0,2-1 6 16,0 1-3-16,4-1 8 0,-3-2 1 0,3 4-3 15,1-3 11-15,0-9-5 0,1 19 6 0,3-8-1 16,1-2 3-16,-1-3 7 0,5 4-6 0,1-3 10 16,-3-1-13-16,6 2-7 0,-1-2 5 0,3 0-1 0,-2-3-1 15,2 5-3-15,-1-4-5 0,3 1-7 16,-1-1 8-16,-2-1-11 0,1-1-11 0,1-1-17 0,-3 4-22 15,2-4-21-15,-2 0-24 0,0 1-24 0,-3 0-29 16,3-2-31-16,1-4-30 0,-2 3-66 16,-3 0-172-16,3-5-476 0,3 4 211 0</inkml:trace>
          <inkml:trace contextRef="#ctx0" brushRef="#br0" timeOffset="359185.9861">1551 12776 91 0,'0'0'255'0,"-10"-3"-13"16,10 3-12-16,0 0-13 0,0 0-17 0,-25 13-6 15,19-10-18-15,-5 3-13 0,1 2-8 16,1 0-9-16,-1 2-9 0,1 1-15 0,0-1-9 0,2 1-7 15,-1-1-10-15,4 1-8 0,-1 0-5 0,0-1-10 16,3 1-5-16,0 0-5 0,1 0-7 0,1 0 10 16,0 2-19-16,0-13-2 0,1 18-3 0,3-8-4 15,-1-2-4-15,1 0-2 0,3 0-1 0,1 1-3 16,-1-3 0-16,0-2-4 0,5 2-1 0,-3-1-3 16,0-2 1-16,0 0-5 0,3 0-1 0,-2-3-4 15,-2 1-4-15,-8-1-1 0,18-3-6 0,-7-1 1 16,-2-2-4-16,-1 3 3 0,4-4-6 0,-2-4 1 0,-2 5 1 15,2-2 0-15,-1-1 6 0,-1-4-7 16,0 3-3-16,2 0 3 0,-3 2 3 0,0-1-6 16,-3 0 8-16,1 3-2 0,2 1 10 0,-7 5-10 0,10-10-1 15,-10 10 2-15,9-6 3 0,-4 3 2 0,-5 3 2 16,0 0 0-16,16 0-2 0,-16 0 4 0,0 0 2 16,19 7 6-16,-12-2-4 0,-1 1-4 0,1 0 11 15,4 3-4-15,-2-1 2 0,0 1 1 0,2 1 1 16,-4 0-3-16,4 2 0 0,-1-4 2 0,0 2-1 15,-2 0-1-15,1-1-4 0,-1-1 0 0,1 2-9 16,-5-5 8-16,4 1-2 0,-5 0 4 16,3-2-1-16,-6-4 0 0,9 8-2 0,-4-5 1 0,-5-3 2 15,9 3-4-15,-9-3-5 0,11 0 1 0,-11 0 3 16,15-5-2-16,-15 5-1 0,14-9 2 0,-5 5-7 16,-1-2 4-16,2-5-3 0,2 1 1 0,-1 0-5 15,2-3-1-15,1 2 4 0,1-1-6 0,0-3 0 16,-5 4 1-16,2 1-1 0,1 0 4 0,-3 2 1 15,-1 0-7-15,2 1 4 0,-5 2 2 0,0 1 10 16,-6 4-18-16,10-6-2 0,-10 6 10 0,10-3-2 16,-10 3-3-16,0 0 3 0,0 0-5 0,14 9 0 15,-14-9 7-15,5 9 0 0,-1-6-1 0,-4-3 1 16,3 14-2-16,1-4 3 0,-2-4 1 0,1 3-1 16,-1-2 3-16,-2-7-2 0,8 15 1 0,-7-8 2 0,1 3-7 15,2-3-13-15,-4-7-20 0,5 12-30 0,-5-3-23 16,0-9-34-16,2 9-31 0,-2-9-26 15,4 9-38-15,-4-9-70 0,0 0-160 0,0 0-485 0,0 0 215 16</inkml:trace>
          <inkml:trace contextRef="#ctx0" brushRef="#br0" timeOffset="359379.468">2264 12670 87 0,'2'-10'290'16,"-2"10"-23"-16,0-14-25 0,0 14-22 0,2-11-22 0,-2 11-24 16,1-10-17-16,-1 10-19 0,0 0-14 0,1-9-12 15,-1 9-27-15,0 0-28 0,0 0-32 0,0 0-38 16,0 0-39-16,0 0-49 0,0 0-59 0,-13 22-149 16,13-22-334-16,0 11 148 0</inkml:trace>
        </inkml:traceGroup>
        <inkml:traceGroup>
          <inkml:annotationXML>
            <emma:emma xmlns:emma="http://www.w3.org/2003/04/emma" version="1.0">
              <emma:interpretation id="{22363E20-B43A-48A5-85D4-FFADE63A1D0D}" emma:medium="tactile" emma:mode="ink">
                <msink:context xmlns:msink="http://schemas.microsoft.com/ink/2010/main" type="inkWord" rotatedBoundingBox="5153,13887 6158,13870 6166,14385 5162,14402"/>
              </emma:interpretation>
            </emma:emma>
          </inkml:annotationXML>
          <inkml:trace contextRef="#ctx0" brushRef="#br0" timeOffset="360421.7777">2601 12789 212 0,'0'0'244'0,"0"0"-16"0,0 0-22 16,0 0-16-16,0 0-12 0,13 0-17 0,-13 0-9 15,0 0-14-15,6 6-9 0,-6-6-8 0,9 9-8 16,-8-2-9-16,-1-7 0 0,7 11-5 0,-2-3-11 0,0-1-4 16,-1 3-4-16,-1-4-5 0,1 5-4 15,-2 2-9-15,2-5-1 0,-1 2-4 0,-1 0-1 16,1 2-5-16,2-2-4 0,-4 0-1 0,-1-1-7 16,0-9 0-16,3 13-8 0,-2-5 0 0,-1-8-2 15,1 10 0-15,-1-10-11 0,4 8 8 0,-4-8-7 16,0 0 3-16,0 10-4 0,0-10 0 0,0 0-3 15,0 0 10-15,3 9-11 0,-3-9 1 0,0 0 6 0,0 0-6 16,0 0-1-16,0 0 0 0,0 0-1 16,0 0 0-16,0 0-2 0,0 0 8 0,0 0-10 15,0 0-2-15,5-31-3 0,-2 22 3 0,2-1-5 16,-4-1 2-16,6-1 3 0,-1-2 7 0,0 2-13 0,5-2-4 16,-3 1 2-16,2-7 2 0,-1 6-3 0,0 4-2 15,1-5 6-15,1 7-4 0,-4-3 12 0,4 3-12 16,-2-1-1-16,-3 3-1 0,1 0 3 15,0 2-5-15,-7 4 1 0,11-7 2 0,-6 3-1 0,-5 4 10 16,13-3-11-16,-13 3 0 0,0 0-2 0,14 3 0 16,-14-3 5-16,6 6-7 0,-6-6 5 0,3 11-4 15,2-3 5-15,-5-8 0 0,5 14 2 0,-3-6-4 16,2 0 2-16,-4 0 2 0,1 2-5 0,-1 1 5 16,0-11 1-16,1 18 3 0,-1-8-3 0,0-1 2 15,0 3 5-15,0-12-6 0,-1 16 3 16,1-16-1-16,-1 13-2 0,1-5 1 0,0-8 0 0,-2 12-2 15,2-12 2-15,-2 11 0 0,2-11 1 0,0 0-2 16,0 11 1-16,0-11 1 0,0 0 1 0,4 8-3 16,-4-8 4-16,0 0 3 0,0 0-3 0,0 0-5 15,10 2 5-15,-10-2 2 0,0 0-4 0,0 0 3 16,18-11-5-16,-13 6 0 0,2-1-5 0,0-3-1 16,2-2-2-16,2 1-2 0,-4-2 1 0,1 1 1 15,3-1 3-15,1-6-5 0,-3 6 3 0,2-1-1 16,-3 3 5-16,1 2-4 0,-3-1 3 0,1 0 1 0,-2 5 0 15,-5 4-1-15,7-11 3 0,-1 8 1 16,-6 3-2-16,0 0-7 0,6-9 3 0,-6 9-2 16,0 0 5-16,0 0 2 0,0 0 6 0,0 0-8 15,18 11 2-15,-15-5-1 0,-3-6 7 0,5 13-3 0,-3-7 0 16,0 2 1-16,2 1 5 0,-1-2 2 16,1 6-6-16,0-4 4 0,1 2-1 0,1-2 3 15,-4-2-6-15,3 2 6 0,0-3 2 0,1 3-5 0,-1-2 0 16,-5-7 1-16,10 10-2 0,-3-4-2 0,-2-2 3 15,3-2 4-15,-8-2-1 0,15 7 2 16,-6-7-2-16,-9 0-3 0,19 0 12 0,-19 0-13 16,20-6 1-16,-9 3-2 0,1-1-4 0,0-1 3 0,2-1-2 15,-1 0 4-15,0 0-16 0,-2-3 11 0,4-1 2 16,-4 3-3-16,2-3 3 0,-3 1 4 0,2 0-8 16,-4 1 2-16,1 2 0 0,0 0-1 0,-4 2-1 15,1 0 3-15,-6 4-2 0,11-9 0 0,-11 9-6 16,6-3 2-16,-6 3-2 0,0 0 7 0,11-1-6 15,-11 1 2-15,0 0 11 0,10 7-10 0,-10-7 1 16,6 12 2-16,-4-6-2 0,2 2 0 0,-2 0 5 16,-2-8 11-16,5 14-12 0,-1-6 0 0,-3 0 1 15,1 1-5-15,0 0-1 0,-2-9 0 0,4 14 5 16,0-6-4-16,-3 0 6 0,2 1 0 16,-3-9-4-16,3 12 0 0,0-3-7 0,-3-9-18 0,2 10-17 15,-2-10-24-15,4 7-29 0,-4-7-33 0,0 0-44 16,0 0-41-16,0 0-78 0,0 0-196 0,0 0-526 15,0 0 232-15</inkml:trace>
          <inkml:trace contextRef="#ctx0" brushRef="#br0" timeOffset="360612.2668">3576 12572 155 0,'2'-16'340'0,"5"2"-26"16,-5 2-34-16,0-1-18 0,0 7-13 0,1-3-31 15,-3 9-18-15,1-12-25 0,-1 12-17 0,1-9-17 16,-1 9-15-16,0 0-18 0,0 0-19 16,4-8-20-16,-4 8-31 0,0 0-35 0,0 0-40 0,0 0-47 15,0 0-57-15,0 0-65 0,0 0-204 0,0 0-444 16,-1 44 197-16</inkml:trace>
        </inkml:traceGroup>
        <inkml:traceGroup>
          <inkml:annotationXML>
            <emma:emma xmlns:emma="http://www.w3.org/2003/04/emma" version="1.0">
              <emma:interpretation id="{C012A4D9-9CD0-478F-88C8-57144A9E1C3B}" emma:medium="tactile" emma:mode="ink">
                <msink:context xmlns:msink="http://schemas.microsoft.com/ink/2010/main" type="inkWord" rotatedBoundingBox="7046,13602 10814,13537 10828,14375 7060,14440"/>
              </emma:interpretation>
            </emma:emma>
          </inkml:annotationXML>
          <inkml:trace contextRef="#ctx0" brushRef="#br0" timeOffset="363938.8396">4565 12870 126 0,'0'0'234'0,"0"0"-11"0,0 0-7 0,0 0-5 15,-4-12-10-15,4 12-10 0,0 0-6 16,0 0-12-16,0 0-9 0,-5-10-7 0,5 10-20 16,0 0-11-16,0 0-10 0,0 0-13 0,0 0-11 0,0 0-11 15,0 0-9-15,0 0-4 0,0 0-7 0,0 0-2 16,0 0-9-16,0 0-3 0,-23 15-3 16,23-15-5-16,-6 7-5 0,6-7-4 0,-3 10-1 15,0-4 1-15,3-6-2 0,-3 13-4 0,3-13-4 0,2 11 0 16,-2-11 4-16,4 12-2 0,-2-6 0 0,-2-6 2 15,9 12-1-15,-2-5 6 0,-1-2-4 0,2-2 3 16,3 2-4-16,1-1-4 0,2 0-3 16,3 1 2-16,-3-3-2 0,2 0-1 0,1-2-2 0,-3 2-2 15,3-2 0-15,1 0 0 0,-3-2-2 0,1 0 3 16,-2 1 0-16,0-3-5 0,-1 1 3 0,-1 0-2 16,-1-2-2-16,1-1 5 0,-2 0-6 0,2-1-1 15,-4 1 1-15,1 0-4 0,-4 0 5 0,2-4-1 16,0 3-4-16,-1-3 3 0,0 4 0 0,-3-6-4 15,0-1 1-15,2 2 2 0,-5 2-1 0,3 1-4 16,-6-5 4-16,3 3-3 0,0 10 1 0,-5-21-4 16,0 10 4-16,1 3-2 0,-4-3 0 0,0 2 1 15,-2 0-2-15,-3 0-1 0,-2 3 1 0,1 0-1 16,-3 3-3-16,-1 0 4 0,-4-2 0 0,4 3 4 0,-6 0-8 16,2 1 1-16,0 1 4 0,1 5 0 15,0 0-1-15,4-2 5 0,2 2-1 0,2-1-3 16,-2 1 1-16,4 1 1 0,-1 4 3 0,3 0 0 15,-1-3-4-15,1 3 2 0,5-1 0 0,-1 0 4 0,1 3-6 16,3-2 5-16,-2 2-1 0,7-1 1 0,-3 0 3 16,-1 1-2-16,4-1 5 0,3-1-2 15,-2-2-1-15,1 1-2 0,4 0 8 0,2-1-9 0,1 1-2 16,3-2 6-16,0 2-5 0,4-3-3 0,2-2 8 16,0 2-2-16,1-1 0 0,0-5 0 15,0 4-1-15,1-4-2 0,-1 0 0 0,-1-1-2 16,1-2 8-16,-6-1-10 0,2-2 4 0,-3 1-2 0,-2-1-3 15,1-3-3-15,-3 1-1 0,3-2-3 0,-3 0 3 16,2-7-3-16,-3 5 3 0,0-1 5 0,-2 0-9 16,0 0 7-16,-2 3-5 0,2-3 0 15,-4 1 1-15,-2 4 7 0,0 2-1 0,3 0-5 0,-6 6 3 16,5-7-2-16,-5 7 2 0,0 0-1 0,6-9-4 16,-6 9 0-16,0 0 2 0,0 0-2 0,0 0-1 15,0 0 2-15,0 0-1 0,0 0 7 0,-4 30-3 16,4-30-3-16,-2 18 6 0,2-5 0 0,0-4 0 15,0-9 1-15,1 21 1 0,0-10 2 0,2 0 1 16,0 0 8-16,-2-1-1 0,4-4 9 0,0 3-1 16,4-3 1-16,0 3 6 0,2-2-3 0,0-2 4 0,2 0-11 15,1-1 6-15,3-2 0 0,0-1-2 0,2-1-3 16,3-1-1-16,0 0-4 0,1-4 1 16,2 0-1-16,-3-1 3 0,1 0-4 0,0-3 2 0,1-1-2 15,-5-3-4-15,3 3-6 0,-1-5 6 16,-2-1-4-16,-1 1 6 0,9-7-2 15,-11 2-11-15,3-7 0 0,4 0-10 0,-2 3-7 0,-2-8-9 0,-2-3-10 16,-1 2 5-16,-2 0 0 0,1 0-2 0,-1 0 2 16,-3-1 3-16,-5 4 1 0,-2 6 2 0,1 0 2 15,-5 2 3-15,0-3 2 0,-1 3 2 0,-3 1 3 16,-1 6-4-16,-5-4 8 0,1 1-4 0,-3-1 0 16,0 7 8-16,-3-2-6 0,2 4 1 0,-4 1 2 15,2 2 0-15,-7 1 2 0,5 3-2 16,-4 1 1-16,2 4 0 0,3-1 2 0,-7 6-1 0,1-1 1 15,2 4 0-15,-2 2 3 0,2 4-2 0,2 2 2 16,-4 8 4-16,3 0 1 0,2 1 1 0,0 3-2 16,3-1 0-16,2 2 4 0,1 3 1 0,4-2 4 15,5 3-7-15,-2-3 2 0,4-1 4 0,0 1-3 0,1 0 1 16,7 0 1-16,0-3 3 0,-1-6-5 16,5 1 0-16,4 3 2 0,-5-8-1 0,5-1 0 15,0 0-1-15,3-2 0 0,-1-5 1 0,4 1 1 16,-3 0 1-16,2-5 3 0,-1-1-6 15,2 0 3-15,1-3-3 0,1 2 2 0,-1-3-3 0,0-3-2 0,-1 1 3 16,1-1-1-16,3-2 1 0,-1-2-2 16,-1-1 3-16,2 1 1 0,-5 0-4 0,3-1 0 15,-4 0 5-15,-5 0-4 0,-1 0 6 0,3 3-10 0,-1-3 5 16,-3 3-5-16,-1 2 5 0,-3-4-2 16,-9 5 1-16,15 0 0 0,-15 0-1 0,14 2-4 15,-14-2 2-15,8 7 0 0,-2-5-1 0,-1 5 2 0,-5-7 2 16,8 12 0-16,-2-6 2 0,-3 0-2 0,2-1 3 15,2 2-1-15,-2 0-2 0,-5-7 8 0,9 11 2 16,-3-8 1-16,0 3-1 0,-3 0-2 0,-3-6 5 16,12 7 3-16,-4-5 2 0,1 1-2 0,0-2-3 15,1 0 0-15,-10-1-5 0,18-1 2 0,-9 0 2 16,2-3-6-16,-1 2 1 0,-2-2 5 0,2-1-2 16,0-4-3-16,1 1 0 0,-4-1-2 0,2-1 2 15,-5 1-6-15,2-3-1 0,-1 3-2 0,-4-4 0 16,2 2-4-16,-3-2 3 0,-3 2-2 0,0-2-2 15,0 0 1-15,-5 2 0 0,-1 0-1 0,0 3-1 16,-3 0-1-16,2-2-1 0,-6 5 4 0,3-4 0 16,-2 7 0-16,1 1 5 0,-2-2-10 0,1 3 3 15,-1 3-1-15,2 0 0 0,5 0 1 0,-7 3-1 16,3-1 1-16,-1 0-6 0,1 2 9 0,0-1-2 16,4 3-2-16,-1 1 3 0,4-4-1 0,0 5 5 0,-1-3-7 15,3 3 4-15,1-5 2 0,3-6 1 16,0 17-1-16,0-7 2 0,0-10 1 0,5 17-1 15,-2-11 3-15,6 1-1 0,-3 0 1 0,5-1-4 0,2 1 7 16,0-2 4-16,2-1-15 0,-1 1 6 16,3-3 7-16,3 2-7 0,-1-4-1 0,3 0 6 15,1-4-6-15,-9 3 9 0,8-3-9 0,-4 0 2 16,-1-1-1-16,4-2-3 0,-7 2 2 0,3-4 4 0,-2 2-6 16,2 0 0-16,-4-1-2 0,2-1 5 0,0 1-3 15,-6 2 6-15,1-1-6 0,-4 3 2 0,2 2-6 16,-8 2 2-16,11-8 1 0,-11 8-9 0,6-4 4 15,-6 4 1-15,0 0-3 0,0 0-2 0,0 0 2 16,14 7 1-16,-14-7 1 0,2 8-1 0,-2-8 3 16,1 13-4-16,-1-13 9 0,1 15-4 0,-1-6 3 15,4-3-3-15,-4-6-1 0,1 15 4 0,3-6 6 16,-3-1-6-16,-1-8-2 0,7 13 8 0,-3-6-1 16,2-1 4-16,-1-1 2 0,3 1-3 0,6-1-3 15,-2 0 3-15,2-2 4 0,3-1-4 0,1-2-6 16,4 0 4-16,1 0-1 0,0-2 1 0,1-1-3 15,2-1-1-15,-2 1 23 0,4-2-22 0,-3-3 0 16,1 1 0-16,-2-3-3 0,7-1 6 0,-5-1-1 16,5-4-4-16,-10 2 4 0,9-2-4 0,-6-5 3 15,-3 4-5-15,5-6-3 0,-4-4-5 0,1-3-11 16,-5 5-1-16,1-7 4 0,-2 3-10 0,-5-4 1 16,-1 2 2-16,-6 2-2 0,4-3 2 0,-9 8 4 15,0 1 5-15,0-1-3 0,0-3 5 0,-5 3 0 0,-1 1-4 16,-5 4 0-16,-1-2 6 0,-1 0 4 15,-4 0 0-15,-4 5-2 0,1 2 1 0,-1 1 2 0,-2 4-4 16,-1-3 3-16,0 5-4 0,-1 2 1 0,0 3 3 16,3 2-1-16,-3 2 0 0,3 3 0 0,1-1 2 15,1 2-3-15,2 5 0 0,1-1 7 0,0 5-1 16,0-1-1-16,4 3 5 0,0 2-1 0,-1 2 4 16,-3 5-3-16,7-5 4 0,1 10-3 0,0-10 4 15,1 12 3-15,2-2-3 0,-2-1 6 16,6-7-4-16,-2 11 3 0,6-1 3 0,2-9 3 0,0 7-9 15,2-10 6-15,3 0-1 0,1 0-2 0,1 0-1 16,1-4 4-16,3-1 0 0,2-1 0 0,-3 0-5 16,3-3 6-16,0 1-7 0,0-5 2 0,-1-1 0 15,2 2 4-15,4-3-3 0,-5 0 1 0,0-4 4 16,8 2-10-16,-5-4 5 0,-3 0-8 0,0 0 2 16,1 0 7-16,-1-3-6 0,-1 0-5 0,3-1 11 15,0-3-5-15,3-1-2 0,-7 1-5 0,5 0 5 16,-5-1-2-16,3-3 1 0,-4 4 2 0,1-1 0 0,-2 1-3 15,-2 1 0-15,1 0 1 0,-2 3-2 16,-5 0-2-16,2-2 0 0,-7 5-3 0,10-3 0 16,-10 3-3-16,0 0 5 0,0 0 0 0,14 8 7 15,-10-4-8-15,-4-4 4 0,5 12 2 0,-5-12 5 0,3 13 1 16,1-5-5-16,-3 0 0 0,0 1-2 0,5 3 5 16,-6-1-1-16,5-2 1 0,-5-1-2 15,2 2 2-15,0 0-2 0,-1-3-3 0,3 1-2 0,-4-8-31 16,2 14-30-16,-2-6-41 0,0-8-31 0,0 11-53 15,0-11-66-15,0 0-87 0,3 9-191 0,-3-9-571 16,0 0 253-16</inkml:trace>
          <inkml:trace contextRef="#ctx0" brushRef="#br0" timeOffset="364651.1691">7322 12776 50 0,'0'0'245'16,"0"0"-19"-16,0 0-13 0,0 0-10 0,0 0-11 16,8 13-8-16,-8-13-11 0,2 11-12 0,-2-11-6 15,0 15-10-15,1-9-12 0,-1-6-3 0,3 15-3 16,-3-8-6-16,3 1-8 0,-3-8-6 0,2 18-5 16,1-10-8-16,-2-1-1 0,-1-7-11 0,3 14-2 15,-3-14-6-15,5 12-6 0,-5-6-6 0,0-6-5 16,5 9-2-16,-5-9-5 0,1 8-2 0,-1-8-5 15,0 0 2-15,8 7-4 0,-8-7-2 0,0 0-3 16,8 3-4-16,-8-3-8 0,0 0 2 0,17 0-3 0,-17 0-3 16,9-6 2-16,-2 1 0 0,0 1-8 15,1-2-2-15,3-3 2 0,-3 2 0 0,1 0-5 16,3-3-4-16,-2-2-2 0,-1 0-1 0,0 4-9 16,1-1 3-16,-3-2 3 0,3 0-1 0,2 1 5 0,-3 1-7 15,-1 2 3-15,-1 2 3 0,-3-1-4 0,-4 6 3 16,8-6-5-16,-8 6-2 0,8-3-2 0,-8 3-1 15,0 0 1-15,9-4-1 0,-9 4-1 16,0 0 4-16,0 0-4 0,0 0 3 0,11 13 1 0,-11-13 9 16,3 11-7-16,-1-3 1 0,-2-1-1 0,3 6 4 15,-2-5 1-15,1 0-2 0,-1 1 2 16,-1 1 5-16,5-3 0 0,-5-7-2 0,0 14 1 0,5-6-4 16,-5-8 6-16,3 14 4 0,-2-8-8 0,-1-6 2 15,3 8 2-15,-3-8 2 0,0 0 4 0,7 8-1 16,-7-8 3-16,7 4-5 0,-7-4-4 0,0 0 6 15,13-1-4-15,-13 1 2 0,0 0-6 0,18-4 4 16,-8-1-3-16,-5 1 1 0,4-1-4 0,-3-1 5 16,5 0-1-16,-3-3-2 0,1 1 2 0,0-2 0 15,-1-3-6-15,2 3 1 0,2 1 0 0,-6-1 4 16,5-1-5-16,-2 3-1 0,-2-2 7 0,2 4-9 16,-3-2 1-16,-1 5 2 0,1-3-4 0,-6 6 7 15,9-9-3-15,-9 9-1 0,8-4 0 0,-8 4 1 16,0 0-7-16,0 0-1 0,0 0 5 0,0 0-4 0,0 0 2 15,12 9 8-15,-7-3-5 0,-5-6 8 16,5 12 5-16,-4-5-2 0,4 0 7 0,1 0 3 16,-1 0-1-16,4 3-2 0,-3 0 4 0,2 1 0 15,-3-5-2-15,-2 0 3 0,3 0-9 0,2 3 7 0,-6 0-11 16,2-3 1-16,4 0-5 0,-3-1-17 16,-5-5-37-16,7 6-37 0,-7-6-43 0,5 8-57 0,-5-8-69 15,0 0-339-15,9 2-644 0,-9-2 286 16</inkml:trace>
          <inkml:trace contextRef="#ctx0" brushRef="#br0" timeOffset="365505.282">8203 12668 264 0,'0'0'270'0,"0"0"-5"0,-3-15-11 16,3 15-6-16,0 0-16 0,0 0-7 0,0 0-15 15,0 0-10-15,0 0-11 0,-3-9-11 0,3 9-9 16,0 0-9-16,0 0-9 0,0 0-15 0,0 0-13 15,0 0-10-15,0 0-7 0,-11-3-12 0,11 3-3 16,0 0-10-16,0 0-3 0,0 0-13 0,0 0 2 16,0 0-14-16,0 0-4 0,-17 8-4 0,17-8 3 15,0 0-11-15,-8 4-5 0,8-4 10 16,0 0-10-16,0 0 0 0,0 0-9 0,0 0-4 0,0 0 5 16,0 0 2-16,0 0 6 0,-6 6-3 0,6-6-1 15,0 0 3-15,0 0 4 0,0 0 2 0,0 0 5 16,0 0-4-16,0 0 4 0,28-10 3 0,-28 10 5 15,12-6 0-15,-7 1-2 0,1 0 6 0,-6 5-5 0,11-10-5 16,-9 7 1-16,-2 3 8 0,7-10-16 0,-7 10-6 16,2-8-4-16,-2 8-6 0,0 0-6 15,6-6-15-15,-6 6-38 0,0 0-45 0,0 0-38 0,0 0-37 16,0 0-60-16,0 0-81 0,0 0-104 0,0 0-263 16,-31 6-721-16,31-6 319 0</inkml:trace>
          <inkml:trace contextRef="#ctx0" brushRef="#br0" timeOffset="365055.0873">8257 12973 11 0,'0'0'274'0,"0"0"-7"0,0 0-3 0,0 0-5 15,2 6-8-15,-2-6-9 0,0 0-3 0,0 0-10 16,0 0-2-16,0 0-1 0,0 0 0 0,0 0-2 16,0 0-10-16,0 0-4 0,0 0-4 0,0 0-6 15,0 0-11-15,0 0-6 0,0 0-5 0,0 0-12 16,0 0 2-16,0 0-15 0,0 0-13 0,0 0-10 15,8-20-7-15,-8 20-9 0,0 0-6 0,0 0-10 16,0 0-6-16,3-10-7 0,-3 10-8 0,0 0-4 16,0 0-9-16,0 0-4 0,0 0-1 0,0 0-12 0,0 0-8 15,0 0-2-15,0 0-6 0,0 0-2 0,0 0-5 16,0 0-6-16,0 0-2 0,0 0-5 16,0 0-9-16,0 0-16 0,0 0-16 0,0 0-35 0,0 0-30 15,0 0-28-15,0 0-29 0,0 0-29 0,0 0-24 16,-13-6-22-16,13 6-41 0,0 0-49 0,-12-4-49 15,12 4-341-15,-9-7-766 0,9 7 340 0</inkml:trace>
        </inkml:traceGroup>
      </inkml:traceGroup>
    </inkml:traceGroup>
    <inkml:traceGroup>
      <inkml:annotationXML>
        <emma:emma xmlns:emma="http://www.w3.org/2003/04/emma" version="1.0">
          <emma:interpretation id="{6D1EAB37-7137-4F7D-8464-6682714977E3}" emma:medium="tactile" emma:mode="ink">
            <msink:context xmlns:msink="http://schemas.microsoft.com/ink/2010/main" type="paragraph" rotatedBoundingBox="6139,14992 21226,13362 21427,15226 6340,16856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C7248E6-72EB-420D-89C2-51650D597468}" emma:medium="tactile" emma:mode="ink">
              <msink:context xmlns:msink="http://schemas.microsoft.com/ink/2010/main" type="line" rotatedBoundingBox="6139,14992 21226,13362 21427,15226 6340,16856"/>
            </emma:interpretation>
          </emma:emma>
        </inkml:annotationXML>
        <inkml:traceGroup>
          <inkml:annotationXML>
            <emma:emma xmlns:emma="http://www.w3.org/2003/04/emma" version="1.0">
              <emma:interpretation id="{015DD10F-E8F5-4772-B4E4-84E1E04F34D8}" emma:medium="tactile" emma:mode="ink">
                <msink:context xmlns:msink="http://schemas.microsoft.com/ink/2010/main" type="inkWord" rotatedBoundingBox="6205,15604 9822,15213 9899,15929 6282,16320"/>
              </emma:interpretation>
            </emma:emma>
          </inkml:annotationXML>
          <inkml:trace contextRef="#ctx0" brushRef="#br0" timeOffset="368134.6967">3737 14260 115 0,'0'0'175'0,"0"0"-10"16,0 0-6-16,0 0-10 0,-2-13-7 0,2 13-15 16,0 0-5-16,0 0-6 0,3-8-8 0,-3 8-7 15,4-8-3-15,-4 8-6 0,0 0-1 0,8-9-4 16,-8 9 2-16,5-6-3 0,-5 6 0 16,0 0-2-16,8-6-1 0,-8 6 1 0,6-8 0 0,-6 8 3 15,0 0-1-15,6-6 2 0,-6 6 3 0,0 0-6 16,0 0-6-16,6-3 0 0,-6 3-10 0,0 0 0 15,0 0-6-15,0 0 5 0,0 0-2 0,10 10-4 0,-10-10 4 16,4 12 7-16,-4-12 4 0,-1 18 0 16,1-4 6-16,-3-4-6 0,2 3 6 0,0 2 2 15,1 0-12-15,-3 0 0 0,-2 3 5 0,4 1 8 0,-2-2-17 16,-2 2 1-16,0 2-4 0,1 0-5 0,1-6 1 16,0 6 0-16,-3-2-2 0,4 4 0 15,-5-2-2-15,2 0 0 0,0-2-5 0,0 2-2 0,1-6 2 16,1-1-8-16,1 3-4 0,-2-6 0 0,1 5-7 15,3-6 5-15,0 1-6 0,3 4-5 0,-6-9 0 16,3-6-4-16,0 18 0 0,3-9-6 0,-3-9 2 16,0 12-4-16,1-5 2 0,-1-7-5 0,1 11-18 15,-1-11-23-15,2 9-25 0,-2-9-42 0,0 0-39 16,4 7-31-16,-4-7-38 0,0 0-42 0,0 0-54 0,0 0-79 16,0 0-283-16,0 0-717 0,0 0 317 15</inkml:trace>
          <inkml:trace contextRef="#ctx0" brushRef="#br0" timeOffset="368734.3091">4380 14330 168 0,'0'0'198'0,"0"0"-13"0,0 0-4 15,0 0-15-15,0 0-6 0,0 0-8 0,0 0-7 0,0 0-3 16,0 0-6-16,-28 17-7 0,17-13-5 0,0 2-3 16,-2 0-7-16,-3 0-8 0,0 1-5 0,-6-1-2 15,2 2-13-15,-2 2-4 0,0-4-5 16,-1 2-7-16,1-1-6 0,-1 2-2 0,0-2-6 0,2 1-5 15,-1 3-2-15,0-3-8 0,0 0-1 0,-2 2-6 16,2 1 0-16,2-2-3 0,0 1-4 0,-2 0-1 16,2-3 0-16,5-3-4 0,1 5-3 0,-1-5 14 15,-3 6-16-15,6-3-1 0,-5-4-2 0,1 6-3 16,3-3 2-16,2-1-4 0,-1-1-3 0,4-1 4 16,1 0 0-16,-1 1-2 0,-1-2-3 0,9-2 6 15,-9 6 3-15,9-6-8 0,-11 3-3 0,11-3 1 16,0 0 0-16,0 0 1 0,0 0 0 0,-7 2-5 0,7-2 2 15,0 0-2-15,0 0-1 0,0 0 4 16,0 0 4-16,0 0-10 0,35-11 1 0,-28 8 1 16,9-3-1-16,-3 4 1 0,2-3-1 0,-2 2 2 0,4-3-5 15,0 4 4-15,-1 2-2 0,3-2 0 0,-3 1 1 16,5 1 2-16,1 0-3 0,-5 0 0 0,1 1 5 16,-1 1-3-16,-2 0 8 0,2 2 2 15,-3 1 2-15,3 0 3 0,-2 3 2 0,0-5-1 0,-3 5-1 16,1-1 3-16,0-1-2 0,-1 0 4 0,2 3 1 15,-5-3-6-15,3 0-1 0,-2 1 0 0,0-1 1 16,-2-1-2-16,3 0-2 0,-5 0 1 0,3-1-11 16,-3-2-21-16,-6-2-31 0,10 8-43 0,-3-5-52 15,-7-3-59-15,9 5-76 0,-9-5-210 0,12 1-533 16,-12-1 236-16</inkml:trace>
          <inkml:trace contextRef="#ctx0" brushRef="#br0" timeOffset="369982.4949">4565 14522 199 0,'0'0'262'0,"0"0"-13"0,0 0-18 0,0 0-14 16,0 0-14-16,2 24-9 0,-2-24-16 16,3 8-11-16,-3-8-10 0,5 11-13 0,-2-4-8 0,1-2-10 15,1 2-11-15,-3 0-4 0,-2-7-15 0,12 11-3 16,-5-5-7-16,-2-1-7 0,4 0-10 0,-2-3-6 15,2 1-4-15,4 2-7 0,-1 0-2 0,0-2-9 16,1-1-4-16,1-1-2 0,-3-1-5 0,2 0-4 16,3 0-2-16,-5 0 0 0,2-1-5 0,4-1-5 15,-5-5-3-15,1 5-7 0,0-5 0 0,-2 1-5 16,0 0-5-16,-1 3-3 0,0-3-5 0,-3-2 3 16,-1 3 0-16,-1 0-1 0,0-3 2 0,-5 8-3 15,7-13-1-15,-6 4 5 0,3 3-1 0,-4 6 2 16,1-15-2-16,-1 15 0 0,0-12 2 0,0 12 2 15,-5-9 0-15,5 9 4 0,-2-13-4 0,2 13 3 16,-9-11-2-16,6 7 2 0,3 4 0 0,-12-9 4 16,5 6-5-16,-1 0 1 0,8 3 1 0,-12-7 3 15,12 7 5-15,-17-3-2 0,17 3 6 0,-16-5-1 16,5 5-2-16,11 0 4 0,-19-3 0 0,6 3 5 16,3 3-6-16,10-3 2 0,-24 0 0 0,10 4 0 15,3-2-1-15,-1 2 3 0,-1 1 0 0,1-2-1 16,1 0-1-16,-2 1 1 0,6 3-2 0,-4 0-1 0,1-2 1 15,1-1-3-15,1 3 1 0,-1-3-2 16,2 0 3-16,0 2-1 0,1 1-1 0,0-1 5 16,6-6-10-16,-10 12 4 0,10-12-2 0,-8 6 5 15,4-1-3-15,4-5 2 0,-5 9-3 0,5-9 5 0,-2 13-4 16,1-5 0-16,1-8 5 0,0 0-1 16,4 10 0-16,-4-10 2 0,8 9-4 0,-8-9 5 15,9 6 12-15,0-3-17 0,-1 0-3 0,-8-3 2 0,16 3-4 16,-3 0-2-16,2 0 16 0,-1-6-11 15,3 3-2-15,-2 0-2 0,2 0-1 0,5-3-2 0,1 2 2 16,-6 0 4-16,3-3-1 0,2 2-2 0,-6 0 5 16,-2-2 6-16,2-2-15 0,-3-1 4 0,1 4-2 15,-1-4 1-15,-2-1 2 0,-4 3-3 16,6-5 3-16,-6 4-8 0,1 2 2 0,-1-2 4 0,-1-1-2 16,0 0 1-16,2 4 0 0,-8 3-3 15,8-7 4-15,-3 1-3 0,-5 6 6 0,0 0-1 0,10-5 0 16,-10 5-3-16,0 0 1 0,6-7 0 0,-6 7 2 15,0 0-5-15,0 0 2 0,0 0 1 0,0 0-2 16,0 0 2-16,0 0 0 0,0 0 0 0,6 20 1 16,-6-20 15-16,0 14-13 0,0-14 1 0,0 14-10 15,0-14 9-15,0 15 1 0,3-7-3 0,-1 2 3 16,-2-10 2-16,4 13-1 0,0-7-2 0,0 0 0 16,-4-6-2-16,6 10 5 0,0-5 0 0,0-2-2 0,2-1 6 15,2-1-4-15,0 2-11 0,3-2 3 16,-1-2-8-16,3 1-8 0,0-3 7 0,1 3-4 15,0-3-1-15,1-3-3 0,-1 4 5 0,5-6 0 0,-4 0-1 16,-2 2 3-16,4-4 1 0,-4 5 9 16,-1-3-11-16,2 1 3 0,-5 0 1 0,2 2 3 15,1 1-5-15,-2-1 1 0,0-1 5 0,-6 4 1 0,-6 2 2 16,14-7-6-16,-6 5 10 0,-8 2-2 0,12-1 6 16,-12 1-6-16,0 0-4 0,13 2-1 15,-13-2 4-15,10 7 12 0,-7-4-12 0,-3-3 1 0,3 11 0 16,0-2 3-16,-3-9-6 0,5 13 1 0,-2-8 3 15,-1 4 5-15,2-3-11 0,-4-6 9 0,5 14-1 16,-2-8-10-16,1 0 7 0,-4-6 0 16,5 11 5-16,-2-4-7 0,-3-7 6 0,9 6 5 0,-9-6-10 15,9 2 2-15,-9-2 3 0,10 0-1 0,-10 0 13 16,0 0-10-16,18-6-6 0,-10 1 0 0,-2 1 0 16,1-6 6-16,0 2-5 0,3-3-1 0,-3-2 2 15,2 3 0-15,0-3 2 0,3-1-4 16,-3 0 4-16,3-4-7 0,1 1 5 0,-2 0 1 0,1 0-4 15,2-2 2-15,-1 3-2 0,0-1 1 0,2 2-1 16,3-1-3-16,-6 8 10 0,1-3-26 0,6-2-11 16,-7 3-19-16,0 1-29 0,-1 2-39 0,1 0-49 15,-4 3-58-15,7-1-85 0,-7-2-214 0,7 4-566 16,-4-3 250-16</inkml:trace>
          <inkml:trace contextRef="#ctx0" brushRef="#br0" timeOffset="371458.6497">5974 14421 77 0,'0'0'252'0,"0"0"-13"16,0 0-22-16,0 0-13 0,0 0-19 0,0 0-8 15,0 0-8-15,0 0-14 0,0 0-5 0,0 0-7 16,0 0-4-16,0 0-8 0,28 11-4 0,-27-6-7 16,-1-5-1-16,6 14-11 0,-3-9-2 0,3 0 2 15,-6-5-14-15,5 15 1 0,-3-6-7 0,2-1-3 16,-1 0-7-16,1 1-1 0,-2-2-6 0,2-1-7 16,0 1-6-16,-3 2 0 0,-1-9-10 0,4 15-9 15,-4-6-2-15,0-9 1 0,3 10 0 0,-3-10-13 16,1 10 2-16,-1-10 2 0,4 7-3 0,-4-7-4 0,0 0-9 15,0 9 11-15,0-9-10 0,0 0-2 16,0 0-1-16,0 0 0 0,4 7 5 0,-4-7-4 16,0 0 4-16,0 0 3 0,0 0-5 0,0 0-2 15,0 0 3-15,0 0-7 0,0 0 3 0,0 0-6 0,0 0 6 16,0 0-11-16,13-25 10 0,-12 19-4 0,4-3-3 16,0 2 2-16,1-4-4 0,1-1-5 0,0-2-4 15,3 2-3-15,-3-2 1 0,3 2-3 0,-2 0 8 16,-1 0-6-16,1 3 2 0,2-1 6 15,-3 1-5-15,1 1 3 0,-1-1-2 0,0 3 2 0,-1 0-3 16,1 3 6-16,-1-3 0 0,-6 6 0 0,11-10 4 16,-8 8 2-16,-3 2 0 0,9-5 0 0,-9 5-4 15,0 0-1-15,7-4 1 0,-7 4 3 0,0 0 0 16,0 0-4-16,0 0 5 0,0 0 2 0,15 11 1 16,-11-3-8-16,-1-1 7 0,1-1 1 0,-4-6-4 15,5 14 1-15,0-6 13 0,-4 0-13 0,3-1 2 16,-1 2 2-16,1-1 0 0,-2 0 1 0,2-1-4 0,-4-7-3 15,5 11 6-15,-2-1-1 0,-2-3 3 16,3 1-7-16,-4-8 5 0,8 10-3 0,-8-10-6 16,0 9 4-16,0-9 4 0,2 9-2 0,-2-9 0 15,3 7-1-15,-3-7-4 0,0 0 2 0,4 9 4 0,-4-9-11 16,0 0 9-16,0 0 1 16,5 9 2-16,-5-9 1 0,0 0 1 0,0 0 3 0,0 0-4 15,0 0-5-15,0 0 4 0,0 0-5 0,0 0 2 0,0 0 7 16,0 0-10-16,8-25 4 0,-4 20-4 0,-4 5-1 15,7-19 0-15,-1 8-14 0,-1 3 0 0,1-3-2 16,1 1 2-16,0 0-8 0,0-3-4 0,1 1 5 16,1 3-3-16,-2-3 2 0,0 0-11 0,3 5 1 15,-6-5 5-15,2 4 0 0,1 1 3 0,-2 0 5 16,0-1-3-16,-5 8 7 0,9-9-2 0,-5 3 5 16,-4 6 1-16,8-5 3 0,-3-1 2 0,-5 6 0 15,0 0 4-15,12-4-1 0,-12 4 4 0,6-3 0 16,-6 3 5-16,0 0 1 0,0 0 1 0,16 2 2 15,-16-2 4-15,11 5 1 0,-11-5 5 0,11 8 5 16,-5-5 9-16,-1 6-5 0,0-3 8 16,2 0 2-16,-1 3-3 0,-1-3 13 0,1 0-5 0,0 7 1 15,-3-7 4-15,2 0 15 0,-3 4-19 0,5 1 0 16,-5-5-6-16,4 3 1 0,-4 0-9 0,2-3 1 0,0 1 2 16,0 1-8-16,0 0-3 0,-2 0-3 0,-2-8-2 15,5 10-8-15,-2-3-24 0,2-1-26 16,-5-6-18-16,5 9-27 0,-5-9-10 0,4 10-26 0,-4-10-15 15,3 5-25-15,-3-5-23 0,6 7-19 0,-6-7-13 16,11 1-20-16,-11-1-16 0,0 0-31 0,16-8-185 16,-10 6-505-16,0-5 225 0</inkml:trace>
          <inkml:trace contextRef="#ctx0" brushRef="#br0" timeOffset="372100.9135">6813 14442 22 0,'0'0'206'0,"10"-3"-1"15,-10 3 1-15,7-4-6 0,-7 4-4 0,0 0-6 16,9-5-9-16,-9 5-9 0,0 0-9 0,0 0-7 15,0 0-9-15,14 0-6 0,-14 0-9 0,0 0-5 0,10 7-9 16,-10-7-6-16,9 10-5 0,-5-6-3 16,-4-4-7-16,8 9-11 0,-1-2-4 0,-1-2-9 15,0-2 1-15,1 4-4 0,3-1-5 0,-3-3 2 0,3 1-8 16,2-2 11-16,-1 4-22 0,1-6-10 16,1 5 12-16,-2-4-16 0,1 0-6 0,4 1 3 15,-4-2-7-15,4 0 0 0,1-2-2 0,-3 0 2 16,-2-3 7-16,-1 5-15 0,1-2-3 0,1-4-4 15,-2 2 2-15,-3-4-5 0,4 1 6 0,-5-1-3 0,3-1-9 16,-5 1 1-16,-3 2-3 0,5-3-4 0,-7 3-4 16,5-5 13-16,-5 1-10 0,-1-5 1 0,1 15-2 15,-4-15-1-15,4 9-1 0,-7-2 2 0,0 0 4 16,-3 2-2-16,3 2 3 0,-4-3-3 0,-2 3 4 16,1 1 0-16,-3 0-5 0,1 2 7 15,0-1-3-15,-3 2 5 0,2 2 0 0,-1-1-2 0,-1 5 2 16,1-3 3-16,1 5-2 0,1-3 7 0,1 1 12 15,2 3-12-15,0 1 19 0,1-3-21 0,2 2 4 16,-1-2 0-16,1-2-4 0,3 4 1 0,0-2 4 16,3 2 0-16,-2-2-6 0,4-7 1 0,-3 14 1 15,1-6 4-15,2-8-2 0,2 13 2 0,-2-13-7 16,3 11 7-16,3-6-1 0,2 0-1 0,-8-5 0 16,14 2-4-16,-1 2 0 0,1-2-3 0,3 0 1 15,-4 3 6-15,5-5-11 0,-3 0 6 0,2-6-12 16,-3 5 0-16,3-1-2 0,0-2-5 0,-1 2-5 15,-2-3-2-15,3-1-5 0,-2-1-1 0,1-1-3 0,0 0 2 16,-1 0-4-16,-4-2 6 0,1 2 5 0,-1 2 6 16,2-2-6-16,-2 1 6 0,-2 1 1 15,0 3 5-15,-4-1 1 0,-5 4 4 0,11-7 0 0,-11 7 6 16,10-4-3-16,-10 4 3 0,0 0 7 0,0 0 1 16,14 5 5-16,-14-5 1 0,5 7-6 0,-5-7-1 15,5 8 8-15,-2-2-3 0,-3-6 0 0,4 16 3 16,-3-10-4-16,3 0 3 0,1 3-10 0,-3 4 3 15,-2-13 3-15,3 14-3 0,0-8-2 0,-1 3 3 16,2-3-14-16,-4-6-20 0,3 15-33 0,-3-15-29 0,2 10-34 16,-2-10-45-16,0 9-39 0,0-9-60 15,0 0-281-15,0 0-589 0,0 0 261 0</inkml:trace>
        </inkml:traceGroup>
        <inkml:traceGroup>
          <inkml:annotationXML>
            <emma:emma xmlns:emma="http://www.w3.org/2003/04/emma" version="1.0">
              <emma:interpretation id="{FF9C1745-3360-4337-A7FA-002F018844BE}" emma:medium="tactile" emma:mode="ink">
                <msink:context xmlns:msink="http://schemas.microsoft.com/ink/2010/main" type="inkWord" rotatedBoundingBox="10104,15350 12626,15078 12708,15836 10186,16109"/>
              </emma:interpretation>
            </emma:emma>
          </inkml:annotationXML>
          <inkml:trace contextRef="#ctx0" brushRef="#br0" timeOffset="372803.1543">7800 14202 186 0,'0'0'255'0,"7"-7"-10"0,-7 7-13 0,6-9-3 16,-6 9-21-16,3-6-13 0,-3 6-17 0,0 0-11 15,6-10-14-15,-6 10-13 0,0 0-14 0,0 0-7 16,0 0-5-16,-17-6-8 0,17 6-6 16,-17 0-10-16,17 0-2 0,-19 1-9 0,10 1 2 0,-3 1-10 15,0 0-8-15,2-1 0 0,2 5-8 16,-1-3-1-16,3 1-9 0,-2 0-2 0,-1 1-3 16,1-1-4-16,3 0-5 0,-1 3-5 0,6-8-1 0,-8 11-2 15,5-5 2-15,3-6-3 0,-2 13-7 0,2-13 2 16,1 14-4-16,-1-14 7 0,4 15-3 0,-2-8 0 15,4-1-5-15,-5 2-4 0,4-2 4 0,0 1-2 16,2-2 10-16,0 1-13 0,-1 0-1 0,3 1-2 16,-2-4 2-16,5 4 1 0,-2-2-4 0,-1 1 1 15,-1-1 1-15,1 1 4 0,-1-1-8 0,-2-1-4 16,0 0 6-16,-6-4-1 0,9 5 0 0,-9-5-4 16,5 6 1-16,-5-6 4 0,5 6 7 0,-5-6-4 15,0 0 0-15,0 0-3 0,0 0 3 0,-19 9 0 0,11-8 4 16,-1 2-6-16,9-3 7 0,-22 2-5 0,8-1 2 15,-1 2-1-15,6-3 0 0,-4 1 0 16,-1 0 3-16,4 0-1 0,10-1-4 0,-18 0-4 16,9 3 2-16,9-3 3 0,-13 3-3 0,13-3-3 0,-12 3 0 15,12-3 0-15,-10 2-1 0,10-2 0 0,0 0-7 16,-7 5-4-16,7-5-1 0,0 0-4 0,0 0-1 16,0 0-3-16,0 0 1 0,0 0 1 0,17 14 1 15,-8-11 0-15,-9-3-1 0,15 3-1 0,-5-1 6 16,-10-2 4-16,14 5-1 0,-9-2-4 15,4 2 4-15,-9-5 5 0,14 6-2 0,-8 0 5 0,1-2 1 16,0 1 7-16,-2-1 4 0,1 2-4 0,0 1 6 16,-6-7 6-16,7 10-6 0,0-3 6 0,-5-1 1 15,-2-6-2-15,3 11-1 0,-3-11 17 0,5 10-23 16,-4-5 3-16,-1-5 0 0,6 13 0 0,-6-13 0 16,2 11-7-16,-2-11 0 0,3 8 0 0,-3-8-6 15,0 8-4-15,0-8-34 0,0 0-22 0,0 0-35 16,0 0-38-16,6 6-49 0,-6-6-49 0,0 0-70 15,0 0-191-15,0 0-533 0,17-18 236 0</inkml:trace>
          <inkml:trace contextRef="#ctx0" brushRef="#br0" timeOffset="373098.8655">8063 14239 262 0,'8'-6'332'0,"-8"6"-20"16,0 0-17-16,0 0-10 0,9 0-31 0,-9 0-8 16,0 0-36-16,0 0-11 0,0 0-5 15,0 0-27-15,11 10-7 0,-11-10-16 0,3 12-9 16,2-7-12-16,-2 2-7 0,-1 2-11 0,1 0-1 0,1 0-9 16,1 3 2-16,0 0-12 0,-4 0-5 0,2-3-8 15,5 3-15-15,-3 0-2 0,-4-2-3 0,4-1-11 16,-2 3 2-16,0-3 0 0,-1-3-4 0,1 4-17 15,-3-10-6-15,6 11-38 0,-6-5-22 0,0-6-23 16,5 9-25-16,-5-9-24 0,0 0-34 0,0 12-30 16,0-12-30-16,0 0-41 0,0 0-69 0,0 0-178 15,0 0-540-15,0 0 239 0</inkml:trace>
          <inkml:trace contextRef="#ctx0" brushRef="#br0" timeOffset="373465.1044">8281 13897 195 0,'3'-11'268'16,"-3"11"-15"-16,4-7-12 0,-4 7-13 0,0 0-15 15,0 0-22-15,8-6-11 0,-8 6-15 0,0 0-13 0,0 0-6 16,14 13-11-16,-14-5-6 0,2-1-1 0,3 4-1 15,-5 3-3-15,7 6 3 0,-2-1 2 0,-2 2-1 16,1 2-9-16,3-2 20 0,-4 4-21 0,3-4-6 16,-1 1 4-16,3 2-6 0,-4-3 1 15,4 3-4-15,-2-5-7 0,-1 2-2 0,3 0-4 0,-5-1-4 16,6-3-8-16,-4 0-9 0,-2-5-5 16,0 3-7-16,3-3-3 0,-4 3-6 0,2-6-2 0,1 1-8 15,-2 0-3-15,-1-2-4 0,1 1-1 16,0-3-6-16,-3-6-7 0,3 12-17 0,0-6-28 0,-3-6-29 15,3 9-25-15,-3-9-27 0,0 0-20 0,5 12-23 16,-5-12-24-16,2 5-28 0,-2-5-27 0,0 0-36 16,0 0-34-16,0 0-291 0,0 0-637 0,21-8 281 15</inkml:trace>
          <inkml:trace contextRef="#ctx0" brushRef="#br0" timeOffset="373774.702">8678 14310 264 0,'0'0'251'0,"0"0"-12"0,0 0-19 16,0 0-11-16,0 0-13 0,0 0-9 0,0 0-8 15,0 0-10-15,0 0-14 0,-38 8-3 0,25-5-8 16,2 3-8-16,-1-2-1 0,1 4-9 0,-5-2-2 0,4-1-2 16,1 2-13-16,-1 1 4 0,4-1-13 15,-1-2-4-15,2 0-6 0,0 0-5 0,2 1 1 16,5-6 0-16,-5 13-7 0,2-5 2 0,3-8-10 15,3 16 21-15,2-10-12 0,-5-6 0 0,17 15-6 16,-6-9-3-16,6-2-6 0,5 2-7 0,-1-1-3 16,6-2-9-16,-5 0 0 0,1 2-9 0,-1-3 2 15,4 3-8-15,-4-4-6 0,1 1-11 0,-10-2-22 16,5 0-28-16,-2 0-19 0,-5 0-32 0,3-2-26 0,-5 1-33 16,-9 1-34-16,11-7-42 0,-11 7-48 0,6-5-77 15,-6 5-213-15,0 0-604 0,0 0 267 0</inkml:trace>
          <inkml:trace contextRef="#ctx0" brushRef="#br0" timeOffset="374366.9363">9061 13838 209 0,'3'-10'258'0,"-3"10"-10"15,0 0-14-15,1-8-4 0,-1 8-10 0,0 0-10 16,5-10-11-16,-5 10-11 0,0 0-8 0,3-8-14 0,-3 8-17 16,0 0-11-16,0 0-12 0,0 0-14 15,0 0-9-15,0 0-9 0,0 0-10 0,0 0-6 16,0 0-10-16,0 0 2 0,0 0 4 0,-3 33-6 15,1-21 1-15,-1 0 8 0,2 3-7 0,-4 5 3 16,2-2 6-16,3-1-3 0,-2 4 11 0,-1 0-8 0,3-3 6 16,-4 6-7-16,4-2 1 0,0-1-6 15,0 0 2-15,0 3 1 0,7-6-2 0,-7 3-3 0,0-2-3 16,0 1-3-16,5-4 0 0,-5-1-2 0,2 0-5 16,2-1-4-16,-4 2 1 0,0-4-7 0,3 3-3 15,-1-5-4-15,3 4 3 0,-2-2-8 0,0 0-4 16,1-2-3-16,-2 1-1 0,3-4-1 0,-2 2-4 15,1-2 0-15,-2-2-2 0,-2-5-4 0,5 13 0 16,-5-13-6-16,3 9-16 0,-3-9-22 0,6 8-22 16,-6-8-29-16,3 5-30 0,-3-5-37 0,0 0-30 15,0 0-30-15,0 0-34 0,12 0-41 0,-12 0-44 16,0 0-337-16,13-14-715 0,-10 7 317 0</inkml:trace>
          <inkml:trace contextRef="#ctx0" brushRef="#br0" timeOffset="374631.7569">9326 14239 249 0,'8'-3'288'15,"-8"3"-8"-15,0 0-14 0,0 0-17 16,0 0-11-16,0 0-21 0,0 0-7 0,0 0-11 16,11 11-8-16,-11-11-10 0,3 8 4 0,-3-8-6 0,3 10-3 15,-1-2-12-15,-2-8-4 0,7 13 7 0,-5-5-19 16,1 1-2-16,-1-1-10 0,3 2-8 0,-3-1-14 15,3 1-9-15,-5-2-10 0,5 1-11 0,-1 0-3 16,-1-1-9-16,-1 0-8 0,1-2-5 0,-1 3-10 16,-2-9 0-16,7 11-17 0,-5-5-17 0,-2-6-47 15,6 10-38-15,-6-10-37 0,0 8-35 0,0-8-40 16,2 7-49-16,-2-7-49 0,0 0-80 0,0 0-236 16,0 0-644-16,0 0 285 0</inkml:trace>
          <inkml:trace contextRef="#ctx0" brushRef="#br0" timeOffset="375142.3895">9626 13856 92 0,'2'-9'274'16,"-2"9"-20"-16,0 0-13 0,5-6-16 0,-5 6-18 16,0 0-21-16,0 0-17 0,0 0-13 0,0 0-6 0,0 0-10 15,0 0-10-15,0 0-4 0,2 27-3 0,-2-15-3 16,-2 0-2-16,4 3-3 0,-2 7-7 15,0-4 1-15,0 1-7 0,0 3-6 0,0 0 5 16,0-1 2-16,0 0-4 0,2 3-10 0,-2-5-4 0,0 2-6 16,5-3-9-16,-5 3 0 0,0-6-7 0,3 1-10 15,-3-1-2-15,5 0-2 0,-1 0 10 16,-1-3-20-16,-1 2-6 0,2-4 1 0,-1 2 1 0,-3-3-5 16,2 0-15-16,3-1-24 0,-5-8-30 0,6 11-29 15,-6-11-31-15,3 10-38 0,0-6-46 0,-3-4-49 16,0 0-58-16,8 7-268 0,-8-7-603 0,11 0 268 15</inkml:trace>
          <inkml:trace contextRef="#ctx0" brushRef="#br0" timeOffset="375406.2513">9974 14221 148 0,'0'0'284'15,"0"0"-22"-15,0 0-17 0,0 0-13 0,0 0-16 0,0 0-7 16,0 0-20-16,0 0-13 0,0 0-1 0,-35 12-20 16,22-6-9-16,2 1-8 0,-1-4-12 0,2 4-7 15,-2-3-6-15,-2 3-6 0,2-1-9 0,2 4-6 16,-2-3-10-16,3 0 3 0,-1 1-11 0,5-2-5 16,-4 1-5-16,2 1 0 0,2-3-4 0,0 3-4 15,5-8-3-15,-6 11 1 0,3-4 0 0,3-7-1 16,-3 10-6-16,3-10 5 0,3 12-1 0,-3-12-2 15,9 13-6-15,1-8 4 0,-1 1-2 0,3-1 5 0,2-1-10 16,-1 3-5-16,4-2-7 0,0-1-2 0,6-2-3 16,0 3 1-16,-6-4-6 0,5 0-13 15,-5-1 6-15,5 4 9 0,-8-3-8 0,3-1-5 16,0 3-12-16,-1-6-15 0,1 6-24 0,-3-3-24 0,-5 0-23 16,-9 0-27-16,17-4-34 0,-17 4-47 15,13 0-53-15,-13 0-84 0,7-5-222 0,-7 5-604 16,9-6 267-16</inkml:trace>
        </inkml:traceGroup>
        <inkml:traceGroup>
          <inkml:annotationXML>
            <emma:emma xmlns:emma="http://www.w3.org/2003/04/emma" version="1.0">
              <emma:interpretation id="{D16C8908-CB3C-4079-8583-BB9BE13231EB}" emma:medium="tactile" emma:mode="ink">
                <msink:context xmlns:msink="http://schemas.microsoft.com/ink/2010/main" type="inkWord" rotatedBoundingBox="13273,14221 15439,13987 15612,15589 13446,15823"/>
              </emma:interpretation>
            </emma:emma>
          </inkml:annotationXML>
          <inkml:trace contextRef="#ctx0" brushRef="#br0" timeOffset="376383.1151">10848 14049 21 0,'0'0'255'0,"0"0"-8"15,0 0-10-15,0 0-9 0,0 0-11 0,0 0-9 16,0 0-10-16,0 0-13 0,0 0-9 0,0 0-14 16,0 0-12-16,0 0-10 0,0 0-6 0,0 0-3 0,0 0-19 15,0 0-8-15,0 0-2 0,0 0-11 16,0 0-4-16,33 3-3 0,-33-3-6 0,17-1-7 15,-7 2-7-15,-1-1-2 0,5 3 0 0,2-1-6 16,0 2 7-16,5-4-14 0,2 4-1 0,2-2-1 0,11 2-3 16,-10-2-5-16,0 2-5 0,-2-3-1 0,5 3-3 15,-1-4-2-15,-3 3 11 0,2 0-13 0,0 0-4 16,-1-2-2-16,1 0 1 0,-5 1-1 16,1-4-7-16,-5 4 3 0,-1-2-7 0,1 0 0 0,-3 0 4 15,-2-2-6-15,0 2 2 0,-3 0 4 0,-10 0 2 16,16-1 4-16,-16 1 0 0,12 0 0 15,-12 0-2-15,0 0 0 0,14-1-4 0,-14 1-5 16,0 0 3-16,0 0-9 0,0 0 4 0,10-3-1 0,-10 3-5 16,0 0-22-16,0 0 2 0,0 0-15 0,0 0-15 15,0 0-20-15,0 0-10 0,0 0-17 0,0 0-27 16,-36-2-34-16,36 2-33 0,-19 5-30 16,10-5-42-16,9 0-260 0,-17 0-566 0,8 0 251 0</inkml:trace>
          <inkml:trace contextRef="#ctx0" brushRef="#br0" timeOffset="376863.9189">10917 14285 170 0,'0'0'179'15,"2"9"-8"-15,-2-9-3 0,0 0-5 0,0 0-4 16,0 0-8-16,0 0-4 0,0 0-3 0,0 0-8 0,0 0 2 16,0 0 0-16,0 0-2 0,7 6-1 0,-7-6-1 15,10 3-2-15,-2-1-1 0,1-1-6 0,5 3-2 16,9-1-8-16,2-1-11 0,9 1-1 16,-1 0-2-16,-4 0-10 0,7 0-7 0,-3 0-2 0,7 0-8 15,-1 0-3-15,0-2-2 0,-3 1-12 0,1 1-7 16,0 0-1-16,-14-1-4 0,1-2-1 0,0 0-5 15,-8 1 0-15,-1-2-11 0,-2 2-3 0,-3-1 1 16,-10 0-6-16,14-1-7 0,-14 1-11 0,10 3-22 16,-10-3-18-16,0 0-26 0,0 0-40 0,0 0-53 15,0 0-70-15,0 0-87 0,-29 7-218 0,29-7-575 16,-13 1 255-16</inkml:trace>
          <inkml:trace contextRef="#ctx0" brushRef="#br0" timeOffset="470682.6991">12952 13318 79 0,'0'0'125'0,"0"0"-9"0,0 0-9 15,0 0-11-15,0 0-8 0,0 0-7 0,0 0-3 16,0 0-3-16,0 0-3 0,0 0-4 0,0 0-4 16,0 0 0-16,0 0 0 0,0 0-4 0,0 0-1 15,0 0 8-15,0 0-6 0,0 0 7 0,0 0-3 16,0 0-1-16,0 0-1 0,0 0-2 0,0 0 0 15,0 0-6-15,0 0 1 0,0 0-2 0,0 0-1 16,0 0 0-16,0 0 1 0,0 0 0 0,0 0-1 16,8-4-2-16,-8 4 2 0,0 0-1 0,0 0-7 15,0 0 2-15,0 0 1 0,0 0-2 0,0 0 2 16,0 0-4-16,0 0-2 0,0 0 0 0,0 0 0 16,0 0-4-16,0 0 0 0,0 0-7 0,0 0 3 15,0 0-6-15,0 0 0 0,0 0-1 0,0 0-3 16,0 0 0-16,0 0 0 0,0 0-3 0,-25-6 1 15,25 6 0-15,0 0-3 0,-13-2-1 0,13 2 3 16,0 0 2-16,0 0-8 0,-15 0 0 0,15 0 0 0,-12 0 4 16,12 0-5-16,-11 0 2 0,11 0 3 0,0 0-6 15,-17 0 1-15,17 0-2 0,-12 0 1 0,12 0-3 16,-13 0 2-16,13 0 0 0,-10 2 1 0,10-2 0 16,-12 1-3-16,12-1-2 0,0 0 2 0,-15-1-1 15,15 1-1-15,0 0 4 0,-18 1-1 0,18-1-1 16,-11-1 0-16,11 1-1 0,0 0 0 0,-18-2 1 15,18 2 1-15,-11 0-2 0,11 0-1 0,-12-3 1 16,12 3 2-16,-12 0-4 0,12 0 2 0,-12-1 0 16,12 1-2-16,-12-2-4 0,12 2 4 0,-14-3-4 15,14 3 1-15,-12-1 0 0,12 1 1 0,-13-1-1 16,13 1-1-16,-13-2 2 0,13 2 0 0,-15-2 0 16,15 2 0-16,-13-1 4 0,13 1-1 0,-12-3 0 15,12 3-3-15,-15 0 1 0,15 0 6 0,-14 0-7 16,14 0 1-16,-12 3-1 0,12-3 9 0,-16 0-7 15,16 0 0-15,-16-3 1 0,16 3 1 0,-16 0-1 16,8 3-4-16,8-3 2 0,-16 0 2 0,16 0 4 16,-16 0 3-16,16 0-6 0,-14 0-1 0,14 0 1 15,-16 0 2-15,16 0 1 0,-16-3-3 0,16 3 0 16,-15 0 4-16,6-2-5 0,9 2-2 0,-16 0 3 0,16 0-4 16,-18 0-1-16,18 0 6 0,-15 0-7 0,15 0 3 15,-16 0 5-15,16 0-3 0,-17 0-2 0,6-3-1 16,11 3 6-16,-16 0-5 0,16 0 5 15,-15 3-6-15,15-3 3 0,-16 0-4 0,7 0 3 0,9 0 0 16,-15 0-3-16,15 0 4 0,-15-3 0 0,15 3-4 16,-13 3 1-16,13-3 3 0,-14 0-4 0,14 0 0 15,-12 0 3-15,12 0-1 0,-14 0 4 0,14 0-5 16,-14 2 1-16,14-2-5 0,-13 0 10 0,13 0-1 16,-11 3-5-16,11-3 3 0,0 0 1 0,-16 0-8 15,16 0 4-15,-12 0 0 0,12 0-1 0,-9 1-4 16,9-1 0-16,-12 2 3 0,12-2-3 0,0 0 0 15,-16 0 3-15,16 0-2 0,-15 2 2 0,15-2-1 16,-11 0 2-16,11 0-3 0,-12 1 8 0,12-1-6 0,0 0 2 16,-14 1 1-16,14-1-6 0,-10 0 6 0,10 0-3 15,0 0-1-15,0 0 3 0,-13 0 1 16,13 0 2-16,0 0-3 0,0 0-3 0,0 0 4 16,0 0-6-16,-12 0 6 0,12 0 2 0,0 0-1 0,0 0 4 15,0 0-10-15,0 0 5 0,0 0 4 0,0 0-9 16,0 0 4-16,0 0-2 0,-10 3 6 15,10-3-10-15,0 0 5 0,0 0-3 0,0 0 0 0,0 0 8 16,0 0-1-16,0 0-5 0,0 0 0 0,0 0 8 16,0 0-4-16,0 0-2 0,0 0 8 0,0 0 2 15,0 0-3-15,0 0 2 0,0 0-10 0,0 0 8 16,0 0 2-16,0 0-3 0,0 0 3 0,0 0-1 16,0 0-1-16,0 0 8 0,0 0-11 0,0 0 5 15,0 0-7-15,0 0 4 0,24 8-1 0,-24-8-2 16,11 3-1-16,-11-3 3 0,11 4 2 0,-6-1 4 15,-5-3 0-15,12 5-6 0,-4-4 1 0,1 2 6 16,-1 0-6-16,-8-3 0 0,16 5 4 0,-7-2-1 16,-2 1-3-16,1-2-4 0,3 2 4 0,-2-1-1 0,-1 0-3 15,2-1 7-15,1 0-13 0,-4 2 4 16,2-1 4-16,1-1 2 0,-1 1-2 0,0-1 3 16,5 1-4-16,-3 0-2 0,-3-1 6 0,2-1 0 0,-2 3-7 15,6-1 0-15,-6 0-2 0,3-1 2 16,-4 1 0-16,2 0 0 0,-9-3-5 0,17 5-2 15,-9-3 2-15,1 1 6 0,-1 3 5 0,-2-4-8 0,3 1 5 16,-9-3 7-16,13 5-10 0,-6-3-7 0,-1 2 9 16,3-1-6-16,-9-3 2 0,12 6 5 0,-5-1-8 15,0-4 6-15,1 4-6 0,-1-3 2 0,-7-2 2 16,12 7 4-16,-6-6-5 0,-6-1-1 0,15 6-2 16,-9-5-1-16,1 3 3 0,-7-4-1 0,12 3 2 15,-5 0 7-15,-7-3-7 0,10 6-3 0,-3-2-4 16,-7-4 2-16,15 5 7 0,-10-3-4 0,-5-2-2 15,12 4-1-15,-12-4 1 0,12 3 1 0,-12-3-1 16,10 3 6-16,-10-3-3 0,9 5-6 0,-9-5 1 16,9 4 4-16,-9-4-1 0,6 2 0 0,-6-2 6 15,8 5-5-15,-8-5-1 0,0 0-1 0,11 2-2 16,-11-2 3-16,6 6-1 0,-6-6 5 0,0 0-3 16,9 3 3-16,-9-3-1 0,0 0 0 0,0 0 0 0,8 5 0 15,-8-5-6-15,0 0 7 0,0 0-1 0,6 6 0 16,-6-6 1-16,0 0-4 0,0 0 2 15,0 0 5-15,0 0-7 0,7 4 6 0,-7-4-1 0,0 0 1 16,0 0-1-16,0 0 1 0,0 0-1 0,2 9 8 16,-2-9-9-16,0 0 3 0,0 0-2 0,0 0 1 15,0 0 2-15,0 0 0 0,0 0-4 0,0 0 3 16,0 0-1-16,0 0 2 0,0 0-2 0,0 0 3 16,0 0-1-16,5 6 3 0,-5-6-1 0,0 0 0 15,0 0-2-15,0 0-1 0,0 0-2 0,0 0 0 16,0 0 9-16,0 0 1 0,0 0-7 0,0 0-2 15,0 0 2-15,0 0 4 0,0 0-1 0,0 0-2 16,0 0 0-16,-14 8 4 0,14-8-4 0,0 0 2 0,-5 7-2 16,5-7 2-16,0 0-1 0,-8 7 0 0,8-7 3 15,-5 6 1-15,5-6-2 0,-6 6 2 0,6-6-1 16,-7 9-1-16,7-9 6 0,-6 8-6 0,6-8 2 16,-8 10-2-16,8-10 2 0,-6 9 0 0,6-9 0 15,-7 9 1-15,7-9 1 0,-10 7-3 0,10-7 1 16,-7 8-1-16,5-4 3 0,2-4 0 0,-11 9-1 15,11-9-2-15,-7 8 0 0,1-4 1 0,1 2-2 16,5-6 3-16,-10 9 0 0,6-4-3 0,4-5 2 16,-11 10-2-16,4-4 6 0,1-1-6 0,0-1-1 15,6-4 3-15,-11 9-4 0,8-3 1 0,-2 0 2 16,0 0 1-16,-4-2 0 0,5 3 0 0,4-7-5 16,-10 11 2-16,3-6 0 0,2 1 2 0,5-6-2 15,-12 9 2-15,6-3-1 0,1 0 1 0,-2-2-2 16,7-4 3-16,-10 11-5 0,4-7 2 0,-2 2 3 15,4 0-3-15,4-6-1 0,-9 11 0 0,6-4 1 16,-4-1-1-16,7-6 1 0,-8 9-2 0,1-4 3 0,3 2 1 16,4-7-3-16,-9 9-2 0,6-4 4 0,3-5-6 15,-7 10 4-15,2-4-4 0,0 0 0 16,5-6 2-16,-11 10 0 0,5-8 0 0,6-2-1 0,-10 9 0 16,6-2 3-16,4-7-2 0,-9 8 2 0,4-3-3 15,5-5 2-15,-8 8-1 0,3-2-2 0,5-6-1 16,-9 8 1-16,9-8-1 0,-8 5 3 0,3 0-3 15,5-5 0-15,-5 6 0 0,5-6-2 0,-7 6 2 16,7-6 1-16,-6 6 0 0,6-6-5 0,0 0 4 16,-7 12 0-16,7-12-1 0,-5 7 4 0,5-7-3 15,-5 9-3-15,5-9-1 0,-8 8 4 0,4-4-4 16,4-4 4-16,-8 9-4 0,8-9 4 0,-3 8-1 16,3-8 0-16,-7 7-2 0,7-7 2 0,-9 8-4 15,7-4 4-15,2-4-1 0,-10 11 0 0,10-11-2 16,-7 7-1-16,7-7 2 0,-5 3 1 0,5-3-2 15,-6 9 1-15,6-9-2 0,-6 6 1 0,6-6 1 16,-7 6 1-16,7-6-1 0,0 0-2 0,-5 12-1 0,5-12 4 16,-6 3 0-16,6-3 0 0,0 0 0 0,0 0-2 15,-5 6 2-15,5-6 0 0,0 0-3 0,0 0 0 16,0 0 1-16,0 0 2 0,0 0-6 0,0 0 7 16,-9 5-2-16,9-5-3 0,0 0 3 0,0 0-1 15,0 0 1-15,0 0-2 0,0 0 0 0,0 0 2 16,0 0-5-16,0 0 2 0,0 0-1 0,0 0 1 15,0 0 1-15,0 0 1 0,0 0-2 0,-3 7 3 16,3-7-1-16,0 0-1 0,0 0-1 0,0 0 1 16,0 0 0-16,0 0-1 0,0 0 5 0,0 0-6 15,0 0 1-15,0 0 1 0,0 0 2 0,0 0-1 16,0 0-1-16,0 0 1 0,0 0-2 0,0 0 5 16,0 0-3-16,0 0 0 0,0 0 3 0,0 0-1 15,0 0-1-15,0 0 6 0,0 0-2 0,0 0-4 16,0 0 4-16,0 0-4 0,0 0 2 0,0 0 1 15,0 0-1-15,0 0 2 0,0 0-2 0,17 5 2 0,-17-5-1 16,0 0-1-16,0 0 1 0,14-2-3 0,-14 2-2 16,0 0 3-16,0 0 0 0,16-6 1 0,-16 6 0 15,10-1-3-15,-10 1 1 0,0 0 0 16,14-2 0-16,-14 2 3 0,12-1-8 0,-12 1 8 0,11-5-4 16,4 5-2-16,-15 0 2 0,7-2 1 0,-7 2-2 15,12-1 2-15,-12 1 1 0,15 0-1 0,-15 0-3 16,12-5 1-16,-12 5-1 0,12 0 2 0,-12 0-1 15,13-2 0-15,-13 2-3 0,11 0 2 0,-11 0 0 16,14-5 2-16,-14 5 1 0,16 0-2 0,-7-1-1 16,-9 1 1-16,19 0 0 0,-8 0 3 0,-1-1-3 15,-10 1 3-15,17-2-4 0,-8 0 3 0,-9 2-3 16,22 0 1-16,-8-1 3 0,-6 2-5 0,2-1 6 16,-10 0-3-16,19-3-2 0,-4 0 2 0,-2 3-2 15,-3-3 4-15,1 2-4 0,-1 1 2 0,0-4-11 16,3 3-8-16,1-1 1 0,-1 0 0 0,0 0 4 15,-3 1 4-15,3-1-2 0,1 2 8 0,-1-1-3 0,-1-1-4 16,3-1 3-16,-3 2-1 0,1-1 0 0,2-1 5 16,-2 3-2-16,0-4-1 0,3 1 1 0,-1 2 3 15,-2-1 0-15,0-2-2 0,1 2 8 0,-1-1-8 16,0 0-1-16,-1 0 3 0,-2 3-1 0,3 0-1 16,-3-2 0-16,0-2 0 0,-10 4 2 0,19 0 0 15,-9 0-1-15,-1-2 2 0,-9 2-3 0,19 0 3 16,-19 0 3-16,17 0-2 0,-17 0 3 0,14 0-1 15,-5 0-4-15,-9 0 2 0,13-2-3 0,-13 2 3 16,13 0 0-16,-13 0 1 0,12 0-1 0,-12 0 0 16,0 0-1-16,15-1 1 0,-15 1-1 0,0 0 2 15,8-1-4-15,-8 1 6 0,0 0-3 0,0 0-2 16,0 0 1-16,0 0-1 0,0 0-3 0,0 0-9 16,12 2-13-16,-12-2-18 0,0 0-19 0,0 0-17 15,0 0-26-15,0 0-36 0,0 0-22 0,0 0-35 16,0 0-31-16,0 0-28 0,0 0-39 0,-13-26-36 15,13 26-50-15,-7-7-311 0,7 7-752 0,-9-9 333 16</inkml:trace>
          <inkml:trace contextRef="#ctx0" brushRef="#br0" timeOffset="476190.5017">12722 12617 135 0,'0'0'208'0,"0"0"-9"0,-4-9-9 0,4 9-10 16,0 0-5-16,0 0-9 0,0 0-14 0,0 0-13 15,0 0-15-15,0 0-10 0,0 0-10 0,0 0-5 16,0 0 0-16,0 0 2 0,0 0-2 0,0 0 1 16,0 0-1-16,-2 35-4 0,-1-27 1 0,3 1-4 15,-2 3 1-15,0-1-3 0,-2 3-4 0,3-3-4 0,-2 1 0 16,3 1 0-16,-1 0 7 15,0-3-4-15,1 2-8 0,-3 0-5 0,3-3 1 0,0 3-1 16,0 0-2-16,0 1-1 0,3-5-7 0,-3-8-6 0,0 19 8 16,0-9-9-16,1-2 1 0,-1-8-8 0,1 18-1 15,-1-9-2-15,3-2-6 0,-3-7-10 0,1 17 3 16,-1-17 0-16,0 12-6 0,2-3-7 0,-2-9 1 16,2 12 2-16,-2-12-5 0,0 15 3 0,2-8 0 15,-2-7-7-15,0 11 2 0,0-11-15 0,1 13-27 16,-1-13-27-16,1 12-26 0,-1-12-34 0,3 10-41 15,-3-10-47-15,2 11-46 0,-2-11-79 0,7 1-243 16,-7-1-617-16,0 0 273 0</inkml:trace>
          <inkml:trace contextRef="#ctx0" brushRef="#br0" timeOffset="475367.1155">12367 12795 126 0,'0'0'184'0,"0"0"-8"0,0 0-8 16,1-12-3-16,-1 12-13 0,0 0-9 0,-1-10-5 15,1 10-3-15,0 0-8 0,0 0 1 0,0 0-6 16,0-12-5-16,0 12-7 0,0 0-3 0,0 0-6 16,0 0-3-16,1-9-8 0,-1 9-2 0,0 0-11 15,0 0-10-15,0 0-3 0,0 0-8 0,0 0-8 16,0 0 3-16,0 0-6 0,0 0 0 0,0 0 1 16,0 0 2-16,0 0 0 0,0 0 5 0,0 0 0 15,-5 35-3-15,5-28 4 0,0-7 2 0,0 19-4 16,0-10 11-16,0 3-7 0,4-2 1 0,-4-10 0 15,-1 19-2-15,1-11-1 0,1 4 1 0,-1-4-5 0,0-8-6 16,1 16 2-16,-1-6-4 0,0-10-1 0,-1 16 6 16,1-6-8-16,0-10-8 0,-1 15 2 0,1-15 3 15,0 15-10-15,-3-9 0 0,3-6-1 0,-1 12 3 16,1-12-14-16,-1 11 11 0,1-11-10 0,-2 13 2 16,2-13-1-16,0 0-6 0,0 10 1 0,0-10 4 15,-2 10-7-15,2-10-1 0,0 0 2 0,0 11 0 16,0-11-2-16,0 0 3 0,0 0-7 0,0 11-21 15,0-11-5-15,0 0-4 0,0 0-17 0,0 0-10 16,-2 10-9-16,2-10-10 0,0 0-6 0,0 0-11 16,0 0-15-16,0 0-19 0,0 0-16 0,0 0-23 15,0 0-16-15,0 0-20 0,0 0-15 0,0 0-24 16,0 0-203-16,-12-23-477 0,12 23 211 0</inkml:trace>
          <inkml:trace contextRef="#ctx0" brushRef="#br0" timeOffset="475771.0472">12407 12817 14 0,'0'0'179'16,"0"0"-11"-16,0 0-6 0,0 0-6 0,-4-9 2 15,4 9-5-15,0 0-7 0,0 0-7 0,0 0-9 16,0 0-7-16,0 0-11 0,0 0-7 0,0 0-5 15,0 0-6-15,0 0-2 0,0 0 2 0,0 0 1 16,0 0 1-16,0 0 1 0,0 0 5 0,17 21 2 16,-17-21 3-16,9 13-1 0,-3-7 0 0,1-1 0 15,3 5 6-15,2-2 0 0,0 4-3 0,-1-4-1 16,2 0-1-16,1-1-11 0,0 3-2 0,1-1-8 16,-2-2-2-16,-1-1-2 0,0-1-6 0,4 1-9 15,-3-1 4-15,-2 0-4 0,-2 0-6 0,3-2-5 16,-3 0-6-16,0 0-2 0,-1-2-7 0,-8-1 0 15,15 5-11-15,-8-3 2 0,-7-2-5 0,12 2 5 16,-12-2-10-16,11 4 1 0,-11-4-6 0,9 1 0 0,-9-1 0 16,0 0-1-16,9 3-4 0,-9-3-4 0,0 0-5 15,10 0-34-15,-10 0-16 0,0 0-26 16,0 0-19-16,12-6-22 0,-12 6-20 0,0 0-25 16,4-10-32-16,-4 10-32 0,0-11-34 0,0 11-44 0,-3-12-240 15,3 12-587-15,-1-18 260 0</inkml:trace>
        </inkml:traceGroup>
        <inkml:traceGroup>
          <inkml:annotationXML>
            <emma:emma xmlns:emma="http://www.w3.org/2003/04/emma" version="1.0">
              <emma:interpretation id="{83E8CE88-19F7-4D9E-93B5-2866B9A36F37}" emma:medium="tactile" emma:mode="ink">
                <msink:context xmlns:msink="http://schemas.microsoft.com/ink/2010/main" type="inkWord" rotatedBoundingBox="16268,14443 19345,14111 19488,15436 16411,15768"/>
              </emma:interpretation>
            </emma:emma>
          </inkml:annotationXML>
          <inkml:trace contextRef="#ctx0" brushRef="#br0" timeOffset="477988.8317">14056 13125 92 0,'0'0'184'0,"0"0"-12"0,0 0-7 16,0 0-10-16,0 0-11 0,5-10-7 15,-5 10-11-15,0 0-3 0,0 0-9 0,0 0-4 0,0 0-11 16,0 0-2-16,0 0-5 0,0 0-1 0,2-10-7 16,-2 10-5-16,0 0-3 0,0 0-1 0,0 0-2 15,0 0-7-15,0 0-1 0,0 0-6 16,0 0 1-16,0 0-7 0,0 0 2 0,0 0-10 16,0 0-2-16,0 0-10 0,0 0 1 0,0 0-2 0,0 0 1 15,0 0-2-15,0 0 3 0,0 0 0 0,0 0 2 16,0 0-2-16,0 0 1 0,-19 21 1 15,14-16-6-15,5-5-8 0,-9 8 2 0,4-2-2 0,1 0 2 16,4-6-3-16,-10 10 1 0,7-4 4 16,-3 0-1-16,1 0-1 0,-2 0 3 0,7-6 0 0,-11 12 2 15,5-4-1-15,-3-1-2 0,4 0-1 0,0 0 4 16,1 1-3-16,-1-2 0 0,0 2 0 0,-2-1-4 16,1 2 9-16,1-1-1 0,0 0-5 0,-2-1 4 15,2 2-3-15,-1-2 0 0,-2 1-1 0,5-1 3 16,-2 2-7-16,0-1 1 0,-2 1-2 0,2 1 8 0,0-2 2 15,0 1-5-15,0-2 0 0,1 3-4 16,0-4 17-16,0 2-14 0,2 2 5 0,-2-2-2 16,1 2-16-16,-2 0 15 0,1-3 2 0,1 0 1 0,0 2-4 15,1 1 5-15,2-10 1 0,-5 17-11 0,4-6 7 16,1-2-4-16,-4 3 5 0,3 1-5 16,-3-5 6-16,3 1-8 0,1 2 5 15,-4 1 2-15,2 0 4 0,1 1-2 0,1-1 1 0,-3-5-11 0,2 6 0 16,1-4 2-16,-1 1 7 0,1 1-3 0,0 2 0 15,-1 0 0-15,2-3-1 0,-1 1 9 0,0 2-10 16,0-13-3-16,0 16 5 0,2-4-1 16,-2-5-11-16,3 5 9 0,0-1-2 0,-1 1 0 0,0-3-1 15,0 1-3-15,2 2 4 0,0 0 0 0,-2-4-4 16,1 5-2-16,0-4 4 0,3 0-2 0,-2 0 2 16,1 0 1-16,0 3-2 0,2-3 7 0,-1 1-6 15,1 1 0-15,-1-2-1 0,3 3 3 0,-2-2 4 16,0-1 1-16,4 0 0 0,-4 0 2 0,4 2 0 15,-1-1 0-15,-2-1 1 0,2 0 2 0,0 0 4 0,-3 0-3 16,3-1-4-16,-3-1-3 0,0 3 3 16,1-4-3-16,1 0 4 0,-2 3-4 0,0-3 1 15,0-1-1-15,1 2-2 0,-2-1 0 0,-1 0-3 16,0-3 7-16,1 3-2 0,0 0-4 16,1-3 3-16,-7-3 2 0,10 9-3 0,-5-4 2 0,-5-5-3 15,12 8-3-15,-12-8 1 0,6 3-2 0,-6-3-2 0,7 5-4 16,-7-5 5-16,5 3-3 0,-5-3-3 0,0 0 1 15,0 0-2-15,0 0 0 0,9 4-1 0,-9-4 3 16,0 0-12-16,0 0-15 0,0 0-21 16,0 0-27-16,0 0-44 0,0 0-48 0,0 0-49 0,0 0-42 15,0 0-46-15,2-22-51 0,0 11-62 16,-4-2-336-16,4-2-803 0,2 0 355 0</inkml:trace>
          <inkml:trace contextRef="#ctx0" brushRef="#br0" timeOffset="478666.1138">14624 13015 5 0,'0'0'234'15,"0"0"-23"-15,0 0-17 0,0 0-10 0,0 0-4 16,0 0-1-16,0 0-9 0,0 0-4 0,0 0-6 16,0 0-3-16,-5 35-3 0,6-27-11 0,-2 4-1 0,2 0-3 15,-1 0-4-15,0 1-9 0,3-1-5 16,-2 3-3-16,-1-3-2 0,2 2-2 0,0-1-12 16,-2-1-4-16,1 0-1 0,1 2-9 0,-1-3 0 0,-1 4-7 15,0-4 6-15,0 1-10 0,0 2-3 0,0-3-11 16,3-3 2-16,-3-8 0 0,0 18-11 0,-3-8-2 15,2-2-4-15,1-8-5 0,-2 19-2 0,2-13-3 16,0-6-4-16,-3 15-3 0,3-15-3 0,-2 11 0 16,2-11-5-16,-1 11-4 0,1-11-1 0,-4 11 1 15,4-11-4-15,-2 10-2 0,2-10 1 0,-4 7-5 16,4-7-2-16,0 0-16 0,0 0-9 0,-2 11-24 16,2-11-13-16,0 0-12 0,0 0-16 0,0 0-20 15,0 0-34-15,0 0-32 0,0 0-29 0,0 0-37 16,0 0-33-16,0 0-280 0,-9-26-593 0,9 14 263 15</inkml:trace>
          <inkml:trace contextRef="#ctx0" brushRef="#br0" timeOffset="479089.6377">14645 13064 52 0,'0'0'202'0,"0"0"-12"16,0 0-4-16,0 0-9 0,0 0-10 0,0 0-9 0,8-7-4 15,-8 7-10-15,0 0-6 0,0 0-3 0,0 0-3 16,18 14-4-16,-18-14 1 0,10 8-8 0,-3-1-1 16,2 1-2-16,-2 2 2 0,4 1 0 0,-2 0-4 15,0-1 2-15,1 1 2 0,2 3-9 0,1-4 10 16,-2 3-20-16,5 0 4 0,-2 1-4 0,1-1-6 15,-2-3-7-15,-1 1 10 0,0-1-23 0,2-1 8 16,-5 2-7-16,2-1-9 0,1-4 0 0,-2 4-6 16,1-2-4-16,-1 0-7 0,-1-1-1 0,0 2-9 15,1-3 3-15,-2 0-3 0,-1-1-7 0,-1-1 9 16,1 2-19-16,-2 1 0 0,1-3-2 0,-6-4 2 0,11 7-5 16,-11-7 4-16,9 5 3 0,-9-5-14 15,7 2 9-15,-7-2-21 0,0 0-6 0,7 6-16 16,-7-6-17-16,0 0-21 0,0 0-21 0,0 0-27 0,0 0-21 15,0 0-17-15,0 0-26 0,0 0-29 16,0 0-36-16,2-24-33 0,-2 24-288 0,-7-19-605 16,5 6 268-16</inkml:trace>
          <inkml:trace contextRef="#ctx0" brushRef="#br0" timeOffset="479448.5864">15048 12925 49 0,'0'0'205'0,"0"0"-10"0,0 0-9 16,0 0-16-16,0 0-10 0,0 0-15 0,0 0-11 15,0 0-7-15,0 0-6 0,0 0-4 0,0 0 7 16,0 0-5-16,0 0-4 0,0 0 4 0,-7 35-1 15,7-25-8-15,-2 3-2 0,0 0-3 0,-1 0 2 16,1 3-7-16,1 0 1 0,0-1-4 0,-2 0-3 16,2 0-1-16,0 3 0 0,-2-3-8 0,3 2-1 15,-1-4-4-15,2-1-1 0,-1 1 3 0,-3 0-11 16,1 0 1-16,1-1-1 0,-1 0-5 0,1 1-8 16,1-5 2-16,-3 5-12 0,2-5 4 0,1-8-11 0,-4 16-8 15,4-3 4-15,-1-6 0 0,1-7-12 0,-1 19-2 16,1-13-9-16,-2 3-17 0,2-9-37 15,-2 15-31-15,0-8-50 0,2-7-53 0,-5 17-62 0,4-12-84 16,1-5-242-16,-6 11-607 16,6-11 269-16</inkml:trace>
          <inkml:trace contextRef="#ctx0" brushRef="#br0" timeOffset="482146.7463">15468 12857 37 0,'0'0'166'0,"0"0"-2"0,-7 4-8 16,7-4-8-16,0 0-5 0,0 0-9 0,0 0-8 15,0 0-8-15,0 0-9 0,0 0-3 0,0 0-13 16,0 0-6-16,0 0-6 0,0 0-3 0,0 0-2 15,0 0-4-15,0 0-6 0,0 0-3 0,0 0-5 16,0 0 3-16,0 0-1 0,0 0 0 0,0 0 3 16,0 0-7-16,0 0-1 0,0 0 0 0,0 0 1 15,19 9-2-15,-19-9 1 0,9 7-1 0,-9-7-4 16,9 3-3-16,-3 1 0 0,-6-4-1 0,10 5-4 16,-10-5 0-16,12 6-5 0,-6-2-5 0,-1 1 2 15,-5-5-3-15,11 7-1 0,-6-2-2 0,-1-1 0 0,-4-4 0 16,10 8 0-16,-5-2-3 0,2-1 0 15,-7-5-2-15,10 10 2 0,-5-4-1 0,-5-6-2 0,12 9 1 16,-7-3-1-16,1-1-3 0,-1 1 2 0,2 0-2 16,-1-2 3-16,0 5-3 0,-1-5-1 0,0 2-2 15,1 1 0-15,-1 1 0 0,1-3 3 16,0 3-2-16,-1-2 2 0,2 2-5 0,-2-2 3 0,0 4-5 16,-1-2 6-16,0-1-6 0,1 1 2 0,1-2 2 15,-2 0-2-15,3 0 3 0,-5 0-4 0,2 0 2 16,1 1-1-16,-5-7 1 0,7 14-2 0,-2-7 3 15,-2-1-1-15,2 0-1 0,-5-6 1 0,9 12 3 16,-4-6-6-16,-2 2 7 0,0-3-5 0,3 3 2 16,-6-8 0-16,7 13-2 0,-3-7 1 0,-1 1 0 15,2 0 1-15,-5-7 0 0,4 15-2 0,-2-9 5 16,2 1-4-16,-1 2-1 0,-1 0-2 0,1-3-2 16,1 2 1-16,-4-8-2 0,5 16 2 0,-4-8-2 0,1-1 5 15,-2-7-6-15,2 15 3 0,-2-6 2 16,0-9 0-16,0 14-5 0,2-5 4 0,-2-9 1 15,1 14-3-15,0-5 7 0,-1-9-1 0,0 15-3 16,0-5 11-16,0-10-13 0,3 15 1 0,-3-8 0 16,0-7 9-16,1 21-9 0,0-14-2 0,-1 2-1 15,0-9 5-15,-1 18 4 0,2-9-7 0,-1-9 5 16,-2 16-2-16,-1-7 0 0,3-9 5 0,-1 15-4 0,1-6-4 16,0-9 4-16,-1 17-1 0,-3-9 5 0,4 3-5 15,0-11 6-15,-2 16-1 0,2-9-5 0,0-7-2 16,-1 16 12-16,-2-7-6 0,2 1 5 0,1-10-4 15,-1 12-2-15,1-12 2 0,-4 15-5 0,4-8 3 16,0-7-3-16,-1 14 5 0,1-14-2 0,-2 12-5 16,2-12 3-16,-3 14 3 0,1-8-2 0,2-6 2 15,-4 15-3-15,3-8 1 0,1-7 2 0,-4 14-2 16,4-14 5-16,-1 14 0 0,0-6-4 0,1-8 4 16,-4 13-2-16,1-8 1 0,3-5 2 0,-2 12 3 15,-1-5-1-15,3-7-2 0,-5 14 1 16,4-8 3-16,1-6 2 0,-8 14-3 0,7-9 3 0,1-5-4 15,-6 12 3-15,4-6 1 0,2-6 0 0,-5 14 1 16,1-10-1-16,4-4 1 0,-5 12 0 0,5-12 2 0,-3 10-3 16,-1-1 12-16,4-9-10 0,-1 8-6 15,1-8 6-15,-5 10 0 0,5-10-1 0,-7 9 2 0,6-3-3 16,1-6 1-16,-4 9 0 0,4-9-3 0,-4 6 4 16,4-6 2-16,-2 9-5 0,2-9 5 0,0 0-8 15,-4 6-20-15,4-6 3 0,0 0 5 0,0 0-2 16,0 0-1-16,0 0 2 0,-3 9 2 0,3-9-3 15,0 0-1-15,0 0 0 0,0 0 2 0,0 0-2 16,0 0 1-16,0 0 0 0,0 0-2 0,-4 9-1 16,4-9 0-16,0 0-3 0,0 0 0 0,0 0-1 15,0 0 4-15,0 0 2 0,0 0-5 0,0 0-2 16,0 0-5-16,0 0-22 0,0 0-42 0,0 0-53 16,0 0-61-16,0 0-66 0,0 0-62 0,0 0-103 15,0 0-424-15,0 0-905 0,0 0 401 0</inkml:trace>
          <inkml:trace contextRef="#ctx0" brushRef="#br0" timeOffset="533146.3914">16245 13417 22 0,'0'0'168'0,"0"0"-18"0,0 0-6 0,0 0-9 0,0 0-8 16,0 0-17-16,0 0 0 0,0 0-4 0,0 0-7 15,0 0-1-15,0 0 3 0,0 0-2 16,0 0 0-16,0 0-5 0,0 0-2 0,0 0-2 0,0 0 3 15,0 0-2-15,0 0-4 0,0 0-3 0,0 0-5 16,0 0 2-16,0 0-4 0,0 0-6 0,0 0-5 16,0 0 0-16,0 0-8 0,0 0 1 0,0 0-2 15,0 0-1-15,0 0 0 0,0 0 0 0,0 0 0 16,0 0-5-16,0 0 0 0,28-11 0 0,-28 11-6 16,0 0-3-16,9-4-3 0,-9 4-2 0,0 0 0 15,13-2-6-15,-13 2 2 0,0 0-7 0,11-1 4 16,-11 1-3-16,0 0-5 0,11-1 0 0,-11 1-4 15,12-2 1-15,-12 2-2 0,0 0 1 0,13 2-2 0,-13-2-3 16,11 1 4-16,-11-1 0 0,12 1 1 0,-3 1-2 16,-9-2 0-16,13 2-1 0,-13-2 4 15,17 1-3-15,-10-1-1 0,-7 0 2 0,16-1 6 0,-16 1-3 16,18 1-6-16,-5-1 1 0,-1-1 1 0,2-1-5 16,-1 0 1-16,-13 2-1 0,22-1 6 15,-12 1-8-15,-1-1 8 0,1-1-4 0,-10 2-2 16,22-2 2-16,-9 2 3 0,-4-1-2 0,-9 1 0 0,16-1-6 15,-16 1 3-15,17 0-2 0,-10-1 5 0,-7 1-5 16,14 0 0-16,-14 0-2 0,12 0-4 0,-12 0 0 16,12 2 1-16,-12-2 1 0,14 0 2 0,-14 0-4 15,13 3 5-15,-13-3-4 0,8 0 7 0,-8 0-2 16,14 0 3-16,-14 0-8 0,13 0 6 0,-13 0 5 16,11-2-9-16,-11 2-1 0,12-1-1 0,-12 1 3 15,13 0-1-15,-13 0-4 0,11-1 6 0,-11 1 0 16,15-1-4-16,-15 1 2 0,11 0 2 0,-11 0-1 15,12-3 4-15,-12 3-5 0,9 0 0 0,-9 0-5 0,13-3 12 16,-13 3-10-16,0 0-2 0,0 0 5 0,13-1-1 16,-13 1-1-16,0 0-2 0,8 4 2 0,-8-4-3 15,0 0 5-15,0 0-7 0,0 0-8 0,0 0-23 16,0 0-7-16,0 0-33 0,0 0-30 0,0 0-34 16,0 0-40-16,0 0-45 0,0 0-59 15,0 0-276-15,0 0-601 0,0 0 266 0</inkml:trace>
          <inkml:trace contextRef="#ctx0" brushRef="#br0" timeOffset="533950.9169">16303 13677 199 0,'0'0'195'0,"0"0"-3"0,0 0-11 0,0 0-9 16,0 0-7-16,0 0-6 0,0 0-8 0,0 0-6 15,0 0-7-15,0 0 2 0,0 0-13 0,0 0-3 16,0 0-1-16,0 0-3 0,0 0-10 0,0 0-2 16,22-3-3-16,-22 3-7 0,0 0-6 0,0 0-3 0,21-5-4 15,-21 5-3-15,11 0-8 0,-11 0-5 16,17 2 1-16,-8-4-4 0,-9 2 0 0,17 0-4 0,-17 0 1 15,15 0-7-15,-7 0 5 0,-8 0-7 0,17 0-8 16,-7 0-3-16,-10 0 0 0,20-3-6 0,-6 6 5 16,-1-3-7-16,-3 0 0 0,3 0-5 0,0 2 7 15,-3-2-10-15,3 0-5 0,0 0 6 16,1-2-7-16,-2 2 3 0,-12 0-3 0,23 0-3 0,-9 0 0 16,-1 0-3-16,0 2 7 0,1-2-8 0,-5 0 4 15,3 0-2-15,2 1-2 0,-5-1 1 16,-9 0 3-16,20 0-3 0,-13 0 4 0,-7 0-2 0,17-3-3 15,-9 6-5-15,-8-3 4 0,17 2 5 0,-11-1-8 16,-6-1 4-16,14 0-5 0,-14 0 1 0,12 0 0 16,-12 0 2-16,12 2 7 0,-12-2-11 0,10 3-1 15,-10-3 6-15,8 2-4 0,-8-2 5 0,0 0-3 16,10 5-1-16,-10-5-3 0,8 3-2 0,-8-3 0 16,0 0 5-16,9 2-5 0,-9-2-6 0,0 0 6 0,0 0 1 15,0 0-4-15,0 0-5 0,7 4 3 16,-7-4-4-16,0 0-29 0,0 0-12 0,0 0-22 15,0 0-23-15,0 0-21 0,0 0-30 0,0 0-40 0,0 0-42 16,0 0-55-16,0 0-311 0,0 0-636 0,0 0 281 16</inkml:trace>
          <inkml:trace contextRef="#ctx0" brushRef="#br0" timeOffset="480103.5666">14783 13765 98 0,'0'0'260'0,"12"0"-14"15,-12 0-9-15,0 0-13 0,0 0-6 0,11 6-12 0,-11-6-11 16,6 9-7-16,-3-3-7 0,-3-6-9 0,6 15-9 16,-3-6-5-16,-1-2-7 0,3 4-5 0,-4 2 1 15,2-1 4-15,-1 0-12 0,0 2 9 16,0-1-7-16,0 0-2 0,-2 1-13 15,0-2 3-15,1 3-7 0,1-3-3 0,1 1-5 0,-3-1-1 0,1 1-8 16,2 0-3-16,-2-6-7 0,-1 6-4 0,1-4-9 16,2-1-5-16,-2 5-26 0,1-5-5 0,-2-8-4 15,3 17-1-15,-1-10-7 0,-1 0 1 0,-1-7-8 16,3 11-1-16,-3-11-2 0,2 13-3 0,-2-13-6 16,0 8 2-16,0-8-4 0,0 0-20 0,3 13-23 15,-3-13-18-15,0 0-21 0,0 0-23 0,-3 11-19 16,3-11-10-16,0 0-18 0,0 0-16 0,0 0-24 15,0 0-36-15,0 0-27 0,0 0-21 0,0 0-34 16,0 0-272-16,21-22-614 0,-13 12 272 0</inkml:trace>
          <inkml:trace contextRef="#ctx0" brushRef="#br0" timeOffset="480586.538">15203 13983 84 0,'0'0'188'0,"0"0"-10"0,-21 18-1 15,21-18-6-15,-12 2-7 0,12-2 2 0,-12 7-9 16,1-7-17-16,4 5 7 0,-5-1-7 16,2 1-6-16,-2 0-7 0,0 0-3 0,1-1-5 0,-1 1-10 15,-2-2-8-15,1 2-2 0,0 1-6 0,1 1-9 16,1 0-1-16,0-1-6 0,0-1 6 0,3-1-16 15,-4 3-2-15,3 1-6 0,3-4-4 0,0 2-3 16,6-6-2-16,-15 9-3 0,11-4-7 0,4-5 0 16,-10 5-3-16,10-5 2 0,-9 10-6 0,4-7 6 15,5-3-6-15,-7 11-1 0,7-11-1 0,-5 7-5 16,5-7 0-16,0 0 2 0,-4 9-5 0,4-9 4 16,-5 6-3-16,5-6 7 0,0 0 0 0,0 12 2 15,0-12 3-15,0 0 3 0,0 0 4 0,5 12 3 16,-5-12-1-16,7 3 4 0,-7-3 2 0,11 7 4 15,-3-7-9-15,-8 0 4 0,17 2-7 0,-4 2 1 16,-1-2-9-16,2-2 2 0,0 2 1 0,1-1-2 16,-2-1-6-16,2 0 2 0,-1 0-4 0,0 0-2 15,-1 0-9-15,2 0 3 0,-2-1-2 0,-1 1 0 16,1 0-3-16,-13 0-2 0,22 0 0 0,-14 1-7 16,-8-1 0-16,15 0 5 0,-15 0-13 0,16 1 10 15,-16-1 8-15,9-1-12 0,-9 1-2 0,0 0 3 0,11 2-5 16,-11-2-10-16,0 0-8 0,12 2-20 0,-12-2-26 15,0 0-13-15,0 0-22 0,0 0-23 16,0 0-23-16,11-2-33 0,-11 2-31 0,0 0-52 0,0 0-59 16,6-5-239-16,-6 5-605 0,5-8 268 0</inkml:trace>
        </inkml:traceGroup>
        <inkml:traceGroup>
          <inkml:annotationXML>
            <emma:emma xmlns:emma="http://www.w3.org/2003/04/emma" version="1.0">
              <emma:interpretation id="{CE9F82B1-27BC-48AF-9EB6-BE491A53B169}" emma:medium="tactile" emma:mode="ink">
                <msink:context xmlns:msink="http://schemas.microsoft.com/ink/2010/main" type="inkWord" rotatedBoundingBox="19873,13919 21270,13768 21403,15004 20007,15155"/>
              </emma:interpretation>
            </emma:emma>
          </inkml:annotationXML>
          <inkml:trace contextRef="#ctx0" brushRef="#br0" timeOffset="535697.4328">17525 13333 121 0,'0'0'213'0,"0"0"-7"0,0 0-14 15,0 0-6-15,0 0-8 0,0 0-13 0,0 0-7 16,0 0-9-16,-13-6-7 0,13 6-6 0,0 0-9 16,0 0-3-16,0 0-12 0,0 0-5 0,0 0-8 15,0 0-6-15,1-15-6 0,-1 15-8 0,0 0 0 16,0 0-5-16,5-12 2 0,-5 12-9 0,0 0-4 16,5-13-4-16,-5 13-6 0,3-7-2 15,-3 7-4-15,10-8-2 0,-3 2-6 0,-7 6-2 0,11-8-8 16,-2 3 3-16,3-1-3 0,-4-1 0 0,-2 1-5 15,4 0-3-15,2-1 5 0,-2 1-7 0,2-1 0 16,0 2 1-16,-1-4-3 0,2 3 4 0,-1 0-7 0,-1 0 2 16,0 0-3-16,2 0-2 0,-2 0 1 15,4 0 1-15,-3 1-5 0,0 1 0 0,0-3-3 16,1 5 4-16,-4-2-4 0,2-5 3 0,-4 7-4 0,4-4 0 16,-2 2 0-16,-1-1-1 0,4-1 0 0,-5 2 5 15,3 1 1-15,0-2-7 0,-2 1 0 0,-8 4 1 16,13-6 3-16,-6 3 0 0,-7 3-1 0,12-6-4 15,-6 3-3-15,-6 3 9 0,11-6-7 0,-11 6 2 16,7-2-5-16,-7 2 8 0,0 0-6 0,11-4 0 16,-11 4 0-16,0 0 3 0,0 0-5 0,9-2 1 15,-9 2-1-15,0 0 0 0,0 0 4 0,0 0-2 16,9 12 3-16,-9-12-2 0,0 0 1 0,1 9 2 16,-1-9-3-16,0 8 1 0,0-8 3 0,0 13 0 15,0-13-2-15,-1 12 1 0,1-12-1 0,-1 15 8 16,1-15-5-16,-4 15 0 0,2-7 1 0,0-1-3 15,2-7 2-15,-3 17 4 0,2-10-4 0,1-7-1 0,-8 18 2 16,6-9 1-16,-2-1 1 0,-1 0 3 0,2 3-5 16,-6-1 0-16,6 0 4 0,-2-3-3 15,-1 3 9-15,1 0-5 0,-1 1 1 0,-1-1 2 0,-1-2-2 16,0 3 6-16,2-2-7 0,-1-2-3 0,-1 1 4 16,2 2 0-16,0-4 3 0,0 2-1 0,-1 2 0 15,-2-1 2-15,1 1 0 0,-1-1-1 0,5 0-3 16,-6 1 0-16,3-3 4 0,-2 3-8 0,3-5 1 15,-1 1 2-15,1 1-3 0,-1 0-1 0,-3 0 6 16,4-1-3-16,-5 2-2 0,3-1-5 0,-2 0-2 16,1-1 2-16,3 1 5 0,-1-1-1 0,-1 0-1 15,3-1-3-15,-4 0 8 0,-2 3-3 0,0-2-4 16,2 1 1-16,0-2-3 0,-2 4 3 0,3-5-5 16,-1-2-1-16,1 4 7 0,-4 0-3 0,3 1 1 0,2-1 0 15,-1 0 3-15,-1-3-3 0,2 2-2 0,1 1-1 16,-3-4 5-16,1 3-8 0,8-5 5 0,-15 8-4 15,15-8-1-15,-12 3 5 0,6 1-4 0,6-4 3 16,-12 2 7-16,12-2-10 0,-12 3 2 0,12-3 2 16,0 0 0-16,0 0 5 0,-13 0 0 0,13 0-11 15,0 0 1-15,0 0 7 0,-11 1 0 0,11-1 0 16,0 0-1-16,0 0 0 0,0 0 0 0,0 0 1 16,0 0-6-16,0 0 0 0,0 0 10 0,0 0-9 15,0 0 1-15,6-19 7 0,-6 19-4 16,11-8-5-16,-11 8 5 0,11-7-4 0,-7 2 1 0,5 2 1 15,-9 3-2-15,14-6 4 0,-5 0-5 0,-1 2 2 16,1 2 1-16,-1-1-1 0,1 0-2 0,0 2 7 16,-9 1-2-16,17-10-3 0,-8 8 5 0,-9 2 2 15,17 0-1-15,-10-2 0 0,-7 2 0 0,18 0 3 16,-18 0-5-16,16 0 5 0,-16 0 2 0,13 2-5 16,-13-2 4-16,14 2-3 0,-9 0 4 0,-5-2-9 15,13 7 10-15,-6-3-9 0,-2 0 7 0,1 1 0 0,-6-5 3 16,12 7 0-16,-7-2-2 0,1 1 0 15,1-1 6-15,-1 1-1 0,2-1 3 0,-1 3-6 0,-1-1 0 16,0-1 0-16,2 2 3 0,1-1 4 0,-1-1 1 16,0-1 8-16,-1 1-9 15,1-2 3-15,3 1 0 0,-1-1-1 0,1 2 6 0,-3-4-9 0,3 1 4 16,-2 0-1-16,0-2 1 0,-9-1 1 0,22 3-4 16,-12-3 19-16,-10 0-20 0,23-3 3 0,-10 3 0 15,1-1 0-15,-1-5 2 0,0 1 2 0,1-1-2 16,-1 1 3-16,0-2-1 0,0 1 2 0,1-1 1 15,-1-1-2-15,-2 2-2 0,-1-7 1 0,-1 4-1 16,0 4 4-16,1-3-1 0,-3 1 0 0,-1 3-2 0,-6 4 2 16,8-12-7-16,-3 9 2 0,-5 3-3 15,9-9-3-15,-9 9 0 0,3-7-3 0,-3 7-2 16,0 0-2-16,6-7-7 0,-6 7-6 0,0 0-18 0,0 0-19 16,0 0-27-16,0 0-24 0,0 0-30 0,0 0-28 15,0 0-23-15,0 0-28 0,0 0-35 16,-19-4-41-16,19 4-56 0,0 0-72 0,-13-6-226 0,13 6-679 15,-10-7 301-15</inkml:trace>
          <inkml:trace contextRef="#ctx0" brushRef="#br0" timeOffset="536780.0238">18341 12548 13 0,'0'0'186'0,"0"0"-9"0,0 0-8 0,0 0-11 15,5-6-10-15,-5 6-7 0,0 0-5 0,0 0-7 16,0 0-4-16,0 0-3 0,0 0-5 0,0 0-3 16,0 0-2-16,0 0-4 0,6-6-2 0,-6 6-6 15,0 0-5-15,0 0-5 0,0 0-9 0,0 0-5 16,0 0-10-16,0 0-8 0,0 0-9 16,0 0-3-16,0 0-3 0,0 0-1 0,0 0-3 15,0 0 4-15,0 0-1 0,0 0-3 0,0 0 6 0,0 0-3 16,0 0 3-16,-6 32-5 0,6-32-1 15,-4 15 4-15,4-5 2 0,0-10 2 0,-1 15 3 0,-1-3-5 16,2-4-3-16,0-8 2 0,0 13-2 0,0-4 2 16,0-9 2-16,2 15 1 0,-4-3-6 15,2-12-1-15,0 16-5 0,-1-7 2 0,1-9 0 0,0 15-4 16,-2-6 1-16,2-9 2 0,-2 14-5 0,2-4 1 16,0-10-4-16,0 15 5 0,0-15-3 0,-1 12-9 15,1-12 10-15,-3 12-7 0,3-12-2 0,0 14-3 0,0-14-1 16,0 10 2-16,0-10 6 0,-1 10-6 15,1-10 0-15,-1 11-7 0,1-11 0 0,0 0 5 16,-4 10-1-16,4-10 5 0,0 0-13 0,2 12 6 0,-2-12-3 16,0 0-5-16,0 0 3 0,0 9-4 0,0-9 13 15,0 0-11-15,0 0-3 0,0 0-1 0,0 12 6 16,0-12-4-16,0 0 0 0,0 0-4 0,0 0 5 16,0 0-9-16,0 0 6 0,0 0 12 0,0 0-15 15,0 0 0-15,0 0-5 0,0 0 5 16,0 0-23-16,0 0-9 0,0 0-21 0,0 0-23 0,0 0-23 15,0 0-27-15,0 0-23 0,0 0-30 0,0 0-27 16,0 0-32-16,0 0-43 0,0 0-241 0,0 0-562 16,7-34 249-16</inkml:trace>
          <inkml:trace contextRef="#ctx0" brushRef="#br0" timeOffset="537319.1834">18399 12503 116 0,'0'0'183'0,"0"0"-7"0,0 0-16 15,0 0-8-15,0 0-17 0,0 0-12 0,0 0-8 16,0 0-11-16,0 0-5 0,0 0-1 0,0 0-3 16,0 0-2-16,0 0 0 0,0 0-3 0,0 0-2 15,0 0 0-15,0 0 1 0,0 0-6 16,0 0 0-16,5 27-1 0,-5-27 0 0,1 12-1 0,-1-12-1 15,4 11-2-15,-4-11 0 0,4 11-1 0,-1-3 3 16,0-2-4-16,-3-6-5 0,7 15 2 0,-5-9-4 16,2-1-1-16,3 2 0 0,-2 2-2 0,0-3-1 15,2 1-1-15,-2 4-5 0,0-5-3 0,1 0-3 16,1 0 3-16,-1 0-9 0,2 1 12 0,0 1-10 0,-2 0-5 16,3 0 2-16,-2-2 1 0,-2 2-4 0,1-2-1 15,1-2-1-15,-1 2 14 0,-1 0-16 0,7 0-8 16,-5 0 10-16,-2-1-3 0,2-1-2 0,1 2 0 15,-1-3-6-15,0 3 1 0,2-3-2 0,0 3-1 16,1-4-2-16,0 2-1 0,-2-3-5 0,1 1 0 16,-9-2 0-16,14 3-1 0,-5-1-2 0,-3 1-4 15,-6-3-3-15,13 3 6 0,-13-3-4 0,12 1 0 16,-12-1-1-16,12 3 3 0,-12-3-8 0,6 4-2 16,-6-4-6-16,0 0 13 0,10 3-5 0,-10-3-3 15,0 0 2-15,0 0-7 0,0 0-14 0,0 0-24 16,0 0-28-16,13-4-19 0,-13 4-23 0,0 0-28 15,0 0-31-15,0 0-37 0,0 0-34 0,3-13-40 0,-3 13-299 16,0 0-626-16,-5-14 278 0</inkml:trace>
          <inkml:trace contextRef="#ctx0" brushRef="#br0" timeOffset="537922.4796">18662 12377 126 0,'0'0'169'0,"0"0"-9"0,0 0-4 0,0 0-11 16,0 0-8-16,0 0-10 0,0 0-6 0,0 0-4 0,0 0-13 15,0 0-5-15,0 0-10 0,0 0-6 16,0 0-5-16,0 0-2 0,0 0 1 0,0 0-4 15,0 0-4-15,0 0-2 0,0 0-1 0,0 0 2 0,-6 19 1 16,6-19-3-16,0 0-2 0,1 12 1 0,-1-12 2 16,-1 9-4-16,1-9 1 0,-4 12-3 0,4-12 3 15,-3 13-1-15,3-13-4 0,-4 15 2 16,3-9-5-16,1-6 0 0,-4 17-5 0,3-10 0 0,1-7 0 16,0 18-1-16,0-12-2 0,-1 4-1 15,1-10 0-15,0 17-2 0,0-7 3 0,0-10-1 16,1 18-7-16,-1-10-4 0,0-8-4 0,1 15 9 0,-1-5-7 15,0-10-3-15,5 13-3 0,-5-5-1 0,4 0 0 16,-2 0-2-16,-2-8 3 0,3 17-1 0,-1-10-2 16,-1 3-1-16,-1-10-5 0,3 11-1 0,-1-1 6 15,0-3-5-15,-2-7-4 0,3 15 0 0,1-8 2 16,-4-7 0-16,3 14-7 0,-2-8 0 0,-1-6 2 16,4 10-5-16,-4-10 1 0,4 11-2 0,-2-4-14 0,-2-7-21 15,0 13-28-15,0-13-39 0,0 11-55 16,0-11-65-16,-1 12-98 0,1-12-240 0,-4 9-600 15,4-9 266-15</inkml:trace>
        </inkml:traceGroup>
      </inkml:traceGroup>
    </inkml:traceGroup>
  </inkml:traceGroup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6:38.68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6BC6507-6FD6-4C18-A3DE-77754A435D44}" emma:medium="tactile" emma:mode="ink">
          <msink:context xmlns:msink="http://schemas.microsoft.com/ink/2010/main" type="writingRegion" rotatedBoundingBox="1576,1176 30941,465 31263,13753 1898,14465"/>
        </emma:interpretation>
      </emma:emma>
    </inkml:annotationXML>
    <inkml:traceGroup>
      <inkml:annotationXML>
        <emma:emma xmlns:emma="http://www.w3.org/2003/04/emma" version="1.0">
          <emma:interpretation id="{0B83F647-60A3-4AA6-B156-7A34EC9DDD93}" emma:medium="tactile" emma:mode="ink">
            <msink:context xmlns:msink="http://schemas.microsoft.com/ink/2010/main" type="paragraph" rotatedBoundingBox="1579,1154 24419,684 24445,1960 1605,24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19791E5-1E50-4FB6-ACD9-5231A00E80B2}" emma:medium="tactile" emma:mode="ink">
              <msink:context xmlns:msink="http://schemas.microsoft.com/ink/2010/main" type="inkBullet" rotatedBoundingBox="1580,1186 2550,1166 2569,2129 1599,2148"/>
            </emma:interpretation>
          </emma:emma>
        </inkml:annotationXML>
        <inkml:trace contextRef="#ctx0" brushRef="#br0">48 204 42 0,'0'0'73'0,"0"0"-5"0,0 0-9 15,0 0 5-15,0 0-3 0,0 0 8 0,0 0-8 16,0 0-3-16,0 0 0 0,0 0-6 0,0 0 7 16,0 0 1-16,0 0 2 0,0 0 7 0,0 0-3 15,0 0-3-15,-13 11 4 0,13-11-3 0,0 0 3 16,0 0 1-16,0 0-5 0,0 0 5 0,0 0-4 16,0 0-4-16,0 0-4 0,0 0 3 15,0 0-2-15,0 0-5 0,0 0 0 0,0 0-6 16,0 0-3-16,0 0-3 0,0 0-3 0,0 0-5 0,2-32-2 15,-2 32-5-15,6-10 0 0,-6 10-7 0,5-10 5 16,-5 10-8-16,5-11 0 0,1 6-4 0,-6 5 1 16,5-10-1-16,-1 4-2 0,-4 6 1 0,10-11-3 15,-6 6 3-15,-4 5-6 0,10-11 2 0,-7 6-1 16,-3 5 2-16,9-10-5 0,-7 4 0 0,-2 6-1 16,11-9 1-16,-9 5 1 0,-2 4-1 0,9-6-1 15,-3 0 1-15,-6 6-2 0,7-6 8 0,-7 6-10 16,9-7 7-16,-9 7-9 0,5-4 6 15,-5 4-5-15,8-7-3 0,-8 7 2 0,11-2 2 0,-11 2-3 16,10-4 5-16,-10 4-1 0,9-6 2 0,-9 6 2 16,12-4-3-16,-6 3-1 0,-6 1-1 0,12-6 5 15,-5 4-3-15,-7 2 0 0,13-5 0 16,-13 5 1-16,12-3 0 0,-12 3 0 0,8 0-2 0,-8 0-2 16,0 0 2-16,0 0-1 0,0 0 1 0,0 0-2 15,0 0 2-15,16 0 1 0,-16 0 3 0,0 0-5 16,0 0 1-16,9 6 0 0,-9-6 4 0,6 4-8 15,-6-4 7-15,0 0-4 0,7 7 0 0,-7-7 2 16,0 0 0-16,6 10 2 0,-6-10-4 0,3 8 0 16,-3-8 1-16,4 7-1 0,-4-7 0 0,3 8 2 15,-3-8 4-15,5 7-4 0,-5-7 3 0,1 9-7 16,-1-9 8-16,3 10-4 0,-3-10 3 0,4 6 1 16,-4-6-1-16,4 11-3 0,-2-5 4 0,-2-6 3 15,2 10-3-15,-2-10-2 0,0 11 0 0,0-11-2 16,0 13 0-16,0-13 5 0,2 13-2 0,-2-13-1 15,0 11-1-15,0-11 1 0,1 13 2 0,-1-2-3 16,0-11 0-16,-1 14 4 0,-3-6-2 0,4-8 3 16,-1 15-1-16,0-4-5 0,-2-1 9 0,2-1-8 15,1-9-2-15,-2 16 3 0,-1-7 4 0,1-1-3 16,-2 4 2-16,4-12-2 0,-1 20 0 0,1-10-3 16,-1-4 5-16,-3 4 0 0,4-10-4 0,-1 15 2 15,1-1 2-15,-4-4-4 0,4-10 2 0,-3 15-1 16,3-6 2-16,-2 2 1 0,0-3-4 0,2-8 5 15,-1 19-1-15,0-12 1 0,-2 5-2 0,1-3 1 16,-1 0-1-16,2 2 0 0,-1-3 3 16,-1 4-3-16,3-12 4 0,-3 18-1 0,-1-6-2 0,0-6-1 15,2 3 0-15,-2 0-5 0,1-1 7 0,1 2-1 16,2-10 1-16,-7 15-2 0,2-8 1 0,4-1 0 16,-4 3 1-16,5-9-3 0,-7 14 3 0,3-6-1 15,3 0 1-15,1-8 1 0,-8 13 2 0,4-8-2 16,2 5-4-16,-2-2 1 0,0 1 0 0,0 0 2 15,0-2-3-15,-1 1 1 0,2-1 2 0,-4 1-3 16,4 0 3-16,-2 3 3 0,-1 0-4 0,-1-1-1 16,2-2-2-16,-2 2 5 0,0 0-5 0,0-3 5 15,2 1-2-15,-1-2-1 0,-1 5 4 0,1-5-5 16,-1 0 2-16,2 0 1 0,-1 1 0 16,6-7 0-16,-9 11 3 0,3-8-3 0,3 4 1 0,3-7 0 15,-9 8 6-15,3-3-8 0,6-5 1 0,-7 10-2 16,0-6 1-16,7-4 0 0,-9 8 1 0,9-8 0 15,-8 4 2-15,8-4 0 0,-5 6-1 0,5-6 0 16,0 0-1-16,-9 5 8 0,9-5-6 0,0 0 0 16,0 0 3-16,-8 6 0 0,8-6 2 0,0 0 3 15,0 0 3-15,0 0 5 0,0 0-1 0,-9 3 2 16,9-3-1-16,0 0-3 0,0 0 3 0,0 0-3 16,0 0 1-16,0 0-1 0,0 0-3 0,0 0-3 15,-7-15-1-15,7 15 0 0,0 0-7 0,0-12 3 16,0 12 6-16,0 0-11 0,3-18 1 0,-3 18-3 15,3-11 2-15,-3 11-4 0,5-11 5 0,-5 11-3 16,5-8-2-16,-5 8 1 0,6-8-2 0,-6 8 1 16,7-10-3-16,-7 10 1 0,9-6-1 0,-3 1 1 15,-6 5-1-15,9-6 1 0,-3 2 2 0,-6 4-5 16,9-6 4-16,-9 6-1 0,12-3 0 0,-12 3-2 16,11-3-1-16,-11 3 1 0,12-4 3 0,-4 3-1 15,-8 1-1-15,0 0-1 0,16-1-2 0,-16 1 2 16,12 0 2-16,-12 0-3 0,12 1 2 0,-12-1-1 15,10 3 2-15,-1-1-2 0,-9-2 8 0,13 4-5 16,-13-4-6-16,12 6 5 0,-7-4-1 0,-5-2 2 16,11 6-4-16,-4 0 3 0,-1-3 0 0,-6-3 0 15,16 6 0-15,-10-2-4 0,-1 1 5 16,-5-5 1-16,11 9 1 0,-5-6-1 0,1 2-2 0,-1 0 0 16,1 1 1-16,-1-1 0 0,3 0 1 0,-1 0-1 15,3 4 0-15,-4-7 1 0,2 4 2 0,-1-1 4 16,1 0-5-16,-2-2-2 0,0 2 1 0,2-1 0 15,1-1 2-15,-2 0-3 0,-1 1 1 0,3-2 2 16,-10-2 0-16,15 6 0 0,-7-4 4 16,0-1 0-16,-8-1 0 0,17 2 2 0,-8-2 3 0,-9 0-3 15,16 1-2-15,-8-5 4 0,-8 4 4 0,17-3 1 16,-8 0 2-16,-9 3 1 0,13-5 4 0,-7 2 0 16,-6 3-3-16,12-6 5 0,-6 3 0 0,-6 3-3 15,10-9 3-15,-5 6 2 0,-5 3-4 16,6-9 4-16,-6 9-4 0,5-6 2 0,-1-2 0 0,-4 8-3 15,5-6-2-15,-5 6-2 0,4-8-2 0,-4 8-4 16,3-8 11-16,-3 8-13 0,0 0-4 0,0 0 0 16,4-7 0-16,-4 7-1 0,0 0-8 0,0 0-17 15,0 0-19-15,0 0-19 0,0 0-23 0,0 0-28 16,0 0-37-16,0 0-49 0,0 0-42 0,0 0-246 16,0 0-522-16,0 0 232 0</inkml:trace>
        <inkml:trace contextRef="#ctx0" brushRef="#br0" timeOffset="362.9584">916 868 130 0,'0'0'190'0,"10"-5"-14"16,-10 5-14-16,0 0-15 0,12-3-14 0,-12 3-11 15,0 0-10-15,0 0-6 0,0 0-7 0,10-1-11 16,-10 1-7-16,0 0-5 0,0 0-8 0,9-2-4 16,-9 2-7-16,0 0-1 0,0 0-6 0,0 0-5 15,0 0 9-15,0 0-7 0,0 0 8 0,0 0 8 16,0 0 14-16,0 0 7 0,0 0 20 0,0 0 14 16,0 0 1-16,0 0-2 0,9-3-10 0,-9 3-2 15,0 0-12-15,0 0-6 0,0 0-9 0,-15-21-1 16,15 21-6-16,-10-10-7 0,6 7-12 15,4 3-2-15,-9-8-7 0,9 8 3 0,-11-6-11 0,11 6-9 16,-7-5 3-16,7 5-7 0,0 0-6 16,-12-2-2-16,12 2-9 0,0 0-27 0,-13 7-20 0,13-7-30 15,-9 9-35-15,4-4-45 0,5-5-49 16,-5 12-56-16,-2-8-238 0,7-4-535 0,-1 8 236 0</inkml:trace>
      </inkml:traceGroup>
      <inkml:traceGroup>
        <inkml:annotationXML>
          <emma:emma xmlns:emma="http://www.w3.org/2003/04/emma" version="1.0">
            <emma:interpretation id="{57FFBA64-89E4-4F77-AD25-9E78C64C1446}" emma:medium="tactile" emma:mode="ink">
              <msink:context xmlns:msink="http://schemas.microsoft.com/ink/2010/main" type="line" rotatedBoundingBox="3508,1115 24419,684 24445,1960 3534,2390"/>
            </emma:interpretation>
          </emma:emma>
        </inkml:annotationXML>
        <inkml:traceGroup>
          <inkml:annotationXML>
            <emma:emma xmlns:emma="http://www.w3.org/2003/04/emma" version="1.0">
              <emma:interpretation id="{808FF208-BE33-4B0C-BCFF-D79591D8DA5B}" emma:medium="tactile" emma:mode="ink">
                <msink:context xmlns:msink="http://schemas.microsoft.com/ink/2010/main" type="inkWord" rotatedBoundingBox="3511,1288 4648,1265 4661,1880 3524,1904">
                  <msink:destinationLink direction="with" ref="{942A127A-E1B1-4213-AFDA-0C1D2C08AB27}"/>
                </msink:context>
              </emma:interpretation>
            </emma:emma>
          </inkml:annotationXML>
          <inkml:trace contextRef="#ctx0" brushRef="#br0" timeOffset="1742.1909">2064 265 17 0,'0'0'178'0,"5"-6"-5"0,-5 6-8 0,0 0-9 0,0 0-9 16,0 0-5-16,5-7-14 0,-5 7-15 0,0 0-12 16,0 0-11-16,0 0-6 0,0 0-15 0,0 0-6 15,0 0-6-15,0 0-6 0,0 0-3 0,0 0-6 16,-4 27 0-16,4-27-5 0,-6 19 5 0,2-5-2 15,0-4-4-15,-1 5 1 0,0 2 2 0,1-4-3 16,-1 5-4-16,0 3-4 0,1-7 3 0,-1 7-4 16,-2-4-3-16,2 0 4 0,0-1-3 0,1-2 0 15,-4 4-4-15,3-5-3 0,0 3 0 0,0-2-2 16,0-2 4-16,2 2-3 0,-2-3-2 0,0 0 1 16,1-1 0-16,1-2 0 0,-2 1 3 0,5-9-8 15,-5 14 6-15,1-8-7 0,4-6 0 0,-3 14-2 16,0-11 0-16,3-3-3 0,-3 9 6 0,3-9-4 15,0 0 3-15,0 0-2 0,-4 9-1 0,4-9 4 16,0 0 3-16,0 0-2 0,0 0 7 0,0 0 0 16,0 0 10-16,-5 6 0 0,5-6 4 0,0 0-9 15,0 0-2-15,0 0-3 0,0 0-4 0,0 0-3 16,10-33 7-16,-5 20-8 0,1 2 3 0,-1-4-8 16,4-2 4-16,-1-3-4 0,1-1-4 0,1-1 2 15,3-7-1-15,-3 7 2 0,2-8 1 0,-1 6-8 16,1-3 7-16,-2 3-6 0,-2 2 5 0,0 5-5 15,0-3-1-15,-1 4 3 0,-1 0-2 0,-1 1 1 16,1 1 3-16,-2 1-4 0,0 1 4 0,0 0-8 16,0 3 5-16,-3-1-2 0,-1 10-1 0,4-14 5 15,-3 7-5-15,-1 7 0 0,4-7-2 0,-4 7 2 16,0 0-2-16,3-8-1 0,-3 8-3 0,0 0-1 16,0 0 1-16,0 0 2 0,0 0-1 0,0 0 3 15,0 0 0-15,0 0 1 0,14 21-1 0,-13-14 0 16,4 2 4-16,-2 6-2 0,1-4 5 0,-2 3-7 15,3 1 3-15,3 3-1 0,-1 2 3 0,0-2-4 16,0-3 3-16,3 6 1 0,1-2 0 0,-4-4-4 16,4 5 2-16,-4-7 3 0,4 6-3 0,-1-2 0 15,-2-2 2-15,2-2-1 0,-1 1 2 0,0-1 2 16,0 1-3-16,0 0 2 0,-1-3 3 0,-2 4-4 16,2-6 1-16,1 4-1 0,-2-4 4 0,0 0-2 15,-1-1-3-15,0-2 4 0,-1 2 1 0,0-3 0 16,-5-5-3-16,9 10 2 0,-6-5-1 0,-3-5 2 15,9 9 1-15,-6-7 2 0,-3-2-5 0,5 7-1 16,-5-7 3-16,6 5-1 0,-6-5-2 0,7 4 1 16,-7-4-7-16,0 0-7 0,0 0-17 0,0 0-18 15,5 6-24-15,-5-6-23 0,0 0-38 0,0 0-42 16,0 0-61-16,0 0-129 0,0 0-393 0,0 0 174 16</inkml:trace>
          <inkml:trace contextRef="#ctx0" brushRef="#br0" timeOffset="2002.1545">1992 526 33 0,'0'0'171'0,"0"0"-12"0,0 0-13 15,0 0-9-15,0 0-9 0,0 0-15 0,0 0-6 16,0 0-6-16,0 0-5 0,28-8-11 0,-28 8-10 16,21-1-7-16,-8-1-6 0,1 5-4 0,0 0-9 15,-1-1-1-15,3-2-9 0,-1 3-27 0,2-2-19 16,-3 2-34-16,3-1-38 0,0-3-41 0,-5 1-120 16,-12 0-260-16,31-1 115 0</inkml:trace>
          <inkml:trace contextRef="#ctx0" brushRef="#br0" timeOffset="2320.8902">2534 282 39 0,'0'0'150'0,"0"19"7"0,0-19-18 16,3 18-5-16,-3-7-10 0,0 2-6 15,2 0-4-15,0 7-10 0,0 0-14 0,1-4 2 16,-1-1-8-16,3 4-7 0,-1-2-5 0,-1 1-6 0,1 1-3 16,1 1-6-16,-2-4-7 0,0-4 1 0,-3 3-9 15,4 2-2-15,-2-9-2 0,0 4-2 0,3 1-4 16,-1-2-2-16,-1 0-2 0,-1-4-7 15,-2 2-14-15,2 1-21 0,-2-10-24 0,0 0-25 16,0 0-24-16,0 17-29 0,0-17-174 0,0 0-314 0,0 0 139 16</inkml:trace>
          <inkml:trace contextRef="#ctx0" brushRef="#br0" timeOffset="2912.6109">2686 586 8 0,'0'0'155'0,"0"0"-14"0,24-14-11 16,-10 11-13-16,0 0-6 0,8 0-8 0,1 0-9 16,4 1-5-16,1-2-7 0,-1 2-5 0,0-3-19 15,1 5-1-15,-3 0-12 0,-2 1-34 0,-1-1-31 16,0 0-38-16,-9 0-142 0,4-1-217 0,-3-1 95 15</inkml:trace>
          <inkml:trace contextRef="#ctx0" brushRef="#br0" timeOffset="2676.6215">2856 89 8 0,'7'19'157'0,"-5"-11"-6"0,2 3-3 15,-3 3-10-15,3 0 0 0,-3 2-13 0,3-2 1 16,-2 8-5-16,2 2-6 0,0-2-11 15,-1 4-5-15,1-2-15 0,-2 0 4 0,1-2-11 0,3 10-5 16,-3-10-5-16,-1-5-9 0,2 4 2 16,0 0-6-16,-3 0-5 0,2-2-2 0,0 0-4 15,-2-2-3-15,2-3-5 0,-2-3-1 0,3 5-3 0,-4-5-9 16,1 2 6-16,0-2-5 0,2 1 0 0,-2-4-1 16,-1-8-2-16,0 16-2 0,0-16-1 15,0 16 0-15,1-10-4 0,-1-6-10 0,2 12-15 16,-2-12-31-16,2 9-26 0,-2-9-28 0,2 10-18 15,-2-10-38-15,0 0-178 0,0 0-360 0,0 0 160 16</inkml:trace>
        </inkml:traceGroup>
        <inkml:traceGroup>
          <inkml:annotationXML>
            <emma:emma xmlns:emma="http://www.w3.org/2003/04/emma" version="1.0">
              <emma:interpretation id="{07EA3880-80C5-41AA-A8DA-D97ED9AFD830}" emma:medium="tactile" emma:mode="ink">
                <msink:context xmlns:msink="http://schemas.microsoft.com/ink/2010/main" type="inkWord" rotatedBoundingBox="5311,1078 9207,997 9230,2135 5334,2215">
                  <msink:destinationLink direction="with" ref="{942A127A-E1B1-4213-AFDA-0C1D2C08AB27}"/>
                  <msink:destinationLink direction="with" ref="{7EDF0841-37B7-4CA5-A692-D5D48A88EDDA}"/>
                </msink:context>
              </emma:interpretation>
            </emma:emma>
          </inkml:annotationXML>
          <inkml:trace contextRef="#ctx0" brushRef="#br0" timeOffset="3758.3346">3775 523 45 0,'-9'-23'243'0,"3"7"-6"16,-5-4-17-16,7 8-11 0,-1-4-15 0,0 2-11 15,0 1-15-15,1-2-11 0,1 2-10 0,2 1-16 16,-2 3-3-16,3 9-11 0,0-17-8 16,0 17-8-16,0-13-10 0,0 13-15 0,6-12-4 15,-1 6-9-15,1 1-5 0,3 1-7 0,4 1-8 0,3 0-3 16,-1 0-6-16,7 0-3 0,-5-1 0 16,8 5-1-16,-4 2-7 0,3-2-3 0,-2 4-2 15,0-1-5-15,-6 1-2 0,1-2 0 0,1 6-2 16,-5-3 0-16,3 4-3 0,-5-1-3 0,0 2 3 0,0-1-2 15,-3 2 1-15,0 3 2 0,-1-6-5 16,-3 6 2-16,-1-3 2 0,-2 2-2 0,-1-1 4 16,-4 0-5-16,0 1 5 0,-3-1-2 0,-5 2 1 0,0-4-1 15,1 1-10-15,-2-5-10 0,-4 7-21 16,4-4-25-16,-2-5-22 0,2 2-26 0,3-2-37 0,-1-1-33 16,3-2-68-16,-2-1-144 0,10-1-422 0,0 0 187 15</inkml:trace>
          <inkml:trace contextRef="#ctx0" brushRef="#br0" timeOffset="3401.5253">3868 470 146 0,'0'0'257'16,"0"0"-24"-16,0 0-30 0,0 0-23 0,0 0-20 15,0 0-19-15,0 0-11 0,0 0-10 0,6 21-10 16,0-10-5-16,-1 2-10 0,0-1-4 0,1 6-7 0,1 3-7 15,2 0 3-15,-1 3-10 0,1 0-8 16,-2 4-2-16,1-4-2 0,4 7-6 0,2-3-7 16,-6-3-1-16,2-3-5 0,3 6-1 0,-4-7-6 15,-2 2 1-15,3-4-2 0,-2-1-6 0,-3-2 4 16,0 3-4-16,0-6-4 0,0 0-11 0,-3 0-22 16,-1-2-20-16,-1 0-20 0,0-11-28 0,-3 15-34 15,3-15-28-15,-8 12-23 0,5-8-217 0,3-4-414 16,-16 0 184-16</inkml:trace>
          <inkml:trace contextRef="#ctx0" brushRef="#br0" timeOffset="7251.4983">4306 515 5 0,'4'8'183'0,"-4"-8"-10"16,1 13-11-16,-1-13-13 0,-1 14-13 0,1-14-11 0,1 15-5 15,-1-7-10-15,0-8-5 0,3 17-10 0,-2-8-9 16,0-3-7-16,-1-6-5 0,7 17-8 16,-5-11-6-16,1 1-3 0,-3-7-7 0,4 13-3 15,-4-13-3-15,1 9-4 0,-1-9-3 0,4 6-2 16,-4-6-1-16,0 0 1 0,0 0 0 0,1 9 4 0,-1-9-3 16,0 0 0-16,0 0-5 0,0 0-1 0,0 0-5 15,12-17-2-15,-12 17-2 0,5-16-4 16,0 3 0-16,0 0-6 0,-1-1 2 0,5-1-8 0,-1 2-10 15,2-6 2-15,2 0-6 0,-4 7-2 16,1 1 1-16,1-2 1 0,-2 4-3 0,1-1 3 0,0 2 7 16,1 0-7-16,-1 3-1 0,-5 0 3 0,4-1-3 15,-8 6 1-15,15-3 0 0,-7 2 4 0,-8 1-3 16,14 1 2-16,-14-1-1 0,14 9-3 0,-6-7 4 16,4 6 3-16,-5-3-1 0,1 1 0 0,0 2 1 15,4 5 0-15,-2-7 1 0,2 6 2 0,-1-3 0 16,1 1 2-16,-1-3 1 0,5 2-1 0,-4-2 4 15,0 2-2-15,4-3 4 0,-2-2-2 0,-1 2 2 16,1-1 3-16,-1-3 1 0,0 0 1 16,3-2 2-16,-4 2-1 0,4-4 1 0,-3 2 0 0,2-2 0 15,1-3 2-15,-2 3-2 0,2-5-2 0,-11 3 1 16,8-1 0-16,-3-1 3 0,-2-6-3 0,-2 3 1 16,-1-1-3-16,-1 2 0 0,-1-4 0 15,-3 12-2-15,-5-16-6 0,1 7-1 0,-7-2 2 0,0 4-2 16,-7-4 0-16,1 5-2 0,-5-2-2 0,-5 0 3 15,-7 0-1-15,9 4-2 0,-4 1 5 0,7 0-2 16,-13-3-2-16,11 9-2 0,0-3-4 0,3 5-10 16,4-4-16-16,-1-1-17 0,6 6-22 0,2-2-20 15,10-4-30-15,-13 10-27 0,9-7-197 0,4-3-372 16,0 0 164-16</inkml:trace>
          <inkml:trace contextRef="#ctx0" brushRef="#br0" timeOffset="7258.4792">5188 171 118 0,'0'0'160'0,"0"0"-13"0,0 0-19 16,0 0-12-16,0 0-8 0,-16 23-12 0,14-8-7 15,-2-5-5-15,-1 5-3 0,2 17 2 0,-2-11-11 16,5 11-3-16,-3-2-6 0,3-4-1 0,3-2-6 16,-2-1 1-16,3 3-8 0,-1-5-1 0,3 1-2 15,-1 2-4-15,2-3 0 0,-2-3-3 0,1-1-4 16,-1-7 2-16,1 5-2 0,-1-4-7 16,-1 0 1-16,-2-3 0 0,0-2 3 0,-2-6 8 0,5 10 10 15,-5-10 9-15,4 7 11 0,-4-7 14 16,6 5-3-16,-6-5-9 0,0 0-8 0,0 0-4 0,0 0-6 15,0 0-5-15,17-15-7 0,-13 6-3 0,0 1-3 16,1-3-4-16,4 0-5 0,-1-1-2 0,1-1-6 16,0 3-1-16,2-7-7 0,0 7-1 0,-2-1-6 15,0-1 1-15,1 3-1 0,0 2 0 0,-2-2-4 16,-1 4-1-16,2 1-1 0,-2 1 3 0,-7 3-4 16,16-3-2-16,-6 3 14 0,-10 0-18 0,13 0 4 15,-13 0 0-15,13 9 0 0,-9-5 2 0,1 2-1 16,1-1 1-16,0 1 1 0,0 4 1 0,-1-5-1 15,2 6 1-15,-3-3-1 0,-1 3-1 0,1-1-2 16,0-2 4-16,-3-1 1 0,2 2-3 0,-3-9 2 16,0 15 2-16,0-15 1 0,-3 14 4 0,0-9 0 15,-4 1 0-15,-1 0 2 0,-3 0-3 0,-3-1 1 16,-1 2-2-16,-5-4 1 0,6 1-3 0,-3-2-13 16,1 1-23-16,-1-2-24 0,3 1-38 0,0-2-37 15,2 0-53-15,12 0-234 0,-19-2-454 0,13-3 201 16</inkml:trace>
          <inkml:trace contextRef="#ctx0" brushRef="#br0" timeOffset="7270.4476">5601 645 92 0,'0'0'235'0,"9"-9"-24"0,-1 5-15 0,-2 0-17 16,1-4-10-16,0-1-13 0,4-2-9 0,0 1-12 16,0-1-8-16,2-5-12 0,1-2-10 0,-3-1-10 15,1-5-10-15,1 5-8 0,2-10-5 0,-2 0-12 16,0-3-6-16,3 3-4 0,-3-2-4 0,0-1-10 16,3 2 2-16,0 2-11 0,-3-4-9 0,1 3-4 0,-2-1-5 15,-3 0-5-15,-2 8 2 0,1 2-5 16,-1-3-15-16,-2 0 0 0,-4 0 0 0,3 2 1 15,-3 1 0-15,1 0 5 0,-4 5-1 0,1 1 2 16,1 0 0-16,-1 2 2 0,-3 3-3 0,4 9 2 16,-2-15 4-16,-1 9-5 0,3 6 2 0,-3-9-2 15,3 9 0-15,0 0 2 0,-15-3 1 0,15 3-1 16,0 0 1-16,-29 12-2 0,19-4 0 0,-2 2-1 16,1-1 7-16,0 6-5 0,-2 0 3 0,2 3 2 15,-2 3-1-15,4 0 0 0,0 1 4 0,-3 6-3 16,2-7 8-16,-1 12-2 0,8-4-4 0,-4-4 1 15,4-2 4-15,5 2-2 0,-2 5 1 0,5 1 1 16,-5-7 0-16,0 1-1 0,5-1 0 0,2-1-2 16,-1 1 5-16,3-2-4 0,0-1-4 0,0 0 6 15,0-2 0-15,2-1-1 0,0 1 2 0,1-3 1 16,-1 0 1-16,1-5 0 0,2-1 1 0,3 2 0 0,-4-3 0 16,0 0 2-16,2-2 1 0,-2-2-3 15,4 1 2-15,-1-2 1 0,0 1 3 0,-1-3-8 16,1 0 4-16,2 0 2 0,-1-2-5 0,0 0-1 15,0 0 0-15,-2-4 0 0,1 2-1 0,-1-3 0 0,2-1 0 16,-1 4-5-16,-4-4 6 0,1-2-4 0,2 1 1 16,-3 1-2-16,-1-1 3 0,-5-3 7 0,2 0-8 15,-3 4-2-15,-1 0 1 0,-1-5-5 16,-1 2 4-16,-1-1-3 0,-1 10 2 0,-1-15 0 16,1 15-1-16,-9-15 1 0,7 7-5 0,-4 4 1 0,-3-1-7 15,2 0 5-15,-2 0 3 0,9 5-2 0,-18-5 1 16,10 5-4-16,8 0 1 0,-21 2 2 15,11-1-3-15,2 3 2 0,-2-1-2 0,-1 4 1 16,5 0 1-16,-2 3-4 0,-2 1 3 0,3-1 0 16,1-2 0-16,1 3-2 0,1 2 1 0,3-1 4 0,-1 3 1 15,4 0-2-15,-1-3 4 0,1 3-1 0,4-3 1 16,-3 0 1-16,5 0-2 0,0 2 9 16,0-3-4-16,2-2-2 0,0-2 4 0,2 2-2 15,1-2-3-15,-1-1 1 0,2 1 2 0,0-1 1 16,3-3 2-16,0 0-3 0,1-2-8 0,-2 0-7 0,1-2-17 15,1 0-17-15,-2-2-15 0,-2 0-22 0,1-3-22 16,1-1-20-16,2-4-17 0,0 0-11 0,-6 0-6 16,-1 0 16-16,2 1-27 0,1-6 18 15,-6 6 23-15,3-3 27 0,-4 3 52 0,1-1 23 16,0 2 18-16,-4 2 10 0,-2 1 24 0,-2 6 5 0,7-14 13 16,-3 11 9-16,-4 3 11 0,6-9 5 0,-6 9 7 15,4-9 6-15,-4 9-10 0,1-10-1 0,-1 10-8 16,0 0-9-16,0 0-9 0,0 0-5 0,0 0-4 15,0 0-10-15,0 0 0 0,0 0-1 16,0 0-3-16,0 0-5 0,0 0 2 0,16 22 3 0,-16-15 3 16,2 0-1-16,-2-7-1 0,2 16-1 0,0-7 5 15,1-1-3-15,-1 0 6 0,2 3 0 0,0-2-1 16,1 0-1-16,-2-2-2 0,1 2 1 0,0-4 5 16,1 1-6-16,-1 0 4 0,-4-6-3 15,7 10-1-15,-7-10-2 0,7 9 1 0,-7-9-3 0,6 6 4 16,-6-6-2-16,12 4 0 0,-6-3-2 0,-6-1 7 15,0 0-12-15,18-2 1 0,-18 2 6 0,16-7-8 16,-8 5-3-16,2-7 0 0,0 3-2 16,-2-4-2-16,1-1-3 0,-1 1 2 0,1-1-2 15,-3 0-3-15,9-3 0 0,-8 1-2 0,1 5 2 0,0-4 2 16,-3 5-4-16,-1-1 0 0,-3 1 0 0,6 2-3 16,-7 5-2-16,0 0-1 0,6-13-1 0,-6 13-1 15,4-8-5-15,-4 8 4 0,0 0-1 0,0 0 1 16,0 0 1-16,0 0-1 0,0 0 3 15,0 0 0-15,4 24-2 0,-3-14 2 0,0-2-5 0,2 3 2 16,-2 2 3-16,-1-3 0 0,0-10 3 0,3 20-2 16,-1-10 2-16,5-2-1 0,-5 1 9 0,2-1-6 15,1-2 8-15,-5-6-7 0,8 11 5 0,-1-5-1 16,0-2 2-16,-7-4 4 0,12 5 0 0,-4-4 2 16,1 0 0-16,-9-1 2 0,18-1-2 0,-9 0-2 15,5-3-2-15,-6 2-2 0,2-3 2 0,2-2-1 16,-2-1-4-16,2-2 6 0,-1 0-5 0,1 1 2 15,0-3-6-15,-1-6 5 0,2 2-8 0,-2 2 4 16,-1 1 2-16,-1 1-4 0,0 1 3 0,1 1-1 16,-5 2 6-16,2 1-6 0,-4 1 2 0,-3 6-1 15,6-9-3-15,-6 9-4 0,8-5-1 0,-8 5-3 16,0 0 0-16,0 0 2 0,0 0-4 0,13 3 5 16,-13-3-3-16,6 8 6 0,-1 1-3 0,3 1 3 15,0-2 7-15,-1 5-6 0,4 2 1 16,6 0 3-16,3 11-1 0,-3-9-18 0,2 2-29 0,1 8-71 15,2 0-56-15,-4-10-316 0,1-2-525 0,2 0 232 16</inkml:trace>
          <inkml:trace contextRef="#ctx0" brushRef="#br0" timeOffset="7275.4345">7338 34 12 0,'0'0'157'15,"0"-12"7"-15,0 12-4 0,2-9 0 0,-2 9-5 16,0 0-5-16,3-10-2 0,-3 10-10 0,0 0-1 15,0 0-9-15,4-7-14 0,-4 7-17 0,0 0-11 16,0 0-11-16,0 0-10 0,0 0-7 0,0 0-10 0,0 0 1 16,0 0-7-16,0 0-7 0,5 29-2 0,-2-16-3 15,-1 1 2-15,1 1-3 0,3 7 4 16,2-1 0-16,0 3-2 0,2 6 2 0,3 0 1 16,-3-8 0-16,4 9-3 0,-1-1 3 0,3-1 2 15,1-2-2-15,-6-6-1 0,1 1 2 0,0 1-4 0,-1-2-7 16,2-2 1-16,-3 0 0 0,2 1-1 0,-3-4-1 15,0 2-1-15,-1-4-4 0,3 2 1 0,-5-1 3 16,-3-3-2-16,1 0-6 0,3 0 0 16,-5 0 0-16,0-3-1 0,0-1 1 0,-2 0 0 15,0-8-4-15,0 15-12 0,3-5-26 0,-3-10-31 0,1 14-18 16,-1-14-41-16,0 0-45 0,-1 13-38 16,1-13-200-16,0 0-433 0,0 0 192 0</inkml:trace>
        </inkml:traceGroup>
        <inkml:traceGroup>
          <inkml:annotationXML>
            <emma:emma xmlns:emma="http://www.w3.org/2003/04/emma" version="1.0">
              <emma:interpretation id="{E6FCE1DB-1BE7-49C8-8A60-FCC45DE1E96B}" emma:medium="tactile" emma:mode="ink">
                <msink:context xmlns:msink="http://schemas.microsoft.com/ink/2010/main" type="inkWord" rotatedBoundingBox="9437,1342 11193,1306 11207,1957 9450,1993">
                  <msink:destinationLink direction="with" ref="{7EDF0841-37B7-4CA5-A692-D5D48A88EDDA}"/>
                </msink:context>
              </emma:interpretation>
            </emma:emma>
          </inkml:annotationXML>
          <inkml:trace contextRef="#ctx0" brushRef="#br0" timeOffset="7894.8839">7854 590 115 0,'0'0'194'0,"11"-6"-18"0,-11 6-17 0,11-6-10 0,-6 0-17 16,2 3-10-16,1-1-14 0,-8 4-2 15,15-7-7-15,-7 2-15 0,0-1-2 0,1-2-5 16,1 1-6-16,2-1-8 0,-6-1-4 0,4 0-3 16,2 0-10-16,-3 1 6 0,-1-3-6 0,-3 0-1 15,1 1-8-15,0 2-3 0,0 0-1 0,-2 0-4 0,0 0-2 16,-2 0-6-16,-2 8 3 0,3-16-1 16,-3 16-5-16,0-16 0 0,0 16-3 0,-8-9-2 15,8 9-5-15,-5-10 1 0,5 10-3 0,-9-6 3 16,9 6-4-16,-14-4 0 0,2 4-2 0,12 0-4 15,-22 4 6-15,8 0-1 0,14-4-3 0,-22 8 1 0,13-1-4 16,-3-3-3-16,5 6 5 0,-5-2 3 16,2 3-3-16,3-2-1 0,-2 3 2 0,1-2 0 15,1 4-3-15,2-2 1 0,1 2 0 0,4-1-2 16,0 1 4-16,0 0 1 0,0 0-2 0,4 0 5 16,1-1 1-16,6-3 3 0,0 2 2 0,3 2-1 0,-4-4-2 15,7 3 4-15,4-3 0 0,-2-2 1 0,0 0 3 16,3-2-2-16,2-2 5 15,-1-2-8-15,4 2-4 0,-10-4 3 0,6 3 1 0,-1-6-2 16,-8 3 2-16,3 0-2 0,-3-4-1 0,0-1 0 16,1 2-2-16,-1-3 1 0,-1 0-6 0,-2-1 5 0,2-2-1 15,-1 3-1-15,-1-3 1 0,-2 1-1 0,-1-1-1 16,-3 3 0-16,2 2-2 0,-1 0 5 16,-6 4-3-16,11-7 1 0,-11 7 0 0,6-5 1 15,-6 5-5-15,0 0-1 0,8-8-1 0,-8 8-3 0,0 0 0 16,0 0 0-16,0 0 1 15,0 0 0-15,13 9-6 0,-13-9 5 0,4 9 3 0,-4-9-3 16,5 8 3-16,-5-8 3 0,4 10-2 0,-3-1 1 0,3-5-2 16,1 5 4-16,-5-9-5 0,3 12 3 0,2-7 0 15,-5-5 3-15,9 13 0 0,-7-11 0 0,4 4-1 16,-6-6 1-16,6 7 0 0,-6-7-2 0,0 0 3 16,5 9 10-16,-5-9 7 0,0 0 14 0,5 5 17 15,-5-5 1-15,0 0 1 0,0 0-6 0,0 0 0 16,0 0-2-16,18-11 1 0,-12 5 6 15,-6 6-13-15,6-15-2 0,2 4-3 0,-3 1-1 0,1-1 4 16,0-1-10-16,1-1-4 0,2-2-6 0,-1 5 2 16,1-5-5-16,1 5-1 0,2-2-5 0,-3 1 2 15,3 5 6-15,-2-4-9 0,2 5-7 16,-1-1-21-16,-3 2-16 0,0-1-24 0,2 4-25 0,-10 1-24 16,17 0-30-16,-17 0-23 0,18 7-11 0,-18-7-31 15,19 3-208-15,-12-2-446 0,-7-1 198 0</inkml:trace>
          <inkml:trace contextRef="#ctx0" brushRef="#br0" timeOffset="8137.075">8809 491 44 0,'0'0'205'0,"0"0"-16"0,0 0-25 16,0 0-18-16,0 0-18 0,0 0-2 0,0 0-16 15,10 5-2-15,-10-5-5 0,4 6 0 16,-2 3-3-16,4-3-7 0,-1 0 8 0,-5-6-8 15,6 13-6-15,-1-5-5 0,-1 0-6 0,4 3-6 0,-3-1-4 16,4 1-5-16,-1-2-8 0,-3-1-3 0,2-1-6 16,-5-1 0-16,3 2-5 0,-5-8-3 0,7 12-6 15,-2-6-3-15,-3-1 1 0,-2-5-1 16,7 9-14-16,-7-9-13 0,3 7-25 0,-3-7-29 16,0 0-25-16,0 0-30 0,0 0-49 0,0 0-213 0,0 0-401 15,0 0 178-15</inkml:trace>
          <inkml:trace contextRef="#ctx0" brushRef="#br0" timeOffset="8373.0438">8864 169 87 0,'0'0'285'0,"-2"-12"-19"15,2 12-30-15,-7-8-23 0,7 8-19 0,0 0-29 0,-4-7-19 16,4 7-14-16,0 0-14 0,0 0-12 0,0 0-7 16,0 0-10-16,0 0-10 0,0 0-20 0,0 0-25 15,8 29-24-15,-8-29-28 0,0 17-30 0,0-17-27 16,0 22-37-16,3-11-44 0,-1-1-163 0,-2-10-344 16,3 18 152-16</inkml:trace>
          <inkml:trace contextRef="#ctx0" brushRef="#br0" timeOffset="8767.4466">9100 542 25 0,'6'8'158'0,"-4"0"-15"0,2-1-7 0,1-1-6 15,-5-6-13-15,5 16-7 0,-2-10-12 0,0 1-4 16,-1 0-7-16,-2-7-6 0,7 11-2 0,-7-11-6 15,5 6-2-15,-5-6 0 0,0 0 1 0,6 8 5 16,-6-8 7-16,0 0 7 0,3 4 11 0,-3-4 8 16,0 0-11-16,0 0-8 0,0 0-9 15,0 0-9-15,0 0-7 0,17-14-12 0,-12 7-4 16,-1 1-4-16,3 0-1 0,1-4-6 0,4-2-7 16,-1 3-4-16,4-5 2 0,1 0-4 0,1 1-5 0,0 0-2 15,0 1-3-15,-1 3-3 0,-4 2 0 16,2-2-4-16,2 1 0 0,-5 4-2 0,1-3-1 0,-2 2-2 15,2 0-3-15,-3 5 0 0,1 0-1 0,-10 0-1 16,18 0 1-16,-7 2-2 0,0 4 4 0,-3 1-2 16,4-1 3-16,-1 2 0 0,-3 2 3 0,1 1-1 15,-1 4 3-15,4 4-7 0,-3 2 7 0,-2 0 1 16,2 0 8-16,4 8-8 0,-9-7-24 0,1 0-61 16,3 9-65-16,-1-9-82 0,-2-2-194 15,0 0-452-15,1-8 200 0</inkml:trace>
        </inkml:traceGroup>
        <inkml:traceGroup>
          <inkml:annotationXML>
            <emma:emma xmlns:emma="http://www.w3.org/2003/04/emma" version="1.0">
              <emma:interpretation id="{8500327D-B7C1-4F0A-B3B0-F0CEDEE72515}" emma:medium="tactile" emma:mode="ink">
                <msink:context xmlns:msink="http://schemas.microsoft.com/ink/2010/main" type="inkWord" rotatedBoundingBox="11871,1018 15999,933 16014,1690 11887,1775">
                  <msink:destinationLink direction="with" ref="{7EDF0841-37B7-4CA5-A692-D5D48A88EDDA}"/>
                </msink:context>
              </emma:interpretation>
            </emma:emma>
          </inkml:annotationXML>
          <inkml:trace contextRef="#ctx0" brushRef="#br0" timeOffset="13037.0335">10270-138 94 0,'0'0'142'0,"0"0"-7"0,0 0-6 0,3-14-7 16,-3 14-2-16,0 0-5 0,0 0-4 0,0 0 1 16,0 0 0-16,0 0-4 0,0-10-6 0,0 10-3 15,0 0-15-15,0 0-10 0,0 0-10 0,0 0-9 16,0 0-4-16,0 0-2 0,0 0-3 0,0 0 0 16,0 0 0-16,6 36 0 0,-6-23-3 0,3 2 6 15,0 5-8-15,-1-2 5 0,1 6-3 0,3-5 2 16,-5 5 2-16,3 0-9 0,-1-3 3 0,0 4-3 15,2-2-4-15,-4-1 0 0,-1 2 0 0,5-1-2 16,0 0-1-16,-5-2-2 0,3 0-2 0,1 0 4 16,-4 1-5-16,2-2 0 0,1 1-5 0,2-2 2 15,-2-5-4-15,1 2 4 0,1 5-5 0,-3-6 0 16,1-1-4-16,-1-3 0 0,0-1-3 0,0-3 0 16,1 0 1-16,-3-7-3 0,5 15 0 0,-2-9 1 15,-3-6 1-15,4 10 7 0,-4-10 0 0,2 7-7 16,-2-7 2-16,0 0 1 0,0 0 3 0,3 7 3 15,-3-7 2-15,0 0-4 0,0 0 1 0,0 0 0 16,0 0-5-16,0 0-2 0,16-13 2 0,-16 13-3 16,11-17 0-16,-5 8-1 0,-1-3-4 0,2 2 1 15,3-1 0-15,-3 1-3 0,0-2-1 0,2 0-6 16,-1 0 3-16,1-1-3 0,5 2-2 0,3-1 1 16,0-3-4-16,-4 6 2 0,2-1 0 0,1 2 10 15,-2 1-11-15,0-1 5 0,-2 1-5 0,2 2 3 0,0 1-1 16,1-1-2-16,-2 1 0 0,1 7 0 15,0-2 2-15,0-2-1 0,-5 1-4 0,1 2 5 16,5-1-3-16,-6 2 4 0,-2 1-3 0,3 2 0 16,-3 1 1-16,2 0 2 0,-1 2 0 0,0 1-1 15,-4-1 4-15,3 2 2 0,-1-1-3 0,-5-2 0 0,1 3 5 16,1 2-4-16,-3-3 2 0,3 1 3 0,-3-3-5 16,0 5 3-16,-3-3 0 0,-2-1 5 15,1 1-1-15,-1-2 6 0,-3 1-4 0,2 1 0 16,-6-4 0-16,-1 3 1 0,-1-3-3 0,2-1 1 15,-5 1-4-15,1-1 0 0,-1 0 2 0,-6-5 2 0,6 3-1 16,-5 2 0-16,0-5-1 0,5 1 0 0,0 1 0 16,1-2 3-16,-1 1 7 0,3-1-12 0,-1 0 0 15,4 0 3-15,11 0-1 0,-17-1 0 16,9-2-3-16,8 3 2 0,-17-5-11 0,17 5-13 16,-3-3-18-16,3 3-13 0,0 0-18 0,0 0-18 0,20-21-17 15,-7 17-24-15,8-7-23 0,1 2-25 0,4 3-26 16,2 0-182-16,6-6-415 0,-2-1 184 0</inkml:trace>
          <inkml:trace contextRef="#ctx0" brushRef="#br0" timeOffset="13258.7276">11043 362 29 0,'0'0'181'0,"22"-1"3"0,-17 0-1 0,1-1 5 16,-6 2-5-16,13-2-8 0,-13 2-3 0,12-2-17 16,-12 2-10-16,0 0-16 0,0 0-15 15,0 0-10-15,0 0-10 0,9 6-8 0,-9-6-4 16,0 0-7-16,0 0-6 0,0 0-2 0,-9 31-4 0,4-22-2 15,2 3-6-15,-2 0-6 0,1-5 2 16,1 5-6-16,-2-1-3 0,3 2-2 0,-2-5-9 0,4 2 1 16,0 2-2-16,0-12 0 0,-5 18-2 15,7-9-5-15,-2-9-2 0,3 15 1 0,-3-6-5 16,0-9-15-16,0 15-27 0,0-15-34 0,0 0-37 0,0 0-31 16,2 16-54-16,-2-16-248 0,0 0-463 0,0 0 205 15</inkml:trace>
          <inkml:trace contextRef="#ctx0" brushRef="#br0" timeOffset="13468.1853">11177 89 140 0,'0'0'223'0,"-3"-10"-29"0,3 10-11 0,0 0-31 15,0 0-14-15,0 0-11 0,0 0-17 16,0 0-23-16,0 0-25 0,0 0-29 0,0 0-30 0,13 35-31 0,-9-28-29 16,1 3-22-16,0 0-49 0,-1 1-66 15,-1-5-209-15,2 5 92 0</inkml:trace>
          <inkml:trace contextRef="#ctx0" brushRef="#br0" timeOffset="13758.6311">11369 345 21 0,'0'0'201'0,"7"11"-18"0,-2-3-7 16,1 0 0-16,0 1-13 0,-1-2-11 16,1 2-16-16,-3-2-8 0,4 4-12 0,-4-2-14 0,4 0-9 15,0 0-7-15,-3-2-9 0,-1 1-8 16,2-2-7-16,-5-6-4 0,6 12-4 0,-6-12-4 16,3 9-3-16,-3-9-5 0,0 0-2 0,5 6 2 15,-5-6 14-15,0 0 8 0,0 0 2 0,0 0-5 16,0 0 0-16,0 0-3 0,0 0-6 0,0 0-5 0,0 0 1 15,-8-27-6-15,8 27-1 0,3-24 4 0,0 12-10 16,-3-1 2-16,7-7 1 0,-3 5-8 0,8-4-6 16,-5-2-1-16,8 0-5 0,1 1-1 15,0 2-4-15,2 2-4 0,1-4-2 0,1 4-28 16,-2 1-20-16,-1-2-19 0,1 4-31 0,1 3-27 0,-5-1-34 16,7 1-34-16,-9 0-231 0,-5 2-450 0,5 0 199 15</inkml:trace>
          <inkml:trace contextRef="#ctx0" brushRef="#br0" timeOffset="14341.8235">11819-137 57 0,'0'0'154'0,"4"18"-3"0,-3-7-2 15,0 5-9-15,2 8 2 0,3-1-16 0,-3 2 6 0,1-2-6 16,-3 6-11-16,5 4-11 0,0-4-3 16,-4-3-7-16,1 3-7 0,3-3-3 0,-2-4-10 15,-1 0-1-15,4-1-9 0,-3 0-3 0,1 0-3 16,-1-5-8-16,1 0-4 0,-3 0-4 0,2-6-5 16,-2 4-1-16,-1-2-4 0,2-6-5 0,-3 3 4 0,0-9-9 15,3 10 4-15,-3-10-4 0,5 9 0 16,-5-9-1-16,0 6 1 0,0-6 1 0,0 0 8 15,0 0 8-15,0 0-4 0,0 0-5 0,0 0 1 16,0 0 1-16,17-3-11 0,-17 3-1 0,11-12-2 0,-6 4-5 16,6 0 0-16,-4-1-8 0,5-1-3 0,-2 3-2 15,2-2-3-15,1-1-2 0,-1 2 3 0,-1 0-2 16,1 3 0-16,-1-1 0 0,2 4 0 16,-1-4-1-16,-4 5 2 0,3-5-2 0,0 4 0 15,-1 1-1-15,-10 1 0 0,15-3 3 0,-15 3 0 0,15 3 2 16,-8-1-7-16,-7-2 0 0,12 8 2 0,-5-3 1 15,-2-2 7-15,1 3-6 0,-1 0 1 0,0 3-1 16,1 1-1-16,-1-1 3 0,1-1 2 16,-1 2 1-16,-2-1 1 0,0 2 4 0,-2-4-5 0,-1-7 3 15,4 15-1-15,-8-6 3 0,4-9 5 0,-7 15 3 16,1-7 4-16,-6-1 0 0,2 0 0 0,-5-2 2 16,-2-1-3-16,-4 2 0 0,4-3-2 0,-1 0-4 15,4 0 3-15,-7-1-5 0,5 1 9 16,-1-3-12-16,1 3 3 0,3-1 0 0,2-4-2 15,11 2 3-15,-17-2 0 0,17 2-7 0,-16-1-14 0,16 1-23 16,-7-3-25-16,7 3-26 0,0 0-32 0,0 0-14 16,0 0-29-16,0 0-40 0,16-27-170 15,-8 15-399-15,3 3 177 0</inkml:trace>
          <inkml:trace contextRef="#ctx0" brushRef="#br0" timeOffset="14817.9217">12450 72 46 0,'0'0'245'0,"0"0"-21"0,-1-8-19 16,1 8-30-16,0 0-23 0,0 0-8 0,0 0-18 16,0 0-10-16,0 0-13 0,0 0-9 0,0 0-15 15,0 0-19-15,0 0-19 0,18 15-17 16,-14-7-23-16,-2 0-27 0,4 1-15 0,-1 1-12 15,1 1-16-15,-1-1-8 0,0 1-9 0,2-1-12 0,-1 1-18 16,0-3-96-16,-1 2-229 0,2 1 102 16</inkml:trace>
          <inkml:trace contextRef="#ctx0" brushRef="#br0" timeOffset="14584.9902">12459 287 34 0,'0'0'225'0,"14"-1"-9"0,-14 1-24 0,0 0-20 0,0 0-23 16,0 0-14-16,13 2-11 0,-13-2-14 0,0 0-15 15,4 10-4-15,-4-10-10 0,0 11-2 0,0-11-4 16,0 15-1-16,0-15-4 0,0 19-6 0,0-11-3 16,0 3-7-16,-1-1-7 0,1 1 1 0,-3 2-5 15,3-13-3-15,3 21-5 0,-3-13-1 0,1 2-3 16,-1-2-4-16,0-8-1 0,-1 17-3 0,1-17-3 15,1 13 3-15,-1-13-6 0,0 11-18 0,0-11-29 16,0 10-28-16,0-10-34 0,0 0-32 0,0 0-60 16,-4 8-154-16,4-8-366 0,0 0 162 15</inkml:trace>
          <inkml:trace contextRef="#ctx0" brushRef="#br0" timeOffset="15309.8304">12566 244 461 0,'8'7'23'0,"-1"0"15"0,-1-1 9 0,-1-3 4 16,0 4 7-16,-1-1 5 0,-4-6 5 0,8 12 7 16,-2-6 9-16,-2-1 0 0,3 1 3 0,-1 0-4 15,1 1 1-15,0 1-8 0,2 2 0 16,3 1-1-16,-5-2-4 0,3 1-6 0,-1-1 3 0,1-3-4 15,1 3-2-15,-1 1-8 0,-2-2-7 0,3 0 2 16,-2 0-10-16,-2-1-2 0,-1-1-3 16,-1-2-5-16,-5-4 2 0,7 7-5 0,-7-7 1 0,8 6 2 15,-8-6 4-15,0 0 14 0,7 5 13 0,-7-5 9 16,0 0-4-16,0 0-10 0,0 0-3 16,0 0-5-16,0 0 1 0,0 0-5 0,-14-25 1 0,14 25 4 15,-6-16-3-15,4 8-2 0,-2-5-3 0,2 0-1 16,2 2-5-16,1 0-2 0,2-4-3 0,2 3-5 15,4-3-4-15,-1 4 7 0,6-5-18 0,-2 5-18 16,-1-1-8-16,2 3-6 0,3 2-19 0,-2 1-13 16,1 1-13-16,-2 1-15 0,0-1-20 0,1 1-4 15,-2 2-14-15,1 1-11 0,-13 1 2 16,17 0-1-16,-6 1 8 0,0 1 14 0,-2-2 5 16,1 3 11-16,-1 0 12 0,-9-3 10 0,0 0 2 0,19 0 8 15,-19 0 34-15,9 0 15 0,-9 0 17 0,9 3 17 16,-9-3 10-16,0 0 7 0,15 2 9 0,-15-2 6 15,6 4-1-15,-6-4-2 0,10 3 4 16,-10-3 5-16,9 7 1 0,-3-5-3 0,-6-2 0 0,10 12-2 16,-6-8-4-16,2 4-1 0,1-1 2 0,-2-1-1 15,3 4-1-15,-2 1-4 0,-1 0 3 0,2-6-6 16,2 9-1-16,-4-1-5 0,1-3-3 0,2 3-3 16,-3-1-1-16,-1-3-4 0,-1 2-2 0,1-6-4 15,1 1-2-15,-5-6 1 0,2 13-3 0,2-9-4 16,-4-4-15-16,0 0-18 0,0 0-22 0,0 0-37 15,0 0-43-15,0 0-57 0,0 0-217 0,-13 15-429 16,13-15 189-16</inkml:trace>
          <inkml:trace contextRef="#ctx0" brushRef="#br0" timeOffset="15520.1109">13218-26 179 0,'-5'-6'233'0,"5"6"-29"0,0 0-20 0,0 0-18 15,0 0-17-15,0 0-15 0,0 0-15 0,0 0-21 16,0 0-19-16,0 0-27 0,0 0-25 0,-10 24-33 16,10-24-40-16,4 14-29 0,1-7-55 15,-5-7-99-15,4 15-246 0,-2-9 109 0</inkml:trace>
          <inkml:trace contextRef="#ctx0" brushRef="#br0" timeOffset="16186.8244">13430 249 55 0,'3'6'178'15,"-3"-6"-8"-15,6 18-3 0,-2-9-9 0,1 3-14 16,-2-5-4-16,2 5-8 0,0-1-10 0,0-1-10 15,-1-1-6-15,-1-1-9 0,-3-8-10 0,5 11-5 16,-5-11-11-16,5 10-7 0,-4-5-2 16,-1-5-10-16,4 8 1 0,-4-8-12 0,0 0 7 0,3 11-1 15,-3-11-2-15,0 0 10 0,5 4 5 0,-5-4-9 16,0 0-1-16,0 0-2 0,0 0-9 0,0 0-3 16,21-17-2-16,-16 13-5 0,-1-3-1 0,5-3-7 15,-4 4-3-15,4-5-10 0,0-1-10 0,1 1-12 16,-1 1-7-16,3-4-1 0,-2 2 2 0,6-1-1 15,-3-2 4-15,-3 2 2 0,0 2-1 0,-1 2 1 16,-3 1 2-16,0 4 1 0,-1 0 4 0,-5 4-9 16,11-9 0-16,-11 9 2 0,6-4-1 0,-6 4 0 15,0 0 5-15,0 0 0 0,0 0-4 16,17 7 2-16,-17-7 5 0,5 8 4 0,-2-3 1 16,2 3 1-16,-1 0-2 0,1 0 9 0,1 4-3 0,1 0 5 15,2-2 7-15,-1 2-8 0,2-1 8 0,3-2 4 16,-3-1 2-16,2 2 1 0,-2-4 1 0,-1 3 3 15,5-3 5-15,-2-2 1 0,1-2-1 0,0 2-1 16,2-1-5-16,-2-3 2 0,3 2-2 0,0-4 3 16,-1 0-4-16,1 0-3 0,6-3-1 0,-6-1 0 15,-2 0-2-15,3-1-3 0,5-1-3 0,-4-6 1 16,-5 4-2-16,-2-1-1 0,5-5-1 0,-3 0-8 16,1-1-17-16,-6 4 3 0,-3-1 1 0,0-1 1 15,-1 2 4-15,-3 1-3 0,-1-1 2 0,0 13 1 16,-5-16-3-16,-1 5 4 0,-1 6-1 0,-2 0 0 15,1 3 0-15,-2-2-2 0,10 4 4 0,-23-1-4 16,7 0 2-16,3 3 2 0,2 2-2 0,-1 2 1 16,1 0-1-16,0-1 2 0,5 2 1 0,1 2-3 15,-1-3 7-15,5 4-2 0,1-10-3 0,0 17 2 16,1-5 5-16,5-4 9 0,0 4-7 0,4 1 3 16,1-3 6-16,2 1-5 0,3-1 3 15,3 2 2-15,2-5 0 0,-1 1 1 0,3 2-1 0,2-5-2 16,-2 1 0-16,9 3 1 0,-9-5-4 0,3-2-16 15,-3 2-35-15,-1-2-47 0,3 1-68 0,-2-6-258 16,-6 3-452-16,1-6 200 0</inkml:trace>
        </inkml:traceGroup>
        <inkml:traceGroup>
          <inkml:annotationXML>
            <emma:emma xmlns:emma="http://www.w3.org/2003/04/emma" version="1.0">
              <emma:interpretation id="{07A37E96-1132-45E3-8D96-06516E655E55}" emma:medium="tactile" emma:mode="ink">
                <msink:context xmlns:msink="http://schemas.microsoft.com/ink/2010/main" type="inkWord" rotatedBoundingBox="17094,859 19786,804 19812,2055 17120,2110">
                  <msink:destinationLink direction="with" ref="{7EDF0841-37B7-4CA5-A692-D5D48A88EDDA}"/>
                </msink:context>
              </emma:interpretation>
            </emma:emma>
          </inkml:annotationXML>
          <inkml:trace contextRef="#ctx0" brushRef="#br0" timeOffset="18216.9044">15511-211 9 0,'0'0'216'0,"0"0"-26"16,0 0-20-16,0 0-18 0,0 0-16 0,0 0-13 15,0 0-15-15,0 0-5 0,0 0-10 0,-7 40-5 16,5-19-2-16,0 2-6 0,2-1-6 16,0 10 0-16,-1-6-1 0,2 4-3 15,-1 7-4-15,4-6 1 0,-1 1-4 0,-1-1-6 0,2 3-1 0,0-3-7 16,1 0-2-16,-4-7-5 0,5 7-3 0,-5-10-6 15,4 0 1-15,-1 0-5 0,-1-1-6 0,0-6 3 16,1 1-4-16,-1-1 0 0,1-2 0 0,-2-1-5 16,1-4 1-16,-2 0-2 0,-1-7 4 15,3 11 0-15,-3-11 4 0,0 0 2 0,4 7-1 16,-4-7 1-16,0 0-6 0,0 0-3 0,0 0 2 0,18-13 5 16,-13 7-9-16,0-1-4 0,3-4 1 0,2 1-3 15,-1-4-4-15,4-1 1 0,-1 3-4 0,1-3-4 16,2-4-4-16,-1 4 6 0,3 1-6 0,-7 4-2 15,3-1 2-15,2 1 1 0,-4-1-4 16,1 5 1-16,-1-1 0 0,-3 1 3 0,3 0-2 16,-4 3 2-16,1-1 0 0,0 0-2 0,-8 4 3 0,15-2-3 15,-15 2 2-15,13-2 2 0,-13 2-3 0,16 2-1 16,-9 0 2-16,-7-2-4 0,16 8 7 16,-10-3-3-16,1-3-1 0,-1 4-1 0,-1 0 2 0,1 1 0 15,0 0 2-15,1-1 0 0,-2 6 1 0,-1-6-1 16,1 3 0-16,-3 0 0 0,2-1 3 0,-3 2 0 15,-1-10 0-15,2 17 1 0,-2-7 2 0,-2 0 2 16,-1-1-1-16,-4 2 9 0,-1-3-8 0,-3 2 1 16,-1-2 2-16,-3-3-1 0,-2 3 0 0,-3-1-1 15,-1-3-1-15,-1-1-1 0,5 4 1 0,0-7 0 16,2 4 0-16,-2 0-3 0,3-5 1 0,6 4-1 16,-4-2 1-16,12-1-1 0,-15 2-1 0,15-2 0 15,-12 0-4-15,12 0-8 0,0 0-3 0,0 0 1 16,0 0-3-16,0 0-1 0,0 0-6 0,0 0-8 15,0 0-2-15,39-3-10 0,-22 0-1 0,7-1-5 16,1 2-4-16,2-1 4 0,9-3 1 0,-3 1 8 16,1 0 3-16,1 0-1 0,-8-1 4 0,-1 0 12 15,7-1-1-15,-9-1 7 0,2 6 6 0,-7-4 9 16,3 1 11-16,-7-1 9 0,0 1 7 0,-6 2 8 16,-2 0 4-16,4-1 3 0,-5 2 7 0,-6 2-3 15,17-4 0-15,-17 4-3 0,10-5 1 0,-10 5-4 16,0 0-8-16,12-3-1 0,-12 3-4 0,8-4-5 15,-8 4 7-15,11-3-12 0,-11 3-2 0,16 0 0 16,-9-2-3-16,4 1 3 0,-11 1-3 0,23-3-3 16,-10 6-1-16,2-8 0 0,-2 5 1 15,3 0 0-15,1 0 1 0,-1-4-2 0,-1-1 0 0,1 1-5 16,1 1 6-16,-1-5-2 0,-5 4 1 0,2-4-4 16,-1 1 4-16,-1-1-4 0,1-2 1 0,-3 2 3 15,-5 0-4-15,1 0-3 0,-1-1 2 0,-4 9-2 16,0-17-1-16,0 17-2 0,-9-15 2 0,0 7-1 15,-1-1 5-15,-3 3-7 0,-1 1 1 0,-1 1 2 16,4 1-4-16,-5-1 3 0,3 2-1 0,-10-1-2 16,2 6 3-16,3-2-2 0,2 0 2 0,0 3-5 15,1-1 2-15,-1 2 0 0,6 3-1 0,-5-3 0 16,4 2 9-16,1 0-10 0,-1 2-1 0,6-1 5 16,-3 3-3-16,3-3 1 0,1 4 5 0,3-1-4 15,1-1 4-15,0-10 0 0,4 20 0 0,2-10 0 16,-3-2 3-16,6 2 1 0,1-1-1 0,2-1 2 15,-1-3 4-15,4 0-6 0,0 1 5 0,7-1-5 16,-1-2 1-16,1 1 3 0,-5-2 5 0,5-1-5 16,-6-2-2-16,1 1-1 0,0-4 2 0,1 2 0 15,1-4 2-15,-3 1-3 0,-3 1 3 0,2-5-1 16,-2 3-1-16,0-3 2 0,1 2-7 0,-1 0 3 16,-3-2 1-16,2 2-2 0,0-1-2 0,-2 2 2 15,-3 0 0-15,-2 2-1 0,1-2 1 0,-6 6-2 16,8-6 5-16,-8 6-7 0,5-6 0 0,-5 6-4 15,0 0-4-15,9-5-2 0,-9 5 0 0,0 0 5 16,0 0 2-16,0 0-3 0,0 0 4 0,9 11-2 16,-9-11 0-16,5 9-1 0,-5-9 3 0,7 9 3 15,-3-5 0-15,-4-4 1 0,7 11-3 0,-3-7 1 16,1 1 1-16,-5-5 4 0,9 9 0 0,-1-6-2 16,-1 2 5-16,4-1-5 0,2-2 6 0,0 2 1 15,3-3-4-15,6-1 7 0,2 3-5 0,-2-3-2 0,3 2 2 16,0-2-1-16,0-2 0 0,2 2 2 0,-1-4-5 15,1 0 3-15,7-1-2 0,-9 2 1 0,-1 0 2 16,0 0-3-16,1-6 5 0,-6 3-5 16,3-2 14-16,-6 2-13 0,-4 0 3 15,4-1 0-15,-8 1 1 0,-3 1 0 0,-1-2 0 0,-4 7-2 16,9-12-4-16,-7 5 3 0,-2 7-6 0,0 0 5 16,-9-17-4-16,4 11 0 0,5 6 0 0,-19-4 7 15,5 0-11-15,-1 2 1 0,0 2 1 0,1-3-2 16,-3 6 4-16,0-2-6 0,-1-1 5 0,3 1-3 15,-1 3 0-15,1-2 0 0,-2 2 3 0,1 5-2 0,3-3 7 16,2 0-10-16,-1 1 9 0,0-1-11 0,2 3 4 16,0 0-4-16,3 0 4 0,1 1 0 15,-1 1 5-15,4-1-4 0,-3 1 7 0,5-2 0 16,1 3-11-16,0 1 3 0,0 1 1 0,3 2-1 16,1-1 1-16,1 4-2 0,1 0 1 0,3 0 3 0,0-1-3 15,2-2 1-15,0 5 0 0,0-3 4 0,0 1-1 16,2 2 0-16,0-4-2 0,2 2-2 0,-3-2 4 15,4 2-4-15,-2-3-1 0,-3 1 7 16,5 2-1-16,-3-2-2 0,4-1 3 0,-3-2-3 16,-1 2-2-16,-2-4 5 0,0-1 0 0,0 0-1 15,1 3-2-15,-3-5 0 0,1 2 2 0,1-1 1 16,-6-4 2-16,3 4-3 0,-3-2-1 0,0-1 1 16,-1-1 3-16,-4-6-2 0,4 11 1 0,-4-11 0 15,5 10 5-15,-5-10-3 0,0 8 1 0,0-8 1 16,0 0-2-16,-18 7 3 0,10-5 2 0,8-2-8 0,-23 3 2 15,7-3-6-15,3-3-9 0,-2 6-13 16,-1-6-19-16,1 1-21 0,-1-2-25 0,1 1-29 16,1-2-32-16,-2-3-34 0,1 0-54 0,-3-6-137 0,6 2-403 15,-5-2 179-15</inkml:trace>
          <inkml:trace contextRef="#ctx0" brushRef="#br0" timeOffset="18496.9094">16910 10 19 0,'0'0'288'0,"4"-12"-16"16,1 6-19-16,-5 6-17 0,11-12-16 0,-6 7-18 15,1-2-6-15,1 0-27 0,-1 2-18 0,5-1-13 0,-2 3-14 16,-2-1-11-16,-7 4-15 0,24-5-7 0,-17 4-6 16,8 1-15-16,-3 0-2 0,4 1-11 15,-2 1-12-15,2 5-30 0,0-4-30 0,-1 3-32 16,-1 2-45-16,0-1-41 0,3-1-61 0,-3 3-212 16,0-4-438-16,3 1 194 0</inkml:trace>
          <inkml:trace contextRef="#ctx0" brushRef="#br0" timeOffset="19393.0304">17571 215 136 0,'0'0'208'0,"10"0"-14"15,-10 0-9-15,0 0-10 0,19-5-11 0,-11 4-4 0,2-3-8 16,2-3-13-16,-1 5-6 0,-3 0-11 0,2-3-3 16,1-1-12-16,-2-2-9 0,1 1-8 0,2 0-7 15,-1-2-9-15,0 3-6 0,1-4-9 16,4 1-3-16,-4 1-5 0,6-7-3 0,-4 6-7 16,1-6-4-16,1 0-4 0,1 2-3 0,-6 2-2 0,2-6-2 15,3 0-4-15,-3 1 1 0,-3 0-10 0,0-3 5 16,-3 6-7-16,0-8 0 0,-3 7 0 15,-1-2 0-15,1 3-2 0,0-7-4 16,-4 5 1-16,0 0 1 0,-3-1-1 0,3 2-3 0,-1-2-2 16,-4 1 2-16,2 3-1 0,-5 0-1 0,4-1 0 15,-1 0-5-15,1 0 5 0,2 7-2 0,-3-6-2 0,-1 3 3 16,1 5-4-16,-1-4 1 0,-1 1 2 16,7 7-1-16,-11-11 0 0,3 7-1 0,0 1 4 15,8 3-8-15,-15-7 5 0,15 7-3 0,-14-2 0 16,14 2 3-16,-16 0-3 0,16 0 1 0,-14 1 1 15,14-1-1-15,-16 5 1 0,7 0-3 0,2-4 1 16,-1 6 2-16,0-1-2 0,2 0 2 0,-5 1-1 0,5 1 1 16,-1-3-2-16,0 5 4 0,-4 0-4 15,6 1 3-15,-3-1-5 0,3 2 8 0,-1 2 2 16,2-2-3-16,-3 0-4 0,2 3 1 0,1 0 2 16,2 0-2-16,3 4 3 0,-2-4-4 0,1 3 2 0,0 1 2 15,2 2 0-15,2-3 2 0,-2-3-2 0,0 6 7 16,2-3-7-16,0 2 9 15,1-5-10-15,0-1 4 0,-2 1-3 0,5 2 1 0,-2-3 0 16,-1 1 2-16,2-1-1 0,-1-1-1 0,1 1-3 16,-2-5 6-16,0 4-3 0,1-2 0 0,0-3 4 0,-1 0-2 15,-3-2 3-15,5 1 2 0,0 1-1 0,-3-2 0 16,2-1 2-16,3-2 4 0,-3 3-4 0,0-2 4 16,4-1-3-16,-3 0 1 0,-7-3-2 15,17 4 7-15,-7-2-3 0,-10-2 1 0,18 0 0 16,-7 0 1-16,-2 0 1 0,-9 0-2 0,20-6-2 0,-9 6 0 15,-2-3-1-15,2-2 2 0,1-2-3 0,0 3-1 16,-1-4-7-16,0-1 3 0,2 1 3 0,-3 1-3 16,0-1 0-16,2 0 0 0,-2-1-2 0,2 3 2 15,-4-5-1-15,2 1-1 0,-2 4-1 16,-1 0 0-16,0-3 2 0,-2 3-1 0,1 2 0 0,-6 4 0 16,8-11-2-16,-4 8 1 0,-4 3-2 0,7-12 7 15,-7 12-3-15,6-6 1 0,-6 6 3 0,0 0-2 16,5-4-8-16,-5 4 3 0,0 0-5 0,0 0-2 15,0 0 0-15,0 0-1 0,0 0 3 16,0 0-2-16,0 0 3 0,0 0 1 0,7 22-1 0,-7-22 6 16,0 12-10-16,0-3 4 0,1-1 2 15,1 2 0-15,1 0 1 0,1-2-1 0,1 5-1 16,-2-1 6-16,3 8-2 0,-1-10-10 0,0 7-28 16,1-4-35-16,-2-1-34 0,-2 3-75 0,3-5-48 15,-5-10-204-15,11 14-467 0,-6-8 208 0</inkml:trace>
        </inkml:traceGroup>
        <inkml:traceGroup>
          <inkml:annotationXML>
            <emma:emma xmlns:emma="http://www.w3.org/2003/04/emma" version="1.0">
              <emma:interpretation id="{0EA49D2B-F45D-41E5-8C02-5265504C474A}" emma:medium="tactile" emma:mode="ink">
                <msink:context xmlns:msink="http://schemas.microsoft.com/ink/2010/main" type="inkWord" rotatedBoundingBox="20776,958 24423,883 24437,1540 20789,1615">
                  <msink:destinationLink direction="with" ref="{7EDF0841-37B7-4CA5-A692-D5D48A88EDDA}"/>
                </msink:context>
              </emma:interpretation>
            </emma:emma>
          </inkml:annotationXML>
          <inkml:trace contextRef="#ctx0" brushRef="#br0" timeOffset="21075.982">19263-36 177 0,'0'0'181'0,"0"0"-3"16,0 0-10-16,0 0 4 0,0 0-15 0,0 0-4 15,0 0-10-15,0 0-11 0,0 0-11 0,0 0-14 16,0 0-16-16,0 0-11 0,0 0-9 0,0 0-8 16,0 0-7-16,0 0-5 0,0 0-5 0,0 0-2 15,0 0-7-15,-14 19 0 0,9-12-6 0,0-1-3 16,-2 2-4-16,-2 4 2 0,4-3-2 0,-2 2-4 15,1 0 0-15,1 2-2 0,0-1-5 0,2-1 5 16,-2 5-4-16,4-5 2 0,-3 1-5 0,4 2 3 16,0 2-5-16,0-4 5 0,4 1 0 15,-3-1 2-15,4 2 1 0,0-6-1 0,2 5 2 0,0-3 2 16,4-1-3-16,-2 0 3 0,0 0-5 0,2-3 3 16,4 1-1-16,-2-2-1 0,0-2 0 0,-2 1 0 15,3-2-4-15,-5 2 6 0,2-2-6 0,4-2-1 16,-3-2 4-16,1-2-1 0,0 3-1 0,-2 0-3 15,3-5-2-15,-6 2 2 0,1-1-2 0,4-5 1 16,-5 4-5-16,2-4 1 0,1 2 0 0,-4-1 0 16,2-2-3-16,2 3 1 0,-5-3 0 0,-3 5 0 15,8-1-1-15,-7 1 1 0,-4 6 2 0,7-8-4 16,-7 8 1-16,4-8 1 0,-4 8-6 0,6-5 0 16,-6 5-6-16,0 0 3 0,0 0-3 0,0 0 3 15,0 0 0-15,0 0 0 0,0 0 6 0,10 21-5 16,-8-16-2-16,-2-5 2 0,-2 20 5 0,6-8-5 15,-1 0 2-15,2 0 2 0,-2 0 2 0,0 2 4 16,3-1-2-16,0 0 3 0,-1-2 1 0,-1 0 4 16,5-1 2-16,-2 0-1 0,-1 1 4 0,3-1-3 15,-4-3 4-15,4 1-1 0,-2-2 0 0,4 1-2 16,-2 1-2-16,2-5 3 0,0 2-1 0,-2-3-2 16,0 0 8-16,4-2-8 0,2 0-1 0,-3-2 2 15,1 2-2-15,-1-2-4 0,-3-1 2 0,4-2 0 16,0-1-2-16,-1-2 2 15,-1 1-3-15,-1-2-1 0,2-1-2 0,0 2 2 0,-2-1-1 0,0 2-2 16,-1-2 1-16,-1 3 0 0,-1 0-1 0,-1-2-3 0,-1 4 5 16,-5 4-5-16,8-9 4 0,-8 9-3 0,6-6-5 15,-6 6 0-15,0 0-4 0,9-5 3 16,-9 5-5-16,0 0 5 0,0 0-5 0,0 0 6 16,0 0 2-16,0 0-3 0,0 0 0 0,11 14 1 15,-11-14 1-15,2 10 2 0,-2-10 0 0,7 10-2 16,-3-5 2-16,1 1 2 0,-3 2 2 0,-2-8 2 15,11 8-3-15,-7-3 3 0,0 0 15 16,3-1-12-16,0 1-2 0,-7-5 7 0,13 6-2 0,-7-4-1 16,3 3 0-16,3-2 2 0,-2-1-5 0,2-2 11 15,-3 0-9-15,5 0-1 0,-1 0 0 0,-1-2-1 16,0 2 0-16,4-1 3 0,-3-2 9 0,-3-1-10 16,0 2-3-16,2-4 8 0,1 1-6 0,-7 1 0 15,1-2 0-15,2 0 0 0,-9 6-2 0,13-14 0 16,-9 7-4-16,1 1-4 0,-2-3 1 0,0 0 4 15,-1 1 0-15,-2 8-3 0,-4-16 1 0,1 7-1 0,-2 1 1 16,-3-1 0-16,-2 1-5 0,-2 2 4 16,-2-3-6-16,0 3 3 0,-2 0 0 0,2-3 1 15,-3 5-2-15,1-2 1 0,0 1 1 0,-1 3 11 16,3-2-11-16,-1 2 9 0,2-1-11 0,-4 2 3 16,4 1 0-16,13 0 0 0,-19-3-1 0,10 3 1 0,9 0 1 15,-17 3-2-15,17-3-4 0,-16 1 2 16,9 0-6-16,7-1-11 0,-15 4-13 0,15-4-9 0,-11 4-21 15,4-2-25-15,7-2-22 0,0 0-20 16,-16 3-23-16,16-3-39 0,0 0-54 0,-17-3-126 16,17 3-406-16,-8-6 180 0</inkml:trace>
          <inkml:trace contextRef="#ctx0" brushRef="#br0" timeOffset="21525.5998">19923-153 115 0,'0'0'189'16,"0"0"-18"-16,0 0-13 0,0 0-17 0,0 0-9 15,0 0-12-15,0 0-11 0,0 0-8 0,-10 32-6 0,10-32-5 16,-3 11-10-16,2-3-5 0,1-8-10 0,-3 13-4 15,3-13-5-15,0 11 2 0,0-11-12 0,3 10 3 16,-3-10-4-16,1 11-5 0,-1-11-1 16,1 7-3-16,-1-7-3 0,0 0-1 15,4 9 0-15,-4-9 3 0,0 0-3 0,0 0-3 0,9 2 2 0,-9-2-4 16,0 0-1-16,0 0-1 0,17-13-4 16,-9 5-2-16,0 0 1 0,2-1-2 0,-4-1-3 15,1-3-4-15,1-1 1 0,1 2 1 0,-2 0-1 0,1-2 2 16,-1 1 1-16,0-1 0 0,0 3 3 0,-2 0 2 15,0 4 4-15,0-1 3 0,-1 2 2 0,-4 6-3 16,7-10-6-16,-7 10-5 0,2-8-3 16,-2 8-2-16,0 0-4 0,0 0 0 0,0 0 2 15,0 0-4-15,0 0 2 0,0 0-2 0,4 24 1 16,-4-15 3-16,-1 6 2 0,2-4-12 0,-1 1-11 0,3 5-24 16,-3 3-30-16,3-1-13 0,1-5-37 0,-2 1-42 15,3 1-34-15,-3-4-165 0,7 0-389 16,-1 2 172-16</inkml:trace>
          <inkml:trace contextRef="#ctx0" brushRef="#br0" timeOffset="22060.619">20317 4 156 0,'0'0'206'0,"-3"-8"-24"16,3 8-14-16,0 0-19 0,9-11-12 0,-9 11-19 0,13-5-9 15,-13 5-13-15,16-3-7 0,-3 2-2 0,0 2-13 16,2-2-9-16,-2 1-4 0,2-1 0 16,1 2-4-16,-1-1-6 0,0 1-3 0,1 4-2 15,-4-4-6-15,1 4-2 0,0-1-2 0,1 1-2 16,-1 1-3-16,-5-2 0 0,1 2 0 0,-1-1-2 0,1 1-5 15,0 1 1-15,-2 1-3 0,0-2 2 16,-1 1-1-16,1 1 0 0,-1 0-1 0,-2 1 2 16,2 1 1-16,0 1-4 0,-4-1 2 0,3 1-3 15,1 1-1-15,-4 0 2 0,-1 1-2 0,-1-1 0 0,2 2-2 16,-1-4 1-16,-2 3-2 0,2-1 1 16,-2 2-3-16,-1-1 1 0,1-4-3 0,-3 3 1 15,3-4-2-15,1 4 2 0,0-12-4 0,-4 13 2 16,4-13-5-16,-1 14 3 0,-2-8-1 0,3-6 3 15,-1 10-2-15,1-10-1 0,-1 11 1 0,1-11 5 0,0 0-3 16,0 0 4-16,0 0 1 0,0 0 6 16,5 21 4-16,-5-21-1 0,0 0 6 0,10 7 2 15,-10-7 1-15,16 5 0 0,-16-5-3 0,20 5-1 16,-7-1-2-16,1-2-7 0,1-2 2 0,-2 2-3 16,2 4-3-16,1-6-2 0,-4 2-1 0,4 2 1 15,1-2-6-15,-4-2 0 0,1 1-4 0,0-1-13 16,-2 1-15-16,-2-1-22 0,-10 0-19 0,14-1-35 15,-14 1-29-15,0 0-37 0,17-7-42 0,-13 2-222 16,-4 5-463-16,0 0 205 0</inkml:trace>
          <inkml:trace contextRef="#ctx0" brushRef="#br0" timeOffset="22670.9657">20490 197 67 0,'0'0'234'0,"0"0"-22"0,0 0-15 0,0 0-18 16,0 0-12-16,0 0-13 0,40 1-1 0,-23-1-14 15,-3 0-3-15,9 0-12 0,3-1-8 0,0 4-8 16,0-3-11-16,-2 4-8 0,-1 1-9 0,2-3-9 15,-2 0-7-15,-1 2-5 0,1 3-6 0,-1-3-2 16,-5-1-9-16,0-2-2 0,-2 1-9 16,0 2-5-16,-4-2-18 0,1 2-11 0,1-1-14 0,-4-3-11 15,-9 0-13-15,18 0-4 0,-18 0-10 0,13 0 0 16,-13 0-8-16,10-3 1 0,-10 3 1 0,9-4 1 0,-9 4 9 16,9-8 3-16,-5 2-1 0,-4 6 10 15,7-8 2-15,-7 8 0 0,6-7 5 0,-6 7 8 16,5-7 3-16,-5 7 10 0,7-8 15 0,-7 8 2 15,0 0 15-15,9-7 2 0,-9 7 8 0,5-5-1 16,-5 5 4-16,0 0-3 0,0 0-4 0,0 0-2 0,0 0-1 16,0 0-7-16,0 0 2 0,0 0-4 15,0 0-1-15,0 0 1 0,0 0-2 0,11 10 2 16,-11-10 1-16,3 13 3 0,1-7 2 0,-4-6 4 16,6 13 1-16,0-2 4 0,-1-5 2 0,0 2 6 15,1-1 2-15,1 1 5 0,-1 0 9 0,1-2-6 16,2 0 2-16,-2 0 4 0,5 0 6 0,0 2-2 15,-3-6 1-15,4 2 3 0,0 2 0 0,2-2-6 16,-2-4 1-16,1 2-6 0,0-2 1 0,-1 0-1 16,3 0-5-16,1 0 10 0,-5-2-13 0,4-1 0 15,-1-1-3-15,-2 3-6 0,0-4-3 0,0 2-7 16,0 0 3-16,0-2-5 0,-5 2-1 0,1 2-2 0,-1-5 6 16,-8 6-16-16,14-6-23 0,-10 3-10 15,-4 3-20-15,9-12-24 0,-9 12-25 0,2-6-37 16,-2 6-28-16,0 0-38 0,0 0-30 0,-13-14-237 15,7 7-501-15,1 1 222 0</inkml:trace>
          <inkml:trace contextRef="#ctx0" brushRef="#br0" timeOffset="23048.7231">21018-162 21 0,'-12'-3'207'0,"12"3"-19"16,0 0-22-16,0 0-16 0,0 0-12 0,-6 10-12 16,6-10-2-16,0 0-5 0,0 0-1 0,0 0-6 15,1 14-3-15,-1-14-2 0,0 0-5 0,7 10-2 16,-7-10 0-16,7 4 0 0,-7-4-1 0,11 4 1 15,-2-4-5-15,-9 0-3 0,14 0 1 0,-14 0-1 16,16-4-5-16,-16 4 0 0,16-5-2 0,-8 0-7 16,-2 0-5-16,4-1-5 0,-3-2-3 0,0 2-7 15,0-1-7-15,-3-1-5 0,2 1-3 0,-1-1-1 16,-1 2-5-16,-4 6-6 0,7-13-1 0,-7 13-7 16,5-6-4-16,-5 6-7 0,6-6-34 0,-6 6-24 15,0 0-10-15,0 0-15 0,0 0-25 0,0 0-21 16,0 0-24-16,0 0-20 0,6 21-36 0,-2-14-43 15,-3 2-168-15,6 1-442 0,-1 3 196 0</inkml:trace>
          <inkml:trace contextRef="#ctx0" brushRef="#br0" timeOffset="23908.4958">21630 157 16 0,'0'0'190'0,"0"0"-16"0,13 0-11 0,-13 0-12 16,6 6-13-16,-6-6-7 0,7 6-12 0,-1 0-12 15,-2 1-1-15,-4-7-10 0,7 12-9 0,-1-1 0 16,-3-3-4-16,2 4-10 0,-1-3-1 0,-2 1-8 15,1 1-7-15,-2 1 0 0,3 1-1 0,1-1-8 16,-2-1-6-16,-2-1 2 0,-1-10 2 0,8 17-7 16,-6-7-10-16,-2-10 7 0,4 14-4 0,-4-14-5 15,3 10 4-15,-3-10-1 0,0 0 4 0,0 0 4 16,3 13 6-16,-3-13 12 0,0 0 8 0,0 0 19 16,0 0-18-16,0 0-3 0,0 0-8 0,0 0-3 15,0 0-6-15,0 0-5 0,15-17-4 0,-15 17-2 16,5-14-4-16,3 7-4 0,-5-2-5 15,6 1-4-15,-3-2-9 0,2-1-7 0,2 2-3 0,2-3-9 16,-1 2-1-16,-3 1-1 0,2-1 0 0,2-1 8 16,-2 3-7-16,2 1 4 0,-4 0-3 0,-1 5 3 15,0-4-4-15,-1 1 4 0,-6 5 0 0,12-8 2 16,-7 5-3-16,-5 3 2 0,0 0-4 0,8-5 3 16,-8 5 0-16,0 0 0 0,0 0-3 0,15 1 3 15,-15-1 2-15,0 0-2 0,8 10 5 0,-8-10-3 16,7 11 0-16,-3-5 2 0,-1 2 1 0,1-2-2 15,1 3 5-15,-1-2 4 0,0 1-6 0,0 1 9 16,1 0-6-16,-1 0 7 0,-1-3-3 0,1 4-4 16,-1-5 0-16,-3-5 0 0,7 12-3 0,-6-5 2 15,-1-7 6-15,4 8-3 0,-4-8-2 0,4 7 3 16,-4-7 3-16,0 0 2 0,3 8 6 0,-3-8 8 16,0 0 2-16,0 0-2 0,0 0-1 0,0 0-3 15,0 0-5-15,0 0 0 0,0 0-1 16,7-23-1-16,-7 23-4 0,3-14 13 15,-2 7-14-15,-1 7-2 0,5-15-3 0,-2 6 0 0,-1-2-4 0,2 0-1 16,4-1 0-16,-5 1-9 0,3 0 0 0,1 3 0 16,-2 0 0-16,0-3 4 0,0 5-2 0,0-3 0 15,-1 3 5-15,0 0-3 0,-4 6-1 0,8-12 7 16,-8 12-7-16,4-8 3 0,-4 8 3 0,5-6-2 16,-5 6-2-16,0 0-5 0,0 0 2 0,0 0-1 15,9-4 3-15,-9 4-3 0,0 0 1 0,0 0 1 16,0 0-2-16,0 0 4 0,9 18-2 0,-9-18 7 15,4 12-2-15,0-6-2 0,-2 5 7 0,2-1 1 16,-1 0 2-16,1 2-1 0,-1-3 0 0,1-2 3 16,1 4-1-16,1-1 0 0,-3-2 1 15,0 1 1-15,1-2 6 0,-2 2-8 0,2-3 3 0,-4-6-3 16,4 15-1-16,-2-9-7 0,-2-6-19 0,5 11-16 16,-5-11-23-16,1 9-23 0,-1-9-12 0,0 0-6 15,4 7-21-15,-4-7-36 0,0 0-5 16,0 0-23-16,0 0-159 0,0 0-373 0,19-13 166 0</inkml:trace>
          <inkml:trace contextRef="#ctx0" brushRef="#br0" timeOffset="24400.572">22413 171 64 0,'4'-7'231'0,"-4"7"-3"0,0 0-14 15,0 0-9-15,7-6-16 0,-7 6-16 0,0 0-16 16,0 0-16-16,0 0-14 0,0 0-18 0,0 0-12 15,0 0-10-15,0 0-11 0,0 0-8 0,0 0-2 16,0 0-10-16,0 0-2 0,7 19-6 0,-7-19 0 16,1 12-4-16,3-5-1 0,-4-7-1 0,2 17 1 15,2-6-4-15,-2-4 1 0,3 2-1 16,-3 2-3-16,2-4-1 0,1 0 1 0,-2 1-4 16,1-1 0-16,1 1 0 0,1-1 0 0,0-2 2 0,0 2-5 15,1-1 12-15,-1-1-12 0,3-1 2 0,-2-2 0 16,-7-2-5-16,16 6 2 0,-5-6 0 0,-11 0-2 15,18 0-3-15,-7 0-5 0,-11 0 5 0,22-2 0 16,-10-2-8-16,0-1 2 0,0 0-5 0,-1-1 5 16,0-1-8-16,0 1 4 0,0-4-1 0,-2 2 1 15,3-2-4-15,-2 2-3 0,-1-2 2 0,-1-1-2 16,-1 4-2-16,-1 1 1 0,-1-2-2 0,-5 8 0 16,11-12 3-16,-8 7-3 0,-3 5 0 0,4-6-3 15,-4 6 0-15,5-6-7 0,-5 6-2 0,0 0 0 16,0 0-1-16,11-4 1 0,-11 4 2 0,0 0-2 15,0 0 1-15,0 0-1 0,0 0 1 0,6 19 1 16,-4-13 3-16,-2-6 3 0,5 10-1 0,-1-3 2 16,-1 1-5-16,-1-2 7 0,0 3-4 0,3-3 6 15,-1 0-2-15,-1 3 2 0,2-3-3 0,-5-6 4 16,4 10 6-16,-4-10-15 0,3 9-13 0,-3-9-22 16,3 6-16-16,-3-6-34 0,0 0-23 0,0 0-26 15,0 0-52-15,6 7-276 0,-6-7-506 0,0 0 224 16</inkml:trace>
          <inkml:trace contextRef="#ctx0" brushRef="#br0" timeOffset="24781.4054">22507-179 172 0,'0'0'194'0,"0"0"-16"0,0 0-16 0,0 0-7 16,0 0-10-16,0 0-8 0,-1 19-2 0,1-19-8 15,0 0-5-15,9 15-8 0,-5-10-4 16,-4-5-2-16,10 11-8 0,-5-8-4 0,0 3-2 0,-5-6-4 16,9 7-1-16,-9-7-4 0,11 5-6 0,-6 1 5 15,-5-6-10-15,10 2 6 0,-10-2-14 16,13-2-3-16,-13 2-3 0,13-6-6 0,-13 6-1 0,12-8-5 15,-6 3-10-15,-1-1 0 0,2-2 2 0,-2 1-9 16,0-1-5-16,0-1 1 0,2-1 6 0,-1-1-12 16,-1-1-3-16,-1 2-3 0,2-1-3 0,-2 5-1 15,-2-3-2-15,-2 9-1 0,2-12-6 0,-2 12-2 16,4-9-13-16,-4 9-12 0,0 0-9 0,0 0-14 16,0 0-7-16,0 0-14 0,0 0-22 0,0 0-25 15,10 21-32-15,-10-21-35 0,3 21-69 16,0-9-144-16,-1 0-427 0,2 2 190 0</inkml:trace>
        </inkml:traceGroup>
      </inkml:traceGroup>
    </inkml:traceGroup>
    <inkml:traceGroup>
      <inkml:annotationXML>
        <emma:emma xmlns:emma="http://www.w3.org/2003/04/emma" version="1.0">
          <emma:interpretation id="{906F8425-A5A5-4411-A32F-69D5ED2FCB7D}" emma:medium="tactile" emma:mode="ink">
            <msink:context xmlns:msink="http://schemas.microsoft.com/ink/2010/main" type="paragraph" rotatedBoundingBox="3230,2874 30983,2202 31082,6311 3330,698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7DA61A5-2B9A-461B-9B5E-8E3F2E875D30}" emma:medium="tactile" emma:mode="ink">
              <msink:context xmlns:msink="http://schemas.microsoft.com/ink/2010/main" type="line" rotatedBoundingBox="3234,2822 29867,2319 29888,3399 3254,3902"/>
            </emma:interpretation>
          </emma:emma>
        </inkml:annotationXML>
        <inkml:traceGroup>
          <inkml:annotationXML>
            <emma:emma xmlns:emma="http://www.w3.org/2003/04/emma" version="1.0">
              <emma:interpretation id="{5D2D71C0-009A-4FF2-9EFB-6B05147B8D74}" emma:medium="tactile" emma:mode="ink">
                <msink:context xmlns:msink="http://schemas.microsoft.com/ink/2010/main" type="inkWord" rotatedBoundingBox="3238,3055 4932,3023 4944,3638 3250,3670"/>
              </emma:interpretation>
            </emma:emma>
          </inkml:annotationXML>
          <inkml:trace contextRef="#ctx0" brushRef="#br0" timeOffset="44499.0985">1647 1956 87 0,'-7'-11'181'0,"5"5"-13"0,2 6-8 16,0 0-12-16,0-15-14 0,0 15-16 0,8-7-11 16,2 1-9-16,-2 3-11 0,9-4-4 0,3 3-7 15,5-3-8-15,2 4 1 0,10-1-3 0,2-2-2 16,0 3-6-16,1-1-4 0,0 4-2 0,-3 0-1 16,1 0-7-16,-3 2-4 0,-2 0 3 0,-7 1-5 15,1 2-5-15,-4-2-1 0,-3 3-1 0,-4 0-2 16,-1-2-5-16,-4 6-6 0,2-4 7 0,-5 1 1 15,0 1-1-15,-6-2 4 0,0 1 4 0,0 2 9 16,-2-9 4-16,-5 19-2 0,-1-9-2 0,-1 5 0 16,-3-6 8-16,-2-1-8 0,-2 3-1 0,1-3-6 15,0 2 0-15,-2-2-4 0,2 1-3 0,0-2 0 16,-1-1-5-16,2 0 0 0,0 0-1 0,-1-2-3 0,7 3-2 16,-4-3-4-16,3 0 0 0,-2-1-1 15,9-3 4-15,-9 8-10 0,4-3 3 0,5-5-3 16,-10 7-1-16,10-7-1 0,-6 6-2 0,6-6-1 15,0 0-2-15,-1 8 5 0,1-8-3 0,0 0 1 0,13 7-4 16,-13-7 2-16,21 0-4 0,-8 1 0 0,3 2 8 16,1-3-10-16,5 0 3 0,-1 0-3 0,-4 2-1 15,6-2-1-15,3 6 1 0,-3-6 3 0,0 3 5 16,0-3-3-16,-6 4-1 0,3-1-1 0,5 0-1 16,-9 0 1-16,-1 2 1 0,2 0-5 0,-1 3 5 15,-2-2-2-15,0 0 2 0,2 0 6 0,-5 3-4 16,-2 0-3-16,3-1 2 0,-4-1-1 0,-1 0 1 15,1 4 0-15,2-3 1 0,-4-3-3 0,-3 5 3 16,3 1 3-16,-2-1-2 16,-2-2-6-16,2 1 6 0,-4 1 0 0,1 1 2 0,-3 0-2 0,-5-1 4 15,-1 2-1-15,2 3-1 0,-6-5 2 0,1 1 0 16,-2-2-1-16,-5 1 4 0,-3-2-5 0,2 1 3 16,-2-5-2-16,4 1-1 0,-7 1 0 0,1-2 2 15,-1-1 0-15,1 0-1 0,-1-3-1 16,-2 3 2-16,1-3-4 0,-1-3 4 0,0 1 0 0,3-2 1 15,1-1-3-15,3 0 2 0,2 4-1 0,3-3 3 16,1 1-2-16,3 0 2 0,2 0-4 0,-1-1 2 16,1 0-1-16,8 4-3 0,-11-6-6 0,11 6-12 15,-7-6-11-15,7 6-17 0,0 0-34 0,0 0-31 16,3-14-22-16,-3 14-26 0,11-7-53 0,-11 7-173 16,18-8-417-16,-5 5 185 0</inkml:trace>
          <inkml:trace contextRef="#ctx0" brushRef="#br0" timeOffset="43730.779">1841 1896 43 0,'0'0'200'16,"-13"-13"-8"-16,13 13-16 0,0 0-4 0,0 0-18 16,0 0-4-16,0 0-13 0,0 0-7 0,-4-9-6 0,4 9-6 15,0 0-11-15,0 0-6 0,0 0-11 0,0 0-5 16,0 0-6-16,0 0-14 0,0 0-1 15,0 0-13-15,0 0 0 0,0 0-7 0,0 0-1 16,0 0 2-16,0 0-3 0,0 0-3 0,0 0 1 0,5 31 6 16,-5-22-2-16,0-9 1 0,0 21 2 0,-1-10-2 15,-2 3 7-15,3 0-4 0,0 1 2 0,-1 0-3 16,0 1-4-16,1 2 3 0,-2-3-4 16,0 5 0-16,2-7-5 0,0 3-1 0,-2 3-3 0,2-3 0 15,0-3-8-15,2 2 2 0,-4-1 1 0,8 4-7 16,-5-3-2-16,3 0 3 0,-3 1-4 0,3-3 1 15,-2 1-5-15,1-1 4 0,1 2-2 0,0-4-5 16,0-1 1-16,0 2-10 0,1 0-19 0,-3-3-17 16,1 3-27-16,1-3-27 0,-4-9-33 0,1 17-29 15,-1-17-41-15,4 14-45 0,-4-14-203 0,0 0-475 16,0 0 209-16</inkml:trace>
          <inkml:trace contextRef="#ctx0" brushRef="#br0" timeOffset="44816.5713">2689 2204 44 0,'0'0'246'16,"0"0"-18"-16,0 0-22 0,0 0-21 0,0 0-21 15,0 0-16-15,0 0-12 0,0 0-8 0,13 6-1 0,-13-6-1 16,0 0-4-16,0 17-6 0,-1-7-6 16,1-10-6-16,0 16-5 0,0-16-6 0,-3 20-4 0,3-8-9 15,3 1 1-15,-3-5-11 0,-6 2-8 16,6 3-5-16,0-13-2 0,2 17-5 0,-1-11-4 0,-1 4-2 16,0-10-5-16,3 15-4 0,-3-7-3 0,0-8-1 15,1 9-2-15,-1-9-3 0,1 16-2 16,-1-16-2-16,3 11-12 0,-3-11-22 0,1 11-31 15,-1-11-30-15,0 0-37 0,1 8-30 0,-1-8-38 0,0 0-79 16,0 0-152-16,0 0-443 0,0 0 197 16</inkml:trace>
          <inkml:trace contextRef="#ctx0" brushRef="#br0" timeOffset="45291.6231">2757 2108 110 0,'10'-3'163'0,"-10"3"-11"15,0 0-12-15,14 2-17 0,-14-2-14 0,0 0-12 16,16 6-10-16,-12-2-9 0,4 1-6 0,-1 1-6 16,-2 0-16-16,0-1 5 0,1 3-3 15,1 3-11-15,-2-4 0 0,0 2-5 0,-1-3-6 0,1 5-6 16,0-5-5-16,-1 1 4 0,4 5-1 0,-4-6-1 15,1 2-2-15,0 2-4 0,-1-2 12 0,0-1-2 16,0 2 3-16,0-1-2 0,1-1 12 0,0 2 1 16,1 1 0-16,0-4-3 0,-1 4-5 0,0-3 6 15,-1-1-3-15,-4-6 4 0,9 10 2 0,-4-4-6 16,-5-6 4-16,9 8-2 0,-6-3-1 16,-3-5 0-16,0 0 4 0,9 6 4 0,-9-6 2 0,0 0 10 15,0 0 8-15,4 5-2 0,-4-5-4 0,0 0-5 16,0 0-6-16,0 0-3 0,0 0-2 0,0 0-4 15,3-26-4-15,-1 19-3 0,0-6 1 0,-4 1-6 16,4 3 1-16,1-4-4 0,1-1-3 0,2-6-5 16,2 1-2-16,2 3 2 0,2-1-4 0,0 1-3 15,4 1 0-15,-3-2-3 0,3 2 3 0,2 2-3 16,-4 4 2-16,2 0-3 0,3 2 0 0,0-3-1 16,-3 6 1-16,1-1-2 0,-1 3-2 0,0 0-13 0,1 1-18 15,-3 1-21-15,-1 0-27 0,2 1-32 0,-6 2-50 16,5-3-71-16,-14 0-174 0,15 1-440 15,-15-1 195-15</inkml:trace>
        </inkml:traceGroup>
        <inkml:traceGroup>
          <inkml:annotationXML>
            <emma:emma xmlns:emma="http://www.w3.org/2003/04/emma" version="1.0">
              <emma:interpretation id="{A13702F9-E536-457A-A8B4-627EBEE3D623}" emma:medium="tactile" emma:mode="ink">
                <msink:context xmlns:msink="http://schemas.microsoft.com/ink/2010/main" type="inkWord" rotatedBoundingBox="6109,3006 7919,2972 7930,3538 6120,3572"/>
              </emma:interpretation>
            </emma:emma>
          </inkml:annotationXML>
          <inkml:trace contextRef="#ctx0" brushRef="#br0" timeOffset="47472.5755">4534 1872 40 0,'0'0'185'0,"0"0"-11"0,0 0-8 0,0 0-19 0,-1-9 11 15,1 9-8-15,0 0-5 0,0 0-10 0,0 0-5 16,0 0-9-16,0 0-6 0,0 0-2 15,0 0-8-15,6-12-3 0,-6 12-6 0,0 0-5 0,0 0-6 16,2-8-5-16,-2 8 0 0,0 0-1 0,0 0-2 16,4-8-9-16,-4 8 1 0,0 0-1 0,0 0-6 15,0 0 0-15,0 0-6 0,0 0 0 0,0 0-6 16,0 0-4-16,0 0-7 0,2-9 1 0,-2 9-6 16,0 0-5-16,0 0-2 0,0 0-5 0,0 0-6 15,0 0-1-15,0 0-2 0,0 0-3 0,0 0-3 16,0 0 0-16,0 0 1 0,0 0-4 0,0 0 2 15,0 0-1-15,0 31 3 0,0-31-5 0,0 17 4 16,0-8-6-16,0 1 1 0,3 2 0 0,-3 3 0 16,0-5 5-16,0 1-6 0,0 2 3 0,0-1 2 15,0 0-6-15,1-2 6 0,-1 1-4 0,0 0 2 16,0 2 0-16,0-2 1 0,1-1 1 0,-1 3-3 16,0-1 1-16,3 0 0 0,-3-1-1 0,0-2-1 15,0 3 2-15,1-3-1 0,-1 1-1 0,0-10-2 16,-1 17 6-16,1-8-4 0,0-9 6 0,-3 16-7 15,6-8 2-15,-3-8-1 0,0 18 4 0,0-11-1 16,1 2-7-16,-1-9 6 0,-1 14 1 0,1-14-1 16,-3 13-1-16,2-7-1 0,1-6 1 0,-1 12 3 15,1-12-2-15,-3 11 0 0,1-4 0 0,2-7-3 16,-2 12 4-16,2-12-3 0,-4 7 3 0,4-7-1 0,-3 10 11 16,3-10-14-16,0 0 5 0,-4 13-4 15,4-13 2-15,-5 9-3 0,5-9 6 0,-3 7-4 16,3-7 1-16,0 0-1 0,-3 9 1 0,3-9 1 0,0 0-2 15,-2 11 0-15,2-11-4 0,0 0 3 0,0 0 2 16,-1 10-2-16,1-10 2 0,0 0 6 16,0 0-10-16,0 0 3 0,0 0 0 0,3 10 2 15,-3-10-2-15,0 0 3 0,0 0-3 0,6 7 4 0,-6-7 0 16,0 0 3-16,0 0-4 0,0 0 3 0,12 1 2 16,-12-1 1-16,12 3-1 0,-12-3 3 0,12 2 0 15,-12-2-3-15,17 0-9 0,-11 1 8 0,-6-1-1 16,17-1 0-16,-17 1 0 0,19-1-3 0,-9 1 4 15,1-1-10-15,2-2 6 0,-13 3 1 0,18 0 0 16,-8 0-2-16,4-1 5 0,-1 0 1 0,-1-3-10 16,1 3 3-16,-2 1 2 0,0 4-1 0,2-4-2 15,1 0 1-15,-3-3 1 0,-11 3-2 0,19 0-6 16,-9 3 3-16,-10-3 3 0,18-4 0 0,-10 5 0 16,-8-1-2-16,14 0-1 0,-14 0 6 0,9 0-3 15,-9 0-5-15,0 0 5 0,14-1-3 0,-14 1 2 16,0 0-1-16,9-1 1 0,-9 1-1 0,0 0-4 15,0 0-2-15,0 0 4 0,0 0-15 0,0 0-16 16,12 1-13-16,-12-1-19 0,0 0-26 0,0 0-23 16,0 0-29-16,0 0-31 0,0 0-24 0,0 0-54 15,0 0-219-15,0 0-508 0,0 0 225 0</inkml:trace>
          <inkml:trace contextRef="#ctx0" brushRef="#br0" timeOffset="47983.4103">5229 2143 201 0,'0'0'236'0,"0"0"-14"0,0 0-14 15,0 0-11-15,0 0-15 0,0 0-14 16,0 0-11-16,0 0-12 0,0 0-6 0,0 0-12 0,0 0-2 16,0 0-11-16,28-1-9 0,-28 1-3 15,17 0-12-15,-5-3-5 0,-1 3 3 0,2 0-14 16,2 0-7-16,-2 0-5 0,-1-1-3 0,4 2-5 15,1-1-1-15,-3 3-1 0,0-3-4 0,0-3-3 0,2 6-4 16,-2-3-2-16,2 1 1 0,-1-1 0 0,-1 0-1 16,-2 0-4-16,3 0 10 0,-2 0-9 0,-2 1-9 15,0-1 9-15,0 0-10 0,1-1 1 0,-12 1 1 16,19-1-4-16,-9-2 0 0,-10 3-6 0,17 0 2 16,-7 0-9-16,-10 0 5 0,14-1-1 0,-14 1 1 15,14 1-8-15,-14-1 4 0,12 0-3 0,-12 0 2 16,0 0-7-16,0 0 1 0,12-1 3 0,-12 1-3 15,0 0-2-15,0 0 3 0,11 0-5 0,-11 0-6 16,0 0-3-16,0 0-15 0,0 0-17 0,0 0-14 16,0 0-16-16,0 0-20 0,0 0-26 0,0 0-33 15,0 0-33-15,0 0-30 0,0 0-56 0,0 0-177 16,-45 1-480-16,33-1 213 0</inkml:trace>
          <inkml:trace contextRef="#ctx0" brushRef="#br0" timeOffset="48311.5782">5406 2314 173 0,'0'0'211'15,"17"0"-4"-15,-10 0-13 0,6 0-8 0,2-2-14 0,-2 0-10 16,2 1-12-16,2 1-7 0,0 1-9 0,-3-3-8 16,1 2-7-16,2-2-10 0,-3 0-9 0,2 2-8 15,-2-4-8-15,-2 2-10 0,1-1-4 16,-13 3-7-16,14 3-8 0,-14-3-3 0,11-4-8 16,-11 4-4-16,0 0-3 0,16 0-10 0,-16 0-2 0,8 1 0 15,-8-1-10-15,0 0-11 0,0 0-22 16,0 0-11-16,9 3-15 0,-9-3-33 0,0 0-16 15,0 0-31-15,0 0-23 0,0 0-44 0,0 0-171 0,0 0-392 16,0 0 173-16</inkml:trace>
          <inkml:trace contextRef="#ctx0" brushRef="#br0" timeOffset="48872.5234">5880 1834 154 0,'0'0'175'0,"0"0"-11"0,0 0-4 15,4-11-3-15,-4 11-13 0,0 0-3 0,0 0-2 16,5-7-8-16,-5 7-3 0,0 0-2 0,0 0-8 16,0 0-7-16,2-8-6 0,-2 8-10 0,0 0-10 15,0 0-8-15,0 0-10 0,0 0-9 0,0 0-6 16,0 0-5-16,0 0-5 0,0 0-4 0,0 0-3 16,11 21-3-16,-11-21 0 0,2 13-7 0,0-4 0 15,-1 2 3-15,-1-3 1 0,4 4-3 0,-3-1 1 16,0 1-1-16,3 3 2 0,-2-2 5 0,1 1 0 15,0 1-4-15,0 1 8 0,-2-2-5 0,2-2-5 16,-1 3 1-16,-1 0 4 0,3-2-4 0,-2 1-1 0,0-1 2 16,1-1-5-16,-2 2 0 0,0-3 2 15,2 3-2-15,-1-2 7 0,0 0-11 0,0-3 5 16,1 3-7-16,0-5-1 0,-2 2 4 0,-1-9 0 16,1 15-5-16,-1-8 0 0,0-7-1 0,4 14 2 0,-3-9-1 15,-1-5-8-15,4 12 5 0,-4-12-1 0,1 7 0 16,-1-7 0-16,2 10-1 0,-2-10-3 15,2 10-2-15,-2-10 1 0,0 0 3 0,2 11-2 0,-2-11 1 16,5 8-3-16,-5-8 2 0,0 0-9 0,1 8-8 16,-1-8-14-16,0 0-12 0,0 0-12 0,0 0-13 15,0 0-22-15,0 0-34 0,0 0-35 16,0 0-18-16,0 0-33 0,0 0-54 0,0 0-156 0,16-23-447 16,-10 13 198-16</inkml:trace>
          <inkml:trace contextRef="#ctx0" brushRef="#br0" timeOffset="49631.4088">6272 2105 132 0,'0'0'182'0,"0"0"-11"0,8-3-8 16,-8 3-11-16,0 0-9 0,0 0-13 0,0 0-9 15,0 0-9-15,0 0-9 0,0 0-10 0,0 0-10 16,0 0-13-16,0 0-1 0,0 0-3 0,0 0-2 16,0 0-1-16,0 0 2 0,-33 11-6 0,25-8 0 15,-1 3-2-15,9-6-1 0,-17 4-4 0,5 4-3 16,5-5-1-16,-6-1-2 0,1 6-3 0,1-2-3 16,1-4 1-16,3 4-6 0,-2-2 2 0,-2 2-1 15,5-1-7-15,-2 1-3 0,-1-2 7 0,1 1-8 16,1-1 3-16,-1 2-6 0,1-1-1 0,7-5-2 15,-13 7-2-15,8-2-1 0,5-5 1 0,-7 9-3 0,7-9-3 16,-11 7-1-16,11-7 2 0,-6 9-2 16,6-9 4-16,-7 5-5 0,7-5 1 0,-4 7-3 0,4-7 1 15,0 0-2-15,-5 9 2 0,5-9-1 16,0 0-2-16,0 0-1 0,-4 6 3 0,4-6-2 0,0 0-1 16,0 0-1-16,-2 9 5 0,2-9-3 0,0 0 1 15,0 0 2-15,0 0-3 0,0 0 10 0,0 0-7 16,0 0-1-16,0 0 2 0,0 0 0 15,0 0 3-15,0 0-2 0,0 0 5 0,0 0-1 0,0 0 0 16,0 0 2-16,0 0 2 0,0 0 0 0,0 0 7 16,0 0-3-16,0 0 4 0,0 0-4 0,5 12 3 15,-5-12-1-15,0 0 3 0,0 0 8 0,0 0-8 16,0 0 0-16,6 4 2 0,-6-4-2 0,0 0-4 16,11 3 8-16,-11-3-7 0,0 0 1 0,0 0 0 15,13 0 3-15,-13 0-4 0,7 2 0 0,-7-2-3 16,0 0-3-16,20-2 2 0,-20 2-3 0,14 0 3 15,-5-3 0-15,-9 3 0 0,18 0 1 0,-18 0-7 16,17 0 4-16,-5 0 12 0,-1-1-18 0,-11 1 5 16,20-1 0-16,-10 1-6 0,-10 0 5 0,22 0-4 15,-14-2 7-15,2 0-1 0,-10 2 1 0,17-1 14 16,-10 0-12-16,-7 1-4 0,16-2 8 0,-16 2-4 16,12-2 4-16,-12 2-3 0,12 0 1 0,-12 0 3 15,15-3-2-15,-15 3 2 0,0 0-1 0,11-3-3 16,-11 3-2-16,0 0-3 0,9 0 5 0,-9 0-4 0,0 0-1 15,0 0-1-15,0 0-2 0,11-4-3 16,-11 4-5-16,0 0 0 0,0 0 3 0,0 0-1 16,0 0-3-16,0 0-3 0,0 0-5 0,0 0-8 15,0 0-18-15,0 0-36 0,0 0-15 0,0 0-18 0,0 0-19 16,0 0-42-16,0 0-49 0,0 0-53 16,0 0-61-16,0 0-220 0,-39 4-588 0,39-4 261 15</inkml:trace>
        </inkml:traceGroup>
        <inkml:traceGroup>
          <inkml:annotationXML>
            <emma:emma xmlns:emma="http://www.w3.org/2003/04/emma" version="1.0">
              <emma:interpretation id="{B15A4750-5B3B-4630-B2ED-A122699BC029}" emma:medium="tactile" emma:mode="ink">
                <msink:context xmlns:msink="http://schemas.microsoft.com/ink/2010/main" type="inkWord" rotatedBoundingBox="9130,2807 10662,2778 10674,3405 9142,3434"/>
              </emma:interpretation>
            </emma:emma>
          </inkml:annotationXML>
          <inkml:trace contextRef="#ctx0" brushRef="#br0" timeOffset="55556.5998">7590 2071 101 0,'0'0'172'0,"0"0"-10"0,0 0-11 0,0 0-4 15,-6-9-5-15,6 9-5 0,0 0-4 0,0 0-7 16,0 0-4-16,-5-6-10 0,5 6-3 0,0 0-9 0,0 0-8 16,0 0-9-16,0 0-10 0,0 0-8 0,0 0-11 15,0 0-4-15,0 0-5 0,0 0-7 16,0 0 0-16,-11 12-5 0,11-12-2 0,-8 9-4 15,3-3 0-15,1 0-6 0,1 2 1 16,3-8-6-16,-5 13 5 0,5-4-3 0,0-9 0 0,-4 13-5 0,4-13 2 16,-1 15 2-16,1-15-1 0,4 11-1 0,-3-4 5 15,-1-7 1-15,8 11 3 0,-3-5 3 16,0-2-1-16,-5-4 2 0,13 11 4 0,-3-7-4 0,-3-1 1 16,7 3-2-16,-2-4-2 0,1-1 3 0,-2 2-5 15,5-3-3-15,-3 0 2 0,0 2-5 16,1-2 4-16,0-2-4 0,-2-1 1 0,-1 0-5 0,0 1 3 15,-5 0-4-15,6-3 1 0,-3 2 6 0,-2-3-8 16,4 0-2-16,-4 2 0 0,5-4 0 0,-7 3-3 16,2-3-2-16,3 0 4 0,-3-2-4 0,2 1 4 15,-7 1-2-15,2 1-1 0,0-1-2 16,-2-1 4-16,2 2-5 0,-2-5 1 0,0 5-3 0,-2 7 2 16,4-17-3-16,-4 10 5 0,0 7-3 0,-6-17 3 15,2 11-6-15,4 6 2 0,-9-12-1 16,0 5-1-16,1 4-1 0,-4-2 3 0,1 1-3 0,-5 1 2 15,5 2-1-15,-2 0 0 0,-3 2-1 0,5 0 0 16,-6 3 1-16,4-1 0 0,-1 5-3 0,2-4 2 16,3 3-2-16,0-2 4 0,-1 4-6 0,2 0 4 15,1 2 1-15,1-3 1 0,1 2 3 0,0 0-1 16,5-1-4-16,-4 0 1 0,2 0 1 0,2-9 2 16,0 22-5-16,2-15 10 0,2 1-5 0,1 0 4 15,1-2-2-15,2 1 2 0,1-1 1 0,4-1-3 16,1-2 3-16,0 1-1 0,8 0-2 0,-5-4 0 15,1 5 2-15,-1-5 1 0,0 0-2 0,5-4 1 16,-6 3 3-16,0-3 0 0,-1 0-2 0,2-2-1 16,-3 1 0-16,-3 3 1 0,0-6-5 0,1 0 5 15,-6 2-1-15,9-2-3 0,-5 1 0 0,-1 0 0 0,-1-1 1 16,-4 2-4-16,1 0-1 16,-5 6 10-16,11-8-8 0,-8 3-3 0,-3 5 0 0,8-6-2 0,-8 6-1 15,0 0-1-15,0 0 0 0,0 0 1 16,0 0-1-16,0 0 1 0,0 0 2 0,0 0 0 0,8 18 1 15,-8-18 2-15,-2 12-1 0,2-12 1 16,0 13-2-16,4-5 3 0,-3-1-2 0,-1-7 1 0,6 11-1 16,-4-2 3-16,3-2-2 0,2-2 1 0,1-1 1 15,-8-4 2-15,18 10 0 0,-7-9 0 0,5-1 2 16,1 1-1-16,-3-2 0 0,5-3 0 0,-3 2-2 16,6-3 0-16,0-1 3 0,-6 1 0 15,4-5-1-15,-4 4 2 0,4-3-6 0,0-3 4 0,0 1-3 16,-3-5 2-16,2 1-1 0,-5 2-2 0,3-2 9 15,-3-3-7-15,-3 2-2 0,0-4-5 0,3-2-3 16,-5-2-3-16,2 1-1 0,-2 1 0 0,-3-10-2 16,-1 9 7-16,-2-1-5 0,2 2 1 15,-5 1-1-15,0 0 2 0,0 0 1 0,-5 4 2 0,0 2-2 16,2 2 5-16,-3-2-5 0,2 5 7 0,-1-1-6 16,0 4 4-16,-3 2-1 0,1-1-2 0,7 6-1 15,-14-7 3-15,14 7-1 0,-17 0-2 0,17 0 1 16,-19 4 3-16,7 1-1 0,1 2-1 0,0 0 1 15,1 4 1-15,-2-1-1 0,3 4 2 0,-1 4-2 16,-2-2 4-16,3 3-1 0,2 1 0 0,-2 3 1 16,2-2 4-16,2 1-1 0,4 3 5 0,-1-4-2 0,4 0 4 15,-2 1 1-15,4-3-1 0,-2 2 2 0,5-1 0 16,0-3 1-16,2 2-1 0,-3-6 1 16,3 1-1-16,5 4-2 0,0-8 3 0,-2 1-3 15,1-1-3-15,-2 1 8 0,0-2-5 0,3 0 0 16,0-1-11-16,0-3-18 0,-2 1-30 0,-3-1-36 15,-1 1-39-15,3-2-61 0,-2-2-268 0,-9-2-490 16,11 1 217-16</inkml:trace>
          <inkml:trace contextRef="#ctx0" brushRef="#br0" timeOffset="56278.8881">8704 2076 187 0,'0'0'201'0,"0"0"-10"16,0 0-14-16,28-14-9 0,-11 11-4 0,-3 1-14 15,8 0-10-15,2 0-13 0,-2-1-8 16,1 0-13-16,4 0-7 0,-4 1-11 0,2 2-9 0,-9 0-9 16,6 2-6-16,-4 1-25 15,-5-1-43-15,2-1-36 0,-1 1-42 0,-3-1-58 0,-2 1-178 16,-9-2-343-16,22 0 152 0</inkml:trace>
          <inkml:trace contextRef="#ctx0" brushRef="#br0" timeOffset="56048.4933">8836 1603 102 0,'0'0'160'0,"0"0"-13"16,0 0-21-16,0 0-3 0,0 0-5 0,0 0-5 16,0 0-6-16,-5 25-2 0,5-14 2 0,0 4 1 15,0-1-3-15,0 1 0 0,0 6-4 16,0 1-3-16,0 0-1 0,2 1 1 0,1 1-5 15,-3 1-4-15,0-3-2 0,0 8-1 0,4-9-7 0,-2 3-6 16,3-6-1-16,-2 4-4 0,-1-1-4 0,5-1-6 16,-4-1-2-16,2 0-3 0,-1-5-6 0,1 1 2 15,0-1-7-15,-3-1-2 0,1-1-6 16,1 1-3-16,1-1-4 0,0 1-1 0,-2-2-1 0,1 0 1 16,1-5-1-16,-3 3-4 0,5-2 0 0,-4 2-1 15,2-3-12-15,-1 0-22 0,3-1-19 16,-7-5-32-16,5 7-22 0,-5-7-41 0,7 9-34 0,-7-9-58 15,0 0-203-15,0 0-456 0,0 0 202 0</inkml:trace>
        </inkml:traceGroup>
        <inkml:traceGroup>
          <inkml:annotationXML>
            <emma:emma xmlns:emma="http://www.w3.org/2003/04/emma" version="1.0">
              <emma:interpretation id="{27A66FE3-FDAD-4037-9C2A-6C0CC951355A}" emma:medium="tactile" emma:mode="ink">
                <msink:context xmlns:msink="http://schemas.microsoft.com/ink/2010/main" type="inkWord" rotatedBoundingBox="11160,2672 14791,2604 14812,3684 11180,3753"/>
              </emma:interpretation>
            </emma:emma>
          </inkml:annotationXML>
          <inkml:trace contextRef="#ctx0" brushRef="#br0" timeOffset="56952.9308">9574 2100 60 0,'-2'-16'255'0,"-1"1"-15"0,6 2-10 0,-3-1-13 0,0 3-17 15,5-1-15-15,-2 1-21 0,-1 3-15 0,5 0-14 16,3-1-9-16,-4 3-14 0,6-3-9 0,1 3-10 15,-2 3-8-15,6-2-7 0,-5 2-10 16,5 2-6-16,-3-2-5 0,3 3-5 0,-1-2-7 0,-4 4-5 16,4 3-1-16,-2-1-4 0,-3 2-5 0,1 3-2 15,2-2-2-15,-3 2-3 0,-2 2-1 0,-2-1 1 16,2 2-5-16,-3-1 1 0,3 2 5 16,-4-1-5-16,-3 0 2 0,2 0-8 0,-8 0-1 0,4 0 2 15,0-3-1-15,-2 0 1 0,-6 1-4 0,2 2 0 16,-5-3 2-16,2-1 4 0,-5 1-9 15,0-2-4-15,3-2-21 0,0-1-23 0,-1 2-30 0,2-3-27 16,1 0-36-16,1 0-30 0,8-3-60 0,-14 0-186 16,14 0-444-16,0 0 197 0</inkml:trace>
          <inkml:trace contextRef="#ctx0" brushRef="#br0" timeOffset="56624.5534">9720 2081 163 0,'8'-2'205'15,"-8"2"-13"-15,0 0-21 0,0 0-7 0,0 0-17 16,9 13-4-16,-6-7-9 0,-3-6-2 0,0 15-2 16,2-2-5-16,1 0-4 0,-3 1-3 0,0 3-6 15,1 4-6-15,-2 0-8 0,-2 1-7 0,6 3-8 16,-6-4-1-16,1 0-12 0,4 3-8 0,-2-3-3 15,3 0-5-15,-2 0-8 0,2 0-2 0,-3-2-2 16,0 2-3-16,2-9-2 0,-2 3-4 0,0-3-2 16,0 1-6-16,3-2-2 0,-3-2-10 0,0 3-21 15,2-5-20-15,-2-7-16 0,-5 14-24 0,5-14-35 16,-2 10-18-16,2-10-30 0,0 0-36 0,-4 6-211 16,4-6-431-16,0 0 191 0</inkml:trace>
          <inkml:trace contextRef="#ctx0" brushRef="#br0" timeOffset="57552.5476">10048 2113 25 0,'7'10'203'16,"-7"-10"-21"-16,2 11-10 0,-2-11-3 0,3 13-5 15,-3-7-12-15,0-6-6 0,5 15-5 0,-5-9-11 16,3 2-10-16,-3-8-7 0,2 18-8 0,-1-10-12 16,-1-8-5-16,0 16-5 0,6-9-14 0,-4 1 0 15,-2-8-7-15,3 12-8 0,-3-12-6 0,0 10-1 16,0-10-8-16,6 7 3 0,-6-7-6 0,0 9-1 15,0-9-1-15,0 0 2 0,0 0-6 0,0 0 0 16,0 0-5-16,0 0-2 0,0 0-4 0,0 0 1 0,0 0-3 16,0 0-5-16,3-31 1 0,-1 22-1 0,1-1-4 15,3-1-2-15,-3-1-3 0,2 3-4 16,3-6-3-16,-2 4-3 0,2-3 0 0,1 3 0 16,0 4 1-16,2-4 1 0,-2 4-1 0,4 1 2 0,-4 1-3 15,0-1-2-15,1 1 1 0,-1 0 5 0,-1 3-4 16,-8 2 2-16,14-4-5 0,-5 4 1 0,-9 0 4 15,17 3 2-15,-9 0 2 0,1 2-1 0,-2-1 0 16,2 0 3-16,2 2 2 16,0 4 3-16,-2-2 0 0,2 0 1 0,-2 2 3 0,0-2 1 0,1 1 2 15,2 1 2-15,-1-2 2 0,0-3 0 0,0 3 0 16,3-5 3-16,1 2-4 0,-1-1 2 0,1-1-1 16,2 0 0-16,-1 0 1 0,-3 0-3 0,6-4-1 15,-4 2 3-15,1-4-6 0,1 3 4 0,-3 0-2 16,-2-4 0-16,2-2 3 0,-3 0-1 0,0 1-4 15,-2 1 0-15,-4-5 0 0,3 3-3 0,-4-5 0 16,-2 1 1-16,1 2-2 0,-6-5-1 0,1 1-4 16,-5 0-1-16,-1 0 0 0,-6 0 0 0,4 3 0 15,-11 0-2-15,-1-2 0 0,0 4 7 0,-4 1-5 16,1 3-4-16,0-2 3 0,-1 4 2 0,4 1-1 16,-1 0-3-16,6 1-3 0,0 3-11 0,5-3-13 15,-3 2-9-15,4 2-22 0,2-1-10 0,1 0-14 16,1 1-19-16,0-2-21 0,7-3-25 0,-8 11-21 0,8-11-56 15,0 0-128-15,0 0-383 0,0 0 170 0</inkml:trace>
          <inkml:trace contextRef="#ctx0" brushRef="#br0" timeOffset="58076.3967">10789 1865 106 0,'0'0'180'0,"6"-6"-22"0,-6 6-9 0,0 0-16 16,0 0-6-16,0 0-12 0,0 0-9 0,5 24-6 15,-5-11-3-15,0-1-3 0,0 3 1 16,-3-3-10-16,1 9-5 0,2 0-4 0,0 1-3 0,0-2 0 16,0 1-5-16,-3-6-7 0,6 7 0 0,-3-2-5 15,2-4-5-15,1-3-2 0,-2 4-6 16,2-5-1-16,-1 1-3 0,1-5-2 0,-1 1-1 15,0-2-6-15,-2-7-1 0,1 12 0 0,-1-12 1 0,4 9 6 16,-4-9 6-16,2 9 6 0,-2-9 4 0,0 0-2 16,0 0-2-16,0 0-8 0,0 0-4 0,0 0-4 15,0 0 1-15,26-15-5 0,-21 9-5 0,1 0-4 16,3-4-3-16,-4 2-6 0,5-1-7 0,-1-1 3 16,0-1-5-16,4 2-3 0,-4 0-2 0,0 2 2 15,-1 1-3-15,4-2 2 0,-7 4-8 0,-5 4 7 16,14-9-1-16,-9 6-1 0,-5 3 0 0,12-3 2 15,-12 3-3-15,0 0 2 0,14 3 0 0,-14-3 1 16,9 5-3-16,-9-5 3 0,5 10-2 0,0-4 0 16,-5-6-2-16,8 12 8 0,-7-3-4 0,2 0-4 15,0-2 7-15,-1 2 4 0,3 3-1 0,-5-4 3 16,2 0 0-16,-1 2 0 0,-1-10 1 0,0 15 5 16,0-15 3-16,-5 15 4 0,2-10-1 0,-5 0 0 15,3 1-2-15,-4-3 2 0,-2 2-4 0,0-4 0 16,11-1 0-16,-23 3 2 0,13-2-5 0,-3 2-2 15,13-3-7-15,-20-3-16 0,10 0-18 0,10 3-27 16,-18-4-35-16,13 1-45 0,5 3-45 0,-11-12-248 16,9 6-468-16,2 6 208 0</inkml:trace>
          <inkml:trace contextRef="#ctx0" brushRef="#br0" timeOffset="58866.5554">11139 2174 25 0,'12'-3'212'15,"-12"3"-10"-15,17-2-14 0,-11-3-1 16,6 2-10-16,-2 0-8 0,2-2-5 0,-1 1-10 0,2-2-13 16,-1-3-11-16,0 0-7 0,-1 3-9 0,2-3-11 15,1-4-4-15,3-4-6 0,-3 2-7 16,1-1-11-16,1-4-6 0,-1-1-8 0,1 1-4 15,1-6-6-15,3-3-3 0,-4 0-8 0,1 1-5 0,-3 0-5 16,-2 6 7-16,-4-3-13 0,-1 2-3 0,4-8-2 16,-6 9-2-16,0-1-9 0,2-3 5 0,-6 4-6 15,-1-3 1-15,2 4-4 0,-4 0 1 0,-1 1 0 16,-2-1 1-16,1 5-6 0,-1 3 3 0,0-1-1 16,-2 5 1-16,1 0-4 0,-1-2 4 0,1 6-6 15,-2 0 1-15,8 5 0 0,-14-6 0 16,6 5-1-16,8 1 3 0,-16 1-1 0,7 4-4 0,-1-1 1 15,0 3 2-15,4-1-2 0,-5 4 2 0,4 0-2 16,-2 2 3-16,-3 6-2 0,4 1 0 0,-1 2 0 16,4 0 2-16,-4 0-2 0,4 2-1 0,-4 5 1 15,4-4 5-15,-2 6-3 0,5 5-2 0,-4-3 1 16,1 1 2-16,5-2 1 0,0-1 0 0,5 3 1 16,1-3 3-16,-4-9-4 0,2 3 4 15,1-6 1-15,2 4-3 0,-2-1 8 0,0-3-3 0,3 1 0 16,-2-3 4-16,1-5-1 0,3 7 3 0,-1-8 0 0,-1 1 3 15,1-2 6-15,1 0-3 0,-1-3 0 0,8 0 2 16,-3 0-3-16,3-1-1 0,-3 1 0 16,3-2 2-16,5-2-2 0,-3-1-2 0,3 1 1 15,1 0-2-15,-2-6-2 0,0 1 0 0,-1-3-1 16,2 2-4-16,-1-2 1 0,-2-2-3 0,1-1 1 16,-3-6 0-16,2 5 0 0,-2-4 0 0,1 4-2 0,-8-2-2 15,0-3 1-15,-1 4 2 0,1-1-5 0,-5-2-1 16,-1-1 2-16,-1 0 0 0,1 0-4 15,-4 3 3-15,-4 0 0 0,3 0-2 0,-5 3 0 0,2 0 0 16,0 0-3-16,-5 3 5 0,2 0-6 16,-3 3 2-16,10 3-1 0,-14-7-1 0,5 6-3 0,9 1 9 15,-18 0-5-15,18 0-4 0,-21 5 4 0,13-2 0 16,-3 4 0-16,2 0-3 0,1-1 6 0,2 4-5 16,-2 0-4-16,1 1 6 0,5-2 0 15,-3 1 0-15,2 3-1 0,0 0 4 0,6-1 2 0,0 1-1 16,-1-1-6-16,2 2 5 0,1-4 3 0,3 2 0 15,1-2 0-15,0 1 3 0,1-1-2 0,2 1 1 16,3-4-4-16,0-2 4 0,1 4-1 0,0-3 1 16,6 0-8-16,-5-2-12 0,-3 1-20 0,3-3-18 15,-1-3-24-15,1 1-30 0,0-1-33 0,0-2-37 16,-3 0-73-16,0-2-162 0,0-4-448 0,1 2 199 16</inkml:trace>
          <inkml:trace contextRef="#ctx0" brushRef="#br0" timeOffset="59774.8348">12156 1994 2 0,'0'0'190'0,"9"-1"-10"0,-9 1-13 16,0 0-8-16,0 0-16 0,0 0-7 0,7 11-4 16,-7-11-4-16,3 10-5 0,-3-10-3 0,0 14-7 15,0-14-3-15,4 13-6 0,-1-2-1 0,-1-4-9 0,3 5-3 16,-2-3 6-16,-2 3-10 0,2 0-4 15,-2-3-1-15,3 0-4 0,-2-2-4 0,4 3-9 16,-2-2-1-16,-2 0-3 0,3 5 1 0,-1-7-11 16,-3 0-5-16,-1-6-4 0,7 10-3 0,-7-10 0 0,9 8-2 15,-9-8-2-15,8 8 1 0,-3-7-1 0,-5-1-5 16,11 3-2-16,-11-3-4 0,13-2 0 16,-13 2-1-16,15-5-5 0,-9 0 3 0,-6 5-5 15,14-8 1-15,-5-2-4 0,-1 4 0 0,-2-4-7 0,2-1-6 16,4 0-4-16,-7-3-2 0,4-1 3 0,-2 2-4 15,2-6-2-15,-3 6-4 0,2 0 4 0,-3-1-3 16,4 2 4-16,-3 0-3 0,0 2 5 0,-1 2-2 16,-3 2 0-16,3-1 5 0,-5 7-3 0,4-13 1 15,-4 13 3-15,4-6-4 0,-4 6-4 0,0 0 0 16,5-5 2-16,-5 5-1 0,0 0 8 16,0 0-10-16,0 0 5 0,0 0-4 0,0 0 6 0,11 21-1 15,-7-15 0-15,-3 3-1 0,3 1 4 0,-3-1 5 16,0 0-5-16,5 3 2 0,-1-1 1 0,-4-1 1 15,4-1 1-15,-1 0 0 0,-1-2 2 0,2 1 2 16,-1-2-4-16,-3 1 4 0,5-1 2 0,-6-6 4 16,9 10-3-16,-7-6 0 0,-2-4 5 0,10 7 7 15,-10-7-5-15,13 2 0 0,-13-2 0 0,14 0 2 16,-14 0-2-16,16-2-1 0,-7-1-2 0,-9 3 1 16,15-8-3-16,-3 0 1 0,-2 2-1 0,2-1-1 15,-1-4-1-15,1 2 5 0,-2-2-10 0,2 1 1 16,-2 0 0-16,1-4-1 0,0 4 4 0,-2 0-5 15,2 2-3-15,-5 0-1 0,1 2 7 0,0 1-5 0,-7 5-4 16,8-7 1-16,-3 3-3 0,-5 4-6 0,0 0-2 16,0 0 7-16,11-4-4 0,-11 4 2 0,0 0 1 15,0 0 1-15,3 15-3 0,-3-15 11 16,3 14-9-16,0-6 1 0,-3 2 0 0,0 1 3 0,0-11-4 16,3 13 6-16,1-4 0 0,-2-1-1 0,0-1 4 15,1 1 0-15,3 0 3 0,-3-2-2 0,2 1 4 16,-5-7 1-16,9 7 0 0,-3-3 0 0,-6-4 1 15,17 8 1-15,-10-7-1 0,-7-1-1 0,18 2-3 16,-5-4 17-16,-3 1-16 0,4-2-1 0,-2 1 6 16,1-2-5-16,0-2-4 0,-2 0 3 0,4-3 2 15,3-1-4-15,-5 2-3 0,-1-3 3 0,3 3-1 16,-4-3 9-16,-2 2-10 0,5 0-1 0,-3-1-2 16,-3 4 3-16,-2 1 1 0,0 0-2 0,-6 5 2 15,7-7 5-15,1 3-14 0,-8 4-1 16,0 0 1-16,9-3-3 0,-9 3 1 0,0 0 2 0,0 0 1 15,9 9 2-15,-9-9-1 0,1 11 1 0,3-3-2 16,-4-8 6-16,3 15 4 0,-1-7 1 0,-1 1-4 16,2 0 1-16,2 1 3 0,0 2 0 0,-1-3 5 15,-3 0 0-15,6 2-6 0,-1-1 20 0,-2-1-20 16,0 0-1-16,3 0 9 0,-2-2-14 0,-4-1-21 16,4-1-24-16,-5-5-27 0,3 13-37 0,-3-13-56 15,6 2-63-15,-6-2-289 0,0 0-560 0,0 0 248 16</inkml:trace>
          <inkml:trace contextRef="#ctx0" brushRef="#br0" timeOffset="59960.8817">13141 1586 123 0,'3'-10'262'16,"-1"1"-22"-16,-2 9-24 0,9-10-25 0,-4 4-16 15,-5 6-20-15,8-5-16 0,-8 5-27 0,9-4-27 0,-9 4-34 16,0 0-37-16,0 0-46 0,0 0-53 16,0 0-190-16,0 0-297 0,0 0 131 0</inkml:trace>
        </inkml:traceGroup>
        <inkml:traceGroup>
          <inkml:annotationXML>
            <emma:emma xmlns:emma="http://www.w3.org/2003/04/emma" version="1.0">
              <emma:interpretation id="{D38DF467-AFBD-4E16-8C5C-A54EC03A46EB}" emma:medium="tactile" emma:mode="ink">
                <msink:context xmlns:msink="http://schemas.microsoft.com/ink/2010/main" type="inkWord" rotatedBoundingBox="15986,2845 17609,2815 17620,3366 15996,3397"/>
              </emma:interpretation>
            </emma:emma>
          </inkml:annotationXML>
          <inkml:trace contextRef="#ctx0" brushRef="#br0" timeOffset="60865.9126">14391 1935 135 0,'0'0'282'16,"0"0"-7"-16,5-9-16 0,-5 9-23 0,0 0-20 0,0 0-21 15,7-3-24-15,-7 3-17 0,0 0-18 16,0 0-13-16,0 0-11 0,0 0-11 0,0 0-12 16,0 0-3-16,0 27-2 0,0-27-7 0,-2 16-8 15,0-5-6-15,0-1-2 0,2 2-5 0,-1-3-7 16,2 2-3-16,-1 1-3 0,-1-2-2 0,0-1-5 15,1-9-1-15,-3 18 0 0,6-10-9 0,-3-8 0 16,1 13 0-16,-1-5-7 0,0-8-1 0,0 10 3 16,0-10-1-16,-1 12-5 0,1-12-18 0,0 10-23 0,0-10-28 15,0 0-30-15,1 9-34 0,-1-9-28 0,0 0-61 16,0 0-260-16,0 0-505 0,0 0 223 16</inkml:trace>
          <inkml:trace contextRef="#ctx0" brushRef="#br0" timeOffset="61091.9023">14592 1708 157 0,'0'-15'288'0,"0"15"-24"0,0-9-16 0,0 9-27 15,0 0-23-15,-1-12-20 0,1 12-19 0,0 0-20 16,0 0-15-16,0 0-17 0,-2-10-3 0,2 10-13 15,0 0-11-15,0 0-17 0,0 0-21 0,0 0-32 16,-8 25-32-16,8-25-18 0,-2 17-23 0,0-7-35 16,2-10-20-16,5 19-39 0,-2-7-173 0,-1-3-356 15,5 2 157-15</inkml:trace>
          <inkml:trace contextRef="#ctx0" brushRef="#br0" timeOffset="61743.9503">14811 1857 17 0,'0'0'239'0,"0"0"-15"0,0 0-25 16,0 0-13-16,0 0-18 0,0 0-12 0,0 0-10 0,0 0-14 15,0 0-11-15,-27 19-4 0,17-12-8 16,1 0-9-16,2 0-8 0,-4 4-7 0,5-1-9 16,-4-2-5-16,3 4-6 0,-1-3-4 0,1 4-8 15,1-2-6-15,3-1-4 0,-1-2 2 16,2 2-8-16,2-10-2 0,0 18-1 0,0-10-1 0,0-8-1 15,7 16 4-15,-2-8-2 0,7-2-4 0,-1 1-1 16,2-4-5-16,3 1 0 0,-2 1 1 0,3-2-2 16,-1 0-1-16,1-2-3 0,0-2-1 0,-1 1-4 0,-1-1-1 15,1-4 0-15,-4 2-2 0,4-3 2 0,-3 2 0 16,-2-4-3-16,0-1 1 0,-2 5-5 16,-3-2 1-16,3-2-1 0,2 1 3 0,-6 2 2 15,-5 5 0-15,6-10 7 0,-1 5-1 16,-5 5 9-16,6-7-10 0,-6 7-4 0,5-6-1 0,-5 6-6 15,0 0-3-15,0 0 2 0,0 0 1 0,0 0-3 0,0 0 5 16,0 0-5-16,0 0 8 0,-1 24-7 0,1-24-1 16,-3 13 1-16,3-13 4 0,-3 17-5 15,3-10 2-15,0 5-3 0,0-12 2 0,3 18 4 0,0-11-2 16,-1 1-2-16,2 1 10 0,1-2-5 0,-2 1 10 16,2-2-5-16,1 1-4 0,3-2-2 0,0-2-1 15,0 2 7-15,4 0-4 0,-2-3 2 0,2-1-3 16,-3-1-2-16,3 0 2 0,-13 0 2 0,22-6-2 15,-9 4 0-15,1-3-4 0,-2 0 7 0,-3-4-10 16,2-1 1-16,2 4-3 0,-4-6 2 0,3 1 1 16,-2 0-2-16,0 0 2 0,-2 2 0 0,-1-2 0 15,0 3 1-15,-3 0 0 0,1 2 3 0,-5 6 7 16,7-10-8-16,-2 7 0 0,-5 3 3 0,0 0-8 16,7-7-3-16,-7 7-3 0,0 0 6 0,0 0 1 15,0 0-6-15,0 0 7 0,12 13-8 16,-12-13 10-16,3 13-4 0,-3-5 2 0,1 0 0 0,3 2 1 15,1 0 2-15,-2 2-3 0,0 0 0 0,2-1 0 16,-3 0 4-16,2-3 2 0,-1 4 1 0,1-3-8 16,-4-9 6-16,2 16-3 0,3-10-6 0,-2 0-22 15,-3-6-19-15,1 11-21 0,-1-11-23 0,0 0-39 16,0 0-56-16,1 6-83 0,-1-6-203 0,0 0-506 16,0 0 225-16</inkml:trace>
          <inkml:trace contextRef="#ctx0" brushRef="#br0" timeOffset="61954.9772">15366 1686 211 0,'0'-14'304'0,"0"14"-21"16,0-9-26-16,0 9-24 0,0 0-30 0,0 0-19 0,1-8-20 15,-1 8-16-15,0 0-14 0,0 0-14 16,0 0-12-16,0 0-17 0,12 20-24 0,-7-11-15 15,-2 3-42-15,0 0-32 0,1 3-25 0,0-2-33 16,5 4-18-16,-2-2-20 0,3 3-17 0,-5-4-51 16,3 1-129-16,-3-4-339 0,3 0 150 0</inkml:trace>
          <inkml:trace contextRef="#ctx0" brushRef="#br0" timeOffset="62300.9288">15576 1980 7 0,'4'3'185'0,"-4"-3"-12"0,7 10 2 0,-3-4-3 0,-4-6-8 15,5 14-11-15,-4-8-6 0,-1-6-15 16,5 12-6-16,-3-5-9 0,-2-7-11 0,3 14-6 16,0-9-8-16,-3-5-4 0,4 12-4 0,-4-12-7 0,2 11-7 15,-2-11-6-15,4 6-2 0,-4-6 0 0,0 0-2 16,0 0 2-16,0 0-1 0,4 9 9 16,-4-9 1-16,0 0 7 0,0 0-17 0,0 0-3 0,16-5-4 15,-16 5-6-15,10-9 0 0,-4 4-10 16,5-6-6-16,-1 3-1 0,0-2-8 0,-1-2 1 0,7-2-2 15,-1 0-1-15,0 0-4 0,0 1 6 0,-1-2-12 16,1 1-3-16,-2 4-4 0,-2 1 28 16,-1 0-9-16,2 0-1 0,0 0-2 0,-6 5-2 0,2 0-2 15,1 0-4-15,-9 4-2 0,15-2-2 0,-15 2 2 16,15 2-3-16,-6 3 0 0,-2 1 5 16,2 2-6-16,1 0 5 0,-4 4-4 0,3 1 7 0,1 4-5 15,2 1 2-15,-3 1 3 0,0 1-4 0,-1-1-1 16,1 4-27-16,-7 0-50 0,1 1-68 0,3 0-125 15,-4-3-254-15,-1 0-557 0,-2-8 246 0</inkml:trace>
        </inkml:traceGroup>
        <inkml:traceGroup>
          <inkml:annotationXML>
            <emma:emma xmlns:emma="http://www.w3.org/2003/04/emma" version="1.0">
              <emma:interpretation id="{CF4B7F80-E96B-492F-A262-3A4C4FD75FF8}" emma:medium="tactile" emma:mode="ink">
                <msink:context xmlns:msink="http://schemas.microsoft.com/ink/2010/main" type="inkWord" rotatedBoundingBox="18532,2619 23539,2524 23555,3353 18548,3448"/>
              </emma:interpretation>
            </emma:emma>
          </inkml:annotationXML>
          <inkml:trace contextRef="#ctx0" brushRef="#br0" timeOffset="66823.2824">16941 1972 110 0,'0'0'208'0,"0"0"-11"0,0 0-7 0,4-10-9 16,-4 10-9-16,0 0-16 0,0 0-7 0,3-6-6 15,-3 6-8-15,0 0-11 0,0 0-3 0,5-9-11 16,-5 9-3-16,0 0-9 0,5-6-6 0,-5 6-5 16,0 0-7-16,5-6-7 0,-5 6-5 0,0 0-11 15,0 0-5-15,0 0-10 0,0 0 4 0,0 0-11 16,0 0-5-16,0 0-4 0,14 17-1 0,-10-10-1 15,0 0 0-15,-4-7-5 0,7 15 1 0,-2-3-2 0,-1-1-4 16,3 0 5-16,-3 2-3 0,2-3-1 0,-1 2 1 16,0 1-2-16,0-2 6 0,1 1-6 0,0-1-2 15,-3-3-1-15,4 3 0 0,-2-2 1 16,-2 0-2-16,1-1-3 0,-2 0 1 0,-2-8 1 0,8 14-3 16,-7-7 0-16,0 1 0 0,-1-8 0 15,6 8 0-15,-6-8 6 0,4 11-2 0,-4-11 2 16,2 8-10-16,-2-8-3 0,0 0 8 0,4 10-5 0,-4-10 5 15,0 0 0-15,1 6-3 0,-1-6 2 0,0 0 4 16,0 0 0-16,0 0 11 0,0 0 9 0,0 0 6 16,0 0-1-16,0 0-1 0,0 0-3 15,0 0-4-15,0 0-2 0,17-19-5 0,-12 13-1 0,0-1 10 16,2-3-13-16,1-1-7 0,1-3 0 0,-2 3-1 16,10-4 1-16,-6 3-2 0,1-3 5 0,0 3-10 15,1-4 4-15,-3 4-2 0,2 2-4 0,0-1 5 16,-3 1 0-16,2 2-7 0,-3 0 2 0,1 0 1 15,-3 1-2-15,1 2 3 0,-2-2-4 0,-5 7-1 16,10-7-1-16,-10 7-2 0,9-4 5 0,-9 4-9 16,11-5 5-16,-11 5 4 0,0 0 1 0,0 0-4 15,17 9-4-15,-12-3-2 0,-3 0 1 0,-2-6 5 16,11 15 0-16,-6-8 5 0,-1 6-4 0,0-3 1 16,-1 2-1-16,1 0 3 0,-1 0 1 0,-2 0-1 15,3 0-1-15,0 0-2 0,-3 0 1 0,3 0 7 16,-1 1-3-16,-2 1 1 0,3-6-5 0,-3 3 1 15,3-1 3-15,-3-3 2 0,-1-7-5 0,2 15 1 16,0-9 0-16,-2-6-3 0,5 10 5 0,-3-4-6 16,-2-6 7-16,5 9 3 0,-5-9-3 0,0 0 2 15,0 8-1-15,0-8 2 0,0 0-2 0,0 0 6 16,5 8 1-16,-5-8-1 0,0 0-5 0,0 0 2 0,0 0-2 16,0 0-2-16,12-22 6 0,-6 15-2 15,-1-1-8-15,3-4 0 0,2 2 2 16,-2-3-4-16,2 2 2 0,3-4-4 0,-4 1-4 0,3-1 9 15,-2 0-4-15,-1 3-2 0,5-4-1 0,-4 4 2 16,0 0 2-16,-1 3 0 0,-1-3-4 0,-1 6 3 0,-3-1-1 16,1 2-1-16,2-1 3 0,-2 0 0 15,-5 6-1-15,8-10 2 0,-8 10-5 0,8-5 4 16,-8 5-2-16,6-5 5 0,-6 5-7 0,0 0 0 0,0 0 0 16,13 8 2-16,-13-8-2 0,4 8 5 0,-4-8-2 15,4 15-5-15,1-9 18 0,0 5-14 0,-1-1 3 16,1 0-2-16,3 2 4 0,-2 0-3 15,-1 3-1-15,2-3 3 0,-1 0 1 0,-1-3-1 0,3 4 1 16,0-5 3-16,-3 2 1 0,0-1-2 0,2-4 1 16,1 3 9-16,-2 0-8 0,4-3-3 0,1 3 8 15,0-3-4-15,2 0 1 0,1-4 0 16,-1 2-6-16,3-1 12 0,-2-2-7 0,1 1 1 0,0-1-1 16,4-3-4-16,-3 0 6 0,0 0-3 0,6-6-3 15,-6 3 4-15,6 0-5 0,-8-3 1 0,4-3-1 16,3-1 4-16,-3 5-5 0,-7-2 1 15,2-1-3-15,-1 4 0 0,-2-2 0 0,2 1 1 0,-6 2 2 16,1 2 9-16,1-2-2 0,-8 6-12 0,9-6 2 16,-9 6-6-16,7-3 2 0,-7 3 1 0,0 0-1 15,0 0 0-15,0 0-2 0,9-2 0 0,-9 2 1 16,0 0 0-16,0 0 1 0,11 11 0 0,-11-11 10 16,5 12-6-16,-3-8-1 0,-2-4-1 0,9 13 6 15,-2-9-3-15,-2 3 11 0,0-5-12 0,3 2 4 16,-2 1-2-16,4-1 4 0,1-1-2 0,2 0 2 15,-1-1-3-15,2 1-3 0,0 0 8 0,4 0 0 0,-1-3-1 16,0-3-1-16,6 3 3 0,-8-2 2 16,4-2-3-16,2 2 0 0,-4-4 10 0,3-2-9 15,-5 3-6-15,-1-1 4 0,1 0-1 0,-3-3 0 16,1 3 0-16,-2-3 1 0,-1-3-1 0,-2 3 2 16,1-3-5-16,-3 6 0 0,-1-4-4 0,1 1-1 15,-5 0 5-15,-1 9-4 0,1-17 14 0,-1 17-12 16,-9-16-4-16,-1 7-1 0,-2 6 5 0,-2-3 9 15,0 0-9-15,-3 3-6 0,0 0 6 0,-6 1-7 0,1 2 7 16,0 0-4-16,1 5 1 0,-1-2 2 0,1 4-10 16,4-2 6-16,3 1 9 0,-7 2 2 0,8 0-12 15,-1-2 1-15,2 1 5 0,3 3-5 0,0-1 3 16,1-2-4-16,4 1 10 0,-2 5-5 0,2-5 2 16,3-1-4-16,1-7 5 0,0 15-3 0,0-15 3 15,4 10 1-15,-2-2-1 0,5-3-1 16,7-1 7-16,-4-1-5 0,-1-2 1 0,5 4 0 15,3-5 2-15,-1 0-4 0,-1 0 1 0,2 0 1 0,-1-2 1 16,-1-1 2-16,2 0-1 0,6-2-3 0,-9-3 3 16,3 3-3-16,4-5 1 0,-2 1 0 0,-3 3 1 15,3-4-3-15,-6 2 2 0,-3-1-1 0,3 2 1 16,-6 2 0-16,2 1-1 0,-3-1-1 0,1 1-4 16,-7 4 2-16,6-6-2 0,-6 6-6 0,9-4 1 15,-9 4-4-15,0 0 7 0,0 0-2 16,0 0 2-16,9 10-2 0,-9-10 2 0,3 9 0 15,-3-9 0-15,0 15 2 0,0-15 1 0,2 13 0 0,0-5 0 16,-2-8 1-16,2 10 5 0,3-4-4 0,0 2 3 16,-5-8 10-16,8 8-7 0,-1-3 0 0,-1-2 0 15,4-2 3-15,-2 3 2 0,-8-4-2 0,25 1 7 16,-11-2-7-16,3-3 4 0,-2 0-4 0,6-1 3 16,1 1 12-16,-2-5-12 0,1 0-1 0,4 0 0 15,-1-3-2-15,-2-1-4 0,1-1 0 0,1 1 5 16,5-8-3-16,-2-2-1 0,2-1 0 0,-5-4-6 15,1-2-7-15,-2 3-7 0,-1-3 0 0,-4 1 2 0,0-3-1 16,-1 3-6-16,-1 0 4 0,-5-3-3 16,0 4 2-16,-5 4-1 0,-3 0 3 0,-1 3 5 15,-2-3-4-15,1 3 2 0,-4 0-2 0,1 0 3 16,-3 7 0-16,-1 0 3 0,-1 1-1 0,1 0 6 16,-3 0-4-16,0 3-1 0,-2 1 0 0,-2-1 11 0,-1 5-12 15,0-1 1-15,-1 4 1 0,-1 2-2 16,2 0 9-16,-3 2-6 0,-5 4-4 0,8 0 3 15,-5 6 0-15,2 0 5 0,1 0-1 0,2 3-4 16,0 1 1-16,0 4 0 0,2-1 3 0,0 3 0 0,3 1 2 16,-4 7-2-16,6 0 24 0,3 2 4 15,4-3-3-15,2 4 1 0,0 0 0 0,3-8 5 16,3 0 2-16,2 3-5 0,3 0 3 0,6-1 0 16,2-2 1-16,1-1 0 0,-4-6 1 0,1-1-4 0,-1-3-6 15,2 0 0-15,2 1-2 0,-4-4 0 0,0-1 2 16,1 1-14-16,-3-3-23 0,-1-2-23 15,1 0-26-15,-3 0-46 0,2-1-48 0,-3-2-65 16,1 0-87-16,0-5-175 0,2 1-526 0,-2-2 233 16</inkml:trace>
          <inkml:trace contextRef="#ctx0" brushRef="#br0" timeOffset="68003.0584">19550 1826 70 0,'0'0'209'0,"-13"0"-14"0,13 0-13 0,0 0-10 16,0 0-16-16,0 0-7 0,-12 2-7 0,12-2-9 15,0 0 0-15,0 0-7 0,0 0-2 0,0 0-4 16,0 0-3-16,0 0-4 0,0 0 0 0,0 0-2 16,0 0-4-16,0 0-4 0,0 0 3 0,0 0-3 15,0 0-7-15,0 0-4 0,0 0-7 0,0 0-4 16,45 0-1-16,-28-1-13 0,-3 1-1 0,3-5-8 16,6 4 1-16,3 0-8 0,0 0-5 0,0-3-4 15,0 1-6-15,1 1 3 0,-3-2-3 0,1 3-6 16,1-3-8-16,-2 2-1 0,-2-3 0 0,-6 4 1 15,-2-3-6-15,1 4 0 0,0-3-2 0,-4 0 3 16,0 0-3-16,-11 3 2 0,11-2-4 0,-4-2-1 16,-7 4-4-16,0 0-2 0,14-1 3 0,-14 1-3 15,0 0-5-15,9-1-1 0,-9 1 7 0,0 0-13 16,0 0 4-16,0 0-6 0,0 0 3 0,0 0 0 16,10 6 4-16,-10-6-2 0,0 0-1 0,-1 14 1 15,1-14 0-15,-1 9 0 0,1-9 8 0,-8 14 4 16,5-7-7-16,-2 2-2 0,-1 1 1 0,-1 1 0 15,0 0 1-15,-1-1 3 0,0 3-5 0,-1-4 1 16,-1 0 0-16,1 3 2 0,-2-3-2 0,1 3 0 16,2-4 3-16,-2 3-5 0,0-2 7 0,-2-2-5 0,2 3 4 15,2-1-2-15,-2-2-5 0,1 1 4 16,-2-1 1-16,5-2-5 0,-3 1 6 0,4-2-1 16,-2 2-1-16,7-6 4 0,-8 7-1 0,8-7-5 15,-6 7 1-15,6-7 1 0,-9 6-2 0,9-6 2 16,0 0-3-16,-5 4 3 0,5-4-4 0,0 0-1 0,0 0 3 15,0 0-2-15,0 0 0 0,-6 6 5 16,6-6-4-16,0 0-2 0,0 0 8 0,0 0-1 16,0 0-3-16,16 8 2 0,-16-8 2 0,15 1-1 0,-15-1-1 15,21-1 2-15,-5 2-3 0,0-1 3 0,1 0-3 16,1 2 4-16,-1-4-4 0,5 1 5 16,-1-3-3-16,1 3-3 0,0-2 2 0,0 1 2 15,-6 0 0-15,4-4 3 0,2 3-7 0,-3-5 3 0,-3 5-4 16,2-7 4-16,-2 5 1 0,0-1-1 0,1-1-7 15,-3-2 5-15,1 4 1 0,2-2 2 0,-3-2 1 16,1 3-5-16,-3-3 0 0,4 3 0 0,-3-4 5 16,-2 4-7-16,1-2 3 0,-2 0 2 0,2-2 1 15,-3 2-9-15,1-1 7 0,-3 3 1 0,-2 0-2 16,2-2-6-16,0-1 1 0,-3 4 4 0,-4 5 0 16,8-14 0-16,-8 14 0 0,1-12-3 0,2 4 1 15,-3 8 6-15,2-14-6 0,-2 14-2 0,-2-10 5 16,2 10-4-16,-3-12-4 0,3 12 0 0,-10-13 0 15,5 8 3-15,-3 2 0 0,8 3-2 0,-14-9 0 16,6 6 2-16,0 0-3 0,8 3-3 0,-17-3 5 16,7 3-1-16,10 0-5 0,-18 5 2 0,8-2 1 15,2 0 0-15,-1 4 2 0,-1-1-3 0,2 0 6 16,-2 0-3-16,3 3-3 0,1 1 1 0,0-2-4 16,5 1 5-16,-4 2 5 0,0-1-3 0,4 1 1 15,-2-1 1-15,6 1 6 0,-1 0-6 0,2 1 3 16,2-2-1-16,2 2 7 0,6-3-6 0,-5 2 1 15,7-2-1-15,-3-2 2 0,1-1 1 0,0 0-3 16,3 2 2-16,-3-2 2 0,-1 0 1 0,1-4-3 16,-1 5-5-16,0-4-18 0,1 1-14 0,-3-4-17 15,-2 1-19-15,0-1-21 0,-9 0-18 0,17-1-17 16,-7 1-25-16,-10 0-25 0,15-6-29 0,-7 2-43 16,-3-1-180-16,6-2-463 0,-6-2 205 0</inkml:trace>
          <inkml:trace contextRef="#ctx0" brushRef="#br0" timeOffset="69038.8637">20647 1807 241 0,'0'0'257'0,"6"-5"-18"0,-6 5-21 0,0 0-20 16,0 0-19-16,0 0-25 0,0 0-17 0,0 0-13 0,0 0-14 16,0 0-13-16,0 0-7 0,0 0-7 15,0 0-7-15,10 18-5 0,-10-18 1 0,4 12-6 16,-3-7-7-16,-1-5-1 0,3 18-3 0,1-10-3 15,-3 1 5-15,3 1-2 0,-2-1-3 0,2-1-1 16,0 4 2-16,-1-5-4 0,2 0-1 0,0 3 3 16,-4-4-8-16,4 3 3 0,-1-2-3 0,1-2-3 0,-1 1-4 15,1 0 3-15,1 3-5 0,0-5 5 16,-6-4-9-16,10 8 0 0,-4-4-2 0,-6-4 3 16,7 9-3-16,1-7-3 0,-8-2-4 0,9 5 3 0,-9-5-5 15,10 2 1-15,-10-2-3 0,0 0 0 0,16-3-2 16,-16 3 0-16,9-4-4 0,-1-2 2 0,-4 1-1 15,-4 5 1-15,9-12-7 0,-2 3 2 16,2-1 1-16,-2 1-3 0,1-3-3 16,1 3-3-16,-3-4-2 0,2 2 1 0,-3-4 0 0,2 6 0 0,0-4-3 15,0 4 3-15,-2-4 0 0,-1 6 2 0,0 0 0 16,0-2-2-16,1 3 2 0,-5 6-2 0,4-11 0 16,-4 11 4-16,5-7-4 0,-5 7-4 15,0 0 6-15,6-8-6 0,-6 8-6 0,0 0-1 0,0 0-1 16,0 0 2-16,0 0 3 0,0 0 1 15,0 0-2-15,0 0 2 0,0 0 4 0,4 26 2 0,-4-26-6 16,-1 12 1-16,1-2 2 0,0-10-3 0,2 16 10 16,1-6-6-16,-1-2 1 0,0 0 3 0,2 0 3 15,0-1 2-15,-1 2-2 0,1 0 2 0,1-3 4 16,1 0-1-16,-1 0 0 0,0-1 1 16,-5-5-2-16,13 8 3 0,-5-3 1 0,-2-2 2 0,-6-3-3 15,17 4 1-15,-8-3 1 0,1-1-2 0,-10 0-1 16,16-1-3-16,-6-3 6 0,-1 4-6 0,5-5 3 15,-5 2-1-15,-1-4-1 0,1 5-4 0,3-8 1 16,-5 1-4-16,3 1 3 0,-3-2-3 16,1-1 1-16,2 3 3 0,-1-4-7 0,-2 3 0 0,-2 3 2 15,0-1 0-15,-1 1-1 0,-4 6 2 0,9-8 0 16,-9 8-1-16,5-7-4 0,-5 7-5 0,0 0 0 16,0 0-4-16,0 0 3 0,5-6 2 15,-5 6 0-15,0 0-5 0,0 0 4 0,0 0 3 0,0 0-1 16,8 20 0-16,-7-15-2 0,-1-5 5 0,8 16-1 15,-5-11 4-15,6 4 1 0,-3 1-2 0,1-4 4 16,0 3-1-16,0-3 0 0,1 0 3 0,-1-1 1 16,5 2 0-16,1-4 0 0,1 3 0 0,0-2 2 15,2-3 2-15,1 0-6 0,6 2 0 0,-8-3 2 16,6-3 7-16,-4 1-2 0,0 1-4 0,3-5 2 16,1 0 0-16,-4 0-1 0,-2-2-3 0,-1 0 2 15,6-5-5-15,-6 1 5 0,4-1-8 0,-8 3-2 16,7-5-1-16,-5-3-2 0,1 4-6 0,-2 0 0 0,-3 3-2 15,-5-1 3-15,3 0 4 0,-2 4-4 16,1-2 4-16,-5 10 1 0,0-11-3 0,0 11 0 16,0 0 6-16,-5-16-7 0,5 16 5 0,-10-4-2 0,10 4 0 15,-13-2 2-15,0 4-4 0,13-2 2 16,-19 8 0-16,9-4 1 0,0 3 0 0,0-1 2 16,-2 4-4-16,2-2 0 0,3 3 0 0,-2-3 1 0,2 0 0 15,0 4 0-15,5-4 4 0,-1 0-1 0,3-8 4 16,0 17 2-16,4-11-2 0,-2 3 5 15,7 0 5-15,3 0 5 0,0 0 6 0,1-5 8 0,2 5-1 16,7-5-1-16,1-2 4 0,1 3 2 16,-6-5 5-16,5 3 1 0,-2-3 8 0,-3 0-4 15,-2 0 6-15,8-2-2 0,-8 1-8 0,0 1 2 0,-1 0-6 16,2-1-4-16,-5 0-4 0,-2 1 0 16,-10 0 0-16,13-3-4 0,-13 3-17 0,12 0-25 0,-12 0-25 15,0 0-34-15,9-3-41 0,-9 3-47 16,0 0-52-16,0 0-79 0,0 0-261 0,0 0-605 0,0 0 268 15</inkml:trace>
        </inkml:traceGroup>
        <inkml:traceGroup>
          <inkml:annotationXML>
            <emma:emma xmlns:emma="http://www.w3.org/2003/04/emma" version="1.0">
              <emma:interpretation id="{8FD771CD-3E0E-4F39-88D2-B1EF5C9C7F82}" emma:medium="tactile" emma:mode="ink">
                <msink:context xmlns:msink="http://schemas.microsoft.com/ink/2010/main" type="inkWord" rotatedBoundingBox="24310,2430 26012,2398 26025,3099 24323,3131"/>
              </emma:interpretation>
            </emma:emma>
          </inkml:annotationXML>
          <inkml:trace contextRef="#ctx0" brushRef="#br0" timeOffset="86761.1258">22725 1855 108 0,'0'0'102'0,"0"0"-5"0,5-7-7 0,-5 7 2 16,0 0-1-16,3-11-2 0,-3 11 7 0,8-5-6 15,-8 5-7-15,0 0 8 0,2-11-3 0,-2 11-8 16,5-6 9-16,-5 6 3 0,4-10-4 0,-4 10-6 16,5-10 5-16,-5 10 2 0,0 0 5 0,-2-15-7 15,2 15-2-15,2-9 3 0,-2 9-1 0,0 0-3 16,2-13-2-16,-2 13-1 0,0 0-1 0,0 0-5 0,0 0-1 16,-2-12-4-16,2 12-9 0,0 0-6 0,0 0-11 15,0 0-1-15,0 0-9 0,0 0-3 16,0 0 7-16,0 0-14 0,0 0-2 0,0 0-3 15,0 0-3-15,0 0 0 0,-24 17-2 0,21-9-2 0,3-8 1 16,-6 15 0-16,3-7-3 0,3-8 2 0,-2 17-2 16,2-11-1-16,0-6-1 0,2 18 0 15,1-9 1-15,-2 0 3 0,4-3 4 0,-5-6-5 16,11 15 3-16,-5-9 1 0,2 1 1 0,2-1 0 0,1-1 1 16,-4 0-1-16,9-3-1 0,-5 4 0 0,2-3 9 15,0 0-10-15,3-2-4 0,-3 1 4 0,1-2-4 16,3 0 1-16,-4-3-3 0,2 0 2 0,-1 3-4 15,-1-3 3-15,0 0 1 0,0-2-6 0,0 0 8 16,-2 0-7-16,2 1 1 0,2-3-3 0,-4 1 6 16,1-1-4-16,-1 1 2 0,0-2-4 0,-2 0 1 15,0-4 22-15,-3 6 1 0,0 0-4 0,0-1-4 16,-1-1 1-16,-2 1-3 0,2 0-6 0,-5 7 0 16,4-14 0-16,-4 5-5 0,0 9 1 0,0-17 0 15,0 17-2-15,-7-16-4 0,3 9 7 0,-1 1-9 16,-1-2 2-16,-1 2 0 0,1 0 3 0,-6 3-6 15,1-5 3-15,2 5-2 0,-4-1 0 0,0 1-1 16,-1 0 1-16,1 0-3 0,-3 2 4 0,3 2-1 16,0 2 1-16,-2-3-2 0,1 5 3 0,-1-1-3 15,6 0-1-15,-1 4 1 0,0-2-1 0,-2 0 1 16,6 1-1-16,-3-2-1 0,2 1 1 0,-1 4 3 16,2 0 1-16,1-2-1 0,0 5 0 0,3-5 2 15,-3 5 2-15,3-5-1 0,2-8-1 0,3 19 1 16,3-8 0-16,-1 0 7 0,6-1-3 0,1-1 1 15,1 1-1-15,5 0-3 0,3-2 0 0,1-2 5 16,1-3-3-16,-2 3-2 0,4 0-1 0,-5-3 3 16,3 0 2-16,-6-2-2 0,5-2 0 0,-7-2-3 15,1 3 5-15,-2-2-3 0,0-2 0 0,-2 0-3 0,-1-2 5 16,4 1 7-16,-8-3-12 0,5 0 2 16,-2 0-5-16,-3 2 1 0,-1-2 1 0,-1 4-4 15,1-4 3-15,-6 8-1 0,9-11 5 0,-7 7-3 16,-2 4 0-16,5-7-7 0,-5 7 3 0,0 0-4 0,4-8-1 15,-4 8 7-15,0 0-12 0,0 0 4 0,0 0 2 16,0 0 1-16,0 0-1 0,0 0 4 0,0 0-5 16,-5 30 3-16,5-30 1 0,1 13-2 15,-1-13 1-15,2 16 2 0,0-8 3 0,2 1 3 0,1-5 0 16,0 4-2-16,4-4-2 0,3 5 5 0,2-5-1 16,0 2-2-16,7-4 4 0,2 4-3 0,2-3 2 15,-2-3-5-15,3 3 6 0,0-6-5 16,6 0 3-16,-10-3 0 0,1 3 6 0,-1-2-8 0,1-1 2 15,-3-3 6-15,2-1-4 0,0-3-2 0,0 1-3 16,-4-3 2-16,-1-3-1 0,1-1-1 0,-2-1 3 16,5-5-3-16,-2-1-2 0,-6 4 0 0,5-8-11 15,-2 2 10-15,-8 4-6 0,-1 0-2 0,-1 1 6 16,0 1-1-16,-1-1-2 0,-5-2 2 0,2 1 1 16,-6 2 1-16,4-2 2 0,-6 3-4 0,5 3 6 15,1-2-7-15,-5 7 0 0,-1-2 3 0,0 3-1 16,0-1-2-16,-2 2-2 0,3 3 2 0,0-1-4 15,-2 3 3-15,-3-1 1 0,4 3 1 0,6 4-7 16,-16-4 3-16,16 4 1 0,-17-2 0 0,17 2 0 16,-18 6-2-16,7-1 4 0,3 1-1 0,-1 4 4 15,-1 3-3-15,-3 4 2 0,2 2-2 0,4-2 0 16,-3 4 5-16,3 1-1 0,0-1-1 0,1 4 2 16,2-2 0-16,-1 2-1 0,3-1 1 0,4 1 1 15,0-2 1-15,1 7 2 0,2-8-1 0,-1 2 5 16,2-3-1-16,2 1 1 0,3-2 5 0,-4 0-1 15,4-3 3-15,4 1 1 0,-1 0 10 0,-5-7-5 16,6 5 5-16,-1-6 0 0,-1-1-2 0,-2-1-2 16,2 2 2-16,-1-3-3 0,2-3-4 0,-1 3 4 15,0-3-2-15,-2 1 0 0,4-3-1 0,-8-1-5 16,4 1 5-16,-1-2-4 0,-10 0-3 0,17-2 4 16,-7 1 1-16,-1 0-6 0,3-3-7 0,1 0-8 15,-4-3-12-15,2-1 1 0,2-1-9 0,-4-3-8 16,3-3-11-16,1-1-7 0,-3 2-5 0,2-4-5 15,-1-3-4-15,1 2 0 0,0-4-15 0,1-6 0 0,0 0 6 16,-1 8 7-16,-2-3 3 0,1-6 7 0,3 0 5 16,-1-4 4-16,-6 3 6 0,0 8 6 15,4-8 2-15,-5 7 8 0,-2 1 2 0,1 1 12 16,0-2 9-16,-2 6 5 0,-3 2 10 0,4 0 4 16,-3 3 7-16,0 0 1 0,3 1 1 0,-2 1 19 0,0 2-8 15,-2 9-1-15,3-13 0 0,-3 13-7 0,2-9-3 16,-2 9-3-16,0 0-4 0,0 0-6 0,0 0-2 15,0 0 0-15,0 0-4 0,0 0-2 16,0 0-1-16,0 0 1 0,0 0 0 0,0 0 0 0,0 0-4 16,-9 36 6-16,8-22-3 0,-2 7 4 0,3 1 5 15,-1 0 5-15,2 1-3 0,-1 2 4 0,4 0 5 16,-2 8 2-16,3-9 3 0,-3 8 1 16,0-7 3-16,4 5 3 0,1-6-5 0,-5 0 5 0,1-1-1 15,3 2-2-15,-1-3-1 0,2-1-3 16,-2 1 1-16,0 0-1 0,-1-7 2 0,-1-1-4 0,1 4-2 15,2-6-3-15,-5 3 0 0,3 0 4 0,1-6-4 16,-1 4-5-16,-1-6 3 0,-2 1 1 0,3 1 1 16,-4-9-4-16,4 11 0 0,-2-3 1 0,-2-8-6 15,6 8-1-15,-6-8-6 0,3 6-12 0,-3-6-14 16,0 0-14-16,0 0-40 0,0 0-41 0,0 0-37 16,0 0-43-16,0 0-55 0,0 0-255 0,16-16-548 15,-12 7 243-15</inkml:trace>
          <inkml:trace contextRef="#ctx0" brushRef="#br0" timeOffset="86960.6346">24137 1650 73 0,'-11'-5'250'16,"11"5"-19"-16,0 0-25 0,0 0-18 0,0 0-19 0,0 0-8 15,0 0-12-15,0 0-6 0,0 0-8 0,43 3-6 16,-28 0-10-16,10 1-11 0,-1-2-13 0,1 3-8 15,-1-1-7-15,0 0-8 0,-1-2-7 0,-4 3-13 16,-3-1-27-16,-1-2-40 0,-3 1-52 0,-3-2-54 16,-1-1-98-16,-8 0-134 0,11-4-382 0,-11 4 169 15</inkml:trace>
        </inkml:traceGroup>
        <inkml:traceGroup>
          <inkml:annotationXML>
            <emma:emma xmlns:emma="http://www.w3.org/2003/04/emma" version="1.0">
              <emma:interpretation id="{F20659D7-E4C7-413F-B5FB-82AE8EA5AE49}" emma:medium="tactile" emma:mode="ink">
                <msink:context xmlns:msink="http://schemas.microsoft.com/ink/2010/main" type="inkWord" rotatedBoundingBox="26887,2562 29871,2505 29883,3148 26899,3205"/>
              </emma:interpretation>
            </emma:emma>
          </inkml:annotationXML>
          <inkml:trace contextRef="#ctx0" brushRef="#br0" timeOffset="87508.1722">25286 1395 224 0,'0'-13'251'0,"0"13"-25"0,0 0-24 0,0 0-18 0,0 0-27 15,0 0-13-15,0 0-15 0,0 0-13 0,0 0-6 16,0 0-8-16,6 34-2 0,-4-20 1 16,1-2-2-16,0 7 0 0,0-2-6 0,-1 1-3 15,3 3-3-15,2 0-3 0,-2 0-5 0,-1-2-6 0,1 2-5 16,-2 3-3-16,2-3-6 0,-4-2-8 0,4 2-1 15,-5-5-4-15,5-1-7 0,-2 1 0 16,0-1-6-16,-3-2-1 0,0 1-4 0,1-1-1 16,1-3-1-16,-4 5 0 0,4-5-5 0,1-2 6 0,-3-8-5 15,0 15-5-15,0-6-12 0,0-9-23 0,0 10-28 16,0-10-35-16,0 0-27 0,0 13-38 0,0-13-37 16,0 0-71-16,0 0-179 0,0 0-469 0,0 0 209 15</inkml:trace>
          <inkml:trace contextRef="#ctx0" brushRef="#br0" timeOffset="88142.8944">25681 1648 113 0,'0'0'199'0,"0"0"-16"0,0 0-19 16,0 0-11-16,0 0-8 0,0 0-7 0,0 0-4 0,-36 8-6 15,28-4-8-15,-6 2-3 0,2-2-7 0,-2 3-2 16,-3-3-6-16,0 2-3 0,-2 3-6 0,2-1-3 16,1 0-6-16,-1-2-8 0,3 2-3 0,-1 2-9 15,1-4-4-15,0 4-6 0,1-2-7 0,4 0 6 16,-3 3-15-16,2-4-2 0,1 2-2 0,4 2-3 16,-3-6-2-16,4 4-3 0,-1-1 1 0,2-1-5 15,3-7 4-15,-3 16 2 0,3-16 2 0,1 13 5 16,4-7 5-16,-2 1 4 0,3-1 4 0,4 4-6 15,-1-5 0-15,7 2-4 0,-2 0 1 0,2-1-9 16,6 0-1-16,-6 0-2 0,6-1-3 0,4 1-1 16,-4-1-4-16,0-1 0 0,-1-3-2 0,6 0-1 15,-10-1-3-15,-3-1 1 0,9 0 1 0,-6-3-1 16,0-1 2-16,-1 2-4 0,1-2 1 0,-3-3-5 16,1 3-2-16,0-4 4 0,-1-1-1 0,-2 2-4 0,0 0 2 15,-1-1 0-15,2 2-3 0,-4-3 3 16,0 2 1-16,2 0 2 0,-8 0 0 0,8 1 2 15,-6 2 4-15,-5 5 6 0,9-10 1 0,-4 8 7 16,-5 2-5-16,9-6 7 0,-9 6-16 0,8-5 1 16,-8 5-6-16,0 0-1 0,0 0 1 0,6-6-6 15,-6 6-1-15,0 0 3 0,0 0-7 0,11 11 9 16,-11-11-10-16,6 8 2 0,-1-4 2 0,0 2 0 16,4 0 15-16,1 3-12 0,-5 0 1 0,9-3 6 15,-1 3 10-15,-2-2 15 0,1-2-9 0,2 1 8 0,0 1 11 16,3-3-11-16,-3 1 15 0,3-2-2 15,0-1 0-15,0 0 1 0,0-2-4 0,-4 1 3 0,2-2-4 16,-2 1 4-16,-1-4-9 0,2 2 9 16,0-2-10-16,-6 2-3 0,3-2 0 0,-3-1-3 0,1 0-5 15,-4 0-2-15,2-2-20 0,-2-2-19 0,0 4-34 16,-1-3-33-16,-1-1-31 0,2-4-23 0,-5 0-37 16,-3 4-48-16,1-6-42 0,-1 2-53 15,-1-1-292-15,-4-5-653 0,-1 2 290 0</inkml:trace>
          <inkml:trace contextRef="#ctx0" brushRef="#br0" timeOffset="88364.9035">26085 1453 47 0,'1'-11'318'0,"-1"11"-11"15,0-11-4-15,0 11-13 0,8-10-11 0,-5 4-18 16,-3 6-15-16,5-12-22 0,-1 7-22 15,-4 5-12-15,2-10-26 0,-2 10-19 0,6-9-13 16,-6 9-18-16,0 0-16 0,6-8-15 0,-6 8-9 16,0 0-16-16,0 0-26 0,0 0-30 0,13 14-28 0,-9-5-29 15,-2 0-36-15,4-2-39 0,-1 4-43 0,4 1-52 16,-4 1-254-16,4-1-518 0,-1-1 230 0</inkml:trace>
          <inkml:trace contextRef="#ctx0" brushRef="#br0" timeOffset="89348.8206">26400 1737 50 0,'3'11'211'0,"-1"-5"-6"0,-2-6-21 16,7 14-7-16,-5-7-13 0,1 2-16 0,0 0-8 15,2 0-13-15,-1 0-9 0,-2 0-9 0,1-1-10 16,-3-8-7-16,8 14-10 0,-8-7-6 0,3 0-6 15,-3-7-10-15,6 13 1 0,-6-13-9 0,2 9-5 16,-2-9 0-16,5 9-6 0,-5-9 1 0,0 0 4 16,0 0 1-16,4 6 4 0,-4-6 10 0,0 0 12 15,0 0-7-15,0 0-5 0,13 0-5 16,-13 0-7-16,0 0-5 0,14-10-1 0,-7 5-7 0,1-3-4 16,1 0-6-16,-2-1 0 0,2-1-3 0,3-1 1 15,-2 0-5-15,2 1-4 0,0-1-3 16,-2-2 1-16,-1 4-1 0,1-4-3 0,-1 5-1 0,-1 1 1 15,-1-1-1-15,-2 3 0 0,1-1-2 0,-6 6-1 16,8-8 5-16,-8 8-1 0,9-6-5 0,-9 6 0 16,5-6-5-16,-5 6 1 0,0 0-2 0,0 0-2 15,0 0 2-15,0 0-1 0,0 0 0 0,0 0 1 16,14 16-1-16,-11-7 0 0,-1-3 3 0,-2-6 0 16,6 18 4-16,-3-5-4 0,3-2 5 0,-4 0 2 15,1 1 0-15,3-2 1 0,-1 1 2 0,1-1 3 16,0 1-2-16,-1-4 3 0,0 1-3 0,-1 0-1 15,1-2 3-15,-2 1 1 0,-3-7 3 0,12 8 1 16,-10-3 2-16,-2-5 0 0,5 6 6 0,-5-6-1 16,9 4 9-16,-9-4-2 0,12 0-5 0,-12 0 1 15,0 0-2-15,14-7-6 0,-9 3 4 0,3 0-4 16,-8 4-3-16,14-13-4 0,-5 7 5 0,-1-5-8 16,1 1 0-16,-1-5 1 0,1 4-5 0,-1-3 5 15,1 2-5-15,-1-2-2 0,1 2 3 16,7-3-2-16,-10 5-1 0,0-1 0 0,2 1-3 0,-1 2 2 15,-3-1-3-15,-1 5-2 0,-3 4 4 0,5-10-1 16,-5 10-9-16,7-7 4 0,-7 7-5 0,0 0 0 16,0 0 0-16,7-5-4 0,-7 5 8 0,0 0-4 15,0 0 0-15,0 0 1 0,0 0-2 0,9 16 5 16,-9-16 1-16,5 13 1 0,-2-5 0 0,1-2 0 16,-1 2 1-16,-3-8 2 0,10 16 5 0,-4-9 2 15,-1-1 7-15,5 2 10 0,-3-1-4 0,2-2 5 0,-4 2 4 16,10-4 5-16,-4 2-4 0,2 0 5 0,-1-4-3 15,2 3 4-15,3-4-12 0,-6 4-1 0,6-4 4 16,-1-2 5-16,-1 0-7 0,1-1 0 16,2 0-2-16,-1-2-6 0,-7-1 2 0,4-1-2 0,-2 1-1 15,5-4 6-15,-6 2-5 0,2-5-4 16,-1 2-5-16,-3 1 1 0,-2-4 10 0,3 4-10 0,-3-2-4 16,-2 2-4-16,-1-1-3 0,-1-1 5 15,-1 6-10-15,-2 6 6 0,3-15-5 0,-3 15-4 16,0 0 1-16,-5-15 7 0,5 15-7 0,-12-4 12 15,12 4-15-15,-10-2 1 0,10 2-8 0,-16 2 10 0,16-2 2 16,-16 5 0-16,5-1 0 0,2 2-5 16,2 0 3-16,-1 3 0 0,-1 1 3 0,2-2-3 15,2 2-3-15,-3 1 2 0,6-2 3 0,-2 1 5 0,4 5-3 16,-3-5 1-16,3 2 0 0,3 1 4 0,0-3 4 16,0 2 2-16,3-2 3 0,0 1 9 0,2-1-1 15,2 0-2-15,-1-3 4 0,3 2 5 0,1-2 8 16,0 2-15-16,-1-5-2 0,0 3-3 0,0-1 5 15,2 0-2-15,-4 0-2 0,-1-3-2 0,2 1-15 16,-5-2-19-16,4 0-19 0,-10-2-28 0,12 0-28 16,-12 0-32-16,12 0-46 0,-12 0-46 0,14-6-49 15,-9 1-301-15,3-3-617 0,-2-2 273 16</inkml:trace>
          <inkml:trace contextRef="#ctx0" brushRef="#br0" timeOffset="89890.8884">27943 1608 63 0,'0'0'285'0,"0"0"-22"0,0 0-22 16,0 0-21-16,0 0-24 0,0 0-15 0,0 0-19 15,0 0-18-15,0 0-11 0,-13-12-15 0,13 12-11 16,-14 1-9-16,14-1-12 0,0 0-7 0,-23 5-9 15,18-1-8-15,-4-2-8 0,9-2-3 0,-13 6-8 16,13-6 0-16,-12 6-3 0,6-1-8 0,1 0-1 16,5-5-3-16,-9 11-3 0,3-7-3 0,6-4 1 15,-2 10-6-15,2-10 2 0,-4 10 0 0,4-10-2 16,0 12 3-16,0-12-2 0,1 10 0 0,-1-10-1 16,3 13 4-16,-3-13 0 0,5 11 3 0,-2-7 4 15,-3-4 3-15,9 12-1 0,-4-7-1 0,-1 1 3 16,1 1-1-16,5-2-4 0,-5 3-3 15,-1-3-1-15,3 0-1 0,-2 1 1 0,-5-6 1 0,8 10-6 16,-3-4 1-16,-5-6-4 0,6 9 2 0,-1-3-5 16,-5-6 2-16,9 8-2 0,-6-1 2 0,-3-7-1 15,8 8-1-15,-8-8-1 0,5 7-2 0,-5-7-1 16,4 7 3-16,-4-7-2 0,2 7 8 0,-2-7-8 16,0 0-1-16,0 0 0 0,0 0 0 0,-2 14 4 15,2-14 5-15,0 0-3 0,-12 7 6 0,4-3-4 16,-1-2 1-16,9-2-1 0,-19 2-3 0,10 0 1 15,-3 0 3-15,12-2-3 0,-18 3-6 0,9-1 1 0,9-2-3 16,-14 3 0-16,14-3 0 0,-10 3-3 16,10-3 7-16,-12 0-8 0,12 0 4 0,0 0-6 15,-9 3-1-15,9-3-7 0,0 0-10 0,0 0-10 16,0 0-15-16,-9 1-11 0,9-1-17 0,0 0-36 16,0 0-40-16,0 0-43 0,0 0-41 0,0 0-271 15,28-20-542-15,-19 12 240 0</inkml:trace>
          <inkml:trace contextRef="#ctx0" brushRef="#br0" timeOffset="90232.6889">28058 1723 125 0,'0'0'210'15,"0"0"-8"-15,3 9-7 0,-3-9-9 0,0 10-5 16,0-10-8-16,0 10-10 0,0-10-6 0,1 13-5 0,-1-13 1 15,0 16-8-15,0-7-7 0,0-9-9 16,4 21-2-16,-7-12-7 0,6-1-1 0,-2 2-7 16,-1 3-2-16,3-5-7 0,-3-8-1 0,5 19-12 15,-2-10-5-15,2 1-7 0,-4-3 2 0,2 1-13 16,-1 0-2-16,-2-8-6 0,7 13-5 0,-6-8-10 16,-1-5-1-16,1 9-1 0,-1-9-5 0,5 9-5 15,-5-9-3-15,3 6 0 0,-3-6 1 0,0 0-11 16,0 0-9-16,3 10-16 0,-3-10-18 0,0 0-15 15,0 0-16-15,0 0-21 0,0 0-45 0,0 0-55 16,0 0-37-16,0 0-48 0,0 0-243 0,0 0-546 16,-6-34 241-16</inkml:trace>
          <inkml:trace contextRef="#ctx0" brushRef="#br0" timeOffset="90403.6633">28261 1448 133 0,'0'-10'365'0,"0"-1"-16"0,0 11-16 0,3-18-15 16,-3 9-16-16,0 9-40 0,2-12-27 0,-2 12-19 15,4-9-24-15,-4 9-21 0,0-9-17 0,0 9-26 16,0 0-22-16,0-12-31 0,0 12-29 0,0 0-28 16,0 0-25-16,0 0-45 0,-13-2-43 15,13 2-50-15,-17 2-60 0,17-2-279 0,0 0-523 16,-24 4 232-16</inkml:trace>
        </inkml:traceGroup>
      </inkml:traceGroup>
      <inkml:traceGroup>
        <inkml:annotationXML>
          <emma:emma xmlns:emma="http://www.w3.org/2003/04/emma" version="1.0">
            <emma:interpretation id="{308D114E-5028-4756-8C74-622F99600312}" emma:medium="tactile" emma:mode="ink">
              <msink:context xmlns:msink="http://schemas.microsoft.com/ink/2010/main" type="line" rotatedBoundingBox="3262,4172 31014,3499 31044,4711 3291,5384"/>
            </emma:interpretation>
          </emma:emma>
        </inkml:annotationXML>
        <inkml:traceGroup>
          <inkml:annotationXML>
            <emma:emma xmlns:emma="http://www.w3.org/2003/04/emma" version="1.0">
              <emma:interpretation id="{2294D488-1DEA-4584-9FF6-D9D838344021}" emma:medium="tactile" emma:mode="ink">
                <msink:context xmlns:msink="http://schemas.microsoft.com/ink/2010/main" type="inkWord" rotatedBoundingBox="3267,4396 4209,4374 4227,5128 3286,5151"/>
              </emma:interpretation>
            </emma:emma>
          </inkml:annotationXML>
          <inkml:trace contextRef="#ctx0" brushRef="#br0" timeOffset="92747.7249">1833 3226 30 0,'0'0'186'0,"0"0"-14"15,0 0-9-15,0 0-8 0,0 0-8 0,-8-13-7 16,8 13-7-16,0 0-1 0,0 0-5 0,0 0-3 15,0 0-3-15,0 0-5 0,0 0-2 0,0 0-5 16,0 0-2-16,0 0-3 0,0 0-7 0,0 0 1 16,0 0-4-16,0 0-8 0,0 0-2 15,0 0-6-15,0 0-5 0,0 0-5 0,0 0-4 0,0 0-7 16,0 0 1-16,0 0-9 0,0 0-4 0,0 0-3 16,0 0-5-16,-14 1-4 0,14-1-3 0,-16 8-1 15,16-8 0-15,-18 9-4 0,11-4-4 0,-4 3-3 16,0-2-1-16,0 2 4 0,1 1-2 0,4 0-1 15,-2-2-7-15,-1 2-1 0,1-1-1 0,2-1 1 16,0 2 2-16,1-4-3 0,5-5 1 0,-5 10-3 16,2-4-2-16,3-6-3 0,-2 12 8 0,2-12-5 0,2 14 2 15,-2-14-5-15,8 8 4 0,-3-3-1 0,2-1-1 16,1 0 1-16,1 0 0 0,1-2 3 16,3 0-5-16,-2 3 0 0,2-1-9 0,2-4-5 15,-6 4 4-15,0-3-2 0,1 2 1 0,-10-3 2 0,14 3 1 16,-7 1-5-16,-7-4 3 0,10 3 0 0,-10-3 2 15,9 5 1-15,-9-5 0 0,7 6 8 0,-7-6-5 16,0 0-6-16,6 4 5 0,-6-4-1 0,3 9 3 16,-3-9 2-16,0 0-2 0,0 11 1 0,0-11 5 15,0 0-3-15,-3 13 1 0,3-13 2 16,-5 12 6-16,1-6-1 0,4-6 3 0,-12 11 2 16,7-5-2-16,-3 0 4 0,2 1-8 0,-4 5 5 0,-1-4 2 15,0-1-3-15,2 1-3 0,-2-1 0 16,1 0-2-16,2-1-1 0,-1 0 2 0,4-3-3 0,5-3-2 15,-9 9-4-15,5-5 1 0,4-4 2 0,-8 6 1 16,8-6-4-16,0 0 1 0,-7 5-3 0,7-5 3 16,0 0 2-16,0 0 1 0,0 0-5 0,0 0 1 15,0 0 4-15,0 0-2 0,0 0-3 0,16 8 1 16,-16-8 1-16,15-1 1 0,-15 1 0 0,16 0-6 16,-16 0 7-16,15-4-4 0,-15 4 11 0,12 0-12 15,-12 0 0-15,11 0 0 0,-11 0 0 0,10 3-5 16,-10-3 4-16,0 0-1 0,12 2 0 0,-12-2 1 15,6 4-3-15,-6-4 2 0,0 0 2 0,9 6-2 0,-9-6 0 16,7 10 0-16,-5-5 0 0,-2-5 1 16,5 11-1-16,-2-4 6 0,0 2-2 0,1-3-2 15,-3 4 1-15,0-1 0 0,2 0 2 0,-2 3-4 0,-1-1 1 16,1-1 0-16,-2 3 3 0,1 0 1 0,-4-3 0 16,3 4-1-16,-3-3 2 15,1 3 2-15,-1-2 2 0,2-2-1 0,-2-2 4 0,0 1-5 16,4-9 4-16,-4 15 3 0,2-8-4 0,2-7-2 0,-5 12 3 15,2-6-2-15,3-6 0 0,-1 9 1 0,1-9-5 16,-6 9 1-16,6-9-3 0,0 0 17 16,0 0-13-16,-2 9-3 0,2-9 3 0,0 0-10 15,0 0-18-15,0 0-20 0,0 0-31 0,0 12-37 0,0-12-37 16,0 0-61-16,0 0-90 0,-7 6-206 0,7-6-545 16,0 0 241-16</inkml:trace>
          <inkml:trace contextRef="#ctx0" brushRef="#br0" timeOffset="93494.2297">2207 3592 239 0,'0'0'268'0,"0"0"-25"16,0 0-14-16,0 0-15 0,0 0-16 0,0 0-12 15,0 0-9-15,0 0-10 0,0 0-9 0,0 0-5 16,0 0-4-16,0 0-2 0,0 0-6 0,0 0-2 0,0 0-14 16,0 0-14-16,0 0-10 0,0 0-11 15,0 0-9-15,0 0-6 0,8-8-11 0,0 0-2 16,-2 2-1-16,1-4-9 0,1 2-11 15,1-2-1-15,-3 1-4 0,0 0-2 0,1-3-1 0,-2 0-7 0,2-2 2 16,-4 3-2-16,4-3-4 0,-2 2-8 16,-2 1 4-16,2-3 0 0,-3 6-2 0,1-1 1 0,-2 0-4 15,-1 9 12-15,4-16-11 0,-3 10-2 0,-1 6-1 16,3-9 3-16,-3 9-3 0,0 0 10 0,1-12-20 16,-1 12 3-16,0 0 7 0,0 0-11 0,0 0-3 15,0 0-7-15,0 0 7 0,0 0 1 16,0 0 3-16,0 0 6 0,0 0-10 0,0 0-1 0,0 0-1 15,-11 27-2-15,7-19 5 0,1-1-1 0,3-7-3 16,-5 16 0-16,4-5 7 0,-3-1-5 0,0-1 3 16,3 6 0-16,-2-3-1 0,-1 3 0 0,0-4 0 15,3 2 6-15,0 0-3 0,0 1 9 0,-3 2-2 16,2-5-2-16,0 4 4 0,0-1 0 0,-1 0-5 16,3 1 2-16,-3 0-2 0,2-3-1 0,-2 3 3 15,2-4 0-15,0 2 8 0,1-1-1 0,-3-4-6 16,2 1 3-16,1-9 3 0,0 13-5 0,0-13-3 15,-2 14 3-15,2-14 4 0,-3 13-4 0,3-13-3 16,2 10 2-16,-2-10 3 0,0 10 0 0,0-10 0 16,0 0-3-16,0 11-11 0,0-11 2 0,0 0-21 15,-2 9-25-15,2-9-28 0,0 0-35 0,0 0-36 16,0 0-46-16,0 0-72 0,0 0-314 0,0 0-626 16,0 0 277-16</inkml:trace>
          <inkml:trace contextRef="#ctx0" brushRef="#br0" timeOffset="93742.8">2565 3739 121 0,'9'3'256'0,"-9"-3"-14"0,13 3-22 0,-5 3-14 16,-8-6-17-16,10 9-14 0,-5-5-16 0,0 1-10 15,-1 2-14-15,-4-7-10 0,3 15-4 0,-3-3-6 0,-3-1-15 16,-1-2-4-16,-1 3-7 0,-5-1-11 0,-2 2-5 16,-2 0-8-16,0-2-8 0,-4 2-13 0,-2-2-29 15,-2-1-44-15,1-1-55 0,1 1-61 0,-2-2-76 16,2-4-172-16,4 0-424 0,1-2 189 0</inkml:trace>
        </inkml:traceGroup>
        <inkml:traceGroup>
          <inkml:annotationXML>
            <emma:emma xmlns:emma="http://www.w3.org/2003/04/emma" version="1.0">
              <emma:interpretation id="{0BE7243B-141F-49E9-BBED-9E460F565A92}" emma:medium="tactile" emma:mode="ink">
                <msink:context xmlns:msink="http://schemas.microsoft.com/ink/2010/main" type="inkWord" rotatedBoundingBox="4772,4396 6516,4354 6536,5188 4792,5230"/>
              </emma:interpretation>
            </emma:emma>
          </inkml:annotationXML>
          <inkml:trace contextRef="#ctx0" brushRef="#br0" timeOffset="94853.1721">3182 3701 47 0,'0'0'182'0,"0"0"-12"0,0 0-7 15,0 0-14-15,7 4-7 0,-7-4-4 0,0 0-7 16,0 0-6-16,8 4-7 0,-8-4-2 0,0 0-4 16,0 0-5-16,14 0 0 0,-14 0-5 0,0 0-7 15,0 0-4-15,13-2-13 0,-13 2-2 0,10-4-6 16,-10 4-8-16,0 0-7 0,12-3-8 0,-12 3-2 15,0 0-6-15,0 0-4 0,14 1-1 0,-14-1-4 16,0 0-5-16,0 0-6 0,10 2-8 0,-10-2-15 16,0 0-20-16,0 0-28 0,8 6-29 0,-8-6-35 15,0 0-36-15,0 0-49 0,0 0-148 0,0 0-378 0,0 0 168 16</inkml:trace>
          <inkml:trace contextRef="#ctx0" brushRef="#br0" timeOffset="95186.0337">3540 3680 43 0,'0'0'213'0,"0"0"-6"0,0 0-9 15,13-5-18-15,-13 5-14 0,0 0-5 0,0 0-8 0,12-1-10 16,-12 1-7-16,9-1-10 0,-9 1-10 0,0 0-5 16,0 0-7-16,0 0-9 0,12 1-5 0,-12-1-7 15,0 0-4-15,0 0-7 0,12 0-6 0,-12 0-9 16,0 0-1-16,0 0-8 0,0 0-1 0,12-1-8 16,-12 1-3-16,0 0-1 0,13 1-6 0,-13-1-2 15,0 0-2-15,11 1-3 0,-11-1 0 0,11 4-4 16,-11-4 3-16,6 3-24 0,-6-3-21 0,10 2-33 15,-10-2-41-15,0 0-47 0,12 4-44 0,-12-4-229 16,0 0-454-16,0 0 201 0</inkml:trace>
          <inkml:trace contextRef="#ctx0" brushRef="#br0" timeOffset="95448.8829">3916 3667 172 0,'13'-4'244'15,"-13"4"-10"-15,11-3-12 0,-3 2-13 0,-8 1-15 0,16-5-8 16,-9 3-13-16,2 1-10 0,-9 1-9 0,13-4-13 16,-13 4-5-16,12-2-16 0,-12 2-14 0,12-3-12 15,-12 3-6-15,10-3-10 0,-10 3-11 0,0 0-5 16,13 1-9-16,-13-1-4 0,0 0-13 0,11 0-21 15,-11 0-26-15,0 0-34 0,0 0-35 0,6 7-37 16,-6-7-44-16,0 0-77 0,0 0-153 16,0 0-423-16,0 0 186 0</inkml:trace>
          <inkml:trace contextRef="#ctx0" brushRef="#br0" timeOffset="95662.4794">4448 3701 2 0,'4'4'207'16,"-4"-4"-16"-16,1 15-3 0,-1-15-13 0,-6 16-20 16,-1-4-13-16,-3-2-12 0,-4 7-15 0,-1-1-5 15,-3-1-16-15,-4-1-12 0,-6 7-39 0,-2-2-43 0,0-2-57 16,-3-1-207-16,1-2-284 15,-2-4 127-15</inkml:trace>
          <inkml:trace contextRef="#ctx0" brushRef="#br0" timeOffset="97380.8392">4862 3514 170 0,'0'0'205'0,"0"-11"-6"0,0 11-8 16,0 0-7-16,0 0-13 0,0 0-6 0,0 0-7 15,0 0-12-15,0 0-1 0,0 0-8 0,0 0-9 16,0-10-4-16,0 10-6 0,0 0-6 0,0 0 1 16,0 0-12-16,0 0-5 0,0 0-6 0,0 0-4 15,0 0-5-15,0 0-4 0,0 0 1 0,0 0-6 16,0 0-6-16,0 0-4 0,0 0-1 0,0 0-2 16,0 0 2-16,0 0-6 0,0 0-4 0,0 0 2 15,0 0-11-15,0 0 1 0,0 0-5 0,0 0-8 16,0 0-3-16,0 0-1 0,0 0-4 0,0 0-8 15,0 0-2-15,0 0 1 0,0 0 1 0,0 0-6 16,0 0 1-16,0 0-2 0,0 0-1 0,0 0 2 16,0 0-3-16,0 0 4 0,5 29-2 0,-5-29-1 15,-1 11-5-15,1-11 4 0,0 15 2 0,0-15 2 0,0 14-5 16,0-6 6-16,0-8-5 0,1 14 7 0,-1-6 6 16,2 0-10-16,-2-8-2 0,2 15 10 0,-2-15-5 15,-2 15-4-15,2-6 7 0,0-9-3 16,2 13 4-16,-2-6-2 0,0-7 1 0,0 15 4 0,0-15 3 15,0 14-5-15,0-14-3 0,2 13 4 16,-2-5-4-16,0-8 5 0,1 13-2 0,-1-13 3 16,3 13-4-16,-3-13-1 0,1 14-2 0,-1-14-2 0,1 14 3 15,-1-14 0-15,1 12-4 0,-1-12 4 0,0 10 2 16,0-10-2-16,3 12-3 0,-3-12-5 0,0 12 3 16,1-4-3-16,-1-8 15 0,0 12-15 0,0-12 3 15,4 12-1-15,-4-12 1 0,3 10-6 0,-3-10 4 16,1 12-2-16,-1-12 9 0,3 12-9 0,-3-12 10 15,1 9-2-15,-1-9-5 0,1 9 1 0,-1-9 2 16,3 9-7-16,-3-9 5 0,0 9-9 0,0-9 6 16,0 0 2-16,1 12-6 0,-1-12 0 0,3 8 3 15,-3-8 4-15,0 0-2 0,4 13-3 0,-4-13 0 16,0 0 1-16,1 8 6 0,-1-8-8 0,0 0-5 16,2 11 1-16,-2-11 5 0,0 0 2 0,2 6-4 0,-2-6 6 15,0 0-6-15,0 0 2 0,0 11-3 16,0-11 2-16,0 0 1 0,0 0 6 0,0 0 2 0,0 0-3 15,0 0 3-15,0 0-4 0,-7 14 4 0,7-14-1 16,-6 5 0-16,6-5 7 0,-12 3-4 0,3 0-4 16,9-3 0-16,-18 2-3 0,9-1 4 0,0 1 2 15,9-2 1-15,-17 1-2 0,8-1 0 0,9 0-4 16,-17 0 5-16,8 0-1 0,9 0 2 0,-14-1-1 16,14 1 6-16,-13-2 2 0,13 2-7 0,-11-3 7 15,11 3-7-15,-11-3 1 0,11 3-5 0,-8-3 4 16,8 3 1-16,-9-7-7 0,9 7-3 0,-3-8 3 15,3 8-2-15,-9-9-1 0,9 9-3 0,-7-8 0 16,7 8-1-16,-5-10-17 0,5 10-9 0,-7-5-25 16,7 5-7-16,0 0-10 0,-1-16-14 0,1 16-7 15,-2-7-14-15,2 7-12 0,-6-6-17 0,6 6-23 0,-3-11-21 16,3 11-18-16,-4-8-30 0,4 8-30 16,0 0-67-16,4-18-180 0,-3 9-543 0,-1 9 240 15</inkml:trace>
          <inkml:trace contextRef="#ctx0" brushRef="#br0" timeOffset="97973.9674">4895 3247 166 0,'0'0'247'0,"0"0"-14"15,-6-7-5-15,6 7-11 0,0 0-4 0,0 0-14 16,0 0-7-16,0-14-9 0,0 14-2 0,0 0-14 16,0 0-9-16,0 0-15 0,-5-7-14 0,5 7-15 15,0 0-11-15,0 0-14 0,0 0-8 0,0 0-11 0,0 0-2 16,0 0-7-16,0 0-4 0,0 0-11 0,0 0-5 15,0 0-4-15,-13 17-3 0,13-17-4 16,0 0-2-16,-5 8-1 0,5-8-4 0,0 0 1 0,0 0-4 16,-4 8 6-16,4-8 4 0,0 0 7 0,0 0 13 15,0 0 10-15,0 0 16 0,0 0 12 0,0 0 0 16,0 0 6-16,17 6 7 0,-17-6 4 0,0 0 2 16,0 0-4-16,13-12-4 0,-13 12-5 0,8-11-4 15,-8 11-9-15,4-12-7 0,-2 7-5 0,-2 5-6 16,5-13-8-16,-5 13-4 0,0-12-5 15,0 12-7-15,0 0 0 0,3-10-7 0,-3 10-29 0,0 0-30 16,0 0-45-16,0-9-48 0,0 9-12 0,0 0-11 16,0 0-38-16,0 0-36 0,0 0-40 0,0 0-40 15,-17 24-71-15,17-24-232 0,-5 10-649 0,5-10 288 16</inkml:trace>
        </inkml:traceGroup>
        <inkml:traceGroup>
          <inkml:annotationXML>
            <emma:emma xmlns:emma="http://www.w3.org/2003/04/emma" version="1.0">
              <emma:interpretation id="{34B157AF-23F7-4E45-802A-36B090BEFF66}" emma:medium="tactile" emma:mode="ink">
                <msink:context xmlns:msink="http://schemas.microsoft.com/ink/2010/main" type="inkWord" rotatedBoundingBox="7001,4158 7227,4153 7251,5112 7025,5118"/>
              </emma:interpretation>
            </emma:emma>
          </inkml:annotationXML>
          <inkml:trace contextRef="#ctx0" brushRef="#br0" timeOffset="99506.7567">5429 2993 31 0,'0'0'197'16,"0"0"-12"-16,0 0-9 0,0 0-11 0,0 0-10 15,0 0-8-15,0 0-3 0,0 0-20 0,0 0-3 16,0 0-10-16,0 0-6 0,0 0-8 0,0 0-8 16,7-6-3-16,-7 6-7 0,0 0-8 0,10-1-3 15,-10 1-4-15,0 0-2 0,13-6-3 0,-13 6-3 16,9-1-3-16,-9 1-7 0,0 0-5 0,13-2-3 16,-13 2-6-16,0 0-3 0,0 0-3 15,0 0-5-15,14 3 0 0,-14-3-2 0,5 8-1 0,-5-8-1 16,0 0-3-16,4 7 1 0,-4-7-5 0,0 0 1 15,3 13 1-15,-3-13-4 0,2 11 2 0,-2-11 2 16,0 10-1-16,0-10 5 0,0 11-3 0,0-11 2 0,0 14-1 16,0-14 1-16,2 11-1 0,-2-11-1 15,-2 15 3-15,2-15 4 0,0 15-5 0,0-9 1 16,0-6 2-16,-2 15 1 0,2-15-6 0,0 12 4 16,0-12 2-16,-2 17-3 0,2-9-1 0,0-8 1 15,-2 15 1-15,2-3 1 0,-3-5-4 0,3-7 1 0,-1 15 0 16,1-7 4-16,0-8 0 0,0 16-4 0,0-16-3 15,0 15 4-15,1-6-1 0,-1-9 4 0,3 16-1 16,-1-8 1-16,2 0 6 0,-4-8-6 0,3 15 2 16,-1-8 3-16,4 2 0 0,-4-3 2 0,-2-6 4 15,9 12 2-15,-2-7-5 0,-2 1 6 0,1-2 4 16,-6-4-8-16,13 7 4 0,-5-2 6 0,0-2-10 16,-8-3 0-16,11 6-7 0,-6-3-6 0,-5-3 7 15,13 3 7-15,-13-3-13 0,8 4-6 0,-8-4 7 16,9 3-5-16,-9-3 3 0,0 0-6 0,7 4 4 15,-7-4-2-15,0 0 2 0,0 0-9 0,0 0 4 16,0 0-4-16,0 0 1 0,5 7 0 0,-5-7-1 16,0 0-2-16,0 0 1 0,0 0 9 0,-14 14 0 15,10-10-14-15,4-4 3 0,-12 8 9 0,7-3-2 16,5-5-9-16,-14 8 10 0,10-5-2 0,4-3-1 16,-14 7-4-16,7-2 0 0,2-1 1 0,0 2 3 15,-2 0-2-15,7-6-5 0,-10 11 0 0,6-4 5 16,4-7-5-16,-8 8 1 0,8-8 2 0,-3 6 0 0,3-6 2 15,-8 9-1-15,8-9-4 0,-1 10-1 16,1-10 3-16,-4 6-2 0,4-6-2 0,0 0 8 16,-2 13-7-16,2-13 3 0,0 0-3 0,4 10 5 15,-4-10-2-15,3 11 2 0,-3-11-5 0,5 8 7 16,-1-1-1-16,-4-7 3 0,6 10-9 0,0-2 5 0,0-1-3 16,-1-1-2-16,0 1 3 0,0 0 3 0,2 5-3 15,-1-3-2-15,2 0 3 16,-4 0-2-16,2-1 3 0,0 1 0 0,0 2 0 0,-1 0-4 0,0-1-4 15,-2 1 7-15,0-2-3 0,-2-2 6 0,3 2 0 16,-4-9-5-16,0 20 2 0,0-13 5 0,0-7-3 16,-4 18-2-16,0-6 0 0,-4 0 8 0,-3 0 4 15,-1-2-9-15,-3 4-24 0,-2-4-21 16,3 1-24-16,-3 2-37 0,-1-2-39 0,0 1-39 0,3-3-88 16,4-1-64-16,-2 0-206 0,1 0-579 0,6-1 256 15</inkml:trace>
        </inkml:traceGroup>
        <inkml:traceGroup>
          <inkml:annotationXML>
            <emma:emma xmlns:emma="http://www.w3.org/2003/04/emma" version="1.0">
              <emma:interpretation id="{2006B8EA-9141-4FF7-AB9F-8EE98E1B878B}" emma:medium="tactile" emma:mode="ink">
                <msink:context xmlns:msink="http://schemas.microsoft.com/ink/2010/main" type="inkWord" rotatedBoundingBox="8255,4215 9811,4177 9829,4896 8272,4933"/>
              </emma:interpretation>
            </emma:emma>
          </inkml:annotationXML>
          <inkml:trace contextRef="#ctx0" brushRef="#br0" timeOffset="100744.7501">6665 3336 101 0,'0'0'257'0,"5"-9"-11"0,-5 9-14 15,1-8-7-15,-1 8-6 0,0 0-7 0,6-12-4 0,-6 12-16 16,3-7-9-16,-3 7-4 0,0 0-12 0,0 0-13 15,2-11-12-15,-2 11-15 0,0 0-12 16,0 0-15-16,0 0-11 0,0 0-14 0,0 0-3 0,0 0-6 16,0 0-11-16,0 0 3 0,0 0-9 0,4 30-2 15,-4-17 2-15,-4 1-11 0,4 1 13 0,0-3-7 16,0 3 2-16,-2 0-4 0,2 0-1 0,0 1-5 16,-2-1 2-16,2 0-7 0,0 1-2 0,-1-3 0 15,4 1-6-15,-3-1 0 0,2 2-2 16,-2-2 4-16,1-4-2 0,-1 5 2 0,3-6-8 0,-3 2 4 15,0-10-11-15,0 17 5 0,0-8-1 0,1 0-5 16,-1-9-5-16,-1 15-24 0,-2-8-25 0,3-7-27 16,-3 11-25-16,3-11-46 0,-7 10-49 0,3-5-58 15,4-5-327-15,0 0-623 0,0 0 276 0</inkml:trace>
          <inkml:trace contextRef="#ctx0" brushRef="#br0" timeOffset="100958.3073">6804 3074 163 0,'-7'-10'334'0,"5"3"-18"0,2 7-25 16,-5-10-24-16,5 10-28 0,-4-9-27 0,4 9-24 0,-5-6-22 15,5 6-17-15,0 0-11 0,0 0-16 0,0 0-14 16,0 0-11-16,0 0-7 0,0 0-20 0,0 0-15 15,0 0-26-15,0 0-21 0,-2 31-32 0,2-19-31 16,-3 2-34-16,3-2-32 0,3 0-26 16,-1 3-40-16,1-6-217 0,-2-1-437 0,4 3 194 15</inkml:trace>
          <inkml:trace contextRef="#ctx0" brushRef="#br0" timeOffset="101642.6097">7061 3246 43 0,'0'0'204'0,"0"0"-10"0,0 0-13 0,0 0-4 15,0 0-7-15,0 0-6 0,-11 21-2 0,3-12-6 16,3-1-10-16,-4 2-12 0,0 1-6 0,0 3-8 16,2-1-8-16,-3 0-10 0,2-2-5 15,2 3-11-15,-2 0-7 0,2-1-4 0,-1 2-8 0,5-3-2 16,-2 2-6-16,2-1-4 0,0 0-6 0,2-1-5 15,0 0-4-15,0-3-1 0,5 2-4 0,-1 1 2 16,-2-4-2-16,6 1-4 0,-1-3-6 0,4 1 4 0,-3-1-5 16,4-2-6-16,2-1-7 0,0 1 0 15,-1-3-8-15,1-2 8 0,-1-2-2 0,3 2 1 16,-4 0-1-16,0-1-3 0,-3-2 10 0,3-2-6 16,-5 4-4-16,4-9-1 0,-2 3 0 0,0 1-1 0,-4-1-1 15,3-4 2-15,-3 4-2 0,1 2 2 0,-3-1 7 16,-3 7 9-16,8-9 6 0,-8 9 7 0,6-8 10 15,-6 8-8-15,4-9-4 0,-4 9-3 0,0 0-5 16,0 0-10-16,0 0 2 0,0 0-8 0,0 0 11 16,0 0-6-16,0 0-2 0,0 0-2 0,0 0 1 15,7 25-6-15,-7-17 1 0,0-8 1 16,1 21-1-16,1-8 1 0,0-2 2 0,0-1-6 16,1 3 7-16,-1-2-5 0,2-1 2 0,2 1 2 0,1 0-2 15,-3-4 4-15,1 5-3 0,2-5-1 0,-1 0 2 16,1 0 0-16,3-1 3 0,-5 0-2 0,3-3 0 15,1 1-4-15,0-2 2 0,-9-2 0 0,17 3-1 16,-11-3 1-16,-6 0 2 0,20-4 0 0,-13 3-2 16,5-5-1-16,0 0 1 0,-5 0-8 0,2-2 7 15,-1 0-1-15,2-4-1 0,1 4 0 0,-5-2-2 16,5 1 0-16,-5 3 15 0,0 0-17 0,0 1-1 16,-6 5 5-16,6-10-2 0,-6 10 2 0,7-6 0 15,-7 6-3-15,0 0-7 0,6-6 3 16,-6 6-5-16,0 0 4 0,0 0 0 0,0 0 2 0,0 0-2 0,0 0 3 15,0 0-1-15,9 22-3 0,-9-14 5 0,0-8-4 16,0 14 5-16,1-7-1 0,2 1 1 16,0 5 0-16,-3-5 2 0,1 2 0 0,3-4 0 0,-4 5 0 15,5-4 0-15,-5-7 0 0,1 15-11 0,0-8-25 16,-1-7-31-16,3 11-31 16,-3-11-38-16,0 0-31 0,-3 10-33 0,3-10-69 0,0 0-227 15,0 0-532-15,0 0 236 0</inkml:trace>
          <inkml:trace contextRef="#ctx0" brushRef="#br0" timeOffset="101851.9185">7493 3243 80 0,'0'0'328'15,"-2"-14"-24"-15,2 14-21 0,-1-11-25 0,1 11-25 16,-2-10-24-16,2 10-26 0,0 0-20 0,0-10-19 15,0 10-12-15,0 0-14 0,0 0-11 0,0 0-14 16,0 0-8-16,0 0-22 0,0 0-23 0,0 0-29 16,0 0-38-16,9 25-38 0,-6-17-38 0,1 5-34 15,3-2-69-15,-3 0-177 0,3-1-415 0,2-2 184 16</inkml:trace>
          <inkml:trace contextRef="#ctx0" brushRef="#br0" timeOffset="102233.7876">7701 3416 12 0,'0'0'230'16,"7"9"-8"-16,-4-2-7 0,-3-7-9 0,9 13-12 0,-6-5-16 15,2-1-14-15,0 3-11 0,0-1-9 16,-1-1-13-16,1 1-8 0,0 1-4 0,-2-4-15 16,3 4-10-16,-6-1-7 0,3-1-7 0,1 1-6 15,-4-9-9-15,4 12-7 0,-3-5-6 0,-1-7-1 0,3 10-9 16,-3-10 0-16,2 8-8 0,-2-8 3 0,1 7-5 15,-1-7 1-15,0 0-3 0,4 7 5 0,-4-7-5 16,0 0-3-16,0 0-3 0,0 0 2 0,0 0-6 16,24-14 1-16,-19 7-9 0,1 2 5 0,6-5-3 15,-2-1-1-15,7-4-1 0,2 1-1 16,-5-1-8-16,3 0 8 0,-3 1-4 0,3-1 1 16,-3 6-2-16,-3 0 2 0,4 1-5 0,-2 0 1 0,-1 2 3 15,-1 0 3-15,1 1 0 0,1 3 0 16,-4 0 3-16,-9 2 3 0,19 0 14 0,-8 4-16 0,0 1 1 15,-2-1 16-15,0 6-23 0,2-2 3 0,-1 3 3 16,-1 4 0-16,0 1 2 0,1 4-1 0,2 2 1 16,-3 2-2-16,1-2-6 0,0 2-37 0,-3-3-48 15,0 4-91-15,-2-2-129 0,0 1-207 0,-1-10-545 16,-2 1 242-16</inkml:trace>
        </inkml:traceGroup>
        <inkml:traceGroup>
          <inkml:annotationXML>
            <emma:emma xmlns:emma="http://www.w3.org/2003/04/emma" version="1.0">
              <emma:interpretation id="{0B5A5336-543C-41E7-86FF-BAB63EE02DF2}" emma:medium="tactile" emma:mode="ink">
                <msink:context xmlns:msink="http://schemas.microsoft.com/ink/2010/main" type="inkWord" rotatedBoundingBox="10617,3993 14376,3902 14405,5114 10646,5205"/>
              </emma:interpretation>
            </emma:emma>
          </inkml:annotationXML>
          <inkml:trace contextRef="#ctx0" brushRef="#br0" timeOffset="104485.9755">9692 3366 207 0,'0'0'229'0,"0"0"-24"0,0 0-21 16,0 0-21-16,0 0-6 0,0 0-13 0,2 16-12 16,-2-16-5-16,-2 15-1 0,2-15-1 0,-3 21-5 15,1-7-1-15,-3 0-11 0,5 6 3 0,0 0-5 16,-2 1-7-16,2 0-3 0,-2 0-6 0,2 1-5 16,0 1-8-16,0 2-4 0,2 1-9 0,-2-3-4 0,2 8-6 15,-2-8-8-15,2 0 0 0,-4-2-2 16,4 1-5-16,-2 1-1 0,3-4-5 0,-3 1 0 0,5 1-3 15,-3-2 4-15,0-4-4 0,0 0-4 0,-2 0-5 16,0-3-7-16,3-2-12 0,-1 2-14 0,-2-1-28 16,0-2-18-16,0-9-32 0,0 12-31 0,0-12-20 15,0 0-17-15,0 9-38 0,0-9-37 0,0 0-175 16,0 0-442-16,0 0 195 0</inkml:trace>
          <inkml:trace contextRef="#ctx0" brushRef="#br0" timeOffset="104839.8514">9684 3434 63 0,'-2'-21'263'16,"0"9"-14"-16,0-4-14 0,2 4-18 0,0 0-21 16,4-1-17-16,1-3-13 0,2 5-20 0,2-1-17 15,1 1-9-15,0 1-10 0,1-2-10 16,4 2-10-16,4-1-5 0,0 3-9 0,1-3-2 15,-1 6-5-15,2-1-1 0,1 1-3 0,1-1 2 0,-1 2-5 16,2 2-5-16,-7 4-2 0,4-2-10 0,-7 0 10 16,-1 4-14-16,-1 1-6 0,-3-1-3 0,-2 2-2 15,3 1-8-15,-3 7 3 0,0-6-3 0,-2 5 1 16,-5 0 0-16,-3-2-3 0,1 3 2 0,-5-1-2 16,-3-3 1-16,-4 6-7 0,0-1 4 0,-1-2-3 15,-1-4 2-15,-1 4-5 0,-3-2-5 0,6-3 7 16,-5 2-4-16,2-3 3 0,0-1-5 0,3-1 1 0,-3-1-2 15,6 1 11-15,-4 0-17 0,8-3-8 16,7-2-10-16,-15 3-26 0,15-3-32 0,-14 0-44 16,14 0-39-16,0 0-44 0,-9-9-55 0,9 9-187 0,-2-12-481 15,2 12 213-15</inkml:trace>
          <inkml:trace contextRef="#ctx0" brushRef="#br0" timeOffset="105460.2297">10201 3407 36 0,'7'-4'225'0,"2"2"-16"15,6 2-21-15,-2-6-7 0,10 1-15 0,1 3-6 0,2-1-8 16,8-2-5-16,-6 1-3 0,3 1-7 0,-4 1-6 15,2 1-2-15,-4-2-6 0,3 3-2 16,-8-1-11-16,-3 1-9 0,0-2-4 0,-2 1-8 16,-3 2-10-16,0-1-3 0,-3 3-7 0,-2-1-7 0,5 0-4 15,-12-2-4-15,12 6 13 0,-7-1-19 16,0-1-6-16,1 2 0 0,-6-6-3 16,8 11 0-16,-3-2-7 0,-1-2 13 0,-1 1-11 0,-1 2-2 0,-2-10-2 15,5 14 0-15,-5-5-2 0,6 1-5 0,-6-10-4 16,1 15 3-16,-1-9-5 0,5 3 2 0,-5-9 0 15,0 12-2-15,0-12 7 0,0 11-30 0,0-11-23 16,0 12-27-16,0-12-37 0,-5 7-47 0,5-7-49 16,0 0-60-16,-7 6-243 0,7-6-533 0,0 0 236 15</inkml:trace>
          <inkml:trace contextRef="#ctx0" brushRef="#br0" timeOffset="105128.6316">10239 2977 265 0,'0'0'246'0,"0"0"-28"0,9 0-21 0,-9 0-17 0,0 0-11 16,13 9-19-16,-6-5-7 0,-2 2-8 0,1 6-3 16,0-1-9-16,-1 2-1 0,1 2-10 0,2 3-6 15,0 3-3-15,-7-6-1 0,7 7-14 0,1-1-1 16,-4 0 3-16,0 3-12 0,2-3-8 0,-2 4 0 15,-3-2-9-15,1-2-4 0,1 3-8 0,1 0-1 16,-2-3-3-16,-1 0-8 0,3 1 2 0,-3-2-4 16,0-1-4-16,-2 2-1 0,0-6-6 0,0-1 2 15,3-3-10-15,-6 1-16 0,3-1-30 0,0-1-28 16,0-10-22-16,0 17-46 0,0-10-46 0,0-7-60 16,0 0-233-16,-2 9-503 0,2-9 223 0</inkml:trace>
          <inkml:trace contextRef="#ctx0" brushRef="#br0" timeOffset="105676.7797">10653 3132 19 0,'-4'-12'318'0,"4"12"-21"0,-3-10-29 15,3 10-28-15,0 0-28 0,0-9-21 0,0 9-19 16,0 0-19-16,0 0-16 0,0 0-13 0,0 0-19 16,0 0-22-16,0 0-23 0,0 0-24 0,17 19-26 0,-12-13-25 15,-1 0-21-15,1 0-25 0,3 5-20 16,-2 0-9-16,5-3-21 0,-5 1-11 0,6 0-11 15,-5 2-25-15,5-1-112 0,-2 1-292 0,-1-4 129 0</inkml:trace>
          <inkml:trace contextRef="#ctx0" brushRef="#br0" timeOffset="107243.262">10795 3258 841 0,'9'10'8'16,"1"-2"25"-16,-4-2 18 0,0 0 13 0,0-2 17 0,2 4 4 15,-6-3 7-15,5 3 6 0,-2-2 11 16,4 0 6-16,-4 1-5 0,0 1 2 0,4 1 1 0,-3-2-4 16,4 4-3-16,-4-1-8 0,1-1-3 0,-2 2-6 15,3-1-7-15,-3-1-3 0,-1-1-8 0,4 1-5 16,-3 1-10-16,1-5-2 0,-1 2-4 15,-1 2-4-15,-4-9-6 0,5 12-4 0,-2-6 0 0,-3-6-5 16,5 9-5-16,-5-9 1 0,4 10-4 0,-4-10-1 16,0 0-2-16,3 6 4 0,-3-6-4 0,0 0 2 15,0 0-2-15,0 0 3 0,0 0-5 0,0 0-4 16,0 0-1-16,0 0 0 0,0 0-2 0,11-16-5 16,-11 16-4-16,5-16-1 0,1 5-2 15,0 0-3-15,-1-4-10 0,7-1 1 0,-2-1-1 16,2-3 3-16,5 2-2 0,-6 3 4 0,2-2-2 0,-4 4 5 15,3 1-2-15,-5 5-2 0,5-2 0 0,0 1 8 16,-5 1 2-16,2 1 7 0,-1 0 3 0,1 1 6 16,-4 1 8-16,3-2-9 0,-8 6-1 0,12-2 4 0,-12 2-1 15,11-3-8-15,-11 3 6 0,12 3-3 16,-12-3-1-16,12 5 0 0,-7 1-5 0,0 0 6 16,0 1-4-16,0 1 4 0,2 2-1 0,-2 1-1 15,-2-1 1-15,0-1-3 0,3 4-3 16,-4-6 3-16,3 6 4 0,-1 1 7 0,-1-3-13 0,-1 0 2 15,1 1-1-15,0-6 1 0,-2 3 2 0,0 0-2 0,-1-9-3 16,4 13-1-16,-4-13 4 0,3 13-5 16,-3-13 2-16,2 11 0 0,-2-11 1 0,0 8 1 0,0-8-1 15,5 7 0-15,-5-7-1 0,0 0 7 0,0 0-6 16,7 3 1-16,-7-3 1 0,0 0 4 16,0 0-6-16,19-9-1 0,-10 6 9 0,-9 3-19 0,14-16-5 15,-6 7-3-15,1 2-1 0,2-7-7 0,-2 2 3 16,1 1 1-16,-1-2 0 0,1 5 3 0,-1-5-2 15,0 1 6-15,-1 3 1 0,-1 3 1 16,-2 1 0-16,0-6 3 0,-5 11-1 0,6-8 9 0,-6 8-7 16,5-6 2-16,-5 6-3 0,7-5-1 0,-7 5 3 15,0 0 1-15,0 0-4 0,0 0 3 0,10 14-1 16,-10-14 1-16,5 12-1 0,-3-3 4 0,3 1 2 16,0 1-2-16,2-1 5 0,-2 3 1 0,2-3 0 15,1 3 3-15,1-2-2 0,0 1 3 0,2-2-1 16,0 3 0-16,1-5-2 0,-3 1 4 0,1 1 0 15,2-3-6-15,-2 0 3 0,-1 2 1 0,0-5-2 16,-1 1-2-16,0-2 2 0,-2-1 3 0,-6-2-4 16,14 1 6-16,-14-1-5 0,15-3-1 0,-15 3 0 15,14-3-5-15,-9-2 3 0,0 0-2 0,5-3 2 16,-6 1-11-16,5-1-8 0,-3-4-2 0,1 3 0 0,2-3-1 16,-2 3 8-16,-1-3-7 0,-2 3 4 0,4-1-2 15,-3 2 0-15,-5 8 7 0,6-7 2 0,-6 7-2 16,6-6-6-16,-6 6 1 0,0 0-4 15,0 0 4-15,6-5 0 0,-6 5 1 0,0 0 2 0,0 0-1 16,0 0 0-16,0 0 6 0,9 21-3 16,-6-16 1-16,-3-5 4 0,5 11-1 0,-5-6 3 15,6 5-1-15,0-4-1 0,-1-1 6 0,4 3-1 0,-4-1 1 16,5-1-2-16,-1 0 5 0,8 0 7 0,-7-3-8 16,5-1-2-16,0 3 2 0,2 0-3 0,4-5 2 15,-6 2-3-15,2-1 4 0,0-1 5 16,-3-1 4-16,0-1-14 0,0-2 5 0,2-1 0 0,-1 2-3 15,-4-6 2-15,1 0-5 0,-3 1-3 0,1-5-9 16,-5-2 0-16,0 1-5 0,-4 0-5 0,-1 1 2 16,0-1-1-16,-6-3 5 0,-1 6-3 0,-2 0 5 15,-2-1 0-15,-5-3 0 0,3 6 3 0,-6-2 2 16,-2 1-3-16,-1 3 5 0,2 3 1 0,-2 2 2 16,5-1-1-16,-5 3 2 0,2 3 1 0,6 2-3 15,0 2 4-15,-3-3 2 0,6 3 0 0,-1 3-2 16,2-1 1-16,-1 1 4 0,4-1-3 0,1 1-1 15,-1 3 2-15,4-5 3 0,1 5 1 0,-1-5-5 16,3 4 3-16,3-1 0 0,-1 3 0 0,1-7 0 16,6 5 1-16,1-4 5 0,-1-1 0 0,5-3-3 15,-1 2-1-15,4-1 3 0,-1 1-4 0,0-2 1 16,1-2-1-16,0-2 2 0,4 0-3 0,-6 0 6 16,2-2-3-16,0-1 0 0,5-4 3 0,-2 1-4 0,-6-2 1 15,1 0-2-15,0-2-3 0,-3 0 2 0,1-1 0 16,1 2 2-16,-3-3-1 0,-1 3 1 15,0-1-1-15,-1 1 3 0,-5 3-5 0,4-3-3 16,-6 2 3-16,5 2 3 0,-7 5-5 0,6-7-4 0,-6 7 0 16,0 0 1-16,8-5-1 0,-8 5 2 0,0 0 0 15,0 0 0-15,0 0-3 0,0 0 0 0,0 0 0 16,0 0 2-16,-11 31 3 0,11-23-1 16,0-8-2-16,-3 19-2 0,5-10 3 0,-1 0 2 0,2 1 1 15,0-2 0-15,2 1 1 0,3-1 7 0,1 1-3 16,-3-2 3-16,6 0-1 0,-1-1 9 0,3-1-3 15,6 1-3-15,-1-3-1 0,3 4 3 0,3-6 0 16,2-1-1-16,-3 0-2 0,2-1 1 0,0 0-3 16,0-5 1-16,0 0-3 0,-2-1 4 0,2-2-2 15,-1 1 6-15,-4-7-3 0,8-4-4 0,-11 2 12 16,0-1-13-16,-2-1-4 0,2-14-2 0,-2 3-8 16,-4-1 0-16,-4-1-6 0,0-5-8 0,-5 3-3 15,0-1-3-15,-3-2-3 0,0 4 4 0,-3-3-1 16,0 2 3-16,-5 1 0 0,0 1 6 0,2 10-1 15,-5-8 4-15,2 6-2 0,0 5 11 0,-1 1-10 16,-2 0 5-16,1-1 2 0,0 10 2 0,-2-2 2 16,2 4 0-16,-2-1-2 0,2 5 0 0,-3 0 4 15,0 3 0-15,2 3-3 0,0 3 3 0,-3 2 0 0,-1 5 5 16,4-1-1-16,0 5 2 0,3 2 3 16,-2 2 1-16,2 2-1 0,2 9 4 0,1-2 1 0,2 0-1 15,4 3 0-15,5 1 11 0,0-4-8 16,3 3 4-16,1 1-7 0,4 0 3 0,2 1-3 0,2-2 3 15,5 0 0-15,-1-2 3 0,3 1-11 0,-2 0-21 16,4-4-45-16,-1-1-53 0,-3-1-81 0,-6-8-291 16,9 2-525-16,2-2 233 0</inkml:trace>
          <inkml:trace contextRef="#ctx0" brushRef="#br0" timeOffset="104133.8428">9058 3411 83 0,'0'0'233'0,"0"0"-8"16,0 0-9-16,0 0-16 0,0 0-15 0,0 0-20 15,0 0-14-15,0 0-13 0,0 0-14 0,0 0-12 16,0 0-2-16,0 0-10 0,0 0-5 0,0 0-9 15,-3 22-7-15,3-22-4 0,-5 16-6 0,4-10-3 16,1-6-2-16,1 17-5 0,-2-9 0 0,1-8-5 16,4 17-4-16,-2-7-1 0,3-3 3 0,-1-1-2 15,1 2 0-15,-2-1 2 0,6-3-1 0,4 3 1 16,-1-3-2-16,-1 0-5 0,1-1 0 0,1-2-7 16,4-1-1-16,-3 0-14 0,0-1-4 0,3 0-1 0,-3-1 0 15,0-2-4-15,3 2-6 0,-7-5 7 16,4 2 0-16,-2-2-5 0,2 1 2 0,-2-2-5 15,-2 0 4-15,-1 1-3 0,3-2 8 0,-2-2-12 16,-3 1 13-16,0-1-13 0,-1 0-1 0,0 1 0 16,-3-3-3-16,-1 4 2 0,2-1 0 0,-3 1 3 15,3 0 4-15,-4-5-3 0,0 14-1 0,0-13 3 16,-4 1-5-16,4 12 9 0,-5-17-9 0,3 9-3 0,-7 0 1 16,1 1-2-16,-1 1 1 0,-4 0-2 0,1 1 5 15,1-1-4-15,-4 2 5 0,3-1 3 0,-3 5-10 16,4-3 4-16,-3 3 0 0,-1-1-2 15,1 2 2-15,0-1-5 0,-2 2 6 0,2 1-2 0,0 2 0 16,2 0 0-16,-2 0 0 0,0-2 6 0,1 4-7 16,1-2-3-16,1 1 3 0,3 0 1 0,-4 1-3 15,3 1-14-15,4-1-14 0,-4 2-18 0,4 0-23 16,0-3-28-16,1 1-29 0,1 3-27 0,3-10-44 16,2 13-67-16,-2-13-173 0,1 12-474 15,5-5 209-15</inkml:trace>
        </inkml:traceGroup>
        <inkml:traceGroup>
          <inkml:annotationXML>
            <emma:emma xmlns:emma="http://www.w3.org/2003/04/emma" version="1.0">
              <emma:interpretation id="{5862F2D9-1BCD-47BE-BFC0-FA5AC57EDA11}" emma:medium="tactile" emma:mode="ink">
                <msink:context xmlns:msink="http://schemas.microsoft.com/ink/2010/main" type="inkWord" rotatedBoundingBox="15439,4028 19063,3941 19081,4667 15456,4755"/>
              </emma:interpretation>
            </emma:emma>
          </inkml:annotationXML>
          <inkml:trace contextRef="#ctx0" brushRef="#br0" timeOffset="108476.6341">14552 3346 55 0,'0'0'273'0,"0"0"-29"0,6-6-23 0,-6 6-24 15,0 0-17-15,0 0-15 0,0 0-7 0,0 0-13 16,0 0-4-16,5 21-11 0,-5-21-7 0,1 13-4 16,-1-3-9-16,0 0-8 0,1-1-7 0,-1-9-3 15,3 19-6-15,-2-13-5 0,3 6-3 0,-3 1-4 16,2-2-7-16,-1-3-3 0,4 0-3 0,-4-1 16 16,3 0-14-16,4 2 5 0,-2 0-18 0,2-4-3 15,5 2 1-15,-1-2-10 0,3-1 1 0,-2-2-3 16,3 0 8-16,-1 0-12 0,2-2-6 0,-1 2 0 0,1-2 1 15,-1-4-6-15,1 3-2 0,-2-2 1 16,-3-1-6-16,1-2 2 0,0 0 3 0,-4-2-6 16,2 1-1-16,-6-1-2 0,1 1-2 0,1-4 0 0,-5 1-5 15,1-2 5-15,-4 3-2 0,0-2 1 0,0 11-1 16,-4-16-1-16,-2 5-6 0,-3 1-1 16,0-1-4-16,-4 2 10 0,-5 1-5 0,-3 2 0 15,-1-4 1-15,3 3-4 0,-4 3 2 0,-1-1 2 0,4 5 1 16,-2-2 1-16,1-3-3 0,-1 5-2 0,5-2 0 15,2 4 11-15,1-4-13 0,0 2 3 0,1 3 2 16,0-2-16-16,4 3-11 0,1 0-16 0,8-4-21 16,-16 5-26-16,10-1-30 0,6-4-29 0,-12 4-53 15,12-4-40-15,-10 2-243 0,10-2-526 0,0 0 234 16</inkml:trace>
          <inkml:trace contextRef="#ctx0" brushRef="#br0" timeOffset="108866.3114">14585 3011 167 0,'0'0'254'16,"0"0"-27"-16,0 0-20 0,0 0-18 0,0 0-19 15,0 0-13-15,0 0-17 0,-12 27-10 0,12-27-9 16,-3 16-8-16,2-6-13 0,1 1-12 0,0 0 0 15,1 4-14-15,2-3-2 0,-2 1-9 16,2-2-4-16,1-4-5 0,-3 1-3 0,-1-8-5 0,7 13-3 16,-2-8-3-16,-5-5-4 0,7 9-2 0,-3-7-1 15,-4-2-3-15,11 2 2 0,-11-2-7 0,13 0 3 16,-13 0-5-16,10-6 3 0,-10 6-2 0,10-12-4 16,-5 5 5-16,2-5-2 0,-3 0-3 0,0 1 2 0,1-1-2 15,0 0-4-15,0-3-2 0,0 1 5 0,-2 1 6 16,2 0 7-16,-2 1-5 0,-1 3 4 15,-1 3-6-15,-1 6-7 0,6-12-3 0,-6 12-4 16,2-9-2-16,-2 9 0 0,0 0-1 0,0 0-2 0,0 0-3 16,0 0-7-16,0 0-9 0,0 0-10 0,0 0-26 15,-10 36-30-15,6-24-32 0,1 3-33 0,0-3-35 16,4 3-51-16,-1 0-189 0,5 0-453 0,4 2 200 16</inkml:trace>
          <inkml:trace contextRef="#ctx0" brushRef="#br0" timeOffset="109320.4609">15110 3187 106 0,'-5'-8'279'16,"5"8"-15"-16,-1-11-18 0,1 11-19 0,0 0-20 15,0 0-19-15,0 0-11 0,5-12-28 0,-5 12-16 16,8-3-14-16,-8 3-12 0,14-7-6 0,-14 7-11 16,17-2-10-16,-10 2-8 0,5 0-2 0,-12 0-8 15,22 2-2-15,-9-2-7 0,1 3-2 0,0 1-3 16,-1-1-3-16,1 0-3 0,-1 0-3 0,0 3-5 0,3-1-3 16,-5-1 0-16,-2 2-4 0,-1 0-2 0,3 3-2 15,-4-3 0-15,2 0 3 0,-5 6-6 16,1-3 2-16,0-3 2 0,-1 9-3 0,-1-4-1 15,0 0-1-15,-6 3 2 0,2-2 1 0,-1 3-3 0,1-2-2 16,-4 1-3-16,0-1 3 0,0-2-3 0,-1 0-2 16,3 3 0-16,-1-2 1 0,0-3-2 15,3-2 1-15,-3 2-5 0,4-9 1 0,-2 17-1 0,2-17 2 16,2 15 4-16,-2-8-3 0,0-7 1 0,5 12 2 16,1-5 3-16,1-2-2 0,3-2-2 0,0 4 1 15,3-2-1-15,-1-2 1 0,3 2-3 0,-2-2 0 16,4 0 0-16,-4-1-7 0,3-1-14 0,-1 0-22 15,-1-1-27-15,-1-1-35 0,-3 1-40 0,1-3-49 16,2 0-70-16,-4 0-240 0,-3-2-536 0,-1-1 238 16</inkml:trace>
          <inkml:trace contextRef="#ctx0" brushRef="#br0" timeOffset="109774.1817">15180 3340 206 0,'0'0'297'0,"0"0"-21"0,0 0-21 0,0 0-17 16,-6-5-20-16,6 5-17 0,0 0-20 0,0 0-18 16,0 0-20-16,0 0-10 0,0 0-15 0,33-7-10 15,-23 4-12-15,3 5-7 0,3-1-15 0,2-2-7 16,5 2-4-16,6 1-5 0,-2 0-8 0,1 2-3 15,4-5-5-15,2 3-3 0,-7 1-8 0,-1-1-2 16,2 1-7-16,-1 0-6 0,2-2-1 0,-2 0-5 16,-1-2-6-16,1 0-2 0,-4-1-5 0,-1 1 3 15,-5-1 0-15,-3-1 0 0,-1-1 3 0,0-1 0 0,-1 1 0 16,-5 1 7-16,0 0 1 0,-7 3 9 0,10-5 8 16,-10 5 0-16,10-3 7 0,-10 3-4 15,0 0 0-15,9-3 2 0,-9 3-11 0,0 0 1 0,0 0-8 16,0 0-2-16,0 0-3 0,0 0-2 0,0 0 2 15,9 9-4-15,-9-9-2 0,0 12 3 16,0-12-1-16,0 0-2 0,-1 18 1 0,1-18 2 16,-2 15-3-16,4-6 13 0,-2-9-11 0,0 17-1 0,1-10 1 15,-1-7-3-15,2 15-3 0,-2-8 3 0,4 1 2 16,-4-8 1-16,1 13-3 0,0-7-17 0,-1-6-27 16,5 9-31-16,-5-9-36 0,2 11-38 0,-2-11-36 15,0 0-58-15,7 7-247 0,-7-7-527 0,0 0 233 16</inkml:trace>
          <inkml:trace contextRef="#ctx0" brushRef="#br0" timeOffset="110322.5778">15792 2946 60 0,'8'-7'280'0,"-8"7"-29"0,11-5-27 15,-11 5-20-15,16-3-20 0,-6 3-20 0,-10 0-8 16,21 3-26-16,-12-2-9 0,3 4-16 0,-1 0-21 15,-3 0-31-15,2 1-42 0,1 4-47 0,-1-3-34 16,2 1-45-16,-5 3-186 0,4-5-327 0,2 2 145 16</inkml:trace>
          <inkml:trace contextRef="#ctx0" brushRef="#br0" timeOffset="110124.097">16055 3262 90 0,'0'0'209'0,"0"0"-17"16,0 0-13-16,10 0-19 0,-10 0-8 0,0 0-11 15,0 0-8-15,14 9-7 0,-12-3-2 0,-2-6-14 16,5 12-6-16,-2-6-6 0,1-1-2 0,0 4-4 16,0-2-6-16,-4-7 0 0,4 15-4 0,-2-6-3 15,-1-3-4-15,-1-6-4 0,4 17-3 0,-2-10-8 16,-2-7 1-16,1 12-4 0,-1-12-1 0,0 10-5 16,0-10-4-16,0 14-3 0,0-14 0 0,-3 13-3 0,3-13-1 15,-4 11-3-15,1-3-1 0,3-8-3 0,-8 7 4 16,8-7-4-16,-8 9 3 0,3-3-7 15,5-6-2-15,-14 6-3 0,6-5 1 0,-1 2-2 0,1 0 1 16,-5-3-6-16,2 2 1 0,-4-2-1 0,4 1-3 16,-2 2-2-16,0-3 1 0,13 0-3 0,-22-3-8 15,9 0-20-15,-1 0-20 0,1 3-31 0,1-4-37 16,-1-2-52-16,3 0-49 0,-2-2-78 0,-2 1-159 16,3-2-479-16,-1-3 212 0</inkml:trace>
          <inkml:trace contextRef="#ctx0" brushRef="#br0" timeOffset="111101.128">16258 3186 44 0,'4'9'214'16,"1"-4"-9"-16,-5-5-8 0,7 13-13 0,-5-6-11 16,2 2-6-16,-3-2-13 0,6 7-11 15,-3-8-10-15,-2 5-8 0,4-1-12 0,-4-1-7 16,1-1-9-16,1 1-4 0,-4-9-9 0,2 16-5 0,1-10-4 16,-1 4-7-16,-2-10-9 0,4 11-5 0,-4-11-3 15,1 10-6-15,-1-10-5 0,2 10-3 0,-2-10-4 16,0 0 1-16,2 7-4 0,-2-7-3 0,0 0-1 15,0 0 6-15,0 0 3 0,3 7 1 16,-3-7 1-16,0 0-4 0,0 0-9 0,0 0 3 0,0 0-6 16,5-25-1-16,-1 18-2 0,-1-1-1 0,-3 8-3 15,9-19 2-15,-4 7-4 0,1 1-4 0,1 1 0 16,0-4-1-16,5-2-5 0,-2 2 1 0,1 1 2 16,0 2-3-16,0-2 0 0,-2 4-1 0,1 0 0 15,-1-1-3-15,0-1 6 0,1 5-6 0,-1 2 0 16,1-2 2-16,-4 3-2 0,-6 3 4 0,12-6-3 15,-12 6 0-15,10-2-3 0,-10 2 4 0,14 0-1 16,-14 0 5-16,9 5-4 0,-9-5 4 0,11 10-2 16,-8-4 1-16,4 2 0 0,-5 1 0 0,4 1 1 15,-1 3 1-15,-1-5 2 0,-2 4 1 0,2 0 0 16,-1 0-1-16,-1-3 4 0,3 3-3 0,-3-3 1 16,0 1 2-16,3 2-3 0,-2-5 1 0,-2 1-1 15,-1-8 0-15,5 14-2 0,-5-14 0 0,2 9-2 16,2-3 6-16,-4-6-5 0,2 7 4 0,-2-7 2 0,0 0-1 15,0 0 1-15,0 0 5 0,7 6-3 0,-7-6 0 16,0 0-3-16,0 0 1 0,0 0-3 16,10-15 2-16,-10 15-3 0,5-13-3 0,0 5 3 15,1-2-6-15,-4-1 1 0,2-1 1 0,1 0-6 0,2-1 7 16,-2-2-12-16,3-2-4 0,-2 2 0 16,3 1 3-16,-3-3-4 0,5 4-1 0,-5 1 2 15,2-1 5-15,1 1-3 0,-3 2-1 0,2 0 3 16,-4 4 3-16,1 0 2 0,-5 6-2 0,7-11 3 0,-7 11 0 15,7-7-6-15,-7 7 5 0,4-7-2 16,-4 7-4-16,0 0 1 0,0 0-1 0,0 0 0 0,0 0 7 16,0 0-3-16,0 0 2 0,12 15 3 0,-12-15 1 15,0 14 2-15,1-7 3 0,-1-7 5 0,3 22-3 16,-3-10 2-16,1 1 4 0,0-2-3 0,2 2 4 16,-2 1-1-16,1-3 4 0,1 3-3 0,-1-2 3 15,2-2-3-15,-2 4-4 0,0-1 3 0,1-7 0 16,-1 1-1-16,0 3 2 0,-2-10-1 0,4 13-1 15,0-5-5-15,-3-1 6 0,-1-7-14 0,9 9-15 16,-3-4-23-16,-1-1-19 0,-5-4-23 0,7 9-22 16,-7-9-32-16,12 1-19 0,-12-1-24 0,13-1-24 15,-13 1-24-15,17-6-187 0,-8 3-446 0,-1 0 197 16</inkml:trace>
          <inkml:trace contextRef="#ctx0" brushRef="#br0" timeOffset="111541.8213">17058 3193 85 0,'5'-6'189'0,"-5"6"3"0,10-10 6 15,-6 3 3-15,-4 7-1 0,4-5-7 0,-4 5-14 16,8-7-20-16,-8 7-17 0,0 0-16 0,0 0-11 16,0 0-11-16,0 0-13 0,0 0-10 0,0 0-3 15,0 0-7-15,7 19-12 0,-7-19 0 0,-1 12-1 16,1-3-4-16,0 1-4 0,0-10 1 0,0 21-4 16,0-7-3-16,3-2 3 0,-3-4-3 0,2 5-5 15,-1-5 2-15,2 0-3 0,1 3-1 0,0-1-4 0,-2-4 1 16,4-1-3-16,-1 1-3 0,-3 1 2 0,6-2-3 15,-2 1-2-15,2-4-3 0,-1 3 1 16,3-2-3-16,0 0 2 0,-10-3-4 0,18-3-2 16,-7 1 1-16,0-2-5 0,1 0 10 0,0-4-9 0,-2 4 0 15,-1-4-6-15,5-1 2 0,-2 0 5 16,-3-1-8-16,1 2-2 0,2-10 3 0,-1-1 1 0,0 7-5 16,-1 0 0-16,3-5 0 0,-4 4 0 0,-3 1 6 15,4 0-7-15,-3 3 1 0,-3 3 4 16,1 0 0-16,-5 6-2 0,9-10-1 0,-3 7-5 0,-6 3-2 15,0 0 2-15,0 0-1 0,7-5 1 16,-7 5-1-16,0 0 0 0,0 0-1 0,7 15 2 0,-7-15-1 16,2 13 2-16,0-6 3 0,-2-7-4 0,5 20-1 15,-4-11-1-15,-1-1 8 0,4 4-1 0,-1-3-1 16,0 1 3-16,-3-1-2 0,3-1 3 0,0 1 1 16,-3-9-8-16,2 12 4 0,3-3 0 0,-3-3-7 15,-2-6-19-15,7 9-20 0,-7-9-30 0,2 7-42 16,-2-7-58-16,0 0-62 0,0 0-258 0,0 0-532 15,0 0 236-15</inkml:trace>
          <inkml:trace contextRef="#ctx0" brushRef="#br0" timeOffset="111862.834">17194 2903 44 0,'-15'0'216'0,"15"0"-18"0,0 0-15 0,-12 7-22 16,8-4-12-16,4-3-14 0,-5 10-8 0,5-10-11 16,-4 8-9-16,4-8-7 0,-1 10-3 0,1-10-5 0,0 0-3 15,8 11 0-15,-8-11-4 0,9 4-4 16,-9-4-3-16,12 3-4 0,-5-3 0 0,-7 0 0 16,17-3 7-16,-7 0-6 0,-2 0 1 0,1-2 3 15,1-2-1-15,-2-2 2 0,0-2-6 0,1 1-4 0,-3-2-4 16,1-3-10-16,-2 0-3 0,2 0-3 15,-4 3-4-15,3 1-8 0,-4-2 1 0,1 3-6 16,-3-1 9-16,0 11-15 0,1-13-5 0,-1 13-6 0,1-9-3 16,-1 9-11-16,0 0-24 0,-6-7-32 0,6 7-33 15,0 0-48-15,0 0-51 0,-23 9-69 0,14-5-203 16,9-4-496-16,-15 8 219 0</inkml:trace>
          <inkml:trace contextRef="#ctx0" brushRef="#br0" timeOffset="108030.834">14085 3080 27 0,'-12'-5'225'0,"12"5"-18"16,-11-1-15-16,11 1-10 0,-16-3-13 0,16 3-14 15,-17 4-11-15,4-3-5 0,2 3-9 0,-1 0-10 16,-2 2-8-16,2-1-5 0,1 1-9 0,-3 0-3 16,-1 3-9-16,4 0-8 0,-1-1-6 0,4 2-4 15,-2-1-6-15,2 1-2 0,-1 2-6 0,3 0 0 16,-1-1-7-16,3 2-3 0,2-1-5 0,-1 2 0 15,3-3-1-15,4 0-4 0,0 2-4 0,3 0 4 0,2 1-5 16,1-3-1-16,0 1-2 0,3-2-4 16,3-1 4-16,6 0-4 0,-3-2-4 0,3 1 2 15,0-3-6-15,-3-1 1 0,-3-3-2 0,-2 1 3 16,3-1-4-16,-3-1 0 0,-2-1 2 16,-3 2-3-16,2-5-1 0,-11 4 9 0,17-4-8 0,-8 2-2 15,-9 2-1-15,12-6 8 0,-12 6 2 0,0 0 3 16,11 0 4-16,-11 0-3 0,0 0-2 0,0 0-2 15,11-3-9-15,-11 3 2 0,0 0-2 0,0 0-1 0,0 0-4 16,0 13-1-16,0-13 2 0,0 0 2 16,-8 17-2-16,8-17 2 0,-3 18-4 0,2-8 4 15,1 1-2-15,-3 0 1 0,2-1 7 0,2 2-5 16,2 0-2-16,-2 1 1 0,2-2 4 0,-3-1-1 0,4-2-3 16,-3 0-17-16,3 1-23 0,-2-3-37 15,-2-6-41-15,6 17-28 0,-1-11-59 0,0-3-79 16,-5-3-182-16,12 4-496 0,-12-4 220 0</inkml:trace>
        </inkml:traceGroup>
        <inkml:traceGroup>
          <inkml:annotationXML>
            <emma:emma xmlns:emma="http://www.w3.org/2003/04/emma" version="1.0">
              <emma:interpretation id="{A666998F-05F3-4D2D-BB71-882CA9B0A0CC}" emma:medium="tactile" emma:mode="ink">
                <msink:context xmlns:msink="http://schemas.microsoft.com/ink/2010/main" type="inkWord" rotatedBoundingBox="20102,3843 24351,3740 24379,4861 20129,4964"/>
              </emma:interpretation>
            </emma:emma>
          </inkml:annotationXML>
          <inkml:trace contextRef="#ctx0" brushRef="#br0" timeOffset="113916.9683">19647 2744 34 0,'-4'13'227'0,"2"0"-6"15,1 3-11-15,-3 3-11 0,3 4-13 0,0-1-8 16,1 9-13-16,-3-7-6 0,3 2-12 0,3 4-11 16,-3 2-10-16,1-8-13 0,0 7-9 0,2-8-6 15,-1 2-14-15,2 7-1 0,2-11-8 0,-6 0-8 16,2 1-5-16,-1-9-9 0,2 8 0 0,-7-1-8 16,4-8-1-16,1-2-5 0,-1 1-9 0,0-11-20 15,0 13-25-15,0-13-24 0,-1 8-27 0,1-8-51 16,0 0-41-16,0 0-62 0,0 0-170 0,0 0-421 15,0 0 188-15</inkml:trace>
          <inkml:trace contextRef="#ctx0" brushRef="#br0" timeOffset="114602.4157">20110 2688 100 0,'0'0'222'0,"0"0"-26"0,0 0-18 0,12 8-14 0,-10 0-15 16,1 0-11-16,0 6-8 0,0 2-10 16,0 5-10-16,-3 2-4 0,4 0-8 0,-3 2-7 15,1 1-10-15,0 3-4 0,-1-5-2 0,1 1-7 16,-2-4-5-16,4 3-4 0,-4-1-2 16,0-2-3-16,0-5-2 0,2 4-5 0,-2 0-3 0,4-6-2 15,-4-4 2-15,1 1-7 0,2 2-1 16,-3-5-4-16,0-8-2 0,1 15-2 0,-1-7-2 0,0-8-4 15,1 12 0-15,-1-12-2 0,3 9-1 0,-3-9 2 0,0 0 2 16,0 0 2-16,0 0-3 0,0 0 0 0,0 0-2 16,0 0-3-16,0 0 0 0,0 0-6 15,-21-4 7-15,21 4-7 0,-24-11-3 0,8 5 0 16,-3-2 1-16,3 3-2 0,-5-3 5 0,-1 0-9 0,1 3-2 16,0-1-1-16,-2 0 5 0,1 6-5 0,5-3 3 15,3 1-6-15,-1 1 3 0,2 1-2 0,0 1 1 16,-1 0-5-16,5 0 4 0,-2 3 1 0,5 1-1 15,-3-1-1-15,2 1 2 0,1 2 2 0,1-1-1 16,5-6 2-16,-7 14 1 0,6-6 1 0,1 2 2 16,0-10 2-16,4 19 5 0,0-9-3 0,3-1 4 15,2-1-3-15,4 1 5 0,-1 1-4 0,5-4 1 16,5 5 2-16,1-6-1 0,0 3-3 0,2-3-1 16,2-2 0-16,0 0 1 0,-3-2-1 0,4-2-3 15,-4 1 1-15,-1-6 3 0,1 1-4 16,-1-3 4-16,-1 3-4 0,0-3-1 0,-3-5 0 0,3 2 3 15,0-1-2-15,1-1 1 0,-5 1-6 0,-1-1 0 16,1-1 2-16,-5 5 3 0,-3 1-1 0,1 1 15 16,-5 0 6-16,1 2 6 0,-1-1-3 0,-1 2 12 15,-5 4-17-15,9-6-6 0,-9 6-7 0,7-5 1 16,-7 5-4-16,0 0-4 0,0 0 0 0,0 0 0 16,0 0-1-16,13 13 1 0,-13-13-3 0,4 13 12 15,-4-6-12-15,2 4-1 0,1 2 0 0,-1 1 0 16,1-1 2-16,-2-1 3 0,2 0-2 0,1 4-2 0,0-4 4 15,-3 2-2-15,0-6 4 0,0 0-3 16,-1 4-4-16,3-3 2 0,-2-1-13 0,-1-8-22 16,2 13-26-16,-2-13-33 0,-2 12-39 0,2-12-33 15,0 0-26-15,0 11-84 0,0-11-187 0,0 0-496 0,0 0 220 16</inkml:trace>
          <inkml:trace contextRef="#ctx0" brushRef="#br0" timeOffset="114794.7532">20525 2908 11 0,'0'0'209'0,"5"-6"-21"0,-5 6-20 16,0 0-17-16,0 0-11 0,0 0-23 0,9 16-19 16,-9-16-18-16,8 13-19 0,-3-4-15 0,-3-2-31 15,2 5-19-15,1 0-24 0,-1 0-11 0,4-1-17 16,-1 3-20-16,-1-5-17 0,4 6-72 0,-3-3-179 15,-1 3 79-15</inkml:trace>
          <inkml:trace contextRef="#ctx0" brushRef="#br0" timeOffset="115256.5156">20647 3107 426 0,'8'13'8'0,"-1"-5"46"0,-2-3 11 16,4 3 3-16,1 0 15 0,-3-3 8 0,-1-1 7 15,1 0 5-15,2-1 6 0,1 0-1 0,2-1-4 16,0 4-1-16,1-5-9 0,3 1-6 0,-1-1-2 16,1-1-11-16,3 0-2 0,2 1-2 0,1-3-5 15,0 0-3-15,-5 1 0 0,6-1-3 0,-6 1-4 0,5-4 1 16,-8 2-1-16,3 0 0 0,-5-3-4 15,0-1-4-15,-2 2-10 0,-1-5 7 0,-2 2-12 16,-5-5-1-16,-2 5-7 0,0-2-2 0,0 10-3 16,-9-24-2-16,-1 15 0 0,0 1-6 0,-4 1-4 15,-2 0 0-15,-1 2-2 0,0 2 3 0,-4 0-3 16,4 3 2-16,-4-1 0 0,6 2-3 0,0 2-3 16,0 1 3-16,2-2-4 0,-3 2-2 0,5 2-2 15,1-1 5-15,3 1-4 0,-3 3 2 0,1-2-3 0,1 4 4 16,2-1-2-16,-1-1 1 0,2 2-3 0,2 1 6 15,-1 3-6-15,3 0 2 0,4-3-1 0,-1 10 2 16,1 0 2-16,2-1 0 0,4 0-2 16,-1 2 5-16,9 3-2 0,-6-3-3 0,0-2-2 0,3 0 3 15,6 7 4-15,0 1-2 0,0-2-4 16,-7-6 3-16,4-2 1 0,0 9-2 0,-3-9 1 16,0 0 6-16,-1-1-4 0,-2-2 3 0,-1 2-2 15,-2-5-1-15,-1-1 0 0,-1-1 3 0,0 1-2 16,-2-3 1-16,-3 0 2 0,3-3-2 0,-4-6 6 0,1 13-1 15,2-7 5-15,-3-6 5 0,0 0 4 0,-8 13 2 16,8-13 1-16,-11 6-1 0,3-4-2 0,8-2-4 16,-22 0-1-16,9 0 1 0,-3 0-3 0,4-2-1 15,-5 2-2-15,1-4-3 0,2 1-12 0,-3-1-17 16,2-2-25-16,1 1-26 0,-3-2-35 0,-1-4-42 16,4 1-41-16,-3-3-255 0,4-1-478 0,1-5 211 15</inkml:trace>
          <inkml:trace contextRef="#ctx0" brushRef="#br0" timeOffset="115565.929">20842 2841 231 0,'0'0'292'0,"0"0"-19"16,0 0-29-16,0 0-24 0,0 0-19 16,0 0-22-16,0 0-18 0,0 0-21 0,0 0-14 15,26 1-11-15,-13 2-14 0,3 2-8 0,-1 1-7 16,7 1-15-16,0 2-25 0,0 0-33 0,1 2-38 15,-1-1-41-15,-1-1-40 0,5 0-40 0,-2 0-59 16,-1-3-136-16,1 0-370 0,2 0 165 0</inkml:trace>
          <inkml:trace contextRef="#ctx0" brushRef="#br0" timeOffset="115771.379">21309 2986 19 0,'0'0'246'0,"0"0"-20"15,0 0-19-15,0 0-23 0,5 7-12 16,-5-7-16-16,0 0-8 0,4 8-9 0,-4-8-9 0,3 13-6 15,-1-8 2-15,-1 4-6 0,3 1-3 0,-1-1-5 16,0 3-6-16,3 0-9 0,-1 2-9 16,-3-2-4-16,2 2-10 0,-1-3-3 0,2-1-6 15,-1 2-7-15,-2-2-8 0,1-2 1 0,0 3-6 0,-1-4-3 16,1 2-21-16,-3-9-36 0,4 11-41 0,-4-11-48 16,0 10-50-16,0-10-90 0,0 0-174 0,0 0-453 15,0 0 202-15</inkml:trace>
          <inkml:trace contextRef="#ctx0" brushRef="#br0" timeOffset="115931.0644">21425 2727 203 0,'-3'-13'277'0,"3"13"-29"15,3-10-25-15,-3 10-26 0,0 0-24 0,0 0-29 16,0-11-28-16,0 11-35 0,0 0-45 0,0 0-46 15,0 0-75-15,-17 0-183 0,17 0-289 0,0 0 128 16</inkml:trace>
          <inkml:trace contextRef="#ctx0" brushRef="#br0" timeOffset="117316.1375">21594 2986 70 0,'0'0'305'0,"0"0"-24"16,0 0-22-16,0 0-26 0,0 0-21 0,0 0-24 15,0 0-19-15,0 0-16 0,0 0-20 0,0 0-12 0,0 0-9 16,0 0-9-16,28 10-5 0,-22-4-11 16,1 3-14-16,1-1 3 0,0 2-13 0,-2 1-6 15,1 5-2-15,-1-3-7 0,2 1-5 0,0 2-4 16,-3-4-7-16,1 2 1 0,-1-1-2 0,-1-2-5 15,-1 2 0-15,-2-2-4 0,3-3 3 0,-3 0-3 0,2 3-3 16,-2-3-4-16,-1-8 2 0,0 12-1 0,0-12 0 16,1 14-5-16,-1-14 3 0,0 0-6 0,0 9 2 15,0-9 2-15,0 0 4 0,0 0 1 0,2 7-4 16,-2-7 3-16,0 0-7 0,0 0 4 16,0 0-3-16,0 0 1 0,0 0 0 0,17-21-4 0,-14 7 1 15,4 6 0-15,2-6-7 0,-3 2 5 0,7-7-4 16,-1 2-5-16,1 0-6 0,2 0-5 0,1-3 5 15,-1 4-1-15,0 0-3 0,-3 5 1 0,0-1 5 16,-2 3-2-16,2-1 0 0,-2 6 1 16,-1-4-3-16,-1 3 3 0,0 0 3 0,-2 3-7 0,-6 2 7 15,16-6-3-15,-16 6 1 0,13 0-3 0,-13 0 3 16,10 0-3-16,-10 0 2 0,8 5 1 0,-3-1-1 16,-5-4 2-16,6 12 0 0,-2-5 0 0,-1-1 1 15,-3-6 2-15,5 19 1 0,-2-10-3 0,-1 1 2 16,2 1-1-16,-1 2-4 0,-1-4 5 0,0 3 6 15,1-3-1-15,-1 1-4 0,-1 0 2 0,3 0 1 16,-4-1 1-16,0-9-2 0,1 10 2 0,-1-10 1 16,4 14 0-16,-4-14 0 0,1 7-2 0,-1-7 11 15,0 0-9-15,3 9 3 0,-3-9 0 0,0 0 1 16,0 0-1-16,0 0 0 0,9 3 5 0,-9-3-7 0,0 0-2 16,0 0 1-16,18-12-1 0,-13 9 1 15,2-3-3-15,-1 0 0 0,1-3-4 0,3-1 0 0,-1-1 0 16,0-1 0-16,3-1 4 0,-2 1-9 0,0 0 4 15,1-1 3-15,-2 1-1 0,2 1 5 16,-3 5-6-16,-2-3 6 0,0 3 3 0,-2 0 7 16,1-1 1-16,-5 7 3 0,6-6-2 0,-6 6-6 15,8-8-3-15,-8 8 0 0,0 0-7 0,8-4 3 0,-8 4-3 16,0 0-1-16,0 0 9 0,0 0-6 0,10 14-3 16,-10-14 2-16,5 14 2 0,-2-5-1 0,1 0 3 15,2 3-3-15,-2-1 3 0,-1 3 2 0,0-6-1 16,4 4-3-16,-2 0 6 0,1-2-5 0,-2 2 3 15,3-1-1-15,1-2 2 0,-3-1-2 0,0 5 3 16,-3-9 2-16,4 2-3 0,0 3 2 0,-1-5-1 16,-5-4 1-16,14 8-1 0,-6-4 10 0,-1-3-7 15,-7-1-2-15,16 3 10 0,-16-3-14 0,19-4 1 16,-10 0 1-16,3 1-1 0,0-3-1 0,0 0 1 16,-1 0 3-16,1-2-8 0,-2 0 3 0,3-3 9 15,1 1-11-15,-1-1 0 0,0 1 1 0,-1-1-2 16,-1 1 1-16,4-1-4 0,-4 2 1 0,-2-1 1 15,0 1 1-15,-1 3-5 0,-3 4 5 0,2-2-2 16,2-1 2-16,-9 5-6 0,10-5 0 0,-10 5-1 16,0 0 2-16,12 1 1 0,-12-1-3 0,9 9 2 15,-9-9 2-15,9 11-3 0,-4-3 4 0,-4-1 0 0,4 4 1 16,-2 0-2-16,2 0 4 0,-1 2 0 16,-1-1-2-16,-1-2 2 0,0-1 5 0,3 6-3 15,-3-3 5-15,1 0-3 0,-1 0 1 0,1 0 0 0,-2-6-2 16,-1-6 0-16,2 16-12 0,-1-8-21 0,-1-8-21 15,0 11-39-15,0-11-39 0,2 11-31 16,-2-11-47-16,0 0-272 0,0 0-516 0,0 0 229 16</inkml:trace>
          <inkml:trace contextRef="#ctx0" brushRef="#br0" timeOffset="117496.603">22737 2836 112 0,'0'0'252'0,"1"-8"-26"16,-1 8-29-16,0 0-20 0,0 0-15 0,4-8-30 0,-4 8-21 15,0 0-35-15,0 0-26 0,0 0-25 0,0 0-34 16,0 0-38-16,10 21-66 0,-10-21-113 0,5 10-243 16,-5-10 108-16</inkml:trace>
          <inkml:trace contextRef="#ctx0" brushRef="#br0" timeOffset="113244.1414">18510 2701 165 0,'0'0'215'0,"3"-11"-7"0,-3 11-8 0,0 0-3 16,0-12-7-16,0 12-1 0,0 0-10 0,2-9-8 16,-2 9-16-16,0 0-11 0,0 0-17 0,0 0-16 15,0 0-12-15,6-6-14 0,-6 6-12 0,0 0-2 16,0 0-12-16,0 0 0 0,0 28-9 0,-2-14-4 16,4-2-3-16,-4 9-5 0,2 1-2 0,0 2-1 15,2 1-1-15,-1 7-6 0,-2-2-1 0,2-4 1 16,-1 0-7-16,0 3 4 0,-1-7-4 0,4 2-1 15,-3-3 1-15,-2-2-6 0,2 2 1 0,-3-6-2 0,3 0 1 16,-2-3-4-16,0 3-2 0,4-5 4 0,-5-2-5 16,4 2 3-16,-1-10-2 0,0 10 0 15,0-10 0-15,-1 12-4 0,1-12 4 0,0 0 1 16,-1 10 0-16,1-10 4 0,0 0-2 0,0 0-1 0,0 0 3 16,1 10-4-16,-1-10-1 0,0 0 0 15,0 0 1-15,0 0-2 0,23-9-7 0,-10 5 6 16,-1-3-2-16,3 1-1 0,2 2-1 0,1-3-2 15,4 2 1-15,-5-1-1 0,-1 1-1 0,4 0 0 0,-3 0 2 16,0 2-2-16,1 1-3 0,4 1 0 0,-5-3-1 16,1 4 3-16,-4 0 0 0,1 0-2 15,1 0 1-15,-5 0-1 0,2 3 2 0,-2-3-4 0,-4 1 3 16,-7-1 1-16,17 0-1 0,-8 3-4 16,-9-3 2-16,14 3 7 0,-7 0-9 0,-7-3 2 0,12 6 3 15,-3-1-1-15,-4-1 0 0,1 0 1 0,-1 3-1 16,2-1 1-16,-7-6-1 0,10 8 0 0,-7-1 1 15,2-3 1-15,-5-4-1 0,6 10-2 0,-4-4 1 16,-2-6 3-16,5 9 2 0,-5-9-1 0,2 8-5 16,-2-8 2-16,0 0 1 0,-2 13 3 0,2-13 1 15,-7 8 1-15,7-8-1 0,-11 6 3 0,3-2-6 16,-2-1 6-16,-2 3-3 0,0-4 1 0,-3-2-2 16,1 3 1-16,-3-2 3 0,1 1-4 0,-2 1 1 0,3-3-2 15,1 0-1-15,-3-3 1 0,4 6 2 16,-1-3-3-16,1 1 16 0,0 0-16 0,3-1 3 15,10 0 0-15,-17-1 1 0,17 1-2 0,-12 0-3 16,12 0 17-16,0 0-17 0,-13-4 2 0,13 4-1 0,0 0-2 16,0 0-12-16,0 0-31 0,0 0-31 15,0 0-25-15,0 0-34 0,0 0-31 0,17-15-27 16,-8 12-83-16,3-2-146 0,2-1-457 0,0-1 202 16</inkml:trace>
          <inkml:trace contextRef="#ctx0" brushRef="#br0" timeOffset="113489.7152">19206 3160 152 0,'0'0'270'0,"0"0"-26"0,11 2-26 16,-11-2-20-16,0 0-19 0,10 4-10 0,-10-4-17 16,6 4-10-16,-2 3-12 0,1-1-10 0,-5-6-5 15,7 14-11-15,-2-9-7 0,-2 3-7 0,1 2-5 16,1 1-8-16,-3 4-6 0,2-5-4 0,-3 0-7 15,5 1-4-15,-6 1 0 0,1-1-10 16,1-1-3-16,-2-10-3 0,2 17-3 0,-2-9 8 0,0-8-16 16,1 14-13-16,-1-14-18 0,-3 14-24 0,0-8-19 15,3-6-42-15,-6 8-50 0,6-8-24 0,-5 5-63 16,5-5-181-16,0 0-438 0,0 0 194 0</inkml:trace>
          <inkml:trace contextRef="#ctx0" brushRef="#br0" timeOffset="113659.9427">19397 2862 149 0,'0'0'236'0,"2"-12"-27"0,-2 12-19 0,0 0-23 16,0-14-29-16,0 14-27 0,0 0-32 0,2-6-23 15,-2 6-33-15,0 0-33 0,0 0-47 16,8-4-159-16,-8 4-233 0,0 0 104 0</inkml:trace>
        </inkml:traceGroup>
        <inkml:traceGroup>
          <inkml:annotationXML>
            <emma:emma xmlns:emma="http://www.w3.org/2003/04/emma" version="1.0">
              <emma:interpretation id="{1ADE81EC-41F9-442E-99B2-BC32CC8D6E2E}" emma:medium="tactile" emma:mode="ink">
                <msink:context xmlns:msink="http://schemas.microsoft.com/ink/2010/main" type="inkWord" rotatedBoundingBox="24610,3892 25412,3873 25425,4414 24623,4434"/>
              </emma:interpretation>
            </emma:emma>
          </inkml:annotationXML>
          <inkml:trace contextRef="#ctx0" brushRef="#br0" timeOffset="117880.147">23012 2872 163 0,'17'-2'220'0,"-10"0"-8"16,8-3-17-16,-1 4-12 0,1-1-11 0,2 2-7 15,0 0-8-15,0-3-8 0,-3 6-11 0,3-3-12 16,-2 2-10-16,-1-1-10 0,1 4-12 0,-1 2-7 16,-3-4-9-16,1 3-10 0,-3-1-7 0,-1 3-1 15,1 0-9-15,-3 0-3 0,-1-1-7 0,2 4 0 16,-2 2-5-16,-2-5 1 0,-1 5-3 0,-1-1 0 16,-1-1-4-16,-1 2-1 0,-1 0-4 0,2 0-2 15,-3 0 1-15,-1 0-3 0,3-2 0 0,-3 3-2 0,1-2 0 16,0-1-2-16,1 1 1 0,-2 1-3 0,3-2 0 15,-3-4-2-15,3 3 0 0,0-2 6 0,1-8-6 16,-4 17 1-16,4-17-4 0,1 14 3 16,-1-14-1-16,3 12 3 0,-1-7-3 15,-2-5 3-15,4 12-4 0,1-5-4 0,2-5 8 0,-7-2-16 0,10 6-20 16,-4 0-24-16,1-3-42 0,-7-3-50 0,17 1-67 16,-17-1-269-16,18-4-512 0,-5 1 227 15</inkml:trace>
          <inkml:trace contextRef="#ctx0" brushRef="#br0" timeOffset="118295.2683">23087 3065 117 0,'-12'-1'288'0,"12"1"-31"0,0 0-22 0,0 0-27 16,0 0-17-16,0 0-21 0,0 0-12 0,39-2-13 15,-22 3-14-15,3-1-13 0,4 1-8 0,1-2-11 16,1 2-7-16,9 0-12 0,1-1-7 0,-1 4-6 16,0-3-5-16,0 4-5 0,-9-4-9 0,1 1-3 15,0 0-5-15,-3 1-4 0,1-2-3 0,-3-1 0 16,1 0-4-16,0 1-3 0,-8-3-1 0,-3 3 6 16,-1-2 10-16,-11 1 7 0,17 0 11 0,-17 0 11 15,13 0-3-15,-13 0-1 0,10 0 1 0,-10 0-9 16,0 0-3-16,9-3-9 0,-9 3-4 0,0 0-6 15,0 0-10-15,12 4 0 0,-12-4-3 0,0 0-4 16,0 0 2-16,3 8-6 0,-3-8-3 0,4 13-4 16,-4-13 8-16,3 8-2 0,-2 2-2 0,-1-10 1 15,5 14-1-15,-1-6 1 0,-1 0-3 0,-1-1 2 16,-2-7-2-16,5 14 1 0,-3-8-1 0,-2-6 1 16,6 9 2-16,-2-1-6 0,-4-8 1 0,3 11-14 15,1-6-19-15,-4-5-30 0,0 0-33 0,2 9-37 0,-2-9-43 16,0 0-71-16,0 0-87 0,10 3-166 0,-10-3-532 15,0 0 235-15</inkml:trace>
          <inkml:trace contextRef="#ctx0" brushRef="#br0" timeOffset="118465.6775">23780 2765 90 0,'1'-14'295'0,"5"1"-27"16,-4 1-26-16,-2 3-23 0,0 9-27 0,8-11-17 15,-8 11-16-15,6-7-23 0,-6 7-14 0,7-6-35 0,-7 6-31 16,0 0-34-16,0 0-30 0,0 0-39 0,0 0-39 16,0 0-85-16,0 0-122 0,0 0-315 15,0 0 140-15</inkml:trace>
        </inkml:traceGroup>
        <inkml:traceGroup>
          <inkml:annotationXML>
            <emma:emma xmlns:emma="http://www.w3.org/2003/04/emma" version="1.0">
              <emma:interpretation id="{3E4C9402-B861-4EC3-9C0F-B006577F6D0F}" emma:medium="tactile" emma:mode="ink">
                <msink:context xmlns:msink="http://schemas.microsoft.com/ink/2010/main" type="inkWord" rotatedBoundingBox="26088,3712 31017,3592 31040,4548 26111,4667"/>
              </emma:interpretation>
            </emma:emma>
          </inkml:annotationXML>
          <inkml:trace contextRef="#ctx0" brushRef="#br0" timeOffset="120740.8702">26228 3023 275 0,'0'0'279'15,"0"0"-32"-15,0 0-29 0,0 0-21 0,0 0-20 16,0 0-16-16,0 0-15 0,0 0-11 0,17 13-12 15,-17-13-13-15,3 11-5 0,1-4-9 16,1 1-6-16,-3-1-8 0,1 4-4 0,4-2-5 0,-2 1-4 16,-3-2 3-16,5 1-4 0,-2 1 8 0,0-3-11 15,-1-1 6-15,-1 0 1 0,2 1 9 0,2-3 9 16,-7-4 4-16,15 6 13 0,-9-6-4 0,4 3 5 16,-10-3-3-16,24-3 6 0,-8 1 2 0,-1 0 0 15,-1-2-4-15,3-1-4 0,-3-1-1 16,1-3-2-16,2 3-6 0,-3-2-8 0,1-1-3 0,-1-1-3 15,-3 0-9-15,4-1-7 0,-3 1-8 0,-2-1-3 16,-1 0-9-16,-4 1-10 0,2-2-11 0,-3 3-24 16,2-3-58-16,-6 0-39 0,-3 0-14 0,-4 2-39 15,0 0-12-15,-5 2-30 0,0 0-18 0,-3 1-53 16,-2-5-50-16,-3 4-304 0,3-2-667 0,5 4 295 16</inkml:trace>
          <inkml:trace contextRef="#ctx0" brushRef="#br0" timeOffset="120930.2292">26350 2654 198 0,'0'0'265'0,"5"-6"-25"0,-5 6-23 0,9-5-20 16,-9 5-17-16,13-1-22 0,-13 1-16 0,0 0-17 0,18 6-10 15,-13 0-13-15,0 0-11 0,4 1-22 16,-3 4-26-16,-1 1-34 0,4-1-34 0,-4 3-38 15,-1-2-37-15,4 2-62 0,-6-1-139 0,5-1-324 16,0 2 143-16</inkml:trace>
          <inkml:trace contextRef="#ctx0" brushRef="#br0" timeOffset="122117.7197">26680 3001 185 0,'3'7'214'0,"3"0"-9"16,0-1-7-16,-1 1-12 0,1 1-12 15,2 0-10-15,-3 5-12 0,2-2-11 0,0-1-9 16,0 1-4-16,1-3-11 0,-5 5-5 0,5-5-10 0,-3 2-5 16,-1-5-5-16,1 1-8 0,1 1-8 0,0 1-6 15,-6-8-7-15,5 11-2 0,-5-11-9 0,5 9-4 16,-5-9 4-16,4 6-9 0,-4-6-2 0,0 0 5 16,5 6 10-16,-5-6 17 0,0 0 8 0,0 0-8 15,11 1-7-15,-11-1-9 0,0 0-3 0,11-11-11 16,-11 11-1-16,7-11-5 0,1 5-2 0,-3-4-6 15,1 2-1-15,2-2-3 0,-2-3 8 16,5 2-18-16,-5-4-1 0,2 3-4 0,1 0-7 16,-1-2 1-16,3 2-5 0,0-1-6 0,-2 1 6 0,0 3-3 15,1-3 2-15,-3 6 1 0,-2-1-6 0,0 1 4 16,-1 0 1-16,-4 6-2 0,7-5 1 0,-7 5-6 16,8-5 0-16,-8 5-1 0,0 0 5 0,0 0-6 15,9-2 0-15,-9 2 13 0,0 0-9 0,0 0-3 16,7 18 1-16,-7-18 1 0,2 10 0 0,1-3-1 15,-1 0 3-15,4 1 1 0,-1 0 3 0,-4 1 1 16,4 0-4-16,4-1 14 0,-6-1-8 0,2 0 0 16,-2 0 2-16,2 0 18 0,4 2-8 0,-1-3 0 15,-2-1 1-15,3 1 6 0,4 1-3 0,-1-4 3 16,-3 1-1-16,5-2-6 0,1 2 0 0,2-1 3 0,0 0-3 16,6 0-3-16,-1-3 9 0,-1 0-13 0,1 2 3 15,2-5 0-15,2 0-1 0,-1-2 0 16,0 1-1-16,-1 1-2 0,-2-6 4 0,4 5-2 15,-5-4-5-15,1-1-1 0,-7 0-3 0,5-3-1 0,-9 2-15 16,0-1-1-16,0 1 2 0,-5 1-1 16,2-1 15-16,-8 1-15 0,0 9-2 0,0-14 5 15,0 14-4-15,-9-15 3 0,-4 10 12 0,1-2-12 16,2 4 2-16,-4-1-1 0,-1 2 4 0,1 2 0 0,3 0-2 16,-6 2 1-16,5 2 0 0,-2 2 1 0,1-1-2 15,1 1 1-15,2 0 5 0,4 1 6 16,-2 1-10-16,1-2 2 0,0 2-1 15,4-1 5-15,-1 0 0 0,4-7 3 0,0 14-4 0,0-14 4 0,4 14-2 16,1-5 7-16,3-3-3 0,1 0 3 0,5 3 0 16,1-5 0-16,1 2-2 0,4-1 1 0,2 1 0 15,1-3 4-15,-4 0-1 0,7-3 4 0,-4 0 2 16,4 0 1-16,-2-2-1 0,3-2 2 0,-1 0-7 16,10-1 5-16,-7 3-3 0,2-4 1 0,8-2-3 15,-3 0 0-15,1-3 1 0,-1 1 0 16,-2-5-2-16,2-2-14 0,0-2-13 0,2-3-3 0,0 4-12 15,-5-7-14-15,-6-1-10 0,1-3-9 0,-1 0-14 16,-3-3 4-16,-8 1 0 0,1 1 3 16,-6-2 8-16,-1 1 2 0,-9-1 10 0,-1 8 1 0,0-8 8 15,-5 8 3-15,-3 1 3 0,-3 3 8 0,5 6 2 16,-3-5-1-16,-1 7 13 0,-2 1-4 0,1-2-4 16,-1 5 6-16,1 2 5 0,-5 2-2 0,3 1 5 15,-2 1 1-15,0 2 0 0,1 3 3 0,0 2 8 16,-3 0 3-16,0 5 3 0,1 2-1 0,-4 3 4 15,2-1 5-15,-1 5 2 0,-3 3-1 0,-3 1 7 16,5 3 1-16,0 3-2 0,4-2 2 0,-1 4-1 16,4-2 4-16,-1 1-4 0,2-2 3 0,8 5-1 0,2-4 2 15,-1-3 0-15,3 3 1 0,5-4-4 0,2-4 2 16,2 2 0-16,-2-1-2 0,5-4 3 0,-4 1 3 16,1-4 4-16,6 0 5 0,-2-5 0 0,1 1 4 15,-1-3 1-15,2 0 2 0,8 0-3 0,-1 1 1 16,-7-5-1-16,6 1-2 0,2-3-1 0,-1-1 3 15,0-2-3-15,-8 0 1 0,7 0-2 16,-4-2-5-16,3-3 0 0,1 0-1 0,-2-3-2 0,-4 3-7 16,-1 0 7-16,0 0 11 0,-2 0-12 0,-2 0 0 15,-1 0-1-15,-1 4-4 0,-8 2 6 0,11-6-11 16,-11 6-2-16,11-4-6 0,-11 4-8 0,9 0 5 16,-9 0 1-16,0 0-5 0,11 5 3 0,-11-5-4 15,6 10 0-15,-3-6 2 0,1 3-4 0,0 3 3 16,-4-4 0-16,5 5-5 0,-1-1 5 0,0 1 2 15,0-1-4-15,-1 1-3 0,-1 0 9 0,2-3 1 16,1 2 0-16,-2 1-5 0,-1-4 0 0,3 0 5 16,-3 1-4-16,3-1-11 0,-5-7-25 0,5 12-26 15,-5-12-30-15,4 6-24 0,-4-6-38 0,0 0-48 16,0 0-41-16,8 2-270 0,-8-2-551 0,0 0 244 16</inkml:trace>
          <inkml:trace contextRef="#ctx0" brushRef="#br0" timeOffset="122306.3626">28431 2791 47 0,'0'0'276'0,"3"-8"-24"16,-3 8-25-16,5-8-26 0,-5 8-19 0,0 0-16 16,7-5-21-16,-7 5-13 0,0 0-15 0,0 0-12 15,18 11-11-15,-13-5-15 0,-5-6-22 0,8 12-29 16,-4-3-23-16,2 1-36 0,-2 0-25 0,2 1-32 0,1-1-31 15,-1 1-185-15,-1-5-328 0,2 3 145 0</inkml:trace>
          <inkml:trace contextRef="#ctx0" brushRef="#br0" timeOffset="122898.6564">28651 2986 149 0,'3'8'194'16,"-3"-8"-6"-16,2 11-7 0,1-3-7 0,-3-8-10 15,1 13-15-15,-1-7-4 0,4 2-9 0,-4-8-14 16,0 17-8-16,1-9-6 0,-1 2-12 0,0-10-6 0,2 16-6 16,-1-10-4-16,-1-6-9 0,2 14-2 15,1-7-9-15,1 0-3 0,-4-7-2 0,0 0-4 16,1 12-5-16,-1-12-2 0,0 0-1 0,3 8 3 16,-3-8 6-16,0 0 6 0,0 0-3 0,6 4-5 0,-6-4-1 15,0 0-4-15,0 0-7 0,17-5-7 16,-17 5 0-16,12-7-5 0,-12 7-2 0,11-9-1 15,-3 4-3-15,2-2 0 0,-3-2 1 0,4 3-9 0,0-4-1 16,-2 3-2-16,4-2-2 0,-4 2-2 16,0-2 6-16,1 0-5 0,-3 6 0 0,0-2 1 0,0 1-3 15,-7 4 0-15,11-9-3 0,-3 7-4 0,-8 2 3 16,0 0-2-16,7-6-6 0,-7 6-1 0,0 0 0 16,0 0 4-16,0 0-1 0,0 0 0 15,0 0 0-15,7 15 0 0,-7-15 1 0,3 12 1 0,-3-12 2 16,-3 14 1-16,3-7-1 0,0-7 1 0,0 15-2 15,0-15 1-15,0 15 0 0,5-7 8 0,-5-8-8 16,0 11 5-16,0-11 0 0,2 10 0 0,-2-10-3 16,0 0 8-16,-2 13-5 0,2-13 4 0,0 0 1 15,0 0 2-15,2 8 5 0,-2-8 6 0,0 0 1 16,0 0-2-16,0 0-4 0,0 0 2 0,18-5-8 16,-18 5 4-16,14-6 0 0,-14 6-3 0,10-10-4 15,-3 4 1-15,1-4 0 0,1 2-2 0,-2-1 0 16,5-2-3-16,0 1-6 0,4-2-8 0,5-1-3 15,1 2-1-15,0 1-3 0,0 3 10 0,-1-1-4 16,-2 3 0-16,5 2-2 0,-7 0 4 0,9 6-4 16,-1-2 1-16,-10 2 2 0,4 3 3 0,2 1-1 15,-8 0 2-15,6 7 0 0,-2 0 3 0,1-1 2 16,-2 2 1-16,2 5 0 0,-3 1-2 0,2 5 5 16,-5-4-1-16,1 11-15 0,-8 0-42 0,-4 1-74 15,-1-3-138-15,-2-9-207 0,-5-1-514 0,-2 0 228 16</inkml:trace>
          <inkml:trace contextRef="#ctx0" brushRef="#br0" timeOffset="119509.5441">24685 2625 218 0,'0'0'244'16,"0"0"-25"-16,3-7-21 0,-3 7-24 16,0 0-16-16,0 0-18 0,0 0-16 0,0 0-12 0,0 0-8 15,12 21-10-15,-10-9-7 0,3 1-5 0,0 8-8 16,-1 0-5-16,0 3-3 0,1 5-2 0,1 2-8 16,-1 1 3-16,0-1-7 0,1-1-2 0,-3 0-7 15,0 2 1-15,-2 0-5 0,1-11-3 0,-2 0-7 16,3 0 2-16,-2-2-3 0,-1 2-3 15,0-2-2-15,4-5 1 0,-4-1-4 0,0-1-2 0,0-5-1 16,0-7 0-16,3 17-3 0,-3-11 1 16,0-6 0-16,2 12 0 0,-2-12-1 0,0 0 2 0,0 12-4 15,0-12 4-15,0 0 2 0,0 0 6 0,0 8 3 16,0-8 9-16,0 0 0 0,0 0-1 0,0 0-2 16,0 0-2-16,0 0-6 0,0 0-5 0,12-24 1 15,-12 24-4-15,0-14-3 0,0 14-6 0,-10-16 3 16,3 7-5-16,1 0 2 0,-5-1-2 0,0 3-3 15,0 0 2-15,-2 0-5 0,1 2 0 16,-3-1-3-16,1 4 4 0,-1-2-1 0,0 2 1 0,-1-1-4 16,1 3 2-16,3 0 0 0,-4 1 1 0,4 3-5 15,1-1 0-15,-2 0 3 0,4 1 6 0,0-2-7 16,1 5 0-16,3-2-2 0,5-5 4 0,-9 12 2 0,5-3 1 16,3-2-2-16,1-7 3 0,0 0 0 15,11 21 2-15,0-12 2 0,0-1 0 0,5 1 2 16,1-5 0-16,3 6-1 0,7-2 1 0,8 1-1 15,-10-5 4-15,8 1-5 0,-4-1 4 0,4-1-2 16,-7-3 0-16,-4 3 11 0,4-6-12 0,-7 3 0 0,3-3 1 16,0-2-3-16,-4 1 3 0,-4-2-2 15,2 0-2-15,2-4-1 0,-4 1 1 0,-1 2 0 16,-1-4 0-16,-1 0 0 0,-3 1 0 0,4-1-1 0,-7 4 1 16,4-3-2-16,-6 4 5 0,2 1 0 0,-5 5 1 15,6-8 1-15,-6 8 1 0,5-8 0 0,-5 8-3 16,0 0-4-16,6-6-1 0,-6 6-4 0,0 0-1 15,0 0 0-15,0 0-1 0,0 0-5 0,0 0 6 16,0 0-5-16,0 0-1 0,0 0 0 0,3 24 8 16,-3-24 0-16,-3 13-3 0,4-5 1 0,-1-8 3 15,5 16 0-15,0-7 2 0,-5-2 2 0,5 1 3 16,2-2 0-16,-2 0 1 0,7 3 6 0,-6-5 7 16,7 1 9-16,1 1-2 0,3-5 4 0,-3 2 11 15,3-1-1-15,0-2 10 0,-1 0 5 0,1-2 9 16,0-1 13-16,2 0 5 0,1-4 1 0,-6 1-8 15,1 0-2-15,-2-1-3 0,4-3-3 0,-5 3-7 16,-1-3-4-16,0 2-3 0,-2-2-6 0,-1-1-3 16,-3 3-9-16,1 1-1 0,-3-1-9 0,1 1-5 0,-4 7-20 15,1-15-34-15,-1 15-41 0,-3-16-28 0,-2 11-21 16,-1-1-26-16,-5-2-32 0,0 4-21 16,-3 0-63-16,-1-5-70 0,0 3-252 0,3 0-633 0,-2-3 280 15</inkml:trace>
          <inkml:trace contextRef="#ctx0" brushRef="#br0" timeOffset="119768.3887">25204 2720 242 0,'0'0'294'16,"8"-11"-22"-16,-4 7-22 0,-4 4-23 0,12-6-23 15,-12 6-18-15,13-3-18 0,-7 1-15 0,-6 2-10 0,13 0-21 16,-13 0-13-16,16 2-5 0,-6 2-16 15,-5 1-12-15,4-1-9 0,-4 2-30 0,4 2-30 0,0 2-36 16,2-1-46-16,-5 1-42 0,4-3-49 16,2 2-228-16,-3-3-426 0,1 1 188 0</inkml:trace>
          <inkml:trace contextRef="#ctx0" brushRef="#br0" timeOffset="120388.7644">25970 2919 238 0,'7'-6'257'0,"-7"6"-22"0,0 0-24 0,0 0-20 16,0 0-19-16,0 0-15 0,-29-15-13 0,18 10-9 16,-4 3-15-16,1-2-9 0,1 4-7 0,-1-4-11 15,-3 2-9-15,3-1-9 0,0 3-8 0,0 0-7 16,2 3-6-16,-1-3-6 0,13 0-6 0,-18 0-6 15,10 2-2-15,8-2-5 0,-14 4-4 0,6-2-1 16,8-2 0-16,-11 7-7 0,11-7 3 0,-5 7-4 16,5-7 3-16,0 0-5 0,-6 8 1 0,6-8-2 15,0 0 0-15,0 0-2 0,13 18 0 0,-7-16 0 16,0 2-2-16,2 1 3 0,3-1-4 0,4-1-2 16,-4 2 2-16,1-1-6 0,3 1 4 0,0 1 0 15,-4-2-1-15,1-1-1 0,1 2 1 0,1-1-4 16,-8 0 4-16,7 1 0 0,-4-2 4 0,0 0-9 15,2 1-1-15,-5 0 3 0,2-1-2 0,-8-3 0 16,14 6 0-16,-9-2 0 0,-5-4-1 0,4 8 0 16,-4-8 5-16,0 0-2 0,0 11 0 0,0-11-2 0,-12 6 13 15,12-6-5-15,-16 12 4 0,4-9 0 0,-5 1-1 16,0 1 1-16,1-3-1 0,-6 3-3 16,1 0 2-16,4-1-4 0,2 1 3 0,-1-3-2 0,2 3-6 15,-1-2 1-15,3-1-2 0,0 2 5 0,2-2-3 16,4 2-1-16,-5 1 0 0,11-5-1 0,-11 4 1 15,11-4-6-15,-7 5 1 0,7-5-3 0,-5 7 1 16,5-7-1-16,0 0-5 0,0 0-5 0,17 11-3 16,-6-9 1-16,0 2-1 0,4 0 0 0,1-1 2 15,-2-1-1-15,3 0 4 0,-3 0 1 0,3 1-1 16,0-2 4-16,-1 1 1 0,1-2 2 0,-3 2 10 16,0 2 5-16,-2-2 11 0,-4-2 4 0,-8 0 1 15,14 1-3-15,-5 2-4 0,-9-3 1 0,10 3 2 16,-3 0-3-16,-7-3 3 0,10 12 0 0,-6-6 2 15,1 0-1-15,-2 3 5 0,3 3-5 0,-1-2 4 16,1 1-5-16,-1 0 4 0,1 0-5 0,-1 1 1 16,-2 0 1-16,1-1 5 0,-2-1-9 0,4-1 0 15,-6-1 0-15,5-1-1 0,-5-7 2 0,2 13-10 16,2-5-21-16,-4-8-22 0,0 12-32 0,0-12-33 16,0 9-26-16,0-9-41 0,0 0-75 0,0 0-204 0,0 0-482 15,0 0 213-15</inkml:trace>
        </inkml:traceGroup>
      </inkml:traceGroup>
      <inkml:traceGroup>
        <inkml:annotationXML>
          <emma:emma xmlns:emma="http://www.w3.org/2003/04/emma" version="1.0">
            <emma:interpretation id="{52725436-7D6E-4394-A0CA-8F08E7C8EEB3}" emma:medium="tactile" emma:mode="ink">
              <msink:context xmlns:msink="http://schemas.microsoft.com/ink/2010/main" type="line" rotatedBoundingBox="5593,5870 15597,5327 15654,6387 5651,6930"/>
            </emma:interpretation>
          </emma:emma>
        </inkml:annotationXML>
        <inkml:traceGroup>
          <inkml:annotationXML>
            <emma:emma xmlns:emma="http://www.w3.org/2003/04/emma" version="1.0">
              <emma:interpretation id="{7704AC11-55AB-4FE3-B2B0-081F3C2EAD41}" emma:medium="tactile" emma:mode="ink">
                <msink:context xmlns:msink="http://schemas.microsoft.com/ink/2010/main" type="inkWord" rotatedBoundingBox="5617,6303 5792,6294 5826,6921 5651,6930"/>
              </emma:interpretation>
            </emma:emma>
          </inkml:annotationXML>
          <inkml:trace contextRef="#ctx0" brushRef="#br0" timeOffset="139578.3653">4028 5165 192 0,'0'0'199'0,"0"0"-9"16,0 0-11-16,0 0-9 0,0 0-8 0,0 0-8 15,0 0-12-15,0 0-4 0,1-18-6 0,-1 18-8 16,0 0-5-16,0 0-7 0,0 0-5 0,2-13-2 16,-2 13 1-16,0 0-1 0,0 0-2 0,0 0-7 15,-2-11-6-15,2 11-5 0,0 0-6 0,0 0-11 16,0 0-7-16,0 0-8 0,0 0-8 0,0 0-5 15,0 0-3-15,0 0-4 0,0 0-4 0,0 0-3 16,0 0 1-16,0 0-8 0,0 0 0 0,0 0 0 0,-10 27-4 16,10-27-2-16,0 0 3 0,0 0-2 0,-2 10 0 15,2-10-2-15,0 0 5 0,0 0-2 16,0 0 5-16,0 0 1 0,0 0 2 0,5 11 5 16,-5-11 1-16,0 0 6 0,0 0 2 0,11 0 2 0,-11 0 0 15,12 0-2-15,-12 0 3 0,14-3-1 16,-14 3-3-16,17-6 7 0,-8 5-8 0,-3-4 6 15,2 1 0-15,0-1 3 0,-8 5 6 0,12-6 4 0,-12 6 3 16,7-7-4-16,-7 7 3 0,5-5-3 0,-5 5-2 16,0 0-3-16,6-6-8 0,-6 6-4 0,0 0-2 15,0 0-6-15,0 0 0 0,0 0-5 0,0 0-6 16,0 0 0-16,0 0-4 0,0 0 2 0,0 0-7 16,0 0 0-16,0 0 1 0,0 0-3 0,-30 9-5 15,22-3 4-15,8-6-3 0,-8 6-2 16,8-6 0-16,-6 6 6 0,6-6-5 0,-5 6-5 0,5-6 7 15,0 0 9-15,-5 10-14 0,5-10 5 16,0 0-5-16,0 0 8 0,-2 8-6 0,2-8 8 0,0 0 0 0,0 0-1 16,0 0-2-16,0 0 16 0,13 5-10 15,-13-5 2-15,0 0-4 0,17-2 3 0,-17 2 4 16,0 0 4-16,13-6 0 0,-13 6-1 0,6-3 4 16,-6 3 8-16,9-7-7 0,-9 7-5 0,3-6-1 15,-3 6-4-15,0 0-3 0,8-9 0 0,-8 9-2 16,0 0-1-16,0 0-13 0,5-6-23 0,-5 6-27 0,0 0-28 15,0 0-21-15,0 0-18 0,0 0-22 0,0 0-35 16,0 0-37-16,0 0-28 0,-3 26-51 0,3-26-323 16,-5 11-669-16,5-11 297 0</inkml:trace>
          <inkml:trace contextRef="#ctx0" brushRef="#br0" timeOffset="140134.2537">4103 5443 241 0,'-10'-12'255'0,"10"12"-6"0,0 0-12 15,0 0-12-15,0 0-11 0,-2-12-16 0,2 12-10 16,0 0-16-16,0 0-18 0,0 0-15 0,0 0-12 16,0 0-14-16,0 0-12 0,0 0-10 0,0 0-12 15,0 0-7-15,0 0-9 0,0 0-5 0,0 0-10 16,0 0-1-16,0 0 2 0,0 0-11 0,-11 15-3 15,11-15-4-15,0 0 0 0,0 0-4 16,-2 9-3-16,2-9 6 0,0 0 3 0,0 0-1 0,0 0 4 16,10 9 10-16,-10-9-1 0,11 0 1 0,-11 0 3 15,16 0-3-15,-16 0-1 0,16 0 1 16,-16 0 0-16,17-3 4 0,-9 0 1 0,-8 3 1 0,14-4-2 16,-10-1 6-16,-4 5-5 0,10-6 3 0,-10 6-7 15,7-8 4-15,-7 8 1 0,6-6-2 0,-6 6-6 16,0 0-4-16,4-9 1 0,-4 9-6 0,0 0-8 15,5-4-1-15,-5 4-1 0,0 0-7 0,0 0-3 16,0 0-4-16,0 0 2 0,0 0-4 0,0 0-2 0,0 0 1 16,0 0-3-16,0 0 1 0,-33 6-1 15,33-6-4-15,-12 10-5 0,7-5-13 0,5-5-27 0,-8 10-17 16,3-3-34-16,1 0-33 0,-1 1-42 0,1-1-56 16,4-7-64-16,-10 13-323 0,6-8-662 15,-1 1 293-15</inkml:trace>
          <inkml:trace contextRef="#ctx0" brushRef="#br0" timeOffset="140892.4387">4098 5721 168 0,'0'0'300'0,"0"0"-20"16,0 0-22-16,10 0-18 0,-10 0-15 0,0 0-25 15,0 0-14-15,0 0-17 0,0 0-14 0,0 0-14 0,0 0-13 16,0 0-16-16,0 0-6 0,0 0-24 16,0 0-5-16,0 0-7 0,0 0-6 0,0 0-4 15,0 0-6-15,0 0-4 0,0 0 1 0,5 6-9 0,-5-6 12 16,0 0-8-16,0 0 2 0,0 0 0 0,15 0-4 15,-15 0-3-15,0 0-2 0,15-3 4 16,-15 3-2-16,0 0 1 0,16-2 1 0,-16 2-3 16,9-4 0-16,-9 4 13 0,9-3-6 0,-9 3 2 0,7-3-5 15,-7 3 5-15,0 0-2 0,0 0 2 0,9-6 1 16,-9 6-8-16,0 0 3 0,0 0-2 16,0 0-6-16,0 0-3 0,0 0-4 0,0 0-5 0,3-6 2 15,-3 6-3-15,0 0-5 0,0 0-5 0,0 0-7 16,0 0 2-16,0 0-2 0,0 0-1 0,0 0 2 15,0 0-10-15,0 0 4 0,0 0 2 0,-22 14-7 16,22-14 5-16,0 0-4 0,-4 8 6 0,4-8 7 16,0 0-9-16,-5 8-8 0,5-8 17 0,0 0-14 15,-4 6 17-15,4-6-15 0,0 0-2 0,0 0 10 16,0 0-10-16,0 0 12 0,0 0-6 0,0 0 7 16,0 0-6-16,12 8 7 0,-12-8 0 0,0 0 6 15,13-2 3-15,-13 2-8 0,0 0 18 0,14-6 1 16,-14 6 11-16,8-3-2 0,-8 3 3 0,0 0 5 15,6-6 4-15,-6 6-1 0,0 0-3 0,5-9-5 16,-5 9-10-16,0 0 2 0,0 0-4 0,0 0-1 16,0 0-5-16,4-7-8 0,-4 7 0 0,0 0-6 15,0 0 1-15,0 0-2 0,0 0-12 0,0 0-12 0,0 0-26 16,0 0-27-16,0 0-39 0,-33 7-23 16,26-3-24-16,2 1-38 0,-3 1-50 0,8-6-65 0,-11 8-375 15,11-8-737-15,-9 4 326 0</inkml:trace>
        </inkml:traceGroup>
        <inkml:traceGroup>
          <inkml:annotationXML>
            <emma:emma xmlns:emma="http://www.w3.org/2003/04/emma" version="1.0">
              <emma:interpretation id="{58C3446D-0C80-441C-B02E-274B03476C81}" emma:medium="tactile" emma:mode="ink">
                <msink:context xmlns:msink="http://schemas.microsoft.com/ink/2010/main" type="inkWord" rotatedBoundingBox="7087,5968 7467,5947 7481,6208 7102,6228"/>
              </emma:interpretation>
            </emma:emma>
          </inkml:annotationXML>
          <inkml:trace contextRef="#ctx0" brushRef="#br0" timeOffset="151802.3353">5598 4865 41 0,'-15'2'124'0,"15"-2"-11"0,0 0-9 0,0 0-9 16,0 0-7-16,0 0-3 0,0 0-9 0,0 0 0 16,0 0-5-16,0 0-1 0,0 0-7 0,0 0 3 15,0 0-4-15,0 0 3 0,-9-6-6 0,9 6 1 16,0 0-4-16,0 0 3 0,0 0-3 0,0 0 0 15,0 0 4-15,0 0-4 0,0 0-4 0,0 0 4 16,0 0-2-16,0 0-1 0,0 0 1 0,0 0 2 16,0 0-2-16,0 0-1 0,0 0 0 0,0 0-6 15,0 0-1-15,0 0 1 0,0 0-7 0,0 0 1 16,0 0-3-16,0 0-2 0,-13 2-2 0,13-2-3 16,0 0-1-16,0 0-1 0,0 0 2 0,-12 6-5 0,12-6 0 15,-10 5-1-15,10-5-1 0,-8 7-2 0,8-7 0 16,-9 6-2-16,9-6-2 0,-6 6-3 0,6-6 3 15,-7 7-3-15,7-7-2 0,-6 9 2 16,6-9 1-16,-4 7 3 0,4-7 4 0,-1 12-4 0,1-12 1 16,-4 10 4-16,4-10-2 0,1 10 2 0,-1-10 4 15,0 0-1-15,3 15 1 0,-1-10-2 0,-2-5 4 16,4 10-2-16,-4-10 7 0,5 9-5 0,-2-3 1 16,-3-6 1-16,8 9-1 0,-5-6 5 0,-3-3 0 15,10 9-2-15,-5-6 0 0,-5-3 3 0,7 6 0 16,-7-6-1-16,12 6 0 0,-5-5 10 0,-7-1-4 15,15 3 0-15,-9 1-2 0,5-4 3 0,-1 1-7 16,-1 2 6-16,-9-3-11 0,26 0 5 0,-18-3-5 16,5 3-3-16,-3-1-4 0,-10 1 3 0,18-4-2 15,-9 4-2-15,-9 0 3 0,17-4 4 0,-11 3 6 16,5-2-10-16,-4 1 8 0,-7 2-4 0,16-9-12 16,-8 5 2-16,-3-1-5 0,3 1 3 0,1-4-3 15,-3 4-2-15,1-2 3 0,2 0-4 0,-3-1-2 0,-1 0 5 16,0 0-10-16,2 2 10 0,-2-3-8 0,-1 3 3 15,0-1-4-15,-4 6 3 0,9-12-1 16,-7 3-1-16,-2 9-1 0,7-8 1 0,-7 8 5 0,2-11-4 16,-2 11 0-16,3-10-5 0,-3 10-1 0,1-8 11 15,-1 8-3-15,3-9-6 0,-3 9 3 0,0 0 2 16,-3-15-4-16,3 15-2 0,0 0-6 16,-1-12 5-16,1 12 8 0,-5-9-6 0,5 9-4 0,-7-10 1 15,7 10 2-15,-5-7 1 0,5 7-7 16,-8-8 7-16,8 8-1 0,-10-8-5 0,10 8-4 0,-8-5 9 15,8 5-2-15,-11-6 6 0,11 6-3 0,-12-6 4 16,12 6-14-16,-13-3-1 0,5 2-2 0,8 1 0 16,-15 0 6-16,15 0-2 0,-14 0 7 0,14 0-6 15,-16 0 2-15,16 0 0 0,-14 1-1 0,14-1 4 16,-15 1-4-16,8 3 7 0,7-4-9 0,-15 6 3 16,8-3 2-16,7-3-8 0,-13 6-7 0,7-2-13 15,6-4-28-15,-12 6-10 0,4 0-17 0,8-6-27 0,-11 7-29 16,6-1-38-16,-2 1-37 0,7-7-45 15,-9 7-82-15,9-7-183 0,-5 3-567 0,5-3 252 16</inkml:trace>
        </inkml:traceGroup>
        <inkml:traceGroup>
          <inkml:annotationXML>
            <emma:emma xmlns:emma="http://www.w3.org/2003/04/emma" version="1.0">
              <emma:interpretation id="{4BBC6F1C-54CE-485D-8E7F-91C7E31B8AE6}" emma:medium="tactile" emma:mode="ink">
                <msink:context xmlns:msink="http://schemas.microsoft.com/ink/2010/main" type="inkWord" rotatedBoundingBox="8270,5780 8441,5771 8463,6175 8292,6184"/>
              </emma:interpretation>
            </emma:emma>
          </inkml:annotationXML>
          <inkml:trace contextRef="#ctx0" brushRef="#br0" timeOffset="153588.2931">6753 4676 30 0,'0'0'93'0,"0"0"0"0,0 0-16 0,-13 5-2 15,13-5-13-15,-12 4-2 0,12-4-9 0,-11 6-4 16,5-2-12-16,6-4-8 0,-7 8-22 0,7-8-15 16,-12 7-27-16,6-2-65 0,6-5-110 0,-11 6 49 15</inkml:trace>
          <inkml:trace contextRef="#ctx0" brushRef="#br0" timeOffset="154259.9751">6692 4803 171 0,'0'0'227'0,"0"0"-13"16,0 0-7-16,0 0-10 0,0 0-9 0,0 0-9 15,0 0-9-15,0 0-12 0,0 0-14 0,0 0 0 16,0 0-7-16,0 0-9 0,0 0-13 0,0 0-4 16,0 0-10-16,0 0-11 0,0 0-4 0,0 0-7 15,5-27-6-15,-5 27-9 0,8-10-3 0,-3 4-4 16,-5 6-7-16,7-11 0 0,-6 5-2 0,4-3-7 16,-5 9-1-16,9-12-4 0,-4 5-6 0,-1-1 0 15,0 0-3-15,0 2 1 0,0-2 4 0,0-1-10 16,0 3 4-16,-4 6-3 0,3-13-1 0,1 7 0 15,0-3 0-15,-4 9-6 0,3-12-1 0,1 6 3 16,-4 6-5-16,2-12 5 0,-2 12-4 0,0 0 3 0,3-9-5 16,-3 9-3-16,0 0 5 0,5-9-6 0,-5 9-3 15,0 0-2-15,0 0 4 0,0 0-5 16,0 0 0-16,0 0-5 0,0 0 1 0,0 0-1 16,0 0 0-16,0 0-2 0,0 0-1 0,0 0 5 0,0 0-1 15,0 0-4-15,3 25 4 0,-3-25 2 0,-2 17-3 16,2-6-1-16,3 2 6 0,-3 0-3 0,0 0 0 15,4-2 2-15,-6 4 2 0,4-3 5 0,-1 3-5 16,3-3 3-16,-2 2 0 0,-2 0 4 0,0-1-4 16,4-1 8-16,0 2-4 0,-3 1-1 0,1-3 3 15,-1 0 3-15,2 0-2 0,-1 0-4 0,2-1 1 16,-3-3 10-16,1 1-5 0,-2 1-2 0,0-10 2 16,2 13-1-16,-2-13 3 0,-2 11-2 0,2-11 7 15,2 13-7-15,-2-13-2 0,2 7 1 0,-2-7 0 16,0 0 1-16,0 0-1 0,0 0-2 0,0 12 6 15,0-12-5-15,0 0-3 0,0 0 2 0,0 0 3 16,0 0 8-16,1 9-16 0,-1-9 3 0,0 0-2 0,0 0-3 16,0 0 5-16,0 0-3 0,0 0-2 15,0 0-4-15,0 0-12 0,0 0-17 0,0 0-26 16,0 0-26-16,0 0-29 0,0 0-31 0,0 0-36 16,0 12-48-16,0-12-66 0,10 0-240 0,-10 0-574 0,18-3 254 15</inkml:trace>
        </inkml:traceGroup>
        <inkml:traceGroup>
          <inkml:annotationXML>
            <emma:emma xmlns:emma="http://www.w3.org/2003/04/emma" version="1.0">
              <emma:interpretation id="{75602ACE-9E30-4D01-ACC6-D22D445C3815}" emma:medium="tactile" emma:mode="ink">
                <msink:context xmlns:msink="http://schemas.microsoft.com/ink/2010/main" type="inkWord" rotatedBoundingBox="9392,5774 9853,5749 9876,6184 9415,6209"/>
              </emma:interpretation>
            </emma:emma>
          </inkml:annotationXML>
          <inkml:trace contextRef="#ctx0" brushRef="#br0" timeOffset="156004.3531">7915 4703 141 0,'0'0'219'0,"0"0"-14"0,0 0 4 15,0 0-29-15,0 0-8 0,0 0-9 0,0 0-8 16,0 0-3-16,0 0-4 0,0 0-14 0,0 0-8 16,0 0-5-16,0 0-5 0,0 0-5 0,-3-12-8 15,3 12-8-15,0 0-7 0,0 0-4 0,-1-10-4 16,1 10-10-16,0 0-3 0,0 0-5 0,7-11-8 16,-7 11-6-16,9-10-1 0,-6 7-4 0,8-3-11 15,-5 1-2-15,2-2-1 0,0 4-1 0,3-5-4 16,1 4-2-16,0-1-4 0,1-2 0 0,-2 1 0 15,1 1-3-15,-1 2 1 0,-3-2-5 0,0 2-1 16,1 1 0-16,-9 2 2 0,9-5-6 0,-9 5 4 16,10-1-5-16,-10 1-2 0,0 0-2 0,12-4-1 15,-12 4 0-15,0 0 3 0,0 0-2 0,5 10-1 16,-5-10-1-16,5 10-11 0,-5-10 12 0,0 11-8 0,0-11 1 16,0 16 0-16,0-16-4 0,-4 19 6 0,3-8 1 15,0 0 1-15,-3-1 2 0,-1 2 0 16,2 2 0-16,-1 0 2 0,-1-2 10 0,-3 2-13 15,5-1 13-15,-3 1-7 0,-1-2-1 0,0 4 0 0,-1-2 4 16,-1 1-5-16,3-2 4 0,-2 0 2 0,0 0-2 16,1 0 2-16,-4-1 2 0,4 1-5 0,-1-2 4 15,1-2-1-15,-3 0 4 0,4 2-3 0,-5-1-1 16,7-4 1-16,-3 3-2 0,-2 0-3 0,0-3 8 16,2 0-4-16,1-2 1 0,-3 2-2 0,9-6 2 15,-12 8-4-15,6-4 13 0,6-4-14 0,-13 3 2 16,7 3 3-16,6-6-1 0,-11 5-1 0,11-5 3 15,-8 3 2-15,8-3 0 0,0 0 2 0,-12 1 2 16,12-1-4-16,0 0 6 0,0 0-5 0,0 0 7 16,-12-9-9-16,12 9 3 0,-3-6-2 0,3 6 1 15,0 0-4-15,0 0-4 0,3-15 4 0,-3 15-4 16,0 0 1-16,12-14-3 0,-5 9 1 0,-2 2-5 16,-5 3 3-16,14-5 1 0,-7 1-8 0,3 2 5 15,0-1 1-15,2 2-2 0,-12 1 3 0,17-5-4 0,-6 5 1 16,-2-1-2-16,-9 1-2 0,20 3 5 0,-11-3-2 15,1 3 4-15,-1-1-4 0,4 2-1 16,-5-2 0-16,1 2-3 0,0 0 1 0,-1-2 4 0,1 3 3 16,0-1 12-16,-1-3-15 0,1 2-2 15,-2 3 9-15,2-6-4 0,-1 3 1 0,-8-3 11 0,17 3 2 16,-12-1 6-16,-5-2 4 0,17 1 0 16,-17-1 8-16,17-1 1 0,-8 1-3 0,-9 0 2 0,17-3-2 15,-10 0 0-15,-7 3-3 0,14-8 9 0,-4 6 4 16,-4-2-12-16,4 0 4 0,-3-1-1 15,0 1-4-15,-7 4-1 0,12-11-2 0,-7 5-8 0,0 2 8 16,-5 4-12-16,12-8 1 0,-12 8 2 0,5-7-11 16,-5 7-12-16,5-3-18 0,-5 3-25 0,0 0-25 15,0 0-10-15,0 0-13 0,0 0-17 16,0 0-30-16,0 0-29 0,0 0-32 0,0 0-36 0,0 0-60 16,0 0-215-16,0 0-558 0,-15 20 247 0</inkml:trace>
        </inkml:traceGroup>
        <inkml:traceGroup>
          <inkml:annotationXML>
            <emma:emma xmlns:emma="http://www.w3.org/2003/04/emma" version="1.0">
              <emma:interpretation id="{9AA3EC66-4B6D-463E-BA9B-3F873B0FEAC8}" emma:medium="tactile" emma:mode="ink">
                <msink:context xmlns:msink="http://schemas.microsoft.com/ink/2010/main" type="inkWord" rotatedBoundingBox="10439,6085 12219,5988 12224,6067 10443,6163"/>
              </emma:interpretation>
            </emma:emma>
          </inkml:annotationXML>
          <inkml:trace contextRef="#ctx0" brushRef="#br0" timeOffset="161617.1077">8837 4905 74 0,'0'0'120'16,"0"0"-13"-16,0 0-14 0,0 0-8 0,0 0-7 0,0 0-9 15,0 0-9-15,0 0-9 0,0 0 0 0,0 0-6 16,0 0-3-16,0 0-5 0,0 0-5 0,0 0-5 16,0 0-2-16,0 0 3 0,32 4-7 0,-32-4-13 15,0 0-5-15,0 0-15 0,0 0-10 0,0 0-18 16,0 0-27-16,0 0-86 0,0 0-165 0,0 0 73 16</inkml:trace>
          <inkml:trace contextRef="#ctx0" brushRef="#br0" timeOffset="161941.5629">8904 4938 167 0,'0'0'206'0,"0"0"-8"0,0 0-11 16,0 0-9-16,0 0-12 0,0 0-10 0,0 0-7 15,0 0-16-15,0 0-12 0,0 0-10 0,0 0-10 16,0 0-8-16,0 0-12 0,0 0-8 0,0 0-5 16,0 0-4-16,0 0-10 0,0 0-4 0,8-6-6 15,-8 6-4-15,0 0-3 0,0 0-6 0,0 0-1 16,14 4-1-16,-14-4-6 0,12 5-18 0,-12-5-27 15,10 2-31-15,-10-2-26 0,12 2-47 0,-12-2-33 16,11 2-201-16,-11-2-389 0,13-4 172 0</inkml:trace>
          <inkml:trace contextRef="#ctx0" brushRef="#br0" timeOffset="162237.0847">9168 4928 105 0,'0'0'220'0,"0"0"-12"0,0 0-12 0,0 0-15 0,0 0-10 16,0 0-14-16,0 0-10 0,0 0-11 0,0 0-10 15,0 0-11-15,0 0-8 0,0 0-11 0,0 0-9 16,0 0-6-16,9-5-7 0,-9 5-12 0,0 0-3 15,0 0-8-15,13-1-5 0,-13 1-4 0,0 0-3 16,0 0-5-16,14 1-6 0,-14-1-3 0,0 0-5 16,11 3-17-16,-11-3-17 0,9 2-19 0,-9-2-25 15,0 0-26-15,11 7-27 0,-11-7-23 0,5 3-33 16,-5-3-170-16,0 0-363 0,9 3 161 0</inkml:trace>
          <inkml:trace contextRef="#ctx0" brushRef="#br0" timeOffset="162496.7168">9543 4932 84 0,'12'-2'191'0,"-12"2"-19"0,0 0-10 0,10-4-14 15,-10 4-10-15,0 0-11 0,12-3-12 0,-12 3-12 0,0 0-8 16,9-2-9-16,-9 2-9 0,0 0-10 16,13-2-5-16,-13 2-2 0,0 0-11 0,0 0-3 15,11 0-10-15,-11 0-22 0,0 0-21 0,12 2-22 0,-12-2-27 16,8 1-33-16,-8-1-48 0,11 1-116 0,-11-1-273 16,0 0 121-16</inkml:trace>
          <inkml:trace contextRef="#ctx0" brushRef="#br0" timeOffset="162733.0816">9914 4922 40 0,'0'0'173'0,"0"0"-18"0,0 0-19 0,9-2-9 16,-9 2-14-16,0 0-10 0,0 0-10 0,0 0-10 16,10-1-13-16,-10 1-10 0,0 0-17 0,0 0-15 15,0 0-26-15,12 2-32 0,-12-2-53 0,0 0-103 16,0 0-201-16,17-5 90 0</inkml:trace>
          <inkml:trace contextRef="#ctx0" brushRef="#br0" timeOffset="162975.7954">10256 4905 16 0,'0'0'186'0,"12"-3"-17"0,-12 3-14 0,0 0-17 15,10-3-17-15,-10 3-13 0,0 0-8 0,0 0-11 16,12-3-9-16,-12 3-10 0,0 0-15 0,0 0-17 16,0 0-15-16,14 6-36 0,-14-6-34 15,0 0-48-15,9 1-105 0,-9-1-214 0,0 0 94 16</inkml:trace>
          <inkml:trace contextRef="#ctx0" brushRef="#br0" timeOffset="163176.8163">10522 4890 108 0,'0'0'224'16,"14"-5"-22"-16,-7 2-13 0,-7 3-17 0,17-3-17 16,-10 2-16-16,-7 1-12 0,15-3-14 0,-15 3-14 0,11-2-12 15,-11 2-7-15,0 0-13 0,14 2-22 16,-14-2-27-16,6 4-31 0,-6-4-33 0,0 0-31 15,9 8-73-15,-9-8-107 0,0 0-278 0,0 0 123 16</inkml:trace>
        </inkml:traceGroup>
        <inkml:traceGroup>
          <inkml:annotationXML>
            <emma:emma xmlns:emma="http://www.w3.org/2003/04/emma" version="1.0">
              <emma:interpretation id="{AFCC2533-72A6-41EB-B02B-52FBAF9F50A8}" emma:medium="tactile" emma:mode="ink">
                <msink:context xmlns:msink="http://schemas.microsoft.com/ink/2010/main" type="inkWord" rotatedBoundingBox="12849,5477 13252,5455 13293,6216 12890,6238"/>
              </emma:interpretation>
            </emma:emma>
          </inkml:annotationXML>
          <inkml:trace contextRef="#ctx0" brushRef="#br0" timeOffset="167976.2229">11547 4636 32 0,'0'0'117'0,"0"0"4"0,0 0-9 0,0 0 1 15,0 0-10-15,0 0-2 0,0 0-21 0,0 0 5 16,0 0-2-16,6-12 0 0,-6 12-2 0,0 0-5 16,0 0 1-16,0 0-1 0,0 0-1 0,0 0-4 15,0 0-3-15,0 0-1 0,0 0-3 0,0 0-3 16,0 0 3-16,2-10-4 0,-2 10 0 0,0 0 1 15,0 0-4-15,0 0 2 0,0 0-4 0,0 0-4 16,0 0 2-16,4-8 1 0,-4 8-7 0,0 0 5 16,0 0-7-16,0 0 2 0,0 0-1 0,0 0-2 15,5-7-4-15,-5 7 1 0,0 0-4 0,0 0-1 16,5-6-1-16,-5 6 2 0,0 0-4 0,0 0 2 16,9-5 2-16,-9 5-5 0,0 0 3 0,0 0 1 15,0 0-2-15,6-6 0 0,-6 6 0 0,0 0-3 16,0 0 0-16,0 0-5 0,0 0 1 0,0 0 2 0,2-9-3 15,-2 9 7-15,0 0-10 0,0 0-1 0,0 0 9 16,0 0-9-16,0 0 1 0,0 0-4 16,0 0-2-16,0 0-4 0,0 0 7 0,0 0-3 15,0 0 0-15,0 0-2 0,0 0 1 0,0 0 2 0,0 0-2 16,8-6 1-16,-8 6-8 0,0 0 8 0,0 0 0 16,0 0-5-16,0 0 2 0,0 0 1 0,0 0 1 15,0 0-2-15,0 0-1 0,0 0-5 16,0 0 0-16,0 0-1 0,0 0-1 0,0 0-1 0,0 0 0 15,0 0-5-15,0 0 5 0,0 0-5 0,0 0 1 16,0 0 1-16,0 0-6 0,0 0 3 0,0 0 4 16,0 0-1-16,0 0-8 0,0 0 7 0,0 0-9 15,0 0 10-15,0 0-4 0,0 0-3 0,0 0 6 16,0 0 0-16,0 0-3 0,0 0 4 0,4 21 0 16,-4-21-5-16,0 0 5 0,2 5-2 0,-2-5-6 15,0 0 10-15,3 10-2 0,-3-10-1 0,0 0-1 16,3 8-5-16,-3-8 8 0,0 0-4 0,3 9 2 15,-3-9 0-15,0 0 0 0,3 10 12 0,-3-10-13 16,3 8 0-16,-3-8-1 0,0 0 0 0,2 11 2 16,-2-11-1-16,0 0 2 0,0 8-4 0,0-8-1 15,0 0 8-15,5 9-7 0,-5-9-4 0,0 0 7 16,3 9 4-16,-3-9 3 0,0 0-2 0,3 8-6 16,-3-8 0-16,0 0 3 0,0 0-6 0,1 10 6 15,-1-10 3-15,0 0 2 0,0 9-9 0,0-9 5 16,0 0-4-16,2 10 2 0,-2-10 1 0,3 8 0 15,-3-8 1-15,4 7-2 0,-4-7-2 0,0 0 3 0,1 10 2 16,-1-10 1-16,1 10-1 0,-1-10-2 0,0 0 3 16,4 8-1-16,-4-8 3 0,2 5-4 15,-2-5 1-15,0 0 6 0,2 10-3 0,-2-10-7 16,0 0 2-16,3 7-1 0,-3-7-2 0,0 0 6 0,2 10-2 16,-2-10 1-16,0 0-1 0,0 0-3 0,4 10-4 15,-4-10 5-15,0 0 1 0,0 0 4 0,2 7-8 16,-2-7 5-16,0 0 2 0,3 9 9 15,-3-9-12-15,0 0 0 0,0 0 4 0,3 10-4 0,-3-10 2 16,0 0 1-16,0 0-7 0,0 0 4 0,3 10 3 16,-3-10-1-16,0 0-2 0,0 0 4 0,2 9-4 15,-2-9-2-15,0 0 2 0,0 0 3 0,3 8-1 16,-3-8-2-16,0 0-3 0,0 0 20 0,1 9-20 16,-1-9 4-16,0 0-2 0,5 6 1 0,-5-6-7 15,0 0 10-15,0 0-9 0,0 0 6 0,0 0-1 16,0 10 1-16,0-10 0 0,0 0 1 0,0 0-1 15,0 9 3-15,0-9-1 0,0 0 0 0,0 0 2 16,0 0 0-16,3 11 6 0,-3-11-8 0,0 0-4 16,0 0 2-16,0 8-6 0,0-8 8 0,0 0 0 15,0 0 17-15,0 0-26 0,2 11 4 0,-2-11-1 16,0 0 4-16,0 0 2 0,0 0-8 0,0 0 0 16,-2 12-3-16,2-12 5 0,0 0 2 0,0 0 2 15,0 0-8-15,0 0 4 0,4 9 2 0,-4-9 1 0,0 0 2 16,0 0 2-16,0 0 1 0,0 0-11 15,0 0 8-15,-2 12 0 0,2-12-3 0,0 0 3 0,0 0-3 16,0 0 6-16,0 0-7 0,-5 8 3 16,5-8-4-16,0 0-1 0,0 0 7 0,-4 9-4 0,4-9 10 15,0 0-8-15,0 0 6 0,-2 8-4 0,2-8-2 16,0 0-3-16,0 0 9 0,0 0-12 0,-5 11 9 16,5-11-5-16,0 0 0 0,0 0 1 0,-6 6 5 15,6-6-4-15,0 0 2 0,0 0 0 0,-5 4-1 16,5-4 4-16,0 0-2 0,0 0-5 0,-6 6 6 15,6-6-7-15,0 0 7 0,0 0-4 0,0 0-1 16,-9 5 1-16,9-5 2 0,0 0 2 0,-8 6 2 16,8-6 0-16,-6 4-3 0,6-4 2 0,-7 6 3 15,7-6 11-15,0 0-21 0,-10 5 3 0,10-5 7 16,-11 3-6-16,11-3-3 0,0 0 4 0,-11 4-1 16,11-4-3-16,-11 1 5 0,11-1-1 0,-9 2 0 15,9-2 0-15,-10 3 4 0,10-3-6 0,0 0 0 16,-12 3-9-16,12-3 8 0,0 0 3 0,-14 0-1 15,14 0-5-15,0 0 6 0,0 0-2 0,-9 3 1 16,9-3 5-16,0 0-4 0,-11 0 14 0,11 0-13 16,0 0-11-16,-13 3 9 0,13-3-7 0,0 0 7 15,0 0 3-15,-15 0-9 0,15 0 2 0,0 0 2 16,0 0 2-16,-11 0-1 0,11 0-1 0,0 0 5 0,0 0-2 16,-13 0 5-16,13 0-2 0,0 0-3 15,0 0 2-15,-16-1-4 0,16 1 0 0,-7-3 1 16,7 3 12-16,-9-5-12 0,9 5 0 0,0 0 5 0,-13-3-5 15,13 3 4-15,-12-5-9 0,12 5 3 0,-9-1-3 16,9 1 6-16,-10-4 0 0,10 4 5 16,-9-2-9-16,9 2 4 0,0 0-10 0,-12-6 6 15,12 6 5-15,0 0-2 0,-10-3-5 0,10 3 18 0,-8-6-13 16,8 6-1-16,0 0 1 0,-10-7 2 0,10 7 3 16,0 0 4-16,-8-2-5 0,8 2 7 0,-5-9-11 15,5 9 6-15,0 0 0 0,-9-7-1 0,9 7-2 16,0 0-2-16,-8-9 2 0,8 9-2 0,0 0 3 15,-1-8-4-15,1 8-2 0,0 0 11 0,-5-7-11 16,5 7 5-16,0 0-1 0,0 0-5 0,-6-6 3 16,6 6 4-16,0 0-6 0,0 0 3 0,0 0 8 15,-6-8-10-15,6 8-5 0,0 0 6 0,0 0 1 16,0 0-1-16,0 0 3 0,0 0-1 0,0 0-2 0,0 0 4 16,0-13-5-16,0 13-2 0,0 0-5 15,0 0 10-15,0 0-6 0,0 0 12 0,1-16-12 16,-1 16-1-16,0 0-9 0,5-7 6 0,-5 7-1 15,7-10-18-15,-7 10-10 0,5-9-12 0,-5 9-17 0,5-8-18 16,-5 8-17-16,0 0-20 0,5-8-24 0,-5 8-26 16,0 0-19-16,0 0-22 0,0 0-33 0,-14-7-21 15,14 7-65-15,-14-6-184 0,4 4-553 0,10 2 244 16</inkml:trace>
          <inkml:trace contextRef="#ctx0" brushRef="#br0" timeOffset="169000.7137">11538 4323 182 0,'0'0'175'0,"0"0"-14"0,-7 5-10 0,7-5-7 0,0 0-10 15,0 0-9-15,0 0-9 0,0 0-2 0,0 0-5 16,0 0-8-16,0 0-3 0,0 0-2 0,0 0 0 15,0 0-7-15,0 0-2 0,0 0 1 0,0 0 0 16,0 0-6-16,0 0-1 0,0 0-4 0,0 0-5 16,0 0-5-16,0 0-6 0,0 0-3 0,0 0-3 15,0 0-4-15,0 0-2 0,0 0-4 16,0 0-1-16,0 0 1 0,0 0-3 0,0 0-4 16,27-10-2-16,-27 10 1 0,0 0 3 0,0 0-2 0,0 0-1 15,0 0-3-15,0 0 3 0,6-6-3 0,-6 6-1 16,0 0-10-16,0 0 5 0,0 0-3 0,0 0 1 15,0 0-7-15,0 0 10 0,0 0-7 0,0 0-5 16,0 0 11-16,0 0-8 0,0 0-5 0,0 0 5 16,0 0 0-16,0 0-2 0,0 0 5 0,0 0-12 15,0 0 2-15,0 0-1 0,0 0-6 0,0 0 2 16,0 0-2-16,0 0 0 0,0 0-3 0,0 0 0 16,0 0-4-16,0 0 2 0,0 0-2 0,0 0 5 15,0 0-2-15,0 0-6 0,0 0 2 0,0 0 2 16,0 0-4-16,0 0 3 0,0 0 12 0,0 0-14 0,0 0 5 15,0 0-4-15,0 0 4 0,0 0-2 16,0 0-3-16,0 0 9 0,0 0-5 0,0 0 3 16,0 0 0-16,0 0 3 0,0 0-1 0,0 0 1 15,0 0-1-15,0 0 5 0,0 0 11 0,0 0-11 16,0 0 1-16,0 0 3 0,0 0 1 0,17 4 2 16,-17-4-1-16,0 0 4 0,8-9-3 0,-8 9 11 0,0 0-13 15,9-5-1-15,-9 5 4 0,2-4-10 16,-2 4 8-16,7-7-1 0,-7 7 2 0,0 0 2 0,0 0-3 15,6-8-3-15,-6 8-1 0,0 0-5 0,4-6 8 16,-4 6-4-16,0 0-6 0,0 0-6 0,0 0-1 16,0 0 0-16,0 0 1 0,0 0-10 0,0 0-17 15,0 0-22-15,0 0-28 0,-24 9-39 0,12 0-55 16,0-2-59-16,5 1-97 0,0-5-205 0,-1 4-575 16,-3 1 255-16</inkml:trace>
          <inkml:trace contextRef="#ctx0" brushRef="#br0" timeOffset="170007.3029">11553 4582 66 0,'0'0'130'0,"0"0"-6"0,0 0-6 0,0 0-5 16,-12-3-7-16,12 3-9 0,0 0-10 0,0 0-2 0,0 0 2 15,0 0-4-15,0 0-3 0,0 0 5 0,0 0-5 16,0 0 5-16,0 0-4 0,0 0-1 16,0 0-3-16,0-12 2 0,0 12-1 0,0 0-1 0,0 0-4 15,0 0 0-15,0 0-5 0,0 0 2 0,0 0-6 16,0 0 2-16,0 0-5 0,0 0-2 0,0 0-3 16,0 0-9-16,0 0 2 0,0 0 1 15,9-15-7-15,-9 15 2 0,0 0-3 0,5-4 2 0,-5 4-1 16,0 0-1-16,0 0-5 0,0 0 1 0,0 0-2 15,0 0 9-15,0 0-10 0,7-5-1 0,-7 5 0 16,0 0-5-16,0 0-4 0,0 0 0 0,0 0-4 16,0 0-3-16,0 0 0 0,0 0-2 0,0 0-1 15,0 0-7-15,0 0-2 0,0 0 3 0,0 0-3 16,0 0-1-16,0 0 1 0,0 0 2 0,0 0 7 16,0 0-12-16,0 0 0 0,7 15 2 0,-7-15 0 0,0 0-4 15,0 0 3-15,6 11 0 0,-6-11-1 16,2 7 2-16,-2-7-2 0,4 7 2 0,-4-7-2 15,3 7 1-15,-3-7-2 0,5 9 2 0,-5-9-1 16,5 10 1-16,-5-10 2 0,4 10-1 0,-4-3-3 0,0-7-17 16,2 12-18-16,-2-12-26 0,0 0-27 0,-5 19-30 15,0-13-46-15,1 1-34 0,4-7-270 16,-8 8-503-16,8-8 223 0</inkml:trace>
        </inkml:traceGroup>
        <inkml:traceGroup>
          <inkml:annotationXML>
            <emma:emma xmlns:emma="http://www.w3.org/2003/04/emma" version="1.0">
              <emma:interpretation id="{4FC7A5A0-284D-415D-98D9-DCD88D4BA062}" emma:medium="tactile" emma:mode="ink">
                <msink:context xmlns:msink="http://schemas.microsoft.com/ink/2010/main" type="inkWord" rotatedBoundingBox="14301,5405 15597,5335 15639,6102 14342,6173"/>
              </emma:interpretation>
            </emma:emma>
          </inkml:annotationXML>
          <inkml:trace contextRef="#ctx0" brushRef="#br0" timeOffset="181238.6552">12960 4567 14 0,'0'0'139'0,"0"0"-10"0,0 0-12 0,0 0-5 16,0 0-12-16,0 0-2 0,0 0-5 15,0 0-5-15,0 0 2 0,1-10-6 0,-1 10-5 16,0 0 1-16,0 0-6 0,0 0-1 0,0 0 4 15,0 0 2-15,0 0-4 0,2-11 2 0,-2 11-1 16,0 0-6-16,0 0-2 0,5-6 0 0,-5 6-9 16,0 0 1-16,0 0-3 0,0 0-5 0,3-10-2 0,-3 10-2 15,0 0 0-15,3-8 1 0,-3 8-2 16,0 0 1-16,0 0 1 0,4-7 0 0,-4 7-1 0,0 0-4 16,5-5-3-16,-5 5 3 0,0 0-7 0,0 0 3 15,0 0-4-15,3-10-1 0,-3 10-1 0,0 0 4 16,0 0-6-16,0 0 1 0,3-9-3 0,-3 9 7 15,0 0-7-15,0 0-3 0,0 0 0 0,1-10-4 16,-1 10 0-16,0 0 1 0,0 0-3 0,0 0 1 16,0 0-7-16,0 0 1 0,0 0-5 0,0 0 3 15,0 0-6-15,0 0-1 0,0 0 3 0,0 0-1 16,0 0-3-16,0 0 3 0,0 0-5 0,0 0-3 16,0 0 5-16,0 0-1 0,0 0-3 0,0 0-1 15,0 0-1-15,0 0 3 0,0 0 6 0,0 0-10 16,0 0 0-16,0 0-1 0,0 0 0 15,0 0-3-15,0 0 4 0,0 0 2 0,0 0 1 0,0 0-3 16,0 0 1-16,1 27 1 0,-1-27-1 0,0 0 3 16,0 0-4-16,-1 11 5 0,1-11-7 0,0 0 6 0,1 10-1 15,-1-10 1-15,0 0-2 0,0 11-2 16,0-11 4-16,0 0 1 0,-1 12 0 0,1-12-1 16,0 0 1-16,-1 13-1 0,1-13 2 0,1 8-1 15,-1-8 2-15,0 0 1 0,1 15-1 0,-1-15 2 0,3 8 2 16,-3-8-5-16,0 0 2 0,1 15 10 15,-1-15-14-15,0 9 4 0,0-9-3 0,1 10 4 16,-1-10-5-16,2 8 4 0,-2-8-2 0,0 0 3 0,0 13-2 16,0-13-3-16,0 0-1 0,2 8-2 0,-2-8 6 15,0 0-2-15,-2 14 0 0,2-14 5 0,0 0-7 16,2 10 1-16,-2-10 2 0,0 10 2 0,0-10-2 16,0 0-2-16,0 0-1 0,0 9 2 15,0-9 3-15,0 0-3 0,2 10 2 0,-2-10-1 0,0 0-5 16,0 0 8-16,1 11-4 0,-1-11 4 0,0 0-5 15,2 10-3-15,-2-10 7 0,0 0-6 0,0 0 5 16,0 14-3-16,0-14-3 0,0 0 7 0,0 9-2 16,0-9-1-16,0 9 0 0,0-9 2 0,0 0 0 15,2 11-2-15,-2-11-4 0,0 0 6 16,1 11-2-16,-1-11 1 0,0 0-2 0,0 0-3 0,1 11 5 16,-1-11 10-16,4 7-5 0,-4-7-11 0,1 8 19 15,-1-8-12-15,0 0-1 0,0 0-2 0,0 11 1 16,0-11 0-16,3 9-1 0,-3-9 0 0,0 0 4 15,3 9-2-15,-3-9-3 0,0 0 0 0,2 8 3 0,-2-8-7 16,3 7 5-16,-3-7 1 0,0 0 4 16,0 12-4-16,0-12-2 0,0 0 1 0,0 0 5 15,4 6-9-15,-4-6 5 0,0 0-1 0,0 0 0 0,1 10 0 16,-1-10 2-16,0 0-4 0,0 0 4 0,1 10 2 16,-1-10-4-16,0 0 0 0,0 0-1 15,4 7 2-15,-4-7-1 0,0 0 0 0,0 0-3 16,0 0 4-16,-1 12-2 0,1-12 3 0,0 0-1 15,0 0-2-15,0 0-1 0,0 0-2 0,0 12 1 0,0-12 1 16,0 0 3-16,0 0-3 0,-4 9 1 0,4-9 1 16,0 0 2-16,0 0 1 0,-5 8-3 15,5-8 3-15,0 0-3 0,-5 8 2 0,5-8-4 0,0 0 4 16,-6 6 1-16,6-6-1 0,0 0-1 0,0 0 3 16,-6 7-3-16,6-7 0 0,0 0 0 15,0 0 2-15,-10 5-2 0,10-5 0 0,0 0 1 0,0 0 13 16,-9 5-12-16,9-5 1 0,0 0-6 0,0 0 6 15,0 0 1-15,-7 3-1 0,7-3 2 0,0 0-4 16,-11 3 1-16,11-3 1 0,0 0-6 0,-17 0 4 16,17 0-3-16,-11 0 3 0,11 0-3 0,0 0 2 15,-16 3 1-15,16-3 3 0,-11 0-5 0,11 0 0 16,0 0 2-16,-13 0-5 0,13 0 3 0,0 0 0 16,-11-3 3-16,11 3-9 0,0 0 9 0,-12-2 2 15,12 2-4-15,0 0-3 0,0 0 6 0,-17-1 6 16,17 1-9-16,0 0-10 0,-7-3 9 0,7 3 1 15,0 0-3-15,-11-4 2 0,11 4-1 0,0 0 7 16,0 0-7-16,-11-2 1 0,11 2-2 0,0 0 4 16,0 0 0-16,-11-5-4 0,11 5 3 0,0 0-1 0,-6-4 1 15,6 4-1-15,0 0-4 0,0 0 5 16,-9-6 1-16,9 6-10 0,0 0 9 0,-7-5-5 0,7 5 18 16,0 0-15-16,-7-5 4 0,7 5-4 15,-9-5 5-15,9 5-7 0,0 0 8 0,-9-6-2 16,9 6 10-16,0 0-5 0,-8-6-6 0,8 6 0 15,0 0 5-15,-7-6-2 0,7 6 10 0,0 0-2 0,0 0 4 16,-5-9-8-16,5 9 18 0,0 0-17 0,0 0-3 16,-6-8 3-16,6 8-1 0,0 0 8 0,-3-8-3 15,3 8-6-15,0 0 1 0,0 0-3 0,-5-8-2 16,5 8 3-16,0 0-1 0,0 0-2 0,0 0-6 16,0-13 10-16,0 13-1 0,0 0-13 0,-4-8 6 15,4 8 4-15,0 0 0 0,0 0 0 0,-4-13-4 16,4 13-6-16,0 0 10 0,-1-8-4 0,1 8 3 15,0 0-6-15,0 0 2 0,0 0-4 16,-1-12 5-16,1 12-6 0,0 0-7 0,0 0-10 0,0 0-18 16,2-12-19-16,-2 12-8 0,0 0-36 0,4-9-26 0,-4 9-31 15,0 0-31-15,5-9-44 0,0 3-35 0,-5 6-303 16,4-12-618-16,-1 4 274 0</inkml:trace>
          <inkml:trace contextRef="#ctx0" brushRef="#br0" timeOffset="181927.4117">12896 4229 52 0,'-9'5'185'0,"9"-5"-13"0,0 0-15 16,-7 6-8-16,7-6-13 0,0 0-10 0,-6 3-6 16,6-3-8-16,0 0-6 0,-7 7-6 0,7-7-9 15,0 0-4-15,0 0-3 0,0 0-7 0,-4 9-1 16,4-9-3-16,0 0-3 0,0 0-2 0,0 0 5 16,0 0 6-16,0 0 0 0,12 10 0 0,-12-10 2 15,10 2-2-15,-10-2-5 0,13 0-1 0,-13 0-2 16,17-4-2-16,-11 0-3 0,-6 4-5 0,16-2 1 0,-8 0 1 15,-8 2 1-15,14-7 0 0,-8 5-6 16,-6 2-3-16,9-9 4 0,-9 9-5 0,9-3 2 16,-9 3-2-16,11-7-5 0,-11 7-3 0,2-6-6 15,-2 6-7-15,0 0-10 0,6-6 8 0,-6 6-5 0,0 0-1 16,0 0 6-16,1-10-16 0,-1 10 1 16,0 0-2-16,0 0-7 0,0 0-2 0,0 0 7 15,0 0-8-15,0 0-13 0,0 0-15 0,0 0-22 0,-32 13-21 16,22-7-29-16,4 4-39 0,0-4-49 0,0 1-53 15,1-1-279-15,5-6-558 0,-1 10 246 0</inkml:trace>
          <inkml:trace contextRef="#ctx0" brushRef="#br0" timeOffset="182792.8505">13292 4651 63 0,'0'0'221'0,"0"0"-8"0,0 0-15 0,0 0-12 16,12 8-14-16,-12-8-10 0,0 0-11 0,0 0-14 15,0 0-7-15,0 0-12 0,0 0-8 16,0 0-9-16,19-8-6 0,-19 8-8 0,0 0-6 0,12 0-4 16,-12 0-5-16,0 0-6 0,15-2-7 15,-15 2-5-15,12-2-2 0,-12 2-5 0,13-1-2 0,-13 1-3 16,13-2-1-16,-13 2-4 0,15-2 0 15,-15 2-7-15,16-2 0 0,-9 1-2 0,-7 1 1 0,18 0 3 16,-7 0-9-16,-11 0 0 0,18 0-3 0,-8 1 2 16,-10-1-2-16,18-1 1 0,-7 2-3 0,-11-1 0 15,18-1 8-15,-11 1-10 0,4-1 3 0,-11 1-1 16,17 0-1-16,-8-2-3 0,-9 2-3 0,14 0 5 16,-14 0-6-16,15 0 5 0,-15 0-8 0,13 2 7 15,-6-1-6-15,-7-1 2 0,14 0-3 16,-14 0-1-16,11 1 0 0,-11-1 0 0,9 2 0 0,-9-2 1 15,0 0-5-15,16 2 5 0,-16-2-2 0,12 2-2 16,-12-2 2-16,0 0-2 0,11 1 4 0,-11-1 0 16,0 0-6-16,11 2 2 0,-11-2 2 0,0 0-2 15,0 0 0-15,11 0 2 0,-11 0 0 0,0 0-5 16,0 0 9-16,0 0-10 0,0 0-4 0,0 0-9 16,0 0-12-16,0 0-11 0,0 0-13 0,0 0-10 15,0 0-13-15,0 0-23 0,0 0-24 0,0 0-32 0,0 0-14 16,0 0-28-16,-32 6-221 0,32-6-449 15,-19-4 199-15</inkml:trace>
          <inkml:trace contextRef="#ctx0" brushRef="#br0" timeOffset="183450.4168">13460 4521 179 0,'0'0'195'0,"0"0"-12"15,0 0-10-15,0 0-9 0,0 0-14 0,0 0-1 16,0 0-12-16,0 0-8 0,0 0-4 0,0 0-5 16,0 0-4-16,0 0-5 0,0 0 3 0,0 0-15 15,0 0-7-15,0 0-9 0,0 0-7 0,0 0-10 16,0 0-2-16,0 0-7 0,0 0-9 0,0 0-5 16,0 0-3-16,0 0-5 0,0 0-6 0,0 0-4 15,0 0 1-15,0 0-5 0,0 0-1 0,0 0 0 0,0 0-4 16,0 0 0-16,0 0-3 0,0 0 2 15,0 0 2-15,6 22-5 0,-6-22 3 0,-1 13 0 16,1-13 3-16,-2 11-3 0,2-11 3 0,0 12-2 16,0-12 3-16,2 13-2 0,-1-6 3 0,-1-7 0 0,0 13 1 15,0-13-3-15,2 14-4 0,-2-7 6 16,0-7-3-16,2 14-1 0,-2-14 1 0,3 13 1 16,-3-3-2-16,1-4 1 0,-1-6-2 0,3 15 1 15,-3-15 3-15,1 12-9 0,-1-3 3 0,0-9 1 16,1 12 0-16,-1-12-3 0,3 13-2 0,-3-13 5 15,1 12-2-15,-1-12 1 0,0 8-1 0,0-8-8 16,1 12 9-16,-1-12 0 0,0 0-1 0,2 12-1 0,-2-12 2 16,0 10 1-16,0-10-8 0,0 0 3 0,2 12 1 15,-2-12 1-15,0 0-3 0,0 9-2 0,0-9 1 16,0 0-1-16,0 0 0 0,0 0 1 0,0 0-2 16,0 0 2-16,0 12-2 0,0-12 4 0,0 0-1 15,0 0 2-15,0 0-3 0,-10 5-1 0,10-5 0 16,-6 5 1-16,6-5 9 0,-9 5-29 0,9-5-14 15,0 0-25-15,-13 3-28 0,13-3-31 0,-11 0-36 16,11 0-36-16,0 0-66 0,-11-5-231 0,11 5-519 16,0 0 229-16</inkml:trace>
          <inkml:trace contextRef="#ctx0" brushRef="#br0" timeOffset="184806.3554">13939 4646 53 0,'0'0'196'0,"0"0"-12"0,0 0-3 0,0 0-9 15,0 0-5-15,0-14-9 0,0 14-4 0,0 0-8 16,0 0-7-16,0 0-16 0,0-11-1 0,0 11-14 15,0 0-4-15,0 0-10 0,8-10-4 0,-8 10-9 16,2-8-10-16,-2 8-5 0,4-10-3 0,-4 10-5 16,8-8-1-16,-3 5-8 0,-5 3-2 0,7-13-3 15,-4 9-2-15,-3 4-1 0,7-8-3 0,-7 8-1 16,5-9-5-16,-5 9 4 0,5-8-2 0,-5 8-3 16,3-5-6-16,-3 5 1 0,0 0-1 0,5-11-3 15,-5 11 0-15,0 0 2 0,4-10-4 0,-4 10 2 16,0 0 0-16,0 0-4 0,1-8 7 0,-1 8-6 15,0 0 4-15,0 0-3 0,1-11-1 0,-1 11 3 0,0 0-7 16,0 0 8-16,0 0-4 0,4-7 14 16,-4 7-11-16,0 0 1 0,0 0 2 0,0 0-2 15,0 0 0-15,2-12-3 0,-2 12 0 0,0 0 0 16,0 0-2-16,0 0 4 0,0 0-2 0,0 0-2 0,0 0-1 16,0 0 1-16,0 0-5 0,0 0 4 15,-3-13 0-15,3 13-6 0,0 0 2 0,0 0-2 16,0 0-1-16,0 0 1 0,0 0 4 0,0 0-3 0,0 0-4 15,0 0-1-15,0 0-4 0,0 0 0 0,0 0 0 16,0 0-2-16,0 0 0 0,0 0 0 0,0 0-3 16,0 0-1-16,0 0 2 0,0 0-3 0,0 0 1 15,0 0 2-15,0 0 8 0,0 0-9 0,0 0 0 16,0 0 4-16,0 0-5 0,0 0-2 0,0 0 3 16,0 0 0-16,0 0 1 0,-8 26 9 15,8-26-11-15,0 0 4 0,-2 13-5 0,2-13 0 0,-2 8 5 16,2-8-2-16,-2 11 2 0,2-11 1 0,-5 9 2 15,5-9 13-15,-2 10-19 0,2-10 18 0,0 11-19 16,0-11 1-16,-1 12 1 0,1-12 4 0,0 13-4 16,0-13 5-16,1 12 1 0,-1-12-3 0,2 11 3 15,-2-11 1-15,0 12-4 0,0-12 1 0,0 10 4 16,0-10-1-16,-2 11 3 0,2-11-4 0,2 8 7 16,-2-8-7-16,0 11 4 0,0-11 0 0,2 10 12 0,-2-10-16 15,2 12 3-15,-2-12-2 0,1 10 2 16,-1-10-1-16,2 11-3 0,-2-11 4 0,2 9-9 15,-2-9 8-15,0 12 2 0,0-12-4 0,0 12 3 16,0-12-3-16,2 10 3 0,-2-10-3 0,3 11-6 0,-3-11 10 16,1 8-2-16,-1-8-1 0,1 9 0 0,-1-9-1 15,3 10-5-15,-3-10 9 0,0 8 2 16,0-8-4-16,3 9 2 0,-3-9 1 0,0 0-2 16,0 11 1-16,0-11-5 0,0 0 3 0,1 12-6 0,-1-12 7 15,0 0 0-15,2 10-5 0,-2-10 2 0,2 8 1 16,-2-8 3-16,0 0-4 0,0 0 2 15,1 9 7-15,-1-9-7 0,0 0 5 0,0 0-4 0,0 14 3 16,0-14-5-16,0 0 2 0,0 0-1 0,-1 10 3 16,1-10-13-16,0 0 15 0,0 0-4 0,1 9 3 15,-1-9 1-15,0 0-4 0,0 0 1 0,3 9 4 16,-3-9-6-16,0 0 6 0,0 0-2 0,0 0 0 16,1 9 0-16,-1-9 7 0,0 0 7 0,0 0-14 15,0 0 4-15,0 0-4 0,0 0-4 0,0 0 14 16,0 12-13-16,0-12 10 0,0 0-3 15,0 0 4-15,0 0-2 0,0 0 3 0,0 0-2 0,0 0 6 16,0 0-9-16,0 0 8 0,0 0 5 0,0 0 3 16,0 0-1-16,0 0-1 0,0 0 3 0,0 0 1 15,0 0-6-15,0 0-1 0,0 0-3 0,0 0 0 0,0 0 0 16,0 0-18-16,0 0-57 0,0 0-64 16,0 0-67-16,0 0-90 0,0 0-119 0,0 0-286 15,-12-30-733-15,8 24 324 0</inkml:trace>
        </inkml:traceGroup>
      </inkml:traceGroup>
    </inkml:traceGroup>
    <inkml:traceGroup>
      <inkml:annotationXML>
        <emma:emma xmlns:emma="http://www.w3.org/2003/04/emma" version="1.0">
          <emma:interpretation id="{F6B02E8D-C490-46D8-A3A7-BFD232656816}" emma:medium="tactile" emma:mode="ink">
            <msink:context xmlns:msink="http://schemas.microsoft.com/ink/2010/main" type="paragraph" rotatedBoundingBox="4192,7625 14838,7091 14876,7850 4230,838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FC8CAEB5-B521-4D7C-B1D1-276B465A1E61}" emma:medium="tactile" emma:mode="ink">
              <msink:context xmlns:msink="http://schemas.microsoft.com/ink/2010/main" type="inkBullet" rotatedBoundingBox="4197,7723 4631,7701 4654,8151 4219,8173"/>
            </emma:interpretation>
            <emma:one-of disjunction-type="recognition" id="oneOf0">
              <emma:interpretation id="interp0" emma:lang="tr-TR" emma:confidence="0">
                <emma:literal>↳</emma:literal>
              </emma:interpretation>
            </emma:one-of>
          </emma:emma>
        </inkml:annotationXML>
        <inkml:trace contextRef="#ctx0" brushRef="#br0" timeOffset="224006.0093">2595 6543 118 0,'0'0'152'16,"0"0"-9"-16,0 0-7 0,0 0-9 0,0 0-6 16,0 0-12-16,0 0-2 0,0 0-10 0,0 0 0 15,0 0-4-15,0 0-5 0,0 0-4 0,0 0-3 16,0 0-8-16,0 0-2 0,0 0-4 0,0 0-4 16,0 0-2-16,0 0-4 0,0 0-5 0,0 0 0 15,0 0-8-15,0 0-6 0,0 0-1 0,0 0-4 16,0 0-4-16,0 0-5 0,0 0-1 0,0 0 0 15,0 0-4-15,0 0-6 0,0 0 3 0,0 0-5 16,0 0 2-16,0 0-1 0,0 0 2 0,0 0 2 0,0 0 2 16,0 0-2-16,0 0 3 0,0 0 0 0,0 0-1 15,0 0 3-15,19 9 3 0,-19-9-1 16,1 9 1-16,-1-9-2 0,0 0 3 0,2 11-1 16,-2-11 2-16,0 0-2 0,-2 13 3 0,2-13-4 15,2 10 0-15,-2-10-2 0,0 11 4 0,0-11-3 0,4 9 1 16,-4-9 0-16,0 11 2 0,0-11-3 0,1 9-3 15,-1-9 3-15,0 0-2 0,1 14-1 0,-1-14 1 16,0 11-2-16,0-11-3 0,3 9 1 0,-3-9 0 16,1 10 1-16,-1-10-4 0,1 10 3 0,-1-10-3 15,3 9 2-15,-3-9-1 0,4 10 0 0,-4-10-2 16,0 9 1-16,0-9-1 0,0 0 7 0,2 13-8 16,-2-13 1-16,2 10 2 0,-2-10 0 0,0 0-2 15,1 12 0-15,-1-12-1 0,0 0-2 0,3 11 5 16,-3-11-6-16,1 8 1 0,-1-8 0 0,0 0 0 15,1 11-2-15,-1-11 2 0,1 8 5 0,-1-8-8 0,0 0 3 16,3 11-1-16,-3-11 1 0,0 0-1 16,0 11 3-16,0-11-3 0,0 0-2 0,0 9 5 15,0-9-3-15,0 0-3 0,1 12 3 0,-1-12 3 0,0 0-3 16,0 0 1-16,-1 13-4 0,1-13 1 0,0 0 1 16,1 10 0-16,-1-10 0 0,0 0-1 0,4 10 1 15,-4-10-1-15,0 0-1 0,0 10-3 0,0-10 3 16,0 0-1-16,-2 12 2 0,2-12 1 0,0 0-2 15,2 11 3-15,-2-11-2 0,0 0-1 0,0 10 0 16,0-10 0-16,0 0 0 0,1 7 0 0,-1-7 3 16,0 0 1-16,0 0-3 0,0 0 1 0,0 11-4 15,0-11 3-15,0 0 0 0,0 0-1 0,0 0-1 16,0 0 1-16,0 0-5 0,0 12 5 0,0-12 1 16,0 0 2-16,0 0-2 0,0 0-4 0,0 0 0 15,0 0 5-15,0 0-3 0,0 0 0 0,0 0 3 16,0 0-2-16,0 0 1 0,0 0 1 0,0 11 0 15,0-11 1-15,0 0 1 0,0 0 4 0,0 0-1 16,0 0-1-16,0 0-5 0,0 0 5 0,0 0 3 16,0 0 3-16,0 0-5 0,6 4 4 0,-6-4 3 15,0 0-4-15,0 0 1 0,0 0 2 0,0 0-3 0,0 0-2 16,0 0 6-16,0 0-6 0,11 0 3 0,-11 0 0 16,0 0-1-16,0 0 2 0,12 0-1 15,-12 0 0-15,0 0-4 0,10 0-6 0,-10 0 5 16,0 0-1-16,0 0 2 0,14 0-4 0,-14 0-1 0,0 0 2 15,16 3-1-15,-16-3 1 0,12 0-4 0,-12 0 1 16,11 1 2-16,-11-1-5 0,14 1 4 0,-5 2-6 16,-9-3 2-16,17 1 0 0,-9 1 5 0,-8-2-7 15,21 0 8-15,-14 2-6 0,2-2 4 0,-9 0-9 16,18 0 4-16,-10 0 0 0,-8 0 1 0,16 2-1 16,-16-2-4-16,15 0-3 0,-15 0 1 0,13 0 8 15,-13 0-4-15,12 1 2 0,-12-1 3 0,11 0-3 16,-11 0 3-16,0 0-7 0,12 0 4 0,-12 0 0 15,0 0 2-15,12 1 0 0,-12-1 1 0,0 0-1 0,10 2 3 16,-10-2-3-16,0 0 0 0,13 0 0 16,-13 0 1-16,0 0-5 0,13 0 5 0,-13 0-2 15,11-2 4-15,-11 2 1 0,11 2 2 0,-11-2 1 0,0 0-2 16,15 0 5-16,-15 0-2 0,0 0 5 0,12-2-7 16,-12 2 8-16,0 0-3 0,8-2 6 0,-8 2-1 15,0 0-4-15,0 0 5 0,0 0 3 16,0 0 4-16,10-2-2 0,-10 2 6 0,0 0-1 0,0 0 3 15,0 0-4-15,0 0 2 0,0 0 0 0,0 0 1 16,0 0-3-16,0 0-5 0,0 0-2 0,0 0-4 16,0 0-4-16,0 0-4 0,0 0 3 0,0 0-10 15,0 0-15-15,0 0-24 0,0 0-25 0,0 0-30 16,0 0-32-16,0 0-35 0,0 0-56 0,0 0-63 16,0 0-90-16,0 0-256 0,0 0-673 0,0 0 298 15</inkml:trace>
      </inkml:traceGroup>
      <inkml:traceGroup>
        <inkml:annotationXML>
          <emma:emma xmlns:emma="http://www.w3.org/2003/04/emma" version="1.0">
            <emma:interpretation id="{30C8A99F-0736-4717-BFB8-15EF88475BA7}" emma:medium="tactile" emma:mode="ink">
              <msink:context xmlns:msink="http://schemas.microsoft.com/ink/2010/main" type="line" rotatedBoundingBox="4889,7590 14838,7091 14876,7850 4927,8349"/>
            </emma:interpretation>
          </emma:emma>
        </inkml:annotationXML>
        <inkml:traceGroup>
          <inkml:annotationXML>
            <emma:emma xmlns:emma="http://www.w3.org/2003/04/emma" version="1.0">
              <emma:interpretation id="{F10E3C48-27D0-40E9-B8D5-D9B782A71A62}" emma:medium="tactile" emma:mode="ink">
                <msink:context xmlns:msink="http://schemas.microsoft.com/ink/2010/main" type="inkWord" rotatedBoundingBox="4900,7809 5274,7790 5282,7936 4907,7955"/>
              </emma:interpretation>
            </emma:emma>
          </inkml:annotationXML>
          <inkml:trace contextRef="#ctx0" brushRef="#br0" timeOffset="143696.779">3299 6649 208 0,'0'0'258'0,"0"0"-12"15,0 0-13-15,0 0-10 0,7-6-6 0,-7 6-14 16,11 0-4-16,-11 0-10 0,13-4-6 0,-3 4-6 16,-10 0-6-16,18-2-1 0,-8 2-7 0,3 0-8 15,1-1-8-15,-14 1-4 0,24 0-5 0,-14 0 0 16,-2-1-9-16,-8 1-4 0,19-1-7 0,-5-2 0 15,-14 3-8-15,18 0 4 0,-7-3-15 0,-11 3-8 16,19-1 0-16,-9 0-11 0,-10 1-7 0,18 0-5 16,-9 0-7-16,-9 0 3 0,15-4-11 0,-6 3-6 15,-9 1-9-15,17-1-2 0,-11-1-3 0,3 0-2 16,-9 2-5-16,16-1-2 0,-16 1-1 0,12 0-3 16,-12 0-6-16,11-3 2 0,-11 3-8 0,0 0-11 15,11 0-17-15,-11 0-25 0,0 0-25 0,0 0-22 0,0 0-11 16,12 0-12-16,-12 0-7 0,0 0-18 0,0 0-26 15,0 0-42-15,0 0-35 0,-27 15-38 16,20-11-58-16,-2-4-215 0,9 0-601 0,-22 0 266 16</inkml:trace>
          <inkml:trace contextRef="#ctx0" brushRef="#br0" timeOffset="143971.6637">3429 6761 115 0,'0'0'275'0,"18"-3"-9"0,-5 2-13 0,0-1-14 16,-2-1-15-16,4 3-16 0,-1-1-14 0,0-2-25 0,-6 1-15 15,5 2-13-15,1-1-15 0,-2 1-15 16,-12 0-10-16,14 1-9 0,-5-1-9 0,-9 0-10 15,14 0-7-15,-14 0-6 0,12 0-8 16,-12 0-11-16,9 5-24 0,-9-5-30 0,6 4-28 0,-6-4-29 16,0 0-34-16,8 3-29 0,-8-3-35 0,14-1-78 15,-14 1-136-15,0 0-412 0,18-5 183 0</inkml:trace>
        </inkml:traceGroup>
        <inkml:traceGroup>
          <inkml:annotationXML>
            <emma:emma xmlns:emma="http://www.w3.org/2003/04/emma" version="1.0">
              <emma:interpretation id="{CD282F2F-4D5D-4F62-A4E9-1965C75256FD}" emma:medium="tactile" emma:mode="ink">
                <msink:context xmlns:msink="http://schemas.microsoft.com/ink/2010/main" type="inkWord" rotatedBoundingBox="5756,7546 6199,7524 6223,7986 5779,8008"/>
              </emma:interpretation>
            </emma:emma>
          </inkml:annotationXML>
          <inkml:trace contextRef="#ctx0" brushRef="#br0" timeOffset="144430.8131">4193 6365 97 0,'0'0'222'0,"0"0"-18"0,0 0-19 0,0 0-9 16,0 0-7-16,0 0-5 0,0 0-5 0,-3 23-8 16,3-23-7-16,0 0-4 0,-6 19-8 0,5-10-3 15,1-9-6-15,-4 14-2 0,7-1-3 0,-3-13-4 16,-3 18-16-16,6-8 1 0,-3 1-5 0,1 2 1 0,0-1-3 15,3-1-1-15,-1 2-7 0,1-4 4 0,-2 3-14 16,3 1 2-16,1-3-2 0,0 1-7 16,-2-2-7-16,0-2-4 0,0 6-2 0,0-6-8 15,-1 2-3-15,0-4-3 0,-3-5-7 0,6 11 0 0,-3-6-5 16,-3-5 0-16,3 11-2 0,-3-11-1 16,1 10-9-16,-1-10 4 0,3 12-2 0,-3-12-10 15,0 9-17-15,0-9-19 0,0 0-18 16,-3 12-20-16,3-12-21 0,0 0-18 0,-4 10-27 0,4-10-30 0,0 0-37 15,0 0-53-15,0 0-253 0,0 0-547 0,0 0 242 16</inkml:trace>
          <inkml:trace contextRef="#ctx0" brushRef="#br0" timeOffset="144825.3274">4521 6558 118 0,'0'0'174'0,"0"0"-7"0,0 0-4 16,0 0-7-16,0 0-5 0,0 0-13 0,0 0 1 15,-34 12-7-15,25-10-6 0,9-2-8 0,-13 7-6 16,4-4-5-16,1 0-7 0,-4 3-4 0,2 0-4 16,-2-2-2-16,1 5-2 0,4-4-9 0,-6 1-1 15,-1 1-9-15,5 2-4 0,-1 0-3 0,-1-6-5 16,5 5-3-16,-4-2-5 0,3 0-5 0,1 0-5 15,0 1-2-15,1-1-1 0,5-6-5 16,-7 6 0-16,3 0-4 0,4-6 6 0,-3 11-1 0,3-11 4 0,0 0 6 16,0 10 6-16,0-10 9 0,9 9-8 0,-9-9 4 15,16 4-4-15,-1 2 18 0,-2-4-17 16,1 0-1-16,2-1-8 0,1-1-1 0,-2 1-6 16,1 1-4-16,-1 1-7 0,1-6 5 0,-7 6-4 0,1-2 1 15,0 0-6-15,-10-1-2 0,16 0-7 0,-16 0-19 16,13 0-26-16,-13 0-29 0,0 0-35 0,10 4-41 15,-10-4-52-15,0 0-66 0,0 0-256 16,0 0-558-16,0 0 247 0</inkml:trace>
          <inkml:trace contextRef="#ctx0" brushRef="#br0" timeOffset="146872.2303">4174 6388 160 0,'0'0'176'0,"0"0"-14"0,0 0-10 16,0 0-6-16,0 0-10 0,0 0-10 0,0 0-8 16,0 0-5-16,0 0-6 0,-1-11-3 0,1 11-3 15,0 0-4-15,0 0-4 0,0 0-1 0,0 0-2 0,0 0-4 16,0 0 0-16,0 0-3 0,0 0-5 0,0 0-2 15,0 0-2-15,0 0-2 0,0 0-4 16,0 0-5-16,0 0-2 0,0 0-7 0,0 0-1 0,0 0-6 16,0 0-2-16,0 0-5 0,0 0-5 0,0 0-3 15,0 0-3-15,0 0-3 0,0 0 0 0,0 0-2 16,0 0-2-16,0 0 4 0,0 0-4 0,0 0 3 16,0 0 1-16,0 0-1 0,0 0-1 0,-2 24-2 15,2-24 3-15,0 0 1 0,-1 9-2 0,1-9 4 16,0 0-4-16,-2 9 1 0,2-9-5 0,0 0 5 15,-2 12 0-15,2-12-2 0,0 0-1 0,0 12 3 16,0-12 5-16,-1 10-7 0,1-10 3 0,0 11-2 16,0-11-3-16,-3 12 4 0,3-12-2 0,-1 12 5 15,1-12-6-15,1 13-3 0,2-5 5 0,-3-8-3 0,-3 11-3 16,3-11-3-16,3 14 7 0,-2-8-3 16,-1-6 2-16,2 9 0 0,-2-9-3 0,3 13 4 15,-1-5-2-15,-2-8 1 0,4 9-3 0,-4-9 4 0,0 9-5 16,0-9 2-16,1 9-2 0,-1-9 2 0,1 13-3 15,-1-13-5-15,4 8 2 0,-4-8 5 16,0 10 9-16,0-10-9 0,0 0 2 0,1 11-1 16,-1-11-4-16,0 0-2 0,0 13 4 0,0-13 3 0,0 0-3 15,-1 12-1-15,1-12-4 0,0 0 5 0,0 0 0 16,0 12-2-16,0-12 4 0,0 0-6 0,-1 12-2 16,1-12-3-16,0 0 7 0,-3 10-1 0,3-10-2 15,0 0-2-15,0 13 1 0,0-13-3 0,0 0 6 16,3 10-3-16,-3-10 0 0,0 0-3 0,0 12-2 15,0-12 5-15,0 0-4 0,1 9-2 0,-1-9 4 16,0 0-7-16,0 0 9 0,0 0 0 0,0 11-3 16,0-11-2-16,0 0 3 0,1 8 3 0,-1-8-4 15,0 0 2-15,0 0-1 0,4 10 1 0,-4-10 0 16,0 0-1-16,0 0 2 0,0 0-3 0,3 7 0 16,-3-7 0-16,0 0 4 0,0 0 0 0,0 0-3 15,0 0-1-15,0 0-3 0,0 0 7 0,2 7-1 16,-2-7-3-16,0 0 3 0,0 0-3 0,0 0 0 0,0 0 10 15,0 0-10-15,0 0 2 0,0 0 0 16,0 0 9-16,0 0-12 0,0 0 7 0,0 0-6 16,0 0 5-16,0 0-1 0,0 0-3 0,2 9-3 0,-2-9-1 15,0 0 1-15,0 0-3 0,0 0-2 0,0 0-2 16,0 0 6-16,0 0-3 0,0 0 0 0,0 0-1 16,0 0 1-16,2 9 3 0,-2-9 0 0,0 0 6 15,0 0-8-15,0 0 1 0,5 6-1 16,-5-6-3-16,0 0 2 0,0 0 4 0,0 0-3 0,0 0 4 15,6 5-6-15,-6-5 6 0,0 0-3 0,0 0 11 16,0 0-9-16,0 0-6 0,0 0 7 0,0 0 7 16,0 0 0-16,0 0-1 0,0 0 8 0,0 0 2 15,0 0 0-15,0 0 3 0,0 0 3 0,0 0 2 16,0 0-4-16,0 0-3 0,0 0-1 0,0 0-1 16,0 0 0-16,0 0-3 0,0 0-3 0,16-11-3 15,-16 11 2-15,0 0-1 0,7-6 3 0,-7 6-4 16,5-7-1-16,-5 7-1 0,6-5-2 0,-6 5 2 0,0 0 0 15,7-7-1-15,-7 7 0 0,0 0-1 0,0 0-3 16,4-11 1-16,-4 11-2 0,0 0-2 16,0 0-8-16,0 0-9 0,0 0-20 0,0 0-31 0,0 0-36 15,0 0-38-15,1-9-32 0,-1 9-30 0,0 0-35 16,0 0-49-16,0 0-41 0,0 0-369 0,0 0-750 16,0 0 331-16</inkml:trace>
          <inkml:trace contextRef="#ctx0" brushRef="#br0" timeOffset="147794.9485">4528 6600 139 0,'6'-5'173'0,"-6"5"-11"0,0 0-7 0,0 0-8 15,9-2-6-15,-9 2-1 0,0 0-3 0,7-7-1 16,-7 7-6-16,0 0-1 0,0 0-3 15,0 0-3-15,0 0-6 0,0 0-3 0,6-4-7 16,-6 4-6-16,0 0-6 0,0 0-9 0,0 0-6 0,0 0-7 16,0 0-2-16,0 0-5 0,0 0-7 15,0 0-4-15,0 0-2 0,0 0-1 0,-23 13-2 16,23-13 2-16,-15 6-5 0,8-4-1 0,-1 5 0 0,1-5 3 16,-1 4 1-16,-2-3-2 0,-2 3-4 0,0-2 2 15,1 1 0-15,-1-2-7 0,4 5 4 0,-3-3-2 16,-1 0-6-16,0 1 4 0,2-2-8 0,0 0 3 15,2 1-10-15,-1-2 0 0,1 3 5 0,-1-2-10 16,9-4 0-16,-11 5 0 0,4-1 1 0,7-4-8 16,-12 5 8-16,7 0-8 0,5-5-1 0,-7 4-3 15,7-4 0-15,-7 5-3 0,7-5 2 0,0 0 6 16,-5 7-5-16,5-7-4 0,0 0-1 0,0 0 4 16,-7 7-3-16,7-7-2 0,0 0 2 0,0 0 2 15,-3 11 2-15,3-11-3 0,0 0 3 0,-4 9-3 0,4-9 0 16,0 0-3-16,0 0 1 0,0 0-6 15,-3 7 8-15,3-7-1 0,0 0 2 0,0 0-2 16,0 0 4-16,0 0-1 0,0 0 0 0,0 0-1 16,0 0 6-16,0 0 11 0,0 0-5 0,0 0 11 15,0 0-1-15,8 8-1 0,-8-8 0 0,0 0-2 16,0 0 4-16,0 0-6 0,9 3 6 0,-9-3-11 16,0 0-5-16,0 0 4 0,0 0 1 0,0 0-4 0,0 0 3 15,0 0-8-15,0 0 2 0,8 3-1 0,-8-3 3 16,0 0-8-16,0 0 0 0,0 0 4 15,6 6-5-15,-6-6 2 0,0 0-5 0,0 0 5 16,7 4 2-16,-7-4-2 0,0 0 6 0,0 0-4 0,10 3 11 16,-10-3 4-16,9 2 0 0,-9-2 8 0,13 0 3 15,-13 0 4-15,13-2 1 0,-13 2-2 0,19 2 3 16,-7-1-3-16,-3-2 8 0,6 1-1 0,-2 0-2 16,3 1-1-16,-2-1-5 0,1 0 1 0,1 2-1 15,-2 0-2-15,2-1-1 0,-3-1-1 0,-2 1-6 16,3 2 1-16,-2-2-7 0,-4 1 1 0,-8-2-2 15,17 0 0-15,-7 1-2 0,-10-1 1 0,11 2-5 16,-11-2-2-16,8 0 1 0,-8 0 1 16,0 0 1-16,0 0-1 0,12 3 0 0,-12-3-2 0,0 0-3 15,0 0 4-15,0 0-4 0,0 0 1 0,0 0-1 0,0 0-2 16,0 0-3-16,0 0-1 0,0 0-4 16,0 0-7-16,0 0-13 0,0 0-17 0,0 0-35 0,0 0-22 15,0 0-35-15,0 0-24 0,0 0-29 16,0 0-44-16,0 0-55 0,0 0-77 0,0 0-314 15,0 0-730-15,0 0 323 0</inkml:trace>
        </inkml:traceGroup>
        <inkml:traceGroup>
          <inkml:annotationXML>
            <emma:emma xmlns:emma="http://www.w3.org/2003/04/emma" version="1.0">
              <emma:interpretation id="{D5DA8733-B2C1-4E07-BA45-90464EEF5DFB}" emma:medium="tactile" emma:mode="ink">
                <msink:context xmlns:msink="http://schemas.microsoft.com/ink/2010/main" type="inkWord" rotatedBoundingBox="7063,7535 7647,7506 7664,7847 7080,7876"/>
              </emma:interpretation>
            </emma:emma>
          </inkml:annotationXML>
          <inkml:trace contextRef="#ctx0" brushRef="#br0" timeOffset="201590.694">5472 6570 130 0,'9'-4'151'0,"-9"4"-12"0,0 0-9 16,0 0-9-16,0 0-8 0,0 0-6 15,0 0-4-15,0 0-7 0,0 0-4 0,0 0-2 16,0 0-2-16,0 0-3 0,0 0-2 0,0 0-7 16,0 0 0-16,0 0-4 0,-4-17-1 0,4 17-2 0,0 0-5 15,0 0 1-15,0 0 0 16,0 0-3-16,0 0 0 0,6-4-6 0,-6 4 0 0,0 0-2 16,0 0-3-16,0 0-1 0,0 0 1 0,0 0-3 0,0 0-4 15,0 0-4-15,0 0-6 0,0 0-3 0,0 0-4 16,0 0-2-16,0 0-8 0,0 0 1 15,0 0-1-15,0 0 0 0,0 0-6 0,0 0 2 16,0 0-4-16,0 0-1 0,0 0 2 0,0 0-2 0,0 0-1 16,4 22 3-16,-4-22 2 0,2 8-1 0,-2-8-1 15,0 0 2-15,0 13 1 0,0-13 0 0,5 9-2 16,-5-9 5-16,1 10-3 0,-1-10 3 0,3 11-4 16,-3-11 5-16,2 9-3 0,-2-9-1 0,4 9 1 15,-4-9 0-15,3 7 2 0,-3-7-3 0,7 9 1 16,-7-9 2-16,3 8-4 0,-3-8 1 0,4 9 3 15,-4-9-3-15,0 0-4 0,5 7 1 0,-5-7 3 16,0 0-3-16,1 9 1 0,-1-9 1 0,0 0 1 16,0 0-2-16,0 0 3 0,0 0 1 0,0 0 2 15,4 9 5-15,-4-9 2 0,0 0 6 0,0 0 7 16,0 0 3-16,0 0 2 0,0 0 2 16,0 0-5-16,18-4-6 0,-18 4 3 0,18-7-5 0,-11 0 0 15,8 0-3-15,5-2-1 0,-4-3-7 0,6-1 0 16,0-1 0-16,4-5-4 0,4 2-1 0,1-3-4 0,-1-2-6 15,-2 1-12-15,2 2-26 0,-2-4-30 0,2 0-33 16,-3 0-32-16,-1 3-47 0,-6 4-40 16,8-6-78-16,-12 4-198 0,-3 1-531 0,0 2 235 15</inkml:trace>
        </inkml:traceGroup>
        <inkml:traceGroup>
          <inkml:annotationXML>
            <emma:emma xmlns:emma="http://www.w3.org/2003/04/emma" version="1.0">
              <emma:interpretation id="{FC18120C-E57E-423F-8F65-46CB4F7EE9C6}" emma:medium="tactile" emma:mode="ink">
                <msink:context xmlns:msink="http://schemas.microsoft.com/ink/2010/main" type="inkWord" rotatedBoundingBox="8274,7555 8857,7525 8871,7818 8289,7847"/>
              </emma:interpretation>
            </emma:emma>
          </inkml:annotationXML>
          <inkml:trace contextRef="#ctx0" brushRef="#br0" timeOffset="202940.4496">6680 6520 33 0,'0'0'186'0,"12"-7"-11"15,-12 7-9-15,0 0-14 0,0 0-9 0,0 0-6 0,0 0-12 16,0 0-6-16,12 0-12 0,-12 0-8 16,0 0-9-16,0 0-9 0,0 0-7 0,0 0-2 0,0 0-1 15,0 0-7-15,0 0-5 0,9 6-1 0,-9-6-3 16,0 0-4-16,4 9 2 0,-4-9-6 16,0 0-3-16,1 6 1 0,-1-6-6 0,0 0-1 0,0 12-6 15,0-12 1-15,0 0-1 0,0 12-2 16,0-12-1-16,0 0-1 0,0 12 1 0,0-12-3 15,3 6 1-15,-3-6-2 0,0 0 3 0,0 13-3 0,0-13 2 16,0 10-3-16,0-10 1 0,0 0 0 16,0 13 1-16,0-13 0 0,0 0-4 0,1 6 1 0,-1-6 1 15,0 0 3-15,0 0-4 0,1 9 2 0,-1-9-2 16,0 0 1-16,0 0-2 0,1 9-2 0,-1-9 9 16,0 0-7-16,0 0 1 0,6 6 0 0,-6-6-4 15,0 0 2-15,0 0-3 0,7 6 5 0,-7-6-3 16,0 0 2-16,7 6-5 0,-7-6 6 0,0 0-5 15,6 4 4-15,-6-4-3 0,0 0-2 0,12 5 0 16,-12-5 4-16,8 0 1 0,-8 0 0 0,11 0 3 16,-11 0 1-16,17-5-4 0,-8 2 2 0,0 0 1 15,1-3-4-15,6-3-1 0,-3 0-1 0,7-4-4 0,-1 0-3 16,3 0-2-16,1-1 4 0,6-8-8 16,1 4-22-16,-1-4-27 0,0 1-31 0,5-1-46 0,-2 0-49 15,3-5-56-15,-3 6-296 0,2-8-564 0,-2 4 250 16</inkml:trace>
        </inkml:traceGroup>
        <inkml:traceGroup>
          <inkml:annotationXML>
            <emma:emma xmlns:emma="http://www.w3.org/2003/04/emma" version="1.0">
              <emma:interpretation id="{B715F4AB-780C-4D84-B776-0A38EA95DD9D}" emma:medium="tactile" emma:mode="ink">
                <msink:context xmlns:msink="http://schemas.microsoft.com/ink/2010/main" type="inkWord" rotatedBoundingBox="9415,7622 10126,7587 10139,7854 9429,7890"/>
              </emma:interpretation>
            </emma:emma>
          </inkml:annotationXML>
          <inkml:trace contextRef="#ctx0" brushRef="#br0" timeOffset="204144.6585">7819 6543 166 0,'7'-4'204'16,"-7"4"-11"-16,0 0-16 0,0 0-11 0,0 0-12 15,0 0-11-15,0 0-15 0,0 0-7 0,0 0-14 16,0 0-9-16,0 0-13 0,0 0-7 0,0 0-12 16,0 0-3-16,0 0-8 0,0 0-4 0,0 0-4 15,0 0 2-15,0 0-2 0,0 0-1 0,14 10-4 16,-14-10 1-16,0 0 1 0,3 10-3 0,-3-10-2 15,4 11-1-15,-4-11 2 0,2 6 2 0,2 1-6 16,2-1 1-16,-6-6-5 0,0 11 5 0,0-11-4 0,6 12 0 16,-5-6-8-16,-1-6 3 0,1 13 1 0,-1-13-1 15,7 8-1-15,-5 0-3 0,-2-8 1 0,2 8 1 16,-2-8-1-16,6 12-3 0,-6-12 1 16,4 8 1-16,1-1-1 0,-5-7 0 0,0 0 1 0,1 8 2 15,-1-8-2-15,0 0 2 0,2 7 4 16,-2-7 1-16,0 0 2 0,0 0 8 0,5 6 2 0,-5-6 7 15,0 0 3-15,9 3-1 0,-9-3 0 0,0 0-7 16,0 0 5-16,19-4-2 0,-7-4-7 0,-1 8-2 16,0-5-3-16,4 0-5 0,2 0-2 0,2-5-3 15,3-1-1-15,2 2-7 0,5-4-4 0,4 2 3 16,-2-4-5-16,1-1-14 0,3 1-19 0,0-3-31 16,2 0-32-16,-1-3-53 0,3 2-41 0,1-2-69 15,-1-4-308-15,1-1-601 0,-2 2 266 0</inkml:trace>
        </inkml:traceGroup>
        <inkml:traceGroup>
          <inkml:annotationXML>
            <emma:emma xmlns:emma="http://www.w3.org/2003/04/emma" version="1.0">
              <emma:interpretation id="{E5AD279B-4BDD-429B-B225-1873B4BBDDE1}" emma:medium="tactile" emma:mode="ink">
                <msink:context xmlns:msink="http://schemas.microsoft.com/ink/2010/main" type="inkWord" rotatedBoundingBox="12781,7302 13518,7266 13546,7828 12809,7865"/>
              </emma:interpretation>
            </emma:emma>
          </inkml:annotationXML>
          <inkml:trace contextRef="#ctx0" brushRef="#br0" timeOffset="205948.4046">11208 6685 2 0,'0'0'156'0,"2"-14"-1"15,-2 14-18-15,0 0-10 0,0 0-9 0,3-8-8 16,-3 8-8-16,0 0-3 0,4-9-4 0,-4 9-5 16,0 0-3-16,4-7-5 0,-4 7-5 0,0 0-5 15,1-11-4-15,-1 11 2 0,0 0-4 0,0 0-3 16,0-11 2-16,0 11-5 0,0 0 1 0,0 0-2 15,3-10 0-15,-3 10-5 0,0 0-5 0,7-3-2 16,-7 3 0-16,0 0-6 0,0 0-4 0,6-12 1 16,-6 12-2-16,0 0-1 0,0 0-2 0,0 0-5 0,3-6 0 15,-3 6 1-15,0 0-4 0,0 0 1 0,0 0-1 16,0 0-2-16,0 0 2 0,0 0 0 16,0 0-3-16,6-8 2 0,-6 8-3 0,0 0-2 15,0 0 4-15,0 0-1 0,0 0 2 0,0 0 0 0,0 0-4 16,0 0-2-16,0 0-4 0,0 0 1 15,0 0 1-15,0 0-4 0,0 0 0 0,0 0 1 16,0 0-1-16,0 0 1 0,0 0 1 0,0 0-4 0,0 0 0 16,0 0 6-16,0 0-8 0,0 0 2 0,0 0-8 15,0 0-2-15,0 0-3 0,0 0 4 0,3-10-3 16,-3 10-1-16,0 0 4 0,0 0-3 0,0 0 0 16,0 0-2-16,0 0 3 0,0 0 2 0,0 0-4 15,0 0 1-15,0 0 1 0,0 0-2 0,0 0 0 16,0 0 1-16,0 0 1 0,0 0 0 0,0 0 1 15,0 0-1-15,0 0-8 0,0 0-28 0,0 0-34 16,0 0-50-16,0 0-58 0,0 0-268 0,0 0-483 16,0 0 215-16</inkml:trace>
          <inkml:trace contextRef="#ctx0" brushRef="#br0" timeOffset="206972.3853">11210 6407 156 0,'0'0'187'0,"0"0"-11"0,0 0-9 16,0 0-7-16,0 0-18 0,0 0-1 0,0 0-11 15,0 0-6-15,0 0-9 0,0 0-11 0,0 0-9 16,0 0-10-16,0 0-11 0,0 0-5 0,0 0-11 0,0 0-2 16,0 0-5-16,0 0-2 0,0 0-6 15,0 0-2-15,0 0-3 0,11 23-1 0,-11-23-3 16,1 8 0-16,-1-8 6 0,3 11-2 0,-3-11-10 16,2 10 3-16,-2-2 2 0,0-8-7 0,7 13 5 0,-7-13-2 15,4 11 1-15,-3-7-2 0,-1-4 2 16,5 12-1-16,-5-12-1 0,5 11 1 0,0-7-1 0,-5-4 2 15,2 11-5-15,3-5 1 0,-5-6-3 0,2 8-3 16,-2-8-1-16,6 8 1 0,-6-8 0 0,3 7 2 16,-3-7-3-16,6 8 0 0,-6-8-3 0,0 0 4 15,2 5 2-15,-2-5 2 0,0 0 4 0,0 0 10 16,0 0 19-16,0 0-4 16,0 0 11-16,0 0 8 0,0 0 6 0,0 0-22 0,0 0-3 0,0 0-9 15,25-13 8-15,-16 6-4 0,0-2-4 0,4-2-9 16,5-4-5-16,-1 2-1 0,2-3 0 0,8-5-2 15,1 0-5-15,5 0 0 0,-1-3-4 0,4 2-4 16,2-2-8-16,2-3-26 0,10-9-18 0,-14 13-33 16,3-2-40-16,-6-2-42 0,1 1-54 0,-3-1-67 15,-8 0-259-15,2 0-576 0,-4 0 255 0</inkml:trace>
        </inkml:traceGroup>
        <inkml:traceGroup>
          <inkml:annotationXML>
            <emma:emma xmlns:emma="http://www.w3.org/2003/04/emma" version="1.0">
              <emma:interpretation id="{84B0009F-C80D-4A78-8AAE-310DA3F4EEA4}" emma:medium="tactile" emma:mode="ink">
                <msink:context xmlns:msink="http://schemas.microsoft.com/ink/2010/main" type="inkWord" rotatedBoundingBox="14491,7124 14839,7106 14876,7850 14528,7867"/>
              </emma:interpretation>
            </emma:emma>
          </inkml:annotationXML>
          <inkml:trace contextRef="#ctx0" brushRef="#br0" timeOffset="195225.9169">12898 6108 118 0,'0'0'115'16,"0"0"-4"-16,0 0-9 0,0 0-4 0,-1-12-9 15,1 12-4-15,0 0-4 0,0 0-5 0,0 0-1 16,0 0-4-16,0 0-3 0,0 0-5 0,0 0 1 15,0 0-4-15,0 0 0 0,0-11-4 0,0 11-1 0,0 0 4 16,0 0-7-16,0 0 0 0,0 0-5 16,2-10-4-16,-2 10 4 0,0 0-4 0,4-8 2 15,-4 8-2-15,0 0-4 0,0 0-4 0,0 0 2 0,0 0 0 16,2-9-3-16,-2 9-2 0,0 0-3 0,4-8 1 16,-4 8-7-16,0 0-1 0,5-11 3 0,-5 11-4 15,5-4 2-15,-5 4-2 0,0 0-2 0,6-11-4 16,-6 11 2-16,2-7 2 0,-2 7-5 0,0 0-2 15,6-9 0-15,-6 9-1 0,0 0-1 0,7-4-1 16,-7 4 4-16,0 0-2 0,0 0-4 0,5-8 1 16,-5 8 1-16,0 0-2 0,6-4 0 0,-6 4-3 15,8-8 3-15,-8 8-1 0,0 0-1 0,8-6-2 16,-8 6 3-16,6-3-3 0,-6 3-1 0,0 0 1 16,9-4 0-16,-9 4 0 0,0 0 0 0,12-5-2 15,-12 5-1-15,8-4 2 0,-8 4-2 0,6-4 2 16,-6 4-2-16,0 0 2 0,14-4 1 0,-14 4-3 15,8-3-1-15,-8 3 0 0,12-2 1 0,-12 2-1 16,11-4 0-16,-11 4 3 0,10 0 0 0,-10 0 1 16,11-3 0-16,-11 3-5 0,0 0 1 0,14 0 5 15,-14 0-5-15,0 0-1 0,10-3 2 0,-10 3 0 16,0 0 1-16,8-4 0 0,-8 4-1 0,0 0 0 16,0 0 3-16,14 0-3 0,-14 0 0 0,0 0 0 15,0 0 1-15,15-3-2 0,-15 3 3 0,0 0-3 16,0 0 0-16,14 0 1 0,-14 0 0 0,0 0 0 15,0 0-1-15,11 3 0 0,-11-3 0 0,0 0-1 0,0 0 1 16,9 0 2-16,-9 0 0 0,0 0-2 0,0 0 1 16,9 4-3-16,-9-4 4 0,0 0-2 15,12 0-1-15,-12 0 4 0,8 2-2 0,-8-2 0 16,0 0-1-16,9 4 0 0,-9-4 0 0,0 0-1 0,8 4 2 16,-8-4-1-16,0 0 1 0,5 5 0 0,-5-5 0 15,0 0 0-15,6 6-3 0,-6-6 5 0,0 0-1 16,5 6-3-16,-5-6 4 0,0 0-4 0,0 0 2 15,6 9-1-15,-6-9 3 0,3 7 2 0,-3-7-4 16,0 0 6-16,0 0-6 0,-2 14 1 0,2-14 2 16,0 0 0-16,0 12 0 0,0-12 1 0,0 0 1 15,-3 12 0-15,3-12-2 0,-4 9 1 0,4-9 2 16,-2 6-1-16,2-6 0 0,0 0 1 0,-4 10 0 16,4-10 0-16,-5 9-4 0,5-9 6 0,0 10-2 15,0-10-2-15,-4 8 4 0,0-3 0 16,4-5 1-16,-9 10-5 0,9-10 2 0,-5 11-2 0,5-11 0 15,-5 7 4-15,5-7-1 0,-4 8-1 0,4-8-1 16,-8 9 3-16,8-9 0 0,-6 8-1 0,6-8 2 16,-7 13-4-16,3-8 3 0,4-5-2 0,-4 9-3 0,4-9 5 15,-7 10-1-15,7-10 1 0,-8 7 0 16,4-1-2-16,4-6 0 0,-6 6 1 0,6-6-1 16,-8 8 3-16,8-8-3 0,-7 5 5 0,7-5-4 0,-6 6 5 15,6-6-6-15,-8 5 1 0,8-5 3 0,-5 7-4 16,5-7 7-16,0 0-5 0,-8 5 0 0,8-5-1 15,0 0 5-15,-8 8-4 0,8-8-2 0,0 0-1 16,-9 7 4-16,9-7-2 0,-5 4-3 0,5-4 2 16,-5 6 2-16,5-6-2 0,-6 5-1 0,6-5-1 15,0 0-1-15,-8 7 2 0,8-7-2 0,-7 4 2 16,7-4-2-16,0 0 1 0,0 0 2 16,-9 5-3-16,9-5-1 0,0 0 1 0,0 0-1 0,0 0-2 15,-6 5 3-15,6-5 0 0,0 0 0 0,-5 6-2 16,5-6 0-16,0 0 1 0,0 0-2 0,0 0 0 15,-5 7 3-15,5-7-3 0,0 0 2 0,-6 8-1 16,6-8 2-16,0 0-3 0,-6 6 7 0,6-6-7 16,0 0-1-16,-1 10 3 0,1-10 0 0,0 0-1 15,-5 10 2-15,5-10 0 0,0 0-1 0,-2 9 0 16,2-9 1-16,0 0 1 0,-2 10 2 0,2-10-1 16,0 0 3-16,-2 11-3 0,2-11 6 0,0 0-1 15,0 0-3-15,4 15 2 0,-4-15 1 0,0 6-2 16,0-6 5-16,3 8 1 0,-3-8 0 0,0 0-1 0,9 10 0 15,-7-7 1-15,-2-3 4 0,9 8-1 16,-9-8 3-16,7 7-7 0,-7-7 4 0,0 0-2 16,8 6 1-16,-8-6 0 0,0 0-1 0,7 4 3 15,-7-4-5-15,7 4 4 0,-7-4-1 0,8 4-1 0,-8-4 2 16,10 3 0-16,-10-3-5 0,10 2 1 0,-10-2-2 16,9 1 0-16,-9-1 4 0,11 3 3 0,-11-3-5 15,0 0 0-15,14 1 0 0,-14-1-2 16,0 0-3-16,11-1-1 0,-11 1 1 0,0 0-2 0,0 0-1 15,0 0-2-15,0 0 0 0,12 0-3 0,-12 0-1 16,0 0-8-16,0 0-16 0,0 0-23 0,0 0-20 16,0 0-24-16,0 0-33 0,-19 18-32 0,11-14-33 15,-1-1-55-15,0 3-209 0,-1-1-492 0,-1 0 219 16</inkml:trace>
          <inkml:trace contextRef="#ctx0" brushRef="#br0" timeOffset="195594.7745">12973 6675 106 0,'0'0'170'0,"0"0"-11"0,0 0-8 0,0 0-11 15,0 0-12-15,0 0-5 0,0 0-5 0,0 0-7 16,0 0-5-16,0 0-10 0,0 0 0 0,0 0-5 16,0 0-6-16,0 0-5 0,4 8-1 0,-4-8-7 15,0 0 4-15,0 0-1 0,0 0-9 0,0 0 4 16,0 0 7-16,0 0-8 0,0 0 0 0,0 0 0 0,8 2 2 16,-8-2-3-16,0 0 3 0,0 0 0 15,17-2-5-15,-17 2 4 0,0 0-5 0,15-7 3 0,-15 7 5 16,6-3-13-16,-6 3-1 0,7-6 5 0,-7 6-17 15,0 0-5-15,0 0 6 0,6-9-15 0,-6 9-7 16,0 0-1-16,0 0-25 0,0 0-23 16,0 0-42-16,0 0-52 0,-27-3-59 0,27 3-85 0,-15 2-218 15,15-2-516-15,-20-2 228 0</inkml:trace>
        </inkml:traceGroup>
      </inkml:traceGroup>
    </inkml:traceGroup>
    <inkml:traceGroup>
      <inkml:annotationXML>
        <emma:emma xmlns:emma="http://www.w3.org/2003/04/emma" version="1.0">
          <emma:interpretation id="{2BDF71C0-4D7A-4CC0-9C9A-D5803E81288C}" emma:medium="tactile" emma:mode="ink">
            <msink:context xmlns:msink="http://schemas.microsoft.com/ink/2010/main" type="paragraph" rotatedBoundingBox="4320,9292 30165,7941 30229,9153 4383,1050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2C3008F6-7DEA-4CCB-94C7-3721E4A7059C}" emma:medium="tactile" emma:mode="ink">
              <msink:context xmlns:msink="http://schemas.microsoft.com/ink/2010/main" type="line" rotatedBoundingBox="4320,9292 30165,7941 30229,9153 4383,10504"/>
            </emma:interpretation>
          </emma:emma>
        </inkml:annotationXML>
        <inkml:traceGroup>
          <inkml:annotationXML>
            <emma:emma xmlns:emma="http://www.w3.org/2003/04/emma" version="1.0">
              <emma:interpretation id="{17634796-6D8C-4A84-9E13-CA6A5B56D26B}" emma:medium="tactile" emma:mode="ink">
                <msink:context xmlns:msink="http://schemas.microsoft.com/ink/2010/main" type="inkWord" rotatedBoundingBox="4333,9546 4913,9516 4949,10194 4369,10225"/>
              </emma:interpretation>
            </emma:emma>
          </inkml:annotationXML>
          <inkml:trace contextRef="#ctx0" brushRef="#br0" timeOffset="333452.2467">3318 8457 35 0,'0'0'178'0,"0"0"-16"0,0 0-6 0,0 0-17 16,0 0-12-16,0 0-7 0,0 0-9 0,0 0-6 15,0 0-7-15,0 0 0 0,0 0-4 0,0 0 3 16,0 0-6-16,0 0-4 0,0 0-2 0,-18 17-4 15,18-17-2-15,-12 9-6 0,7-6-1 0,5-3-3 0,-12 7-5 16,6-2-2-16,-1 1-1 0,7-6-1 16,-12 9-6-16,3-6-1 0,2 3-3 0,-1-1-1 15,1 2-1-15,0-4-3 0,-1 2-9 0,2 0-1 16,-3 0 0-16,1-1-3 0,2 1 7 0,-3-1-10 16,1 0 3-16,-2 3-4 0,1-1-2 0,-3-2-2 15,3 0 3-15,-3 2-4 0,2-2 1 0,-2 5-3 16,3-5 0-16,0 2-3 0,-1 0-1 0,-2 1 0 0,2 0 0 15,0-2-5-15,1 0 5 0,-2 1-5 0,3 0-1 16,-4-2 4-16,4 1-3 0,1-1-6 0,-3 1 3 16,4-2 1-16,-2 1-2 0,8-4 1 15,-14 9-1-15,7-4-1 0,7-5-1 0,-10 7 1 0,5-5-7 16,5-2 3-16,-8 7 2 0,8-7-3 0,-8 6-1 16,8-6 2-16,-5 5 1 0,5-5-3 0,-9 7 11 15,9-7-11-15,-6 5 5 0,6-5-4 0,-6 6 7 16,6-6-5-16,-6 6 5 0,6-6-8 15,-8 7 2-15,8-7-1 0,-9 6-1 0,9-6 3 0,-10 8-1 16,6-5 1-16,4-3 2 0,-10 7-5 0,4-4 9 16,6-3-6-16,-10 8-4 0,5-4 1 0,5-4 1 15,-8 6 3-15,8-6-4 0,-9 6 0 0,9-6 2 16,0 0-2-16,-8 6 0 0,8-6-2 0,0 0 5 16,0 0-2-16,-6 5-2 0,6-5 0 0,0 0-1 15,0 0 2-15,0 0-1 0,0 0 1 0,-7 4 3 0,7-4 0 16,0 0-1-16,0 0 0 0,0 0 2 15,0 0 2-15,0 0 3 0,0 0-3 0,0 0 3 16,0 0 1-16,0 0-3 0,0 0 2 0,0 0-5 0,0 0 5 16,0 0-1-16,0 0 0 0,0 0 1 15,0 0-1-15,0 0 11 0,0 0-13 0,0 0-1 0,0 0 3 16,0 0-3-16,0 0-1 0,0 0 4 0,0 0-4 16,20 4-1-16,-20-4 1 0,0 0 1 0,0 0-5 15,0 0 0-15,13 0 3 0,-13 0 0 0,0 0-3 16,14 0 2-16,-14 0 3 0,0 0-6 15,13 3 1-15,-13-3 0 0,6 2 4 0,-6-2 5 0,0 0-5 16,15 3 1-16,-15-3-1 0,9 1-7 0,-9-1 8 16,11 4-4-16,-11-4-2 0,11 2 3 0,-11-2 1 15,10 5-4-15,-4-2 3 0,-6-3-2 0,12 6 2 16,-6-3-3-16,-6-3 1 0,13 4 2 0,-4-1-3 16,-1 0 13-16,1 0-7 0,-1 2-4 0,1 0 2 15,0-3 10-15,1 3-6 0,-1-1 10 0,-1-2-16 16,2 2 7-16,1 0-5 0,-4-2 1 0,4 3 1 15,-3-1-2-15,1-1 1 0,-2 0 0 0,4-1-1 16,-4 2 13-16,4 1-12 0,-4-4 1 0,3 4 0 16,-3-4-1-16,4 2-4 0,-11-3 4 0,15 3 0 0,-6-1-3 15,-1 2 2-15,0-1 1 0,2 0 16 16,-2-1-16-16,-8-2-2 0,15 6 5 0,-7-4 0 16,1 0 15-16,-9-2-8 0,17 4-5 0,-9-3 3 15,3 1-3-15,-11-2 7 0,16 3 1 0,-16-3 0 0,11 1 3 16,-11-1-1-16,12 4 0 0,-12-4 3 0,10 0-2 15,-10 0 0-15,8 2-3 0,-8-2 9 16,0 0-3-16,0 0 1 0,10 2-2 0,-10-2-1 16,0 0 0-16,0 0 0 0,0 0 0 0,0 0 3 0,0 0-4 15,0 0-3-15,0 0 10 0,0 0-9 0,0 0-13 16,0 0 8-16,0 0 3 0,0 0-8 16,13-1 2-16,-13 1 1 0,0 0 1 0,0 0-3 0,0 0-5 15,0 0 1-15,0 0 1 0,0 0 4 0,0 0-5 16,0 0 1-16,0 0 2 0,0 0-10 0,0 0-17 15,0 0-11-15,0 0-30 0,0 0-34 0,0 0-43 16,0 0-47-16,0 0-64 0,0 0-85 0,-13-24-267 16,13 24-650-16,-6-19 288 0</inkml:trace>
          <inkml:trace contextRef="#ctx0" brushRef="#br0" timeOffset="332079.462">2783 8390 36 0,'4'-8'147'0,"-4"8"-12"0,0 0-11 15,0 0-10-15,0 0-10 0,0 0-8 0,3-8-4 16,-3 8-10-16,0 0-2 0,0 0-14 0,0 0-1 0,0 0-2 16,0 0-7-16,0 0 1 0,0 0 2 15,0 0-2-15,0 0 1 0,0 0-4 0,0 0 1 16,0 0-3-16,0 0 3 0,-12-10 0 0,12 10 1 15,0 0 4-15,0 0 1 0,0 0 1 0,0 0-1 16,0 0 1-16,0 0-1 0,0 0-1 0,0 0 0 0,0 0 1 16,0 0-3-16,0 0-4 0,0 0-2 15,0 0-1-15,0 0-2 0,0 0-7 0,0 0-8 16,0 0 1-16,0 0-5 0,0 0-3 0,0 0-4 0,0 0-3 16,0 0-1-16,0 0-4 0,0 0 0 0,0 0-2 15,0 0-2-15,0 0-3 0,0 0 4 0,0 0-3 16,0 0-4-16,0 0 3 0,0 0-2 0,0 0-1 15,-2 25 1-15,2-25-2 0,0 0 3 16,1 12 4-16,-1-12-5 0,0 0 7 0,-1 11-3 16,1-11 7-16,-2 10-8 0,2-10 6 0,2 9-3 0,-2-9 0 15,0 0-1-15,0 15 0 0,0-15 4 16,-2 11-2-16,2-11 1 0,0 10 0 0,0-10-4 0,0 11 0 16,0-11 4-16,-2 11-3 0,2-11 1 0,0 11-2 15,0-11-1-15,2 10 3 0,-2-10-2 0,0 12-1 16,0-12-1-16,0 13 1 0,0-13 0 0,0 11-1 15,0-11 1-15,2 10-4 0,-2-10 2 0,0 0-2 0,0 13 1 16,0-13-1-16,0 13 1 0,0-13 1 16,0 10 0-16,0-10 2 0,0 11-2 0,0-11 7 15,1 10-3-15,-1-10-2 0,0 15-3 0,0-15 2 16,0 11-3-16,0-11 4 0,0 11-2 0,0-11-5 16,-1 11 3-16,1-11 2 0,0 12-2 0,0-12 3 15,0 9-2-15,0-9 1 0,0 0 2 0,-4 13-2 16,4-13 1-16,0 8-3 0,0-8 4 0,0 0-8 0,0 13 5 15,0-13-3-15,2 8 1 0,-2-8-1 0,0 0 5 16,-2 16-2-16,2-16 1 0,0 9-3 0,0-9 2 16,-2 11 2-16,2-11-4 0,0 0 3 15,0 15-2-15,0-15 0 0,-1 8 0 0,1-8 0 0,0 0 0 16,0 14 3-16,0-14-1 0,-2 9-1 0,2-9-1 16,0 0 1-16,0 14-1 0,0-14 1 0,-2 8-1 15,2-8 1-15,0 0 2 0,0 0-6 0,0 14 1 16,0-14 1-16,2 9-1 0,-2-9 2 0,0 0-2 15,0 0-1-15,0 12 2 0,0-12 4 0,0 0-3 16,0 10-1-16,0-10 3 0,0 0-2 0,0 10-1 0,0-10-1 16,0 0 0-16,2 11 2 0,-2-11-1 15,0 0 2-15,1 10 2 0,-1-10-2 0,0 0 3 16,0 11-2-16,0-11-1 0,0 0-1 0,0 12-2 16,0-12 6-16,-1 11-1 0,1-11-2 0,0 0 1 15,0 14 0-15,0-14 4 0,-2 7-4 0,2-7-1 16,0 0 2-16,-2 10-1 0,2-10 6 0,0 0-6 15,0 15 3-15,0-15 2 0,0 0-3 0,0 10-3 0,0-10 7 16,0 0-6-16,0 11 1 0,0-11-3 0,2 9 7 16,-2-9-4-16,0 0 3 0,3 10-3 15,-3-10 0-15,0 0-3 0,0 9 3 0,0-9 0 0,0 0-1 16,0 0 5-16,-1 12-2 0,1-12-4 0,0 0 7 16,0 0 0-16,0 0-3 0,0 0 3 0,0 0 0 15,0 0-3-15,0 0 1 0,0 0 1 0,0 0 3 16,0 0 1-16,0 0-3 0,0 0-4 0,0 0-1 15,0 0-7-15,0 0-25 0,0 0-37 0,0 0-45 16,0 0-60-16,0 0-71 0,1-40-109 0,1 29-203 16,2-2-595-16,-2-1 263 0</inkml:trace>
        </inkml:traceGroup>
        <inkml:traceGroup>
          <inkml:annotationXML>
            <emma:emma xmlns:emma="http://www.w3.org/2003/04/emma" version="1.0">
              <emma:interpretation id="{0EA9E09D-B364-41CB-94F2-B6169AC1AFBF}" emma:medium="tactile" emma:mode="ink">
                <msink:context xmlns:msink="http://schemas.microsoft.com/ink/2010/main" type="inkWord" rotatedBoundingBox="5335,9326 8688,9151 8738,10107 5385,10282"/>
              </emma:interpretation>
            </emma:emma>
          </inkml:annotationXML>
          <inkml:trace contextRef="#ctx0" brushRef="#br0" timeOffset="335782.0924">4162 8445 1 0,'0'0'181'0,"0"0"-14"16,0 0-3-16,-1-15-7 0,1 15-11 0,0 0-11 16,0 0-5-16,-1-10-10 0,1 10-7 0,0 0-6 15,0 0-6-15,-1-15-8 0,1 15-4 0,0 0-4 16,-3-9-2-16,3 9-7 0,0 0-5 0,0 0-3 15,-1-13-4-15,1 13-3 0,0 0-1 0,-4-9-1 0,4 9-6 16,0 0-2-16,-3-10-3 0,3 10-1 0,0 0-4 16,-6-9-3-16,6 9-6 0,0 0-2 0,-5-7-1 15,5 7-3-15,0 0-5 0,-7-8 0 0,7 8 0 16,-8-5 2-16,8 5 0 0,0 0 1 0,-7-7 2 16,7 7-5-16,-7-6 2 0,7 6-6 15,-6-5-2-15,6 5-2 0,0 0 1 0,-12-3-3 0,12 3 0 16,-10-3 0-16,10 3-2 0,0 0 0 0,-16-3-4 15,16 3 7-15,0 0-8 0,-14 0 2 0,14 0-1 16,-10-2-1-16,10 2-1 0,0 0 1 0,-18 2-2 16,18-2 2-16,-12 3-4 0,12-3 3 0,0 0-5 15,-15 0 2-15,15 0 0 0,-11 2 1 0,11-2-1 16,-11 1 1-16,11-1-4 0,-9 3 0 0,9-3 1 16,0 0 3-16,-15 4 0 0,15-4 0 0,-7 1-1 15,7-1 0-15,-11 5-1 0,11-5 3 0,-10 2-2 16,10-2 0-16,-9 6 1 0,1-3 1 0,8-3 1 15,-8 6-1-15,2-2 1 0,6-4 2 0,-10 7-4 16,10-7 7-16,-12 4-8 0,6-1 2 0,6-3-5 0,-11 8 2 16,11-8 0-16,-8 6 2 0,8-6 0 0,-10 7-1 15,10-7-1-15,-8 7 0 0,5-2 1 16,3-5-1-16,-7 6 0 0,7-6 0 0,-9 8 1 16,9-8 3-16,-6 7-4 0,6-7-1 0,-6 6 0 15,6-6 0-15,-5 6 2 0,5-6 0 0,0 0-1 0,-6 10 1 16,6-10 2-16,-3 5 0 0,3-5-2 0,0 0 1 15,-5 9-3-15,5-9 0 0,0 0 1 0,-4 10 5 16,4-10-2-16,0 0-4 0,-1 8 1 0,1-8 4 16,0 0-2-16,0 0 0 0,0 13 0 0,0-13-1 15,0 0 2-15,0 0-2 0,-1 11-2 0,1-11-1 16,0 0 2-16,1 13 1 0,-1-13-2 0,0 0 2 16,1 9-2-16,-1-9 4 0,3 9-2 0,-3-9-1 15,0 0-2-15,2 9 2 0,-2-9-2 0,0 0 1 16,0 0-1-16,-1 9 1 0,1-9 1 0,0 0 2 15,3 9-1-15,-3-9-2 0,0 0 6 0,3 6-2 16,-3-6-2-16,0 0-2 0,4 9 4 0,-4-9 3 16,0 0-2-16,8 6-1 0,-8-6 2 0,0 0-3 15,10 4 3-15,-4 1 4 0,-6-5-4 0,9 1 5 16,-9-1-3-16,10 1-3 0,-10-1 2 0,12 4-3 0,-12-4 3 16,9 4-6-16,-9-4 3 0,9 2 0 15,-9-2-3-15,10 3-1 0,-10-3 4 0,12 6-1 0,-12-6 0 16,9 4-3-16,-9-4 2 0,11 3-1 0,-11-3 5 15,8 3-4-15,-8-3-1 0,10 3 1 16,-10-3-2-16,11 1 3 0,-11-1 0 0,6 5-6 0,-6-5 2 16,9 3 2-16,-9-3 0 0,9 3 7 0,-9-3-9 15,8 2 3-15,-8-2-3 0,0 0 3 0,14 4 1 16,-14-4-3-16,12 3 3 0,-12-3-3 0,8 2-1 16,-8-2-2-16,10 4 2 0,-10-4 1 0,10 3-3 15,-10-3 4-15,9 3 0 0,-9-3-2 0,9 3 0 16,-9-3 1-16,7 3 2 0,-7-3-3 0,7 4 1 15,-7-4-1-15,11 2 1 0,-11-2-2 0,10 4 3 16,-10-4 2-16,8 1-3 0,-8-1-1 0,9 5-1 16,-9-5 6-16,6 3-2 0,-6-3 0 0,0 0-1 15,12 5-3-15,-12-5-1 0,6 3 5 0,-6-3-4 0,11 3 0 16,-11-3 3-16,8 2-1 0,-8-2 0 16,9 4 1-16,-9-4-2 0,7 1 1 0,-7-1-1 15,12 5 2-15,-12-5 6 0,9 3-7 0,-9-3 1 16,9 3 0-16,-9-3-2 0,10 4-2 0,-10-4 4 0,9 5-2 15,-9-5-2-15,7 2 1 0,-7-2 3 16,0 0 3-16,10 4-6 0,-10-4 8 0,7 4-8 16,-7-4 4-16,0 0-5 0,7 2 1 0,-7-2-2 0,0 0 4 15,7 9-3-15,-7-9 3 0,5 4-3 16,-5-4 3-16,5 6 0 0,-5-6 0 0,0 0-2 16,5 8 4-16,-5-8-4 0,0 0 5 0,7 9-4 0,-7-9-2 15,0 0 1-15,1 7 1 0,-1-7 3 0,5 5-5 16,-5-5 2-16,0 0 2 0,0 0 1 0,4 8-1 15,-4-8 2-15,0 0-2 0,3 8 0 0,-3-8-1 16,0 0 1-16,0 0-1 0,0 9 1 0,0-9-1 16,0 0 0-16,0 0 0 0,4 9 0 0,-4-9 4 15,0 0-2-15,0 0-4 0,-6 12 1 0,6-12 3 16,0 0-3-16,0 0 3 0,0 0-3 0,-2 13 5 16,2-13-6-16,0 0 1 0,-4 10 1 0,4-10-2 15,0 0 4-15,0 0-1 0,-1 10 0 0,1-10 0 16,0 0 0-16,-4 9 0 0,4-9 1 0,0 0 0 15,-5 10 2-15,5-10-2 0,-6 8-1 0,6-8 6 16,0 0-5-16,-6 10 4 0,6-10-3 0,-5 3 0 0,5-3-1 16,0 0 2-16,-7 5 1 0,7-5-2 15,0 0-2-15,-6 9 3 0,6-9-2 0,-5 7 1 0,5-7 4 16,-8 5-7-16,8-5 2 0,-9 6 2 0,9-6-5 16,-8 7 6-16,8-7-1 0,-9 3 1 15,9-3-2-15,-5 6-2 0,5-6 9 0,-9 6-7 16,9-6-2-16,-9 6 0 0,9-6 1 0,0 0 0 0,-12 6-1 15,12-6 2-15,-6 6-2 0,6-6 2 0,-8 2-3 16,8-2 6-16,0 0 0 0,-11 6-1 0,11-6 1 16,-11 5-3-16,11-5 4 0,-10 3-3 0,10-3 1 15,0 0-1-15,-12 5 2 0,12-5 1 0,-10 2-3 16,10-2 5-16,-9 1-6 0,9-1 1 0,-10 3-1 16,10-3 0-16,-11 3 0 0,11-3-1 0,-11 4 1 15,11-4 0-15,-12 2 0 0,12-2 8 0,-10 3-10 16,10-3 7-16,-13-1-4 0,13 1-3 15,-12 1 3-15,12-1-2 0,-12 3 3 0,12-3 1 0,-12 0-2 16,12 0-2-16,-15 0 3 0,15 0-5 0,-11 2 6 16,11-2 0-16,-12 0-4 0,12 0 7 0,-13 0-4 15,13 0 1-15,0 0 2 0,-17-4 1 0,17 4 2 16,-11-2 1-16,11 2-2 0,-11-1 5 0,11 1-3 0,-11-7-2 16,11 7 5-16,-13-3-2 0,13 3 0 0,-10-3-3 15,10 3 1-15,-12-3 3 0,12 3 5 0,-8-5 0 16,8 5-2-16,-9-5 0 0,9 5 1 0,0 0-4 15,0 0 4-15,-10-8 4 0,10 8-11 0,-7-3-1 16,7 3 2-16,0 0-3 0,-5-9-2 0,5 9 1 16,0 0 2-16,-4-9-4 0,4 9-4 0,0 0-1 15,0 0 7-15,0 0-7 0,0 0-1 0,-4-7 1 16,4 7-3-16,0 0-7 0,0 0-11 0,0 0-10 16,0 0-20-16,0 0-21 0,0 0-24 0,-6-6-28 15,6 6-34-15,0 0-38 0,0 0-44 0,0 0-295 16,0 0-577-16,0 0 257 0</inkml:trace>
          <inkml:trace contextRef="#ctx0" brushRef="#br0" timeOffset="336804.2447">4741 8162 60 0,'0'0'160'16,"0"0"-12"-16,0 0-11 0,0 0-6 15,0 0-11-15,-18 19-3 0,18-19-3 0,0 0-11 0,0 0-8 16,-9 2-7-16,9-2-2 0,-8 3-4 0,8-3-8 16,-10 3 2-16,10-3-6 0,-11 7-1 0,11-7-3 15,-7 6-3-15,7-6 2 0,-8 11 0 0,3-7-2 16,1 2-1-16,4-6-7 0,-8 12-2 0,4-6-1 15,-1 0 1-15,2 2-4 0,3-8-3 0,-7 11-2 16,3-3-1-16,0-1 2 0,-1 2-3 0,0-3-3 16,2 4 1-16,-1-3-2 0,-1 1-1 0,0 0-3 15,1 0 0-15,-1-1-3 0,1 2 1 0,-1 0-2 0,2 0-3 16,-1 0 2-16,0 1-2 0,2 1 0 16,-2 0-4-16,1-3 8 0,-2 3-8 0,4-1-2 15,-2 1 0-15,3-1 1 0,-1 5-2 0,0-5-2 16,2 2 2-16,-1-1 1 0,0 1 1 0,0-3 0 0,1 2 0 15,2 2-3-15,0-3 5 0,-2-2 0 0,3 3 0 16,-3-3 4-16,3 3-3 0,-3-3-2 0,6 3 4 16,-3-3-5-16,1 1 5 0,0 1-5 15,0-4 4-15,-4 3-1 0,2-2-1 0,2 1 0 0,-1-1 1 16,-1 1-3-16,2-2-1 0,0 0 4 0,0 0-2 16,0 0-1-16,0 0 3 0,-5-6-2 0,8 10 2 15,-8-10 4-15,5 11 2 0,2-7-3 0,-1-1 8 16,-6-3-1-16,10 9 1 0,-3-4-3 0,-7-5-2 15,12 6 6-15,-3-2-3 0,-3-3 3 0,-6-1 1 16,16 6-6-16,-10-2-9 0,0-1 5 0,-6-3-9 16,12 3 13-16,-12-3-10 0,12 4 0 0,-12-4-3 15,10 1 0-15,-10-1-3 0,9 2-5 0,-9-2 3 0,0 0-1 16,9 1-1-16,-9-1-3 0,0 0 8 16,0 0-9-16,0 0-5 0,0 0 6 0,0 0-5 15,0 0-5-15,0 0-11 0,0 0-25 0,0 0-25 0,0 0-34 16,0 0-29-16,0 0-42 0,0 0-49 0,0 0-61 15,0 0-328-15,-15-28-654 0,12 21 289 0</inkml:trace>
          <inkml:trace contextRef="#ctx0" brushRef="#br0" timeOffset="341917.6223">5068 8126 97 0,'0'0'169'0,"0"0"-7"0,0 0-6 0,0 0-15 16,0 0-5-16,0 0-12 0,0 0-9 0,0 0-4 0,2-6-4 15,-2 6-1-15,0 0-4 0,0 0-7 16,0 0 1-16,0 0-5 0,0 0-1 0,0 0-3 0,0 0-3 16,0 0-8-16,0 0 2 0,0 0-5 0,0 0-1 15,0 0-4-15,0 0 2 0,4-9-3 16,-4 9-1-16,0 0-2 0,0 0-5 0,0 0 0 0,0 0-6 16,0 0-2-16,0 0-1 0,0 0-4 0,0 0 1 15,0 0-6-15,0 0 0 0,0 0-7 16,0 0 2-16,0 0-5 0,0 0-3 0,0 0-2 0,0 0 2 15,0 0-7-15,0 0 0 0,0 0-5 0,0 0-3 16,0 0-1-16,0 0-2 0,0 0-7 0,0 0 5 16,0 0-5-16,0 0 1 0,0 0-2 0,0 0 3 15,0 0-1-15,0 0 1 0,0 0 1 0,0 0-1 16,0 0-2-16,0 0-3 0,0 0 5 0,-1 34 0 16,1-34 0-16,0 11-3 0,0-11 0 0,-4 10-1 15,4-10 9-15,1 12-1 0,-1-12-1 0,0 11-1 16,0-11 4-16,-1 13-1 0,1-13 1 0,0 9-1 15,0-9 1-15,1 12 0 0,-1-12 1 0,3 14-2 0,-3-14-1 16,0 13 1-16,0-13 2 0,1 9-6 0,-1-9 3 16,1 9 4-16,-1-9-2 0,3 11-1 0,-3-11 0 15,0 11-3-15,0-11 2 0,0 0 0 0,0 11 2 16,0-11-3-16,0 10-2 0,0-10 1 0,1 10 1 16,-1-10 3-16,0 0 1 15,0 11-5-15,0-11 9 0,2 10-11 0,-2-10 4 0,2 8-2 0,-2-8 3 16,0 0-4-16,3 12 3 0,-3-12 4 0,0 9-6 15,0-9 0-15,0 0 0 0,1 14-1 0,-1-14 3 16,0 0 0-16,3 11-1 0,-3-11-2 0,1 7-1 16,-1-7-2-16,0 0 5 0,1 9-2 0,-1-9-1 15,0 0-4-15,4 10 5 0,-4-10 1 16,1 9-3-16,-1-9-1 0,0 0 4 0,2 12-1 16,-2-12-2-16,4 8-1 0,-4-8 3 0,0 0 1 0,3 9 0 15,-3-9 6-15,2 7-13 0,-2-7 6 0,2 7 0 16,-2-7-5-16,0 0 3 0,4 9 2 0,-4-9-6 15,0 0 3-15,4 12-2 0,-4-12 4 0,0 0 4 0,0 9-9 16,0-9 0-16,0 0 2 0,1 12-1 0,-1-12 1 16,0 0 4-16,2 9-1 0,-2-9 3 15,0 0-5-15,0 10-4 0,0-10 5 0,0 0-2 0,1 11-1 16,-1-11 1-16,0 0-1 0,2 9 4 0,-2-9-4 16,0 0 4-16,0 0-5 0,2 12 0 0,-2-12 3 15,0 0-1-15,0 10-3 0,0-10 5 0,0 0-2 16,1 9 2-16,-1-9-5 0,0 0 5 15,4 6-2-15,-4-6 0 0,0 0-1 0,0 0-1 0,4 12 0 16,-4-12 1-16,0 0 1 0,0 0-1 0,1 9-2 16,-1-9 9-16,0 0-7 0,0 0 1 0,1 9-2 15,-1-9 1-15,4 6 0 0,-4-6 3 0,0 0 0 16,3 6 0-16,-3-6-2 0,0 0-3 0,0 0 1 16,0 12 2-16,0-12 3 0,0 0-4 0,0 0 2 15,0 0 1-15,5 7-2 0,-5-7 0 0,0 0-4 16,0 0 8-16,0 0-5 0,0 0 1 0,0 0 6 15,1 8-5-15,-1-8-4 0,0 0 3 0,0 0-1 16,0 0 2-16,0 0-1 0,0 0-3 0,0 0 5 0,0 0-7 16,0 0 7-16,0 0-5 0,0 0 1 0,0 0 2 15,0 0 1-15,0 0-3 0,0 0-1 0,0 0 2 16,0 0-3-16,0 0 6 0,0 12-1 0,0-12-5 16,0 0 6-16,0 0 1 0,0 0-5 0,0 0 4 15,0 0-3-15,0 0-3 0,0 0 5 0,0 0-4 16,0 0-1-16,0 0 3 0,0 0-2 0,0 0 1 15,0 0-3-15,0 0 6 0,0 0-3 0,0 0 2 16,0 0-1-16,0 0 2 0,0 0 5 0,0 0-8 16,0 0 0-16,0 0-3 0,0 0 3 0,0 0 5 15,0 0 1-15,0 0-5 0,0 0-4 0,0 0 3 16,0 0-2-16,0 0 2 0,0 0 1 0,0 0 3 0,0 0 1 16,0 0-6-16,0 0-3 0,0 0 0 15,0 0-15-15,0 0-14 0,0 0-21 0,0 0-39 16,0 0-48-16,0 0-73 0,0 0-76 0,0 0-280 0,0 0-616 15,0 0 272-15</inkml:trace>
          <inkml:trace contextRef="#ctx0" brushRef="#br0" timeOffset="337346.0035">5079 8157 166 0,'0'0'192'0,"0"0"-10"0,0 0-4 15,0 0-5-15,0 0-9 0,4 24-6 0,-4-24-5 16,-2 12-5-16,2-12-4 0,2 17-6 0,-2-8-9 0,0 3-2 16,0 1-8-16,0 1-2 0,1-1 0 15,1 0-9-15,2 1-4 0,-4-1-5 0,5-1-3 16,-4 5-2-16,2-2-6 0,1 0-3 0,-1 1-3 0,0 3-8 15,1 0 6-15,-2 0-8 0,2 0-5 0,-1-2-4 16,-1-2 4-16,1 1-5 0,1-1-1 0,-3-4-2 16,3 1-9-16,-3 2-1 0,1-3-3 0,0-1 15 15,-2-3-17-15,2 3 2 0,-1 0-11 0,-1-10-2 16,0 16-4-16,2-8 0 0,-2-8-8 0,4 15 4 16,-1-9-2-16,-3-6-6 0,0 11 5 15,0-11-5-15,2 11 1 0,-2-11 0 0,-1 9 0 0,1-9 2 16,0 0-4-16,1 12-5 0,-1-12-2 0,3 8 5 15,-3-8-5-15,0 0 1 0,0 0-9 0,0 0-22 16,-4 10-17-16,4-10-13 0,0 0-21 0,0 0-39 16,0 0-41-16,0 0-48 0,0 0-48 0,0 0-73 15,0 0-220-15,0 0-586 0,-6-29 260 0</inkml:trace>
          <inkml:trace contextRef="#ctx0" brushRef="#br0" timeOffset="342994.2683">5486 8328 158 0,'0'0'158'0,"0"0"-16"0,0 0-2 15,0 0-7-15,0 0 3 0,0 0-18 0,0 0-2 16,0 0-5-16,-9 20-6 0,9-20-7 0,-5 5-4 16,5-5 0-16,-8 8-6 0,8-8-6 0,-6 10-3 15,0-7-3-15,6-3-3 0,-10 8-5 0,4-4-4 16,0 2 0-16,6-6-6 0,-10 9-1 0,4-5-4 16,6-4 0-16,-11 12-5 0,8-7 1 0,-3 3-2 15,0-3-2-15,-2 1-3 0,8-6 0 0,-11 10-4 16,4-4-1-16,2-1-4 0,-2 1 0 0,7-6-1 15,-11 11-1-15,4-4-2 0,1-1 1 0,-1 0-5 16,1 0 3-16,-2 0-3 0,2 0-3 0,-1 0 1 16,0 1-2-16,1-2 0 0,6-5-4 0,-10 8-3 0,5-2 3 15,5-6-2-15,-10 13-1 0,6-9-1 16,4-4 2-16,-9 11-5 0,2-9 2 0,7-2-3 16,-9 8 4-16,5-4-4 0,4-4 2 0,-10 6-2 0,10-6 0 15,-6 8-2-15,6-8 2 0,-7 7-3 16,7-7-3-16,-5 5 0 0,5-5 1 0,0 0 5 15,0 0-6-15,-8 6 3 0,8-6-2 0,0 0-3 16,0 0 1-16,0 0 1 0,0 0 0 0,-4 9-5 0,4-9 4 16,0 0-1-16,0 0 0 0,0 0 2 0,0 0-1 15,-4 9 0-15,4-9-1 0,0 0-2 0,-1 10-1 16,1-10 5-16,0 0 3 0,0 0-6 0,0 0 3 16,-2 11-3-16,2-11 2 0,0 0-4 15,0 0 4-15,0 0 0 0,0 0-2 0,0 0 3 0,0 0-3 16,0 0 0-16,0 12 2 0,0-12-1 0,0 0 4 15,0 0-1-15,0 0 4 0,0 0-3 0,0 0 2 16,7 6 4-16,-7-6-2 0,0 0 4 0,0 0-2 16,12 3 1-16,-12-3-1 0,6 4 0 0,-6-4 2 15,11 1-1-15,-11-1-1 0,9 4 4 0,-9-4-5 16,11 1 7-16,-11-1-4 0,15 2 6 0,-8-1-5 16,-7-1 5-16,17 3 0 0,-7-1-2 0,-2-1 2 15,1 1-4-15,-9-2-1 0,18 0 2 0,-10 3-3 16,2-3 1-16,-10 0-5 0,16 3 8 0,-7-3-11 0,-9 0 4 15,15 0-1-15,-15 0 0 0,13 4-3 16,-13-4-1-16,12 0 0 0,-12 0 1 0,10 1-2 16,-10-1-2-16,0 0-3 0,0 0-5 0,11 2-8 0,-11-2-19 15,0 0-11-15,0 0-38 0,0 0-41 16,0 0-52-16,0 0-66 0,0 0-283 0,0 0-568 0,0 0 251 16</inkml:trace>
          <inkml:trace contextRef="#ctx0" brushRef="#br0" timeOffset="337950.4256">5547 8329 73 0,'0'0'190'0,"0"0"-11"0,0 0-11 0,0 0-6 16,-35 8-9-16,35-8-6 0,-12 5-9 0,6-3-5 15,-2 3-11-15,-1-1-5 0,0-1-7 0,-1 3-3 16,-2 0-9-16,0 0-2 0,-2 0-4 16,3-1-5-16,-1 1-9 0,0 1-1 0,1 0-6 0,-2 0-3 15,1-2-5-15,2 2-6 0,-1-1-2 0,0 2-2 16,2-1-9-16,-2 1 2 0,1-1-7 0,0 0-3 15,1-1-1-15,2 1-5 0,0 0-3 0,0-2 5 16,1 1-7-16,1 0 0 0,-3-2-1 0,1 1-1 16,2 1-1-16,5-6-2 0,-9 10 0 0,7-5-5 15,2-5 2-15,-7 9-1 0,7-9-4 16,-8 9 2-16,8-9-2 0,-5 6 1 0,5-6-2 0,-2 9 2 16,2-9-4-16,-6 6 3 0,6-6 4 0,0 0-3 15,0 0 0-15,0 0 7 0,-1 11-6 0,1-11 2 16,0 0 6-16,0 0 1 0,0 0 0 0,8 8 1 0,-8-8 1 15,5 5 5-15,-5-5-8 0,9 6 6 0,-9-6-1 16,8 7 2-16,-2-6 2 0,-6-1-1 16,13 5-3-16,-4-5-4 0,-9 0 1 0,20 0-1 0,-10 2 6 15,0-2-6-15,2 4 0 0,1-4 4 0,-2 2-10 16,0-2 2-16,-11 0-3 0,19 0-3 0,-9 0 1 16,-1 1-5-16,-9-1 4 0,17 1-5 15,-10 1 4-15,-7-2-4 0,13 2 0 0,-13-2-4 0,10 1 4 16,-10-1-10-16,0 0-6 0,13 3-13 0,-13-3-19 15,6 3-24-15,-6-3-36 0,0 0-27 0,0 0-46 16,9 3-55-16,-9-3-63 0,0 0-207 0,0 0-539 16,0 0 238-16</inkml:trace>
          <inkml:trace contextRef="#ctx0" brushRef="#br0" timeOffset="338224.4779">5861 8626 90 0,'12'5'284'0,"0"-2"-17"0,2 2-19 16,-2 2-19-16,-3-1-19 0,0 0-14 0,-3 0-14 16,2 1-16-16,-3-1-8 0,0 3-12 0,-3-1-15 0,2 1-6 15,-3-3-5-15,-1 7-7 0,0-13-10 16,-5 18-8-16,1-7-8 0,-5 2-5 0,-3-4-13 15,1 0-3-15,-2 2-4 0,-3-3-6 0,3 3-4 16,0-5-5-16,-3 4-5 0,-4 1-9 0,7-4-26 0,2-1-35 16,0 0-41-16,0 0-45 0,-1 0-44 0,6-3-83 15,6-3-235-15,0 0-516 0,0 0 228 16</inkml:trace>
          <inkml:trace contextRef="#ctx0" brushRef="#br0" timeOffset="339172.4626">6340 8409 106 0,'0'0'199'0,"0"0"-10"0,0 0-14 15,0 0-12-15,0 0-10 0,0 0-10 0,0 0-20 16,0 0-11-16,0 0-10 0,0 0-5 0,0 0-7 16,0 0-2-16,10 7-3 0,-10-7-5 0,0 0-3 15,2 9-1-15,-2-9 0 0,2 13-5 0,0-8 0 16,-2-5-2-16,3 13 1 0,-3-13-2 0,1 14 1 0,1-5-3 15,0-1-4-15,-1 0-1 0,2 1-6 0,1 3-5 16,-4-3 1-16,4 2 1 0,-2 2-6 0,0 0 0 16,1-2 1-16,-1-2 0 0,0 1-6 15,0-2-1-15,-1 3 2 0,0 0-4 0,2-1 2 0,-2 2-3 16,0-4 0-16,2 1-6 0,-3 1 0 0,0 1 5 16,1-1-2-16,-1-10-1 0,2 17-4 15,0-8 0-15,-1 0 1 0,1-1 1 0,-2-8 0 0,5 19-8 16,-5-9 3-16,4-4 0 0,-3 1-4 0,-1-7 0 15,3 16 1-15,1-8-2 0,-1 0 6 0,-3-8-13 16,3 13-1-16,-3-13 3 0,4 14 7 0,-3-8-8 16,-1-6-2-16,1 9-2 0,3-2 8 0,-4-7-6 15,2 9-1-15,-2-9-3 0,1 15-2 0,-1-15 3 16,2 8-4-16,-2-8 6 0,0 14 10 0,0-14-13 16,-2 11 2-16,2-11-1 0,0 0-1 0,-1 11 0 15,1-11-1-15,0 0-2 0,-6 12 7 0,6-12-1 16,-6 9 2-16,6-9-2 0,-12 6 7 0,7-2-2 15,-4-2-1-15,9-2-3 0,-19 4 1 0,11-2 5 16,-5-1-7-16,3 0 4 0,-2 1-4 0,12-2 11 16,-26-2-12-16,17 4-8 0,9-2 8 0,-19-2 3 15,10 1 3-15,9 1-8 0,-17-3 8 0,7 0-7 16,2 0-2-16,8 3-4 0,-14-5 5 0,7 0 3 0,7 5-11 16,-11-8-9-16,6 2-15 0,5 6-19 0,-6-13-17 15,5 5-14-15,1 8-21 0,0-18-21 16,0 18-28-16,1-21-36 0,2 10-31 0,0-2-38 15,0 0-308-15,-3-3-603 0,6 0 267 0</inkml:trace>
          <inkml:trace contextRef="#ctx0" brushRef="#br0" timeOffset="339448.2558">6504 8099 154 0,'7'-9'293'16,"-7"9"-22"-16,5-8-26 0,-5 8-22 0,0 0-29 15,7-4-17-15,-7 4-23 0,0 0-10 0,0 0-17 0,0 0-12 16,0 0-11-16,0 0-19 0,0 0-17 15,0 0-26-15,0 0-32 0,0 0-38 0,-19 26-40 16,13-21-45-16,6-5-66 0,-11 9-158 0,7-7-364 16,4-2 162-16</inkml:trace>
          <inkml:trace contextRef="#ctx0" brushRef="#br0" timeOffset="339998.8039">6775 7988 26 0,'0'0'197'0,"0"0"-6"0,0 0-9 0,10 17-7 15,-10-17-4-15,10 6-7 0,-1 0-9 0,-1-2-5 16,1 1-6-16,2 2-9 0,-5 2-9 16,6 0-6-16,-1 3-9 0,3-3-7 0,1 7-7 15,3 1-7-15,-1 1-8 0,-1-2-5 0,1 5-4 0,0-3-4 16,-2 3-1-16,6 5-7 0,-5-6-2 0,-5 3-3 16,1-1-1-16,-1-1-7 0,0 0-1 15,-1 0-2-15,-2 0-2 0,-2 2-5 0,-1-2-2 0,1 2 4 16,-4-2-4-16,2 0-5 0,-4 0 3 0,-4-3-2 15,2 2 0-15,-2-4-2 0,-1 4-3 0,-2-6 2 16,1 1-2-16,-5 3 1 0,2-5-5 0,-6 2-3 16,4-3-2-16,-3 5 3 0,-3-5-6 0,2 2 1 15,-2 0 6-15,3-3-12 0,0-1-17 0,2-2-42 16,-1 1-56-16,2-2-61 0,-10 3-58 0,5-4-299 16,2-1-566-16,5-3 250 0</inkml:trace>
        </inkml:traceGroup>
        <inkml:traceGroup>
          <inkml:annotationXML>
            <emma:emma xmlns:emma="http://www.w3.org/2003/04/emma" version="1.0">
              <emma:interpretation id="{6B92ABBA-8ED2-4D06-9C98-4D1EBE8D6AB2}" emma:medium="tactile" emma:mode="ink">
                <msink:context xmlns:msink="http://schemas.microsoft.com/ink/2010/main" type="inkWord" rotatedBoundingBox="9750,9379 11404,9292 11431,9796 9776,9882"/>
              </emma:interpretation>
            </emma:emma>
          </inkml:annotationXML>
          <inkml:trace contextRef="#ctx0" brushRef="#br0" timeOffset="343984.0623">8158 8353 136 0,'0'0'246'0,"0"0"-8"15,0 0-21-15,0 0-13 0,0 0-15 0,0 0-18 16,0 0-15-16,0 0-13 0,0 0-14 0,0 0-14 0,0 0-13 16,0 0-3-16,0 0-11 0,0 0-4 0,0 0-2 15,0 0 0-15,0 0 3 0,0 0-4 0,0 0 1 16,0 0-1-16,0 0 6 0,0 0-7 0,1 37 4 16,-1-37-5-16,0 14 1 0,4-6-9 15,-4 2 3-15,0-2 1 0,3 1 1 0,-3-9-10 0,0 21 0 16,0-11-5-16,0 3 1 0,0-2-1 0,2 2-2 15,-4-5-7-15,4 2-3 0,-1 0 0 0,1-2 2 16,-2-8-16-16,4 18 2 0,-3-10 6 0,-1 0-10 16,0-8-5-16,1 15 6 0,-1-7-5 0,0-8-5 15,3 13 1-15,-1-7-1 0,-2-6-5 0,0 13-5 16,0-13 1-16,4 11-19 0,-4-11-21 0,1 7-28 16,-1-7-30-16,0 0-34 0,2 11-28 0,-2-11-38 15,0 0-61-15,0 0-91 0,0 0-210 0,0 0-588 16,0 0 261-16</inkml:trace>
          <inkml:trace contextRef="#ctx0" brushRef="#br0" timeOffset="344136.6509">8345 8213 100 0,'0'-11'268'0,"0"11"-19"16,0 0-22-16,0 0-20 0,0 0-21 16,0-13-22-16,0 13-20 0,0 0-13 0,0 0-16 0,0 0-8 15,0 0-12-15,0 0-10 0,0 0-13 0,0 0-18 16,0 0-22-16,0 0-24 0,0 0-26 0,-3 34-35 16,3-34-42-16,0 15-41 0,0-15-188 0,0 12-351 15,0-12 155-15</inkml:trace>
          <inkml:trace contextRef="#ctx0" brushRef="#br0" timeOffset="344820.4667">8499 8359 19 0,'0'0'240'0,"0"0"-15"0,0 0-14 0,0 0-8 16,0 0-12-16,0 0-15 0,-8 21-11 0,8-21-8 15,-5 10-12-15,1-4-11 0,4-6-7 0,-4 16-6 0,0-8-13 16,2 0-7-16,-2 2-7 0,4-10-6 0,-2 15-9 16,0-6-5-16,1 1-6 15,1-10-7-15,1 16-3 0,-1-6-9 0,0-10 5 0,5 15-7 16,0-8-1-16,-1 0-4 0,4-3-6 0,1 2 0 0,4-1-4 16,-2 0-6-16,2 0 1 0,1 0-2 15,-1-4-3-15,0 2-2 0,4-3-3 0,-5 1-2 16,2-2-1-16,0 1-1 0,-1-4 1 0,-1 2-3 0,-3-1 4 15,4-3-4-15,-2 2-2 0,-2-3-2 0,-1 3 2 16,4-5-2-16,-3 2 1 0,-4 0-2 0,3 3-6 16,-2-2 4-16,-1 0-2 0,-5 6 5 0,5-12-3 15,-5 12 1-15,7-7 1 0,-2 2-2 0,-5 5 0 16,0 0 3-16,6-3-4 0,-6 3-4 0,0 0-1 16,0 0 0-16,0 0 2 0,0 0-3 0,0 0 5 15,0 0 0-15,6 22-1 0,-4-14 4 0,-2 1-2 16,0-9 6-16,3 16-4 0,-1-5 5 0,2 0-1 15,-2-1 4-15,4 0-3 0,-6-1-2 0,5 2 1 16,-4-4-3-16,5-2 2 0,-1 4 3 0,0-3-3 16,1-2 3-16,0 5-4 0,-1-3 4 0,-5-6 3 15,14 9-10-15,-9-7 3 0,-5-2-1 0,18 4 0 16,-10-3-5-16,-8-1-7 0,19 0-7 0,-10-1-7 16,-1-3-7-16,-8 4 4 0,18-5 2 0,-8-1-2 15,0 2-3-15,1-7-1 0,-1 5 4 0,-1-4-3 16,2 2 3-16,-2-2 3 0,-1 2 3 0,1 2 0 15,-2-3 3-15,0 2 0 0,-5 1 5 0,6 3 1 16,-8 3 6-16,9-9-3 0,-9 9 2 0,5-6 0 0,-5 6-3 16,0 0 1-16,9-4 1 0,-9 4 2 0,0 0 4 15,0 0 2-15,0 0 3 0,15 13-2 16,-15-13 1-16,5 9 3 0,-3-4 8 0,1 3-9 0,3-2 4 16,0 1-3-16,-1 0 1 0,-3 0-1 0,2 2 0 15,1-4 0-15,-5-5 1 0,7 14 0 0,-2-7 0 16,-2 0-6-16,-3-7-2 0,5 9-14 0,-5-9-24 15,2 10-26-15,-2-10-29 0,0 0-36 0,4 8-42 16,-4-8-55-16,0 0-232 0,0 0-493 0,0 0 219 16</inkml:trace>
          <inkml:trace contextRef="#ctx0" brushRef="#br0" timeOffset="345038.5642">9137 8213 239 0,'0'0'273'0,"0"0"-29"0,0 0-27 0,0 0-22 0,0 0-25 16,0 0-13-16,0 0-17 0,0 0-13 16,0 0-12-16,0 0-16 0,0 0-31 0,0 0-29 15,0 0-32-15,5 32-35 0,-3-22-31 0,2 0-35 16,-4-2-53-16,3 3-147 0,-1-3-318 0,-2 2 141 15</inkml:trace>
          <inkml:trace contextRef="#ctx0" brushRef="#br0" timeOffset="345407.1107">9266 8489 85 0,'0'0'246'0,"5"10"-3"15,1-5-11-15,-3 1-15 0,2-1-16 0,-5-5-10 16,9 7-21-16,-1 0-13 0,-4-1-18 0,1-1-10 0,-5-5-11 15,10 8-11-15,-6-4-11 0,-4-4-7 0,0 0-10 16,10 9-7-16,-10-9-5 0,7 6 0 0,-7-6-11 16,0 0-5-16,8 4-3 0,-8-4-6 0,0 0-2 15,0 0-3-15,14-2-6 0,-14 2-3 0,8-6 0 16,-8 6-1-16,11-6-4 0,-2 1 0 0,2-1-6 16,0-3-1-16,1 1-3 0,2-6-2 0,5 3 0 15,-2-4-3-15,3 4-2 0,-4-2 4 0,4-3-2 16,-9 6-3-16,6 2 0 0,-5-1 1 0,-1 3-4 15,2-1 1-15,-1 1 6 0,-3 1 6 0,-4-1 1 16,3 3 2-16,1 0 0 0,3 2-1 0,-12 1 0 16,12 0 0-16,-12 0 2 0,15 5 0 0,-9-3 2 15,2 2 1-15,-2 1 1 0,2 1-6 0,1 3 3 16,1-1-1-16,-3 3-5 0,1-1 3 0,1 4-3 0,-2-3 5 16,2 5-8-16,-1-4-32 0,4 4-51 0,-1 1-61 15,-5-5-93-15,3 0-303 0,-2-4-572 16,2 2 254-16</inkml:trace>
        </inkml:traceGroup>
        <inkml:traceGroup>
          <inkml:annotationXML>
            <emma:emma xmlns:emma="http://www.w3.org/2003/04/emma" version="1.0">
              <emma:interpretation id="{A26150E1-3062-4FF9-9A59-BDC4D99400EC}" emma:medium="tactile" emma:mode="ink">
                <msink:context xmlns:msink="http://schemas.microsoft.com/ink/2010/main" type="inkWord" rotatedBoundingBox="12748,8941 17267,8705 17324,9787 12804,10023"/>
              </emma:interpretation>
            </emma:emma>
          </inkml:annotationXML>
          <inkml:trace contextRef="#ctx0" brushRef="#br0" timeOffset="346431.5465">11879 8368 252 0,'0'0'308'0,"0"0"-31"16,0 0-28-16,0 0-28 0,13 1-23 0,-13-1-19 15,0 0-12-15,7 8-15 0,-7-8-16 0,4 13-9 16,-3-5-9-16,0 4-7 0,3 2-6 0,-4 0-4 16,5 0-7-16,0 4-10 0,-2 4-1 0,1-1-7 15,-4 1-6-15,2-1-8 0,4-1 0 0,-3 0-2 16,0 1-13-16,0-4-2 0,0 4-7 0,0-6-2 15,0 2-2-15,-3-1-4 0,2-1-1 16,1-3-2-16,-3 1-1 0,0-4-6 0,2 0-17 0,0 0-23 16,-2-9-12-16,0 15-31 0,0-15-37 15,-2 11-31-15,2-11-25 0,-2 8-19 0,2-8-45 0,0 0-235 16,0 0-494-16,0 0 219 0</inkml:trace>
          <inkml:trace contextRef="#ctx0" brushRef="#br0" timeOffset="346666.204">11943 8266 234 0,'0'-11'313'16,"0"-2"-22"-16,0 13-24 0,0-16-21 0,2 9-21 16,3 1-25-16,2-2-17 0,2 5-17 0,2-5-23 15,2 3-10-15,2 5-14 0,-1-3-11 0,10 3-2 16,-3-3-18-16,1 4-5 0,-5 2-14 0,0-1-5 15,-1 2-7-15,1-1-8 0,-3 3-2 0,-1 2-8 16,-2-1 1-16,-1-1-9 0,2 3-2 0,-6-2 0 16,-3 1-4-16,0 1-4 0,-3 0 3 0,0-9-2 15,-10 18-2-15,2-9-2 0,-6 0-2 0,-4 1 1 16,1-2 2-16,3 0-7 0,-7-3 6 0,-3 1-4 16,7-2-1-16,0 2-1 0,-2-5-11 0,3 3-18 15,1-4-16-15,2 3-25 0,1 0-33 16,5-3-39-16,7 0-36 0,-17 0-62 0,17 0-254 0,-12-4-521 15,12 4 230-15</inkml:trace>
          <inkml:trace contextRef="#ctx0" brushRef="#br0" timeOffset="347307.7879">12415 8376 242 0,'18'-17'238'0,"-9"17"-23"16,3-6-15-16,2 3-17 0,3 2-14 0,5-4-10 16,1 3-19-16,4-3-6 0,-2 2-21 0,2 1-6 15,-1-2-6-15,1 4-12 0,-3-1-2 0,0 0-7 16,-1-3-3-16,0 4-4 0,-6 1-1 0,0-2-2 15,0 0 1-15,-5 1-2 0,0 0 0 0,-2 0-9 0,-10 0-5 16,17 1-2-16,-12 0-5 0,-5-1-1 0,13 4 3 16,-13-4-5-16,11 5-2 0,-6-2-3 0,-5-3 4 15,7 12-4-15,-3-6-4 0,-4-6 6 16,6 9-9-16,-5-1-1 0,4-2 2 0,-5-6-2 0,6 13-6 16,-2-6-1-16,-1 0-1 0,1 0 4 0,-4-7-8 15,1 14-3-15,0-8 5 0,-1-6-5 0,3 13-8 16,-3-13-18-16,3 6-25 0,-3-6-39 0,0 0-42 15,0 13-43-15,0-13-68 0,0 0-286 0,0 0-552 16,0 0 244-16</inkml:trace>
          <inkml:trace contextRef="#ctx0" brushRef="#br0" timeOffset="346967.9542">12552 8006 42 0,'0'0'305'0,"0"0"-30"0,7-6-25 16,-7 6-33-16,0 0-20 0,0 0-19 0,0 0-18 15,0 0-13-15,6 17-15 0,-5-7-6 0,2 1-10 0,-2 2-4 16,0 4-3-16,2-3-7 0,-2 7-4 16,1 1-7-16,-1 0-9 0,2-1-1 0,-1 3-6 15,3-3-3-15,-1 0-2 0,-1 1-10 0,1-1-3 0,-2 0-2 16,2 0-9-16,-4-5-3 0,4 4-2 0,0-1-4 15,-2-4-4-15,-2-1 1 0,2 0-4 0,-1 0-2 16,-1-2-7-16,1 1-24 0,-2-2-30 0,1-1-35 16,-1-1-38-16,1-9-58 0,-5 13-73 0,5-13-249 15,-7 8-525-15,7-8 232 0</inkml:trace>
          <inkml:trace contextRef="#ctx0" brushRef="#br0" timeOffset="347509.2752">12920 8048 187 0,'0'0'261'0,"0"0"-25"16,0 0-25-16,0 0-20 0,0 0-22 0,0 0-14 15,0 0-16-15,0 0-17 0,0 0-23 0,30 14-26 0,-21-8-36 16,-3-2-44-16,1 5-28 0,4-3-42 16,-3 0-55-16,3 4-140 0,-5-2-294 0,6-1 130 15</inkml:trace>
          <inkml:trace contextRef="#ctx0" brushRef="#br0" timeOffset="348952.4248">13169 8290 81 0,'3'6'220'0,"-2"3"-3"0,-1-9-8 0,7 14-10 16,-6-6-13-16,3 0-9 0,0 1-6 16,2 2-17-16,-3 2-11 0,3-4-11 0,2 3-7 15,-4-5-13-15,0 1-8 0,0 0-9 0,-2-2-10 0,3 1-9 16,-5-7-6-16,6 12-8 0,-6-12-3 15,7 6-2-15,-7-6-5 0,4 8-6 0,-4-8 1 0,0 0-4 16,8 5-3-16,-8-5-4 0,0 0-3 0,0 0-5 16,0 0-4-16,12-13 2 0,-12 13-4 0,7-15-5 15,0 5 1-15,-2-1-1 0,3 0-10 0,-2-2-7 16,6-5-4-16,-1 2-7 0,1-1-5 0,2-1 1 16,-2 0 3-16,1 1-2 0,2 1 0 0,-6 5 4 15,3-2 2-15,-1 3-3 0,-1 1 6 0,-4 3 3 16,3 0 5-16,-3 2 8 0,-6 4-2 0,10-8-1 15,-5 5-2-15,-5 3 5 0,0 0-5 0,11-1-3 0,-11 1 2 16,0 0 2-16,14 10 5 0,-11-4 0 16,2 0 6-16,-5-6 0 0,7 15-3 0,-3-5 0 15,-2 1 6-15,2-2-2 0,0 0-1 0,-3 2 5 16,2 0-4-16,1-3 1 0,0 1 0 0,-2-2 4 0,3 1-4 16,-1 2 0-16,-1-4-1 0,1 0 4 0,-4-6 1 15,6 15-5-15,-1-12 4 0,-5-3 0 16,8 8-4-16,-3-4-1 0,-5-4-2 0,13 3 1 0,-13-3 2 15,16 3-5-15,-16-3-3 0,18-4-1 0,-7-1 5 16,0 3 3-16,1-6-10 0,0 2-3 0,0-1 1 16,2-3 3-16,3-1-6 0,0-3 0 0,-2 1-4 15,2-1 1-15,-2-1 0 0,-3 4 7 0,-2 1-8 16,-1-2 2-16,0 3-2 0,-1-1 2 0,-3 4-1 16,0 1 4-16,1-1 0 0,-6 6 2 0,6-4-1 15,-6 4-8-15,0 0 0 0,9-5-3 0,-9 5-3 16,0 0 3-16,0 0 2 0,0 0 2 0,9 11-5 15,-9-11 9-15,5 10 1 0,0-3-4 0,-1 1 3 16,-1 1-2-16,3 0 6 0,2 2-2 0,0-1 5 16,-3-1-7-16,5 0 4 0,-2-3 1 0,-1 3 3 15,3-2-2-15,-4-1-3 0,6 1 0 0,-2-1 3 16,1-4-2-16,3 3-3 0,-3-4 9 0,5 1-4 16,-3-1-6-16,1 1 2 0,0 0 2 0,-1-4 2 15,4-1-7-15,-3 0 4 0,-1-2-2 0,-1 2-1 16,3-4 0-16,-2 1 2 0,0 0-2 0,-1-1 1 0,-1-3 3 15,3 0-3-15,-2 4-3 0,1-2-2 16,-3 0 4-16,-3 2-4 0,1 1 1 0,-3 0 0 0,1 1 0 16,-6 4-6-16,10-4-1 0,-10 4 5 0,10-5 0 15,-10 5-3-15,0 0 4 0,12 3-4 0,-12-3 2 16,0 0 0-16,12 9 2 0,-7-5 1 16,-5-4-4-16,11 11 5 0,-8-7-4 0,5 4 4 0,1-2-2 15,3 3 7-15,-2-5-4 0,3 4 1 0,-1-2-1 16,2-1-2-16,-1 0 6 0,2-5-4 0,0 3 4 15,1 0-2-15,1-1 6 0,0 0-10 0,0-4 5 16,6 4-5-16,-6-6 7 0,-1 3-2 0,1-4 0 16,-3 2-1-16,7-3 0 0,-4 0 3 15,-4-3-1-15,0 2-3 0,-2-4-3 0,0 1 1 16,-4-4-3-16,1 4-3 0,-1-5-1 0,-7 3 1 0,-2 0 2 16,-3 2-1-16,-4-3 1 0,1 2-5 0,-3 4 3 15,-7-4 2-15,2 6 0 0,-2 1 0 0,1-1 0 16,-3 1-1-16,-1 2 2 0,4 3-2 0,2 0-1 0,-2 6 2 15,-2-1-3-15,3 0 0 0,1 1 7 16,2 1-4-16,1 3 3 0,4-1-4 0,-1 1 6 16,2-1-5-16,1 2 2 0,3-1-2 0,1-1 4 0,1 2-1 15,2-1-2-15,1-3 2 0,1 0 1 16,3-1-2-16,0-1 8 0,0-3-6 0,5 5 6 16,0-4-5-16,1 1 2 0,1-4 0 0,-1 2-1 15,2-3 7-15,0 0-6 0,1-3-2 0,0 2 1 0,0-4-4 16,1 1 6-16,-2-2-6 0,3 1 3 0,-2-1 2 15,5-1 0-15,0-4-5 0,-3 0 1 0,-3 3-2 16,7-1-2-16,-7 0 1 0,-2 0 0 0,-1 3 6 16,1 0-7-16,-4 3 5 0,-2-3-7 0,-6 6 0 15,13-4 0-15,-13 4-2 0,8-3 0 0,-8 3 1 16,0 0 2-16,0 0-1 0,0 0-1 16,14 9 0-16,-14-9 3 0,6 10-1 0,0-5 4 0,0 1 0 15,4 4 1-15,-2-2 0 0,4-1 3 16,-1 1 2-16,4-1-1 0,-1-1-4 0,3 2 4 0,5-4-2 15,-6-1 2-15,8 1 5 0,-1 2-3 0,0-6-2 16,2 0 2-16,-3 0-4 0,1-4 1 0,0 1-1 16,0 0 5-16,3-3-5 0,-1-2 3 0,8 0 1 15,-10 0-4-15,1-3 3 0,0-2 0 0,5-3-1 16,-1-2 3-16,-3-3-6 0,3 0 5 0,-2-5-3 16,0 1 2-16,-3-2-7 0,-2 2-7 0,-2-5 0 15,0-1-4-15,-1-3 1 0,-3 3-2 0,-1 0 0 16,-5 1-1-16,0-4-11 0,-3 2 4 0,-2 2 1 0,-3 6 4 15,-1 2 7-15,-1 0-4 0,-3-4 1 0,-1 4-3 16,-1 4 7-16,-2-2-1 0,0 4 1 16,3 4 3-16,-1 0 2 0,0 0 1 0,0 6 0 15,3-3 2-15,3 9-2 0,-9-9-5 0,9 9 3 16,-6-3 0-16,6 3 3 0,0 0 0 0,0 0 0 16,-10 18 5-16,7-3-1 0,3 1 5 0,-1 5 2 15,2 11 3-15,0-1 1 0,1 3 0 0,1 1 2 0,3 2-5 16,1 1 4-16,4-1-2 0,-1 3-4 0,2 2 6 15,-1 0-5-15,3-4 0 0,-2-3-40 16,-2 1-44-16,2 1-50 0,0-5-62 0,-3-7-122 0,-2-4-166 16,4-3-516-16,2-6 229 0</inkml:trace>
          <inkml:trace contextRef="#ctx0" brushRef="#br0" timeOffset="346076.3898">11230 8342 245 0,'-9'-2'259'0,"9"2"-23"0,0 0-22 16,0 0-20-16,-17 3-14 0,17-3-18 0,-10 6-11 0,10-6-12 15,-8 7-11-15,8-7-9 0,-7 12-7 0,7-6-4 16,0-6-7-16,0 15-4 0,0-15 0 16,6 14 4-16,-1-4-6 0,1-1-1 0,3 0-4 0,5 1-5 15,1-4-3-15,5 3-6 0,1-3-2 0,4-2-10 16,-2 2-2-16,3-5-4 0,8 0-4 0,-8 2-9 15,3-6 5-15,-5 2-7 0,-1-4-4 0,-3 2-4 16,-3 0-3-16,-3-3-3 0,0-3 1 0,-2 3-4 16,1-3-2-16,-7 1-8 0,2-3 4 0,-4-1 0 15,-3 2-4-15,-2-1-8 0,-2-4 9 0,-3 3-10 16,-2-1 3-16,-4 1-7 0,-5-2 1 0,1 2-1 16,-5 5 1-16,-1-4-2 0,0 2-1 0,5 7 2 15,-3-3 0-15,-2 3-2 0,2 2-3 0,4 0-2 16,1 3 6-16,1 1-6 0,0-2 0 15,4 6-20-15,-2-1-14 0,3-1-16 0,4 3-27 0,1-3-34 0,0 2-36 16,4-8-40-16,4 18-31 0,-3-11-292 0,4 2-556 16,7 0 247-16</inkml:trace>
        </inkml:traceGroup>
        <inkml:traceGroup>
          <inkml:annotationXML>
            <emma:emma xmlns:emma="http://www.w3.org/2003/04/emma" version="1.0">
              <emma:interpretation id="{FDA28192-E422-41D0-9AFA-2C7A87E82FF6}" emma:medium="tactile" emma:mode="ink">
                <msink:context xmlns:msink="http://schemas.microsoft.com/ink/2010/main" type="inkWord" rotatedBoundingBox="18370,8794 22036,8602 22068,9219 18402,9410"/>
              </emma:interpretation>
            </emma:emma>
          </inkml:annotationXML>
          <inkml:trace contextRef="#ctx0" brushRef="#br0" timeOffset="350886.2437">17441 7640 197 0,'0'0'236'0,"0"0"-20"0,0 0-15 16,0 0-12-16,-17 8-15 0,17-8-7 0,-2 11-13 15,2-11-8-15,1 13-8 0,-1-13-6 0,0 13-9 16,0-13-7-16,5 13-6 0,-4-4-5 0,5-1-6 16,-1-2-5-16,1 1-5 0,-1-2-5 0,3 1-5 15,-1 0-6-15,0-2-7 0,1-1-3 0,0 0-9 16,1 1 3-16,-9-4-10 0,17 2-6 0,-10-2 0 16,-7 0-4-16,17-4-1 0,-8 1-5 0,-2-2-4 15,0 1 0-15,0-2-8 0,2-3 4 0,-1 0-3 16,-2 0-3-16,2-3-2 0,-2 0-2 0,1 2 1 15,-1-1-2-15,-1-2-4 0,-1 5 0 0,-1-1-2 0,-3 9-1 16,5-12 0-16,-1 6-1 0,-4 6-4 0,4-10-4 16,-4 10 5-16,0 0-1 0,0 0 0 15,0 0-4-15,0 0 1 0,0 0-15 0,0 0-13 16,0 0-17-16,0 0-32 0,-4 33-32 0,4-20-41 0,0 1-43 16,-3-4-71-16,3 2-184 0,3 0-488 15,-2 0 216-15</inkml:trace>
          <inkml:trace contextRef="#ctx0" brushRef="#br0" timeOffset="350503.7825">17481 7969 47 0,'0'0'280'0,"0"0"-22"0,0 0-27 0,12 3-16 0,-12-3-17 16,0 0-19-16,4 6-10 0,-4-6-13 0,3 7-11 16,-3-7-7-16,6 8-12 0,-6-8-6 0,5 12-12 15,-4-6-2-15,2 3-8 0,-3-9-6 0,5 14-4 16,0-3-2-16,-2-2-2 0,0 1-5 0,4 1 3 16,-2-4-11-16,0 1 1 0,-1-2-1 0,4 1-1 15,1 1-4-15,1-1-6 0,2-1-3 0,-1 0-3 16,2 3-7-16,2-7 6 0,-1-2-10 15,0 4-3-15,0-2-4 0,2 1-5 0,-3-3 5 0,1-3-11 16,-1 3 1-16,-2-2-5 0,0-2 3 0,-2 2-8 16,0-1 3-16,-1-3-1 0,1 0-3 15,-3 2 5-15,0-4-8 0,1 0-1 0,-3 3-1 0,1-3 0 16,-2 1 3-16,0-5-9 0,-1 4 0 0,-2 8 0 16,-2-15 4-16,2 15-7 0,-3-16-3 0,-3 7 1 15,0 2 0-15,-3-1 2 0,-4-1 0 0,0 3-1 16,0-2-2-16,-4 2 5 0,4 1-2 0,-9-1-1 15,7 2-6-15,-2-1 6 0,0 3-3 0,2-4 1 16,-1 6-1-16,0-1 4 0,3 2-5 0,-1-2 4 16,14 1 0-16,-19-3 0 0,9 6-6 0,10-3-1 15,-14 1-14-15,14-1-20 0,-13 1-17 0,4 0-24 16,9-1-30-16,-12 3-31 0,12-3-31 0,-13 0-29 16,13 0-43-16,0 0-262 0,-11-6-549 0,11 6 243 0</inkml:trace>
          <inkml:trace contextRef="#ctx0" brushRef="#br0" timeOffset="351367.2316">18034 7815 45 0,'9'-1'249'0,"-1"-1"-15"0,2-2-13 16,2 2-16-16,0-1-10 0,3 0-13 0,-4 0-9 0,2 3-13 15,3-3-12-15,-3 0-11 0,-1 3-6 0,3-3-7 16,-2 2-6-16,-3 1-5 0,-1-1-7 0,-9 1-14 16,19 0-9-16,-19 0-7 0,15 0-9 0,-15 0-4 15,12 1-6-15,-6 3-8 0,-6-4-6 0,10 6-3 16,-10-6-6-16,6 9-3 0,-6-9 0 0,6 9-5 15,-6-9 1-15,1 13-5 0,1-6-2 0,-2-7 2 16,0 15-1-16,-2-3-5 0,1 1 0 0,1-13 1 0,-4 19 3 16,2-7-9-16,0 3 2 0,-1-4-3 0,1 2 5 15,-2-4-4-15,3 6 0 0,-1-4-2 0,0 2 4 16,-1-5-1-16,3-8-1 0,-3 16-2 16,2-7 5-16,1-9 0 0,1 16-5 0,-1-16 2 0,4 14 4 15,0-6 4-15,-2 0 2 0,3-2 5 0,1 0 3 16,1 0-1-16,3 1-6 0,0-2 3 15,2 1-5-15,-1 0-1 0,1-2 1 0,0 1-4 0,1-3 0 16,-2 6 1-16,2-6-8 0,1-1-1 0,-6 2-4 16,4-1-16-16,-3-2-19 0,4 0-20 15,-13 0-28-15,13 3-37 0,-13-3-47 0,0 0-48 0,18-9-61 16,-13 6-223-16,-5 3-536 0,9-9 239 0</inkml:trace>
          <inkml:trace contextRef="#ctx0" brushRef="#br0" timeOffset="351849.6415">18079 7933 233 0,'0'0'290'0,"0"0"-21"0,0 0-24 0,0 0-18 16,0 0-23-16,0 0-17 0,0 0-18 0,0 0-13 0,0 0-17 15,0 0-11-15,39 0-7 0,-25 4-10 0,3-4-10 16,-1 1-11-16,3 0-10 0,4-1-8 16,3-1-8-16,-2 6-2 0,3-3-11 0,-3 1-7 15,-3 3 2-15,3-2-8 0,-1-2-9 0,0 2-5 16,-1-4-9-16,-1 3-9 0,-2-3-11 0,2-2-10 0,-3 4-1 16,-3-4 0-16,1 1-2 0,-2 0 0 15,0-2-1-15,-2 0-3 0,1-2 2 0,-5 1 3 0,2-1 0 16,-1 1 2-16,-1 2 2 0,-8 2 4 0,13-7 3 15,-6 2 3-15,-7 5 7 0,9-4 1 0,-9 4 4 16,7-6 5-16,-7 6 0 0,0 0-1 16,9-4 1-16,-9 4-2 0,0 0-2 0,0 0-5 15,0 0 11-15,0 0-9 0,0 0 0 0,15 5 4 0,-15-5-2 16,4 9 8-16,-4-9-1 0,4 12 5 0,0-7 1 16,-3 4 2-16,2-2 0 0,2 4 2 0,-2-5-2 15,1 7-1-15,-1-5 3 0,3 1-4 0,-6-9-4 16,5 16 10-16,-3-7-9 0,2-4-2 0,-4-5-2 15,5 14-4-15,-2-8 3 0,-3-6-2 0,5 11-2 16,-5-11 1-16,4 9-15 0,-4-9-17 0,0 0-22 16,1 6-19-16,-1-6-23 0,0 0-42 0,0 0-46 15,0 0-36-15,0 0-258 0,0 0-505 0,0 0 223 16</inkml:trace>
          <inkml:trace contextRef="#ctx0" brushRef="#br0" timeOffset="352512.1256">18641 7564 290 0,'2'-14'301'16,"3"10"-33"-16,-5 4-22 0,12-9-28 16,-3 4-19-16,-2 2-24 0,-7 3-19 0,11-5-10 15,-4 1-14-15,-7 4-19 0,11-1-13 0,-11 1-18 0,0 0-26 16,16 1-44-16,-16-1-46 0,6 7-46 0,-6-7-51 15,7 5-245-15,-7-5-405 0,6 8 180 0</inkml:trace>
          <inkml:trace contextRef="#ctx0" brushRef="#br0" timeOffset="352207.8433">18945 7858 30 0,'0'0'210'16,"0"0"-6"-16,13 6-15 0,-13-6-14 0,6 6-6 0,-6-6-11 16,5 7-7-16,-5-7-10 0,5 7-9 0,-5-7-8 15,6 10-7-15,-4-4-3 0,-2-6-8 0,5 11-5 16,-4-5-7-16,-1-6-4 0,4 13-6 0,-3-5-4 15,-1-8-7-15,3 10-5 0,-2-1-3 0,-1-9-3 16,0 12-3-16,0-12 0 0,-4 16 0 0,4-16-3 16,-2 11-4-16,-1-2-1 0,3-9-2 0,-8 9-1 15,4-6-6-15,-2 4 3 0,0-3-2 0,-2 1-1 16,8-5-3-16,-17 5-5 0,7 0 2 0,-2-1-3 16,-1-2-3-16,3 0 0 0,-1-2-4 0,11 0-6 15,-19 3 2-15,7-3-2 0,1 1-3 0,-1 0 2 0,12-1-1 16,-22-1-4-16,12 2-1 0,10-1-4 15,-18 0-4-15,8 0-11 0,10 0-16 0,-17-2-21 16,17 2-28-16,-14-6-30 0,3 3-31 0,2 0-38 16,5-5-49-16,-3 2-276 0,-1-5-534 0,0 1 236 0</inkml:trace>
          <inkml:trace contextRef="#ctx0" brushRef="#br0" timeOffset="353392.4349">19097 7813 171 0,'0'0'260'0,"19"1"-16"15,-13 0-16-15,3 2-16 0,-9-3-16 0,16 3-17 16,-8 0-14-16,1 2-13 0,-2 0-11 16,1 0-11-16,0 1-7 0,0 4-13 0,-1-3-8 0,-3 0-9 15,1 1-2-15,1 0-5 0,-1 1-7 16,0-1-3-16,-1-2-9 0,-3 3-5 0,2-1-4 15,-3-8-2-15,4 13-11 0,-1-6-3 16,-3-7-2-16,3 13-2 0,-3-6-8 0,0-7 1 0,4 10-2 0,-4-10-4 16,0 10 1-16,0-10-2 0,0 0-3 0,0 0 0 15,2 9-3-15,-2-9 7 0,0 0-3 0,0 0-1 16,0 0 1-16,0 0-5 0,7 2 1 0,-7-2 0 16,0 0-7-16,0 0-4 0,17-17 3 0,-10 12-3 15,0 0-2-15,1-5-2 0,2 3-7 0,2-2-8 16,-1 3-2-16,1-4-3 0,1 1 1 0,1-1 4 15,4-1-6-15,-6 1 4 0,-1 2 1 0,1-2 1 16,-2 1 4-16,2 4-2 0,-3-2-1 0,0 3 2 16,-3-1-1-16,-6 5 5 0,12-5-1 0,-5 1 6 15,-7 4-3-15,11-2 0 0,-11 2-1 0,0 0 0 16,10-4 3-16,-10 4-2 0,0 0 1 0,13 9 1 16,-13-9 0-16,6 6 0 0,-6-6 4 0,5 11-2 15,0-3 2-15,-4-2 2 0,3 5 2 0,-3-4 1 0,1 5-4 16,1-4 1-16,3 1 2 0,-6 1 2 0,0-1-2 15,0-9 0-15,1 12 0 0,0-6-1 0,-1-6-2 16,3 12 0-16,-1-5 2 0,-2-7-1 16,0 0 0-16,0 11 0 0,0-11-1 0,0 0 4 0,0 10-1 15,0-10 6-15,0 0-6 0,0 0 4 0,0 0-3 16,0 0 3-16,0 0-5 0,0 0 0 16,0 0-1-16,0 0 1 0,0 0 5 0,0 0-2 0,12-28-6 15,-9 21-1-15,-1 0-1 0,2-2-3 0,3-3-4 16,-2-1 2-16,1 3-3 0,2-5-3 0,1 4-4 15,-1-3 3-15,1 2-1 0,-3 1-1 0,2 1 0 16,1-1 2-16,-4 5 5 0,2 0-4 0,-1-3 2 16,-1 3-1-16,2 2 2 0,-7 4 1 0,7-9-2 15,-7 9 1-15,9-2-1 0,-9 2 0 0,8-6 2 16,-8 6-2-16,0 0 0 0,0 0 3 0,16 6 2 0,-16-6-1 16,6 10 6-16,-2-5 1 0,-4-5 4 15,8 12 0-15,-3-2 0 0,-1 0 6 0,-2 2-2 16,5-3-2-16,-3 3 7 0,-2-4-1 0,2 4-2 15,0-5 3-15,-3 1 1 0,3 5-3 0,-2-6-4 16,0 3 1-16,-2-10-1 0,4 12 2 0,-3-3 0 0,2-3 0 16,-3-6-3-16,2 15 1 0,-2-15 0 15,4 10-6-15,-4-10-17 0,3 8-11 0,-3-8-17 16,6 5-20-16,-6-5-22 0,11 4-24 0,-11-4-23 16,14 0-17-16,-14 0-24 0,14-2-29 0,-4-2-47 15,1-1-167-15,0 0-448 0,1 0 199 0</inkml:trace>
          <inkml:trace contextRef="#ctx0" brushRef="#br0" timeOffset="353882.364">20052 7830 208 0,'3'-7'250'0,"-3"7"-12"0,0 0-8 0,0 0-11 16,5-9-14-16,-5 9-12 0,0 0-13 0,0 0-9 16,0 0-18-16,0 0-18 0,0 0-16 0,0 0-13 15,0 0-11-15,0 0-7 0,0 0-11 0,0 0-5 16,0 0-4-16,0 0-2 0,0 0-8 0,8 25-3 15,-8-25 1-15,3 11-1 0,-3-3-2 0,0-8-2 16,4 12-1-16,-2-3 1 0,-2-9-2 0,5 12 1 16,-4-5-3-16,3 0-4 0,-4-7-1 0,6 12 1 15,0-5 0-15,-1-1-1 0,1-3-4 0,-6-3 2 16,12 10-3-16,-6-5-5 0,2-2-4 0,-8-3 1 16,17 2 0-16,-8-1-9 0,0 2 9 0,-9-3-9 15,19 0-1-15,-10-3-1 0,-9 3 0 0,22-2-2 16,-13-2-3-16,0 1 2 0,3-4-1 0,-2 1-5 15,-3 1 0-15,4-5-6 0,-2 1 3 0,-1 1-1 16,2-2 0-16,2 2 4 0,-4-4-4 0,1 4 5 0,-3 1-5 16,5-3-7-16,-4 4 4 0,0-3 1 0,-3 5 0 15,-4 4 0-15,8-8 0 0,-8 8-6 0,7-5-2 16,-7 5 4-16,4-5-8 0,-4 5 5 0,0 0-4 16,0 0 6-16,0 0-5 0,0 0 0 0,0 0-2 15,14 10 4-15,-14-10 1 0,6 8 0 0,-4-1-2 16,-2-7 4-16,5 12-2 0,-1-6 1 15,-1 1 0-15,-2 1 1 0,-1-8-1 0,9 13 5 0,-5-8 1 16,0 2-2-16,0 0-2 0,-4-7 4 0,5 10 0 16,-5-10-3-16,2 8 1 0,-2-8-2 15,8 5-6-15,-8-5-17 0,0 0-13 0,0 0-19 0,1 6-31 16,-1-6-36-16,0 0-36 0,0 0-34 16,0 0-36-16,0 0-77 0,0 0-170 0,-10-25-515 0,8 14 228 15</inkml:trace>
          <inkml:trace contextRef="#ctx0" brushRef="#br0" timeOffset="354230.3256">20185 7470 69 0,'-9'6'218'0,"9"-6"-13"0,-5 9-13 0,5-9-14 0,0 0-10 15,-4 10-8-15,4-10-14 0,0 0-8 16,0 11-10-16,0-11-7 0,0 0-9 0,0 0-8 16,1 15-14-16,-1-15-4 0,0 0-5 0,7 8-5 0,-7-8-4 15,5 5-6-15,-5-5-4 0,10 0-6 0,-10 0-6 16,9 3-5-16,-9-3 1 0,0 0-4 0,16-9-4 16,-11 6 4-16,1-2-5 0,-6 5 1 15,11-14-3-15,-6 9-5 0,-2-4 3 0,0 3-4 0,-3 6 0 16,8-16-1-16,-4 6-3 0,-4 10-3 0,3-13 2 15,-3 13-4-15,3-9-2 0,-3 9 4 0,4-7-10 16,-4 7-4-16,0 0 1 0,0 0-4 0,0 0-13 16,0 0-21-16,0 0-23 0,0 0-29 0,0 0-45 15,0 0-37-15,0 0-65 0,-13 24-194 0,13-24-456 16,-2 10 202-16</inkml:trace>
          <inkml:trace contextRef="#ctx0" brushRef="#br0" timeOffset="350029.7637">16958 7862 94 0,'0'0'204'0,"0"0"-11"16,0 0-3-16,0 0-5 0,-4-12-11 0,4 12-12 0,0 0-6 15,-1-11-5-15,1 11-10 0,0 0-10 0,0 0-9 16,0 0-9-16,-4-11-8 0,4 11-8 0,0 0-5 16,0 0-13-16,-8-5-6 0,8 5-7 0,0 0-7 15,-11-2-7-15,11 2-2 0,0 0-3 0,-22 8 0 16,14-7-6-16,-2 3-1 0,2-2-5 0,-1 3 0 16,-1 1 0-16,-2 1-6 0,3-1 2 0,-1 0-3 15,-1 3-5-15,5-1 5 0,-1-2-3 0,2 0-3 16,0 2 5-16,0 0-6 0,4-1-1 0,-1 2-1 0,0 2 6 15,0-1-4-15,2-10 0 0,2 17 1 16,2-7-3-16,1 1 3 0,0-1-4 0,3 0 4 16,1 1-5-16,-2-7 0 0,5 5 3 0,4-1-6 0,-4 2 0 15,1-7-2-15,3 8 1 0,-1-7-3 0,0-1-2 16,-3 0 1-16,4 0 3 0,-4 0-3 0,-2 0 2 16,0-6-5-16,-10 3 3 0,16 3 0 15,-16-3-2-15,15-3 0 0,-15 3 0 0,13-3-1 0,-5 0 2 16,-8 3-2-16,0 0-3 0,13 0-3 0,-13 0 4 15,5-4-5-15,-5 4-3 0,0 0 1 0,0 0-2 16,0 0 2-16,0 0-3 0,9 10-1 0,-9-10-2 16,4 8 11-16,-4-8-3 0,5 11-3 0,-1-4 4 15,-3 1 6-15,-1-8-6 0,7 17 3 0,-3-13-2 16,-2 7 1-16,2-3-2 0,1 0 2 0,-4 0 1 16,5-1 0-16,-4 1-6 0,2-2-26 0,-4-6-38 15,7 13-42-15,-4-11-47 0,-3-2-57 0,4 6-296 16,-4-6-552-16,0 0 245 0</inkml:trace>
        </inkml:traceGroup>
        <inkml:traceGroup>
          <inkml:annotationXML>
            <emma:emma xmlns:emma="http://www.w3.org/2003/04/emma" version="1.0">
              <emma:interpretation id="{AF6C1A5F-9F1E-4F81-BBE2-634D2E6114E8}" emma:medium="tactile" emma:mode="ink">
                <msink:context xmlns:msink="http://schemas.microsoft.com/ink/2010/main" type="inkWord" rotatedBoundingBox="22992,8316 27564,8077 27628,9289 23055,9528"/>
              </emma:interpretation>
            </emma:emma>
          </inkml:annotationXML>
          <inkml:trace contextRef="#ctx0" brushRef="#br0" timeOffset="356631.3714">22654 7537 10 0,'0'0'242'16,"0"0"-5"-16,0 0-6 0,9 10-15 0,-9-10-6 15,7 11-13-15,-5-5-12 0,3 3-7 0,-5-9-15 16,8 17-5-16,-7-7-10 0,5 0-12 0,0 2-14 0,-3-3-13 15,2 2-8-15,-3-1-5 0,2 2-13 0,-1-3-4 16,-1 0-12-16,2 2-6 0,0-4-4 16,-3 0-7-16,-1-7-5 0,3 14 0 0,-3-14-6 0,1 13-5 15,1-8-22-15,-2-5-24 0,0 0-28 0,3 10-29 16,-3-10-36-16,0 0-61 0,0 0-78 16,0 0-203-16,0 0-482 0,0 0 213 0</inkml:trace>
          <inkml:trace contextRef="#ctx0" brushRef="#br0" timeOffset="356830.4458">22778 7321 30 0,'3'-17'305'16,"-3"17"-17"-16,0-10-24 0,0 10-22 0,0 0-18 15,1-9-33-15,-1 9-21 0,0 0-16 0,0 0-16 16,0 0-10-16,0 0-13 0,0 0-11 0,0 0-13 15,18 16-16-15,-18-16-25 0,6 14-25 0,-2-6-34 16,-1 2-31-16,2 1-33 0,0-1-33 0,2-1-38 16,-1 3-227-16,-1-3-401 0,6-1 177 0</inkml:trace>
          <inkml:trace contextRef="#ctx0" brushRef="#br0" timeOffset="357333.6966">23003 7510 204 0,'0'0'201'0,"0"0"-14"0,5 11-5 16,-5-11 3-16,6 13-13 0,0-7-3 0,-1 0-14 16,1 0-14-16,-1 0-3 0,4 0-5 0,0 0-10 0,2 3-10 15,0-5-9-15,5 1-9 0,-3 1-9 0,2-2-8 16,-1 1-12-16,3-2-5 0,-1 0-5 0,1-3-5 16,5 0-4-16,-7-3-2 0,2 1-5 15,-2-4-2-15,1 3-3 0,-2-4-5 0,-2-1-2 0,2 2-5 16,-1-4-3-16,0 4-2 0,-2-3 1 0,0-3-4 15,-4 3-1-15,2-3-1 0,-1 2-5 16,0 5 6-16,-2-3-9 0,-2 4 4 0,-4 4-4 0,11-10 0 16,-11 10-5-16,6-5 2 0,-6 5-4 0,0 0 2 15,9-2 2-15,-9 2 0 0,0 0-4 0,0 0 1 16,6 14-1-16,-6-14 0 0,2 14-1 0,0-6 2 16,-4 4-1-16,2 2 1 0,2 5-3 0,-2 2 4 15,0 0-1-15,0 3-2 0,0-3 0 0,0 6 5 16,2 2-3-16,-1 0 1 0,3 5-1 0,-3-11 6 15,6 10-1-15,-2 2-4 0,1-3-2 0,3-2 4 16,-1 3 1-16,-2 1-1 0,3-2-1 0,1-5 4 16,-3-2-6-16,1 6 3 0,-2-11-2 0,1 1-1 15,-2-1 2-15,-1-7 5 0,-3 2-6 0,3-4-1 16,-3 3-4-16,-1-8 6 0,0-6 7 0,0 15 8 16,0-15 4-16,-11 9-5 0,3-8 1 0,-4 1 1 15,-4-2-1-15,-1-2-1 0,-5-2 1 0,0-2-2 16,-1 2-2-16,3-4-1 0,-3 1 2 0,0-1-3 15,1-5-4-15,0 2-15 0,0-2-24 0,0 0-20 16,3 0-27-16,2-1-28 0,1 0-22 0,9 2-52 0,0-1-36 16,2-3-203-16,4 1-456 0,3-6 202 15</inkml:trace>
          <inkml:trace contextRef="#ctx0" brushRef="#br0" timeOffset="357726.6303">23709 7625 185 0,'0'0'191'0,"0"0"-16"0,12 0-11 0,-12 0-8 0,0 0-11 16,13 6-6-16,-13-6-11 0,6 3-7 0,-6-3-7 16,0 0-6-16,5 9-6 0,-5-9-3 0,4 8-3 15,1-4-3-15,-5-4-3 0,11 12 3 0,-6-10-9 16,1 2 1-16,2 2-8 0,2-2-2 0,-1 1-5 15,-1-5-3-15,8 3-7 0,-3-1-5 0,-1 1-4 16,4-3-1-16,-1-2-5 0,0 2-1 0,0-1-4 16,-1-4 1-16,2 5-2 0,-3-6 1 0,-2 0-5 15,1-1-1-15,-2 1 1 0,-1-3-3 16,0-2-8-16,-1 1 8 0,-3-1-10 0,-3-2-8 0,-1-1 1 16,-2-1-3-16,-3 3-1 0,-1-1 1 0,-2 0-7 15,-4 2 6-15,-1 1-4 0,-6-1-2 0,0 1-2 16,2 3 2-16,1 1-2 0,-6 2-1 0,6 0-1 15,-2 4-3-15,3-3-7 0,-1 3-5 0,2 0-6 16,2 3-10-16,11-3-9 0,-17 2-14 0,5 2-21 16,12-4-25-16,-11 6-23 0,11-6-19 0,-8 6-30 15,8-6-73-15,0 0-160 0,0 0-438 0,0 0 193 16</inkml:trace>
          <inkml:trace contextRef="#ctx0" brushRef="#br0" timeOffset="358125.4321">24251 7511 27 0,'0'0'229'0,"0"0"-23"0,6 5-19 0,-6-5-7 0,5 5-12 15,-5-5-11-15,4 13-11 0,0-6-10 16,-2 1-11-16,2-1-10 0,1 1-6 0,-1 5-8 15,-1-5-8-15,1 2-9 0,-1-1-2 0,0-2-9 16,-2 3-5-16,-1-10-6 0,5 15-8 0,-1-8-2 0,0-2-2 16,-4-5-5-16,3 10 2 0,-3-10 0 0,2 6-1 15,-2-6 4-15,0 0 14 0,4 9 7 0,-4-9 0 16,0 0-1-16,0 0 8 0,0 0-16 0,0 0-2 16,0 0-4-16,0 0-8 0,18-15 7 0,-14 8-1 15,1-1-2-15,2-2 1 0,-2 2-9 0,1-4 3 16,1 0-6-16,1-1-3 0,2 2 2 0,-1-2-3 15,-1 2-1-15,5-1 0 0,-3 3-6 0,3-2 1 16,-1 1 5-16,-2 3-16 0,1-2 1 0,1 5-9 16,-5 0 4-16,3 2-7 0,-1 0-9 0,-9 2-8 15,15 0-27-15,-15 0-31 0,16 2-33 0,-11 0-40 16,-5-2-33-16,13 8-53 0,-7-6-62 0,-6-2-213 16,12 6-540-16,-12-6 239 0</inkml:trace>
          <inkml:trace contextRef="#ctx0" brushRef="#br0" timeOffset="358670.2688">25046 7549 188 0,'7'12'194'0,"-1"-5"-5"0,-4 2-8 15,-1-3-7-15,3 1-10 0,-4-7-10 0,2 16-8 16,0-7-8-16,-2 1-9 0,0-10-8 0,0 15-9 16,0-15-1-16,-6 14-10 0,3-7-2 0,-2-1-5 15,-1-1-4-15,-5-1-9 0,2-1 0 0,-5 0-7 16,-2 0-8-16,0 0-5 0,-2-3-5 16,-4 0-8-16,-2 0-3 0,2 0-4 0,3 0-7 0,0 0-8 15,2 0-20-15,3 0-23 0,-3 0-30 16,3-3-34-16,2 1-35 0,-3 1-37 0,15 1-84 0,-13-7-156 15,8 4-424-15,5 3 187 0</inkml:trace>
          <inkml:trace contextRef="#ctx0" brushRef="#br0" timeOffset="358383.746">24784 7479 27 0,'0'0'257'16,"0"0"-29"-16,11 6-19 0,-11-6-19 0,0 0-9 15,3 12-10-15,-1-5-10 0,-2-7-13 0,4 16-1 16,-4-4-10-16,4-1-11 0,-3 2-4 0,2-1-11 15,2 2-8-15,-5-2-3 0,4 0-12 0,-1 1-1 16,-1 1-14-16,1-4-9 0,-1-1-4 0,1 2-7 16,-1-4 1-16,-2-7-9 0,0 15-4 0,3-7 1 15,-3-8-4-15,1 11-4 0,-1-11-14 0,3 8-16 16,-3-8-14-16,0 0-29 0,0 0-48 0,0 0-47 16,0 0-43-16,0 0-63 0,0 0-166 0,0 0-439 0,0 0 193 15</inkml:trace>
          <inkml:trace contextRef="#ctx0" brushRef="#br0" timeOffset="359454.9519">25384 7489 128 0,'-34'6'265'0,"34"-6"-8"0,0 0-12 0,0 0-11 16,0 0-4-16,0 0-21 0,0 0-13 0,0 0-20 15,0 0-8-15,0 0-18 0,0 0-9 0,0 0-14 16,0 0-8-16,0 0-11 0,0 0-9 16,0 0-6-16,0 0-5 0,0 0-5 0,0 0-9 0,0 0-4 15,0 0-5-15,37 5 4 0,-37-5-18 0,20 1-2 16,-8 1-5-16,3-1-9 0,0 1-2 0,1-2 1 15,4 0-8-15,0 0-1 0,5-2-3 0,-4 2-2 16,3 0 0-16,-2-1-4 0,1-2 3 0,-1-2-3 16,1 5-11-16,2-4 6 0,-3-1-2 0,1 2-1 15,-1-1 4-15,-5 1-4 0,0 3-2 0,-3-6 18 16,0 4-20-16,0-1-1 0,-2 2 11 0,-2-2-8 16,-3 1 0-16,-7 2 1 0,17-4 4 0,-17 4-13 15,10-4 11-15,-10 4-2 0,9-1-7 0,-9 1-4 16,0 0 2-16,0 0-3 0,0 0 8 0,10 5-11 15,-10-5 9-15,0 0-3 0,0 0-3 0,0 0 6 16,-1 15 7-16,1-15-10 0,0 0 4 0,-4 16-3 16,-4-9-3-16,8-7 4 0,-6 13-1 0,1-6-2 15,0 0-1-15,-2 2 5 0,-3 2-1 0,-2-2 0 16,3 0 2-16,-4 1-6 0,4-1 6 0,-2 2 1 16,0-4-6-16,-3 2 9 0,0-2-6 0,2 3 15 15,1-4-14-15,0 5-1 0,2-3 0 0,-4-3-1 16,7-1 3-16,-6-1 6 0,4 2-6 0,8-5 13 15,-14 4-15-15,14-4 0 0,-9 5 4 0,9-5 5 16,-8 3 0-16,8-3-10 0,0 0 11 0,-9 4 4 16,9-4 10-16,0 0 0 0,0 0 6 0,0 0-6 15,0 0 0-15,0 0-6 0,0 0 2 0,0 0-5 16,0 0-2-16,0 0-1 0,29-9 1 0,-29 9 1 0,26-3-8 16,-12 3-3-16,3 0 0 0,-3 2 5 15,5-2 0-15,1 0-7 0,3 1 0 0,-4 1 3 16,-2 1-3-16,8-2 2 0,-9 1-1 0,-2-1-11 0,3-1-8 15,-3 3-8-15,-2-2-29 0,-2-1-27 0,2 2-26 16,-12-2-42-16,17 3-51 0,-11-3-59 16,-6 0-306-16,16 0-613 0,-16 0 271 0</inkml:trace>
          <inkml:trace contextRef="#ctx0" brushRef="#br0" timeOffset="355700.8955">21460 7193 21 0,'0'0'227'0,"4"-10"-5"0,-4 10-4 0,3-6-12 16,-3 6-12-16,0 0-12 0,4-8-9 0,-4 8-21 16,0 0-15-16,0 0-17 0,0 0-13 0,0 0-8 15,0 0-12-15,0 0-8 0,0 0-6 0,0 0-6 16,-5 30-7-16,1-15-7 0,-1 0-1 0,2-1-3 16,-2 9-3-16,0-3-4 0,0 0 0 0,0 3-2 15,-2 9-1-15,2-2-4 0,4-6 0 0,1 0-5 0,-4 2-1 16,4-2-3-16,0 0-1 0,-3-3 0 0,3 3-1 15,2-3 0-15,-2-2-4 0,0-4 0 0,0-1 1 16,1 1-1-16,3-2-1 0,-3-1 0 16,2-4-4-16,-3 0 1 0,0-8 1 0,4 14-2 0,-2-8 1 15,-2-6-5-15,0 0 3 0,3 12 1 0,-3-12-2 16,5 4 1-16,-5-4-3 0,9 4 1 0,-9-4-4 16,0 0-1-16,14-4 0 0,-14 4 2 0,17-7-3 15,-8 2-1-15,3-1-1 0,1 1-9 0,0-3-3 16,1 3-1-16,-1-2 0 0,1 0-1 0,1-1-2 15,1 1 1-15,-2 1 0 0,0 0-1 0,-1 1 3 16,0 1-2-16,1-2 0 0,-5 4 2 0,6-1 6 16,-4 0-4-16,1 0-1 0,-3 2 0 0,2-1 4 15,1 0-3-15,-12 2 3 0,22 2-1 0,-12 0 1 16,1-1 2-16,0 2 0 0,2 0 2 0,-4 0-1 16,0-1-2-16,3 4 2 0,-2-1 0 0,-2 0-2 15,-3 0 3-15,3 1 0 0,-2-2 0 0,-1 2 5 16,-5-6-8-16,4 14 7 0,2-10-5 0,-6-4 0 15,3 12 1-15,-3-12 2 0,2 13 1 0,-2-13 1 0,-2 8 2 16,2-8 1-16,-9 13 0 0,2-10 5 16,0 2 3-16,-2-1 4 0,-4 0-2 0,0 1-2 15,-1 0 2-15,0-4 1 0,-4-1 0 0,-2 4-2 0,0-4-1 16,-2 1 2-16,1-1-1 0,3 0 1 16,1 0-6-16,3 0 1 0,-3-1 1 0,3-1-3 15,1 2-1-15,2 0 2 0,11 0-1 0,-17 0-3 16,17 0 1-16,-12-3-2 0,12 3 1 0,-10-2-13 0,10 2-14 15,0 0-31-15,0 0-29 0,0 0-25 0,0 0-31 16,0 0-37-16,28-7-25 0,-12 4-263 0,-3-3-500 16,6 1 222-16</inkml:trace>
          <inkml:trace contextRef="#ctx0" brushRef="#br0" timeOffset="355915.9613">22092 7627 67 0,'8'0'265'16,"-8"0"-6"-16,16-2-14 0,-16 2-23 0,10-4-12 15,-10 4-31-15,8-2-24 0,-8 2-15 0,0 0-12 16,0 0-11-16,9 12-9 0,-9-12-5 0,2 9-9 16,0 3-5-16,-2-12-5 0,0 15-15 0,0-9-2 15,2 3-1-15,-2 3-10 0,0-3 2 0,3 3-7 16,-3-3-3-16,2 3-3 0,-2-3-6 0,0 1-5 16,0-10 0-16,0 15-4 0,0-7-1 0,0-8-9 15,2 13-18-15,-2-13-34 0,0 9-40 0,0-9-31 16,0 0-44-16,0 0-94 0,0 0-179 0,0 0-455 15,0 0 201-15</inkml:trace>
          <inkml:trace contextRef="#ctx0" brushRef="#br0" timeOffset="356102.4616">22218 7241 91 0,'1'-17'199'0,"0"9"-19"16,-1 8-13-16,5-13-23 0,-1 8-19 16,-4 5-22-16,8-11-20 0,-4 6-21 0,-4 5-45 15,6-8-34-15,0 0-17 0,-1 1-153 0,-5 7-202 0,7-14 89 16</inkml:trace>
          <inkml:trace contextRef="#ctx0" brushRef="#br0" timeOffset="356382.229">22330 7087 195 0,'-3'15'219'0,"1"1"-7"16,-1 3-11-16,2 1-11 0,-3 6-14 0,0-3-7 15,3 8-5-15,-2-1-10 0,5-4-5 0,-4 4-13 16,2 2-4-16,3-1-10 0,-2-6-8 0,2-2-4 15,2 1-5-15,-2-1-11 0,0 2-4 0,0-2-7 16,2-2-6-16,0-1-7 0,0 0-7 16,2 0-5-16,-3-5-8 0,-2-3-2 0,2-1 6 0,-1 0-11 15,-1-1-7-15,0-3-7 0,2 2-8 0,-4-9-29 16,1 12-32-16,0-6-36 0,-1-6-42 0,1 12-31 16,-1-12-41-16,0 0-275 0,6 3-502 0,-6-3 223 15</inkml:trace>
        </inkml:traceGroup>
        <inkml:traceGroup>
          <inkml:annotationXML>
            <emma:emma xmlns:emma="http://www.w3.org/2003/04/emma" version="1.0">
              <emma:interpretation id="{D94350FE-669F-4660-A453-08BE5040A18C}" emma:medium="tactile" emma:mode="ink">
                <msink:context xmlns:msink="http://schemas.microsoft.com/ink/2010/main" type="inkWord" rotatedBoundingBox="28689,8506 30191,8427 30209,8771 28707,8849"/>
              </emma:interpretation>
            </emma:emma>
          </inkml:annotationXML>
          <inkml:trace contextRef="#ctx0" brushRef="#br0" timeOffset="360604.0955">27091 7392 186 0,'0'0'316'15,"0"0"-19"-15,8-6-17 0,-8 6-23 0,0 0-19 16,8-3-22-16,-8 3-25 0,0 0-23 0,0 0-15 16,0 0-21-16,0 0-5 0,0 0-18 0,0 0-1 15,0 0-17-15,0 0-7 0,0 24-3 0,0-24-3 16,-3 16-9-16,6-8-1 0,-2 0 2 0,-1 2-5 0,5 0 2 15,0 1-6-15,-2 2 3 0,3-3 0 0,-1 0 4 16,4 0 2-16,-1-3 1 0,1 1-6 16,2 1-4-16,0-3-7 0,-2 1 5 0,7-1-13 0,-7-1-2 15,5-2-2-15,-2 1-2 0,1-2-6 0,2 1-1 16,-5-3-8-16,5-3 5 0,-4 1-1 0,-1-2-5 16,0 1 0-16,2-2-4 0,-3-1-2 15,3 2-5-15,-2-5 4 0,-1 1 0 0,3-1-5 0,-3 0-4 16,-1 1-6-16,2 0 1 0,-1-1-3 0,0-1 4 15,-1 4-6-15,-1 0 4 0,-2 0-6 0,0-1 2 16,-5 7-1-16,8-8-2 0,-5 3 1 0,-3 5-4 31,0 0 0-31,6-6-4 0,-6 6 2 0,0 0-3 0,0 0 4 0,0 0-1 0,0 0 4 0,0 0-2 16,0 0 0-16,0 0 10 0,0 0-9 0,11 18 3 16,-11-18-2-16,5 8 0 0,-2-2 8 0,-3-6-6 15,9 8 10-15,0-4 4 0,1-1-7 0,2 4-1 16,2-2 6-16,2-3-3 0,-1 5 0 0,7-4-5 15,3 0 6-15,-2-1-1 0,1 0-4 0,2-1 4 0,0-1-3 16,-4 2 0-16,4-5-6 0,-4-1 7 0,0 2 3 16,0-1-1-16,-5-3-5 0,3 3 4 15,3-6 0-15,-10 2-5 0,5-5-3 0,-5 3-2 0,4-6-3 16,-3 6-10-16,-2-9-6 0,0 7-13 0,-5 0 4 16,0-3 4-16,-2 2-4 0,-5-1-5 15,0 3 5-15,0 10 4 0,-6-17 2 0,-2 9 4 0,-1-2-1 16,-2 3 0-16,2 2 4 0,-5-1-1 0,0 3 3 15,-3 0 2-15,0 3-2 0,1 2 5 0,3-1 1 16,-3 5-2 0,1-3 1-16,2 3 0 0,0 0 0 0,6 0 3 0,0 0 3 15,0 3 2-15,2 3-2 0,8-3 4 0,-1 3 10 0,5 1-12 0,7 1-11 16,3 2 0-16,12 4 4 0,0-1 1 0,4-3 12 16,5 1-6-16,4 0 1 0,-3-2 3 0,2-2 6 15,-3 0 2-15,3-1 10 0,-1-2 0 0,3 1 2 16,-6-1 4-16,1-4-4 0,-1-1 21 0,-2 0-19 15,-9-3 3-15,2 1-8 0,-3-3 3 0,-2-3-2 16,-1 1 3-16,-5 2-6 0,-3-5 1 0,0 5-8 0,-6-3-26 16,1 1-25-16,-9 2-33 0,13-6-45 0,-13 6-58 15,4-7-66-15,-4 7-322 0,0 0-616 16,-3-15 273-16</inkml:trace>
        </inkml:traceGroup>
      </inkml:traceGroup>
    </inkml:traceGroup>
    <inkml:traceGroup>
      <inkml:annotationXML>
        <emma:emma xmlns:emma="http://www.w3.org/2003/04/emma" version="1.0">
          <emma:interpretation id="{55041349-59F2-4BFC-8A67-F3D0CC71283E}" emma:medium="tactile" emma:mode="ink">
            <msink:context xmlns:msink="http://schemas.microsoft.com/ink/2010/main" type="paragraph" rotatedBoundingBox="4362,10972 11087,10717 11121,11612 4395,1186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6E1FE01B-E703-4DD5-8FA2-1AE1FFAE285E}" emma:medium="tactile" emma:mode="ink">
              <msink:context xmlns:msink="http://schemas.microsoft.com/ink/2010/main" type="line" rotatedBoundingBox="4362,10972 11087,10717 11121,11612 4395,11867"/>
            </emma:interpretation>
          </emma:emma>
        </inkml:annotationXML>
        <inkml:traceGroup>
          <inkml:annotationXML>
            <emma:emma xmlns:emma="http://www.w3.org/2003/04/emma" version="1.0">
              <emma:interpretation id="{7CCC262F-012A-42A4-B525-398A8EC326A5}" emma:medium="tactile" emma:mode="ink">
                <msink:context xmlns:msink="http://schemas.microsoft.com/ink/2010/main" type="inkWord" rotatedBoundingBox="4363,11015 5060,10988 5085,11662 4389,11689"/>
              </emma:interpretation>
            </emma:emma>
          </inkml:annotationXML>
          <inkml:trace contextRef="#ctx0" brushRef="#br0" timeOffset="362663.0538">2841 9832 88 0,'0'0'190'0,"0"0"-4"15,0 0-14-15,0 0-4 0,0 0-10 16,0 0-9-16,0 0-4 0,0 0-6 0,0 0-5 0,0 0 2 16,0 0-9-16,0 0-5 0,0 0-9 0,0 0 4 15,0 0-4-15,0 0-1 0,0 0-11 0,0 0-1 16,0 0-10-16,0 0 3 0,0 0-10 15,0 0-2-15,0 0-10 0,0 0-3 0,0 0-13 0,0 0-3 16,0 0-8-16,0 0-5 0,0 0-5 0,0 0-7 16,0 0-1-16,0 0 0 0,0 0-2 0,3 13 0 15,-3-13 5-15,-4 12-5 0,4-12-1 0,0 17 2 16,-1-9 3-16,0 5 2 0,-2-1-5 0,3 2 2 16,-1 1 3-16,-1-3-3 0,-2 1 0 0,3 1-1 15,0-1 2-15,1 2 0 0,-3 0-1 0,3 0 3 16,0-3-4-16,-1 3 5 0,1-3 1 0,-1 1 2 15,1 4 0-15,-3-7-5 0,6 5 1 0,-6 0 3 16,2 0 2-16,2-3-2 0,-2 0 10 0,1 2-8 0,1-1-8 16,-2 1 6-16,1-2 12 0,0 1-13 15,0 2-5-15,0-5 1 0,0 2 4 0,0 0 4 16,1 0-6-16,-1-1 2 0,3 0-4 0,-3 0 2 0,1 2 2 16,-1-5-1-16,0-8-3 0,1 18 5 0,2-10-1 15,-3-8-6-15,0 16-1 0,1-6 3 0,-1-10-5 16,1 15-2-16,1-9 2 0,-2-6-1 0,0 12 2 15,0-12-8-15,2 12 5 0,-2-12-2 0,2 9 3 16,-2-9-4-16,0 0 1 0,0 12 1 0,0-12-6 16,0 0 0-16,0 9-3 0,0-9 1 0,0 0 2 15,0 0 0-15,0 0 0 0,1 9-8 0,-1-9 7 16,0 0-3-16,0 0-2 0,0 0-1 0,0 0-15 16,-8 9-18-16,8-9-21 0,0 0-35 0,0 0-29 15,-10 1-24-15,10-1-36 0,0 0-42 0,0 0-55 16,-18-8-72-16,18 8-300 0,-11-14-692 0,9 5 306 15</inkml:trace>
          <inkml:trace contextRef="#ctx0" brushRef="#br0" timeOffset="363465.0871">3461 9975 52 0,'0'0'205'15,"0"0"-12"-15,0 0-5 0,0 0-10 0,3-9-7 16,-3 9-12-16,0 0-10 0,0 0-5 0,0 0-10 15,0 0-11-15,0 0-2 0,0 0-4 0,0 0-4 16,-31 9-8-16,31-9-5 0,-17 6-1 0,4-1-6 16,-1 0-8-16,-3 1-2 0,-2 5-4 0,-2-2-2 15,-1 1-7-15,0-4-3 0,0 5-7 0,2-1 0 16,-2-1-7-16,0 3 0 0,0-3-3 0,2-2-5 16,-2 4 1-16,0-2-7 0,4 3 4 0,0-4-9 15,2-1 1-15,3 2-4 0,-3 1-5 0,3-4 5 0,-1 3-3 16,2-3-9-16,3 0 1 0,0-3 1 0,2 4-1 15,-3-2 0-15,3-2-3 0,0 3-5 0,1 0 2 16,6-6-1-16,-13 7 1 0,13-7-2 0,-7 7-3 16,7-7-2-16,-7 6 0 0,7-6-1 0,-7 7-2 15,7-7 1-15,-5 6 0 0,5-6 2 0,0 0-1 16,-6 4-2-16,6-4 2 0,0 0-4 0,0 0 4 16,0 0-5-16,-7 5 5 0,7-5-8 0,0 0 9 15,0 0-7-15,0 0 2 0,0 0 0 0,0 0 1 16,0 0 0-16,0 0-2 0,0 0 4 0,0 0-1 15,0 0 1-15,0 0 8 0,0 0-1 0,0 0-3 16,0 0 0-16,0 0 3 0,0 0-1 0,8 14-4 16,-8-14 6-16,6 4-4 0,-6-4 7 0,9 3-2 0,-9-3-5 15,9 7 2-15,-9-7 4 0,10 6-3 0,-4-3 2 16,2 1 5-16,-8-4-1 0,15 7 6 16,-4 0-7-16,0-4 0 0,1 3 2 0,-2-1 0 15,3 2 5-15,-1-1 0 0,3-3 3 0,-1 3-2 0,-1 1-2 16,3 1 1-16,-1-2 5 0,5 1 12 0,-5-1-9 15,-1 0 0-15,3 0-6 0,0 0 4 0,1 2-2 16,4-1 10-16,-9 0-5 0,1 0 5 0,-1-1-7 16,0-2 4-16,2 2 4 0,-3 0-4 0,-4-3 0 15,1 0-4-15,-3 1 1 0,-6-4-2 0,16 5 10 16,-11-2-12-16,-5-3 0 0,12 5-5 0,-12-5-3 16,9 4 3-16,-9-4-3 0,7 3-2 0,-7-3 2 15,0 0-4-15,0 0-4 0,12 3 2 0,-12-3-4 16,0 0-2-16,0 0 9 0,0 0-13 0,0 0-4 15,0 0-8-15,0 0-21 0,0 0-23 0,0 0-24 16,0 0-20-16,0 0-20 0,0 0-30 0,0 0-37 16,0 0-41-16,0 0-68 0,12-10-370 0,-6 2-718 15,3 2 318-15</inkml:trace>
        </inkml:traceGroup>
        <inkml:traceGroup>
          <inkml:annotationXML>
            <emma:emma xmlns:emma="http://www.w3.org/2003/04/emma" version="1.0">
              <emma:interpretation id="{EDF8413C-1541-4512-8708-63A42F3E8C52}" emma:medium="tactile" emma:mode="ink">
                <msink:context xmlns:msink="http://schemas.microsoft.com/ink/2010/main" type="inkWord" rotatedBoundingBox="5595,11069 6139,11049 6163,11676 5619,11696"/>
              </emma:interpretation>
            </emma:emma>
          </inkml:annotationXML>
          <inkml:trace contextRef="#ctx0" brushRef="#br0" timeOffset="365235.8151">4406 9954 16 0,'0'0'223'15,"0"0"-15"-15,3-9-10 0,-3 9-8 0,0 0-12 0,0 0-6 16,0 0-9-16,0 0-5 0,0 0-8 0,-9-15-13 16,9 15-13-16,0 0-7 0,-9-6-7 15,9 6-8-15,-6-5-10 0,6 5 0 0,-8-4-5 0,8 4-10 16,0 0-2-16,-12-8-10 0,12 8-1 0,-10-6-4 16,10 6-2-16,-11-4-10 0,11 4-1 0,-15-3-6 15,9 0-2-15,6 3-2 0,-17-3-1 0,8 3-3 16,9 0-2-16,-21-1-2 0,11-1 0 0,1-1-3 15,9 3-2-15,-21 0 1 0,11 0-2 0,10 0-1 16,-18 0-2-16,10 0-2 0,8 0 0 0,-16 3-3 16,16-3-1-16,-13 2 0 0,13-2-3 0,-15 3 0 15,15-3 2-15,-12 0-3 0,12 0 7 0,-11 3-11 16,11-3 1-16,-12 2 0 0,12-2 1 0,-10 5 0 16,10-5-3-16,-9 3 1 0,9-3-2 0,-9 6 2 15,9-6-2-15,-8 8-2 0,8-8 0 0,-10 5 3 16,10-5-3-16,-8 8 3 0,8-8-5 0,-8 8 2 15,8-8 1-15,-6 7 1 0,0-3 0 0,6-4 1 0,-3 10 1 16,3-10-6-16,-8 7 3 0,8-7-2 0,-5 10 1 16,5-10 1-16,-4 9 1 0,4-9-1 15,-4 8 0-15,4-8-2 0,-5 9 2 0,5-9-3 0,-3 10 6 16,3-10-3-16,-4 9-2 0,4-9 3 0,-1 8-4 16,1-8 5-16,0 0-4 0,-3 10-1 0,3-10 5 15,0 0-1-15,0 11-2 0,0-11 0 0,0 0 2 16,4 12-2-16,-4-12 4 0,2 7-2 0,-2-7-1 15,5 7-1-15,-5-7 1 0,5 7-2 0,-5-7 4 16,8 7-3-16,-8-7 3 0,7 4 0 0,-7-4-1 16,9 8 1-16,-3-6 1 0,-6-2-3 0,11 6-5 15,-11-6 1-15,12 2 1 0,-6 1 2 0,-6-3-1 16,13 4 0-16,-6 0 3 0,-7-4-3 0,13 3 2 16,-13-3-1-16,11 3 1 0,-3-1-1 0,-8-2-4 15,14 2 8-15,-6 1-3 0,-8-3 4 0,15 3-7 16,-8 0-2-16,-7-3 5 0,15 3-3 0,-7-2 1 15,1 0-3-15,-9-1-2 0,16 5 7 0,-9-5-3 16,-7 0-2-16,13 1 5 0,-5 3-5 0,-8-4 5 0,14 1-5 16,-14-1-1-16,13 2 5 0,-6 1-3 15,-7-3 0-15,11 5 5 0,-4-4-3 0,-7-1-1 0,11 3 0 16,-11-3 5-16,15 2-5 0,-9-1 0 0,-6-1 0 16,14 5-5-16,-9-4 7 0,-5-1-2 0,11 3 1 15,-11-3-3-15,11 3 1 0,-11-3 1 0,9 3-2 16,-9-3 5-16,9 4-3 0,-9-4-1 0,9 2-3 15,-9-2 6-15,8 5-1 0,-8-5-3 0,11 4 2 16,-11-4-1-16,10 3 3 0,-10-3-5 0,12 6 5 16,-12-6-3-16,9 3-2 0,-9-3 1 0,7 6 0 15,-3-2 0-15,-4-4 3 0,9 5-3 0,-9-5-1 16,8 5 1-16,-8-5 4 0,9 5-2 0,-9-5-3 16,8 7 1-16,-3-3 3 0,-5-4-2 0,4 6 0 0,-4-6 1 15,8 5 3-15,-8-5-1 0,6 6-1 0,-6-6-5 16,8 6 4-16,-8-6-2 0,2 8 1 15,-2-8-1-15,0 0 0 0,5 9 3 0,-5-9-2 16,0 0 1-16,6 6-3 0,-6-6 2 0,2 7 4 0,-2-7-1 16,0 0-4-16,5 11 4 0,-5-11-3 15,0 0-2-15,3 9 5 0,-3-9-2 0,0 0 0 16,0 12-1-16,0-12 1 0,0 0 0 0,-4 12-1 0,4-12 6 16,-1 9-6-16,1-9 0 0,0 0-4 0,-3 9 5 15,3-9-1-15,0 0 4 0,-2 13-1 0,2-13 1 16,-4 6-3-16,4-6 2 0,-5 7 0 0,5-7 0 15,-3 10-2-15,3-10 5 0,-4 6-4 0,4-6 5 16,-6 7-1-16,6-7 2 0,-5 8 0 0,5-8 0 16,-7 6-1-16,7-6-1 0,-6 5 0 15,6-5-1-15,-7 6 3 0,7-6 6 0,-9 7-10 0,4-3 3 16,5-4-1-16,-8 4-2 0,8-4 0 0,-10 6 3 16,3-4 5-16,7-2-1 0,-11 8-3 0,11-8-1 15,-12 4-1-15,7-1 4 0,5-3-2 0,-12 3-2 16,12-3 3-16,-11 3-2 0,11-3 2 0,-11 4 2 15,11-4-3-15,-11 5 0 0,11-5 2 0,-12 1-3 16,12-1 3-16,-11 4-5 0,11-4 1 0,-12 2 0 16,12-2 3-16,-10 2 6 0,10-2-14 0,-15 1 3 0,15-1 2 15,-10 0 0-15,10 0 2 0,0 0-3 0,-15 0 1 16,15 0-3-16,-12 0 1 0,12 0 6 0,0 0-7 16,-18-1 0-16,18 1 10 0,-13-4-16 0,13 4 6 15,-12-4 4-15,12 4-2 0,-13-6 0 0,4 2-3 16,9 4 6-16,-13-8-4 0,4 4 0 0,2 1 0 15,-2-3 2-15,1 1-7 0,0 1 2 0,0 0 6 16,2-4-7-16,-2 5 0 0,2-3 12 0,-3 2-10 16,9 4-2-16,-13-8 5 0,4 5-3 0,2-2-2 15,7 5 0-15,-11-5 2 0,11 5 0 0,-12-6 1 16,12 6-2-16,-8-2 1 0,8 2-3 0,0 0 2 16,-14-6-2-16,14 6 3 0,0 0 1 0,-8-3-4 15,8 3-1-15,0 0 2 0,0 0 1 0,-11-1-5 16,11 1-16-16,0 0-10 0,0 0-11 0,0 0-17 15,0 0-25-15,0 0-26 0,-16 2-36 0,16-2-40 16,0 0-44-16,0 0-78 0,0 0-184 0,0 0-533 0,-11-2 236 16</inkml:trace>
        </inkml:traceGroup>
        <inkml:traceGroup>
          <inkml:annotationXML>
            <emma:emma xmlns:emma="http://www.w3.org/2003/04/emma" version="1.0">
              <emma:interpretation id="{B430384E-CE2B-4607-AFBC-21E4BD4B5252}" emma:medium="tactile" emma:mode="ink">
                <msink:context xmlns:msink="http://schemas.microsoft.com/ink/2010/main" type="inkWord" rotatedBoundingBox="6543,10890 9623,10773 9657,11667 6577,11784"/>
              </emma:interpretation>
            </emma:emma>
          </inkml:annotationXML>
          <inkml:trace contextRef="#ctx0" brushRef="#br0" timeOffset="366325.4647">5162 9718 129 0,'8'-5'181'0,"-8"5"-7"16,4-5-8-16,-4 5-3 0,0 0-8 0,0 0-3 15,0 0-14-15,0 0 1 0,0 0-6 0,5-7-8 16,-5 7-12-16,0 0-8 0,0 0-7 0,0 0-3 0,0 0-7 15,0 0-4-15,-29 9-1 0,29-9-3 16,-19 10-2-16,9-5-2 0,-2 1-3 0,2 3-6 16,-2-1 0-16,0-1-6 0,3 1-1 0,-2 3-7 15,-1-1 2-15,2 3-5 0,-1 0 0 0,1-2-5 0,2 4-2 16,-2 2 2-16,2 2-5 0,-1 2 1 0,4-7-1 16,-1 7 5-16,3 2-7 0,-1-2 2 0,0 0 0 15,3 3-5-15,1-2 7 0,1-1 0 0,2 0-1 16,-1 2-1-16,1-4 8 0,0 0-2 0,3 2 2 15,2 0-2-15,0-4 3 0,-1 2 4 0,4-2-7 16,-2-1 10-16,-2-1 0 0,4-2-5 0,-3-1-7 16,2 1 1-16,0-2-1 0,-2-2-1 0,1 0-8 15,-1 1 2-15,-2-4-5 0,-1 2 0 0,2-2-4 16,-1-3 3-16,-6-3-6 0,9 9-3 0,-4-6 9 16,-5-3-10-16,8 6-5 0,-8-6 5 0,0 0-11 15,7 6 2-15,-7-6 2 0,0 0 0 0,0 0-6 16,7 4 2-16,-7-4-8 0,0 0-10 0,0 0-20 15,0 0-24-15,0 0-30 0,0 0-33 0,0 0-45 0,0 0-43 16,0 0-45-16,2-25-58 0,-2 25-291 16,0-20-647-16,1 7 286 0</inkml:trace>
          <inkml:trace contextRef="#ctx0" brushRef="#br0" timeOffset="366831.9193">5463 9816 67 0,'0'0'186'0,"0"0"-6"0,0 0-9 15,5-6-7-15,-5 6-8 0,0 0-9 0,0 0-8 16,0 0-8-16,0 0-11 0,4-6-13 0,-4 6-7 16,0 0-5-16,0 0-3 0,0 0 1 15,0 0-3-15,0 0 2 0,0 0-7 0,0 0-1 0,-4 28 7 16,4-28-8-16,-4 16-2 0,3-7-4 16,1-9-4-16,-4 21 0 0,3-8 1 0,1-1 5 0,0 2-5 15,-3-1-8-15,3 2 0 0,-1 0-4 0,1-3-3 16,0 4 4-16,1-2 2 0,-1 1-6 0,0-3 3 15,3 3 2-15,-2 1-2 0,-2-4-3 0,3 3 3 16,1 0-11-16,-1-2 4 0,-2-1-10 0,3 3 5 16,-2-4-1-16,1 2-2 0,-1-1-6 0,1 0 2 0,0-1-6 15,-2-4-2-15,4 1-5 0,-4-8-1 0,3 16 4 16,0-7-1-16,2-3-1 0,-5-6-11 0,1 12 3 16,1-5-1-16,-2-7-2 0,4 10-4 0,-4-10 5 15,1 8-4-15,-1-8 3 0,0 0-4 0,5 9 3 16,-5-9-5-16,3 5-11 0,-3-5-6 0,0 0-19 15,0 0-16-15,0 0-23 0,7 5-26 0,-7-5-41 16,0 0-40-16,0 0-41 0,0 0-38 0,0 0-60 16,12-18-244-16,-9 11-596 0,2-2 264 0</inkml:trace>
          <inkml:trace contextRef="#ctx0" brushRef="#br0" timeOffset="367352.7451">5850 10081 5 0,'0'0'200'0,"0"0"-13"16,0 0-10-16,0 0-9 0,0 0-6 0,0 0-8 15,0 0-9-15,0 0-10 0,0 0-4 0,0 0-5 16,0 0-2-16,-33 9-9 0,26-6-1 0,-4 1-6 0,-1 1-5 15,0-1-2-15,1 1-7 0,0-1-5 0,0 4-1 16,2-6-6-16,-2 2-8 0,1 3-6 0,-2-1-3 16,1-2-3-16,0 3-2 0,0-2-3 15,3 0-2-15,-1-1-7 0,1 2-1 0,2-1-2 0,-1-2-7 16,-2 2 1-16,4 2-5 0,5-7 2 0,-11 8-2 16,5-2-9-16,2-2 3 0,4-4 1 0,-10 11-6 15,5-6 0-15,5-5 1 0,-9 10-4 0,5-5-3 16,4-5 1-16,-8 9-3 0,8-9-1 0,-4 8 3 15,4-8 4-15,-7 9-10 0,7-9 2 0,-4 4-1 16,4-4 4-16,0 0-2 0,-5 5 1 0,5-5 1 16,0 0 1-16,0 0 4 0,0 0 4 0,0 0-2 15,0 0 1-15,0 0 2 0,11 12 0 0,-11-12 2 16,13 1-4-16,-2-1 4 0,-11 0-6 0,16-1 2 16,-3 1-2-16,0 0-1 0,4 0-3 0,-5-2-2 15,3 2-6-15,-7-2 1 0,-8 2-4 0,20 0 8 16,-12-1-6-16,3 2 0 0,-11-1-5 0,16 2 6 15,-5-4-7-15,-11 2 1 0,14 0 0 0,-14 0-1 16,14 0-11-16,-14 0-14 0,9 2-14 0,-9-2-23 16,9 2-22-16,-9-2-33 0,0 0-31 0,9 2-29 15,-9-2-47-15,0 0-71 0,0 0-216 0,0 0-549 16,0 0 243-16</inkml:trace>
          <inkml:trace contextRef="#ctx0" brushRef="#br0" timeOffset="367742.1071">6085 10290 60 0,'0'0'258'0,"4"7"-12"0,-4-7-15 15,5 14-9-15,-3-7-14 0,-2-7-14 0,0 15-15 16,0-7-10-16,0-8-9 0,-6 18-16 0,2-10-9 15,1 2-10-15,-1-4-13 0,-4 5-11 0,0-1-6 16,0 0-9-16,2-3-7 0,0 3-9 0,-2-5-6 16,0 1-7-16,-2 2-5 0,3-2-17 0,0 0-34 15,-1 0-38-15,1 0-45 0,7-6-42 0,-11 7-44 16,11-7-89-16,-8 2-146 0,8-2-436 0,0 0 193 16</inkml:trace>
          <inkml:trace contextRef="#ctx0" brushRef="#br0" timeOffset="368309.7842">6582 10060 143 0,'0'0'245'0,"0"0"-18"0,0 0-17 15,0 0-14-15,0 0-18 0,0 0-17 0,0 0-17 16,0 0-10-16,0 0-13 0,0 0-6 0,0 0-6 16,0 0-4-16,0 0-8 0,0 0-4 0,0 0-6 15,0 0-6-15,-4 27 1 0,4-27-6 0,-1 15 0 16,1-15-5-16,1 13-4 0,-1-5-1 0,2 0-2 16,0 0 2-16,0 1-8 0,-1 2 1 0,0 2 2 15,3-1-5-15,-3-1-4 0,5-1 7 0,-5 5-4 16,3-3-3-16,0-2-3 0,-1 1 2 0,0-2 0 15,0 1-6-15,2 3-2 0,-1-5-1 0,-3 2 3 16,3-2-1-16,-2 0-11 0,2-1 6 0,-2 2-6 16,1 1-1-16,3-2 1 0,-4 4-5 0,0-5 3 15,1 1-6-15,1 0-6 0,-4-8 1 0,4 16-2 16,-1-6 2-16,-3-3 2 0,0-7-2 0,2 15-3 0,2-7-2 16,-3 0 1-16,-1-8-2 0,0 11-5 15,0-11 3-15,0 13 2 0,0-13-1 0,2 8 9 16,-2-8-5-16,0 11-3 0,0-11 1 0,0 0-3 0,-4 16 0 15,4-16 12-15,-8 6-6 0,4-1 14 0,4-5 1 16,-9 6 5-16,9-6-2 0,-8 6 1 0,8-6-4 16,-11 3 1-16,11-3 3 0,-16 5 2 0,10-5-15 15,6 0 4-15,-13 1-4 0,13-1-1 0,-14 0-5 16,14 0 0-16,-12 0 0 0,12 0-1 0,-13-1-2 16,13 1-3-16,-11-2 0 0,11 2-3 0,-13-2 4 15,13 2-21-15,-16-6-15 0,16 6-22 0,-10-4-20 16,3-1-25-16,7 5-14 0,-11-10-30 0,4 5-35 15,2-2-39-15,-3-2-53 0,1-5-63 0,3 1-272 16,-1-8-644-16,-3 2 285 0</inkml:trace>
          <inkml:trace contextRef="#ctx0" brushRef="#br0" timeOffset="368550.8834">6635 9734 167 0,'7'-6'335'15,"-1"-2"-24"-15,1 3-23 0,-2-2-24 0,-5 7-24 16,11-8-22-16,-5 3-23 0,-6 5-20 16,6-4-20-16,-6 4-16 0,0 0-12 0,10-2-16 0,-10 2-12 15,0 0-14-15,8 8-29 0,-8-8-24 16,0 0-28-16,-1 17-41 0,1-17-44 0,-5 17-50 0,0-11-53 15,2 6-244-15,-1-5-464 0,1 1 205 0</inkml:trace>
          <inkml:trace contextRef="#ctx0" brushRef="#br0" timeOffset="368955.0095">6918 10138 199 0,'0'0'234'0,"21"-1"-14"0,-12 1-11 15,-9 0-16-15,22-1-11 0,-11 2-12 0,0-1-11 0,4-1-8 16,-1 1-12-16,2-3-8 0,-3 3-9 0,2-1-5 16,0-2-7-16,1 3-5 15,-3 0-11-15,4-2-5 0,-2 2-4 0,2-1-3 0,-1 0-10 16,-2-1-4-16,1 2-9 0,0-2-6 0,-1 2 1 0,-1-2-9 16,-3 4-3-16,-10-2-3 0,21-2-5 0,-12 2-4 15,-9 0-4-15,13 4-3 0,-13-4-2 16,11-2-4-16,-11 2-4 0,0 0-8 0,0 0-19 0,0 0-15 15,15 0-19-15,-15 0-18 0,0 0-23 0,0 0-33 16,0 0-34-16,0 0-42 0,0 0-247 0,0 0-483 16,-29-11 214-16</inkml:trace>
          <inkml:trace contextRef="#ctx0" brushRef="#br0" timeOffset="369267.6861">7117 9978 10 0,'0'0'237'0,"0"0"-9"15,0 0-11-15,0 0-7 0,0 0-8 0,0 0-11 16,8 25-14-16,-8-25-3 0,5 14-10 0,-4-7-10 16,2 2-10-16,-1-3-6 0,-2-6-11 0,4 18-6 15,-3-10-6-15,2 4-4 0,-2-4-13 0,1 5-2 0,-2-1-6 16,0 1-6-16,0-3-7 0,0 4-4 15,1-3-3-15,-1-2-5 0,-1 3-3 0,1-1 5 16,-2-2-18-16,2-9-2 0,0 16-5 0,0-8-3 0,0-8-6 16,0 15 2-16,0-15-9 0,-1 15 5 0,1-15-6 15,3 11-3-15,-3-3 4 0,0-8-5 0,2 9-6 16,-2-9-22-16,4 10-23 0,-4-10-35 0,4 6-41 16,-4-6-44-16,0 0-40 0,8 6-78 0,-8-6-249 15,0 0-558-15,0 0 247 0</inkml:trace>
          <inkml:trace contextRef="#ctx0" brushRef="#br0" timeOffset="369751.3149">7601 9946 144 0,'0'0'264'0,"0"0"-16"0,0 0-25 16,12 0-18-16,-12 0-19 0,0 0-5 0,0 0-19 16,0 0 0-16,0 0-13 0,0 0-5 0,-5 18-9 15,5-18-7-15,0 0-6 0,-6 17 0 0,6-17-3 16,0 21-7-16,-1-14-4 15,-1 5-4-15,2 0-3 0,0-1-4 0,0 1-4 0,-3 0-4 0,3 1 8 16,0-1-16-16,3-1 2 0,-3 0-6 0,2 1-3 0,-2-1-2 16,0-2-7-16,1 1-4 0,-1 0-9 15,3 2 0-15,-3-4 3 0,0-8-10 0,1 15-4 0,-1-6 8 16,0-9-12-16,0 11-8 0,0-11-1 0,4 14-5 16,-4-14 3-16,0 11-6 0,0-11-3 15,0 8 9-15,0-8-21 0,3 11-7 0,-3-11-19 16,0 0-23-16,0 10-17 0,0-10-24 0,0 0-28 0,0 0-26 15,-5 9-24-15,5-9-26 0,0 0-36 0,0 0-76 16,0 0-228-16,0 0-572 0,0 0 254 0</inkml:trace>
          <inkml:trace contextRef="#ctx0" brushRef="#br0" timeOffset="370193.951">7826 9713 79 0,'0'0'199'0,"0"0"-12"15,0 0-13-15,0 0-7 0,0 0-10 16,0 0-4-16,0 0-10 0,0 0-6 0,21 15-2 0,-16-9-6 16,0 1 0-16,1 0-7 0,2 3-7 0,0 2-6 15,3 0-3-15,-3 1-4 0,4 1-3 0,2 2-3 16,-2 5-5-1,-1 2-2-15,6 2-3 0,0 3-8 0,-2 1-6 0,-2 0-4 0,-2-6 1 16,-5 2-7-16,2-3-7 0,-3 3-5 0,-5-1-7 0,3 0 0 16,-6-1-6-16,0-1 3 0,-3 0-5 0,-2 2-2 15,-6-4-3-15,1 1-2 0,-8 5-2 0,-3-1-32 16,-7-2-32-16,2-5-44 0,-2 2-57 0,0-1-55 16,7-7-85-16,-7 0-194 0,8-5-512 0,1-1 227 15</inkml:trace>
        </inkml:traceGroup>
        <inkml:traceGroup>
          <inkml:annotationXML>
            <emma:emma xmlns:emma="http://www.w3.org/2003/04/emma" version="1.0">
              <emma:interpretation id="{72766675-21C9-412D-94A0-3AF8612A4DD7}" emma:medium="tactile" emma:mode="ink">
                <msink:context xmlns:msink="http://schemas.microsoft.com/ink/2010/main" type="inkWord" rotatedBoundingBox="10748,10858 11092,10845 11103,11144 10760,11157"/>
              </emma:interpretation>
            </emma:emma>
          </inkml:annotationXML>
          <inkml:trace contextRef="#ctx0" brushRef="#br0" timeOffset="372094.3471">9292 9673 193 0,'0'0'249'16,"0"0"-7"-16,5 8-11 0,-5-8-16 0,0 0-11 16,0 0-10-16,-9 19-13 0,9-19-11 0,-8 12-14 15,1-6-7-15,2 3-11 0,0-5-10 0,-1 2-11 16,1 3-6-16,-5-3-12 0,5 3-7 0,-5-2-11 0,4-1-7 15,-5 3-6-15,5-3-8 0,-5 0-3 0,5 2-6 16,-2-2-11-16,2 0-28 0,1 0-43 16,-1 0-46-16,3-1-47 0,3-5-55 0,-6 8-60 0,6-8-205 15,0 0-481-15,0 0 213 0</inkml:trace>
          <inkml:trace contextRef="#ctx0" brushRef="#br0" timeOffset="372257.9003">9484 9731 120 0,'9'3'255'0,"-9"-3"-21"0,0 0-21 16,0 0-17-16,-8 18-15 0,8-18-16 0,-6 19-17 15,-3-8-15-15,4 2-9 0,-3 2-13 0,-1-1-8 16,1 4-15-16,-4 4-38 0,1-6-57 0,-3 5-53 16,3-1-86-16,-3-1-172 0,2-2-345 0,1-4 152 15</inkml:trace>
        </inkml:traceGroup>
      </inkml:traceGroup>
    </inkml:traceGroup>
    <inkml:traceGroup>
      <inkml:annotationXML>
        <emma:emma xmlns:emma="http://www.w3.org/2003/04/emma" version="1.0">
          <emma:interpretation id="{41CEAB19-CAC8-4DE3-B57E-913E2055CD36}" emma:medium="tactile" emma:mode="ink">
            <msink:context xmlns:msink="http://schemas.microsoft.com/ink/2010/main" type="paragraph" rotatedBoundingBox="4247,12782 26523,11716 26602,13366 4326,1443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99932FD8-24D9-4CEB-BC01-C4E71155C122}" emma:medium="tactile" emma:mode="ink">
              <msink:context xmlns:msink="http://schemas.microsoft.com/ink/2010/main" type="line" rotatedBoundingBox="4247,12782 26523,11716 26602,13366 4326,14432"/>
            </emma:interpretation>
          </emma:emma>
        </inkml:annotationXML>
        <inkml:traceGroup>
          <inkml:annotationXML>
            <emma:emma xmlns:emma="http://www.w3.org/2003/04/emma" version="1.0">
              <emma:interpretation id="{9A53097B-6F10-451F-9E88-9BD30C349F74}" emma:medium="tactile" emma:mode="ink">
                <msink:context xmlns:msink="http://schemas.microsoft.com/ink/2010/main" type="inkWord" rotatedBoundingBox="4268,13220 6683,13105 6741,14316 4326,14432"/>
              </emma:interpretation>
            </emma:emma>
          </inkml:annotationXML>
          <inkml:trace contextRef="#ctx0" brushRef="#br0" timeOffset="403363.5471">2774 12124 109 0,'0'0'155'0,"0"0"-8"0,0 0-9 16,0 0-3-16,0 0-8 0,0 0-10 0,0 0-7 15,0 0-8-15,0 0-9 0,0 0-2 0,0 0-11 16,0 0-2-16,-24-2-3 0,24 2-7 0,0 0-1 0,0 0-5 16,0 0-6-16,0 0 0 0,0 0-2 0,0 0-3 15,0 0-4-15,0 0 1 0,0 0-3 16,0 0 4-16,0 0 0 0,-2-13-6 0,2 13 4 0,0 0-1 16,0 0-7-16,0 0 6 0,0 0 0 0,0 0-5 15,-2-8-2-15,2 8 0 0,0 0-1 16,0 0-1-16,0 0 1 0,0 0-1 0,0 0-5 0,0 0-1 15,0 0 0-15,0 0-5 0,0 0 1 0,0 0 1 16,0 0-4-16,0 0 4 0,0 0-3 0,0 0-5 16,0-12-1-16,0 12-1 0,0 0-2 0,0 0-5 15,0 0 0-15,0 0 1 0,0 0-3 0,0 0-2 16,0 0-1-16,0 0-1 0,0 0-1 0,0 0 0 16,0 0 1-16,0 0-2 0,0 0 2 0,0 0 0 15,0 0 1-15,0 0 1 0,0 0 3 0,0 0 2 0,2 30 4 16,-2-30 1-16,0 10-2 0,0-10 1 15,0 0 2-15,-1 16 1 0,1-16 0 0,1 11 2 0,-1-11-1 16,0 10 5-16,0-10-6 0,-1 15 7 0,1-15-4 16,1 12 4-16,-1-12-4 0,-1 15 0 0,0-9-1 15,1-6 1-15,-3 19 0 0,3-19 0 0,0 15 1 16,0-7 7-16,-1 1-8 0,1-9-1 0,-4 18 4 16,3-5-1-16,0-5-1 0,1 2 0 0,-2 1 0 15,0-3 1-15,0 3-2 0,-3 2 7 0,4-5-8 16,1-8 5-16,-4 16 7 0,3-7-7 0,-3 1-6 15,4-10 2-15,-3 16-2 0,1-9 3 0,0 2-5 16,2-9-1-16,-2 17 1 0,-1-11 6 0,3-6-5 0,-2 16 1 16,-1-10 1-16,3-6 8 0,-1 14-10 15,1-14 2-15,-2 12 5 0,2-12-12 16,-3 10 3-16,0-4-1 0,3-6-4 0,0 0 3 0,1 16 3 16,-1-16-4-16,2 9 10 0,-2-9-14 0,3 9 4 0,-3-9 2 15,6 9 0-15,-4-4 2 0,-2-5-5 16,7 8 8-16,-3-2 1 0,-4-6 1 0,11 7-2 15,-6-2-7-15,-5-5 9 0,12 9 0 0,-6-7-5 0,3 2-3 16,1-2-1-16,0 2 6 0,0-1-6 0,3-3 2 16,0 2 3-16,2 2-9 0,-2-2 2 0,2-2-5 15,-1 0 8-15,1 0-8 0,2 0 2 0,-3 0 5 16,3 3-9-16,0-3 2 0,0 0 2 0,-2 0-3 16,-1 0 1-16,2 0-6 0,-1 0 1 0,0 0 4 15,-1 0-2-15,-1 0-3 0,0-3 3 0,-3 3-1 16,2 0-7-16,-2 0 7 0,3 0 3 0,-13 0-4 15,18-2 1-15,-9 2 0 0,-9 0-6 0,14-2-7 16,-5 0-7-16,-9 2-17 0,14 0-4 0,-14 0-17 16,15-4-7-16,-15 4-16 0,11-2-15 0,-11 2-14 15,0 0-20-15,9-4-28 0,-9 4-34 0,0 0-39 16,0 0-47-16,4-8-276 0,-4 8-597 0,0 0 265 0</inkml:trace>
          <inkml:trace contextRef="#ctx0" brushRef="#br0" timeOffset="404346.2075">2701 12353 45 0,'-3'6'157'0,"3"-6"-8"0,0 0-9 0,-3 8-4 0,3-8-4 15,0 0-6-15,0 0-5 0,0 0-7 0,-3 7 3 16,3-7 0-16,0 0 1 0,0 0 5 0,0 0-5 16,0 0-1-16,16 4 1 0,-16-4-6 0,15-3-4 15,-15 3-4-15,15-2-7 0,-3 1-3 0,2-3 1 16,0 3-9-16,3-3-6 0,5 0-5 0,-5 2-5 16,-1-2-5-16,3 1-8 0,2 0-1 0,1 2-8 15,-1-3-4-15,-4 3-8 0,0-2-4 0,-2 1-1 16,-1 2-3-16,2 0-3 0,-3-3-2 0,1 6-12 15,-6-3-18-15,2 0-22 0,-10 0-24 0,17 3-35 16,-12-1-32-16,-5-2-44 0,12 3-40 0,-12-3-240 16,7 2-480-16,-7-2 213 0</inkml:trace>
          <inkml:trace contextRef="#ctx0" brushRef="#br0" timeOffset="403991.1116">2795 12078 208 0,'0'0'231'0,"0"0"-15"16,0 0-13-16,0 0-15 0,0 0-14 0,0 0-9 0,5-9-14 15,-5 9-7-15,7-3-14 0,-7 3-6 0,10-5-7 16,-10 5-6-16,15-2-8 0,-7 0-10 16,-8 2-5-16,18-4-7 0,-4 3-1 0,-1 0-7 15,0-2-4-15,3 2-6 0,-2 0-5 0,0 0-7 0,0-2-1 16,2 3-6-16,-1-2-4 0,0-2-4 15,-1 4-2-15,-1 0-4 0,-2 0-5 0,2 0-2 0,-2-3-1 16,-11 3-1-16,18-1-4 0,-8-1-1 0,0 2-1 16,-10 0-4-16,18-4 3 0,-10 3-5 0,-8 1 2 15,18-1-3-15,-8 1 1 0,-10 0 3 0,19-3-6 16,-10 3 0-16,-9 0-2 0,16-3 2 0,-16 3-6 16,13 0-4-16,-13 0-4 0,13-3-9 0,-13 3-2 15,9 0-13-15,-9 0-12 0,0 0-10 0,0 0-16 16,0 0-16-16,0 0-22 0,0 0-17 0,0 0-23 15,0 0-26-15,0 0-64 0,0 0-140 0,0 0-408 16,-35 0 180-16</inkml:trace>
          <inkml:trace contextRef="#ctx0" brushRef="#br0" timeOffset="404951.6504">3555 12588 72 0,'0'0'201'15,"0"0"-9"-15,0 0-13 0,4 8-13 0,-4-8-5 16,0 0-10-16,0 0-4 0,8 5-3 0,-8-5-3 16,0 0-6-16,8 3-4 0,-8-3-8 0,10 3-7 15,-10-3-7-15,14-3-7 0,-5 6-10 0,3-3-3 0,-12 0-10 16,18-3-8-16,-5 1-3 0,1-2-3 16,-1 0-9-16,0 2-5 0,-1-3-3 0,2 1-4 15,-2 1-5-15,-1 0-3 0,2-2 0 0,-4 0-5 16,3 0-2-16,-6-1 1 0,2 1-2 0,-8 5-4 0,12-10-1 15,-7 4-2-15,0 3 1 0,-5 3-2 0,6-13-1 16,-2 7-5-16,-4 6 3 0,0-11-3 0,0 11-3 16,-5-12-4-16,-1 6-1 0,6 6 4 0,-12-13-4 15,4 10 1-15,-3-2-3 0,3 0-1 0,-4 2 1 16,-1 1-3-16,-3-2 2 0,0 4 0 0,-1 0 0 16,3 0 0-16,-1 0-3 0,2 1 5 15,-3 2-4-15,5-3-1 0,-2 3 1 0,1-1-2 0,2 2 0 16,1 0 2-16,-3 0-3 0,6 0-8 0,-2-1-16 15,8-3-16-15,-9 12-24 0,5-6-25 0,0 1-23 16,-1 1-27-16,5-8-29 0,-4 13-38 0,4-13-217 16,3 12-458-16,-3-12 203 0</inkml:trace>
          <inkml:trace contextRef="#ctx0" brushRef="#br0" timeOffset="405761.8397">3590 12233 227 0,'0'0'267'0,"3"-9"-2"16,-3 9-24-16,0 0-17 0,5-10-11 15,0 7-14-15,-5 3-13 0,13-8-13 0,-2 2-10 0,-1 0-12 16,-1 3-7-16,1-4-13 0,2 2-12 0,-3 1-7 16,-3 1-12-16,-6 3-7 0,17-5-16 0,-9 2-6 0,1 2-5 15,-9 1-8-15,14 0-7 0,-14 0-8 16,17 0-22-16,-11 3-30 0,3 0-36 0,-9-3-44 16,11 6-46-16,-9 2-46 0,-2-8-78 0,9 5-188 15,-9-5-483-15,7 8 215 0</inkml:trace>
          <inkml:trace contextRef="#ctx0" brushRef="#br0" timeOffset="406709.2825">4121 12478 150 0,'0'0'206'0,"0"0"-13"0,10 2-8 0,-10-2-10 16,0 0-15-16,16 3 3 0,-16-3-21 0,13 0-11 15,-13 0-10-15,14-5-13 0,-14 5-8 0,16-1-8 16,-9 0-9-16,-7 1-6 0,21-2-7 0,-11 2-5 16,-1-3-4-16,-9 3-7 0,20-3-5 0,-11 1 7 15,0-1-14-15,2-2-6 0,-3 2-2 16,1 1-3-16,-2-4 2 0,-7 6-3 0,13-6-2 0,-8 2-2 15,-5 4-2-15,10-11-2 0,-7 6-4 0,-3 5 0 0,3-13-3 16,-3 13-1-16,4-12-2 0,-4 12-2 0,0-12-2 16,0 12 2-16,0-11-2 0,0 11-2 15,-5-10-2-15,5 10 3 0,-5-11-2 0,5 11-1 16,-10-10-2-16,7 4 0 0,3 6 2 0,-14-7-3 0,7 4 0 16,7 3 1-16,-12-6-2 0,3 5 5 15,9 1-3-15,-17-4 0 0,8 3 0 0,9 1 3 0,-16-2-1 16,16 2 2-16,-18 2 1 0,18-2-1 0,-15 3 2 15,7-1-1-15,8-2-3 0,-12 6 2 0,6-4-1 16,1 4 3-16,-1 0 0 0,6-6 2 0,-9 14-2 16,7-4 2-16,-2 0-1 0,3-3 1 0,-3 2 5 15,4-9-3-15,-3 19-3 0,5-6 0 0,-1-2 2 16,3-1-3-16,0-2 1 0,-1 4 5 0,5-3-4 16,-1 3 2-16,2-5 0 0,2 1 0 0,2-1-1 15,-1 0 2-15,2-1-2 0,2-1-2 16,3 1 1-16,-2 0-1 0,6-2-3 0,-6-3 2 0,5 3 1 15,-6-3 0-15,6-1-1 0,-4 0 2 0,-3-1-6 16,1-2-1-16,1 2 2 0,0-2 0 0,0 1-1 16,-2-4 2-16,-3 6 2 0,1-4-7 0,-2-2 3 15,2 3 1-15,-2-1 0 0,0 0 0 0,-3 1-1 16,-8 3 2-16,16-7 2 0,-11 2 7 0,-5 5 1 16,10-3-4-16,-10 3 5 0,5-5-2 0,-5 5-1 0,0 0-3 15,12-2-4-15,-12 2 1 0,0 0-2 16,0 0 1-16,0 0 0 0,14 4-1 0,-14-4 0 15,4 6-3-15,-4-6 3 0,6 12 0 0,0-6-3 16,-6-6 4-16,6 9-1 0,-1 0 0 0,-2-3 0 0,-3-6-2 16,9 10-1-16,-7-4 0 0,-2-6-1 0,6 9 2 15,-3-3 1-15,-3-6-2 0,7 9 1 0,-7-9-2 16,4 5-1-16,-4-5 3 0,0 0 5 0,5 7-2 16,-5-7-2-16,0 0 6 0,0 0-2 0,0 0 6 15,6 5-4-15,-6-5 2 0,0 0-4 0,0 0 2 16,0 0-5-16,0 0 2 0,0 0 0 0,2-25-3 15,-2 25-1-15,1-11 1 0,3-1 1 0,-3 3 0 16,3-3-5-16,-1 0 1 0,2 0-2 0,1 2 2 16,2-2 4-16,0 3-6 0,-2-4 2 0,5 5-1 15,-4-2-1-15,4-1 0 0,0 2-3 0,2 2 2 16,1-2-2-16,1 3 2 0,0-1-3 0,7 0 2 16,-1 0 2-16,-1 1-2 0,2 0 3 0,-5 1-1 15,0 0 5-15,-2 1 0 0,1 0-1 0,1 1 1 16,-2 0-1-16,-3 1-1 0,-1-3-3 0,-3 3 3 0,-8 2-1 15,16-3-1-15,-16 3-8 0,11-1-14 16,-11 1-15-16,0 0-32 0,0 0-54 0,0 0-75 16,0 0-106-16,0 0-198 0,-35-2-541 0,20-1 241 15</inkml:trace>
          <inkml:trace contextRef="#ctx0" brushRef="#br0" timeOffset="405490.8646">3800 12653 153 0,'0'0'180'0,"6"6"-7"16,-1-2-9-16,-5-4-4 0,11 9 1 0,-4-1-13 16,-2-2-9-16,-5-6-2 0,7 11-9 0,1-7-8 15,-4 2-5-15,3 0-11 0,-3 3-5 0,1-3-7 16,0 0-9-16,1 7-7 0,-1-7-5 0,0 6-4 16,1-1-8-16,0 2-3 0,-4-2-8 0,2 2-2 15,1 2-4-15,-2 0-4 0,2 0-6 0,-2 3-3 16,-1-3 0-16,1-2-1 0,-1 2-4 0,0 6-1 15,1-6-4-15,-1-3 4 0,-2 3-3 0,2 1-1 16,-2-3-4-16,2 1 3 0,-2-3-5 0,1 2 3 16,-1-1 0-16,1 1 1 0,-2-5 1 0,1 5-2 15,0-13 3-15,-1 20 2 0,-1-11 0 0,-2 2 1 16,3-3 2-16,-4-1 2 0,0-1-2 0,-2 2 3 16,2-2-2-16,-1 0 5 0,-3-1-7 0,-3-1 0 15,0 1-5-15,2-1 4 0,-1-1 0 0,-1-3-1 16,-1 1 2-16,0 1-5 0,-1-4 0 0,0 1 5 15,-2-4 2-15,5 0 0 0,-4-1 0 0,1 0 5 16,1-3-6-16,-5-1 7 0,4 2 0 0,1-3 2 16,-4-3-2-16,7 3-8 0,-3-6 3 15,1 0-2-15,1 0-4 0,0 1-1 0,4-3-1 0,-2 5-2 0,1-7-5 16,3 0-1-16,2 6 7 0,-5-6-9 0,4 0-4 16,1 6-12-16,1-1-16 0,2 1-21 0,-2-2-22 15,-1-2-31-15,2 4-36 0,-2-1-45 16,3-4-48-16,-1 5-86 0,0-6-161 0,-2 5-513 0,3 0 227 15</inkml:trace>
        </inkml:traceGroup>
        <inkml:traceGroup>
          <inkml:annotationXML>
            <emma:emma xmlns:emma="http://www.w3.org/2003/04/emma" version="1.0">
              <emma:interpretation id="{31936178-6E4C-4775-B7A4-B841F99E9E0B}" emma:medium="tactile" emma:mode="ink">
                <msink:context xmlns:msink="http://schemas.microsoft.com/ink/2010/main" type="inkWord" rotatedBoundingBox="7173,13100 9155,13005 9201,13951 7218,14046"/>
              </emma:interpretation>
            </emma:emma>
          </inkml:annotationXML>
          <inkml:trace contextRef="#ctx0" brushRef="#br0" timeOffset="413136.4476">6090 11929 57 0,'0'0'151'0,"0"0"-12"0,0 0-8 15,0 0-10-15,0 0-5 0,0 0-9 0,0 0-3 16,0 0-3-16,0 0-11 0,0 0-6 0,0 0-7 16,0 0-4-16,0 0-8 0,0 0-1 0,0 0-3 15,0 0-2-15,0 0-4 0,0 0-1 0,0 0-4 16,0 0-4-16,0 0 0 0,0 0 0 0,-22-17-5 15,22 17 2-15,0 0-3 0,0 0-2 0,0 0-1 16,0 0-2-16,-10-3-2 0,10 3-6 0,0 0 2 0,0 0-5 16,0 0 1-16,0 0-2 0,-12-2 3 15,12 2-3-15,0 0 1 0,0 0-1 0,-9-4 2 16,9 4 1-16,0 0 0 0,0 0-1 0,-11-1-5 0,11 1 2 16,0 0 2-16,0 0-3 0,-16-1 3 0,16 1-3 15,0 0-2-15,0 0-1 0,-11-1 0 0,11 1-3 16,0 0 3-16,-12 2-6 0,12-2 2 15,0 0 0-15,-13 1 1 0,13-1 1 0,-11 0-3 0,11 0 1 16,-11 4 6-16,11-4-6 0,-10 1 1 0,10-1 0 16,-10 4-2-16,10-4-1 0,0 0-1 0,-10 0 0 15,10 0-4-15,0 0-2 0,-9 3 4 0,9-3-3 16,0 0 4-16,-11 6-4 0,11-6-2 0,0 0-3 16,-5 6 2-16,5-6 1 0,0 0 6 0,-8 6-10 15,8-6 2-15,0 0 2 0,-7 6-1 0,7-6-2 16,-6 5 4-16,6-5-3 0,0 0 0 0,-8 8 1 15,8-8 0-15,0 0 0 0,-4 4 1 0,4-4-2 16,0 0 2-16,-3 8-2 0,3-8 3 0,0 0-5 16,-6 9 3-16,6-9 1 0,0 0-2 0,0 0 1 15,4 16-1-15,-4-16 0 0,0 0 5 0,0 0-3 0,0 11-2 16,0-11-1-16,0 0 4 0,2 11 0 0,-2-11 0 16,0 0-9-16,5 8 8 0,-5-8-1 15,2 6 3-15,-2-6-3 0,0 0 1 0,3 11-1 16,-3-11 1-16,5 4-1 0,-5-4 0 0,6 6-2 0,-6-6 2 15,0 0 0-15,9 7-1 0,-9-7 0 0,8 5 3 16,-8-5-2-16,7 5-3 0,-7-5 1 0,7 3 4 16,-7-3-1-16,9 6-2 0,-9-6-1 0,12 6-1 15,-12-6 4-15,9 4 0 0,-9-4 0 0,14 2-1 16,-7 1-1-16,1 1 2 0,-8-4-4 0,14 4 2 16,-6 0 2-16,-8-4-2 0,12 4-4 0,-4-4 4 15,-8 0-1-15,13 2 4 0,-13-2-4 0,13 4 0 16,-7-1 0-16,-6-3 0 0,12 4-1 0,-3-2 2 0,-9-2-2 15,10 1 1-15,-10-1 0 0,13 3-1 0,-13-3 1 16,8 2-1-16,-8-2 2 0,10 4-2 16,-10-4 0-16,11 5 2 0,-11-5-3 0,8 4 0 15,-8-4 1-15,11 5 0 0,-11-5 0 0,9 3-1 0,-2 0 0 16,-7-3 2-16,11 3 2 0,-11-3 1 0,11 7-2 16,-5-4 2-16,-6-3-7 0,13 5 4 15,-7-5-1-15,-6 0 1 0,15 4-1 0,-15-4 1 0,11 5-4 16,-11-5 5-16,13 3-3 0,-8 0 1 0,-5-3-1 15,8 4 3-15,-8-4-1 0,9 3 4 0,-9-3-5 16,7 5 1-16,-7-5-3 0,0 0 3 0,10 4-2 16,-10-4-1-16,5 5-2 0,-5-5 2 0,0 0 1 15,9 6 3-15,-9-6 1 0,8 4-3 0,-8-4-3 16,6 7 5-16,-6-7 0 0,7 8-3 0,-7-8 0 16,5 6-1-16,-5-6 1 0,6 6-1 0,-6-6 0 15,6 7 2-15,-6-7 2 0,5 8-4 0,-5-8 1 16,2 8 3-16,-2-8-1 0,4 7-1 0,-4-7 3 15,5 11-1-15,-5-11-1 0,0 8 0 0,0-8 1 16,2 10-1-16,-2-10 0 0,0 0 5 0,0 11-4 16,0-11 1-16,0 0 1 0,-2 14-1 0,2-14 2 15,-2 8 2-15,2-8-3 0,0 0 2 0,0 0-1 16,0 15 1-16,0-15-1 0,-3 6 1 0,3-6 0 0,0 0 2 16,-2 8-5-16,2-8 3 0,0 0 2 15,-4 9 0-15,4-9-4 0,-4 6 2 0,4-6 0 16,0 0 1-16,-5 6 0 0,5-6 5 0,0 0-4 0,-7 7 2 15,7-7 1-15,0 0 8 0,-8 7-10 0,8-7 2 16,0 0 1-16,-9 6 2 0,9-6-2 0,-6 4 3 16,6-4-2-16,-6 5 0 0,6-5-1 0,-10 5-1 15,10-5 0-15,-9 5 0 0,9-5-2 0,-11 2 0 16,3 2-2-16,8-4-1 0,-13 0 2 0,13 0-1 16,-13 3 0-16,13-3-1 0,-11 3 6 0,11-3-7 15,-11 2-5-15,11-2 7 0,-10 3-2 0,10-3 0 16,-12 1 0-16,12-1-1 0,0 0 0 0,-11 4-3 15,11-4 5-15,0 0 2 0,-14 0-3 0,14 0 3 16,0 0-1-16,-17-1 1 0,17 1-2 0,0 0-1 16,-17 0-2-16,17 0 0 0,-12-3-2 0,12 3 4 15,-15-2-4-15,15 2 1 0,-14-2 0 0,5 0 0 16,9 2 2-16,-17-1-3 0,17 1 0 0,-17-2 1 16,9 1 0-16,-5-1-2 0,13 2 1 0,-19 0 5 0,11-3-5 15,-2 2-1-15,-3 1 0 0,-1-1 0 0,14 1 4 16,-20-4-2-16,13 4-3 0,7 0 2 15,-21-2 0-15,9 1-2 0,-1 1 4 0,13 0 0 16,-18 1-2-16,18-1 4 0,-19-1-3 0,11 1-1 0,8 0-2 16,-17-3 0-16,17 3 2 0,-16-1 0 15,8 2 0-15,8-1 1 0,-19 0 2 0,7 0-6 16,-1 0 2-16,3 0 3 0,1 3-1 0,9-3 0 0,-20 0 3 16,11 0-1-16,9 0-4 0,-18-3 2 0,18 3-1 15,-15-1-1-15,15 1 0 0,-16 0-2 0,16 0 4 16,-11-2 1-16,11 2 0 0,-12-3-1 0,12 3 2 15,0 0-2-15,-12-3 0 0,12 3 8 0,0 0-11 16,-7-2 4-16,7 2-1 0,0 0-3 0,0 0 2 16,0 0 0-16,-9-5-3 0,9 5-4 0,0 0-8 15,0 0-9-15,0 0-16 0,0 0-11 0,0 0-16 16,0 0-18-16,0 0-24 0,0 0-22 0,-10-2-23 16,10 2-39-16,0 0-30 0,0 0-232 0,0 0-490 15,0 0 217-15</inkml:trace>
          <inkml:trace contextRef="#ctx0" brushRef="#br0" timeOffset="414744.6078">6602 12386 137 0,'0'0'186'0,"0"0"-10"0,0 0-8 0,0 0-10 16,0 0-6-16,0 0-9 0,0 0-5 0,0 0-6 15,0 0-3-15,0 0-6 0,0 0-4 0,0 0-7 0,0 0 0 16,0 0-11-16,0 0-1 0,0 0-10 16,7-13-2-16,-7 13-3 0,0 0-9 0,0 0-7 15,0 0-5-15,0 0-8 0,0 0-5 0,0 0-6 0,0 0-5 16,0 0-4-16,0 0-2 0,0 0-6 0,0 0 0 16,0 0 1-16,0 0-4 0,0 0 0 0,0 0 0 15,4 16 1-15,-4-16 0 0,0 0-2 0,0 0-1 16,-4 16-1-16,4-16-2 0,-1 11 1 0,1-11 0 15,0 0 1-15,0 15-3 0,0-15 3 0,-1 11 0 16,1-11 0-16,0 11 0 0,0-11-4 0,0 13 6 16,0-13-1-16,0 10-5 0,0-10 2 0,0 11 1 15,0-11 0-15,0 10-2 0,0-10-2 0,0 13 1 16,0-13 0-16,1 9-1 0,-1-9 3 0,0 13-3 16,0-13 1-16,1 9-2 0,-1-9 0 0,3 12-4 0,-3-12 4 15,1 8 4-15,-1-8-10 0,0 11 3 16,0-11 0-16,2 9 0 0,-2-9 3 0,2 11-5 15,-2-11 3-15,0 0-5 0,3 12 4 0,-3-12-4 0,2 9 3 16,-2-9-4-16,2 8 3 0,-2-8-2 0,2 9 4 16,-2-9-5-16,3 11-1 0,-3-11-1 15,1 10 1-15,-1-10 5 0,4 8-2 0,-4-8 0 16,1 12 4-16,-1-12-7 0,2 9 0 0,-2-9 0 0,0 10 1 16,0-10-6-16,1 9 4 0,-1-9 3 0,2 8 0 15,-2-8 2-15,0 0-5 0,-2 16 1 16,2-16 2-16,0 9-1 0,0-9-5 0,-3 9 8 0,3-9-3 15,0 0 0-15,-1 12-3 0,1-12 1 0,-4 7 2 16,4-7-3-16,0 0 1 0,-4 13 4 0,4-13 1 16,0 0-8-16,0 0 0 0,-1 8 0 0,1-8 8 15,0 0-2-15,-3 8 2 0,3-8-3 0,0 0 4 16,0 0-8-16,0 0 3 0,-5 8-1 0,5-8-3 16,0 0 2-16,0 0-7 0,-5 9 8 0,5-9 4 15,0 0-3-15,0 0 5 0,-6 4-3 0,6-4-6 16,0 0 4-16,-9 6-5 0,9-6 6 0,0 0-2 15,0 0-4-15,-13 2 7 0,13-2-1 0,-11 1-3 16,11-1-1-16,-10 2 2 0,10-2-2 0,-12 0 9 16,12 0-5-16,0 0-8 0,-18-2 6 0,18 2 3 15,-13-3-4-15,13 3 1 0,-11 0-2 0,11 0 3 16,-12-6-5-16,12 6 5 0,-11-4-8 0,11 4 5 16,-10-5-5-16,10 5 5 0,-7-6-3 0,7 6 2 15,-11-6 1-15,11 6 0 0,-6-10 4 0,6 10-4 16,-7-9 1-16,7 9-5 0,-5-10-2 0,5 10 3 15,-5-11 3-15,1 6 1 0,4 5-2 0,-4-10-8 0,4 10-7 16,-3-8 6-16,3 8-13 0,0 0-12 0,-2-14-10 16,2 14-11-16,-4-7-16 0,4 7-18 0,-2-8-20 15,2 8-28-15,-5-11-29 0,5 11-33 0,-6-8-42 16,6 8-65-16,-3-14-202 0,1 7-548 16,2 7 243-16</inkml:trace>
          <inkml:trace contextRef="#ctx0" brushRef="#br0" timeOffset="415407.1324">6528 12137 199 0,'0'0'198'0,"9"-2"-10"0,-9 2-9 0,0 0-11 16,0 0-8-16,0 0-8 0,0 0-8 0,0 0-8 15,0 0-9-15,0 0-2 0,0 0-10 0,0 0-10 16,0 0-7-16,0 0-6 0,0 0-8 0,0 0-8 15,0 0-6-15,0 0-3 0,0 0-4 16,0 0-7-16,0 0-3 0,0 0-5 0,0 0 2 0,0 0-5 16,0 0 1-16,0 0-4 0,0 0 2 0,0 0-2 15,0 0 3-15,0 0 6 0,0 0 3 0,0 0 5 16,0 0 5-16,0 0-1 0,0 0-1 0,0 0-6 16,0 0 4-16,0 0-6 0,0 0-7 0,0 0-2 0,0 0 9 15,17 1-8-15,-17-1 3 0,0 0-3 16,4-7 1-16,-4 7 1 0,0 0 0 0,8-5 0 15,-8 5-5-15,0 0 4 0,5-6-2 0,-5 6-5 0,0 0-2 16,0 0-6-16,2-9 5 0,-2 9-9 0,0 0-5 16,0 0 4-16,0 0-10 0,0 0 3 15,0 0-2-15,0 0 0 0,0 0-8 0,0 0-6 16,0 0-1-16,0 0 3 0,0 0-6 0,0 0-14 0,0 0-13 16,0 0-31-16,0 0-13 0,0 0-32 0,0 0-38 15,0 0-47-15,0 0-53 0,-27 10-77 0,27-10-235 16,-8 5-597-16,8-5 264 0</inkml:trace>
          <inkml:trace contextRef="#ctx0" brushRef="#br0" timeOffset="416048.299">6930 12420 95 0,'0'0'238'16,"0"0"-15"-16,0 0-15 0,0 0-10 0,0 0-14 15,0 0-12-15,15-5-10 0,-15 5-10 0,0 0-13 16,11-1-9-16,-11 1-7 0,0 0-7 0,12-3-5 16,-12 3-6-16,12 0-7 0,-12 0-4 0,14 0-4 15,-5-1-3-15,-9 1-6 0,18 0-3 0,-7-2-3 16,0 2-2-16,2 0-3 0,-1 0-3 0,2 0-1 16,-2 0-9-16,1-1-2 0,-2 1 2 0,5-2-4 15,-6 2-6-15,3 0-6 0,-13 0-4 0,18 0-5 16,-6 0 0-16,-2 0-4 0,-1-3 0 15,-9 3-3-15,19 0-4 0,-19 0 1 0,15 0-3 0,-15 0-4 16,15 3-1-16,-15-3 0 0,13 0-5 0,-5 0 1 16,-8 0 5-16,0 0-4 0,14 0 5 0,-14 0-13 15,0 0 10-15,10-3-11 0,-10 3 4 0,0 0-5 16,0 0 3-16,0 0-1 0,0 0-1 0,0 0-9 16,0 0-6-16,0 0-11 0,12 3-15 0,-12-3-14 15,0 0-16-15,0 0-18 0,0 0-25 0,0 0-33 16,0 0-32-16,0 0-35 0,0 0-44 0,0 0-200 15,-36-9-493-15,33 6 218 0</inkml:trace>
          <inkml:trace contextRef="#ctx0" brushRef="#br0" timeOffset="416480.4792">7072 12298 56 0,'0'0'242'16,"0"0"-7"-16,0 0-8 0,0 0-10 0,0 0-7 0,0 0-8 16,0 0-15-16,0 0-7 0,0 0-11 0,0 0-10 15,0 0-13-15,0 0-11 0,0 0-7 0,0 0-15 16,0 0-8-16,0 0-10 0,0 0-13 0,0 0-7 16,0 0-10-16,0 0-3 0,0 0-8 0,0 0-2 15,0 0-5-15,0 0-5 0,0 0-2 0,5 27 2 16,-5-27-1-16,5 13 3 0,-4-5 3 0,-1 0-3 15,3 1 1-15,1 1-1 0,-3-2 2 0,4 0-5 16,-5 2-4-16,4-2 2 0,-3 1-5 16,3 1-5-16,-2-2 1 0,0 0 1 0,2 0-3 0,-4-8-2 15,1 18-1-15,2-12-2 0,-2 4 2 0,3-3-7 16,-4-7 9-16,0 14-12 0,1-7 8 0,-1-7 0 0,3 12-5 16,-3-12 4-16,4 11-3 0,-4-11-1 15,0 9-4-15,0-9 3 0,0 0 0 0,0 12-8 16,0-12-1-16,1 6-1 0,-1-6 0 0,0 0-1 15,3 11 4-15,-3-11 0 0,0 0-8 0,0 0 5 0,0 0 2 16,0 10-6-16,0-10-10 0,0 0-19 0,0 0-18 16,0 0-22-16,0 0-24 0,0 0-38 0,0 0-48 15,0 0-66-15,0 0-85 0,0 0-215 0,0 0-587 16,0 0 260-16</inkml:trace>
          <inkml:trace contextRef="#ctx0" brushRef="#br0" timeOffset="417047.6307">7538 12244 112 0,'8'-3'242'0,"-8"3"-13"0,0 0-13 0,0 0-12 0,0 0-11 15,0 0-12-15,0 0-11 0,0 0-11 0,0 0-13 16,0 0-13-16,0 0-15 0,0 0-11 16,0 0-9-16,0 0-8 0,0 0-8 0,0 0-3 15,5 13 1-15,-5-13-5 0,0 0-3 0,0 12 0 0,0-12-2 16,0 14-4-16,0-14 3 0,0 16-1 0,0-16 2 16,-3 15-5-16,6-6-4 0,-3 0 0 0,0-9 5 15,0 21-2-15,0-9-6 0,2-1 3 0,-2-3 0 16,3 4 2-16,-3-4-5 0,0-8-3 0,3 19 10 15,-3-10-16-15,1 0 6 0,0 0 0 0,-1-9-1 16,1 17-7-16,2-10 6 0,0 2-6 0,-3-9 6 16,0 15-8-16,0-7-1 0,0-8-6 0,2 15-2 15,0-8-1-15,-2-7-2 0,2 14 0 0,-2-14-3 16,0 11-5-16,4-5 3 0,-4-6-5 0,1 9-3 16,-1-9-1-16,3 8 6 0,-3-8 1 0,0 0-9 15,2 13-3-15,-2-13-6 0,2 8-18 0,-2-8-39 16,0 0-47-16,5 8-45 0,-5-8-64 0,0 0-80 15,0 0-393-15,0 0-734 0,0 0 325 0</inkml:trace>
        </inkml:traceGroup>
        <inkml:traceGroup>
          <inkml:annotationXML>
            <emma:emma xmlns:emma="http://www.w3.org/2003/04/emma" version="1.0">
              <emma:interpretation id="{C151C091-5505-4471-A845-0C8C398FC2E1}" emma:medium="tactile" emma:mode="ink">
                <msink:context xmlns:msink="http://schemas.microsoft.com/ink/2010/main" type="inkWord" rotatedBoundingBox="9714,12520 11161,12451 11211,13503 9764,13572"/>
              </emma:interpretation>
            </emma:emma>
          </inkml:annotationXML>
          <inkml:trace contextRef="#ctx0" brushRef="#br0" timeOffset="419476.0286">8128 11668 34 0,'0'0'175'0,"0"0"-16"16,0 0-7-16,0 0-8 0,0 0-7 0,0 0-4 16,0 0-12-16,0 0-4 0,0 0-5 0,0 0-11 15,0 0 6-15,0 0-10 0,0 0-1 0,0 0-10 0,0 0-4 16,0 0-4-16,0 0-7 0,0 0-2 0,0 0-7 16,0 0-5-16,0 0-4 0,0 0-2 0,0 0-5 15,0 0-5-15,0 0-6 0,0 0 1 0,0 0-7 16,0 0 1-16,0 0-3 0,0 0 1 15,0 0-1-15,0 0-3 0,0 0 2 0,0 0-1 0,0 0-2 16,0 0 2-16,0 0-2 0,0 0 3 0,0 0 5 16,0 0-6-16,0 0 1 0,0 0 6 0,0 0-6 15,0 0 3-15,12 26-3 0,-12-26 2 0,6 4-1 16,-6-4 2-16,3 7-5 0,-3-7 2 0,9 8-3 16,-1-6 2-16,-8-2-2 0,9 7 1 0,-2-3 5 15,-3 1-5-15,4 1 0 0,1-1-2 0,-1-1-2 16,2 3-1-16,-1-3-1 0,-1 0 1 0,3 2-1 0,1 1-2 15,-2-2 7-15,2 0-6 0,-3-1-3 0,1 0 6 16,2 1-5-16,-3-1-3 0,0 1 0 0,1-2 2 16,-1 0-3-16,-1 2 0 0,4 0-1 15,-2-2 1-15,-1 3-1 0,-1-3-2 0,1 1 9 0,1-2-10 16,2 4 2-16,-3-3 0 0,0 3 0 0,1-1-1 16,-3-1-2-16,3-1 1 0,-3 2-2 0,3-1-2 15,-2 1 0-15,1-1 5 0,-2-1-2 0,2 0-3 16,-1 1 1-16,1 2 1 0,0-4 1 0,2 4 1 15,-2 0-2-15,-3 0 0 0,7-2-1 0,-8-1 4 16,7-1-2-16,-7 3 1 0,-5-5-4 0,14 2 4 16,-5 2 1-16,-2-1-5 0,-7-3 1 0,13 5 3 15,-8-2-1-15,-5-3-3 0,11 4 5 0,-11-4-5 16,7 2-4-16,-7-2 4 0,10 4 2 0,-10-4-3 0,7 2 0 16,-7-2 2-16,10 5-2 0,-10-5-2 15,0 0 3-15,12 4 3 0,-12-4-4 0,0 0 1 16,6 4 1-16,-6-4-3 0,0 0 3 0,10 2-2 0,-10-2 1 15,0 0-4-15,0 0 3 0,7 3 1 0,-7-3-1 16,0 0 2-16,0 0-2 0,0 0-1 0,0 0 3 16,0 0 2-16,0 0-3 0,0 0 2 15,0 0 4-15,0 0 1 0,0 0 2 0,8 3-5 0,-8-3 8 16,0 0-8-16,0 0 9 0,0 0-2 0,0 0-2 16,0 0 0-16,0 0 1 0,0 0-5 0,0 0-2 15,0 0 0-15,0 0 5 0,0 0-6 0,0 0 4 16,0 0-3-16,0 0-5 0,0 0 6 0,0 0-2 15,0 0 1-15,0 0-6 0,0 0 5 16,0 0-4-16,-26 4 5 0,26-4-4 0,-12 5-2 0,12-5 1 16,-13 4-4-16,13-4 4 0,-14 6-4 0,8-4 7 15,0 3-4-15,6-5 2 0,-16 8-2 0,8-6 1 16,-1 2 0-16,4 1-2 0,5-5 1 0,-15 9-1 16,9-6-3-16,1 1 3 0,5-4 7 0,-14 6-6 15,6 0-3-15,1-3 1 0,7-3 1 0,-10 8 2 16,4-1-4-16,6-7 6 0,-11 8-4 0,7-4 1 15,4-4 1-15,-7 9-4 0,0-5 0 0,7-4 4 0,-8 10-5 16,3-6 4-16,5-4 2 0,-9 9 5 0,4-4-11 16,-3 2 5-16,8-7 0 0,-11 9-2 0,4-3-1 15,2 0 1-15,-3 0-2 0,8-6 3 0,-9 12 1 16,2-6-3-16,0 0 2 0,-1 0-1 0,2-1 3 16,1 0 0-16,5-5-1 0,-12 11 1 15,7-5-2-15,-1 1 4 0,0-1-7 0,6-6 1 16,-7 9 6-16,1-6-6 0,6-3 4 0,-6 9-1 0,6-9 6 15,-9 9 0-15,6-5-2 0,3-4 2 0,-7 10-5 16,7-10-2-16,-8 9 2 0,8-9 4 0,-7 10-6 16,7-10 4-16,-5 5-1 0,5-5 3 0,-5 5-7 15,5-5 3-15,-6 8 1 0,6-8-3 0,-6 6 4 16,6-6-2-16,0 0 0 0,-6 7 4 0,6-7-2 16,-5 6 3-16,5-6-1 0,-3 8 2 0,3-8-2 15,0 0 0-15,-6 7-5 0,6-7 8 0,0 0-1 16,0 0 0-16,-5 9-2 0,5-9-2 0,0 0 2 15,0 0 1-15,-7 5-4 0,7-5 1 0,0 0 2 0,0 0 5 16,-8 5 2-16,8-5-6 0,0 0-7 16,0 0 5-16,-9 5-2 0,9-5 0 0,0 0 8 15,-7 3-5-15,7-3-1 0,0 0 0 0,-9 5 7 16,9-5-9-16,0 0-5 0,-8 4 4 0,8-4 3 0,0 0 9 16,0 0-13-16,0 0 10 0,0 0-13 0,0 0 5 15,-8 5 4-15,8-5 8 0,0 0-12 16,0 0 5-16,0 0 0 0,0 0 1 0,0 0 3 0,0 0-10 15,0 0 12-15,0 0-11 0,0 0 2 0,0 0 2 16,0 0-4-16,0 0 4 0,0 0-6 0,0 0-14 16,0 0-28-16,0 0-33 0,32-9-44 0,-25 7-56 15,-7 2-76-15,14-9-383 0,-6 0-686 0,1-1 304 16</inkml:trace>
          <inkml:trace contextRef="#ctx0" brushRef="#br0" timeOffset="645685.7162">9146 11305 81 0,'0'0'146'0,"0"0"-5"15,5-7-7-15,-5 7-3 0,0 0-4 0,0 0-6 16,0 0-6-16,0 0 0 0,0 0-8 0,0 0-5 16,2-7-5-16,-2 7-2 0,0 0-6 0,0 0-4 15,0 0-5-15,0 0-1 0,0 0-2 0,0 0-5 16,0 0-5-16,0 0 3 0,0 0-2 0,0 0-7 16,0 0 0-16,0 0-2 0,0 0-2 0,0 0 0 15,0 0-2-15,0 0-3 0,0 0-1 0,0 0-4 16,0 0 4-16,0 0-5 0,0 0-6 0,0 0 1 15,0 0-2-15,0 0-6 0,0 0-1 0,0 0-1 16,0 0-5-16,0 0 0 0,0 0-3 0,0 0-5 16,0 0 1-16,0 0 0 0,0 0-5 0,0 0-4 15,0 0 1-15,0 0-1 0,0 0 2 0,0 0-8 16,0 0 7-16,0 0-5 0,0 0-1 0,0 0-2 0,0 0 0 16,0 0 3-16,0 0-1 0,0 0-3 15,0 0 5-15,0 0-4 0,0 0 5 0,0 0-5 0,0 0 2 16,0 0 0-16,0 0 0 0,0 0-1 0,6 19 7 15,-6-19-2-15,0 0 0 0,0 0-1 0,3 8 1 16,-3-8-2-16,0 0 10 0,3 8-8 0,-3-8 2 16,0 0-1-16,0 12 3 0,0-12 0 15,0 0-1-15,0 12 2 0,0-12 0 0,0 8 1 0,0-8-6 16,0 0 9-16,3 11-3 0,-3-11-2 0,2 10 2 16,-2-10-3-16,0 0 1 0,0 14 1 0,0-14-3 15,0 8 1-15,0-8 0 0,3 10 1 0,-3-10 1 16,0 0 1-16,2 11-5 0,-2-11 6 0,2 10-4 15,-2-10-1-15,5 9 2 0,-5-9 2 0,0 0 0 16,0 13-5-16,0-13 2 0,2 8-5 0,-2-8 7 16,3 7-2-16,-3-7-1 0,3 9 1 0,-3-9 1 15,2 11-2-15,-2-11-2 0,0 8 2 0,0-8-3 0,0 10-1 16,0-10 0-16,0 0 8 0,0 15-8 16,0-15 5-16,0 9 1 0,0-9-3 0,4 7-1 0,-4-7 1 15,0 0-3-15,0 12 3 0,0-12 1 16,0 0-4-16,0 10 0 0,0-10 4 0,0 0 1 15,0 11-3-15,0-11-5 0,0 0 3 0,0 10 6 0,0-10-4 16,0 0 2-16,0 0 1 0,3 13-1 16,-3-13-5-16,0 0 2 0,0 7-1 0,0-7 3 0,0 0-4 15,2 9 2-15,-2-9-3 0,0 0 7 0,0 12-4 16,0-12 2-16,0 0-2 0,0 9 0 0,0-9 6 16,3 10-4-16,-3-10 3 0,0 0-5 0,0 11 6 15,0-11-6-15,0 0 1 0,0 10 9 0,0-10-2 16,0 0-8-16,2 11 5 0,-2-11-3 0,0 0 1 15,-2 11 4-15,2-11 1 0,0 0-8 0,0 13 6 16,0-13-3-16,2 8 2 0,-2-8-4 0,3 10 1 16,-3-10 5-16,0 0 3 0,-3 11-2 0,3-11-1 15,0 0 2-15,0 14-6 0,0-14 5 0,0 0-4 16,0 9 4-16,0-9-7 0,0 0 9 0,0 12-4 16,0-12-1-16,0 0 6 0,0 0-1 0,0 13 4 15,0-13-6-15,0 0 1 0,3 8 2 0,-3-8 1 16,0 0-3-16,0 9 5 0,0-9-2 0,0 0 3 0,0 0 0 15,0 14 1-15,0-14-4 0,0 0 4 0,0 11-5 16,0-11 11-16,0 0-10 0,-3 12-5 16,3-12 2-16,-2 9-1 0,2-9 2 0,2 9 6 0,-2-9 7 15,0 0-17-15,-2 14 1 0,2-14 3 0,2 10 0 16,-2-10 4-16,0 10-5 0,0-10 0 0,0 0-1 16,0 11 2-16,0-11-3 0,0 10 2 0,0-10-2 15,0 11-2-15,0-11 1 0,0 10 2 0,0-10 0 16,0 0 0-16,3 13-3 0,-3-13 5 0,0 0-1 15,-5 13-2-15,5-13 6 0,0 0-4 0,2 10 2 16,-2-10-2-16,0 0 2 0,-2 13-2 0,2-13 0 16,0 0 0-16,0 12 0 0,0-12-3 0,0 0 1 15,0 11 6-15,0-11-9 0,0 0 2 0,0 15-5 16,0-15 6-16,0 9 0 0,0-9-1 0,0 9 3 16,0-9-1-16,0 9-5 0,0-9 2 0,0 0 0 15,-3 15-1-15,3-15-2 0,0 0 5 0,3 12-1 16,-3-12 0-16,0 10-2 0,0-10-1 0,0 0-1 15,0 0 3-15,-3 14-1 0,3-14-2 0,0 0-1 16,3 7 0-16,-3-7 4 0,0 0-5 0,0 0 3 16,0 0-5-16,-5 9 1 0,5-9 0 0,0 0 13 15,0 0-13-15,0 0 4 0,0 0-3 0,0 0-3 0,0 0 3 16,0 0 0-16,0 0 1 0,0 0 1 0,0 0 0 16,-3 11 0-16,3-11 3 0,0 0-4 0,0 0 0 15,0 0-3-15,0 0-18 0,0 0-26 0,0 0-33 16,0 0-38-16,0 0-49 0,-6-27-34 0,6 27-46 15,-8-11-51-15,1 7-57 0,7 4-89 0,-13-15-281 16,10 9-775-16,-3-3 344 0</inkml:trace>
          <inkml:trace contextRef="#ctx0" brushRef="#br0" timeOffset="646649.8272">9580 11705 190 0,'0'0'222'0,"0"0"-11"0,0 0-15 16,0 0-10-16,0 0-13 0,0 0-14 0,0 0-8 15,0 0-3-15,0 0-12 0,0 0-5 0,0 0-5 16,0 0-3-16,0 0-12 0,0 0 2 0,-20 16-9 16,20-16-10-16,-11 5-2 0,5 3-7 0,-1-5 2 15,7-3-7-15,-15 8-6 0,9-4-4 0,-2 0 0 0,2 4-3 16,-2-5-3-16,0 3-1 0,-1-2-2 15,0 4-3-15,1-2-4 0,-1 1-4 0,-1-1-1 16,4-1 2-16,-2 1-6 0,-1 0 2 0,-2-2-4 0,5 5-6 16,-2-3-1-16,-1-3 1 0,4 3-9 0,-4 1 6 15,1-2-3-15,2 1 3 0,-2-3-7 0,3 4 3 16,-4-1-2-16,1-1 1 0,2 1-6 0,-2-2 0 16,1 3 1-16,0 0 3 0,0-1 0 0,0 0-5 15,1 0-1-15,-3 0 2 0,9-6 0 0,-11 8-6 16,3-3 4-16,8-5-8 0,-9 6 6 0,4-1-4 15,5-5-2-15,-8 6 0 0,8-6 0 0,-6 6 1 16,6-6 0-16,0 0-2 0,-6 4-2 0,6-4 6 16,0 0-11-16,-6 6 10 0,6-6-6 0,0 0 5 15,0 0-3-15,0 0-2 0,0 0 5 0,0 0 2 16,0 0 1-16,0 0-4 0,0 0 0 0,0 0 6 16,-10 3-8-16,10-3 9 0,0 0-2 0,0 0 9 15,0 0-11-15,0 0 15 0,0 0-6 0,0 0 5 0,0 0-1 16,0 0 3-16,0 0 0 0,0 0-2 0,0 0-7 15,0 0 1-15,0 0 3 0,0 0-3 16,0 0-3-16,0 0 1 0,0 0-4 0,0 0 4 0,0 0-5 16,0 0-2-16,0 0 0 0,0 0-3 0,0 0 1 15,0 0-5-15,25 7 5 0,-17-2-5 16,-8-5 3-16,14 6-5 0,-3 3 7 0,-2-3 1 0,2 3 2 16,2-2 0-16,1 1 3 0,1-1 2 0,4 4 1 15,-5-2 1-15,6 3 1 0,-6-6-4 0,0 3 2 16,3-1-1-16,2 2-1 0,-1-2-1 0,-5 0 2 15,4-2-3-15,-5 1 0 0,-1-2-1 0,-3-1-4 16,-2-2-4-16,5 3 0 0,-11-5-1 0,11 5-5 16,-8-2-10-16,-3-3-14 0,0 0-19 0,6 6-24 15,-6-6-39-15,0 0-31 0,0 0-29 0,0 0-41 16,0 0-52-16,0 0-65 0,-25 2-90 0,25-2-249 16,-15-6-714-16,8 1 317 0</inkml:trace>
        </inkml:traceGroup>
        <inkml:traceGroup>
          <inkml:annotationXML>
            <emma:emma xmlns:emma="http://www.w3.org/2003/04/emma" version="1.0">
              <emma:interpretation id="{BEB57BD9-384B-45BF-9799-19FCA4D6E061}" emma:medium="tactile" emma:mode="ink">
                <msink:context xmlns:msink="http://schemas.microsoft.com/ink/2010/main" type="inkWord" rotatedBoundingBox="12393,12750 13860,12679 13900,13506 12432,13577"/>
              </emma:interpretation>
            </emma:emma>
          </inkml:annotationXML>
          <inkml:trace contextRef="#ctx0" brushRef="#br0" timeOffset="425099.9245">10851 11694 168 0,'0'0'225'0,"0"0"-7"0,0 0-11 0,0 0-13 15,8-2-15-15,-8 2-17 0,0 0-13 0,0 0-13 16,0 0-12-16,0 0-13 0,0 0-8 0,0 0-5 16,0 0-7-16,0 0-4 0,0 0 1 0,0 0-7 15,0 0 0-15,-5 24-4 0,5-24-1 0,-5 10-6 0,5-10 1 16,-3 14-2-16,-1-6-5 0,4-8 2 15,-2 16-4-15,-1-6-2 0,1-2 2 0,2 2-5 16,-3-1 1-16,2 2-3 0,0-1 3 0,1-10-3 0,1 17 1 16,0-8 2-16,-1 1-5 0,3 2 0 0,-3-1 1 15,0-1 8-15,0 2-10 0,2-3 1 16,1 4-7-16,-1-3 2 0,4-1 1 0,-3-1-4 0,-3-8-8 16,3 17 6-16,-3-13-11 0,0-4 7 0,5 12-9 15,-1-6 1-15,-4-6-1 0,3 8-14 0,-3-8 4 16,2 11-1-16,-2-11 2 0,3 8-4 0,-3-8 7 15,0 0-14-15,0 0-5 0,-3 12-9 0,3-12-13 16,0 0-14-16,-5 9-24 0,5-9-21 0,-9 3-24 16,9-3-25-16,-12 5-33 0,12-5-41 0,-10 1-38 15,10-1-62-15,0 0-229 0,-15-12-571 0,11 6 253 16</inkml:trace>
          <inkml:trace contextRef="#ctx0" brushRef="#br0" timeOffset="425365.9089">11017 11587 174 0,'0'-9'298'15,"0"9"-22"-15,0 0-18 0,2-12-20 0,-2 12-22 16,0 0-23-16,4-7-19 0,-4 7-14 0,0 0-23 15,0 0-11-15,0 0-18 0,0 0-8 0,0 0-15 16,0 0-8-16,0 0-6 0,0 0-6 0,0 0-11 16,0 0-1-16,0 0-11 0,0 0-16 0,-11 24-29 15,11-24-32-15,-2 15-37 0,1-5-44 0,0-2-36 16,1-8-79-16,-3 13-156 0,3-13-420 0,4 15 186 16</inkml:trace>
          <inkml:trace contextRef="#ctx0" brushRef="#br0" timeOffset="425941.6516">11337 11753 213 0,'0'0'214'0,"0"0"-11"0,0 0-17 0,0 0-14 0,0 0-17 15,0 0-8-15,0 0-12 0,0 0-4 0,0 0-13 16,0 0-10-16,0 0-4 0,0 0-6 0,-40-3-8 16,40 3-2-16,-19 0-9 0,12 2-9 15,-3-1-5-15,10-1 0 0,-17 2-10 0,17-2-6 0,-12 6-4 16,5-4-3-16,7-2-1 0,-9 4-8 0,9-4-2 16,-11 4-3-16,11-4-1 0,0 0-4 0,-4 11-2 15,4-11-1-15,-5 8-2 0,5-8-2 0,0 0 2 16,-2 11-3-16,2-11-1 0,5 12 1 0,-5-12-1 15,6 9-3-15,-1-4 1 0,2 0-3 0,-7-5 5 16,13 7-2-16,-5-3-1 0,-2 1-1 0,6-1 2 16,-2-1 2-16,-4 2 3 0,7-1 3 0,-1 2-2 15,-3-2 1-15,-1-2-4 0,1 3 1 0,-1-1-4 16,1 2 4-16,-3-3-3 0,-6-3-2 0,10 3 3 16,-3 2-3-16,-7-5-1 0,8 10-1 0,-3-7-1 0,-5-3 1 15,6 12 1-15,-3-9-1 0,-3-3-2 16,5 7-1-16,-5-7 1 0,3 9-1 0,-3-9 2 15,2 8 0-15,-2-8-1 0,0 0 3 0,-2 17-2 0,2-17 2 16,-6 11 4-16,6-11 2 0,-5 7 5 0,-1-2 2 16,-1 0-3-16,1 0 4 0,6-5 1 15,-17 6 1-15,5-1-4 0,-2-1 0 0,5-2 1 16,-1 1-1-16,-2-1-2 0,1 2 1 0,2-3-5 0,-2 0 0 16,2 3 1-16,9-4-3 0,-19 0-2 0,14 3 2 15,5-3-4-15,-17 1-4 0,17-1 0 16,-12 0-11-16,12 0-16 0,-9 2-22 0,9-2-25 0,0 0-31 15,-10 4-26-15,10-4-27 0,0 0-53 16,0 0-93-16,0 0-166 0,0 0-502 0,0 0 223 0</inkml:trace>
          <inkml:trace contextRef="#ctx0" brushRef="#br0" timeOffset="426581.2077">11600 11973 101 0,'0'0'233'0,"0"0"-20"0,13-3-14 0,-13 3-13 15,9-1-11-15,-9 1-18 0,9-7-9 0,-9 7-15 16,13-5-9-16,-13 5-11 0,13-1-11 0,-5-3-7 16,-8 4-5-16,17-2-10 0,-9 1-7 0,1-2-7 15,0-1-6-15,-9 4-5 0,18-6-5 0,-12 3-3 0,6-3-5 16,-2 0-2-16,-3 1-4 0,3 1 2 15,-4-1-11-15,1 0-2 0,-1 0 4 0,-2-1-8 16,-4 6-1-16,10-11-3 0,-7 5 2 0,1-1-4 0,-4 7-1 16,5-12-1-16,-5 12 0 0,-3-10-4 0,3 10 1 15,-5-11-3-15,5 11 3 0,-7-10-6 16,7 10 3-16,-11-7-1 0,5 3-2 0,6 4-2 16,-17-4 5-16,11 1 0 0,6 3-7 0,-20-5 8 0,11 5-4 15,9 0 1-15,-19 0 0 0,8 0 1 0,11 0 1 16,-20 0 2-16,12 2 0 0,8-2 0 0,-18 4 4 15,8-2-3-15,2 1 0 0,-1 2 5 0,1-3 0 16,0 3 2-16,1-1-1 0,-1 2 2 0,3 0-2 16,-2-1 0-16,2 3 1 0,-1-3 2 0,6-5-1 15,-11 9 0-15,6-1 4 0,-1-2-2 0,3 1 3 16,-1 5-1-16,0 0 0 0,3-6 6 0,1-6-5 16,-5 15-1-16,5-15 3 0,0 13 4 0,0-13 1 15,0 15 6-15,2-6-5 0,1-2 5 0,0 0 1 16,0 1 1-16,0 0 10 0,2-2-4 0,2 6 8 15,0-4-3-15,2 2 3 0,2-4 2 0,0 0-4 16,1 3-7-16,0-5 3 0,2 3 0 0,-1-2-6 16,-2 0 4-16,4-3-2 0,1 2-8 0,0 0-1 15,-1-1 7-15,0 0-10 0,-1 0 0 0,0-1-5 16,-1-2-2-16,1 1-1 0,0-1-1 0,-2 0-2 16,2 1 1-16,-4 1-11 0,-10-2 5 0,17-3-3 15,-6 3-2-15,-11 0 4 0,15-1-2 0,-15 1 1 0,12-4 1 16,-12 4-13-16,10-1-11 0,-10 1-20 0,0 0-15 15,10-5-20-15,-10 5-21 0,0 0-18 0,0 0-27 16,0 0-30-16,0 0-31 0,0 0-42 16,0 0-45-16,0 0-274 0,0 0-598 0,0 0 265 0</inkml:trace>
          <inkml:trace contextRef="#ctx0" brushRef="#br0" timeOffset="427378.3254">12276 12031 166 0,'0'0'287'0,"8"-4"-14"0,-8 4-15 0,0 0-23 16,0 0-23-16,0 0-24 0,0 0-17 0,0 0-13 15,0 0-9-15,0 0-9 0,1 18-4 0,-1-18-2 16,0 13-9-16,0-13-12 0,0 16-1 16,-1-3-7-16,-3-1-13 0,2 0-5 0,-3 1-9 0,0 2-4 15,-7 4-11-15,2-2 2 0,-4 1-12 0,-3 1-15 16,-6 2-45-16,-2 2-75 0,-8-1-88 16,4-2-127-16,-2-4-196 0,-5-1-534 0,3-3 237 0</inkml:trace>
        </inkml:traceGroup>
        <inkml:traceGroup>
          <inkml:annotationXML>
            <emma:emma xmlns:emma="http://www.w3.org/2003/04/emma" version="1.0">
              <emma:interpretation id="{CA2C0485-E655-4D06-9AB8-44941A5E1A39}" emma:medium="tactile" emma:mode="ink">
                <msink:context xmlns:msink="http://schemas.microsoft.com/ink/2010/main" type="inkWord" rotatedBoundingBox="15345,12558 18803,12393 18843,13233 15385,13398"/>
              </emma:interpretation>
            </emma:emma>
          </inkml:annotationXML>
          <inkml:trace contextRef="#ctx0" brushRef="#br0" timeOffset="431526.3007">13806 11444 70 0,'0'0'158'0,"0"0"-6"0,0 0-10 0,0 0-13 15,0 0-6-15,0 0-9 0,0 0-6 0,1-12-5 16,-1 12-8-16,0 0-5 0,0 0-3 0,4-9-7 16,-4 9-8-16,0 0-7 0,0 0 3 0,4-9 1 15,-4 9-4-15,0 0-3 0,3-7 3 0,-3 7-3 16,0 0 1-16,0 0-2 0,1-13 3 0,-1 13-4 16,0 0 1-16,2-8-2 0,-2 8-4 15,0 0-1-15,0 0 1 0,0 0-1 0,2-11-3 0,-2 11 2 16,0 0-1-16,0 0-6 0,0 0-4 0,0 0-8 15,0 0-1-15,0 0-4 0,0 0-5 0,0 0 0 16,0 0-4-16,0 0-1 0,0 0-2 0,0 0-9 16,0 0 3-16,0 0 7 0,1 34-5 0,-1-26 5 15,0-8 1-15,0 21 2 0,3-9 7 0,-2 1-8 0,-1 2 6 16,0-2-2-16,1 1 1 0,2 1 8 0,-2-2-2 16,-1 3-6-16,1-3 4 0,-1 3 14 15,0-2-15-15,0 1 3 0,0-3-3 0,0 3 5 16,-1-2-4-16,1 1 1 0,0-2 3 0,0 4-3 0,0-2 7 15,-1-1-8-15,1-1 1 0,0 0 1 0,0 1-1 16,0 1-2-16,-3 1 17 0,6-2-18 16,-3-2 3-16,0 1 1 0,1 1 1 0,0-5-3 15,-1 5 0-15,2-1-6 0,2-1 11 0,-4-1-8 0,0-10-3 16,5 18 5-16,-5-9 0 0,1 0-4 0,-1-9 2 16,4 12-4-16,-4-3 1 0,0-9 1 0,2 12-4 15,-2-12 2-15,3 13-2 0,-3-13-11 0,1 9 10 16,1-2 0-16,-2-7 0 0,0 0-4 0,1 15 6 15,-1-15-12-15,3 8 7 0,-3-8-5 0,0 0-3 16,0 9 4-16,0-9-4 0,0 0 14 0,0 0-12 16,0 11 5-16,0-11-7 0,0 0-6 0,0 0 6 15,1 10 2-15,-1-10-17 0,0 0 0 0,0 0-16 16,0 0-20-16,0 0-20 0,0 0-20 0,0 0-11 16,0 0-30-16,0 0-45 0,0 0-53 0,0 0-38 15,0 0-87-15,0 0-186 0,0 0-576 0,5-31 255 16</inkml:trace>
          <inkml:trace contextRef="#ctx0" brushRef="#br0" timeOffset="432336.8426">14406 11507 98 0,'0'0'168'0,"0"0"-16"16,-23-3-2-16,23 3-2 0,0 0-6 0,-15 1-9 15,15-1-9-15,-16 2-2 0,16-2-8 0,-14 5-2 16,2-1-7-16,-2-2 0 0,0 2-7 16,-2 0-6-16,4 1-1 0,-3 1-2 0,0-2-8 0,-1 2-5 15,1 0-1-15,1 0-6 0,-2 0-4 0,-3 3-2 16,3-3-7-16,0 1 1 0,1 1-3 0,-5-1-6 16,4 1-6-16,2 1 1 0,-2-2-2 0,-2 2-2 15,5 0-1-15,-2-3-6 0,2 2 4 0,-1 1-2 16,2-3-5-16,-1 0 5 0,2 3-9 0,-1-2 3 15,2-1 0-15,-2 0-5 0,3 2-1 16,0-4-2-16,1 2 1 0,-2 3-2 0,1-3-3 0,2-3-2 16,0 3 0-16,0-2-2 0,1 1 2 0,-2 0-6 15,2-1 1-15,-1 0 0 0,7-4-1 0,-10 11-2 16,5-8-1-16,5-3 4 0,-8 10 0 0,8-10-2 16,-8 6 0-16,8-6 3 0,-8 5-4 0,8-5-1 15,-5 7 0-15,5-7 0 0,0 0 0 0,0 0 0 16,-2 9 1-16,2-9-2 0,0 0 3 0,0 0 2 15,0 11 3-15,0-11-1 0,0 0-1 0,7 7 5 16,-7-7 0-16,9 3-1 0,-9-3-6 0,12 3 7 16,-12-3-6-16,13 6 1 0,-7-4-4 0,1 3 7 15,-7-5-5-15,17 5 6 0,-8-2-6 0,-2 2-5 16,3-2-1-16,-1 2 4 0,0-3-1 0,1 3-2 16,3-1 1-16,0 2-1 0,-2-1 1 0,5-1 2 0,-1 2-3 15,0-3-2-15,1 5 4 0,6-2 4 0,-2 2-5 16,0-1 2-16,2 1-3 0,-6-3 4 15,8 1-2-15,-3 2 1 0,0-1 2 0,-2-2-1 0,4 3-4 16,1-2 3-16,-1 0 0 0,-6-3-1 0,4 2-2 16,-4-1 4-16,-1 0-4 0,3 1 2 0,-3-3-2 15,-2-1 7-15,-3 3-6 0,0-3-2 16,2 0 12-16,-13-1-11 0,15 3 1 0,-7 0-1 0,-8-3 0 16,10 0 4-16,-10 0 0 0,0 0 2 0,14 1 0 15,-14-1-2-15,0 0 4 0,0 0-2 16,12 2-1-16,-12-2-6 0,0 0 2 0,0 0 2 0,0 0-5 15,0 0-3-15,4-9-17 0,-4 9-10 0,0 0-30 16,0 0-28-16,0 0-35 0,0-12-43 0,0 12-41 16,0 0-80-16,-1-21-200 0,2 13-526 0,-1 8 233 15</inkml:trace>
          <inkml:trace contextRef="#ctx0" brushRef="#br0" timeOffset="433687.4051">15143 11420 21 0,'0'0'203'0,"0"0"-19"16,0 0-14-16,0 0-11 0,0 0-14 16,0 0-8-16,0 0-6 0,-15-15 0 0,15 15-10 15,-9-5-8-15,9 5-1 0,-11-5-7 0,11 5-3 0,-12-5-7 16,4 2-5-16,8 3-4 0,-15-3-6 0,4-1-3 15,11 4-6-15,-18-1 3 0,9-1-17 0,9 2 2 16,-18-2-5-16,7 2-5 0,-2 2-4 16,1-2 0-16,2 2-7 0,10-2-3 0,-22 1-3 0,10 1-2 15,2 0-5-15,-3 2 1 0,1-2-1 0,2-2-3 16,2 5-4-16,-2 0-1 0,2-3 0 16,-1 4 2-16,-1-3-5 0,3 2-2 0,0 0 0 0,7-5-1 15,-16 9 0-15,10-3 3 0,0 1-5 0,-1-1 1 16,2 1 2-16,-2-4-4 0,7-3 1 0,-10 15-3 15,5-9 2-15,2-1 1 0,3-5-2 0,-8 10 2 16,6-4-3-16,2-6 0 0,-5 9 1 0,5-9 0 16,-4 7-4-16,4-7 1 0,0 0 3 0,-2 11 1 15,2-11 7-15,0 0-7 0,4 16-1 0,0-11 2 16,-4-5 2-16,8 9-2 0,-6-5-2 0,-2-4 4 16,12 11 3-16,-5-7-6 0,0-1 0 0,0 0-2 15,0 1-2-15,3-2 2 0,-1 4 1 0,2-3-1 16,1 1 0-16,-3-1-1 0,2 0 0 0,2 3 2 15,-2-2-4-15,-4-2 6 0,5 1-8 0,2-1 4 0,-6 1-1 16,4 0 1-16,-3-3-5 0,0 3 4 16,1-2-2-16,0 1 3 0,-10-2-5 0,17 4 0 15,-6-1 0-15,-4-1 1 0,-7-2 1 0,17 4 2 16,-9-2-1-16,0 1-1 0,-8-3-3 0,15 3 3 0,-6 1 0 16,-1 0-2-16,-2-2 6 0,5 1-4 0,-11-3-5 15,15 5 8-15,-8-2-7 0,-1 0-1 0,3-1 6 16,-1 3-3-16,-8-5-1 0,13 8 4 15,-6-4-6-15,0-1 4 0,-7-3 2 0,13 9-3 16,-8-7-1-16,1 2-2 0,-6-4 4 0,8 7 2 0,-8-7-3 16,11 8-2-16,-8-5 0 0,-3-3 3 15,7 8-1-15,-7-8 0 0,5 5 0 0,-5-5 2 0,5 8-4 16,-5-8 0-16,5 7 3 0,-5-7 0 0,4 9-1 16,-4-9 0-16,4 10 2 0,0-4-1 0,-4-6-1 15,1 11 2-15,-1-11-2 0,3 8-1 0,-3-8 1 16,4 9 2-16,-4-9 0 0,0 13 0 0,0-13-1 15,1 9-2-15,-1-9 10 0,0 12-6 0,0-12-5 16,0 0 4-16,-1 12-2 0,1-12 1 0,0 0 0 16,-4 10 6-16,4-10-5 0,-3 7 0 0,3-7 0 15,0 0 0-15,-6 10 2 0,6-10 2 0,-5 10-3 16,5-10 4-16,-7 8 0 0,2-3 11 0,5-5-12 16,-12 7 1-16,7-5-2 0,5-2 3 0,-11 6-2 15,5-2 6-15,-1 0 1 0,7-4 2 0,-17 5 8 16,8-1-11-16,1-1 0 0,-6 0 11 0,5 1-10 15,-3-3-5-15,1 0-3 0,-4 3 7 0,4-5-6 16,-1 1 4-16,1 1 2 0,-2-1-1 0,0 1-4 16,-1-2 1-16,1 1-1 0,13 0 1 0,-24 0-2 0,13-1 1 15,-2-2-2-15,13 3 15 0,-23-1-18 16,7 1 4-16,3 0-2 0,-1 0-4 0,2 0 3 16,-2-3 0-16,14 3 14 0,-19 0-12 0,7-2-7 15,12 2 1-15,-18-2 4 0,10 0-6 0,-2 0 5 0,10 2 2 16,-15-2 0-16,7-1-2 0,8 3 0 0,-12-4 6 15,12 4-6-15,-13-4 4 0,13 4-6 0,-11-4-3 16,5 0 4-16,6 4 12 0,-6-7-20 0,6 7-10 16,-8-6-3-16,8 6-9 0,-6-5-12 0,6 5-9 15,0 0-15-15,-5-10-17 0,5 10-18 0,0 0-19 16,-8-6-31-16,8 6-15 0,0 0-29 0,-4-9-44 16,4 9-200-16,0 0-473 0,-5-8 211 0</inkml:trace>
          <inkml:trace contextRef="#ctx0" brushRef="#br0" timeOffset="434444.7157">15680 11365 64 0,'5'-11'188'15,"-5"11"-7"-15,0 0-6 0,0 0-13 0,0 0-7 16,0 0-6-16,4-8-8 0,-4 8-11 0,0 0-8 0,0 0-9 16,0 0-7-16,0 0-7 0,0 0-7 0,0 0-11 15,0 0-9-15,0 0-5 0,0 0 1 0,0 0-4 16,0 0-4-16,0 0-7 0,0 0 2 15,-29 14-3-15,24-8-2 0,0 1-6 0,-1 0 1 0,0 1-1 16,0-1 4-16,-2 5-2 0,-1-3 1 0,1 2-2 16,-1 3 3-16,3-1-8 0,-2-2 5 0,-1 4-5 15,3-3-1-15,-2 3-2 0,0-2 4 0,2 2-9 16,3-1 4-16,-1-1-1 0,2 3 0 0,-4 0-1 16,4-2 1-16,1 1-3 0,-1 6 11 0,4-7-10 15,-1 1-3-15,1 4 0 0,0-6 1 0,2 3 0 16,-2 3-3-16,3 2 2 0,-1-8 2 0,-1 1 0 15,1-1-6-15,-2-1 2 0,3 2-2 0,-1-2 4 16,-1-2-8-16,1 2 1 0,-2-1 1 0,4 2 1 16,-3-5 4-16,3-4-3 0,0 8-1 0,1-5 2 15,-4 2-4-15,5-1-1 0,-3 0 6 0,3 1-3 16,2-3-5-16,2 0 0 0,-6 1-3 0,3-3-3 16,-1-1 3-16,1 3-6 0,-1-4 3 0,-3 3-4 15,-5-5 3-15,13 5-2 0,-8-2-4 0,-5-3-6 16,0 0-6-16,12 2-22 0,-12-2-18 0,0 0-25 15,0 0-30-15,0 0-41 0,0 0-26 0,0 0-44 16,0 0-47-16,9-14-277 0,-9 14-579 0,-3-9 256 16</inkml:trace>
          <inkml:trace contextRef="#ctx0" brushRef="#br0" timeOffset="434935.1566">15977 11471 157 0,'0'0'235'0,"0"0"-17"15,0 0-20-15,5-6-18 0,-5 6-15 0,0 0-18 0,0 0-13 16,0 0-5-16,0 0-9 0,0 0-1 0,0 0-4 16,4 20-3-16,-4-20-9 0,-3 12-5 0,3-12 3 15,-1 19-8-15,1-10-7 0,-1 1 8 16,1 4-9-16,0-1-5 0,0-1-1 0,-3 0-2 0,2 1 3 16,1-2 1-16,1 5-8 0,-1-2 22 0,3-2-23 15,-3 4-1-15,1-2-2 0,-1-1-2 0,1-1 1 16,2 0-7-16,-2 3-1 0,0-4 1 15,1-1-1-15,1 2-8 0,-3-3 6 0,2 3-8 0,0-5-3 16,-2-7-3-16,2 17-5 0,0-7-1 0,1-4 12 16,-1 3-17-16,-2-9-2 0,4 11 15 0,-2-4-24 15,-2-7 10-15,1 12-16 0,-1-12-2 0,5 9-3 16,-5-9 3-16,4 9-2 0,-4-9 1 0,1 9-2 16,-1-9-13-16,1 9-6 0,-1-9-9 0,0 0-16 15,0 0-10-15,0 0-8 0,0 11-14 0,0-11-14 16,0 0-14-16,0 0-28 0,0 0-30 0,0 0-29 0,0 0-52 15,0 0-19-15,0 0-274 0,0 0-569 16,10-33 251-16</inkml:trace>
          <inkml:trace contextRef="#ctx0" brushRef="#br0" timeOffset="435461.9295">16275 11676 42 0,'0'0'185'0,"0"0"-12"16,0 0-9-16,0 0-10 0,0 0-9 0,0 0-1 0,0 0-8 16,0 0-7-16,-22 21-3 0,16-17-9 0,6-4-7 15,-12 6-3-15,4-3-6 0,0 0-4 0,8-3-6 16,-15 6 1-16,2 0-12 0,7-2-1 0,-3 3-6 15,0-3-3-15,-2 2-4 0,3-2-5 0,1 3-7 16,-2-3-1-16,-2 0-4 0,4 2-1 0,0-1-6 16,-2 1 4-16,3-2-5 0,-1 1-2 0,-2 1-2 15,3-2-1-15,6-4-7 0,-9 10 1 0,1-5-3 16,8-5 0-16,-8 8-3 0,8-8 0 0,-8 9 1 16,3-4-3-16,5-5 2 0,-8 5-3 0,8-5 2 15,0 0 1-15,-3 9-5 0,3-9 6 0,0 0 1 16,0 0-2-16,-4 8 4 0,4-8 7 0,0 0 4 15,0 0 2-15,0 0 1 0,7 12 6 0,-7-12-6 16,8 4 8-16,0 0-4 0,-8-4-3 16,15 5 5-16,-7-5-2 0,3 0-4 0,0 2-6 0,2-1 5 15,1 2-2-15,0-3-3 0,1 0-9 0,-2 2-1 16,0-2-4-16,-1 0-1 0,3 0-2 0,-2 1 5 16,2 0 5-16,-1-1-14 0,-3 2-5 0,2-2-1 15,-4 3 2-15,-9-3-2 0,0 0 1 0,25 0 0 16,-25 0-5-16,15 1-2 0,-15-1 0 0,11-1-12 15,-11 1-8-15,8-3-8 0,-8 3-22 0,0 0-21 16,0 0-19-16,0 0-23 0,0 0-23 0,0 0-28 16,0 0-41-16,0 0-40 0,6-6-298 0,-6 6-584 0,0 0 259 15</inkml:trace>
          <inkml:trace contextRef="#ctx0" brushRef="#br0" timeOffset="435718.2911">16700 11864 180 0,'0'0'235'0,"-1"15"-11"0,1-15-13 15,-4 12-12-15,1-3-15 0,-1 0-12 0,0 0-15 0,-2 6-11 16,-1-4-11-16,1 1-12 15,-3-1-12-15,-3-1-8 0,3 2-13 0,-2-2-3 0,-4 1-9 16,4 0-9-16,-2-2-6 0,0 1-26 0,-2-3-23 0,-4 4-39 16,7-3-57-16,-3 0-53 0,2-2-35 0,-2-2-198 15,1 0-399-15,-1-1 177 0</inkml:trace>
          <inkml:trace contextRef="#ctx0" brushRef="#br0" timeOffset="436807.2249">17136 11589 172 0,'0'0'218'0,"0"0"-11"0,0 0-4 16,0 0-7-16,0 0-9 0,0 0-6 15,0 0-5-15,0 0-16 0,0 0-8 0,0 0-11 16,0 0-10-16,0 0-9 0,0 0-11 0,0 0-13 16,0 0-11-16,0 0-11 0,0 0-6 0,0 0-10 0,11 0-3 15,-11 0-5-15,0 0-3 0,1 12-4 0,-1-12-1 16,0 9 2-16,0-9-7 0,4 10 2 15,-4-10-5-15,1 14 0 0,-1-14-1 0,1 13 1 16,1-5-3-16,2-1 0 0,-4-7-1 0,3 15-4 0,-1-5 0 16,0-2-3-16,-2-8 6 0,4 15-4 0,-3-6-2 15,2-2-3-15,-2 1 3 0,-1-8-5 0,2 15-1 16,-1-6 3-16,-1-9-2 0,3 16 3 0,-2-6-3 16,0-3-2-16,-1-7 0 0,5 15 0 0,-2-5 1 15,-2-4-1-15,0 4-1 0,-1-10-2 0,4 13 1 16,-1-4 5-16,-1-2-8 0,-2-7 2 0,2 15 1 15,0-6-1-15,-2-9-3 0,3 15 1 0,-3-9-1 16,0-6-8-16,1 10 8 0,0-1-2 0,-1-9 3 16,0 11-8-16,0-11 5 0,3 10-3 0,-3-10-3 15,0 0 5-15,0 0-1 0,-3 15 3 0,3-15 0 16,0 0 0-16,-2 9 8 0,2-9-6 0,-5 3 3 16,5-3 1-16,-7 6-1 0,7-6 4 0,-9 4-2 15,9-4-2-15,0 0 4 0,-13 5 0 0,13-5 5 16,-11 3-8-16,11-3-1 0,-11 0 2 0,11 0-4 0,-13 1 1 15,13-1 1-15,-11 0-1 0,11 0-2 16,-14 2-4-16,14-2 7 0,-15 0-4 0,15 0-6 16,-12 0 1-16,12 0 2 0,-16 0 4 0,16 0-5 0,-13-2 3 15,13 2-2-15,-14-3-7 0,7-1 6 0,7 4-4 16,-11-3 0-16,4-2 3 0,7 5-12 16,-11-7-4-16,6 1-5 0,5 6-7 0,-12-10-15 15,7 6-10-15,2-4-5 0,-2 1-21 0,5 7-20 0,-6-17-22 16,3 11-23-16,0-4-30 0,3 10-36 0,0-22-32 15,2 8-68-15,-4 0-199 0,5-4-545 16,1 1 241-16</inkml:trace>
          <inkml:trace contextRef="#ctx0" brushRef="#br0" timeOffset="437103.9459">17171 11358 261 0,'0'0'305'0,"7"-13"-14"0,-3 8-19 16,-4 5-24-16,6-11-18 0,-6 11-22 0,5-10-19 16,-5 10-20-16,5-6-19 0,-5 6-15 0,0 0-15 15,5-5-14-15,-5 5-8 0,0 0-14 0,0 0-10 16,0 0-10-16,0 0-25 0,0 0-25 0,4 24-31 15,-4-16-34-15,0-8-52 0,-2 20-43 0,2-9-75 16,-5-3-200-16,3 3-454 0,0 0 201 0</inkml:trace>
        </inkml:traceGroup>
        <inkml:traceGroup>
          <inkml:annotationXML>
            <emma:emma xmlns:emma="http://www.w3.org/2003/04/emma" version="1.0">
              <emma:interpretation id="{EF89F0B0-C193-4A25-BD43-1B6A38A6C810}" emma:medium="tactile" emma:mode="ink">
                <msink:context xmlns:msink="http://schemas.microsoft.com/ink/2010/main" type="inkWord" rotatedBoundingBox="19118,12413 21330,12307 21369,13109 19157,13215"/>
              </emma:interpretation>
            </emma:emma>
          </inkml:annotationXML>
          <inkml:trace contextRef="#ctx0" brushRef="#br0" timeOffset="437483.8048">17540 11716 29 0,'12'-1'230'16,"-12"1"-11"-16,12 1-9 0,-12-1-12 0,15-1-10 15,-15 1-12-15,17 0-11 0,-7 0-12 0,3-2-10 0,-1 2-8 16,-2 0-10-16,3 0-5 0,-13 0-16 0,21 0-10 16,-13 0-3-16,2-3-11 0,-10 3-9 0,23-2-5 15,-13 2-10-15,-2-1-1 0,-8 1-7 0,23 1-5 16,-10-2-2-16,-4 1-4 0,-9 0-6 15,18 0-4-15,-8-2-2 0,-10 2-2 0,14 2 0 0,-5-2-6 16,-9 0-4-16,11 0-4 0,-11 0-9 16,0 0-12-16,13 0-14 0,-13 0-18 0,0 0-18 0,0 0-24 15,0 0-35-15,0 0-38 0,0 0-47 0,0 0-183 16,0 0-420-16,0 0 186 0</inkml:trace>
          <inkml:trace contextRef="#ctx0" brushRef="#br0" timeOffset="437837.0979">17661 11577 64 0,'0'0'178'0,"0"0"-6"0,0 0-9 0,0 0-9 16,0 0-6-16,0 0-8 0,0 0-8 0,0 0 1 15,0 0-1-15,0 0-1 0,0 0-2 0,-7 17-5 16,7-17-2-16,-5 13-3 0,4-4-6 0,1-9-8 0,-4 15 0 16,3-2-7-16,1-5-5 0,0 6-3 0,-2-3-5 15,2 1 0-15,0 0-6 0,2 0-2 0,-1-1-2 16,1 1 2-16,0-5-12 0,-2 3-1 0,4 2-7 16,-3 0-5-16,-1-3-2 0,1 2-9 0,3-2 0 15,-3-2-4-15,3 2 0 0,0-3 0 0,0 0-6 16,-4-6-6-16,6 12-2 0,-2-4 2 15,-4-8-5-15,7 10-2 0,-3-7-14 0,-4-3-20 16,3 9-24-16,-3-9-36 0,4 9-30 0,-4-9-33 0,0 0-39 16,0 0-65-16,0 0-249 0,0 0-533 0,0 0 235 15</inkml:trace>
          <inkml:trace contextRef="#ctx0" brushRef="#br0" timeOffset="438241.9406">18153 11598 243 0,'0'0'263'0,"0"0"-18"16,0 0-22-16,0 0-18 0,5 6-20 15,-5-6-17-15,0 0-8 0,0 0-9 0,0 0-9 16,1 10-4-16,-1-10-4 0,1 9-6 0,-1-9-10 16,3 12-6-16,-2-3-5 0,-1-9-6 0,1 14-5 0,1-5-7 15,0 3-5-15,0 1-5 0,-1-2-5 0,2-1-5 16,-1-1-6-16,1 3-7 0,-3-3 2 15,0-9-13-15,2 18-3 0,0-8-3 0,0 1-2 16,-1-3-4-16,1-1-1 0,-2-7-2 0,4 15-8 0,-3-9-1 16,-1-6-8-16,0 14-14 0,0-14-26 0,1 8-27 15,-1-8-20-15,0 0-42 0,-1 13-41 0,1-13-43 16,0 0-42-16,0 0-247 0,0 0-530 0,0 0 234 16</inkml:trace>
          <inkml:trace contextRef="#ctx0" brushRef="#br0" timeOffset="438757.4507">18398 11191 166 0,'0'0'181'16,"0"0"-10"-16,15 8-6 0,-7-6-9 0,-8-2-10 0,18 7-14 16,-6 0-3-16,-1 1-8 0,1-2-8 0,1 4 0 15,5 1-5-15,1 2-5 0,0 2-4 16,-1 3-3-16,6 5 1 0,-1-1-4 0,-6-3-7 16,5 5-2-16,-2 1-5 0,-6-4-4 0,-1 2 2 0,-2-2-10 15,2 6-3-15,1 4-4 0,-7-9 0 16,-1 10-3-16,-2-8-5 0,-3 0-3 0,-1 8-2 15,-3-6-6-15,1-5 0 0,-4 2-1 0,2-1-7 0,-2-1 1 16,-2 1-3-16,1-1-2 0,-3-5-2 0,1-2-1 16,0-2-1-16,-1 3-3 0,-1-3-1 0,-2 3 0 15,3-5-1-15,-2 2-6 0,1-3-2 0,-1 0-15 16,1-1-27-16,-1 1-32 0,-1-1-52 0,-1-2-58 16,6 0-64-16,-1-4-242 0,1 2-517 0,8-4 228 15</inkml:trace>
          <inkml:trace contextRef="#ctx0" brushRef="#br0" timeOffset="439383.7134">19045 11604 227 0,'0'0'215'0,"0"0"-12"0,0 0-7 16,31 6-8-16,-20-3-10 0,2-2-8 0,3 1-5 16,5-2-10-16,1 2-3 0,2 0-12 0,3 0-6 0,0 2-5 15,-1-1-11-15,8-1-5 0,-6 2-6 0,7 1-8 16,-1-1-1-16,-6-1-6 0,-4 0-7 0,5-1-9 16,4-2-2-16,-8 4-6 0,-2-4-2 0,3 2-9 15,-3-2 1-15,-8 3-5 0,4-3-5 16,-5 0-1-16,0 0-6 0,-1 1-3 0,-2-1-8 15,0 0-1-15,-11 0 1 0,17-1-1 0,-17 1-8 16,13 0 1-16,-13 0-3 0,11 0-3 0,-11 0-7 0,0 0 0 16,11-3-4-16,-11 3-8 0,0 0-11 0,0 0-9 15,0 0-11-15,0 0-11 0,0 0-16 0,0 0-22 16,0 0-21-16,0 0-31 0,0 0-29 0,0 0-38 16,0 0-58-16,-32-6-188 0,24 4-483 0,-4-4 214 15</inkml:trace>
          <inkml:trace contextRef="#ctx0" brushRef="#br0" timeOffset="439724.2126">19147 11839 180 0,'22'4'242'0,"-8"-1"-5"0,3-1-12 0,1-2-11 16,8 1-12-16,-2 3-12 0,3-2-6 0,-1 1-11 16,12-1-12-16,-3-1-13 0,-11 2-9 0,11-3-10 15,-8 2-14-15,1-1-6 0,-3-1-7 0,1 0-16 16,-3 3-8-16,-2 1-8 0,-2-3-8 0,-2 0-7 15,-2-1-3-15,0 0-6 0,-2 3-1 0,-3-3-9 0,0 0-2 16,-10 0-16-16,17-4-19 0,-17 4-17 0,12-1-33 16,-12 1-40-16,9-2-45 0,-9 2-50 15,9-5-65-15,-9 5-182 0,6-8-470 0,-6 8 208 16</inkml:trace>
        </inkml:traceGroup>
        <inkml:traceGroup>
          <inkml:annotationXML>
            <emma:emma xmlns:emma="http://www.w3.org/2003/04/emma" version="1.0">
              <emma:interpretation id="{116F0052-7FD7-4513-889E-6B2E4622147F}" emma:medium="tactile" emma:mode="ink">
                <msink:context xmlns:msink="http://schemas.microsoft.com/ink/2010/main" type="inkWord" rotatedBoundingBox="22035,12466 23672,12388 23700,12979 22063,13058"/>
              </emma:interpretation>
            </emma:emma>
          </inkml:annotationXML>
          <inkml:trace contextRef="#ctx0" brushRef="#br0" timeOffset="440562.0031">20434 11297 88 0,'-1'-10'275'0,"1"10"-12"0,0 0-20 16,0 0-20-16,0 0-19 0,0 0-19 0,0 0-20 15,0 0-15-15,0 0-10 0,0 0-14 0,0 0-4 16,0 0-10-16,10 30-7 0,-8-21-9 0,2 5-11 15,-4-2 0-15,1 3-2 0,0 5-4 0,0 0-4 16,3 0-2-16,-2 2-4 0,1 0 1 0,-1 2-6 16,-1-3-1-16,2-2-4 0,-3 2 0 0,0-2-6 15,2 1-4-15,-2-7-4 0,0 2 5 16,0 2-9-16,3-5 0 0,-3 3-3 0,1 0-5 0,-1-2-2 16,1 0-1-16,-1 1 0 0,0-5-7 0,2 2-1 15,-2 2 0-15,2-1 0 0,-2-2-6 16,0-1-1-16,0-9 8 0,-2 21-10 0,4-12 0 0,-2-9 1 15,0 15 1-15,2-8-3 0,-2-7-3 0,-2 14-1 16,2-14-17-16,0 0-18 0,0 14-16 0,0-14-26 16,0 0-24-16,-2 8-23 0,2-8-44 0,0 0-58 15,0 0-88-15,0 0-192 0,0 0-540 0,0 0 239 0</inkml:trace>
          <inkml:trace contextRef="#ctx0" brushRef="#br0" timeOffset="441051.1304">20964 11353 183 0,'-12'7'176'0,"1"0"-9"0,-4-1-8 0,1 3-10 15,-1-3-9-15,-1 1-7 0,-1 3-8 0,-1 1-6 16,-2-4-6-16,0 2-6 0,7 1-8 0,-2-3-7 16,2 3-6-16,-8 1-2 0,3-1-6 0,0 2-7 0,0 0-4 15,4-5-7-15,-4 4-4 0,5-1-3 16,-1-1-5-16,1 0-3 0,1 1-2 0,2-3 2 15,1 4-5-15,-3-2-3 0,0-1-3 0,3 1-2 0,2-3-4 16,-1 3 3-16,1-3-6 0,5 0 0 0,-5-1-3 16,7-5-1-16,-9 14 4 0,8-9-2 15,1-5-1-15,-4 11 9 0,4-11-2 0,3 10 4 16,-3-10-1-16,8 11 1 0,-2-6-1 0,3-2-4 0,3 3 5 16,1 0-6-16,2 0-4 0,4 0 2 0,3 3-2 15,3-1 3-15,10 1 3 0,-8-2 2 16,8 4 2-16,-2-7 4 0,2 3-7 0,-1 1 4 15,1 0-4-15,1-3-2 0,-3 1-1 0,-5-1-3 0,-3 0-1 16,2 0 0-16,-2-2 2 0,-2 2-7 0,-1-2 2 16,-5 2-3-16,-4-4 3 0,1 0-2 15,-5 2 1-15,0-2-7 0,-9-1 6 0,13 0-9 0,-13 0 4 16,12 0-5-16,-12 0 1 0,9 2-5 0,-9-2 8 16,0 0-8-16,0 0-1 0,8 3-8 0,-8-3-12 15,0 0-12-15,0 0-15 0,0 0-13 0,0 0-20 16,0 0-33-16,0 0-39 0,0 0-46 0,0 0-71 15,0 0-213-15,-4-21-516 0,4 21 228 16</inkml:trace>
          <inkml:trace contextRef="#ctx0" brushRef="#br0" timeOffset="442155.6022">21905 11224 165 0,'-13'2'187'0,"13"-2"-12"16,-13 0-7-16,13 0-11 0,-15 0-7 0,5 2-9 15,10-2-1-15,-24 1-8 0,11 0-10 0,0 2-6 16,-2-2-8-16,-1 0-5 0,5 0-10 0,-6 2-6 16,3 1-7-16,1 0-5 0,-1-2-6 0,1 0-8 15,2 3-5-15,0-1-1 0,-1 1-8 0,1 2-4 16,0-2 0-16,-2 1-5 0,0-2-3 0,3 1-4 15,-2 2-2-15,1-1-4 0,4 1 0 0,1-2-4 16,-3-2 0-16,2 2 4 0,2 1-10 0,5-6 2 16,-10 9-1-16,10-9-1 0,-5 10-4 0,5-10 1 15,-1 11-2-15,1-11 1 0,0 0 0 0,5 14 1 16,-1-9-1-16,-4-5-2 0,9 10-3 0,1-4 2 16,0 3 0-16,-2-5-2 0,4 2 3 0,-1 1-4 15,5 1-1-15,-3-3-1 0,2 1-1 0,1-3 1 0,-2 2 2 16,4 3-2-16,-1-6 0 15,5 3 1-15,-7 1-3 0,-1-1 3 0,3 0-2 0,-4-1 1 16,3 1-1-16,-5 1 4 0,2-2-6 0,1 1 5 0,-1-2-5 16,-1 4 3-16,-1-3-3 0,2 0 1 0,-1 5-1 15,-2-3 0-15,5-2 0 0,-4 4 1 0,-2 1-1 16,3-5 1-16,-2 5-1 0,0-2 3 0,2-2-2 16,-4 4-1-16,2-3 5 0,-2 0-8 0,1-2 2 15,-3 2 1-15,1-1 0 0,2 1 1 0,-4-2-2 16,2 2 0-16,-2 0 1 0,1 3 1 15,-1-7-4-15,-5-2 4 0,7 13-2 0,-7-13 2 0,2 8-1 16,2-2-1-16,-4-6-2 0,2 10 8 0,-2-10-6 16,3 9 1-16,-3-9 0 0,2 10 0 0,-2-10 1 15,1 11-2-15,-1-11 2 0,0 0 2 16,0 0-1-16,-6 10 1 0,6-10 1 0,-7 11-1 16,7-11 4-16,-8 8 1 0,3-4 1 0,5-4 2 0,-14 6 3 15,6-1-3-15,-2-1 3 0,2-2 3 0,-3 3 0 16,-4-3 0-16,1-2-1 0,-1 1 2 0,0 1-1 15,0-4-3-15,-1 2 3 0,-2-1-3 0,0-1 3 16,-1 2-7-16,-3-3 0 0,0-1 1 0,-1 1 0 16,-1 0 0-16,3 3-4 0,4-3 3 0,0 2-3 15,0-1 0-15,-3 0-1 0,4 1-3 0,1-1 2 16,-1 2 4-16,-1-1-7 0,0 2 2 0,1-3-4 16,0 0 1-16,-1 2-7 0,3 0-9 0,-3 2-12 15,2-2-11-15,-2 1-18 0,4 0-15 0,0 2-21 16,-2-1-21-16,3 1-20 0,2 0-13 0,10-3-24 0,-14 0-61 15,14 0-160-15,0 0-423 0,-16 0 186 0</inkml:trace>
        </inkml:traceGroup>
        <inkml:traceGroup>
          <inkml:annotationXML>
            <emma:emma xmlns:emma="http://www.w3.org/2003/04/emma" version="1.0">
              <emma:interpretation id="{3B94B034-A68C-4672-9CDB-E2906E15921E}" emma:medium="tactile" emma:mode="ink">
                <msink:context xmlns:msink="http://schemas.microsoft.com/ink/2010/main" type="inkWord" rotatedBoundingBox="24212,12231 26542,12119 26590,13108 24259,13220"/>
              </emma:interpretation>
            </emma:emma>
          </inkml:annotationXML>
          <inkml:trace contextRef="#ctx0" brushRef="#br0" timeOffset="442785.9951">22850 11096 196 0,'-16'-2'206'0,"7"2"-6"0,9 0-11 0,-15 5-6 16,5-4-13-16,2 4-6 0,-3-1-3 0,-4 4-14 15,1 0-10-15,0 0-9 0,2 1-7 0,0 2-6 16,-4 2-5-16,3 4-8 0,0 1 1 0,2 1-7 15,0 0-6-15,3 2 0 0,3 2-3 0,0 2-5 16,0-1-3-16,4 0 0 0,3 10-6 0,-2-10-5 16,2 0-4-16,1 0-2 0,6-1-5 0,-6-1-9 15,1-1 1-15,2 1-6 0,1-5-3 0,-2-1-3 0,0-2-2 16,3-1-8-16,-3-1 4 0,-1 0-2 16,1 0-2-16,-2-6-5 0,2 3-6 0,-1-3-19 15,-4-6-27-15,6 9-34 0,-6-9-44 0,5 8-40 0,-5-8-61 16,7 4-325-16,-7-4-578 0,0 0 256 0</inkml:trace>
          <inkml:trace contextRef="#ctx0" brushRef="#br0" timeOffset="444266.2596">23518 11426 177 0,'0'0'171'0,"-12"4"-7"0,12-4-9 16,-11 2-5-16,6 4-7 0,5-6-3 0,-13 6-7 15,4-2-6-15,1-2-6 0,-2 4-6 0,-2-3-8 16,2 1-6-16,-2 2-3 0,2-1-8 0,-3-1-3 0,5 1-15 16,-2-2-2-16,-1 1-6 0,0 2-3 15,-1-1-6-15,4-2-1 0,-3 3-6 0,0 0 1 16,0 0-7-16,3-2 8 0,-2 2-13 0,1-1-4 0,1-1 0 15,-2 2 1-15,2-1-4 0,1-3-1 0,0 4-4 16,7-6-2-16,-13 6 0 0,8-1 0 16,5-5-5-16,-8 6 0 0,8-6-2 0,-7 6 1 15,7-6-3-15,0 0 3 0,-6 6-1 0,6-6 0 0,0 0 4 16,0 0-2-16,-4 8 0 0,4-8 5 0,0 0 2 16,0 0 6-16,0 0 5 0,0 0-2 15,0 0 0-15,0 0 8 0,10 13-2 0,-10-13-3 0,12 3 1 16,-3 0 0-16,1 0-5 0,5-2 1 0,-1 2 1 15,1-1-3-15,2-1 2 0,1-1-6 0,1 3 3 16,3-1-9-16,-5 1 2 0,-1-2-3 0,-1 0-1 16,1 0-8-16,-3 3-1 0,-2-4 2 15,0 3-2-15,-11-3 0 0,14 0-3 0,-14 0-8 0,11 2-23 16,-11-2-25-16,0 0-19 0,9 1-24 0,-9-1-30 16,0 0-32-16,0 0-31 0,0 0-61 0,0 0-247 15,7-10-532-15,-7 10 236 0</inkml:trace>
          <inkml:trace contextRef="#ctx0" brushRef="#br0" timeOffset="443745.737">23226 11202 90 0,'-1'-12'197'0,"1"12"-13"15,0 0-7-15,0 0-13 0,0 0-8 0,0 0-8 0,0 0-2 16,-1-12-2-16,1 12-12 0,0 0-4 0,0 0-5 16,0 0-4-16,1-9-3 0,-1 9-4 0,0 0-6 15,0 0-6-15,0 0-1 0,0 0-9 0,4-9 0 16,-4 9-8-16,0 0-9 0,0 0-7 0,0 0-5 16,0 0-8-16,0 0-7 0,0 0-8 15,0 0-4-15,0 0-3 0,0 0 0 0,0 0-3 0,0 0-5 16,0 0-1-16,0 0 4 0,-11 30-4 0,8-21 2 15,0-1 3-15,0 3-2 0,1 0 4 0,-2 1-4 16,1 2 6-16,-1-1 0 0,2 2 0 0,-1 0 0 0,2-1 5 16,0 3-3-16,-2-2 2 0,2-1 4 15,0 2-5-15,-2 0 6 0,3 1 2 0,3-3 0 16,-2 1-2-16,-1-1 4 0,-1 1-3 0,3-2 1 16,-2 1-4-16,3-1 3 0,-1-1-3 0,1-1 3 0,-2 0-6 15,0 0-7-15,1-1-2 0,0-3 4 16,0 1-1-16,-2-8-9 0,1 14-2 0,2-6 3 15,-3-8-7-15,1 10 3 0,-1-10-6 0,2 7 5 0,-2-7-4 16,0 0 1-16,0 12 2 0,0-12-9 16,0 0-11-16,3 9-15 0,-3-9-12 0,0 0-16 0,0 0-15 15,0 0-16-15,0 0-28 0,0 0-43 16,0 0-41-16,0 0-50 0,0 0-62 0,0 0-233 0,0 0-578 16,0 0 255-16</inkml:trace>
          <inkml:trace contextRef="#ctx0" brushRef="#br0" timeOffset="444685.6991">23811 11628 50 0,'0'0'245'0,"5"12"-11"15,-1-6-6-15,-3 0-15 0,1 7-17 0,-2-13-14 16,-5 17-12-16,3-7-11 0,-3-1-11 0,0 3-15 16,-1-1-8-16,-1-1-13 0,-5-1-9 0,2 0-9 15,1 2-8-15,-4-4-9 0,4 2-8 0,-5 2-8 0,2-4-7 16,1 1-30-16,-1-1-28 0,3-1-34 0,-5 0-53 16,6-3-53-16,-1 1-56 0,1-2-181 15,8-2-413-15,-13-1 182 0</inkml:trace>
          <inkml:trace contextRef="#ctx0" brushRef="#br0" timeOffset="445427.2076">24155 11448 114 0,'0'0'186'0,"0"0"-11"16,0 0-19-16,0 0-2 0,0 0-11 0,0 0-6 0,0 0-9 15,0 0 3-15,0 0-5 0,0 0-4 16,0 0-3-16,5 15-1 0,-5-15-4 0,0 0-6 15,1 12-4-15,-1-12-4 0,1 11 2 0,-1-11-4 16,4 15-4-16,-4-6-5 0,3-1-2 0,1 0-5 16,0 3-2-16,2 2-2 0,-3-3-2 0,2 3 0 15,1-3-10-15,-2 2 1 0,1-2-8 0,-2 3 0 16,2-2 11-16,0 0-24 0,-1 1 2 0,-1 1-5 16,2-2 0-16,-1 0-13 0,1 0 1 0,-4-2 4 0,0-1-6 15,5 1-2-15,-4 1 0 0,-2 2-6 0,3-3 1 16,-2-1-7-16,-1-8 7 0,5 19 2 15,-2-11-3-15,-1-1-6 0,-2 2 2 0,0-9 13 0,2 13-17 16,-2-5-1-16,0-8 6 0,2 16 1 0,-2-16-2 16,2 12-3-16,-2-3-4 0,0-9-4 15,0 0 4-15,-2 16 6 0,2-16-4 0,0 11-4 0,0-11 3 16,-2 12-4-16,2-12 6 0,-2 11-1 0,2-11-4 16,-2 9-4-16,2-9 7 0,-5 7 0 0,5-7 5 15,0 0-4-15,-7 11 2 0,7-11-3 0,-8 8 12 16,8-8-13-16,-9 3 3 0,4 2-3 0,5-5 7 15,-11 5-7-15,11-5-1 0,-15 1 1 0,15-1 20 16,-14 4-18-16,14-4-10 0,-14 0 3 0,14 0 0 16,-14-3 2-16,14 3 2 0,-14-1 1 0,6-1-1 15,8 2 8-15,-16-4-10 0,16 4-5 0,-13-5 3 16,7 3-3-16,6 2-1 0,-16-8-4 0,7 5 8 16,2-1-22-16,-2-1 4 0,-2-2-20 0,2 0-8 15,2-1-16-15,-1 0-14 0,-3-1-16 0,2-2-21 16,2-2-29-16,-2 1-31 0,2 0-35 0,2 0-39 15,1-2-309-15,-1-8-594 0,8 3 262 0</inkml:trace>
          <inkml:trace contextRef="#ctx0" brushRef="#br0" timeOffset="445817.8816">24111 11162 204 0,'0'0'295'0,"0"0"-6"0,0 0-13 15,-5-5-11-15,5 5-12 0,0 0-14 0,0 0-5 0,0 0-11 16,0 0-7-16,2-15-2 0,-2 15-14 0,0 0-9 16,0 0-11-16,0 0-2 0,1-12-23 15,-1 12-12-15,0 0-7 0,4-13-9 0,-4 13-6 0,0 0-17 16,3-8-8-16,-3 8-13 0,2-9-6 0,-2 9-11 16,0 0-8-16,0 0-10 0,0 0-3 15,0 0-22-15,0 0-15 0,0 0-23 0,0 0-19 0,-7-12-24 16,7 12-24-16,0 0-22 0,0 0-16 0,0 0-21 15,-20 16-33-15,16-11-44 0,4-5-44 0,-5 12-87 16,5-12-183-16,-2 9-576 0,2-9 255 0</inkml:trace>
          <inkml:trace contextRef="#ctx0" brushRef="#br0" timeOffset="446719.3971">24599 10956 78 0,'0'0'189'0,"0"0"-16"0,0 0-6 0,0 0-12 0,0 0-12 16,0 0-9-16,0 0-15 0,0 0-3 0,0 0-11 15,0 0-3-15,0 0-10 0,0 0-10 0,0 0-9 16,0 0-2-16,0 0-3 0,0 0-4 0,0 0-2 16,0 0 2-16,0 0-4 0,0 0 7 15,0 0-7-15,19 17 4 0,-19-17-2 0,7 9-2 0,-1-4-1 16,1 0 5-16,-2 1-2 0,1 0-4 0,-1 2-2 16,3-1 7-16,2 1-12 0,1 2-1 0,-3-1 1 15,1 1-3-15,2 1-4 0,-3-3-5 0,4 1 4 16,-2 1-8-16,-1 0 1 0,1 1-4 0,1 1 11 15,-1 2-10-15,0-2-2 0,3 2-5 0,-3-1-2 16,2 3 1-16,-2-4-5 0,5 4 3 16,-6-1 11-16,0 1-12 0,-2-1-3 0,1-2 5 0,4 6-9 15,-2-1 1-15,-1 1-8 0,0-6 6 0,-1 6-1 16,-4-3-2-16,4-2-1 0,-4 0 1 0,1 1-1 16,-3 2 3-16,3-5-6 0,-1 4 15 0,-2-2-14 0,-1-2 2 15,-1 3-2-15,2-3 3 0,-2 1 1 16,-2 2-6-16,1-4 12 0,-2 3-12 0,-5-1 0 15,2-3-3-15,3 2 18 0,-5 0-15 0,2-4 5 16,-2 6-1-16,2-3 4 0,-2-1 6 0,-2 1-6 16,-1 1-5-16,4-3-1 0,-4 3 8 0,0-3-9 15,2 1 7-15,-3 1 6 0,2-4-3 0,-2 2 2 16,0 0 1-16,5-3 0 0,-4 3 3 0,8-4-1 16,-7 0 1-16,5 1 2 0,5-6 0 0,-11 6 3 0,6-2-7 15,5-4 10-15,-6 7-9 0,6-7-3 16,-6 4-4-16,6-4 6 0,0 0-1 0,0 0 4 15,-5 6-10-15,5-6 0 0,0 0-6 0,0 0 6 16,0 0-8-16,0 0 13 0,0 0-44 0,0 0-28 0,0 0-37 16,0 0-53-16,0 0-83 0,0 0-98 0,0 0-270 15,0 0-643-15,0 0 284 0</inkml:trace>
        </inkml:traceGroup>
      </inkml:traceGroup>
    </inkml:traceGroup>
  </inkml:traceGroup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7:06.07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42A127A-E1B1-4213-AFDA-0C1D2C08AB27}" emma:medium="tactile" emma:mode="ink">
          <msink:context xmlns:msink="http://schemas.microsoft.com/ink/2010/main" type="inkDrawing" rotatedBoundingBox="3624,2332 6088,2326 6089,2355 3625,2361" semanticType="underline" shapeName="Other">
            <msink:sourceLink direction="with" ref="{808FF208-BE33-4B0C-BCFF-D79591D8DA5B}"/>
            <msink:sourceLink direction="with" ref="{07EA3880-80C5-41AA-A8DA-D97ED9AFD830}"/>
          </msink:context>
        </emma:interpretation>
      </emma:emma>
    </inkml:annotationXML>
    <inkml:trace contextRef="#ctx0" brushRef="#br0">18 2 30 0,'-8'5'158'0,"8"-5"-16"16,0 0-6-16,0 0-11 0,0 0-4 0,0 0-8 15,0 0-12-15,0 0-8 0,0 0-6 0,0 0-5 0,0 0-1 16,0 0-5-16,0 0-8 0,-11-7-5 16,11 7-5-16,0 0-1 0,0 0-7 0,0 0-2 15,0 0-3-15,0 0-8 0,0 0-4 0,0 0-2 0,0 0-4 16,0 0-3-16,0 0 0 0,0 0-3 16,0 0 1-16,0 0-5 0,0 0-5 0,0 0 2 0,0 0-4 15,0 0 2-15,0 0-4 0,0 0 0 16,0 0 2-16,0 0-2 0,0 0-2 0,0 0 0 15,0 0 6-15,37-2-4 0,-37 2-5 0,16 2 1 0,-9-4-2 16,-7 2 2-16,20 3-2 0,-20-3 1 0,18 0 0 16,-10 0-2-16,1 1 0 0,0 2-1 15,1-1 4-15,2 0-2 0,-2-1-2 0,0-1 3 16,2 3-2-16,-3-3 0 0,-9 0 1 0,19 2 0 0,-10 0 1 16,2-2-1-16,0 2-1 0,4-2 0 15,-6 0 1-15,1 2-1 0,-10-2-2 0,19 1-1 0,-8-1 1 16,-1 0-1-16,-10 0 7 0,18 1-3 15,-8 2 2-15,-10-3-4 0,18 0 4 0,-9 0-1 16,-9 0 3-16,16 0-2 0,-7 0-2 0,-9 0 4 0,13-3-2 16,-13 3 0-16,15 0 4 0,-7 3-7 15,-8-3 7-15,14-3-4 0,-14 3 1 0,12 3-2 16,-12-3-1-16,9 0 2 0,-9 0-2 0,0 0 0 16,14 0-1-16,-14 0 2 0,0 0-2 0,12-3 0 15,-12 3 1-15,0 0-2 0,0 0 4 0,11 3-2 0,-11-3-4 16,0 0 3-16,0 0 1 0,9 0 0 0,-9 0 2 15,0 0-4-15,16-3 3 0,-16 3 1 16,0 0-3-16,18 0 2 0,-11 3 1 0,-7-3 0 16,16-3 0-16,-5 3 1 0,-11 0-2 0,18-1-1 0,-8 0 2 15,-10 1-1-15,17 0 1 0,-4 0 0 0,-13 0-2 16,20-2-2-16,-12 2 0 0,4 0 4 0,-12 0 0 16,20 0 0-16,-12-2-1 0,5 2-2 0,-1 0 1 15,-12 0 0-15,20-1 0 0,-8 2 0 0,0-2 1 16,-12 1-4-16,19 0-2 0,-10-1 6 0,-9 1 0 15,19 0-2-15,-8-2 4 0,-11 2-3 0,18-3 0 16,-8 3-1-16,-10 0 0 0,18 0 3 0,-7 0 2 16,-11 0-3-16,18-1-2 0,-18 1 1 0,16-1 3 15,-9 0 1-15,-7 1-3 0,17 1 1 0,-7-2-4 16,-10 1 3-16,17 0-2 0,-17 0 3 0,14 1-1 16,-14-1-4-16,17-1 2 0,-17 1 1 0,11 1 0 15,-11-1 1-15,9 1 0 0,-9-1 0 0,0 0-3 16,0 0-1-16,15-2 1 0,-15 2 1 0,0 0 0 15,10 1 0-15,-10-1 8 0,0 0-11 0,0 0 2 16,12 0 1-16,-12 0-1 0,0 0 2 0,10 1 0 16,-10-1 0-16,0 0 1 0,13 0-2 0,-13 0 1 15,9 1-2-15,-9-1 0 0,13-1 2 0,-13 1 2 16,15-1-5-16,-15 1 4 0,18 0-2 0,-7 0 2 16,-11 0-2-16,19 0 3 0,-6 0-7 0,1 0 1 15,-1 1 5-15,0-2-2 0,1 2 0 0,-1 0 1 16,3-1-2-16,-5 0 1 0,3 0-2 0,1 3 2 15,-4-3-1-15,-2 0 0 0,-9 0-1 0,22 0 0 0,-11 0 2 16,-1 0 0-16,-10 0 1 0,18 2-1 16,-9-1 4-16,-9-1-5 0,19 1 0 0,-19-1 2 15,15 0 1-15,-9 0-5 0,-6 0 5 0,14 0-1 16,-14 0-3-16,14 0 4 0,-14 0-1 0,16-1-1 16,-16 1-3-16,12 1 2 0,-12-1-1 0,15-2 1 0,-15 2 0 15,13-2 1-15,-5 4 6 0,-8-2-7 16,15 0 0-16,-15 0-1 0,13-2 1 0,-13 2 0 15,14 0-4-15,-14 0 5 0,20-3-2 0,-11 3 2 16,-9 0-3-16,15 3 3 0,-15-3-2 0,16 0 1 0,-6 0 0 16,-10 0-2-16,17 0 2 0,-9 0 2 15,-8 0-2-15,20-3 2 0,-12 3-3 0,-8 0 3 16,21-1 0-16,-12 2-3 0,-9-1 0 0,23-1-2 16,-9 1 3-16,-1 0-1 0,-3-1 2 0,2 1 2 15,1 0-2-15,0 0-2 0,-3-1 2 0,-10 1-2 0,18 0 2 16,-7 0 1-16,-11 0-2 0,20-2 2 0,-11 2-3 15,-9 0 1-15,17 0 1 0,-8 2 0 16,-9-2-1-16,17 0-1 0,-9 0 1 0,-8 0-1 16,15 1 6-16,-15-1-8 0,14 0 5 0,-7 1-2 15,-7-1-3-15,14 0 3 0,-14 0-2 0,13 0 3 0,-13 0-1 16,13 0 1-16,-13 0-3 0,14 1 1 0,-14-1 3 16,13 3-4-16,-13-3 3 0,12 0-4 0,-12 0 5 15,15 0-1-15,-15 0-2 0,13 0 2 16,-13 0 2-16,16-3-1 0,-9 2 0 0,-7 1-2 0,16 0 4 15,-3 0-3-15,-13 0 0 0,15-1-3 0,-15 1 0 16,14 0 3-16,-3 1-1 0,0-1 1 16,0 0-1-16,2 0 1 0,-1 1 0 0,3-1-1 0,-4 3-1 15,2-6-1-15,-13 3 3 0,23 0-2 0,-11 0 2 16,1 0-4-16,1 0 8 0,-2 0-5 0,-1 3 0 16,0-3-2-16,-11 0 2 0,18 0 0 0,-9-3 0 15,-9 3 0-15,17 3-2 0,-10-3 3 0,-7 0-3 16,16 0 5-16,-16 0-1 0,12 0 6 15,-12 0 4-15,0 0 5 0,11 0 8 0,-11 0 4 0,0 0 2 16,0 0 3-16,9 2 4 0,-9-2-3 0,0 0-3 16,0 0-6-16,0 0 0 0,0 0-5 0,0 0 0 15,11 1-4-15,-11-1-5 0,0 0-3 0,0 0-13 16,0 0-16-16,0 0-18 0,0 0-41 0,0 0-70 16,0 0-99-16,0 0-139 0,-33 6-417 0,33-6 185 15</inkml:trace>
  </inkml:traceGroup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07:12.91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EDF0841-37B7-4CA5-A692-D5D48A88EDDA}" emma:medium="tactile" emma:mode="ink">
          <msink:context xmlns:msink="http://schemas.microsoft.com/ink/2010/main" type="inkDrawing" rotatedBoundingBox="6027,2313 24632,1977 24634,2095 6029,2431" semanticType="underline" shapeName="Other">
            <msink:sourceLink direction="with" ref="{07EA3880-80C5-41AA-A8DA-D97ED9AFD830}"/>
            <msink:sourceLink direction="with" ref="{E6FCE1DB-1BE7-49C8-8A60-FCC45DE1E96B}"/>
            <msink:sourceLink direction="with" ref="{8500327D-B7C1-4F0A-B3B0-F0CEDEE72515}"/>
            <msink:sourceLink direction="with" ref="{07A37E96-1132-45E3-8D96-06516E655E55}"/>
            <msink:sourceLink direction="with" ref="{0EA49D2B-F45D-41E5-8C02-5265504C474A}"/>
          </msink:context>
        </emma:interpretation>
      </emma:emma>
    </inkml:annotationXML>
    <inkml:trace contextRef="#ctx0" brushRef="#br0">0 371 61 0,'15'7'77'0,"-15"-7"-10"0,0 0-2 0,0 0-11 16,0 0 1-16,0 0-9 0,0 0-3 0,0 0 1 16,0 0 2-16,0 0-4 0,0 0 6 0,0 0 1 15,0 0-12-15,0 0 0 0,0 0 4 0,0 0-6 16,0 0-1-16,6 6-11 0,-6-6 3 0,0 0 19 15,0 0-21-15,0 0-6 0,0 0 1 0,0 0 12 16,0 0-6-16,0 0 2 0,0 0 5 0,0 0-2 16,0 0-1-16,0 0 7 0,0 0-2 0,0 0-1 15,0 0-5-15,0 0 10 0,0 0-3 0,0 0 1 16,0 0 0-16,0 0-6 0,0 0-5 0,0 0-1 16,14-4-1-16,-14 4-4 0,0 0-3 0,0 0 4 0,15 0-4 15,-15 0-4-15,0 0-1 0,13-2-4 16,-13 2-2-16,12-1 0 0,-12 1 0 0,10 1 2 15,-10-1-1-15,13-1-3 0,-13 1 8 0,0 0-2 0,15 1-7 16,-15-1 3-16,12-1 5 0,-12 1-10 0,13 0 0 16,-13 0 0-16,16 0-1 0,-16 0 5 15,15 1 1-15,-6-2 1 0,-9 1-2 0,18 1-6 16,-9-2 4-16,4 1-1 0,-1-3 2 0,3 6-4 0,-2-3 5 16,1-3-2-16,-1 3-4 0,1 0-1 0,1-3 6 15,-2 2-3-15,-1-2-1 0,3 3 4 0,-4-3-2 16,2 4 1-16,-13-1-3 0,21-4 1 15,-12 4 1-15,5 0-4 0,-1-4 1 0,-13 4 5 0,18-1-2 16,-9 0-4-16,-9 1 0 0,16-2 2 0,-7-1 1 16,1 2 0-16,-10 1-3 0,18-3 2 0,-8 3 3 15,-10 0 0-15,18-2 6 0,-10 2-7 0,-8 0 1 16,21 0-5-16,-12-1 3 0,-9 1 0 0,21 0-3 16,-8 0 1-16,-3 0 2 0,3-1 2 0,-2 1-3 15,-11 0-1-15,22-2 5 0,-11 4-5 0,2-2 4 16,-2-2 1-16,1-1 1 0,-12 3-5 0,23 0 4 15,-13-1-4-15,3-1 3 0,-2-1 0 0,-1 3-5 16,-10 0 3-16,17-1-2 0,-8-1 7 0,-9 2-10 16,17-1 1-16,-7-1 8 0,-10 2-6 0,18-2-3 15,-9 2 10-15,-9 0-7 0,18 0 3 0,-5-1-8 16,-13 1 4-16,16-3 4 0,-6 3-3 0,-10 0 1 16,17 0-2-16,-8-3 3 0,-9 3-5 0,16-1 5 15,-16 1 0-15,17 1 0 0,-6-2-2 0,-11 1-5 16,12-2 10-16,-12 2-1 0,13 0-1 0,-13 0 5 15,15 0-8-15,-15 0 6 0,13 0-5 0,-13 0 5 0,12 0-7 16,-12 0 0-16,15 0 7 0,-15 0-3 16,11 2-5-16,-11-2 4 0,14-2-1 0,-14 2 4 15,16 0-3-15,-16 0 3 0,13 0 0 0,-4 0-4 0,-9 0 4 16,17 0-6-16,-8 0-2 0,-9 0 8 16,22-3-3-16,-12 6 0 0,0-3-3 0,3-4 3 15,-13 4-8-15,20-1 13 0,-11 1-5 0,-9 0 0 0,18-3 0 16,-8 3 1-16,-10 0 4 0,19 3-7 0,-12-3 4 15,-7 0 3-15,19-3-4 0,-11 6 0 0,-8-3-1 16,0 0 0-16,17 0-9 0,-17 0 9 0,10 0 1 16,-10 0 0-16,0 0 3 0,12 0-2 0,-12 0-5 15,0 0 3-15,0 0-2 0,0 0-7 0,14-3 11 16,-14 3 1-16,0 0-4 0,10-1 2 0,-10 1-1 16,0 0-2-16,13 0-1 0,-13 0 7 0,0 0 4 15,14 0-10-15,-14 0 1 0,15 0 1 0,-15 0-1 16,16 0 1-16,-5 1-1 0,-11-1 1 0,23-1 4 15,-10 2-8-15,2-1 5 0,1 3-1 0,-2-3-5 16,0 1 4-16,-1-1-1 0,1 0 5 0,-1 1-2 16,2 2-1-16,0-3 1 0,-1 2 2 0,0-2-3 15,-1 1 3-15,3-1-3 0,-3 0 0 0,0 3 0 16,1-3 2-16,0 0-3 0,-1 2-1 0,3-2-2 16,-4 0 4-16,4-2 2 0,-4 4-10 0,0-2 8 0,-1 1 3 15,2-1 4-15,-2 0-4 0,4 0 1 16,-5 1-1-16,-10-1-4 0,23 2 1 0,-14 0-5 15,0-2 6-15,3 0-2 0,-2 1-2 0,-10-1 7 16,16 0-5-16,-7 0 4 0,-9 0-2 0,15-1 0 0,-15 1-3 16,13 1 4-16,-13-1-5 0,13 0 3 15,-13 0 7-15,10 0-11 0,-10 0 2 0,0 0 4 16,16 0-1-16,-16 0-6 0,0 0 6 0,0 0-4 16,11-1 4-16,-11 1-1 0,0 0 7 0,0 0-7 15,9-2 0-15,-9 2-2 0,0 0 1 0,0 0 2 16,0 0-4-16,0 0 3 0,0 0 2 0,0 0-3 15,15 0 2-15,-15 0-3 0,0 0 8 0,0 0-7 16,0 0 1-16,0 0-8 0,11-4 10 0,-11 4 2 0,12-2-1 16,-12 2-3-16,17 0-7 0,-17 0 1 0,18 0 8 15,-5 0-5-15,0 0 3 0,2 0 0 16,1 2-2-16,0-2-1 0,2 0 4 0,-1 2 2 0,1-2-7 16,-1 2 1-16,6-2-2 0,-3 2 10 0,-3-2-2 15,1 0 0-15,-2 3-5 0,2-3 4 0,3 1-7 16,1 2 7-16,-5-1 2 0,-2-1-8 0,2 2 5 15,-1-3-1-15,0 2 3 0,1 0-8 0,0 2 2 16,0-3 1-16,-2 3 5 0,2-1 1 0,0-2-10 16,1 0 6-16,-1 2 5 0,0-3-8 0,-1 0 9 15,1 2-3-15,0-1-5 0,-2-1-7 0,1 1 11 16,-2 1-5-16,0 0-2 0,0-4 4 0,-1 2 4 16,0 2-2-16,0-1 2 0,-4-1-3 0,3 0 1 15,1 0 1-15,-13 0 2 0,17 1-5 0,-8 2 4 16,-9-3-1-16,16 0-10 0,-9 0 9 0,-7 0 2 15,15-3-1-15,-15 3 1 0,15 3-2 0,-15-3-9 16,11 0 9-16,-11 0 3 0,12 0-1 0,-12 0-6 16,15 0 5-16,-6 0 1 0,-9 0-6 0,13 0 4 15,-13 0-5-15,16 0 7 0,-7 0-3 0,-9 0 1 16,15 0 0-16,-6 0 1 0,-9 0 6 0,22 0-8 0,-14 0 3 16,6 3-4-16,-14-3-4 0,22-3 4 0,-9 3 2 15,0 0-1-15,1-3-2 0,0 3 2 16,-2 0 0-16,5 0 1 0,-8 0-2 0,4 0-1 15,1-1 6-15,0 1-4 0,0 0 1 0,3 0 1 0,-3-1-6 16,1 1 7-16,1 0 2 0,4-2-3 0,-3 0-4 16,-3 2 0-16,5 0 3 0,-2-1-5 15,1 2 3-15,-1-2-1 0,0 1 6 0,-1 0-7 0,1 0 4 16,-1 0 0-16,0-1 0 0,8-1-2 0,-2 2-1 16,-8 0-3-16,3-3 2 0,5 2 3 0,-6 1-1 15,0-1 0-15,3 2 0 0,-2-1 1 0,5 0-4 16,-1-1 2-16,-3 1 0 0,-2 0 6 0,3 0-4 15,-3 0 1-15,2 0-2 0,6 1 2 0,-8-1 0 16,1-1 2-16,0 1 5 0,0 1-10 16,0-2-4-16,5 2 0 0,-6-1 8 0,2-1-1 0,-5 1 3 15,4 1-9-15,0 0 9 0,0-1-3 0,1 0-3 16,-1 0 5-16,-5 3-5 0,5-6-1 0,-1 3 0 16,1-1 5-16,-3 0-6 0,1 1 6 0,2 1-2 15,-3-1 2-15,3-1 1 0,0 1-1 16,-2-1-4-16,2 1 5 0,-3-2 0 0,3-1 0 15,5 3-6-15,-5 0 7 0,-4 0-4 0,2-1 10 0,-1 1-10 16,3-1-5-16,-1 1 4 16,2-2-2-16,4 2 0 0,-5 0 2 0,-3-2 2 0,3 1-4 0,-1 2-3 15,-4-1 5-15,7-1-2 0,-2 0 5 0,5 1-2 16,-5 0-1-16,0-2 2 0,-3 2 4 0,3 0-7 16,-1 0 3-16,1 2-2 0,0-4 9 0,0 2-13 15,0 0 5-15,-1 0 2 0,8-3-4 0,-8 3 1 16,1-1 0-16,0 2-8 0,0-1 12 0,2 3 5 15,-2-3-5-15,0 0-6 0,2 0 2 0,-2 0 2 16,0 0 0-16,-1 0-5 0,8 0 8 0,-8 0-5 16,1 0 0-16,0 0-4 0,0-3 7 0,0 6-1 0,-1-3-4 15,1-3 1-15,0 2-1 0,-3 2 6 0,3-2-2 16,0 2-1-16,-1-2-4 0,1 1 4 0,0-2-2 16,-3 2 11-16,3 0-8 0,-3 0 2 15,3 0-6-15,0 0 0 0,-3 0 5 0,3 0-5 0,-3 0 2 16,3-3-1-16,0 6 4 0,-1-3-2 0,1 0-2 15,0 0 3-15,0-3 2 0,-3 2-4 0,3 2 0 16,0-1 1-16,-1 0-3 0,8 0 7 16,-8-1-2-16,-3 1 3 0,4-2-7 0,1 2 5 0,-2 0-4 15,0 0 5-15,1-1-3 0,-3-1-1 0,3 2-2 16,0-2 2-16,0 2 0 0,-2-1 5 0,-2 0-2 16,4 1-7-16,0 0 1 0,0 0 1 0,1 0 0 15,-5 0 2-15,3-2-2 0,2 2 7 0,-2 0-4 16,1-3 4-16,-3 3-3 0,3 0-5 0,-1 0 3 15,1 0-2-15,0-1 2 0,0 1 0 0,0-2 2 16,-1 2-3-16,0 0-1 0,1 0 0 0,2-3 2 16,-5 6 1-16,3-3-7 0,0 0 11 0,2-3-4 15,-2 2-2-15,5 0 1 0,-4 1-4 16,-1-3 2-16,1 3 5 0,-3 0 3 0,2-1-12 0,0 1 9 16,0-1-4-16,0 1 2 0,-1-2-2 0,-1 2-1 0,4 0 5 15,-5 0-9-15,3-1 5 0,0 2 1 16,-1-1-3-16,1-1 9 0,-3 2-11 0,3-1 4 15,0 0 2-15,0-3-4 0,-3 3 2 0,3-1 1 0,5 2 1 16,-5-1-3-16,-1-1-16 0,4 1 19 0,-4 0 7 16,1 0-5-16,1 0-5 0,4 0 4 15,0 0 1-15,0 0-3 0,-5 0-3 0,4 0 1 16,-5-2 2-16,-1 2 3 0,4 0-1 0,0 2-7 16,1-4 3-16,-3 1 7 0,-1 2-8 0,0-1 6 0,3-1-6 15,1 2 6-15,-4 1-5 0,1-2 0 0,0 0 3 16,0-2-2-16,0 4-1 0,-1-2 1 15,1-2 2-15,8 2-1 0,-9 0-3 0,1 0 5 0,-1 0 1 16,0 0 2-16,1-1-3 0,0 1-6 0,0 0 6 16,0 0-1-16,-1-2-1 0,1 2 0 0,0 0-4 15,0-3 10-15,0 3-7 0,-1 0 3 0,4-1-9 16,-6 1 8-16,3 0-7 0,-1-1 6 0,1 0 1 16,-3 1 0-16,3 0-10 0,-3 1 1 0,3-1 12 15,-3-1 0-15,2 1-2 0,-1 0 0 0,0-3-1 16,0 3 1-16,-2 0-3 0,3-1 3 0,0-1-3 15,-1 2-4-15,-1 0 3 0,-3 0 4 16,4 0-8-16,0 0 9 0,1-1-3 0,-2 1 7 0,1-2-9 16,-1 1 0-16,2 1-8 0,-3 0 16 0,1 0-4 15,0 0-3-15,1-2 3 0,-1 2-6 0,1 0 4 16,-2 0-1-16,0-1 2 0,-1 1 0 0,2 1 3 16,-1-1-4-16,0-1 4 0,1 1-3 0,-1 0 0 15,1-2 1-15,0 2-2 0,-2 0-4 0,1 0 2 16,-2 0 2-16,4 0-2 0,-3-3 8 0,1 3-6 15,3 0-3-15,-3-1 3 0,2 1 0 0,-3 0 2 16,5 0-1-16,-3-1-3 0,1 0 1 0,1 1 6 16,-3-3-7-16,2 3 3 0,3-1-1 0,-3 1-12 15,1-1 14-15,0 1-1 0,1-2 1 0,1 0-2 16,-1 1 0-16,-2 1 1 0,3 0 2 0,0-3-9 16,-1 3 2-16,0 3 5 0,2-3 1 0,-2-3 6 15,6 3-10-15,-6 0 2 0,0 0-2 0,0 0 1 16,-1 0-2-16,1-2 3 0,0 4 9 0,-2-4-12 15,7 2 3-15,-4 0-3 0,-1-3 3 0,0 3-3 16,1 0 3-16,4-1-2 0,-5 1 4 0,0-2-4 0,-1 2 6 16,1 0-16-16,1 0 19 0,-1 0-10 0,0-3 8 15,1 3 1-15,-1 0-5 0,-1-1 1 16,6 1 0-16,-6 0-5 0,3-1 7 0,-3 1-1 16,3 0 0-16,-2-2-9 0,1 2 9 0,4-2-6 15,-8 4 0-15,3-4 2 0,1 2 0 0,0 0 4 16,-1 0-3-16,0 0-1 0,5 0-1 0,-6 2 1 0,1-2 2 15,0-2-1-15,0 2 0 0,6-1 3 16,-6 2-1-16,-2-2 4 0,7 1-6 16,0-3-4-16,-5 3 0 0,0 0 9 0,1 0-8 0,0 0 3 0,-1-2 1 15,0 2-2-15,1 0 1 0,-3-1 0 0,2 1 0 16,0-2-2-16,-2 2 3 0,2 0 2 0,-2 0-5 16,2 0 2-16,0-1 2 0,-3-1-3 15,2 2-1-15,-1 0 1 0,-1 0 5 0,2 0-6 0,1-3 5 16,-3 3-6-16,1 0 6 0,1-1-1 0,-1 1-4 15,1-1-1-15,1 1 4 0,-1 0-1 0,0 0 0 16,5-2-3-16,1 0-1 0,0 2 8 16,-6 0-4-16,1-1 0 0,0-2 2 0,-2 3-1 15,5 3-3-15,-3-6 3 0,-2 3-1 0,7 0 0 0,-5 0 0 16,0 0 0-16,-1 0-5 0,1-2 10 0,0 2-3 16,0-1-2-16,1 1 2 0,-4-2-2 0,5 2 1 15,-3-1-1-15,1 1-11 0,-1-2 8 0,1 2 4 16,0 0 2-16,0-1 7 0,0-1-1 0,1 4-3 15,-2-4 5-15,1 1-3 0,1 1-7 0,0 0 3 16,-2-1 0-16,2-1 2 0,-1 2-3 0,0-2-1 16,-3 2 5-16,5 0-8 0,-2 0 4 0,-3 0 0 15,4 0-3-15,-2 0 2 0,0 0-3 0,-1-1 2 16,0 1-2-16,1-1 5 0,0 1-1 0,-1 0 2 16,0-2-4-16,-1 0 1 0,2 2 1 0,-3 0-2 15,4 0-3-15,-2 0 1 0,2-1 2 0,-3-2 0 16,2 3-4-16,-1 0 1 0,2 0 1 0,-3 0 1 15,4 0 1-15,-2 0 3 0,0 0 0 0,1-2-4 16,0 2 2-16,-3-1-6 0,4 1 5 0,3 0-2 16,1-3-2-16,-4 3 4 0,1-2 1 0,-2 2 0 15,0-1-7-15,0 1 6 0,-1-1-5 0,1 1 5 16,5-3-5-16,-5 3 4 0,4-2 4 0,-3 2-3 16,4 0-5-16,-6 0 4 0,6-3-1 0,-5 3 4 15,0-3-5-15,4 6 2 0,-2 0 1 0,2-6 0 16,1 3 1-16,-6-3-4 0,3 6 4 0,1-3-1 15,2 0-4-15,-1 3 4 0,1-3-2 0,-2 2 0 16,-2-1-1-16,4-2 0 0,-6 1 0 0,6 1 3 16,-4-1-1-16,-1 2 1 0,1-1-2 0,-1-1-1 15,5 0 7-15,0 0-4 0,-6 0-2 0,6 0 0 16,-8 1 1-16,8-1 1 0,-6 0-3 0,1 2 4 0,6-4-3 16,-9 2 0-16,3-1 1 0,-2 1-3 0,2 0 2 15,-1 0 1-15,1-1 0 0,-1 1-2 16,2 0 1-16,-1 0 3 0,-1 1-3 0,0-1 0 15,3 0-1-15,-1-1 5 0,4 1-1 0,-6 0-3 16,8 0 1-16,-2 0-1 0,-6-2-5 0,2 2 9 0,-1 3 0 16,0-3-3-16,4 0 0 0,-2 0-1 15,-2-1 0-15,3 1 1 0,-4 0 0 0,1 0-1 16,1 1-1-16,-1-1 3 0,1-1 1 0,2 2 0 16,1 0-3-16,-2-1 2 0,2-1-3 0,1 1 1 0,0 1-2 15,-5-1 4-15,1 0 3 0,4-1-4 0,-2 1-2 16,2 0 2-16,-5 0-2 0,6 0 3 15,-1 0-2-15,-6 0 2 0,-1 1 1 0,5-1 0 16,0-1-2-16,-4 1 0 0,2 0 8 0,-1 0-7 0,1 0 0 16,-1 0 1-16,-1-1-5 0,6 1 2 0,-5 0 2 15,1-2-1-15,4 2-1 0,-5 0-4 16,2-1 3-16,3 1 2 0,-5 0 1 0,0 1 0 16,4-2-2-16,-5-1 0 0,1 4-2 0,1-4 5 15,4 2-8-15,0 0 9 0,-6 0-3 0,0 0 0 16,5 0 1-16,-4 0 1 0,0 0 0 0,-1 0-2 0,1 0 0 15,1 0 0-15,-1 0 0 0,-1 2 1 16,-2-4-4-16,3 2 7 0,-2 2-6 0,-1-4 3 0,3 2-2 16,-2 0 0-16,2 0 1 0,-3 0 1 0,3 0-1 15,0-3-2-15,0 3-1 0,0-3 3 0,-2 3 3 16,1 0-5-16,-1 0 3 0,2-2-2 0,0 4 0 16,-1-4 1-16,1 2-3 0,1-1 3 0,-3 1 2 15,4 0 2-15,-5 0-4 0,4 0-3 16,4-2 3-16,-5 1 1 0,0 2 1 0,0-2 3 0,-1 2-4 15,2-2-2-15,-1 1 2 0,1-2-5 0,-1 4 2 16,0-2 2-16,0 0-3 0,-1 0 5 0,1 0-1 16,0-2 1-16,-2 4-2 0,2-2 4 0,4 0-8 15,-8 0 1-15,4 0 3 0,-2-2 1 0,2 4-4 16,-2-2 6-16,2 0-8 0,-1 1 4 0,0-2 2 16,1 2-3-16,-3 1 3 0,1-1-1 0,-1-1-3 15,3-1 7-15,1 2-4 0,-3-2-3 16,3 1 8-16,-2 1-3 0,1-1-4 0,-1 2 2 0,1-2 1 15,4 0-2-15,-4 0-2 0,6 3 8 0,-6 0-3 16,1-3-1-16,2 0-3 0,-3 0 4 0,0 0-2 16,0 0 3-16,1 0-6 0,2 0 9 0,-3 0-7 15,0 0 2-15,1-3-2 0,-1 3 3 0,6 3-5 16,-1-3 3-16,0 0-1 0,-4 0-2 0,4 0 5 16,0 0 2-16,-1 2-6 0,1-2 2 0,1-2-4 15,-6 2 4-15,5 3 5 0,1-4-3 0,-2 1-2 16,-1 0 1-16,2-2-4 0,0 4 2 0,-4-2 3 15,-1 1-3-15,5-2-2 0,-1 2 4 0,-5-1 7 16,1 0-6-16,5 0-3 0,-6 0 0 0,0 0 1 16,0 0 4-16,-1-1-6 0,2 2 3 0,0 1 2 15,-3-2-3-15,2 0 0 0,0-2 3 0,0 4 4 16,-2-2-5-16,3-2 0 0,-2 2-4 0,0 0 1 0,1 0 0 16,0-1 1-16,-2 1-1 0,2-2 2 15,-1 2-1-15,2 0-2 0,-4 0 1 0,0 0 1 16,2-3 1-16,-1 0-5 0,2 3 6 0,-1 0-1 15,0 3-2-15,0-6 1 0,-1 3-2 0,1 0 2 16,-1-2-4-16,1 1 4 0,1 1 2 0,-2 0-3 0,1-2 1 16,2 2 2-16,-3-1-3 0,3-1 1 0,-1 2-2 15,-2-1 1-15,3 0 4 0,2-1-1 16,-5 1 0-16,3-1-2 0,0 2-1 0,0-1 3 16,5-2 2-16,-4 3-6 0,-2-2 1 0,5 0 0 0,-4 2 3 15,0-1-1-15,1-1-2 0,-1 2 1 0,-1 0 7 16,2-1-8-16,-1-1 0 0,5 2-3 0,-5 0 5 15,0-2-5-15,1 2 3 0,-1-2-2 16,-1 2 3-16,1-1 2 0,0-2-1 0,5 3-2 16,-7-3-1-16,2 3 4 0,0 0 1 0,1 0-2 0,-1 0 3 15,5-4-5-15,-5 4 3 0,5-1 18 0,0 0-20 16,-4-1-1-16,2 2 4 0,5-3-4 0,-10 2 3 16,7-2-4-16,-4 3 1 0,3 0 1 0,-3-2 3 15,4 2-3-15,-5-1-3 0,0 1 13 0,3-3-12 16,3 3-2-16,-1-2 8 0,0 4-5 15,-5-4 0-15,0 2 1 0,5 0 0 0,-1 0 2 0,-2 0 1 16,4 0-3-16,-3 0 3 0,-4 0-2 0,2-4-4 16,3 2 7-16,0 4 1 0,-2-2-3 0,-2 0 0 15,1 0-2-15,3-2-1 0,-5 0 2 0,1 4-2 16,0-4 1-16,1 1 1 0,-1 0 2 0,0 1-2 16,-1 1-2-16,0-1 0 0,1-1 1 0,-2 1 1 15,2-3-1-15,-2 2 0 0,1 0-3 0,1 0 2 16,-2 1 2-16,1-3 0 0,1 3 4 0,-5 0-3 15,4-2-1-15,1 1 4 0,-3 2-6 0,0-2 3 16,-1 1-3-16,0-3 3 0,2 3 1 0,-2-2 1 16,2-1-5-16,-2 2 2 0,-1 1 2 0,4 0-3 15,-3-4 0-15,-2 5 6 0,6-2-7 0,-1 0 7 16,-3 1-5-16,0-1 4 0,1 1-2 16,-3-3-3-16,1 3 5 0,2-2 0 0,-2 1-6 0,2-1 1 15,-2 1 1-15,-3-1 2 0,-9 2 3 16,23-1-2-16,-13-1-4 0,4 2 3 0,-2-4-2 0,0 3 1 15,-3 0 2-15,5 0-1 0,-2 1 5 0,-12 0-5 16,20 0 0-16,-6-3 3 0,-6 3-3 0,3 0 2 16,-11 0 1-16,19-2-2 0,-9 2 2 0,4-1-1 15,-14 1 2-15,20 0-4 0,-12-3 10 0,6 3-7 16,-14 0-2-16,18-2 0 0,-7 2-2 0,0-1 2 16,0-1-3-16,1 2 2 0,0-4 2 0,-2 4 0 15,2-1-1-15,-12 1 3 0,20-1-4 0,-9 1 1 16,-1 1 0-16,-10-1-2 0,22 0 0 0,-13 0-2 15,3-1 4-15,-2 0 4 0,-10 1-5 0,23-4 0 16,-14 5-3-16,0-2-1 0,3 0 7 0,2 2-7 16,-14-1 5-16,18-1-1 0,-6 1-2 0,-12 0 3 15,22 0 1-15,-13-4-2 0,4 4 4 0,0 0-2 16,-13 0 1-16,23-2-3 0,-12-1 1 0,2 5 1 16,-1-2-3-16,0-2 0 0,-12 2 1 15,20 2 3-15,-7-2-3 0,-1 0-2 0,1 0 0 0,-13 0 2 16,20-2 3-16,-12 4-3 0,2-2 0 0,-10 0 0 15,22-2-4-15,-14 2 4 0,4 0 1 0,-12 0-2 16,19 0-1-16,-11 0 9 0,-8 0-10 0,18 0 2 16,-9-1 2-16,-9 1-1 0,18 0-1 0,-10 0 1 15,3-2 1-15,-11 2 3 0,17-2-4 0,-17 2 3 16,17 0-3-16,-8 0 0 0,-9 0 2 0,18 0-2 16,-10 0 3-16,-8 0-1 0,18 0-5 0,-9 0 2 15,1-1-1-15,-10 1 4 0,15 1-4 0,-15-1-1 16,18 0 1-16,-9-1 3 0,1 4-5 0,-10-3 2 15,19-2 0-15,-8 4-1 0,-11-2 3 0,18 0 1 16,-8 2-3-16,-10-2-1 0,19 0 2 0,-10-2 1 16,-9 2 2-16,15 2 2 0,-15-2 2 0,14-2 2 15,-14 2 3-15,9 2 5 0,-9-2 5 0,0 0 7 16,15-2 7-16,-15 2 5 0,0 0 2 0,0 0 4 16,8-2 1-16,-8 2 0 0,0 0-5 0,0 0-2 15,0 0-3-15,0 0-2 0,0 0-4 0,0 0-1 16,0 0-5-16,0 0-4 0,0 0-1 0,0 0-2 15,0 0-4-15,0 0-2 0,0 0-2 0,0 0-2 0,0 0-2 16,0 0-3-16,0 0-7 0,0 0-19 16,0 0-15-16,0 0-29 0,0 0-24 0,0 0-27 15,0 0-55-15,0 0-72 0,0 0-159 0,0 0-432 16,0 0 192-16</inkml:trace>
  </inkml:traceGroup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12:51.8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79578BC-48A9-4C3E-9B0E-C8D72B6138B7}" emma:medium="tactile" emma:mode="ink">
          <msink:context xmlns:msink="http://schemas.microsoft.com/ink/2010/main" type="writingRegion" rotatedBoundingBox="15281,10832 15612,10832 15612,11026 15281,11026"/>
        </emma:interpretation>
      </emma:emma>
    </inkml:annotationXML>
    <inkml:traceGroup>
      <inkml:annotationXML>
        <emma:emma xmlns:emma="http://www.w3.org/2003/04/emma" version="1.0">
          <emma:interpretation id="{42159997-B6F9-477D-A830-E4A333C5067E}" emma:medium="tactile" emma:mode="ink">
            <msink:context xmlns:msink="http://schemas.microsoft.com/ink/2010/main" type="paragraph" rotatedBoundingBox="15281,10832 15612,10832 15612,11026 15281,110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C2166E5-5E18-4996-91CE-93C90532ACED}" emma:medium="tactile" emma:mode="ink">
              <msink:context xmlns:msink="http://schemas.microsoft.com/ink/2010/main" type="line" rotatedBoundingBox="15281,10832 15612,10832 15612,11026 15281,11026"/>
            </emma:interpretation>
          </emma:emma>
        </inkml:annotationXML>
        <inkml:traceGroup>
          <inkml:annotationXML>
            <emma:emma xmlns:emma="http://www.w3.org/2003/04/emma" version="1.0">
              <emma:interpretation id="{E3DDA4DE-070D-4BB9-BB1E-307DF312B398}" emma:medium="tactile" emma:mode="ink">
                <msink:context xmlns:msink="http://schemas.microsoft.com/ink/2010/main" type="inkWord" rotatedBoundingBox="15281,10832 15612,10832 15612,11026 15281,11026"/>
              </emma:interpretation>
            </emma:emma>
          </inkml:annotationXML>
          <inkml:trace contextRef="#ctx0" brushRef="#br0">181 0 163 0,'-12'10'198'0,"5"-3"-19"0,-1 1-16 16,-4 4-13-16,2-3-16 0,-2 4-12 0,-1 1-23 15,-3 1-54-15,-1 3-51 0,0-4-99 0,-1-1-86 16,-3-1-206-16,3-2 91 0</inkml:trace>
          <inkml:trace contextRef="#ctx0" brushRef="#br0" timeOffset="-148.598">53-39 11 0,'-11'2'284'0,"11"-2"-19"0,-15 5-18 0,9-3-18 16,-3 2-18-16,0-1-17 0,0-1-14 0,2 4-14 16,-3-1-15-16,2 1-11 0,-1-2-10 0,1 2-13 15,-1-1-8-15,2 0-9 0,-4 1-11 0,4-1-10 16,-2 2-8-16,1-1-6 0,1-1-4 0,-2 1-6 16,3 1-5-16,-1-1-5 0,2 0-21 0,5-6-37 15,-8 12-42-15,3-6-40 0,5-6-50 0,-4 6-52 16,4-6-231-16,0 0-464 0,0 0 205 0</inkml:trace>
        </inkml:traceGroup>
      </inkml:traceGroup>
    </inkml:traceGroup>
  </inkml:traceGroup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12:52.62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129C43C-23C6-4D2D-83AB-C66723646204}" emma:medium="tactile" emma:mode="ink">
          <msink:context xmlns:msink="http://schemas.microsoft.com/ink/2010/main" type="writingRegion" rotatedBoundingBox="20392,10423 27690,10150 27721,10996 20424,11270"/>
        </emma:interpretation>
      </emma:emma>
    </inkml:annotationXML>
    <inkml:traceGroup>
      <inkml:annotationXML>
        <emma:emma xmlns:emma="http://www.w3.org/2003/04/emma" version="1.0">
          <emma:interpretation id="{49703E5F-7B15-42B1-A03B-3A01844382BB}" emma:medium="tactile" emma:mode="ink">
            <msink:context xmlns:msink="http://schemas.microsoft.com/ink/2010/main" type="paragraph" rotatedBoundingBox="20392,10423 27690,10150 27721,10996 20424,1127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CEA960-4E4A-455A-840A-CD866A7E7CE1}" emma:medium="tactile" emma:mode="ink">
              <msink:context xmlns:msink="http://schemas.microsoft.com/ink/2010/main" type="line" rotatedBoundingBox="20392,10423 27690,10150 27721,10996 20424,11270"/>
            </emma:interpretation>
          </emma:emma>
        </inkml:annotationXML>
        <inkml:traceGroup>
          <inkml:annotationXML>
            <emma:emma xmlns:emma="http://www.w3.org/2003/04/emma" version="1.0">
              <emma:interpretation id="{8DE60153-42BF-42A8-AF34-894FDCFDE750}" emma:medium="tactile" emma:mode="ink">
                <msink:context xmlns:msink="http://schemas.microsoft.com/ink/2010/main" type="inkWord" rotatedBoundingBox="20405,10778 20788,10763 20794,10933 20411,10947"/>
              </emma:interpretation>
            </emma:emma>
          </inkml:annotationXML>
          <inkml:trace contextRef="#ctx0" brushRef="#br0">178 0 281 0,'0'0'279'0,"-13"4"-18"0,6-2-17 15,-2 2-23-15,9-4-15 0,-14 8-20 0,5-5-15 16,1 2-19-16,2 0-11 0,-2 0-13 0,0 1-12 16,2-1-9-16,-3 1-12 0,2 0-10 0,0 3-8 15,-2-3-5-15,1 0-6 0,1 1-3 0,1-3-8 16,-3 2-4-16,3 0-13 0,-1 1-26 0,3-1-36 15,4-6-41-15,-8 8-41 0,5-3-41 0,3-5-62 16,0 0-217-16,0 0-462 0,0 0 204 0</inkml:trace>
          <inkml:trace contextRef="#ctx0" brushRef="#br0" timeOffset="167.8468">377-29 126 0,'-9'4'225'16,"-3"4"-20"-16,2-1-18 0,-2 3-18 0,3 0-13 0,-1 0-17 16,-6 3-15-16,-1 5-10 0,3-3-23 15,-3-1-44-15,-1 3-62 0,2-4-74 0,-5 0-158 16,0 1-267-16,-1-2 118 0</inkml:trace>
        </inkml:traceGroup>
        <inkml:traceGroup>
          <inkml:annotationXML>
            <emma:emma xmlns:emma="http://www.w3.org/2003/04/emma" version="1.0">
              <emma:interpretation id="{CD978D83-8FEE-4292-A036-7A1AC45888B5}" emma:medium="tactile" emma:mode="ink">
                <msink:context xmlns:msink="http://schemas.microsoft.com/ink/2010/main" type="inkWord" rotatedBoundingBox="23063,10323 27690,10150 27721,10996 23095,11169"/>
              </emma:interpretation>
            </emma:emma>
          </inkml:annotationXML>
          <inkml:trace contextRef="#ctx0" brushRef="#br0" timeOffset="1550.123">2751-402 17 0,'0'0'235'16,"0"0"-14"-16,-7 6-12 0,7-6-19 0,-7 4-15 0,7-4-15 16,-5 6-13-16,5-6-14 0,-4 11-7 0,4-11-8 15,-2 9-11-15,2-9-5 0,0 12-5 0,0-12-3 16,2 10-6-16,-2-10-4 0,4 12-4 0,1-7-3 15,0 0-2-15,2 1 0 0,2 2-12 0,2-3-5 16,2 1-3-16,2-4-3 0,-3 6-6 0,4-6-1 16,-3 1-6-16,2 0-3 0,7-2-2 0,-5 1-2 15,-4-4-5-15,5 1-5 0,-5-2 1 0,1 0-1 16,-1 1-4-16,0-4 4 0,-1 0-8 0,1 2-1 16,-4-1 1-16,2-4-1 0,-2 4-2 0,-1 0 1 15,1-3-3-15,-5-1 2 0,4 2-6 0,-3 2 0 0,-5 5 4 16,8-13-6-16,-3 5 1 0,-3 2 0 0,-2 6 0 15,3-10-2-15,-3 10-2 0,-3-15 0 16,3 15 0-16,-6-11-1 0,1 5 0 0,5 6-2 16,-13-11 3-16,5 7-1 0,-4-2-2 0,2 0 0 0,-5 3 0 15,2-3 7-15,-3 5-2 0,3-4-1 0,-3 3 1 16,-3-2-2-16,3 2-1 0,-1-1 1 16,1 3 0-16,-4 3-2 0,-2-3 5 0,5 2 3 0,-1 2-7 15,2-2 4-15,0 4-3 0,1-4 2 0,1 4-1 16,1 0 3-16,0 1-3 0,2-1 0 0,-1 3 2 15,3-1 0-15,0 3 4 0,0-4-3 0,4 0 1 16,2 4-2-16,1-5 0 0,-1 5-1 0,3-1 3 16,0-10 4-16,1 16-4 0,6-5 2 0,-1 0-2 15,5-1 2-15,0-1 0 0,1-2 1 0,1 2-2 16,7 0 0-16,-1 2-2 0,2-4 3 0,-1 0-2 0,-3-2 0 16,5-2-1-16,1 0 1 0,0-2-1 15,-1 1 2-15,-5-2-3 0,0-2 3 0,-3 0-1 16,1 0-3-16,1-4 1 0,-3 3-3 0,0-2 3 15,-2 0-1-15,1-1-3 0,-2-2 4 16,1 1-1-16,-4 1-2 0,0-2-4 0,0 2 1 0,0-1 1 16,2-3 2-16,-1 2-2 0,-4 0 1 0,1 1 1 15,0 1-1-15,1-3 0 0,-6 9-1 0,8-10 4 16,-8 10-6-16,4-7 4 0,-4 7 1 0,5-6-4 16,-5 6-3-16,0 0 1 0,0 0-4 0,0 0 2 0,0 0 1 15,0 0 0-15,0 0 2 0,0 0-3 0,11 13 6 16,-11-13-4-16,0 14 3 0,0-14 0 0,1 15 4 15,-1-7 2-15,0 3-3 0,2 2 6 0,-2-13-6 16,-2 16 5-16,4-7-3 0,-2 0 1 0,2 0 0 16,-2-9-4-16,1 15-1 0,-1-15-23 0,1 12-24 15,-1-12-32-15,-1 9-35 0,1-9-25 0,0 0-21 16,4 9-46-16,-4-9-242 0,0 0-484 0,0 0 215 16</inkml:trace>
          <inkml:trace contextRef="#ctx0" brushRef="#br0" timeOffset="1926.0543">3420-380 94 0,'0'0'219'0,"0"0"-20"16,14 3-11-16,-14-3-15 0,7 5-7 0,-7-5-14 0,9 9-6 0,-6-2-10 16,0-1-5-16,3 1-11 0,-4 1-9 0,2 0-6 15,0 2-7-15,-3-1-8 0,6 2-8 16,-3-4-6-16,2 4-4 0,-3-4-2 0,0 2-6 15,1-2 0-15,-1 1-9 0,1 0-3 0,-2-3-3 0,4 1 1 16,-6-6-3-16,5 11-4 0,-5-11 1 0,6 6 8 16,-6-6-3-16,4 4 9 0,-4-4 2 0,0 0-2 15,8 3-1-15,-8-3-4 0,0 0 2 16,0 0-1-16,0 0-3 0,14-13 0 0,-14 13-1 0,8-11-7 16,-4 4-3-16,-1-2 6 0,3 0-8 0,-1-3 6 15,0 2-4-15,0-1 3 0,3-1-2 16,0 3-8-16,-4-5 5 0,1 4-1 0,1-1-3 0,-1 4 3 15,2 1-4-15,-3-2-3 0,-4 8-7 0,7-11 5 16,-1 8-12-16,-6 3-8 0,6-8 1 0,-6 8-7 16,10-4-12-16,-10 4-25 0,0 0-21 15,12 0-27-15,-12 0-33 0,0 0-32 0,14 4-36 0,-14-4-30 16,9 5-42-16,-9-5-262 0,11 0-561 0,-11 0 249 16</inkml:trace>
          <inkml:trace contextRef="#ctx0" brushRef="#br0" timeOffset="2337.6217">3906-486 199 0,'0'0'229'0,"0"0"-16"16,11 2-10-16,-11-2-10 0,0 0-3 16,7 11-11-16,-7-11-7 0,4 13-9 0,-3-5-8 15,3 0-2-15,0 0-8 0,-2 3-8 0,0 1-8 16,0 0-8-16,1-1-11 0,-1 2-5 0,0-1-15 0,-1 2-3 15,4-1-11-15,-4-2-6 0,-1 0-5 0,3 2-9 16,0 0 0-16,-3-2-5 0,1 2-3 16,2-4-8-16,-1 0-19 0,1 0-28 0,-2-2-51 0,0 1-45 15,6 6-61-15,0-9-95 0,0 1-219 0,2 0-518 16,3 0 230-16</inkml:trace>
          <inkml:trace contextRef="#ctx0" brushRef="#br0" timeOffset="3590.6815">4129-434 204 0,'0'0'266'16,"0"0"-7"-16,0 0-13 0,11 15-14 0,-6-10-13 0,1 1-15 15,2 0-13-15,0-2-10 0,3 2-13 0,-2 0-11 16,3 0-13-16,2-3-13 0,-2 3-11 0,1-4-10 15,-2 3-9-15,5-1-10 0,-3 0-5 0,0-4-14 16,1 0-5-16,0 0-6 0,-2 2-2 0,2-2-3 16,-1-2-12-16,-3-1-4 0,2-1-5 0,-1 2 2 15,1-4-6-15,-4 2 0 0,2 1-6 0,-2-2 1 16,2-4-5-16,-1 3 0 0,-1 0 2 0,0-3-5 16,1 0-5-16,-3 2-2 0,1 0-1 0,-2 2-1 15,0-1-1-15,-5 6 3 0,10-6-7 0,-10 6-3 16,7-8-3-16,-7 8-1 0,6-4-1 0,-6 4 1 15,0 0 0-15,0 0 1 0,0 0-3 0,0 0 3 16,11 15 0-16,-10-7 3 0,0 0-5 0,2 1 1 16,-1 3 9-16,2 2-10 0,1-1 5 0,-3 2-3 15,1 0 2-15,0 6-1 0,2 2-2 0,0 2 2 16,-3-2 2-16,3 6-7 0,0-4 7 0,-1-2 0 0,4 7 2 16,-2-6-1-16,1 0-5 0,-2 1 0 0,4 7 4 15,-2-3 0-15,0-7-3 0,-1-1-1 0,1 0 6 16,2 1-3-16,-4-1-2 0,2-5-2 15,-4-1 7-15,4 3-4 0,-1 3-1 0,-1-9 5 16,-2 3-6-16,1-4 4 0,-1 3-1 0,0-2 0 0,-3-3-1 16,2 3 4-16,-2-5-2 0,0-7 0 0,-3 17-3 15,1-11 2-15,2-6 2 0,-7 15-2 0,1-11 1 16,-1-2 7-16,-1 4-4 0,-3-1 0 0,-5-4-1 16,3 1-1-16,-3-2 5 0,0 0-7 0,-2-3 6 15,-3 0-5-15,1-2 3 0,0-1-2 0,0-1 0 16,-1-1 4-16,2-3-3 0,2 6-1 0,0-7 6 15,0 0-6-15,2 4 0 0,2-2 2 0,1-1-2 16,1-1 2-16,0 2-4 0,4-2 1 0,-3 0 3 16,7-2-2-16,-3 1-6 0,4 1 1 0,2-3-17 15,2 5-14-15,5-5-18 0,1 0-19 0,1 0-18 16,4-1-23-16,3-1-22 0,4 0-16 16,6-3-16-16,3-1-10 0,1 1-11 0,-2 1 2 0,2 1 16 15,1 0 13-15,-1 0 24 0,-8 7 19 0,1-2 20 16,-4 4 21-16,3-3 40 0,-2 3 14 0,-5 0 16 15,1 0 18-15,-2 2 13 0,1-2 14 0,-3 4 14 16,0 1 9-16,-5-2 10 0,2 0 2 0,-1 3 2 16,-8 3 6-16,9-6-2 0,-9 6 2 0,9-4 2 0,-9 4-4 15,9-5-7-15,-9 5 0 0,7-3-11 16,-7 3-8-16,0 0-7 0,0 0 2 0,7-5-14 16,-7 5-4-16,0 0-5 0,0 0-1 0,0 0-4 0,0 0-2 15,0 0 0-15,15 7-1 0,-15-7 2 0,0 0 0 16,9 6 1-16,-9-6 0 0,9 2 0 0,-1 1 0 15,-8-3 3-15,9 3-7 0,-9-3 0 0,14 0-3 16,-7 2-1-16,-7-2-2 0,17-2 2 0,-8 2-4 16,-9 0 2-16,21-4-4 0,-13 2 3 0,2-2-1 15,-2 0-1-15,1-3 0 0,1 2-1 0,-1-4-2 16,2 4-1-16,-2-4 2 0,-3 2-3 16,1-4-3-16,-2 4 0 0,0-4 1 0,-1-2-1 0,-2 7 1 15,-2 6-3-15,-2-15-1 0,2 15-1 0,-4-17 2 16,-1 11-2-16,-2 0 1 0,-1-2-4 0,1 1 5 15,-4 0 1-15,1 0-1 0,1 1-1 0,-1 1-4 16,-2 1-1-16,0-1 5 0,0 0-6 0,1 2 6 16,-2-1-5-16,-1 3 3 0,4 0-1 0,-3 1-1 15,0 0 1-15,13 0 2 0,-21 1 0 0,12 0 0 16,-1 1-1-16,10-2-1 0,-16 7-5 0,10-5-14 16,-2 2-19-16,0 0-19 0,8-4-25 0,-14 7-28 15,8-1-37-15,6-6-35 0,-11 4-58 16,5-1-213-16,6-3-493 0,-10 3 219 0</inkml:trace>
          <inkml:trace contextRef="#ctx0" brushRef="#br0" timeOffset="4345.7909">5312-459 271 0,'0'0'265'0,"0"0"-27"0,0 0-25 15,-3 17-14-15,3-17-15 0,2 6-10 0,-2-6-15 16,1 10-7-16,-1-10-5 0,1 9-1 0,-1-9-7 16,4 15-5-16,0-9-10 0,1 3-3 0,2 1-9 0,-3-2-9 15,5 1-9-15,-2 0-7 0,0-2-10 0,-3 2-6 16,0-3-6-16,2 1-7 0,-3-1-2 0,2 2-10 16,1-3-3-16,-6-5-4 0,4 10 0 15,-4-10-5-15,5 8-3 0,-5-8-6 0,3 6 3 0,-3-6-5 16,0 0-1-16,0 0-2 0,5 5 0 0,-5-5-2 15,0 0 1-15,0 0 8 0,0 0 0 16,0 0 6-16,0 0-3 0,0 0-1 0,0 0 0 0,0 0-7 16,0 0-3-16,0 0 5 0,0 0-9 0,14-19-1 15,-14 19-2-15,5-9 2 0,-2 3-2 0,1-3 7 16,-2 2-8-16,4-4 3 0,0-2-3 0,2 5-5 16,-2-2 9-16,2 1-11 0,2-3 2 15,-3 1 1-15,4 1 0 0,0 1-3 0,-3 1 1 0,3-1-2 16,1 2 2-16,-6 2 2 0,5 1-8 0,-5 1 6 15,4-3-4-15,-10 6-5 0,17-2-4 0,-9 1-13 16,-8 1-22-16,0 0-25 0,21 2-25 0,-21-2-32 16,6 3-34-16,-6-3-32 0,5 7-35 0,-5-7-50 15,8 4-227-15,-8-4-546 0,0 0 242 0</inkml:trace>
          <inkml:trace contextRef="#ctx0" brushRef="#br0" timeOffset="4574.6362">5851-459 185 0,'0'0'239'0,"9"6"-24"0,-9-6-12 0,7 7-6 16,0-1-12-16,-5 0-6 0,4 2-12 15,-3-1-6-15,5 1-11 0,-3 4-7 0,0 0-10 16,2 0-6-16,-6-2-10 0,7 1-8 0,-5-1-1 0,2 1-13 15,-4-2-9-15,3 3-6 0,2-6-7 0,-3 4-7 16,0-1-4-16,0-1-10 0,-1-1-3 0,0 1-4 16,-2-8-3-16,7 11 0 0,-5-5-10 0,3-1 6 15,-5-5-6-15,3 10-12 0,-3-10-12 0,4 8-20 16,-4-8-21-16,0 0-24 0,8 6-34 0,-8-6-28 16,0 0-36-16,0 0-34 0,0 0-65 0,16-11-168 15,-12 4-457-15,1-2 202 0</inkml:trace>
          <inkml:trace contextRef="#ctx0" brushRef="#br0" timeOffset="4918.1356">6230-432 109 0,'3'7'175'0,"-3"-7"-9"15,5 6-13-15,-5-6-5 0,0 0-7 0,3 14-10 16,-3-14-5-16,0 9-8 0,0-9-6 0,0 10-7 0,0-10-4 16,-3 14-4-16,3-14-7 0,-3 12-4 0,1-6-1 15,2-6-7-15,-3 12-2 0,-1-3-3 0,4-9-6 16,-6 13-1-16,5-7 1 0,-5 0-4 0,0 1-1 16,1 1 1-16,-3-2-2 0,2-1 5 0,6-5-9 15,-17 8 0-15,4-3 1 0,-3-2-5 16,1 0-6-16,3-1-3 0,-5-1-3 0,3 1-3 15,0-2-2-15,-3 1-7 0,0-2-1 0,6 2-3 0,-6-1-5 16,3 0 2-16,0-1 0 0,2 1-7 0,12 0-10 16,-17 0-15-16,17 0-19 0,-13-2-22 0,13 2-29 15,-14-1-39-15,14 1-48 0,-8-5-75 0,8 5-189 16,0 0-467-16,-1-12 207 0</inkml:trace>
          <inkml:trace contextRef="#ctx0" brushRef="#br0" timeOffset="5871.8507">6426-522 258 0,'0'0'283'0,"0"0"-14"0,0 0-20 0,0 0-16 15,0 0-21-15,0 0-13 0,0 0-19 0,0 0-8 0,0 0-12 16,0 0-13-16,10 0-14 0,-10 0-14 0,11-4-13 16,-11 4-8-16,13 0-6 0,-13 0-8 0,17-4-9 15,-9 5-7-15,-8-1-7 0,23 0-7 0,-14 0-4 16,4 0-1-16,4 3-2 0,-2-6-12 0,1 6 0 16,0-3-1-16,1 0-4 0,0 0-6 0,0 0 0 15,6 0-2-15,-9 3-6 0,0-2 2 0,3-2-1 16,-7 2-5-16,5 1 2 0,-15-2 0 0,16-2 0 15,-9 4-5-15,-7-2-2 0,17 0 0 0,-17 0-1 16,10 0-1-16,-10 0-3 0,6 4 2 0,-6-4-1 16,0 0 2-16,0 0-1 0,15 1-3 0,-15-1-2 15,0 0 2-15,0 0 4 0,10 0-7 0,-10 0 1 16,0 0 2-16,0 0-3 0,0 0 1 0,0 0 0 16,0 0 0-16,0 0-3 0,5 5 3 0,-5-5-2 15,0 0 0-15,0 0 0 0,0 0 1 0,0 0-1 16,0 0 2-16,0 0-2 0,0 0 3 0,-8 20 0 15,3-14 1-15,5-6 0 0,-11 9 6 0,5-7-9 16,0 4 7-16,-4 0-5 0,3 0-2 0,-3 2 4 0,1 1 0 16,-3-3-1-16,2 3-4 0,-2 0 1 0,1-1 2 15,-2 0 1-15,-1 0 0 0,2 1-1 16,-2 1 3-16,0-2-3 0,1 1-3 0,0 2 3 16,0-3 3-16,-1 0-4 0,2 1 2 0,2-2-4 0,-2 1 5 15,3-2-3-15,-1 1 5 0,3-2-3 0,-1-1-1 16,2 2 0-16,1-2 1 0,5-4-2 0,-12 7-1 15,12-7 4-15,-5 6 3 0,5-6-4 0,-8 4 1 16,8-4 1-16,0 0 1 0,0 0 6 0,-6 4-4 16,6-4 2-16,0 0 4 0,0 0 2 0,0 0-3 15,0 0-2-15,0 0-1 0,0 0 0 0,0 0 1 16,0 0-5-16,0 0 0 0,0 0 5 16,0 0-7-16,31-4 4 0,-31 4-2 0,11-2 2 0,-11 2-2 15,17 0 0-15,-8 0-2 0,-9 0-2 0,17 0 1 16,-7-1 1-16,5 1-1 0,-5 0 0 0,3-1 3 0,0 1-4 15,-2 1 1-15,4 0 3 0,-1-1-5 16,0-1 1-16,0 2 0 0,2-1 1 0,-2 2-2 16,3-1-1-16,-1-1 3 0,1 3 7 0,0-3-6 15,0 2 1-15,2-1 6 0,-1 1 2 0,-4-2 0 16,3 0 0-16,-3 0 6 0,3 3 0 0,-3-3 6 16,-1 0-3-16,2-3-4 0,-4 3 2 0,-11 0 0 15,14 0-5-15,-6-2-1 0,-8 2 0 0,0 0-3 0,17-1-3 16,-17 1-14-16,9-3-34 0,-9 3-34 0,0 0-33 15,0 0-42-15,0 0-46 0,-3-12-62 16,3 12-294-16,0 0-598 0,-6-16 265 0</inkml:trace>
          <inkml:trace contextRef="#ctx0" brushRef="#br0" timeOffset="6354.1448">7266-272 1 0,'0'0'210'0,"0"0"-10"16,0 0-7-16,5 6-17 0,-5-6-6 0,0 0-8 16,0 0-5-16,0 0-4 0,0 0 11 0,0 0-13 15,0 0-2-15,0 0 0 0,0 0-2 0,0 0 2 16,5 6-4-16,-5-6-6 0,0 0-6 0,0 0-10 15,0 0-4-15,0 0-1 0,0 0 1 0,0 0-11 0,0 0-2 16,0 0 0-16,0 0 4 0,0 0-3 0,0 0 6 16,17-12-1-16,-17 12-1 0,0 0-1 15,0 0-4-15,0 0 0 0,0 0-4 0,0 0-6 0,0 0-9 16,0 0-4-16,0 0-5 0,0 0-11 16,0 0-7-16,0 0-8 0,0 0-6 0,0 0-2 15,0 0-15-15,0 0 8 0,0 0-10 0,0 0-5 16,0 0-26-16,0 0-39 0,0 0-52 0,0 0-56 0,0 0-72 15,-27 15-115-15,18-15-395 0,-2 0-795 0,-5-3 352 16</inkml:trace>
        </inkml:traceGroup>
      </inkml:traceGroup>
    </inkml:traceGroup>
  </inkml:traceGroup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18:26.07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28D7ED0-B435-4F03-9D38-ED9CFE3D15EE}" emma:medium="tactile" emma:mode="ink">
          <msink:context xmlns:msink="http://schemas.microsoft.com/ink/2010/main" type="writingRegion" rotatedBoundingBox="2269,1638 32461,1038 32755,15834 2563,16433"/>
        </emma:interpretation>
      </emma:emma>
    </inkml:annotationXML>
    <inkml:traceGroup>
      <inkml:annotationXML>
        <emma:emma xmlns:emma="http://www.w3.org/2003/04/emma" version="1.0">
          <emma:interpretation id="{865E0E7F-ED8C-432C-8ECD-0C33A7319C07}" emma:medium="tactile" emma:mode="ink">
            <msink:context xmlns:msink="http://schemas.microsoft.com/ink/2010/main" type="paragraph" rotatedBoundingBox="2270,1849 11449,1332 11510,2408 2331,29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EA4CAE5-37A4-4E10-886D-6B99015F9FE2}" emma:medium="tactile" emma:mode="ink">
              <msink:context xmlns:msink="http://schemas.microsoft.com/ink/2010/main" type="line" rotatedBoundingBox="2270,1849 11449,1332 11510,2408 2331,2926"/>
            </emma:interpretation>
          </emma:emma>
        </inkml:annotationXML>
        <inkml:traceGroup>
          <inkml:annotationXML>
            <emma:emma xmlns:emma="http://www.w3.org/2003/04/emma" version="1.0">
              <emma:interpretation id="{124D3F46-1C14-43AB-8364-26A06AB1A809}" emma:medium="tactile" emma:mode="ink">
                <msink:context xmlns:msink="http://schemas.microsoft.com/ink/2010/main" type="inkWord" rotatedBoundingBox="2272,1880 4010,1782 4069,2828 2331,2926"/>
              </emma:interpretation>
            </emma:emma>
          </inkml:annotationXML>
          <inkml:trace contextRef="#ctx0" brushRef="#br0">0 62 45 0,'0'0'180'16,"0"0"-17"-16,0 0-5 0,0 0-2 0,20-15-9 15,-10 12-8-15,3 0-3 0,2-1-7 0,5-1-4 16,2-1-5-16,4 2-3 0,-1-1 0 0,2 2-11 16,8 0-9-16,-8 0-9 0,-1 0-8 0,1 0-10 15,-3 2-5-15,-6 1-6 0,-1 0-8 0,-1 1-17 16,-1 2-23-16,-5-1-24 0,-1 2-30 16,-1 0-28-16,-2 2-44 0,-1-1-34 0,-5-5-185 0,2 12-361 15,-2-12 159-15</inkml:trace>
          <inkml:trace contextRef="#ctx0" brushRef="#br0" timeOffset="-658.0495">80 55 76 0,'0'0'128'0,"0"0"-5"0,0 0-18 16,0 0-6-16,6-7-13 0,-6 7 0 0,0 0-9 15,0 0-6-15,0 0-2 0,0 0-4 0,0 0-3 16,0 0-6-16,0 0 5 0,0 0 1 0,0 0-6 16,-6-16 10-16,6 16 2 0,0 0-6 0,0 0 3 15,0 0 1-15,0 0-4 0,0 0 0 0,0 0-3 16,0 0-2-16,0 0 0 0,0 0-2 0,0 0-8 16,0 0-3-16,0 0-5 0,0 0-4 0,0 0-4 15,0 0-2-15,0 0-5 0,0 0 1 0,0 0 1 16,0 0 2-16,0 0 0 0,0 0 0 0,0 0 4 15,12 21-2-15,-7-15 1 0,-2 3-1 0,1-3-2 16,-4-6 1-16,5 17 0 0,-1-6-1 0,-2 1 1 16,-1-1-2-16,3 2 1 0,-2 0-3 0,2 2 3 15,-3-1-3-15,1-1 1 0,1 2-2 0,-2 0 0 16,-1-2 1-16,0 1-1 0,0-1 4 0,0 0-5 16,4 3 0-16,-3-4-2 0,2 1 2 0,-3 2 2 15,0 0 0-15,0-3 0 0,3 3-2 0,-3-5 4 16,2 1-4-16,2 1 0 0,-1-1 0 0,1-1-4 15,-1 1 2-15,1-1 0 0,0-1 0 0,-3-1 2 16,5 0-1-16,-1 0 3 0,0-2 1 0,0 1 4 0,2 2-8 16,-2-3 9-16,5 0 1 0,-3 0-6 15,-1 1 3-15,2-2 0 0,-1-2-1 0,1 2 3 16,0-1-5-16,0 0 1 0,1-2-3 0,0 2 0 16,-9-4 1-16,17 5-8 0,-10-3 5 0,4-1-4 15,2 2-4-15,-4-3 3 0,0 0-6 0,-9 0 6 16,23 2-9-16,-9-2 2 0,-6 2-4 0,2-2 3 0,0 1 0 15,5-4 0-15,-1 5-10 0,0-4-10 16,-2 2-13-16,3 0-16 0,-1-2-18 0,-1 2-17 16,-13 0-18-16,21-4-18 0,-11 4-21 0,-2-2-25 0,-8 2-25 15,16-5-59-15,-11 1-224 0,-5 4-502 0,0 0 223 16</inkml:trace>
          <inkml:trace contextRef="#ctx0" brushRef="#br0" timeOffset="-255.0568">101 363 119 0,'0'0'173'0,"0"0"-6"0,0 0-7 0,0 0-4 16,0 0-5-16,0 0-4 0,40-4-5 0,-24 4 0 16,-1-1-7-16,3-2-4 0,5 1-3 0,1-1-4 15,0 0-2-15,2-1-8 0,6-1-8 0,-6 4-8 16,0-2-9-16,1 0-5 0,0 0-8 0,-2 0-8 15,-2 0-6-15,-5 0-8 0,-3 3-5 0,1-2-3 16,-2 0-4-16,-1 0-4 0,-3 2-2 0,-10 0-2 16,16-3 1-16,-10 0-11 0,-6 3-11 15,8-3-18-15,-8 3-26 0,0 0-22 0,0 0-20 0,0 0-22 16,0 0-22-16,-13-18-26 0,13 18-27 0,-17-10-25 16,7 4-170-16,-4-1-393 0,-2 0 175 0</inkml:trace>
          <inkml:trace contextRef="#ctx0" brushRef="#br0" timeOffset="421.5356">681 458 121 0,'5'6'171'16,"-5"-6"-3"-16,6 4-4 0,-6-4-10 0,8 5 0 15,-8-5-5-15,12 4-1 0,-12-4-8 0,13 2-5 16,-3-2-7-16,2 0-6 0,-12 0-11 0,18-5-8 16,-5 3-5-16,1 2-11 0,0-2-7 0,2-2-5 15,-4 2-7-15,1-2-8 0,-4 2-3 0,3-2-5 16,-2 1 1-16,-2-2-3 0,1 2-4 0,0-3-1 15,0 2-4-15,-4-2-3 0,-1 0-2 0,-4 6-2 16,5-11-3-16,-5 11-3 0,-1-13-2 0,1 13-5 16,-4-15-3-16,0 9-2 0,-5 1-3 0,-1-1-2 15,-4 0 2-15,-2 0-3 0,2 3 1 0,-1 2-8 16,-2-1 7-16,0 4-4 0,0-2 0 0,-1 3-3 16,3-2-3-16,0 4-12 0,3-2-10 0,-3 0-13 0,4 3-18 15,0-2-15-15,4 1-17 0,-1 1-13 16,0 4-19-16,4-4-13 0,4-6-10 0,-5 15-2 15,3-9-27-15,2-6-35 0,2 15-103 0,-2-15-332 16,5 9 147-16</inkml:trace>
          <inkml:trace contextRef="#ctx0" brushRef="#br0" timeOffset="756.3834">803 514 140 0,'8'2'140'0,"3"1"-4"0,-4-1-8 0,8 2 6 16,-4 1-16-16,-4 0 10 0,2-3-1 0,1 2-7 15,-4 1-8-15,6-1-1 0,0 1-5 0,-2 1-5 16,3 0-1-16,1 3-2 0,-1-3-7 0,0 0 6 0,1 4-16 15,-1-3-4-15,-1 3-6 0,1 1-4 16,-3-1-7-16,5 5-3 0,-3-5 0 0,-2 3-6 16,-1-1-5-16,0 2-2 0,0 4-1 0,-1-6-4 15,-1 3-3-15,-2 0 1 0,3 1-5 0,-5-2 0 16,0-1 0-16,2 1-1 0,-3-1-3 0,0 0 0 0,-1 1-2 16,1 1-1-16,-2-3 3 0,-2 0-3 0,1 1 1 15,-3-2-1-15,2-1 1 0,-6 2 4 16,0-3-1-16,-2 2-2 0,-1-4-1 0,-1 2-2 0,-1-1-4 15,-3-1 4-15,2-1-5 0,-9-1-1 0,6-1 0 16,-6 0-3-16,-1-5-1 0,2 2-1 0,-3-2 1 16,0-2-3-16,2 0 3 0,0-1-5 0,5-4 0 15,-4 1-1-15,2-1-3 0,1-1 2 16,10-1-4-16,-2-1-19 0,1-1-22 0,-1-3-23 0,-1-2-30 16,2-3-38-16,1-4-48 0,3-11-60 0,-4 6-218 15,6-9-492-15,2 2 218 0</inkml:trace>
          <inkml:trace contextRef="#ctx0" brushRef="#br0" timeOffset="2262.4256">709 183 147 0,'0'0'177'0,"-8"-3"-8"0,8 3-7 0,0 0-4 15,-9-5-6-15,9 5-2 0,-7-4-4 0,7 4-1 0,0 0-5 16,0 0 2-16,-8-9-6 0,8 9-6 0,0 0-1 16,0 0-7-16,0 0-5 0,0 0 1 0,0 0-9 15,-4-6-5-15,4 6-7 0,0 0-2 16,0 0-4-16,0 0-6 0,0 0 0 0,0 0-4 15,12-16-6-15,-12 16-6 0,5-5-5 0,-5 5-5 0,0 0-1 16,8-3-11-16,-8 3-2 0,6-5-5 0,-6 5-4 16,0 0 1-16,14-3-4 0,-14 3-7 0,12-1-1 15,-12 1-6-15,14-3 3 0,-14 3-3 16,22-1-5-16,-8 1-7 0,0-1-12 0,2 1-23 0,-2-1-30 16,3-2-43-16,-2 3-44 0,2 0-41 0,1-4-65 15,-2 0-267-15,-1 0-562 0,-1-1 249 16</inkml:trace>
          <inkml:trace contextRef="#ctx0" brushRef="#br0" timeOffset="998.9694">691 193 2 0,'0'0'198'16,"10"-6"-14"-16,-10 6-16 0,8-4-18 0,-8 4-15 15,9-5-10-15,-9 5-19 0,0 0-10 0,11-3-11 0,-11 3-20 16,0 0-14-16,0 0-32 0,0 0-24 16,12 5-39-16,-12-5-45 0,0 0-119 0,0 0-225 0,0 0 100 15</inkml:trace>
          <inkml:trace contextRef="#ctx0" brushRef="#br0" timeOffset="1662.1277">1059 382 102 0,'9'-3'171'0,"0"0"-15"16,5 1-9-16,-1-2-11 0,3-1-17 0,1-1-6 16,-3 0-10-16,3 0-8 0,-1 2-2 0,0-5-7 15,-2 3 3-15,2 0-14 0,-3 0-6 0,-3-3-5 16,1 3-2-16,0 0-3 0,-6 0-4 0,1 0-1 16,1 1-1-16,-2 0 0 0,-5 5-5 15,3-13-6-15,-3 13-4 0,0 0-5 0,0-11-4 0,0 11-2 16,-12-7-2-16,12 7 1 0,-17-2-4 0,6 2 1 15,11 0 1-15,-20 2 1 0,7 0 1 0,3 0 0 16,-2 4-1-16,1-1 2 0,-1 1-5 0,2 2 4 16,-1-1-3-16,4 1-4 0,-2 1-5 0,4-2 0 15,-2 2-1-15,4 1 1 0,1-2-1 0,1 1 1 16,1-9-2-16,3 20-3 0,0-13 2 0,2 2 0 16,0-3 1-16,6 4 0 0,0 0 1 0,1-6-2 15,1 3-1-15,2-2 0 0,2-3 1 0,1-1 0 16,4-1-4-16,1 2 0 0,2-4 1 0,-1 1-1 15,-2-4 2-15,4 3-2 0,-5-3-4 0,-4 0 3 16,0 2 1-16,-1 0 0 0,-3-1 0 0,1 2 1 16,-1-2 2-16,-5 3 4 0,-8 1-3 0,16-4 6 15,-16 4-3-15,11-4 3 0,-11 4-4 0,8 0-2 16,-8 0-5-16,0 0 2 0,14 3-2 0,-14-3 1 16,8 5-4-16,-8-5 5 0,5 8-3 0,-1-2 4 15,-4-6-3-15,8 13 0 0,-3-6 1 0,-1 0 0 16,0 0 1-16,-1 0-1 0,-3-7-1 0,6 13 1 0,-2-7-2 15,-4-6 1-15,3 10 0 0,-3-10-2 16,6 5 9-16,-6-5 1 0,0 0 19 0,5 7 14 16,-5-7 10-16,0 0 7 0,0 0-8 0,0 0 0 15,0 0-5-15,0 0-1 0,4-25-6 0,-2 17-6 16,1 0-1-16,-1-3-2 0,5-1-2 0,-3 2-4 0,3-4-7 16,2 1-2-16,-1-2-4 0,4-2-4 15,-2 4-9-15,0 2-16 0,2-1-27 0,-2 2-26 16,-1 1-33-16,-2 0-37 0,2 3-48 0,-3-1-60 15,-2 2-255-15,-4 5-540 0,3-12 240 0</inkml:trace>
        </inkml:traceGroup>
        <inkml:traceGroup>
          <inkml:annotationXML>
            <emma:emma xmlns:emma="http://www.w3.org/2003/04/emma" version="1.0">
              <emma:interpretation id="{056A2BC2-44A1-44CA-8D88-04949A2F0A7E}" emma:medium="tactile" emma:mode="ink">
                <msink:context xmlns:msink="http://schemas.microsoft.com/ink/2010/main" type="inkWord" rotatedBoundingBox="5021,1830 6439,1751 6490,2654 5072,2734"/>
              </emma:interpretation>
            </emma:emma>
          </inkml:annotationXML>
          <inkml:trace contextRef="#ctx0" brushRef="#br0" timeOffset="3794.3092">3075-32 144 0,'0'0'150'0,"0"0"-6"0,0 0-6 16,0 0-12-16,0 0-9 0,0 0-12 0,0 0-5 16,-13-15-3-16,13 15-5 0,-12 0-6 0,12 0 2 15,-16 0-4-15,16 0-11 0,-21 1 9 0,5 2-5 16,1-3-4-16,-1 1 0 0,4 1-6 0,-4 1-1 15,-2 1-6-15,6-3 4 0,-1 3-8 0,0-1-4 16,-1 1-3-16,1 1-2 0,2-2-6 0,0-1 13 16,4 2-5-16,-2-2-3 0,1 3-10 0,-1-3 4 15,9-2-8-15,-9 6-5 0,1 0 0 0,8-6-4 16,-9 8-5-16,5-3 2 0,4-5-4 0,-6 9 0 16,6-9-1-16,-7 7-3 0,7-7 0 0,-4 10-1 15,4-10-4-15,0 13 5 0,0-13-5 0,0 11 3 16,0-11-2-16,6 13 1 0,-5-8-4 0,-1-5 3 15,9 11 1-15,-4-5 1 0,1 1 0 0,5-1 2 16,0-1-2-16,2 0 2 0,-1 0-1 0,1 0 4 0,2 0-3 16,7-2-1-16,-2 0 1 0,3 0 2 15,0 0 1-15,-6 0-5 0,6-3 2 0,3 2-1 16,-5-1 2-16,2 3-3 0,-1-1-4 0,-7-1 3 16,2-1-1-16,-3 2-1 0,1-1-2 0,-2 1-1 15,-1-1 2-15,0 2-3 0,0 0-1 0,-3 1 0 16,-2-4-1-16,2 4 2 0,1-3-2 0,-3 3-1 0,-7-5 3 15,13 9-1-15,-6-7 1 0,-2 4-1 16,0-1-3-16,-5-5 3 0,12 10-3 0,-11-4 0 16,4-2 4-16,-5-4-1 0,7 12-1 0,-4-7-1 0,-3-5 1 15,6 11-1-15,-5-3 3 0,-1-8 0 0,1 10 1 16,-1-10-1-16,0 14-2 0,0-14 2 0,0 10 0 16,0-10 0-16,-5 12 0 0,5-12 2 0,-6 11 1 15,0-7-1-15,6-4 0 0,-13 10 0 16,7-5 2-16,-8-2 3 0,1 2-3 0,-4-1 3 0,4-2-3 15,-4 2-1-15,-6 0-1 0,4-3 3 0,-6-1-1 16,5 0 3-16,-4 1 0 0,-2-1 3 0,7-1-1 16,-7 1 0-16,6 0-3 0,-4-2 0 0,2 2 1 15,6-4 2-15,3 1-1 0,-3 1-1 0,3-2-5 16,2 4 2-16,11 0-1 0,-17-2-1 0,8-2 2 16,9 4 0-16,-13-2-5 0,13 2 3 0,0 0-10 15,-13-4-14-15,13 4-18 0,0 0-25 0,0 0-23 16,-12-1-14-16,12 1-21 0,0 0-30 0,0 0-33 15,0 0-52-15,0 0-172 0,0 0-440 0,0 0 195 16</inkml:trace>
          <inkml:trace contextRef="#ctx0" brushRef="#br0" timeOffset="4374.1909">3367 443 107 0,'0'0'237'0,"0"0"-20"0,0 0-25 16,5 6-16-16,-5-6-17 0,0 0-12 0,0 0-10 16,0 0-11-16,0 0-7 0,2 9-7 0,-2-9-5 15,0 0-4-15,6 12-4 0,-2-8-9 0,-4-4-3 16,5 13-2-16,-4-6-5 0,3 1 0 0,-2-1-4 16,2 3-5-16,-1 2-5 0,-1-3 2 0,1 2-5 15,2 2-1-15,0 0-7 0,-1-2 1 0,0 0-7 16,-1-3 0-16,2 5-2 0,1-2-2 0,-3 0-3 15,0 2-4-15,-1-1 2 0,-1-3-6 0,3 4-1 16,-2-5-1-16,1 2-3 0,-1 1 2 0,2-6-7 16,-4-5 0-16,1 16 1 0,-1-7 4 0,0-9-7 15,0 13 4-15,0-4-1 0,0-9 3 0,0 12 4 16,0-12-8-16,-5 14 6 0,5-14-3 0,-5 10 12 16,5-10-11-16,-8 9 8 0,3-3-2 0,-2-3 3 15,7-3 4-15,-13 8-3 0,4-7-2 0,9-1 1 16,-18 5-3-16,8-4 11 0,-2 0-14 0,-1-1-11 15,-1 0 15-15,2 0-5 0,0 0-2 0,-1-1-2 16,-2 0-5-16,15 1 0 0,-20-6 5 0,6-1 0 16,14 7 0-16,-19-7-15 0,13 3 11 0,6 4-31 15,-13-8 16-15,7-1 2 0,6 9-17 0,-9-20-24 16,3 7-32-16,5-2-35 0,0-5-37 0,1 4-35 16,1-5-49-16,4 2-64 0,-2-3-297 0,1-1-629 15,2-7 279-15</inkml:trace>
          <inkml:trace contextRef="#ctx0" brushRef="#br0" timeOffset="4608.5249">3372 123 8 0,'0'0'334'0,"0"0"-20"0,1-12-22 15,-1 12-25-15,0 0-25 0,0 0-31 0,1-12-17 0,-1 12-29 16,0 0-15-16,0 0-14 0,0 0-19 16,0 0-8-16,0 0-13 0,0 0-18 0,0 0-23 15,0 0-33-15,0 0-35 0,-2 39-39 0,-2-27-47 16,1 0-50-16,1-2-87 0,-3 1-138 0,3-1-405 16,2-10 180-16</inkml:trace>
          <inkml:trace contextRef="#ctx0" brushRef="#br0" timeOffset="4994.6846">3673 537 67 0,'17'-2'256'0,"-17"2"-11"0,11-4-11 0,0 3-10 0,0 0-14 16,2-1-9-16,-1 2-5 0,3-2-11 15,1 2-7-15,-2-3-11 0,0 0-10 0,-1 3-14 16,1-3-10-16,0 2-12 0,-1-1-11 0,3-1-12 15,-5 3-8-15,-2-1-8 0,3 0-11 0,-12 1-4 16,19 0-5-16,-19 0-11 0,15 1-3 0,-15-1-4 0,15-1-3 16,-15 1-8-16,16 0-5 0,-16 0-6 0,13-2-10 15,-13 2-20-15,11-2-25 0,-11 2-22 16,0 0-33-16,0 0-21 0,0 0-35 0,0 0-31 16,12 0-56-16,-12 0-225 0,0 0-493 0,0 0 218 15</inkml:trace>
          <inkml:trace contextRef="#ctx0" brushRef="#br0" timeOffset="5287.886">3843 382 28 0,'0'0'244'0,"0"0"-20"0,0 0-15 0,0 0-10 15,0 0-14-15,0 0-15 0,0 0-10 0,0 0-8 0,12 25-5 16,-12-25-9-16,1 17-6 0,2-9-4 0,-2 3-9 16,0 0-1-16,1 1-11 0,-2 1-11 0,0-1-6 15,2-1-6-15,-1 2-4 0,1 1-8 16,-2-3-6-16,2 1-6 0,0-1-7 0,-1-2-4 0,-1 3 0 16,1-5-5-16,2 5-4 0,-3-12-4 15,1 17-3-15,-1-17-7 0,4 13-21 0,-7-5-34 16,3-8-37-16,0 0-43 0,0 20-45 0,0-20-52 15,0 0-258-15,7 7-502 0,-7-7 223 0</inkml:trace>
          <inkml:trace contextRef="#ctx0" brushRef="#br0" timeOffset="5594.0383">4182 439 157 0,'0'0'274'0,"0"0"-25"0,0 0-23 0,0 0-21 16,0 0-12-16,0 0-9 0,7 12-8 0,-7-12-10 16,3 13-10-16,-2-7-7 0,0 6-10 0,-1-12-1 15,2 22-11-15,0-12-8 0,-4 1-7 16,4 0-5-16,0 3-13 0,-1-3-9 0,-1 1-7 0,3-1-3 15,-3-11-4-15,1 26-12 0,-1-11 0 0,1-2-6 16,-1 0-4-16,1-3-2 0,-1-10-13 0,0 17-25 16,0-9-45-16,0-8-39 0,0 0-52 15,-3 16-61-15,3-16-91 0,0 0-203 0,0 0-520 16,0 0 231-16</inkml:trace>
          <inkml:trace contextRef="#ctx0" brushRef="#br0" timeOffset="6333.8262">3384 138 227 0,'0'0'225'0,"0"0"-16"16,0 0-15-16,0 0-15 0,10 1-17 0,-10-1-20 15,0 0-5-15,0 0-19 0,0 0-8 0,0 0-9 0,0 0-7 16,0 0-7-16,0 0-8 0,1 8-7 0,-1-8-6 16,0 0-2-16,0 0-10 0,0 0-3 0,0 0-4 15,0 0-2-15,1 9-2 0,-1-9-1 16,0 0 1-16,0 0 4 0,0 0 5 0,0 0 3 16,0 0 4-16,0 0-6 0,0 0 2 0,16-2 0 15,-16 2 5-15,0 0 1 0,0 0-2 0,10-8 3 16,-10 8-2-16,0 0-4 0,8-8 1 0,-8 8-10 0,1-8-4 15,-1 8-6-15,0 0-1 0,5-6-5 0,-5 6-9 16,0 0-20-16,0 0-29 0,0 0-22 0,0 0-45 16,0 0-51-16,0 0-59 0,0 0-84 0,-28 1-178 15,28-1-505-15,0 0 225 0</inkml:trace>
        </inkml:traceGroup>
        <inkml:traceGroup>
          <inkml:annotationXML>
            <emma:emma xmlns:emma="http://www.w3.org/2003/04/emma" version="1.0">
              <emma:interpretation id="{68692DFF-D7AA-4B43-B3D9-F8432C20E58A}" emma:medium="tactile" emma:mode="ink">
                <msink:context xmlns:msink="http://schemas.microsoft.com/ink/2010/main" type="inkWord" rotatedBoundingBox="7052,1579 8721,1485 8759,2160 7090,2254"/>
              </emma:interpretation>
            </emma:emma>
          </inkml:annotationXML>
          <inkml:trace contextRef="#ctx0" brushRef="#br0" timeOffset="9738.1554">5787-339 202 0,'0'0'189'0,"0"0"-17"0,0 0-14 0,0 0-9 0,0 0-12 15,0 0-5-15,0 0-2 0,0 0 0 0,2 29-6 16,0-18-1-16,1 3-4 0,-3 1-2 0,2-2-5 16,0 4-3-16,2 4-3 0,1-1-6 0,-2 2-2 15,2 3 2-15,0-5 0 0,-1 2-8 0,1 0-2 16,3 2-7-16,-2-3-3 0,-2 0-2 0,3 1-3 16,-6 0 2-16,4-1-6 0,-1-6-5 0,-1 4-3 15,1-3-3-15,-2-1-5 0,1-3-10 0,-2 3-2 16,-1-4-4-16,4-1-1 0,-4-1-4 0,1 0 5 15,1 0-4-15,-2-9-11 0,1 13 11 0,-1-13-13 16,2 12 1-16,-2-12-5 0,0 15 3 0,0-15-1 16,0 6-4-16,0-6 2 0,0 0-15 0,0 0-15 15,-3 13-21-15,3-13-25 0,0 0-20 0,0 0-41 16,-8 4-51-16,8-4-52 0,0 0-63 0,0 0-215 16,0 0-539-16,-7-26 238 0</inkml:trace>
          <inkml:trace contextRef="#ctx0" brushRef="#br0" timeOffset="10219.4075">6165-19 4 0,'0'0'179'0,"0"0"-12"0,0 0-10 0,0 0-7 16,0 0-7-16,0 0-3 0,0 0-8 0,0 0-8 15,-26 13-2-15,18-8-6 0,8-5-5 0,-12 6-1 16,0 0-3-16,0 3-7 0,5-3-8 0,-4 0-2 0,1 0-4 16,-2 0-7-16,2 3-4 0,-3-3-6 0,1 3-5 15,2-1-5-15,2-1-4 0,-2 1-3 16,2 0-2-16,-2 1-4 0,3-3-5 0,1 0-4 16,-2 4-1-16,4-5-5 0,4-5 0 0,-10 11-3 0,6-3-3 15,4-8-2-15,-6 8 2 0,6-8-2 16,-7 12-1-16,3-6-2 0,4-6-2 0,-2 7 3 0,2-7-1 15,-4 9 0-15,4-9-1 0,0 0-2 16,-1 11 3-16,1-11 2 0,0 0 1 0,0 10-2 0,0-10 8 16,0 0 5-16,2 12 9 0,-2-12 5 0,9 6 7 15,-1-3 5-15,-2 1 11 0,7 0 1 16,2 0-2-16,1 1 7 0,9-1-7 0,1-1-4 16,0 2 4-16,8-4-7 0,-6 2-2 0,12 0-12 0,-6 0 11 15,3-2-2-15,-1 1 0 0,-4 1-8 0,-5 0-11 16,0-3 4-16,-2 6 3 0,-2-6-18 0,-5 2-1 15,-2-2-1-15,-6 0 1 0,-1-2-7 0,1 4-7 16,-10-2-4-16,13 0-19 0,-13 0-25 0,0 0-18 16,0 0-25-16,8 3-38 0,-8-3-41 0,0 0-43 15,0 0-51-15,0 0-61 0,-39 4-264 0,30-6-623 16,9 2 276-16</inkml:trace>
          <inkml:trace contextRef="#ctx0" brushRef="#br0" timeOffset="8854.1346">5054-228 70 0,'6'-8'162'0,"-6"8"-8"16,6-5-14-16,-6 5-2 0,0 0-16 0,8-6 1 15,-8 6-9-15,6-7-5 0,-6 7-4 16,4-6-1-16,-4 6-7 0,0 0-4 0,5-7-8 15,-5 7 2-15,0 0-5 0,3-9-5 0,-3 9-2 0,0 0 0 16,0 0-4-16,0 0-3 0,4-7-8 0,-4 7-3 16,0 0-4-16,0 0-2 0,0 0-8 15,0 0-2-15,0 0-7 0,0 0-3 0,0 0-9 0,0 0 4 16,0 0-5-16,0 0-1 0,0 0-3 0,0 0-3 16,0 0 3-16,0 0-3 0,0 0-5 0,-8 26 6 15,8-26-6-15,-12 14 5 0,3-7-1 0,2-1 1 16,-2 4-2-16,-2-2 0 0,0 1-3 0,-1 0 2 15,3-1-5-15,-5 1 3 0,1 1 1 0,-4 2-4 16,4-3-2-16,2-1 5 0,-5 0-4 0,3-1 3 16,2 0-4-16,-1 2 1 0,-2 0 0 0,2-1 3 15,0 1-5-15,5-2-2 0,-4-1 0 0,6-2 4 16,-1 2 10-16,-1 0-1 0,7-6 0 0,-7 11-1 16,7-11-4-16,-8 8 3 0,8-8-3 0,-4 7 1 15,4-7-2-15,-3 10-4 0,3-10 2 0,0 0 5 16,3 11-3-16,-3-11 5 0,9 10 4 0,0-4 2 15,-1-1-2-15,7 0-2 0,-1 1 1 0,8 2 0 16,2-2 1-16,11 1 2 0,-10-2 1 0,0-1-2 16,8 1 1-16,-7 1 2 0,10-2-5 0,-10-2 2 15,8 4-3-15,-10-3 0 0,2-1 1 0,-3 2-3 16,1-2 0-16,-8 0 1 0,1 0 0 0,-3 1 1 16,1-3-4-16,-2 6 3 0,-3-5 0 0,-1-1-2 15,-9 0 3-15,17 3-1 0,-17-3-2 0,11 2 3 16,-11-2-8-16,12 0 2 0,-12 0 1 0,12 1-2 15,-12-1-3-15,9 1 1 0,-9-1-1 0,10 2-1 0,-10-2-1 16,8 3-1-16,-8-3 1 0,0 0-2 16,10 1-10-16,-10-1-17 0,0 0-21 0,8 5-22 15,-8-5-28-15,0 0-18 0,0 0-30 0,0 0-48 16,0 0-56-16,0 0-186 0,0 0-471 0,-26 6 208 0</inkml:trace>
          <inkml:trace contextRef="#ctx0" brushRef="#br0" timeOffset="9204.3692">4925 225 76 0,'0'0'240'0,"11"4"-6"15,-5-2-7-15,-6-2-10 0,14 3-8 0,-5-6-13 16,2 6-6-16,4-2-10 0,-2 2-9 0,5-1-5 16,3 0-16-16,3 0-8 0,0 0-11 0,0-2-14 0,2 3-7 15,-1 0-6-15,-2 0-12 0,3-2-7 0,-6 2-8 16,-3-3-6-16,0 0-7 0,-2 1-3 0,-2 2-9 16,-2-1-2-16,-1-4-5 0,-2 6-3 0,-8-4-2 15,16 3-8-15,-16-3-5 0,12 1-4 0,-12-1-2 16,7 2-4-16,-7-2-3 0,0 0 1 0,9 3-6 15,-9-3-5-15,0 0-15 0,0 0-13 0,0 0-23 16,0 0-26-16,0 0-27 0,0 0-33 0,0 0-29 16,0 0-39-16,0 0-55 0,0 0-193 15,0 0-487-15,0 0 215 0</inkml:trace>
        </inkml:traceGroup>
        <inkml:traceGroup>
          <inkml:annotationXML>
            <emma:emma xmlns:emma="http://www.w3.org/2003/04/emma" version="1.0">
              <emma:interpretation id="{91E7D98A-955E-4419-B7FC-27D214E2B395}" emma:medium="tactile" emma:mode="ink">
                <msink:context xmlns:msink="http://schemas.microsoft.com/ink/2010/main" type="inkWord" rotatedBoundingBox="9884,1526 11455,1437 11489,2045 9919,2133"/>
              </emma:interpretation>
            </emma:emma>
          </inkml:annotationXML>
          <inkml:trace contextRef="#ctx0" brushRef="#br0" timeOffset="12049.2601">7647-82 181 0,'0'0'220'15,"0"0"-9"-15,6-10-7 0,-6 10-12 0,0 0-9 0,6-9-13 16,-6 9-2-16,5-9-8 0,-5 9-5 0,5-6-8 16,-5 6-2-16,6-7-9 0,-6 7-4 0,0 0-3 15,3-9-10-15,-3 9-1 0,0 0-10 0,0 0-18 16,0 0-9-16,0 0-9 0,0 0-9 16,0 0-7-16,0 0-11 0,0 0-2 0,0 0-7 0,0 0-1 15,0 0-10-15,0 0 8 0,-3 29-4 0,0-20-1 16,-2 6 6-16,1-3 0 0,-1 2 5 0,0 6-3 15,-2-6-3-15,3 6 8 0,3-4 1 0,-2 3 2 16,6-2-7-16,-8-2 5 0,5 4-3 0,0-7-4 16,2 3 6-16,-4-2 1 0,4-1 1 0,1 0 0 15,1-1-5-15,1 1-1 0,-2-5-6 0,2 0 2 16,-4 3-5-16,4-4 2 0,0 3 0 16,1-5 7-16,-6-4-21 0,6 12 8 0,-1-6-15 0,0-1 6 15,-5-5-39-15,6 6-23 0,-6-6-26 0,0 0-24 16,6 6-22-16,-6-6-42 0,0 0-69 0,0 0-56 15,0 0-286-15,0 0-620 0,0 0 275 0</inkml:trace>
          <inkml:trace contextRef="#ctx0" brushRef="#br0" timeOffset="12282.4571">7913-318 166 0,'-5'-9'266'0,"5"9"-14"0,-4-9-18 0,4 9-22 15,-5-7-25-15,5 7-16 0,0 0-21 16,-2-9-14-16,2 9-16 0,0 0-12 0,0 0-9 16,0 0-13-16,0 0-12 0,0 0-22 0,0 0-28 15,-15 15-23-15,10-9-24 0,5-6-25 0,-4 15-26 16,2-6-39-16,2-1-58 0,-3 3-148 0,3-11-344 15,-2 18 152-15</inkml:trace>
          <inkml:trace contextRef="#ctx0" brushRef="#br0" timeOffset="12776.1533">8217-144 157 0,'0'0'233'16,"13"0"-17"-16,-13 0-20 0,0 0-21 0,0 0-9 16,0 0-17-16,0 0-9 0,0 0-9 0,0 0-9 15,0 0-12-15,-44 4-8 0,32-4-6 16,1 3-6-16,0 0-8 0,-3-1-9 0,3 2-4 0,2 0-6 16,1-3-9-16,8-1-3 0,-17 4-6 0,12 1-5 15,5-5-3-15,-12 7-6 0,12-7 0 16,-5 9-4-16,5-9-7 0,-9 10 2 0,9-10-4 15,-3 11-1-15,3-11-1 0,0 9-1 0,0-9 4 0,0 0-3 16,7 15 0-16,-2-12 1 0,0 4 1 0,-5-7 3 16,12 9 1-16,-4-3 0 0,1-3-2 0,1 2 7 15,-1-1-4-15,3 1 0 0,-1 1-1 0,2 0 1 16,1-2 1-16,3 5-3 0,-3-3 4 0,1-3-4 16,-1 6-2-16,-4-3 1 0,4 0-1 15,-5 0-2-15,3 2-5 0,-4-3 10 0,-2 1-11 0,2-1 2 16,-3 1-6-16,0-1 3 0,-5-5-4 15,12 8 6-15,-12-8-4 0,1 12 2 0,-1-12 1 0,-1 12 4 16,1-12 2-16,-14 10 1 0,6-2 4 0,-4-4-4 16,-2 3-1-16,0-2 2 0,4 0-2 0,-7 1 0 15,0-2-10-15,3-2 8 0,-10 5-5 0,9-4 1 16,1-1-3-16,0 1 3 0,-1 0 0 0,6-1-6 16,2 2-8-16,-5-3-11 0,3 2-22 0,9-3-19 15,-13 5-28-15,7-2-36 0,6-3-31 0,-12 3-30 16,12-3-30-16,0 0-251 0,0 0-497 0,0 0 221 15</inkml:trace>
          <inkml:trace contextRef="#ctx0" brushRef="#br0" timeOffset="13273.691">8519 87 78 0,'9'-3'221'0,"-1"-1"-14"0,-2 0-10 15,3 0-10-15,-1 0-8 0,0-2-2 0,1 1-10 16,3-2-9-16,-2 0-15 0,2 1-8 0,-1-2-12 0,-1 1-9 16,-1-1-9-16,2-1-8 15,-2 0-6-15,0-3-11 0,1 3-5 0,-3 0-8 0,-2-3-8 16,0 2-4-16,1 2-4 0,-3-1-5 16,0 0-6-16,-1-1-3 0,-2 1-3 0,0 9-5 0,3-13-8 0,-3 13 2 15,-3-11-1-15,3 11-4 0,-8-12-4 16,2 6-1-16,6 6 2 0,-17-6-3 0,12 4-5 15,-9-2 2-15,14 4-3 0,-22-1-2 0,8 1 1 16,0 1 1-16,2 3-2 0,-2-2-2 0,-1 3 1 0,5-1 0 16,-1 2 0-16,-4 0 1 0,2 0-3 0,7-1 4 15,-4 3-4-15,3 0 4 0,2-1-4 16,-4 4 3-16,1-5 0 0,4 2 1 0,-6 3 3 0,6-1-1 16,3-2 2-16,-3 4 2 0,4 0-1 0,0-1 4 15,3-1 5-15,-1 0 2 0,5 2 7 0,-2-1 4 16,1 1 7-16,5 1 6 0,0-2 6 0,6 2 11 15,5-3 5-15,1 1-2 0,-1-2 11 16,4-3-3-16,0 3 9 0,-2-3-15 0,5-3 2 0,-5 2-9 16,-3-5-7-16,-4 4-4 0,-1-1-8 0,-3-3 15 15,4 3-21-15,-8-3-3 0,-9 0-4 0,14 3 4 16,-6-3-1-16,-8 0-7 0,0 0-13 0,14-3-18 16,-14 3-28-16,0 0-29 0,0 0-39 0,0 0-45 15,0 0-48-15,0 0-47 0,0 0-60 0,0 0-261 16,0 0-610-16,0 0 270 0</inkml:trace>
          <inkml:trace contextRef="#ctx0" brushRef="#br0" timeOffset="14378.2944">9064-194 2 0,'-12'11'217'0,"12"-11"-10"0,0 0-14 16,0 0-11-16,-5 10-11 0,5-10-10 0,0 0-8 15,-5 6-12-15,5-6-9 0,0 0-6 0,0 0-12 16,0 0-5-16,-4 8-5 0,4-8-6 15,0 0-2-15,0 0-4 0,0 0 6 0,0 0 1 0,0 0 4 16,0 0 5-16,0 0 0 0,0 0-5 0,0 0 9 16,14 7-5-16,-14-7 0 0,0 0-4 15,0 0-5-15,0 0 0 0,15-13-7 0,-15 13 2 16,9-5-7-16,-9 5-4 0,2-7-3 0,-2 7-4 0,5-8 2 16,-5 8 4-16,3-7-7 0,-3 7 1 0,0 0 1 15,6-7-3-15,-6 7-9 0,0 0-3 0,0 0-9 16,0 0-3-16,3-10-7 0,-3 10-5 0,0 0-6 15,0 0-6-15,0 0-8 0,0 0 0 0,0 0-1 16,0 0 0-16,0 0-9 0,0 0 1 0,0 0-15 16,0 0 12-16,0 0 0 0,0 0 1 0,0 0 0 15,0 0 2-15,14 12-2 0,-14-12 2 16,8 6-14-16,-8-6 12 0,6 5 2 0,-6-5 0 16,11 1-4-16,-11-1 10 0,14 2-8 0,-14-2-1 0,14 0 3 15,-14 0 1-15,0 0-2 0,14-2 2 0,-14 2-5 16,8-3 13-16,-8 3-5 0,7-4-2 0,-7 4 3 15,0 0-6-15,0 0 0 0,2-12 3 0,-2 12-4 0,0 0 2 16,0 0 3-16,0 0-7 0,0 0 1 16,-11-16-2-16,11 16-4 0,-6-5 3 0,6 5-9 15,0 0 3-15,-14-3-3 0,14 3-7 0,-11 0-24 16,11 0-7-16,0 0-30 0,-17 6-29 0,6-3-38 16,5 1-45-16,-7 2-63 0,4-1-89 0,-5 0-323 0,2 2-716 15,-2 0 317-15</inkml:trace>
          <inkml:trace contextRef="#ctx0" brushRef="#br0" timeOffset="13785.1826">9188 102 126 0,'0'0'265'16,"0"0"-17"-16,0 0-20 0,0 0-21 0,0 0-17 16,0 0-14-16,0 0-12 0,0 0-14 0,0 0-11 15,-43 4-10-15,41 1-8 0,2-5-8 0,-7 8-10 16,7-8-7-16,-5 11-8 0,5-11-8 0,-2 9-9 16,2-9-3-16,-6 11-3 0,6-11-1 0,-3 9-7 15,3-9-4-15,-3 8 2 0,3-8 6 0,0 0 0 16,0 0 4-16,4 11 6 0,-4-11 7 0,0 0 0 15,5 8 3-15,-5-8 4 0,0 0-2 0,8 2-4 16,-8-2 17-16,0 0 2 0,0 0-3 0,0 0-18 0,0 0 6 16,0 0-5-16,11-14-10 0,-11 14 4 0,6-8-18 15,-6 8-1-15,0 0-6 0,-3-12-9 16,3 12-1-16,0 0-7 0,-3-14-4 16,3 14-8-16,0 0-19 0,-5-8-12 0,5 8-30 0,-6-9-23 0,6 9-24 15,-11-5-26-15,11 5-27 0,-11-4-34 16,11 4-45-16,-17 0-46 0,12-4-70 0,-7-1-211 15,3-1-594-15,1 2 262 0</inkml:trace>
        </inkml:traceGroup>
      </inkml:traceGroup>
    </inkml:traceGroup>
    <inkml:traceGroup>
      <inkml:annotationXML>
        <emma:emma xmlns:emma="http://www.w3.org/2003/04/emma" version="1.0">
          <emma:interpretation id="{1715A8EC-DE72-463E-9324-4EB8525D8C79}" emma:medium="tactile" emma:mode="ink">
            <msink:context xmlns:msink="http://schemas.microsoft.com/ink/2010/main" type="paragraph" rotatedBoundingBox="4071,3294 32154,2736 32264,8256 4180,881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25B94F5-653B-4F0B-B5DD-8E24952A909E}" emma:medium="tactile" emma:mode="ink">
              <msink:context xmlns:msink="http://schemas.microsoft.com/ink/2010/main" type="inkBullet" rotatedBoundingBox="4085,4046 4584,4034 4585,4067 4086,4079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17304.7617">1831 2206 87 0,'0'0'192'0,"0"0"-7"0,0 0-8 16,0 0-12-16,0 0-5 0,0 0-7 0,0 0-8 16,0 0-4-16,0 0-4 0,-15-16 1 0,15 16-13 15,0 0-6-15,0 0-4 0,0 0-3 0,-5-6-8 16,5 6-8-16,0 0-3 0,0 0-6 0,0 0-3 15,0 0-5-15,0 0-6 0,0 0-7 0,0 0-5 0,0 0-8 16,0 0-3-16,0 0-4 0,0 0-4 16,0 0-18-16,0 0-1 0,0 0-4 0,0 0-1 15,0 0-3-15,0 0 2 0,0 0-2 0,0 0 1 0,0 0 4 16,0 0 5-16,0 0 10 0,0 0-8 0,27 17 8 16,-13-14 0-16,8 1-3 0,0-2 3 15,2 1-1-15,4-2-1 0,-3-2-1 0,12-2-3 16,-3 3-2-16,-1 0 2 0,-7-2-7 0,-1 4-2 0,-3-4 0 15,4-1-3-15,-5 2 11 0,-4-2-15 16,-2 3 5-16,-2 0-8 0,-3 0 2 0,-10 0 3 16,13 0-5-16,-13 0 3 0,14-2 5 0,-14 2-1 0,9 2 0 15,-9-2 1-15,0 0-4 0,0 0-5 0,12 0 21 16,-12 0-17-16,0 0 2 0,0 0-11 0,0 0 4 16,0 0-5-16,0 0-3 0,0 0 3 0,0 0 3 15,0 0 0-15,10 3-6 0,-10-3 0 0,0 0-10 16,0 0-11-16,0 0-20 0,0 0-12 0,0 0-26 15,0 0-32-15,0 0-45 0,0 0-36 0,0 0-51 16,0 0-280-16,0 0-565 0,0 0 250 0</inkml:trace>
      </inkml:traceGroup>
      <inkml:traceGroup>
        <inkml:annotationXML>
          <emma:emma xmlns:emma="http://www.w3.org/2003/04/emma" version="1.0">
            <emma:interpretation id="{218819E5-9647-4162-BD83-8E4324E768AE}" emma:medium="tactile" emma:mode="ink">
              <msink:context xmlns:msink="http://schemas.microsoft.com/ink/2010/main" type="line" rotatedBoundingBox="5163,3315 32151,2709 32179,3935 5190,4542"/>
            </emma:interpretation>
          </emma:emma>
        </inkml:annotationXML>
        <inkml:traceGroup>
          <inkml:annotationXML>
            <emma:emma xmlns:emma="http://www.w3.org/2003/04/emma" version="1.0">
              <emma:interpretation id="{95955E54-312C-42EA-9450-8610A4781C41}" emma:medium="tactile" emma:mode="ink">
                <msink:context xmlns:msink="http://schemas.microsoft.com/ink/2010/main" type="inkWord" rotatedBoundingBox="5165,3411 9293,3318 9311,4102 5182,4194"/>
              </emma:interpretation>
            </emma:emma>
          </inkml:annotationXML>
          <inkml:trace contextRef="#ctx0" brushRef="#br0" timeOffset="18325.7586">2898 1897 174 0,'0'0'234'15,"0"0"-22"-15,0 0-23 0,0 0-12 0,0 0-17 16,0 0-11-16,0 0-12 0,0 0-8 0,0 0-7 15,0 0-4-15,0 0-10 0,0 0-4 0,0 0-6 16,14 21-5-16,-14-21-7 0,0 0-2 16,0 0 1-16,8 4-2 0,-8-4 6 0,0 0-8 0,0 0-2 15,0 0-4-15,18-8-2 0,-18 8-5 0,5-9 7 16,-1 3-8-16,-4 6-8 0,5-15-5 0,-5 9-2 16,0 6-3-16,2-17-3 0,-2 7-2 0,1-1 9 15,-1 11-18-15,0-15-4 0,0 15-4 0,-5-15-2 16,5 15-1-16,0-10-4 0,0 10-8 0,0 0 0 15,0 0-7-15,0 0-11 0,0 0-5 0,0 0-21 16,0 0-23-16,0 0-28 0,0 0-29 0,0 0-26 16,0 0-37-16,11 30-35 0,-7-20-270 0,0-3-519 0,-1 3 231 15</inkml:trace>
          <inkml:trace contextRef="#ctx0" brushRef="#br0" timeOffset="17985.9534">2910 2173 55 0,'10'-10'272'0,"-10"10"-10"15,0 0-10-15,0 0-10 0,0 0-16 0,0 0-16 16,0 0-17-16,0 0-19 0,0 0-19 0,0 0-14 16,0 0-16-16,0 0-13 0,0 0-10 15,0 0-1-15,0 0-20 0,0 0 0 0,0 0-7 16,-5 21-2-16,5-21-7 0,-3 15-3 15,3-15-4-15,-2 15-6 0,-1-9 0 0,3-6-4 0,1 16 9 0,3-9-10 16,-3 2 9-16,5-2-12 0,-2 2 13 0,2-3-12 16,0 4 0-16,2-2 1 0,-1-3-4 0,2 2-5 15,2-1 3-15,2-3-3 0,-1 2 5 0,2-4-9 16,0 3 2-16,0-3 0 0,-1 2-5 16,4-3-7-16,-3 2-4 0,2-4-2 0,-1 2 4 0,0-1 5 15,0-2-6-15,-1 0 0 0,2 1 0 0,-1-2-7 16,-2 1-1-16,3-2 0 0,-3 0 1 0,-1 1-4 15,0-2-3-15,0 2 5 0,-2-3 4 0,0 1-2 0,-1-3-1 16,2 3 1-16,-5-1 5 0,2 2-4 0,-4-4 6 16,5-1-1-16,-7 3-10 0,2-3-2 15,-4 10 2-15,4-16-5 0,-4 7 4 0,0 9-8 16,-2-19 11-16,-1 9-5 0,-1 3 0 0,-2-2-1 16,-1 1-2-16,-2 0-1 0,-2 2-3 0,2-2-7 15,-3 4 27-15,-2-4-24 0,1 5 1 0,0-1 1 0,-3 0-1 16,1 2 5-16,2 3-5 0,-2-1-1 15,-1 0 6-15,4 1-3 0,-3 1-1 0,-1 1 2 0,7 0 0 16,-1-1-4-16,1 1-4 0,9-3 3 16,-18 4-12-16,11-2-11 0,0 0-16 0,7-2-14 0,-17 8-17 15,8-6-20-15,2 2-33 0,7-4-24 16,-15 3-37-16,8 0-34 0,7-3-61 0,-11 0-230 0,11 0-557 16,0 0 247-16</inkml:trace>
          <inkml:trace contextRef="#ctx0" brushRef="#br0" timeOffset="18860.5548">3465 2048 30 0,'5'6'204'0,"-5"-6"-16"15,5 9-1-15,-5-9-5 0,5 12-9 16,-2-7-4-16,-3-5-12 0,9 13-9 0,-6-5-12 0,0-1-3 15,0 2-13-15,2 1-6 0,0 1-5 0,1-1-4 16,-3-1-8-16,1 2-5 0,1-5-11 0,-1 1-5 16,-4-7-6-16,5 13-4 0,-2-6-6 0,-3-7-7 15,5 9-2-15,-5-9-5 0,7 7-5 0,-7-7 1 16,0 0-8-16,4 9 2 0,-4-9 1 0,0 0 7 16,0 0-2-16,3 5 11 0,-3-5 12 0,0 0-15 15,0 0-5-15,0 0-7 0,0 0-4 0,0 0-4 16,4-22-2-16,-4 22-3 0,5-14-3 0,-1 5-1 15,2-4-5-15,-1 2-2 0,1-1-3 0,1-2 4 16,0 1-4-16,2 1 0 0,-2 0-5 0,-1 0 0 0,1 2 2 16,-2 2-6-16,0 1 2 0,0-1-4 0,0 2 0 15,-5 6 0-15,8-9 4 0,-3 5 0 0,-5 4-4 16,7-6 0-16,-7 6-9 0,9-2 7 16,-9 2-2-16,0 0 4 0,0 0 2 0,17 8 3 0,-11-3 5 15,-1 0-3-15,2 4 7 0,-2-3 5 16,0 3 1-16,-1-3 4 0,5 5 0 0,-3-1 4 15,0 1 0-15,0-1-3 0,-1-1 11 0,3-2-18 16,-4 4 4-16,1-5-2 0,1 1 2 0,-2-1-7 0,0 2 3 16,-4-8-6-16,8 13 0 0,-7-8-14 0,-1-5-18 15,5 10-28-15,-5-10-37 0,6 6-33 16,-6-6-36-16,0 0-47 0,0 0-52 0,0 0-270 0,0 0-564 16,0 0 250-16</inkml:trace>
          <inkml:trace contextRef="#ctx0" brushRef="#br0" timeOffset="20046.3685">4125 2023 234 0,'10'-5'261'15,"-10"5"-21"-15,0 0-22 0,0 0-20 0,0 0-19 16,0 0-13-16,0 0-15 0,0 0-2 0,0 0-11 15,-21 17-6-15,15-11-10 0,0 1-9 0,-4 1-10 16,3 2 1-16,-1 1-12 0,-1-1-6 0,1-1-6 16,0 2-8-16,2-1-11 0,1 0 0 0,-2 1-6 15,1-3-2-15,1 0-7 0,2 1-7 0,3-9 1 16,-5 15-7-16,2-9 1 0,3-6 0 0,3 15 1 0,-3-15 0 16,3 10-1-16,-3-10-1 0,7 11 6 15,-3-8-2-15,5 0-2 0,-1 2-1 0,6-1-2 16,-1-3-4-16,3 0-1 0,-1 0 0 0,4-2-5 0,2 0-1 15,5 0 0-15,-3-2-3 0,0 0-1 0,1 0-4 16,0-1-2-16,-1-2-1 0,5-1 2 0,-5 0-1 16,-1 1 0-16,1-1 0 0,-1 2-3 0,-3-5-10 15,-1 1 4-15,-1 3-8 0,-3-3 5 0,1 0-2 16,-4 0 3-16,-2 3-3 0,0-3 0 0,-4 1 3 16,-1 1-4-16,2 1 1 0,-6 6-1 0,2-10 4 15,-2 10-5-15,-1-11-4 0,1 11 0 16,-7-13 4-16,7 13-1 0,-14-8 0 0,6 5 0 0,8 3 1 15,-16-3 5-15,5 0 5 0,-2 3-10 0,13 0 2 16,-22 3-3-16,13-1 1 0,-1-1 3 0,1 2-2 16,1 3 4-16,-1-1-6 0,1 1 3 0,2-2-1 15,0 2 0-15,-1 0-2 0,-1 0-2 0,6 2 5 16,-3-2-2-16,1 1 2 0,4-7 0 0,-5 15 0 16,5-15 0-16,2 15 1 0,-2-15-1 0,7 10 3 15,-1-4-3-15,4 1 3 0,2-1 1 0,2-1 1 16,3-3-1-16,5 2 0 0,4-2 6 0,-2 0-3 15,10-2-3-15,1-2 2 0,-7 0-3 0,7-1 0 16,-1 0 1-16,0-2-4 0,-8 0 5 0,8-4 1 16,-10 4 2-16,2-5-2 0,5-3 0 0,-8 2 0 15,8-5-2-15,-10 2-2 0,5-5 4 0,-3 4 4 16,-5-2-7-16,0 0 2 0,-1-2-3 0,0 0-2 16,-4 1 4-16,-3-3 5 0,2 0 4 0,-6 2-10 0,3 1 2 15,-2-3-4-15,-5-3 1 0,2 3 3 0,-3-1 3 16,2 1-4-16,-3 1-2 0,-3-2 5 0,-3 3-1 15,3-2-2-15,-4 4 0 0,0-3 2 16,-3 1-4-16,3 5 5 0,2-1 1 0,1 1 3 0,-1 2-3 16,-1 1-2-16,-2 1 5 0,2 3-2 0,0-1-1 15,1 1-4-15,5 7 2 0,-7-8-1 16,7 8 3-16,-8-10 6 0,8 10-12 0,-12-5-3 0,12 5 4 16,-14 0-5-16,14 0 12 0,-14 5-11 0,3-4-1 15,0 4 3-15,-2 2-2 0,0 1 5 0,1-1-5 16,-1 4 1-16,2 0-2 0,-1 0 9 0,-1 7-6 15,3-5 0-15,-2 5 0 0,1 1 1 0,3 1 12 16,-5-2-13-16,7 3 4 0,3-6-2 0,-2 6 1 16,0-2-1-16,3-3 2 0,0-1 1 0,0 6-3 15,2-1 6-15,4-5 2 0,-1 5-1 0,3-1 0 16,0-4 2-16,4 1 10 0,0 3-9 0,-3-5 1 16,4 6 0-16,1-4-1 0,0-1 1 0,3 0 4 15,-6-3 1-15,8 1 11 0,1-1-19 0,-1 0 0 16,3-1 7-16,-7-2-6 0,3-2 3 0,-2-1-6 0,7 1 5 15,-5 0 14-15,3-3-18 0,-3-1-4 16,1 0 0-16,0 1 1 0,1-1 2 0,-4-1 0 16,3 0 2-16,0-1-3 0,-3-1-2 0,0-1 0 0,-2-1 6 15,2-3-1-15,-2 3-5 0,-5-3 3 0,5 2-10 16,-2-6 13-16,-2 2-6 0,1 1 0 0,-1-3 2 16,-2 0-7-16,1 1 9 0,-2 2-3 0,0-1-2 15,-5 7-4-15,9-12 5 0,-8 7 0 0,-1 5 0 16,7-10 13-16,-7 10-23 0,4-5 5 0,-4 5-3 15,0 0-3-15,0 0-3 0,6-6-4 0,-6 6 7 16,0 0 2-16,0 0 0 0,0 0-1 0,0 0 1 16,8 16 0-16,-8-16-6 0,6 11 8 0,0-6 2 15,-4 4-6-15,3-2 10 0,-2 1 2 0,1-1 3 16,1 2 0-16,-1-1-2 0,0-1-1 0,1 1 4 16,-3-2-3-16,-2-6 8 0,8 10-16 0,-5-5 8 15,-3-5-11-15,4 8-7 0,-4-8-23 0,5 5-15 16,-5-5-26-16,0 0-38 0,0 0-43 0,0 0-39 15,0 0-32-15,0 0-54 0,0 0-220 0,-8-34-544 16,7 20 241-16</inkml:trace>
          <inkml:trace contextRef="#ctx0" brushRef="#br0" timeOffset="20376.4081">5441 1612 196 0,'5'-9'255'0,"-5"9"-14"0,5-8-10 0,-5 8-13 16,5-7-16-16,-5 7-12 0,0 0-19 0,5-6-12 0,-5 6-11 16,0 0-13-16,0 0-11 0,0 0-10 15,0 0-7-15,0 0-9 0,21 10-4 0,-16-5-7 16,0 7-7-16,-1 1 4 0,0 2 1 0,0 0-5 16,2 2-1-16,1 5 0 0,1-4-4 0,-2 3 0 0,-1 1 1 15,2-1-9-15,-5 0-2 0,3 0-3 16,1 0-5-16,-3 0-3 0,0-6-4 0,2 3-3 0,-1-3-6 15,-1 2-6-15,-1-2 8 0,-1-1 4 0,1-1-24 16,2 0 4-16,-3-3-1 0,0 0-1 0,2-1-4 16,-3-1-27-16,2 1-12 0,-2-9-23 0,4 12-16 15,-1-7-21-15,-3-5-18 0,10 8-24 0,-10-8-24 16,13 0-20-16,-13 0-14 0,17-3-15 0,-5-3-3 16,-1 0-26-16,3 0-31 0,-2-2-149 0,0 0-434 15,-1-1 192-15</inkml:trace>
          <inkml:trace contextRef="#ctx0" brushRef="#br0" timeOffset="21218.623">5749 1975 1098 0,'7'-5'-34'0,"4"-2"65"0,0 1 22 0,-5 0 12 15,-1 0 15-15,0 0 17 0,-5 6 8 0,12-7 13 16,-8 1 11-16,-4 6 1 0,5-5 1 0,-5 5-2 16,0 0-9-16,9-5-10 0,-9 5-9 0,0 0-8 15,0 0-11-15,0 0-8 0,0 0-6 0,0 0-9 16,0 0-4-16,0 0-2 0,0 0-6 0,-28 17-4 16,19-11-1-16,0 3-2 0,-2-1-1 0,0 0 0 15,0 0-4-15,4 2-3 0,0-1-2 0,-1-1 2 16,3-1-9-16,-3 1 3 0,3 1-3 0,0 1 1 0,3-2 0 15,2-8-4-15,-6 15 0 0,6-15 13 16,0 13-9-16,0-13 6 0,6 11 15 0,-6-11-9 16,9 8 1-16,0-4-7 0,2 0-3 0,5-1 3 15,-2-1-1-15,4-2-4 0,4-2-4 0,0 1 1 0,2-1-2 16,0-4-13-16,3 3 4 0,0-3 3 16,8-3 1-16,0 2 1 0,-2-2-1 0,2-2-1 15,-3 1-3-15,-1-3 9 0,-7 2-13 0,0 1 2 0,8-6-4 16,-3 0 2-16,-8 4-6 0,-1-2 9 0,2-3-7 15,-2 2 2-15,-4-1 3 0,0 0-4 0,-2 0 13 16,-1-1-17-16,-1-2-1 0,-5 2 3 0,1-2-3 16,-4 3 14-16,-1-1-14 0,-3-4 1 0,0 1-1 15,0-1 1-15,0 1-6 0,-6-1 3 0,2 0-1 16,-3 3 3-16,2 3 2 0,-2-1 0 0,2 1 6 16,-2 2-11-16,1-1 1 0,0 2 4 0,-1 0-7 15,2 2 1-15,-2-1 0 0,1 5-5 0,-2 0 7 16,8 6-2-16,-13-9-6 0,7 5 4 0,6 4 2 15,-17 0-2-15,7 0 3 0,10 0 4 0,-21 6-6 16,12-2 4-16,-3 2-2 0,-3 2-3 0,3 4 4 16,2-2 0-16,-3 7-2 0,4-5 1 0,-5 9-1 15,5-2 5-15,1 2-2 0,0 2-2 0,4-2-4 16,-3 2 7-16,7 1-1 0,0-1-2 0,-2 2 5 16,2-3-2-16,3 0 2 0,1 1 0 0,1-2 1 0,1 1 3 15,2-1-2-15,3-1-2 0,1 1 2 16,3-2 1-16,1-2-1 0,4-1 3 0,-2-1-4 15,0 0 3-15,3-3-3 0,-2-2 19 0,2 1-18 0,2-5 4 16,-5 1 1-16,7-1-4 0,-1 0-2 16,1-3 3-16,-2 0-1 0,0 0-4 0,-1-2 1 0,1-1 2 15,-1-1-5-15,-4-2 8 0,4 0 1 16,-6-1 3-16,4-1-6 0,-3-1 3 0,-3-2-7 0,1 1-9 16,-2 1 4-16,-2-4-1 0,1-1-13 0,-2-2-2 15,-5 2-2-15,2-1 0 0,-2 2 0 0,-2-2 5 16,0 0-2-16,-3 2 1 0,0 10 2 15,-1-21 0-15,-4 15 4 0,0 0 1 0,-2-3 4 0,2 6 0 16,-5-2-6-16,-2 1 0 0,12 4 3 0,-18-3 3 16,5 3 0-16,3 4-3 0,-2-3 3 0,3 4 1 15,-2 3-6-15,-1-2 7 0,7 1 1 0,-3 1 0 16,2-1-3-16,0 2 4 0,3 3 1 0,0 0 6 16,2 0 2-16,1-12 7 0,6 19 7 0,1-8 4 15,4 0 10-15,0-3 5 0,7 1 3 0,1 2 4 16,4-5 5-16,4 0 1 0,-2 1 1 0,8-1-1 15,-5-1-4-15,6-1-1 0,-5-2-11 0,-5-1 0 16,0-1-4-16,-2 0 0 0,1 0-8 0,-6-1-9 16,-1-1-32-16,-3-2-38 0,3 1-39 0,-8 1-49 0,1-2-61 15,-9 4-66-15,11-10-330 0,-9 5-651 16,-2 5 288-16</inkml:trace>
        </inkml:traceGroup>
        <inkml:traceGroup>
          <inkml:annotationXML>
            <emma:emma xmlns:emma="http://www.w3.org/2003/04/emma" version="1.0">
              <emma:interpretation id="{E68F40E7-5465-4DBD-93DF-BF8CE0806C2D}" emma:medium="tactile" emma:mode="ink">
                <msink:context xmlns:msink="http://schemas.microsoft.com/ink/2010/main" type="inkWord" rotatedBoundingBox="10418,3405 11428,3383 11442,3967 10432,3989"/>
              </emma:interpretation>
            </emma:emma>
          </inkml:annotationXML>
          <inkml:trace contextRef="#ctx0" brushRef="#br0" timeOffset="22333.8222">8181 1567 39 0,'0'0'200'16,"0"0"-6"-16,-2-10-8 0,2 10-5 0,0 0-5 15,0 0-6-15,-2-14-6 0,2 14-10 0,0 0-11 16,0 0-14-16,0 0-16 0,0 0-13 0,0 0-9 16,0 0-10-16,0 0-6 0,0 0-5 0,0 0-5 15,-14 26-6-15,14-13-3 0,-3 2 1 0,1 0-2 16,-4 7 0-16,6 2-2 0,-5-1 1 0,8 2 1 15,-1 5-4-15,1-4 0 0,-3-3 4 0,3 1 4 16,-1-2-7-16,1 0 2 0,3 1-8 0,-1 0-4 0,-5-4 1 16,5-4-3-16,-2 1-7 0,1-1 1 0,-1 0-2 15,-1-1-4-15,-2-1-2 0,3-1-1 16,-1-3 3-16,-2-1-8 0,0-8 0 0,4 13-4 0,-4-5 2 16,0-8-2-16,3 13-2 0,-3-13 0 15,2 6-4-15,-2-6 3 0,0 0 3 0,5 9-1 0,-5-9 0 16,0 0 1-16,0 0 0 0,0 0 0 15,0 0 3-15,0 0-5 0,0 0-2 0,0 0-1 0,12-14 3 16,0 6-8-16,-5 0 0 0,3-1 2 0,0-1-3 16,1-1 2-16,1 1-6 0,5-2 2 0,5-3-5 15,-5 5 7-15,1-1-5 0,1 1 4 0,3-1-6 16,-8 6 0-16,3 1 0 0,2-6-2 0,-4 6 1 16,1 2-15-16,-1-2 9 0,1 2-5 0,-1 0 2 15,-4 1-2-15,5 1 5 0,-5 0 3 0,-2 1-1 16,2 1 8-16,0 0-8 0,-2 3-2 0,-1-2 3 15,-1 3 1-15,0-1-5 0,0 0 4 0,-2 0 1 16,0 3 3-16,0-1 1 0,-2 2 0 0,-2-1-3 16,2 0 2-16,-1 0 4 0,-2-8-3 0,-5 19-2 15,3-7 4-15,-2-4 2 0,-2 0 0 0,-1 0 1 16,-2 3-3-16,2-4 0 0,-6 2 5 16,2-4-3-16,-3 2 2 0,2-1-4 0,-4-1 4 0,1 1-2 0,2-3 2 15,-1 1 0-15,0-1-2 0,-1 0 0 16,1-3 1-16,0 2-2 0,0-2 5 0,1 0-3 15,4 1-2-15,9-1 1 0,-17-1-4 16,17 1-4-16,-14-2-13 0,14 2-22 0,-9-5-23 0,9 5-33 0,0 0-30 16,-5-7-28-16,5 7-45 0,0 0-45 0,0 0-222 15,16-22-503-15,-7 14 223 0</inkml:trace>
          <inkml:trace contextRef="#ctx0" brushRef="#br0" timeOffset="22753.2458">8859 1945 43 0,'9'0'238'0,"-9"0"-15"0,0 0-15 15,9-2-22-15,-9 2-20 0,0 0-13 0,0 0-8 16,0 0-10-16,10 8-4 0,-10-8-8 0,0 0-7 16,0 15-4-16,0-15-5 0,-5 15-3 0,2-9-8 15,3-6-7-15,-3 16 0 0,3-8-6 0,0-8-4 16,0 16-5-16,-3-8-4 0,6 5-4 0,-3-13-1 15,0 14-5-15,1-7 3 0,-1-7-8 0,5 12-1 16,0-7-2-16,0 1-1 0,-5-6-2 0,12 4-7 16,-3-1 1-16,1-1-6 0,-1-1-1 0,-9-1-6 15,25 0 0-15,-14-3 0 0,1 0-10 0,0-1 3 16,-2 0-3-16,2-3-1 0,-1 1-2 0,0-4-3 16,-2 1-3-16,1-3 2 0,-1 3-6 0,-1 1-1 15,-2-5 1-15,-1 2-1 0,2 4 0 0,-5-2 0 16,1 3-1-16,-3 6-1 0,5-11 1 0,-5 11-5 15,4-9 2-15,-4 9-1 0,5-5-4 0,-5 5 3 0,0 0-3 16,0 0-1-16,0 0 1 0,0 0 10 16,0 0-9-16,0 0 0 0,5 23-1 0,-5-23 4 0,3 14-1 15,-3-6 3-15,3 3-6 0,-2-1 4 0,1 1 7 16,4 1-25-16,-1-1-30 0,-1 2-40 0,1-4-55 16,-3 0-58-16,4-3-90 0,0 0-201 0,-6-6-529 15,10 6 234-15</inkml:trace>
        </inkml:traceGroup>
        <inkml:traceGroup>
          <inkml:annotationXML>
            <emma:emma xmlns:emma="http://www.w3.org/2003/04/emma" version="1.0">
              <emma:interpretation id="{E0792D1C-DF20-4834-A2B2-D5187D7B4D2F}" emma:medium="tactile" emma:mode="ink">
                <msink:context xmlns:msink="http://schemas.microsoft.com/ink/2010/main" type="inkWord" rotatedBoundingBox="12101,3286 14186,3239 14202,3968 12118,4015"/>
              </emma:interpretation>
            </emma:emma>
          </inkml:annotationXML>
          <inkml:trace contextRef="#ctx0" brushRef="#br0" timeOffset="24441.1661">9839 1963 180 0,'0'0'284'0,"0"0"-20"0,0 0-28 0,0 0-23 15,0 0-21-15,0 0-21 0,0 0-16 0,0 0-12 16,0 0-8-16,0 0-6 0,0 0-5 0,0 0-4 15,0 0-6-15,8 28-9 0,-2-16-5 0,-6-1 1 16,5 2-5-16,0-2-2 0,-2 1-4 0,1-2-7 16,1 1 3-16,1 1-16 0,0-3-1 0,-4-2-13 15,1 2 1-15,3-3-3 0,-3 3-10 0,-3-9 0 16,5 9-2-16,-2-3-3 0,-3-6-1 0,7 8-4 16,-7-8-1-16,0 0-2 0,4 6 0 0,-4-6-5 15,0 0-7-15,0 0 4 0,0 0-4 0,0 0 1 16,17-12-6-16,-12 4-5 0,2 1 2 0,-5-1 0 15,10-2-10-15,-4-1 0 0,1-1 0 0,-2-1-6 0,5-4-4 16,-4 2 17-16,3 3-11 0,0-1 2 16,-5 1-3-16,3 0 2 0,1 1-1 0,-4 4-6 0,-2-1 7 15,3 1-2-15,0 3-2 0,-7 4 1 16,7-11-2-16,-7 11 5 0,10-5-7 0,-10 5 2 0,0 0-1 16,0 0 14-16,12 3-15 0,-12-3 5 0,0 0 1 15,9 17 1-15,-3-11-2 0,-4 1-1 16,2 2 3-16,1-1 7 0,3 2-4 0,-4 4-2 0,4-2 5 15,-3-2-6-15,-1 2 10 0,1-3-4 0,1 0-3 16,-1-1 6-16,-2-1-4 0,2-1 1 0,2 0 2 16,-2 0-3-16,-5-6 2 0,9 8-3 0,-9-8 10 15,8 5-3-15,2-2-1 0,-10-3 2 0,12 0-5 16,-12 0 10-16,0 0-4 0,18-4-6 0,-13 1 5 16,3-3-12-16,-3 0 8 0,4-3-3 0,0 2 1 15,-1-1 0-15,3-5-7 0,-2 2 5 0,-4-1 1 16,7-2-1-16,-4 1-1 0,1 0-2 0,1 4-2 15,-2-3 4-15,-2 1-1 0,3 4 3 0,-3-2-2 16,-1 3 14-16,-5 6-18 0,6-7-1 0,-6 7-8 16,5-8 8-16,-5 8-2 0,0 0 1 15,0 0-8-15,0 0 12 0,0 0 6 0,0 0-7 0,17 12-1 16,-14-5 0-16,-3-7 1 0,6 13 0 0,-3-5-3 16,-1 0 8-16,3 2-4 0,-1 1 4 0,-1 2 4 15,2-2-4-15,0-1 7 0,3 1 1 0,-4-1-7 16,2-2 5-16,2 1-2 0,0-3 3 0,-2 0 1 15,2 0 0-15,0-2 0 0,-2 1 3 0,3-1-5 16,2-2 2-16,0-1 0 0,1-1-5 0,2-1 5 0,-14 1-1 16,22-2-2-16,-9-2-8 0,0 0 7 15,-3-1 0-15,2-1 1 0,1 0-2 0,-2-3-4 16,-2-2 5-16,3 0-5 0,0 3 6 0,-5-5-2 16,5 3-3-16,-2 2 0 0,-5 0 8 0,2 2-12 0,-1 0 2 15,-2 0-9-15,-4 6 6 0,7-9-5 16,-7 9-4-16,7-5 7 0,-7 5-3 0,0 0 2 0,0 0 2 15,0 0-6-15,0 0 1 0,0 0 0 16,12 11 4-16,-12-11 1 0,5 12 2 0,-1-6-4 0,-1 1 3 16,-3-7 3-16,5 14-1 0,1-6-7 0,-1 0 8 15,5 0 1-15,-5 2 4 0,4-4 8 0,-3-1-10 16,5 4-5-16,-1-4 6 0,-2-3-8 0,6 1 6 16,0-3 0-16,0 3 23 0,0-1-26 15,3-1-1-15,0-1 14 0,0-1-18 0,6-4 5 0,-4 0-1 16,3-2 1-16,-7 0-7 0,5-1-1 0,1-7-13 15,-8 5-5-15,2-4-10 0,-6 1-10 0,0-1 10 16,2-4-5-16,-7 5-2 0,-1-3 7 0,-4 2-1 16,-1-2 4-16,-2 4 13 0,-4-2-8 0,-1 4 0 15,0 1 2-15,-4 0 1 0,-1 3 0 0,0 0 4 16,-3 1 5-16,-1 2 2 0,1 4-3 0,-5-1 0 16,5 4 4-16,0 0 4 0,3 1-4 0,-1 2 3 15,2-1-1-15,0 3 4 0,1 0-2 0,2 3 1 16,3-3 10-16,0 3-11 0,0 0 3 0,2-3 0 15,2 1 1-15,3 3 0 0,0-2 2 0,0-11 3 16,3 21 0-16,5-10 2 0,-2-5 0 0,-1 0 4 16,7 0 8-16,1 3-12 0,-1-5 1 0,3-1 3 15,3 0-3-15,-4-1-1 0,3-2 3 0,0 0-2 16,-2-3-1-16,-2 0 6 0,4-2-3 0,0 0 2 16,-3-2-1-16,0-2 14 0,1-1-16 15,-1 2 0-15,3-5 0 0,-5 4-2 0,-3-3 1 0,3 3 3 0,0 0-2 16,-5 0 3-16,0 5 4 0,-2-2-4 15,-5 6-3-15,10-9 0 0,-10 9 0 0,7-4-1 16,-7 4 10-16,0 0-17 0,0 0 2 0,0 0 1 0,0 0-2 16,0 0 2-16,10 11-2 0,-10-11 0 0,0 12 6 15,0-12-5-15,-2 16 5 0,2-7-2 0,0 2 1 16,2-2 11-16,1 0-11 0,1 0-1 0,1-3 3 16,3 4 3-16,-2-2 2 0,4-1 9 0,1 2-10 15,-1-4 0-15,4-2 1 0,2 1 13 0,2-3-13 16,5-1-3-16,0 0 3 0,4-1-5 0,-2-3 7 15,5 1-2-15,3-2-1 0,-8-4-5 0,8 0 3 16,0-4-3-16,-9 4 1 0,6-8 5 0,1 0-6 16,-4-4-2-16,1 0-1 0,-1-2 3 0,-3-2 2 15,0-2-5-15,-3-3 0 0,1 1-3 0,-5-2-2 16,-4 0 1-16,-2-2-2 0,0 5-1 0,-6-4-2 16,-3 0 6-16,-2 11-4 0,0-2 2 0,-2 2-1 15,-3 4-1-15,-2-3 15 0,-3 3-13 0,3 2-3 16,-7 0 3-16,5 3 1 0,-1 1-1 0,-1 1-3 15,0 1 4-15,-1 4-1 0,1-2-2 0,-1 3 0 16,2 2 1-16,10 2-1 0,-19 0-2 0,7 5 3 16,0 0 0-16,3-1-3 0,-5 5 4 0,1 0-1 15,4 4 7-15,-4 4 1 0,1 1-1 0,2 0 6 16,-2 3-4-16,3 1 0 0,1 2 3 0,2 8 0 0,1 2 1 16,0-1 4-16,1-2 0 0,3 5-4 0,2-4 4 15,3 1-5-15,-3-1-1 0,5-2 4 16,0-6 0-16,0 0-3 0,3-2 0 0,1 1-19 15,-1-1-18-15,2 1-20 0,0-4-27 0,5-1-32 16,2 3-41-16,-1-2-60 0,6-7-79 0,-5-1-194 16,16 0-524-16,-1 2 232 0</inkml:trace>
        </inkml:traceGroup>
        <inkml:traceGroup>
          <inkml:annotationXML>
            <emma:emma xmlns:emma="http://www.w3.org/2003/04/emma" version="1.0">
              <emma:interpretation id="{7DEEBF90-461F-414D-8F8E-3FBA676CE18D}" emma:medium="tactile" emma:mode="ink">
                <msink:context xmlns:msink="http://schemas.microsoft.com/ink/2010/main" type="inkWord" rotatedBoundingBox="14486,3262 17723,3190 17747,4259 14510,4332"/>
              </emma:interpretation>
            </emma:emma>
          </inkml:annotationXML>
          <inkml:trace contextRef="#ctx0" brushRef="#br0" timeOffset="25818.1119">12220 1771 129 0,'0'0'262'0,"0"0"-10"15,0 0-12-15,0 0-12 0,0 0-19 0,0 0-14 0,0 0-13 16,0 0-10-16,0 0-17 0,0 0-12 16,0 0-11-16,0 0-7 0,0 0-10 0,0 0-5 15,34-6-14-15,-24 3-4 0,3 1-11 0,2 2 0 16,0 0-8-16,1-3-2 0,8 2-8 0,-2-1-9 0,1 0 1 16,-6 0-11-16,6-2-2 0,0 1 0 15,-6 3-3-15,0-1-7 0,-1-2 3 0,-1 0-8 16,0 2-1-16,-3 1 1 0,-12 0-7 0,18 0 0 0,-12-2-4 15,-6 2 1-15,0 0-3 0,16 0-2 16,-16 0 1-16,10 0-4 0,-10 0-1 0,0 0-1 16,0 0 0-16,0 0-1 0,12 0-2 0,-12 0 1 0,0 0 0 15,0 0-3-15,0 0-1 0,0 0 2 0,0 0-2 16,0 0 2-16,-17 19-1 0,10-14-1 0,7-5-1 16,-15 12 4-16,7-8-3 0,-3 2 4 0,-1 0-3 15,0 3 0-15,1-3-3 0,-1 3 1 0,-1 0 1 16,-1-2 1-16,2 2-1 0,-1-1 2 0,-1 3-2 15,3-1-1-15,-2 0 0 0,1 1-12 0,0-2 0 16,1-1 1-16,1 0-3 0,-2 1 7 0,4-1-2 16,-1 2 1-16,3-3 3 0,-3 1-1 0,5-2 3 15,-1 0-8-15,-1 0 5 0,1 0 4 0,5-6 2 16,-6 10-1-16,6-10-5 0,-5 11 4 0,5-11-2 16,-4 7 2-16,4-7 0 0,0 0 2 0,-2 11 4 0,2-11-5 15,0 0 3-15,0 0-1 0,6 9 1 16,-6-9 0-16,10 4-2 0,-10-4 2 0,14 3-2 15,-3 0 2-15,-1-1 0 0,3-4 0 0,2 4 10 16,-2-2-11-16,5 0 0 0,-1-2-1 0,-1 1-3 0,2-1 6 16,5 1-3-16,-1-1-1 0,-5-2 4 0,-1 0 2 15,0-1-3-15,1 5 0 0,-1-3 1 16,1-2 1-16,-1 2-7 0,1-3 1 0,-1 0 2 16,0 2 1-16,1-2 0 0,5 0 2 0,-7 0-2 0,2 0 0 15,-3-1 0-15,7-4 0 0,-2 2-2 0,-3 2 0 16,-2-2 0-16,6 0 10 0,-4 1-13 15,-2-1-4-15,-1 2 1 0,1-1-2 0,-2-2 2 0,-1 1-1 16,0 2 3-16,-2-1-2 0,0-3-4 0,-1 2 4 16,-3 3 10-16,1-1-10 0,-1 0 1 0,1 1 1 15,-3-1 2-15,-3 7 0 0,4-14-4 0,-4 14-1 16,3-11 0-16,-3 11-1 0,-3-13 7 0,3 13-7 16,-4-8-1-16,4 8 5 0,-10-7-1 0,1 4 0 15,9 3-1-15,-13-3 3 0,5-1 0 16,8 4-4-16,-19 0 4 0,10 0 0 0,9 0 0 0,-18 1 0 15,8 2-1-15,-1-1 0 0,4 0-3 0,-5 3 5 16,2-1-1-16,3 0-3 0,-2 2 2 0,3 0-1 16,-1 1 7-16,2-3-3 0,0 5-2 0,5-9-1 15,-8 12 3-15,6-2 0 0,0-2 1 0,2-8 1 0,2 14 0 16,0-4 2-16,5-1 0 0,-1 0 15 16,2 0-12-16,2 1-1 0,2-2 0 0,6 1 2 15,1 2 2-15,1-3-4 0,1-1 14 0,1 1-14 16,-1 0 3-16,1-4-6 0,0 2 4 0,-3-3-13 0,-2 1-15 15,0 1-21-15,-2-3-26 0,0 0-28 16,0 0-28-16,-5-2-36 0,-10 0-33 0,19-3-58 16,-12 0-182-16,1-2-472 0,0 1 209 0</inkml:trace>
          <inkml:trace contextRef="#ctx0" brushRef="#br0" timeOffset="26850.1678">13288 1756 224 0,'0'0'215'0,"0"0"-19"0,0 0-17 16,0 0-10-16,0 0-12 0,13 2-5 0,-13-2-9 15,0 0-6-15,5 13-3 0,0-9-5 0,-5-4-5 16,4 16-6-16,-3-9-5 0,3 0-6 0,-1 3-3 16,1-1-8-16,-2 3-2 0,1-2-7 15,2 1-4-15,-2-2-6 0,0-1-1 0,0 0-6 16,1-1-5-16,2 1 1 0,-2 0-4 0,0-1-1 0,0 1-8 15,-4-8-2-15,10 10 8 0,-4-4-17 0,0-2-2 16,-6-4-2-16,8 5-5 0,-8-5-2 0,11 6 0 16,-4-3-4-16,-7-3-1 0,11 2-7 0,-11-2 2 15,0 0 1-15,21-5-3 0,-13 3-2 0,-8 2-10 16,14-7 0-16,-8 1-4 0,1-1-3 0,-1-1-9 16,0 1-5-16,0-6-8 0,0 2-6 0,4-3-4 15,-4 5-1-15,0-5 5 0,1 3 0 0,-2 1 4 16,2-1 0-16,-4 5 7 0,1-4-3 0,-1 4 0 15,1-1 3-15,-4 7 4 0,5-13 10 0,-5 13-10 16,4-6 0-16,-4 6 2 0,0 0-4 0,8-3-1 16,-8 3 3-16,0 0 3 0,0 0-1 0,0 0 0 15,0 0 3-15,0 0 0 0,0 0 2 0,6 15 0 0,-6-15 1 16,1 13 1-16,-1-13 7 0,4 15 3 16,-4-7-1-16,4 1 2 0,0-3 2 0,0 0 0 15,1 4 0-15,-1-4 5 0,0 3 0 0,2-3 3 16,1 2 0-16,-4-2 0 0,4-3 2 0,-2 4-4 0,-5-7 2 15,10 8-6-15,-3-4 1 0,-7-4 4 0,11 5-5 16,-4-4 1-16,-7-1-1 0,15 1 0 16,-15-1-6-16,15-4 1 0,-15 4 4 0,15-7-2 0,-7 2-1 15,-2-1-2-15,3 1 2 0,-1-3-6 16,2 0 2-16,1 1 2 0,-1-2 1 0,-2-1 2 16,0 2-8-16,2-4 0 0,-4 6 2 0,5-3-1 15,-5 1 0-15,5-2-2 0,-5 6-5 0,0-2 7 0,-6 6-2 16,11-9-4-16,-6 5 7 0,-5 4-4 0,6-4-3 15,-6 4 3-15,0 0-3 0,12-5-1 0,-12 5 1 16,0 0 2-16,0 0-3 0,12 2 3 0,-12-2-2 16,0 0 1-16,10 7 2 0,-10-7-2 0,6 6 2 15,-6-6 0-15,7 6 0 0,-7-6 0 0,5 9-6 16,-5-9 8-16,5 7-1 0,-5-7 1 0,4 6-1 16,-4-6 3-16,4 7-3 0,-4-7 3 0,0 0 2 15,0 0-3-15,0 0 2 0,4 7 2 0,-4-7 4 16,0 0-1-16,0 0 5 0,0 0 5 0,0 0 5 15,0 0-3-15,0 0-2 0,0 0-4 0,0 0 0 16,0 0-5-16,0 0 0 0,0 0 0 0,0 0 2 16,0 0-2-16,0 0 1 0,0 0-6 0,0 0 0 15,11-15 3-15,-11 15-2 0,0 0-5 0,0 0 10 16,0 0 0-16,0 0 0 0,0 0 1 0,0 0 0 16,0 0 4-16,0 0-8 0,0 0-2 0,0 0 1 15,0 0 2-15,0 0-5 0,0 0-2 0,0 0 12 16,0 0-11-16,0 0-6 0,0 0 0 0,0 0-4 15,0 0 5-15,0 0 1 0,0 0-1 0,0 0 0 16,0 0 0-16,0 0 2 0,0 0 2 0,7 11 1 0,-7-11-4 16,0 0-2-16,9 9 8 0,-9-9-2 15,4 7-1-15,1-2 6 0,-5-5 12 0,12 6-14 16,-7-1 2-16,-5-5 0 0,14 5 7 0,-8-3-4 16,1 2 0-16,-7-4-1 0,13 5 2 0,-7-2 2 0,-6-3 1 15,9 3-6-15,-9-3 4 0,11 3 2 0,-11-3 2 16,0 0 2-16,7 2-1 0,-7-2 3 15,0 0-5-15,0 0 2 0,0 0-12 0,0 0 1 0,0 0-2 16,0 0 0-16,0 0-22 0,0 0-15 0,0 0-14 16,0 0-20-16,0 0-21 0,-29-11-19 0,29 11-38 15,-15 0-38-15,15 0-47 0,-11 0-80 0,11 0-178 16,-9-5-529-16,9 5 233 0</inkml:trace>
          <inkml:trace contextRef="#ctx0" brushRef="#br0" timeOffset="28628.0552">14296 1773 3 0,'0'0'258'16,"4"-4"-10"-16,-4 4-14 0,0 0-11 0,9-7-13 15,-9 7-12-15,11-4-18 0,-11 4-8 16,7-2-15-16,3-2-10 0,-10 4 0 0,12-2-18 16,-4 0-11-16,2-3-3 0,0 1-8 0,-3-2-8 0,4 3-5 15,-2 1-11-15,0-3-6 0,-2 0-3 16,2-1-9-16,-1 2-2 0,1 2-7 0,-1-4-3 16,-2 1-4-16,-6 5-1 0,12-10-10 0,-8 6-4 15,1-3 1-15,0-1-4 0,-5 8 5 0,3-11-8 0,1 4-8 16,-4 7-9-16,0 0 3 0,-7-15-2 0,7 15-2 15,-10-9-5-15,1 4 5 0,1 2-4 0,8 3-5 16,-19-4-2-16,7 1 5 0,-1 1 0 16,0 4 2-16,13-2-6 0,-23 0 3 0,11 3-1 0,2-2-5 15,-3 2 3-15,6-1 9 0,-8 4-13 0,6 0 0 16,0-2 3-16,-1 5-4 0,3-3 2 0,1 4-3 16,-4-3 4-16,3 3-2 0,2 2 3 0,0-4-1 15,2 4-1-15,1-3 4 0,0 2-4 0,1-3 3 16,2 5 0-16,3 0-3 0,-1-2 6 0,5 0 0 15,-1-1 3-15,4 2-2 0,-2-3-5 0,5 0 3 16,-2-1 1-16,4 0 4 0,-1-1 0 0,1-2-1 16,2 4-2-16,2-4 3 0,0-2-3 0,-4 0 3 15,2-2-11-15,3 0 8 0,-5 1-1 0,0-2-2 16,-2-2 3-16,3-3 3 0,-3 3-3 0,2-2 0 16,-3 1 1-16,1-5 1 0,-1 2-3 0,1-4 3 15,-4 1-6-15,-1 3 5 0,-1-2 2 0,-2 0-4 16,4 0 1-16,-5 2 2 0,1-1-8 0,-6 7 1 15,9-9 4-15,-5 5-3 0,-4 4 3 0,6-4-9 0,-6 4-1 16,0 0-2-16,7-7 3 0,-7 7 3 0,0 0-4 16,0 0 1-16,0 0 16 0,0 0-16 0,0 0 1 15,3 22-3-15,-3-22 3 0,0 12 2 16,0-12 2-16,5 10-5 0,-4-4 9 0,-1-6-3 16,5 11 5-16,-2-6 2 0,-3-5 6 0,9 10 0 0,-3-4-5 15,-6-6 8-15,12 5 1 0,-6-1-5 16,3-2 3-16,0-1-3 0,-9-1-1 0,22 3-1 0,-6-3 1 15,-3-3 1-15,0 2 5 0,-2-1-6 0,3-2-4 16,-1-1 1-16,0 2 1 0,-1-4 1 0,3 1-2 16,-3 0 0-16,-2-2 0 0,-1 0-3 15,2-2 1-15,-1 1-2 0,-2 3 1 0,0 0-4 0,-2-2 2 16,-1 3 6-16,-5 5-8 0,9-8 0 0,-9 8-2 16,7-9-2-16,-7 9-3 0,5-6-8 0,-5 6 3 15,0 0 4-15,0 0-5 0,0 0 3 0,0 0 1 16,11 15 1-16,-11-15-4 0,3 15 6 15,-2-4-3-15,1 3 10 0,0-1-8 0,-2 2 3 0,2 7 1 16,-1-1 9-16,3 0-13 0,-2 3 4 0,2 0 3 16,1 1-1-16,3 5 2 0,1 1-8 0,-1-1 1 15,2 0-4-15,-2-6-5 0,2 5-5 0,1-6 14 16,-2 1-18-16,1-3-5 0,-1 2-3 0,-1-3 2 16,2 1-2-16,-2 0-5 0,-2-1 7 0,3-4 2 15,-6-1-1-15,5-3 5 0,-6-1-1 0,2-1 3 16,-3-3 4-16,3 0 5 0,-4-7-5 0,3 11 4 0,-3-11 0 15,0 0 5-15,0 9 10 0,0-9-9 16,0 0 0-16,-12 2 1 0,12-2 6 0,-13-1-5 16,13 1 0-16,-18-7 2 0,4 0-3 0,1 0 1 15,-2 0-2-15,-1-6 4 0,2 4 3 0,0-5-5 0,-3-1 1 16,3-1 4-16,5 3-3 0,-2 1 7 16,1-6-8-16,4 3 0 0,0-4 2 0,5 4-1 15,1-2 0-15,1-4 2 0,3 0-10 0,3-1-6 16,-1 1-7-16,3-1-6 0,4 0-8 0,4-7 2 0,1 2 2 15,-1 10 0-15,6-5 4 0,-9 4 3 0,2 3 0 16,1-3 8-16,-1 3-3 0,0 3 3 0,-2-3 5 16,-2 5 8-16,-1 1 6 15,0-1 7-15,-1 2 8 0,2 2 7 0,-6-1 1 0,2 2 17 0,1 3-2 16,-3-3 2-16,-6 5 0 0,13-7 7 0,-6 4-2 16,-7 3-2-16,10-1-7 0,-10 1-5 15,0 0 0-15,17 1 2 0,-17-1 0 0,10 8 2 0,-5-6 1 16,0 5-1-16,-1 0 5 0,1-1-1 0,-1 1-1 15,1 0 0-15,-2 2 4 0,1 0-3 0,-1-2 4 16,2 1 4-16,-1 0-3 0,-3 0-2 16,-1-8-5-16,5 13-5 0,-1-7 2 0,-4-6-12 0,5 13-1 15,-5-13 9-15,3 8-3 0,-3-8-12 0,4 6-13 16,-4-6-25-16,1 8-33 0,-1-8-18 0,0 0-40 16,0 0-68-16,0 0-63 0,0 0-99 0,0 0-193 15,0 0-580-15,-16-24 258 0</inkml:trace>
          <inkml:trace contextRef="#ctx0" brushRef="#br0" timeOffset="28796.4271">15428 1404 87 0,'1'-12'321'0,"0"3"-3"0,1 0-32 16,0 0-24-16,1 2-24 0,-3 7-28 0,5-12-17 15,-5 12-21-15,4-11-21 0,-4 11-17 0,2-7-20 0,-2 7-27 16,0 0-33-16,0 0-39 0,0 0-51 0,0 0-49 15,0 0-66-15,0 0-244 0,0 0-429 16,0 0 190-16</inkml:trace>
        </inkml:traceGroup>
        <inkml:traceGroup>
          <inkml:annotationXML>
            <emma:emma xmlns:emma="http://www.w3.org/2003/04/emma" version="1.0">
              <emma:interpretation id="{75DECCC4-3851-4716-8F95-49BBA0A705C6}" emma:medium="tactile" emma:mode="ink">
                <msink:context xmlns:msink="http://schemas.microsoft.com/ink/2010/main" type="inkWord" rotatedBoundingBox="18874,3078 20635,3039 20652,3784 18891,3823"/>
              </emma:interpretation>
            </emma:emma>
          </inkml:annotationXML>
          <inkml:trace contextRef="#ctx0" brushRef="#br0" timeOffset="31016.113">16618 1798 13 0,'0'0'241'0,"0"0"-12"0,0 0-14 0,0 0-10 15,0 0-10-15,-6-19-14 0,6 19-9 0,0 0-7 0,0 0-7 16,0 0-7-16,0 0-6 0,0 0-10 0,6-6-9 16,-6 6-11-16,0 0-15 0,0 0-11 15,0 0-10-15,0 0-13 0,0 0-6 0,0 0-5 16,0 0-7-16,0 0-4 0,0 0-5 0,0 0-5 0,0 0-3 15,0 0-2-15,-5 31-13 0,5-31 1 0,0 11 1 16,4-5-6-16,-4-6 2 0,3 11 0 0,0-4 3 16,-3-7 3-16,11 12 3 0,-5-6 3 0,1 0 0 15,0-2 2-15,5 2-1 0,0 0-2 0,2-1 1 16,0-1-1-16,3-2-6 0,0 1 0 0,-1-1 3 16,1 0-8-16,0-4 2 0,-3 2-4 0,2-2 2 15,-1-2 2-15,-2 2-6 0,3-3 3 0,-3-1 0 16,-2-1-2-16,1 1 0 0,-4-4-3 0,-1 4-3 15,0-5-1-15,-1 2-3 0,-1 2 5 0,-2-4-3 16,1 1-1-16,-3 3-1 0,0-3-3 0,-1-2 1 16,0 12 0-16,-2-18-1 0,-3 14-5 0,5 4 4 15,-12-13-1-15,4 8-1 0,-1 2 1 0,-4-2 4 16,-1 0-1-16,0 0-2 0,-2 5-3 0,0 0 0 16,-1-3 4-16,3 3-2 0,-3 3 0 0,0 0 3 15,2 3-6-15,0-3 2 0,1 2 0 0,1 1-1 0,0 1 5 16,4 1-3-16,0 0 1 0,2 3 0 15,-1-3 0-15,3-1 0 0,2 3 9 0,-1-1-8 0,0 3 1 16,3-3 0-16,1-9 2 0,4 18 3 0,-2-8-2 16,4-2 1-16,4 0-1 0,2 0 3 0,0 0-1 15,4-2-1-15,6 3-1 0,4-3 4 0,-4 0 0 16,2-3-3-16,2-1-3 0,-3 0 2 0,1 0 8 16,-3-4-7-16,3 0 0 0,-7 1-2 0,-1-2 2 15,0-4 3-15,-1 3-2 0,1-3 8 0,-3 1-9 16,0-3 1-16,-2-2 0 0,1 3-4 0,-2-1 2 15,-1 0-4-15,-1-1 1 0,-2 3 6 0,0 1-2 16,-1 0-1-16,-5 6 4 0,6-8-7 0,-6 8 8 16,7-6-10-16,-7 6-9 0,0 0 6 0,0 0-1 15,0 0 4-15,0 0 0 0,0 0-4 0,0 0 4 16,0 0 0-16,5 19-1 0,-5-19-2 0,0 13 5 16,1-5 2-16,-1-8-4 0,4 14 1 0,0-4-2 15,-2-4 4-15,4 1 3 0,-1 1 0 0,1-2 0 16,1 1 3-16,2-3 15 0,2 3-16 0,2-4 5 15,3 0-1-15,-1-1 10 0,5 0-8 0,-4-2-4 16,5-2-2-16,-2 0 1 0,-3-3 2 0,6-1 2 0,0 0-8 16,0-4 3-16,-2 1 1 0,0-2 2 15,-1-4-3-15,-1 2-3 0,2-5 2 0,-5 1-4 0,6-9-1 16,-2-2-8-16,2 2-6 0,-4-2-1 16,-3-4-10-16,3 1-5 0,-3-4-3 0,0 1-5 0,0 1-1 15,-2 2 6-15,-1-1-2 0,1 1 11 16,-5 1-4-16,-6 6 4 0,3 1 2 0,-3 2 2 0,-2-1 3 15,1 1 7-15,-5 5-4 0,-2-2 0 16,2 3 4-16,-4 3-3 0,1-1 4 0,-2 5-1 0,-2 1 3 16,1 0-1-16,-2 3 0 0,1 3 1 0,-5 1 2 15,0 1 1-15,1 3 4 0,0 4-7 16,-2 0 4-16,-1 5-6 0,-3 0 7 0,1 4 1 16,6 2-1-16,-9 7 0 0,8-8 4 0,-1 12-3 0,0 1 3 15,5-1 0-15,-2-2 1 0,6 4-2 0,3-2 4 16,3 4-2-16,3-1 2 0,2 0-5 15,6-3 6-15,-2 1-2 0,5-1 1 0,-3-12 0 0,9 9 2 16,-5-6-3-16,4-4 0 0,3 0 5 0,0-2-3 16,3-5-1-16,3 1 1 0,-3-2 0 15,8 0-2-15,-4-3 1 0,-3 1 5 0,0-2-7 0,-2-5 2 16,1 1-2-16,0-2 1 0,-6-2 0 0,-1 0 2 16,1-3 0-16,-2 3-1 0,1-3-4 0,0 0 1 15,-5 1 5-15,-5 1-3 0,6-5 1 0,-6 7 3 16,2-2-3-16,-8 4 0 0,10-9-5 0,-10 9 0 15,11-2-6-15,-11 2 3 0,0 0-1 0,0 0 1 16,0 0 3-16,0 0-2 0,13 8 2 0,-13-8-3 16,3 7 4-16,-3-7 0 0,7 11-2 0,-3-7 0 15,-4-4 2-15,6 11-1 0,1-8 5 0,-2 3 4 16,3-2-7-16,1 1 4 0,-2 0 3 0,4-1-3 0,4-3-2 16,1 4-1-16,3-4 3 0,-3 2 2 15,5-3-1-15,1-1-1 0,0 1-3 0,-5-3 4 16,1-1 0-16,-2-1-2 0,-2-1 2 0,1-3 1 15,-3 1-4-15,0-4-6 0,-5-1-4 0,0 1-5 0,2-7-11 16,-6 2-1-16,-1-4 4 0,-4 6-1 0,-1 1 4 16,-4 0 1-16,-4 1-3 0,-5-1 4 0,0 1 0 15,-1 2 4-15,-1 0-3 0,-7 4 7 0,8 4-4 16,-5-2 0-16,0 1 3 16,1 4 0-16,2 0-3 0,3 5 1 0,-5 1 6 0,6-2-5 15,-5 6 1-15,-1 1 2 0,9 0 1 0,1 1 0 0,1-2 0 16,2 5 1-16,-2 2-1 0,3-7 4 15,6 5-3-15,-2 0 3 0,3-1 0 0,3-3 4 16,0 4-1-16,3-3-1 0,4 1 2 0,1-5 0 0,-1 2 0 16,2-2 2-16,2-1-2 0,3-2 4 0,0-1 0 15,-1 1 0-15,6-2 3 0,1-3 4 0,1 0 4 16,-2-3-2-16,-2-4 12 0,1 1-9 0,1-1 1 16,-1-1 0-16,1 0-5 0,-2-1 5 0,0-6-5 15,0 7 0-15,0-2 4 0,-2-2-1 0,-4 3 0 16,-1 0 3-16,-3 1 1 0,-1 3 5 0,-1 2-6 15,-8 3-3-15,12-5-2 0,-12 5-8 0,7-4 1 16,-7 4-3-16,0 0 3 0,0 0 1 0,13 4 4 16,-13-4-9-16,5 13-1 0,-1-5 3 0,-2 1-3 15,-1 3 7-15,1-1-8 0,0 3 2 0,2-2-1 16,-2-1 1-16,2 4-2 0,-1-4 5 0,2 2-15 16,0-4-18-16,-1 1-25 0,-3-2-29 0,-1-8-41 15,7 12-62-15,-7-12-83 0,6 2-215 0,-6-2-520 16,0 0 230-16</inkml:trace>
        </inkml:traceGroup>
        <inkml:traceGroup>
          <inkml:annotationXML>
            <emma:emma xmlns:emma="http://www.w3.org/2003/04/emma" version="1.0">
              <emma:interpretation id="{7C87CCFB-5C77-4DC5-973D-0C15832FB7E2}" emma:medium="tactile" emma:mode="ink">
                <msink:context xmlns:msink="http://schemas.microsoft.com/ink/2010/main" type="inkWord" rotatedBoundingBox="20920,2961 24018,2891 24036,3701 20938,3771"/>
              </emma:interpretation>
            </emma:emma>
          </inkml:annotationXML>
          <inkml:trace contextRef="#ctx0" brushRef="#br0" timeOffset="31759.1074">18657 1429 99 0,'0'14'219'0,"2"-5"-8"16,-2-9-15-16,-2 21-11 0,2-6-10 0,0 1-5 16,-1-1-15-16,1 6-11 0,0 2-5 0,1-1-12 0,1 4-7 15,-2-7-9-15,2 3-12 0,1-4-7 0,1 3-4 16,-3-5-9-16,3-1-5 0,-2-2-8 16,2 1-2-16,-1-3-8 0,1 2-5 0,-3-7-4 15,3 3-5-15,-4-9-2 0,2 11-1 0,-2-11-1 16,6 10 3-16,-6-10-2 0,3 4 0 0,-3-4-6 15,0 0-2-15,0 0-3 0,19-7-2 0,-19 7-4 16,11-3-2-16,-3-2-1 0,2-3 8 0,2-3-12 16,-1 3-7-16,0-3 1 0,2 1-1 0,1 4-3 0,-1-3 0 15,0 1-1-15,2-1-1 0,-2 5-1 0,4-8 2 16,-4 10-4-16,-2-4-2 0,4 3 3 16,-9 3 0-16,-6 0-5 0,17-3 5 0,-17 3 0 15,17 3-5-15,-17-3 2 0,11 4 1 0,-3-2-5 0,-3 3 9 16,2 0-10-16,-7-5 1 0,10 7 5 0,-5 1-1 15,0-2-1-15,1 1 3 0,0 6 1 16,-3-4-3-16,3 3 1 0,-3-4 5 0,3 3 2 16,-2 0-2-16,-3-1 2 0,1-1-1 0,-2 3 1 15,0-12 4-15,-2 16 0 0,-2-9 0 0,-1 1 5 0,0-2 1 16,-3-1 1-16,-2 2 2 0,-4-2-1 0,-2-1-2 16,-6 1-2-16,6-4 9 0,-1 0-12 0,1-1 1 15,-1 0 1-15,3 0-4 0,0-1 2 0,2 0 0 16,2-2-2-16,-3 1-1 0,13 2 1 0,-15-6 1 15,8 3-3-15,7 3-2 0,-5-6-5 0,5 6-17 16,0 0-16-16,0-13-12 0,0 13-22 0,12-9-17 16,-1 0-20-16,2 6-21 0,-2-4-9 0,4 1-20 15,7-1-7-15,1-3-4 0,-2-1-26 0,5 3-23 16,-2 0-137-16,1-1-379 0,-2 3 1233 0,2-1-599 16,-2 3 72-16,0 0 26 0,-2 0 17 0,-4 0 18 15,-1 2 16-15,-2 3 11 0,-2-1 16 0,-4-4 10 16,-8 4 5-16,15 0-1 0,-15 0-2 0,12-2-7 15,-12 2-3-15,9 2-3 0,-9-2-6 0,10 7 5 16,-4-4-4-16,-6-3-1 0,7 11-7 0,-2-6 5 16,-1 3-8-16,1 1-5 0,-2 0-4 0,5-2-1 0,-4 0-6 15,1 3-5-15,-3 1-6 0,1-1-1 16,2-1 0-16,-4-2-6 0,-1-7-8 0,3 14-24 16,-2-7-31-16,-1-7-43 0,-1 11-51 0,1-11-57 15,0 0-275-15,-9 5-497 0,9-5 219 0</inkml:trace>
          <inkml:trace contextRef="#ctx0" brushRef="#br0" timeOffset="33566.0786">19172 1362 143 0,'0'0'210'0,"-3"11"-18"16,3-11-8-16,0 0-11 0,0 0-14 0,0 0-13 16,-6 6-9-16,6-6-13 0,0 0-5 0,0 0-9 15,0 0-3-15,0 0-3 0,0 0 1 0,0 0-2 16,0 0 0-16,0 0-2 0,0 0 0 0,0 0 0 15,0 0 2-15,0 0-3 0,0 0 7 0,0 0 2 0,0 0 3 16,0 0-9-16,0 0-9 0,0 0-4 16,0 0-6-16,0 0-7 0,0 0 0 0,0 0-5 0,0 0 0 15,0 0-2-15,0 0-6 0,0 0 2 0,0 0-15 16,0 0 2-16,0 0-9 0,0 0 2 0,0 0-11 16,0 0-2-16,0 0-6 0,0 0-5 15,0 0-8-15,0 0 3 0,0 0-5 0,0 0-5 0,0 0 4 16,0 0 0-16,0 0-3 0,0 0 1 0,0 0-7 15,0 0 5-15,0 0-5 0,0 0-3 0,0 0 8 16,0 0-8-16,0 0 5 0,0 0 1 0,0 0 1 16,0 0 3-16,0 0 7 0,0 0-4 0,0 0 4 15,0 0-2-15,0 0 2 0,0 0-1 0,33-11 4 16,-33 11 3-16,11-3 10 0,-4-2-6 0,-7 5-12 16,10-7 17-16,-6 1-9 0,-4 6 1 0,9-8-4 15,-4 1-1-15,-5 7-2 0,7-10-10 0,-7 10 4 16,2-10-1-16,-2 10-18 0,5-6-15 0,-5 6-22 15,3-8-31-15,-3 8-30 0,0 0-34 0,0 0-27 16,0 0-45-16,0 0-64 0,0 0-61 0,0 0-215 16,-17-3-600-16,17 3 266 0</inkml:trace>
          <inkml:trace contextRef="#ctx0" brushRef="#br0" timeOffset="31989.8369">19240 1333 33 0,'0'-17'301'0,"0"7"-20"0,4 2-26 0,-4 8-24 15,3-14-15-15,-3 14-25 0,0-7-27 0,0 7-17 0,4-9-13 16,-4 9-18-16,5-9-33 0,-5 9-20 0,4-8-22 16,-4 8-42-16,5-7-27 0,-5 7-20 15,6-9-26-15,-6 9-24 0,6-12-7 0,-3 6-24 16,1 0-24-16,1-2-117 0,1 0-293 0,-1-1 129 0</inkml:trace>
          <inkml:trace contextRef="#ctx0" brushRef="#br0" timeOffset="32157.4093">19380 1083 22 0,'0'0'163'16,"0"0"-3"-16,0 0 11 0,0 0 9 0,2 28-2 16,-5-16-7-16,-2-1-9 0,0 10-3 0,0-1-7 15,-1 5-6-15,1 5-9 0,0 3-4 0,0-1-8 16,4 1-5-16,2 4-6 0,-2-3-14 0,2 4-7 16,2-2-10-16,2 1-7 0,2 1-5 0,4 0-4 15,-1 0-7-15,2-2-15 0,-3-1-31 0,5-1-61 16,0-1-81-16,3-3-108 0,1-4-180 0,-1-8-450 15,10 3 200-15</inkml:trace>
          <inkml:trace contextRef="#ctx0" brushRef="#br0" timeOffset="35529.4662">19662 1616 216 0,'0'0'279'0,"0"0"-11"0,0 0-21 16,0 0-22-16,0 0-19 0,0 0-23 0,0 0-17 15,0 0-19-15,0 0-17 0,0 0-8 0,0 0-7 16,0 0-12-16,0 0-8 0,0 0-4 0,14 23-5 15,-9-13-1-15,0 1-7 0,-1-2 5 0,3 2-9 16,1 0-4-16,-1 0-3 0,0-1-5 0,0 5-3 16,0-5-8-16,-1 2-3 0,2-3-3 0,-1 2-4 15,-1-3-4-15,-2-1-5 0,0 1-1 0,-4-8-4 16,8 8-4-16,-7-2-1 0,-1-6 1 0,6 9 1 16,-6-9-3-16,0 0-1 0,7 4 8 0,-7-4-3 15,0 0 13-15,6 6 0 0,-6-6-6 0,0 0-2 16,0 0-3-16,0 0 10 0,16-16-21 0,-10 10 0 15,1-3-2-15,-1-1 2 0,2-3-3 0,1 0-10 16,1 3 4-16,3-10-2 0,-1 4-9 0,3-1-1 16,-3 2 7-16,1-1-1 0,-4 4 1 0,-1-1-2 0,1 4-3 15,-4 1 5-15,-1 2-6 0,3-3 15 16,-7 9-11-16,8-9-8 0,-8 9 3 0,7-6-4 16,-7 6-3-16,6-2 3 0,-6 2-6 0,0 0 20 15,0 0-16-15,0 0 4 0,8 19-1 0,-7-10 1 0,0-1 2 16,3 4-11-16,-4-1 10 0,3 1 4 15,2 2 1-15,-4 2 1 0,3-4 0 0,1 2 5 16,-2-1-3-16,5 3 6 0,-2-4 0 0,1 0-1 0,-2-3-5 16,1 4 7-16,2-5-1 0,1 2 4 0,-1-2-8 15,-3-1 3-15,5-5 4 0,1 5-4 0,0-2 2 16,-3-2 1-16,5-3 2 0,0 4 2 0,-2-5-7 16,2 2 2-16,-2-5-5 0,-11 4 2 0,20-6 3 15,-6 1-10-15,-1-2 9 0,0 2-8 0,1-4-5 16,-2-2 17-16,0 0-25 0,-1-2-1 0,1 2 7 15,1-1-5-15,0-4 1 0,-3 7 0 0,-1-4-2 16,0 2 6-16,-1 3 9 0,0-2-10 0,-3 4 4 16,0 1 0-16,0-3-2 0,-5 8 5 0,7-7-7 15,-7 7-4-15,6-5 4 0,-6 5-8 0,0 0 5 16,0 0 3-16,0 0 1 0,0 0-4 0,0 0 0 16,17 10-3-16,-17-10 9 0,5 11-2 0,-2-4 2 15,2 5 4-15,1-6 2 0,-1 2-1 0,4 2 6 16,1 1 6-16,0-3 2 0,0 4 1 0,2-3 5 15,-1 3 2-15,2-5-9 0,3 1 9 0,-2-1-5 16,2-1 6-16,-1-1 0 0,2-2-4 0,-2 1 3 16,2 1-5-16,0-5 0 0,1 3-2 0,-3-3-2 15,1-3 1-15,1 1 3 0,-3 1-3 0,-1-1 2 16,1-4-8-16,0-1 2 0,0 1 5 0,-4-6-10 0,1 3 0 16,-1-3-3-16,0 2-7 0,-4-5-13 15,2 4-4-15,-2-9-3 0,-1 6 1 0,-1 1 7 16,-1-1-3-16,1 1 0 0,-4 2 1 0,0 1 1 15,0 10-1-15,-5-15 5 0,2 9-3 0,3 6-1 0,-10-11 3 16,1 11 2-16,9 0 0 0,-13 0-4 0,13 0 12 16,-17 3-10-16,7 2 2 0,2 1-2 0,0 1 6 15,-1 3-2-15,1-2 0 0,-1 6 0 0,4-4 4 16,-1 1 3-16,3 0-1 0,0 3-2 0,3-2 2 16,0 0 2-16,3-1-1 0,1 3-1 0,1-3 14 15,4 4-14-15,-1-5 6 0,3 3 0 0,8-1-6 16,-3 2 9-16,5-6-6 0,1-2 2 0,-3 4 2 15,3-5-3-15,-5-1 5 0,8-2-9 0,2-1 10 16,-4 2 2-16,-1-3 5 0,1-4-2 0,-6 3-1 16,-2-5 7-16,7-4-10 0,-5 4 3 0,4-9 2 15,-3 3-4-15,0-3 2 0,-1-2-2 0,-3-2-2 16,5-9-8-16,-2 1 5 0,-1 3-12 0,0-9 1 16,0 2-8-16,-3 1 3 0,1 0 1 0,0-1 2 15,-3 1-1-15,-1 7-3 0,-4 1 5 0,1-1 4 16,-3 1-6-16,-2 1 4 0,2 2 1 0,-3 4 12 15,1 0-6-15,-2 3 4 0,2 1 2 0,-2 2 1 16,0 9 1-16,2-13-7 0,-2 13-1 0,0-9-2 16,0 9-3-16,0 0 4 0,0 0-3 0,0 0 1 15,0 0-2-15,0 0 3 0,-30 16-2 0,23-5 2 16,0 0-1-16,0 2 5 0,-1 0-3 0,3 1 4 16,-4 5-4-16,5 1 5 0,-1-1 2 0,1 0 3 15,3 2 2-15,-3-3 0 0,4 3 2 0,3-6 1 16,-1 5 6-16,2-2-8 0,-2-3 14 0,3-1-9 0,1-1 1 15,-1-2-1-15,3 3 2 0,2-1 5 0,-1-3 0 16,0-2-1-16,3 1 5 0,0-3-1 0,2 0-4 16,-2-3 5-16,-1 0-5 0,3-1 2 15,-2-2-2-15,2 0 0 0,-14 0 2 0,20-5-1 0,-9 0 2 16,1-2-4-16,-3 2-2 0,0-3-6 16,0 1-4-16,-3-1 3 0,1 2-5 0,-2 0 5 15,-5 6-5-15,9-9 6 0,-9 9-7 0,4-8-1 0,-4 8 0 16,4-7-12-16,-4 7 4 0,0 0-1 0,0 0-1 15,0 0-1-15,0 0 1 0,0 0-6 0,0 0 7 16,0 0-3-16,-25 13-1 0,21-7 13 16,4-6-15-16,-6 15 3 0,5-9-1 0,1-6 6 15,-4 15-2-15,4-15 3 0,0 15 7 0,0-15 6 0,6 12-13 16,-2-3 29-16,3-7-18 0,-1 2-3 0,6 2 12 16,1 0-13-16,1-1 2 0,3 0-13 0,-3-3-25 15,3 3-22-15,6-2-48 0,0-2-54 0,-5 3-58 16,4-8-71-16,-5 1-318 0,6 2-652 0,-1-6 289 15</inkml:trace>
        </inkml:traceGroup>
        <inkml:traceGroup>
          <inkml:annotationXML>
            <emma:emma xmlns:emma="http://www.w3.org/2003/04/emma" version="1.0">
              <emma:interpretation id="{C3C61B6F-F7A6-4E61-AA0D-FE2E80B18A34}" emma:medium="tactile" emma:mode="ink">
                <msink:context xmlns:msink="http://schemas.microsoft.com/ink/2010/main" type="inkWord" rotatedBoundingBox="24896,3139 26602,3100 26614,3659 24909,3698"/>
              </emma:interpretation>
            </emma:emma>
          </inkml:annotationXML>
          <inkml:trace contextRef="#ctx0" brushRef="#br0" timeOffset="36390.318">22627 1505 64 0,'0'0'334'0,"6"-2"-12"16,-6 2-17-16,0 0-21 0,0 0-25 0,0 0-29 15,0 0-19-15,11-5-24 0,-11 5-13 0,0 0-32 16,0 0-14-16,0 0-12 0,0 0-10 0,7 12-9 15,-7-12-5-15,0 12-8 0,0-12-8 0,0 15-12 16,0-6 3-16,3 0-7 0,-3-9-7 0,1 22 3 16,-1-11-6-16,4 4-7 0,-3-6-1 0,1 1-6 15,2-4-2-15,-2 4 3 0,2-1-6 0,-3-2 2 16,3 3-7-16,1-4-1 0,-2 0-19 0,-3-6-20 16,9 9-31-16,-9-9-23 0,5 9-37 0,-1-6-50 15,-4-3-50-15,10 4-68 0,-10-4-229 0,0 0-544 16,17-6 242-16</inkml:trace>
          <inkml:trace contextRef="#ctx0" brushRef="#br0" timeOffset="36592.2702">22850 1296 56 0,'-1'-12'287'16,"1"12"-15"-16,0 0-30 0,0 0-25 0,0-12-24 15,0 12-28-15,0 0-13 0,0 0-13 0,0 0-15 0,0 0-14 16,0 0-12-16,0 0-25 0,0 0-25 16,0 0-27-16,0 0-30 0,0 0-25 0,0 0-28 0,1 40-35 15,3-30-49-15,-3-4-163 0,6 1-333 0,-3 1 147 16</inkml:trace>
          <inkml:trace contextRef="#ctx0" brushRef="#br0" timeOffset="37193.2285">23050 1443 15 0,'5'7'224'0,"-5"-7"-7"0,0 0-9 16,3 6-9-16,-3-6-14 0,0 0-6 0,0 15-9 15,0-7-5-15,0-8-9 0,-3 18-8 0,3-10-13 16,-3 3-7-16,4 3-13 0,-2-2-7 0,-3 1-11 16,4-2-5-16,-2 0-9 0,2-11-5 0,4 18-10 15,-4-4 0-15,2-4-13 0,-1 3 0 0,-1-6-5 16,0-7-3-16,8 15-4 0,-6-8-1 0,2 2-8 15,3-3 11-15,-1 0-13 0,0-3-7 0,-6-3 2 16,16 6-4-16,-16-6-5 0,22 0 7 0,-22 0-14 16,19 0-3-16,-19 0-1 0,22-6-1 0,-10 1-4 15,-4 0-1-15,6-6 0 0,-8 5-2 0,2-4 4 16,1 1-2-16,-2-2 0 0,3 2-2 0,-8 3 4 16,4-1 10-16,0 2 10 0,-6 5 7 0,9-9 5 15,-9 9 6-15,9-6-2 0,-9 6 0 0,0 0-8 16,5-4-9-16,-5 4-1 0,0 0-8 0,9-3 4 15,-9 3 8-15,0 0-14 0,0 0 2 0,0 0 0 16,12 16-2-16,-12-16 15 0,6 14-14 0,0-5-6 16,-4 0 3-16,9 3 4 0,-6-4-3 0,1 3 0 15,3-2-2-15,-2 3 4 0,0 0-4 0,2-2 0 16,-2-3-6-16,2 0 13 0,0 1-5 0,-1-3-1 16,3 2-7-16,-2-5 3 0,2 3 7 0,-2-3-17 15,-9-2 2-15,19 4-4 0,-10-3 3 0,-9-1-5 16,18-6 0-16,-4-1-4 0,-2 4 6 0,-4-1-2 15,3-8-1-15,1 4 4 0,-3 1-3 0,-1-1-8 16,2-1 9-16,0-1 1 0,1-1 4 0,-2 5 3 16,1-4-2-16,-6 2 1 0,3 2 9 0,-1 2-2 15,-6 4 1-15,6-8 2 0,0 4-1 0,-6 4-4 0,0 0-3 16,10-2 0-16,-10 2 0 0,0 0-4 16,0 0-4-16,13 8 6 0,-13-8 1 0,5 10 2 15,-2-1-2-15,2 1 3 0,0-3-3 0,0 7 3 16,2-6-2-16,-2 5 14 0,-1-2-15 0,1 0 1 0,-3-1-3 15,0-4-18-15,0 4-19 0,1-1-27 0,-3-9-32 16,0 17-49-16,0-17-41 0,0 8-44 0,0-8-288 16,0 0-561-16,0 0 249 0</inkml:trace>
          <inkml:trace contextRef="#ctx0" brushRef="#br0" timeOffset="37421.0994">23724 1328 14 0,'3'-8'353'0,"-3"8"-33"15,3-9-31-15,-3 9-35 0,0 0-26 0,0 0-27 16,5-10-16-16,-5 10-22 0,0 0-8 0,0 0-24 16,0 0-11-16,0 0-13 0,0 0-22 0,0 0-16 15,7 27-23-15,-4-20-27 0,-3 2-27 0,0-9-29 16,1 21-34-16,5-7-26 0,-6-1-22 15,5-3-28-15,-3 4-41 0,3-2-158 0,2-3-374 16,-3 1 166-16</inkml:trace>
          <inkml:trace contextRef="#ctx0" brushRef="#br0" timeOffset="37748.1275">23888 1598 71 0,'3'5'229'16,"3"3"2"-16,-2-3-7 0,1 3-8 15,-2 0-8-15,5-2-13 0,-2 3-11 0,-1-2-12 0,3 0-9 16,-1 1-10-16,-2-1-12 0,1 2-7 0,2 0-9 15,-4-2-7-15,1-1-5 0,3-1-11 0,-4 0-4 16,-4-5-4-16,13 7-7 0,-10-2-1 0,-3-5-8 16,11 4-5-16,-6 0-7 0,-5-4-2 0,9 0-6 15,-9 0-5-15,0 0 10 0,22-7-20 0,-17 5-3 16,4-8-7-16,-1 6 2 0,4-3-12 0,-5-3-1 16,5 0 0-16,0 3-1 0,-1-6 0 0,-1 4-4 15,5-2-3-15,1-3 1 0,-1 0-2 0,-1 6-7 16,0 0 4-16,-4-3 4 0,-3 5-6 0,1 2 1 15,1 1-1-15,-4-2 0 0,-5 5-2 0,11-4-4 16,-11 4-2-16,12-1 6 0,-12 1 0 0,13 5-7 16,-13-5 4-16,10 11-4 0,-10-11-1 0,11 16 5 15,-5-5 2-15,-1 1-4 0,3 2 1 0,-3 3-25 16,-4 4-34-16,5-2-17 0,-1 0-57 0,-8 3-84 16,1-2-92-16,2-3-227 0,-3-2-579 0,-1-5 256 15</inkml:trace>
        </inkml:traceGroup>
        <inkml:traceGroup>
          <inkml:annotationXML>
            <emma:emma xmlns:emma="http://www.w3.org/2003/04/emma" version="1.0">
              <emma:interpretation id="{4C15CBA1-B7E6-473E-A5CF-E8B3FF5BCB23}" emma:medium="tactile" emma:mode="ink">
                <msink:context xmlns:msink="http://schemas.microsoft.com/ink/2010/main" type="inkWord" rotatedBoundingBox="27647,2986 32155,2885 32172,3616 27664,3717"/>
              </emma:interpretation>
            </emma:emma>
          </inkml:annotationXML>
          <inkml:trace contextRef="#ctx0" brushRef="#br0" timeOffset="38620.992">25510 1332 106 0,'0'0'239'0,"0"0"0"0,4-10-5 16,-4 10-9-16,0 0-9 0,0 0-4 0,3-10-23 16,-3 10-18-16,0 0-15 0,0 0-17 0,0 0-19 15,0 0-5-15,0 0-13 0,0 0-5 16,-31 14-9-16,22-8-5 0,-4 1-7 0,4 3-8 0,-2 1 2 16,2 2-5-16,0 5-7 0,-1-7-4 0,1 7-2 15,1-4-2-15,4 2-3 0,-1-4 0 16,0 5-1-16,5-2-4 0,0 4-5 0,-3-4 1 0,6-1 2 15,2-1-5-15,0 2 1 0,2-1-5 0,1-1 3 16,1 1-4-16,1-3-1 0,-1-3-4 0,0 0-2 16,1-1 0-16,-3 0 12 0,6-1-14 15,-2-4 1-15,1-1 3 0,-4 2-8 0,-8-3-6 0,20-4 2 16,-9 4-3-16,-5-5-4 0,7-3-6 0,-4 1 3 16,-1 1-5-16,-2-1 0 0,2 2 0 0,-1-1 6 15,-2-3-5-15,-5 9-2 0,6-9 2 0,-6 9 2 16,8-3-9-16,-8 3-3 0,5-5-3 0,-5 5 1 15,0 0 0-15,0 0 3 0,0 0 2 0,0 0-2 0,12 15 4 16,-12-15 2-16,5 11-3 0,-5-1 4 16,2-2 1-16,2 5 2 0,1-1 0 0,1-1 2 15,-4 0-8-15,2 2-5 0,1-4-20 0,-2 0-22 0,-1 0-35 16,-2-9-36-16,7 14-40 0,-2-7-50 0,-5-7-60 16,9 4-205-16,-4-1-519 0,-5-3 230 15</inkml:trace>
          <inkml:trace contextRef="#ctx0" brushRef="#br0" timeOffset="39619.6532">25926 1522 64 0,'0'0'240'16,"12"2"-13"-16,-12-2-10 0,0 0-14 0,7 10-10 15,0-7-14-15,-2 3-7 0,-2 0-9 0,6 0-13 16,-2 0-8-16,3 0-9 0,1 1-6 15,2 1-9-15,4-4-10 0,-6 5-8 0,6-6-9 0,3 4-4 16,5-1-14-16,-10-4-6 0,7 1-10 0,-6 0 1 16,1 0-7-16,0-3-5 0,0 2-7 0,-3-4 4 15,0 2-8-15,-2-4 0 0,-1-1-6 0,2-2-3 16,-4-1-2-16,3 2-7 0,-4-2 1 0,1-2-14 16,-2-1-6-16,0-2-4 0,-2 3 2 0,-5-4 0 15,0 3-6-15,0 11 2 0,-6-21 1 0,0 9-2 16,-3 3 2-16,-1 1 3 0,-4 3-2 0,2-3 0 15,1 2-3-15,-5 3 5 0,2 0-3 0,0 0 1 16,0 1 1-16,-3 2 2 0,0 2-3 0,3 1 1 16,0 0-1-16,2 1 1 0,-5 1 1 0,7 3 0 15,1-3-1-15,-2 1 1 0,2 2 2 0,2 2 1 0,0 1-1 16,2-3 3-16,5 0 6 0,-4 0-7 16,4-8 10-16,-2 16-5 0,4-4 6 0,2-6-4 15,1 3 2-15,2-3 2 0,3 3 0 0,4-1-2 16,-2-3-2-16,5 3 11 0,2-2-9 0,-2-2 0 15,0-1 1-15,5 3 2 0,-6-6-5 0,1-3-3 0,-3 3 4 16,1-3 1-16,1 0-2 0,-4-1 0 16,0-2-3-16,2-2 1 0,-4 1-3 0,2-3-4 15,-1 1 0-15,-3-2 2 0,4 2-2 0,-5 0-3 0,2-1 4 16,1 1-3-16,-3 1 4 0,-2 0 3 16,-1 3 4-16,-4 5 5 0,5-8 0 0,-5 8-2 0,0 0-12 15,6-9 1-15,-6 9 0 0,0 0-2 16,0 0 1-16,0 0 0 0,0 0 1 0,0 0 0 0,7 17 0 15,-7-17-2-15,2 15 5 0,-2-8-1 0,0-7-1 16,5 18 4-16,0-8-2 0,-2 1 1 16,-2-5 0-16,4 4 5 0,0-1-3 0,-1 2-2 15,1-3 2-15,-2-1 12 0,5-1-10 0,-8-6 1 0,11 6 0 16,-4-2 1-16,-7-4-4 0,15 4 4 16,-15-4 6-16,18-2-9 0,-18 2-4 0,17-6 0 0,-7 0 3 15,2 4 1-15,-3-5-3 0,1-1 0 16,2-1 3-16,-2-1-3 0,2-1 2 0,-3 3-5 0,4-3 4 15,-4 1 0-15,-1-1 1 0,-2 4 7 0,1-1 3 16,-2 1 5-16,0 2 5 0,-5 5 1 0,8-7-3 16,-8 7-6-16,6-8 1 0,-6 8-4 15,0 0-4-15,0 0 0 0,0 0-5 0,12 3-4 0,-12-3 4 16,0 0 0-16,7 11 4 0,-4-5-2 0,-3-6 0 16,4 13 1-16,-1-5-4 0,-1 4 4 0,1-4 8 15,-3 0-11-15,2 1 4 0,2-2-6 0,-1 3 2 16,-3-10 4-16,2 14-4 0,1-7 1 0,-3-7-3 15,5 11 7-15,-5-11 3 0,3 6-3 0,-3-6 9 16,0 0 0-16,0 0 4 0,0 0-8 0,0 0 6 16,18-4-8-16,-18 4-3 0,7-9 4 0,1 3 0 15,-4-2-6-15,4 3 3 0,1-3-4 0,-1-4 4 16,1 3-8-16,1-4 0 0,-1 5-3 0,0-7 6 16,1 5 1-16,-1-5-7 0,4 7 8 0,-6-5-8 15,4 5 1-15,-5 2 11 0,-1-2-13 0,1 3-1 16,-6 5 15-16,11-8-18 0,-11 8-3 0,6-5 1 15,-6 5-1-15,12 0 0 0,-12 0 0 0,0 0 6 16,13 7-8-16,-13-7 6 0,9 11 14 0,-7-3-19 16,3 0 1-16,4 2 8 0,-3 4-1 0,0-2 2 0,-1 1-4 15,0 5 4-15,3 3-3 0,-1-3-14 0,3-2-27 16,-4 2-37-16,2-4-47 0,-4 2-40 0,1-1-66 16,0-6-335-16,2 4-614 0,-2-8 271 0</inkml:trace>
          <inkml:trace contextRef="#ctx0" brushRef="#br0" timeOffset="40817.6392">27276 1500 31 0,'0'0'226'16,"0"0"-8"-16,31 13-21 0,-12-11-10 0,4 5-16 15,2 1-7-15,12-4-18 0,-11 2-11 16,13 0-8-16,-6-4-11 0,6 5-11 0,-13-1-6 0,2-3-11 15,7 3-8-15,-9-2-9 0,-3 0-8 0,3-3-5 16,-3-1-1-16,-7 3-6 0,1-3-3 0,-1 0 0 16,-3 0 7-16,-1-4 1 0,-3 4 9 0,-9 0-1 15,17-4 6-15,-17 4-6 0,14-1 2 0,-14 1-4 16,10-2 1-16,-10 2-7 0,0 0-8 0,12 0-1 16,-12 0-10-16,0 0-2 0,0 0-8 0,11-1-2 15,-11 1-2-15,0 0-3 0,15 3 1 0,-15-3-1 16,15 1-8-16,-5 3 1 0,-2-4-1 0,6 4 4 15,-2-1-5-15,1-2-1 0,1 1 2 0,0 0 4 16,3-1-6-16,-3 0-1 0,2-2 0 0,-1 0-2 16,0 1 0-16,-1-5 1 0,-1 2-1 0,1-2-1 15,0-1-1-15,-4-1 2 0,-3 1 1 0,-1-2-8 16,2-2 3-16,-3 0-4 0,-1 1 5 16,-1-3-7-16,-3 1 2 0,-2-1-4 0,-1-1-1 0,-1 5 4 15,-5-5-1-15,-2 5 0 0,0-1-1 0,-2 3 10 16,1-1-11-16,-2 1 1 0,0 0-2 0,-3 3 2 15,3 0-1-15,-3 1-1 0,3 2-1 0,0 2 6 16,-3 1-7-16,4-2-1 0,-1 4 2 0,2 0-3 16,-2 0 3-16,6 1-3 0,2 0 4 0,-2 3 2 15,1 2 0-15,0-1 1 0,3-2 5 0,1 2-4 16,3-1 2-16,0-9 0 0,5 23 2 0,-1-12 1 0,4-1-3 16,1 0 4-16,3-1 1 0,-1 0-4 0,2 0 6 15,1 0-3-15,3-5-2 0,5 2 1 16,0-1 1-16,-6-1 14 0,7-2-15 0,-6-2 2 15,-4 3-1-15,3-6 3 0,1 3 4 0,0-8-1 16,-3 5 3-16,0-3-3 0,7 2-1 0,-6-5 4 0,0 3-3 16,-1 0 0-16,-1-3 1 0,-2 5 27 0,-2-2-12 15,0 0 3-15,-1 4-4 0,-8 2 3 16,13-6-5-16,-13 6-4 0,8-3-6 0,-8 3-5 16,0 0 5-16,10-1-7 0,-10 1-2 0,0 0 4 0,0 0-2 15,13 10 0-15,-10-4-2 0,-3-6 2 0,7 12-3 16,-1-3-1-16,-5-4-10 0,3 3-9 15,0 3-13-15,-3-4-24 0,2 4-22 0,-1-3-32 16,-2-8-35-16,1 15-33 0,-1-15-45 0,3 4-81 0,-3-4-161 16,0 0-501-16,0 0 222 0</inkml:trace>
          <inkml:trace contextRef="#ctx0" brushRef="#br0" timeOffset="40076.9903">27554 1084 191 0,'0'0'265'0,"-5"-8"-21"16,5 8-29-16,0 0-21 0,0 0-21 0,0 0-14 15,0 0-13-15,0 0-14 0,0 0-12 0,-16 16-8 16,12-9-13-16,1 7 2 0,-1-1-5 0,2 1-4 16,-4 2-6-16,6 5 5 0,0 2-9 0,0 0 1 15,3 1-2-15,0-1-3 0,-2 2-2 0,1-2-2 16,4 2-5-16,1 3-4 0,-3-5-1 0,1 1-3 16,1-2-10-16,-3-1-5 0,3 0 3 0,-4-3-5 15,5 3-6-15,0 0-4 0,-4-6 0 0,1-1-6 16,1 1-2-16,-5 0-3 0,3-3 4 0,-1 1-3 15,1-1-14-15,-2-3-16 0,-1-2-27 0,0-7-22 16,3 13-39-16,-3-13-36 0,1 13-38 0,-1-13-37 16,0 0-67-16,0 11-182 0,0-11-491 0,0 0 218 15</inkml:trace>
          <inkml:trace contextRef="#ctx0" brushRef="#br0" timeOffset="41850.1305">28762 1076 152 0,'10'13'190'15,"-10"-13"0"-15,3 15-7 0,1-5-9 16,1 2-11-16,-4 2-12 0,4 6-6 0,-1 0-11 0,0 0-9 15,1-1-9-15,0 3-8 0,-1-4-9 0,-1 6-9 16,2-2-7-16,-2 1-7 0,3-2-6 0,-2 4-3 16,0-2-3-16,1-4 2 0,-1-4-12 0,0 0-1 15,0 0-8-15,2-3 2 0,-2 2-6 0,1-4-3 16,-4-3-3-16,2 2-3 0,-3-9-2 0,8 11-2 16,-8-11 2-16,2 10-5 0,-2-10 5 0,2 8 6 15,-2-8 9-15,0 0 9 0,0 0-9 0,0 0-5 16,0 0 3-16,0 0-11 0,0 0-8 0,0 0-7 15,0 0 1-15,0 0 1 0,-16-27-7 0,8 20 0 16,-1-1-4-16,-4 0 12 0,3 3-15 0,-4-3-2 16,0 2 2-16,-2 4-2 0,3-2-3 0,-2-1 0 15,-2 4-2-15,3 2 0 0,-2-1-1 0,3 3 2 16,-1 0 0-16,6 0-1 0,-5 2-2 0,3 1 1 16,4 0-2-16,-1-2 11 0,7-4-8 0,-8 13 2 15,5-5 0-15,-1 0-2 0,4-8 4 0,-2 15 1 16,2-15-3-16,6 19 8 0,-3-13-4 0,5 4 2 0,1 1 2 15,2-2 0-15,1 3-6 0,8-3 5 16,-1 1-2-16,-2-6 1 0,2 2 2 0,3 0-7 16,0-4 6-16,-4 1 0 0,4-1 3 0,2-2-2 15,-3-2-2-15,-4 2 2 0,7-5-1 0,-8 0-1 16,4-1 3-16,2 1-4 0,-3-5 2 0,-4 4-1 16,5-8-3-16,-1 6-5 0,1-3 9 0,-7 5-2 15,1-3-1-15,-1 1 0 0,0 4-4 16,-4 0 1-16,-3-1-2 0,2 2 0 0,-8 3-3 0,11-8 4 15,-5 6-2-15,-6 2-9 0,0 0 2 0,0 0 1 0,14 0 2 16,-14 0 9-16,0 0-8 0,11 6-1 0,-11-6 3 16,8 7 0-16,-8-7 12 0,9 8-7 15,-5-5 2-15,4 1 4 0,-2 1 2 0,-6-5 9 16,12 9 2-16,-6-6 19 0,1 1-4 0,2 0 1 0,-9-4 2 16,18 5-1-16,-10-5-2 0,6 3-3 0,-3-2 3 15,2 1-1-15,0-4-6 0,2 1 7 0,-3 1-7 16,1-3 0-16,4 3 0 0,-4-5-3 15,-3-2 0-15,1 1-2 0,2-1-2 0,-8-1 0 0,6-1-4 16,-2-1-4-16,-1-1-12 0,-3 1 16 0,1-1-10 16,-5 0-8-16,0-3-3 0,-1 3 6 0,0 11-5 15,-6-21-4-15,-1 11 4 0,-3-1-3 16,-3 1 1-16,0 2-6 0,1 3-3 0,-3-1 4 16,-1 1 2-16,4 2-1 0,-1-1-1 0,-3 5 2 0,1-1 1 15,2 1-1-15,-2 1-2 0,1 2 3 0,5 0-2 16,-1 2 2-16,-2-1-2 0,2 3 2 0,0 1 0 15,4-3 0-15,-1 3-7 0,0-2 14 0,3 2-1 16,4-9-1-16,-2 15-4 0,2-15-1 0,2 14 20 16,2-7-14-16,1 4 3 0,2-5 2 0,3 4-1 15,2-4-5-15,2 0 4 0,4 3-1 0,3-3 4 16,-7 0 1-16,8 0-1 0,0-1 2 16,2-1-3-16,0-2-5 0,-1 1 2 0,4-2-3 0,-5-2 1 15,3 2 5-15,2-2-3 0,-3 1-6 0,3 0 2 16,0 0 2-16,-3-2-5 0,-4 2 4 0,-3-1-4 15,0 2 1-15,-2 1 0 0,-2-2 6 0,0 1-7 16,1 2 4-16,-1 1-1 0,-2 4 2 0,0-4-11 16,-4 2-7-16,4 7-11 0,2 1-14 0,-2-3-23 15,-1 6-25-15,2 0-38 0,-2 4-69 0,1-3-97 16,-3 2-238-16,3-1-576 0,-1-7 255 0</inkml:trace>
        </inkml:traceGroup>
      </inkml:traceGroup>
      <inkml:traceGroup>
        <inkml:annotationXML>
          <emma:emma xmlns:emma="http://www.w3.org/2003/04/emma" version="1.0">
            <emma:interpretation id="{9A5805F8-A320-4924-B79E-3758379B1E95}" emma:medium="tactile" emma:mode="ink">
              <msink:context xmlns:msink="http://schemas.microsoft.com/ink/2010/main" type="line" rotatedBoundingBox="5138,4610 31723,4082 31747,5292 5162,5820"/>
            </emma:interpretation>
          </emma:emma>
        </inkml:annotationXML>
        <inkml:traceGroup>
          <inkml:annotationXML>
            <emma:emma xmlns:emma="http://www.w3.org/2003/04/emma" version="1.0">
              <emma:interpretation id="{CD69B42F-2FBA-49BB-AB9C-12AACD2BB0A7}" emma:medium="tactile" emma:mode="ink">
                <msink:context xmlns:msink="http://schemas.microsoft.com/ink/2010/main" type="inkWord" rotatedBoundingBox="5143,4870 6287,4847 6298,5382 5153,5404"/>
              </emma:interpretation>
            </emma:emma>
          </inkml:annotationXML>
          <inkml:trace contextRef="#ctx0" brushRef="#br0" timeOffset="73875.0647">2919 3047 170 0,'0'0'190'0,"0"0"-7"0,1-8-8 15,-1 8-8-15,0 0-5 0,0 0-14 16,0 0-3-16,-7-16-4 0,7 16 1 0,0 0-5 0,-6-8-5 15,6 8-6-15,0 0-3 0,0 0-11 0,0 0-9 16,0 0-12-16,-4-7-10 0,4 7-12 0,0 0-2 16,0 0-8-16,0 0-6 0,0 0-2 0,-8 26-6 15,7-14 0-15,-4 2-2 0,1 1 0 0,1-2 0 16,1 7-1-16,2 1-4 0,-3-5 2 0,1 3-1 16,0 2 2-16,2 0-4 0,0-1 1 0,0 1 4 15,2-6-5-15,0 1-2 0,1 4-1 0,-1-5 5 16,-2 0-8-16,3 1 8 0,1-4-3 0,-3 3-6 15,-1-4-1-15,2 1 0 0,-2 2-2 0,0-3-3 16,3 2-5-16,-3-1 3 0,0 1 6 0,0-5-10 0,0-8 5 16,2 14-2-16,-2-14 0 0,-2 12-6 0,2-12-6 15,-1 10 2-15,1-10-4 0,1 10 4 16,-1-10 3-16,0 0 1 0,0 0 0 0,0 0 3 16,0 0 5-16,-3 11 7 0,3-11-1 0,0 0 5 0,0 0-6 15,0 0 1-15,0 0-2 0,0 0-1 16,0 0-7-16,25-17 5 0,-18 10-11 0,3-1 4 15,2-2-8-15,1 2 8 0,0-1-13 0,2-1 4 0,3 0-1 16,-2 1 0-16,-2 1 7 0,1-1-11 16,0 2 12-16,0 0-16 0,1 0 6 0,-4 3-6 0,4-1 10 15,-4 0-9-15,-1 0-4 0,-2 1 6 0,0 2-4 16,2-1 7-16,0 0-5 0,-2 3-2 0,0-4 0 16,-9 4-1-16,20-1 0 0,-20 1 2 0,18 1-3 15,-8-1-3-15,0 1 2 0,1 2 1 0,-2-1 5 16,0 2-4-16,1-2-5 0,-10-2 7 0,14 8-1 15,-7-2-1-15,1-1-4 0,-1-1-2 0,-1 3 6 16,0 0-1-16,-1-1 5 0,0 0-1 0,0 2-3 16,-5-8 4-16,6 10 1 0,-6-10 2 0,0 13-2 15,0-13 6-15,-3 11-5 0,3-11 5 0,-5 14 1 16,0-8-4-16,-2-1-1 0,1 1 7 0,-2-2 0 16,-1 1 0-16,0-2-7 0,-1 2 4 0,-5-1-3 0,3 0 5 15,-1-2-8-15,-3 2 8 0,2-2-6 16,0-2 5-16,-1 4-4 0,1-3 0 0,0 0-2 15,0 2 5-15,1-6 0 0,0 2 8 0,13 1-6 16,-18-5-1-16,9 3-1 0,9 2-2 0,-14-4 4 0,14 4-4 16,-11-6-4-16,11 6 11 0,-14-4-12 0,14 4-2 15,-6-5-8-15,6 5-13 0,0 0-18 0,-3-8-22 16,3 8-25-16,0 0-34 0,0 0-37 0,9-16-33 16,-9 16-46-16,13-9-59 0,-9 7-265 0,8-5-606 15,-3 4 268-15</inkml:trace>
          <inkml:trace contextRef="#ctx0" brushRef="#br0" timeOffset="74162.1044">3613 3347 132 0,'7'-3'272'0,"-7"3"-12"0,0 0-18 16,10-5-15-16,-10 5-21 0,0 0-17 0,0 0-22 0,0 0-15 15,11-1-14-15,-11 1-9 0,0 0-11 16,0 0-5-16,6 12-3 0,-6-12 4 0,0 12-11 16,0-12-3-16,0 12-11 0,1-4-2 0,-1-8-11 0,2 16-6 15,0-7-3-15,-2-9-9 0,-2 15-3 0,2-7 2 16,0-8-9-16,-2 17-4 0,2-17-8 16,0 12 3-16,0-2-3 0,0-10-6 0,0 14-4 15,0-14-19-15,0 9-25 0,0-9-27 0,0 0-33 0,-1 13-27 16,1-13-30-16,0 0-44 0,6 5-46 0,-6-5-244 15,0 0-508-15,0 0 225 0</inkml:trace>
          <inkml:trace contextRef="#ctx0" brushRef="#br0" timeOffset="74498.9571">3947 3302 76 0,'0'0'253'0,"0"0"-19"0,11 0-14 15,-11 0-20-15,0 0-18 0,16 2-13 0,-16-2-11 0,7 6-12 0,-7-6-11 16,8 7-9-16,0-1-5 0,-8-6-9 16,4 10-9-16,1-4-2 0,-5-6-10 0,3 13-1 15,-1-5-6-15,2-1-6 0,-1 0-7 0,-1 2-3 16,-2-9-6-16,1 17-3 0,-1-9-7 0,0-8 7 16,-3 15-10-16,-3-8 4 0,3 1-6 0,-5 3-3 15,0-5-1-15,-4 2 1 0,1-1 1 0,-1-3-8 16,-3 2 0-16,0-2-1 0,0 1-2 0,-1 1-6 0,1-6 2 15,-1 5-2-15,4-4-1 0,-3 2-2 0,2-2-2 16,2-1-1-16,11 0-2 0,-21-1-5 16,13-3 4-16,-2 2-4 0,10 2-8 15,-17-3-26-15,11-1-22 0,6 4-33 0,-10-7-26 0,10 7-35 0,-4-7-31 16,4 7-50-16,0 0-69 0,2-15-172 0,-2 15-496 16,12-11 220-16</inkml:trace>
        </inkml:traceGroup>
        <inkml:traceGroup>
          <inkml:annotationXML>
            <emma:emma xmlns:emma="http://www.w3.org/2003/04/emma" version="1.0">
              <emma:interpretation id="{80E183A7-BE44-442C-A8BC-1354CBC80F18}" emma:medium="tactile" emma:mode="ink">
                <msink:context xmlns:msink="http://schemas.microsoft.com/ink/2010/main" type="inkWord" rotatedBoundingBox="7153,4639 9149,4599 9164,5335 7168,5375"/>
              </emma:interpretation>
            </emma:emma>
          </inkml:annotationXML>
          <inkml:trace contextRef="#ctx0" brushRef="#br0" timeOffset="77395.6956">4889 3281 62 0,'0'0'253'0,"5"-9"-8"0,-5 9-12 0,0 0-10 0,0 0-15 15,0 0-19-15,0 0-15 0,0 0-20 0,0 0-17 16,0 0-16-16,0 0-6 0,0 0-8 16,0 0-7-16,0 0-2 0,13 13-1 0,-13-13-8 15,3 14 0-15,-1-6-2 0,2-1-5 0,-2 4-2 0,-1-1-1 16,4 2-3-16,-1 2 4 0,-1-4-14 15,2 5-2-15,0-5-6 0,-4 2-2 0,2-1-6 0,-1 0-3 16,0 1-5-16,5-1 1 0,-5-5-6 0,-1 3-6 16,-1-9 5-16,4 11-8 0,-4-11-3 0,5 11-1 15,-5-11 0-15,0 9 0 0,0-9-3 16,0 0 4-16,1 7-4 0,-1-7-5 0,0 0 0 0,5 6 6 16,-5-6 8-16,0 0 1 0,0 0-1 0,0 0-1 15,0 0 1-15,0 0-10 0,0 0 1 0,15-22-4 16,-8 16 3-16,1-6-4 0,-1-2-2 0,2 3-4 15,0-2 2-15,0 0-3 0,4-3-3 0,-3 3 1 16,0 3 2-16,-2-4-6 0,2 5 7 0,-4-1-11 16,1 0 6-16,0 0-4 0,-1 4 2 0,-1 1-1 15,-5 5-2-15,6-11 2 0,-6 11-3 0,10-5-4 16,-10 5-2-16,4-6 0 0,-4 6 0 0,0 0-5 16,0 0 5-16,0 0 3 0,0 0-2 0,0 0 1 15,13 14 1-15,-11-7-3 0,-2-7 1 0,3 15 4 16,-2-7-1-16,3 1 0 0,2 3 11 0,-3-2-10 15,1 0 8-15,0 1-3 0,2 2 7 0,-1-5-6 16,2 1-5-16,-2-1 7 0,3 2 0 0,-3-1 2 0,0-5 0 16,3 5 0-16,-3-6-6 0,1 4 8 0,3-5-2 15,1 2 0-15,0-3 0 0,3 3 0 16,-4-3 2-16,-9-1-7 0,18 0 8 0,-8-1-4 0,1-2 3 16,-11 3-2-16,16-6 2 0,-7 4-9 0,0-1-1 15,3-4 1-15,-4 2 6 0,2-2 2 0,0-1-8 16,-1 0 1-16,-1 3 1 0,-1-3 0 0,-1 3-6 15,-1-2 3-15,-5 7-3 0,12-9 0 0,-7 5 2 16,-5 4-2-16,7-7 2 0,-7 7-2 0,6-6-4 16,-6 6-2-16,0 0-3 0,0 0 3 0,10 0 0 15,-10 0 1-15,0 0 5 0,0 0-5 0,9 12 2 16,-9-12 4-16,8 8 1 0,-5-2-2 0,2 0-1 16,-5-6 1-16,12 11 6 0,-6-5 0 0,3-1-2 15,-1 0 1-15,3-3-1 0,-2 4-2 0,4-3 1 0,0-1-1 16,1 1 2-16,1-2 7 0,-1 2-8 0,0-6 3 15,2 3 6-15,-4 0-9 0,-1 0 1 0,2-2-1 16,-2 0 9-16,0 0-8 0,-4-1 1 16,4-3 1-16,-1-1 3 0,-2 2-5 0,1-1-3 0,0-1-13 15,0 1 5-15,-3-2 1 0,3 1 4 16,-5 3-3-16,-4 4-1 0,12-8 1 0,-7 3 3 16,-5 5-1-16,7-7-3 0,-7 7 0 0,0 0-2 0,5-6 0 15,-5 6 0-15,0 0 1 0,0 0 3 0,0 0 1 16,0 0 2-16,15 9-4 0,-15-9 2 0,4 9 2 15,-4-9-5-15,3 6 7 0,-3-6-2 0,6 10 5 16,-1-5 5-16,-5-5-6 0,12 6 4 0,-3-2-6 16,-1 1 4-16,2-4-2 0,4 2 2 0,0 0-3 15,3 0 7-15,4-3-3 0,-4 0 1 0,5 0-1 16,-6-2 0-16,0 0 0 0,-1-3 3 0,1 1-2 16,-3 0-3-16,1-2 6 0,-1 0-8 0,-1-1-2 15,-6 3-3-15,0-5-8 0,0-1 0 0,-3 2-5 16,-1-1 1-16,-2-3-1 0,0 12 4 0,-5-18 2 0,2 10 1 15,-3-2-8-15,-5 4 6 0,0 0 4 16,-1 1-5-16,-2 1 1 0,1 2 6 0,0 2 0 16,-3 0 1-16,0 1-4 0,3 2 5 0,-3 0-5 0,2 1 7 15,0 4 0-15,2-2-2 0,3 2-3 0,0 0 3 16,-1 0 2-16,3-1-2 0,2 1 6 0,3-1-7 16,-2 2 2-16,4-9-3 0,-2 16 6 0,2-8 1 15,0-8-1-15,7 14 2 0,-2-8 5 0,0-2-4 16,3 0-2-16,4 1 10 0,3-1-5 0,-2-4-1 15,4 0 1-15,0 0-2 0,5 0 4 0,-6-5-2 16,-1 3 1-16,1-2 0 0,6-2-4 0,-6 0 7 16,4-3-3-16,-5 2 2 0,-2-3-5 0,5-2 5 15,1-1-5-15,-9 2 5 0,2-1-4 0,1 2 2 16,-1-1-5-16,-1 1 0 0,-3 1 3 0,-2 3 0 16,3-2-4-16,-6 4 4 0,-3 4-4 0,10-7-4 15,-10 7 2-15,8-7-5 0,-8 7 5 0,0 0-7 16,0 0 3-16,0 0 5 0,0 0-2 0,0 0 2 15,13 15-1-15,-10-9-2 0,-3-6 5 0,3 13-2 0,0-8 1 16,1 3 3-16,-2 0 1 0,4-1 0 16,0 0 1-16,3-1 3 0,-1 0-3 0,3 0 4 15,4-1-1-15,-1-1 2 0,4-1 0 0,4-3-1 0,1 3 0 16,3-3-4-16,-3-4 1 0,3 1 4 0,1-3-2 16,0 1-4-16,-2-2 6 0,2-4-6 0,-1 1 1 15,1-5 0-15,-4 3-2 0,6-6 2 0,-10 3-2 16,-2 0-6-16,1-3 2 0,2-12-16 0,-3 3-2 15,-5-4-3-15,-1 1-5 0,-4-3 2 0,1 2-2 16,-3-1 0-16,-5-2 3 0,0 11 5 0,0-8-7 16,-3 9 2-16,-2 0 4 0,0-1 2 0,-2 4 1 15,1 1 5-15,1 3-1 0,-4 4 3 0,1 0-2 16,-4-2 2-16,2 5 3 0,0 2-3 16,-2-1 7-16,1 4-7 0,-1 3 4 0,12 0 0 0,-21 5-1 15,6 0-2-15,3 2 2 0,-2 2 3 16,0 3 0-16,1 3 1 0,-1 4 2 0,1 2-9 0,1 1-1 15,2 9 3-15,2 0 4 0,-4 0 6 0,7-1 1 16,0 4 6-16,1-4 1 0,4 3 6 0,0-2-4 0,4-7 0 16,4 8 3-16,-4-10 0 0,6 2 14 15,-4-4-17-15,5 2 3 0,0-1-2 0,2-1-1 16,0-3 1-16,0-2-1 0,-3-3 0 0,2 5 3 0,1-7-8 16,-5-1-3-16,3 1-12 0,-3-4-30 0,-3 1-32 15,0-1-50-15,2 1-58 0,-1-5-79 16,-6-2-257-16,15 1-557 0,-15-1 247 0</inkml:trace>
        </inkml:traceGroup>
        <inkml:traceGroup>
          <inkml:annotationXML>
            <emma:emma xmlns:emma="http://www.w3.org/2003/04/emma" version="1.0">
              <emma:interpretation id="{1D9FAA26-D9BF-423B-AE35-C7FFF59F4F94}" emma:medium="tactile" emma:mode="ink">
                <msink:context xmlns:msink="http://schemas.microsoft.com/ink/2010/main" type="inkWord" rotatedBoundingBox="9326,4724 13028,4650 13040,5233 9337,5306"/>
              </emma:interpretation>
            </emma:emma>
          </inkml:annotationXML>
          <inkml:trace contextRef="#ctx0" brushRef="#br0" timeOffset="78166.1201">7057 3163 78 0,'0'0'245'0,"0"0"-15"15,0 0-15-15,0 0-12 0,0 0-12 0,0 0-11 16,0 0-11-16,0 0-9 0,26-7-8 0,-26 7-6 15,13-3-9-15,-3 3-8 0,1-2-7 0,-11 2-4 16,23 0-7-16,-6-3-11 0,0 6-5 0,-1-3-7 16,2 0-7-16,-1 0-10 0,0 2-6 0,-2 1-3 0,1-2-5 15,-1 1-7-15,-2 3-4 0,-6-1-2 16,4 0-9-16,0-1-2 0,-3 3-3 0,1-2-3 16,-7 4-3-16,2 0 3 0,-3-1-8 0,2 2-2 0,-3-9 4 15,-5 18-4-15,2-6 3 0,-5 0-5 0,2-1-3 16,1 2 0-16,-6-3 11 0,1 1-11 15,4-1 0-15,-3 2-4 0,0 0-2 0,1-4 1 16,3-1 1-16,1 0-5 0,-4-2-1 0,8-5 0 0,-9 12 1 16,9-7 5-16,0-5-7 0,0 0 3 0,-5 10 2 15,5-10-1-15,0 0 6 0,0 0-3 0,14 11 1 16,-6-9-8-16,-8-2 5 0,23 0-1 0,-6 0 4 16,5-3-3-16,2-1-2 0,0 1 2 0,3 0-1 15,-1-1 0-15,10-4 3 0,-1-1-7 16,3 0 6-16,0 0-11 0,0 0 10 0,1-1-7 0,-3 1 4 15,-5 2-2-15,-5 2-1 0,-1-4 3 0,-3 3-3 16,-4 0 4-16,-5-1-7 0,2-1 2 0,-2 1-1 16,-4 1 0-16,-2-1 0 0,-2 0-4 0,-3 0 9 15,3-1-8-15,-5 8 5 0,0-15-6 0,0 15 3 16,-11-16 0-16,6 7-4 0,-4-1 15 0,1 2-19 0,-4 3 3 16,-1-4 4-16,2 5-1 0,-3 1 1 15,-1 0-2-15,1 3 2 0,0-2-5 16,-3 2 5-16,3 2-3 0,-2-2 2 0,4 6 1 0,-4-2-1 15,4 1 4-15,1 2-7 0,0 1 4 0,5-1 0 16,-2 2-2-16,3-2 5 0,1 3 1 0,-1-1-3 16,5 1-1-16,-3-1 5 0,2 0-2 0,1-9-1 0,4 22 2 15,1-11 13-15,-1-1-10 0,6 1 0 0,-2 0 6 16,4-1 0-16,6 2 8 0,-1-5 0 16,3 2-2-16,-2-3 3 0,4 3-10 0,-2-4 5 0,3 0-4 15,-6 0-1-15,0-4-5 0,-1 1-23 0,-4 1-30 16,3-3-35-16,-2 2-47 0,-2-1-50 0,-11-1-61 15,19-3-284-15,-14-3-572 0,2 1 254 0</inkml:trace>
          <inkml:trace contextRef="#ctx0" brushRef="#br0" timeOffset="79686.3593">8048 3209 42 0,'0'0'266'0,"0"0"-17"16,0 0-19-16,0 0-9 0,0 0-13 0,14 8-14 0,-14-8-11 0,4 8-10 16,1-3-11-16,-5-5-4 0,8 13-12 15,-6-7-6-15,5-1 0 0,-5 3-17 0,-2-8-8 16,9 13-6-16,-3-7-11 0,-4 0-6 0,1 3-8 0,2-3-4 16,-1 0-4-16,-4-6-4 0,10 12-7 15,-6-7-8-15,-1 2-1 0,2-1-2 0,-5-6-6 16,9 6 2-16,-4-3-13 0,-5-3 0 0,9 5-3 15,-9-5 1-15,10 3-6 0,-10-3 2 0,0 0-3 0,0 0 1 16,0 0-6-16,17-6 6 0,-17 6-6 16,7-9-5-16,-2 2-2 0,-3-1-7 15,-2 8-1-15,5-13-6 0,-2 3 0 0,1 0-1 0,-1 3 7 0,-1-3-6 16,1 1 12-16,3-1-7 0,-3 3-14 0,-3 7 7 16,5-14-1-16,-5 14-5 0,2-7 6 0,-2 7 7 15,3-6-14-15,-3 6 11 0,0 0-14 0,0 0 2 16,7-8-3-16,-7 8 2 0,0 0-2 0,0 0 3 15,0 0-1-15,0 0-2 0,7 21 4 0,-7-21 3 16,4 14-4-16,1-9 7 0,-2 3 3 0,-1 1-7 16,4-2 5-16,0 1-4 0,-1-1-2 0,-2-1 8 15,3 2 1-15,2-2 12 0,-5 0-17 0,3 0-1 16,2-2 7-16,-8-4-4 0,9 9 14 0,-4-7-10 16,-5-2 2-16,9 6-3 0,-9-6 2 0,8 6 1 0,-8-6 0 15,0 0-1-15,11-2 3 0,-11 2-7 0,0 0 0 16,17-6-4-16,-17 6-6 0,8-11-6 15,-4 6 1-15,1-3-9 0,1-2-6 0,2-1 0 16,0 1-6-16,-2-2 3 0,5 0 1 0,-2 0 0 0,-1 2 7 16,1-1-1-16,-4 4 4 0,1 2 1 0,-1-3 4 15,-5 8-5-15,8-10 2 0,-4 6 4 16,-4 4 2-16,5-5-5 0,-5 5 1 0,0 0 8 16,12-3-3-16,-12 3 3 0,0 0 1 0,10 8 0 0,-10-8-1 15,9 8 5-15,-6-2 4 0,2 2 5 0,1-2 4 16,0 0 2-16,-3 3 2 0,5-1 6 15,0-1-4-15,1 1 4 0,-1-4 2 0,1 3 3 0,2 1-2 16,2 0-2-16,-1-3 2 0,2-2-1 0,3 2 1 16,-3-5-2-16,11 6 0 0,-2-4-4 0,3 0 3 15,-2 1-5-15,-1-2-2 0,5-2 3 0,-6-2-4 16,3 2 11-16,-3-4-14 0,2 1-11 0,-8-1-5 16,6-2-9-16,-8 1-19 0,3-3-10 0,-5-2-9 15,0 1-7-15,-2-1-7 0,-4-2-1 0,-1 1 3 16,-2-3 3-16,0 3 5 0,-3-4 7 0,-3 2 3 15,0 4 6-15,-4-2 2 0,-2 1 6 0,0 4 3 16,-2-1 1-16,0 1 6 0,-4 1 6 0,4 3-4 16,-2-1 9-16,-1 3-1 0,0 1 5 0,2 4 4 15,-2-2 3-15,1 4 0 0,1-1 1 0,1 1 4 0,-1 3 0 16,4 1 0-16,-1-1 8 16,4-1-6-16,0 1 0 0,1 1-2 0,-1 2 4 0,0-1 0 15,5 0 5-15,-4-1-1 0,4 0 2 0,0-10 1 0,4 17-1 16,1-9 1-16,0-2 4 0,-1 2 3 0,4 2 5 15,3-4-6-15,0 0 4 0,3-2-1 16,-3 1-1-16,6-2-2 0,0-3 1 0,0 3-3 0,-1-3 0 16,8-3-1-16,-5 2 2 0,0 1-4 0,-2-2 0 15,7-2 3-15,-3-1 0 0,1 3-5 0,2-6 0 16,-2 1 2-16,3 1-4 0,-5-4 0 16,-3 5-1-16,-6-1-1 0,2-2 0 0,-1 3 3 15,-1 0-5-15,0 0-3 0,-5 2 17 0,-6 3-5 0,10-6-8 16,-3 3-2-16,-7 3-4 0,0 0 0 0,0 0 1 15,12-2 1-15,-12 2-5 0,0 0 6 0,7 10-6 16,-7-10 3-16,3 7-1 0,-3-7 11 0,6 10-9 16,-6-2 5-16,6-2-3 0,-6-6 2 0,2 12 6 15,1-5-1-15,-3-7-1 0,2 15 3 0,2-10-1 16,-4-5 4-16,3 10 0 0,-3-10 4 0,5 6-5 16,-5-6 4-16,9 8 6 0,-9-8-3 0,8 4-1 15,-8-4-4-15,9 3 5 0,-9-3-10 0,13 0 7 16,-13 0-5-16,0 0 2 0,18-7-2 0,-13 4-3 15,-5 3-1-15,17-8-5 0,-10 2 7 0,0 0-4 0,1-3-2 16,-2 2 1-16,4 0 8 0,-1-4-3 16,3 1-12-16,-2 0-3 0,-1 3 0 0,-1-2 2 15,-1 1-8-15,0 4 8 0,-1 0 0 0,-6 4 1 0,11-8-3 16,-11 8 2-16,7-6-3 0,-7 6-13 0,0 0 9 16,7-4 4-16,-7 4-3 0,0 0 4 0,0 0-3 15,0 0 1-15,9 12 3 0,-9-12 0 16,3 10-6-16,2-4 3 0,-5-6 5 0,3 14 2 0,3-7 4 15,-3 2-7-15,-1-5 1 0,4 4 3 0,0 1 5 16,-1-5-6-16,0 1 6 0,-5-5 3 16,12 10 0-16,-4-6-2 0,-4 0-3 0,6-1-4 0,-1 1 9 15,-9-4 0-15,19 0-3 0,-12 0-3 0,-7 0-1 16,19 0 5-16,-9-3-7 0,2 2 7 0,0-4-1 16,-1 1-2-16,2-2 0 0,1 0-2 0,-2 0 3 15,0-3-4-15,1 2 4 0,-2-1-3 0,3-1 3 16,1-1-2-16,-1 0-5 0,-1 3-2 0,-2 1 0 15,-2 0 5-15,2-3 1 0,-5 6 1 0,-1-1-2 16,-5 4 5-16,9-5-10 0,-9 5 2 0,8-4-6 0,-8 4 3 16,0 0 0-16,0 0 2 0,0 0-6 15,0 0 2-15,14 7 1 0,-14-7 5 0,0 8-2 16,0-8-5-16,3 10 6 0,-3-10 0 0,4 13 2 16,-3-5 0-16,3 0 1 0,-4-8 1 0,3 13 1 15,-1-3 2-15,2-1-2 0,-1-1-3 0,4 2 3 16,-1-4-3-16,0 7 12 0,-1-8-29 0,-5-5-20 15,7 8-15-15,-7-8-35 0,5 8-35 0,-5-8-51 16,0 0-73-16,5 5-94 0,-5-5-177 0,0 0-555 0,0 0 245 16</inkml:trace>
          <inkml:trace contextRef="#ctx0" brushRef="#br0" timeOffset="79908.1009">9985 2833 10 0,'-3'-12'356'16,"3"12"-23"-16,-2-7-27 0,2 7-29 0,0 0-29 15,0 0-28-15,0 0-26 0,-2-10-21 0,2 10-15 16,0 0-16-16,0 0-17 0,0 0-13 0,0 0-7 16,0 0-10-16,-5 26-11 0,5-26-21 0,0 21-28 15,0-11-28-15,0 4-49 0,0 2-40 0,0 0-40 16,3 0-44-16,-1-3-68 0,0 1-166 0,0 0-433 15,3-1 192-15</inkml:trace>
          <inkml:trace contextRef="#ctx0" brushRef="#br0" timeOffset="80270.1689">10138 3156 104 0,'0'0'250'15,"3"12"-17"-15,1-6-4 0,-4-6-6 0,2 13-15 16,1-5-17-16,0 1-7 0,1-2-10 0,-2 2-14 15,1-3-8-15,2 1-9 0,-3 1-12 0,-2-8-10 16,6 13-9-16,-3-5-10 0,0-2-4 0,2 1-4 16,-5-7-6-16,7 8-5 0,-2-4-1 0,-5-4-15 15,6 5 1-15,-6-5-6 0,8 4 2 0,-8-4-10 16,10 2-2-16,-10-2-10 0,12-2 1 0,-12 2-7 0,14-5-1 16,-2-1-9-16,-7 2 3 0,7-5-2 0,-1 2 1 15,0-2-5-15,3 0-6 0,3-6-1 16,3 0-4-16,0 3 3 0,-4 0-2 0,1-3-2 0,-3 6 4 15,1 2-5-15,-3-2 8 0,-2 1 1 0,2 1 1 16,-5 4 1-16,1 0-6 0,-8 3-3 0,14-6-4 16,-14 6 5-16,11 0-1 0,-11 0-9 15,17 4 9-15,-10 2-4 0,-2 0 0 0,6 3 3 0,-3-1 1 16,4 5 0-16,-1-2 4 0,5 4 6 0,-2 1-13 16,0 0-2-16,3 3 6 0,0-2-15 0,2 2-50 15,-2 0-53-15,0-3-89 0,0 2-98 16,-8-7-301-16,8 2-641 0,-3-4 284 0</inkml:trace>
        </inkml:traceGroup>
        <inkml:traceGroup>
          <inkml:annotationXML>
            <emma:emma xmlns:emma="http://www.w3.org/2003/04/emma" version="1.0">
              <emma:interpretation id="{1B28E6E8-2F63-45F9-92F8-6E7069841797}" emma:medium="tactile" emma:mode="ink">
                <msink:context xmlns:msink="http://schemas.microsoft.com/ink/2010/main" type="inkWord" rotatedBoundingBox="14052,4433 19136,4332 19160,5542 14076,5643"/>
              </emma:interpretation>
            </emma:emma>
          </inkml:annotationXML>
          <inkml:trace contextRef="#ctx0" brushRef="#br0" timeOffset="82712.205">13019 3141 47 0,'4'12'268'0,"0"-6"-8"16,0 1-16-16,-4-7-13 0,10 11-17 15,-5-7-14-15,-5-4-9 0,12 9-9 0,-7-4-7 16,2-2-12-16,2 0-9 0,-9-3-11 0,14 3-12 15,-5-2-12-15,-9-1-9 0,17-1-12 0,-17 1-9 0,15-3-11 16,-6-3-1-16,2 1-11 0,0-1 4 16,-2 0-19-16,3 0-4 0,-2-4-3 0,2-1-6 0,0 1-12 15,-1-1-2-15,1 1-6 0,-2-2-4 0,3-1-5 16,-3 2-4-16,-1 1-1 0,-1 2 3 0,2-1-7 16,-3 3 1-16,-2 0 2 0,-5 6-6 0,8-6 3 15,-8 6-4-15,9-1 6 0,-9 1-6 16,0 0-4-16,0 0 2 0,13 8 4 0,-9-1-1 0,-4-7-2 15,6 14 4-15,-3-2-1 0,1-1-3 0,1 5 4 16,0 1-2-16,-3 2 6 0,8 5 1 16,-5-1-4-16,1-1-1 0,-1 2-2 0,4 6 3 0,0-8 1 15,-1 1 0-15,1 1 0 0,0-3-1 0,0 4-1 16,-1-5 0-16,2 1 6 0,1 0-1 0,-1 0-2 16,-4 1-1-16,3-3-6 0,-1-4 5 0,-4-2 3 15,4-2-4-15,-4 2 0 0,0-7 3 0,1 2 3 0,-5-8-4 16,4 13 7-16,-3-7 6 0,-1-6-3 15,0 0 7-15,0 0-2 0,-5 12-5 0,5-12 2 16,0 0-4-16,-18-5 10 0,18 5-11 16,-18-11 2-16,6 5-2 0,-2-4 1 0,2 1-4 0,2-2 2 15,-3-4-1-15,1 0 1 0,5 3-3 0,-1 0 4 16,0-9-3-16,4 6-6 0,3-6 3 0,5 2-7 16,-2-4-7-16,5 1-9 0,10-6-6 0,-6 5 1 15,11-1 1-15,1 0 0 0,1 2 2 0,-4 7 5 0,2 0-2 16,-1 1 5-16,0 3-2 0,1 0 6 15,-4 4 5-15,-4-1 10 0,3 2 7 0,-2-1 9 16,-2 1 4-16,3 4 3 0,-4-4 7 0,1 3 7 0,2-1 6 16,-3 4 6-16,0-1 19 0,1 1-14 0,1 0 4 15,-1 1 4-15,-1 3 6 0,1-1-1 0,-3 0 9 16,2 0 0-16,-3-1 1 0,4-2 1 0,-2 6 6 16,1-6 5-16,1 3 3 0,2-2 4 0,-2 0-1 15,1-1-1-15,-1 2-7 0,0-2-7 16,1-2-5-16,-2 2-7 0,1 2-3 0,0-2-9 0,-13 0-7 15,20-4-2-15,-12 1-1 0,1 0-10 0,-9 3-9 16,14-5-22-16,-7 2-41 0,-7 3-50 0,10-12-57 16,-6 5-53-16,-1-1-50 0,-3 8-64 0,-3-19-63 15,-2 7-366-15,-2-3-796 0,-2 1 352 0</inkml:trace>
          <inkml:trace contextRef="#ctx0" brushRef="#br0" timeOffset="82886.7381">13821 2782 24 0,'2'-11'268'16,"-2"11"-13"-16,6-14-18 0,2 9-16 0,-4-1-20 15,3 0-17-15,1 3-27 0,2 0-7 0,3-1-17 16,0 3-10-16,3 1-16 0,-3 0-11 0,2-2-13 0,2 2-37 16,0 2-45-16,-4-1-36 0,2 0-52 0,2-1-50 15,-4 3-202-15,0-3-365 0,2 0 162 16</inkml:trace>
          <inkml:trace contextRef="#ctx0" brushRef="#br0" timeOffset="83097.7287">14216 2779 213 0,'2'9'245'16,"3"2"-9"-16,0 1-15 0,-2 2-11 0,0 1-13 0,4 2-12 15,-2 6-12-15,2-4-12 0,-1 3-6 0,-1-4-14 16,0-2-7-16,1 4-12 0,-1-2-10 15,0-3-9-15,-3-2-3 0,0 2-14 0,0-3-6 0,0 1-4 16,-2 0-14-16,-2-5-3 0,2-8 4 0,0 17-18 16,0-10-18-16,0-7-22 0,-2 14-34 0,2-14-42 15,-4 7-40-15,4-7-36 0,0 0-64 0,0 0-230 16,0 0-477-16,0 0 211 0</inkml:trace>
          <inkml:trace contextRef="#ctx0" brushRef="#br0" timeOffset="83934.1911">14552 3032 37 0,'0'0'257'0,"-31"7"-11"0,21-4-18 16,-3 1-8-16,-3 4-17 0,5-2-10 16,-2 1-15-16,-4 1-9 0,5-1-10 0,1-1-17 15,-3 1-14-15,2 1-5 0,-1 0-13 16,3-2-1-16,2 3-15 0,-1-5-11 0,3 3-2 15,3 1-10-15,3-8 2 0,-9 8-9 0,8-2-1 0,1-6-2 16,-2 13 2-16,2-13 2 0,3 9-2 0,-3-9-1 16,12 8-2-16,-3-4-6 0,3-1-5 0,1 0-4 15,3-1-6-15,2-1-2 0,4 1-4 0,0-4-1 0,2 1-4 16,4-2-3-16,5-2-1 0,-7 1-4 0,1-4 1 16,8 1-1-16,-1-3-1 0,2-1-7 0,2-4 13 15,-1 3-19-15,3-3 0 0,-2-2-9 0,2-1 5 16,-3-3-9-16,1 4-3 0,-2-4-14 0,-2-3-3 15,-4 2 0-15,-2-1-2 0,-3-1 4 0,-3 2 0 16,-7 2 5-16,-1 2-1 0,-2-1 2 0,-3-1-3 16,-5-2 5-16,-2-2 0 0,2 6 12 0,-9-3-12 15,4 5 1-15,-7-4 4 0,3 0 12 0,-3 3-12 16,0 4 1-16,-2 1 1 0,1 1 2 0,0 3-3 16,-1 1 1-16,-1 1 3 0,-2 2-3 0,2-2 1 15,-2 3 1-15,-1 0 0 0,1 3 3 0,0 3-4 16,-1-3 3-16,1 7 0 0,0 2 4 15,-3 0-4-15,0 3 3 0,0 3 3 0,1 2 3 0,0 2-1 16,2 0 0-16,3 1 2 0,-2 2 2 0,2 1-1 16,2 7 10-16,1-5-6 0,3-2-3 0,2 2 3 15,0-6 3-15,6 6-3 0,0-2 7 0,0-2-2 16,5 0-2-16,-2-2 5 0,4-2-5 0,2-2 6 16,-3-5-3-16,7 5 2 0,-4-5-1 0,7-1 1 0,-2-1-3 15,4 1-4-15,-5-4-2 0,4-3 2 16,1 0 3-16,0 1 0 0,-4-3 1 0,-1-2 2 15,1-1 2-15,-2 1-4 0,6-6 0 0,-5 5-6 16,-3-5 7-16,2 4 1 0,-5-2 15 0,1 3-17 16,-2 0 0-16,-2 1 2 0,-8 2 0 0,12-2 0 0,-12 2-7 15,0 0-6-15,14-4 4 0,-14 4-4 16,0 0 13-16,9 6-16 0,-9-6 3 0,8 8-4 0,-6-2 3 16,-2-6 1-16,5 13-3 0,-5-6 3 15,4 1 0-15,-1 0-2 0,2 4 2 0,-1-5-4 0,0-1 10 16,4 3-2-16,-5-3 10 0,7 0-8 0,0 0 2 15,-1-1 10-15,3-1 2 0,2-1 6 0,-3 0 1 16,4 0 8-16,1-1 0 0,0-2 15 16,-1-2 9-16,1-1 1 0,1 0 8 0,6 0 15 0,-4-3-7 15,-1-1 7-15,-1 4-8 0,1-6 5 0,0-1-2 16,-2 2-6-16,3-1-2 0,2 0-8 0,-7 4-5 16,0-2-9-16,-2-2 1 0,-4 7-8 0,-1-2-6 15,2-1-4-15,-2 2-8 0,-7 3-7 0,0 0-28 16,6-7-35-16,-6 7-36 0,0 0-31 0,0 0-38 15,0 0-22-15,0 0-36 0,0 0-51 0,0 0-52 16,0 0-79-16,0 0-242 0,0 0-682 0,0 0 302 16</inkml:trace>
          <inkml:trace contextRef="#ctx0" brushRef="#br0" timeOffset="84691.8127">15428 2692 212 0,'0'0'321'0,"0"0"-20"0,4-5-23 16,-4 5-22-16,0 0-25 0,0 0-28 0,0 0-24 16,0 0-15-16,0 0-16 0,0 0-17 0,0 0-4 15,0 0-14-15,0 0-7 0,0 0-2 0,0 0-7 16,-2 28-5-16,2-28-4 0,0 14 2 0,0-7-15 0,0-7-4 16,2 15-5-16,-2-8-7 0,0-7-4 15,5 13-5-15,-3-6-5 0,-2-7-7 0,3 12 5 16,1-4-5-16,-4-8-22 0,5 11-14 0,-3-6-23 15,-2-5-16-15,7 5-24 0,-7-5-21 0,8 2-20 16,-8-2-17-16,0 0-10 0,0 0-16 0,0 0-3 16,18-12-4-16,-16 6 14 0,4-3 0 0,-1 3 21 15,0-4 9-15,0 1 15 0,0 1 23 0,2-2 30 0,-2 2 27 16,-3 0 27-16,4 2 21 0,-6 6 14 0,5-16 8 16,-5 16 2-16,5-5-6 0,-5 5-8 0,0 0-6 15,0 0-2-15,8-4-3 0,-8 4-8 16,0 0 0-16,0 0 1 0,4 19-4 0,-3-11-4 0,0 1 1 15,2 3-3-15,-2 3-6 0,3 0-33 0,-2 6-47 16,2-3-52-16,1-3-78 0,1 0-179 16,0 0-409-16,6 0 181 0</inkml:trace>
          <inkml:trace contextRef="#ctx0" brushRef="#br0" timeOffset="85266.068">15980 3040 204 0,'11'6'208'0,"-7"-4"-12"16,-4-2-10-16,14 6-12 0,-6-3-7 0,-8-3-13 16,15 4-11-16,-3-2-12 0,-1-2-12 0,2 3-11 15,1 0-8-15,-1-6-8 0,-1 3-8 0,1-3-5 16,1 3-8-16,-1 0-6 0,4-3-1 0,-4 2-7 15,0-3 0-15,-2 0-4 0,1-1-4 0,-3 1-6 16,-3-4-1-16,1 3-2 0,-1 1-5 0,-1-2 0 16,-5 6-7-16,3-13-2 0,-3 13-6 0,0 0 2 0,-12-15-4 15,5 10-2-15,-2 3-2 0,-3-4-3 16,0 3-1-16,-2 3 4 0,1-3-5 0,-2 3-2 16,2 5-4-16,0-1 2 0,-1 1-3 0,-1 0-3 15,4 1 4-15,-5 3-5 0,5-2 3 0,-1 1 0 0,0 5 0 16,2-1 0-16,1-1 0 0,0 1 0 0,4 3-4 15,-2-1 2-15,4-1 2 0,0 5-1 16,3 0 1-16,3-3 4 0,0 4-2 0,3 2 0 16,0-3 1-16,4 3 1 0,5 6 0 0,0-8 0 0,3 11-1 15,-1-9 0-15,5 2-3 0,-3 4 2 0,-2-7 0 16,5 6-1-16,-1-2-2 0,-7-3 4 0,3-1 1 16,1 3-5-16,-3-2 0 0,-3-4 5 15,1 2-2-15,-2-3 0 0,0 1 6 0,-4-4 1 16,1-1 2-16,-4-3 8 0,1 0 2 0,-1-2 1 0,-1-2 10 15,-3-5 2-15,7 10 1 0,-7-10 6 0,3 6 6 16,-3-6 1-16,0 0 2 0,0 0 1 16,0 0 6-16,0 0-4 0,-13 9-6 0,13-9-4 0,-17-3-2 15,17 3-9-15,-28-11 1 0,12 6-6 0,1-1-3 16,-7-5 1-16,0 1-7 0,-1 2-4 0,0-5-19 16,-1 0-29-16,-8-4-34 0,4 1-40 0,-1-4-59 15,2 0-56-15,8 6-107 0,-6-12-167 0,8 6-536 16,-2-6 237-16</inkml:trace>
          <inkml:trace contextRef="#ctx0" brushRef="#br0" timeOffset="85514.175">16045 2864 2 0,'0'0'352'0,"5"-10"-13"0,-5 10-13 16,7-9-25-16,-2 4-2 0,-5 5-31 0,6-8-20 16,-6 8-22-16,9-6-20 0,-9 6-20 0,7-5-25 15,-7 5-11-15,0 0-19 0,11 0-12 0,-11 0-12 16,0 0-13-16,18 9-11 0,-11-7-7 0,2 4-24 16,-1-2-32-16,1 1-36 0,0 3-40 0,1 3-54 15,3-3-63-15,1-1-64 0,-2 1-289 0,2-2-569 0,1 0 251 16</inkml:trace>
          <inkml:trace contextRef="#ctx0" brushRef="#br0" timeOffset="87033.8007">16060 2486 45 0,'0'0'330'16,"0"0"-16"-16,0 0-21 0,0 0-27 16,0 0-21-16,0 0-27 0,0 0-17 0,0 0-24 15,0 0-13-15,0 0 0 0,0 0-13 0,0 0-17 0,0 0-11 16,0 0-4-16,-3 29-14 0,3-29 5 15,0 11-9-15,0-11-6 0,-2 14 0 0,2-14-11 16,-1 14-6-16,1-4-8 0,0-10 10 0,1 15-17 16,-1-15-11-16,0 12 15 0,2-6-22 0,-2-6-8 0,0 13-9 15,1-7-2-15,-1-6-20 0,0 0-29 0,2 9-21 16,-2-9-18-16,0 0-8 0,3 8-12 0,-3-8-26 16,0 0-33-16,0 0-16 0,0 0-9 15,0 0-7-15,0 0-12 0,0 0-1 0,0 0 3 0,12-21-6 16,-9 11-9-16,-1 3 23 0,2 1 32 0,-4 6 59 15,5-16 47-15,-4 11 35 0,-1 5 31 0,5-14 25 16,-5 14 20-16,3-7 17 0,-3 7 9 0,4-7 1 16,-4 7-10-16,0 0-5 0,0 0-14 0,0 0-10 15,0 0-5-15,6-7-5 0,-6 7-6 0,0 0-1 16,0 0-8-16,0 0 0 0,0 0-3 0,13 20-4 16,-10-14-24-16,-1 3-49 0,1-1-76 0,2 5-102 15,-2-5-180-15,0-1-432 0,-3-7 192 0</inkml:trace>
          <inkml:trace contextRef="#ctx0" brushRef="#br0" timeOffset="85759.0284">16586 2933 195 0,'0'0'252'0,"0"0"-18"0,0 0-12 0,5 9-1 16,-5-9-18-16,4 9-7 0,-4 0-8 0,3 0-9 15,-3-9-6-15,3 18-13 0,-1-5-7 0,0-1-12 16,0-1-8-16,-1 4-12 0,0 0-4 0,2-2-11 16,-2-1-14-16,0 0 3 0,2 1-18 15,-2-1 3-15,1-3-17 0,-1-1-5 0,3 2 8 0,-3-1-21 16,2-1-14-16,-3-8-20 0,5 15-22 0,-5-9-35 16,0-6-38-16,0 0-34 0,2 9-51 0,-2-9-63 15,0 0-260-15,0 0-533 0,0 0 235 0</inkml:trace>
          <inkml:trace contextRef="#ctx0" brushRef="#br0" timeOffset="86081.2027">16853 3027 175 0,'0'0'224'0,"2"11"-12"0,-2-11-15 0,1 9-9 15,-1-9-15-15,4 16-3 0,-3-10-9 0,3 3-9 16,-4-9-5-16,2 15-6 0,1-6-12 0,-3-9-5 16,1 15-14-16,-1-6-4 0,0-9-3 0,0 19-5 15,0-13-10-15,0-6 1 0,2 12-3 0,-2-12-3 0,2 11-3 16,-2-11-2-16,0 0-9 0,-2 11 5 16,2-11 8-16,-6 8 1 0,6-8-1 0,0 0 3 15,-11 5-2-15,4-2-7 0,7-3-1 0,-14 1-8 16,14-1-12-16,-22 0-3 0,11-1-3 0,-5-1-9 0,2-1 6 15,0 0-8-15,0 3-13 0,-2-4-18 0,3-1-22 16,-1-1-27-16,1 0-24 0,0 0-30 16,1-1-42-16,1-1-45 0,-3-2-68 0,1-1-318 15,1-4-616-15,2-1 273 0</inkml:trace>
          <inkml:trace contextRef="#ctx0" brushRef="#br0" timeOffset="86389.1846">16687 2725 214 0,'0'0'247'0,"0"0"-24"0,0 0-26 0,0 0-17 0,0 0-17 16,0 0-14-16,0 0-17 0,0 0-3 0,0 0-15 16,0 0 0-16,0 0-6 0,0 0-5 0,0 0-8 15,0 0-5-15,0 0 0 0,10-1-9 0,-10 1-3 16,0 0 0-16,9-8-3 0,-2 5-2 0,-7 3-5 15,14-10 5-15,-9 5-2 0,3-5-4 0,1 1-2 16,-3 1-6-16,3 0-4 0,-1 0 4 16,-4 1-1-16,1-1-7 0,0 2 5 0,-5 6-4 0,10-11-8 15,-10 11-2-15,6-5-11 0,-6 5-8 0,0 0-4 16,0 0 2-16,0 0-12 0,0 0-19 0,0 0-14 16,0 0-27-16,0 0-42 0,-21 19-48 0,13-11-57 15,-3 0-89-15,-1-1-189 0,0-3-514 0,-3 0 227 16</inkml:trace>
          <inkml:trace contextRef="#ctx0" brushRef="#br0" timeOffset="81321.2267">11822 2804 165 0,'0'0'235'0,"0"0"-19"15,0 0-20-15,0 0-12 0,0 0-7 0,0 0-17 16,0 0-12-16,-22 26-5 0,20-11-11 0,-1-1-2 15,1 7-7-15,-2 0-3 0,1 1-6 0,3 3-18 0,0 4-3 16,0-4-7-16,3-2-4 0,1 9-7 0,1-11-3 16,-3 1 6-16,1 1-13 0,1-5-5 0,2 0-7 15,-2-2-4-15,3-2-4 0,-4-1-3 16,3-1-1-16,-5-4-3 0,4 0-4 0,-2 0-2 0,-3-8-2 16,5 11-1-16,-5-11-1 0,4 10 2 0,-4-10-3 15,0 0 15-15,5 7-5 0,-5-7 3 0,0 0-4 16,0 0-3-16,0 0-6 0,0 0 1 15,19-7-5-15,-19 7-4 0,16-10 0 0,-6 2 0 0,2-3-13 16,-1 3 4-16,2-3 1 0,5-1-2 0,-2 3-1 16,-2 2 1-16,7-2 11 0,-2 1-17 0,-5 1 1 15,0 4-2-15,3-2 0 0,-1-1-5 0,-2 6 5 16,1-4 1-16,-2 0-1 0,3 3-4 0,-3 2 0 16,2-1 16-16,-2 1-19 0,-3-1 6 0,2 4-3 15,-2-1 5-15,-1-1-6 0,1 2 3 0,-3 1 1 16,2 1 10-16,0 1-10 0,-3 1-3 0,-1-2 2 15,4 0 0-15,-4 3 0 0,-1-2 3 0,0 2 0 16,-3-1 0-16,-1-8-2 0,0 13 10 0,0-13-3 16,-5 15-2-16,1-9 2 0,-4 0 0 0,2 0 0 0,-5-2 3 15,2 2 10-15,-6 1-15 0,2-3 1 16,-4-1 9-16,4 1-11 0,-4-4 0 0,-5 3 0 16,4 0 0-16,3-3 2 0,-2 0-3 0,0 0-1 15,3 0-1-15,-1 0 0 0,-1 0 1 0,5 0 3 0,-2 0-3 16,13 0 4-16,-17 0-11 0,9-3 2 0,8 3-14 15,0 0-15-15,-17-1-20 0,17 1-22 16,0 0-31-16,0 0-42 0,0 0-36 0,0 0-32 16,0 0-52-16,0 0-225 0,0 0-531 0,31-17 235 0</inkml:trace>
          <inkml:trace contextRef="#ctx0" brushRef="#br0" timeOffset="81561.9939">12553 3132 25 0,'7'-2'289'0,"-7"2"-14"16,10-3-20-16,-10 3-18 0,0 0-29 0,0 0-22 16,13 0-22-16,-13 0-12 0,0 0-10 0,0 0-3 15,4 14-8-15,-4-14-5 0,-4 12-6 0,4-12-7 16,-1 16-3-16,1-7 1 0,0-9-18 0,-3 17-6 16,-1-7-9-16,4 1 0 0,-1-2-10 0,-2 1-6 15,1 0-7-15,2-10-6 0,-4 17 2 0,3-8-6 16,-1 1-3-16,2-10-5 0,-4 12-7 0,4-12-18 15,-5 11-21-15,5-11-38 0,-6 10-41 0,1-6-36 16,5-4-40-16,0 0-66 0,0 0-255 0,0 0-526 16,0 0 234-16</inkml:trace>
          <inkml:trace contextRef="#ctx0" brushRef="#br0" timeOffset="81835.4987">12777 3090 158 0,'15'4'243'0,"-15"-4"-12"0,7 8-14 0,-2-5-13 16,1 3-7-16,-1-1-14 0,0 3-9 0,-2 0-12 15,1 1-4-15,1 1-18 0,-4 1-4 0,5 1-12 16,-5-2-10-16,0-1-3 0,2 0-11 16,-3 0-10-16,1 3-3 0,-1-12-5 0,-5 18 0 15,0-10-5-15,0-3-6 0,2 3-5 0,-7 0-4 16,-1-3-4-16,0 1-4 0,3 0-5 0,-4-1-3 15,-2-1-7-15,1 2 3 0,0-4-11 0,-2 1-1 0,2-2-15 16,0-1-19-16,-3 0-26 0,1-4-36 0,-2 2-41 16,3-2-51-16,1-2-46 0,-1-3-87 0,-9-3-172 15,6 0-500-15,3-3 221 0</inkml:trace>
          <inkml:trace contextRef="#ctx0" brushRef="#br0" timeOffset="82005.1089">12593 2819 271 0,'12'-7'266'0,"-12"7"-26"15,11-3-28-15,-11 3-19 0,15 0-17 0,-15 0-20 16,14 9-11-16,-5-6-23 0,-1 2-35 0,3 1-45 16,0 3-55-16,-1 1-57 0,3-1-87 0,-3 1-122 15,-1-2-302-15,5 2 135 0</inkml:trace>
        </inkml:traceGroup>
        <inkml:traceGroup>
          <inkml:annotationXML>
            <emma:emma xmlns:emma="http://www.w3.org/2003/04/emma" version="1.0">
              <emma:interpretation id="{EC9F3299-756A-42F5-8019-1D11243ADC8D}" emma:medium="tactile" emma:mode="ink">
                <msink:context xmlns:msink="http://schemas.microsoft.com/ink/2010/main" type="inkWord" rotatedBoundingBox="20076,4448 23201,4386 23213,4993 20088,5055"/>
              </emma:interpretation>
            </emma:emma>
          </inkml:annotationXML>
          <inkml:trace contextRef="#ctx0" brushRef="#br0" timeOffset="87802.0241">17804 2719 158 0,'0'0'312'0,"7"-10"-14"0,-7 10-11 15,4-6-11-15,-4 6-16 0,9-5-18 0,-9 5-23 16,0 0-23-16,8-4-26 0,-8 4-15 0,0 0-20 15,0 0-10-15,0 0-13 0,0 0-11 0,0 0-8 16,5 18-11-16,0-6-3 0,-5 1-4 0,0 2-10 16,2 5 0-16,2 1-3 0,-4 1 0 0,3 1-3 15,4 7 0-15,-2-7-7 0,-2 1 5 0,1-2-14 16,1-1 17-16,-1 2-4 0,1-4-2 0,0-2-7 16,4 0-4-16,-6-4 1 0,2 3-7 0,-4-4-2 15,7-3-2-15,-2 2 0 0,-4-3-6 0,3 0-10 16,-3-2-22-16,2 3-36 0,0-3-30 0,-4-6-37 0,8 6-53 15,-8-6-55-15,0 0-68 0,17-1-300 16,-17 1-632-16,15-10 280 0</inkml:trace>
          <inkml:trace contextRef="#ctx0" brushRef="#br0" timeOffset="88593.1725">18254 2923 171 0,'0'0'287'15,"0"0"-15"-15,0 0-16 0,0 0-19 0,-38 4-19 16,26-2-14-16,-3 2-14 0,2 2-12 0,-4-1-12 16,3 2-11-16,-2 2-19 0,1-3-7 0,-3 6-11 15,5-4-11-15,-4 6-12 0,7-3-11 0,-2-1-3 16,4 2-10-16,-1-3-6 0,3 3-5 0,0 0-7 16,4-4-2-16,2 2-1 0,-3 4-5 0,3-14-2 15,5 17-6-15,1-6 5 0,3-2-6 0,2 1 9 16,1-4-13-16,7 2-2 0,3 1 7 0,-2-3-15 15,5 0-4-15,-1-3 1 0,2-1-4 0,-1-2 1 16,1 0 4-16,0-2-6 0,0-1-6 0,2-3 6 16,-2 0-4-16,-3-3-3 0,-1 3 3 0,1 0-1 15,-3-3-5-15,-3 6 1 0,-4-2 1 0,-2-1-2 16,1 2 1-16,-4 0-3 0,-1 2 2 0,-7 2-3 16,12-5 3-16,-12 5-2 0,8-3-4 0,-8 3 2 0,0 0 0 15,11 0 0-15,-11 0-7 0,0 0 5 16,11 5 1-16,-5-1 3 0,-6-4 2 0,14 6 1 15,-6-1 0-15,1-2 3 0,3 0 0 0,1 2-1 16,-2 0 0-16,5-2-1 0,-1-1 3 0,2 2-1 0,0-2-5 16,0 1 8-16,-1-3 0 0,1 0-11 0,-4-3 7 15,3 3 3-15,-1-2 0 0,-2-2-3 0,-1-2 0 16,1 1 3-16,-3-2 1 0,-2-2 4 16,3 0-13-16,-6-2 7 0,2-1-3 0,-2 0-2 0,0-1-3 15,-5 1 0-15,0 0-5 0,-1 0 1 16,-4-2-3-16,-3 3 1 0,-2 1 0 0,-1 2-1 0,-4 1 3 15,-3-5 0-15,1 7 3 0,3 3-5 16,-8-2-1-16,4 1 0 0,0 2 1 0,1 2-3 0,0 2-2 16,2 0 5-16,0 0-2 0,1 3 1 0,3 0 1 15,1 0-4-15,1 1 2 0,3 0 2 0,0 3 0 16,-1 0-1-16,3-1 4 0,3-1 0 0,-3 2 1 16,4-10 3-16,1 16 2 0,3-8-1 0,3 4 4 15,2-5-3-15,0 1 0 0,2 1 1 0,5-3 1 16,-1-2 0-16,0 1 1 0,7-2-3 0,-4 0-2 15,0-2 4-15,-2-1-5 0,6 0 7 0,0-1-5 16,-2-3 6-16,-3-1-5 0,1 0 6 0,2-2-3 16,2-2-2-16,-2 0-3 0,0-3 4 0,0 4 0 15,2-2 1-15,-3-1-2 0,-5 4-2 0,-2 3-3 16,-3-2 12-16,0 2 2 0,-1 2-5 0,-8 2-3 16,11-9 0-16,-3 9-10 0,-8 0-2 0,0 0 6 15,13 0 4-15,-13 0-8 0,8 7 1 0,-8-7 4 16,9 12 16-16,-4-6-15 0,-1 3-2 0,1-3 0 0,0 6 3 15,0-3-2-15,-1 1 3 0,-1-5-7 16,2 4-5-16,-1-3-9 0,-4-6-24 0,6 10-19 0,-3-5-21 16,-3-5-24-16,0 0-42 0,9 6-40 15,-9-6-42-15,0 0-44 0,17-6-243 0,-17 6-559 0,11-12 247 16</inkml:trace>
          <inkml:trace contextRef="#ctx0" brushRef="#br0" timeOffset="89836.5873">19428 2568 112 0,'0'0'239'0,"4"-7"-30"0,-4 7-21 16,0 0-16-16,5-7-18 0,-5 7-18 0,0 0-6 0,0 0-12 16,0 0-2-16,7 22-8 0,-7-13-3 0,2 3-2 15,2 1-4-15,-3 0 1 0,3 7-5 0,1 1-4 16,2 2-5-16,-2-4-6 0,2 4-4 0,-1 0-2 15,0 2-7-15,3-3-5 0,-1-1-2 0,1-1-3 16,-2 0-7-16,-1-2 1 0,-1-5-7 0,2 3-3 16,-2-5-4-16,0 0 5 0,0 2-5 0,-1-6-6 15,0 1 2-15,0-2-7 0,-4-6 3 0,3 7-2 16,-3-7 14-16,6 6-6 0,-6-6 5 0,0 0 3 16,3 9 5-16,-3-9 1 0,0 0-9 0,0 0-7 15,0 0-2-15,0 0-2 0,0 0-6 0,0 0-5 16,-22-21-5-16,11 20 2 0,-2-4-2 0,-3 1 1 15,-1 0-5-15,0 3-1 0,-5-4-6 0,5 4 2 16,2 1-2-16,-2 1 1 0,0-1 0 0,2 4 1 16,2-2-7-16,-3 2 5 0,6 2-4 0,1-2 3 15,2 1-2-15,-2-2-1 0,4 3 0 0,0 2 3 0,3-1-4 16,-2 2 5-16,4-9-3 0,0 19-1 16,4-11 2-16,-3 1 3 0,5-2 0 0,1 2 5 15,4-2-7-15,1 1 7 0,3-2-5 0,1 1 5 16,1-1-3-16,6-4 0 0,-2 3-2 0,2 0-4 15,-1-2 3-15,1-1 6 0,0-4-4 0,1 1-4 16,-2-2 3-16,-4 2 2 0,4-4-3 0,-2-4-2 16,0 4 3-16,0-5 3 0,1 2-7 0,-2-5 5 15,-6 7-4-15,1-3 3 0,6-3-5 0,-7 6-2 0,-2-1 1 16,0 1 5-16,-5 1-4 0,2 0 11 0,-8 5-13 16,9-6-2-16,-9 6-7 0,8-5 5 15,-8 5 10-15,6-3-13 0,-6 3 2 0,0 0-2 16,0 0 17-16,14 7-12 0,-14-7-1 0,7 6 3 0,-2-1 0 15,-5-5 3-15,12 9-3 0,-5-3 0 0,0 0 4 16,2-2 0-16,1 2-1 0,3-1 1 0,-1 1 3 16,1-2 2-16,1 1-2 0,-1-1 2 0,3-1 8 15,1 0-9-15,0 1-9 0,-1-4 22 0,0 0-13 16,1 2-3-16,-1-4-5 0,-3 0 9 0,1-2-4 16,-7 2 4-16,6-6 1 0,-4 3-1 15,2-3 0-15,-9-1 3 0,5-1-7 0,-5-1-1 16,0 2 4-16,-2-3-5 0,-4 1 12 0,-1-1-16 0,-3-1 3 15,-1 7-5-15,-3-3 12 0,-2 1-11 0,-4-2 2 16,2 5-4-16,-3-1 2 0,2 4 5 16,-6-1-10-16,6 2 6 0,0 2 0 0,1 0-4 0,0 1 0 15,3 2 2-15,0 3 0 0,-1-1 6 0,3 1-2 16,1-1-3-16,1 4-5 0,3-1 20 0,2-2-12 16,-1 2-1-16,4-1 0 0,-1 1 4 0,2-9-4 15,0 17 7-15,3-7-6 0,1-1 9 0,2-3-1 16,3 3-2-16,0-1 4 0,6-2-3 0,-3 1-3 15,4-3 2-15,1 2 0 0,-4-3 3 0,2-2-5 16,1 1 4-16,6-2-3 0,-6 3 1 0,0-6-3 16,1 1 10-16,-4 1-12 0,2-4 0 0,1 1-1 15,-1-2 11-15,1 0-8 0,-4-1 5 0,4-2 8 0,-4 1-8 16,1 0-4-16,-3 3 4 0,-1-3-2 0,-1 1 2 16,-2 4-1-16,-6 3 2 0,9-9 7 15,-4 6 0-15,-5 3-5 0,7-3 2 0,-7 3-9 16,0 0-4-16,0 0 2 0,10-5-2 0,-10 5 4 15,0 0-1-15,0 0-2 0,7 11 3 0,-7-11 1 16,5 11-1-16,-1-5 1 0,-4-6-2 0,7 13 3 16,-3-6 1-16,-1-2 2 0,-3-5-3 0,9 13 3 15,-4-7-1-15,-2-2-3 0,4 1 19 0,-7-5-15 0,9 9 1 16,-2-6-2-16,2 0 19 0,-1 0-18 0,2 0-3 16,0 0-2-16,3-2-1 0,3 1 1 15,-2-1 6-15,1-1-10 0,2 2 12 0,-3-2-7 16,3 0 4-16,-3 0 2 0,-1-2-3 0,-2 2 0 0,-2-1 14 15,-9 1-2-15,15 0 5 0,-15 0 4 0,12-2 6 16,-12 2 0-16,10-1 7 0,-10 1-1 0,0 0-8 16,0 0 3-16,13 0 3 0,-13 0-9 15,0 0-1-15,0 0 18 0,0 0-16 0,0 0 1 0,6-6 2 16,-6 6 3-16,0 0-1 0,0 0-10 0,0 0 0 16,0 0 0-16,-5-15 7 0,5 15-8 15,0 0 0-15,-4-18 4 0,2 11-10 0,2 7-3 0,-3-16 13 16,3 8-17-16,0-5 7 0,0 13 2 0,5-22-7 15,-2 12-1-15,2-2-7 0,4 0-6 0,-1-2 3 16,4 4-17-16,4-7-16 0,6 3-34 0,7-6-31 16,2 6-39-16,4 3-49 0,2-1-69 0,0-3-74 15,2 4-307-15,1-8-688 0,0 4 305 0</inkml:trace>
        </inkml:traceGroup>
        <inkml:traceGroup>
          <inkml:annotationXML>
            <emma:emma xmlns:emma="http://www.w3.org/2003/04/emma" version="1.0">
              <emma:interpretation id="{980AC681-AA31-483A-9FD8-F7C40A3CD305}" emma:medium="tactile" emma:mode="ink">
                <msink:context xmlns:msink="http://schemas.microsoft.com/ink/2010/main" type="inkWord" rotatedBoundingBox="23957,4613 25728,4577 25744,5392 23973,5427"/>
              </emma:interpretation>
            </emma:emma>
          </inkml:annotationXML>
          <inkml:trace contextRef="#ctx0" brushRef="#br0" timeOffset="97348.2557">21685 2891 122 0,'0'0'300'0,"0"0"-25"0,0 0-24 0,0 0-22 16,0 0-26-16,0 0-20 0,0 0-16 0,0 0-22 15,0 0-16-15,0 0-16 0,0 0-8 0,0 0-10 16,12 10-3-16,-12-10-5 0,5 7-1 0,-5-7-5 0,9 10-9 16,-5-5 3-16,4 1-2 0,0-2 0 0,2 2-5 15,0-1-5-15,2 0-2 0,2 0 1 16,-2-1-9-16,3-2-7 0,2 1 1 0,-3-1-4 15,2-2-4-15,0 0-3 0,1-2-2 0,0-1-4 0,4 0-1 16,-7-3-4-16,0-1 12 0,3 2-17 0,-3-4-3 16,-1 1-1-16,1-2-7 0,-1 1 18 0,-1 0-13 15,-3 0 15-15,1-2-21 0,0 4 3 0,1-3-2 16,-7 4 0-16,3 1 0 0,1-1-1 0,-3-1-5 16,-5 7-2-16,6-6-4 0,-6 6 0 0,0 0 9 15,0 0-10-15,0 0 1 0,0 0-3 0,0 0 4 16,6 22-3-16,-6-12 2 0,-4 3 2 0,4 6-10 15,-2 5 11-15,-1 0-2 0,0 8 2 0,-2 3-4 16,1-1 4-16,4 0 10 0,0 0-10 16,4-4 0-16,-3 4 1 0,2-2 1 0,-3-8-1 0,7 5 2 15,-2-5-3-15,1-6 2 0,1 6-4 0,-2-3 7 16,1 0-4-16,-1 2-4 0,3-2 6 0,1-2-1 16,-1 0-1-16,-3-4-2 0,2 0 0 0,-1-1 1 15,-1-1 1-15,-1-1 2 0,-1-6-1 0,-1 3-1 16,-2-9 1-16,3 12-1 0,-3-12-1 0,0 0 3 15,0 0 4-15,-7 13-6 0,7-13 0 0,-15 0 4 16,15 0-1-16,-14 0 0 0,14 0-1 0,-18-7 3 0,8 5-1 16,3-2 4-16,-2-1 9 0,0-2-16 0,0 2 3 15,3-1-1-15,-1-3 1 0,0-2 3 16,5 3-1-16,-2 0-2 0,1-2 1 0,2-5-4 16,0 5 1-16,3-3-5 0,3 0 7 0,1 0-5 0,4-5 3 15,7 3-1-15,-4-2 0 0,10-5-4 0,-4 4 1 16,7-4 0-16,0 1 3 0,1-2-4 0,0 2 2 15,1 2-2-15,1 0 5 0,-3-1-7 0,1-2 4 16,-9 7-1-16,3 0 0 0,-3-2 2 0,0 1 2 16,-1-2-4-16,-1 0-1 0,2 0 0 15,-1-1 4-15,-3 0-3 0,2 2-3 0,-4 1 7 0,-1 0-6 16,-1 0 4-16,1-2-2 0,-5 6-1 0,1 0 3 16,-2-1-1-16,-3 2 2 0,1-2-3 0,0 5 1 15,-3-2-3-15,2 0-1 0,-2 10 3 0,-4-14-2 16,4 14 3-16,-4-15-6 0,2 9 2 0,2 6-3 15,-10-7 1-15,10 7-1 0,-16-5 2 16,16 5 10-16,-14 0-11 0,14 0-2 0,-21 9 0 0,13-6 0 16,-2 0 6-16,0 6-4 0,1-3 0 0,-2 3 0 15,5-2 0-15,-3 0 0 0,1 6 14 0,2-4-12 16,1 3-2-16,-1-6 3 0,5 7 1 0,-3-2-4 16,3 1 4-16,1-2-3 0,1 2 9 0,3-3 1 15,3 2-5-15,-1-1 5 0,4 0-1 16,3-3 2-16,3 1 2 0,3-2-2 0,3 1 0 0,0-3-4 0,4 0 2 15,1-2 0-15,8 1 0 0,-8-3 2 0,-1 0 0 16,1-3 4-16,-3 0 2 0,0-4-2 16,-2 1 1-16,0-1-4 0,-3-2 4 0,2-1 6 15,-5-1-6-15,-1 1 5 0,-5 2-4 0,5-1 5 0,-6-1 1 16,-1 7 7-16,1-5-3 0,-1 3 3 0,-8 5-6 16,9-7-1-16,-4 3-5 0,-5 4-4 15,0 0-7-15,11-2-1 0,-11 2 0 0,0 0-1 0,0 0 0 16,10 13 4-16,-5-7-5 0,-4 2 3 0,1 0 11 15,-1 1-15-15,-1 3 2 0,2 3-1 0,1-3 14 16,1 1-10-16,1 0-6 0,-2 0 3 0,1-1 1 16,3 1 0-16,-4-7 2 0,-2 3-3 0,2-1 20 15,-3-8-17-15,4 10-3 0,-4-10 13 0,1 7-1 16,-1-7 22-16,0 0 9 0,0 0-2 0,0 0 0 16,0 0-10-16,0 0 2 0,0 0-14 0,14-21 11 15,-11 8-8-15,1 3 1 0,2-4 1 0,-1-2-11 16,2 4-8-16,-1-8 5 0,2 1 1 0,1-2-2 15,3 3-10-15,4-3-11 0,2 4-14 0,6-6-11 16,-1 2-4-16,4 0-11 0,-8 6-10 0,3 0-14 16,8 0-16-16,-8 7-27 0,-1 0-19 0,-6 0-28 15,2 5-39-15,-3 1-29 0,5-3-76 0,-7 0-200 16,5 3-551-16,-7-5 244 0</inkml:trace>
        </inkml:traceGroup>
        <inkml:traceGroup>
          <inkml:annotationXML>
            <emma:emma xmlns:emma="http://www.w3.org/2003/04/emma" version="1.0">
              <emma:interpretation id="{4F1F3293-AFBA-4F30-B4A2-CC1CE2383ECD}" emma:medium="tactile" emma:mode="ink">
                <msink:context xmlns:msink="http://schemas.microsoft.com/ink/2010/main" type="inkWord" rotatedBoundingBox="26738,4219 31724,4120 31739,4886 26754,4985"/>
              </emma:interpretation>
            </emma:emma>
          </inkml:annotationXML>
          <inkml:trace contextRef="#ctx0" brushRef="#br0" timeOffset="97960.0906">24555 2857 8 0,'0'0'287'0,"0"0"-26"16,0 0-26-16,-9-3-20 0,9 3-19 0,0 0-19 0,-15 7-14 16,15-7-16-16,-10 7-12 0,6-3-11 0,4-4-11 15,-11 10-7-15,5-1-12 0,4-3-5 16,-5 3-7-16,4-3-11 0,-1 4 0 0,1 1-4 16,1-2-1-16,-1-1-11 0,3-8 3 0,0 21 0 0,5-14-2 15,-2 2 5-15,2 2-11 0,4-3 7 0,5 1 0 16,-2-3 0-16,7 5-7 15,3-7-4-15,0 0-5 0,1 1-2 0,3-3-8 0,-1-2 4 16,0-2-5-16,0-1 7 0,-2 1-9 0,-1-2 0 0,0-3-7 16,-3-1 0-16,2-2-6 0,-8 1 2 15,0-2-2-15,0-2-1 0,1-1-3 0,-2-2-2 0,-7 1 0 16,1 3-3-16,-3-2 2 0,-3 1-3 0,-3-1-1 16,-3 1-2-16,-6-3-1 0,-2 6-2 0,-5 1-1 15,-1 2-1-15,-6 0 2 0,2 1-4 0,-2 0 8 16,2 4-11-16,-2-2-12 0,-4 4-3 0,7 3-7 15,0-3-12-15,1 3-13 0,7 0-23 0,-1-1-16 16,3 1-17-16,1 2-22 0,3-4-26 0,9-1-9 16,-13 5-30-16,13-5-55 0,-6 1-140 0,6-1-426 15,0 0 188-15</inkml:trace>
          <inkml:trace contextRef="#ctx0" brushRef="#br0" timeOffset="98290.7599">25079 2345 76 0,'0'0'205'15,"0"0"-11"-15,10 11-9 0,-10-11-11 0,2 12-5 16,0-3-7-16,-2 6-7 0,-2 3-5 0,4 2-7 15,1 1-8-15,-6 2-8 0,6 2-6 0,-3-1-6 16,0 7-2-16,0 1-11 0,0 0-5 0,2 0-6 16,1-1-7-16,0-8-5 0,-1 2-3 0,-2 1-8 15,1-3-8-15,2 2-5 0,-3-1-6 0,3 0-2 16,-3-3-8-16,0-2 1 0,0 0-5 0,0-2-2 0,2 1-5 16,-2-3 0-16,0-4-3 0,0 3-7 0,0-6-11 15,0-8-16-15,0 19-23 0,3-10-24 16,-3-9-27-16,0 13-26 0,2-7-34 0,-2-6-47 15,7 5-70-15,-7-5-141 0,0 0-434 0,17-3 192 0</inkml:trace>
          <inkml:trace contextRef="#ctx0" brushRef="#br0" timeOffset="99969.6215">25337 2876 47 0,'8'-6'259'16,"-8"6"-10"-16,6-6-10 0,-6 6-12 0,0 0-19 15,6-5-11-15,-6 5-19 0,0 0-9 0,0 0-20 16,0 0-9-16,0 0-20 0,0 0-14 0,0 0-8 16,0 0-10-16,0 0-9 0,0 0-3 15,14 13-7-15,-12-9-4 0,-2-4-6 0,6 15 3 0,-3-4-11 16,-3 2 7-16,3-5-13 0,0 2-5 0,-1 0-4 16,3 2-2-16,-5-3 2 0,4-2-4 0,-1 3-2 15,-3-10 1-15,5 15-4 0,-2-9 0 0,-3-6 0 16,2 10-6-16,-2-10 17 0,7 7-16 0,-7-7 3 0,5 6-3 15,-5-6 6-15,6 4-3 0,-6-4-2 0,14 0 5 16,-14 0-9-16,16 0-2 0,-16 0-2 0,17-6-3 16,-6 1-1-16,4-1 1 0,-4-1 9 15,1-1-10-15,1 1-4 0,-7-2 0 0,7-1 0 0,-1-1-2 16,-1 2-3-16,-2-3 3 0,2 3-2 0,-5 0-2 16,-1 0 2-16,3 5 11 0,-4-2-12 0,-4 6 1 15,8-8 0-15,-8 8-1 0,7-8-8 0,-7 8 3 16,4-4-5-16,-4 4-3 0,0 0 3 0,0 0 0 15,0 0-1-15,0 0 5 0,0 0-7 0,11 17 6 16,-11-17-1-16,2 13 4 0,0-7-1 0,0 4 1 16,1 1-2-16,-1-2-2 0,3 1 8 0,2 2 1 15,-2-1-2-15,1-1 0 0,0-1 4 0,-1 2-2 16,1-4 1-16,-1-2 1 0,7 4 0 0,-7-3-1 16,3-2-2-16,-2 1 2 0,6 2 3 0,-2-2 4 15,2-3-6-15,0 0 6 0,-2-2-4 0,2 0 2 16,-12 0-4-16,22-3 1 0,-11 0-1 0,1 0 0 15,1-3-2-15,-2 0 3 0,4-2 0 0,-1-1-6 16,0 1-1-16,0-7 5 0,0 5-3 0,-1-1-2 16,1 2 2-16,-2 1 3 0,-3-1-1 0,1 2-8 15,-1 2 22-15,-3-1-3 0,-1 2-17 0,-5 4 1 16,9-9-3-16,-9 9 1 0,8-3-10 0,-8 3 4 16,0 0-2-16,11-3 5 0,-11 3 2 0,0 0-4 15,7 11 1-15,-7-11 3 0,5 10 1 0,0-1-4 16,-2-3 5-16,0 0 2 0,5 5 2 0,-3-1-3 15,2-1 4-15,1 1 2 0,-2-2 13 0,2 2-15 16,-2-3 2-16,2 0 6 0,1 0 1 16,1-1 3-16,-1 0-6 0,-1 0 1 0,6-3 4 0,-5 0-2 0,2-3-2 15,0 0-5-15,4 3 25 0,-4-2-21 0,-11-1-3 16,25-4 4-16,-11 4-2 0,-2-4 8 0,0-1-8 16,4-2-4-16,-3 2 0 0,1 1 0 0,3-5 2 15,-3 1-1-15,0 2-4 0,0-1 3 0,-1 1-3 16,-1 0 14-16,-3 1-16 0,0 1 3 15,-9 4-3-15,13-6 4 0,-7 6-7 0,-6 0-1 0,8-4 4 16,-8 4-10-16,12-1 7 0,-12 1-1 0,0 0 0 16,0 0 0-16,17 2 0 0,-12 1 2 0,-5-3 3 15,14 6 10-15,-6-2-8 0,-2-2 1 0,5 2 6 16,0 1 1-16,1-1-3 0,5-2 5 0,-3 2 0 16,3-1 3-16,4 1-3 0,-4-2-4 0,4 0 0 15,-2 0 6-15,-2 0 5 0,2-2-4 0,-2-2 2 16,0 0-6-16,-5 0 8 0,4 0 3 0,-4-2 5 15,-2-3-9-15,-1 1 6 0,3-4-11 0,-7-1 1 16,0 0-2-16,1-1-14 0,-6-3 7 0,0 2-6 16,-6-1-3-16,1 1-1 0,-4 1 3 0,-1 2-2 15,-2-3-4-15,1 4 7 0,-6 1-3 0,0 2-2 16,-2 1-1-16,4 1 0 0,-1 1 1 0,1 3-2 0,1 2-1 16,1-1 1-16,0 1 2 0,1 2-2 15,2 1 17-15,-1-1-16 0,1 4-4 0,3 0 7 0,-1 1-2 16,6 0 1-16,-1-3 1 0,-1 5 0 15,3-3 13-15,1 4-10 0,0-12-4 0,1 17 1 0,3-11 5 16,4 3 0-16,-2-3 2 0,5 3-4 16,0-2 0-16,4-2 5 0,-1 0-1 0,3-1 3 0,-1-3-5 15,4 1 3-15,-4 1 9 0,1-2-7 0,6-1-4 16,-6-1 6-16,1 1 6 0,-2-4-4 16,1-1 1-16,2-1 0 0,-2 1 2 0,2-2 1 15,-5-2-3-15,8-1 0 0,-4-1-2 0,-1 5 1 0,-4-3-3 16,-1 2-2-16,-1 0 14 0,-3 4-12 0,1-2-3 15,-9 5-6-15,12-5-3 0,-7 3 0 0,-5 2-1 16,10-4 0-16,-10 4 4 0,0 0-3 0,0 0 0 16,12 5 3-16,-12-5 15 0,0 0-19 0,8 10-2 15,-8-10 6-15,4 10 0 0,-2-4 2 0,-2-6-3 16,9 11 3-16,-6-5 2 0,2-1-4 0,-5-5 6 16,9 11 8-16,-7-6 2 0,6-2 5 0,1 0 6 15,2 1 0-15,0-2 5 0,3 1 0 0,3-2-8 16,0 0 2-16,0-1-4 0,6 0 2 0,2-2 14 15,-1-3-15-15,2 0-6 0,0 0 3 0,0-1-5 16,7-3 13-16,-8 3-5 0,1-4 2 0,5-7-2 0,-10 4-12 16,1 2-7-16,7-11-2 0,-3 2-7 15,1-5-7-15,-4 2-15 0,-5-4-18 0,3-1 10 16,-7-3-20-16,-2 1 6 0,-2 2 0 0,-1-3 3 16,-9 10 3-16,3 0 6 0,-3 1 1 0,-3-3 4 15,-2 3 4-15,-4 1 2 0,2 6 0 0,0-2 4 0,-4 5 1 16,2-2 2-16,0 3 10 0,-2 0-10 15,-4 3 5-15,2 4-2 0,-1 1 1 0,4 1 10 16,-4 1-10-16,1 1-2 0,2 4 14 0,2 3-4 0,-4 2-4 16,4-1 12-16,-5 3-10 0,3 7 5 0,-2-4-3 15,1 5 0-15,4 1 6 0,-1 1-5 0,3 8 3 16,-2-7 2-16,0 6 4 0,7-6-5 0,1 1 13 16,-1-4-8-16,2 4-3 0,3-2 3 15,-4 1 0-15,5-6-2 0,2 2 6 0,0-7 6 0,0 1 6 16,0-2 3-16,3-1 6 0,0-3 11 0,-2 0 0 15,3 0 4-15,-2-2 2 0,8 1-3 16,-4-5-5-16,2 1 10 0,0 0-2 0,0-2-7 0,3 1-2 16,-1-2-4-16,5 0-1 0,1-3 3 15,-3-3-11-15,-1 4 8 0,0-4-11 0,5 0 5 0,-2 0-6 16,1-1 8-16,-6 1-7 0,-5 4-10 0,3-2 14 16,-1 1-17-16,-4 1 1 0,-3-2 4 0,-7 4-8 15,15-1-5-15,-15 1 0 0,9 0 0 0,-9 0-3 16,9 5 4-16,-1-2 5 0,-3 3-5 0,2 0-2 15,-2 1-2-15,1 3 6 0,-1-1-3 0,4 1 6 16,-3 1 1-16,0 1 0 0,1-1-1 0,-1 3-4 16,2-3-14-16,-2 1-24 0,3-2-45 0,-1 1-43 0,0-1-60 15,-4-4-85-15,5 0-340 0,-2-4-664 16,-7-2 295-16</inkml:trace>
          <inkml:trace contextRef="#ctx0" brushRef="#br0" timeOffset="100936.1987">28287 2513 205 0,'0'0'253'0,"0"0"-21"0,0 0-27 0,0 0-27 16,0 0-15-16,0 0-18 0,0 0-14 0,0 0-10 15,0 0-12-15,0 0-7 0,15 27-7 0,-14-18-3 16,2 1-9-16,0 5 0 0,0 5-8 0,3 1 1 15,-4 1-9-15,7 1-2 0,-5-1 2 0,4 2-6 16,-2-1-3-16,5 6-2 0,-7-8-5 0,2 0-1 16,-1 0-2-16,0 0-2 0,4 1-4 0,-3-8-3 15,-3 2 4-15,1-4-5 0,3 0-6 0,-3-1-1 0,2 2 2 16,-1-6 0-16,0 4-1 0,2-6-1 16,-6 1 0-16,6 0-5 0,-1-2 0 0,-6-4 4 15,9 9-5-15,-4-7 0 0,-5-2 4 0,0 0-6 16,0 0 0-16,0 0-2 0,0 0 0 0,0 0-4 0,0 0-7 15,0 0-1-15,0 0-8 0,0 0 0 0,0 0-8 16,-13-34 4-16,4 24-6 0,-4 1 2 16,-2-3 0-16,-1 1-1 0,-2 1 1 0,-1 0 0 0,2 5-2 15,-5-5 5-15,8 7-1 0,-3-1 0 0,6 0-1 16,-5 1-2-16,4 2 4 0,1-4 0 0,11 5-2 16,-18-1-4-16,9 1 3 0,9 0 0 15,-14 1-2-15,4 4 0 0,10-5 3 0,-14 6 3 0,10-2-3 16,4-4 1-16,-7 12 0 0,2-5 4 0,2-1-1 15,3-6 3-15,-4 11-1 0,4-11 6 0,1 16 3 16,1-8 5-16,2-1 6 0,3-1 2 0,2 5 1 16,3-2 1-16,1-1 0 0,5 2 2 0,3 0 0 15,-1-1-5-15,1-3-4 0,2-1-3 0,-1-1 4 16,-4-2-2-16,4 0 0 0,-1 2 3 0,1-4-4 16,-5-2-1-16,-1 0-3 0,6-2 0 0,-5 1 3 15,0-2-1-15,0 0-6 0,-3-1 1 0,-1-5 2 16,6 1-7-16,-6 0 6 0,-1-1-10 0,-1 0 3 15,2 1 4-15,-2-2-3 0,-1 1 0 0,-2 2 0 16,1 1-1-16,-2 3 1 0,-1-1-2 0,-6 6 1 16,7-10-3-16,-3 6 0 0,-4 4-2 0,9-6-3 15,-9 6 0-15,4-4 0 0,-4 4-4 0,0 0 1 16,0 0 0-16,0 0 1 0,14 11 11 0,-9-6-9 16,-5-5 4-16,4 11-1 0,-1-3-3 0,-2 0 6 15,4 1-1-15,-3-1 2 0,2 1-1 0,-2 0 0 16,1-1 1-16,2 5-2 0,-3-7-2 0,0 1-10 15,-2-7-19-15,4 11-33 0,-3-2-34 0,-1-9-49 16,0 0-38-16,2 9-58 0,-2-9-258 0,0 0-542 16,0 0 240-16</inkml:trace>
          <inkml:trace contextRef="#ctx0" brushRef="#br0" timeOffset="101344.2077">28940 2824 153 0,'6'9'210'15,"-2"-2"-13"-15,-1 0-9 0,2 0-7 0,-1 0-18 0,1 4-13 16,2-2-5-16,-2 1-5 0,0 1-14 0,-1 2-6 16,0-7-8-16,2 6-7 0,-1-1-8 15,-1-4-5-15,-1 2-6 0,2 0-5 0,-5-9-5 16,4 12-5-16,-3-7-1 0,-1-5-4 0,5 10 2 0,-5-10 4 15,3 6 16-15,-3-6-5 0,0 0 1 0,5 6 20 16,-5-6 7-16,0 0 6 0,0 0-7 0,0 0-7 16,0 0-8-16,0 0-3 0,16-15-5 0,-16 15-15 15,7-12-1-15,-2 6-8 0,1-6-7 0,0 0 6 16,-1 0-8-16,0-3-10 0,1 3 1 0,1-9-8 16,2 8 3-16,-2-5-7 0,1 5-4 0,-1-2 1 15,1-3 7-15,4 2-12 0,-2 3 3 16,-1 0-4-16,5-3 0 0,-3 6 7 0,-2 0-14 0,2 1 0 15,1 1 0-15,-1 2-6 0,-1 2-6 0,-4 1-5 16,-6 3-2-16,17-6-20 0,-10 4-20 0,4 2-32 16,-11 0-33-16,15 5-31 0,-7-4-34 0,-8-1-56 15,12 9-40-15,-6-1-89 0,-2-4-195 0,2 1-596 16,-6-5 265-16</inkml:trace>
          <inkml:trace contextRef="#ctx0" brushRef="#br0" timeOffset="101627.8824">29405 2977 115 0,'0'0'223'0,"6"8"-2"16,-2-3-3-16,-4-5-4 0,5 6-6 0,-5-6-5 15,4 6 8-15,-4-6-11 0,0 0-3 0,8 6-3 16,-8-6 2-16,0 0 0 0,0 0 7 15,8 0-5-15,-8 0-2 0,0 0-5 0,0 0-5 0,0 0-16 16,0 0-13-16,11-15-13 0,-11 15-13 0,6-8-12 16,-6 8-13-16,3-9-6 0,-3 9-13 0,2-10-11 15,-2 10-6-15,0 0-7 0,1-9-19 0,-1 9-34 0,0 0-49 16,0 0-37-16,0 0-30 0,0 0-38 16,0 0-51-16,-22-2-81 0,22 2-106 0,-17 5-224 0,8-2-655 15,9-3 291-15</inkml:trace>
        </inkml:traceGroup>
      </inkml:traceGroup>
      <inkml:traceGroup>
        <inkml:annotationXML>
          <emma:emma xmlns:emma="http://www.w3.org/2003/04/emma" version="1.0">
            <emma:interpretation id="{83DB62A2-1293-4D69-8BB9-55C0D1038A1D}" emma:medium="tactile" emma:mode="ink">
              <msink:context xmlns:msink="http://schemas.microsoft.com/ink/2010/main" type="line" rotatedBoundingBox="4919,5912 31304,5430 31329,6766 4943,7248"/>
            </emma:interpretation>
          </emma:emma>
        </inkml:annotationXML>
        <inkml:traceGroup>
          <inkml:annotationXML>
            <emma:emma xmlns:emma="http://www.w3.org/2003/04/emma" version="1.0">
              <emma:interpretation id="{67CDEFF8-BFE3-47B4-BAF4-8A5B4A990A8F}" emma:medium="tactile" emma:mode="ink">
                <msink:context xmlns:msink="http://schemas.microsoft.com/ink/2010/main" type="inkWord" rotatedBoundingBox="4923,6148 6463,6120 6472,6607 4932,6635"/>
              </emma:interpretation>
            </emma:emma>
          </inkml:annotationXML>
          <inkml:trace contextRef="#ctx0" brushRef="#br0" timeOffset="116285.9131">2764 4341 52 0,'-17'-3'240'0,"1"3"-12"0,4-6-10 16,-3 6-12-16,2-4-9 0,4 2-9 0,9 2-14 15,-15-3-8-15,15 3-10 0,-10-1-17 0,10 1-8 16,-8-3-13-16,8 3-16 0,0 0-10 0,0 0-9 0,0 0-9 15,27-11-5-15,-12 10-7 0,7-5 1 0,5 3-12 16,10-2-3-16,1 2-8 0,4 0 0 0,-1 2-4 16,-2-3-2-16,2 3-6 0,-1 0-4 0,0 1-2 15,-5 1-3-15,0 2 1 0,-8 0 0 0,-4 2-4 16,0-2 1-16,-2 3-3 0,-4 0 0 0,-4-2-2 16,-2 4 2-16,-3-2 2 0,1 1 4 0,-6 2-2 15,1 0 7-15,-4 0 11 0,0-9-8 0,-5 15 4 16,-2-5 1-16,-1 2 6 0,-3-1-3 0,-2-2-3 15,1 3 2-15,-1-3-1 0,0 1 1 0,-3 2-4 16,-1 0-1-16,4-3 0 0,-1 2 1 0,2-4-7 16,0-1-5-16,3 0 1 0,0-2-3 0,2 0 2 15,0-2-6-15,7-2-2 0,-10 11 0 0,10-11-3 16,-11 6-1-16,11-6 5 0,0 0-6 0,-5 4-3 16,5-4 6-16,0 0-5 0,0 0-3 0,0 0 3 15,0 0-1-15,0 0 0 0,0 0-2 0,26 0-1 16,-14 0 3-16,1 0 0 0,-2-1-3 0,5-2 3 15,-1 3-1-15,2 0-5 0,-1 0 4 0,5 0-2 0,-4 0-2 16,1 0 4-16,-3 0-1 0,0 0-4 16,2 0 5-16,-4 0 0 0,1 4-5 0,-1-1 2 15,0 3 1-15,-2-2 0 0,-2 0 2 0,0 5-4 0,1-3 1 16,-4-2 7-16,0 2-8 0,3 6 0 0,-6-4 4 16,4 2 1-16,-2-4-4 0,0 0 2 15,-4 3-3-15,3-1 3 0,0-1-2 0,-4-7 4 0,1 16-3 16,-1-9-1-16,0-7 2 0,-4 14-2 0,-1-4 6 15,1-5 0-15,-9 1-2 0,2 3 1 0,-2-1 2 16,-1-4-4-16,-7 1 5 0,-1 3-3 0,1-3-1 16,-3 0 2-16,3-2-2 0,-5 2 1 0,6-3-1 15,-2-1-1-15,0 1-4 0,0-2 3 0,0 0 0 16,8 0 0-16,-3 0 0 0,4 0 1 0,-1-2 3 16,2 2 0-16,12 0-5 0,-17-1-10 0,17 1-9 15,-11-2-23-15,11 2-16 0,0 0-43 0,-8-5-32 16,8 5-39-16,0 0-48 0,0 0-57 0,23-11-215 15,-12 6-533-15,3-1 236 0</inkml:trace>
          <inkml:trace contextRef="#ctx0" brushRef="#br0" timeOffset="115538.1067">2942 4344 112 0,'0'0'263'0,"0"0"-16"0,0 0-13 0,0 0-15 0,0 0-19 16,0 0-9-16,0 0-13 0,0 0-7 0,0 0-12 16,0 0-8-16,0 0-13 0,19-12-11 0,-19 12-11 15,0 0-8-15,0 0 0 0,0 0-10 0,17 9-3 16,-17-9-2-16,9 12-4 0,-4-4-1 0,-2-1-10 15,1 5 0-15,-2-1-1 0,2 2-7 0,-3 3 0 16,2 2-12-16,1 3 2 0,-4-1-2 0,-1-2-5 16,1 1-8-16,0-2 7 0,0 0-14 0,0-5-1 15,-2 3-4-15,4 5 0 0,-2-7 0 0,0 0 2 16,-2-1-11-16,2-1 0 0,0-11-2 0,0 21-8 16,-1-11 7-16,2-1 2 0,1 1-18 0,-2-10-2 15,4 10-12-15,-3-2-24 0,-1-8-17 0,4 12-30 0,-2-5-30 16,-2-7-42-16,7 8-48 0,-7-8-52 15,10 5-306-15,-10-5-603 0,10-3 267 0</inkml:trace>
          <inkml:trace contextRef="#ctx0" brushRef="#br0" timeOffset="116742.4993">3715 4567 84 0,'0'0'275'0,"3"-9"-14"0,-3 9-8 0,1-8-19 16,-1 8-12-16,0 0-16 0,0 0-15 0,0 0-11 16,0 0-12-16,5-9-12 0,-5 9-16 15,0 0-13-15,0 0-10 0,0 0-10 0,0 0-4 16,0 0 1-16,0 0-8 0,0 0-8 0,-14 27-7 0,10-18-5 16,2-3-7-16,-3 3-6 0,1 0-7 0,1-2-2 15,-1 4-4-15,3 1-9 0,-2-3 2 0,3-9-7 16,0 16-1-16,4-9-6 0,-4-7 4 0,7 14-5 15,-2-9 1-15,3-1 1 0,1 1-8 0,4-1 2 16,2-3-8-16,-1 0 6 0,13-2 0 16,-5-4-6-16,0 2-1 0,2-3-2 0,-1 0-3 0,-6 1 2 15,3-3 2-15,1 0 3 0,-2-4-5 0,-2 0-1 16,1-3-6-16,-1 3 1 0,-2 0 0 0,2-3 0 16,-4-4-2-16,-4 5-3 0,0 1 6 0,2 1-6 15,-5 0-1-15,0 2 7 0,0 2 5 0,-2 3 4 16,-4 5 8-16,6-11-7 0,-6 11-5 0,6-5-7 15,-6 5-2-15,0 0 6 0,0 0-3 0,0 0 2 16,0 0-6-16,0 0-1 0,0 0 2 0,-5 30 5 16,3-18-3-16,-1 0-5 0,3 0 0 0,0 4-11 0,3-5-18 15,-2 4-21-15,0-3-29 0,4 4-39 16,2-4-40-16,2 3-43 0,4-3-69 16,0-4-289-16,6 2-604 0,2-2 267 0</inkml:trace>
        </inkml:traceGroup>
        <inkml:traceGroup>
          <inkml:annotationXML>
            <emma:emma xmlns:emma="http://www.w3.org/2003/04/emma" version="1.0">
              <emma:interpretation id="{4214327B-4DDD-4C34-B429-CE84F0EC987D}" emma:medium="tactile" emma:mode="ink">
                <msink:context xmlns:msink="http://schemas.microsoft.com/ink/2010/main" type="inkWord" rotatedBoundingBox="7052,5999 11025,5926 11038,6588 7064,6660"/>
              </emma:interpretation>
            </emma:emma>
          </inkml:annotationXML>
          <inkml:trace contextRef="#ctx0" brushRef="#br0" timeOffset="117550.2394">5027 4133 135 0,'0'0'275'0,"0"0"-23"0,0 0-25 15,0 0-21-15,0 0-15 0,0 0-12 0,0 0-12 16,0 0-6-16,0 0-10 0,-10 27-9 0,10-16-8 0,-1 3-9 15,1 3-5-15,0 1-12 0,1 1-5 16,-1 2-9-16,3 1-7 0,-1 4-4 0,2-2-13 16,-1 0-4-16,-3 2-4 0,4-3-10 0,-1 0 1 0,1 3-10 15,1-6 1-15,-1 1-7 0,1-2-3 16,-3-2-3-16,2-2-2 0,-2-1-5 0,3 2-2 16,-1-6 1-16,-1 1-1 0,1-1-4 0,-3-4 1 0,3 3-1 15,-4-9-2-15,5 10-4 0,-2-6 5 0,-3-4-4 16,0 0-1-16,5 8 2 0,-5-8-8 0,0 0 4 15,0 0 1-15,0 0-1 0,0 0-11 0,0 0-7 16,0 0-2-16,0 0-2 0,-16-25-5 0,7 16 1 16,-2 3-1-16,-1-2 4 0,-3 1-1 0,-1 0 1 15,-3 1 5-15,2-2-4 0,-1 7 1 0,-3-5 5 16,0 0 1-16,2 3 6 0,2 3-3 0,3 0 7 16,1 2-4-16,-1-2 7 0,1 4-3 0,4-2-3 15,1 3-1-15,2-2 5 0,6-3-2 0,-12 9-5 16,7 0 1-16,1-3 0 0,4-6 1 15,-1 12 2-15,1-12-1 0,5 15 4 0,0-9-6 0,2 1 2 16,3 1 2-16,3-4 0 0,-1 2 2 0,8 0-6 16,3-1 9-16,1-1-6 0,0 0-4 0,1-4-2 0,1 1 1 15,-2-1-1-15,3-3-6 0,-4-1 1 16,2-1 5-16,-2-1-3 0,-1 0 1 0,-6 2 1 16,4-4 0-16,-5-1-2 0,-1 0 6 0,0 0-4 0,5-3 0 15,-7-1 2-15,3-1 2 0,-2-2-3 0,-1 5 4 16,-4 1 3-16,1 1 7 0,-3 1 1 0,-1 0 8 15,1 0-1-15,-1 2 3 0,-5 6-2 16,6-8 1-16,-6 8-3 0,5-6-5 0,-5 6 0 0,0 0-8 16,0 0 1-16,0 0 0 0,0 0-2 0,0 0 0 15,0 0 1-15,9 17 0 0,-9-17-1 0,3 15 1 16,-3-7 0-16,1 1 1 0,1 4-2 0,0-3 1 16,-1-2-2-16,3 2 3 0,-1-1-11 0,1 0-15 15,-3 0-27-15,3-1-30 0,-4-8-28 0,4 10-34 16,-4-10-31-16,5 6-43 0,-5-6-33 0,0 0-220 0,10 0-505 15,-10 0 225-15</inkml:trace>
          <inkml:trace contextRef="#ctx0" brushRef="#br0" timeOffset="117885.8551">5494 4415 98 0,'6'-8'223'0,"-6"8"-18"0,0 0-19 16,0 0-16-16,9-3-13 0,-9 3-8 0,0 0-5 15,0 0-12-15,12 11-8 0,-12-11-6 0,5 8-5 16,-3-3-4-16,2 3-7 0,-4-8-8 16,7 14-7-16,-6-5-4 0,3-4-4 0,-3 2-2 0,3 1-6 15,-1 4-2-15,-1-3-4 0,0 1-2 0,-1-2-3 16,-1 1-5-16,0-9-3 0,4 17 1 0,-6-9-9 16,4 0-2-16,-2-8 1 0,-2 16-3 0,0-10 1 15,2-6-1-15,-5 13 6 0,5-13 0 0,-8 9 2 16,1-3-2-16,-2-1 1 0,-2-1-4 0,-2 2-5 15,-3 0-6-15,3-2-3 0,-1 1 1 16,-5-2-5-16,2 0 1 0,2 0-2 0,-5-2-7 0,3 0 3 16,2 3-3-16,-4-3-3 0,4 1-3 0,0-1 1 15,3-1-3-15,2 0 2 0,10 0-3 0,-14 2-2 16,14-2-7-16,-12 0-19 0,12 0-22 0,0 0-25 0,0 0-27 16,0 0-38-16,0 0-48 0,0 0-46 15,0 0-74-15,0 0-156 0,21-19-493 0,-7 14 219 16</inkml:trace>
          <inkml:trace contextRef="#ctx0" brushRef="#br0" timeOffset="118233.6733">5749 4505 240 0,'0'0'310'0,"7"-5"-23"0,-7 5-32 0,0 0-27 15,0 0-25-15,0 0-20 0,0 0-20 0,11 7-14 16,-11-7-17-16,0 0-11 0,5 9-10 0,-5-9-10 15,0 11-5-15,0-11-6 0,2 14-6 0,-1-5-4 16,-1-9-10-16,0 11-6 0,0-1-2 0,0-10-10 16,3 15-2-16,-3-15-1 0,-3 12-10 0,3-12 1 15,3 11-5-15,-3-11-6 0,1 10-2 0,-1-10 2 16,1 10-3-16,-1-10 1 0,0 0 5 0,0 0 10 16,0 11 16-16,0-11 23 0,0 0 13 0,0 0 9 0,0 0-15 15,0 0-3-15,0 0-3 0,0 0 1 16,0 0-2-16,9-30-10 0,-7 24 4 0,1-6-9 15,0 0-6-15,3 0-1 0,-2-2-11 0,3 4-2 0,-2-1 8 16,3 0-16-16,-3 3-10 0,4-1-4 0,-3 2-2 16,2-2-20-16,-1 4-22 0,2-1-35 0,4 2-44 15,-2-2-40-15,-2 6-41 0,-9 0-45 0,14-3-45 16,-3 2-60-16,-11 1-260 0,10-2-638 16,-10 2 282-16</inkml:trace>
          <inkml:trace contextRef="#ctx0" brushRef="#br0" timeOffset="118455.9039">6124 4478 203 0,'0'0'280'0,"0"0"-29"0,0 0-25 0,5 8-15 16,-5-8-8-16,5 5-20 0,-5-5-13 0,5 9-9 16,-1-4-8-16,4 4-9 0,-4 2-7 0,3 1-13 15,-1-5-8-15,-4 1-12 0,3 2-5 0,1 2-11 0,-1-3-10 16,-3 0-6-16,3 3-6 0,-2-6-6 15,0 3-5-15,-2 0-5 0,-1-9 1 0,5 14-20 16,-4-7-23-16,-1-7-32 0,3 7-33 0,-3-7-35 16,0 0-42-16,0 11-36 0,0-11-67 0,0 0-198 0,0 0-472 15,0 0 209-15</inkml:trace>
          <inkml:trace contextRef="#ctx0" brushRef="#br0" timeOffset="118738.168">6381 4443 54 0,'7'-5'236'0,"-7"5"-21"16,0 0-13-16,0 0-15 0,0 0-14 15,0 0-13-15,19 6-11 0,-19-6-8 0,3 6-10 0,-3-6-5 16,2 12-6-16,-1-4-5 0,-1-8-10 0,3 13-3 16,-2-5-7-16,-1 1-2 0,0 4 0 0,0-6-5 15,0 6-7-15,-1-2-5 0,-3-1 0 0,2 3-6 16,-1-4-2-16,-3-3-2 0,2 1-3 0,-6 5-3 15,1-5 0-15,-4 1-5 0,3-1-8 0,-3 2-2 16,-3-5-6-16,-3 4-4 0,4-2-4 0,-2-1 0 16,0-1 0-16,2 0-5 0,2 0-5 0,-3-2-7 15,2 0-22-15,1-2-18 0,3 0-35 0,10 0-34 0,-18 0-43 16,18 0-38-16,-11-4-43 0,11 4-258 16,-8-9-515-16,8 9 228 0</inkml:trace>
          <inkml:trace contextRef="#ctx0" brushRef="#br0" timeOffset="119381.1334">6554 4520 195 0,'0'0'273'0,"0"0"-29"16,0 0-25-16,10 9-17 0,-10-9-14 0,5 4-12 15,-5-4-11-15,0 0-13 0,3 11-6 0,-3-11-14 16,4 12-6-16,-4-12-10 0,1 12-6 0,-1-12-8 15,1 9-8-15,-1-9-9 0,2 15-4 0,0-10-3 16,-2-5-8-16,0 11-13 0,0-11-3 0,4 11-4 16,-4-11-3-16,1 10-4 0,-1-10-3 0,4 6-4 15,-4-6 2-15,5 7-4 0,-5-7-2 0,0 0-2 16,16 0-5-16,-16 0 0 0,13-5-4 0,-13 5-1 16,15-6 0-16,-7 3-7 0,4-6 5 0,-3 3-1 15,1-3-1-15,2 0-5 0,-2-3-2 0,0 2 0 16,1-3 8-16,0 3-4 0,2-3-1 0,-4 2 7 15,-1-1 2-15,1 3 12 0,-1 2 4 0,-3 1 2 0,-5 6 0 16,9-8 3-16,-9 8-11 0,6-6-4 0,-6 6-9 16,7-5 5-16,-7 5-5 0,0 0-2 15,0 0-4-15,0 0-2 0,0 0 3 0,0 0-2 16,0 0-1-16,4 22-3 0,-4-22 4 0,0 15-1 0,0-7-6 16,0-8 7-16,-3 16-6 0,6-6 6 15,-1 1-5-15,-2-1 2 0,0-10 0 0,4 15-4 16,-1-8 5-16,1-2 1 0,2 4-3 0,-5-3 5 0,-1-6 0 15,13 6-6-15,-9-3 0 0,-4-3 4 0,17 3-5 16,-9-3 4-16,5 0-3 0,-13 0 3 0,19-6 7 16,-11 2-14-16,5 2 3 0,1-7 1 0,-4 3-1 15,2 0 2-15,2-4-3 0,-4-1 0 0,6 1-2 16,-3-4-2-16,5 2 2 0,-7 2-4 0,0 1 4 16,-1 0-1-16,-3 3-2 0,-1 2 14 0,2-1 1 15,-8 5-1-15,5-6 0 0,-5 6-2 0,9-6-10 16,-9 6-1-16,0 0 0 0,8-4 1 0,-8 4 0 15,0 0-1-15,0 0 2 0,0 0-6 0,4 19 3 16,-3-13 6-16,3 3-7 0,-4-9 10 0,5 18-3 16,-3-9-1-16,2 0-4 0,4 1 6 0,-3 0-4 15,4 1 3-15,-1-2-4 0,-1-1-5 0,2-1-12 16,1-1-27-16,4-3-26 0,-1 2-27 0,1-1-33 16,0-1-33-16,1 0-37 0,-1-3-39 0,3 0-48 15,-6-4-244-15,2-2-573 0,3 1 254 0</inkml:trace>
          <inkml:trace contextRef="#ctx0" brushRef="#br0" timeOffset="120334.1118">7535 4250 45 0,'3'-6'305'0,"2"-1"-22"0,-5 7-18 0,4-10-29 16,-4 10-23-16,0 0-29 0,7-4-17 0,-7 4-18 15,0 0-14-15,0 0-14 0,0 0-10 0,0 0-7 16,6 25-6-16,-6-14-7 0,0 3-11 0,0 1-6 15,0 5-3-15,0-2-7 0,0 3-1 0,0 0-9 16,0 0-3-16,4-1-5 0,-2-1-4 0,3 3-3 16,-2-1 3-16,-1-6-8 0,1-1-2 0,2 0 1 15,2 1-3-15,-2-3-3 0,1-1-1 0,-1-2-1 16,1-2 4-16,0 2-3 0,-3-5-1 0,3 2 1 16,-6-6 1-16,10 8 8 0,-6-6-11 0,-4-2 7 0,0 0 1 15,0 0-2-15,13 1-1 0,-13-1-4 16,0 0 1-16,0 0-5 0,3-17-4 0,-3 17 1 15,0 0-4-15,-16-16 0 0,10 9-5 0,-6 1 2 16,-2-2-7-16,-1 4 1 0,-2 1-2 0,0-3 5 0,1 4-5 16,-3 0-1-16,5 2 1 0,0 0 3 15,1 4-4-15,1-1 0 0,-2 0-3 0,2 4 1 0,2-1 3 16,1 0-1-16,-1 3-1 0,3-1-2 16,2-4 1-16,5-4 2 0,-3 15-1 0,3-4 3 15,0-11-2-15,2 13 6 0,4-4-4 0,-2 0-1 0,4 0 2 16,3-3 0-16,2 0-1 0,2-2 2 0,-1 2-2 15,3-1-1-15,-1-4-2 0,6 2 4 0,1 0 0 16,-1-3-1-16,-2 0-2 0,3 0 0 0,-1-5-1 16,-5 3 2-16,3-3 8 0,-4 1-6 15,7-5 1-15,-3 2-1 0,-1-1-7 0,2-1 3 0,-3-3 2 16,0 0 0-16,-1 3-5 0,-6 0 1 0,5 3 3 16,-5-1-2-16,1 1 4 0,-6 0 0 0,2 3-1 15,-8 3-3-15,14-4-3 0,-14 4 1 0,8-4 3 0,-8 4-5 16,7-6 1-16,-7 6-3 0,0 0 11 15,0 0-8-15,0 0-4 0,0 0 4 0,15 8 0 16,-15-8 1-16,6 8-2 0,-6-8 6 0,6 8-6 16,-6-8 9-16,5 6 0 0,1-3-4 0,-6-3 6 0,11 10-3 15,-5-8 0-15,4 1 1 0,-10-3 1 0,16 4-5 16,-2-2 5-16,-1 1-5 0,4-3 4 16,-3 2-1-16,0-4-2 0,3-1-1 0,0 2 2 15,-3-1 7-15,3-4-5 0,0 4 1 0,-6-3-1 0,1-1-4 16,3-2 2-16,-3-4 7 0,0 2-4 0,-5-2 2 15,5 0-5-15,-7 0 4 0,4-1 3 0,-6 2 0 16,-3 2-2-16,0 9-3 0,-5-19-5 0,-2 8 10 16,-1 5-7-16,-1 1 3 0,-1-3-3 0,-4 6 2 15,0-1 5-15,-1 0-10 0,-1 3 2 0,-1 3-2 16,0-1 1-16,3-1 3 0,0 5-5 0,-3-2-3 16,3 1 7-16,-2 0-5 0,4 1-1 0,1 4 6 15,0-2-6-15,2 5 3 0,0-5 5 0,2 2-2 16,7-1-2-16,-7 1 6 0,5 1-5 0,-1-5 3 15,3-6 0-15,0 15 3 0,0-15-6 0,8 13 5 16,-2-7 4-16,2 0-6 0,1-3 1 0,1-1 0 16,3-2-3-16,3 0-1 0,1-1 7 0,-3 0-6 0,3-2 5 15,2 2-2-15,2-4-9 0,-2-4 4 16,4 3 1-16,-1 0 7 0,0-4-5 0,4 1-5 16,-4 3 3-16,-3-3-2 0,1 3-4 0,-5 0 1 0,1-1 5 15,-2 2-4-15,-3 2 0 0,6 0-6 16,-8 6 6-16,4-3-1 0,1 0-3 0,1 6 4 0,-8 0-1 15,8 3 9-15,-1 0-8 0,3 5 4 16,1 3-6-16,1-6-11 0,0 8-23 0,1-3-23 16,2-2-42-16,6 10-59 0,0-3-72 0,1 1-125 0,1-4-181 15,2-1-585-15,0-3 258 0</inkml:trace>
        </inkml:traceGroup>
        <inkml:traceGroup>
          <inkml:annotationXML>
            <emma:emma xmlns:emma="http://www.w3.org/2003/04/emma" version="1.0">
              <emma:interpretation id="{7D601E35-6718-4C12-9E09-6B50D672300C}" emma:medium="tactile" emma:mode="ink">
                <msink:context xmlns:msink="http://schemas.microsoft.com/ink/2010/main" type="inkWord" rotatedBoundingBox="11974,6008 16436,5926 16447,6521 11985,6603"/>
              </emma:interpretation>
            </emma:emma>
          </inkml:annotationXML>
          <inkml:trace contextRef="#ctx0" brushRef="#br0" timeOffset="124013.1742">9834 4309 28 0,'0'0'199'0,"0"0"-13"16,0 0-11-16,0 0-11 0,0 0-8 0,0 0-12 16,0 0-8-16,0 0-5 0,0 0-4 15,0 0-3-15,0 0-8 0,0 0-3 0,0 0-6 16,0 0-1-16,0 0-7 0,0 0-5 0,0 0-5 0,0 0-2 15,0 0-4-15,0 0-4 0,0 0-9 0,0 0-9 16,0 0-4-16,0 0-7 0,0 0-5 0,0 0 0 16,0 0-6-16,0 0-3 0,0 0 0 0,0 0 3 15,-29 20-8-15,23-11 1 0,1-4 1 0,-4 7 0 16,1 1 0-16,-4-3-3 0,7 3 0 0,-4-3 1 16,1 7-5-16,2-7 2 0,-2 9-2 0,0-4 4 15,4 1-6-15,-1-2 0 0,3 4-3 0,-1-3 2 16,3 0-3-16,0-1 2 0,0 0-6 0,3 0 1 15,2 0 0-15,0-2-1 0,-1-1-2 0,4 2 3 16,-2-2-2-16,4-2 3 0,-1 0-7 0,4 0 4 16,-1-3-1-16,2 0-5 0,0-2-1 0,-2 1 2 15,2-1-1-15,3-2 1 0,-3-1-1 0,2-1-4 16,-1-1 2-16,1-1-1 0,-5-1 4 0,4-1-6 0,-4 1 5 16,3-4-4-16,1 0-2 0,-2-1-1 15,-2 1-1-15,1 0 3 0,1-2 0 0,-2 1-5 16,-2-2 4-16,3 1-2 0,-2-1 2 0,-3 3-5 15,0 0 7-15,1 1-6 0,-4 3-1 0,-4 3-2 0,10-7-2 16,-10 7-2-16,9-5-1 0,-9 5 5 0,0 0-4 16,0 0 2-16,0 0 3 0,17 9 2 15,-17-9-2-15,5 15-1 0,-2-6 1 0,0-1 1 0,-2 2 4 16,4 0 2-16,-2 1-8 0,1-2 5 0,-2 1-1 16,1 0 1-16,2-3 6 0,-3 2-2 0,5-2-1 15,-2 0 1-15,0-1 0 0,4 1 3 0,-4-3 1 16,4 2-3-16,3-3 5 0,-4-1-2 0,6-1-2 15,3 2-3-15,0-3 0 0,-1-3 2 0,6 0-2 16,0 0 0-16,2 0 2 0,-3-2-5 16,0 0 2-16,-4 2 1 0,5-2-2 0,-8 0-5 0,3 0 5 15,0-1-5-15,-6-1 2 0,5 3 0 0,-3-1 4 16,-6-1-3-16,2 2 0 0,-3 0 4 0,1 0-3 16,-7 4 2-16,12-7-6 0,-12 7 3 0,12-8-2 0,-12 8 0 15,11-2 1-15,-11 2 1 0,8-3-6 0,-8 3 5 16,13-7 3-16,-9 5-6 0,-4 2 1 15,14-3 0-15,-14 3 4 0,17-6-1 0,-9 3 2 16,1 0-3-16,-9 3 0 0,16-4 3 0,-9-2 1 16,1 4 2-16,1-1-4 0,-2-1-1 0,1 2 5 0,-1-3-4 15,-7 5 4-15,10-13-2 0,-6 7 3 16,-2-1-2-16,-2 7 2 0,6-14-2 0,-4 6-1 0,-1 0-3 16,-1 8 2-16,0-18 1 0,0 18-4 0,-6-15 2 15,3 9-3-15,3 6 4 0,-9-13-6 16,0 8 5-16,-1-1 2 0,0 0-3 0,-1 2-1 0,-2-1 1 15,-3 4-2-15,1-1 1 0,1 1 1 0,-3 1-4 16,1 1 4-16,-1-1-1 0,3 3-1 0,1 2 0 16,0 2 1-16,0-2-2 0,-1 1-1 15,-1 1 2-15,5-1 1 0,1 0 3 0,0 3-5 0,0 0 7 16,6-2-6-16,-2 1-1 0,0 1 2 0,3 1 1 16,-1-1 1-16,3 2 1 0,0-11 2 0,1 19-2 15,1-12 3-15,-2-7 1 0,7 14 3 0,0-7-3 16,-2-2-3-16,6 1 3 0,5-2 0 0,-2-2-4 15,2 4 2-15,-2-3 0 0,5-2 5 0,-1-1-3 16,-1 0-1-16,0-1 1 0,1-2 2 0,-1 1-7 16,0-2 5-16,-3 1 1 0,1-4-5 0,1 1 2 15,-1 1 0-15,-3-7-5 0,3 3 6 0,-4 3-4 0,3-3 1 16,-4-1 1-16,2 2-2 0,-3-2 1 16,-4 4 2-16,3 1 3 0,-4 1 10 0,-4 4-3 0,10-11 1 15,-10 11 4-15,6-4-4 0,-6 4-7 0,8-5 0 16,-8 5-2-16,0 0-3 0,0 0 0 15,0 0-3-15,0 0 1 0,12 9 0 0,-12-9 1 0,5 13 1 16,-2-7 1-16,0 1-1 0,3 3 0 0,-4-5 5 16,3 2-2-16,4 5 1 0,-3-6-1 15,0 0-2-15,2 0 3 0,1 0-6 0,-4 0 5 16,5-1 2-16,2-1-2 0,-3 2 2 0,1-6 0 0,-1 3 5 16,-9-3-1-16,20 2-5 0,-11-3-5 0,-9 1 1 15,19-1-2-15,-11-2 7 0,4-3-3 0,-3 0-4 16,2 0 0-16,-2-3-1 0,2 3 6 0,-1-3-8 15,-4 3 2-15,2-3-7 0,4 1 6 0,-5 4-2 16,0-5-5-16,-1 5 9 0,1-2-3 0,-7 6 1 16,6-11-4-16,-6 11 3 0,0 0-6 0,7-6-4 15,-7 6 3-15,0 0-1 0,0 0 3 0,0 0 1 0,0 0 4 16,0 0-4-16,14 17-2 0,-14-17 5 16,5 10 2-16,-2 1-1 0,-3-5 0 0,2 4 1 15,2-2-1-15,-1-1-1 0,-1 2 3 0,1-3 0 0,-1 3 4 16,4-3-2-16,-6-6-7 0,5 12 11 15,-5-12 0-15,4 9 1 0,-4-9 1 0,5 9 1 16,-5-9-4-16,8 3 0 0,-8-3 5 0,0 0-3 0,11 3 1 16,-11-3-2-16,0 0 6 0,17-5-3 0,-17 5-4 15,12-10-3-15,-6 5 2 0,4-5 4 16,-3 4-3-16,1-3 3 0,2 0-2 0,0 0-6 16,-2-3 1-16,4-1-2 0,-1 4 0 0,0-2 2 0,0 1-3 15,0 1-1-15,-2 1 6 0,-2 1-6 0,-3 0-2 16,4 2 0-16,-4 1 1 0,-4 4-2 0,10-5-4 15,-10 5 3-15,9-3-1 0,-9 3 0 0,0 0 2 16,14 6 10-16,-14-6-7 0,6 8 1 0,-6-8 1 16,5 16 6-16,0-7-8 0,0 0 6 0,0 1-4 15,-3 3 2-15,5-2 2 0,-2 0 2 0,-1-4-1 16,3 5 1-16,-1 0 3 0,-2-6-10 0,1 3-25 16,-1-2-21-16,1-2-27 0,-5-5-39 0,7 9-39 15,-7-9-46-15,8 3-59 0,-8-3-308 0,0 0-611 16,0 0 271-16</inkml:trace>
          <inkml:trace contextRef="#ctx0" brushRef="#br0" timeOffset="124336.1285">11789 4121 212 0,'5'-10'275'15,"-5"10"-24"-15,0 0-25 0,0 0-25 0,6-3-18 16,-6 3-16-16,0 0-11 0,0 0-2 0,0 0-7 16,9 22-10-16,-7-13-4 0,-1 3-8 0,0 0-3 15,2 3-11-15,-2 4-3 0,3 4-2 0,0-4-9 16,0 1-4-16,0 1-2 0,-3 0-5 0,4 3-10 16,0-2-2-16,-2 0-9 0,3 1-1 0,-1-1-8 15,-1 0 2-15,4 0-9 0,1-2-1 0,-2 0-2 16,0 0-6-16,1-5-2 0,-1 2-1 0,0-2-3 15,5 1-4-15,-7-5-4 0,5 1-1 0,-3-3-2 16,1 1-18-16,-2-2-24 0,3 1-23 0,-2-4-33 16,-1 0-30-16,3 1-46 0,-2-1-45 0,0-5-44 15,-7 0-285-15,12 4-568 0,-12-4 251 0</inkml:trace>
          <inkml:trace contextRef="#ctx0" brushRef="#br0" timeOffset="124989.5899">11694 4541 179 0,'0'0'213'16,"0"0"-15"-16,0 0-9 0,0 0-13 0,0 0-8 0,0 0-8 16,0 0-10-16,0 0-8 0,31 9-8 0,-20-9-5 15,6 0-5-15,-1 2-8 0,1-2-8 0,8 4-7 16,-2 0-9-16,1-2-6 0,2 3-9 0,0-4-3 15,0-1-7-15,1 0-8 0,-1 5-4 16,1-4-8-16,-2-1-1 0,2-1-4 0,-3 2-4 0,1-1-2 16,-2 2-7-16,-1-5-2 0,-1 1-1 15,-3-1 0-15,-4 3-4 0,3 0-1 0,-2-3 2 0,-1 0-5 16,3 3 0-16,-1-2 0 0,-1 0 1 0,1-2 1 16,-1 0-3-16,1-2-4 0,-2 3 0 0,0-1-1 15,-1 1-1-15,4-2-1 0,-4-2-3 0,-3-1 2 16,0 4 0-16,-2-1 3 0,-1-2-1 0,-1 0 4 0,-1 2-1 15,0-2 2-15,-5 7-3 0,9-14 0 16,-9 8-1-16,0 6-2 0,0-9-1 0,0 9-1 16,0 0-1-16,-11-12-2 0,11 12 0 0,-16-6 1 15,8 6-3-15,-2-4 3 0,0 1-3 0,-3 3 0 16,-1-2-1-16,1 2 2 0,0 0 0 0,-1 2-2 16,1 1 1-16,-3 1-1 0,3 0 0 0,-1 1 0 15,3-2-1-15,-1 3 1 0,-2-2-2 0,3 1 1 0,2 1 1 16,3-3-2-16,-2 2 4 0,2 1-2 0,6-6-3 15,-8 10 4-15,8-10-4 0,-5 9 3 16,5-9-1-16,0 0-2 0,-4 12 3 0,4-12 2 0,0 0 1 16,10 9-1-16,-3-6 1 0,-7-3-2 0,18 0 3 15,-7 3-3-15,4-6 5 0,-1 3-6 16,3-3 6-16,-1 2-2 0,0-3-5 0,-2 3 2 0,3-5 0 16,-2 3-1-16,7-3 2 0,-5 0 5 0,2 3-2 15,-2-3 2-15,-4 2 3 0,1-1 3 0,-5 2 2 16,2 3-2-16,0-3-5 0,-11 3 0 0,16 0-3 15,-16 0 12-15,14 3-12 0,-14-3 3 0,14 6-6 16,-9 0-1-16,3-3 2 0,-1 3 3 0,-2 0 3 16,1 3-16-16,1 2-21 0,-2-2-38 0,0 1-53 15,0 3-59-15,0-7-77 0,-3 3-279 0,-2-9-575 16,13 16 255-16</inkml:trace>
          <inkml:trace contextRef="#ctx0" brushRef="#br0" timeOffset="128196.2555">12804 4375 157 0,'0'0'147'0,"0"0"-10"0,0 0-15 0,0 0-5 16,0 0-6-16,0 0-8 0,0 0-9 0,0 0-1 15,0 0-4-15,0 0-6 0,0 0 0 0,0 0-2 16,0 0-3-16,0 0-6 0,0 0-2 0,0 0 4 16,0 0-3-16,7-10-7 0,-7 10-1 0,0 0-1 15,0 0-2-15,0 0 1 0,0 0-2 0,0 0-3 16,0 0-2-16,0 0-1 0,0 0-5 0,0 0 5 16,0 0-4-16,0 0-2 0,0 0 3 0,0 0-3 15,0 0-2-15,0 0 0 0,0 0-2 0,0 0-1 16,0 0-3-16,0 0-4 0,0 0-1 0,0 0-8 0,0 0-7 15,0 0-2-15,0 0 0 0,0 0-3 0,0 0-1 16,0 0-1-16,0 0 1 0,0 0-1 16,0 0 0-16,0 0 1 0,0 0 4 0,2 30-1 15,-2-30 3-15,2 12-3 0,0-4-1 0,-2-8 1 0,0 11 0 16,1-2-2-16,-1-9 4 0,2 12 0 16,-2-12-3-16,2 15 6 0,-1-7-4 0,-1-8 0 0,3 16 0 15,-2-11 1-15,-1-5-5 0,3 13-2 0,-1-7 2 16,-2-6-1-16,0 9-5 0,0-9 6 0,0 0-3 15,3 12-1-15,-3-12 2 0,4 6-4 0,-4-6 1 16,0 0 0-16,2 7-2 0,-2-7-2 0,0 0 1 16,0 0 0-16,4 10 0 0,-4-10-1 0,0 0 1 15,0 0 1-15,0 0-1 0,0 0 3 0,0 0-1 16,0 0 2-16,4 7-3 0,-4-7 6 0,0 0 0 16,0 0 3-16,0 0-2 0,0 0 4 0,0 0-2 15,0 0-4-15,0 0 1 0,0 0 1 0,0 0-4 16,0 0-2-16,0 0 0 0,0 0-1 0,6-21 0 15,-6 21-3-15,3-13 0 0,1 6 1 0,-4 7-2 16,6-10-1-16,-1 0-2 0,1 4 3 0,-4-2 1 16,3 1-3-16,-5 7 4 0,12-11 2 0,-8 5-8 15,-2 0 2-15,4 0 0 0,-6 6 1 0,11-12-3 0,-7 9 2 16,3-4 0-16,-7 7 0 0,11-8 2 0,-6 3-1 16,2 0-4-16,-1 0 2 0,-6 5 2 0,11-6 2 15,-6 2-6-15,1 0 3 0,-6 4-2 0,11-7-2 16,-11 7 7-16,11-4-6 0,-4 2 0 0,-7 2 3 15,7-4-3-15,-7 4 4 0,12-5-1 0,-12 5-2 16,10-1-2-16,-10 1 1 0,11-6 2 0,-11 6 2 16,0 0-4-16,13-1 3 0,-13 1 5 0,10-2-7 15,-10 2 5-15,0 0-3 0,0 0 6 0,13-3-3 16,-13 3 2-16,0 0 5 0,6-3-9 0,-6 3-1 16,0 0 2-16,0 0-3 0,0 0 0 0,13 6 7 15,-13-6-4-15,4 6-1 0,-4-6 2 0,4 7 2 16,-4-7-1-16,5 11 0 0,-2-5 4 0,-3-6 4 15,4 10-1-15,-1-2 1 0,-1 0 0 0,0 0 1 0,1 1 3 16,-3-9 2-16,2 14 2 0,1-8 0 0,-3-6 5 16,4 13 2-16,-2-7-3 0,-2-6 0 15,7 13 3-15,-3-6 1 0,-4-7 5 0,4 14 4 0,0-12-5 16,-4-2 1-16,6 11 6 0,-2-4-14 16,-4-7 5-16,8 8-7 0,-8-8-2 0,6 8 1 0,-6-8-2 15,7 9 14-15,-7-9-19 0,7 4 0 16,-3 0 1-16,-4-4 0 0,9 4-7 0,-9-4-12 0,0 0-32 15,7 6-21-15,-7-6-21 0,0 0-25 0,0 0-23 16,0 0-44-16,0 0-45 0,6 3-48 0,-6-3-69 16,0 0-183-16,0 0-557 0,0 0 248 0</inkml:trace>
          <inkml:trace contextRef="#ctx0" brushRef="#br0" timeOffset="128478.5509">13426 4392 111 0,'0'0'244'15,"0"0"-18"-15,0 0-20 0,0 0-13 0,0 0-15 16,0 0-6-16,0 0-11 0,12 9-12 0,-12-9-7 0,4 10-5 16,-4-10-4-16,2 12-3 0,-2-12-6 0,3 12-10 15,-2-6-3-15,-1-6-6 0,0 15-3 0,0-15-4 16,0 14-6-16,4-7-10 0,-4 2-2 15,0-9-11-15,0 12-5 0,1-3-5 0,-1-9-2 0,3 15-5 16,-1-8-8-16,0 1-4 0,-2-8 0 0,1 13-9 16,2-8-17-16,-3-5-27 0,2 12-33 0,-2-12-37 15,1 7-38-15,-1-7-35 0,0 0-29 0,4 7-54 16,-4-7-215-16,0 0-490 0,0 0 217 0</inkml:trace>
          <inkml:trace contextRef="#ctx0" brushRef="#br0" timeOffset="128874.1153">13677 4464 242 0,'0'0'231'16,"0"0"-17"-16,5 6-15 0,-5-6-7 0,4 7-13 16,-4-7-12-16,0 0-8 0,7 12-10 0,-7-12-13 15,3 6-11-15,-3-6-10 0,4 9-4 0,-4-9-10 0,1 9-8 16,-1-9-8-16,0 0-4 0,4 9-9 15,-4-9-4-15,0 0-9 0,0 9-3 0,0-9-7 16,0 0-4-16,3 9-4 0,-3-9 0 0,0 0 1 0,0 0-2 16,0 0 6-16,0 0 1 0,0 0-5 0,0 0-4 15,0 0 1-15,0 0-12 0,0 0-1 16,20-21 1-16,-13 16-7 0,0-3 0 0,3-3 1 0,0 2-5 16,1 0-3-16,1-3 1 0,0 6-2 0,-1-6-1 15,2 6-2-15,-1-3-1 0,-2 0-2 0,-2 4 4 16,1 1-3-16,-1 0 3 0,2 1 0 0,-3-3 3 15,-7 6-3-15,16-2 2 0,-16 2 3 0,13 2 6 16,-2 1 5-16,-4 2 1 0,8 0 0 0,-8-3 7 16,2 5-1-16,0-2-3 0,3 3 0 0,0 2-2 15,-1 0-2-15,1-1-3 0,5 5-2 0,-2 1 5 16,1 1-7-16,-1-1-23 0,1 0-40 0,-1-1-54 16,-6-1-73-16,7-3-91 0,-6-1-308 0,2 0-616 0,-1-3 274 15</inkml:trace>
        </inkml:traceGroup>
        <inkml:traceGroup>
          <inkml:annotationXML>
            <emma:emma xmlns:emma="http://www.w3.org/2003/04/emma" version="1.0">
              <emma:interpretation id="{FA968B3F-1C21-4DEA-BC12-1915E86704FC}" emma:medium="tactile" emma:mode="ink">
                <msink:context xmlns:msink="http://schemas.microsoft.com/ink/2010/main" type="inkWord" rotatedBoundingBox="17549,5961 18656,5940 18665,6414 17557,6434"/>
              </emma:interpretation>
            </emma:emma>
          </inkml:annotationXML>
          <inkml:trace contextRef="#ctx0" brushRef="#br0" timeOffset="130262.83">15274 4099 229 0,'0'0'227'0,"0"0"-13"16,0 0-14-16,0 0-20 0,0 0-17 0,0 0-17 16,0 0-10-16,0 0-8 0,0 0-5 15,0 0-3-15,0 0-5 0,0 0-3 0,6 30-5 0,-6-18-4 16,2-1-4-16,0 3-3 0,1 1-1 0,-3 4-2 15,4-5-6-15,-3 1-3 0,4 6-6 16,-2-6-5-16,1 0-1 0,0 6-8 0,1-8-3 0,-3 5-6 16,2-4-2-16,-1 1-5 0,2-1-6 0,-1 0-1 15,-3-2-3-15,4 1-4 0,-2-2 0 0,-1 0-3 16,1-3-3-16,1 4-1 0,-3-6-1 0,0 3-5 16,-1-9-4-16,4 12 4 0,-4-12-1 0,4 6-8 15,-4-6 2-15,0 0-1 0,3 6-1 0,-3-6 3 16,0 0-2-16,4 9 0 0,-4-9 4 0,0 0-3 15,0 0 4-15,0 0-4 0,14 0 1 0,-14 0-7 16,0 0 1-16,21-10 2 0,-11 5-6 0,2-1 1 16,-3 0-1-16,6-3 0 0,-2 0 0 0,1 0 0 15,4-3 0-15,-1 2-5 0,1 0 3 0,1 1-4 16,2-5 5-16,-5 7-4 0,-3-1 3 0,-1 2-9 16,4 0 6-16,-4 0 0 0,0 3-3 0,-2-1 2 15,-1 2-2-15,0-1 2 0,-2 0-5 0,4 2 1 16,-11 1 5-16,15-3-9 0,-15 3 7 0,12 0-4 0,-4 3 2 15,-8-3 4-15,11 4-8 0,-11-4 6 0,11 9-1 16,-9-6-1-16,3 3 3 0,-5-6-5 16,4 10 8-16,-1-4 0 0,1 2-4 0,-4-8-1 15,3 15 6-15,-3-7-1 0,0-8 0 0,2 17 5 16,-2-11-9-16,0-6 7 0,-5 16 1 0,5-16-3 16,-8 14 4-16,3-9-1 0,0 2 0 0,-5 2 4 0,-1-3 0 15,-1 0 3-15,3 0 5 0,-2 1-4 0,-4-2-3 16,1 2-5-16,0-2 0 0,0-3 8 0,-2 2-9 15,1 0 1-15,1-1 3 0,1-3-3 0,-2 6 0 16,1-10 1-16,-1 8 0 0,7-4-5 0,8 0 0 16,-19 0 4-16,11 2-1 0,8-2 1 0,0 0-4 15,-21-2 5-15,21 2-3 0,-9 0-9 0,9 0-2 16,0 0-13-16,0 0-19 0,-10-6-18 0,10 6-32 16,0 0-22-16,0 0-33 0,0 0-26 0,0 0-32 15,0 0-42-15,27-11-265 0,-18 4-552 0,6 1 245 16</inkml:trace>
          <inkml:trace contextRef="#ctx0" brushRef="#br0" timeOffset="130664.1031">15969 4383 121 0,'0'0'278'0,"0"0"-21"0,0 0-27 16,0 0-24-16,0 0-17 0,0 0-12 0,0 0-11 15,0 0-5-15,7 12-8 0,-7-12-12 0,0 0-9 0,-5 16-1 16,5-16-11-16,-2 12-3 0,0-3-11 0,2-9-3 16,-3 14-6-16,3-14-6 0,0 16-7 15,0-8-7-15,1 2 1 0,-1-10-6 0,4 14-6 16,-3-4 4-16,4-4-10 0,0-2-3 0,-5-4-2 0,12 11-1 16,-6-5-11-16,2-4 3 0,1-1-2 0,4 2-6 15,-1 0-3-15,-1-2-5 0,4-5 2 0,-1 4-13 16,1-4 4-16,-2-2 4 0,3 1-8 0,-2-1 6 15,3-5-4-15,1-2-12 0,-4 5 2 0,-1-3 0 16,4-3-1-16,-4 5 0 0,-2 0-2 0,0 0 1 16,-2 5 2-16,-3-1 0 0,0 0 5 15,-6 5-1-15,11-8 5 0,-7 5-15 0,-4 3-1 0,9-6-3 16,-9 6-2-16,0 0 8 0,0 0-6 0,0 0-1 16,17 9 8-16,-17-9-3 0,5 10 5 0,0-2-10 15,-1 0 4-15,1 0-6 0,1 4-4 0,3 0-35 0,-2-1-39 16,2 2-48-16,-5 1-58 0,1-1-75 15,0-1-328-15,0-2-638 0,2 1 283 0</inkml:trace>
        </inkml:traceGroup>
        <inkml:traceGroup>
          <inkml:annotationXML>
            <emma:emma xmlns:emma="http://www.w3.org/2003/04/emma" version="1.0">
              <emma:interpretation id="{54965A5E-1D78-4EE8-BD5C-9ADF971106D5}" emma:medium="tactile" emma:mode="ink">
                <msink:context xmlns:msink="http://schemas.microsoft.com/ink/2010/main" type="inkWord" rotatedBoundingBox="19480,5646 23715,5569 23729,6360 19494,6437"/>
              </emma:interpretation>
            </emma:emma>
          </inkml:annotationXML>
          <inkml:trace contextRef="#ctx0" brushRef="#br0" timeOffset="132392.8787">17215 4328 177 0,'9'-2'248'16,"-9"2"-8"-16,0 0-15 0,14-1-15 0,-14 1-12 15,13 4-13-15,-7-1-11 0,4 3-12 0,-4-3-2 16,2 2-19-16,1 4-6 0,-1 0-13 0,1 2-10 16,-2 0-8-16,-2 2-9 0,2-1-5 15,-2 2-8-15,0-2-8 0,0 1-7 0,1 2-4 0,-4 3-7 16,2-7-6-16,-3-1-2 0,1-1-6 0,0 3-2 16,-1-6-4-16,1 3-2 0,-2-9-4 0,2 12-3 15,-2-12-5-15,3 8 0 0,-3-8 1 0,0 0 2 16,4 11-5-16,-4-11 0 0,0 0 3 0,0 0-4 15,8 2 4-15,-8-2-7 0,0 0-4 0,15-11 3 16,-8 7-4-16,0-2-1 0,4-5-3 0,-1 1 6 16,0-1-7-16,-1-2 1 0,3 1-1 0,0 1-7 15,-1-2 0-15,-2 1 1 0,-1-1 1 0,2 2 3 0,-3-1-4 16,2 4 1-16,-3-2 2 0,-3 4-1 16,5-1-2-16,-8 7-2 0,3-9 2 0,-3 9-5 0,8-5 5 15,-8 5-4-15,0 0-2 0,0 0 0 16,0 0 0-16,0 0 1 0,0 0 1 0,0 0-1 0,0 0 6 15,0 0-1-15,0 0-2 0,-2 27 4 16,2-17-2-16,0-10 4 0,2 13 0 0,-2-3 2 0,1-1 1 16,1 2 5-16,-2-11-1 0,6 19-3 0,-1-10 7 15,-1 2 1-15,3-3 4 0,-1 1-9 0,3-5 2 16,0 0 3-16,-2 3 3 0,3-3-8 0,2 0 4 16,-3 0-4-16,0-1 1 0,1-3 1 0,-10 0-1 15,21 2-5-15,-10-4 3 0,-2-1 1 0,-9 3-6 16,20-10 0-16,-9-1 5 0,-2 5-6 0,2-4 1 15,2 0-1-15,-3-1 1 0,2-1-7 0,-2 0 4 16,-2 3-1-16,3 0 1 0,0 0 5 0,-5 0-6 16,2 4 0-16,-4-2 3 0,5 1 4 0,-4 2 6 0,-5 4-3 15,8-6-1-15,-8 6-2 0,6-7-6 16,-6 7 1-16,0 0-3 16,0 0 1-16,0 0 4 0,0 0-2 0,17 11 3 0,-13-9-4 0,-4-2 4 15,8 14-2-15,-3-6 1 0,0 1-3 0,0-3 7 0,3 6-4 16,1-3-2-16,-1 0 5 0,2 1 3 0,0-2-2 15,-1 3-3-15,2-3 2 0,-1 0-3 0,2-2 1 16,-1 1 4-16,0-2 2 0,-4-3-7 0,2 2 2 16,-9-4 4-16,17 0-7 0,-17 0 2 15,18-3-3-15,-10 0-6 0,4-1 7 0,-2-1-5 0,0 1 7 16,-1-4-14-16,3 3-3 0,-2-3 2 0,2 0-4 16,-2-2 0-16,2 1 1 0,-2 1-1 0,2 0 2 15,-5-2-1-15,5 4 3 0,-5 0 0 0,0 2 2 16,1-1-3-16,-2 2 2 0,-6 3-3 0,10-5-2 15,-10 5 2-15,0 0 4 0,0 0-2 0,14 1 0 16,-14-1-2-16,0 0 0 0,11 7 5 0,-5-2-1 16,-6-5 4-16,9 9 2 0,-6-3 0 0,5-2-4 15,-4 3 8-15,4 1-3 0,0-5 4 0,1 3 4 16,0 2-6-16,1-1 0 0,0-4 1 0,-1 0 4 0,2 0 0 16,0 2 3-16,0-1-5 0,-1-4 8 15,-1 1-6-15,1-1-3 0,-10 0 3 0,21-5 2 0,-13 3-6 16,3-2 6-16,-2-1-2 0,-2 2-2 0,1-6-3 15,-2 2 2-15,2-1-1 0,-4-4-3 16,0-1 5-16,-1 2-7 0,-1 0-1 0,-2 0 3 16,-2-1-3-16,2 12-1 0,-7-14 3 0,3 5-3 0,-7 2-2 15,1 1 3-15,-1 1 0 0,-1 2-6 16,-1 1 3-16,-1 2 0 0,0 1 4 0,2 0-4 0,-2 2 0 16,1 2 1-16,3 0 3 0,0 2-5 0,-1-3-1 15,1 4 4-15,0 0-1 0,3 0 2 0,2 0 1 16,-2 3-4-16,3-3 3 0,2 1-2 0,2-9 5 15,0 15 0-15,2-6 0 0,3-3 1 0,1 0 1 16,3-1-1-16,0 1-3 0,2 1 2 0,3-4 4 16,-1-1-1-16,3 1 2 0,-1-5-2 0,1 4 1 15,2-2-5-15,-1-3 5 0,0 1 2 0,-1-3 0 16,6-1-2-16,-8-1 1 0,3 1 3 0,4-3-2 16,-7 0-1-16,3-2 5 0,1-2-4 0,-6 5-1 15,7-6 2-15,-7 5-1 0,1 0-5 0,-3 1-1 16,1 1 6-16,-2-2 1 0,-1 5-4 0,-3-1 0 0,-5 5 3 15,12-7-7-15,-12 7-2 0,6-5 1 16,-6 5-1-16,0 0 2 0,0 0-4 0,0 0 1 16,0 0 1-16,19 6 3 0,-19-6-4 0,6 6 7 15,0-1 3-15,-6-5 1 0,11 9 2 0,-5-5-6 0,5-1 3 16,0 0 1-16,2 3 1 0,3-3 6 16,6-2 2-16,1 3-2 0,1-4 3 0,0 0 3 0,3 0-8 15,-4-2 4-15,2 0-2 0,-2 0-1 0,-1-2-5 16,1-5 6-16,1 4 2 0,-2-3 1 0,0-1-7 15,0-3 2-15,-4-1-5 0,2-2 4 0,-3 0-2 16,-1-4 1-16,0-1-10 0,1-9 11 0,-4-2-22 16,-1 4-3-16,0-6-3 0,-3 1-3 0,-4-2-8 15,-2 1 5-15,-1 0 1 0,1 1 5 16,-4 9-6-16,-3-2 8 0,1-1-6 0,-6 4 10 0,2 2-4 16,-5 0-1-16,0-1 1 0,-5 6-1 0,1-1 4 15,-2 5 1-15,2 4 0 0,1 1 0 0,0 1-2 16,-1 2 0-16,-1 3 4 0,0 3-2 0,-2 5-4 0,-2 0 2 15,3 5 3-15,1 3 2 0,0 5 1 0,1 4 2 16,-2 5 2-16,3 0-3 0,2 0 1 16,4 4 2-16,3-2-1 0,2 2 2 0,5-2 1 15,6 2 0-15,1-3-1 0,-1-1 6 0,6 2 1 0,3-3-7 16,-1 0 8-16,5-2-3 0,-2 3 2 0,2-5-1 16,-3-6-14-16,0 1-26 0,-3-5-29 15,3 0-51-15,0-2-55 0,-4-4-63 0,5 4-323 16,-2-6-604-16,0-3 267 0</inkml:trace>
          <inkml:trace contextRef="#ctx0" brushRef="#br0" timeOffset="133538.0488">19524 4224 234 0,'0'0'232'0,"0"0"-7"15,0 0-6-15,13 9-12 0,-13-9-9 0,10 1-10 16,-10-1-10-16,13 0-10 0,-13 0-13 0,21 0-8 15,-9-1-13-15,4 1-10 0,-1 0-12 0,2 1-8 16,5-2-12-16,0 1-5 0,-5 0-11 0,1-1-7 16,4 1-3-16,-5-3-7 0,-3 3-6 15,1 0-6-15,-2 0-6 0,2-2-2 0,-3 2-5 0,-1 0-3 16,-11 0-5-16,14 0 1 0,-14 0-5 0,13-3-3 16,-13 3 1-16,0 0-7 0,13 0 0 0,-13 0-4 15,0 0 3-15,0 0-4 0,9 3 0 0,-9-3-1 0,0 0-2 16,0 0 6-16,0 0-8 0,0 0 2 0,0 0-3 15,-14 21 1-15,9-19 2 0,-1 7-2 16,1-3 0-16,5-6 1 0,-11 12-2 0,5-3-1 16,-1-2 2-16,0 1-1 0,2-1-4 0,0 2 4 0,0-4-3 15,1 2-1-15,-1 2 2 0,5-9-1 0,-4 10 3 16,4-10 1-16,0 13 0 0,0-13 5 0,1 10-8 16,-1-10 3-16,7 7 0 0,-1-2 1 0,4-2-3 15,2 2 11-15,3-1-6 0,4 0-1 0,-3-2 0 16,8 2-3-16,-2 0-1 0,1-3 2 0,0 0 0 15,0 2-3-15,0-6 4 0,-1 3 0 0,2-1-4 16,-4 1 3-16,0-3 2 0,-5 1-2 0,5-2-2 16,-6 2 3-16,3-2-6 0,-2-3 6 0,-1-1-6 15,3 2-1-15,-3 0-7 0,-1-3-4 0,3 0 0 16,-3 2-1-16,-2-4-6 0,3 2 4 0,-1-3 0 16,-4 3 1-16,3-1 3 0,-3-2 1 0,-1 1-7 15,1-2 2-15,-3 3 1 0,-1-3 2 0,1 3 5 16,-4 0-3-16,-1 2-1 0,2-5 1 0,-2 2 1 0,1 1 3 15,-2 10-3-15,-3-15 5 0,3 15-3 16,-5-14 1-16,0 8 0 0,5 6 3 0,-8-8-3 16,0 2 7-16,8 6-5 0,-11-6 1 0,11 6-2 15,-13-2 2-15,13 2-2 0,-13 0 1 0,13 0 3 0,-14 1-1 16,14-1-4-16,-13 6 3 0,5-4 1 0,-1 5 1 16,2-1 1-16,1 0 5 0,-3 2 6 15,2-1-7-15,1 2-2 0,0 2 6 0,0-1-4 0,5 2 14 16,-4 0-10-16,5-2 3 0,-4 2 3 0,7-1 10 15,-3 1-7-15,1-2 3 0,2-1 3 0,2 3 18 16,0-4-8-16,1 0-1 0,3 0 7 0,2 3-1 16,0-1 5-16,1-1 6 0,1-3-10 0,0 0 2 15,-2 3-4-15,5-3-5 0,-3-2 1 0,2 2-5 16,-2-1-4-16,0 0 1 0,1-1 1 0,-1-1-17 16,-1 1-8-16,-2-2-20 0,0-2-20 15,-10 0-19-15,16 0-20 0,-7 0-22 0,-9 0-27 0,13-2-27 16,-13 2-29-16,14-7-28 0,-7 3-52 0,-1-4-178 15,-1 0-481-15,3 0 213 0</inkml:trace>
          <inkml:trace contextRef="#ctx0" brushRef="#br0" timeOffset="134345.8418">20655 4237 55 0,'6'-4'244'16,"-6"4"-11"-16,0 0-14 0,0 0-16 0,0 0-20 0,11-1-16 15,-11 1-8-15,0 0-13 0,0 0-7 0,0 0-5 16,9 9-3-16,-5 0-12 0,-4-9-5 15,7 9-4-15,-3-5-9 0,-4-4-4 0,7 14-6 16,-6-7-7-16,3 2-6 0,-3 0-5 0,4-2-3 0,-1 1-6 16,-2 0-10-16,1-1-1 0,-3-7-1 0,8 14-12 15,-4-7 2-15,-3-1-6 0,-1-6 4 16,7 10-7-16,-3-5 13 0,-4-5-16 0,6 6 1 16,-6-6-8-16,8 4 0 0,-8-4-1 0,10 2-5 0,-10-2 1 15,13 0-2-15,-13 0 0 0,14-4-3 0,-6 0 0 16,-8 4 1-16,16-7-1 0,-7 1-1 0,0 0-4 15,-2 0-1-15,2-1 0 0,-1-4-3 0,2 1 1 16,-2-1-5-16,3 2 9 0,-2 0-9 0,-3 3 1 16,4-2 12-16,-6 3-10 0,-4 5-4 0,8-8 0 15,-4 4-3-15,-4 4 15 0,0 0-14 0,8-9-5 16,-8 9 2-16,0 0-1 0,0 0 0 0,0 0 2 16,0 0-3-16,0 0 4 0,0 0 0 0,0 0 0 15,11 17 4-15,-11-17-3 0,2 11 5 0,0-5 1 16,-2-6 0-16,5 15 0 0,-1-9 5 0,-3 2 2 15,5-1-1-15,-3 2 1 0,0-3-4 0,2 1 5 16,0 0-2-16,2-3-1 0,-1 1 2 0,-6-5-2 16,12 7 0-16,-7-3-1 0,2-1 0 0,3-1 4 15,-10-2 0-15,15 2-4 0,-7-1 0 0,2-1 0 16,-10 0-9-16,17-1-1 0,-4-3-3 0,-4 1-2 16,0-1-8-16,3 1-10 0,-1-4-5 15,1-1-5-15,0 2-4 0,-1 0 4 0,4-3 0 0,-4 0 3 0,1 3 0 16,1-4 5-16,-2 1 0 0,0 1 4 0,-4 4 4 15,1-2 2-15,0 0 3 0,-3 1-1 0,-5 5 13 16,12-8-8-16,-12 8 5 0,6-5 0 0,-6 5 2 16,7-3 0-16,-7 3 0 0,0 0-3 0,0 0 4 15,9-3-2-15,-9 3 0 0,0 0 1 0,0 0 6 16,0 0-2-16,0 0 1 0,0 0 5 16,13 6 5-16,-13-6-1 0,6 9 2 0,-6-9 6 0,9 6 1 15,-5-3 2-15,-4-3 2 0,9 6-2 0,-3-4-3 16,-6-2 4-16,11 6 2 0,-6-2-1 0,-5-4 1 15,12 4-6-15,-12-4 2 0,7 5-3 0,-7-5 3 16,11 2 2-16,-11-2-2 0,7 4 1 0,-7-4-6 16,0 0 0-16,8 4 1 0,-8-4 1 0,0 0-1 15,0 0-1-15,0 0-1 0,0 0 0 0,8 3-5 16,-8-3 7-16,0 0-1 0,0 0 7 0,0 0 0 16,0 0 0-16,0 0-1 0,0 0-1 0,0 0-5 15,0 0 1-15,0 0-2 0,0 0-6 0,0 0-2 16,0 0 5-16,0 0 0 0,5-16-2 0,-5 16-3 15,0 0 1-15,0 0-5 0,0 0 0 0,0 0-4 16,0 0 1-16,0 0-10 0,0 0-17 0,0 0-20 16,0 0-18-16,0 0-21 0,0 0-25 0,0 0-25 15,0 0-35-15,0 0-54 0,0 0-72 0,-17-11-187 16,17 11-523-16,-9-5 232 0</inkml:trace>
          <inkml:trace contextRef="#ctx0" brushRef="#br0" timeOffset="134971.6195">21357 4269 158 0,'0'0'185'0,"0"0"-7"0,0 0-4 16,-13 0-3-16,13 0-13 0,0 0-1 0,0 0-7 15,0 0-3-15,0 0-13 0,0 0-3 0,0 0-14 16,0 0-9-16,0 0-10 0,0 0-11 0,0 0-5 16,0 0 3-16,0 0-1 0,-2 11 2 0,2-11-1 0,0 0-4 15,0 0 3-15,8 18-4 0,-8-18-2 0,2 13 1 16,2-7-1-16,-1 0-4 0,-3-6-3 15,7 15-8-15,0-10-3 0,-6 2-2 0,6-2-10 16,-3 4-3-16,1-5-13 0,-1 3 4 0,-4-7-9 0,10 9-16 16,-5-4-30-16,-5-5-36 0,9 6-36 15,-5-2-55-15,-4-4-51 0,0 0-70 0,17 0-201 16,-17 0-506-16,14-4 223 0</inkml:trace>
        </inkml:traceGroup>
        <inkml:traceGroup>
          <inkml:annotationXML>
            <emma:emma xmlns:emma="http://www.w3.org/2003/04/emma" version="1.0">
              <emma:interpretation id="{5F3DDFD2-1AAC-46F8-8490-7A0DB232C1DE}" emma:medium="tactile" emma:mode="ink">
                <msink:context xmlns:msink="http://schemas.microsoft.com/ink/2010/main" type="inkWord" rotatedBoundingBox="24002,5908 25642,5879 25660,6869 24020,6899"/>
              </emma:interpretation>
            </emma:emma>
          </inkml:annotationXML>
          <inkml:trace contextRef="#ctx0" brushRef="#br0" timeOffset="136152.9821">21732 4301 32 0,'0'0'232'16,"10"1"-9"-16,-10-1-16 0,9 3-8 0,-9-3-17 15,13 0-9-15,-13 0-9 0,14 0-10 0,-3 0-14 0,-11 0-10 16,18 0-12-16,-8 0-13 0,-10 0-8 0,21-3-9 15,-4 2-10-15,-6-2-5 0,2 1-8 0,0-1-8 16,1 0-2-16,-1-1-9 0,0 0-2 0,-1-1-6 16,1 2-5-16,-4-2 0 0,2-3-3 0,0 1-2 15,0 3-6-15,-4-8-2 0,-1 3-3 0,-1-2-3 16,-1 4-4-16,-4 7 3 0,3-18-5 0,-3 12-3 16,0 6 0-16,-3-13 2 0,3 13-4 0,-13-11-3 15,7 5 2-15,-2 1 0 0,-1 3-1 0,9 2 3 16,-23-3-4-16,10 3 5 0,-3 3-3 0,2-2 0 15,-3 3-1-15,2-1 2 0,2 2 0 0,0 0 3 0,-1 2-3 16,2 1 2-16,1-1 1 0,2 0 2 16,0 1-5-16,2 0 5 0,1 0-2 0,2 0 0 15,1 1 2-15,-1 1 0 0,4-10-1 0,0 15 3 0,4-7 3 16,-1-2-3-16,3 1-2 0,3 1 5 0,3-2 0 16,-1 1-3-16,2-1 0 0,4-3-2 15,-1 2 3-15,4-1-2 0,2-1 0 0,-4-1-2 0,4-2-2 16,-5 0 2-16,0-2-1 0,-2 1-1 0,6-2 2 15,1 3-1-15,-4-5 1 0,-2-1-1 0,0 3 2 16,1-3 0-16,-3 0-2 0,2 0-3 16,-5 0 2-16,1-1-2 0,-4 3 0 0,1 0 1 15,-3 0-2-15,-6 4 0 0,11-9 2 0,-11 9-4 0,10-6-1 16,-10 6-3-16,0 0-1 0,0 0 2 0,0 0 0 16,0 0-1-16,0 0 1 0,0 0 0 0,13 9-1 15,-13-9 5-15,0 0-1 0,6 10-2 0,-6-10 4 16,7 6 1-16,-2-4 6 0,-5-2-7 0,9 7 1 15,-3-4 5-15,-6-3-3 0,15 6 4 0,-1-4-1 16,0 1-4-16,0 0 5 0,0-1-2 0,5 0-6 16,3 2 2-16,-1-2 0 0,3-2 2 0,-2 0-1 15,0 0 2-15,-2 0-2 0,4 0 0 0,-3-4-2 16,3 0 3-16,-1 2-2 0,0-3-1 0,-1-1 0 16,-1 2 4-16,-6 0-5 0,1-1 1 0,-1 2-1 0,-2 0-1 15,-1 1 10-15,-3-1-7 0,-9 3-2 16,10-5-4-16,-10 5 5 0,9-2-9 0,-9 2 2 15,0 0 2-15,0 0-3 0,11 7 9 0,-11-7-9 16,2 14 1-16,-2-14-1 0,0 15 2 0,0-3 5 0,0 9 2 16,0-5-4-16,0 4-1 0,0 2 2 0,3 1 2 15,-2 0 1-15,2 3 3 0,4 5-3 0,1 2 4 16,4-1-5-16,-1 2 1 0,2-3 0 16,4 1 3-16,2-1-2 0,2 1 0 15,0-3-2-15,2 3 4 0,0-3-4 0,2-2 1 0,1-1 3 0,-6 2-1 16,7-4-2-16,-3-1 0 0,-8-9 0 15,0 0 2-15,-1-1-2 0,0-4 0 0,-4 2-1 0,-4-6 4 16,-1 0 3-16,1 0-5 0,-1-1 2 0,-6-4 1 16,0 0-3-16,0 0 1 0,0 0-1 15,0 0-2-15,0 0 0 0,-12-26-3 0,1 13 4 0,-3-1-2 16,-2 0 1-16,-1-6-3 0,-1 1 1 0,-4-5 1 16,-4-3 0-16,5 3-1 0,-4-1-1 0,0-1 3 15,5-1 0-15,2 0-1 0,4 13 7 0,2-7 6 16,4 1 1-16,-1 0 0 0,8 5-1 0,-3-8-3 15,3 5-1-15,6 0-3 0,1-3 2 0,5 6-2 16,-1-1 5-16,3-3-8 0,-2 7-3 0,6 1 3 16,1-4-1-16,0 5-1 0,0-2-2 0,-2 4 3 15,-1 2-2-15,5-6 3 0,-5 6-4 0,2-1 3 16,-3 1 3-16,8 0 3 0,-1 0 7 0,-7 3 4 16,-2-1 11-16,3 0 5 0,-7 0 9 0,1 1 9 15,-1 0 3-15,-8 3-1 0,11-3-2 0,-11 3-6 16,11 0-2-16,-11 0-2 0,0 0-9 0,11 3-8 0,-11-3 5 15,0 0 1-15,12 7-4 0,-11-2 8 0,3 3-4 16,-4-8-3-16,7 13 7 0,-2-4-2 0,-4 1 1 16,3-2-2-16,-1 2 3 0,3 2 1 15,-2-3-2-15,1 2-2 0,-2-3 5 0,2-2-9 16,-3 1-1-16,1 0-6 0,-3-7-1 0,5 12 1 16,-5-12-3-16,4 8 2 0,-4-8-27 0,3 7-20 0,-3-7-41 15,0 0-44-15,9 4-47 0,-9-4-43 0,0 0-50 16,0 0-60-16,16-10-322 0,-10 4-684 0,-4-2 303 15</inkml:trace>
          <inkml:trace contextRef="#ctx0" brushRef="#br0" timeOffset="136333.0498">23358 4069 312 0,'-2'-8'328'0,"2"8"-14"15,4-14-31-15,-4 14-16 0,0-13-23 0,0 13-27 16,2-9-27-16,-2 9-19 0,0 0-14 0,5-8-17 15,-5 8-20-15,0 0-17 0,0 0-29 0,0 0-37 16,0 0-36-16,0 0-42 0,0 0-44 0,0 0-53 16,0 0-62-16,0 0-216 0,-12 29-451 0,6-24 200 15</inkml:trace>
        </inkml:traceGroup>
        <inkml:traceGroup>
          <inkml:annotationXML>
            <emma:emma xmlns:emma="http://www.w3.org/2003/04/emma" version="1.0">
              <emma:interpretation id="{B0BAD9DF-C6E5-4FEC-B303-7EFC045E8A99}" emma:medium="tactile" emma:mode="ink">
                <msink:context xmlns:msink="http://schemas.microsoft.com/ink/2010/main" type="inkWord" rotatedBoundingBox="26363,5544 31305,5454 31320,6270 26378,6361"/>
              </emma:interpretation>
            </emma:emma>
          </inkml:annotationXML>
          <inkml:trace contextRef="#ctx0" brushRef="#br0" timeOffset="137501.366">24114 4250 183 0,'0'0'244'0,"0"0"-18"16,-10 3-22-16,10-3-14 0,0 0-15 0,0 0-11 15,0 0-7-15,0 0-11 0,-3 8 1 0,3-8-7 16,0 0-4-16,0 0-2 0,12 14-3 0,-5-12-5 15,-7-2-4-15,16 7-5 0,-8-4-7 0,6 0-9 16,0 0-10-16,1 2-4 0,1-5-14 0,4 3-2 16,-6-2-7-16,0-1-7 0,-1 0-1 0,-1-1-11 15,-12 1 3-15,18-3-9 0,-8 0-2 0,2-2-2 16,-4-1-8-16,-5 2 6 0,5-3-10 0,-3-1-3 16,-5 8-7-16,2-15 4 0,-2 4-7 0,0 11-2 15,-4-18-2-15,-1 10 1 0,-7 1 6 0,-1 0-6 16,1-1-4-16,-2 4 0 0,0 0-3 0,0 0 0 15,0 2 1-15,-3 0-1 0,3 4-1 0,-1-2-3 0,-1 1-1 16,3 4 3-16,-1-1-3 0,2 1 3 0,0 2 2 16,5 0-2-16,0 0 1 0,2-2-1 0,0 1 1 15,1 3 5-15,4-9-4 0,0 17-1 0,0-17 0 16,5 15 0-16,2-7 2 0,0 0 1 0,5-2 4 16,2 0-3-16,3-1 0 0,0-2 3 0,5-1-2 15,1 0-1-15,-6-2 4 0,-1-2-5 0,-1 2 6 16,1-2-6-16,6-3 1 0,-6 1 0 0,-1-2 1 15,0 0 0-15,-1-1 0 0,3-5-1 0,-6 1 0 16,3 1 1-16,1-3 1 0,0-1-3 0,2 0-4 16,-6 5 4-16,-4-2-1 0,1 6 3 0,-3-3-4 15,4 2 6-15,-7 3-5 0,-2 3-5 0,8-10 1 16,-8 10-18-16,0 0 4 0,7-4 1 0,-7 4 3 16,0 0 0-16,0 0 1 0,0 0 2 0,0 0-3 0,0 0 4 15,0 0-1-15,-5 31 5 0,5-24-3 0,0-7-1 16,0 16 8-16,0-7-1 0,2-1 10 15,3 1-8-15,2 0 5 0,3-1-1 0,2 2 1 16,-2-4 3-16,6-2 2 0,-2 2 0 0,10 1 12 0,-2-3-13 16,4 1-6-16,-1-1 3 0,3-4 1 0,-5 1 2 15,2-2 0-15,3-3-7 0,-2 2 5 0,-1-4-1 16,-2-2-2-16,-1 1 5 0,2-2-2 0,-3-2 2 16,-2-4-6-16,3-1 3 0,-2-1-5 0,3-8-5 15,-4 2-1-15,1-4-4 0,-4 2-5 16,1-4-6-16,-3 1 9 0,-2 6-8 0,-2-7 13 15,-1 0-6-15,-2-2-5 0,-2 9 0 0,-2-4-1 0,-3 4 0 16,0 1 1-16,0 1 15 0,-7 0 1 16,2-1-13-16,-3 7 3 0,-3-3 0 0,-6 3 1 0,0 0 1 15,0 0 1-15,-2 4-1 0,-2 5 0 0,-1-5 1 16,0 4-1-16,2 6 0 0,0 0 1 0,-2 3 0 16,-1 0 2-16,6 1 0 0,-5 5 3 0,3 2-2 15,-2 2 0-15,4-1 0 0,1 6 6 0,-1 2-2 16,-1 7 7-16,5-1-2 0,3 4 6 0,1-7-2 15,1 12 4-15,4-4 1 0,4 2 14 0,4 1-1 16,5 3-4-16,4-6 1 0,1 1 2 0,3 2 0 16,5-4-4-16,1 0 3 0,4-2-3 15,-1-1-5-15,-4-6 2 0,6 2 3 0,-10-7-1 0,4-1-6 16,0 0-8-16,-2-2-28 0,-4-2-32 0,5 1-45 16,-7-3-70-16,2-4-79 0,1-1-311 0,-1-1-603 15,1-3 267-15</inkml:trace>
          <inkml:trace contextRef="#ctx0" brushRef="#br0" timeOffset="139098.7932">25289 4135 3 0,'0'0'271'0,"0"0"-17"0,0 0-17 0,0 0-15 15,0 0-18-15,0 0-27 0,0 0-14 16,0 0-17-16,0 0-7 0,0 0-13 0,0 0-5 16,0 0-8-16,-14 23-3 0,14-23-9 0,-5 12-1 15,3-4-8-15,2-8-5 0,2 14-4 0,-2-6 0 0,0-8-6 16,5 14 1-16,0-4-7 0,-3-2 2 0,3-1-3 15,0 2 0-15,-2-3-8 0,1 0-5 16,3-1-6-16,1-1 3 0,-2 1-6 0,-6-5-1 0,12 8-5 16,-2-4-3-16,-3-3-5 0,1 2 2 0,-8-3-7 15,16 0-8-15,-4 0 11 0,-12 0-6 0,17-6-4 16,-7 3 2-16,-1-4-4 0,0 2-5 16,4-3-6-16,-4 0 6 0,3-1-5 0,-4-2-1 0,3-2-1 15,-6-1-7-15,10-1 2 0,-8 3 1 0,5-1-1 16,-6 2 1-16,0-2-3 0,1 2 2 0,-3 2-2 15,-4 2 3-15,0 7-4 0,8-12 15 0,-8 12-13 16,5-9 2-16,-5 9-6 0,1-6-7 0,-1 6 3 16,0 0-1-16,0 0 3 0,0 0-2 0,0 0 3 15,0 0-3-15,0 0 3 0,0 0-2 0,0 0-1 16,0 0 1-16,-6 30 1 0,6-30 3 0,2 15 6 16,-2-6-3-16,0 0 3 0,3 0 2 0,-2-1 9 15,2 1-9-15,0-1-6 0,2 0 13 0,0 1-4 16,1-1 5-16,-1-1 1 0,2-1 0 0,1 0-4 15,-2-1 1-15,2-1 3 0,-3-2-8 0,4 2 6 16,-1 0-2-16,-8-4 6 0,17 2-8 0,-8-2 6 16,-9 0-2-16,16-4 4 0,-8-1-6 0,-1 1 0 15,4-4-1-15,0 3 2 0,3-2-5 0,-5 0-1 16,-1-4-4-16,1 2 14 0,4-2-14 0,-7 2 5 16,-1 2 1-16,2-1 7 0,-2 0 8 0,0 3 10 15,-5 5-4-15,9-9 7 0,-6 5-8 0,-3 4 3 0,0 0-11 16,7-6 0-16,-7 6-11 0,0 0 0 0,0 0-4 15,0 0-3-15,0 0 1 0,0 0-1 0,0 0-7 16,0 0 3-16,0 0 12 0,15 14 0 0,-13-7 1 16,-2-7-5-16,7 13 2 0,-2-6-2 0,-3 0-5 15,5 3 5-15,-2-4-3 0,4 0 3 0,-4 1 1 16,3-1 0-16,1 1-2 0,-4-3 6 0,7 2-9 16,-5-2 14-16,3-2-3 0,-3 2-4 0,2 0 0 15,-1-2 1-15,1-1-3 0,-9-1 1 0,17 4-3 16,-5-4 2-16,-12 0-5 0,19-5 4 15,-10 3-3-15,-1-2 5 0,3 0-1 0,0-4-7 0,0 4 1 16,1-3-6-16,-4-1 1 0,6-2-3 0,-3 3-7 16,-3-1 3-16,4-1 6 0,-1 1 0 0,-3 4-5 15,1-2 14-15,-4 3-14 0,-5 3 4 0,12-6-9 0,-12 6-2 16,10-5 19-16,-10 5-13 0,9 0-6 16,-9 0 12-16,0 0-4 0,15 7 3 0,-10-3 1 15,-5-4-2-15,11 10-4 0,-5-7-1 0,0 5 2 16,-1-1 6-16,4-1-3 0,-1 0 8 0,1 3-3 0,6-2 5 15,-5 1-3-15,1-2 1 0,3 0-5 0,-1 0 1 16,-1-1-1-16,5-1 1 0,-6-1 12 0,6 2-9 16,0-1-6-16,-6-4 12 0,4 3 3 0,-5-6-1 15,2 3-3-15,-12 0-4 0,22-2-3 16,-13-2 1-16,-4-1-2 0,4-2-4 0,1-2-5 0,-6 0-18 16,4 0 4-16,-2-4-3 0,-3 0 3 0,-3 0-7 15,2-2-1-15,-2 3 2 0,0-3 6 0,-5 5-2 16,-1-3 1-16,1 1 3 0,-4 4 2 0,-2-4 1 15,-3 5 7-15,0 2-7 0,-3-1 9 0,3 2-1 16,0 2-3-16,-3 2 14 0,0-3-12 0,0 6-4 16,6-1 3-16,-2 3 1 0,-1 0-2 0,2 0-1 15,-2 2 4-15,9-1 1 0,-7 3 3 0,5 1 8 16,0 1-8-16,2-2 2 0,2-1 0 0,2 1 19 16,-1 1-22-16,2-10 5 0,2 16 3 0,-1-9 5 15,4 0-3-15,0 0-4 0,2-2 7 0,1-1-4 0,3 2 4 16,3-2-3-16,-1-1 4 0,3-1 0 15,-3-1-1-15,3-1 0 0,-1-1 1 0,-1-1-2 0,0-1 4 16,0-2 1-16,3 3-6 0,-3-5 2 0,0 1 0 16,3-3 2-16,0-1 9 0,-3 3-11 0,3-5-5 15,0 4-2-15,-4 0 1 0,-2 1-3 16,1 0 8-16,-3 1 15 0,-4 2-21 0,3 0 7 0,-8 4-17 16,12-6 5-16,-12 6-1 0,10-1 4 0,-10 1-1 15,0 0 1-15,0 0 2 0,17 9 1 0,-16-5-2 16,-1-4-1-16,5 10 5 0,0-1 3 0,-2-1-8 15,1-1 8-15,-2 1-1 0,1 1 2 0,2-1-5 16,-2-2 1-16,1 3-3 0,-2-1-8 0,-2-8-18 16,3 10-21-16,-3-10-15 0,2 7-34 15,-2-7-37-15,0 0-51 0,9 6-55 0,-9-6-75 0,0 0-188 16,17-9-547-16,-17 9 242 0</inkml:trace>
          <inkml:trace contextRef="#ctx0" brushRef="#br0" timeOffset="140496.0911">27091 3720 22 0,'0'0'229'0,"6"19"-19"0,-6-19-11 15,4 13-2-15,-4-2-13 0,1 2-11 0,2 3-11 16,0-2-8-16,2 8-4 0,0 1-10 0,-1-1-8 0,1 0-13 15,0-1-7-15,-4 2-7 0,5 0-4 0,1-2-7 16,0 0-8-16,-2 1-6 0,1 0-4 16,0-2-7-16,-1 0 0 0,-1-7-5 0,0 2-1 15,-1-2-5-15,3-3-6 0,-4-2-7 0,-1 1-3 16,3-5-2-16,-4-4-4 0,4 14-5 0,-4-14-1 16,3 7-7-16,-3-7 6 0,0 0 1 0,5 9 2 15,-5-9 5-15,0 0 3 0,0 0-3 0,0 0-5 0,0 0-4 16,0 0-1-16,0 0-6 0,0 0-1 0,0 0-2 15,-25-24-4-15,20 18 4 0,-6 1-11 16,-1-3-1-16,-5 2 4 0,3 0-2 0,-3 2-3 0,-5-3-4 16,6 5-1-16,-1 1 2 0,0 1 8 0,3-1-10 15,0 1 0-15,-3 2-9 0,5-1 6 0,0 5 2 16,2-4 0-16,2 2 1 0,-1 0 2 0,3 1 1 16,-2 2-3-16,8-7 0 0,-9 9 1 0,7-3 0 15,2-6 2-15,-6 13 3 0,6-13 0 0,6 12 1 16,-1-6-3-16,-1 0 4 0,5-1 0 0,4 0-1 15,-2 2 1-15,6-3 3 0,5-1-6 16,-5 3-1-16,6-2 0 0,-6-2 0 0,5-1 2 16,1-1 2-16,-1 0-4 0,4 0 2 0,-4-2 0 0,0-2-2 15,1-1-4-15,1 0 3 0,-2-2 3 0,-1 0-4 16,4-1 1-16,-5-2-3 0,0 3 13 0,5 0-11 16,-4-3-4-16,-7 6 1 0,2-2-1 0,-6 4-1 15,-1-2 2-15,0 2-6 0,-9 2 1 0,13-3-6 0,-13 3 4 16,10-4-1-16,-10 4 0 0,11-1 2 15,-11 1 4-15,0 0-4 0,0 0 4 0,10 5-3 16,-10-5 15-16,5 5-12 0,-5-5 3 0,5 8-1 0,-5-8 2 16,9 6 1-16,-9-6 1 0,7 9 3 15,-7-9 3-15,5 8 15 0,2-4-9 0,-7-4-6 0,12 4 8 16,-5-2 0-16,-7-2 16 0,17 6-20 0,-10-3 0 16,8-2 1-16,-5 1-3 0,3-1-4 0,0-1 2 15,1 2-3-15,3-2 4 0,-3-2-7 0,0-1 7 16,3-3-3-16,-4 1 7 0,1-2-6 0,0 0-3 15,-2-5-4-15,0 2-3 0,-2-4-5 16,-4 2-2-16,2-2-4 0,-8-1-2 0,3 2 0 16,-6 0 1-16,-2 3 4 0,-4-3-2 0,-1 1-1 0,-2 2-2 15,0 1 7-15,-3 1-1 0,1 1-3 0,-2 2 4 16,-1 2-3-16,4-2 3 0,-3 4-1 0,0 2 12 16,-1 0-11-16,2-1-1 0,1 4-6 0,-1 2 5 15,5 2 4-15,1-3-2 0,1 2-4 0,-2-1 8 16,5 2-3-16,-6-1 13 0,8 0 4 0,-3 1-12 15,1-1 1-15,5-7-1 0,0 15-1 0,0-8 1 16,0-7 2-16,5 14 0 0,-5-7 3 0,8 1 1 16,-1-3-2-16,4 2-1 0,1-2-3 0,2 1 5 15,-1-3 2-15,1 0-2 0,3 1 0 0,-3 0-1 16,3-4 3-16,0 1 0 0,0 0-5 0,-1-1 1 16,1-1 3-16,1 0 2 0,-1-4-3 0,1 2-1 15,1-2 2-15,2 0-3 0,-4 1 3 0,-3-1 7 16,3-2-12-16,-4 2 11 0,-2-1-13 0,-2 4 2 0,2-1 2 15,-11 3 2-15,13-6 2 0,-13 6-4 16,10-2 0-16,-10 2-6 0,12-3 5 0,-12 3-6 16,0 0 5-16,0 0 0 0,9 7 1 0,-9-7 0 15,2 8 3-15,-2-8-4 0,3 9-1 0,-3-9 2 0,4 11 0 16,-4-11-3-16,1 10 3 0,-1-10 3 16,3 11-1-16,-3-11 6 0,6 10-4 0,-6-10 2 15,3 8 2-15,2-2-4 0,-5-6-1 0,6 4 3 0,-6-4 5 16,11 7-4-16,-11-7-1 0,11 2 3 0,-3-2-4 15,-8 0-2-15,14 0 4 0,-14 0 12 0,17 3-14 16,-17-3-4-16,17-3 5 0,-6 3-1 0,2-2 3 16,-1 1-3-16,0 0-3 0,2-3 0 0,-1 0 1 15,0 0 1-15,-3 1-4 0,-2 1 0 0,-8 2 1 16,15-3 2-16,-10 0-3 0,-5 3 1 0,0 0 12 16,14-2-14-16,-14 2 2 0,0 0-9 15,0 0 1-15,0 0 1 0,0 0 4 0,0 0-1 0,11 8 2 16,-11-8-8-16,0 0 4 0,0 0 4 15,-1 11 4-15,1-11 5 0,0 0-6 0,0 0-5 16,-3 10 1-16,3-10 1 0,0 0 5 0,0 0 12 0,0 0-20 16,0 0-2-16,0 0 10 0,0 0 2 0,3 10 0 15,-3-10 4-15,0 0-5 0,0 0-1 0,16-1-2 16,-16 1-1-16,15-4 5 0,-15 4-9 0,20-8 0 16,-8 3-5-16,-1-3 0 0,6 1-4 0,6 0-10 15,2-3-9-15,5-2-11 0,5-1-6 0,2 5-6 16,0-1-2-16,3-1 5 0,-2 8 3 0,-2 0 7 15,2 2 0-15,-4 0 4 0,3 3 5 0,-10 2 1 16,5 1 8-16,-6-1 3 0,-3 5 9 0,2 0 2 0,-2 1 2 16,0 0 3-16,0 3 1 0,-2 1 0 15,-3 3 4-15,3 0 1 0,-6-1-2 0,2 3 3 16,-3 0-1-16,-2 1-13 0,-3 3-31 0,-1-2-73 0,-2-2-106 16,-5-1-292-16,1-4-556 0,-4-1 246 0</inkml:trace>
        </inkml:traceGroup>
      </inkml:traceGroup>
      <inkml:traceGroup>
        <inkml:annotationXML>
          <emma:emma xmlns:emma="http://www.w3.org/2003/04/emma" version="1.0">
            <emma:interpretation id="{DDA3AC8C-C947-482D-81FE-35A7197805CC}" emma:medium="tactile" emma:mode="ink">
              <msink:context xmlns:msink="http://schemas.microsoft.com/ink/2010/main" type="line" rotatedBoundingBox="5255,6867 29662,6796 29665,7959 5258,8030"/>
            </emma:interpretation>
          </emma:emma>
        </inkml:annotationXML>
        <inkml:traceGroup>
          <inkml:annotationXML>
            <emma:emma xmlns:emma="http://www.w3.org/2003/04/emma" version="1.0">
              <emma:interpretation id="{7AB957E4-1A0C-4C65-B303-649D211FD2E8}" emma:medium="tactile" emma:mode="ink">
                <msink:context xmlns:msink="http://schemas.microsoft.com/ink/2010/main" type="inkWord" rotatedBoundingBox="5255,7001 8213,6992 8215,7616 5257,7625"/>
              </emma:interpretation>
            </emma:emma>
          </inkml:annotationXML>
          <inkml:trace contextRef="#ctx0" brushRef="#br0" timeOffset="142329.7376">3067 5576 14 0,'0'0'315'0,"0"0"-19"0,0 0-10 16,-18-2-24-16,18 2-20 0,0 0-22 0,0 0-14 16,0 0-24-16,0 0-17 0,-12 0-12 0,12 0-11 15,0 0-8-15,-9 3-6 0,9-3-7 0,0 0-9 16,-6 9-2-16,2-3-8 0,4-6-7 0,-8 11 0 16,4-3-10-16,-1-1-1 0,3 1-4 15,-2 0-1-15,1-2-7 0,-2 3 5 0,4-1-26 0,1-8 13 16,-3 19-6-16,2-11-5 0,1 1-1 0,0-9-11 15,4 17 3-15,-3-9 10 0,-1-8 10 0,5 11-12 0,2-3-2 16,-2-3 1-16,3 0-4 0,3 0 4 16,0-1-3-16,4-2 0 0,-1 1-9 0,3-2-6 15,0 0-5-15,-2-1 1 0,0-1-13 0,1 2 12 16,2-3-4-16,-1-1-1 0,0 1-4 0,-2-2 1 16,2-1-2-16,-3 0 2 0,3 0-5 0,-1-1 2 15,-2 0-8-15,0-1 5 0,-1-3-5 0,-1-1 2 0,1 0 0 16,-3 4-3-16,-2-7 1 0,2 4 2 0,-1 2-3 15,-1-1 1-15,-3 1-1 0,1-3-2 0,-2-1 2 16,-2 3-2-16,-1 2-4 0,-1 7 4 0,2-17 2 16,-4 6-4-16,2 11-2 0,-5-17 4 0,-2 11-10 15,1 0 5-15,-1 0 0 0,0 1-1 0,7 5-3 16,-25-3 7-16,13 0-8 0,-2 0 6 0,-1 1-7 16,-2 2 3-16,4-2-2 0,-2 5-4 0,0 1 2 15,1-1 6-15,0-2-2 0,2 3 11 0,-2 3-16 16,3-1 2-16,-1-1 2 0,0 0-3 15,3 2-7-15,3-3-23 0,-2 2-18 0,0-4-23 0,8-2-20 16,-11 8-25-16,5-3-28 0,6-5-25 0,-10 6-36 0,10-6-30 16,-8 5-42-16,8-5-68 0,0 0-203 15,-10 0-598-15,10 0 265 0</inkml:trace>
          <inkml:trace contextRef="#ctx0" brushRef="#br0" timeOffset="142659.7527">3127 5293 197 0,'0'0'228'15,"0"0"-17"-15,0 0-12 0,0 0-17 0,0 0-11 16,0 0-9-16,0 0-11 0,-11 33-12 0,9-29-9 16,2-4-8-16,-2 14-13 0,0-5-7 0,2-9-6 15,0 10-7-15,0-10-5 0,0 11-2 0,0-11-3 16,0 0 6-16,-2 10 2 0,2-10 8 0,0 0 8 0,0 0 11 15,6 6-6-15,-6-6-4 0,0 0-3 0,0 0-8 16,0 0 9-16,0 0-13 0,16-22 8 0,-9 16-16 16,-1-3-2-16,0-2-11 0,0 0-1 0,-1 2-8 15,0-3-4-15,0 1-6 0,1 1-1 0,-4 2-11 16,-2 8 3-16,5-14-4 0,-5 14-6 16,6-8-9-16,-6 8-13 0,5-10-28 0,-5 10-16 0,0 0-15 15,6-2-23-15,-6 2-28 0,0 0-30 0,0 0-30 16,0 0-38-16,10 16-41 0,-4-11-60 0,-6-5-211 15,4 18-555-15,-1-8 246 0</inkml:trace>
          <inkml:trace contextRef="#ctx0" brushRef="#br0" timeOffset="143134.7637">3553 5447 14 0,'0'0'268'0,"10"1"-21"0,-10-1-19 15,0 0-15-15,9 8-14 0,-9-8-9 0,4 5-17 16,0 1-10-16,1 1-11 16,-1 2-12-16,-4-9-8 0,4 13-11 0,1-5-6 0,-3-2-7 15,1 4-13-15,-2-2-7 0,7 2-11 0,-7 0-2 16,1-1-12-16,-2-1 2 0,0-8-7 0,4 15-2 16,-3-9-10-16,-1-6-1 0,4 11-6 0,-4-11-4 15,1 10-5-15,-1-10 0 0,3 10-2 0,-3-10-1 0,0 0-3 16,5 9 0-16,-5-9-4 0,0 0 3 0,0 0-6 15,9 0-4-15,-9 0 0 0,0 0 1 0,0 0-5 16,18-10 3-16,-13 4-2 0,3-1-5 0,-3 1-2 16,4-2-9-16,-3-4 0 0,2 2 1 0,1-2-4 15,-2-3 2-15,-1 3-1 0,2-2 6 0,2 2-6 16,-3 2 3-16,-3-5-1 0,2 6 4 0,-1-1 2 16,0 3 9-16,-2 1-1 0,2 0 3 0,-5 6 2 15,5-9 1-15,-5 9 3 0,7-8 2 0,-7 8-6 16,0 0-1-16,6-4-1 0,-6 4 3 0,0 0 1 0,0 0 3 15,0 0 2-15,14 17 4 0,-11-12 13 0,1 3-2 16,0 2 2-16,-2 3 2 0,3-1 1 16,-1-1-4-16,3 4 1 0,-5-2 1 0,4 1-10 0,-3-2 2 15,3 3-2-15,-4-1-7 0,3 0-6 0,-1 2 5 16,-3-4 4-16,1-1-19 0,-4 2-24 16,1-4-30-16,-3-2-40 0,-1 2-48 0,0-3-53 15,5-6-59-15,-12 10-318 0,12-10-614 0,-7 1 273 0</inkml:trace>
          <inkml:trace contextRef="#ctx0" brushRef="#br0" timeOffset="143825.9368">4281 5532 64 0,'4'-7'257'16,"-4"7"-4"-16,0 0-10 0,2-11-7 16,-2 11-11-16,0 0-12 0,0 0-15 0,3-10-15 15,-3 10-14-15,0 0-12 0,0 0-15 0,0 0-11 0,-14-6-15 16,14 6-5-16,0 0-11 0,-17 2-5 0,17-2-9 16,-12 4-8-16,12-4-6 0,-12 10-7 0,4-3-8 15,0-3-1-15,-1 5-7 0,3-3 2 0,-4 3-6 16,4 1-3-16,1-2-4 0,0 0-3 0,0 0-4 15,2-2-6-15,3-6 1 0,-7 14-1 0,5-6 0 16,-1-1-4-16,3-7 1 0,-4 16-4 0,4-10 0 16,0-6 4-16,4 15-5 0,1-9 2 0,-5-6-3 15,10 9 1-15,0-6-1 0,1 0 0 0,2 2-6 16,3-2 4-16,6-2-2 0,0 3-4 0,2-4 2 16,1 0-2-16,1 0-4 0,2 0-3 0,-2 0 1 15,8-3-6-15,0 2-6 0,-7 0-2 0,2-2-2 16,-3-2-3-16,-3 3-5 0,3-2 1 0,-7 0 1 15,3-3-4-15,-3 1 7 0,-4 0-5 0,-2-1 2 16,-2 1 3-16,1 0 5 0,-2-3 2 0,-2 3 2 16,-3 0 1-16,0-3 3 0,2-3-3 0,-3 3 1 0,-3-1-2 15,3 2 2-15,-3-3-2 0,0 3 8 0,-1 8 2 16,0-18-2-16,0 18 2 0,-1-14 1 16,1 14 0-16,-4-12 2 0,0 8 2 0,4 4-2 0,-7-12-2 15,1 7-1-15,6 5 1 0,-11-3-1 0,11 3-2 16,-13-4 2-16,13 4 0 0,0 0-1 0,-20 4-1 15,11-1 1-15,2-1 1 0,-2 4-3 16,1-3 2-16,-1 4-1 0,2-2 1 0,0 1 2 0,0 3-1 16,-1-1-1-16,5-4 1 0,-3 7 0 0,1-4 7 15,4 3-6-15,-2-1 1 0,3-9 10 0,-2 15-1 0,3-6 3 16,3 0 8-16,0 3 4 0,4-6 2 0,1 3 9 16,2 0-7-16,3-2 4 0,3-1-3 15,3 2-1-15,2-3-9 0,1 2 0 0,-1-5 1 0,1 5-4 16,-1-4-3-16,1-3 3 0,0 3-6 0,-6-3-17 15,6 1-15-15,-7 0-20 0,6-2-24 0,-8 0-28 16,0 2-28-16,2-2-32 0,-6-2-36 16,2 1-36-16,-3-1-54 0,-3-2-228 0,2-2-545 0,-2 3 241 15</inkml:trace>
          <inkml:trace contextRef="#ctx0" brushRef="#br0" timeOffset="144547.8255">5153 5226 89 0,'0'0'309'0,"-4"-14"-12"15,4 14-18-15,-2-10-15 0,2 10-21 0,-1-9-19 16,1 9-23-16,0 0-17 0,0 0-19 0,0 0-23 16,0 0-14-16,-5-12-11 0,5 12-11 0,0 0-9 15,0 0-5-15,0 0-7 0,-9 25-6 0,8-16 1 16,-2 3-1-16,1 0-8 0,2 2 4 0,0 0-10 0,-2 0 2 15,2 1 4-15,0 0-1 0,0 0-7 0,4 3 3 16,-4-3-8-16,3 2 9 0,-2-6-12 16,3 4 0-16,0-3-3 0,-3 3-4 0,4 0-5 0,-2-3-4 15,2 0-10-15,0 0 0 0,-1 2 2 16,-1-4-8-16,0-1 1 0,0 0 0 0,1-1-4 0,1 0-10 16,-4-2-9-16,6 0-14 0,-7-6-12 0,9 9-12 15,-4-5-14-15,-5-4-16 0,14 4-16 0,-7-1-10 16,-7-3-7-16,16 1-6 0,-16-1-1 0,17-4 2 15,-6 4 0-15,1-2 9 0,0-4 7 0,0 2 11 16,-1-1 8-16,-2-1 5 0,-1 2 10 0,1-1 19 16,-2 0 19-16,-7 5 20 0,10-9 17 0,-6 0 14 15,-4 9 16-15,9-4 3 0,-9 4 1 0,2-7 2 16,-2 7 9-16,0 0-7 0,4-7-1 0,-4 7-3 16,0 0-2-16,0 0 5 0,0 0-8 0,0 0 6 15,0 0-11-15,0 0-2 0,0 0-3 0,-24 14-3 16,24-14 1-16,-9 9 1 0,4-3-4 0,2 1-3 0,-2 1 4 15,4 0-5-15,-3 1-3 0,4-9 9 16,-2 15-9-16,2-8-4 0,0-7-3 0,2 17-6 0,2-10 5 16,-2-1-3-16,3 3 4 0,4 1-7 0,0-6 4 15,3 3-6-15,2-4 4 0,0 2 1 0,3-1-5 16,0-4 1-16,6 0-1 0,2 3-3 0,-3 0-3 16,1-5 7-16,0-2-5 0,0 2 0 0,-1-1 8 15,0-3-9-15,0-1 2 0,-7 4-3 0,5-7 3 16,0 4 3-16,-5 1-2 0,-2 0 14 0,-1-2 8 15,-3 4 15-15,-2 2 7 0,-7 1 11 0,13-5-1 16,-13 5 4-16,11-3-3 0,-11 3-16 0,0 0 3 16,10-3-6-16,-10 3-4 0,0 0-12 0,0 0 0 15,0 0-3-15,13 6 2 0,-13-6-2 0,5 8-5 0,-5-8-4 16,5 9 5-16,-1-2-16 0,-1 0 8 16,-3-7 2-16,9 11 5 0,-7-5-10 0,-2-6 0 0,9 13-1 15,-6-7-3-15,-3-6-21 0,4 8-23 0,-4-8-44 16,6 5-38-16,-6-5-21 0,4 7-29 0,-4-7-45 15,0 0-51-15,0 0-74 0,0 0-332 0,0 0-726 16,0 0 321-16</inkml:trace>
          <inkml:trace contextRef="#ctx0" brushRef="#br0" timeOffset="144743.3406">5887 5232 98 0,'3'-15'394'0,"1"3"-16"0,0 0-4 0,-2-1-8 15,2 4-14-15,-4 9-23 0,3-13-33 0,-1 5-36 16,-2 8-24-16,4-6-22 0,-4 6-23 0,8-9-12 16,-8 9-28-16,4-4-22 0,-4 4-26 0,0 0-40 0,0 0-34 15,0 0-44-15,0 0-30 0,0 0-32 16,14 11-48-16,-14-11-55 0,0 0-67 0,0 0-329 16,-17 17-623-16,12-10 275 0</inkml:trace>
        </inkml:traceGroup>
        <inkml:traceGroup>
          <inkml:annotationXML>
            <emma:emma xmlns:emma="http://www.w3.org/2003/04/emma" version="1.0">
              <emma:interpretation id="{9E494EFD-1370-4AE6-8918-549499BEF305}" emma:medium="tactile" emma:mode="ink">
                <msink:context xmlns:msink="http://schemas.microsoft.com/ink/2010/main" type="inkWord" rotatedBoundingBox="9141,6856 12603,6846 12605,7645 9144,7655"/>
              </emma:interpretation>
            </emma:emma>
          </inkml:annotationXML>
          <inkml:trace contextRef="#ctx0" brushRef="#br0" timeOffset="147124.0315">7033 5289 104 0,'0'0'258'16,"5"-9"-6"-16,-5 9-9 0,3-8-16 0,-3 8-12 15,0 0-13-15,0 0-15 0,2-9-11 0,-2 9-13 16,0 0-12-16,0 0-15 0,0 0-13 0,0 0-13 16,0 0-12-16,0 0-10 0,0 0-9 0,0 0-9 15,0 0-4-15,0 0-7 0,14 21-2 0,-12-15-4 16,3 4-1-16,-3 4-6 0,1-2 2 0,0 3-5 0,2-3 1 15,0 9-4-15,1-2-2 0,1 2 1 16,-3-3-4-16,2 1 0 0,-3-3-9 0,2 2 8 16,-1-3-5-16,1-1-4 0,-3 0 1 0,4 1-3 15,0 1 3-15,-2-5 0 0,1 2-6 0,-2-2 1 16,2 2-5-16,-3-1 4 0,1-3-6 0,2 2 6 0,-3-1-1 16,0-4-7-16,-2-6 2 0,4 15-1 0,-4-9 3 15,0-6-1-15,5 10-3 0,-2-3-5 16,-3-7 3-16,0 0-2 0,2 11 2 0,-2-11 0 0,0 0 5 15,5 6-9-15,-5-6 0 0,0 0-2 0,0 0 5 16,4 8-5-16,-4-8 3 0,0 0 1 0,0 0-2 16,0 0 5-16,0 0-4 0,0 0 8 15,0 0-9-15,0 0 8 0,0 0-7 0,0 0-4 0,0 0 1 16,0 0 1-16,0 0-5 0,0 0-2 0,-19-25 9 16,11 18-5-16,2 2 2 0,-3 0-4 0,-3-3 4 15,3-1 0-15,-6 5-5 0,3-4-1 0,-2 1-4 16,0 4 4-16,-3-4 2 0,3 3 0 0,-2 0-4 15,1 2 4-15,2 1-3 0,0 0-3 0,-1 1 5 0,1 2-2 16,0 0-1-16,2 2 2 0,1-2-3 0,-2 1-1 16,5 0 1-16,-2 3-1 0,2 1-1 0,2 1 9 15,0-4-9-15,0 8 6 0,2-3-9 0,3-9 21 16,-1 15 0-16,1-4-3 0,6 1 1 0,-1-2 0 16,1-1 4-16,3 1-3 0,2-1 4 0,5-2-3 15,4 3-2-15,0-4 4 0,2 0-5 16,1-2 7-16,3 0-2 0,13-4-1 0,-16 0-2 0,18-4 9 15,-7 3-16-15,-10-2 1 0,3-3-6 0,-2 4 7 16,-1-4 0-16,0 1 1 0,-5-3 0 0,2-1 0 16,-6 5-4-16,2-6-2 0,-5 3 6 0,-2-2-5 15,2 0 5-15,-1 1 4 0,-2-1-10 0,-4 2 1 16,1 1 0-16,-3 0-1 0,5 0 10 0,-8 6-14 16,7-11 1-16,-7 11 5 0,6-8-1 0,-6 8-12 15,4-5 0-15,-4 5-1 0,0 0 8 0,0 0-1 0,0 0-5 16,0 0 4-16,0 0 3 0,14 11-2 15,-14-11-1-15,5 13 0 0,-2-8 1 0,1 2 7 0,-4-7-2 16,11 9-5-16,-3-3 1 0,0 1 10 0,1-2-8 16,3-2 6-16,0 3 0 0,3-3 2 0,1-1-5 15,-1 3-2-15,7-3 5 0,1-2 1 0,-1 0 2 16,-2 0-3-16,2-2-5 0,-5 1 7 0,0-3 1 16,-3 1-2-16,-1-2 0 0,-1 2 2 0,-1-1 1 15,-2-5 0-15,-1 4-4 0,-5-3 0 16,1 0-10-16,-4-2 3 0,1-1-5 0,-2-1-3 15,-3-1-3-15,-5 2 0 0,-2-1-1 0,1 3 1 0,-3 1 2 16,-2 1-1-16,-5-1-3 0,0 0 1 0,-5 6-4 16,2-1-5-16,-2 0-6 0,2 3-2 0,1 0-11 0,-1 3-12 15,6-2-14-15,2 1-15 0,-2 0-15 16,4 1-22-16,0-2-29 0,3 2-16 0,3 0-29 16,-2 1-19-16,9-4-60 0,-12 3-165 0,12-3-475 15,0 0 210-15</inkml:trace>
          <inkml:trace contextRef="#ctx0" brushRef="#br0" timeOffset="147448.443">7882 5170 123 0,'0'0'274'0,"6"-10"-9"0,-6 10-12 15,6-6-19-15,-6 6-17 0,5-6-23 0,-5 6-23 16,0 0-17-16,0 0-15 0,0 0-12 0,0 0-7 16,0 0-7-16,0 0-5 0,3 27-4 0,-2-12-2 15,-1-3 1-15,0 3-7 0,0 4-3 0,3 2 2 16,-1-3-7-16,1 3-2 0,-1-1-3 0,1-1-5 16,0 2-9-16,-1 0-2 0,0 0-6 0,-1 3-4 15,3 0-5-15,1 1 0 0,-5-7-8 0,1 3-3 0,2-1-1 16,-2-6-2-16,-1 4-9 0,4 1-4 15,-2-6-8-15,-2 0-18 0,0-1-28 16,3-3-28-16,-3-9-33 0,0 17-32 0,0-10-42 0,0-7-45 0,3 9-59 16,-3-9-244-16,6 5-555 0,-6-5 245 0</inkml:trace>
          <inkml:trace contextRef="#ctx0" brushRef="#br0" timeOffset="147868.4929">8150 5538 45 0,'0'0'319'16,"0"0"-17"-16,0 0-22 0,8-4-30 0,-8 4-22 16,0 0-28-16,0 0-19 0,0 0-14 0,0 0-12 15,0 0-13-15,0 0-4 0,5 16-11 16,-5-16-9-16,1 13-3 0,2-6-12 0,-3-7-3 0,2 16-7 16,-2-11 1-16,0-5-8 0,5 16-7 0,-2-7-3 15,1-3-7-15,1 3 3 0,0-2-10 0,2-1-5 16,0 2-4-16,2-2-3 0,-1 0-1 0,1-2-5 15,3 1-1-15,-2-2-5 0,2-3 2 0,-1 4-12 16,5-3 0-16,-16-1-2 0,17-2-4 0,-3-1 1 16,-3-2 0-16,1-1-5 0,-4 0 0 0,3-1-4 15,-3-1 1-15,1 1-6 0,-1-4-2 0,-2 1-4 0,2-4 5 16,-1-2-7-16,-2 0-1 0,0 3-1 0,-4-1-2 16,4 3 4-16,1 1 1 0,-6-2-3 15,0 4 3-15,0 8-8 0,5-13 3 0,-5 13-5 0,1-9-1 16,-1 9 1-16,0 0 5 0,0 0-6 0,0 0 2 15,0 0-3-15,0 0 2 0,0 0 1 16,13 18 1-16,-13-18 0 0,4 15 5 16,-3-6-5-16,6 3 4 0,-2-3 0 0,1 3-1 0,2-2 3 0,-2 1 2 15,2 2-5-15,4-1 3 0,-4-2-14 0,-2-2-26 16,2 1-38-16,-3-3-38 0,-1 3-56 0,1-3-74 16,-5-6-329-16,6 6-622 0,-6-6 275 0</inkml:trace>
          <inkml:trace contextRef="#ctx0" brushRef="#br0" timeOffset="148646.3492">8722 5612 243 0,'8'-2'274'0,"6"-4"-17"16,-3 0-12-16,1 2-15 0,2-1-13 0,0-1-17 0,2-1-15 16,-2-2-9-16,7 1-9 0,-2-5-13 15,-2 2-12-15,2-3-14 0,1-3-11 0,-4 0-12 16,4 2-11-16,-3-1-6 0,-1-2-9 0,3-2-7 16,-5 0-10-16,1 0-4 0,-1-1-6 0,1-1-8 0,-6 1-1 15,1-3-10-15,-1 3-4 0,3 1-5 16,-5-2-7-16,-4 0-2 0,3 1 0 0,-3 2-4 0,-3-2-2 15,3 6 1-15,-3 0-6 0,-3-2-1 0,0 2 2 16,0 2 0-16,-3 1-3 0,-1 0 3 0,3 0-2 16,-4 5-4-16,-1-4 3 0,-1 2-1 0,1 6 1 15,1-2 0-15,1 1-4 0,-3 0-1 0,10 4 1 16,-19-2-4-16,5 4 6 0,2 1-5 16,-2-1 2-16,2 2-3 0,-2 2 0 0,1 3 1 15,-4 1 2-15,0 2 0 0,1 3 3 0,4-6 2 0,0 8 2 16,-2-1 1-16,0 3-1 0,4 0 1 0,1 1-3 15,-3 0 10-15,4 3-1 0,0-2-3 0,2 3-2 16,1 0 1-16,1-1 0 0,-1-1 2 16,2 9-3-16,3-7 9 0,0 0-7 0,0 7-3 0,0-8 3 15,5-2-2-15,2 0 5 0,1-3-4 0,-3-2 2 16,4-5 1-16,0 2-1 0,1 1 1 0,4-4 3 0,6 1-4 16,-6-3-1-16,5 0-2 0,2-3-1 15,-2 0-1-15,1-3 0 0,-4 1 3 0,6 0-1 16,2-6 4-16,-8 0-1 0,1 2-2 0,-3-4-2 15,3 1 2-15,-3-1-1 0,1-1-2 0,-1-3 5 0,1 0-7 16,0 3 3-16,-6 2 0 0,2-5-1 0,0 3 2 16,-5 2 3-16,2 2 2 0,-8 2-6 15,9-7-2-15,-9 7-3 0,0 0-3 0,10 0 6 0,-10 0-1 16,0 0-3-16,0 0 6 0,0 0-6 0,7 16 0 16,-7-16 2-16,2 14-2 0,1-6 3 0,-1 1 0 15,1 0 6-15,0-1-4 16,3 3 1-16,2 0 4 0,-2 2 0 0,4-5 0 0,-3 1 1 0,-2-3 7 15,7 2 6-15,-5-1 4 0,0-5 4 0,1 2 9 16,-8-4-1-16,14 3 9 0,-2-2-14 0,-12-1 16 16,16-1-21-16,-4-2 1 0,-4-1-2 15,1-1-4-15,1-3-5 0,2 0-1 0,-1 0-2 0,0-3-10 16,-2 1-26-16,-4-3-28 0,6 1-27 0,-5-2-33 16,0 0-37-16,2-5-48 0,-2 5-56 0,2-8-61 0,-3-1-246 15,4 0-601-15,-1 0 265 0</inkml:trace>
          <inkml:trace contextRef="#ctx0" brushRef="#br0" timeOffset="149141.9692">9609 5211 84 0,'0'0'234'0,"0"0"-11"16,0 0-11-16,0 0-6 0,0 0-5 0,0 0-11 0,0 0-6 15,0 0-8-15,-4 33-8 0,2-20-11 0,2-2-8 16,-3 5-2-16,0-1-11 0,3-1-2 0,3 2-6 15,-3 2-14-15,3 1-3 0,-1 0-10 0,-1 4-3 16,1-1-8-16,2-4-2 0,-4 5-13 0,5-7-10 16,-5 1 6-16,5-1-16 0,1-2-3 0,-3-4-5 15,0 2 4-15,3-3-11 0,-1 2-3 0,0-3-4 16,-2-2-7-16,1-1-8 0,-4-5-17 0,8 12-14 16,-3-9-19-16,-5-3-16 0,11 3-20 0,-11-3-13 15,17-1-9-15,-17 1-12 0,23-5-18 0,-10 0-14 16,1-3-3-16,1 3-10 0,1-3-7 0,1-3 12 15,4 0 9-15,-8 5 15 0,4-3 13 0,-6 1 14 16,1 0 22-16,1 2 22 0,-4-2 23 0,-1 4 23 16,1 2 21-16,-9 2 14 0,9-7 13 0,-9 7 9 15,7-3 3-15,-7 3 0 0,0 0-1 0,0 0 4 16,0 0 3-16,0 0 2 0,0 0 1 0,0 0-2 16,0 0-4-16,0 0-1 0,-38 14 3 0,26-6-5 15,0-1 0-15,1 1-3 0,-2-2-6 0,1 6-1 0,2-6-4 16,1 2-5-16,-3 0-1 0,7 0-2 15,-1-2 4-15,0-1-4 0,1 2-4 0,5-7-1 16,-6 10 7-16,6-10 4 0,-3 9 2 0,3-9 14 16,9 8-11-16,-1-2 1 0,4-2-4 0,2-4-1 15,3 2-8-15,7 1-2 0,2-2-1 0,8-1-5 0,3 1 1 16,-1-1 0-16,3-1-4 0,-3-3-12 16,2 3-26-16,-2 0-31 0,0-3-41 0,-10 1-46 0,1 3-51 15,9-5-72-15,-10 5-307 0,0-8-606 0,-4 3 268 16</inkml:trace>
        </inkml:traceGroup>
        <inkml:traceGroup>
          <inkml:annotationXML>
            <emma:emma xmlns:emma="http://www.w3.org/2003/04/emma" version="1.0">
              <emma:interpretation id="{9AF8DC6B-9817-433A-9E4A-C9F973226E42}" emma:medium="tactile" emma:mode="ink">
                <msink:context xmlns:msink="http://schemas.microsoft.com/ink/2010/main" type="inkWord" rotatedBoundingBox="13406,6940 17032,6929 17034,7552 13408,7563"/>
              </emma:interpretation>
            </emma:emma>
          </inkml:annotationXML>
          <inkml:trace contextRef="#ctx0" brushRef="#br0" timeOffset="150746.0845">11133 5477 39 0,'0'0'255'16,"0"0"-11"-16,2-9-2 0,-2 9-13 0,0 0-8 0,0 0-7 15,8-6-15-15,-8 6-14 0,0 0-10 0,0 0-17 16,0 0-15-16,0 0-15 0,0 0-13 0,0 0-11 15,0 0-5-15,0 0-11 0,9 15-1 0,-6-6-3 16,1-1-10-16,-4-8-1 0,5 15-8 0,0-3-6 16,-3 1 1-16,5-1 6 0,-2 1-14 0,0-1 2 15,-1 1-6-15,1-2-2 0,0 1 0 0,-1-1-7 16,-1 1-7-16,1-4 4 0,0-1-1 0,-2 0-3 16,-2-7-5-16,7 13-2 0,-2-7 1 0,-5-6-5 15,2 10 1-15,-2-10-2 0,3 8 0 16,-3-8-2-16,0 0-3 0,5 6 4 0,-5-6-2 0,0 0 1 0,0 0 0 15,0 0-1-15,0 0-7 0,7 6 4 0,-7-6-8 16,0 0 4-16,0 0-3 0,0 0 6 0,14-21-7 16,-9 15 2-16,0-2-2 0,2-3-1 0,-5 3 0 15,6-5-4-15,-2-1-6 0,0 1 0 0,4-2-4 16,-4 7 3-16,6-11 10 0,-4 9-9 0,0-4-2 16,-2 3 2-16,0 1-1 0,0-1 4 0,-1 3 0 15,1 3-3-15,-3-4-1 0,5 5-1 0,-8 4 3 0,7-9-1 16,-3 7 6-16,-4 2-5 0,7-7-7 15,-7 7 0-15,0 0 6 0,10-4-2 0,-10 4 3 16,0 0-4-16,13 7 3 0,-13-7-1 0,8 7-8 0,-3 1 12 16,0 1 4-16,4-3-10 0,-3 6 7 0,1-2 5 15,-1 0 8-15,0-2-8 0,1 3-3 16,0 2 6-16,0-4-8 0,-4 3 3 0,2-3 4 0,-1 2 0 16,3-2-6-16,-2-3 5 0,-3 2-2 15,1 0 3-15,1-3-1 0,0 3 1 0,-4-8-6 16,4 8 8-16,-4-8-8 0,2 9 3 0,-2-9 3 0,4 6-3 15,-4-6 9-15,0 0 7 0,0 0-11 0,5 6 1 16,-5-6 8-16,0 0-12 0,0 0 3 0,0 0-8 16,0 0 0-16,17-17 3 0,-12 13-4 15,2-4-6-15,0-2 8 0,4-1-5 0,-4 1-6 0,2-3 9 16,0 1-8-16,6-4-3 0,-1 0 4 0,1 1 2 16,-4 3 4-16,-4 0-4 0,2 0-2 0,1 2 6 15,-4-1 1-15,3 1 1 0,-4 5-10 0,0 1 10 16,-5 4-4-16,7-7 1 0,-7 7-8 0,0 0 5 15,5-5 0-15,-5 5-6 0,0 0 10 0,0 0-3 0,0 0 1 16,0 0 1-16,9 12 0 0,-9-12-1 0,3 15 2 16,-1-2 5-16,1-5-3 0,-2 2 2 15,2 3-1-15,-1-4 3 0,-1 3 0 0,1-1 6 0,0-3 6 16,2 2-5-16,0-1-3 0,1 0 3 0,-1-1-8 16,-1-1 5-16,2 0-3 15,1 2 2-15,1-5 3 0,-1 0-3 0,3 1-2 0,3 0 9 0,1 0-9 16,2-1 4-16,0 0-3 0,-1-4-7 0,0 1 10 15,3-2-7-15,0-1 1 0,-2-4 3 0,-1 2-10 16,2-1 6-16,-1-1-3 0,-2-2-3 0,0-2 5 16,3 1 0-16,-4-1-4 0,0-1-1 0,0 0 0 15,-2-1 13-15,2-1-15 0,-2 3 10 0,-4 5-4 16,1-5 2-16,-3 4-1 0,4 0-4 0,-3 1 11 16,-5 5 10-16,10-8-14 0,-10 8 2 0,6-4-8 15,-6 4-1-15,0 0 3 0,0 0 2 0,12 0-1 16,-12 0 2-16,0 0-1 0,7 14 5 0,-2-5 1 0,-1-3 0 15,-2 3-5-15,2-2 5 0,-3 1-2 0,10 5 2 16,-9-4 7-16,2 3-4 0,3-3-3 0,-2 2 0 16,-1-1 2-16,-2-1-2 0,3 3-3 0,-3-6 0 15,2 3 7-15,-4-9-17 0,5 9-18 0,-5-9-31 16,0 10-30-16,0-10-21 0,0 0-37 0,0 8-64 16,0-8-66-16,0 0-311 0,0 0-631 0,0 0 279 15</inkml:trace>
          <inkml:trace contextRef="#ctx0" brushRef="#br0" timeOffset="150954.8869">12238 5208 122 0,'3'-9'321'16,"2"-3"-23"-16,-3 5-24 0,2-1-25 0,-4 8-27 0,8-9-14 15,-8 9-27-15,5-9-21 0,-5 9-15 16,7-4-15-16,-7 4-13 0,14 0-18 0,-14 0-25 15,0 0-32-15,14 1-29 0,-14-1-29 0,10 6-27 16,-10-6-29-16,11 3-24 0,-7 2-31 0,-4-5-18 0,10 2-37 16,-10-2-147-16,12 3-357 0,-12-3 157 15</inkml:trace>
          <inkml:trace contextRef="#ctx0" brushRef="#br0" timeOffset="151254.6254">12441 5170 98 0,'4'10'206'0,"-4"-10"-1"0,0 13 1 0,0-13-4 15,0 15-3-15,2-5-1 0,-2 4-13 0,0-2-7 16,0 4-11-16,2-1-10 0,-2 6-4 0,1 0-8 16,1 1-10-16,0-2-8 0,-1 3-2 0,3-1-9 15,1-1-11-15,-4-5 5 0,2-1-18 0,2 6-7 16,-2-5-8-16,-1-5-3 0,3 5-10 0,1-4-10 16,-4-1 3-16,3 2-8 0,-2-4-3 0,0 0-2 15,-3-9-6-15,5 12-15 0,-1-6-19 0,-4-6-20 16,5 9-30-16,-5-9-23 0,9 6-29 0,-3-6-22 15,-6 0-21-15,16 0-20 0,-16 0-23 0,17-5-25 16,-7-2-44-16,1 1-152 0,-1-3-438 0,2-4 193 16</inkml:trace>
          <inkml:trace contextRef="#ctx0" brushRef="#br0" timeOffset="151437.2554">12743 5445 188 0,'0'0'223'0,"0"0"-9"0,0 0-7 16,0 0-12-16,0 0-6 0,-26-1-12 0,26 1-8 0,-19 6-10 15,7 0-8-15,-1 3-9 0,2-2-8 16,-1 1-8-16,0-1-7 0,1 4-11 0,-2-5-10 16,3 4-7-16,-1-1-3 0,-2 2-8 0,3-5-9 0,5 2-5 15,0 1-2-15,2-1-6 0,3-8 3 0,-6 16-4 16,3-11-4-16,3-5 3 0,3 12 1 16,2-6-2-16,1 1 0 0,2-2-7 0,5-1-4 0,1 2-3 15,4-6-4-15,-1 4-3 0,6 0 4 0,2 0-7 16,1-3-2-16,-2 0-7 0,1-1-8 0,0 0-25 15,1-2-32-15,1-2-38 0,1 0-42 0,-3 2-49 16,1-8-50-16,0 2-93 0,-3-1-166 0,0-3-520 16,8-6 231-16</inkml:trace>
          <inkml:trace contextRef="#ctx0" brushRef="#br0" timeOffset="151774.9125">13207 5072 69 0,'0'0'252'0,"0"0"-10"16,0 0-14-16,0 0-4 0,0 0-9 0,6 32-18 15,-2-22-11-15,-3 5-5 0,3-2-12 0,-3 2-9 16,2-1-7-16,1 6-5 0,0 1-10 0,-2 0-10 15,2 0-3-15,-1-1-12 0,1 0-9 0,1 2-3 0,-3 0-3 16,4-3-7-16,-1-4-11 0,1 5 3 0,-2-1-11 16,1-4-3-16,0 0-8 0,3 3-8 0,-3-3 0 15,0-3-6-15,2 2 1 0,-2-1-6 0,0-1-8 16,0-1 5-16,-1-4-5 0,0 3-14 0,1-1-16 16,-2-4-22-16,2 2-22 0,-5-7-24 0,7 12-32 15,-4-9-37-15,-3-3-38 0,6 9-37 0,-6-9-62 16,0 0-241-16,0 0-552 0,7 3 244 0</inkml:trace>
          <inkml:trace contextRef="#ctx0" brushRef="#br0" timeOffset="152776.0903">13045 5498 106 0,'0'0'196'0,"0"0"-17"0,0 0-13 0,0 0-12 15,0 0-7-15,0 0-14 0,0 0-7 0,0 0-5 16,36 6-8-16,-24-2-5 0,2-2-6 0,0-2-7 16,3 3-7-16,5 3-5 0,0-4-4 0,1-2-3 15,-2 2-1-15,5 2-3 0,-2-3-6 0,3 1-3 16,-2 0-4-16,0 0-3 0,3-2-2 0,6 1-2 0,-7-1-3 16,-2 1-4-16,4 1 0 0,-2 0-8 15,7-1-1-15,-10 1-4 0,2-2-4 0,-5-5 0 16,-5 7-3-16,1-4-2 0,-1 2-2 0,-3-2 3 0,-1 0-6 15,-1-2-2-15,-1 1-2 0,-3-2 2 16,0 0-3-16,2 0 2 0,-3-3-6 0,0 4 4 16,-6 4-7-16,5-14-1 0,-4 8-3 0,1-2-3 15,-2 8 0-15,-3-19-6 0,-1 7 2 0,2 6 1 16,-3-6 0-16,-2 5 0 0,-2-1-3 0,-1-1 3 16,2 3 2-16,-2 0-5 0,-3 2 3 0,0-1-1 15,-3 3 0-15,1 0 5 0,-2 0-4 0,4 1 3 0,-1 2 0 16,0-1 0-16,0 4 4 0,-2-2 4 0,1 2-5 15,3 3 3-15,0-1-3 0,1 2 7 0,2 0 0 16,0-1-1-16,2 4 1 0,-2-2 2 0,3-1 1 16,-1 2 1-16,6 5-1 0,0-11 2 0,1-4 0 15,-3 18 1-15,6-10-1 0,-2 1 4 0,1 0-2 16,2-1 5-16,3 0 0 0,-2-3-2 0,5 3 1 16,2-1-4-16,0-3 2 0,2-1-2 0,1 0 0 15,1-1-1-15,2 1-4 0,-4-3 3 0,1 1-3 16,1-1 2-16,-2 0-3 0,0-4-1 0,1 2 2 15,-1-4-1-15,-1 2-2 0,-2-5 6 0,1 1-5 16,0 2 4-16,-2-6-7 0,2 2 0 0,-2 1 1 16,-1 1-6-16,-3-2 1 0,3-1 1 0,-3 0-2 15,0 6 4-15,-1-1 0 0,-5 6 5 0,8-9-2 16,-8 9 3-16,5-6-2 0,-5 6-3 0,0 0-3 16,5-5 1-16,-5 5-4 0,0 0 1 0,0 0-4 15,0 0 6-15,0 0-2 0,0 0 1 0,7 16 3 16,-7-16 1-16,4 12 3 0,-2-5-1 0,-2-7 0 15,5 12 7-15,1-4 0 0,-3 1-5 0,1-2 3 0,1 1 2 16,2 0-2-16,2-3 2 0,-4 1 0 0,3 1 4 16,1-4-2-16,-1 0 0 0,1 0-3 0,-9-3-1 15,18 4 1-15,-5-2 0 0,2-2-5 0,-2 0 3 16,0 3-3-16,1-3 4 0,-1 2 1 0,0-7-1 16,1 3 0-16,-2-3-5 0,-1 2-2 0,2-1-4 15,-1 0 2-15,-3-1 0 0,0-1 3 0,-2 2-4 16,0 0 1-16,-7 4 0 0,14-5 0 0,-14 5-2 15,7-7 0-15,-7 7 1 0,9-3-7 0,-9 3 4 16,0 0-3-16,0 0-4 0,0 0 3 0,0 0 3 16,0 0 1-16,8 11-3 0,-8-11 1 0,2 10 0 15,-2-10 3-15,0 9-2 0,0-9 1 0,3 13 2 16,-2-6 1-16,-1-7 3 0,4 11 3 0,-4-11 4 16,4 8-6-16,-4-8 6 0,4 8 0 0,-4-8 1 15,0 0 15-15,4 8 8 0,-4-8 20 0,0 0 8 16,0 0 9-16,0 0-4 0,0 0 5 0,0 0-3 15,0 0 0-15,0 0-3 0,16-16-2 0,-16 16 3 16,7-10-8-16,-3 2-6 0,-4 8 0 0,8-17-5 16,-3 6 2-16,2-1-5 0,1 4-6 0,0-6-3 0,0 1-4 15,1 0-8-15,2-1-2 0,0 2 8 0,-2 2-12 16,2-1-11-16,2 1-14 0,-4 1-18 16,0-1-39-16,3 3-16 0,-3 0-34 0,0 2-29 15,-3 1-42-15,-6 4-41 0,12-6-32 0,-12 6-43 0,13-3-49 16,-5 0-261-16,-8 3-656 0,11-3 290 15</inkml:trace>
          <inkml:trace contextRef="#ctx0" brushRef="#br0" timeOffset="153042.3651">14601 5305 249 0,'2'6'263'0,"-2"-6"-10"0,6 12-9 15,-2-5-19-15,1 2-11 0,-1 5-8 0,0-4-12 16,1 4-15-16,0-1-8 0,0 2-7 0,2-1-21 16,-2 2-13-16,1 0-9 0,1 5-12 0,1-1-10 15,2 0-10-15,-5-2-6 0,1-4-6 0,5 4-33 16,-6-5-36-16,0 1-53 0,2-1-96 0,0-2-130 16,4 2-197-16,-1-5-507 0,-2-2 224 0</inkml:trace>
        </inkml:traceGroup>
        <inkml:traceGroup>
          <inkml:annotationXML>
            <emma:emma xmlns:emma="http://www.w3.org/2003/04/emma" version="1.0">
              <emma:interpretation id="{05B7F0CB-EC64-4247-95AC-D7E4D70DEFE1}" emma:medium="tactile" emma:mode="ink">
                <msink:context xmlns:msink="http://schemas.microsoft.com/ink/2010/main" type="inkWord" rotatedBoundingBox="18250,7042 19443,7038 19445,7508 18251,7511"/>
              </emma:interpretation>
            </emma:emma>
          </inkml:annotationXML>
          <inkml:trace contextRef="#ctx0" brushRef="#br0" timeOffset="154942.0543">16000 5240 49 0,'2'-7'138'16,"-2"7"-15"-16,0 0 0 0,3-7-7 0,-3 7-6 15,0 0-2-15,4-9-1 0,-4 9-5 0,0 0-3 16,0 0-3-16,0 0 1 0,-3-13 0 0,3 13 0 15,0 0 1-15,0 0-3 0,0 0 2 0,-2-13 2 16,2 13 1-16,0 0 1 0,0 0-2 0,0 0-3 16,0 0-1-16,0 0 1 0,0 0-1 15,1-11 1-15,-1 11-8 0,0 0-1 0,0 0-8 0,0 0-6 16,0 0-5-16,0 0-9 0,0 0-7 0,0 0-7 16,0 0-6-16,0 0-1 0,0 0-6 0,0 0 1 15,0 0-5-15,0 0 1 0,0 0 1 0,0 0-2 16,-7 32 1-16,7-32 6 0,-5 14-6 0,4-4 5 15,0-4 3-15,-2 6 5 0,3-12-4 0,-1 15 1 16,0-4 2-16,-2-2-1 0,6 2 7 0,-6 0-4 0,2 1-3 16,1-3 7-16,-2 6-1 0,-2-4 6 0,4 2 1 15,0-1 2-15,0 0-4 0,0 1 2 16,3 1 0-16,-2-1 2 0,1 0-2 0,-2 0-5 16,0-2 7-16,1 0-3 0,3 4-1 0,-3-9 0 0,2 4-5 15,-3-10 5-15,2 18-6 0,0-12 3 0,0 0 3 16,-2-6-2-16,5 15-2 0,-3-11-3 0,-2-4-4 15,0 11-1-15,0-11 2 0,2 7-4 0,-2-7 1 16,4 8-4-16,-4-8-2 0,0 0-5 16,0 0 1-16,0 0-2 0,5 8-1 0,-5-8-2 0,0 0-6 15,0 0 5-15,0 0 2 0,0 0-8 0,0 0-3 16,0 0 1-16,2 10-5 0,-2-10 1 0,0 0-1 16,0 0 3-16,0 0-7 0,0 0 2 0,0 0 3 15,0 0-4-15,0 0-3 0,0 0 6 0,0 0-21 16,0 0-15-16,0 0-27 0,0 0-19 0,3 6-30 15,-3-6-26-15,0 0-32 0,0 0-30 0,0 0-34 16,0 0-40-16,0 0-48 0,25-12-75 0,-19 5-233 16,1-1-672-16,2-1 298 0</inkml:trace>
          <inkml:trace contextRef="#ctx0" brushRef="#br0" timeOffset="155550.0758">16390 5376 196 0,'0'0'195'0,"0"0"-6"0,0 0-12 16,0 0-6-16,0 0-8 0,0 0-1 0,-22 13-8 0,22-13-7 15,-14 6-7-15,3-3-7 0,0 1-8 0,-2 2-4 16,1 0-8-16,-2-1-10 0,0 1-4 0,-1 0-7 15,3 1-4-15,-3-1-10 0,1 0 1 0,3 2-10 16,-2-1-5-16,1-1-5 0,-2 0-5 0,5 0-1 16,-2 3-2-16,1-3-5 0,1-2-1 0,1 3-5 15,1-3-3-15,0 3-3 0,7-7-2 0,-12 10-4 16,7-5-3-16,0-2 0 0,5-3-3 0,-8 10 2 16,8-10-5-16,-7 7 3 0,7-7 0 0,-3 7-4 15,3-7 0-15,-6 5 3 0,6-5-2 0,-6 8-2 16,6-8-2-16,0 0-1 0,-5 9-3 0,5-9 3 15,-4 6 1-15,4-6-6 0,0 0 1 0,0 0 4 16,0 0-8-16,-5 11 6 0,5-11-2 0,0 0-4 0,0 0 2 16,0 0 2-16,0 0 1 0,0 10-1 15,0-10-3-15,0 0 8 0,0 0-3 0,-2 7-3 16,2-7 3-16,0 0 4 0,0 0 3 0,0 0-2 16,0 0-3-16,6 10 3 0,-6-10 6 0,0 0 0 15,8 6 6-15,-8-6-7 0,10 0 2 0,-10 0 2 16,16 5-3-16,-9-4-2 0,8-2 7 0,-2 2-5 0,-1-1-3 15,3 3 6-15,-1-2-5 0,3 0-3 0,-2 1-1 16,2-4 8-16,-2 4-8 0,1-2 8 16,-3 0-3-16,2 2 1 0,-4-4-3 0,2 0 5 0,-13 2-6 15,18 2 7-15,-9-4-9 0,-9 2 8 0,13 0-3 16,-13 0 1-16,11-1-5 0,-11 1 4 0,0 0-5 16,12-4 3-16,-12 4-6 0,9-1-2 0,-9 1 3 15,0 0-1-15,0 0-9 0,0 0-14 0,0 0-25 16,0 0-27-16,9-2-33 0,-9 2-28 0,0 0-39 15,0 0-41-15,0 0-40 0,3-11-58 0,-3 11-275 16,0 0-622-16,1-13 275 0</inkml:trace>
          <inkml:trace contextRef="#ctx0" brushRef="#br0" timeOffset="155949.7537">16744 5571 141 0,'0'0'266'15,"0"0"-11"-15,0 0-11 0,0 0-15 0,0 0-19 16,0 0-10-16,0 0-12 0,0 0-14 0,0 0-6 15,9 3-14-15,-9-3-8 0,0 0-14 0,0 0-2 16,16 2-4-16,-9-1-1 0,3 2-12 0,4 0 0 16,-5-3-6-16,7 1-3 0,1 1-6 0,-1 1 7 15,1-2-14-15,1 1-5 0,6 0-6 16,-5-1-5-16,4 1-10 0,-1-1 1 0,1 2-6 16,-6-3-6-16,1 0 1 0,-2 0-8 0,1 0-8 0,-3-3 2 15,1 2-6-15,-2 1 10 0,1 1-17 0,-6-4 3 16,-8 3-1-16,13-3-5 0,-13 3 0 0,12-1-2 15,-12 1-16-15,0 0-25 0,9-2-35 0,-9 2-25 16,0 0-26-16,0 0-37 0,0 0-42 0,0 0-38 16,0 0-57-16,-25-9-299 0,25 9-625 0,-14-9 277 15</inkml:trace>
        </inkml:traceGroup>
        <inkml:traceGroup>
          <inkml:annotationXML>
            <emma:emma xmlns:emma="http://www.w3.org/2003/04/emma" version="1.0">
              <emma:interpretation id="{AAB0A52B-8B8A-4AF0-BB7A-FF1E5C3CC4F8}" emma:medium="tactile" emma:mode="ink">
                <msink:context xmlns:msink="http://schemas.microsoft.com/ink/2010/main" type="inkWord" rotatedBoundingBox="19853,6926 21916,6921 21919,7981 19856,7987"/>
              </emma:interpretation>
            </emma:emma>
          </inkml:annotationXML>
          <inkml:trace contextRef="#ctx0" brushRef="#br0" timeOffset="157671.7018">17851 5215 129 0,'0'0'179'0,"10"-3"-4"16,-10 3-13-16,0 0-5 0,0 0-5 0,0 0-10 16,0 0-4-16,0 0-6 0,0 0-3 0,0 0-8 15,0 0 2-15,0 0-7 0,0 0-3 16,3-8-6-16,-3 8-6 0,0 0-5 0,0 0-5 0,0 0-3 16,0 0-9-16,0 0-5 0,0 0-4 0,0 0-6 15,0 0-8-15,0 0-4 0,0 0-9 0,0 0-1 16,0 0-6-16,0 0 0 0,0 0-7 0,0 0-1 15,-27-2-2-15,27 2 0 0,-13-3-4 0,13 3-2 16,-15 3 2-16,15-3-3 0,-13 0-1 0,13 0 0 16,-16 0 0-16,16 0 2 0,-16 2-1 0,8-1-2 15,8-1-3-15,-16 1 3 0,16-1-5 0,-14 2 1 16,8 1-1-16,6-3-4 0,-14 6 2 0,14-6 1 16,-13 3-4-16,13-3-1 0,-11 3 0 0,5 1 2 15,6-4-2-15,-13 9 4 0,8-7-9 0,5-2 4 16,-11 4 1-16,5 1-3 0,6-5 1 0,-10 6 3 15,4-2-7-15,6-4 2 0,-6 6-2 0,6-6 6 16,-8 6-6-16,8-6-1 0,-6 7 4 0,6-7-3 0,-5 5 1 16,5-5 0-16,0 0-2 0,-9 9 3 15,9-9-1-15,0 0-1 0,-3 9 0 0,3-9-2 16,0 0 5-16,-4 6 2 0,4-6-5 0,0 0 2 0,-5 11-1 16,5-11 0-16,0 0 2 0,0 0-1 0,0 0 2 15,4 13-2-15,-4-13 2 0,0 0 0 0,8 6 2 16,-8-6-3-16,9 6 2 0,-9-6 1 0,11 3-2 15,-11-3-1-15,11 3 0 0,-11-3 3 0,13 3-4 16,-7 0 1-16,-6-3 1 0,12 3-3 0,-5-1 0 16,2-1 0-16,-9-1 1 0,12 7-2 0,-6-7 1 15,-6 0-2-15,12 6 0 0,-12-6 4 16,12 4-5-16,-12-4 3 0,11 2-3 0,-11-2 3 0,11 5-4 16,-5-3 6-16,-6-2-2 0,12 5 0 0,-12-5-1 15,11 5 1-15,-4-2 0 0,-1 2-1 0,-6-5-2 16,13 5 4-16,-6-3 0 0,-7-2-5 0,13 6 2 15,-7-4 5-15,-1 2-5 0,-5-4 4 0,12 7-2 16,-2-6-1-16,0 0 2 0,-3 3-4 0,-7-4 4 16,13 4-3-16,-7 1 7 0,-6-5-5 0,15 3-1 15,-15-3 0-15,9 3 0 0,-9-3 4 0,11 3-4 16,-11-3 3-16,9 5-4 0,-9-5-2 0,8 3 4 16,-8-3-4-16,6 4 1 0,-6-4 4 0,9 2-5 0,-9-2 2 15,8 5 6-15,-8-5-8 0,0 0 3 16,11 5-3-16,-6-2 0 0,-5-3 3 0,0 0-3 0,6 7 3 15,-6-7-5-15,5 7 4 0,-5-7 0 16,0 0 1-16,7 7 0 0,-7-7-4 0,4 7 3 0,-4-7-1 16,2 6 1-16,-2-6 4 0,0 0-3 0,4 9 4 15,-4-9-8-15,3 9 5 0,-3-9-2 0,0 0-1 16,2 9 4-16,-2-9-2 0,0 0 1 0,-2 14 0 16,2-14-1-16,0 0 0 0,-2 12-2 0,2-12 5 15,-3 8-3-15,3-8 2 0,-2 9-2 0,2-9 1 16,-2 7-1-16,2-7 2 0,-4 10 1 0,4-10 0 15,-7 6-1-15,7-6 0 0,0 0 0 0,-6 9 3 16,6-9-2-16,-5 3 7 0,5-3-7 0,-9 7 4 16,9-7-2-16,-7 4 4 0,7-4-3 0,0 0 3 15,-14 1-2-15,14-1-1 0,-14 3 0 0,14-3-2 16,-14 0 3-16,5 3-4 0,9-3 1 0,-15 0 0 16,15 0-1-16,-15-3 7 0,15 3-6 0,-17 0-1 15,17 0-2-15,-17-4 1 0,10 4 5 0,7 0-4 0,-16-2-3 16,6 2 3-16,10 0-5 0,-20-2 2 0,14-4 0 15,6 6 2-15,-18-2 1 0,7 2-3 0,11 0 0 16,-15-2 0-16,15 2 1 0,-13-3 1 16,13 3-3-16,-13-2 3 0,13 2-2 0,-10-1 2 0,10 1-1 15,-11-3-6-15,11 3 10 0,0 0-6 16,-11-3 4-16,11 3-6 0,0 0 4 0,0 0 1 0,0 0-1 16,-12-2-2-16,12 2 3 0,0 0-4 0,0 0-7 15,0 0 0-15,0 0-22 0,0 0-11 0,0 0-19 16,0 0-20-16,0 0-23 0,-11-1-34 0,11 1-32 15,0 0-39-15,0 0-42 0,0 0-186 0,0 0-474 16,0 0 211-16</inkml:trace>
          <inkml:trace contextRef="#ctx0" brushRef="#br0" timeOffset="158538.7686">18151 5689 53 0,'0'0'245'0,"0"0"-11"0,0 0-7 0,0 0-12 0,0 0-10 15,0 0-10-15,0 0-10 0,0 0-10 0,0 0-12 16,0 0-11-16,0 0-10 0,0 0-11 0,0 0-14 15,0 0-7-15,0 0-12 0,0 0-9 0,0 0-12 16,0 0-8-16,0 0-6 0,0 0-4 0,0 0 1 16,3 8-4-16,-3-8-4 0,0 0-4 0,4 13 1 15,-4-13 3-15,5 10-3 0,-3-4-1 0,1 2 2 16,-1 0-4-16,1-1-1 0,-3-7-3 0,4 18-6 16,0-8 2-16,0-2-1 0,-2 1-5 0,0-3-3 15,1 4 3-15,1-1-2 0,0 1 5 0,-1-1-9 16,-2 1 0-16,0 3-1 0,-1-7 2 0,3 4 2 15,-3-10-3-15,1 20-5 0,-1-11-6 0,1-2 8 16,1 1-4-16,-2-8-1 0,2 18-4 0,-2-11 7 16,0-7-9-16,2 15 1 0,-2-6 5 0,0-9-7 0,0 15-1 15,1-7 9-15,-1-8-5 0,3 14-1 16,-3-14-1-16,2 13 0 0,1-7 2 0,-3-6-2 16,0 10 0-16,0-10 1 0,1 12-2 0,-1-12-2 15,3 10 7-15,-3-10-9 0,3 11 2 0,-3-11 3 16,2 7 1-16,-2-7-10 0,2 8 2 0,-2-8-3 0,0 0 1 15,2 12 7-15,-2-12-1 0,0 0-2 0,-2 9 0 16,2-9 9-16,0 0-9 0,0 0 4 0,0 0 1 16,-7 7 7-16,7-7-2 0,0 0 12 0,-9 9-3 15,9-9 5-15,-10 0 6 0,10 0-4 0,-11 3-3 16,11-3 3-16,0 0-4 0,-18-3 2 0,18 3-5 16,-12 0-2-16,12 0 0 0,0 0-3 0,-18 0 1 15,18 0-3-15,-10 0-6 0,10 0 3 0,0 0-1 16,-13-3-2-16,13 3 1 0,-9-3-3 0,9 3 4 15,0 0-4-15,-12-7-2 0,12 7-3 0,0 0 5 16,-10-5-6-16,10 5-2 0,-7-5-6 0,7 5-2 16,0 0-7-16,-6-8-21 0,6 8-10 0,-5-7-18 15,5 7-14-15,0 0-17 0,-3-13-12 0,3 13-22 0,0-10-18 16,0 10-23-16,0-12-26 0,0 12-33 16,0-18-37-16,5 6-56 0,-3 0-222 0,-1-3-584 15,5 2 258-15</inkml:trace>
          <inkml:trace contextRef="#ctx0" brushRef="#br0" timeOffset="158777.9435">18209 5586 245 0,'0'0'358'16,"0"0"-21"-16,-1-12-20 0,1 12-19 0,0 0-22 16,0 0-24-16,1-11-16 0,-1 11-14 0,0 0-23 15,0 0-20-15,5-7-16 0,-5 7-22 0,0 0-22 16,0 0-11-16,0 0-16 0,0 0-5 0,0 0-11 16,0 0-29-16,0 0-21 0,0 0-27 0,0 0-29 15,0 0-37-15,0 0-38 0,0 0-55 0,0 0-68 16,2 30-85-16,-2-30-166 0,0 0-520 0,0 11 231 15</inkml:trace>
          <inkml:trace contextRef="#ctx0" brushRef="#br0" timeOffset="159287.7971">18451 5803 79 0,'0'0'286'0,"0"0"-21"16,0 0-16-16,24-9-16 0,-24 9-13 0,0 0-12 15,0 0-7-15,12-5-17 0,-12 5-13 0,9-1-11 16,-9 1-8-16,0 0-14 0,14-3-4 0,-6 0-11 16,-8 3-8-16,0 0-9 0,18 0-11 0,-18 0-6 15,14 0-3-15,-14 0-5 0,17-3-9 0,-7 3-5 16,3 0-2-16,1 0-6 0,-1 0-7 0,-1 3-6 15,1-3-1-15,1 0-2 0,-1 0 1 0,0 1-1 16,2-1-16-16,-2 0-1 0,-2 0-1 0,0 0-1 16,2 0-7-16,-3 2 4 0,-10-2-2 0,17 0-1 15,-17 0-2-15,17-2-1 0,-17 2-2 0,13 0-3 0,-13 0 4 16,10 0-1-16,-10 0-3 0,0 0-1 16,12 0-1-16,-12 0-6 0,0 0-11 0,0 0-16 15,8-4-13-15,-8 4-29 0,0 0-24 0,0 0-31 16,0 0-27-16,0 0-32 0,0 0-38 0,0 0-50 0,0 0-236 15,-20-13-547-15,20 13 242 0</inkml:trace>
          <inkml:trace contextRef="#ctx0" brushRef="#br0" timeOffset="159649.6352">18625 5655 197 0,'0'0'268'16,"0"0"-13"-16,0 0-20 0,0 0-19 0,0 0-20 15,0 0-13-15,0 0-21 0,-12 6-10 0,12-6-14 16,0 0-8-16,0 0-9 0,-4 7-9 0,4-7-5 16,0 0-9-16,-3 13-5 0,3-13-3 0,-2 11-2 15,2-2-2-15,0-9 0 0,2 15-4 0,-1-9 2 16,1 7-5-16,1-2-2 0,1-1-4 0,-1 1-2 15,2-1-5-15,-1 1 2 0,2 1-4 0,-3-1 1 16,2-1-2-16,0-2 1 0,-4 0-21 0,4 1 6 16,-2-2-10-16,0 1-5 0,-1 1 0 0,-2-9-3 15,7 14 0-15,-5-8-4 0,2-2-3 0,-4-4-4 16,3 13-4-16,-3-13 6 0,4 8-5 0,-4-8-14 0,0 9-15 16,0-9-18-16,0 0-28 0,3 10-24 15,-3-10-32-15,0 0-28 0,0 0-36 0,0 0-47 16,4 5-66-16,-4-5-231 0,0 0-564 0,0 0 249 15</inkml:trace>
          <inkml:trace contextRef="#ctx0" brushRef="#br0" timeOffset="160878.9965">18186 5548 194 0,'0'0'238'0,"0"0"-12"16,0 0-12-16,0 0-16 0,0 0-14 0,0 0-11 15,0 0-12-15,-5 8-9 0,5-8-16 0,0 0-7 16,0 0-12-16,0 0-10 0,0 0-11 0,0 0-8 15,0 0-8-15,0 0-4 0,0 0-7 0,0 0-2 0,0 0-1 16,0 0-3-16,0 0-6 0,0 0-6 0,0 0 2 16,-4 9-7-16,4-9 4 0,0 0-2 0,0 0 0 15,0 0-1-15,0 0 2 0,0 0 4 0,0 0 1 16,0 0 3-16,0 0 7 0,0 0-1 0,0 0 12 16,0 0-4-16,0 0 4 0,0 0 3 0,0 0 1 15,0 0 5-15,28-6 6 0,-28 6 1 16,0 0-2-16,0 0 3 0,12-6 7 0,-12 6-10 0,0 0-3 15,5-7-6-15,-5 7-5 0,0 0-2 0,0 0-11 16,0 0-3-16,0 0-7 0,5-8-5 0,-5 8-9 0,0 0-4 16,0 0-5-16,0 0-10 0,0 0-17 15,0 0-13-15,0 0-30 0,0 0-22 0,0 0-33 16,0 0-22-16,0 0-24 0,0 0-23 0,0 0-38 16,0 0-36-16,0 0-49 0,0 0-86 0,0 0-210 15,0 0-633-15,0 0 281 0</inkml:trace>
          <inkml:trace contextRef="#ctx0" brushRef="#br0" timeOffset="160036.7875">19069 5712 59 0,'0'0'281'0,"0"0"-17"0,0 0-24 0,0 0-17 16,0 0-18-16,9 9-13 0,-9-9-4 0,0 0-10 16,3 10-5-16,-3-10 0 0,4 11-11 0,-4-5-3 15,0-6-3-15,4 13-5 0,-1-6-1 0,-1 2-4 16,-1-1-6-16,3 2 1 0,1-1-10 0,-2 6-4 15,1-7-13-15,1 2-8 0,-3-1-10 0,2-2-8 16,-1 1-14-16,2-2-1 0,-1 4-11 0,-2-2 3 16,-2-8-13-16,6 13-5 0,-3-5-25 0,-3-8-49 0,3 11-45 15,-3-11-39-15,4 7-50 0,-4-7-59 0,0 0-83 16,0 0-288-16,0 0-640 0,0 0 283 16</inkml:trace>
          <inkml:trace contextRef="#ctx0" brushRef="#br0" timeOffset="161650.8791">19635 5063 166 0,'6'-4'292'16,"-6"4"-14"-16,0 0-19 0,0 0-13 0,0 0-19 0,0 0-23 15,0 0-20-15,0 0-21 0,0 0-16 16,0 0-13-16,0 0-14 0,0 0-13 0,0 0-9 16,0 0-6-16,0 19-8 0,0-19-5 0,0 0-9 15,-6 17-4-15,3-10-2 0,3-7-8 0,-8 12-2 16,6-4-6-16,-3 0-4 0,0-3-4 0,-1 5-2 16,-1 2 0-16,1-4-4 0,0 2-4 0,-3-1-12 15,1 3-34-15,-1-3-36 0,0-1-44 0,-1 2-64 0,3-6-80 16,-2 1-246-16,3-1-527 0,6-4 233 0</inkml:trace>
        </inkml:traceGroup>
        <inkml:traceGroup>
          <inkml:annotationXML>
            <emma:emma xmlns:emma="http://www.w3.org/2003/04/emma" version="1.0">
              <emma:interpretation id="{7390D754-29EE-46A3-91C3-C76914AD9DA7}" emma:medium="tactile" emma:mode="ink">
                <msink:context xmlns:msink="http://schemas.microsoft.com/ink/2010/main" type="inkWord" rotatedBoundingBox="22333,6915 23781,6911 23783,7564 22335,7568"/>
              </emma:interpretation>
            </emma:emma>
          </inkml:annotationXML>
          <inkml:trace contextRef="#ctx0" brushRef="#br0" timeOffset="163655.1898">20296 5066 111 0,'0'0'222'0,"0"0"-9"0,5-7-8 0,-5 7-5 15,0 0-15-15,0 0-10 0,9-6-10 0,-9 6-12 0,0 0-17 16,0 0-14-16,0 0-12 0,0 0-12 15,0 0-11-15,0 0-5 0,0 0-2 0,0 0-10 16,5 22-4-16,-5-22-1 0,0 15-6 0,2-3-3 0,-4 0 0 16,2 1 2-16,2 1-9 0,-2-1 2 15,1 3-2-15,0 0 0 0,-1 0-6 0,0 3-1 0,3 0 1 16,-2-2-4-16,0 1-1 0,-1-3 0 16,0 0-1-16,4 6 1 0,-2 0-7 0,-1-9 2 0,-1 5-1 15,4-6-1-15,-3 5-3 0,2-3 4 0,-1 0-4 16,2-1 2-16,-3 3-5 0,3-5 5 0,-3 1-8 15,1-2-2-15,2 1 0 0,-4-10-4 0,2 14 3 16,2-7-6-16,0 1-2 0,-1 2-2 0,-3-10 2 16,5 11 2-16,-4-4-1 0,-1-7-4 0,4 12-2 15,-4-12 3-15,2 9 1 0,-2-9-7 0,3 9 3 16,-3-9 2-16,3 7-2 0,-3-7 0 0,0 0 3 16,4 8-5-16,-4-8-3 0,0 0 1 0,2 9-3 15,-2-9 6-15,0 0 0 0,0 0-4 0,0 0 4 16,0 0 0-16,-1 11-5 0,1-11 2 0,0 0-2 15,0 0 4-15,0 0-4 0,0 0 3 0,0 0 0 16,0 0-3-16,0 0 2 0,0 0 4 0,0 0-6 16,0 0 1-16,0 0 2 0,0 0 0 0,4 8-3 15,-4-8 1-15,0 0 1 0,0 0 4 0,0 0-8 0,0 0 12 16,0 0-11-16,0 0 4 0,0 0 2 16,0 0-2-16,0 0 3 0,0 0 0 0,0 0-1 15,0 0 0-15,0 0 0 0,0 0-2 0,0 0 1 16,0 0-2-16,0 0 4 0,0 0-1 0,0 0-3 15,0 0 2-15,0 0-3 0,0 0 1 0,-16-24 1 0,16 24-2 16,-8-12-3-16,5 8 0 0,3 4 4 0,-11-10-4 16,6 4 1-16,-1 1-3 0,-1-1 0 0,-1 2 1 15,-1-2 3-15,2 1-1 0,-2 1 1 0,0 2 0 16,-2-4-4-16,2 1 3 0,0 1-1 0,-1 0-1 16,1-1 4-16,9 5-5 0,-18-1-1 15,10 0 3-15,8 1 1 0,-17-2-2 0,17 2-2 16,-13 3 1-16,13-3-2 0,-14 1 3 0,8 4 1 0,-2-3-1 15,8-2 2-15,-16 6 0 0,9-3-1 0,-1 2 4 16,8-5-1-16,-12 8-4 0,6-3 7 0,-1 2-2 16,1-3 1-16,1 2-4 0,5-6 8 0,-11 15-7 15,5-11 3-15,1 1 4 0,5-5-5 0,-7 12 4 16,7-12-3-16,-5 11 3 0,4-5-1 0,1-6-5 16,-5 10 8-16,5-10-1 0,1 11 4 0,-1-11-1 15,5 10-1-15,0-6 1 0,2 0 1 0,2 0-1 16,-1 1-1-16,2-1-2 0,1 0-1 0,5-2 2 15,-2 2-2-15,3-1-1 0,0-1-2 0,5 2 0 32,1-4 1-32,-1 3 4 0,2-2 0 0,-2 0-7 0,0-1 9 0,3-2-6 0,-2-1-4 15,2 3 8-15,-2-5-4 0,0 2-3 16,0-2-1-16,2 0-3 0,-2-1 7 0,-2-1-8 0,2 1 4 0,-1-3-5 0,-5 3 0 16,-2-1-6-16,-1-1 5 0,3 2-5 0,-5-3 3 15,2-1 5-15,-5 3-3 0,1 0 5 16,1-2-1-16,-3 2 2 0,1 2-3 0,-4-1-2 15,1 0 7-15,-1-1 1 0,-5 7-5 0,9-8 1 0,-5 1-1 16,-4 7 2-16,8-6 3 0,-8 6 1 16,8-8-3-16,-8 8 8 0,4-5-2 0,-4 5 0 0,0 0 7 15,4-9-3-15,-4 9 2 0,0 0-2 0,0 0-4 16,1-8-2-16,-1 8-3 0,0 0 5 0,0 0-6 16,0 0-2-16,0 0 9 0,0 0-12 0,0 0 11 15,0 0-5-15,-17 25 4 0,14-19-2 0,0 1 1 16,3-7 7-16,-3 13 1 0,0-3-1 0,1-4 10 15,2-6 0-15,0 17 1 0,0-7 3 0,1-1 13 16,-1-9 4-16,4 16 10 0,-1-9-1 0,0 3 3 16,3-4-4-16,0 3-7 0,1 1 2 0,4-5-4 15,-4 2 2-15,-1-1-4 0,3-1-6 0,-1 0-2 16,-2-1-3-16,3 0-5 0,-1-1 0 0,1 2-7 16,-9-5-11-16,13 5-20 0,-6-3-20 0,-7-2-31 15,11 0-32-15,-11 0-27 0,0 0-32 0,16-7-42 16,-16 7-47-16,6-8-58 0,-6 8-322 0,5-13-677 15,-2 2 301-15</inkml:trace>
          <inkml:trace contextRef="#ctx0" brushRef="#br0" timeOffset="163915.7541">20778 5265 277 0,'0'-11'331'0,"0"11"-12"16,0 0-18-16,3-12-17 0,-3 12-14 0,0 0-11 0,3-6-22 15,-3 6-11-15,0 0-29 0,4-10-14 0,-4 10-23 16,0 0-18-16,0 0-21 0,0 0-13 0,0 0-7 16,0 0-11-16,0 0-11 0,0 0-13 15,0 0-22-15,0 0-24 0,0 0-31 0,12 18-31 0,-11-9-29 16,-1-9-29-16,4 16-42 0,-3-1-43 0,4-6-38 15,0 1-285-15,-2 3-548 0,5-3 243 0</inkml:trace>
          <inkml:trace contextRef="#ctx0" brushRef="#br0" timeOffset="164351.3278">21005 5570 118 0,'0'0'257'0,"8"10"-19"0,-4-6-14 0,-4-4-16 15,9 7-17-15,-2-4-13 0,0 1-18 0,-2 2-12 16,-1 1-12-16,4-2-4 0,-8-5-16 0,9 10-8 16,-4-2-7-16,0-4-9 0,-1 2-4 0,-4-6-11 15,8 11-5-15,-3-7-7 0,-4 5-5 0,-1-9-5 16,9 8-4-16,-6-3-4 0,-3-5-4 0,5 8 0 16,-5-8 0-16,5 5-3 0,-5-5 2 0,0 0-2 15,6 8 0-15,-6-8 5 0,0 0 5 0,0 0-2 16,0 0 2-16,0 0-4 0,0 0-3 0,0 0-1 15,0 0-2-15,0 0-2 0,0 0-5 0,17-13-4 16,-17 13-3-16,1-9 3 0,-1 9-6 0,4-15-2 0,-4 15 3 16,4-13-5-16,-2 4 3 0,-2 9-3 0,1-17 1 15,0 2-4-15,2-1 2 0,-1 4 3 0,1-4 1 16,-2 4 0-16,2-5 5 0,2 4 12 0,0-2 2 16,-1 1 2-16,4-5 2 0,1 7-1 0,0-3 8 15,-2 3 5-15,3-1 3 0,1 2-9 16,1 0 2-16,-1 0-6 0,5 2-1 0,-3 0-6 0,2 1-12 15,1 1 1-15,-2 4-2 0,1-3-3 16,2 3-5-16,-4 0 5 0,3-2-8 0,-2 4-6 0,0 1-4 16,-1 1-24-16,-3 2-27 0,-2-1-39 0,2 1-29 15,-3 0-40-15,-1 0-41 0,0 3-48 0,-6-6-55 16,7 9-314-16,-4-3-661 0,-3-6 293 0</inkml:trace>
          <inkml:trace contextRef="#ctx0" brushRef="#br0" timeOffset="164673.3127">21448 5661 83 0,'0'0'235'0,"0"0"-10"0,0 0-13 0,0 0-13 16,1 13-15-16,-1-13-8 0,0 0-15 0,4 7-3 0,-4-7-3 15,0 0-4-15,0 0-10 0,6 5 0 0,-6-5-7 16,0 0-10-16,7 3-2 0,-7-3-4 0,0 0-4 16,0 0-2-16,0 0 1 0,15 0-1 0,-15 0 0 15,0 0-2-15,0 0 8 0,12-4 0 0,-12 4-4 16,6-6 3-16,-6 6-2 0,6-8-8 16,-6 8-7-16,2-14-7 0,-2 14 6 0,0-8-25 15,0 8-8-15,0 0-10 0,1-12-7 0,-1 12-7 0,0 0-31 16,-6-9-27-16,6 9-47 0,0 0-38 0,-14 0-50 15,14 0-72-15,0 0-93 0,-26 3-318 0,18 0-687 16,-1 0 305-16</inkml:trace>
        </inkml:traceGroup>
        <inkml:traceGroup>
          <inkml:annotationXML>
            <emma:emma xmlns:emma="http://www.w3.org/2003/04/emma" version="1.0">
              <emma:interpretation id="{AB544345-15B0-4FBF-A207-C35950C14681}" emma:medium="tactile" emma:mode="ink">
                <msink:context xmlns:msink="http://schemas.microsoft.com/ink/2010/main" type="inkWord" rotatedBoundingBox="24525,6819 28522,6808 28524,7667 24527,7679"/>
              </emma:interpretation>
            </emma:emma>
          </inkml:annotationXML>
          <inkml:trace contextRef="#ctx0" brushRef="#br0" timeOffset="258145.7611">22567 5059 121 0,'0'0'154'0,"0"0"-6"0,7-6-13 16,-7 6-7-16,0 0-6 0,0 0-8 0,6-8-8 16,-6 8 13-16,0 0-13 0,5-9-9 0,-5 9-5 15,0 0-4-15,0 0-7 0,6-9-3 0,-6 9-5 16,0 0 1-16,2-5-8 0,-2 5-5 0,0 0-3 16,3-10-2-16,-3 10-2 0,0 0-7 0,0 0-3 15,0-13-2-15,0 13 0 0,0 0-6 0,0 0-2 16,0 0-6-16,-4-12-2 0,4 12-4 0,0 0 1 15,-5-8-1-15,5 8-3 0,0 0-5 0,-8-7 2 16,8 7-1-16,0 0-6 0,-6-9 2 0,6 9-1 16,0 0-3-16,-15-2-1 0,15 2 2 0,0 0-1 15,-11-2-2-15,11 2 0 0,-13-2-1 0,13 2 0 0,-13 1-3 16,13-1-1-16,-13-1 1 0,13 1 3 16,-13 3-4-16,13-3 1 0,-13 1 1 0,13-1-4 15,-13 5 3-15,8-2 0 0,5-3 3 0,-10 4-2 16,10-4-1-16,-12 3 2 0,6 0-2 0,6-3-4 0,-11 7 3 15,11-7-2-15,-7 7 8 0,7-7-4 0,-11 6-2 16,11-6 2-16,-9 6-1 0,4-2 2 16,5-4 2-16,-9 9-5 0,4-5 3 0,5-4 4 15,-10 8-5-15,4-2 1 0,1-1 2 0,1 3-1 0,-1-3-2 16,5-5 5-16,-10 12-3 0,5-6 0 0,-2 0-1 16,2 1 4-16,0 1-4 0,0 1 3 0,-2-2 1 15,2 1-1-15,0-2-2 0,1 1 1 16,-1 1-1-16,0-2-2 0,1 1-2 0,4-7 7 0,-8 16-3 15,6-8 0-15,-1-2 0 0,-1 3 1 0,4-9-3 16,-3 16 2-16,1-9-5 0,2-7 8 0,-3 18-3 16,3-11-1-16,0-7 2 0,0 15-3 0,-1-5 2 15,1-10 0-15,1 13-3 0,-1-5 2 0,0-8 0 16,2 15 0-16,1-6-1 0,-1-1 2 0,2 2 0 16,-2-1 1-16,3-2-1 0,-1 4 4 0,0-6-1 15,1 5-2-15,0 0 8 0,2-1-8 0,1 2 2 16,-1-1 0-16,0 1 0 0,2-1 1 0,-3 0 1 15,2-1-5-15,2 1 1 0,-2 0-1 0,3-1 2 16,-1 0-2-16,-2-1-1 0,-2-1 0 0,4 1-1 16,-1 0 6-16,-2-3-2 0,3 3 1 0,-2-3 0 15,0-2-1-15,1 3-3 0,-2-2 5 0,4-2-3 16,-2 3 2-16,2-1 1 0,2-1 1 0,-1 0-1 16,-2-1-1-16,-2-2 3 0,4 3-2 0,-1 1-2 15,0-4-1-15,4-3-1 0,-3 2 7 0,2-2-3 16,0 1-4-16,0 0 1 0,-1 1 0 0,4-5 0 15,-1-1 2-15,-1 4-6 0,-1 0 3 0,-1-2-1 16,1 2 2-16,-2-5 2 0,-2 3-1 0,-1 2-1 0,-2-2 0 16,2 1-2-16,-3-2 2 0,-6 6 1 15,11-4 8-15,-11 4-8 0,10-2 0 0,-10 2 2 0,0 0 0 16,9-5-6-16,-9 5 2 0,0 0-1 16,0 0-1-16,0 0-2 0,9-4 0 0,-9 4-4 0,0 0 3 15,0 0 0-15,0 0 0 0,0 0-2 0,-6 23 2 16,6-23-1-16,-6 15 3 0,4-4-3 15,-1 1 2-15,2 0 1 0,1 1 3 0,0 1-6 0,0-6 4 16,0 6-1-16,1 1 1 0,2-3 1 0,-1-1 1 16,4 4 1-16,-2-5-1 0,3 2-2 0,1 2 6 15,-4-6-5-15,4 4 3 0,-2-3-1 0,3-1 8 16,-2 2-8-16,0-1-3 0,0-2 4 0,1 0-9 16,-2-2-16-16,0 2-21 0,0 0-29 0,-6-7-30 15,7 9-27-15,-1-4-30 0,-6-5-45 0,9 8-228 16,-9-8-464-16,3 4 206 0</inkml:trace>
          <inkml:trace contextRef="#ctx0" brushRef="#br0" timeOffset="260617.7982">23121 5472 31 0,'0'0'141'0,"0"0"-15"16,0 0-11-16,0 0-11 0,0 0-9 15,0 0-8-15,-15 3-6 0,15-3-2 0,0 0-6 0,0 0-7 16,0 0-7-16,0 0-7 0,0 0 2 0,0 0-1 16,0 14-2-16,0-14-4 0,0 0-1 0,0 0 4 15,0 0-2-15,1 12 6 0,-1-12-1 0,0 0-2 16,7 9 5-16,-7-9-4 0,6 7 3 0,-6-7-4 16,8 5-2-16,1-4-1 0,-9-1-2 0,11 7-2 15,-4-5 0-15,1 1-2 0,5 0-1 0,1-1-7 16,1 1-2-16,-2-2-2 0,4 3-3 0,0-2-2 15,-3 1 0-15,3 0-3 0,0-2-1 0,-6 1-2 16,5-2-1-16,-5 4-2 0,2-2-2 0,1-2-1 16,-5 2 1-16,6-2 1 0,-15 0-4 0,14 0 4 15,-14 0-1-15,17 0 3 0,-11-2-2 0,-6 2 4 16,14-2 0-16,-14 2-2 0,9-6 1 0,-9 6-2 0,11-4 0 16,-11 4 0-16,9-9-2 0,-9 9 4 15,2-8-4-15,-2 8-3 0,5-9 1 0,-1 3-3 0,-4 6 1 16,0-12-2-16,0 12-1 0,0-15 1 15,0 15-3-15,-4-17 0 0,1 11-1 0,3 6-1 0,-4-15 0 16,-1 7-2-16,-2 1-1 0,-1 1 2 0,2 0-3 16,-4-3 0-16,2 3 2 0,-3 2 0 0,2-1-1 15,-5-1-1-15,4 2-1 0,-4-1 1 0,2 0 3 16,-1 2-3-16,4 1 1 0,-4 0 1 0,3 0-2 16,10 2-1-16,-18-2 0 0,9 2 3 0,9 0-4 15,-17 2 2-15,3-2-2 0,1 2-1 0,4 0 1 16,-2 1 3-16,11-3-3 0,-16 6 0 0,8-2 0 15,-2 1 0-15,3 0 0 0,1 0-2 0,-3 1 2 16,2-2 0-16,2 1 3 0,5-5 0 0,-9 15-3 16,4-9 0-16,0 0 1 0,3 2-1 0,0 1 3 15,2-9 0-15,-1 16 1 0,1-16 6 0,1 15-6 16,3-9 5-16,1 2 2 0,-5-8 4 0,10 15-5 16,-3-8 2-16,2 0 2 0,5-2 2 0,-2 4-3 0,2-2 2 15,1-4-4-15,-2 2 3 0,3 0-1 0,0 0 1 16,-1-2-3-16,0 0-1 0,2 0 1 15,-2-2 0-15,0 1-2 0,0-2 0 0,-3 0 0 0,2-1 2 16,-4 0-5-16,4 0 2 0,-5-2-1 0,-9 3 3 16,21-6-4-16,-9 1 2 0,-2-3-1 15,-3 4 0-15,0-2 0 0,2-1-3 0,-1 0 3 0,0-1-2 16,-3 0 3-16,1 1-2 0,0-3 0 0,-1 2 0 16,-1 4-1-16,-4 4-1 0,7-12 1 0,-7 12-2 15,6-9 3-15,-6 9-2 0,6-5-1 0,-6 5 1 16,0 0-3-16,4-7 2 0,-4 7-3 0,0 0-4 15,0 0-1-15,0 0-1 0,6-6 4 0,-6 6-2 16,0 0 2-16,0 0-2 0,0 0 2 0,4 18 0 16,-4-18 1-16,3 10 0 0,1-1 1 0,-4-9 0 15,5 14 5-15,-3-4-4 0,4-5 1 0,-1 4 4 16,1-3 0-16,-1 2 0 0,2 0-1 0,1-2 1 16,-2-1 1-16,2 2 3 0,2 0 2 0,-1-2-4 15,0-1 0-15,-1 0 0 0,1-3 0 0,-1 5 1 16,2-5 3-16,0 1-3 0,-10-2 4 0,20 0-1 15,-10-1-1-15,-10 1-3 0,18-2 4 0,-7-2-4 16,0-1 1-16,-3 2 0 0,1 0 0 0,1-2-3 0,-1-2 1 16,-2 0-1-16,3 3 11 0,-3-2-12 0,-1-1 3 15,2 3 0-15,-8 4 0 0,10-8 1 0,-10 8 0 16,7-4 5-16,-7 4-7 0,7-7 1 0,-7 7 0 16,0 0-5-16,8-5-4 0,-8 5 2 0,0 0-1 15,0 0-3-15,0 0 1 0,0 0 4 0,0 0-1 16,0 0 2-16,9 16 1 0,-9-16-5 15,0 8 0-15,0-8 4 0,-1 13-1 0,1-13-2 0,1 11 0 16,-1-11 1-16,3 13 10 0,-3-13-7 0,0 8 1 16,0-8-2-16,5 10 1 0,-5-10 0 0,5 9 3 15,-5-9-2-15,4 7-2 0,-4-7 6 0,0 0-1 16,5 3 1-16,-5-3 1 0,0 0 3 0,0 0 1 16,0 0 0-16,17-2 1 0,-17 2-3 0,0 0-1 15,14-7 0-15,-9 3 0 0,-5 4-1 0,14-12 1 16,-7 7 0-16,1-1-5 0,-1-3-1 0,4-1 1 15,-1 1 0-15,-2-1 0 0,3-1-3 0,-3 1 5 16,1 2-2-16,0-5 0 0,-1 7 3 0,-3 0-3 16,2-1-3-16,-2-1-1 0,1 3 1 0,-6 5 0 15,11-7 0-15,-11 7-3 0,5-6 0 0,-5 6-2 16,6-3-2-16,-6 3 6 0,0 0-6 0,0 0 3 16,13 0 1-16,-13 0-3 0,0 0 4 0,10 11-2 15,-6-6 1-15,0 0-2 0,-4-5 3 0,9 15 0 0,-5-9 3 16,0 0-4-16,4 3 1 0,-6-2 5 0,5 0-3 15,-2 1 0-15,-1-2 1 0,-2 2-2 16,3 0 3-16,1-2 0 0,-6-6 0 0,9 8 3 0,-7-3-5 16,-2-5-10-16,7 8-14 0,-7-8-8 0,5 6-8 15,-5-6-12-15,0 0-15 0,0 0-23 0,8 4-17 16,-8-4-15-16,0 0-15 0,0 0-20 0,0 0-36 16,14-14-175-16,-12 8-396 0,-2 6 175 0</inkml:trace>
          <inkml:trace contextRef="#ctx0" brushRef="#br0" timeOffset="261150.7707">24374 5108 100 0,'0'0'199'0,"4"-6"-8"16,-4 6-9-16,0 0-10 0,5-13-8 0,-5 13-11 0,0 0-8 15,5-4-18-15,-5 4-11 0,0 0-14 0,0 0-10 16,0 0-10-16,0 0-1 0,0 0-8 15,0 0 1-15,14 17-2 0,-11-10-8 0,0 1 2 0,0 5-3 16,3 1-2-16,-4 0-1 0,2 0-3 0,4 10 2 16,-6-3-5-16,1-2 1 0,2 5-1 0,-1 0-5 15,1-3-3-15,2 0 0 0,-5 6 0 0,3-6-3 16,0 0-5-16,-2 3 0 0,4-4-5 0,-2 0-1 16,0-2 3-16,1-1-6 0,-3 2 1 0,2-4-4 15,-2-2 2-15,1 2-5 0,1-4 0 0,-3 3-1 16,2-5-3-16,-3 2 1 0,3-2-5 0,-4-9-1 15,5 16 0-15,-2-11 3 0,1 3-6 0,-3 0 2 16,6-2-3-16,-7-6 0 0,5 11 2 0,-5-11-4 16,5 10-8-16,-1-4-18 0,-4-6-16 0,0 0-23 15,5 9-19-15,-5-9-21 0,0 0-37 0,0 0-41 16,4 4-50-16,-4-4-217 0,0 0-480 0,0 0 213 16</inkml:trace>
          <inkml:trace contextRef="#ctx0" brushRef="#br0" timeOffset="262275.4909">24361 5471 187 0,'12'1'181'0,"3"1"-8"0,2 1-4 0,0 3-12 0,3-4-8 15,5 2-10-15,-4 1-6 0,-1 1-7 0,-2-8-6 16,4 8-4-16,-1-6-8 0,3 0-8 16,1 6-10-16,-2-2-2 0,0-4-7 0,2 3-5 0,-3 0-6 15,-3-2-5-15,5 3 2 0,-8-4-5 0,6 0-11 16,-5 0-3-16,0 0-1 0,0 2-4 0,-1-4-4 16,-1 0-2-16,1 2 0 0,1-2-4 15,0 0 0-15,-3-7-3 0,3 8-2 0,-3-4-3 0,-2 2-2 16,2-2 2-16,-1 1-2 0,1-3-6 0,-2-1 3 15,-3 2-4-15,1-3 1 0,-3 3-4 0,0-2-1 16,-3 1-1-16,1 1-2 0,-5 6-2 16,3-13-1-16,-3 13-1 0,0-14 2 0,0 14-1 0,-6-16-3 15,0 8 0-15,1 2 2 0,-4-4-2 0,1 5 0 16,-1 0-4-16,-4 0 0 0,2 2-1 0,-1 0 0 16,1-2 1-16,-6 2 1 0,4 3-4 0,-1-1 1 15,-1 1 1-15,1 0 0 0,-2 3-2 0,1-2 1 16,4 1-2-16,-4 3 0 0,5-1 1 0,-4 0 1 15,2 1-1-15,1 1 0 0,3 4 2 0,-4-4 1 16,5 0-1-16,0-1 3 0,7-5-6 0,-10 10 3 0,6-4-2 16,4-6 3-16,-5 11 2 0,5-11-1 15,0 13 0-15,0-13 3 0,0 0 4 0,7 13 3 16,-3-5-2-16,4-5-1 0,4 4 2 0,-1-1-1 0,2-4-3 16,3 1 1-16,-1-3 6 0,2 0-3 0,0 6 4 15,0-6-6-15,6 2 2 0,-6-4-4 16,-1 2 2-16,1 0 2 0,0-3-6 0,5-2 4 15,-8 1-1-15,3 0 0 0,-2-2-1 0,1 1 0 16,1-1-2-16,-6 2 0 0,4-2 0 0,-4 1 5 0,-3 0-4 16,-2 1-2-16,2 0 1 0,-8 4-3 15,12-4 2-15,-12 4 0 0,8-8-2 0,-8 8-3 0,0 0-3 16,11-2-1-16,-11 2 2 0,0 0-1 0,0 0 0 16,0 0 4-16,0 0-4 0,9 6 3 0,-9-6 1 15,3 9 1-15,2-2 4 0,-5-7-3 0,6 14-1 16,0-8-1-16,-6-6 7 0,7 12-6 0,-4-3 3 15,3-3-1-15,-1 0 4 0,1 3-2 0,0-3 5 16,2-2-2-16,1 3-1 0,1-4 2 0,2 2-2 16,-3-2-1-16,1-3 2 0,-1 2 0 0,-9-2 0 15,20 0 0-15,-6-2 1 0,0 2 0 0,-2-6 1 16,1 4-4-16,-2-1-2 0,1-4 3 0,2 3 0 16,-1-7-1-16,1 7-2 0,-5-4 3 0,8 1-1 15,-5 0 1-15,-5-1-2 0,2 3 0 0,-1 2 0 0,-3-3-3 16,-5 6 1-16,12-8 1 15,-6 6-1-15,-6 2 1 0,8-7-3 0,-8 7-1 0,0 0-1 16,0 0-5-16,9-4 2 0,-9 4 0 0,0 0-1 16,0 0 3-16,0 0 0 0,0 0 0 0,0 0 5 15,5 17-6-15,-5-17 2 0,3 9 2 0,-3-9-5 0,0 12 3 16,0-12-1-16,2 12 1 0,1-3 1 16,-3-9 3-16,1 10-2 0,-1-10 3 0,6 11-1 15,-6-11 1-15,5 10 3 0,-5-10 5 0,5 6 1 0,-5-6-2 16,4 6 8-16,-4-6-2 0,7 3-2 0,-7-3-1 15,0 0 5-15,17-2-5 0,-17 2-2 16,14-2 2-16,-7-4-4 0,1 2 1 0,3-3-1 0,-6 3 0 16,7-2 2-16,0-3-1 0,-2 0 4 0,2 2-6 15,-1-4 0-15,2 2-1 0,-1 0-1 0,-3 0 0 16,4-2-4-16,-7 3 1 0,5 0 2 0,-5 1-2 16,-1 2 1-16,2 0-2 0,-7 5 0 0,10-7 0 15,-4 3 0-15,-6 4-3 0,0 0 3 0,8-5-3 16,-8 5-1-16,0 0-2 0,0 0-1 0,0 0 1 15,0 0-1-15,0 0 5 0,12 11-3 0,-12-11 1 16,5 12 4-16,-2-5 2 0,-1 2 0 0,-2-9-1 16,7 17 2-16,-5-7 2 0,1-4 1 0,2 3-2 15,-1-1 1-15,-2 1 1 0,1-2 2 0,0 2-6 0,-3-9 3 16,9 15-2-16,-7-12 5 0,3 4-3 0,0-2 0 16,-5-5-4-16,7 8-26 0,-7-8-21 15,9 7-33-15,-6-1-36 0,-3-6-37 0,10 4-52 16,-10-4-65-16,0 0-188 0,0 0-493 0,23-11 219 0</inkml:trace>
          <inkml:trace contextRef="#ctx0" brushRef="#br0" timeOffset="262507.6811">26137 5357 231 0,'0'0'225'0,"0"0"-9"15,0 0-11-15,0 15-10 0,0-15-7 0,2 13-10 0,2-8-11 0,-4-5-7 16,3 15-12-16,-1-6-5 0,3-1-14 16,2 2-11-16,-2 2-8 0,0-5-12 0,-2 3-7 0,1-3-11 15,1 8-4-15,0-9-7 0,-1 3-10 0,4-3-7 16,-3 2-29-16,1-1-28 0,-6-7-37 0,11 8-36 16,-5-1-43-16,-6-7-42 0,13 4-84 0,-13-4-138 15,9 3-415-15,-9-3 184 0</inkml:trace>
        </inkml:traceGroup>
        <inkml:traceGroup>
          <inkml:annotationXML>
            <emma:emma xmlns:emma="http://www.w3.org/2003/04/emma" version="1.0">
              <emma:interpretation id="{F2D386BF-29FF-48AC-BF7C-1CB644C29774}" emma:medium="tactile" emma:mode="ink">
                <msink:context xmlns:msink="http://schemas.microsoft.com/ink/2010/main" type="inkWord" rotatedBoundingBox="28767,7220 29663,7217 29665,7686 28769,7688"/>
              </emma:interpretation>
            </emma:emma>
          </inkml:annotationXML>
          <inkml:trace contextRef="#ctx0" brushRef="#br0" timeOffset="262867.8546">26493 5440 113 0,'5'6'213'0,"-5"-6"-14"0,4 10-9 15,-4-4-6-15,0-6-10 0,3 13-9 0,-1-5-10 16,1-2-11-16,-3-6-6 0,6 13-10 0,-6-6-7 15,0-7-3-15,5 12-6 0,-5-12-5 0,0 6-6 16,0-6-1-16,0 0-4 0,8 7-5 0,-8-7-1 16,0 0-7-16,9 4-8 0,-9-4-2 0,0 0-7 15,17-4-3-15,-17 4-15 0,14-9-2 0,-6 4-3 0,4-2-2 16,-1-2-3-16,2 3-6 0,-1-5-3 16,7-1-7-16,0 2-5 0,0-5-9 0,2 3-8 15,0-1-2-15,9-4-1 0,-4 8-3 0,-4 0 1 0,3 1 0 16,-3 0 7-16,2 2-8 0,-2 0 3 0,0 3 1 15,1 1 1-15,-6 2 7 0,2 2-2 0,4 5 7 16,-2-1 0-16,0 2 5 0,0 2 4 0,1 3 0 16,4 4-1-16,0 3 5 0,4 5-3 0,-7-1-2 15,0 4-1-15,2 1 2 0,-3 0-5 0,1 3-1 16,2 1-28-16,-6 3-49 0,-2-2-75 0,3-2-95 16,-11-1-298-16,-1-2-575 0,2-7 256 0</inkml:trace>
        </inkml:traceGroup>
      </inkml:traceGroup>
      <inkml:traceGroup>
        <inkml:annotationXML>
          <emma:emma xmlns:emma="http://www.w3.org/2003/04/emma" version="1.0">
            <emma:interpretation id="{A1575366-214D-4FE3-9E2A-DEFE3191C121}" emma:medium="tactile" emma:mode="ink">
              <msink:context xmlns:msink="http://schemas.microsoft.com/ink/2010/main" type="line" rotatedBoundingBox="18311,8167 21750,8047 21764,8437 18325,8556"/>
            </emma:interpretation>
          </emma:emma>
        </inkml:annotationXML>
        <inkml:traceGroup>
          <inkml:annotationXML>
            <emma:emma xmlns:emma="http://www.w3.org/2003/04/emma" version="1.0">
              <emma:interpretation id="{C42BB61D-AFD7-4949-A5BB-F0A2FB9D0177}" emma:medium="tactile" emma:mode="ink">
                <msink:context xmlns:msink="http://schemas.microsoft.com/ink/2010/main" type="inkWord" rotatedBoundingBox="18311,8167 21750,8047 21764,8437 18325,8556"/>
              </emma:interpretation>
            </emma:emma>
          </inkml:annotationXML>
          <inkml:trace contextRef="#ctx0" brushRef="#br0" timeOffset="243311.8252">16038 6335 110 0,'0'0'123'15,"6"-5"-11"-15,-6 5-6 0,0 0-5 0,0 0-5 16,0 0-16-16,5-6 0 0,-5 6-10 0,0 0 0 16,0 0-6-16,0 0-7 0,0 0-3 0,0 0-1 0,0 0-10 15,5-8 8-15,-5 8-7 0,0 0-6 16,0 0 2-16,0 0-3 0,0 0-1 0,0 0 2 16,0 0-3-16,0 0 3 0,0 0-1 0,0 0 1 0,0 0 4 15,0 0 4-15,0 0-2 0,-3-11 3 0,3 11 0 16,0 0 5-16,0 0 3 0,0 0-2 0,0 0 0 15,0 0 1-15,0 0-6 0,0 0-3 0,0 0-6 16,0 0-4-16,0 0 0 0,0 0-6 0,0 0 0 16,0 0-9-16,0 0 0 0,0 0-4 0,0 0-3 15,0 0 0-15,0 0-2 0,0 0 0 0,0 0-3 16,0 0-1-16,0 0-1 0,0 0-1 0,0 0 1 16,0 0 1-16,0 0-3 0,0 0 0 0,3 27 3 15,-3-27-4-15,0 0 0 0,4 9 1 0,-4-9-2 16,0 0 5-16,0 11-4 0,0-11 0 0,-1 10 2 15,1-10-1-15,1 13 0 0,-1-13-3 0,2 8 4 16,-2-8-3-16,0 10 0 0,0-10 0 0,2 11 0 16,-2-11 3-16,0 10-3 0,0-10 1 0,1 14 0 0,-1-14-3 15,3 11 2-15,-1-4 1 0,-2-7 0 0,4 9-1 16,-4-9 2-16,3 10 1 0,-3-10-5 16,5 9 1-16,-5-9 4 0,4 7-1 0,-4-7 0 15,5 8 1-15,-5-8-4 0,2 6 1 0,-2-6 1 16,0 0 0-16,11 10 2 15,-11-10-1-15,6 6 0 0,-6-6 1 0,7 4 0 0,-7-4 0 0,6 6-2 16,-6-6 1-16,9 3 1 0,-9-3-2 0,8 4 2 0,-8-4-4 16,9 4 4-16,-9-4 0 0,8 2-3 0,-8-2 1 15,9 4 0-15,-9-4 3 0,7 4-5 0,-7-4 1 16,12 2 2-16,-5 2-2 0,-7-4 3 0,11 0-4 16,-11 0 2-16,16 1-1 0,-9 0 1 0,-7-1 2 15,20 1-2-15,-11-1-2 0,1 0 1 0,-10 0 1 16,18 2-4-16,-4-4 2 0,-1 1 0 0,-1 1-2 15,-12 0 2-15,19-1 0 0,-4-1 0 0,-4 2-1 16,0-3 2-16,-11 3-1 0,18-1 0 0,-8 0 1 16,-10 1-1-16,18-1-2 0,-10-2 1 0,2 2 4 15,-10 1-6-15,17-3 0 0,-9 3 2 0,-8 0 0 0,15-2 2 16,-15 2-2-16,14-3 0 0,-14 3 1 16,15 0 0-16,-15 0-1 0,12 0-1 0,-3-1 3 15,-9 1-3-15,0 0-2 0,19 0 6 0,-19 0-5 16,14 0 5-16,-5 1-5 0,-9-1 2 0,17-1 1 0,-10 2-1 15,-7-1 1-15,18 0-1 0,-7 0 0 16,-11 0-2-16,17 0 4 0,-7-1-1 0,-10 1-2 16,18 0 4-16,-10 1-3 0,-8-1-2 0,16-1 3 0,-7 2-3 15,-9-1 2-15,19 0 4 0,-19 0-2 0,16-1-5 16,-4 1 3-16,-2-1 1 0,2 1-2 0,-12 0 1 16,18 1 1-16,-10-2 1 0,2-2-4 15,3 3 1-15,1 0 0 0,-14 0-1 0,25 0 2 0,-15 0 0 16,-1-1 3-16,3 0-5 0,1 0 1 0,0 2 4 15,-3-1-4-15,3 1 0 0,-3-1 0 0,-10 0 0 16,20 0 0-16,-10 0 3 0,1 0-3 0,0 0 2 16,-11 0 5-16,19 1-7 0,-10-1 2 0,0 0 1 15,-9 0-3-15,21 0 3 0,-11 0-4 0,-1 0 3 16,-9 0-2-16,18 0 0 0,-7 0 4 0,-11 0 0 16,20-1-3-16,-12 2 3 0,2 2-3 0,-10-3-1 15,22 0 1-15,-14-3-1 0,2 6 0 0,-10-3 1 16,19 0 1-16,-12 0 0 0,-7 0 1 0,17-3-1 15,-17 3 1-15,17 0 1 0,-8-1-3 0,-9 1 1 0,14 0-2 16,-5-1 3-16,-9 1 0 0,14-3 0 0,-5 1-2 16,-9 2 1-16,15 0 0 0,-6-2 0 15,-9 2 0-15,15-2-1 0,-15 2 2 0,14-2-2 0,-5 2 0 16,-9 0-2-16,16-3 2 0,-7 2 2 16,-9 1-1-16,17 0 2 0,-7 0-1 0,-10 0 1 15,18-2-1-15,-9 2-1 0,-9 0 1 0,20 2 1 0,-13-2-2 16,-7 0-1-16,13 4-1 0,-5-4 1 0,-8 0 3 15,12 5-3-15,-12-5 2 0,7 3-2 0,-7-3 2 16,9 5 2-16,-5 0 5 0,1 0-6 0,-5-5 2 16,7 9 2-16,-7-9 1 0,8 8 2 0,-6 0-2 15,-2-8-1-15,7 12 3 0,-5-7-1 0,-2-5 0 16,7 10 0-16,-7-10 1 0,5 9-1 0,-3-3 1 16,-2-6 2-16,6 6-2 0,-6-6 2 0,1 9 0 15,-1-9-2-15,0 0 3 0,5 9 1 0,-5-9 1 16,5 6-2-16,-5-6 2 0,0 0 4 0,0 0 1 15,7 7 4-15,-7-7-7 0,0 0 3 0,0 0 0 16,6 3 6-16,-6-3-7 0,0 0 4 0,0 0 1 16,0 0 0-16,0 0-2 0,0 0 0 0,0 0 1 15,0 0-6-15,0 0 3 0,0 0 1 0,0 0-4 16,17-8-3-16,-17 8-2 0,9-2 3 0,-9 2-4 0,8-7-5 16,-8 7 4-16,9-5-2 0,-9 5-4 0,7-6 1 15,-7 6 3-15,11-7-6 0,-6 4 4 16,-5 3 4-16,10-8-6 0,-3 5-2 0,-7 3-1 15,13-3 2-15,-7 0-3 0,-6 3 1 0,12-4-3 0,-3 0 5 16,-9 4-4-16,9-4 2 0,-9 4-2 0,11-5 1 16,-11 5 2-16,12-5 0 0,-12 5-2 0,10-1-2 15,-10 1 1-15,11-2 0 0,-11 2 2 0,10-2 1 16,-10 2-2-16,9-1-1 0,-9 1 0 0,10-3 3 16,-10 3-2-16,11-2-3 0,-11 2 3 0,10-2-1 15,-10 2-1-15,13-1 4 0,-13 1-4 0,0 0 4 16,17 1 1-16,-9-2-4 0,-8 1 0 0,15-1 4 15,-15 1-4-15,17-1 0 0,-17 1 0 0,17 1 1 16,-17-1 1-16,13-2-2 0,-3 2-1 0,-10 0 1 16,14 0-1-16,-14 0 4 0,14-3-1 0,-14 3-2 15,14 0 3-15,-14 0-4 0,16 0 0 0,-16 0 4 16,15-1 0-16,-7 0-4 0,-8 1 1 0,13 0 1 16,-13 0 1-16,16-1-1 0,-16 1 0 0,13 1 0 15,-13-1 0-15,14-1 0 0,-14 1-1 0,14-3 0 0,-14 3 0 16,15-1 3-16,-15 1-1 0,15 0-1 0,-15 0 0 15,15-3 0-15,-15 3-2 0,16 0 2 16,-16 0-1-16,15 0 2 0,-7-2-1 0,-8 2-3 0,14 0 6 16,-14 0-3-16,16 0-2 0,-9-3 2 15,-7 3 0-15,17-2-1 0,-17 2 1 0,16 0 0 0,-16 0 3 16,14-3-4-16,-14 3-1 0,15-1 1 0,-15 1 5 16,16-2-4-16,-8 2-1 0,-8 0-1 0,16-4 0 15,-8 4 1-15,-8 0 2 0,19 0-3 0,-11-1 1 16,-8 1 3-16,18-3 0 0,-11 1-2 0,3-1 3 15,-10 3-5-15,18-3 2 0,-9 3 4 0,1-4-5 16,-2 0 1-16,-8 4-5 0,21-2 7 0,-9-1-2 16,-3 0-3-16,-9 3 0 0,20-2 9 0,-7-1-10 15,-1 0 4-15,-12 3 1 0,17-1-1 0,-10 0-1 16,4-1 0-16,-1 0 0 0,-10 2 2 0,18-2 0 16,-12 0-1-16,-6 2 3 0,19-2-5 0,-10 1 3 15,-9 1-1-15,16-3-2 0,-8 1 3 0,-8 2-1 16,14-5 0-16,-7 2-1 0,-7 3-1 0,14-3 2 15,-5 1-3-15,-9 2 4 0,13 0-3 0,-13 0 1 16,15-4-2-16,-15 4 2 0,13 0 4 0,-13 0-5 16,16 0 1-16,-16 0 2 0,14-2-3 0,-14 2-1 15,14-3 2-15,-14 3-2 0,13 1 3 0,-13-1 0 0,13 2 0 16,-13-2 1-16,14 0-2 0,-14 0 3 16,12 0-1-16,-12 0-1 0,13-2 0 0,-13 2 0 0,13 2-2 15,-13-2 0-15,17 0 1 0,-17 0 2 0,12 0-2 16,-3 0 6-16,-9 0-5 0,16 2 0 0,-16-2 2 15,18-2-3-15,-9 2 1 0,-9 0-1 0,19 0 5 16,-12 2-2-16,-7-2-3 0,18 1 2 0,-18-1-4 16,18-1 4-16,-9 2-1 0,-9-1-1 0,13 3 0 15,-13-3 5-15,16 0-4 0,-9 0 0 0,-7 0-3 16,13-3 3-16,-13 3-3 0,16-3 6 0,-16 3-3 16,11-2 3-16,-11 2-7 0,16 2 1 0,-8 0 4 15,-8-2-1-15,0 0 0 0,18-4 1 0,-18 4 0 16,14-1 3-16,-14 1-4 0,9-3 0 0,-9 3-1 15,12-2 2-15,-12 2 3 0,0 0-4 0,15 2 1 16,-15-2-1-16,10-4 3 0,-3 2-3 0,-7 2 0 16,0 0-1-16,17-1-1 0,-17 1 4 0,11-3-3 15,-11 3 3-15,12-3-2 0,-12 3 3 0,11-2 0 0,-11 2-4 16,11-3 6-16,-11 3-4 0,9-2 5 16,-9 2-3-16,10-3 3 0,-10 3-5 0,9-2 4 15,-9 2-3-15,0 0 1 0,12-5 0 0,-12 5 6 0,8-3-1 16,-8 3 2-16,10-3-1 0,-10 3 2 0,6-4-4 15,-6 4 6-15,0 0 1 0,11-6-1 0,-11 6 0 16,6-6 1-16,-6 6 0 0,0 0-6 16,8-8 7-16,-8 8-6 0,5-6 4 0,-5 6-4 0,9-6-4 15,-9 6 3-15,8-6-3 0,-3 0 4 0,-5 6 6 16,8-9-6-16,-3 5 2 0,1-1 1 0,-6 5-2 16,9-11 2-16,-3 6 3 0,-1 0 1 0,-5 5 6 15,9-8-2-15,-4 0-1 0,-5 8 3 0,9-10-2 16,-6 6 3-16,-3 4 8 0,9-9-5 0,-4 5 1 15,-5 4 0-15,6-8 2 0,-6 8-5 0,7-7 6 16,-7 7-9-16,6-8 6 0,-6 8-8 0,5-7 5 16,-5 7-5-16,0 0 8 0,5-8-8 0,-5 8-7 15,0 0 6-15,7-6-3 0,-7 6 1 0,0 0 1 16,0 0-3-16,0 0-1 0,3-7-4 0,-3 7 3 16,0 0-2-16,0 0-3 0,0 0 0 0,0 0 4 15,0 0-6-15,0 0 5 0,0 0-3 0,0 0-5 16,0 0-1-16,0 0 1 0,7-6-3 0,-7 6-15 0,0 0-26 15,0 0-42-15,0 0-38 0,0 0-52 16,0 0-62-16,0 0-109 0,0 0-255 0,0 0-649 0,0 0 288 16</inkml:trace>
        </inkml:traceGroup>
      </inkml:traceGroup>
    </inkml:traceGroup>
    <inkml:traceGroup>
      <inkml:annotationXML>
        <emma:emma xmlns:emma="http://www.w3.org/2003/04/emma" version="1.0">
          <emma:interpretation id="{BFD491D5-6244-4A7A-8DE1-F21D2A171D62}" emma:medium="tactile" emma:mode="ink">
            <msink:context xmlns:msink="http://schemas.microsoft.com/ink/2010/main" type="paragraph" rotatedBoundingBox="5398,8439 27812,8562 27803,10133 5389,10009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83B607B-5D2D-4634-B3B0-E3DA241683F9}" emma:medium="tactile" emma:mode="ink">
              <msink:context xmlns:msink="http://schemas.microsoft.com/ink/2010/main" type="line" rotatedBoundingBox="5398,8439 27812,8562 27803,10133 5389,10009"/>
            </emma:interpretation>
          </emma:emma>
        </inkml:annotationXML>
        <inkml:traceGroup>
          <inkml:annotationXML>
            <emma:emma xmlns:emma="http://www.w3.org/2003/04/emma" version="1.0">
              <emma:interpretation id="{D6EE3CBD-7952-4FB1-BA0B-40D8B1479881}" emma:medium="tactile" emma:mode="ink">
                <msink:context xmlns:msink="http://schemas.microsoft.com/ink/2010/main" type="inkWord" rotatedBoundingBox="5396,8771 8564,8789 8560,9479 5392,9462"/>
              </emma:interpretation>
            </emma:emma>
          </inkml:annotationXML>
          <inkml:trace contextRef="#ctx0" brushRef="#br0" timeOffset="265079.7058">3143 7064 149 0,'-2'-7'241'0,"2"7"-6"0,-4-15-14 0,0 9-16 16,4 6-21-16,-3-9-18 0,3 9-22 0,0 0-15 15,0 0-15-15,0 0-13 0,0 0-27 0,0 0-27 16,0 0-32-16,0 0-34 0,0 0-35 0,0 0-42 16,22 19-68-16,-18-11-118 0,1-2-306 0,2 3 135 15</inkml:trace>
          <inkml:trace contextRef="#ctx0" brushRef="#br0" timeOffset="264863.0517">3137 7298 27 0,'0'0'150'0,"0"0"-6"0,0 0-12 0,0 0-10 15,0 0-2-15,-1-11-5 0,1 11-8 0,0 0-5 16,0 0-3-16,0 0-7 0,0 0-2 0,0 0-14 16,0 0 4-16,0 0 1 0,0 0-2 0,0 0-3 15,0 0 1-15,0 0-1 0,-4-12 4 0,4 12 1 0,0 0-4 16,0 0-2-16,0 0-4 0,0-12-3 0,0 12 5 15,0 0 8-15,0 0-5 0,0 0-2 16,0 0-6-16,0 0-6 0,0 0-6 0,0 0-5 0,0 0-11 16,0 0-3-16,0 0-10 0,0 0 1 15,0 0-5-15,0 0 0 0,0 0-6 0,0 0 3 16,0 0-2-16,-12 30 2 0,12-21-2 0,0 3-1 0,-1-1 2 16,2-1 1-16,0 5-4 0,-2-4 4 0,5 1-1 15,-3 2 4-15,-1-2-4 0,2-5 3 0,-1 2 1 16,1 3-3-16,0-4-3 0,-2-8 3 0,1 16-3 15,2-8 0-15,-2 1-3 0,-1-9 2 0,4 10 0 16,-3-2-1-16,-1-8-4 0,3 10 0 0,-3-10-1 16,4 11 4-16,-4-11-10 0,5 7 8 15,-5-7-2-15,2 8-13 0,-2-8-20 0,0 0-27 0,5 7-35 16,-5-7-30-16,0 0-39 0,0 0-65 0,0 0-262 16,0 0-520-16,0 0 231 0</inkml:trace>
          <inkml:trace contextRef="#ctx0" brushRef="#br0" timeOffset="265761.8635">3513 7216 104 0,'0'0'225'0,"0"0"-19"0,0 0-14 0,0 0-12 0,0 0-12 16,0 0-6-16,-20 14-10 0,15-5-10 15,-1 1-11-15,-2 1 0 0,-1 0-13 0,4 0-8 16,0 0-7-16,-1 4-11 0,3-3-5 0,-1 1-6 0,0 0-9 15,1 1-2-15,-1 0-9 0,4 0-2 0,0 0-8 16,0-5-5-16,3 2-2 0,-2-1-4 16,-1-10 0-16,3 16-3 0,2-7-5 0,0-4-4 0,0 3 3 15,0-3-2-15,3 0-5 0,1-1 1 0,2-2-1 16,-2 1-7-16,-9-3 2 0,23 1-2 0,-9-5 1 16,-2 2-5-16,1-2 1 0,-1-2-5 0,0 1 2 15,0-2 0-15,-2-1-2 0,2-3-1 0,-3 1-1 16,0-1 2-16,1 3-2 0,-3-4-2 0,-1 3 3 15,-1 2-2-15,0-2 1 0,-5 9-1 0,5-10 3 16,-3 4 2-16,-2 6 4 0,5-8-7 0,-5 8-2 16,0 0-1-16,0 0-2 0,6-3-4 0,-6 3 4 15,0 0 3-15,0 0-5 0,0 0 3 0,0 0-1 16,-1 30 3-16,1-30-5 0,-1 19 5 0,1-9-2 16,0 3 1-16,1 1 0 0,-1 0 0 0,1-2 0 15,2 1 0-15,-2-2 0 0,3 4 2 0,0-4 0 16,0-3-1-16,0 1 0 0,0-1 2 0,1-1-4 15,5 1 3-15,-2-4 1 0,1 2-2 0,1 2-7 0,-2-7-11 16,2 1-11-16,1-1-6 0,2-1-7 0,-13 0-11 16,19-4-8-16,-5-1-3 0,-2-3-2 15,-1 1-2-15,2-5-2 0,-1 3 5 0,-2 0 5 16,2-4 3-16,-4 5 6 0,2-5 5 0,-1 2 8 0,-1-1 13 16,-3 2 11-16,3 0 15 0,-4 5 13 0,1 0 11 15,-5 5 2-15,6-10 3 0,-6 10-2 16,5-6-6-16,-5 6-4 0,0 0-4 0,0 0-4 0,7-3 1 15,-7 3-1-15,0 0-1 0,0 0 2 0,0 22 2 16,0-22 3-16,1 23 1 0,-2-14-5 0,1 1 5 16,0-2-5-16,0 2 0 0,0 1-4 0,-2 2 2 15,4-4-2-15,-1 1 0 0,2 0-2 0,-3-10 1 16,1 14 0-16,-1-6-3 0,0-8 1 0,0 13-20 16,0-13-27-16,1 11-43 0,-1-11-34 0,0 0-44 15,0 0-49-15,-2 10-243 0,2-10-487 0,0 0 215 16</inkml:trace>
          <inkml:trace contextRef="#ctx0" brushRef="#br0" timeOffset="265958.3392">3901 7125 110 0,'0'0'239'15,"0"0"-25"-15,2-10-21 0,-2 10-22 0,0 0-18 0,0 0-15 16,10-4-19-16,-10 4-26 0,0 0-31 0,0 0-40 16,22 14-41-16,-16-12-48 0,1 4-171 0,-1-1-259 0,1 1 115 15</inkml:trace>
          <inkml:trace contextRef="#ctx0" brushRef="#br0" timeOffset="266362.1996">4165 7366 62 0,'1'14'228'0,"3"-7"-14"16,-4-7-8-16,1 17-7 0,1-9-13 0,-2 0-17 15,0-8-12-15,3 16-11 0,-3-9-14 0,3 3-10 16,-3-10-14-16,3 15-7 0,-2-9-7 0,-1-6-8 16,1 12-8-16,-1-12-10 0,3 10-6 15,-3-10-6-15,1 9-4 0,-1-9-5 0,0 0-5 0,4 9 0 16,-4-9-5-16,0 0 4 0,0 0-3 0,0 0-5 15,9 0-4-15,-9 0-2 0,0 0-1 16,14-12-3-16,-10 6-3 0,5-4-10 0,-2 2-2 0,3-7-7 16,0 3-9-16,2-4-6 0,-3 4 1 0,1 0 1 15,2 0 3-15,1-5-1 0,-3 7 2 0,-1-2 1 16,-1 3 1-16,0 0 4 0,-3 2 4 0,2 4 3 16,-3-2-1-16,-4 5 1 0,0 0-2 0,12-8-1 15,-12 8 2-15,0 0 3 0,0 0 2 0,0 0-2 16,17 10 1-16,-15-1 3 0,2-3 3 0,-1 3 1 15,-1 1-1-15,2 1 0 0,0 2 0 0,-1-1 2 0,2 0-3 16,-1-1-1-16,0 3 3 0,0-2-4 16,-1 3-1-16,0-8 5 0,2 3-1 0,0 0-2 15,-2-1-9-15,2-1-18 0,0-3-27 0,0 3-29 0,-5-8-44 16,12 6-44-16,-12-6-70 0,13 0-187 0,-13 0-448 16,14-9 198-16</inkml:trace>
          <inkml:trace contextRef="#ctx0" brushRef="#br0" timeOffset="267770.9229">4810 7049 116 0,'4'11'198'16,"-2"-4"-11"-16,-2-7-9 0,5 21-9 0,-1-9-4 0,-3 3-13 15,0 1-5-15,2-1-12 0,-1 5-6 0,2 1-10 16,-1-1-7-16,1 1-8 0,0 1-3 0,-1 6-9 16,0-7-6-16,-2-1-7 0,5 0-6 0,-4 0-5 0,1-2-7 15,-3-2 2-15,1-3-7 0,3 2-5 16,-3-1-3-16,-1-5-5 0,1 4 1 0,1-7-5 16,-2-6-4-16,4 15-2 0,-3-10-5 0,-1-5 0 15,2 10-3-15,-2-10 0 0,0 0-2 0,0 12-1 16,0-12 4-16,0 0 2 0,0 0-2 0,0 0-3 15,0 0-2-15,0 0 1 0,0 0-6 0,0 0-1 16,0 0-2-16,0 0 1 0,-3-32-3 0,3 32-3 0,-7-14-3 16,2 8 2-16,0 0-1 0,0-3-2 15,-2 4-2-15,1-1 3 0,-1 0-1 0,7 6-3 0,-17-10-1 16,7 8 2-16,2 1-2 0,8 1 0 0,-15-2-1 16,15 2 0-16,-17 2 0 0,7-1-2 0,2 2 0 15,8-3 1-15,-17 5-1 0,12-1 3 0,-1 2-2 16,-1-1 5-16,2 1-4 0,-1-1 3 15,6-5-3-15,-7 16 0 0,3-10 3 0,4-6 1 0,-2 15-2 16,2-6-3-16,0-9 4 0,1 15 5 0,-1-15 1 16,5 12 0-16,2-8 1 0,-1 2 3 0,4-1-3 15,2-1 0-15,2 0 3 0,6 0-4 0,-5-3 0 16,7-2 0-16,4-1 1 0,-2 2-1 0,3-3-4 16,-2-2 1-16,10 1 0 0,-11 1 0 0,9-7-2 15,-6 4-5-15,-3-2-4 0,7-8-2 0,-5 8-6 16,-3-5-4-16,-3 5-6 0,0-6-4 0,-3 3-2 15,-3 0 4-15,-3 1 3 0,-1 3 1 0,-2-7 0 16,-3 5 3-16,-4 0 3 0,2 2 0 0,-2-6 1 16,-1 13 1-16,-5-17 2 0,0 11-2 0,-2-3 2 15,0 3 5-15,-4 0-1 0,-2 1 0 0,-1-1 2 16,0 2-1-16,-3 3 2 0,-5-1 3 0,5 3 1 16,1 0 0-16,1 0-3 0,0 4 3 0,3 0 4 15,-1 0-5-15,2 1 1 0,0 3-2 0,2 0 1 0,2-1 1 16,0 4 2-16,3-1-2 0,2-2 0 0,-2 0 2 15,4-9 0-15,5 19 2 0,-2-8 0 16,1-5 4-16,1 3 5 0,2 1 0 0,8-3 1 16,-1 1 4-16,1 0-2 0,2-2-1 0,5-6 0 0,-1 4 0 15,2-3 1-15,3-1 1 0,-2-1-4 0,0-3 0 16,-1 2-2-16,3-2 0 0,-2 2-3 0,-1-11 0 16,1 7 6-16,-1-2-6 0,0-5-1 0,-2 0-2 15,-2-3-8-15,2 0-12 0,-7-4-1 0,8-8-1 16,-9 8-5-16,-1-2 1 0,-2 0 1 0,-1 1 1 15,0 0 6-15,-3 0 2 0,0 0-2 0,-3 4 1 16,0 2 1-16,0 1 3 0,-2-1 1 0,0-1 3 16,3 5-1-16,-4-2 6 0,0 0 6 0,0 13-1 15,0-16 1-15,0 7 2 0,0 9 3 0,0-12-3 16,0 12 1-16,0 0-6 0,-1-11 3 0,1 11-1 0,0 0-5 16,0 0 3-16,0 0-4 0,0 0-1 15,0 0 2-15,-23 15 6 0,15-7-3 0,-1 4 4 16,1 1 3-16,-1 3-4 0,0 4-1 0,1-3 5 0,-1 4-1 15,1-4 0-15,2-2 10 0,2 5-6 0,-1 1 1 16,0-1-1-16,3 0 4 0,0-3 3 16,2 2-6-16,-3-5 1 0,3 5 2 0,3-4-1 15,-2 0 3-15,2-3 1 0,1-3-5 0,-1 2 6 0,4-1 0 16,1-4 2-16,1 3-2 0,-2-3 2 0,4-2-4 16,3 2-3-16,0-4 0 0,3-2 3 15,-3 0-2-15,6-2-1 0,-5-2-1 0,6-1-2 0,1-1 2 16,-2-1-3-16,1-2-1 0,1-1 0 0,-3-1-5 15,3 1 0-15,-2-3 1 0,0 2-3 0,-7 3 2 16,1-1-3-16,-1 2 5 0,0-2 0 0,-4 4-4 16,-2 0 6-16,0 3 2 0,-7 2-4 0,11-5-3 15,-11 5-4-15,8-3-4 0,-8 3-1 0,0 0 4 16,0 0-2-16,0 0 4 0,11 11-2 0,-8-2 0 16,-3-9 2-16,1 15-2 0,0-8 2 0,2 2 4 15,-2 3 0-15,2 3-1 0,-1-3 5 0,1 2-2 16,1-4 3-16,0-1-4 0,-2 0 5 0,2-1-2 15,-1 0 5-15,2 0-1 0,-5-8 0 0,5 13-3 16,2-7 1-16,-7-6 6 0,12 5-2 0,-4-2 0 0,-8-3-5 16,14 0 7-16,-3 0-7 0,-11 0 3 15,23-8 0-15,-11 4-3 0,-1-6-1 0,2 0 0 16,1 0 1-16,4-2-4 0,-1 0-4 0,0 0-4 16,-3 2 6-16,0 0-1 0,-1 2 4 0,0-1-6 0,-8 3 4 15,2 0 2-15,1 0 2 0,-2-1 0 0,-1 2-4 16,-5 5-5-16,8-6 1 0,-8 6 0 0,0 0-7 15,0 0 5-15,0 0-5 0,15 6 5 0,-15-6 2 16,3 9-4-16,-3-9 2 0,0 0 5 0,4 21-3 16,0-15 6-16,-4-6-6 0,2 16 4 15,0-8-5-15,2 0 4 0,-2 0-1 0,5 1-1 16,-7 0 3-16,2-2-1 0,-2-7 1 0,5 12-1 0,-3-4-2 16,-2-8-17-16,6 9-28 0,-6-9-35 0,5 7-38 15,-5-7-61-15,0 0-50 0,0 0-107 0,0 0-200 16,0 0-577-16,0 0 256 0</inkml:trace>
          <inkml:trace contextRef="#ctx0" brushRef="#br0" timeOffset="267976.3765">6270 6961 245 0,'0'0'296'16,"2"-13"-26"-16,-2 13-23 0,3-9-28 0,-3 9-23 0,5-8-18 15,-5 8-21-15,0 0-23 0,9-4-27 0,-9 4-44 16,0 0-47-16,0 0-60 0,0 0-80 0,0 0-203 16,0 0-354-16,0 0 157 0</inkml:trace>
        </inkml:traceGroup>
        <inkml:traceGroup>
          <inkml:annotationXML>
            <emma:emma xmlns:emma="http://www.w3.org/2003/04/emma" version="1.0">
              <emma:interpretation id="{7276F510-D022-42BF-AE33-8F3FD61B5907}" emma:medium="tactile" emma:mode="ink">
                <msink:context xmlns:msink="http://schemas.microsoft.com/ink/2010/main" type="inkWord" rotatedBoundingBox="9359,8779 11229,8790 11222,9974 9352,9964"/>
              </emma:interpretation>
            </emma:emma>
          </inkml:annotationXML>
          <inkml:trace contextRef="#ctx0" brushRef="#br0" timeOffset="270729.355">7093 7287 35 0,'0'0'162'0,"0"0"-8"0,6-9-10 15,-6 9-5-15,0 0-2 0,6-9-2 16,-6 9 4-16,1-6-5 0,-1 6-1 0,0 0 0 0,0 0-4 15,0 0 0-15,0-14 7 0,0 14-7 0,0 0-7 16,0 0-1-16,0 0-10 0,0 0-5 0,-1-13-12 16,1 13-14-16,0 0-8 0,0 0-7 0,0 0-8 15,0 0-10-15,0 0-3 0,0 0-3 16,0 0-3-16,0 0-3 0,-15 30-1 0,13-20-4 0,2-1-4 16,-5-2 0-16,4 7 1 0,1-3-4 0,0-1 0 15,0 1-2-15,1 1 1 0,4-2 2 0,-5-1 2 0,3 2 2 16,2-4 1-16,4 0-1 0,-1 1 0 15,3-4-4-15,1-1 3 0,2 0 0 0,1 2-4 16,-1-7-3-16,5 2 4 0,-2-1-9 0,5-5-7 0,-5 3 12 16,2-6 0-16,-4 1-6 0,5 1 1 15,-3-5 1-15,-4 4-7 0,1-1 0 0,0-5 2 16,3 0 0-16,-8 4-8 0,2-1 5 0,0 1-2 0,-4 4 4 16,3-3-5-16,-4 3 1 15,-1 0-2-15,-5 6 0 0,8-9-5 0,-8 9 0 0,5-6-2 16,-5 6 1-16,0 0 0 0,7-6 0 0,-7 6-1 0,0 0 1 15,0 0-2-15,5 19-1 0,-5-19 3 0,0 21-4 16,0-7 2-16,0 7 4 0,0 4-1 0,1 4 0 16,-1-3-1-16,0 7 2 0,5-1 0 0,-2 2 3 15,2-1-1-15,0 3 1 0,2-5 2 0,0 1 1 16,0-1-2-16,2 2 2 0,1-3-1 0,-3 1 1 16,3-2-2-16,-4-7-2 0,5 2 5 0,-4-2 3 0,2-1-8 15,3-1 6-15,-5-2-5 0,3 1-3 16,-5-4 4-16,-2 0-1 0,3-3-1 0,-1 2 6 15,-1-3-6-15,-1-3-4 0,-1 5 3 0,-2-1 0 16,3-3-3-16,-3-9 4 0,-5 17 5 0,2-11-2 0,-1 3-2 16,-1-3 2-16,-4 0-1 0,-1-2-2 15,1 1 3-15,-4-1 1 0,0 0-6 0,-3-2 6 16,5 0-3-16,-7-2-1 0,1 0-2 0,0-4 5 0,0 0 0 16,0 0-2-16,-2-5 3 0,0 1-8 0,-1-1 8 15,1-1-3-15,7-1-1 0,2 1 2 16,1-2-2-16,-1 0 6 0,1-3-10 0,6 1 3 0,-1-1 1 15,4-1-8-15,5-5 7 0,4 0-6 0,-1 2 4 16,5-2-3-16,6-6 5 0,-2 6-1 0,9-4-4 16,1 3-3-16,-2-3 9 0,3 5-5 0,-2-2-1 15,5 1 1-15,-4 0-1 0,1 0 1 0,1 1 0 16,-2-1 1-16,1 0-2 0,-10 6 5 0,1-1-3 16,-1-1 1-16,1-1 2 0,-2 0 1 0,-3 2-3 15,-1-4-4-15,2 1 8 0,-2 2-4 0,-1-1 8 16,-3 2-8-16,-1 0 2 0,-1 4-3 0,-3-2-1 15,1-2 5-15,-1 4 0 0,-1 1-5 0,0-3 7 16,-1 6-2-16,-2 0-3 0,0 8-3 0,0-16 5 16,0 16 0-16,-2-15-8 0,2 15 3 0,-6-9 3 15,6 9 0-15,-9-7 0 0,0 5-8 0,9 2 5 16,-19 0 2-16,19 0-2 0,-19 1 3 0,7 4-7 0,2-1-1 16,-3 1 4-16,2 1-1 0,0 0 1 0,-2 3 2 15,4 0-5-15,0 3 3 0,1 0-3 0,-1-2 5 16,4 3-1-16,2 2 4 0,-1-2-3 0,0 3 2 15,3-3-4-15,1 1 3 0,1 1 6 16,3 0-3-16,3-3 0 0,-5 1 2 0,4-1-1 16,5 0 1-16,1-1 3 0,-3-4 2 0,9 4 1 0,-3-4-4 15,0-2 1-15,1 1-1 0,1-5-2 0,1 2 3 16,5-3 1-16,-6 0-1 0,0 0 0 0,0-6-3 16,5 2 3-16,-8-1-3 0,3-1 7 0,-2-3-3 15,3-3 1-15,-1 1-8 0,-1 1 6 0,3-2-3 16,-9 2-1-16,7-4 5 0,-5 4-3 15,-4 1-1-15,3 0-1 0,-4 3-1 0,-2-1 6 16,1 1-8-16,-1 0 6 0,-5 6 0 0,11-5-2 0,-11 5-6 16,6-6 6-16,-6 6-7 0,0 0 0 0,0 0 1 15,0 0-2-15,12 2-1 0,-12-2 4 0,0 0-2 16,8 12 5-16,-6-2-6 0,1-3 4 0,-3-7-1 16,0 17 1-16,4-8 4 0,-2-2-4 0,1 4 3 15,-1-1-2-15,1-1 4 0,-3-1-1 0,5 1-3 16,-5-9 2-16,1 10 2 0,-1-10-4 0,3 12 0 0,0-7 9 15,-3-5-4-15,2 9-2 0,-2-9 3 0,0 0 1 16,0 0 3-16,0 0 4 0,5 10-3 16,-5-10-1-16,0 0 0 0,0 0 1 0,18-9-1 0,-18 9 1 15,17-7-5-15,-7-1 4 0,2 1-3 0,-2-2 0 16,2-1-1-16,0-1-1 0,-2 0 4 16,2-1-7-16,2 2 4 0,-3-2-2 0,-2 2-3 0,2-1 2 15,-3 2 0-15,-2 0 3 0,3 3-7 0,-1 0 5 16,-3 2-5-16,-5 4 1 0,6-8-2 0,-6 8-2 15,6-5-9-15,-6 5 9 0,0 0-2 0,0 0 2 16,0 0-5-16,0 0 6 0,14 10 0 0,-14-10-7 16,2 16 4-16,1-8 1 0,-3 0 2 0,3 0 2 15,3 5 1-15,-3-1-2 0,-1 0 4 0,1-2 4 16,3 0-1-16,-1 2-1 0,-2-4 3 0,2-1-3 16,-1 2 3-16,4-2-6 0,-6-1 7 0,5-1 4 15,-2 0 0-15,1 0-4 0,5-2 12 0,-5 0-7 16,-6-3-4-16,20-1 5 0,-10-1 0 0,4 2 0 15,0-6 2-15,-2-1 6 0,2 1-13 0,-1-2-1 16,3 1 7-16,-4-4-6 0,3-2 0 0,-1 1-6 16,0-3 7-16,-4 3-4 0,2 1-5 0,0 4 3 15,-1-2-4-15,-6 3 5 0,1 0 1 0,0 2-1 0,-6 4-1 16,10-8-4-16,-10 8 6 0,7-5-7 0,-7 5 0 16,0 0-7-16,8-2 8 0,-8 2-6 15,0 0-5-15,0 0 4 0,9 10 7 0,-4-1-5 0,-5-9 1 16,5 12 1-16,-4-2 4 0,4 1-3 0,1 1 7 15,-4-5-3-15,7 4-2 0,-9 1 2 0,5-2 3 16,1 1 0-16,-3-2-5 0,0-2 0 16,0 1 5-16,2-2-13 0,-5-6-24 0,6 10-32 0,-6-10-27 15,3 8-25-15,-3-8-33 0,0 0-55 0,0 0-66 16,0 0-286-16,0 0-601 0,0 0 266 0</inkml:trace>
          <inkml:trace contextRef="#ctx0" brushRef="#br0" timeOffset="270889.4438">8848 7064 171 0,'11'-18'301'0,"-5"-1"-25"15,5-2-18-15,-5 11-25 0,-1-5-20 0,7 4-24 16,-4 1-14-16,1 1-24 0,-2 3-17 0,0 1-20 16,-2 2-43-16,-5 3-43 0,9-8-45 0,-9 8-50 0,0 0-45 15,10-1-97-15,-10 1-110 0,0 0-344 16,0 0 152-16</inkml:trace>
        </inkml:traceGroup>
        <inkml:traceGroup>
          <inkml:annotationXML>
            <emma:emma xmlns:emma="http://www.w3.org/2003/04/emma" version="1.0">
              <emma:interpretation id="{A734899F-0C5E-4161-BC58-D47BC67D7442}" emma:medium="tactile" emma:mode="ink">
                <msink:context xmlns:msink="http://schemas.microsoft.com/ink/2010/main" type="inkWord" rotatedBoundingBox="12140,8856 14747,8870 14742,9894 12134,9880"/>
              </emma:interpretation>
            </emma:emma>
          </inkml:annotationXML>
          <inkml:trace contextRef="#ctx0" brushRef="#br0" timeOffset="272381.5687">10176 6996 79 0,'0'0'248'16,"0"0"-24"-16,0 0-25 0,0 0-26 0,0 0-15 15,0 0-15-15,0 0-14 0,0 0-13 0,0 0-7 16,0 0-6-16,8 29-3 0,-8-17-3 0,0 3-3 15,-3 2-5-15,3 2-3 0,-3 2-6 0,6 3-4 16,-3 0-6-16,0 1-3 0,0 0-5 0,0 7-5 16,5-1-5-16,-5-8-3 0,0 2 2 0,4 5-4 15,-3-9-2-15,-1 3-7 0,4-5-1 0,-1 2-6 16,-1-4 2-16,1-2-4 0,-2-2-1 0,3 0-3 16,-4-3 0-16,1-4-2 0,-1-6-1 0,0 15 0 0,6-9 1 15,-6-6-1-15,0 10 9 0,0-10 1 0,0 0 4 16,2 9 12-16,-2-9-2 0,0 0-8 15,0 0-3-15,0 0-4 0,0 0-4 0,0 0-2 0,0 0-4 16,-14-21-1-16,4 9-2 0,-2 3-5 0,-2-5-1 16,2 3-4-16,-7-1 3 0,2-2-3 0,3 8-4 15,-8-4 0-15,3-1-1 0,-1 1 2 16,5 7-1-16,-2-3-2 0,0 2 0 16,2 0 1-16,0 3 0 0,1-2-4 0,0 3 0 0,2 6-2 0,2-4 3 15,-2 0 0-15,6 3-4 0,-4-1 2 0,3 2 0 16,-1-1-2-16,8-5 0 0,-6 12 2 0,3-3-3 15,3 1 5-15,0-10 1 0,0 16-3 0,4-9 1 16,1-1 3-16,6 4 0 0,0-1-1 0,4 0 4 16,4 0-6-16,2 0 0 0,1 2 4 15,3-7-5-15,2 2 3 0,4 1 3 0,7-2-2 0,-3-2-2 16,-3-1-1-16,7-1 2 0,-6 1 4 0,4-4-4 16,-3-1 1-16,-6-2 1 0,-4 2-1 15,2-2 2-15,2 2-1 0,3-5-3 0,-4 2 2 0,-3 0-7 16,-2-4-2-16,-3 0 3 0,-1 0 1 0,-2 3-3 15,-4-2 1-15,1 1 4 0,-4-1-9 0,3-1 0 16,-4 1 0-16,-3-3 5 0,0 4-1 0,-1 0 1 0,-4-3 1 16,0 0-1-16,-4-1-4 0,4 12-1 15,-10-13 4-15,3 10 0 0,0-2-3 0,-5-1 6 0,-1 4-4 16,-1-1 2-16,0 3-2 0,-1 0 1 16,-1 3 0-16,1-1 1 0,1 3 0 0,1 1-1 0,0 2-1 15,-5 2 2-15,7 2 0 0,2-2 0 0,4-1-2 16,-2 3 2-16,2-1 1 0,2 4 1 0,3 0 1 15,-2-3-1-15,4 3 0 0,3-4 1 0,2 3 2 16,1-3 0-16,1-1 1 0,2 2-1 0,2-3 2 16,4-1 2-16,6-3-4 0,-3 3-1 0,3-4 6 15,1 0-2-15,4-3-3 0,-3 0 3 0,1-2-1 16,1-4 1-16,-3 1 1 0,-2-2-3 0,3 1-2 16,0-2 3-16,-4-2 0 0,-2 0-1 0,3-1-2 15,-3-2 2-15,-1 1-6 0,-5 1 4 0,7-1 4 16,-9 3-9-16,1 1 1 0,-1 1 2 0,-3-4 0 15,-1 7-1-15,-2-3 1 0,4 4-4 0,-9 2-1 16,8-4 2-16,-8 4 0 0,0 0 2 0,13-2 0 16,-13 2 4-16,9 6-5 0,-9-6 1 0,9 8 2 15,-4-4 0-15,3 1 1 0,-2-1-4 0,2 1 4 16,1 1 1-16,5 0-1 0,0-2 2 0,-1 2-1 0,4-1 1 16,-3-1 1-16,3-1 1 0,0 0 0 15,1-1-1-15,-1-1-1 0,1 2-2 0,-2-6 5 0,1 3-2 16,-1-3-1-16,-2 0 1 0,-3 0 1 0,2-4 2 15,-4 1 2-15,0 1 0 0,-3-2-7 0,-2-2 0 16,-1 3 0-16,-3 6 0 0,-2-20-2 16,-1 10 3-16,-2 2-3 0,-4 1-2 0,0-2-1 15,-3 1 11-15,-1 4-9 0,-1 0-2 0,0 0 0 0,-3 3 3 16,0-2-3-16,1 6-1 0,-1-2 2 0,3 4 1 16,2-1 2-16,-3 2 1 0,3 2-6 0,-2 1 0 15,5-3 3-15,-3 6-2 0,2 0 1 0,-2 0-1 16,7 0 2-16,-3 1 0 0,4 0-3 0,2 1 0 15,-1 1 1-15,6 0-1 0,-3-1 4 16,2 2-2-16,7 2 2 0,-1 1 4 0,2-1-3 0,3 3 1 16,0-3-1-16,1 2 0 0,3-1-1 0,-3 2 1 15,3-4 2-15,1 0-1 0,-2-1 1 0,-1 1-2 16,1 1 0-16,-2 0 2 0,-1-2 1 0,-1-1-1 0,-3-2-2 16,2-3 4-16,-3 1-2 0,1 2 3 15,-3-3-4-15,1 1 1 0,-1-1 2 0,-2-4-3 16,-1 3 3-16,1-3 0 0,-4-6 2 0,4 11 0 15,-4-11 4-15,2 10 2 0,-2-10-2 0,-5 10-1 0,5-10 1 16,-6 8 2-16,6-8-3 0,-12 6 2 0,2-5-1 16,2 1 1-16,-4 1-6 0,12-3 3 15,-22 2-2-15,7-2 1 0,1 0-3 0,-2 0-9 16,1-1-14-16,-1 0-10 0,1-2-15 0,-1 1-30 0,2-2-31 16,-3-2-34-16,3 1-32 0,0-2-43 0,2-1-228 15,0-4-479-15,-3 2 212 0</inkml:trace>
          <inkml:trace contextRef="#ctx0" brushRef="#br0" timeOffset="272635.8525">10903 7148 208 0,'0'-10'324'0,"1"2"-21"16,3-4-15-16,1 3-26 0,-1 3-20 0,1-3-26 16,0 3-22-16,-5 6-16 0,12-11-17 0,-3 7-17 15,-1 1-19-15,3 2-13 0,0-1-9 0,0 2-12 16,6 2-10-16,-4 1-8 0,0 2-26 0,3 2-32 16,-5 3-42-16,3-1-44 0,3 3-49 0,-5-2-53 15,7 1-92-15,-7-3-154 0,-1 2-453 0,4-1 201 0</inkml:trace>
          <inkml:trace contextRef="#ctx0" brushRef="#br0" timeOffset="273377.7158">11542 7411 165 0,'9'1'193'0,"-9"-1"-17"0,18-3-11 0,-7 3-13 16,-2-1-7-16,5 1-10 0,-1-2-14 0,-2 0-8 16,0-2-9-16,3 0-11 0,-4 2-7 0,3-2-9 15,-3 1-5-15,2-2-3 0,0-2-6 0,-2 4-5 16,0-2-3-16,-3 1-3 0,1-3-1 0,-2 3-2 16,2 0-5-16,-4-4-3 0,-4 8-3 0,7-11-5 15,-3 5-4-15,-4 6-2 0,4-11-4 16,-4 11-3-16,0 0-3 0,-8-19 1 0,1 16-3 15,-2-2-3-15,2 1 0 0,7 4 1 0,-19-6-4 0,11 3 0 16,-6 2 0-16,-3 0 2 0,4 3 1 0,-1 2 1 16,-3-2-1-16,4 3 1 0,-4 2-1 0,6-1 1 15,-3 2 1-15,1-1-2 0,6 2 0 0,-3 4 1 16,2-6 1-16,-1 6 1 0,4 0-1 0,2-2 1 16,-1 2-2-16,2 5 3 0,6 1-2 0,0-5 1 15,2 4 1-15,6-2 1 0,-2-2-3 0,2-1 6 16,4-1-4-16,6 0-1 0,-1-1-1 0,-2 1-1 15,7-5-2-15,-4-1 0 0,1 0-1 0,5-3 1 16,-4 0 0-16,-1-1-4 0,4-4 1 0,-1 2-3 16,-2-4 4-16,0 2-2 0,-3-4 1 0,2 1-3 15,-8 0 1-15,2 0 2 0,0-1 0 0,2-2-2 16,-4 3 0-16,-4-3 5 0,1-1 2 0,-3 5 4 0,-1 2 1 16,-8 2 0-16,13-6-2 0,-13 6-4 0,10-3-4 15,-10 3-2-15,0 0-1 0,8-1 0 0,-8 1 0 16,0 0-3-16,6 9 2 0,-6-9-1 15,4 7 1-15,-4-7-1 0,0 15-2 0,0-9 8 0,0-6-7 16,5 15 1-16,-4-5 1 0,3-2 5 0,-2 4-4 16,-1-5 4-16,3 2 3 0,-2-3-3 15,-2-6 2-15,9 14 5 0,-7-9 2 0,-2-5 2 0,6 11 1 16,-2-9 7-16,-4-2 3 0,0 0 4 0,0 0 3 16,8 6 1-16,-8-6 0 0,0 0-2 0,0 0-2 15,0 0-7-15,15-12-4 0,-13 5 1 16,3-1-3-16,0-3-2 0,-3 1-2 0,2-3-2 0,0-1 4 15,3 1-5-15,-5-3-3 0,5 3-3 0,2-8 2 16,2 0-5-16,0 0 3 0,2 2-7 0,-2 3 4 16,5 0-5-16,-7 6 0 0,6-5-2 0,-3 6 3 15,3-3-7-15,0 2 1 0,-1 4-6 0,-1 0-8 16,2 1-11-16,-2-1-15 0,1 3-22 0,-5-2-27 16,2 5-39-16,-11 0-42 0,23-5-62 0,-11 3-280 15,-12 2-559-15,0 0 247 0</inkml:trace>
        </inkml:traceGroup>
        <inkml:traceGroup>
          <inkml:annotationXML>
            <emma:emma xmlns:emma="http://www.w3.org/2003/04/emma" version="1.0">
              <emma:interpretation id="{D0077363-5E06-4594-BD91-203055F3C3C9}" emma:medium="tactile" emma:mode="ink">
                <msink:context xmlns:msink="http://schemas.microsoft.com/ink/2010/main" type="inkWord" rotatedBoundingBox="15673,9033 18273,9047 18270,9724 15669,9710"/>
              </emma:interpretation>
            </emma:emma>
          </inkml:annotationXML>
          <inkml:trace contextRef="#ctx0" brushRef="#br0" timeOffset="275399.3848">13398 7245 150 0,'0'0'173'0,"0"0"-4"16,4-9-8-16,-4 9-9 0,0 0-10 16,2-7-5-16,-2 7-6 0,0 0-6 0,0 0-5 0,8-7-2 15,-8 7-8-15,0 0-5 0,1-9-4 16,-1 9-4-16,0 0 1 0,8-10-2 0,-8 10 0 0,4-6-5 16,-4 6-8-16,0 0 2 0,5-10-1 0,-5 10 1 15,0 0-7-15,3-7-4 0,-3 7-7 0,0 0 0 16,0 0-11-16,0 0-5 0,0 0-8 0,5-6-4 15,-5 6-6-15,0 0-8 0,0 0 0 0,0 0-2 16,0 0-2-16,4 21-3 0,-3-13-1 0,-1-8-3 16,1 21 1-16,3-9-1 0,-3 3 3 0,-1 0-3 15,4 6 0-15,-1-6 3 0,1 6-2 0,0-2 3 16,-2 4 3-16,3-1-3 0,0-3 7 0,-2 2-3 0,5-1 0 16,-6-2-1-16,2 3 6 0,-1-5-4 15,1-1 1-15,0 1 3 0,-3 0-6 0,4-3 2 16,-4 2 4-16,5-1 3 0,-4-3-8 0,3 3-1 0,-1 1-3 15,-1-2 1-15,2-2-3 0,-1 1 5 0,1-5-5 16,-2 1 2-16,0 2-2 0,1-4-1 0,-1 3-3 16,-3-9 1-16,4 12 0 0,-2-9-2 0,-2-3-2 15,4 9 3-15,-4-9 1 0,3 7-3 0,-3-7-1 16,0 0 8-16,5 5-11 0,-5-5 5 0,0 0 1 16,0 0 1-16,0 0-26 0,0 0-19 0,0 0-31 15,0 0-40-15,0 0-40 0,0 0-49 0,0 0-62 16,0 0-306-16,-13-29-607 0,12 19 269 0</inkml:trace>
          <inkml:trace contextRef="#ctx0" brushRef="#br0" timeOffset="276058.3652">14040 7242 17 0,'0'0'187'16,"0"0"-14"-16,0 0-17 0,0 0-12 0,0 0-8 0,0 0-1 16,0 0-6-16,0 0-4 0,0 0-5 0,-33 3-6 15,33-3-5-15,-19 4-6 0,9-2 0 0,-2 3-13 16,0-1-3-16,-2 0-6 0,0 1-4 0,-3 1-6 15,4 2 9-15,-2-1-14 0,0 0-4 0,0-1-4 16,1 3-1-16,-7 3-8 0,2-1-2 0,3-2-1 16,-1 3-5-16,-1-1-4 0,2 2-1 0,3-5-2 15,-3 6-5-15,5-4 2 0,0 0-3 0,-2 1 2 16,3-2-5-16,0 2-2 0,1 1-3 0,0-2 0 16,-3-1-4-16,4 2 0 0,2-1 0 0,-2-1-2 15,0 3-3-15,3-3 2 0,-1 3-3 0,-1-4 0 16,2-1-1-16,1-1 5 0,4-6-5 0,-8 12 2 15,3-6-3-15,3 0 1 0,2-6 0 0,0 0-3 16,-6 10 4-16,6-10-1 0,0 0 0 0,-3 11-1 0,3-11 2 16,0 0-1-16,0 11 2 0,0-11 9 15,0 0 1-15,5 8 1 0,-5-8 3 0,13 7-5 16,-4-5 5-16,0 2-4 0,2 1 1 0,5-5-3 16,-1 3 3-16,0 0-7 0,7 1 7 0,-1-2-4 15,3 2-2-15,0 1-2 0,-1-2 6 0,3 0-6 16,0 0 2-16,-4 4-1 0,1-2-4 0,2-2 4 15,-1 0 0-15,-3 2 0 0,-4 0-2 0,0-3 2 0,-1 2 2 16,0-2-7-16,-3 1 2 0,0 1 4 0,-2 0-1 16,0-1-2-16,-4 1-3 0,3-3 3 0,-3 2-3 15,-7-3 4-15,12 4-3 0,-4-3 0 0,-8-1 6 16,9 5-10-16,-9-5 2 0,9 2-2 0,-9-2-2 16,7 5 1-16,-7-5 0 0,9 2-2 0,-9-2 2 15,0 0-1-15,7 4 0 0,-7-4 0 0,0 0-12 16,0 0-19-16,0 0-12 0,0 0-22 0,0 0-27 15,0 0-35-15,0 0-41 0,0 0-44 0,0 0-68 16,0 0-213-16,0 0-528 0,-26-13 234 0</inkml:trace>
          <inkml:trace contextRef="#ctx0" brushRef="#br0" timeOffset="277046.5564">14746 7228 88 0,'-12'-2'187'0,"12"2"-6"0,0 0-10 0,-24-2-7 15,12 1-10-15,-2 1-6 0,4 1 0 0,-3-1-10 16,1 0-6-16,-1 2-9 0,-2 0-9 16,2 0-7-16,0 2-7 0,-1-2-8 0,2 1-5 0,-1 1-6 15,0 1-7-15,0-3-6 0,0 4-4 0,3-1-7 16,2-2-7-16,0 2 1 0,-2-2-5 0,4 2-3 16,-5 1-8-16,1 3-2 0,4-4-4 0,-1 0 2 15,1 1-6-15,0 0-3 0,6-6 1 0,-6 10-3 16,1-5 0-16,5-5-1 0,-5 15-2 0,1-9-3 15,4-6-1-15,-1 10 5 0,1-10-6 0,-2 14 1 16,2-14 1-16,2 14 0 0,-2-14 1 0,3 14 1 16,1-8-1-16,1 0 3 0,3 2-2 0,-1 0 0 15,0-3-2-15,4 2 2 0,-1-1 2 0,-2 0-1 16,5-1-6-16,-2 1 1 0,4-1 4 0,-3 3-7 0,4-6 1 16,1 4-1-16,-4-3-1 0,0 1-1 0,1 2-2 15,1-1-1-15,2-2 4 0,-3 2-5 16,-2-1 2-16,1 0 0 0,0-1 0 0,-2 0-4 0,0 0 2 15,0 0-2-15,1 2 2 0,-2-1-2 0,-2-1 1 16,2 0 2-16,-1 2-1 0,0-2-2 16,-2-1 1-16,2 1-2 0,-1 0 0 0,1 2 1 15,-2 0-2-15,0-1 1 0,1 0 0 0,-2 1-1 0,1 0 2 16,-7-5-1-16,10 7 0 0,-6-1 0 0,3-2 3 16,-1 2-3-16,0-1 1 0,-6-5-2 0,8 10 3 15,-4-5-2-15,-2 1 1 0,-2-6-2 0,7 12-1 16,-5-6 3-16,-2-6-3 0,6 9 2 0,-6-9 0 15,1 10 1-15,-1-10 2 0,0 10 0 0,0-10 1 16,0 0-5-16,0 11 8 0,0-11-4 0,0 0-1 0,-5 11-1 16,5-11-1-16,-7 10 6 0,7-10 1 0,-10 4 0 15,7 1 2-15,3-5-3 0,-14 7 5 16,8-4-1-16,6-3 2 0,-17 2-1 0,9 1-1 16,-2-2 2-16,-3 1 0 0,-3 0 1 0,3-2-3 0,-1 1 4 15,1 0-4-15,-3-1 2 0,1 0 1 16,-1-1-4-16,0 1-2 0,1-1 3 0,0-1 3 15,2 0-6-15,-1 1 0 0,4 0 0 0,-3-1 5 0,13 2-7 16,-18 0-1-16,8-4 1 0,-1 3 0 0,11 1 0 16,-15-4 1-16,15 4 1 0,-14-3-4 0,14 3-1 15,-13-3-13-15,6 0-15 0,7 3-25 16,-10-3-26-16,10 3-37 0,-12-9-44 0,12 9-34 0,-5-9-66 16,5 9-205-16,0-13-501 0,0 13 221 0</inkml:trace>
          <inkml:trace contextRef="#ctx0" brushRef="#br0" timeOffset="277644.2647">15326 7182 185 0,'0'0'213'0,"0"0"-18"0,0 0-17 0,0 0-12 0,0 0-19 15,0 0-15-15,0 0-10 0,0 0-8 0,0 0-11 16,0 0 0-16,-29 13-7 0,20-8-6 0,1 0-3 16,2 2-3-16,-6 1 1 0,2 1-9 15,0 1-1-15,-2 2-5 0,3 1 1 0,-1-1-6 0,-1 5-2 16,1 1-2-16,-2 0-2 0,5 1-2 0,0 2 2 16,-2 0-3-16,4 1 1 0,1 1-5 0,0-1 3 15,3-1-5-15,1 0 0 0,1 2 2 0,1-2-3 16,1 1-3-16,4 0 3 0,-2-1-5 0,2 2 3 15,-2-4-3-15,2 2-2 0,2-4-1 0,2 3-2 16,-7-6-5-16,5-1 1 0,-4 0-1 0,1 0-3 0,0 0-5 16,0-4 2-16,-1 0-6 0,0 0 3 15,-2-3-5-15,1 0 0 0,1 0-1 0,-5-6-3 16,6 12 0-16,-3-9-2 0,-3-3-1 0,8 9 1 0,-8-9-11 16,7 6-20-16,-7-6-25 0,8 5-40 0,-8-5-51 15,12 5-54-15,-3-5-81 0,-9 0-261 16,17-5-572-16,-6 3 254 0</inkml:trace>
          <inkml:trace contextRef="#ctx0" brushRef="#br0" timeOffset="278394.8567">15658 7290 106 0,'0'0'249'0,"0"0"-24"0,0 0-23 0,0 0-22 16,0 0-13-16,0 0-15 0,0 0-9 0,0 0-4 15,2 18-12-15,-2-18-1 0,-1 16-11 0,1-2 1 16,0-1-8-16,0 1-2 0,0 1-5 0,0 1-8 16,0 3-3-16,1 1-6 0,-1-1 1 0,1 0-13 15,-1-1 5-15,3 3-1 0,-6-1-4 0,6-5-7 16,-2 6-7-16,-1-6 2 0,0-1-8 0,2-1 10 0,0 3 3 15,-1-2-6-15,1-1-3 0,2 1 3 0,-3-1-16 16,-1-1 4-16,0-3 2 0,1 3-9 16,2-4-5-16,-1 1 2 0,0-1-1 0,-2-8-5 0,5 12-6 15,-1-3 7-15,-4-9-10 0,5 10 1 0,-5-10-6 16,5 9 5-16,-4-3-5 0,-1-6-20 0,7 7-16 16,-7-7-21-16,0 0-19 0,6 6-22 0,-6-6-38 15,0 0-55-15,0 0-52 0,0 0-60 0,0 0-217 16,16-12-545-16,-16 12 242 0</inkml:trace>
          <inkml:trace contextRef="#ctx0" brushRef="#br0" timeOffset="278857.7852">15997 7549 118 0,'0'0'186'0,"0"0"-17"0,0 0-12 16,0 0-10-16,0 0-12 0,-17-5-8 0,17 5-6 0,-11-1-7 15,11 1-5-15,-18 4-3 0,7-1-1 16,0 0-3-16,-1 1-5 0,-2 1-9 0,2 1-4 0,-1-1 0 16,0 3-4-16,-2 0-3 0,2 0-6 15,1-3-3-15,-1 3-3 0,2 0-5 0,-2 0-1 16,0 0-4-16,3-1-2 0,-3 2-4 0,2-1-2 15,2 1-5-15,4-3-5 0,-4 1 0 0,4-1-2 0,-1 0-5 16,-1 0-2-16,2 0-2 0,2 3-1 0,3-9-1 16,-9 12 0-16,8-6-6 0,-4 1 3 0,5-7-4 15,-7 10-1-15,7-10 2 0,-5 11-3 0,5-11-2 16,-4 8 2-16,4-8 3 0,-1 8 2 0,1-8-3 16,0 0 2-16,-1 10 7 0,1-10 2 0,0 0-1 15,10 11 5-15,-10-11 5 0,9 5-4 0,0-1 0 16,2-2 0-16,0 3-6 0,2-1-1 0,0-3 1 15,3 4-6-15,-2-5 2 0,1 4-1 0,2-2-2 16,-2 1-3-16,0-2-3 0,0 0 3 0,-2 0-6 0,3 2 3 16,-5-3-3-16,2 1-5 0,-13-1-16 15,17-1-12-15,-17 1-40 0,15-3-38 0,-7 2-52 16,-8 1-46-16,13-7-67 0,-13 7-226 0,9-9-532 16,-4 4 236-16</inkml:trace>
        </inkml:traceGroup>
        <inkml:traceGroup>
          <inkml:annotationXML>
            <emma:emma xmlns:emma="http://www.w3.org/2003/04/emma" version="1.0">
              <emma:interpretation id="{ADE50477-6254-437A-B41F-64860249A337}" emma:medium="tactile" emma:mode="ink">
                <msink:context xmlns:msink="http://schemas.microsoft.com/ink/2010/main" type="inkWord" rotatedBoundingBox="18671,9581 19067,9584 19067,9603 18670,9601"/>
              </emma:interpretation>
            </emma:emma>
          </inkml:annotationXML>
          <inkml:trace contextRef="#ctx0" brushRef="#br0" timeOffset="279241.8391">16396 7721 11 0,'0'0'262'16,"0"0"-12"-16,0 0-13 0,0 0-18 0,0 0-13 15,0 0-15-15,0 0-15 0,0 0-17 0,0 0-5 16,0 0-11-16,0 0-10 0,0 0-4 0,8 6-5 16,-8-6-6-16,0 0-5 0,0 0 4 0,13 3-8 15,-7-2-2-15,-6-1-10 0,17 3-4 0,-7-2-1 16,5-1-9-16,0 3-8 0,-1-1-9 0,3-2-2 15,5 0-10-15,0 0-3 0,-5 0-2 0,0 0-9 16,1 0 4-16,-2 0-8 0,3 0-6 0,-3 0 2 16,1-4-3-16,0 4-5 0,0-1-3 0,-4 0-13 15,-1-2-8-15,3 2-21 0,-4-2-24 0,-2 3-31 16,-9 0-31-16,16-2-36 0,-16 2-51 0,8-3-66 16,-8 3-257-16,0 0-560 0,0 0 248 0</inkml:trace>
        </inkml:traceGroup>
        <inkml:traceGroup>
          <inkml:annotationXML>
            <emma:emma xmlns:emma="http://www.w3.org/2003/04/emma" version="1.0">
              <emma:interpretation id="{7C3CE7F6-6257-4D92-9D40-32F637B70A21}" emma:medium="tactile" emma:mode="ink">
                <msink:context xmlns:msink="http://schemas.microsoft.com/ink/2010/main" type="inkWord" rotatedBoundingBox="19439,8956 21758,8969 21752,10100 19432,10087"/>
              </emma:interpretation>
            </emma:emma>
          </inkml:annotationXML>
          <inkml:trace contextRef="#ctx0" brushRef="#br0" timeOffset="281959.7487">17448 7332 16 0,'0'0'153'0,"0"0"-14"16,0 0-7-16,0 0-7 0,0 0-8 0,0 0-7 0,0 0-13 15,0 0-1-15,0 0-6 0,0 0-3 0,0 0-9 16,11-2 1-16,-11 2-4 0,0 0-2 0,0 0 3 16,0 0-4-16,0 0 0 0,0 0-3 0,0 0-5 15,0 0-2-15,4-7-1 0,-4 7-3 0,0 0-1 16,0 0 0-16,0 0 1 0,0 0-3 0,0 0 1 0,0 0-4 15,0 0 0-15,0 0-5 0,6-5-3 0,-6 5-1 16,0 0 0-16,0 0-4 0,0 0-1 0,0 0 0 16,0 0 2-16,0 0-3 0,0 0 0 0,0 0-3 15,0 0-2-15,0 0 3 0,0 0 1 0,0 0-4 16,0 0 1-16,0 0-2 0,0 0-3 0,0 0 2 16,0 0-2-16,0 0-5 0,0 0 3 15,0 0-7-15,0 0 1 0,0 0-2 0,0 0-4 0,0 0-2 16,0 0 1-16,0 0-3 0,0 0 3 0,0 0-5 15,0 0 5-15,0 0-4 0,-21-10-1 0,21 10 1 16,0 0-4-16,-14 0 0 0,14 0 5 0,0 0-3 16,-15 0-3-16,15 0 0 0,-16-2 0 0,16 2 0 15,-12 2 0-15,12-2-6 0,-12 0 5 0,12 0-4 16,-10 3 2-16,10-3-1 0,0 0 0 0,-11 1 1 16,11-1-2-16,0 0 1 0,-12 2 0 0,12-2 0 15,0 0 0-15,0 0-1 0,-13 3 0 0,13-3 1 16,0 0 0-16,-6 3-1 0,6-3 1 0,0 0-1 0,0 0 2 15,-10 4-3-15,10-4 1 0,0 0 3 0,-6 6 1 16,6-6-5-16,0 0 4 0,-7 5-3 16,7-5 5-16,0 0-3 0,-6 7-4 0,6-7 2 15,-8 4 2-15,8-4 2 0,0 0 2 0,-6 6-8 0,6-6 0 16,0 0 2-16,-5 7 0 0,5-7 3 0,0 0-3 16,0 0 0-16,0 0 3 0,-5 7-4 0,5-7 2 15,0 0 0-15,0 0 2 0,-3 7-3 0,3-7 5 16,0 0-4-16,0 0-3 0,0 13 3 0,0-13 0 15,0 0 1-15,0 0-1 0,3 10 2 0,-3-10 1 16,0 0-2-16,0 0 3 0,7 10-1 0,-7-10 6 16,3 6-9-16,-3-6 8 0,9 8-5 0,-4-5-3 15,-5-3 7-15,9 6-4 0,-9-6-4 0,14 7 6 16,-8-7-4-16,0 3 1 0,-6-3-4 0,13 5 3 16,-6-5 0-16,-7 0-1 0,14 6 0 0,-8-4 0 15,2 0 9-15,-8-2-9 0,11 5 0 0,-3-1 0 16,-2-2-3-16,-6-2 1 0,9 4 4 0,-9-4 3 15,10 0-4-15,-10 0 1 0,0 0-3 0,15 4 0 0,-10-2 0 16,-5-2 2-16,12 4-2 0,-12-4 3 16,11 2-3-16,-11-2 3 0,13 4 2 0,-7-3-2 0,-6-1-1 15,14 4 0-15,-7-2-1 0,-7-2-3 16,9 4 4-16,-2 0-1 0,-7-4-2 0,13 6 2 0,-7-5-1 16,-6-1 1-16,10 1 1 0,-10-1-1 15,12 5 0-15,-12-5 1 0,7 4-5 0,-7-4 3 0,9 4 1 16,-9-4 2-16,0 0-4 0,9 5 0 0,-9-5 3 15,9 6 0-15,-9-6-2 0,10 3 0 16,-10-3 1-16,7 6 3 0,-7-6 2 0,6 7-8 16,-6-7 3-16,8 6 0 0,-3-3 3 0,-5-3-5 0,10 9 2 15,-6-5 4-15,-4-4-3 0,6 8-4 0,-6-8-1 16,10 5 5-16,-10-5-1 0,7 7 1 0,-5-3-5 16,-2-4 10-16,9 8-8 0,-6-5 3 0,-3-3 0 15,6 9 0-15,-6-9-2 0,5 7 0 0,-5-7-4 16,6 5 5-16,-6-5 0 0,4 9-3 0,-4-9 3 15,5 7 3-15,-5-7 0 0,0 0-1 0,4 8-4 16,-4-8 3-16,0 0-2 0,3 7 3 0,-3-7-4 16,0 0 2-16,3 9-2 0,-3-9 2 0,0 0 1 15,0 0 0-15,2 8 2 0,-2-8-6 0,0 0 1 16,0 13 0-16,0-13 0 0,0 0 1 0,-7 8 2 0,7-8-1 16,0 0-2-16,-1 10 3 0,1-10 0 15,-8 9 5-15,8-9-5 0,-6 6 3 0,6-6-1 16,-8 4 0-16,3 1-2 0,5-5 2 0,-10 3 0 15,10-3-1-15,-10 6 1 0,4-1 2 0,6-5 0 0,-10 4-1 16,10-4 0-16,-13 3 0 0,5 1-3 0,8-4 3 16,-14 3-1-16,14-3 0 0,-13 1 0 0,13-1 1 15,-16 0-2-15,16 0 1 0,-14 2 0 16,14-2-2-16,-15 0 5 0,5 0-4 0,10 0 3 0,-14 2-3 16,14-2 3-16,-16-2-2 0,16 2-2 0,-15-2 4 15,6 1-5-15,9 1 3 0,-19-3-3 0,11 0 5 16,-4 2-4-16,12 1 2 0,-19-3-1 0,11 1 1 15,8 2-1-15,-18-2-3 0,9 0 2 0,2-2-3 16,7 4 7-16,-17-2-6 0,7-1 3 0,10 3-3 16,-18-3 4-16,11 2-4 0,-2-3 0 0,9 4 3 15,-17-2-1-15,8 0 1 0,9 2 0 0,-19-4-3 16,12 2 2-16,-2-1 2 0,9 3-1 0,-16-3 1 16,8-1 2-16,-3 2-5 0,11 2 5 0,-14-4-6 15,8 1 0-15,-3-2 1 0,9 5 2 0,-13-6-1 16,13 6-2-16,-10-1 3 0,10 1-1 0,-10-3-1 15,10 3 0-15,-7-3 2 0,7 3-4 0,0 0-10 16,0 0-12-16,0 0-13 0,-9-5-23 0,9 5-31 16,0 0-30-16,0 0-31 0,0 0-35 0,0 0-58 0,0 0-201 15,33 0-481-15,-23 0 214 0</inkml:trace>
          <inkml:trace contextRef="#ctx0" brushRef="#br0" timeOffset="282806.9199">17952 7746 14 0,'0'0'208'0,"0"0"-20"0,0 0-9 0,0 0-12 0,5-6-16 15,-5 6-3-15,0 0-17 0,0 0-5 0,0 0-10 16,0 0-7-16,0 0-6 0,11-2-5 0,-11 2-5 16,0 0-7-16,0 0-5 0,0 0-6 0,0 0-5 15,0 0-5-15,0 0-8 0,13 5-2 0,-13-5-3 16,0 0-3-16,0 0 0 0,9 6-4 16,-9-6 6-16,2 8-10 0,-2-8 4 15,5 6-6-15,-5-6 0 0,6 11 1 0,-5-5-7 0,3 0 4 0,-4-6-3 16,5 15-2-16,-3-6 3 0,2-2-2 0,-2 2-2 15,2 2-1-15,-2-5 3 0,1 4 0 0,-1-2-1 16,2 1 0-16,-1 2 0 0,1-3 2 0,-2 4-2 16,3-3-1-16,-2 2 2 0,0-3-6 0,0 0-2 0,3 1 8 15,-4 1-8-15,2-1 1 0,1 2 3 16,-2-4-7-16,1 1 0 0,-2-1 0 0,1 0 1 16,-1 3 0-16,-2-10-5 0,7 16-1 0,-5-5 1 0,1-2-2 15,-3-9 1-15,5 12-1 0,-2-5-9 0,-3-7 5 16,4 14 0-16,-2-7-2 0,-2-7 2 0,3 12-3 15,-1-4 3-15,-2-8-6 0,0 13-1 0,0-13 0 16,0 12 2-16,0-12 2 0,0 13 2 0,0-13-3 16,-2 11-4-16,2-11 0 0,-2 10 3 0,2-10 5 15,0 0-4-15,-3 11 1 0,3-11-1 0,-7 10 3 16,7-10-3-16,-6 6 1 0,6-6 3 0,-8 6-2 16,8-6 3-16,-8 9-2 0,8-9 2 0,-8 2-5 15,8-2 6-15,-10 8 0 0,10-8-2 0,-9 2 4 16,9-2-4-16,-10 3 1 0,10-3-4 0,-14 2-2 15,14-2 5-15,-12 1-2 0,12-1-1 0,-13-1 5 16,13 1 2-16,0 0-5 0,-17-2 3 0,17 2-8 16,-14-3 5-16,14 3-4 0,-12-4 6 0,12 4-5 15,-11-6 2-15,11 6 0 0,-14-2-1 0,14 2 2 16,-12-6-9-16,12 6 5 0,-8-6-1 0,8 6-2 16,-10-7 3-16,10 7-2 0,-7-8-3 0,7 8 2 15,-5-10 1-15,5 10-3 0,-1-11-4 0,1 11-11 16,0-11-16-16,0 11-22 0,0-15-17 0,0 15-23 15,3-17-28-15,0 8-20 0,0-2-37 0,2 0-34 0,0-3-40 16,1 1-274-16,0-2-568 0,-1 1 252 0</inkml:trace>
          <inkml:trace contextRef="#ctx0" brushRef="#br0" timeOffset="283090.1633">17941 7442 205 0,'5'-6'336'15,"-5"6"-19"-15,6-13-22 0,-3 7-27 0,-3 6-20 16,4-5-28-16,-4 5-26 0,0 0-20 0,9-6-21 15,-9 6-13-15,0 0-13 0,0 0-11 0,0 0-17 16,0 0-12-16,0 0-15 0,0 0-18 0,6 16-32 16,-6-16-28-16,-1 14-41 0,-2-2-56 0,3-12-47 15,-1 17-78-15,-2-4-205 0,5-5-467 0,-2-8 207 16</inkml:trace>
          <inkml:trace contextRef="#ctx0" brushRef="#br0" timeOffset="283570.4191">18319 7843 54 0,'0'0'250'0,"10"-6"-13"0,-10 6-14 16,0 0-13-16,12-4-18 0,-12 4-11 0,10-2-8 15,-10 2-11-15,12-3-8 0,-6-3-11 0,-6 6-10 16,17 0-9-16,-9-4-9 0,2 2-7 0,3-1-9 15,0 2-10-15,1 0-2 0,-2 1-8 0,2-1-6 16,-2 1-8-16,3 0-6 0,-2 1-4 16,3-1-3-16,-4 0-7 0,3 0-2 0,-1 0-8 0,0 0-1 15,-1 0-5-15,0 1-1 0,-1 0-1 0,-2-1-4 16,0 3-3-16,-10-3 0 0,17 0-3 0,-9 0-3 16,-8 0-1-16,0 0-8 0,17-3-1 0,-17 3-12 15,7 3-18-15,-7-3-20 0,0 0-23 0,0 0-35 16,0 0-34-16,0 0-33 0,0 0-43 0,0 0-236 15,0 0-487-15,0 0 215 0</inkml:trace>
          <inkml:trace contextRef="#ctx0" brushRef="#br0" timeOffset="283887.8722">18484 7682 175 0,'0'0'215'0,"-9"-5"-16"0,9 5-11 0,0 0-14 0,0 0-12 15,0 0-15-15,0 0-16 0,0 0-5 16,0 0-2-16,0 0-5 0,0 0-1 0,0 0-6 16,0 0 0-16,14 26-1 0,-11-20-4 0,1 1-3 15,1 0 0-15,0 5-5 0,2-3-6 0,-2 3-6 0,1-1 3 16,2 2-7-16,-2-2-5 0,4-1-2 0,-4 1-2 15,2 2-4-15,-1-4 1 0,1 2-8 0,-1-2-7 16,-1-2-5-16,4 2 0 0,-6-3-2 0,1 3-8 16,-1-5-2-16,-4-4-5 0,9 11-6 0,-3-7 4 15,-4 2-7-15,-2-6 2 0,9 8-11 16,-9-8 5-16,5 9-7 0,-5-9-22 0,4 4-20 16,-4-4-28-16,4 6-26 0,-4-6-28 0,0 0-31 0,0 0-29 15,0 0-50-15,0 0-294 0,0 0-557 0,0 0 248 16</inkml:trace>
          <inkml:trace contextRef="#ctx0" brushRef="#br0" timeOffset="284197.5986">18963 7650 225 0,'0'0'262'16,"0"0"-23"-16,0 0-24 0,0 0-23 0,0 0-17 15,0 0-17-15,0 0-16 0,0 0-7 0,0 0-6 16,0 0-3-16,9 18-4 0,-9-9-7 0,0-9 1 16,2 21-8-16,-1-9 3 0,3 1-8 0,-2 0-2 0,2 1-1 15,0 0-4-15,-3 2-7 0,3-1-7 0,0-3-9 16,0 0-4-16,1 3-7 0,-2-2-6 15,2 0-4-15,-1 1-1 0,1-3-5 0,-2-1-4 16,2 2-29-16,0-1-45 0,-1-1-41 0,-2-3-65 0,2 1-82 16,-4-8-304-16,7 9-568 0,-2-6 252 0</inkml:trace>
          <inkml:trace contextRef="#ctx0" brushRef="#br0" timeOffset="289591.69">19076 7105 131 0,'0'0'156'0,"0"0"-15"0,0 0-6 0,0 0-8 15,0 0-4-15,0 0-9 0,0 0-2 0,0 0-3 16,0 0-3-16,0 0-6 0,0 0-4 0,0 0-4 16,0 0-7-16,0 0-1 0,0 0-2 0,0 0-6 15,0 0-3-15,0 0-3 0,0 0-7 0,0 0-1 16,0 0-2-16,0 0-2 0,0 0-7 0,0 0-8 15,0 0-2-15,0 0-4 0,0 0-6 0,0 0-3 16,0 0-3-16,0 0 0 0,0 0-3 0,6 19 1 0,-6-19 0 16,0 0-2-16,8 7-1 0,-8-7-3 0,6 5-1 15,-6-5 1-15,8 8-1 0,-3-4 1 0,-5-4-3 16,8 9 3-16,-3-4-5 0,-5-5 1 0,10 10-1 16,-6-4-1-16,-4-6 0 0,9 8 2 15,-3-1-3-15,0-1 3 0,-1-3-2 0,2 4 1 0,-2-1-2 16,0 0 0-16,-5-6 1 0,9 9 0 0,-4-3 1 15,0 1 2-15,0-2 2 0,2 1-1 0,-7-6-3 16,12 9 5-16,-7-6 1 0,1 1-1 0,1 2-2 16,-2 0 4-16,4-3-5 0,-3 4-1 0,-1-1 0 15,-5-6 0-15,13 10 3 0,-6-4-4 0,2 0-2 16,-3-1 3-16,1-1-4 0,-7-4 4 0,11 10-2 16,-5-4-3-16,-1-1 0 0,1-2 1 0,-6-3-2 15,11 10 2-15,-9-6 1 0,-2-4-1 0,10 8-2 16,-6-2 3-16,-4-6-4 0,8 9 3 0,-4-5-4 15,-4-4 4-15,9 11-3 0,-5-8 2 0,0 4 0 16,-4-7-1-16,6 8 1 0,-3-1 2 0,-3-7-1 16,9 11-2-16,-7-5-1 0,-2-6-2 0,7 12 4 15,-3-8 1-15,-4-4-3 0,6 15 0 0,-3-10 1 0,-1 1-3 16,-2-6 1-16,7 10 0 0,-3-4-2 0,-4-6 10 16,2 11-9-16,2-5 6 0,-4-6-3 15,7 10 0-15,-7-10-2 0,3 11-1 0,0-7 2 16,-3-4 0-16,4 10-1 0,-1-4-1 0,-3-6 2 0,3 10-1 15,-3-10 2-15,4 11-1 0,-2-4-1 0,-2-7 0 16,1 10 0-16,-1-10 2 0,0 12-1 0,0-12 2 16,1 12-2-16,-1-12-2 0,-1 12 2 0,1-12-1 15,0 13 0-15,0-13 2 0,-1 12 1 0,1-12-4 16,-4 11 0-16,4-11 1 0,-3 13 1 0,1-7 0 16,2-6 3-16,-4 12-6 0,0-6 0 0,4-6 2 15,-4 13 2-15,3-6 0 0,1-7-1 0,-6 13-2 16,4-7 6-16,2-6-6 0,-4 14 6 0,1-8-5 15,3-6-1-15,-3 15 0 0,-1-11 3 0,4-4 1 16,-4 13-3-16,0-7 0 0,4-6 5 0,-5 12-2 16,1-5-4-16,4-7 3 0,-3 12 4 0,2-5-7 15,1-7 2-15,-8 10 0 0,6-4-1 0,2-6 6 16,-6 13-5-16,3-7-1 0,3-6 1 0,-7 11-1 16,7-11-2-16,-5 10 5 0,2-3-2 0,3-7 1 0,-5 10 2 15,1-3 0-15,4-7-3 0,-6 10 2 0,3-2 1 16,3-8-4-16,-7 9 4 0,7-9-1 15,-7 13 3-15,5-8-5 0,2-5 4 0,-7 9-1 16,3-1 0-16,4-8 3 0,-6 10-1 0,1-3-1 0,5-7 2 16,-7 9-6-16,7-9 7 0,-9 11 3 0,4-9 1 15,5-2-1-15,-7 10-4 0,7-10 2 16,-5 9-2-16,5-9 1 0,-7 3 4 0,7-3-8 0,-6 7 10 16,6-7-5-16,-5 6-3 0,5-6-5 0,0 0 7 15,-5 6-1-15,5-6 2 0,0 0-2 0,0 0 1 16,-6 6-2-16,6-6 1 0,0 0-2 0,0 0 1 15,0 0 5-15,0 0-11 0,0 0 9 0,0 0 1 16,0 0-7-16,0 0 1 0,0 0-8 0,0 0-11 16,0 0-24-16,0 0-41 0,0 0-61 0,0 0-81 15,0 0-108-15,0 0-274 0,0 0-648 0,0 0 287 16</inkml:trace>
        </inkml:traceGroup>
        <inkml:traceGroup>
          <inkml:annotationXML>
            <emma:emma xmlns:emma="http://www.w3.org/2003/04/emma" version="1.0">
              <emma:interpretation id="{2665FB9B-2DBE-4129-B97B-88E94BC690C5}" emma:medium="tactile" emma:mode="ink">
                <msink:context xmlns:msink="http://schemas.microsoft.com/ink/2010/main" type="inkWord" rotatedBoundingBox="22126,8801 24747,8815 24740,10039 22119,10024"/>
              </emma:interpretation>
            </emma:emma>
          </inkml:annotationXML>
          <inkml:trace contextRef="#ctx0" brushRef="#br0" timeOffset="290371.7797">19853 7523 112 0,'0'0'204'0,"0"0"-13"0,-5 6-6 0,5-6-8 15,0 0-8-15,0 0 0 0,0 0-5 16,0 0-7-16,0 0 1 0,23 4-10 0,-14-4-3 0,-1 4-7 15,6-4-4-15,-1 1-14 0,3 0-5 0,4 1-5 16,2 0-4-16,-1 2-7 0,-3-1-7 0,5-1-8 16,0-1-4-16,1 1-6 0,-2-1-4 0,2 0-8 15,1 2-5-15,-2-1-9 0,3-2-4 0,-4 1-1 16,1-1-3-16,-4 2-2 0,-2 1-4 0,0-3 1 16,-2-3-2-16,0 3-1 0,-3 0-5 0,4-2-5 15,-4 2 4-15,0-1 3 0,-12 1-5 0,17-3 0 16,-6 1 0-16,-11 2 0 0,15-2-4 0,-7 2-1 15,-8 0 5-15,11-5-1 0,-11 5-6 0,0 0-5 16,12-3 7-16,-12 3-3 0,0 0 1 16,10-3-9-16,-10 3-4 0,0 0-5 0,0 0-2 0,8-3-13 15,-8 3-11-15,0 0-18 0,0 0-10 0,0 0-26 16,0 0-26-16,0 0-31 0,0 0-37 0,0 0-38 0,0 0-70 16,-42 0-201-16,31-3-524 15,3-2 232-15</inkml:trace>
          <inkml:trace contextRef="#ctx0" brushRef="#br0" timeOffset="290694.9199">20100 7318 227 0,'0'0'233'0,"0"0"-10"16,0 0-11-16,0 0-8 0,13 22-10 0,-13-22-6 16,7 12-12-16,-3-1-8 0,1-1-9 0,1 1-11 15,-1 1-6-15,0 1-3 0,1 0-14 0,-1 1-2 16,2 1-5-16,-3-1-9 0,5 5-7 0,-1-1-4 16,-2-4-5-16,2 3-10 0,1 2 2 0,-4-3-14 0,1-3-7 15,1-1-3-15,-1 3-2 0,1-3-12 0,-2 0 1 16,0 1-2-16,-2 0-6 0,2 0-5 15,0-4-17-15,0 0-16 0,-3 0-28 16,-2-9-27-16,2 16-57 0,-2-9-56 0,0-7-42 0,1 14-110 0,-1-14-176 16,6 5-534-16,-6-5 237 0</inkml:trace>
          <inkml:trace contextRef="#ctx0" brushRef="#br0" timeOffset="291684.9323">20528 7124 78 0,'0'0'257'15,"0"0"-21"-15,0 0-22 0,0 0-22 0,0 0-21 16,0 0-10-16,0 0-13 0,0 0-6 0,0 0-7 16,0 0-5-16,0 0-4 0,2 24-3 0,-2-24-4 15,5 14-6-15,-3-7-3 0,4 5-4 0,0 1-1 0,-1-4-3 16,2 4-4-16,2-1-2 0,-3-1 1 15,1 4-1-15,3-3-4 0,-2-1-4 0,2 2-3 16,-1 0-6-16,0 1 3 0,5 1-4 0,-1 4-4 0,0-4 1 16,3 3 5-16,-6-3-2 0,4 3-12 0,-2-2 1 15,-1 1 0-15,4 1-1 0,-6-6-7 0,5 4-2 16,0 0 1-16,-4-2-7 0,2-8 2 16,1 9 1-16,-1-6-3 0,4 5-4 0,-4-6-2 0,0 1 3 15,-1 1-5-15,0-2-7 0,-2-3-8 16,-2 3 0-16,4-1 0 0,-6-3 0 0,4-1-4 0,-1 0 1 15,-8-3 1-15,7 9-1 0,0-6-6 0,-7-3 4 16,6 5-2-16,-6-5-1 0,5 4 2 0,-5-4 1 16,0 0-1-16,0 0 5 0,0 0-3 0,0 0 4 15,0 0-3-15,9 4 2 0,-9-4 3 0,0 0 2 16,0 0-1-16,0 0 3 0,0 0 0 0,0 0 3 16,0 0-1-16,0 0 2 0,10 1 4 0,-10-1 1 15,0 0-3-15,0 0 4 0,0 0-3 0,0 0 4 16,0 0-3-16,0 0-2 0,14-6 1 0,-14 6-3 15,6-8 1-15,-6 8-4 0,8-10 3 0,-4 4-4 16,1-1-1-16,1-3-2 0,1-2-7 0,2-1 0 16,-3 0-2-16,6-7-2 0,1-1-6 0,0-7 1 15,4 1 0-15,-2-3-1 0,-2-3-1 0,8 3-5 0,-2-4 0 16,3-1-5-16,1 2 0 0,-1-2-1 16,1 6 1-16,-1-2-7 0,-2 0 1 0,-3 3 0 15,1 2-1-15,-3 6-1 0,-5 2 0 0,3-1-1 0,-1 4 4 16,-4 0-1-16,-2 3 0 0,3 0 1 0,-4 3-3 15,2 0 0-15,-3 3 2 0,-4 6-3 0,7-10-7 16,-5 5-15-16,-2 5-18 0,5-7-23 0,-5 7-31 16,0 0-16-16,0 0-13 0,0 0-9 0,0 0-18 15,0 0-20-15,0 0-13 0,0 0-26 0,0 0-37 16,0 0-32-16,0 0-78 0,0 0-319 0,-34 8-736 16,34-8 325-16</inkml:trace>
          <inkml:trace contextRef="#ctx0" brushRef="#br0" timeOffset="292850.8838">21476 7662 56 0,'0'0'210'0,"0"0"-6"16,0 0-12-16,0 0-9 0,0 0-9 0,0 0-11 15,0 0-2-15,0 0-10 0,0 0-9 0,0 0-2 16,0 0-11-16,0 0-4 0,0 0-5 0,0 0-9 16,0 0-12-16,0 0-7 0,0 0-9 0,0 0-8 15,0 0-7-15,0 0-10 0,0 0-9 0,0 0-4 0,0 0-5 16,0 0-5-16,0 0-1 0,0 0-3 15,0 0-1-15,0 0-4 0,0 0-3 0,0 0 1 16,-10 11-2-16,10-11-1 0,-1 10-2 0,1-10 1 16,-3 9-2-16,3-9 0 0,0 15 0 0,0-15 2 0,0 12 0 15,0-12 5-15,0 15-5 0,0-15 0 0,0 15 1 16,3-7 3-16,-3 0-3 0,0-8 2 16,2 15-2-16,1-3 3 0,-1-3-6 0,2 2 3 0,-1-4-3 15,-1 2 2-15,1 1-6 0,1-1 3 0,-3-1 0 16,3 2 0-16,-1-2-5 0,2 2 4 0,-4-2-5 15,3 2 6-15,-2-3-6 0,2 3 2 0,0-1-3 16,-4-9 6-16,5 15-7 0,-3-8 5 0,0 1-3 16,1 0-2-16,-3-8-1 0,2 14 2 0,1-4 0 15,0-4-3-15,-3-6-3 0,3 15 5 0,-3-15-3 16,2 15 1-16,-2-9-3 0,0-6-1 0,1 11 4 16,-1-11-3-16,4 13-2 0,-4-13-1 0,0 11 2 15,0-11-2-15,0 10 4 0,0-10 0 0,0 14 1 16,0-14-4-16,0 10 6 0,0-10-5 0,0 12 1 15,0-12 1-15,-1 12-1 0,1-12-4 0,-3 10 6 16,3-10 1-16,0 0-7 0,-1 12 1 0,1-12 1 16,0 0 3-16,-4 9 3 0,4-9-2 0,0 0 0 15,-4 9-2-15,4-9 7 0,-8 3-4 0,8-3 9 16,-9 3-4-16,9-3-3 0,-10 2 4 0,10-2-2 16,-13 0 1-16,13 0 2 0,-17-2-8 0,17 2 1 15,-17 0 3-15,8-3-5 0,9 3 4 0,-18-6 0 16,8 5-3-16,1-2-1 0,0-1 5 0,-1 0-7 15,2 0 2-15,8 4 3 0,-18-7-6 0,9 2 0 16,2 2 4-16,1-3-6 0,6 6-7 0,-16-10-12 0,12 4-19 16,-3-2-17-16,0 2-22 0,1-1-31 15,-1-2-32-15,1-3-33 0,2 3-43 0,1-3-54 0,0-2-232 16,-1-1-542-16,4 2 240 0</inkml:trace>
          <inkml:trace contextRef="#ctx0" brushRef="#br0" timeOffset="293140.1883">21413 7426 53 0,'0'0'349'0,"0"-14"-26"0,0 14-21 16,0 0-30-16,0 0-23 0,0 0-26 0,0 0-26 0,-3-8-23 15,3 8-16-15,0 0-17 0,0 0-11 0,0 0-19 16,0 0-7-16,0 0-15 0,0 0-6 0,0 0-15 16,0 0-31-16,0 0-37 0,0 0-45 0,-5 34-47 15,5-34-65-15,0 15-85 0,-1-9-180 0,1-6-456 16,1 15 202-16</inkml:trace>
          <inkml:trace contextRef="#ctx0" brushRef="#br0" timeOffset="293641.672">21800 7798 58 0,'0'0'280'16,"0"0"-22"-16,0 0-15 0,0 0-13 0,0 0-13 16,22-10-13-16,-22 10-14 0,12-3-10 0,-12 3-10 15,12-2-10-15,-12 2-4 0,11-3-13 0,-11 3-5 0,12 0-12 16,-12 0-11-16,13-2-6 0,-13 2-11 0,14-3-12 16,-6 2-2-16,-8 1-10 0,18-3-3 0,-8 2-10 15,-10 1-4-15,22-1-6 0,-7-1-5 0,-5 4-5 16,-10-2-5-16,23-2-1 0,-8 2-7 0,-3 0-2 15,-2 0-2-15,2 2-4 0,-3-1 2 0,-9-1-5 16,24 0 4-16,-16 0-3 0,3 0-5 0,-11 0 2 16,12 0-6-16,-12 0 1 0,13 1 1 0,-13-1 0 15,0 0-5-15,15-1 0 0,-15 1-11 0,0 0-8 16,9-1-9-16,-9 1-14 0,0 0-10 0,0 0-17 16,0 0-17-16,0 0-23 0,0 0-27 0,0 0-26 15,0 0-31-15,0 0-34 0,-38-8-265 0,24 4-526 0,1 0 233 16</inkml:trace>
          <inkml:trace contextRef="#ctx0" brushRef="#br0" timeOffset="293990.7743">21882 7620 161 0,'0'0'260'0,"0"0"-15"0,0 0-15 0,0 0-10 16,0 0-19-16,0 0-11 0,28 5-15 16,-28-5-11-16,0 0-8 0,9 10-14 0,-4-4-9 0,0 0-15 15,-5-6-4-15,7 14-11 0,-4-7-5 0,2 4-7 16,-4-2-4-16,7 1 0 0,-7 1-8 0,4 1-2 16,-2-2-9-16,1 1-1 0,-3 2-5 0,1-3-3 15,1 2-3-15,-2 1-3 0,3-2-5 0,-2 0 1 16,0-4-7-16,-1 6-3 0,-1-5-1 0,0-8-7 15,2 15 1-15,-2-6-4 0,0-9 1 0,4 15-1 16,-3-8-3-16,-1-7-5 0,1 11 0 0,-1-11-2 16,3 11 1-16,-2-5-4 0,-1-6 0 0,0 0-20 15,3 13-16-15,-3-13-22 0,0 0-23 0,0 9-29 16,0-9-26-16,0 0-25 0,0 0-35 0,0 0-59 16,0 0-273-16,0 0-555 0,0 0 246 0</inkml:trace>
          <inkml:trace contextRef="#ctx0" brushRef="#br0" timeOffset="294418.7879">22374 7595 268 0,'0'0'274'15,"0"0"-22"-15,0 0-20 0,0 0-22 0,0 0-20 16,0 0-20-16,0 0-15 0,0 0-15 0,0 0-6 0,0 0-5 15,0 0-6-15,0 0-2 0,5 19-1 0,-5-19 1 16,0 15-6-16,0-15-3 0,1 16 3 16,-1-6 0-16,0 2-3 0,1 1-4 0,-1-1 2 0,4-1-6 15,0 1-8-15,-3 3 0 0,2-5 0 0,0 3-19 16,-1-3-2-16,2 2-11 0,0-1 0 0,-3 1-5 16,4 1-6-16,-3-5-6 0,2 4-5 15,-3 0-3-15,1-2-7 0,1 1-24 0,0-2-39 0,0-2-40 16,0 2-46-16,2-2-51 0,-2 1-68 0,3-2-85 15,1-2-252-15,-1 0-620 0,1 1 275 16</inkml:trace>
        </inkml:traceGroup>
        <inkml:traceGroup>
          <inkml:annotationXML>
            <emma:emma xmlns:emma="http://www.w3.org/2003/04/emma" version="1.0">
              <emma:interpretation id="{8DCC1194-D76E-4CD8-9E17-D020A3032006}" emma:medium="tactile" emma:mode="ink">
                <msink:context xmlns:msink="http://schemas.microsoft.com/ink/2010/main" type="inkWord" rotatedBoundingBox="25927,8552 27812,8562 27808,9255 25923,9245"/>
              </emma:interpretation>
            </emma:emma>
          </inkml:annotationXML>
          <inkml:trace contextRef="#ctx0" brushRef="#br0" timeOffset="296970.068">23965 6733 118 0,'3'-8'236'0,"1"3"-11"0,3-1-11 0,-7 6-6 16,9-10-3-16,-9 10-10 0,10-6-21 0,-10 6-18 15,5-5-19-15,-5 5-12 0,0 0-14 0,9-1-11 0,-9 1-8 16,0 0-7-16,0 0-7 0,6 18-8 16,-3-7-4-16,-1-1-4 0,2 2-3 0,-2 3-4 15,5 5-8-15,-5 3 1 0,1-2-1 0,2 2-3 16,-5-1-1-16,5-1-2 0,-1 2 0 0,1 9-4 0,-1-11 0 15,1 0-2-15,6-3-2 0,-6 4 0 16,1-1-3-16,-1 0-3 0,0-3 4 0,5 6-6 0,-7-12 6 16,5 6-10-16,-3-4-3 0,3 5 1 0,-4-7-1 15,1 3 6-15,0-5-11 0,2 2 7 0,-5 0-5 16,1-6-5-16,-1 4 2 0,2-3 0 0,1 0-4 16,-5-7 3-16,6 12-4 0,-6-12 3 0,1 8 2 15,-1-8-5-15,3 7 1 0,-3-7-3 0,2 7-1 16,-2-7 4-16,0 0 3 0,0 0-3 15,0 0 2-15,0 0 6 0,0 0-7 0,0 0 1 0,0 0 5 16,0 0-4-16,0 0 1 0,0 0-1 0,0 0 0 16,0 0-4-16,0 0-1 0,0 0 5 15,0 0-4-15,0 0-4 0,0 0 3 0,-14-26-3 0,9 19 0 16,1 0 1-16,-6-1 0 0,3-2-1 0,-5-3-4 16,2 3 3-16,-4-1 2 0,0 3-5 0,-3-7 3 15,-5 6-1-15,1-4-3 0,-1 1-1 0,-2 5 8 16,1-1-6-16,-5 1-3 0,5-1 3 0,-3 1 0 0,2 2-3 15,-1-2 4-15,2 2-2 0,0 2 0 0,6 2-2 16,0-1 0-16,3 2-4 0,-1 2 3 0,3-1 1 16,0 4-2-16,1-1 3 0,0 1 0 0,4 1-3 15,0 0 3-15,2 1-2 0,0 1 1 0,1-1 1 16,1 2 3-16,3-9 1 0,-3 17-1 0,3-6-2 16,1-1 2-16,4 1 0 0,-2 0 6 15,4 1-2-15,4-3 4 0,2 1-2 0,-2-1-2 0,9 0 1 16,0 0-1-16,2 2 0 0,3-5 0 0,1 3 2 15,-1-3 0-15,2-2 0 0,8 5 0 0,-8-3-3 16,-1-3 1-16,3 1-2 0,-2-1 9 0,-1-1-11 16,12 1 4-16,-4-3-6 0,-11 1-1 0,4-2-5 15,-2-2 0-15,1-1-4 0,-2-1-6 0,2 2-6 16,-5-3-3-16,1-3 0 0,0-2 2 0,-3 1 4 16,-2-2-1-16,0-1 2 0,-1 0 4 0,-4 3 0 15,0-2 4-15,-5-1 0 0,5 2 0 0,-3-2 3 16,-1 2 4-16,-3 1-1 0,1 1 11 0,-1 2-6 15,-2-1 7-15,4 1 3 0,-7 7 8 0,5-11-2 16,-5 11 4-16,4-6-6 0,-4 6-2 0,5-6 0 0,-5 6-7 16,0 0-1-16,0 0 2 0,0 0-2 15,0 0-4-15,0 0-1 0,0 0 3 0,0 0 4 0,0 0-2 16,-7 30 5-16,5-21 1 0,-1 2 4 0,1 2-1 16,2-5 3-16,0 5 7 0,-3-1-3 15,2 1-4-15,2-1 4 0,2 3-2 0,-3-5 5 0,2-1-9 16,1-1 3-16,-3 2-1 0,2-2-1 0,1-1 1 15,-3-7 1-15,4 14-2 0,1-8-1 0,-3 1-2 16,-2-7 1-16,6 14-1 0,0-10-18 16,-6-4-17-16,5 6-24 0,-5-6-23 0,5 5-38 0,-5-5-37 15,0 0-51-15,0 0-74 0,17-5-253 0,-17 5-567 16,12-13 252-16</inkml:trace>
          <inkml:trace contextRef="#ctx0" brushRef="#br0" timeOffset="297173.5211">24582 6865 163 0,'-5'-7'221'0,"5"7"-23"0,0 0-17 0,0 0-24 0,0 0-12 15,0 0-14-15,0 0-16 0,14 18-10 0,-9-8-9 16,-2-4-26-16,2 8-23 0,4-2-33 15,-3-1-27-15,-1 5-31 0,3-3-35 0,-1 1-173 16,3-4-272-16,-4 2 121 0</inkml:trace>
          <inkml:trace contextRef="#ctx0" brushRef="#br0" timeOffset="297572.0123">24930 7215 160 0,'6'5'219'0,"5"3"-19"0,-3-1-16 0,1 3-9 0,-1-4-12 15,1 4-12-15,-1 0-14 0,-2 1-12 0,-1-3-10 16,0-1-11-16,2 0-8 0,-2 1-10 0,0-2-7 16,-4 1-7-16,-1-7-5 0,8 13-5 0,-5-9-5 15,-3-4 0-15,0 0-3 0,5 8 0 0,-5-8 7 16,0 0 8-16,4 6 7 0,-4-6-2 0,0 0-4 16,0 0-4-16,0 0-1 0,0 0-7 0,0 0-2 15,0 0 0-15,-12-23-7 0,10 14 1 0,-1-1-3 16,-1-5-1-16,4 6-1 0,0-6-5 0,-2-3-4 15,4 4 1-15,-1-1 0 0,7-6-10 0,0 2 0 16,4 0-4-16,-1 1-4 0,1-1-1 0,1 2-1 16,6 1-2-16,-1 2-4 0,-5 6 0 0,5-2-2 15,-2 1-4-15,-1 2-9 0,-1 2-15 0,2 2-21 0,-2 2-29 16,-5 1-24-16,1 0-40 0,2 4-46 16,2-4-64-16,-5 2-234 0,-1 1-515 0,4 0 228 15</inkml:trace>
          <inkml:trace contextRef="#ctx0" brushRef="#br0" timeOffset="297747.7073">25460 7393 261 0,'0'0'333'0,"12"0"-7"0,-12 0-16 0,0 0-3 15,16-7-6-15,-16 7-8 0,12-9-22 0,-7 4-9 16,-1-1-15-16,-4 6-11 0,8-13-15 0,-6 8-16 16,-2 5-20-16,7-10-18 0,-7 10-14 15,5-9-14-15,-5 9-20 0,0 0-12 0,3-9-25 0,-3 9-52 16,0 0-41-16,0 0-48 0,0 0-54 0,0 0-75 16,0 0-97-16,-34 7-366 0,34-7-703 0,-14 6 311 15</inkml:trace>
        </inkml:traceGroup>
      </inkml:traceGroup>
    </inkml:traceGroup>
    <inkml:traceGroup>
      <inkml:annotationXML>
        <emma:emma xmlns:emma="http://www.w3.org/2003/04/emma" version="1.0">
          <emma:interpretation id="{B54D3EFF-79AB-4C98-B35B-871FA752EC8E}" emma:medium="tactile" emma:mode="ink">
            <msink:context xmlns:msink="http://schemas.microsoft.com/ink/2010/main" type="paragraph" rotatedBoundingBox="5069,11262 32626,10173 32762,13632 5206,1472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5ADA8408-2C46-47F6-AB3F-4C321EDA6B05}" emma:medium="tactile" emma:mode="ink">
              <msink:context xmlns:msink="http://schemas.microsoft.com/ink/2010/main" type="line" rotatedBoundingBox="5097,11260 32626,10173 32686,11705 5157,12792"/>
            </emma:interpretation>
          </emma:emma>
        </inkml:annotationXML>
        <inkml:traceGroup>
          <inkml:annotationXML>
            <emma:emma xmlns:emma="http://www.w3.org/2003/04/emma" version="1.0">
              <emma:interpretation id="{36B7386E-01AC-407F-8DA3-C16A6E9F361B}" emma:medium="tactile" emma:mode="ink">
                <msink:context xmlns:msink="http://schemas.microsoft.com/ink/2010/main" type="inkWord" rotatedBoundingBox="5112,11646 7200,11564 7246,12710 5157,12792"/>
              </emma:interpretation>
            </emma:emma>
          </inkml:annotationXML>
          <inkml:trace contextRef="#ctx0" brushRef="#br0" timeOffset="415190.0058">3612 10200 70 0,'8'4'224'0,"-8"-4"-12"0,10 1-9 0,-10-1-11 0,14 1-10 15,-5-1-9-15,-9 0-11 0,17-1-10 0,-8 1-8 16,4 0-13-16,0 0-11 0,-3-2-7 16,2-2-9-16,-3 3-9 0,1 0-6 0,1-2-9 0,-11 3-9 15,22-5 2-15,-13 0-8 0,0 0-9 0,-1 1-2 16,1 2 2-16,-2-1-4 0,0-2-3 0,-1-2-4 15,3 3 1-15,-9 4-4 0,8-8-2 0,-4 1-2 16,-4 7-4-16,8-10-1 0,-5 6-6 0,-3 4 1 16,0-13-3-16,0 13-4 0,0 0-3 0,-7-17 1 15,-1 9-2-15,0 2-2 0,-2 1-3 0,-3-1-4 0,0 3 3 16,-1 2-8-16,1-1 5 0,-3-1-2 16,0 3 1-16,1 0-2 0,-1 3-1 0,0-3 1 15,-1 2 2-15,3 1-7 0,0 2 2 0,1 0 1 16,0 1-6-16,2 0-10 0,0-1-19 0,3 1-21 15,1 1-17-15,0 2-25 0,1 2-21 0,2-3-25 16,1 3-11-16,2-5-23 0,1-6-30 0,0 17-195 16,1-10-432-16,2 1 191 0</inkml:trace>
          <inkml:trace contextRef="#ctx0" brushRef="#br0" timeOffset="414083.5886">2871 10069 85 0,'6'-26'109'16,"-6"26"5"-16,0 0-3 0,0 0-12 0,0 0-8 15,0 0-2-15,0 0 1 0,3-9-4 0,-3 9-3 16,0 0 0-16,0 0-5 0,0 0 3 0,0 0-5 16,0 0 2-16,0 0 0 0,0 0 0 0,4-10-11 15,-4 10 7-15,0 0-1 0,0 0-2 0,0 0-8 16,0 0 3-16,0 0 0 0,0 0-5 0,5-6 0 16,-5 6-4-16,0 0-1 0,0 0-1 0,0 0-6 15,0 0-5-15,0 0-1 0,12-2-6 0,-12 2-2 16,0 0-5-16,0 0-1 0,0 0-5 0,0 0-3 15,0 0 5-15,0 0-5 0,0 0-4 0,0 0 5 16,0 0-2-16,0 0 3 0,7 16-2 0,-7-16 3 0,4 7 1 16,-4-7 1-16,0 0 2 0,0 10 1 0,0-10-1 15,1 10-3-15,-1-10-1 0,0 0 4 0,-5 15-5 16,5-15 0-16,-2 11 0 0,2-11-1 0,-4 10 0 16,4-10 1-16,-1 11 2 0,1-11 0 0,-3 11-4 15,2-3 2-15,-4-2-1 0,5-6-1 16,-2 15-3-16,-2-9 5 0,3 5-4 0,1-11-2 0,-3 10 2 15,1-1-2-15,2-9 2 0,-3 16 5 0,-1-9-4 16,4-7 0-16,-1 14-2 0,1-14 0 0,-1 17-3 16,-2-11 0-16,2 3-2 0,1-9-2 0,-1 12 2 15,1-12 0-15,-3 13-3 0,3-13-2 0,-2 12 6 16,2-12-1-16,-3 12-3 0,3-12-1 0,3 10 1 16,-3-10-2-16,1 8 0 0,-1-8 2 0,0 0 1 0,1 14 0 15,-1-14-2-15,3 10-1 0,-3-10 3 0,5 9 4 16,-5-9-1-16,6 10-1 0,-1-7 3 15,2 2 3-15,-7-5-6 0,14 6 1 0,-2-3 4 16,2 0-8-16,0 1 10 0,2-2-15 0,0-2 10 0,6 0-5 16,-1 0 3-16,1 0 0 0,0 3-2 0,-5-3 2 15,0-3 2-15,7 3-8 0,-2 0-2 0,1-5-3 16,-6 5 2-16,0 0 1 0,4-1-9 0,-2 1 9 16,-2-2-1-16,-2 2-2 0,-1-1 7 0,1-1-5 15,0 1 2-15,-2 1-2 0,1-1 6 0,-2 1-10 16,-3-3 0-16,5 1-2 0,-1-1-6 0,-3 3-4 15,-2-3-12-15,-8 3-4 0,17-5-16 0,-11 4-7 16,-6 1-17-16,12-3-22 0,-12 3-23 0,12-3-30 0,-12 3-31 16,0 0-32-16,10-6-74 0,-10 6-184 15,4-12-501-15,-4 12 221 0</inkml:trace>
          <inkml:trace contextRef="#ctx0" brushRef="#br0" timeOffset="414704.9867">2915 9889 190 0,'0'0'235'0,"0"0"-7"0,14-18-10 0,-5 15-7 16,5-4-6-16,0-2-13 0,7 1-8 0,1 3-12 0,-1-3-11 15,2 2-10-15,0 0-12 0,2-1-10 0,-2-1-13 16,-2 0-12-16,2 4-4 0,-6 1-14 15,-1-3-9-15,3 4-4 0,-4 1-9 0,1 1-7 16,-4 1-17-16,1 1-24 0,-2-2-33 0,-5 5-38 0,-6-5-41 16,14 8-52-16,-7-5-59 0,-5 2-231 0,-2-5-474 15,6 14 210-15</inkml:trace>
          <inkml:trace contextRef="#ctx0" brushRef="#br0" timeOffset="414457.6488">2937 10158 220 0,'0'0'220'0,"0"0"-19"16,0 0-15-16,0 0-15 0,0 0-15 0,0 0-7 16,0 0-11-16,0 0-6 0,33-10-3 0,-22 8-8 15,0-1-2-15,3-3-4 0,1 5-11 0,-1-4-3 16,1 2-3-16,2-2-9 0,-3 3-2 0,2-3-9 16,-3 1-6-16,2 0-10 0,1 2-3 0,-5-2-5 0,2 2-7 15,-1-2-4-15,-4 2-5 0,1-1-2 0,1 0-8 16,-10 3 5-16,14-3-6 0,-5 0-4 15,-9 3-1-15,13-1-2 0,-6-1-5 0,-7 2-16 0,0 0-11 16,15-3-14-16,-15 3-11 0,8-1-26 0,-8 1-34 16,0 0-36-16,0 0-28 0,4-8-40 0,-4 8-210 15,0 0-445-15,0 0 198 0</inkml:trace>
          <inkml:trace contextRef="#ctx0" brushRef="#br0" timeOffset="415657.0721">3793 10255 56 0,'9'2'214'16,"0"-2"-12"-16,-9 0-11 0,21 4-7 0,-14-2-8 0,2-2-8 15,-1 3-5-15,1-1-7 0,3 4-16 16,-4-2-10-16,1 2-7 0,0-1-11 0,0-1-4 0,1 4-6 16,-1 0-9-16,1-1-7 0,-2 3-6 0,1-1-5 15,-4-1-3-15,2 4-9 0,1-1-1 0,-3 4-8 16,0-3-3-16,0 3-6 0,1 0-3 0,0-3 3 16,0 9-4-16,-2-5-5 0,-1 3 1 0,0-1-7 15,-1 2 0-15,0-1-2 0,0 2-2 0,-2-4 0 16,-2 2 0-16,-2-1-6 0,3 2 1 0,-3 0-6 15,3-4 3-15,-4 3-4 0,4-3 1 0,-5-1 0 16,2 0 6-16,-2 0-7 0,1-2 1 0,-2 1-1 16,1-2-3-16,-1 0-2 0,-2 1 1 0,-1-2 0 0,4-2-2 15,-2-1 4-15,-2 0 3 0,3 0-3 16,-3-3 0-16,-1 0 1 0,4-2 4 0,-5 2-5 0,0-1-4 16,0-2 0-16,0 0-2 0,-2-2-1 0,1 0 4 15,-3-1-3-15,2 0 4 0,-1-2-1 0,0-5-7 16,-5 0 2-16,2 0 2 0,0-5 0 0,-3-2 0 15,2 2 0-15,2-2-3 0,-1-5 1 0,-6-3-2 16,5-4-6-16,2 0-9 0,3-4-23 0,-1 0-15 16,2 2-32-16,0-7-24 0,1 3-23 0,3-1-34 15,1-2-34-15,3 3-69 0,-4-6-174 0,7-1-477 16,-2 3 211-16</inkml:trace>
          <inkml:trace contextRef="#ctx0" brushRef="#br0" timeOffset="415823.6261">3544 9788 219 0,'7'-8'254'0,"4"3"-21"0,-5 1-20 16,5 0-20-16,-4-1-17 0,2 3-20 0,-1 0-19 0,1-2-12 15,-9 4-12-15,16 0-11 0,-16 0-12 0,14 2-27 16,-14-2-37-16,14 3-36 0,-9 0-48 0,4 2-56 16,-9-5-206-16,12 7-347 0,-10-3 154 15</inkml:trace>
          <inkml:trace contextRef="#ctx0" brushRef="#br0" timeOffset="416513.0202">4091 10001 154 0,'0'0'251'0,"9"2"-17"0,-9-2-13 0,13-2-15 16,-13 2-16-16,14-1-17 0,-14 1-9 0,20-1-20 15,-13-1-12-15,4 0-13 0,-1-1-10 0,-10 3-13 16,21-4-10-16,-10 1-9 0,1 0-4 0,-2-1-5 15,2 0-11-15,2-1-4 0,-5 1-5 0,3 0-5 16,-2-2-2-16,-2 0-5 0,1 1-4 0,-3 0-4 16,-6 5-5-16,9-13-4 0,-6 9-7 0,-3 4 0 15,1-12-5-15,-1 12-1 0,-6-12 1 0,6 12-5 16,-12-6 4-16,2 2-3 0,-2-1-1 0,-1 4 0 16,-3-2 3-16,3 0-3 0,0 3 2 0,-3-3-3 0,1 6 1 15,2-2 5-15,0 2-8 0,1 3 4 0,2-3-2 16,0 6 2-16,2 0 0 0,-1-1-4 0,4-1 3 15,-2 5 2-15,2-2-4 0,3 1 1 16,2 1 3-16,0-1-4 0,2 1 3 0,3-1 0 0,0 1 0 16,2-1 1-16,3-1 2 0,1-1-2 0,1 0 2 15,0-2-1-15,4-2 2 0,-2 0 0 0,3 0-1 16,1-3 2-16,-2 1 0 0,8-2-2 0,-2-1 4 16,3-4 5-16,-4 4-6 0,2-3-2 0,-3-1 5 15,-1-1-1-15,3 1-1 0,-5-1 2 16,-3 3 3-16,3-4 4 0,-3 2-5 0,0-2 1 0,-1 1 2 15,0 1-6-15,-5 3 3 0,2 0 1 0,-10 1-2 16,14-4-4-16,-14 4 6 0,12 0-7 0,-12 0 3 16,12 4-4-16,-12-4-1 0,11 7 3 0,-6-3-5 15,2 2 3-15,-2 0-1 0,0 3 3 0,2 2-4 16,2 1 3-16,-3-2 1 0,1 0-3 0,2 1 1 16,-3-2-1-16,1-2 0 0,-2 0 2 0,0 0-2 15,-1-3 3-15,-4-4 1 0,9 11 7 0,-9-11 9 16,6 7 4-16,-6-7 14 0,7 1-5 0,-7-1 1 15,0 0-4-15,14-9 6 0,-14 9-2 0,9-8 2 16,-4 2-10-16,2-6 2 0,-2 3 0 0,4-4-8 16,-2 1 2-16,3-2-4 0,-1-2 0 0,0-2-4 0,-2 4-6 15,8-4 3-15,-8 5-5 0,5-5-1 16,0 3-4-16,-1 2 5 0,0 0-8 0,-1 3-18 16,-4-2-20-16,3 3-24 0,-1-1-33 0,-1 4-46 15,-1 3-56-15,6-3-73 0,-12 6-285 0,15-5-597 0,-15 5 265 16</inkml:trace>
        </inkml:traceGroup>
        <inkml:traceGroup>
          <inkml:annotationXML>
            <emma:emma xmlns:emma="http://www.w3.org/2003/04/emma" version="1.0">
              <emma:interpretation id="{F774ED60-46BA-4DF7-917E-D17B2767F4AD}" emma:medium="tactile" emma:mode="ink">
                <msink:context xmlns:msink="http://schemas.microsoft.com/ink/2010/main" type="inkWord" rotatedBoundingBox="7912,11392 8728,11359 8754,12009 7938,12041"/>
              </emma:interpretation>
            </emma:emma>
          </inkml:annotationXML>
          <inkml:trace contextRef="#ctx0" brushRef="#br0" timeOffset="417175.2398">5740 9526 39 0,'0'0'233'0,"0"0"-16"0,0 0-16 0,0 0-14 0,0 0-14 16,0 0-16-16,-19 19-7 0,14-5-15 15,-2 0-5-15,1 3-10 0,-2 4-7 0,2 3-9 16,-2 5-8-16,1 3-5 0,3 0-4 0,1 2-7 0,1 0-4 15,1-2-8-15,1-2-5 0,-4 1-4 0,4 1-6 16,0-1 0-16,0-7-10 0,3-5-1 16,-3 2 3-16,-3 1-9 0,3-6-1 0,0 3-6 0,0-4 0 15,0-1-4-15,3-4-3 0,-3-1 1 0,0-1 1 16,0-8-5-16,0 14 10 0,0-14 2 0,0 9 4 16,0-9 3-16,2 9 6 0,-2-9-1 0,0 0-4 15,9 3-5-15,-9-3-3 0,0 0 4 0,18-8-6 16,-10 2-10-16,4-1 1 0,-1-3-1 0,1 0-4 15,4-1 1-15,2 0-4 0,0-5-2 0,-2 5 0 16,1-2-2-16,1 1 2 0,-3 2-4 0,-1 3-1 16,-3-3-1-16,4 4 1 0,-4 0-3 0,-2-3 7 15,0 5-8-15,-1 2-2 0,1-2 2 0,-1 1-1 16,-8 3-2-16,14-4 0 0,-14 4 1 0,12 0-3 16,-12 0 2-16,13 2-1 0,-13-2 2 0,11 6-3 0,-6-3 0 15,-2 3 4-15,-3-6-2 0,10 12 6 16,-8-3-6-16,1-3-1 0,1 4 5 0,0 0-1 15,-4 2-2-15,3-3 1 0,-2 1-2 0,0-4 3 0,-1-6 1 16,0 16 1-16,0-16 4 0,-5 16-1 16,3-10 5-16,-5 0 1 0,-2 0-2 0,-3 2 1 15,0-2 4-15,-1-1-1 0,-4-2 0 0,1 1 1 0,-2 0-3 16,1-2-3-16,1-2 4 0,-1 4-2 0,3-4-2 16,-2 0-2-16,1-1 2 0,6 2-1 0,-6-2-2 15,15 1 2-15,-16-3 0 0,16 3-6 0,-12 0-19 16,12 0-30-16,0 0-37 0,-12-4-42 0,12 4-37 15,0 0-40-15,0 0-62 0,0 0-220 0,0 0-526 16,26-17 234-16</inkml:trace>
          <inkml:trace contextRef="#ctx0" brushRef="#br0" timeOffset="417591.0726">6187 9985 96 0,'6'-3'317'15,"-6"3"-16"-15,0 0-24 0,0 0-23 0,7-6-30 16,-7 6-20-16,0 0-25 0,0 0-16 0,0 0-13 16,0 0-10-16,0 0-19 0,0 0-6 0,-4 23-7 15,4-23-12-15,-4 17-6 0,3-11-6 0,1-6-2 16,-4 16-11-16,4-9-7 0,0-7-1 0,-1 16-7 0,1-16-7 16,1 14 0-16,0-8 1 0,-1-6-7 0,5 13-1 15,1-10 0-15,-6-3-4 0,6 7-5 16,3-3-2-16,-9-4-1 0,13 0-3 0,-5 1-3 15,-8-1-4-15,20-3 0 0,-9-2-5 0,0 0-1 16,-2 0 1-16,3-5-3 0,1-1 2 0,1-1-2 0,-1-3-1 16,1-1 3-16,0 0-7 0,-3 2-2 0,-1 3 0 15,0 1 3-15,0-2-5 0,-7 6 0 0,3-2 4 16,1 2-7-16,-7 6 1 0,5-7-5 0,-5 7 0 16,0 0-2-16,0 0 1 0,0 0 1 0,0 0-1 15,0 0 1-15,0 0 2 0,7 20-2 0,-7-20 0 16,0 20 1-16,1-11 4 0,-1 5-3 0,4-1 9 15,-4 1-7-15,4-1-1 0,1 5-18 0,-1-1-40 16,0-4-54-16,-3 1-65 0,6-2-103 0,-4 1-255 16,3-5-578-16,-1-4 255 0</inkml:trace>
        </inkml:traceGroup>
        <inkml:traceGroup>
          <inkml:annotationXML>
            <emma:emma xmlns:emma="http://www.w3.org/2003/04/emma" version="1.0">
              <emma:interpretation id="{A1032D9B-3E10-4E78-BFCC-4BEF00CECF08}" emma:medium="tactile" emma:mode="ink">
                <msink:context xmlns:msink="http://schemas.microsoft.com/ink/2010/main" type="inkWord" rotatedBoundingBox="9709,11285 11408,11218 11458,12476 9759,12543"/>
              </emma:interpretation>
            </emma:emma>
          </inkml:annotationXML>
          <inkml:trace contextRef="#ctx0" brushRef="#br0" timeOffset="419641.5064">7450 9807 54 0,'0'0'286'0,"0"0"-11"16,0 0-11-16,0-11-12 0,0 11-21 0,0 0-22 15,0 0-17-15,0 0-22 0,0 0-18 0,0 0-16 16,0 0-15-16,0 0-7 0,0 0-8 0,0 0-9 16,0 0-6-16,0 0 9 0,6 32-14 0,0-26-4 15,-4 1-7-15,3 1 0 0,2-1 0 0,-2 2-4 16,4-3-6-16,-4-1 1 0,3 1-1 0,3 1-8 15,1-2 2-15,0-1-1 0,-2-1-7 0,3 0-3 16,2 0-2-16,0-3-7 0,1-3-1 0,1 0-2 16,0-1-6-16,-5 1-6 0,4-3 0 0,-1 0-5 15,-2-3 3-15,-1 3-8 0,1-5 6 0,2 1-6 16,-4-1 2-16,-2 2-8 0,4 1-3 0,-4-3 12 0,2 2-12 16,-2 0 14-16,-3 3-14 0,2 1-2 0,-8 5-3 15,8-7-8-15,-8 7 2 0,9-4 1 0,-9 4 1 16,0 0 2-16,0 0-5 0,0 0-1 0,11 13 2 15,-10-7-1-15,-1 6 6 0,0 2-2 0,-1 2-1 16,-3 6-1-16,2 1 5 0,-7 8 0 0,4 2-2 16,-3 1 2-16,-1 1 0 0,4 2-7 0,-1-1 3 15,4 1 4-15,-2-1-6 0,-1 3-2 0,2-3 2 16,3 0-4-16,-5-2 1 0,4 1-3 0,1-6-2 16,0-5 1-16,0 0 0 0,0-1 4 0,0-1 0 15,0-1 2-15,0 0 2 0,0 0 2 16,0-2 0-16,0-1-5 0,0-3 5 0,0-1-3 0,-5-1 4 15,5 0-1-15,0-2 2 0,-3-1-2 0,0-2-1 16,3-8 3-16,-6 15 4 0,3-10-3 0,3-5 3 0,-9 10-2 16,4-8-5-16,5-2 15 0,-13 2-17 15,13-2 4-15,-17-1 4 0,17 1 1 0,-16-5 0 0,7-3-5 16,-3 0 1-16,2 0 4 0,1-2-3 0,-2-2 1 16,5 1-2-16,-2-4 2 0,2-1 0 0,0-3 1 15,1 1 4-15,1-1-6 0,4-2-4 0,3 0 2 16,2-3 2-16,2 6-1 0,-1-3-2 0,4-3-1 15,5 2 2-15,-4 2-3 0,11-5 6 0,-5 4-4 16,2-2 5-16,3 1-4 0,-4 4 1 0,4 1 1 16,3-3-3-16,-4 4-2 0,-2 0 4 0,0 4-1 15,1-1-1-15,0-4 3 0,0 4 0 0,-1-1 0 16,-2 1 3-16,0 1-6 0,-1-3 0 0,-4 4 5 16,5-2-2-16,-6 4 0 0,1-3-4 0,1 0 3 15,-4 0 0-15,1 2 2 0,-1-4-2 0,-3 4 1 16,3-4 1-16,-7 3 0 0,6-3-1 0,-5 2-1 15,0 0 1-15,0 0 0 0,0 2-3 0,-1 1 0 0,-2-3 0 16,-2 1 1-16,2 11 2 0,-3-19-3 16,0 12 1-16,1-3-1 0,2 10 3 0,-7-14-2 15,0 8-1-15,1 1-1 0,0-1 1 0,-3 0 1 0,1 3-2 16,8 3 0-16,-17-6 6 0,7 3-4 0,10 3-2 16,-17 0 0-16,17 0-3 0,-14 6 1 0,5-4 4 15,1 4 0-15,-1-1-2 0,3 0 2 0,-2 6-2 16,3-1-1-16,0 2 2 0,1-2 1 0,1 4-3 15,1-2 9-15,-1 3-3 0,6-3-3 0,-1 3 3 16,1-1-2-16,-1 0 0 0,5-2 2 0,1 0 0 16,3 0 4-16,0-1-2 0,0-1-3 15,3-1 0-15,6-2 7 0,-6 1-5 0,3-4 2 0,-3 2-2 16,3-3 2-16,-3 0-6 0,0 0 6 0,3-3-3 16,-3 0-1-16,3 0 1 0,-5-4 2 0,4 2 2 15,0-3-3-15,-3 0-1 0,0-2-1 16,3 0-1-16,-4-3-5 0,-2-1-3 0,2 1 2 0,0-2 2 15,-5 2-4-15,5-3 3 0,-3 5-1 0,-1-3 6 0,1-2 2 16,-4 7-6-16,0 0 4 0,-1-3 1 16,1 4 0-16,-5 5 0 0,5-8-3 0,-5 8 0 15,7-8 1-15,-7 8-1 0,5-5-2 0,-5 5 2 0,0 0 1 16,0 0-4-16,0 0 2 0,0 0 3 0,0 0-3 16,17 13 4-16,-15-8 4 0,-2-5 0 0,4 14 3 15,-1-7-2-15,-1 1 2 0,4-1 1 0,-4 2-3 16,1-1 0-16,-2-1 8 0,4 2-1 0,-5-9-5 15,5 15 1-15,-5-7-4 0,3-2 3 0,-3-6 0 16,5 13 0-16,-1-7 1 0,-4-6 2 0,3 6-3 16,-3-6 3-16,5 7 1 0,-5-7-4 0,6 4-2 15,-6-4 5-15,0 0 0 0,11 2-2 0,-11-2 2 16,0 0-5-16,11-9 1 0,-11 9-4 16,12-10 3-16,-4 5 4 0,1-5-4 0,-4 0 1 0,6-1-9 15,-2-1-2-15,4-4 3 0,-1 2-3 0,-2-1 1 16,4-1 4-16,-4 4-3 0,-1 0-6 0,1 2 2 15,-4-1 0-15,5 2 2 0,-5 0 1 0,2 3 7 16,-3 0-6-16,-5 6-2 0,9-9 2 0,-4 6-2 16,-5 3 1-16,0 0-4 0,0 0 3 0,12-3 8 15,-12 3-8-15,0 0 1 0,8 9 1 0,-8-9 1 0,3 12 1 16,0-6 3-16,0 6-2 0,-1-3 1 16,1 4 5-16,3-5 1 0,-3 5-3 0,-1-2 4 0,4 1-4 15,-3-3 0-15,3 2 2 0,-6-3 0 0,5 0 2 16,-5-8-5-16,6 12 8 0,-1-8-9 0,1 2 9 15,-6-6-3-15,6 9 0 0,-1-6 0 0,-5-3-2 16,12 5 3-16,-12-5-4 0,10 0 0 0,-10 0 4 16,12-2 3-16,-12 2-7 0,17-6 4 0,-8 1-6 15,-2-1 2-15,2-2 3 0,3 1-8 0,-2-3-2 16,-1 1 2-16,2-1 5 0,-2-1-2 0,1 4 0 16,-3-2-4-16,-2 3 8 0,0 0-5 0,-5 6 0 15,9-9-7-15,-9 9 0 0,9-5 0 0,-9 5 2 16,8-3-4-16,-8 3 0 0,0 0 1 0,0 0 0 15,0 0-3-15,0 0 6 0,9 12 1 0,-9-12-4 16,5 15 7-16,-3-7-4 0,1 1 1 0,0 1 4 16,1 1 1-16,-2 1 4 0,1-2 0 0,-1 2 4 0,3 0-8 15,-1-3 5-15,-1 1-2 0,2 0-1 0,2 1 1 16,-2-5 1-16,0 0 2 0,-1 3-5 0,-4-9-14 16,10 8-22-16,-7-4-36 0,-3-4-42 15,9 4-51-15,-9-4-54 0,0 0-90 0,0 0-237 16,0 0-588-16,7-16 261 0</inkml:trace>
          <inkml:trace contextRef="#ctx0" brushRef="#br0" timeOffset="419823.5295">9083 9416 22 0,'0'-9'341'0,"6"1"-28"0,-6 8-24 16,3-15-32-16,0 9-20 0,-3 6-24 0,9-9-20 15,-9 9-23-15,8-9-10 0,-8 9-23 0,9-3-17 16,-9 3-38-16,0 0-45 0,0 0-50 0,0 0-59 16,0 0-78-16,13 11-240 0,-13-11-422 0,0 0 187 15</inkml:trace>
        </inkml:traceGroup>
        <inkml:traceGroup>
          <inkml:annotationXML>
            <emma:emma xmlns:emma="http://www.w3.org/2003/04/emma" version="1.0">
              <emma:interpretation id="{748FB4E4-B23A-4032-9AE2-A47396C06DDF}" emma:medium="tactile" emma:mode="ink">
                <msink:context xmlns:msink="http://schemas.microsoft.com/ink/2010/main" type="inkWord" rotatedBoundingBox="11924,11186 14509,11084 14556,12260 11970,12362"/>
              </emma:interpretation>
            </emma:emma>
          </inkml:annotationXML>
          <inkml:trace contextRef="#ctx0" brushRef="#br0" timeOffset="421427.9774">9898 9315 106 0,'0'0'226'0,"0"0"-15"16,0 0-18-16,0 0-12 0,13 15-12 0,-13-15-12 0,7 15-8 15,-5-3-7-15,1-1-6 0,-1 5-12 0,1 3-12 16,1 2-5-16,-2 2-8 0,1 2-4 0,0 0-8 16,-3 7-5-16,0-1-8 0,0-1-3 0,2-5-5 15,2 7-5-15,-4-10-5 0,3 4-4 0,-3-4-5 16,0 0-6-16,0 1 0 0,2-2-4 0,-2-2-3 16,3-3 0-16,-3-3-1 0,0 2-2 0,2-1 1 15,-2-3-7-15,6 0-1 0,-6-1-1 0,1-2-3 16,-1-8 2-16,2 15-1 0,-2-9-4 0,0-6 1 15,0 0 0-15,0 15-4 0,0-15 3 0,0 0-3 16,3 6 1-16,-3-6 2 0,0 0-1 0,0 0-2 16,0 0-1-16,0 0-2 0,0 0-3 0,0 0 0 0,0 0 0 15,0 0-3-15,-19-23-4 0,10 14 2 0,1 2-4 16,-4-2 4-16,1 1-4 0,-1-2 0 16,-4 1-2-16,-2-3 2 0,2 4-4 0,4 1 1 0,-4 2 0 15,2-1-1-15,0 2 4 0,0 1-3 0,0-1 3 16,2 2 1-16,-1 0-2 0,4 1 2 0,9 1 2 15,-19 1-5-15,19-1-2 0,-14 4 2 0,8-2 2 16,6-2-5-16,-11 6 2 0,11-6 2 0,-5 5 0 16,5-5-1-16,-4 13 3 0,4-13 2 0,4 11 5 15,-4-11-4-15,5 12 4 0,0-6 2 0,4 0-1 16,3 1 1-16,0-1 0 0,8 3-1 0,0-2 3 16,2-2-4-16,4-2 0 0,-1 0 2 0,3 3 3 15,6-5-4-15,-6 3-2 0,6 0 0 0,-7-4 0 16,8 0-2-16,-8 0 3 0,-4 0 0 0,4-3-4 15,-4 1 0-15,2-2-3 0,-4-2 1 0,-5 2-3 16,1-1 1-16,-3-1-6 0,3 0 0 0,-1-3 0 16,-7 0-8-16,2 0 1 0,0-2-1 0,-7 0 4 15,1 1-4-15,1-1 3 0,-4 2 1 0,-1 0 2 0,-1 9-1 16,-3-16 1-16,-1 5 1 0,4 11 3 16,-10-10-2-16,1 4-1 0,1 1 2 0,-1 1-4 0,9 4 4 15,-19-4 0-15,10 6-1 0,-3 0-2 0,2 2 0 16,2-1 6-16,-4 5-4 0,3-4 3 0,2 7 0 15,0-1 1-15,2 0 1 0,-1 2 2 0,2-1-3 16,2 2 1-16,2-1 4 0,2 3-2 0,2-4 3 16,-3 1-3-16,9 1 6 0,-3-4-3 0,7 0 0 15,-4 0 7-15,4 0-6 0,1-3 1 0,1 2-3 16,4-2 1-16,6-4-1 0,-2 2 1 0,-1-4-2 16,-1 0 5-16,2-4-3 0,-2 3-1 0,-1-2 2 15,-6-3 1-15,1 1-2 0,-1-2-2 0,-1 0 1 16,5-3 2-16,1 0 0 0,-6 2-5 0,0-2 0 15,-2 1 5-15,2 2-3 0,-3-2 1 0,-3 7-4 16,6-7-1-16,-6 3 5 0,1 2-6 0,-4 1 2 16,3 0-1-16,-8 3 1 0,14-2 0 0,-14 2-1 15,12-4 0-15,-12 4 1 0,12 1 1 0,-12-1 1 16,12 3-2-16,-5 2 9 0,2-2-6 0,-1 1-1 16,-1 1 7-16,5-1 0 0,0 2 1 0,2 2 1 15,0-1 1-15,2-1 0 0,-1-1 2 0,4-1 2 16,-2 2 0-16,7-4 5 0,-8 2-5 0,6-4-1 15,0 5-2-15,-5-5 2 0,1 0-1 0,0 0 3 0,-1 0-4 16,0-2 1-16,0-1 1 0,-3-1-3 0,-3-2 1 16,1 0-3-16,-2 3 3 0,-1-5-7 0,4 2 4 15,-9-1-4-15,4-1-5 0,-6-1-2 0,0 0-1 16,-2 9-1-16,-4-16 3 0,4 16-6 0,-14-9 0 16,1 1 1-16,-1 4 2 0,-1-2-1 0,-1 3-1 15,-1 1 0-15,-6 1 2 0,-2 1-1 0,3 0 2 16,0 1-1-16,1 4 0 0,-1 1-1 0,7-2 5 15,-2 1-2-15,-2 4-2 0,6-2-1 0,-4 2 0 16,6-1 2-16,1 2 2 0,0-1-2 0,2 2-2 16,2-1 4-16,-1-1-1 0,2 3 0 0,3-1-2 15,-1 1 4-15,6-1-2 0,-1 3 0 0,1 1 4 16,2-3 0-16,4 5-2 0,-1-4 2 0,3 1 3 16,-1-3-8-16,1 7 2 0,6 0 2 0,-3-3-2 0,3-1 2 15,-2 3-2-15,2 0 1 0,-1-3 5 16,-1 3-5-16,2-2 1 0,-4 0 5 0,1 2-1 0,-1-1 2 15,1-1 3-15,0 0 1 0,-3-2-2 16,-5 1 2-16,7-2 2 0,-6-1-3 0,-1 2 3 0,2-3-2 16,-2-1-1-16,1 3-3 0,-6-2 8 15,4-2-7-15,0-1 6 0,-1 1-3 0,-3 0-2 16,-1-8 2-16,0 10 1 0,0-10 0 0,-3 12 1 0,3-12-3 16,-12 9-3-16,7-6 6 0,-4 1-8 0,0 0 4 15,-4-3-6-15,4 3-18 0,-5-4-15 0,3 0-16 16,-2 2-14-16,-2-2-23 0,1 0-27 0,-1-2-29 15,4-3-46-15,-2-3-55 0,-1 3-228 0,2-4-507 16,0-1 225-16</inkml:trace>
          <inkml:trace contextRef="#ctx0" brushRef="#br0" timeOffset="421709.4977">10714 9540 232 0,'0'0'262'15,"13"-8"-10"-15,-4 2-16 0,0 0-11 0,4 4-16 0,-1-3-15 16,0 3-22-16,-1-4-13 0,3 3-18 0,1 3-13 15,-5-4-14-15,4 4-6 0,-1 0-15 0,1 1-12 16,0-1-5-16,1 5-14 0,-4-1-25 0,1 1-35 16,1 2-46-16,-3-1-64 0,3 1-74 0,-5 0-227 15,3 0-441-15,1 0 195 0</inkml:trace>
          <inkml:trace contextRef="#ctx0" brushRef="#br0" timeOffset="422515.2948">11307 9801 68 0,'10'0'201'0,"-10"0"-14"15,15 1-14-15,-6-1-16 0,-9 0-12 0,16-1-14 16,-16 1-11-16,17 0-15 0,-6 0-10 0,-11 0-8 15,18-5-6-15,-11 5-7 0,8-4-6 0,-3 1-9 16,0-3-8-16,0 3-3 0,-5-2-4 0,5 0-5 16,-4-3-4-16,1 2 0 0,-3-1-7 0,2-3 1 0,-1-1-4 15,0 0-3-15,-4 0-2 0,1 3-3 16,-2-5-1-16,-2 3 1 0,0 10 3 0,-2-18-1 16,0 9 3-16,2 9-4 0,-5-16 1 0,0 8 0 0,-1 1-2 15,-1 1-1-15,7 6-3 0,-18-4 2 0,7 0 3 16,11 4-3-16,-17 0-1 0,3 0 2 0,4 2 5 15,-1 1 1-15,-2 0 0 0,1 3-1 0,2 3 1 16,-2-3-2-16,2 3 7 0,2 3-7 0,-2-1 1 16,4 2 3-16,0 0-4 0,1 1 4 0,0-1-3 15,4 1 0-15,-2 1-1 0,6-1-1 0,-3 0 2 16,4 0-2-16,-2-1-1 0,9-1-1 0,-4 0 0 16,4-2 0-16,-1-1-6 0,5 3 3 0,1-3-1 15,6-3-1-15,-5-1-2 0,-3 1 0 0,3-5-2 16,3 2 1-16,0-3-2 0,-4 0-1 0,1 0 1 15,0 0 1-15,6-4-3 0,-6 1 7 0,0-3-9 16,-3 4 2-16,3-4-1 0,-2 2 3 0,1-2-2 16,-3 0-1-16,1 1 5 0,0 0 0 0,-6 1 2 15,2 3 2-15,-2-2-1 0,-8 3 2 0,15-3-2 0,-7 0-2 16,-8 3 3-16,0 0-3 0,17 4 2 16,-9-2 2-16,-6 6-1 0,7-3-2 0,-1 3 7 15,-3 0-4-15,0-1 2 0,2 3 4 0,-2 2-6 16,3-1 2-16,-2-1-2 0,2 2 0 0,-5-3 3 0,3 2 4 15,1-1-1-15,-2-1 3 0,0-3-5 0,0 1 4 16,-1-2-1-16,-4-5 2 0,6 9 2 16,-6-9 0-16,6 7 8 0,-6-7 4 0,5 4 9 0,-5-4 1 15,0 0-4-15,0 0 0 0,0 0-5 0,0 0-3 16,0 0 0-16,15-14-1 0,-15 14-6 0,4-11-2 16,-4 1-5-16,7-2 0 0,-6 0-4 0,3 1 1 15,-3-5-3-15,4-3-6 0,2 1 8 0,-2 2-8 16,1-4-2-16,3 2-3 0,-1 0 3 0,1 3-6 15,-1 1 13-15,3-1-11 0,4 1-3 0,-4 1-1 16,1 5 3-16,1-1 0 0,-2 0-7 0,2 3 2 16,3 1 3-16,-1-1-1 0,0 2 0 0,-3 1 1 15,4 0-3-15,-4 0-8 0,3 1-7 0,-2 1-19 16,-3-1-19-16,-2 1-22 0,-8 1-33 0,14-2-44 16,-14 2-56-16,13-1-92 0,-8-4-223 0,-5 5-569 0,0 0 251 15</inkml:trace>
        </inkml:traceGroup>
        <inkml:traceGroup>
          <inkml:annotationXML>
            <emma:emma xmlns:emma="http://www.w3.org/2003/04/emma" version="1.0">
              <emma:interpretation id="{B7250738-B944-476D-A306-BDA058E8D4FE}" emma:medium="tactile" emma:mode="ink">
                <msink:context xmlns:msink="http://schemas.microsoft.com/ink/2010/main" type="inkWord" rotatedBoundingBox="15198,11147 18433,11019 18466,11856 15231,11984"/>
              </emma:interpretation>
            </emma:emma>
          </inkml:annotationXML>
          <inkml:trace contextRef="#ctx0" brushRef="#br0" timeOffset="428719.8966">12960 9538 125 0,'0'0'180'0,"0"0"-13"0,-27-13-9 16,27 13-9-16,0 0-9 0,0 0-5 0,0 0-7 15,0 0-4-15,0 0-7 0,0 0-5 0,0-12-5 16,0 12-7-16,0 0-2 0,0 0-4 0,0 0-1 16,0 0-7-16,0 0 0 0,0-11-7 0,0 11-1 0,0 0-10 15,0 0-1-15,0 0-4 0,0 0 0 16,0 0 4-16,4-12-1 0,-4 12-5 0,0 0-2 0,0 0-4 15,0 0-4-15,0 0-4 0,0 0-4 0,0 0-7 16,4-9-4-16,-4 9-2 0,0 0 0 0,0 0-2 16,0 0 4-16,0 0-2 0,0 0 2 0,0 0-1 15,7 27 3-15,-5-18 3 0,-2-9-3 0,2 15 2 16,0-7-2-16,-1 4 8 0,4-1-3 0,-1 0 4 16,-2 3-3-16,2-2-1 0,-1 3 3 0,2-1-4 15,-1 0 9-15,1 0-6 0,-2 1 2 0,2-2-4 16,-1 3 4-16,1 0 4 0,-1-1-7 0,0 0 3 15,-1 0 9-15,1 3-9 0,0-3-6 0,0 0 10 16,-1 0-5-16,1-1-3 0,-3-1 5 0,0 0-10 16,3-1 5-16,-1-1 1 0,0 1-4 0,-1 1-1 15,0-2-5-15,0-1 11 0,-1-2-11 0,2-1-1 16,-3-7-3-16,1 15 2 0,0-8 0 0,-1-7-2 16,0 14 4-16,0-14-6 0,1 12 1 0,-1-12 2 15,4 10-1-15,-4-10 3 0,4 9-6 0,-4-9 1 16,4 8 2-16,-4-8-2 0,4 4-3 0,-4-4 2 15,0 0 1-15,6 9-6 0,-6-9-2 0,0 0 1 16,7 2-7-16,-7-2 5 0,0 0 5 0,0 0-32 0,0 0-24 16,0 0-37-16,0 0-45 0,0 0-44 15,0 0-52-15,0 0-67 0,0 0-81 0,0 0-311 0,-5-27-730 16,5 27 323-16</inkml:trace>
          <inkml:trace contextRef="#ctx0" brushRef="#br0" timeOffset="429469.6877">13553 9532 124 0,'-18'2'200'15,"10"-1"-13"-15,-4 3-10 0,-3 1-7 0,-1-3-11 16,2 4-7-16,-1 2-11 0,-4-1-5 0,3-1-8 0,-4 2-8 15,-2 1-4-15,2 1-9 0,0 1-6 0,0-1-5 16,-1-1-7-16,0 2-3 0,3 1-5 16,-4-3-6-16,3 0-4 0,0 0-6 0,3 2-6 0,1-1-7 15,3 0 1-15,-1-1-4 0,1-1 0 0,1-1-7 16,-1 1-2-16,3-1-4 0,1-1 1 0,1 0-6 16,0 0 1-16,1-1-6 0,6-5 2 0,-8 7-7 15,8-7 1-15,-6 8-3 0,6-8 2 0,-6 4-3 16,6-4 1-16,0 0 0 0,0 0 4 0,-7 7 1 15,7-7 2-15,0 0 4 0,0 0-2 0,0 0 3 16,0 0 1-16,0 0-2 0,0 0-1 0,0 0 0 16,0 0-3-16,0 0-1 0,13 9 0 0,-13-9-2 15,0 0 0-15,0 0-2 0,11 2 2 0,-11-2-8 16,0 0-1-16,9 0 5 0,-9 0-1 0,11 3-7 0,-11-3 4 16,11 3-3-16,-11-3 0 0,16 2-2 15,-10 0-2-15,-6-2 5 0,17 5-8 0,-9-2 1 16,6 0 5-16,-3 1-5 0,1 2 2 0,2 0 0 15,-1-1 8-15,1 3-9 0,1-1 4 0,0-3 3 0,6 5 3 16,-2-1 5-16,3-2-10 0,0 4 2 16,-1-1 6-16,2 0 5 0,3 3-2 0,-3-4-3 15,0-1-1-15,11 1 1 0,-10 0 2 0,1-2-7 0,-2 0 2 16,0-1 6-16,-1-2-8 0,-6 0 6 0,-2 0-9 16,-2 1 4-16,2-2-1 0,-4 0-1 0,-3 0-1 15,-7-2-5-15,11 4 4 0,-11-4-7 0,12 1 3 16,-12-1-3-16,8 1 4 0,-8-1 3 0,0 0-9 15,0 0 1-15,10 3-2 0,-10-3-4 0,0 0-6 16,0 0-7-16,0 0-19 0,0 0-20 0,0 0-19 16,0 0-23-16,0 0-29 0,0 0-28 0,0 0-33 15,0 0-46-15,0 0-63 0,0 0-224 0,-28-10-561 16,28 10 248-16</inkml:trace>
          <inkml:trace contextRef="#ctx0" brushRef="#br0" timeOffset="430739.6446">14386 9412 131 0,'-7'-4'192'0,"7"4"-14"0,0 0-10 16,-15-5-6-16,15 5-17 0,-9-1-7 0,9 1-7 15,-16-1-2-15,16 1-11 0,-17 0-7 0,17 0-3 16,-19 0-4-16,5-2-6 0,1 2-7 0,0 0-3 16,-1 0-7-16,-1 2-4 0,0-2-1 0,2 1-7 15,-2 0 1-15,0 1-4 0,0 0-1 0,2-2-7 16,-3 1-5-16,4 0-1 0,1 1-4 0,-2-1-4 16,3 3-1-16,0-3-3 0,-2 4-7 0,0-1 0 15,5-1-2-15,-2 1-3 0,1 0-4 0,8-4 1 16,-13 6 0-16,5 0-4 0,2-1 1 0,1 1-5 15,5-6 0-15,-12 11-3 0,7-5 0 0,1-2 2 16,4-4-7-16,-10 12 2 0,6-6 0 0,4-6-3 0,-8 13 3 16,7-7-3-16,1-6 2 0,-5 11-2 15,5-11 1-15,-4 12 1 0,2-6-6 0,2-6 4 16,-1 13 0-16,1-13-3 0,0 0 2 0,3 13 4 0,-3-13-2 16,4 9 5-16,-4-9 1 0,6 8-3 0,-6-8 3 15,8 6-3-15,-2 0 6 0,-6-6-3 0,12 6-3 16,-3-3 1-16,-1 0-1 0,1-1-3 0,1-1 0 15,3 3 0-15,0-3-2 0,1 3-2 0,-1-4 2 16,1 3 3-16,0-3-4 0,3 3 1 0,-3-3 2 16,2 0-4-16,-1 0-2 0,0 3 1 0,-3-2-1 15,3 0 0-15,-1-1 0 0,0 1-1 0,-1 2-1 16,-1-2-2-16,-1 0 3 0,-11-1 1 0,18 1 2 16,-9-1-3-16,0 3-2 0,-9-3 0 15,16 3 2-15,-10-2-3 0,-6-1 0 0,15 2-2 0,-8-2 4 16,-7 0 1-16,12 4-1 0,-12-4-2 0,11 5-2 15,-4-4 4-15,-7-1-5 0,10 6 4 0,-3-3 0 16,-7-3-1-16,11 6 4 0,-5-4-4 0,0 3 0 0,-6-5 0 16,12 8 2-16,-7-3 1 0,1-2-7 15,-1 2 6-15,2 0 1 0,-7-5 0 0,11 9-2 16,-7-7 3-16,-4-2-7 0,12 9 5 0,-7-5 0 16,0 0-1-16,-5-4 0 0,9 11 1 0,-3-7 1 0,-1 1-3 15,-5-5-1-15,9 11 5 0,-7-7-1 16,-2-4-4-16,7 9 0 0,-3-4 1 0,-4-5-1 15,5 8 1-15,-3-2 1 0,-2-6 0 0,4 10-1 0,-4-10 2 16,2 10 0-16,-2-10 1 0,3 7-1 0,-3-7 1 16,0 0 0-16,-1 15 1 0,1-15-2 0,0 8 1 15,0-8 2-15,-2 13-5 0,2-13 6 0,-3 6-3 16,3-6 0-16,-10 9 1 0,6-3 0 0,4-6-4 16,-9 8 6-16,4-2-5 0,5-6 4 0,-11 8 1 15,5-3-1-15,6-5-2 0,-12 6 1 0,2-3-3 16,2 1 3-16,-1 0 1 0,-1 0-1 0,2-1-2 15,8-3 1-15,-22 5 2 0,10-3 1 0,2 0-2 16,1-2-2-16,-5 3 1 0,2-3 0 0,-1 1 6 16,0 1-7-16,-1 1 4 0,14-3-2 0,-24 0-1 15,11 0 1-15,-2-3-2 0,3 3 5 16,-4-2-8-16,3 1 4 0,0-1 0 0,-2 1 0 0,1-2 3 16,-1 0-4-16,2 0 0 0,1 2 2 0,-4-4 4 15,3 4-6-15,-1-4 1 0,2 1 3 0,-2-1-5 16,-1 2-4-16,2-2 5 0,-2 1 0 0,3-2 0 0,0 2 4 15,-1-1-7-15,3 4 6 0,-1-4-9 0,0 1 12 16,2 2-9-16,9 2 2 0,-16-4-2 0,16 4 2 16,-10-2-8-16,10 2-9 0,-10-4-10 0,10 4-9 15,0 0-14-15,-12-2-14 0,12 2-24 0,0 0-21 16,0 0-26-16,-8-4-32 0,8 4-47 0,0 0-266 16,0 0-519-16,0 0 229 0</inkml:trace>
          <inkml:trace contextRef="#ctx0" brushRef="#br0" timeOffset="431390.7339">15034 9211 2 0,'0'0'225'0,"0"0"-10"0,-17-8-22 16,17 8-12-16,0 0-3 0,-19 8-11 0,9-1-5 15,-2 0-4-15,0 3-12 0,1 0-6 0,-2 1-10 16,-3 2-4-16,6 0-7 0,-3 8-3 0,0-3-6 16,2 3-5-16,-2 0-6 0,4 2-5 0,-2-2-4 15,5 1-2-15,1 3 0 0,0-2-5 0,2 2-5 16,2-1-1-16,-2 0 0 0,3 0-4 0,4 7 0 15,1-7-2-15,-2 0-4 0,2 0-3 0,0-2-2 16,1-1-4-16,1-2-7 0,1 1 4 0,-4-5 1 0,1-1-15 16,1-1-1-16,2-1 0 0,-2-2 0 15,0 1-10-15,-4-1 0 0,3-5-5 0,0 4-1 16,1-2-3-16,-1-1 9 0,-5-6 9 0,8 12-34 0,-2-6-17 16,-1-3-50-16,-5-3-28 0,10 8-44 0,-3-5-56 15,-7-3-59-15,15 1-90 0,-6-2-189 0,6-4-572 16,-2 1 253-16</inkml:trace>
          <inkml:trace contextRef="#ctx0" brushRef="#br0" timeOffset="431899.5795">15308 9224 132 0,'0'0'237'0,"0"0"-20"16,0 0-21-16,0 0-16 0,0 0-22 0,0 0-12 16,0 0-8-16,0 0-11 0,0 0-1 0,0 0 1 15,0 0-5-15,0 0-5 0,-12 32-3 0,9-21-4 0,1 4-2 16,-1 1 1-16,1 3-7 16,-2 2 2-16,2 0-8 0,2 1 0 0,-1 0-5 0,2-1-1 15,-1 2 0-15,2 0-2 0,0-2-4 0,-2 2-2 0,3 1 3 16,1-3-10-16,-3 0-1 0,4 1-3 0,-2-3-4 15,-1-3-5-15,4 0 1 0,-5-1-2 0,4 0-3 16,0-2-7-16,-2-2 0 0,1 4-6 0,1-4 3 16,-4-1-14-16,3 0 2 0,-1-3-5 0,-3-7 9 15,3 14-9-15,0-7-1 0,-3-7-4 0,4 11-1 16,-4-11-1-16,1 10-6 0,-1-10-12 16,4 8-23-16,-4-8-16 0,0 0-15 0,7 6-31 0,-7-6-41 15,0 0-34-15,0 0-35 0,0 0-43 0,0 0-33 16,16-20-296-16,-11 13-607 0,3-5 269 0</inkml:trace>
          <inkml:trace contextRef="#ctx0" brushRef="#br0" timeOffset="432365.211">15757 9493 7 0,'0'0'185'16,"0"0"-8"-16,0 0-10 0,-32 3-1 0,32-3-7 15,-18 3-6-15,10 0-5 0,-6-1-1 0,1 2-4 16,0-1-7-16,-3 0-5 0,3 1-9 0,-2 1-5 16,1 1-1-16,-3-1-5 0,1 1-7 0,2 1-6 0,0 1-10 15,1 0-4-15,-2-2-6 0,3 2-3 16,-1 3-4-16,1-3-5 0,1 1-4 0,-1 0-5 0,2-2-4 15,0 1-5-15,3 0 1 0,-1-1-5 0,-1 2 1 16,2 1-3-16,1-4 3 0,1 2-6 0,-1-2 3 16,1 0-5-16,5-6 1 0,-7 12 1 0,2-7-7 15,2 1 0-15,3-6-7 0,-3 10 2 0,3-10 1 16,-4 10-2-16,4-10 4 0,0 0 3 0,-2 11-4 16,2-11 9-16,0 0 5 0,6 10 6 0,-6-10-1 15,6 6 6-15,-6-6-1 0,10 3 7 0,-3 0 1 16,1 0-16-16,-8-3 3 0,19 3-2 0,-5-1-9 15,2-1-9-15,-4-1 6 0,5 1-1 0,0 1-10 16,0-2-1-16,6 1-5 0,-6-1 1 0,0 0 1 16,-1-1-2-16,1 2 4 0,-4-1-6 0,0-1-5 0,3 1-19 15,-4 0-28-15,0 0-29 0,4 0-35 16,-7 1-37-16,-9-1-40 0,15-3-49 0,-5 3-54 16,-10 0-312-16,12-2-641 0,-12 2 284 0</inkml:trace>
          <inkml:trace contextRef="#ctx0" brushRef="#br0" timeOffset="432625.5149">16134 9743 187 0,'6'4'275'0,"1"2"-13"0,-1 0-11 15,1 3-13-15,-2 0-15 0,0 0-18 0,0 1-18 0,-2 4-14 16,1-4-14-16,-3 4-12 0,2-2-11 0,-6 2-14 16,2-1-11-16,0 0-8 0,-3-2-10 0,-3 1-13 15,1 0 0-15,-1 1-11 0,-3-4-4 0,1 3-20 16,-3-4-32-16,3 0-50 0,-1 3-53 0,0-5-60 16,3-2-89-16,-3-1-213 0,3 1-488 0,7-4 216 15</inkml:trace>
        </inkml:traceGroup>
        <inkml:traceGroup>
          <inkml:annotationXML>
            <emma:emma xmlns:emma="http://www.w3.org/2003/04/emma" version="1.0">
              <emma:interpretation id="{A22BC0BE-220C-4EEA-9C93-A906C3DD34B9}" emma:medium="tactile" emma:mode="ink">
                <msink:context xmlns:msink="http://schemas.microsoft.com/ink/2010/main" type="inkWord" rotatedBoundingBox="18766,10721 23013,10553 23066,11879 18819,12046"/>
              </emma:interpretation>
            </emma:emma>
          </inkml:annotationXML>
          <inkml:trace contextRef="#ctx0" brushRef="#br0" timeOffset="433712.6736">16793 9258 202 0,'0'0'198'0,"0"0"-7"15,0 0-11-15,9-4-14 0,-9 4-3 16,0 0-16-16,0 0-9 0,0 0-9 0,0 0-10 16,0 0-4-16,0 0-4 0,-34-4-2 0,22 2-13 0,12 2-4 15,-23 2-3-15,8-2-3 0,0 1-7 0,0 1-3 16,0-2-6-16,-1 1-5 0,1 1-3 16,-1-1-6-16,3 2-2 0,0-2-6 0,3 2-4 0,-2 0-4 15,2-1-6-15,3 4-3 0,-3-3-2 0,4 1-4 16,6-4-3-16,-15 8-2 0,15-8-4 15,-9 6 3-15,4-2-4 0,5-4 1 0,-6 9-1 0,6-9 0 16,0 8-4-16,0-8 8 0,0 0-4 0,5 15-7 16,0-11 6-16,-5-4-2 0,13 11-1 0,-1-4-3 15,1-2 1-15,2 3 1 0,2-3-1 0,2 3-2 16,2-1-5-16,1 1 3 0,-1-4 2 0,-1 2 1 16,2 1-2-16,-5-2 1 0,0 0-3 0,3 1-1 15,1-4 2-15,-4 5-3 0,-3-3 3 0,2 0-1 16,-4 1-6-16,0 0 3 0,0 0 0 0,-3-1 4 15,-2 2-5-15,2-4 0 0,-1 4 0 0,-1 0 2 16,-1 0-2-16,-1-3-4 0,0 3 4 0,-5-6 3 0,11 9 2 16,-6-4-3-16,0 0 1 0,-5-5 0 0,5 11-3 15,-2-5 3-15,-3-6-3 0,5 12 0 0,-4-5-1 16,-1-7 3-16,0 12 0 0,0-12 0 0,3 14 4 16,-3-14-5-16,-4 12 0 0,4-12-1 0,-4 15 0 15,4-15 4-15,-2 10-5 0,-2-3 5 0,1 1-1 16,3-8 0-16,-10 10-2 0,3-4 0 0,1-1 0 15,-3-1 4-15,1-2-2 0,8-2 0 0,-19 6-1 16,6-3 0-16,0 0-1 0,-3 0 1 0,4-2 0 16,-1 1 2-16,-2-2 0 0,-1 0-1 0,1 0 0 15,1 0 3-15,0 0-1 0,-2 0 3 0,4-3-4 16,-1 1-1-16,2 1 2 0,-2-2 1 0,1-1-2 16,2 3 0-16,-1-3 0 0,1 2 0 0,10 2-3 0,-19-4 3 15,10 2-1-15,9 2-3 0,-14-7 3 0,8 5 0 16,6 2 0-16,-12-4 1 0,12 4 0 15,-8-3-4-15,8 3 6 0,0 0-9 0,-9-8-14 16,9 8-14-16,0 0-16 0,-7-5-24 0,7 5-23 0,0 0-23 16,0 0-26-16,0 0-24 0,0 0-29 0,0 0-247 15,0 0-480-15,0 0 213 0</inkml:trace>
          <inkml:trace contextRef="#ctx0" brushRef="#br0" timeOffset="434349.0411">17154 9675 13 0,'0'0'252'0,"0"0"-13"15,0 0-16-15,0 0-12 0,12-1-13 0,-12 1-18 0,0 0-11 16,0 0-12-16,0 0-14 0,0 0-11 0,0 0-12 16,0 0-7-16,10 4-6 0,-10-4-8 0,0 0-7 15,5 11-5-15,-5-11-6 0,4 9-3 16,-3-3-4-16,-1-6-6 0,6 13 1 0,-4-2 1 0,3-2-5 15,-1 1-8-15,1 1 2 0,-1 2 3 0,0-3-6 16,3 3 1-16,-2 0-2 0,0-1-2 16,0 0-3-16,0 1-2 0,0-2-3 0,-1 2 0 0,1-2-3 15,2 2-2 1,-3-4-3-16,2 3-11 0,-2-1 5 0,-1-1 0 0,1-4-1 16,-1 6-2-16,1 0-3 0,0-2-4 0,-2 0-1 0,1-2-3 0,0 1-3 15,0 0 2-15,-2-1-2 0,0 1-1 0,-1-9 4 16,4 16-9-16,-4-7 3 0,0-9-1 0,-1 14 0 15,1-14-2-15,-3 15 1 0,2-8 7 0,1-7-11 16,-1 13 2-16,1-13 0 0,-4 11 0 0,1-5-3 16,3-6 6-16,-8 10-1 0,4-5-2 0,4-5 4 15,-9 9 2-15,9-9 5 0,-7 8-7 0,7-8 10 16,-11 2-1-16,11-2 0 0,-13 4 1 0,13-4 0 0,-14 1 1 16,6 0-5-16,8-1 5 0,-15-1-9 15,15 1 3-15,-14 0-2 0,14 0 0 0,-16-1 1 16,16 1-4-16,-15-4 2 0,15 4-5 0,-13-1 6 15,13 1-2-15,-13-3 0 0,13 3-6 0,-9-6 6 0,9 6-5 16,-9-6-7-16,9 6-6 0,-8-7-16 16,8 7-20-16,-2-11-20 0,2 11-26 0,-4-10-21 15,4 10-29-15,0-12-34 0,0 12-44 0,1-16-59 0,2 6-298 16,2-2-619-16,-4-6 275 0</inkml:trace>
          <inkml:trace contextRef="#ctx0" brushRef="#br0" timeOffset="435645.4066">17269 9396 3 0,'0'0'239'16,"0"0"-15"-16,0 0-9 0,0 0-13 0,0 0-12 15,0 0-13-15,0 0-14 0,0 0-10 0,0 0-15 16,0 0-8-16,0 0-15 0,0 0-8 0,0 0-9 16,-21-16-8-16,21 16-9 0,0 0-10 0,0 0-7 15,0 0-4-15,0 0-9 0,0 0-3 0,0 0-1 0,0 0-11 16,0 0 0-16,0 0-5 0,-15 10-2 0,15-10-1 16,0 0-2-16,0 0 1 0,-4 9-1 15,4-9 1-15,0 0 0 0,0 0 1 0,0 0 3 16,0 0 0-16,16 9-3 0,-16-9-4 0,11 3 5 0,-11-3-3 15,12-2-1-15,-12 2 1 0,11 0 2 16,-11 0 1-16,0 0-2 0,12-4 1 0,-12 4 0 16,9-3-3-16,-9 3 0 0,7-7-1 0,-7 7-7 0,0 0-1 15,1-11 0-15,-1 11-4 0,0 0-3 0,0 0 0 16,-10-12 1-16,10 12-6 0,-10-8-7 16,10 8-4-16,-14-2-19 0,14 2-16 0,-17-2-26 0,17 2-20 15,-16 2-34-15,16-2-35 0,-13 1-54 0,6 3-254 16,7-4-504-16,0 0 223 0</inkml:trace>
          <inkml:trace contextRef="#ctx0" brushRef="#br0" timeOffset="434678.9576">17318 9424 143 0,'0'0'357'0,"-5"-8"-23"15,5 8-12-15,-5-7-15 0,5 7-21 0,0 0-13 16,-4-8-17-16,4 8-28 0,0 0-17 0,0 0-20 16,0 0-16-16,0 0-21 0,-3-11-18 0,3 11-16 15,0 0-17-15,0 0-9 0,0 0-11 0,0 0-14 0,0 0-15 16,0 0-21-16,0 0-35 0,0 0-37 15,0 0-40-15,0 0-39 0,0 0-50 0,0 0-64 16,-16 17-317-16,16-17-594 0,0 0 262 0</inkml:trace>
          <inkml:trace contextRef="#ctx0" brushRef="#br0" timeOffset="437736.6907">17452 8936 58 0,'0'0'161'0,"0"0"-11"0,0 0-13 0,0 0-10 16,0 0-6-16,0 0-11 0,0 0-6 0,0 0-5 16,0 0 0-16,0 0-5 0,0 0-7 15,0 0-1-15,0 0-4 0,0 0-6 0,0 0-3 0,0 0-4 16,0 0-3-16,0 0-5 0,0 0-1 16,0 0-6-16,0 0-4 0,0 0-2 0,0 0-6 0,0 0-1 15,0 0-6-15,0 0-2 0,0 0-3 16,0 0 3-16,0 0-5 0,0 0 0 0,0 0-1 0,0 0-2 15,0 0-3-15,26 10 0 0,-26-10 0 0,0 0-4 16,8 5 3-16,-8-5-3 16,6 6 1-16,-6-6 1 0,10 4-3 0,-10-4 3 0,7 6 2 0,-7-6 1 15,11 6-3-15,-6-1-2 0,-5-5 4 0,9 6 0 16,-4-2-4-16,-5-4 2 0,10 6-2 0,-10-6 2 16,11 5-4-16,-11-5 1 0,10 6-4 0,-10-6 0 15,8 6-3-15,-3-2 1 0,-5-4 1 0,8 7 0 16,-8-7-1-16,9 6-1 0,-9-6 0 0,5 5 1 15,-5-5 0-15,8 8-5 0,-8-8 5 16,6 8 0-16,-1-4-3 0,-5-4 1 0,7 7-3 0,-7-7 5 16,6 8 0-16,-6-8-5 0,8 8 3 0,-8-8 1 15,6 9 1-15,-1-3-3 0,-2 0 5 0,-3-6-5 16,7 6 1-16,-7-6-1 0,7 9 1 0,-7-9 0 16,4 6-2-16,-4-6 2 0,5 9-3 0,-5-9 2 0,5 10-2 15,-5-10 2-15,6 8 2 0,-6-8 0 16,6 9-2-16,-2-5 2 0,-4-4 2 0,6 11-3 0,-3-4 2 15,2-2-1-15,-5-5 1 0,8 9 2 0,-5-5-4 16,-3-4 0-16,6 11 2 0,-1-5-2 0,-5-6 0 16,7 10 4-16,-4-6-2 0,-3-4 5 0,6 10-8 15,-6-10 1-15,6 10 1 0,-3-4-3 0,-3-6-1 16,7 9 3-16,-3-3 0 0,0 0-1 0,-4-6 3 16,5 10-6-16,-5-10 2 0,7 11 0 0,-6-5-1 15,3 0-2-15,-4-6 2 0,4 6-2 16,-4-6 0-16,4 14 0 0,-2-9-1 0,-2-5 2 15,2 9-1-15,-2-9 0 0,1 9 1 0,-1-9 4 0,2 11-5 16,-2-11-1-16,3 13 3 0,-2-7-5 0,-1-6 9 16,3 9-4-16,-3-9 0 0,0 12 1 0,0-12-1 15,1 12 0-15,-1-12-4 0,1 12-1 0,-1-12 4 16,-1 12 1-16,1-12-3 0,0 12 2 0,0-12 0 16,0 10-1-16,0-10 1 0,0 13 1 0,0-13-2 15,0 11 1-15,0-11-2 0,0 12 3 0,0-12-1 16,-1 12 0-16,1-12 1 0,-3 13-1 0,3-13 1 15,-1 11-3-15,-2-5 4 0,3-6 0 0,-3 12-1 16,3-12-2-16,-4 16 4 0,1-10-2 0,3-6-2 16,-4 12 2-16,2-5 0 0,2-7 1 0,-4 11 0 15,4-11 0-15,-5 10 0 0,3-3 2 0,2-7-1 0,-5 11-1 16,5-11-1-16,-5 11 1 16,2-5 1-16,3-6-1 0,-5 13 5 0,5-13 0 0,-4 11-2 15,2-4 2-15,2-7-3 0,-5 11 4 0,1-4-2 0,4-7 1 16,-5 12-3-16,5-12 5 0,-7 11 0 15,6-2-5-15,1-9 0 0,-4 8 1 0,4-8 1 16,-5 10 1-16,5-10-1 0,-4 11-2 0,0-5-2 0,4-6 2 16,-5 10 4-16,5-10-3 0,-5 10 1 0,5-10 6 15,-7 9-4-15,7-9 2 0,-4 9-5 0,4-9 2 16,-2 9 0-16,2-9 2 0,-5 6 6 0,5-6-7 16,-4 7 2-16,4-7 1 0,0 0 7 0,-3 11-9 15,3-11 5-15,-4 6-1 0,4-6 8 0,0 0 0 16,0 0-1-16,0 0 5 0,-5 7-2 0,5-7 1 15,0 0 3-15,0 0 6 0,0 0 1 0,0 0 3 16,0 0-1-16,0 0 3 0,0 0-4 0,0 0 1 16,0 0-7-16,0 0-3 0,0 0 1 0,0 0-2 15,0 0-5-15,0 0-24 0,0 0-41 0,0 0-67 16,0 0-79-16,0 0-91 0,0 0-130 0,-17-15-242 16,17 15-703-16,-14-9 312 0</inkml:trace>
          <inkml:trace contextRef="#ctx0" brushRef="#br0" timeOffset="440074.8443">18324 8868 5 0,'-1'-10'193'0,"1"10"-16"0,0 0-6 16,1-15-9-16,-1 15-7 0,3-10-9 0,-3 10-11 15,0 0-5-15,5-11-5 0,-5 11-8 0,4-9-5 16,-4 9-3-16,4-7-2 0,-4 7-7 0,0 0 0 16,3-9-5-16,-3 9-7 0,0 0-4 0,0 0-6 15,0 0-7-15,0 0-10 0,0 0-9 0,3-11-7 16,-3 11-5-16,0 0-6 0,0 0-2 0,0 0-1 16,0 0-1-16,0 0 0 0,-21 30-2 0,15-24-2 15,-2 3-4-15,-1 0 3 0,-1 0 1 0,-2 2-3 16,1-1-4-16,-2 2-1 0,-4 1 1 0,0 0-2 15,-1 0 0-15,1-3-1 0,-2 2-1 0,-1 1-1 16,5 1-22-16,-2-1-37 0,-2-2-51 0,3-1-56 0,5-2-96 16,-1-1-178-16,-1-1-460 0,5-1 203 15</inkml:trace>
          <inkml:trace contextRef="#ctx0" brushRef="#br0" timeOffset="441514.5825">19029 9073 135 0,'0'0'180'0,"0"0"-12"16,0 0-12-16,0 0-10 0,0 0-10 0,0 0-10 16,0 0-2-16,-10 29-12 0,6-18 1 0,3 3-8 15,-1-2-6-15,0 3 2 0,2 1-9 0,-1 4-4 16,-1-1-4-16,-3 4-2 0,6 1-13 0,2 1 3 16,0-2-2-16,-3 0-8 0,0 3 0 0,1-4-3 15,1 2-4-15,0 0-2 0,-1 0-4 0,2-2-3 16,-1 0-3-16,2-2-2 0,-1-2-2 15,0-2-1-15,0 4 2 0,1-8-4 0,1 1 0 0,-1 0 1 16,-1-2-4-16,0 1-3 0,0-3-3 0,1-2 3 0,1 1-2 16,-2-1-2-16,-3-7-2 0,6 12-1 15,-2-6-2-15,-4-6 3 0,8 10-6 0,-8-10-1 16,5 6-3-16,-5-6 0 0,4 8 0 0,-4-8 5 0,0 0-6 16,0 0 0-16,0 0-1 0,2 6 3 0,-2-6-2 15,0 0-1-15,0 0-4 0,0 0 2 0,0 0-4 16,0 0 1-16,0 0 0 0,-19-19-5 0,9 13 2 15,-2 0 0-15,-1 0-3 0,0-3 2 0,-2 3-2 16,-7-3-2-16,2 2 2 0,-2 0 1 0,-1 1-2 16,2-2 1-16,2 3 0 0,-4-1-2 0,6 3 1 15,0 0-1-15,2-1-2 0,-1 3 0 0,1-1 0 16,2 2 1-16,13 0-1 0,-19 0 2 0,9 2-2 16,10-2 4-16,-15 1-4 0,9 3-1 0,6-4 2 15,-11 4-2-15,11-4 4 0,-6 5 0 0,6-5 1 16,-5 7-1-16,5-7 1 0,-2 9 4 0,2-9-2 15,0 0 1-15,8 17 3 0,1-14-1 0,-1 6 0 16,2-3 3-16,6-1-6 0,-2 3 2 0,7 0 0 16,-1-2 2-16,2 1-3 0,5-1-1 0,-4-1 0 15,2 2 3-15,3-2-1 0,-4 1-1 0,-1-2 1 16,4 1-4-16,-4-3 1 0,1 3 0 0,-1-2 0 16,0-1 1-16,0-2 2 0,-1 3-1 0,-5-3 0 0,1-3-2 15,0 3 1-15,4-2 0 0,-5-1-3 16,1 0 1-16,-1-1 0 0,0 1-3 0,-1-3-3 15,4 1 1-15,0-5-2 0,-3 4-8 0,1-4-3 16,0-1 1-16,-1-4-2 0,-1 3-1 0,-2-4 2 0,0 1-2 16,-5 4 1-16,1-4 1 0,-3 1-2 0,-1 1 2 15,-1-1 3-15,-1-1 0 0,-4-2 0 16,-1 6-1-16,-3-3-1 0,-2 1 5 0,-3 0 1 0,1 1-4 16,-4 1 1-16,2 3 5 0,-3-3-4 0,-1 3 4 15,2 3-1-15,-1-1-1 0,0 3 4 0,-1 0 0 16,3 3-2-16,-2 2 2 0,0-1-3 0,1 3 2 15,1 1 3-15,0 2-3 0,0 2 0 0,3-1 4 16,0-2 0-16,2 7 0 0,-2-3 3 0,3 1 2 16,0 1-3-16,3 0 5 0,0 2 0 0,2 0 0 15,0-1 1-15,4 1 1 0,1-1 0 0,1 1 0 16,3-2 1-16,3 0 4 0,-1-2-4 0,8 1 2 16,-1-1-2-16,4 1 1 0,-3-5-2 0,4 0 1 15,0 0 0-15,-1-2-1 0,3-2-1 0,2-1 1 16,-2-2 2-16,0 1-2 0,0-3-1 0,2 0 1 0,-4-4 1 15,2 0-1-15,1 0 2 0,-3-1-3 0,-4-2-1 16,2 2 3-16,-2-1-2 0,2 1 5 16,-8 1 2-16,-2-1 6 0,1 3 3 0,-4 0-2 0,1 0 3 15,-1 2-4-15,-8 3 3 0,10-3-3 0,-10 3-7 16,12-4 0-16,-12 4-3 0,7-2 1 16,-7 2-5-16,0 0 1 0,0 0 0 0,9 8-1 15,-9-8-3-15,6 9 4 0,-6-9-4 0,1 8 4 16,-1-8-5-16,5 12 5 0,-5-12-4 0,1 12 2 0,3-5 1 15,-4-7 2-15,1 11 4 0,3-5 2 0,-4-6 1 16,8 9 1-16,-8-9 4 0,9 6-2 0,-2-2 1 16,-7-4-4-16,11 2 2 0,-11-2 3 0,14 0-2 15,-3 0 0-15,-11 0-1 0,16-6-1 16,-5 4-2-16,2-6 0 0,2 2-3 0,-2 1 3 0,0-6-7 16,6 1 1-16,-4-5-3 0,3 5-1 0,2-5 5 15,-3 3-1-15,1-3-4 0,0 0 0 16,-1 3-2-16,1 0 2 0,-1-1-1 0,-4 6 3 0,2-2-2 15,-2 3-5-15,1 1 6 0,-1 0-5 0,0 1 6 16,2 3-1-16,-1 1 3 0,1 0 8 0,-2 1-7 16,3 3 4-16,0 0 5 0,5 2 3 15,1 2 1-15,0 1-2 0,0 2 4 0,1-1 1 0,7 7-1 16,-7-2-7-16,6 5 1 0,-2-3 1 0,2 2-3 0,-4 1 0 16,-2-4-17-16,4 3-42 0,-9-5-45 15,0 1-69-15,-3-4-87 0,-4-3-346 0,1-1-639 16,-3-3 283-16</inkml:trace>
        </inkml:traceGroup>
        <inkml:traceGroup>
          <inkml:annotationXML>
            <emma:emma xmlns:emma="http://www.w3.org/2003/04/emma" version="1.0">
              <emma:interpretation id="{5660AE15-7966-4CF2-9E48-27F8A0AEB30E}" emma:medium="tactile" emma:mode="ink">
                <msink:context xmlns:msink="http://schemas.microsoft.com/ink/2010/main" type="inkWord" rotatedBoundingBox="23937,10809 27072,10685 27098,11358 23964,11481"/>
              </emma:interpretation>
            </emma:emma>
          </inkml:annotationXML>
          <inkml:trace contextRef="#ctx0" brushRef="#br0" timeOffset="443179.3979">21858 8970 219 0,'0'0'233'0,"0"0"-19"16,9-6-19-16,-9 6-22 0,0 0-15 0,0 0-15 15,0 0-11-15,0 0-11 0,0 0-8 0,11 14-1 16,-11-14-11-16,4 16-1 0,1-6-5 0,-1 1-5 16,1 4-4-16,1 2 1 0,0 3-7 0,0-1-2 15,-1 2-7-15,0 0-3 0,2 0-2 16,-1 1-4-16,2 1-1 0,-3-4-6 0,0 4-6 0,0-2-4 15,1 0-2-15,-1 0-4 0,-3-3-3 0,2-2 0 16,0 4-4-16,-3-5 1 0,2 4-9 0,0-5 4 16,-1 0-1-16,1-1-4 0,1-2 4 0,-4-3-6 15,2 1-2-15,-2-9 1 0,3 14 0 0,-1-8-4 16,-2-6 4-16,3 10-5 0,-3-10 1 0,4 10-2 16,-4-10 0-16,5 6-3 0,-5-6 0 0,0 0 3 15,0 0-2-15,0 0-2 0,0 10 0 0,0-10 3 0,0 0-1 16,0 0 6-16,0 0-3 0,0 0-1 15,0 0-3-15,0 0-1 0,0 0 2 0,0 0-3 16,0 0 1-16,0 0-3 0,0 0-3 0,0 0-1 0,0 0 3 16,-17-26-4-16,8 21 1 0,3 1-3 0,-5-2 2 15,-3 0 0-15,0-2-3 0,1 2 2 0,-4 0 1 16,0 2-4-16,5 0 7 0,-5 2-7 0,0 0 1 16,0-1 1-16,0 2-1 0,3 0-1 0,-1 1 0 15,2 1 1-15,0 0-4 0,-1 2 1 0,5-1 4 16,0 2 1-16,1 0-6 0,-1 0 4 0,-2 0 0 15,5 1-3-15,6-5 3 0,-6 14 0 0,3-8 0 16,3-6 1-16,-4 14 2 0,4-14 8 0,4 15-7 16,0-7 4-16,5-2 0 0,3 4 4 0,2-4-9 15,8 4 4-15,0-3-4 0,2 0 9 0,3-3-10 16,8 2 2-16,0-2-2 0,-7-3 0 0,7 2 2 16,3-3 2-16,-2-2 0 0,0 2 0 0,-9-1-1 15,0-2 0-15,6-3-8 0,3-3 2 0,-10 3-1 0,-3 0 0 16,3-4-4-16,-3-1 3 0,0 1 0 15,-5 1-4-15,-4 2 6 0,1 1 0 0,-4-1 2 16,-3 1-4-16,1 3 2 0,-3-2 2 0,-6 5-6 16,11-5 0-16,-11 5 1 0,9-1-6 0,-9 1 5 0,0 0 1 15,11-1-1-15,-11 1 4 0,0 0 1 0,9 8-2 16,-3-3 0-16,-6-5 0 0,6 10-1 0,-1-4 3 16,0 0-1-16,2 0 3 0,1 1 0 0,2 0-1 15,0-2 2-15,2 1-2 0,1-1 0 16,2-1 3-16,0 2 3 0,1-5-1 0,1 1-1 0,0 1 1 15,0-3-2-15,5 0-2 0,-4 0 3 0,-4 0 2 16,5-3 2-16,-4 1-5 0,1-2-1 0,0-2 2 16,-3 0-1-16,-2 0-3 0,0-4 3 0,-1-1 2 15,-4 0-2-15,1 1-1 0,-2-5-2 0,-4 4-1 16,-1-3 0-16,-1-1 3 0,-3 1-2 0,-1 3 1 16,-3-2-1-16,-2 3-3 0,-2-4-2 0,-4 3 2 15,-3 0-1-15,-2 2-1 0,1 2-1 16,-2-2 2-16,3 9 0 0,-3-6-2 0,4 6 4 0,1 3-4 15,0 0 0-15,0 1 2 0,5 5 1 0,-3-6-3 16,2 5 2-16,3 2 2 0,-2-2 0 0,5 2 1 16,-2-1 2-16,2 0-1 0,5 3-3 0,-4-2 4 15,3-2 3-15,3 1 1 0,0-9-4 0,3 17 1 0,3-9 4 16,0 1 1-16,2-3-2 0,3 0-1 0,2-1 2 16,3 3 1-16,5-6-2 0,2 3-3 15,-3-1 2-15,4-4-1 0,0 0 5 0,1-5-5 0,-3 1 7 16,1 1-4-16,0-5-6 0,0 1 6 15,1-6-5-15,0 4 1 0,-2-5 1 0,-2 3-4 16,1 0 3-16,-2 1 1 0,-4 3 0 0,1-3-1 0,-4 4 5 16,1 0-3-16,-6 1-6 0,3 1 0 0,-3 1-1 15,-7 3 6-15,15-1-6 0,-15 1 0 16,13 3-2-16,-13-3 2 0,14 6 3 0,-7-2 1 0,2 5-4 16,-5-2 2-16,-1 1-1 0,4 3 0 0,-1-1 2 15,0 2-2-15,1 2 3 0,-2-1 4 0,4 3-5 16,-3-2-2-16,-4-1-16 0,0 0-20 0,0-2-24 15,1-1-34-15,-1-2-40 0,-2 1-42 0,4-3-43 16,-4-6-289-16,4 9-551 0,-4-9 244 0</inkml:trace>
          <inkml:trace contextRef="#ctx0" brushRef="#br0" timeOffset="446210.1025">23172 8904 108 0,'-7'-16'260'0,"7"16"-21"0,0 0-24 16,0 0-24-16,0 0-18 0,0 0-19 0,0 0-11 15,0 0-14-15,0 0-6 0,22 13-3 0,-22-13-8 16,4 9-8-16,0-3-5 0,2 6-11 0,0-3-2 0,-1 4-9 16,-3 0-1-16,3 1-6 0,1-1 1 15,-1 2-8-15,4 4-2 0,-7-5-8 0,4 6 1 16,-1-4-7-16,0 2-6 0,0 2-3 0,-1-4-1 0,-1-1-3 16,2 5-6-16,-4-2 2 0,7 1-6 0,-8-4-1 15,2-1-3-15,1 0-1 0,1 3-3 0,-4 1 0 16,0-3-2-16,2-2-1 0,-2 1-2 0,6-1 1 15,-9 0 1-15,6-2 1 0,-3-4-1 0,2 3-3 16,-2-10-2-16,4 14 3 0,-4-6-2 0,0-8 0 16,5 11 2-16,-5-11 3 0,5 8 2 15,-5-8 2-15,7 5-4 0,-7-5-2 0,0 0 2 0,10 2-5 16,-10-2 3-16,0 0 0 0,16-2-7 0,-16 2 4 16,15-9 1-16,-6 1-6 0,1 1 2 0,2-3-2 15,-2-1-3-15,3 0-4 0,0-2-2 0,3-5-2 16,-3 2 0-16,-2 2-5 0,1-4 1 0,-2 6 3 15,1 0 2-15,-2 1-5 0,-2-2 5 0,1 3-2 16,-1 2-1-16,-1 1 2 0,-1 3 5 0,0-4-3 16,-5 8 3-16,7-8-3 0,-7 8 0 0,5-5 0 15,-5 5 0-15,0 0-1 0,0 0 0 0,0 0-2 0,0 0 2 16,0 0 2-16,0 0 0 0,15 13 1 0,-13-4 6 16,2-2-3-16,-2 4 3 0,3-3 4 15,1 3 3-15,-1 1-1 0,2 2 4 0,3-1 2 0,-1-2-2 16,2 2 1-16,-2-5 3 0,3 5 0 0,1-5-5 15,-3 1 1-15,3-3 2 0,1 3-3 0,-1-7 2 16,1 6-2-16,1-6 1 0,-4 4 0 0,5-3-1 16,-2-5-2-16,-1 4-4 0,2-4 1 0,1 1 3 15,-1-1-5-15,-1-4-2 0,1 1 1 0,1 0 0 16,-4-3 0-16,4 2-5 0,-1-4 1 0,-3 2 0 16,1-1-5-16,-2-1 0 0,1 3 0 0,-2-1 1 15,2 0-1-15,-7 2 4 0,3 1-2 0,-2-3 2 16,-6 8 6-16,10-5-9 0,-3 2 0 0,-7 3-3 15,6-5 0-15,-6 5 1 0,0 0-2 0,16-2 2 16,-16 2 1-16,0 0 3 0,12 7-1 0,-7-2-2 0,1 1 2 16,1 0 1-16,3 0 6 0,-4 0-2 15,7 2-3-15,-1 0 5 0,0 0 1 0,2 2 3 16,4-2 0-16,-3-4 1 0,0 2 0 0,0-1-1 16,2 1 1-16,-3-5-4 0,0 2-1 0,0-3 3 0,3 0-1 15,-5 0 1-15,-1-3-1 0,-11 3-2 0,19-3 4 16,-10-2-1-16,-3-2-2 0,2 1 0 0,-4-1-7 15,1-2 1-15,0 1-3 0,0-2-3 0,-2 1-4 16,-3 9 4-16,-2-18 0 0,2 18-3 0,-6-18 0 16,1 10 4-16,-4-1-2 0,-3 2 2 0,1 1-2 15,-2 0 0-15,-4 0 2 0,0 3-3 0,0 2 4 16,0-1 0-16,-1 1-3 0,4 4 2 0,-3 0-3 16,2 1 3-16,1 0-2 0,2 1 3 0,-2 3 1 15,2-3-1-15,4 4 1 0,2-1 2 0,-2 1 2 16,6 0-2-16,-3-2 6 0,3 2-3 0,2-9-2 15,2 16 4-15,0-9-2 0,-2-7 3 0,13 15-3 16,-7-11 10-16,4-1-7 0,5 3-2 0,2 0 1 16,6-3 1-16,-6 0-4 0,6-3 2 0,2-3 2 15,0 1-3-15,3-2-1 0,-3 0 6 0,3-4-2 16,3 2 2-16,-3-4-4 0,3 1 2 0,-7 2-4 16,2-1 3-16,-2 0-5 0,-3 1 0 0,-4 4 2 15,0 0 0-15,0-2-3 0,-3 4 2 0,0 1-1 0,0-3-1 16,-2 3 2-16,-2 1-3 0,2 2-2 15,0 2 5-15,-2 4 0 0,7 3-1 0,-6 3 1 16,1 0 5-16,0 1-8 0,-2 1-16 0,-1-2-21 16,1 3-35-16,-1 3-33 0,-6 0-46 0,5-6-57 0,-6-2-282 15,5 0-536-15,-5-4 238 0</inkml:trace>
        </inkml:traceGroup>
        <inkml:traceGroup>
          <inkml:annotationXML>
            <emma:emma xmlns:emma="http://www.w3.org/2003/04/emma" version="1.0">
              <emma:interpretation id="{AF594AA5-28EA-4D6C-8F14-CFC90BF5A4DE}" emma:medium="tactile" emma:mode="ink">
                <msink:context xmlns:msink="http://schemas.microsoft.com/ink/2010/main" type="inkWord" rotatedBoundingBox="27742,10668 30960,10541 31006,11706 27788,11833"/>
              </emma:interpretation>
            </emma:emma>
          </inkml:annotationXML>
          <inkml:trace contextRef="#ctx0" brushRef="#br0" timeOffset="446940.6551">25472 8806 103 0,'0'0'185'0,"0"0"-9"15,-3 27-9-15,6-15-3 0,-3 1-2 0,0 1-7 16,2 2-3-16,5 5-6 0,-2 0-9 0,-3 5-6 0,4-4-7 15,5 9-8-15,-7-8-7 0,1 0-4 0,7 7-7 16,-4-9-8-16,-1 10-7 0,0-8-8 0,0-2-4 16,0-2-8-16,1 0-6 0,-3-1-3 0,1-4-7 15,-1 1-7-15,-1-4 4 0,2 0-8 0,-1-1-2 16,-3-3 1-16,2-1-4 0,1 0-2 0,-5-6-3 16,8 7-1-16,-8-7-1 0,9 2-1 0,-9-2-1 15,0 0-5-15,19-2-2 0,-19 2-1 0,12-9 7 16,0 3-9-16,-2-4-6 0,2 1-1 0,-2 1 1 15,2-1-5-15,-1 2 1 0,1-2-2 0,1 2 0 16,-2-6 1-16,1 8 0 0,-2-3-1 0,2 0 3 16,-3 3-1-16,-1-1-6 0,3 1 2 0,-3 2 0 15,4 3-2-15,-3-3 0 0,-9 3 0 0,17-2 1 16,-17 2 2-16,14 0-2 0,-4 4 1 0,-10-4-2 16,12 4 1-16,-3 1-1 0,-1-1 3 0,-3 0-3 15,-5-4 6-15,9 12-1 0,-7-4-1 0,3-1-1 16,2 6 6-16,-4-3-2 0,-1-4-1 0,-2 7 1 15,3-5 4-15,-3 6-2 0,0-7 0 0,0-7 6 16,-8 21-5-16,4-14 3 0,-1 1 0 0,-5 2 2 16,1-4 0-16,-1 0 2 0,-2-1-1 0,-3 1 3 15,1-2-2-15,0-1 1 0,-3 0-1 0,3 1-1 16,-5-4 2-16,-3 2-3 0,7-3 2 0,-1 1-6 0,-1 0 2 16,3-1-3-16,2 1 3 0,12 0-1 0,-19-1-3 15,7 1 0-15,12 0 4 0,-12 0-4 16,12 0-1-16,0 0-5 0,-16-3-17 0,16 3-17 15,0 0-21-15,0 0-27 0,0 0-32 0,0 0-35 0,0 0-40 16,0 0-58-16,0 0-184 0,45 0-468 0,-28-3 207 16</inkml:trace>
          <inkml:trace contextRef="#ctx0" brushRef="#br0" timeOffset="447216.9129">26206 9248 260 0,'0'0'272'0,"0"0"-25"0,7-6-21 0,-7 6-26 0,0 0-23 16,0 0-15-16,0 0-14 0,0 0-8 0,0 0-15 15,8 12-7-15,-8-12-2 0,-3 12-6 0,3-12-7 16,0 13 0-16,0-4-7 0,0-9-4 0,0 23-2 16,3-13-4-16,-1 1-1 0,-1-1 3 0,2 2-7 15,0 2-6-15,-1-4 0 0,3 2-2 0,-1-3 0 16,1 1-9-16,-2 1-10 0,3-2-1 0,-3-1-7 15,2-1-2-15,-2-1-9 0,-3-6-1 0,9 13-4 16,-4-6-7-16,0-2-16 0,-5-5-20 0,3 6-20 16,-3-6-16-16,0 0-31 0,0 0-48 0,0 0-46 15,0 0-39-15,0 0-67 0,0 0-194 0,0 0-513 0,0 0 228 16</inkml:trace>
          <inkml:trace contextRef="#ctx0" brushRef="#br0" timeOffset="447623.5725">26543 9208 226 0,'7'3'233'0,"-7"-3"-17"0,10 7-11 0,-10-7-16 16,7 9-11-16,-2-3-15 0,-3 3-7 0,-2-9-12 15,7 16-10-15,-5-7-11 0,-2 1-6 0,3-2-7 16,-3 3-3-16,3 2-6 0,-3-13-7 0,-3 16-8 15,3-5-5-15,-3 0-8 0,3-1-6 0,0-10-2 16,-9 15-6-16,7-7 1 0,-3-1 0 0,-2 0-5 16,2-2-2-16,-1-1-4 0,-5 2 2 0,5 0-7 15,-5-4 0-15,2 1-6 0,-4 0-4 16,2 0-1-16,-3-3-1 0,-1 0-6 0,1 2 1 0,0-2-3 16,0 0-3-16,0-2-4 0,-2 0-2 0,2-2-8 15,2 4-25-15,-5-8-31 0,3 5-36 0,0-4-45 16,0 1-48-16,-5-7-60 0,2 2-249 0,-3-4-527 15,4 0 233-15</inkml:trace>
          <inkml:trace contextRef="#ctx0" brushRef="#br0" timeOffset="447733.2773">26235 8898 36 0,'6'-4'307'0,"2"-1"-17"0,1 1-23 16,1 2-26-16,2 1-22 0,-12 1-24 0,17-1-17 16,-17 1-18-16,19 2-15 0,-10 0-18 0,3 2-12 0,-2 2-23 15,2 3-35-15,-1 1-46 0,2 1-48 0,-4-1-57 16,3 1-53-16,-4 1-214 0,3 0-390 0,0 0 173 16</inkml:trace>
          <inkml:trace contextRef="#ctx0" brushRef="#br0" timeOffset="448622.8956">26689 9219 105 0,'9'8'230'0,"-4"-3"-11"0,3-2-10 16,-1 2-15-16,2-2-11 0,-2 0-12 0,3-1-13 15,0 0-10-15,-10-2-14 0,23 1-10 0,-10-2-9 16,-1 1-8-16,-1 0-8 0,1-5-6 0,2 0-8 15,-4 1-2-15,5 1-10 0,-1-3-10 0,-3-2-3 16,2 2-5-16,2-2-4 0,-4 1-7 0,1-4-4 16,-4 3-7-16,3 0-3 0,1 0 0 0,-2 3-3 15,-1-4-7-15,0 3 1 0,-4 2-1 0,1-1-2 16,1 0-5-16,-7 5-2 0,9-6-3 0,-9 6 1 16,7-5-1-16,-7 5-4 0,0 0-2 0,0 0-2 0,0 0 3 15,0 0-1-15,13 12-1 0,-13-12 1 16,4 13 1-16,-3-4 0 0,-1-1-3 0,1 5 0 15,2 1-1-15,-1 2 5 0,3 6-3 0,-3-1 3 16,2 2-2-16,2 12 0 0,4-4 1 0,-3 3-1 16,4-1 1-16,1 0 3 0,-2-2-1 0,5 2 1 15,-1 0-1-15,-1-2 1 0,0-2-1 0,0 3 1 16,1-3-3-16,-5-5 2 0,4 5 2 0,-4-7-3 0,2 2 0 16,0-5 2-16,-2 1 1 0,-1-3 2 0,1 1 1 15,-3-5-3-15,-1-3 5 0,0 2 1 0,-2-2 0 16,1-4 2-16,-2 0-1 0,-2-6 2 15,6 9 4-15,-6-9 4 0,2 8 2 0,-2-8 1 0,0 0 1 16,0 0-5-16,0 0-1 0,0 0 0 0,0 0-7 16,0 0-1-16,-22-24-2 0,11 13 1 0,0-2-2 15,-2-2 1-15,-3-2-4 0,-1 1-2 0,0-5 3 16,4 3 2-16,-1-1-4 0,0-1-4 0,2 1 2 16,7 1-1-16,-2 3-4 0,2-6 0 0,5 0-5 15,3 6-8-15,2 1-7 0,1-5-4 16,5 0-3-16,2 0-2 0,2 5-3 0,2-1 2 0,1 0 1 15,-1 3-1-15,1 0 5 0,3 3 5 0,-2 0-4 16,-5 3 5-16,3 1 0 0,-3-1 2 0,9 0 2 16,-1 2 4-16,0-1-1 0,-8 0 6 0,3 2 3 15,0 0 5-15,-3 2 5 0,0 0 7 0,2 1 5 16,-2-3 6-16,0 2 6 0,-5-1 5 0,3 1 4 16,0 1 5-16,-12 0 5 0,19 0 4 0,-10-1 2 15,1 2 6-15,-10-1-2 0,17-3 10 0,-9 1-5 0,-8 2 6 16,19 0-2-16,-10-1 0 0,-9 1-5 15,18-3-2-15,-7 3-2 0,0-9-7 0,4 9 3 16,-4-3-3-16,0 0-4 0,-1 2 1 0,4-1-5 16,-2 1-2-16,-1-1-2 0,2-1-4 0,-1 0-6 0,-3 3-6 15,3-3 2-15,-5 1 0 16,-7 2-6-16,21-3-3 0,-15 1 2 0,-6 2-7 0,13-3-7 0,-8-2-45 16,-5 5-42-16,11-7-21 0,-11 7-50 0,0 0-51 15,0 0-47-15,-11-20-68 0,5 14-304 0,-4-4-673 16,-2 4 298-16</inkml:trace>
          <inkml:trace contextRef="#ctx0" brushRef="#br0" timeOffset="448726.6152">27476 8909 171 0,'10'-8'261'0,"-4"2"-16"0,6-1-19 0,-4 4-20 15,2 0-19-15,4 0-19 0,-1 3-16 0,0 0-15 16,-1 0-17-16,2 1-8 0,-2 0-12 0,-5 0-14 16,8 4-5-16,-2 0-19 0,-4-2-29 0,0 3-35 15,-2-3-37-15,2 2-46 0,-1 0-33 0,6 0-72 16,-6-1-130-16,-8-4-344 0,17 6 152 0</inkml:trace>
          <inkml:trace contextRef="#ctx0" brushRef="#br0" timeOffset="449007.7703">27911 8961 218 0,'0'0'225'0,"2"11"-8"16,1-1-5-16,-3 2-10 0,3 1-13 0,-3 2-9 16,2 4-12-16,-1-5-10 0,-1 7-8 0,0-6-8 0,3 6-7 15,0 1-8-15,-2-2-11 0,0-5-4 16,2 0-8-16,-1-1-9 0,2 7-10 0,-2-5-5 0,1-5-8 15,-1 1-3-15,-1 2-11 0,2-5-5 0,0 0 1 16,0 0-8-16,0 1-2 0,1-4-9 0,-3 3-17 16,5-3-14-16,-6-6-26 0,11 8-25 0,-6-1-28 15,-5-7-23-15,11 1-21 0,-11-1-18 0,17-4-22 16,-5-3-30-16,-4 2-58 0,3-4-133 0,1-1-411 16,2 2 183-16</inkml:trace>
          <inkml:trace contextRef="#ctx0" brushRef="#br0" timeOffset="449260.2688">28172 9225 58 0,'0'0'159'0,"0"0"-9"0,0 0 1 16,0 0-12-16,0 0 4 0,0 0 0 0,0 0-10 15,0 0-4-15,0 0-4 0,0 0-1 0,-25 20-2 16,17-15-4-16,1-1-6 0,-1 2-2 0,1 0-2 16,0 0-8-16,7-6-5 0,-14 10-8 0,8-7-7 15,0 2-2-15,-2 1-9 0,4 2 2 0,4-8-6 16,-6 10 6-16,6-10-5 0,-7 6 4 0,7-6 5 15,0 13 9-15,0-13 1 0,8 9 7 0,-1-3-4 0,3 3-3 16,2-7-4-16,4 3-5 0,6 3-4 16,2-2-4-16,-1-1-10 0,1 2-6 0,15 2-7 15,-3 0 0-15,-1-1-6 0,4-2-4 0,1-2-4 16,-4-1 1-16,4 1-13 0,-1-2-24 0,-4-4-31 16,-11 4-35-16,3 0-43 0,-3-4-54 0,-1 0-64 15,-1-1-108-15,0-1-172 0,-8 0-555 0,1-2 245 16</inkml:trace>
        </inkml:traceGroup>
        <inkml:traceGroup>
          <inkml:annotationXML>
            <emma:emma xmlns:emma="http://www.w3.org/2003/04/emma" version="1.0">
              <emma:interpretation id="{06661881-8004-4ABB-B44B-028F639FC17C}" emma:medium="tactile" emma:mode="ink">
                <msink:context xmlns:msink="http://schemas.microsoft.com/ink/2010/main" type="inkWord" rotatedBoundingBox="31594,10738 32646,10697 32662,11103 31610,11145"/>
              </emma:interpretation>
            </emma:emma>
          </inkml:annotationXML>
          <inkml:trace contextRef="#ctx0" brushRef="#br0" timeOffset="449728.6546">29342 9013 216 0,'0'0'295'16,"0"0"-21"-16,0 0-20 0,0 0-24 0,0 0-23 16,0 0-24-16,0 0-18 0,0 0-16 0,0 0-13 15,0 0-13-15,0 0-4 0,0 0-10 0,-9 17-3 16,7-11-5-16,2-6 0 0,-1 18-4 0,1-6-3 16,-1-4 3-16,2 4-3 0,-2 2-1 0,1-1-4 15,1 2 1-15,0-1-12 0,1-2 1 0,0 0-1 16,3-1-5-16,-3 2-5 0,-1-3-14 0,3 2 13 15,-2-3-16-15,2-1-11 0,-2 0 2 0,-2-8-4 0,9 14-4 16,-8-9 0-16,4 2-3 0,0-1-1 16,-5-6-6-16,7 8-26 0,-7-8-22 0,0 0-34 15,6 4-32-15,-6-4-49 0,0 0-47 0,0 0-62 16,0 0-86-16,17-12-193 0,-17 12-572 0,4-15 254 0</inkml:trace>
          <inkml:trace contextRef="#ctx0" brushRef="#br0" timeOffset="449927.1238">29497 8901 271 0,'-6'-12'271'0,"6"12"-19"0,-3-9-24 16,3 9-23-16,0 0-24 0,-2-10-11 0,2 10-25 15,0 0-13-15,0 0-11 0,0 0-14 16,0 0-11-16,0 0-21 0,0 0-25 0,0 0-33 0,0 0-41 15,0 0-41-15,0 0-37 0,0 0-64 0,-10 23-162 16,10-23-354-16,0 0 156 0</inkml:trace>
          <inkml:trace contextRef="#ctx0" brushRef="#br0" timeOffset="450628.5698">29703 8967 50 0,'0'0'233'0,"0"0"-15"0,-27 3-18 0,27-3-15 16,0 0-17-16,-14 0-17 0,14 0-11 0,-9 1-18 15,9-1-7-15,-10 6-13 0,10-6-10 0,-8 6-6 16,8-6-8-16,-7 5-11 0,7-5-6 0,-6 10-3 16,6-10-5-16,-3 11 0 0,3-11-2 0,-1 11-6 15,1-11 0-15,0 13-1 0,4-5 0 0,1 0 3 16,-2-2-4-16,2 3 2 0,1 1 2 0,3 1-1 15,-2-2 2-15,0-1-2 0,3 2 0 0,-1-1 2 16,-2 0 0-16,1-2 1 0,-1 1-9 0,-1 1 11 16,-1-3-7-16,2 0-7 0,-2 1 0 0,-1 1-2 15,-4-8-4-15,10 9-4 0,-9-5-2 0,-1-4-2 16,3 11 0-16,-3-11 0 0,2 7-3 0,-2-7 0 0,0 0-1 16,-6 12 9-16,6-12-13 0,-12 5-2 0,12-5 0 15,-10 4-1-15,1-2 3 0,9-2-6 16,-9 4 2-16,9-4-2 0,-12 3-6 0,12-3 3 0,0 0 2 15,-11 1 2-15,11-1-1 0,0 0-4 0,0 0 1 16,0 0 2-16,0 0-4 0,0 0 4 16,0 0-1-16,0 0-3 0,0 0 1 0,35 5 2 15,-21-5 3-15,3 0-9 0,-1 0 2 0,8-5 1 0,0 4 0 16,1-1-2-16,0-2 12 0,3-2-13 0,3-3-3 16,3 4 1-16,4-3-4 0,-5-3 1 0,-7 1-1 15,4-1 0-15,-4 1 4 0,-2-1 7 0,0-1-10 16,-4-1 4-16,-6 1-4 0,5 0 3 0,-7 0 0 15,-3-1-1-15,2 2-7 0,-5 0 6 0,-1-1-3 16,1-1 3-16,-4 3 0 0,-2-3-1 0,0 2 4 16,-2-1-2-16,-2 3-7 0,-3 1 7 0,0-2-3 15,0 4-1-15,-3-3 2 0,-1 3 0 0,4 1 2 16,-5 0-3-16,-2 3 1 0,5-1-3 0,-4 1 1 16,0 2 9-16,3 2-9 0,-2 2-2 15,0 2 0-15,3-1 1 0,-1 1 5 0,4-1-1 0,-3 5-3 16,2-1 2-16,2 0 5 0,2 3-3 15,-1 1 5-15,4 1 6 0,4-2 3 0,-1 1 3 0,3-1 13 16,9 6 2-16,-4-9-2 0,9 6 2 0,-4 0 3 16,6-4 2-16,0 0-3 0,-2 0 8 0,3-4-17 15,0 4 1-15,-1-3 2 0,-5-3-3 0,0-2-3 16,-3 0-1-16,1 2-7 0,-2-2-24 0,1-3-35 16,-7 1-50-16,-7-1-85 0,14-4-105 0,-6-2-271 15,-8 6-604-15,5-15 268 0</inkml:trace>
        </inkml:traceGroup>
      </inkml:traceGroup>
      <inkml:traceGroup>
        <inkml:annotationXML>
          <emma:emma xmlns:emma="http://www.w3.org/2003/04/emma" version="1.0">
            <emma:interpretation id="{4BB3332C-FB15-49E6-957F-27B39C8140C7}" emma:medium="tactile" emma:mode="ink">
              <msink:context xmlns:msink="http://schemas.microsoft.com/ink/2010/main" type="line" rotatedBoundingBox="5153,13298 30167,12710 30195,13907 5181,14494"/>
            </emma:interpretation>
          </emma:emma>
        </inkml:annotationXML>
        <inkml:traceGroup>
          <inkml:annotationXML>
            <emma:emma xmlns:emma="http://www.w3.org/2003/04/emma" version="1.0">
              <emma:interpretation id="{8C7464EA-565D-44D0-94D0-16FBED40B6B3}" emma:medium="tactile" emma:mode="ink">
                <msink:context xmlns:msink="http://schemas.microsoft.com/ink/2010/main" type="inkWord" rotatedBoundingBox="5154,13353 8093,13284 8113,14143 5174,14212"/>
              </emma:interpretation>
            </emma:emma>
          </inkml:annotationXML>
          <inkml:trace contextRef="#ctx0" brushRef="#br0" timeOffset="463379.1933">2882 11604 105 0,'0'0'128'0,"0"0"-3"0,0 0-3 0,0 0-11 15,0 0-9-15,0 0-2 0,0 0-7 0,0 0 9 16,0 0-11-16,0 0 2 0,0-11-2 0,0 11-1 16,0 0-5-16,0 0-5 0,3-8 1 0,-3 8 0 0,0 0 0 15,0 0-4-15,0 0 5 0,0 0-6 16,4-11-3-16,-4 11 0 0,0 0-6 0,3-8-2 16,-3 8-6-16,0 0-5 0,0 0-3 0,0 0-1 0,0 0-4 15,5-7-7-15,-5 7-2 0,0 0-4 16,0 0-1-16,0 0-6 0,0 0 1 0,0 0-6 15,0 0-3-15,0 0-1 0,0 0 0 0,0 0-6 0,0 0 4 16,0 0-4-16,0 0-2 0,0 0 1 0,0 0 2 16,0 0-4-16,0 0 5 0,9-3 0 0,-9 3-2 15,0 0 0-15,0 0 0 0,0 0 0 0,0 0-2 16,0 0 4-16,0 0-1 0,0 0-2 0,0 0 1 16,0 0-3-16,0 0 3 0,0 0-1 0,0 0 2 15,0 0-1-15,0 0-2 0,0 0 2 0,0 0-2 16,0 0-3-16,0 0 6 0,0 0-5 0,0 0 2 15,0 0-5-15,0 0 6 0,0 0-5 0,0 0-1 16,0 0 0-16,0 0 0 0,0 0-2 0,0 0 1 0,0 0-3 16,0 0 6-16,0 0-1 0,0 0-3 0,0 0-1 15,0 0 2-15,0 0 0 0,0 0 2 16,0 0-2-16,0 0 4 0,0 0-2 0,0 0 2 0,0 0 2 16,0 0-2-16,0 0 2 0,0 0-5 0,0 0 4 15,0 0 0-15,0 0-1 0,0 0 4 16,0 0-1-16,0 0 0 0,0 0-2 0,0 0 1 0,0 0 1 15,0 0-2-15,0 0 2 0,0 0 1 0,0 0 1 16,0 0 1-16,0 0 0 0,0 0 3 0,0 0-3 16,0 0 2-16,0 0-1 0,0 0 3 0,0 0 0 15,0 0 3-15,0 0 4 0,0 0 2 0,0 0-8 16,0 0 0-16,0 0 3 0,0 0-2 0,0 0 1 16,0 0-3-16,0 0-4 0,0 0 5 0,0 0 1 15,0 0-2-15,0 0-6 0,0 0 1 0,0 0 2 16,0 0 2-16,0 0-7 0,0 0 0 0,0 0 1 15,0 0 1-15,0 0-4 0,0 0 4 0,0 0-5 0,0 0-1 16,0 0 0-16,0 0-4 0,0 0 10 16,0 0-5-16,0 0-2 0,0 0-8 0,0 0 12 0,0 0 1 15,0 0-1-15,0 0 2 0,0 0-1 0,0 0-3 16,0 0 4-16,0 0-2 0,0 0-1 0,0 0 2 16,0 0 6-16,0 0-7 0,0 0-1 0,0 0 3 15,0 0-2-15,0 0 5 0,0 0 1 0,0 0-5 16,0 0-6-16,0 0 6 0,0 0 0 0,0 0-6 15,0 0 4-15,0 0-2 0,0 0-4 0,0 0 3 16,0 0-1-16,0 0 7 0,0 0-5 0,0 0-4 16,0 0 7-16,0 0-3 0,0 0-1 0,0 0 3 15,0 0 0-15,0 0 1 0,0 0-11 0,0 0 12 16,0 0 7-16,0 0 13 0,0 0-15 0,0 0 3 16,0 0-5-16,0 0 6 0,0 0 0 0,0 0-7 15,0 0-3-15,0 0 4 0,0 0-4 0,0 0 4 16,0 0-1-16,0 0 0 0,0 0-4 0,0 0 3 0,0 0-2 15,0 0-5-15,0 0 9 0,0 0 1 0,0 0-10 16,0 0 2-16,0 0 9 0,0 0-2 16,0 0-2-16,0 0-1 0,0 0-1 0,0 0 7 0,0 0-1 15,0 0-8-15,0 0 1 0,0 0 4 0,0 0-1 16,0 0-4-16,0 0 16 0,0 0-16 0,0 0 2 16,0 0 2-16,0 0 10 0,0 0-11 0,0 0 0 15,0 0 6-15,0 0-5 0,0 0 1 0,0 0-2 16,0 0 5-16,0 0-2 0,0 0-9 0,0 0 7 15,0 0-3-15,0 0 7 0,0 0-6 0,0 0-4 16,0 0 16-16,0 0-16 0,0 0 1 0,0 0 16 16,0 0-23-16,0 0 9 0,0 0-1 0,0 0 19 15,0 0-21-15,0 0 1 0,0 0-2 0,0 0-3 0,0 0 2 16,0 0 3-16,0 0-7 0,0 0 6 16,0 0-3-16,0 0-1 0,0 0-2 0,0 0 6 0,0 0 0 15,0 0-2-15,0 0-4 0,0 0 5 0,0 0-9 16,0 0 9-16,0 0 0 0,0 0 2 0,0 0-7 15,0 0 8-15,0 0-9 0,0 0 4 0,0 0 3 16,0 0 0-16,0 0-5 0,0 0 15 0,0 0-2 16,0 0-14-16,0 0-3 0,0 0-3 0,0 0 6 15,0 0 2-15,0 0-11 0,0 0 13 0,0 0 4 16,0 0-3-16,0 0-3 0,0 0 1 0,0 0-5 16,0 0 2-16,0 0 1 0,0 0 6 0,0 0-7 15,0 0 3-15,0 0 1 0,0 0 0 0,0 0 10 0,0 0-14 16,0 0-2-16,0 0 3 0,0 0 10 15,0 0-8-15,0 0 4 0,0 0-2 0,0 0 2 16,0 0 1-16,0 0 0 0,0 0 5 0,0 0 0 0,0 0-4 16,0 0-9-16,0 0 12 0,0 0-4 0,0 0 5 15,0 0 1-15,0 0 7 0,0 0-14 0,0 0 4 16,0 0-2-16,0 0 1 0,0 0-6 0,0 0 5 16,0 0-2-16,0 0 1 0,0 0-3 0,0 0 1 15,0 0 2-15,0 0 2 0,0 0-11 0,0 0 7 16,0 0 1-16,0 0 5 0,0 0-3 0,0 0-1 15,0 0 1-15,0 0-8 0,0 0 9 0,0 0 0 16,0 0-4-16,0 0 5 0,0 0 0 0,0 0 2 16,0 0-2-16,0 0 2 0,0 0 3 0,0 0 9 0,0 0-9 15,0 0 1-15,0 0 3 0,0 0-3 16,0 0-1-16,0 0 3 0,0 0 0 0,0 0 0 16,0 0-4-16,0 0 3 0,0 0-3 0,0 0 0 0,0 0-2 15,0 0 2-15,0 0-5 0,0 0 4 0,0 0-5 16,0 0 5-16,0 0-5 0,0 0-3 15,0 0 0-15,0 0 2 0,0 0-2 0,0 0-1 0,0 0-1 16,0 0 1-16,0 0-2 0,0 0 1 0,0 0-7 16,0 0 4-16,0 0-8 0,0 0 3 0,0 0 2 15,0 0 1-15,0 0 1 0,0 0 0 0,0 0 3 16,0 0-4-16,2 21 1 0,-2-21-2 0,4 8 5 16,-4-8-5-16,0 11 1 0,3-5 4 0,-3-6 0 15,0 14-2-15,4-7 1 0,-3 0 5 0,-1-7-4 16,5 15-4-16,-4-6 3 0,-1 1 1 0,6-2-2 15,-1 3 0-15,0 2 5 0,-1-5-4 0,0 2-1 0,0 1 2 16,-3 2 4-16,5-4-6 0,-2 3 7 0,0 0-3 16,-1-2 3-16,-2 1-4 0,4 0 0 15,-1-1-2-15,-3 3 2 0,6-5 4 0,-7 5-1 0,4-3 1 16,-4 2 2-16,1-4 0 0,-1 4-7 0,2-3 2 16,-2-9 0-16,3 18 2 0,-2-7 2 0,2-3 4 15,-2 0-1-15,-1 2-2 0,1-2-2 0,-1-8 7 16,4 19 4-16,-4-11-4 0,2 2-1 0,-2 0 2 15,1-2-2-15,2 1 5 0,-3-9-2 0,1 16 2 16,-1-8 0-16,0-8 8 0,1 16-8 0,-1-8 3 16,0-8-3-16,3 15-3 0,-2-9 0 0,-1-6 0 15,-1 15 3-15,1-15-6 0,0 15 3 0,0-15 0 16,2 10 1-16,-2-10-4 0,0 12 4 0,0-12 5 0,2 9-11 16,-2-9-1-16,0 10 1 0,0-10 1 15,2 11-10-15,-2-11 9 0,-4 10-1 0,4-10-2 0,2 11-2 16,-2-11 7-16,2 9-4 0,-2-9 1 0,0 0-2 15,0 10-1-15,0-10 1 0,0 0-1 16,0 0 1 0,-4 12 1-16,4-12-1 0,0 0 0 0,0 0 2 0,-6 9-4 0,6-9-1 15,-5 3-4-15,5-3-10 0,0 0-15 0,0 0-20 0,0 0-26 16,0 0-29-16,0 0-34 0,0 0-28 0,-24-12-27 0,19 6-31 16,5 6-41-16,-6-12-43 0,6-1-51 0,0 1-344 15,4 0-757-15,-2-1 334 0</inkml:trace>
          <inkml:trace contextRef="#ctx0" brushRef="#br0" timeOffset="464120.0384">3400 11633 127 0,'0'0'230'15,"0"0"-8"-15,0 0-11 0,0 0-5 0,0 0-17 16,0 0-11-16,0 0-14 0,0 0-14 0,0 0-15 15,0 0-10-15,0 0-4 0,0 0-10 0,0 0-7 16,0 0-4-16,-37 16-7 0,24-9-7 0,-3-1 0 16,-2 7-3-16,2-3-7 0,-4 1 4 0,-3 0-6 15,2 1-4-15,1 2-2 0,0-3-1 0,1-1-4 16,1 3-5-16,0 0 0 0,-3-1-6 0,3-1-4 16,3-1 4-16,3 0-10 0,-1-1-5 0,0 3 1 15,3-3-10-15,-1 0 1 0,5-3-4 0,-6 0 2 16,7 4-4-16,0-4-3 0,0 2-5 0,0-1 6 15,2 0-4-15,3-7 2 0,-9 13-10 0,9-6 9 16,0-7-2-16,-6 11-2 0,6-11-6 0,0 0 3 0,3 16-2 16,-3-16 3-16,6 9-3 0,-6-9 4 0,5 7 1 15,-5-7-2-15,4 7-1 0,-4-7 3 0,9 10 2 16,-4-7-4-16,-5-3 8 0,13 6-5 0,-7-3 1 16,3 3-7-16,-1-1 7 0,4-1-2 0,-1 0 1 15,0 2-3-15,2 0 2 0,-2 0 1 16,3-1-1-16,-1 0 12 0,3 3-4 0,-2-2-2 0,3 0 10 15,1 4 0-15,4-3-5 0,-7-1 3 0,1-1 10 16,-1 3 9-16,2-2-8 0,0 0 3 0,2 0 4 16,-3 0-6-16,1 2-2 0,-3-2 4 0,1-2-3 15,-2 2-4-15,1-3-1 0,-2 3 2 0,0-2 0 16,-2-1-6-16,-2 2-2 0,-1-2-1 0,-7-3 1 16,16 5-5-16,-11-3-1 0,-5-2 0 0,10 6 3 0,-10-6-2 15,8 3-6-15,-8-3-3 0,9 5 3 16,-9-5 6-16,0 0-10 0,8 3-3 0,-8-3-2 15,0 0 2-15,6 3 0 0,-6-3-7 0,0 0-7 16,0 0-19-16,0 0-21 0,0 0-18 0,11 3-28 0,-11-3-23 16,0 0-46-16,0 0-59 0,6-14-55 15,-6 14-77-15,5-11-300 0,-1 3-703 0,4-7 311 16</inkml:trace>
          <inkml:trace contextRef="#ctx0" brushRef="#br0" timeOffset="465110.7369">4152 11614 140 0,'-12'-3'211'16,"12"3"-8"-16,-13-3-13 0,6-1-3 0,7 4-14 16,-17-3-8-16,4 1-6 0,0 1-7 0,-1 1-9 15,1 0-9-15,0 1-8 0,-4 1-7 0,6-1-8 16,-5 2-6-16,1 0-10 0,0 3-2 0,1-3-15 16,1 2-5-16,2-1-6 0,-1 0-8 0,2 4-4 15,1-2-4-15,0 1-6 0,-2 1-3 0,2-1-5 16,3-1 1-16,-2 2-5 0,3-1-2 0,2 2-4 15,-2-1-3-15,1 0 0 0,2-1-4 0,0 3-1 16,0 0 9-16,2-10-10 0,2 13 0 0,-2-13 2 0,2 16-4 16,0-8 2-16,2 2-1 0,3-2 2 15,-2 1-2-15,4-1 3 0,0 2 0 0,2-2 1 16,4-1-2-16,-4 0 3 0,10 3 6 0,0-5-6 0,-2 1-1 16,2 4-2-16,-2-4-1 0,3-1 2 0,0 3-1 15,0-2 1-15,-5-4-3 0,3 3-1 16,-3 0-2-16,-1-2 0 0,2-1 0 0,-3 2-3 0,-2 1-4 15,-1-2 2-15,-1 1-2 0,0-1-1 0,-4-1 0 16,2 4 5-16,-1-6-6 0,-1 5 0 0,-7-5-3 16,14 8 4-16,-10-5-4 0,-4-3 3 0,10 8-3 15,-5-4-2-15,0 0 4 0,-5-4-6 0,8 8 3 16,-4-2 1-16,-4-6 2 0,6 9-5 0,-6-9 3 16,7 6 3-16,-7-6-5 0,5 11 3 0,-5-11 2 15,1 8-2-15,-1-8-3 0,4 7 1 0,-3 1 0 16,-1-8 0-16,-1 12 5 0,1-12-1 0,-4 12 1 15,4-12 0-15,-4 15-1 0,1-6 0 16,-4-1 4-16,2-3-1 0,-2 3 1 0,-2 0-1 0,2 1 0 16,-4 1 3-16,4-3 5 0,-4 1-2 0,1 1-6 15,-2-4 0-15,1 2 3 0,-1-1 4 0,0 0 0 16,-3 0 6-16,2 0-7 0,-1-3 6 0,0 1 2 16,1 0 4-16,-4-2 2 0,0 1 2 0,0-3 6 0,-1 0-11 15,-4 3 8-15,0-6 4 0,7 3-9 16,-7-3 11-16,0 3-11 0,0-4 8 0,5 0-12 0,0-1 2 15,-2-3 1-15,2 3-5 0,-2-3-2 0,5 2-3 16,1 0-3-16,0 0 3 0,-1-3 0 16,5 2-7-16,-2-1-1 0,5 2 13 0,-1 1-24 0,7 5-7 15,-9-13-22-15,6 5-20 0,3 8-16 0,-7-8-20 16,7 8-19-16,-5-10-18 0,5 10-25 0,-3-8-23 16,3 8-24-16,0 0-25 0,0 0-38 0,-1-11-275 15,1 11-579-15,0 0 256 0</inkml:trace>
          <inkml:trace contextRef="#ctx0" brushRef="#br0" timeOffset="465636.5333">4755 11474 185 0,'0'0'204'0,"4"-13"0"16,-4 13 2-16,4-6-4 0,-4 6-7 0,0 0-2 16,5-8-8-16,-5 8-5 0,0 0-17 0,0 0-12 15,0 0-14-15,0 0-17 0,0 0-13 0,0 0-8 16,0 0-9-16,0 0-6 0,0 0-7 0,-27 29-2 16,16-17-7-16,-2 8 1 0,2-2-8 0,-3 9 3 15,-1-3-1-15,1 3-3 0,0 1 3 0,1 4-1 16,3-3 0-16,3-5-6 0,1 6 1 0,2 3 1 15,1-10-4-15,5 3 0 0,-1-2 2 16,3 6-5-16,-3-7 1 0,4-1-7 0,4 2 2 0,-1-3-5 16,2 0 2-16,-1-2-7 0,3-2 2 0,-2 3-7 15,1-5 3-15,-1 2-3 0,-1-5-7 0,0 1 4 16,2-5-14-16,-5 2-15 0,2 1-26 0,1-4-26 16,-4-1-36-16,-3 2-44 0,-2-8-47 0,6 7-48 15,-6-7-74-15,0 0-247 0,0 0-592 0,0 0 262 16</inkml:trace>
          <inkml:trace contextRef="#ctx0" brushRef="#br0" timeOffset="466154.3096">5073 11630 225 0,'0'0'233'0,"5"-7"-7"0,-5 7-9 0,0 0-6 16,6-6-10-16,-6 6-16 0,0 0-11 0,0 0-16 15,0 0-16-15,0 0-18 0,5-6-10 0,-5 6-12 16,0 0-5-16,0 0-2 0,0 0-6 0,-1 30-7 16,1-20 2-16,-3 3-2 0,3 1-4 0,-1 0 4 15,0 6-4-15,-3 1-1 0,4 0 6 0,-1-1-3 16,2 0-2-16,0 2 5 0,2-2-2 0,-1-3-1 15,1-5-3-15,-2 8-6 0,1-4-4 0,2-1 2 16,-3 1-10-16,3-5 6 0,-2 6-4 0,0-6-5 16,1 0-9-16,-1-1 5 0,-2-1-8 0,2 2-6 15,-2-11-1-15,0 13-2 0,0-13-8 0,2 16 6 16,-2-16-9-16,1 11 3 0,-1-11-8 0,0 0-6 0,1 15-21 16,-1-15-27-16,0 6-18 0,0-6-14 0,0 0-14 15,0 0-21-15,0 0-34 0,0 13-48 16,0-13-43-16,0 0-55 0,0 0-283 0,0 0-612 0,11-27 272 15</inkml:trace>
          <inkml:trace contextRef="#ctx0" brushRef="#br0" timeOffset="466513.3476">5372 11874 160 0,'0'0'214'0,"0"0"-20"0,0 0-12 15,0 0-11-15,0 0-6 0,0 0-7 0,0 0-6 0,0 0-9 16,0 0-8-16,0 0-2 0,0 0-6 0,-26 21-7 16,17-16-4-16,-2 1-5 0,-1 0-8 15,0 2-4-15,1-1-9 0,-1 1-3 0,-3 0-9 0,3 1-1 16,3-2-4-16,-3 1-4 0,2 0-4 0,1 0-4 16,0 3-2-16,1-4-3 0,2-4-1 0,1 8-9 15,-2-6-4-15,7-5 2 0,-6 11-2 0,1-2-3 0,5-9 4 16,-2 12 6-16,2-12-9 0,0 13 5 0,0-13 1 15,7 11 5-15,-1-6 1 0,3 0 2 16,-1-3 1-16,4 4-6 0,0-2 4 0,4-3-12 16,1 3 0-16,0-3-9 0,-1 2 8 0,1-1-14 0,0-1 0 15,-3 2-3-15,0-4-5 0,-1 2 3 0,-2 1-13 16,-2-2-19-16,1 3-18 0,-10-3-32 0,15 1-29 16,-15-1-30-16,12 0-39 0,-12 0-38 0,0 0-54 15,0 0-78-15,0 0-177 0,5-7-547 0,-5 7 242 16</inkml:trace>
          <inkml:trace contextRef="#ctx0" brushRef="#br0" timeOffset="466890.4999">5832 12043 112 0,'0'0'285'0,"1"9"-10"16,-1-9-10-16,-2 15-14 0,2-15-15 0,-9 19-20 0,2-11-9 16,1 5-19-16,-1-1-18 0,1 0-14 15,-5 2-10-15,1-2-18 0,-2 4-13 0,1-4-6 16,-6 3-13-16,-1 1-10 0,0-5-6 0,5-1-11 0,-3-2-27 16,0 5-28-16,3-3-45 0,-3-4-53 15,5-1-54-15,3-2-57 0,-2 2-272 0,-2-5-505 16,12 0 223-16</inkml:trace>
        </inkml:traceGroup>
        <inkml:traceGroup>
          <inkml:annotationXML>
            <emma:emma xmlns:emma="http://www.w3.org/2003/04/emma" version="1.0">
              <emma:interpretation id="{19AEECBA-0B97-4FD4-82FE-EBF5AF3C0378}" emma:medium="tactile" emma:mode="ink">
                <msink:context xmlns:msink="http://schemas.microsoft.com/ink/2010/main" type="inkWord" rotatedBoundingBox="8435,13396 9952,13361 9971,14168 8454,14204"/>
              </emma:interpretation>
            </emma:emma>
          </inkml:annotationXML>
          <inkml:trace contextRef="#ctx0" brushRef="#br0" timeOffset="467422.7746">6314 11815 19 0,'0'0'306'0,"0"0"-19"0,0 0-18 0,0 0-27 15,0 0-30-15,0 0-20 0,0 0-14 0,0 0-13 16,0 0-5-16,0 0-17 0,6 17-5 0,-6-17-5 16,0 15-7-16,4-3-6 0,-2 1-1 0,2 1-7 15,0 0-1-15,-1 2-4 0,2 3-9 16,-4-5-3-16,3 6 4 0,-1-6-7 0,2 5-3 16,0-4-1-16,-1-1 4 0,-2 1-5 0,2 1-1 0,3-2 6 0,-3 4-4 15,-2-3-5-15,2 0-7 16,1-2-4-16,-2 2-4 0,2-3-2 0,2 2-2 0,-4-3-1 0,0 1-5 15,1 3-4-15,-3-5-4 0,2-2-4 16,-1 1-5-16,-2 1 0 0,0-2-2 0,2 1-6 16,-2-9 4-16,-2 15-5 0,2-15-1 0,-5 12 0 15,3-7 1-15,2-5-5 0,-12 10-2 0,7-4 0 0,-4-1-6 16,1-4 1-16,-1 4-2 0,9-5 1 0,-14 4-3 16,5-2 2-16,9-2-9 0,-16 3-5 0,6-2-15 15,10-1-24-15,-18-3-21 0,9 0-15 0,9 3-36 16,-18-9-24-16,9 6-28 0,0-6-28 0,0 3-43 15,-3 0-49-15,-1-9-58 0,-4-1-290 0,-1 0-678 16,3-5 299-16</inkml:trace>
          <inkml:trace contextRef="#ctx0" brushRef="#br0" timeOffset="467866.2199">6270 11545 409 0,'0'0'399'15,"0"0"-16"-15,5-7-9 0,-5 7-20 0,0 0-19 16,0 0-23-16,0 0-26 0,4-6-30 0,-4 6-25 15,0 0-25-15,0 0-18 0,0 0-22 0,0 0-19 16,0 0-17-16,0 0-18 0,0 0-17 0,0 0-35 16,0 0-32-16,0 0-39 0,0 0-34 0,0 0-40 15,1 21-40-15,-1-21-55 0,0 0-56 0,-5 19-83 0,2-13-260 16,3-6-627-16,-2 11 279 0</inkml:trace>
          <inkml:trace contextRef="#ctx0" brushRef="#br0" timeOffset="468244.9976">6631 11977 230 0,'0'0'313'0,"0"0"-16"16,0 0-15-16,0 0-14 0,17-2-6 16,-17 2-17-16,0 0-16 0,17-2-9 0,-11 0-21 0,-6 2-4 15,20-2-11-15,-7 1-16 0,-2 0-8 0,3 1-5 16,-1-3-15-16,1 3-13 0,3-3-11 0,0 3-9 15,0 0-11-15,1 0-12 0,-1 0-11 0,-1 0 1 16,-1 0-13-16,1 0 1 0,0 3-8 0,-1-3-7 16,-6 0-8-16,4 0 1 0,-4 3-11 0,-9-3-6 15,16 1-15-15,-16-1-25 0,14-1-29 0,-14 1-32 0,0 0-22 16,12 0-33-16,-12 0-38 0,0 0-48 0,0 0-54 16,0 0-319-16,0 0-641 0,0 0 284 15</inkml:trace>
          <inkml:trace contextRef="#ctx0" brushRef="#br0" timeOffset="468549.9874">6800 11832 196 0,'0'0'302'0,"0"0"-17"0,0 0-14 0,0 0-13 15,0 0-27-15,0 0-24 0,0 0-20 0,0 0-18 16,0 0-11-16,0 0-13 0,0 0-2 0,0 0-8 15,0 0 1-15,0 0-14 0,8 31 4 0,-3-23-13 16,-5 0 0-16,4 2-1 0,0 0-7 0,0 2-10 16,1 2 7-16,-1-2-19 0,-1-2-9 0,0 1 0 15,-1 2-1-15,3-2-17 0,-4 1-5 0,3-5-1 16,-3 2-1-16,1-2-9 0,0 1-6 0,-1 2-2 0,-1-10-15 16,6 14-27-16,-5-8-30 0,-1-6-31 15,4 12-36-15,-4-12-45 0,-3 11-48 0,3-11-52 16,0 0-60-16,0 0-222 0,7 5-578 0,-7-5 256 15</inkml:trace>
          <inkml:trace contextRef="#ctx0" brushRef="#br0" timeOffset="468823.4272">7273 11796 171 0,'0'0'284'0,"0"0"-19"0,0 0-22 16,0 0-21-16,12 5-15 0,-12-5-8 0,0 0-12 15,1 8-9-15,-1-8-11 0,2 12-2 0,-2-12-11 16,0 16-9-16,0-6-5 0,0-2-2 0,2 1-10 16,-2 4-12-16,1-1-4 0,-1-1-6 0,3 1-4 15,-1 1-11-15,-2-1-9 0,3-3-7 0,-1 3-9 16,-2-1 3-16,2-3-15 0,-2-8-3 0,2 21-4 15,1-15-5-15,-2 3-7 0,3-2-20 0,-4-7-24 16,3 14-38-16,-3-7-40 0,0-7-41 0,0 0-59 16,0 15-65-16,0-15-306 0,0 0-604 0,0 0 267 15</inkml:trace>
          <inkml:trace contextRef="#ctx0" brushRef="#br0" timeOffset="469245.2977">7509 11536 168 0,'0'0'195'15,"0"0"-11"-15,0 0-13 0,0 0-5 0,0 0-3 16,0 0-5-16,15 24-9 0,-13-12-9 0,3-1-1 16,-1 8 0-16,1 3-1 0,0 3-9 0,4 4 0 15,1 5 3-15,2 0-5 0,-4 2-8 0,6-3-2 16,-1-1-8-16,0 4-7 0,1-3-6 0,1 0-9 16,-5-2-11-16,2 1-2 0,-6-3-10 0,-1-5-2 15,0 2-5-15,-5-5-4 0,0 3-6 0,-2-2-4 16,-1 1-7-16,-5-3-16 0,-1-3-31 0,-2 4-36 0,-6-5-58 15,3-1-70-15,0-4-89 0,-6-1-235 16,5-1-538-16,1-3 238 0</inkml:trace>
        </inkml:traceGroup>
        <inkml:traceGroup>
          <inkml:annotationXML>
            <emma:emma xmlns:emma="http://www.w3.org/2003/04/emma" version="1.0">
              <emma:interpretation id="{8257C4F6-93C9-4B2E-A57C-16E33DD46C20}" emma:medium="tactile" emma:mode="ink">
                <msink:context xmlns:msink="http://schemas.microsoft.com/ink/2010/main" type="inkWord" rotatedBoundingBox="10504,13726 11088,13712 11094,14004 10511,14018"/>
              </emma:interpretation>
            </emma:emma>
          </inkml:annotationXML>
          <inkml:trace contextRef="#ctx0" brushRef="#br0" timeOffset="470647.217">8239 11864 174 0,'0'0'186'0,"0"0"-13"16,0 0-5-16,-9 5-6 0,9-5-6 0,0 0-4 0,0 0-6 15,0 0-4-15,0 0-9 0,0 0-6 0,0 0-2 16,0 0-7-16,0 0-8 0,0 0-4 0,0 0-6 16,0 0 0-16,0 0-5 0,0 0-9 0,0 0-2 15,0 0-5-15,0 0-5 0,0 0-2 0,0 0-11 16,0 0 4-16,0 0-4 0,0 0-5 0,0 0-1 15,15 9 2-15,-15-9-4 0,16 1-3 0,-16-1 1 16,15 4-9-16,-4-3 3 0,3-1-4 0,0 1 0 16,3-1-9-16,0 4 0 0,-1-3 12 0,1 0-6 15,5-1 2-15,-4 2 2 0,-1-2-7 0,1 2 5 0,-2-2-15 16,3 0 4-16,-5 3 2 0,3-3-4 0,0 1 0 16,-3-2-4-16,1 1 0 0,0 0-1 15,-4 0-1-15,1 0 1 0,2 0-3 16,-14 0 5-16,14 0-9 0,-14 0 0 0,16 0 8 0,-16 0-3 0,11-3 5 15,-11 3-12-15,12 3 4 0,-12-3-2 0,12 0 5 16,-12 0 1-16,0 0-8 0,0 0-2 0,0 0 12 16,13-3-6-16,-13 3 2 0,0 0-13 0,0 0 12 15,0 0-10-15,0 0 2 0,0 0-10 16,0 0 5-16,0 0-5 0,9-2 0 0,-9 2-22 0,0 0-11 16,0 0-17-16,0 0-19 0,0 0-19 0,0 0-26 15,0 0-33-15,0 0-40 0,0 0-43 0,0 0-60 16,-34-3-248-16,34 3-582 0,-17-4 257 0</inkml:trace>
          <inkml:trace contextRef="#ctx0" brushRef="#br0" timeOffset="471285.5159">8256 12113 171 0,'0'0'203'16,"0"0"-4"-16,11 2-9 0,-11-2-13 0,0 0-4 16,11 0-12-16,-11 0-7 0,0 0-7 0,14 3-5 15,-14-3-5-15,9 1-3 0,-9-1-5 0,11 1-4 16,-11-1-10-16,12 4 0 0,-12-4-5 0,16 4-3 16,-7-4-3-16,1 0-1 0,4 0-2 0,0 2-6 15,3-1 2-15,-3 2-12 0,3-3 1 0,5 2-6 16,1-2-3-16,-1 1-7 0,2-2-5 0,0 1-5 15,-5 0-3-15,5 1-6 0,-7-1-1 0,6 0 3 16,-6 0-15-16,2 0-4 0,-2 0 0 0,-4 0 0 16,2-1-12-16,-2 1 3 0,-1 0-6 0,-1-2-1 0,-11 2-4 15,17 0 7-15,-17 0-10 0,17 0 7 16,-17 0-12-16,10 0 0 0,-10 0 0 0,0 0 4 0,12 0-10 16,-12 0-7-16,0 0 3 0,9 2-17 0,-9-2-9 15,0 0-16-15,0 0-17 0,0 0-19 16,0 0-20-16,0 0-27 0,5 7-33 0,-5-7-37 0,0 0-42 15,0 0-285-15,0 0-570 0,0 0 253 0</inkml:trace>
        </inkml:traceGroup>
        <inkml:traceGroup>
          <inkml:annotationXML>
            <emma:emma xmlns:emma="http://www.w3.org/2003/04/emma" version="1.0">
              <emma:interpretation id="{AD970806-3FE3-4C1C-A05E-73B376F2933D}" emma:medium="tactile" emma:mode="ink">
                <msink:context xmlns:msink="http://schemas.microsoft.com/ink/2010/main" type="inkWord" rotatedBoundingBox="11611,13338 14298,13275 14315,14001 11628,14064"/>
              </emma:interpretation>
            </emma:emma>
          </inkml:annotationXML>
          <inkml:trace contextRef="#ctx0" brushRef="#br0" timeOffset="471860.7815">9339 11589 38 0,'0'0'235'0,"0"0"-17"0,0 0-3 16,0 0-9-16,0 0-10 0,0 0-4 0,0 0-11 16,8 41-7-16,-7-26-6 0,4 5-6 0,3-2-9 15,-1 5-5-15,0-4-1 0,0 3-13 0,3 2-5 16,-5-1-6-16,4-1-2 0,-4-1-13 0,4 1-4 16,-3-1-7-16,0 0-10 0,-1 0-4 0,-2 0-5 15,2-6-8-15,-1 0-8 0,-2 1 3 0,1-3-12 16,0 2-10-16,-3-2 7 0,0 0-12 0,0 0-1 15,0-2-5-15,0 3-3 0,0-7-3 0,-6 3-2 16,6-10 2-16,0 14 5 0,0-14-10 0,-2 13 2 0,2-13-9 16,-3 9-16-16,3-9-8 0,-1 7-29 0,1-7-24 15,0 0-12-15,-5 8-23 0,5-8-35 16,0 0-46-16,0 0-41 0,0 0-65 0,0 0-222 16,0 0-548-16,19-24 243 0</inkml:trace>
          <inkml:trace contextRef="#ctx0" brushRef="#br0" timeOffset="472355.5173">9959 11535 154 0,'0'0'191'0,"0"0"-9"16,-34 13-9-16,24-8-3 0,-2 5-5 0,-4 4-10 0,-1-1-6 16,0 2-5-16,0 2-8 0,-1-1-4 15,-4 0-10-15,0 7-3 0,3-7-8 0,-4 9-10 0,-2-3-2 16,6-6-8-16,2 2-5 0,-1 0-5 0,-1 0-5 16,2 1-5-16,0-1-1 0,-2-1-7 0,2 2-2 15,0-3 0-15,0 1-7 0,0-5-5 0,8 1-4 0,-1-1-3 16,-2-1-3-16,3 2-7 0,-1-2 1 0,4-1-2 15,0-1-5-15,1 0 0 0,1-3 1 16,4-6-3-16,-5 13-3 0,5-7 4 0,0-6-2 16,0 0 8-16,3 20-5 0,-1-16 3 0,5 2-3 0,-2-1 0 15,7 1-3-15,-1 0-4 0,5 0 1 0,4 1 2 16,2-1-3-16,2-1 2 0,-2 2 1 0,5-4-2 16,-1 0 0-16,2 0 5 0,0 3 1 0,6-3-1 15,-7 1 0-15,-1-2-2 0,0 0-8 16,-7 0 5-16,3 2-2 0,-5-4-4 0,-3 4 3 0,-2-4-6 15,-1 0 1-15,-11 0 0 0,16 2-5 0,-10-1-1 16,-6-1 2-16,0 0-2 0,13 2 5 0,-13-2-13 16,0 0-7-16,7 4-11 0,-7-4-20 15,0 0-21-15,0 0-29 0,0 0-34 0,0 0-48 0,0 0-40 16,0 0-68-16,0 0-230 0,0 0-551 0,-20-18 244 16</inkml:trace>
          <inkml:trace contextRef="#ctx0" brushRef="#br0" timeOffset="473286.1745">10727 11516 28 0,'0'0'253'0,"-13"-5"-11"0,13 5-12 0,-19-2-12 15,5 1-15-15,0 1-14 0,-3-2-15 0,0 2-11 16,3 0-16-16,-3 2-12 0,0-1-11 0,-7 1-6 16,6 1-11-16,-2-1-3 0,-3 2-9 0,6 0-10 15,-5 2-9-15,0-1-2 0,0 2-10 0,6-1-6 16,1 2 0-16,-1-2-8 0,0 1-5 0,3 1-5 15,-1-1-3-15,5 2-4 0,-1 0-5 0,1 0-2 16,0 0-4-16,1-2-2 0,0 4 0 0,5-4 2 16,-3 4-5-16,6-2 0 0,-3-2 0 0,3-7 2 15,3 19-4-15,0-12 1 0,3 2-2 0,2 2 1 16,0-1-3-16,1-4-1 0,0 4 1 0,2-4 0 16,6 3-5-16,2-3 4 0,-3 2-5 0,5 0 4 15,3-3 1-15,-3 1-5 0,1 0 3 0,2-1-1 16,-3 0 4-16,1-2-5 0,0 3 5 0,-2 0-6 0,2 0 3 15,0 1 0-15,-1-1 0 0,-4-1-3 16,2 1-3-16,-2-1 3 0,-3 2 3 0,3 0-7 0,-3 0 3 16,0 0-1-16,1 2 1 0,-3-4 0 15,0 5-4-15,2-4 1 0,-5 4 2 0,2 1 1 16,-2-1-3-16,0-3 0 0,-3 0 1 0,-2 1-4 0,4 3 4 16,-4-2-2-16,1-2 3 0,-3-1-4 0,-2-6 1 15,4 15 5-15,-4-7-4 0,0-8-2 0,-1 16 3 16,-4-7 4-16,1-1 3 0,-2-1-2 0,-5 1 0 15,1 0 1-15,-3-1-2 0,0-3 2 0,-9 3 5 16,3 1-8-16,2-5-3 0,-4 2 3 0,-3-5 2 16,0 3 0-16,0-6-1 0,1 6-2 0,-4-2 2 15,5-2-2-15,-7-2-1 0,5 3-1 0,-5-5 3 16,3 4-2-16,2-1 0 0,1 2-4 0,6-4-2 16,-5 0-6-16,8 3-17 0,-3 1-15 0,5-4-25 15,1-2-28-15,0 6-32 0,0-2-45 0,11 2-58 16,-11-9-284-16,8 5-555 0,3 4 245 0</inkml:trace>
          <inkml:trace contextRef="#ctx0" brushRef="#br0" timeOffset="473679.1258">11286 11467 177 0,'-14'8'248'0,"3"1"-9"0,-6 5-11 0,0-1-14 16,0 8-10-16,3-2-13 0,-4 8-10 0,1 1-16 16,3 1-9-16,2 1-8 0,3-2-7 0,2-2-8 15,4 7-8-15,-1-3-4 0,3-4-13 0,2-3-1 16,2 1-9-16,-2 1-5 0,4 0-8 0,3-2-3 16,1 8-9-16,4-10-3 0,-3 0-6 0,0 1-9 15,5-4-4-15,-5 3 2 0,3-1-11 0,-3-4-4 16,2-5-5-16,-2 0-9 0,-3-3-30 0,-2 0-36 0,0-3-39 15,-2 1-43-15,-3-6-52 0,6 11-59 0,-6-11-280 16,0 0-555-16,0 0 245 0</inkml:trace>
          <inkml:trace contextRef="#ctx0" brushRef="#br0" timeOffset="474091.0927">11701 11421 232 0,'0'0'227'0,"0"0"-6"0,0 0-12 0,-9 25-9 16,8-13-5-16,-2 4-13 0,0 3-7 0,2 3-1 16,0-1-17-16,-3 3-6 0,3 0-4 0,-2 6-5 15,3 1-6-15,-1-5-8 0,5 5 0 0,-3-7-3 16,-1 2-6-16,4-2-6 0,-2-2-6 0,0 3-3 16,3-4-3-16,-1 0-8 0,1-1-2 0,-2-5-13 15,-2 5 5-15,1-3-15 0,0-5-4 0,2 3-9 16,-3-4-2-16,3 2 1 0,-4-3-16 0,1-4 11 15,2 3-14-15,-1 0 2 0,-2-9-10 0,3 12-6 0,-3-12-16 16,2 10-25-16,-2-10-27 0,0 0-18 16,2 11-23-16,-2-11-31 0,0 0-41 0,0 0-60 15,0 0-77-15,0 0-255 0,0 0-597 0,0 0 264 16</inkml:trace>
          <inkml:trace contextRef="#ctx0" brushRef="#br0" timeOffset="474448.1783">11985 11841 22 0,'0'0'231'0,"0"0"-13"0,0 0-7 0,0 0-9 16,0 0-14-16,0 0-10 0,0 0-12 0,-25 16-3 16,15-14-9-16,-3 2-10 0,0 2-8 0,-2 2-9 15,2-2-6-15,1 0-11 0,-2 0-4 16,1 0-5-16,0 3-5 0,-1-3-6 0,1 3-5 0,2-1-3 15,-2 2-6-15,2-4-3 0,1 4-1 0,0-1-5 16,1 0-3-16,3-3-2 0,1 3 0 0,1-3-9 16,0 3 6-16,4-9-11 0,-7 12 3 0,4-6-2 15,3-6 7-15,-2 13-3 0,2-13 7 0,-3 12 3 16,3-12 7-16,6 11 21 0,0-7-16 0,-1 1 6 16,5-2-11-16,-3 1-6 0,7 1-7 0,-3-4-3 15,5 4-1-15,-3-5-6 0,4 4-4 0,-1-2-4 0,0-2-3 16,1 0-4-16,-2 3-6 0,2-3-8 15,0 0-10-15,0 0-35 0,-2-3-32 0,-2 1-34 16,0-2-38-16,-2 2-44 0,-1-2-51 0,0 0-56 0,-2-1-78 16,-2-1-209-16,3 1-615 0,-4-1 272 0</inkml:trace>
        </inkml:traceGroup>
        <inkml:traceGroup>
          <inkml:annotationXML>
            <emma:emma xmlns:emma="http://www.w3.org/2003/04/emma" version="1.0">
              <emma:interpretation id="{4B6D7758-61EA-4E4D-AC7C-83B7A9B376C7}" emma:medium="tactile" emma:mode="ink">
                <msink:context xmlns:msink="http://schemas.microsoft.com/ink/2010/main" type="inkWord" rotatedBoundingBox="14662,13074 17379,13011 17406,14181 14689,14244"/>
              </emma:interpretation>
            </emma:emma>
          </inkml:annotationXML>
          <inkml:trace contextRef="#ctx0" brushRef="#br0" timeOffset="474815.2082">12405 11969 260 0,'0'0'274'0,"11"0"-10"0,-11 0-15 16,15-1-7-16,-15 1-12 0,16-1-8 0,-7 1-13 15,6 0-8-15,-1 0-13 0,0 1-13 0,3-2-6 16,-2 2-6-16,1-2-11 0,2 1-7 0,4 0-3 16,0 0-15-16,0-3-6 0,-7 3-7 0,10 0-6 15,-2 0-16-15,-2 0-4 0,-5-3-14 0,6 3-6 16,-4 0-11-16,-1 0-1 0,0 0-1 0,-2 0-4 0,0 3-17 16,0-6 6-16,-2 3-12 0,0-1-20 0,1 0-39 15,-3 0-38-15,-4-3-47 0,1-1-47 16,1 2-58-16,-1-2-79 0,-3-1-285 0,0-1-633 15,-5 7 280-15</inkml:trace>
          <inkml:trace contextRef="#ctx0" brushRef="#br0" timeOffset="476226.9858">13562 11577 35 0,'0'0'232'16,"0"0"-12"-16,7-3-18 0,-7 3-16 16,0 0-20-16,0 0-11 0,0 0-15 0,0 0-12 15,0 0-10-15,0 0-5 0,-29-11-8 0,18 11-8 0,-1-1-4 16,-4 1-2-16,-6 0-2 0,4-2-3 0,-3 2-5 15,-1 2 0-15,0-1-6 0,0-2-1 0,1 2-6 16,0 0-4-16,-1 1-4 0,5 0-1 0,0-1-8 16,2-2 1-16,1 2-6 0,1 2-5 0,2-1-6 15,1-2-1-15,10 0-5 0,-15 4-1 0,15-4-6 16,-15 3 2-16,15-3-3 0,-9 3-4 0,9-3 0 16,0 0 0-16,-9 5-2 0,9-5-2 0,0 0 2 15,0 0-1-15,0 0-2 0,0 0 3 0,14 17-6 16,-7-14 3-16,3 2-2 0,2-3 0 0,2 2-1 15,-1 0-2-15,1-1 0 0,3 0-2 0,-2 2 1 0,5 1-2 16,-3-2 0-16,-1 1-1 0,6 1-4 16,-5 2 2-16,0-4 3 0,2 3-1 0,-3-2-3 15,-1 2 0-15,0 2 6 0,-3-3-3 0,0 3-3 16,1-3 1-16,-1 3 0 0,-1 0-1 0,-2 0 0 16,2-1 1-16,-1 5 0 0,2-5-3 0,-2 3 0 15,-2-3 2-15,-1 3 5 0,2-3-8 0,-2 2 1 16,-2-3 1-16,-1-1 0 0,0 2 2 0,-4-8-1 15,4 11 0-15,-4-1-2 0,0-10 2 0,-4 11 1 0,1-2 3 16,-2-3-2-16,-4-2 2 0,-3 2-1 0,3 0 3 16,-2 0 1-16,-5-3-1 0,3 2 4 15,-2-2-3-15,1 0 1 0,-1-2 2 0,-1 1 1 0,-5-2-5 16,4 0 4-16,-5-1 2 0,-1-1 0 0,1-1-3 16,4 3 2-16,-4-3-1 0,0-2-3 0,5 3 6 15,-3 0-8-15,3-1 4 0,-1 0 1 0,2-1-3 16,1 2 0-16,1-1-3 0,2-1 2 0,2-1-3 15,2 4-1-15,8 1-13 0,-16-2-17 0,16 2-16 16,-10-5-25-16,10 5-29 0,0 0-35 0,-8-4-30 16,8 4-31-16,0 0-66 0,0 0-184 0,0 0-479 15,0 0 213-15</inkml:trace>
          <inkml:trace contextRef="#ctx0" brushRef="#br0" timeOffset="476793.0477">13804 11947 18 0,'0'0'257'0,"0"0"-14"16,0 0-19-16,0 0-15 0,0 0-17 0,0 0-13 15,0 0-17-15,0 0-16 0,0 0-14 0,0 0-13 0,0 0-11 16,0 0-10-16,0 0-10 0,11 5-3 16,-11-5-6-16,0 0-5 0,1 8-1 0,-1-8-7 15,0 0-3-15,4 11 2 0,-4-11-3 0,0 10 0 0,1-2-3 16,-1-8 0-16,2 12-7 0,-2-3 1 0,0-9-3 15,3 15-1-15,-3-6 4 0,0-9-3 0,3 18-3 16,0-8-5-16,-3 1 0 0,0-2 3 0,2 3-2 16,-2-2-5-16,0 1 4 0,3 4 5 15,-3-6-5-15,1 4-7 0,0 0 1 0,1 0-1 16,0-2 0-16,0 1 5 0,-1-1-5 0,1 1-7 16,-2-3 7-16,2 3-6 0,-1-3-2 0,-1 3 2 0,1-4 3 15,-1-8-9-15,0 16 5 0,0-6 1 0,0-10-6 16,0 12 2-16,0-12 1 0,0 0 2 0,-2 15 8 15,2-15-9-15,-5 5 16 0,5-5 0 0,-7 10-3 16,7-10-1-16,-12 2 2 0,6 2 4 0,6-4-4 16,-14 0-5-16,14 0-4 0,-14 2-5 0,14-2 0 15,-17 1-1-15,17-1 0 0,-17-3-8 0,17 3 9 16,-16 0-1-16,16 0-4 0,-11-4-2 0,3-1-9 16,8 5-5-16,-11-6-25 0,4 2-27 0,2-2-36 15,5 6-31-15,-12-17-34 0,6 11-48 0,2-3-67 16,0-3-87-16,0-3-259 0,-4-6-656 0,5-1 290 15</inkml:trace>
          <inkml:trace contextRef="#ctx0" brushRef="#br0" timeOffset="477010.7409">13863 11666 260 0,'0'0'324'0,"10"-7"-23"0,-10 7-29 0,8-5-27 16,-8 5-24-16,7-4-23 0,-7 4-22 0,0 0-12 16,9-1-22-16,-9 1-13 0,0 0-13 0,9 8-13 15,-9-8-18-15,6 14-26 0,-4-7-33 0,0 6-43 16,0 0-49-16,-1 1-50 0,3-4-85 0,-4 3-203 16,2 0-437-16,1-2 194 0</inkml:trace>
          <inkml:trace contextRef="#ctx0" brushRef="#br0" timeOffset="477287.1946">14126 11988 140 0,'0'0'260'0,"0"0"-9"16,13 1-10-16,-13-1-10 0,0 0-10 0,19-4-13 15,-19 4-11-15,16-2-11 0,-6 4-10 0,2-4-7 16,3 2-14-16,-1-1-12 0,2 1-4 0,1 0-12 16,6 0-9-16,0 0-10 0,-1 1-2 0,-5 1-14 15,4-2-10-15,-6 3 0 0,2-3-9 0,0 1-15 0,-2-1-5 16,-2 0 3-16,-3-1-11 0,-10 1-8 0,19 0 4 16,-12 0-12-16,-7 0-12 0,14-3-16 0,-14 3-23 15,0 0-20-15,12-2-28 0,-12 2-34 16,0 0-34-16,0 0-39 0,0 0-38 0,0 0-71 0,0 0-179 15,-23-19-504-15,15 13 223 0</inkml:trace>
          <inkml:trace contextRef="#ctx0" brushRef="#br0" timeOffset="477535.5183">14334 11843 134 0,'0'0'227'16,"0"0"-13"-16,0 0-11 0,0 0-5 0,0 0-5 15,-9 14 0-15,9-14-10 0,0 0-7 0,2 17-8 16,-2-17-5-16,2 11-12 0,-2-11-5 0,5 16-5 16,-1-7-6-16,-3 0-9 0,0 0-10 0,3 0-7 15,-2 2-11-15,1-1-9 0,-1-1-6 0,2 1-9 16,-2-2-6-16,1 2-2 0,-1-1-11 0,0-1-3 16,-2-8-5-16,5 16-6 0,-3-7-6 0,-2-9-18 15,2 12-23-15,-1-6-30 0,-1-6-32 0,0 12-36 16,0-12-39-16,0 0-48 0,0 0-39 0,0 0-258 15,5 6-528-15,-5-6 234 0</inkml:trace>
          <inkml:trace contextRef="#ctx0" brushRef="#br0" timeOffset="477791.2762">14699 11832 200 0,'0'0'274'0,"0"0"-22"0,15 5-13 16,-15-5-10-16,0 0-13 0,2 10-13 0,-2-10-10 0,3 12-12 15,2-6-9-15,-4 3-10 0,3 2-9 0,-3-1-9 16,3 0-9-16,-1-1-15 0,-1 4-9 16,1-1-6-16,1-2-12 0,-2 1-9 0,1 3-4 15,-2-3-13-15,4 2 2 0,-3 1-7 0,0-4-16 0,1 2-35 16,-2-3-40-16,-1 3-50 0,3-5-61 15,-3-7-77-15,2 15-306 0,2-9-566 0,-4-6 250 0</inkml:trace>
          <inkml:trace contextRef="#ctx0" brushRef="#br0" timeOffset="478843.1405">14695 11960 121 0,'0'0'217'0,"0"0"-7"16,0 0-9-16,0 0-4 0,0 0-11 0,0 0-10 15,0 0-11-15,10-6-3 0,-10 6-6 0,0 0-7 16,0 0-3-16,6-6-6 0,-6 6 3 0,0 0-12 15,0 0 0-15,0 0-6 0,0 0-8 0,5-7 0 16,-5 7-3-16,0 0-5 0,0 0 0 0,0 0-9 16,0 0 0-16,0 0-9 0,0 0-5 0,0 0-5 15,0 0-4-15,0 0-2 0,0 0-11 0,0 0-9 16,0 0-2-16,0 0-11 0,0 0-4 0,0 0-6 16,0 0 6-16,0 0-10 0,0 0 2 0,8 13-4 0,-8-13-1 15,0 0 5-15,4 13-8 0,-3-7 8 0,-1-6-4 16,4 12 5-16,-3-5-2 0,-1-7 4 0,3 12 8 15,1-3-12-15,-3-2 1 0,-1-7-3 0,4 15 6 16,-2-9-2-16,-2-6-3 0,6 11-1 0,-3-4-6 16,-3-7-5-16,0 12 7 0,0-12-4 0,2 10-1 15,-2-10-3-15,2 7 2 0,-2-7-2 0,3 6 1 16,-3-6-4-16,0 0 8 0,0 0-13 0,1 13 1 16,-1-13-20-16,0 0-16 0,0 0-29 0,3 6-34 15,-3-6-26-15,0 0-31 0,0 0-49 0,0 0-74 16,0 0-101-16,0 0-249 0,0 0-673 0,0 0 298 15</inkml:trace>
          <inkml:trace contextRef="#ctx0" brushRef="#br0" timeOffset="479881.3107">14781 11182 159 0,'0'0'223'0,"0"0"-14"0,-7-5-6 16,7 5-9-16,0 0-7 0,0 0-8 0,-1-11-7 15,1 11-12-15,0 0-6 0,0 0-9 0,0 0-7 16,-5-9-8-16,5 9-7 0,0 0-3 16,0 0-7-16,0 0-11 0,0 0-5 0,0 0-4 0,0 0-13 15,0 0-6-15,0 0-10 0,0 0-4 0,0 0-10 16,0 0 1-16,0 0-9 0,0 0-5 15,0 0 1-15,0 0-8 0,23 20 0 0,-15-15-2 0,-2 1-3 16,5 3 1-16,-2 0-4 0,4 6 0 0,-1 0-4 16,-1-3 0-16,6 6 0 0,-3-3-3 0,1 1 1 15,1-1-1-15,-2 3-1 0,1-3-3 0,-2 0 0 16,2 2 1-16,-1 0 0 0,-4-4-2 0,0 7-2 16,-1-5 0-16,3 4 1 0,-2-1 0 0,1 2 1 15,-3-3-2-15,-2 2 1 0,3-1 3 0,-4 3-3 0,0-2-1 16,3 2 1-16,-4-2-2 0,-1 2-1 0,2-3 0 15,0 2 0-15,-4-5 2 0,-1 4 3 0,3-1 1 16,-3-1 5-16,-3-1-4 0,1-1-2 16,-1 4 1-16,0-2 4 0,0-2-1 0,0 0 8 0,-1 1-8 15,4-1 7-15,-5 0-8 0,0-3 9 0,3 0 4 16,-4 1-6-16,2-2 6 0,-1-2-4 16,1 3 11-16,0-5-3 0,0 2-3 0,2-3 3 15,2-6-4-15,-7 12 10 0,7-12 3 0,-5 10-4 0,1-4-1 16,4-6 0-16,-5 11-1 0,5-11-6 0,-4 9 0 15,4-9-2-15,-5 7 2 0,5-7-3 0,-5 9-2 16,5-9 1-16,0 0-3 0,-5 8-3 0,5-8-2 16,-5 6 4-16,5-6-7 0,0 0 3 15,-6 9-5-15,6-9-2 0,0 0-9 0,-2 6-10 0,2-6-29 16,0 0-24-16,0 0-26 0,0 0-21 0,0 0-34 16,0 0-34-16,0 0-53 0,0 0-61 0,0 0-325 15,0 0-669-15,0 0 295 0</inkml:trace>
        </inkml:traceGroup>
        <inkml:traceGroup>
          <inkml:annotationXML>
            <emma:emma xmlns:emma="http://www.w3.org/2003/04/emma" version="1.0">
              <emma:interpretation id="{2DA003B2-BB3E-4F3C-BAED-4BF199714FB9}" emma:medium="tactile" emma:mode="ink">
                <msink:context xmlns:msink="http://schemas.microsoft.com/ink/2010/main" type="inkWord" rotatedBoundingBox="17680,13101 20246,13041 20272,14140 17706,14200"/>
              </emma:interpretation>
            </emma:emma>
          </inkml:annotationXML>
          <inkml:trace contextRef="#ctx0" brushRef="#br0" timeOffset="480342.5842">15420 11857 106 0,'0'0'289'0,"0"0"-20"0,0 0-17 0,14 2-16 0,-14-2-12 15,0 0-16-15,12 3-13 0,-12-3-8 0,11 0-10 16,-3 1-7-16,-8-1-13 0,21 0-10 15,-12 1-7-15,2-1-6 0,4 1-5 0,-2 2-8 0,3-3-3 16,-3 1-10-16,7 1-7 0,0-1 0 0,2 1-7 16,-6-2-7-16,8 0 0 0,1 0-6 0,-3 3 7 15,1-2-14-15,0-2 6 0,-1 1-3 0,-1 1-4 16,-3-1-7-16,-1-1 10 0,0 1-19 0,-2 0 4 16,1-3-12-16,-1 3 0 0,-2 0-3 0,-3 0-8 15,-10 0 4-15,17 0-7 0,-9-2 0 16,-8 2-5-16,0 0-4 0,15 0-5 0,-15 0-7 0,0 0 0 15,0 0-3-15,12 0-8 0,-12 0-14 0,0 0-5 16,0 0-14-16,0 0-34 0,0 0-23 0,0 0-17 16,0 0-23-16,0 0-25 0,0 0-34 0,0 0-39 15,-39-1-40-15,31-5-64 0,-3 3-236 0,-2-6-612 16,1 3 272-16</inkml:trace>
          <inkml:trace contextRef="#ctx0" brushRef="#br0" timeOffset="480648.7658">15652 11563 72 0,'0'0'238'16,"0"0"-4"-16,0 0-5 0,0 0-7 0,0 0-12 16,-4 26-13-16,4-26-9 0,0 15-6 0,0-3-5 15,0 2-6-15,2 1-5 0,-2 5-7 0,0-4-6 16,4 5-4-16,-3 0-2 0,3 2-5 0,-4-2-11 15,2-2-3-15,4 2-5 0,3-4-5 0,-12-3-7 16,6 1-4-16,-2 0-12 0,0-4-2 0,2 3-5 16,-2-2-9-16,0-1-7 0,-1-1-5 15,2-1-5-15,-2-9 5 0,0 13-17 0,0-13-6 0,2 16-5 16,0-11-2-16,-2-5 2 0,1 12-11 16,-1-12-9-16,4 11-20 0,1-7-33 0,-5-4-34 0,8 8-27 15,-8-8-39-15,3 8-51 0,-3-8-57 0,7 5-81 16,-7-5-270-16,0 0-640 0,15-1 284 0</inkml:trace>
          <inkml:trace contextRef="#ctx0" brushRef="#br0" timeOffset="481808.8371">16244 11400 139 0,'0'0'232'0,"0"0"-7"0,8-13-3 15,-8 13-8-15,0 0-5 0,0 0-6 0,0 0-8 0,0 0-10 16,0 0-5-16,5-3-20 0,-5 3-13 0,0 0-16 15,0 0-14-15,0 0-8 0,0 0-8 0,0 0-4 16,13 16-8-16,-10-10 3 0,5 3-3 0,-1 3-7 16,3 0 2-16,-1 0-2 0,4 3-2 15,-1 1-6-15,3 2 0 0,-1 2-1 0,2 1-7 0,1-2 5 16,1 8 1-16,-3-6-11 0,-1-2-6 0,2 1 0 16,1 1-4-16,-4-2 15 0,-1 1-28 0,0-4 5 15,-2 0-10-15,2 0 1 0,-2-4-5 0,-2 1 1 16,1-4 3-16,-2 3-3 0,-1-3-4 0,-1-2 1 15,-1 2-2-15,0-3 9 0,1 0-17 0,-5-6 0 16,7 12 0-16,-5-7-1 0,-2-5 4 0,5 7-1 16,-5-7-2-16,0 0-1 0,4 7-1 0,-4-7 2 15,0 0 10-15,0 0 8 0,8 5 5 0,-8-5 6 16,0 0-2-16,0 0-5 0,0 0 1 0,0 0-3 16,0 0-3-16,0 0-9 0,17-16 0 0,-13 11 0 0,1-4-3 15,0 3 4-15,1-4-11 0,1-2 6 0,2-1-9 16,-3-2-2-16,7-6-3 0,-1-2 2 0,3-4-5 15,1-3 0-15,1-1 1 0,-2-1-1 0,5 3-2 16,-1-3-5-16,-2-1 1 0,0 2 1 0,-1-2-4 16,1 1 3-16,-4 4-3 0,-1 6 2 0,-2 1 1 15,3-9 0-15,-4 7 2 0,-1 4-5 0,-2 3 10 16,-1 3-7-16,2 2 0 0,-5-1-3 0,2 0 8 16,-1 6-9-16,-3 6-1 0,2-10-6 0,-2 10-17 15,4-8-11-15,-4 8-5 0,0 0-14 0,0 0-18 16,0 0-3-16,0 0-24 0,0 0-11 0,-15 21-21 15,10-13-31-15,-2 6-34 0,-1 4-31 0,-2-1-35 16,2 3-57-16,-3-4-233 0,3-3-604 0,1 2 267 16</inkml:trace>
          <inkml:trace contextRef="#ctx0" brushRef="#br0" timeOffset="482436.6419">17083 11890 251 0,'0'0'299'0,"0"0"-16"15,0 0-15-15,0 0-21 0,0 0-21 0,0 0-21 0,0 0-17 16,0 0-20-16,0 0-14 0,0 0-19 0,0 0-7 16,0 0-14-16,0 0-10 0,5 5-12 0,-5-5-3 15,0 0-11-15,0 11 1 0,0-11-5 0,0 0-5 16,0 16-8-16,0-7 3 0,0-9-2 0,0 12-3 15,0-12-6-15,0 21-3 0,-2-12 8 0,4 0-8 16,-2 1 0-16,0 0-2 0,2 0-3 0,-1 0 6 16,-1-10 1-16,4 19 0 0,-3-8-9 0,0 2 2 15,2-5 2-15,-3 1-5 0,1 0 7 0,3 1-2 16,-1 2-2-16,-2-3-5 0,2 3 2 0,-2-5-4 16,0 7 0-16,3-4-1 0,-3 1-8 0,2-1-2 15,-2-2 3-15,0 1-4 0,1-2-2 0,-2-7-1 16,2 14-3-16,-2-6 4 0,0-8-8 0,0 13 1 15,0-13 0-15,-2 13 0 0,2-13-3 0,0 11-4 0,0-11 0 16,-2 10 7-16,2-10 1 0,0 0 3 0,-5 11-4 16,5-11 0-16,-5 5-5 0,5-5 3 15,-8 2 1-15,8-2-6 0,0 0 1 0,-16 3 1 0,16-3 4 16,0 0-5-16,-22-6-4 0,14 2 4 0,8 4-5 16,-16-5 2-16,9 1 3 0,7 4-8 0,-16-7 4 15,10 2-3-15,-1-1 2 0,7 6-1 0,-14-10-7 16,10 4-7-16,4 6-19 0,-9-15-20 0,7 7-33 15,2 8-18-15,-3-15-23 0,3 6-35 0,0 9-40 16,3-18-51-16,0 6-72 0,1-1-310 0,3-1-681 16,2-4 303-16</inkml:trace>
          <inkml:trace contextRef="#ctx0" brushRef="#br0" timeOffset="482760.3182">17217 11704 131 0,'0'0'371'0,"0"-13"-19"0,0 13-27 0,0 0-24 16,6-10-18-16,-6 10-29 0,0 0-30 0,3-6-23 16,-3 6-19-16,0 0-23 0,0 0-13 0,0 0-15 0,0 0-18 15,0 0-9-15,0 0-24 0,0 0-30 0,0 0-28 16,0 0-36-16,0 0-41 0,2 29-50 0,-2-29-63 15,-2 15-63-15,2-15-245 0,0 15-516 16,2-5 228-16</inkml:trace>
          <inkml:trace contextRef="#ctx0" brushRef="#br0" timeOffset="482983.7903">17366 11994 67 0,'17'-2'273'0,"-17"2"-8"0,13 0-19 0,-13 0-12 15,15-2-12-15,-7 1-11 0,-8 1-12 16,21-1-9-16,-11-2-3 0,4 3-12 0,0 0-1 16,0-2 0-16,2 2-19 0,1 0 7 0,0 0-17 0,-1-1-4 15,-1 1-15-15,0 0-3 0,-2 0-21 0,-3 0-5 16,2 0-12-16,-12 0-7 0,18 1-8 0,-12-1-4 15,-6 0-8-15,13 2-10 0,-13-2-4 0,15-2-3 16,-15 2 2-16,0 0-12 0,0 0-25 0,11 0-15 16,-11 0-25-16,0 0-19 0,0 0-15 0,0 0-23 15,0 0-22-15,0 0-32 0,0 0-30 0,0 0-28 16,0 0-36-16,0 0-71 0,0 0-157 0,0 0-505 16,-13-24 223-16</inkml:trace>
          <inkml:trace contextRef="#ctx0" brushRef="#br0" timeOffset="483346.8194">17640 11850 39 0,'-4'-12'258'0,"4"12"-9"0,0 0-15 0,0 0-11 15,0 0-13-15,0 0-20 0,0 0-18 16,0 0-16-16,0 0-15 0,0 0-4 0,0 0-10 16,0 0-5-16,0 0-2 0,0 0-2 0,0 0-1 0,-7 30 0 15,6-24 1-15,1-6-5 0,-3 16-3 0,3-5-1 16,3-1 1-16,-3-10-6 0,1 21-4 0,1-12-6 15,0 2-4-15,2-3-7 0,-4 1-12 0,3 2 2 16,-2-2-11-16,0 0-5 0,-1-9-2 0,3 18-11 16,-3-11-2-16,0-7 0 0,1 17-3 0,0-11-3 15,-1-6-15-15,2 10-18 0,-2-10-22 0,2 11-33 16,-2-11-23-16,0 0-24 0,2 9-36 0,-2-9-30 16,0 0-43-16,0 0-65 0,7 2-274 15,-7-2-592-15,0 0 261 0</inkml:trace>
          <inkml:trace contextRef="#ctx0" brushRef="#br0" timeOffset="483533.5315">17969 11853 90 0,'0'0'319'0,"0"0"-19"0,0 0-18 15,0 0-26-15,0 0-23 0,0 0-25 0,0 0-22 16,0 0-16-16,0 0-7 0,0 0-6 0,0 0-8 16,0 0-1-16,4 24-6 0,-4-24-8 0,-3 18-1 15,3-9-2-15,0 3-10 0,0-1-2 0,3 3-1 0,-2-2-11 16,-1-4-3-16,0 6-12 0,1-4-8 16,-1 7-7-16,0-6-3 0,0-1-11 0,3 2-4 15,-6-1-18-15,2-1-36 0,5 1-39 0,-4-11-50 16,4 19-54-16,-2-7-70 0,1-3-84 0,-3-9-294 0,7 11-633 15,-7-11 281-15</inkml:trace>
        </inkml:traceGroup>
        <inkml:traceGroup>
          <inkml:annotationXML>
            <emma:emma xmlns:emma="http://www.w3.org/2003/04/emma" version="1.0">
              <emma:interpretation id="{ECEEFD99-A1FD-4419-B5C3-89DE99D87DF0}" emma:medium="tactile" emma:mode="ink">
                <msink:context xmlns:msink="http://schemas.microsoft.com/ink/2010/main" type="inkWord" rotatedBoundingBox="21176,12950 23035,12906 23050,13541 21191,13584"/>
              </emma:interpretation>
            </emma:emma>
          </inkml:annotationXML>
          <inkml:trace contextRef="#ctx0" brushRef="#br0" timeOffset="484793.4832">18945 11488 213 0,'0'0'271'15,"0"0"-10"-15,0 0-15 0,0 0-16 0,0 0-20 16,-2-13-21-16,2 13-17 0,0 0-22 0,0 0-12 16,0 0-8-16,0 0-15 0,0 0-7 0,0 0-12 15,-15 21-7-15,15-21-7 0,-6 10-5 0,5-1-3 16,-3 0-5-16,3-1-3 0,1-8-1 0,-4 19 1 15,8-8-2-15,-3-1-2 0,4 2-6 0,0-3 6 16,3 3 1-16,1-3 1 0,-1 0 0 0,3 0-12 16,4 0 3-16,-3-3-5 0,4-2 0 0,-2 2-5 0,3-1 5 15,-2-2 3-15,2-2-11 0,-1 3 8 16,0-3-14-16,0-1 0 0,1-1-2 0,0 1-6 0,-5-4 3 16,4 2-8-16,-3-3-1 0,0 0-2 0,-2 0-1 15,4-1-1-15,-6-2-3 0,0 0 7 0,1 1-9 16,-2-2-2-16,-2 0-7 0,-1 2 6 0,1-3 4 15,-3 2-11-15,0-1 1 0,-2-2 6 0,2 2-12 16,-6-3 10-16,3 12-12 0,-4-20 5 16,-1 10-5-16,-4 2 2 0,1-2-6 0,-3 1 9 0,-3 2-5 15,1-2 1-15,-1 6 1 0,-6-4-4 0,3 1 0 16,3 4 4-16,-3-3 3 0,1 2-3 0,-1-1-1 16,1 3-3-16,2 1-7 0,-1-2-5 0,0 2-7 15,5 0-8-15,-3 2-12 0,-1-1-8 0,2-1-12 16,1 1-19-16,11-1-15 0,-14 2-16 0,4-1-19 15,10-1-17-15,-11 3-15 0,11-3-15 0,-8 2-32 16,8-2-41-16,0 0-193 0,0 0-484 0,0 0 214 16</inkml:trace>
          <inkml:trace contextRef="#ctx0" brushRef="#br0" timeOffset="485161.4957">19458 11075 70 0,'0'0'238'16,"0"0"-19"-16,0 0-9 0,0 0-6 0,5 12-14 15,-5-12-7-15,-1 16-5 0,-1-6-6 0,4 4-9 16,-2 2-5-16,1-1-9 0,3 6-3 0,-1 3-5 16,2 0-3-16,1 6-6 0,2-7-5 0,-2 3-6 15,1-3-12-15,3 6 2 0,-5-6-6 0,2 3-6 16,-2-1-5-16,1-3-6 0,1 2-10 0,-2-3-4 16,3 0-1-16,-4-3-11 0,-2 0-7 0,2-2-5 15,0-3-2-15,-1 1-5 0,-2 1-2 0,3-5-5 16,0 3-5-16,-3 0-2 0,1-6 1 0,-2 2 2 15,0-9-12-15,6 14-12 0,-6-7-14 0,0-7-17 0,2 9-28 16,-2-9-15-16,0 11-23 0,0-11-22 0,0 0-22 16,0 0-14-16,0 0-33 0,0 0-60 15,0 0-296-15,0 0-578 0,0 0 255 0</inkml:trace>
          <inkml:trace contextRef="#ctx0" brushRef="#br0" timeOffset="485596.6724">19773 11467 47 0,'0'0'264'0,"0"0"-12"0,0 0-13 0,6-7-21 15,-6 7-19-15,0 0-18 0,0 0-22 0,0 0-13 16,0 0-12-16,0 0-5 0,0 0-12 0,0 0-3 16,0 0-10-16,0 22-5 0,0-22 3 0,-1 14-7 15,1-5-5-15,0 1-2 0,0-10-8 16,0 21-1-16,1-12-5 0,2-1-3 0,-2 5-3 0,3-1-3 15,-1-1 1-15,2-1-6 0,-1-3-7 0,0 1 0 16,1 0 0-16,0-1-5 0,1-1-2 16,2 0-6-16,-1 0 0 0,4 1 0 0,-3-4-9 0,-2 0-2 15,-6-3-3-15,16 4 0 0,-8-4-5 0,-8 0-4 16,15 0 6-16,-15 0-9 0,17-2 3 0,-9-1-3 16,1 0-3-16,1-2 3 0,-1-1-5 0,3-1-5 15,-6 1 0-15,3-4-7 0,2-1-2 0,-2 1-1 16,0-2 3-16,-3 0-4 0,4-2 2 0,-4 2-2 0,-2-1 3 15,3 4 3-15,-4-3-1 0,2 4-1 16,0 2 5-16,-5 6-8 0,4-10 2 0,-4 10 1 16,4-9-1-16,-4 9 0 0,0 0 2 0,5-8-6 0,-5 8 1 15,0 0 1-15,0 0-3 0,0 0 7 0,0 0-5 16,0 0 5-16,0 0-5 0,10 17 6 16,-10-17 5-16,2 13-2 0,0-5 1 0,-2-8 1 0,3 16 3 15,1-5 6-15,-3-1-1 0,3 1-1 0,-1 1-2 16,-1-5-1-16,-1 2 6 0,2-1-1 0,0 0-1 15,-1 0-3-15,-2-8-1 0,5 15-5 0,-3-7 0 16,-2-8-21-16,5 12-23 0,-5-12-26 0,2 10-25 16,-2-10-27-16,4 6-42 0,-4-6-31 0,9 3-41 15,-9-3-48-15,0 0-184 0,0 0-504 16,18-12 223-16</inkml:trace>
          <inkml:trace contextRef="#ctx0" brushRef="#br0" timeOffset="485935.3683">20327 11490 161 0,'0'0'226'0,"0"0"-17"0,0 0-14 16,0 0-7-16,0 0-12 0,13 8-7 0,-13-8-12 15,5 8-6-15,-5-8-9 0,5 11-13 0,-2-1-8 16,2 0-13-16,-1-2-4 0,-2 4-6 0,2-3-5 16,-2 2-7-16,3 1-4 0,-4-2-3 0,3 0-9 15,-2 0-12-15,1-3-1 0,0 0 1 0,-3-7-3 16,6 11-2-16,-3-5-6 0,-3-6 4 0,5 10-6 15,-5-10 3-15,2 6-1 0,-2-6-1 0,9 6 9 0,-9-6-10 16,0 0 3-16,0 0-8 0,0 0 4 0,0 0-7 16,21-10 2-16,-17 5-4 0,0-2-5 0,-2-2 2 15,4 0-5-15,-1-3-1 0,1-2-3 16,1-5-11-16,2 1 8 0,-2 0-8 0,3-4 7 0,1 1-6 16,2 0-2-16,0 1-2 0,2 0 0 0,0 2-4 15,4 1 3-15,-2 1-8 0,-2 1 4 0,5 0-3 16,-7 6-1-16,2 0-2 0,-1 0-7 15,2 3-6-15,-2 0-23 0,2 2-22 0,-5 3-36 0,-1 0-54 16,-2-2-77-16,-8 3-326 0,18 0-599 0,-18 0 265 16</inkml:trace>
        </inkml:traceGroup>
        <inkml:traceGroup>
          <inkml:annotationXML>
            <emma:emma xmlns:emma="http://www.w3.org/2003/04/emma" version="1.0">
              <emma:interpretation id="{74D6CA0B-65F8-40A7-9437-01526E984720}" emma:medium="tactile" emma:mode="ink">
                <msink:context xmlns:msink="http://schemas.microsoft.com/ink/2010/main" type="inkWord" rotatedBoundingBox="24051,12892 26339,12839 26356,13578 24068,13632"/>
              </emma:interpretation>
            </emma:emma>
          </inkml:annotationXML>
          <inkml:trace contextRef="#ctx0" brushRef="#br0" timeOffset="488800.9763">21821 11432 41 0,'0'0'235'0,"-9"-6"-13"0,9 6-14 0,0 0-16 16,-9-5-14-16,9 5-11 0,0 0-12 0,0 0-8 16,0 0-12-16,-13 12-5 0,13-12-9 0,-4 9-3 15,4-9-9-15,0 12-3 0,0-12-2 0,1 13 0 16,-1-13-2-16,3 15-3 0,2-7-5 0,3 0-1 0,-2-1-3 15,3-1-2-15,-1 0-1 0,1 1-3 0,5 1-5 16,-2-3-4-16,2 3-6 0,2-5-4 0,6 2-6 16,-8-1-8-16,8-1-1 0,-7 0-6 0,2-2-6 15,-1-1 2-15,-1 0-7 0,-2 0-3 0,6-1-5 16,-4 0 6-16,0-2-4 0,-2-3-2 0,3 4-5 16,-5-4 0-16,1-2-1 0,-5 3-8 0,4-1-1 15,-3-5 0-15,1 2 4 0,-2-1-2 0,2 1 2 16,-3-2-4-16,-1 2-6 0,-4-3-3 0,2 2-2 15,-1-1 0-15,-1-2-1 0,-1 5 4 0,0 8-7 16,-5-19 5-16,-2 11-3 0,-2-1-2 0,-4 3 3 16,1 0 1-16,-1 1-4 0,-4 2-1 0,1 0 2 15,-1 3-2-15,-4 0-1 0,3 3-2 0,-1 0 3 16,2 2 1-16,0 1-4 0,-4 2 4 0,7-1-2 0,0 3 1 16,5-1 2-16,-3-1 3 0,2 2 0 15,2 3-2-15,-1-3 1 0,4 2 6 0,2-1-4 16,0 1 3-16,1 0-1 0,2 0 1 0,2-2-2 15,3 1 6-15,1-1-6 0,3 1 2 0,3-5-2 0,-3 3 3 16,6-3-1-16,0 0 1 0,1 0 1 0,1-3-2 16,1-1-1-16,4 2 1 0,-1-4 8 15,-4-2-10-15,-1 0 4 0,0-2-5 0,3 0-1 0,-5-1-4 16,1-4-6-16,-2-1 2 0,1 2-7 0,-1-2 7 16,2-4-9-16,1 1 2 0,-6 3-1 0,2-1 1 15,-5 2 1-15,4-2 4 0,-3 5 0 0,-1 2-3 16,-3-2-2-16,-4 6-3 0,9-6 3 0,-9 6 4 15,0 0-2-15,12 1 5 0,-12-1-1 0,0 0 0 16,8 14 3-16,-5-7-1 0,1 1 1 0,-1 4 0 16,1-1 4-16,-2 0-1 0,2 4-2 0,1-3 2 15,1 0-2-15,0-1 8 0,0 2-6 0,1-5 6 16,2 2 0-16,-1-1-1 0,-1 0 5 0,1-3-5 16,-1-1 1-16,-1-1 3 0,2-1-1 0,-8-3 1 0,17 0-2 15,-7-2-3-15,-10 2 3 0,21-8 2 16,-12 0 0-16,2 1-2 0,0-4 0 0,0 1 6 15,1-2-6-15,-1 1-3 0,5-5-3 0,-3-1-10 16,2-2 2-16,0-2-6 0,0-6-1 0,-1-1-8 16,3-1-1-16,-3 0-2 0,3-3-2 0,-4 2-3 15,2 0-2-15,-3-1 0 0,0 9 5 0,-1-7 3 0,0 5 1 16,-4 3 2-16,0-1 3 0,-1 5 2 0,1-4 0 16,-2 8 5-16,1 0-1 0,-2 1 8 0,-1 1 4 15,-1 2 5-15,0 1 0 0,-2 8 1 16,1-10-2-16,-1 10 0 0,4-9-3 0,-4 9 0 15,0 0-1-15,0 0 2 0,0 0 2 0,0 0-1 0,0 0 4 16,-29 26 1-16,23-15 5 0,0 3 5 0,-1 7 1 16,-3-3 6-16,3 1 2 0,1 2 4 0,-4 8 3 15,3 4 1-15,2-2-3 0,1-6 8 0,1 7-3 16,1-1 0-16,2-7 1 0,2-3-2 0,1 1 0 16,-3 0 1-16,4-2-2 0,-3 0 0 0,3-4 3 15,-1-3 0-15,2 1 2 0,0-1-2 0,0-1-9 16,2 0 1-16,2-2 0 0,-3 0-5 0,2-1 2 15,2-2-1-15,-3 2 2 0,4-4-11 0,0 1 3 16,0-4 3-16,3 3-2 0,1-2-4 0,-1-1 1 16,-3-2-4-16,0 0-8 0,2-2-6 0,-2-4-12 15,1 2-2-15,0-2-3 0,-1-2-3 0,-2-2-1 16,2 2-6-16,-4-2-1 0,0-1 9 0,-1 1-6 16,-1 1 2-16,3 4 3 0,-8 5 10 0,4-12-3 15,0 6 2-15,-4 6-4 0,0 0-1 0,2-10 0 16,-2 10 2-16,0 0 1 0,0 0 5 0,0 0-2 0,0 0 1 15,0 0 6-15,0 0 0 0,-29 12-5 16,22-3 14-16,3-2-5 0,3 1 2 0,1-8 0 16,-8 18 5-16,6-8 3 0,1-1 1 0,1-9 6 0,1 17 6 15,3-8 5-15,0 1 6 0,2-1 4 0,0-1-2 16,7 2 4-16,2-4-4 0,-2 0 3 16,3-2-4-16,-1 1-6 0,1 1 0 0,6-3 0 15,-6 0-5-15,4-3-1 0,-3 0 6 0,0-2-10 0,-2 1-2 16,0 0-18-16,-2-1-20 0,-4-2-36 0,0 0-31 15,-2 0-43-15,2-1-52 0,-5 0-65 0,5-5-325 16,-3 2-623-16,0 0 277 0</inkml:trace>
          <inkml:trace contextRef="#ctx0" brushRef="#br0" timeOffset="489513.3988">23513 11316 253 0,'-12'0'242'0,"-2"1"-14"0,0-1-17 0,1 1-16 15,2 5-18-15,2-2-18 0,-1 1-15 0,1-1-13 16,2 1-13-16,7-5-11 0,-12 9-11 0,8-2-6 15,-3 0-10-15,7-7-5 0,-6 11-8 0,2-3-3 16,1 0-7-16,3-8-3 0,3 14-6 0,-3-14-1 0,4 13-3 16,1-5-2-16,3-1-5 15,2 1-2-15,-1 1-3 0,3 0-2 0,-1-2-2 0,2 2-2 16,0-1 2-16,3 1-5 0,-2-4 2 0,1 2 2 16,-2-1 1-16,4 0 7 0,-5 3-5 0,2-3 2 0,-1 0 1 15,-2 1-2-15,-3-1-1 0,1-1-1 0,-2-1 0 16,-2 0-4-16,0 4-1 0,-5-8 1 0,8 6-2 15,-6 0 1-15,-2-6-1 0,2 12 4 0,-2-12 1 16,-6 10 6-16,6-10 0 0,-9 10 3 0,2-7 1 16,-5 0-2-16,2-2 1 0,-3 2-2 0,1 0-1 15,2-3-7-15,-1 1 0 0,-1 1 1 0,1-2-7 16,11 0-3-16,-19 1 4 0,19-1 0 0,-16 2-8 16,16-2-2-16,-9 2-11 0,9-2-7 0,0 0-10 15,0 0-10-15,-14-4-15 0,14 4-17 16,0 0-14-16,0 0-13 0,0 0-9 0,0 0-15 0,30-6-8 15,-16 3-9-15,0 1-9 0,0-3-1 0,1-1 11 16,7-3-5-16,-4 0 17 0,4 0 13 0,0-1 7 16,0 2 19-16,1-1 29 0,-1 0 22 15,1 2 28-15,-2 2 16 0,2-2 18 0,-2 2 19 0,-5 2 17 16,1 2 10-16,-3-3 7 0,1 3 4 0,0 1-4 16,-3-1 1-16,1 2-5 0,-13-1-6 0,15 1-7 15,-5 0 1-15,-3 6-2 0,2-4-4 0,-3 2-1 16,3 1-1-16,-5 3-5 0,1-3-10 0,1 3 1 15,-1 1-7-15,1 1-6 0,-3 1-2 0,-1-2-3 16,1 2-1-16,0 0-5 0,-2 0 1 0,0-3 0 16,-1 0-4-16,0-9-1 0,-2 16-8 0,2-6-14 0,-4-3-17 15,4-7-31-15,-2 14-35 0,2-14-38 16,-10 11-49-16,5-9-77 0,5-2-321 0,0 0-610 16,0 0 270-16</inkml:trace>
          <inkml:trace contextRef="#ctx0" brushRef="#br0" timeOffset="489665.9924">23987 11178 206 0,'6'-8'275'0,"-6"8"-30"0,0 0-27 0,5-7-23 15,-5 7-20-15,0 0-18 0,0 0-15 0,0 0-32 16,0 0-42-16,0 0-49 0,0 0-43 0,0 0-62 15,0 0-198-15,0 0-306 0,0 0 135 0</inkml:trace>
          <inkml:trace contextRef="#ctx0" brushRef="#br0" timeOffset="490793.9702">23981 11161 154 0,'0'0'221'0,"0"0"-11"15,0 0-13-15,0 0-15 0,0 0-15 0,0 0-15 16,0 0-12-16,0 0-15 0,0 0-12 0,0 0-5 16,0 0-5-16,0 0-1 0,0 0-7 0,-5 12-5 15,5-12-3-15,0 0-2 0,0 0-8 0,0 0-5 16,3 15 1-16,-3-15-2 0,0 0 2 0,0 0 1 15,0 0 1-15,8 10 1 0,-8-10 2 0,9 1-2 16,-9-1 1-16,9 1-1 0,-9-1 0 0,0 0-3 16,16-2-5-16,-16 2 0 0,11-5-4 0,-11 5 4 15,9-8-8-15,-4 5-3 0,-5 3-7 0,6-11 2 0,0 4-7 16,-6 7 1-16,5-9-10 0,-5 9-8 16,1-12 1-16,-1 12-8 0,4-8 5 0,-4 8-12 15,0 0-17-15,0 0-23 0,0 0-18 0,0 0-22 0,0 0-29 16,0 0-35-16,0 0-43 0,-18-1-54 0,18 1-78 15,0 0-203-15,0 0-548 0,0 0 243 0</inkml:trace>
        </inkml:traceGroup>
        <inkml:traceGroup>
          <inkml:annotationXML>
            <emma:emma xmlns:emma="http://www.w3.org/2003/04/emma" version="1.0">
              <emma:interpretation id="{81DA653B-99CA-4E9E-AA46-619CCDA9941A}" emma:medium="tactile" emma:mode="ink">
                <msink:context xmlns:msink="http://schemas.microsoft.com/ink/2010/main" type="inkWord" rotatedBoundingBox="27174,12867 30169,12797 30187,13567 27192,13637"/>
              </emma:interpretation>
            </emma:emma>
          </inkml:annotationXML>
          <inkml:trace contextRef="#ctx0" brushRef="#br0" timeOffset="492597.3461">24909 11071 101 0,'0'0'236'0,"0"-11"-8"0,0 11-10 0,0 0-5 15,0 0-12-15,0 0-13 0,0 0-14 0,0 0-15 16,0 0-16-16,-2-13-17 0,2 13-13 0,0 0-14 15,0 0-9-15,0 0-7 0,0 0-4 0,0 0-6 16,0 0-4-16,-2 35 0 0,2-22-2 0,-3 1-3 0,6 7 2 16,-3-2-3-16,2 3-3 0,0 7 4 0,3 1-5 15,-3-6 0-15,1 10-3 0,2-1-2 16,-1-4-8-16,-2 2 1 0,4-7-7 0,-6 0 5 16,2-2 0-16,1 2-8 0,-2-1-3 0,4-5 0 0,-5 2-3 15,5 0-5-15,-2-2 4 0,-3-3-4 0,3 1-2 16,-3-2-2-16,1-1 1 0,0-1-3 0,3 0 1 15,-4 0 1-15,0 0-6 0,3-2 1 0,-1-4 2 16,1 2-2-16,-3-8 0 0,4 14-3 0,1-9 2 16,-5-5-1-16,2 9 1 0,-2-9 2 0,9 6 2 15,-9-6-3-15,8 2-3 0,-8-2 6 0,12-1-3 16,-12 1 0-16,14-6-1 0,-6 1-2 0,-3 0 3 16,7-1-7-16,-3-4 2 0,1-1 0 0,-1 0 2 15,8-3-2-15,-6-3-7 0,6 1-2 0,0-2 2 16,-5 2-5-16,1-3 1 0,-2 2-1 15,-2 0 6-15,-1 3-3 0,0 3-2 0,1 0 7 0,-4 1-7 16,1 1-3-16,-1 1 2 0,-2 2-2 0,-3 6 6 16,9-13-4-16,-9 13-5 0,3-6 1 0,-3 6 3 15,0 0-7-15,7-2-2 0,-7 2 9 0,0 0-1 16,0 0-7-16,0 0-2 0,9 18 2 0,-9-10 6 16,6-1 4-16,-2 5-1 0,-2-2 3 0,3 3 0 15,0 3-1-15,2-5 8 0,-2 1-3 0,2 1 10 16,0-1 0-16,1-3-1 0,1 0 1 0,-1 2 4 15,-2-4 1-15,2 1 2 0,1 0-3 0,-1 1 0 16,-2-6 3-16,5 2 0 0,-2-2 0 0,-2 0-2 16,8 0-4-16,-4 1 0 0,1-4 3 0,2 0-11 0,-4 0 4 15,-10 0 4-15,24-3-9 0,-11 1 3 0,1-2 7 16,-3-2-7-16,4 0 5 0,-4-1-10 0,3 1-2 16,2-5 6-16,-5 3-10 0,1 0 5 0,0 0 1 15,-2 1-3-15,-3 1-5 0,-2 0 3 0,2 2 1 16,-7 4 0-16,9-5-7 0,-9 5-4 0,8-6-6 15,-8 6 2-15,0 0 6 0,0 0 4 0,0 0-9 16,14 6 6-16,-14-6-6 0,7 11 8 0,-7-4 4 16,0-7-8-16,8 15 1 0,-6-7 0 0,2 2 5 15,4 2 5-15,-3-2-5 0,1 3 4 16,2-2-2-16,1-1 6 0,-4-4-6 0,4 2 8 0,2-3 0 16,-2 3 1-16,2-3 0 0,2 1 0 0,-1-3-2 15,2 0-4-15,0 0 3 0,1-2-1 0,-1-1 0 16,3-1 5-16,-3-2-2 0,-1-1 1 0,1 2-5 15,0-4 5-15,0-3 0 0,-2 3-3 0,1-5-10 16,-2-2-3-16,-1 1-12 0,1-5-4 0,-3 1-7 16,-3 2-3-16,-2-1 1 0,0 0 4 0,-3 0 2 15,0 3 0-15,-2-2-1 0,-5 1-1 0,0 4 5 16,-2-3 9-16,-6 3-8 0,1 2 3 0,-3-1 2 0,-4-1 0 16,-1 4 1-16,3 4 5 0,-2 0-7 15,-1 2 5-15,2 2 0 0,3 1-3 0,3-2 8 16,0 7-6-16,0-2-1 0,2 4 7 0,2-1 3 0,-2-1 2 15,3-1-3-15,4 7-1 0,0-4 1 0,1 2 5 16,4 0-3-16,-3-2 2 0,6 2 5 0,-3-5-5 16,1 3 1-16,4-3 3 0,1 1 0 0,0-2 3 15,2-2 1-15,3 1 0 0,1 1-2 16,4-4-3-16,-5-1 5 0,3 1-4 0,1-1 0 16,1-4 0-16,-1-1 2 0,1 0 5 0,-1-3-6 0,-1-1 2 15,0-1-3-15,5-4-1 0,-6 3 3 0,4-6-4 16,-3 1 2-16,0-2-2 0,3 0 0 0,-5 6 3 15,-1-1-2-15,0 3 8 0,0-5-12 0,-3 5 0 16,-4 1-1-16,4 4 1 0,-4-3-4 0,-4 6-3 16,10-5 4-16,-10 5-2 0,0 0-2 0,0 0 5 15,0 0 1-15,12 11-2 0,-12-11-1 0,0 13 3 16,2-5-3-16,-2 2 0 0,3 2 2 16,-1-1 0-16,2 2 2 0,1-1 3 0,1 0-2 0,0 2 4 15,2-1-4-15,-2-4 4 0,5 1 3 0,-2 1-3 16,1-3 28-16,-1-1-23 0,3-1 1 0,2 1 2 15,1-5 0-15,-3 2 2 0,5-4 2 0,-3 2-9 16,5-4 5-16,-7-3 1 0,5 1-2 0,2-2 3 0,2-3-3 16,-3-1 3-16,2-2-9 0,0 0 0 0,4-3-1 15,-6 1 6-15,4-10-7 0,2 1 4 16,-2-2-10-16,0-3-11 0,-3 3-8 0,2-6-1 16,-5-1-7-16,1-2-5 0,-3 1-5 0,2-4 2 0,-5 5 5 15,-4 0-5-15,-2-2 6 0,2 9 2 16,-6 2 1-16,-2-8 6 0,-3 1-3 0,-1 8 4 0,-5 1 1 15,0 3 1-15,1 0 1 0,-5 3 6 0,2 1-1 16,-1 3-4-16,-3 5 5 0,-1-3 0 16,3 6 1-16,-3-2-2 0,3 5 0 0,2 0 5 0,-2 2-1 15,0 4 0-15,1 2-1 0,-5 3 1 0,5 0 2 16,-2 5 3-16,-1 4 3 0,4 1 3 0,0 8 1 16,2 0 4-16,10 6-2 0,-6 1 8 0,6-4-2 15,4 1-1-15,-2 5 6 0,6-4 1 0,1 3-3 16,3-1 4-16,3-1-2 0,-1 0 0 0,0-4-3 15,3-2 0-15,-3-8 4 0,-2 0-3 0,0-2-7 16,-2-4 6-16,-4-3-4 0,5-2 3 0,-6-2-8 16,-1-1-20-16,4-1-19 0,-8-6-25 15,6 9-45-15,-6-9-60 0,0 0-45 0,0 0-74 0,0 0-229 16,13-16-557-16,-13 5 246 0</inkml:trace>
          <inkml:trace contextRef="#ctx0" brushRef="#br0" timeOffset="493420.8207">27003 11019 149 0,'0'0'221'0,"0"14"-6"0,0-5-8 0,-4 3-14 0,3 1-10 15,-2 3-8-15,1 5-10 0,2 4-4 0,-5-3-12 16,3 12-8-16,1 0-8 0,1 1-7 0,-4-1-10 16,4 1-4-16,0-1-8 0,0 0-17 15,0-4-3-15,0 2-7 0,7-1-3 0,-5-7-4 0,1-2-5 16,2 1-2-16,-3-4-2 0,2 2-8 0,-1-8 3 16,0 3-9-16,2 0-1 0,-3-5-9 0,1 0 0 15,-2-1-1-15,-1-3-2 0,5-1-4 0,-5-6-6 16,5 10 5-16,-5-10 1 0,3 6-3 0,-3-6 19 15,0 0-20-15,0 0 4 0,0 0-4 0,0 0 0 16,0 0-4-16,0 0 0 0,7-21-4 0,-7 21-11 16,-3-22 1-16,2 13 0 0,-2-3 1 0,-2 0-3 15,0 3-3-15,-2-4 1 0,0 5 0 0,0-4-5 16,-3 5-2-16,3-1 3 0,-6 2 4 0,4-1-7 16,-1 5 15-16,10 2-17 0,-17-6 3 0,8 3-2 15,-1 2 1-15,10 1-6 0,-18-3 8 16,18 3-4-16,-20 4 0 0,14 1 2 0,-2-1-2 0,0 1 13 15,-1-1-8-15,4 2-6 0,0 0 10 0,5-6-8 16,-9 13-1-16,9-5 5 0,-5-3-1 0,5-5 1 16,-4 16 6-16,4-10-7 0,0-6 4 0,4 13 6 15,1-5-3-15,-2 0 0 0,8 0 6 0,1 0-2 0,-2-2 1 16,4 1 2-16,8 0-1 0,-5-1-2 16,6-1-3-16,3-2-2 0,-4 2 3 0,5-3-6 0,-1-1 6 15,-1 0 1-15,0-1-5 0,1-1 1 0,1-2 1 16,-1-2-2-16,1-1-1 0,-3 0 0 0,0-3-5 15,8-5 2-15,-10 1 0 0,9-5-15 0,-9 5 1 16,-4-3-1-16,0-1-4 0,2-2 0 0,-7 2-3 16,-3 1 4-16,-1 2-6 0,-4 1 3 0,0 1 3 15,-1 0 1-15,-4 4-1 0,0 8 2 0,-9-18 4 16,4 11 0-16,-7 1 3 0,1 0-4 16,-1 1 5-16,-2 4-4 0,-1 0-2 0,-2 2 3 0,0-1 5 15,0 4-2-15,-2 4 0 0,3 0 3 0,2-1-5 16,1 1 2-16,-1 3-2 0,6 0 3 0,-3 2 5 15,7-1-2-15,-1 2 5 0,-1-1-1 0,6 1 5 16,3-1 2-16,5 2 2 0,3 2 6 0,4-4 5 16,4 2 1-16,2-1-1 0,10-1 3 0,3 1 5 15,1-3 1-15,1 0-1 0,3-4 2 0,1 0-2 16,-1-2 4-16,-2-4-1 0,2-1 5 0,3-1-5 16,-5-2 4-16,-1-1-1 0,-2-4-7 0,-8 4-1 15,-1-3-1-15,-1-1-8 0,-6 1 18 0,-3-1-38 16,-2 0-26-16,-3 3-33 0,-4-1-45 0,-5 0-54 15,-1 6-67-15,0 0-106 0,-12-15-213 0,1 7-592 16,-1 0 263-16</inkml:trace>
        </inkml:traceGroup>
      </inkml:traceGroup>
    </inkml:traceGroup>
    <inkml:traceGroup>
      <inkml:annotationXML>
        <emma:emma xmlns:emma="http://www.w3.org/2003/04/emma" version="1.0">
          <emma:interpretation id="{47B6BE54-9EEE-4AAE-99D6-38DBCAFDF600}" emma:medium="tactile" emma:mode="ink">
            <msink:context xmlns:msink="http://schemas.microsoft.com/ink/2010/main" type="paragraph" rotatedBoundingBox="5220,15176 16663,15240 16658,16196 5215,1613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D43C0E5F-FCA7-4FB6-BF8F-EB2C154A92C8}" emma:medium="tactile" emma:mode="ink">
              <msink:context xmlns:msink="http://schemas.microsoft.com/ink/2010/main" type="line" rotatedBoundingBox="5220,15176 16663,15240 16658,16196 5215,16132"/>
            </emma:interpretation>
          </emma:emma>
        </inkml:annotationXML>
        <inkml:traceGroup>
          <inkml:annotationXML>
            <emma:emma xmlns:emma="http://www.w3.org/2003/04/emma" version="1.0">
              <emma:interpretation id="{CB9B95C8-60BA-48A8-88DE-086333A48FFF}" emma:medium="tactile" emma:mode="ink">
                <msink:context xmlns:msink="http://schemas.microsoft.com/ink/2010/main" type="inkWord" rotatedBoundingBox="5219,15325 6540,15332 6536,15996 5216,15988"/>
              </emma:interpretation>
            </emma:emma>
          </inkml:annotationXML>
          <inkml:trace contextRef="#ctx0" brushRef="#br0" timeOffset="508269.0563">3458 13466 64 0,'0'0'211'0,"0"0"-13"0,0 0-10 0,0 0-4 0,0 0-10 16,-18 22-5-16,8-14-9 0,0 4-8 0,-1-2-9 16,0 5-4-16,-3 2-10 0,-2 3-7 0,-1-3-8 15,0 2-10-15,2-4-4 0,-2 4-5 0,0-2-8 16,-1 1-6-16,-1-1-5 0,5-1-3 0,-4 2-8 16,1 1-5-16,0-4-6 0,-4-1 0 0,5 3-5 15,-1 0-4-15,1 0-3 0,1-2-2 0,-2-1-3 16,0 6-3-16,6-9-9 0,-2 2 2 0,1-4-1 15,1 1-2-15,0-2-3 0,1 2-4 0,2-2-2 16,2-2-1-16,-2 1 2 0,1-1-4 0,2-3 0 16,5-3-4-16,-7 7 0 0,3 1 1 0,4-8 5 15,-4 6-8-15,4-6 0 0,0 0 2 0,-4 8-2 16,4-8-1-16,0 0 1 0,0 0-1 0,0 0-2 16,10 10 4-16,-10-10-6 0,0 0 3 0,17 0 2 15,-9 3 1-15,-8-3-2 0,22 0 0 0,-15 0-6 16,8 0 8-16,-1 3-3 0,0-2 7 0,0-1-1 15,3 0 3-15,-1 2 12 0,0 1-9 0,0-2-2 16,1 0 3-16,-1 1-6 0,0 3 4 0,-2-2-6 0,0 0 4 16,-1 0 0-16,-1 0-7 0,1 3 3 0,-4-4 10 15,-1-2-14-15,-8 0 7 0,11 7 1 16,-3-4-8-16,-8-3-3 0,12 4 5 0,-10 0-1 16,-2-4-3-16,7 5 2 0,-7-5-1 0,9 5 12 0,-9-5-16 15,5 6 3-15,-5-6-4 0,2 6-4 0,-2-6-19 16,0 0-14-16,0 0-18 0,0 0-23 0,7 9-34 15,-7-9-39-15,0 0-49 0,0 0-62 0,0 0-226 16,0 0-529-16,19-20 234 0</inkml:trace>
          <inkml:trace contextRef="#ctx0" brushRef="#br0" timeOffset="507589.5495">2987 13569 129 0,'1'-11'169'0,"-1"11"-13"0,0 0-5 15,0 0-9-15,4-8 0 0,-4 8-5 0,0 0-6 16,0 0-6-16,0 0-3 0,0 0-6 0,7-6 1 15,-7 6-3-15,0 0-5 0,0 0-4 0,0 0-3 16,0 0-4-16,0 0-5 0,0 0-2 0,0 0-6 16,0 0 3-16,2-11-12 0,-2 11 4 0,0 0-7 0,0 0-4 15,0 0-5-15,0 0-4 0,0 0-6 16,0 0-6-16,0 0-8 0,0 0-3 0,0 0-5 0,0 0-3 16,0 0 1-16,0 0 2 0,0 0 5 0,-4 33-6 15,1-19 0-15,-1-2 2 0,1 4-1 0,-1 4 1 16,-1 0 4-16,0 0-1 0,4 2 2 0,-1-3 6 15,2 1-9-15,-5-2-1 0,4 3 4 0,-2 1 1 16,2-4 4-16,0 3-7 0,-1-2-4 0,4-3 4 16,-2-3 1-16,-2 3-7 0,2 4 4 0,3-6 3 15,-4-1-3-15,-1 1-5 0,0 2 4 0,2-4 1 16,0 0-6-16,0 1 8 0,-1-2-6 0,1 1-9 16,0-4 7-16,0-8-4 0,-2 17 4 0,2-17-12 15,-4 10 3-15,3-2 4 0,1-8-11 0,-1 13 0 16,1-13 6-16,-3 12-4 0,3-12-4 0,0 10 5 15,0-10-3-15,0 0 0 0,3 11-4 0,-3-11-20 16,0 0-14-16,0 0-24 0,0 0-20 0,0 8-23 16,0-8-27-16,0 0-36 0,0 0-38 0,0 0-53 0,0 0-74 15,0 0-219-15,0 0-584 0,0 0 259 16</inkml:trace>
          <inkml:trace contextRef="#ctx0" brushRef="#br0" timeOffset="509350.4666">4114 13488 170 0,'0'0'173'0,"0"0"-10"16,-7-3 0-16,7 3-16 0,0 0-12 0,-12-4 3 15,12 4-5-15,-14-3-6 0,14 3-1 0,-13-2-4 16,13 2-5-16,-17-1-2 0,7 1-4 0,10 0-5 15,-16 0-6-15,3 0-6 0,13 0-8 0,-20 6-7 16,8-5-4-16,-2 4-4 0,2-2 2 0,1 3-12 16,-6-1-5-16,8 3 1 0,-7-3-6 0,3 3-7 15,2 1 8-15,-1-1-14 0,-2 2-3 0,2 0-3 16,1 1 1-16,2 0-4 0,0 0-1 0,1-1-3 16,-2 0 1-16,3-1-2 0,-2 2-4 0,3-3-2 15,0 1-4-15,0 2 1 0,3-4-1 0,0 1-2 16,-1-1-2-16,4-7 0 0,-3 14 1 0,1-7-2 15,2-7-1-15,0 14 4 0,0-14 0 0,3 9 0 16,-3-9-2-16,6 6 10 0,-6-6-7 0,10 6 1 16,-4-2 1-16,7-1 3 0,-2-1-7 0,0 1-2 15,5-2 5-15,-3-1-5 0,1 0 0 0,1-1-4 16,2 1 6-16,5-3-5 0,-4 3 3 0,-1-2 1 16,5 2-2-16,-5-3-2 0,-2 3-4 0,2 0-2 15,-2 3 3-15,-2-3 5 0,2 0-4 0,-3 2-2 16,-1-2-1-16,0 0-2 0,-3 4 2 0,1-2-4 15,-9-2 7-15,18 2-4 0,-10 0 2 16,-2 1-6-16,5 0 8 0,-2 2-4 0,-5-1 1 0,3 1 1 16,-7-5-5-16,13 7 2 0,-7-4 2 0,0 3 0 0,0 0 7 15,-6-6-11-15,11 9 2 0,-6-3 1 0,0-1-2 16,-5-5-1-16,9 10 0 0,-4-4 6 16,1 0 0-16,-1 0-4 0,-5-6-4 0,7 9 5 0,-4-3-1 15,-3-6 3-15,6 13 0 0,-3-6 9 0,-3-7-11 16,4 10 12-16,-4-10-12 0,0 10 0 0,0-10 2 15,0 15-3-15,0-15-2 0,-4 12 5 0,3-3-2 16,1-9 3-16,-11 9 3 0,8-1-2 0,-5 0 1 16,0 0 0-16,-2 1-1 0,-3-3 2 0,1 0-1 15,1 3-1-15,0-3 6 0,0-2-5 0,-1 3 5 16,-1 0 1-16,1-4 0 0,1 3 1 0,-3-2 0 16,1-1 3-16,0 0 4 0,1 0-4 0,2-3 3 15,-3 2 1-15,3-2-10 0,10 0 8 16,-18 0 0-16,18 0-3 0,-17-4-3 0,17 4 0 0,-17-2 3 15,10-3-3-15,7 5 0 0,-11-6-6 0,11 6-7 16,-10-7-6-16,3 0-9 0,2 0-16 0,5 7-12 16,-9-9-17-16,9 9-16 0,-8-11-23 0,8 11-16 0,-9-9-27 15,7 3-15-15,2 6-39 0,-6-9-31 16,6 9-232-16,-5-8-498 0,5 8 221 0</inkml:trace>
        </inkml:traceGroup>
        <inkml:traceGroup>
          <inkml:annotationXML>
            <emma:emma xmlns:emma="http://www.w3.org/2003/04/emma" version="1.0">
              <emma:interpretation id="{838F0C6B-6336-4EBC-8294-538CD6ABBE7F}" emma:medium="tactile" emma:mode="ink">
                <msink:context xmlns:msink="http://schemas.microsoft.com/ink/2010/main" type="inkWord" rotatedBoundingBox="6921,15187 10050,15205 10045,16152 6915,16134"/>
              </emma:interpretation>
            </emma:emma>
          </inkml:annotationXML>
          <inkml:trace contextRef="#ctx0" brushRef="#br0" timeOffset="509946.4178">4841 13327 24 0,'0'0'219'0,"0"0"-21"16,-16 3-5-16,16-3 3 0,-16 9-10 0,6-2-11 15,-2 2-4-15,-1 8-8 0,0-5-10 0,-1 9-8 16,3-2-9-16,-2 4-10 0,-3 4-2 0,2 2-13 15,2 5-4-15,2-2-4 0,2 1-13 0,-1 1-3 16,3-2-9-16,2 3-5 0,4-3-5 0,0-1-4 16,5 1 4-16,1-3-12 0,4 2-1 0,1-2 4 15,1 1-11-15,-2-9-1 0,4 0 0 0,2 9-6 16,-3-12-1-16,1 3-2 0,-2 0-2 0,-1-2-3 16,1-4-3-16,-6-4-3 0,1 2-2 0,-1-2-2 15,1-2 2-15,-2-2-8 0,-4 0 0 0,4 4 0 16,-1-5 0-16,-4-6-3 0,1 10-3 0,-1-10 3 0,0 0-2 15,2 11-16-15,-2-11-12 0,0 9-41 16,0-9-41-16,0 0-53 0,0 0-64 0,0 0-92 16,0 0-187-16,0 0-534 0,0 0 237 0</inkml:trace>
          <inkml:trace contextRef="#ctx0" brushRef="#br0" timeOffset="510740.4236">5199 13454 165 0,'0'0'237'0,"0"0"-2"0,0 0-8 0,-6 22-13 15,6-22-11-15,0 21-11 0,0-8-9 0,2-1-7 16,1 5-13-16,-2 3-2 0,0-4-3 0,3 3-3 16,3 0-6-16,-2 1-4 0,1 2 0 0,1-3-10 15,-2 0-8-15,1-1-6 0,1 1-5 0,1-4-4 16,-2 0-8-16,1 3-14 0,-2-3-5 0,0 0-8 16,-3 2-4-16,4-5-5 0,-2 1-4 0,1-1-9 15,-4 0-5-15,2 0-6 0,-3-5-4 0,3 1-2 16,-1 2-6-16,-2-10 1 0,2 12 1 0,-2-12-11 15,-2 13 5-15,2-13-1 0,2 11-8 0,-2-11-13 16,0 0-25-16,-2 12-20 0,2-12-14 0,0 0-18 16,0 0-14-16,0 0-30 0,-3 9-39 0,3-9-46 15,0 0-46-15,0 0-46 0,0 0-248 0,0 0-584 16,0 0 259-16</inkml:trace>
          <inkml:trace contextRef="#ctx0" brushRef="#br0" timeOffset="510998.7309">5643 13687 152 0,'0'0'195'16,"0"0"-8"-16,0 0-12 0,0 0 4 0,0 0-6 15,0 0-4-15,-32 9-6 0,22-2-5 0,-1 0-3 16,-2 0-9-16,2 2-11 0,-3-3-2 0,-1 4-7 15,-1 1-11-15,3-1-4 0,-4 1-6 0,0 2-5 16,0 2-4-16,6-3-12 0,-2-3-2 0,-1 3 1 16,-1 1-6-16,1 0-3 0,1 1-2 0,0 1-7 15,2-4-8-15,0 0 5 0,0-1-3 0,1 2-11 16,2-3 1-16,-1 1-5 0,1-1-1 16,4-1-6-16,2-2-1 0,-2 1-5 0,2 2 3 0,2-9 4 15,-4 15-4-15,4-15 11 0,2 13 1 0,-2-13-4 16,9 12 6-16,-4-7-3 0,-5-5 6 0,14 7-1 15,-2-2 2-15,-2-2-3 0,4-2-6 0,-2-1 2 16,2 0-7-16,-1 0-1 0,3 0-5 0,-4 0-9 16,0-1-1-16,-2-2-8 0,-10 3 0 0,19-2-14 15,-9 0-17-15,0 2-28 0,-10 0-20 0,17-4-28 16,-9 4-31-16,-8 0-42 0,11-3-44 0,-11 3-33 0,12-1-53 16,-12 1-258-16,12-5-599 0,-12 5 266 15</inkml:trace>
          <inkml:trace contextRef="#ctx0" brushRef="#br0" timeOffset="511213.1569">5899 14004 46 0,'0'0'277'0,"5"7"-8"0,-5-7-8 0,1 15-17 0,-1-9-21 15,0-6-10-15,-6 23-17 0,1-13-11 0,-2 2-18 16,1 0-13-16,-3-1-13 0,-3 7-15 0,1-8-15 15,-2 8-7-15,2-6-11 0,0 1-4 0,3-2-11 16,-7 5-8-16,4-4-12 0,1-3-21 0,-2 2-28 16,8-1-44-16,-5-4-49 0,2 6-49 0,0-6-60 15,2 0-258-15,5-6-490 0,-8 9 217 0</inkml:trace>
          <inkml:trace contextRef="#ctx0" brushRef="#br0" timeOffset="512272.8086">6401 13821 153 0,'0'0'267'0,"0"0"-12"0,0 0-15 0,0 0-9 0,0 0-15 16,0 0-14-16,6-7-18 0,-6 7-26 0,0 0-12 16,0 0-19-16,0 0-6 0,0 0-10 0,0 0-5 15,0 0-7-15,0 0-3 0,5 23-4 16,-1-16-3-16,-4-7-4 0,1 15 0 0,0-8-6 0,2 4 3 15,-1-1-5-15,-2 4-1 0,4-3-1 0,-1 0 1 16,-1 2-4-16,1 0-1 0,2 0 6 0,-5-4-10 16,4 6-5-16,-4-7 2 0,3 2-1 0,-1-1-10 15,1 4 7-15,-2-2-3 0,3 1-5 0,-4 1-6 16,1-2 2-16,2-1-7 0,-2-4 4 0,2 6-8 16,-3-12 13-16,3 17-19 0,0-10-2 0,-3-7-3 15,1 16 1-15,1-9-2 0,-2-7 1 0,1 14 4 16,3-5 0-16,-4-9-9 0,2 10 8 0,1-3-13 15,-3-7 3-15,1 10-2 0,-1-10-1 0,3 10 0 16,-3-10 3-16,0 11-7 0,0-11 13 0,2 9-13 16,-2-9 2-16,0 0 0 0,0 0 2 0,-2 12 1 0,2-12 0 15,0 0-2-15,0 0 4 0,-4 12 4 16,0-6-2-16,4-6 2 0,0 0-4 0,-9 5-3 16,9-5 2-16,-10 4-3 0,10-4 2 0,-14 0-6 15,14 0 5-15,-15-3-6 0,15 3 1 0,-14 0 0 0,14 0-1 16,-14 0-3-16,14 0 2 0,-21-5-5 0,11 5 2 15,10 0-2-15,-14-6-6 0,5 3-3 0,1-2-7 16,0 0-9-16,8 5-15 0,-17-10-19 0,6 2-25 16,3-1-28-16,2-4-32 0,-1 5-30 0,1-5-49 15,4 1-47-15,-1-8-51 0,-1 7-326 0,2-8-694 16,2 2 307-16</inkml:trace>
          <inkml:trace contextRef="#ctx0" brushRef="#br0" timeOffset="512457.8236">6416 13490 295 0,'2'-8'318'0,"-2"8"-16"0,7-10-24 15,-4 6-19-15,-3 4-22 0,6-7-26 0,-6 7-22 16,7-7-21-16,-7 7-15 0,0 0-16 0,0 0-17 15,0 0-8-15,0 0-14 0,17 10-8 0,-17-10-12 16,5 11-19-16,-5 2-29 0,0-5-37 0,2 5-43 16,-2 1-49-16,0 0-55 0,0 0-86 0,-2 0-191 15,2 2-467-15,2-3 207 0</inkml:trace>
          <inkml:trace contextRef="#ctx0" brushRef="#br0" timeOffset="512760.2924">6694 13871 138 0,'8'3'268'0,"-8"-3"-11"16,7 3-10-16,-7-3-11 0,10 0-7 0,-10 0-4 15,13 0-12-15,-13 0-10 0,17 5-3 0,-8-7-16 16,-9 2 0-16,24-3-6 0,-8 1-7 0,-1 1-16 0,6-2-11 15,-6 0 0-15,7 1-15 0,-5 0-13 0,-1 0-4 16,2-1-12-16,-3 2-5 0,-1-3-13 16,3 4-23-16,-4-1 11 0,3-1-6 0,-3 2 4 0,-4-1-26 15,-9 1-7-15,14 0-7 0,-14 0-25 0,11-3-20 16,-11 3-32-16,11-1-18 0,-11 1-28 0,0 0-21 16,0 0-34-16,0 0-35 0,0 0-48 15,0 0-61-15,0 0-236 0,0 0-572 0,0 0 254 0</inkml:trace>
          <inkml:trace contextRef="#ctx0" brushRef="#br0" timeOffset="513027.5763">6960 13735 143 0,'0'0'254'15,"0"0"-15"-15,0 0-11 0,0 0-6 0,0 0-16 0,0 0-11 16,0 0-9-16,7 25-6 0,-7-25-12 0,-3 18-11 15,3-9-1-15,0-9-7 0,-1 21-14 0,0-9-3 16,1 3-8-16,0-3 1 0,0 0 3 0,-2 1-23 16,2-3-4-16,-1 1-11 0,-1 3-8 0,2-14-9 15,0 16-5-15,0-3-9 0,0-5 0 0,0-8-11 16,0 15 0-16,0-15-13 0,0 15 4 0,0-7-6 16,0-8-17-16,3 12-35 0,-3-12-15 0,2 8-27 15,-2-8-29-15,0 8-37 0,0-8-44 0,0 0-57 16,8 6-44-16,-8-6-226 0,0 0-538 0,0 0 239 15</inkml:trace>
          <inkml:trace contextRef="#ctx0" brushRef="#br0" timeOffset="513308.9872">7245 13757 111 0,'0'0'266'0,"0"0"-6"0,11-2-24 0,-11 2-13 0,0 0-13 16,0 0-7-16,0 0-11 0,12 5-3 16,-12-5-18-16,4 8-10 0,-4-8-8 0,2 13-11 0,1-7-3 15,-3-6-14-15,0 15-3 0,2-3-12 0,-2-5-3 16,0 4-2-16,0 2-11 0,0-4-6 16,0 3-7-16,0-1-11 0,0-11-8 0,-2 16-3 15,2-7-3-15,-3 1-9 0,3-10-3 0,0 13-1 16,0-13-8-16,0 15-11 0,0-15-25 0,-1 10-35 0,1-10-28 15,-1 9-45-15,1-9-56 0,0 0-49 0,-2 11-65 16,2-11-231-16,0 0-553 0,0 0 244 16</inkml:trace>
          <inkml:trace contextRef="#ctx0" brushRef="#br0" timeOffset="513788.5427">7571 13487 180 0,'0'0'209'0,"17"3"-2"0,-17-3-11 16,8 10-5-16,-2-2-8 0,2 1-7 0,1-3-9 15,1 8-8-15,3 3 0 0,3-1-13 0,-5 5-7 16,4-1-7-16,-5-3-6 0,4 3-11 0,0 1-11 16,-2 2-5-16,2 5-11 0,-6-6-4 15,-2-1-8-15,0 1-4 0,-1 1-7 0,-5 1-3 0,-3-2-4 16,-2-2-3-16,-4 10-7 0,-3-7-4 0,-1 5-3 16,-5-3-2-16,2-3 0 0,-3-5-7 0,-1 7-1 15,3-8-3-15,-8 8-1 0,7-7-3 0,2-4-7 16,-2 1-6-16,6-4-25 0,0 1-27 0,1-1-28 0,-2-4-41 15,6 4-56-15,1-5-55 0,-1-3-281 0,7-2-543 16,0 0 241-16</inkml:trace>
          <inkml:trace contextRef="#ctx0" brushRef="#br0" timeOffset="522692.8964">7254 13737 164 0,'0'0'173'16,"0"0"-9"-16,0 0-8 0,0 0-5 0,0 0-4 15,0 0-2-15,0 0-2 0,0 0-4 0,0 0 1 16,0 0-7-16,0 0-2 0,0 0-7 0,0 0 0 15,0 0-7-15,0 0-5 0,0 0-5 0,0 0-8 0,0 0-5 16,0 0 0-16,0 0-9 0,0 0-1 16,0 0-10-16,-8-19 0 0,8 19-1 0,0 0-3 0,0 0-8 15,2-9-4-15,-2 9 1 0,0 0-4 0,0 0 1 16,3-9-4-16,-3 9 2 0,0 0-2 0,3-10-2 16,-3 10-2-16,0 0-2 0,1-9 0 0,-1 9 5 15,0 0-6-15,0 0 3 0,0 0-3 0,1-8 5 16,-1 8 0-16,0 0-4 0,0 0-2 15,0 0-8-15,0 0 2 0,0 0-7 0,0 0 0 0,0 0-11 16,0 0 4-16,0 0-9 0,0 0-3 0,0 0-3 16,0 0 1-16,0 0-2 0,0 0 1 0,0 0 1 15,0 0 2-15,0 0 4 0,0 0-8 0,-8 27-2 16,8-27 3-16,-3 9 1 0,3-9 8 0,-6 12 4 16,6-4-3-16,0-8-6 0,-1 12 4 0,1-12 0 15,0 14 1-15,0-14-1 0,0 13 6 0,-1-4 1 16,1-9 0-16,0 14-2 0,0-6 9 0,0-8-6 15,0 12 11-15,0-12-9 0,0 15 2 0,0-15-2 16,-3 12 6-16,3-12-2 0,0 13-1 0,0-13-3 16,3 14 3-16,-2-7-3 0,-1-7 1 15,-1 11 8-15,1-11-11 0,2 10 3 0,-2-10-6 0,3 11 2 0,-3-11-3 16,0 0 0-16,0 13 4 0,0-13-4 0,3 6 2 16,-3-6 1-16,1 11-4 0,-1-11-1 0,0 0 0 15,-1 10-4-15,1-10 4 0,1 9-2 0,-1-9 1 16,0 0-3-16,0 10 1 0,0-10 3 0,0 0-1 15,5 9 0-15,-5-9 0 0,0 8 0 0,0-8-5 16,0 0 3-16,4 10-1 0,-4-10 3 0,0 0-4 16,0 0-2-16,2 6 0 0,-2-6-1 0,0 0-2 15,6 8 2-15,-6-8 0 0,0 0 1 0,0 0-1 16,5 5-3-16,-5-5 2 0,0 0-3 0,0 0 1 16,0 0 0-16,0 0-5 0,11 4-9 0,-11-4-22 15,0 0-41-15,0 0-56 0,0 0-52 0,0 0-70 16,15-6-75-16,-15 6-106 0,7-12-304 0,-1 7-792 15,-6 5 350-15</inkml:trace>
        </inkml:traceGroup>
        <inkml:traceGroup>
          <inkml:annotationXML>
            <emma:emma xmlns:emma="http://www.w3.org/2003/04/emma" version="1.0">
              <emma:interpretation id="{5F4EA3A0-EAE6-4F82-A043-323C41160043}" emma:medium="tactile" emma:mode="ink">
                <msink:context xmlns:msink="http://schemas.microsoft.com/ink/2010/main" type="inkWord" rotatedBoundingBox="10655,15824 11225,15827 11223,16027 10653,16024"/>
              </emma:interpretation>
            </emma:emma>
          </inkml:annotationXML>
          <inkml:trace contextRef="#ctx0" brushRef="#br0" timeOffset="514281.2267">8380 13971 303 0,'0'0'284'0,"0"0"-20"0,0 0-20 16,0 0-11-16,0 0-15 0,0 0-13 0,0 0-12 0,31 1-6 15,-20-1-15-15,5 0-6 0,2 0-6 0,1 2-7 16,3-2 3-16,4 2-3 0,1-4-10 0,-1 4 5 15,2-4-16-15,8 0 1 0,-2 0-6 0,0 0-7 16,-9 1-15-16,3 1-5 0,-5-2-10 0,-1 2-9 16,1 0-7-16,-6 0-9 0,0 0 0 15,-3 0-13-15,1 0-6 0,-3 0-4 0,0 0-6 0,-5 2-4 16,-7-2-18-16,14 0-17 0,-14 0-20 0,12 0-29 16,-12 0-20-16,0 0-16 0,0 0-13 0,0 0-27 15,0 0-39-15,0 0-42 0,0 0-47 0,0 0-67 16,0 0-223-16,-33 9-591 0,18-8 261 0</inkml:trace>
          <inkml:trace contextRef="#ctx0" brushRef="#br0" timeOffset="514425.3516">8466 14158 74 0,'9'0'264'0,"4"0"-8"0,8 4-9 15,3-3-7-15,2-1-8 0,-1-1-13 0,10-3-14 16,1 4-11-16,0 0-15 0,-12-3-20 0,5 3-17 16,-6-1-11-16,2 1-11 0,-5 0-20 15,2-1-20-15,-5 1-24 0,-3 2-36 0,3-2-41 0,-5 0-45 16,3 3-43-16,-3-3-56 0,-1 0-84 16,-11 0-136-16,17-3-417 0,-17 3 185 0</inkml:trace>
        </inkml:traceGroup>
        <inkml:traceGroup>
          <inkml:annotationXML>
            <emma:emma xmlns:emma="http://www.w3.org/2003/04/emma" version="1.0">
              <emma:interpretation id="{AE4FE795-B110-4B8E-B798-53A320A9E88F}" emma:medium="tactile" emma:mode="ink">
                <msink:context xmlns:msink="http://schemas.microsoft.com/ink/2010/main" type="inkWord" rotatedBoundingBox="11803,15213 13950,15225 13944,16181 11798,16169"/>
              </emma:interpretation>
            </emma:emma>
          </inkml:annotationXML>
          <inkml:trace contextRef="#ctx0" brushRef="#br0" timeOffset="515546.2322">10209 13608 42 0,'0'0'190'0,"0"0"-16"16,3-8-3-16,-3 8-13 0,0 0 2 0,0 0-4 0,0 0-5 16,-31 11-6-16,19-5-1 0,0-2 0 15,-4 7-6-15,-3-3-7 0,-3 6-4 0,2-5-5 16,0 6-6-16,-2 0-13 0,-2-3-5 0,-3 9 4 15,-1-2-16-15,6-6-7 0,-6 3-2 0,0 5-5 0,0 1-8 16,0-4-2-16,2 1-4 0,4-2 5 0,0-5-14 16,-4 7 1-16,4-2-3 0,3 0-7 0,1 1-3 15,-2-7 2-15,4 6-3 16,-1-3-6-16,-3 1-3 0,6 2-2 0,0 0 1 0,4-5-4 0,3 2-3 16,-1-4 7-16,2 0-11 0,3 3-1 15,-2-7 0-15,3 5 0 0,2-11-3 0,-4 16 4 16,6-7-2-16,2-2 1 0,-1 2 3 0,7 0 4 0,-1-1 2 15,3-2-3-15,7 4 3 0,-2-7-1 0,7 2 1 16,2 2 15-16,8 0-7 0,3-5 1 0,2 2 6 16,0-5 2-16,-2 2-9 0,-1-1 5 0,-7 2-8 15,-2 1-2-15,-4-3-1 0,-1 2-3 0,-5-4 1 16,0 4-1-16,-3-2 7 0,-5 0-17 0,1 4-2 16,-10-4-8-16,14 0-7 0,-14 0-15 0,15 1-20 15,-15-1-13-15,0 0-22 0,0 0-23 0,0 0-40 16,0 0-41-16,0 0-55 0,0 0-56 0,0 0-240 15,0 0-574-15,0-13 254 16</inkml:trace>
          <inkml:trace contextRef="#ctx0" brushRef="#br0" timeOffset="515195.9163">9581 13602 229 0,'0'0'259'0,"0"0"-18"0,-9 0-14 0,9 0-25 15,0 0-17-15,0 0-9 0,0 0-6 0,0 0-5 0,0 0-1 16,3 26-5-16,3-16-2 0,-1 0-10 15,1 5-7-15,-1 3-2 0,1 3-3 0,-1 0-4 16,-1 1-8-16,1-1-8 0,1 4-2 0,-3-2-7 0,-1 3 9 16,1-4-27-16,0 2 2 0,-3 2-9 0,0-2-3 15,0-1-3-15,-3-2-13 0,0 2-3 0,-1-1 0 16,3-3-3-16,-5-5-7 0,3 2-4 16,1-1-8-16,-1 1 2 0,0-2-1 0,-3-2-17 0,3-2 7 15,1-2-4-15,-1 4 3 0,-1-5-8 0,4-7-14 16,0 13-4-16,0-13-30 0,-2 8-25 15,2-8-16-15,0 0-25 0,0 0-32 0,6 9-40 0,-6-9-31 16,0 0-42-16,0 0-56 0,22-16-255 0,-13 8-596 16,2-3 264-16</inkml:trace>
          <inkml:trace contextRef="#ctx0" brushRef="#br0" timeOffset="516272.749">10819 13651 90 0,'-13'-2'252'0,"13"2"-9"0,-18 2-10 0,4-2-11 0,1 2-10 15,-4-1-15-15,-1 2-11 0,-1 2-8 0,-5-2-17 16,-1 6-7-16,3-5-14 0,-2 5-4 0,2 0-19 16,3 0-1-16,2-4-11 0,3 3-9 0,0 0-7 15,0 1-8-15,-1-2 0 0,2-2-14 0,2 5-5 16,-1-1-12-16,3 2-4 0,7-4-4 0,-4 1-6 16,4-1 1-16,2-7-3 0,-3 15 0 15,3-15-2-15,3 13-5 0,-1-5-2 0,6-3 0 0,-4 1-1 16,6 2-5-16,3-1-2 0,-2-4 2 0,11 6-3 15,-2-5 8-15,2-1-11 0,4 0-7 0,6 4 3 16,-6-4-1-16,10 2 1 0,-2-3-3 0,1 2 10 16,-2 3-10-16,-4-5-3 0,-2 2 3 0,6-1 1 15,-7 2-6-15,-4 2 2 0,3-1 2 0,-8-1 1 16,-1-1-1-16,1 2 0 0,-3 0-2 0,1 0 1 16,-3 0 1-16,-1 0-2 0,-2 3 3 0,-1-5 1 0,1 0-4 15,-4 3 1-15,1-1-6 0,-1-2 7 16,-5-4 3-16,6 15-2 0,-4-10 2 0,-2-5-2 15,-2 16 2-15,2-16 4 0,-8 16 4 0,1-8-2 16,-2 2-3-16,-6 0-1 0,1-2-2 0,-4 1 3 0,1-4-1 16,-5 4 0-16,0-3-5 0,0 3 2 0,1-3 0 15,-1-1 3-15,-1 1-5 0,-2-2 0 0,4 1 5 16,-3-1 0-16,4 0-4 0,2-2 2 0,1 2-5 16,0-4-9-16,0 0-8 0,3 0-17 0,-2 0-22 15,1 0-15-15,1-3-41 0,5 2-39 0,9 1-48 16,-17-10-45-16,12 5-297 0,5 5-583 0,-12-10 259 15</inkml:trace>
          <inkml:trace contextRef="#ctx0" brushRef="#br0" timeOffset="516531.0647">11675 13363 202 0,'0'0'254'0,"-21"9"-7"0,11 1-11 0,-3-1-23 16,-6 6-3-16,-1 9-17 0,-2 0-8 0,1 3-9 15,-3 0-13-15,2 2-7 0,3 0-7 0,1 5-6 0,2-2-12 16,0 1-10-16,3 2 0 0,1-5-3 16,6 6-11-16,-3-4-5 0,2-1-9 0,5 5-3 15,-4 0-9-15,6 1-5 0,3-3-6 0,3 3-10 16,2 1 0-16,5-4-5 0,-1-3-7 0,3 2-1 0,2-4-6 16,-4-5 2-16,1-6-6 0,3 2-24 0,2-3-26 15,-1-3-32-15,-1 1-50 0,2-3-44 0,0-2-54 16,-4-5-82-16,1 1-273 0,2-3-591 15,-2-2 261-15</inkml:trace>
        </inkml:traceGroup>
        <inkml:traceGroup>
          <inkml:annotationXML>
            <emma:emma xmlns:emma="http://www.w3.org/2003/04/emma" version="1.0">
              <emma:interpretation id="{2092DB00-972F-4232-8596-FC3D1D7906AE}" emma:medium="tactile" emma:mode="ink">
                <msink:context xmlns:msink="http://schemas.microsoft.com/ink/2010/main" type="inkWord" rotatedBoundingBox="14336,15281 16663,15293 16658,16164 14331,16151"/>
              </emma:interpretation>
            </emma:emma>
          </inkml:annotationXML>
          <inkml:trace contextRef="#ctx0" brushRef="#br0" timeOffset="517275.1481">12061 13419 151 0,'0'0'270'0,"0"0"-17"0,0 0-18 0,0 0-21 16,0 0-22-16,0 0-10 0,0 0-4 0,0 0-10 15,0 0-18-15,0 0-9 0,13 22-7 0,-10-9-6 16,2 1-4-16,1 6-4 0,-1 0-8 0,2 1-6 15,-1 1-1-15,5 8 4 0,-6-6-21 0,1-1 1 16,1 0-7-16,1 1-6 0,-2 2-3 0,-1-4-8 16,-1 0 2-16,0-1 1 0,1-3-18 0,-4 3-3 15,3-5-4-15,-2 0 12 0,-2-2-14 0,0 1-5 0,3-1-2 16,-3-1-5-16,0 2-2 0,2-3-5 16,-4 2-1-16,2-2 2 0,-3-3 1 0,3-9-7 15,0 15-13-15,-2-8 7 0,2-7-18 0,-1 13-21 16,1-13-23-16,-4 9-27 0,4-9-24 0,0 0-18 15,-4 10-35-15,4-10-51 0,0 0-50 0,0 0-272 16,0 0-570-16,0 0 253 0</inkml:trace>
          <inkml:trace contextRef="#ctx0" brushRef="#br0" timeOffset="517786.7505">12556 13741 8 0,'-27'-3'220'16,"27"3"-9"-16,0 0-7 0,-24 7-6 0,18-2-6 16,-6 1-9-16,1-2-8 0,-3 4-13 15,1-2-10-15,1 2-8 0,-1 0-8 0,-2-3-8 16,3 5-9-16,-4-1 2 0,2-2-16 0,-1 1-7 0,2 3-8 15,-1-3-3-15,2 3-5 0,0-2-7 0,3 0-5 16,-2 0-3-16,2 1-6 0,1-4-3 0,3 1 0 16,0 1-5-16,-1 0-2 0,1 3-2 0,3-4 3 15,2-7-4-15,-3 13 3 0,3-13 1 0,4 12 4 16,-4-12 1-16,6 12-3 0,0-6 2 0,1-1 3 16,2-2-6-16,4 2-3 0,2-2-3 0,0 2-1 15,2-3-1-15,0 0-9 0,-1 0-5 0,10 2 0 16,-10-3-4-16,-1-1-3 0,1 2-1 0,-2-2 4 15,0 0-42-15,0 5-24 0,-1-7-25 0,0 2-30 16,-13 0-40-16,14-4-41 0,-14 4-44 0,17-2-66 16,-12 1-259-16,-5 1-587 0,13-9 260 0</inkml:trace>
          <inkml:trace contextRef="#ctx0" brushRef="#br0" timeOffset="517791.7384">12961 13940 275 0,'5'9'297'15,"-5"-9"-19"-15,2 13-16 0,-2-13-22 0,-4 15-16 0,0-6-17 16,-1-3-18-16,0 5-19 0,-4-1-15 0,0 3-16 16,1-2-15-16,-3 1-11 0,0-2-8 15,1 4-11-15,-2-2-14 0,-1 3-11 0,-1 1-29 16,2-6-40-16,3 1-47 0,-3 1-59 0,1-3-55 0,3 0-91 15,-1-2-165-15,3-2-450 0,0 1 200 0</inkml:trace>
          <inkml:trace contextRef="#ctx0" brushRef="#br0" timeOffset="519096.8364">13536 13750 233 0,'0'0'259'0,"0"0"-13"0,0 0-5 0,8-5-11 0,-8 5-2 15,0 0-15-15,0 0-11 0,9 0-7 0,-9 0-10 16,0 0-18-16,0 0 1 0,0 0-15 0,0 0-20 16,0 0-5-16,0 0-12 0,0 0-18 0,0 0-10 15,0 0-4-15,0 0 1 0,0 0-20 0,10 10 3 16,-10-10-1-16,0 11-4 0,0-11-5 16,0 16 0-16,0-8 1 0,4 0 7 0,-4 2-6 0,0 0-2 15,0-10 0-15,0 20-10 0,1-10 3 0,0 3-1 16,-1-1 3-16,0-2 3 0,2 3-7 0,0-1-2 15,0-1 2-15,-1 2-3 0,3-1-2 0,-3-1 2 16,0-1-1-16,3-1-3 0,-2 3-2 0,0-2-9 16,-1 1 1-16,2 0 1 0,1 1-3 0,-4-4-4 15,0-8 2-15,1 15-9 0,-1-6 13 0,4 0-14 16,-3 1 7-16,2-2-9 0,-1 1-2 0,-2-9 2 16,6 14 1-16,-5-5-6 0,-1-9-2 0,3 10 3 15,-2-4 4-15,-1-6-9 0,1 11 0 0,-1-11 1 16,0 10 0-16,0-10 0 0,0 0 0 0,-5 15 3 0,5-15-2 15,-9 6 1-15,4-2 2 0,5-4 0 16,-16 9 4-16,10-6-9 0,-1 0 6 0,7-3-8 16,-16 5 2-16,7-5-2 0,-1 1 5 0,0 1-6 15,0 0 4-15,-1 0-2 0,11-2 0 0,-18 3-4 0,7-3 3 16,0 0 1-16,11 0 0 0,-18-3-3 16,11-1-1-16,7 4 0 0,-18-3 2 0,9 0-4 0,-2 1 2 15,11 2 12-15,-15-6-30 0,7 3-6 0,0-3-12 16,8 6-14-16,-11-6-17 0,5 0-17 0,0-1-16 15,6 7-23-15,-7-12-19 0,5 6-27 0,2 6-40 16,-3-18-42-16,3 11-46 0,0 7-351 0,3-22-699 16,-1 8 310-16</inkml:trace>
          <inkml:trace contextRef="#ctx0" brushRef="#br0" timeOffset="519308.2712">13650 13482 192 0,'0'0'345'0,"3"-13"-18"0,-1 8-19 0,-2 5-20 0,1-14-22 16,-1 14-24-16,4-8-35 0,-4 8-13 0,0 0-21 15,2-8-19-15,-2 8-17 0,0 0-17 16,0 0-10-16,0 0-28 0,0 0-26 0,0 0-33 0,0 0-35 15,0 0-41-15,0 0-41 0,0 0-50 0,-3 32-53 16,-1-26-257-16,4-6-493 0,-4 9 218 0</inkml:trace>
          <inkml:trace contextRef="#ctx0" brushRef="#br0" timeOffset="519807.552">14142 13441 163 0,'0'0'243'15,"0"0"-11"-15,7 16-10 0,0-7-14 0,2 3-1 16,0 6-20-16,5 3-2 0,-1-1-14 0,5 8 4 16,4 3-16-16,-1-4-6 0,-2 5-6 0,0 0-10 15,2 1-10-15,-3-2-9 0,-5 2-10 0,1 1-15 16,-6-1 3-16,1-2-20 0,-6 0-6 0,-6-6-2 15,-3 7-9-15,-7-1-1 0,-3-2-7 0,-5-1-2 16,0 3-8-16,-5-10-9 0,-3 4-10 0,-3-2-22 16,1 0-22-16,-1-1-38 0,-2 0-44 0,3-3-53 15,-1 1-53-15,11-8-83 0,-6-3-176 0,5-2-508 0,4 1 226 16</inkml:trace>
          <inkml:trace contextRef="#ctx0" brushRef="#br0" timeOffset="521004.9494">13695 13468 27 0,'0'0'189'0,"0"0"-11"0,0 0-4 0,-7-4-8 0,7 4 0 16,0 0-5-16,0 0-6 0,0 0-5 0,-6-9-7 15,6 9-8-15,0 0-7 0,0 0-8 16,0 0-7-16,-8-7-3 0,8 7-12 0,0 0-7 15,0 0-5-15,-9-3-5 0,9 3-9 0,0 0 4 0,-14 0-12 16,14 0-1-16,0 0-4 0,-14 6 0 0,7-3-7 16,7-3-1-16,-15 10-3 0,7-8-2 0,-1 0 1 15,9-2-4-15,-10 7-1 0,2-1-4 0,8-6 2 16,-11 6-5-16,11-6-2 0,-7 4-4 0,7-4-2 16,-4 6 4-16,4-6-6 0,0 0 2 0,-5 11 0 15,5-11-2-15,0 0 1 0,-3 6 3 0,3-6 1 16,0 0 3-16,0 0-6 0,0 0 3 0,14 8-3 15,-14-8-2-15,12-1 0 0,-12 1-1 0,0 0-3 16,18-4 2-16,-18 4-4 0,13-6 0 0,-13 6 0 16,8-5 0-16,-8 5-5 0,6-6-3 0,-6 6 1 15,5-7-4-15,-5 7 2 0,0 0-21 0,4-6-12 16,-4 6-22-16,0 0-37 0,0 0-37 0,0 0-40 16,-26 0-59-16,26 0-84 0,-16 1-202 0,16-1-546 15,-20 2 242-15</inkml:trace>
        </inkml:traceGroup>
      </inkml:traceGroup>
    </inkml:traceGroup>
  </inkml:traceGroup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41:52.76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4F91216-4389-48FA-933E-FAB920CEA99B}" emma:medium="tactile" emma:mode="ink">
          <msink:context xmlns:msink="http://schemas.microsoft.com/ink/2010/main" type="writingRegion" rotatedBoundingBox="1508,775 32742,4 33093,14232 1859,15004"/>
        </emma:interpretation>
      </emma:emma>
    </inkml:annotationXML>
    <inkml:traceGroup>
      <inkml:annotationXML>
        <emma:emma xmlns:emma="http://www.w3.org/2003/04/emma" version="1.0">
          <emma:interpretation id="{B323EEEF-2804-485B-9A3F-2BB3A07729D1}" emma:medium="tactile" emma:mode="ink">
            <msink:context xmlns:msink="http://schemas.microsoft.com/ink/2010/main" type="paragraph" rotatedBoundingBox="1624,790 19242,332 19281,1805 1662,22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ADA61C1-E9A4-490D-8ABE-6D240A5AE469}" emma:medium="tactile" emma:mode="ink">
              <msink:context xmlns:msink="http://schemas.microsoft.com/ink/2010/main" type="line" rotatedBoundingBox="1624,790 19242,332 19281,1805 1662,2264"/>
            </emma:interpretation>
          </emma:emma>
        </inkml:annotationXML>
        <inkml:traceGroup>
          <inkml:annotationXML>
            <emma:emma xmlns:emma="http://www.w3.org/2003/04/emma" version="1.0">
              <emma:interpretation id="{84F01E0D-516C-4DAD-ADD3-B8AB17CDA72C}" emma:medium="tactile" emma:mode="ink">
                <msink:context xmlns:msink="http://schemas.microsoft.com/ink/2010/main" type="inkWord" rotatedBoundingBox="1624,790 3588,739 3626,2213 1662,2264">
                  <msink:destinationLink direction="with" ref="{CCB9141E-5A2D-4683-902B-10AC4573D6B1}"/>
                </msink:context>
              </emma:interpretation>
            </emma:emma>
          </inkml:annotationXML>
          <inkml:trace contextRef="#ctx0" brushRef="#br0">149 132 101 0,'0'0'129'16,"0"0"-13"-16,4-2 2 0,-4 2-2 0,0 0 5 16,0 0-9-16,0 0-2 0,5-9 0 0,-5 9-3 15,0 0-3-15,0 0-7 0,0 0 0 0,0 0-7 16,0 0-1-16,0 0-10 0,0 0-7 0,0 0-7 15,0 0-5-15,0 0-5 0,0 0-5 0,0 0-4 16,0 0 0-16,0 0-1 0,0 0-1 0,-5 28 2 16,1-18-2-16,-1 5 0 0,3-1 3 0,-4 0-2 15,0 5-1-15,-1 1-2 0,-2-1-5 0,3 0-5 16,-1 0 5-16,2 1-2 0,-1 2-6 0,-1-2 4 16,-1 0 0-16,2 1-5 0,-1-1 2 0,2 0 0 15,-1-1-6-15,-1 1 1 0,2-7 2 0,0 8-5 16,0-2-4-16,4-3-1 0,-3-3-1 0,1 1 0 15,-1-1 0-15,2 0 8 0,-2-1-12 0,4-12 2 16,-5 20-6-16,5-20-4 0,-2 16 7 0,2-16-4 16,-1 15 1-16,1-15-1 0,-3 9-2 0,3-9 1 15,0 0 0-15,0 0 0 0,0 18 0 0,0-18-1 16,0 0-1-16,0 0 4 0,0 0 3 0,0 0 3 16,0 0 2-16,0 0-6 0,0 0-2 0,0 0 1 15,0 0 5-15,0 0-7 0,24-38 2 16,-17 28-2-16,2-11-3 0,0 0 2 0,3 0-6 0,-2-3-1 15,5-7-1-15,0-2-1 0,-3 3-5 0,-2-1 1 16,-2-5 2-16,3 6-3 0,-2 0 2 0,-2-1-2 16,-6 7 4-16,7-7-4 0,-4 10-1 0,-3-1 4 15,-1 6 0-15,4-8-1 0,-3 3 2 0,1 7-1 16,-5-3 0-16,4 3 1 0,-2 1 2 0,1-2 0 16,0 5 1-16,0 10-1 0,0-17 4 0,0 17-6 15,0-12 3-15,0 12-2 0,1-13 3 0,-1 13 0 16,2-11-5-16,-2 11 3 0,0 0-2 0,0-10 0 15,0 10-4-15,0 0 0 0,0 0 1 0,0 0 0 16,0 0-1-16,0 0 0 0,0 0 3 0,0 0-2 16,0 0 5-16,11 21 1 0,-8-8 1 0,2-2 0 15,0 2-2-15,-2 3 7 0,3 3 0 0,-1 1-1 16,4 0 0-16,-2 1 3 0,-1-1 1 0,6-1-2 16,-2 0 3-16,-1 2 2 0,0-3 2 0,4 4-1 15,1-4-1-15,1-3-2 0,-5 5 3 0,3-4-1 16,-1 2-1-16,3-3 7 0,-1 0-1 0,-2 4-1 15,-1-8 2-15,4 5-3 0,-4-4 3 0,2 2 0 16,0-4-6-16,0 2 8 0,-5-5-7 0,5 3-1 16,-3-3-1-16,0 3-1 0,3 0 0 0,-2-2 3 15,-1-3 3-15,-1 8-10 0,-3-7 3 0,-6-6-6 16,16 8-1-16,-7-1-1 0,-3-1 6 0,-6-6 0 16,13 6-3-16,-13-6 0 0,11 9 3 15,-11-9-6-15,7 6 4 0,-7-6-1 0,11 3-2 0,-11-3-6 16,0 0-8-16,15 3-9 0,-15-3-8 0,0 0-12 15,0 0-19-15,14 0-14 0,-14 0-22 0,0 0-31 16,0 0-36-16,0 0-43 0,16-11-51 0,-16 11-136 16,0 0-426-16,-5-16 188 0</inkml:trace>
          <inkml:trace contextRef="#ctx0" brushRef="#br0" timeOffset="306.2745">102 411 5 0,'0'0'189'0,"0"0"-3"0,0 0-2 16,0 0-9-16,0 0-3 0,0 0-8 0,0 0-5 15,35-2-11-15,-35 2-4 0,22 0-9 0,-10-3-6 16,1 2-10-16,2-2-7 0,1 2-11 0,4-4-9 0,-3 3-9 16,9-2-8-16,-5 1-9 0,5 0-4 15,-6-1-10-15,-3 3-4 0,2 0-18 0,-3-3-21 16,1 3-23-16,-2-3-32 0,1 4-25 0,-16 0-46 16,29-6-18-16,-16 6-47 0,-4-2-164 0,-9 2-374 15,18-10 165-15</inkml:trace>
          <inkml:trace contextRef="#ctx0" brushRef="#br0" timeOffset="717.0891">733-147 79 0,'0'0'185'0,"0"0"-16"16,-4-9-13-16,4 9-12 0,0 0-16 0,0 0-13 15,0 0-10-15,0 0-15 0,0 0-6 0,0 0 0 16,0 0 0-16,0 0 6 0,0 0 2 0,1 29 0 16,2-15-4-16,-1 1 2 0,2 10-4 0,-1-2-3 15,2 1-2-15,3 7-2 0,-5 1-5 0,3 0 9 16,-1-8-16-16,5 9-1 0,-3-4-2 0,0 2-2 15,1-2-5-15,-2 4-4 0,0-12-11 0,0 1 4 16,-3 0-7-16,1-2 1 0,1 4-4 0,-3-6-2 16,3 3-3-16,-2 0 0 0,-2-6-8 0,2 1 2 15,0-2-2-15,-2-1 7 0,0 0-11 0,3 3-6 16,-3-6 3-16,2 2 1 0,-3-12-4 0,2 18 3 16,0-8-7-16,-2-10 2 0,4 14-4 0,-4-14-24 15,3 13-19-15,-3-13-18 0,2 11-31 0,-2-11-28 16,0 0-23-16,0 0-36 0,13 7-43 0,-13-7-190 15,0 0-437-15,0 0 195 0</inkml:trace>
          <inkml:trace contextRef="#ctx0" brushRef="#br0" timeOffset="1606.4893">1524 526 139 0,'0'0'167'0,"12"4"-12"0,-12-4-11 0,0 0-9 0,6 9-3 15,-6-9-15-15,5 11-2 0,-5-11 1 0,4 12-10 16,-4-12-5-16,9 19-7 0,-4-7-8 0,1-1-1 15,1 8-9-15,0-5 0 0,2 2-9 0,0 2-3 16,0 3-4-16,1-2-3 0,-1-2-1 16,0 3-4-16,2 1-5 0,-4-1-2 0,4 1-6 15,-3 0-2-15,1-3 2 0,-2 5-5 0,0-1-5 0,-1 3 3 16,3-4-3-16,-2 1-3 0,-2 0 2 0,-3 9 0 16,1-14-1-16,0 4 1 0,-3-4-2 0,0 3 5 15,-3-4-3-15,0 0 5 0,1 0-5 0,-7-2 10 16,2 4 2-16,1-3-4 0,-8 0-1 15,0 0 0-15,-3-1 2 0,0-2-1 0,-2-1-6 0,-3 1 2 16,0-3-4-16,-2 0 4 0,-8-1 1 0,8-4 0 16,-2 0-3-16,0-2 2 0,-1-2 4 15,-7 0 1-15,6-3-2 0,1 0-6 0,2-1 5 0,-1-3 0 16,3 1-6-16,0-2 5 0,4-3-6 16,0 1-6-16,-1-2-1 0,8 3-4 0,-2-6-5 15,0-4-12-15,1-2-18 0,4-3-18 0,1-5-19 16,3 5-22-16,5-10-19 0,-1 4-13 0,8-1-26 0,0 7-26 15,1 0-23-15,6-6-16 0,-4 7-233 0,0 1-469 16,7-9 207-16</inkml:trace>
          <inkml:trace contextRef="#ctx0" brushRef="#br0" timeOffset="1160.4803">1139 426 23 0,'0'0'172'0,"0"0"-6"0,0 0-5 0,0 0-10 15,0 0 1-15,0 0-8 0,3 22-2 0,-3-22-9 16,-1 14-15-16,1-14-4 0,0 13-11 0,0-13-5 16,-2 13-12-16,2-13 0 0,3 14-12 0,-3-14-1 15,5 12 0-15,-5-12-3 0,5 10 2 0,-5-10 0 16,11 9 0-16,-11-9 2 0,14 6 6 0,-14-6-13 15,23 2-5-15,-9-2-6 0,2-2-6 0,6-2-4 16,-6 2-5-16,6-3-2 0,6 0-6 0,-13-1-2 16,1 0 0-16,0-1-5 0,1-4 1 0,-3 3-2 15,1 1-6-15,-5-2 4 0,-2 2-2 0,2-4-5 16,-2 3 0-16,1 0-1 0,-9 8-3 0,6-18-1 16,-6 18-4-16,3-15 3 0,-3 15-2 0,-3-12 0 15,-1 2-2-15,4 10-1 0,-14-13-5 0,4 7 5 16,1 2-4-16,1 0 1 0,-8 2 1 0,2-1-2 15,-1 3-1-15,1 0-2 0,-1 0 7 0,2 4-5 16,-2-3-2-16,2 4 3 0,0 0 0 0,2 1-5 16,-4 0-21-16,2 0-19 0,2 3-19 0,-1 0-23 15,1 1-30-15,1-3-33 0,1 4-34 0,4-6-42 16,5-5-165-16,-11 15-423 0,11-15 187 16</inkml:trace>
          <inkml:trace contextRef="#ctx0" brushRef="#br0" timeOffset="2080.6197">1726 508 91 0,'0'0'169'15,"0"0"-8"-15,0 0-8 0,0 0-10 0,0 0-12 16,0 0-8-16,7 15-1 0,-7-15-20 0,0 0 7 15,6 10-14-15,-6-10-8 0,0 0-5 0,0 0-4 16,7 8 1-16,-7-8-5 0,11 6 1 0,-11-6-4 0,16 0-5 16,-16 0-4-16,17-2-4 0,-4-2-4 15,-3 4-7-15,2-5-4 0,1-1-4 0,1 0 1 16,-2 0-6-16,-1 2-6 0,4-2-1 0,-4-3-2 16,1 1-3-16,-2 0 5 0,-3-3-4 0,2 3 4 15,-3-2 2-15,-1-1 7 0,-2 4-5 0,-3 7-4 16,5-16 5-16,-5 7-1 0,0 9 0 0,-1-12-7 15,1 12 2-15,-7-12-6 0,2 5-1 0,5 7-1 16,-15-7 3-16,9 3-11 0,-1 1 0 16,7 3 1-16,-21 0-2 0,12 0-2 0,-5 1 0 0,1 1 1 15,-1 2 7-15,-1-2-4 0,3 3-7 0,-1-1-4 16,-2 2 3-16,3-2 0 0,3 3 3 0,-3 1-5 16,3-3-3-16,0 3-15 0,2-2-16 0,7-6-16 15,-10 14-26-15,4-7-28 0,6-7-41 0,-8 13-37 16,8-13-222-16,-5 8-435 0,5-8 193 0</inkml:trace>
        </inkml:traceGroup>
        <inkml:traceGroup>
          <inkml:annotationXML>
            <emma:emma xmlns:emma="http://www.w3.org/2003/04/emma" version="1.0">
              <emma:interpretation id="{07199350-BBC4-4254-AAD1-37DC3BEF328B}" emma:medium="tactile" emma:mode="ink">
                <msink:context xmlns:msink="http://schemas.microsoft.com/ink/2010/main" type="inkWord" rotatedBoundingBox="3876,832 6439,765 6457,1487 3894,1554">
                  <msink:destinationLink direction="with" ref="{CCB9141E-5A2D-4683-902B-10AC4573D6B1}"/>
                </msink:context>
              </emma:interpretation>
            </emma:emma>
          </inkml:annotationXML>
          <inkml:trace contextRef="#ctx0" brushRef="#br0" timeOffset="2492.3229">2245 475 139 0,'1'8'150'0,"-1"-8"-13"15,0 0-7-15,4 16-4 0,-4-16-17 0,4 12 3 16,-4-12-7-16,2 13-4 0,-2-13-4 0,6 17-7 16,-3-8-5-16,-3-9-8 0,4 12-3 0,-4-12-2 15,4 15-2-15,-4-15-4 0,5 7-10 0,-5-7 0 16,0 0 1-16,7 13-1 0,-7-13 0 0,0 0 9 15,0 0 5-15,0 0 11 0,0 0 13 0,5 8 10 16,-5-8 1-16,0 0-9 0,0 0-5 0,0 0-2 16,0 0-11-16,0 0-8 0,0 0-1 0,0 0-7 15,5-34 4-15,-5 34 1 0,1-21-14 0,1 10 2 16,0-2-4-16,1 1-2 0,-3 12-10 0,5-26 5 16,-4 18-13-16,3-4 0 0,1 0 0 0,-5 12-6 15,7-20-3-15,-3 14-1 0,2-3-4 0,-6 9-6 16,8-12-4-16,-3 4-15 0,-5 8-17 0,10-7-31 15,-10 7-40-15,13-6-33 0,-13 6-29 0,0 0-46 16,21-3-46-16,-21 3-216 0,0 0-503 0,0 0 223 16</inkml:trace>
          <inkml:trace contextRef="#ctx0" brushRef="#br0" timeOffset="2746.8168">2619 399 130 0,'11'10'225'0,"-11"-10"-11"0,0 0-6 0,9 8-15 16,-9-8-7-16,6 15-13 0,-6-15-13 0,6 13-8 15,-3-4-12-15,2-1-9 0,-5-8-9 0,9 19-7 16,-6-12 5-16,1 2-21 0,-4-9-6 0,7 23-9 16,-4-15-9-16,0 3-5 0,-3-11-6 0,5 18-6 15,-1-10-3-15,-4-8-5 0,6 18-8 16,-6-18-3-16,3 13 0 0,-3-13-8 0,4 11-9 0,-4-11-22 15,5 8-30-15,-5-8-25 0,0 0-32 0,0 0-32 16,0 0-56-16,0 0-54 0,0 0-171 0,0 0-432 16,0 0 191-16</inkml:trace>
          <inkml:trace contextRef="#ctx0" brushRef="#br0" timeOffset="2911.2187">2753 233 196 0,'-3'-18'193'0,"3"18"-22"0,0-13-13 0,0 4-21 15,0 9-30-15,3-17-47 0,-3 17-39 0,3-11-45 16,1 1-70-16,-4 10-61 0,8-12-167 0,-3 1 75 0</inkml:trace>
          <inkml:trace contextRef="#ctx0" brushRef="#br0" timeOffset="3445.7587">2782 435 55 0,'0'0'206'16,"0"0"-19"-16,0 0-16 0,0 0-11 0,24-11-13 15,-11 9-16-15,0 0-10 0,3 2-13 0,1-3-13 16,5 0-4-16,1 3-12 0,-1-3-6 0,2 3-14 16,-1 0-21-16,-1 0-31 0,0 0-35 0,-1 0-31 15,1-2-62-15,-7 4-133 0,0-2-274 0,0-2 121 16</inkml:trace>
          <inkml:trace contextRef="#ctx0" brushRef="#br0" timeOffset="3237.2827">2973-114 174 0,'0'0'192'0,"0"0"-15"16,0 0-14-16,0 0-5 0,0 0-6 15,8 20-8-15,-4-8-4 0,-2 1-4 0,2 0-5 16,1 9-10-16,-1 1 3 0,-1 9-5 0,1-2 1 15,1 3-6-15,-3-2-9 0,2-7-16 0,1 7-2 16,-2-7-8-16,2 6-3 0,-4-5-9 0,3-3-2 16,-1 1-8-16,1 0-4 0,-3-3 1 0,3 0-8 15,-3 1-1-15,-1-3-3 0,1-3-6 0,-1 0-5 16,4-3 0-16,-2 4-6 0,0-2 2 0,0-2-5 16,-2 1 0-16,0-13 0 0,1 19-5 0,-1-19 3 15,0 17-3-15,0-17-4 0,0 15-7 0,0-15-14 16,0 0-22-16,-1 16-12 0,1-16-31 0,0 0-24 15,-2 16-35-15,2-16-29 0,0 0-29 0,0 0-40 16,0 0-163-16,0 0-426 0,0 0 189 0</inkml:trace>
          <inkml:trace contextRef="#ctx0" brushRef="#br0" timeOffset="4781.853">3391 374 175 0,'0'0'191'0,"13"5"-8"0,-13-5-13 0,8 6-9 16,-8-6-12-16,10 9-5 0,-10-9-8 0,6 12-8 15,-3-3-2-15,-3-9-15 0,4 13 0 0,1-3-10 16,-2 3-9-16,0-2-4 0,-3-11-6 0,5 19-5 16,-5-19-2-16,1 16-5 0,3-6-9 0,-4-10-1 15,0 13-4-15,0-13-7 0,0 15-5 0,0-15-4 16,1 12-6-16,-1-12 2 0,0 0-4 0,0 0-4 16,3 13-1-16,-3-13-1 0,0 0 6 0,0 0-4 15,0 0 11-15,0 0-3 0,0 0-8 0,0 0-5 16,0 0 0-16,0 0 1 0,0 0-5 0,0 0-1 15,0 0-4-15,21-36-2 0,-15 24-10 0,4-4-2 16,-1 3-5-16,4-7-1 0,-1 0-2 0,-2 4-2 16,-3 3 4-16,6-5-1 0,-3 6 3 0,-2 1-1 15,2 1-1-15,-4-1 3 0,3 1-1 16,-9 10 6-16,13-10-6 0,-9 3-2 0,-4 7 3 0,9-6 0 16,-9 6-3-16,0 0 5 0,0 0-4 15,16-2 3-15,-16 2 4 0,0 0 5 0,11 10-10 0,-11-10 5 16,7 15-3-16,-3-6 2 0,-4-9 1 0,5 16 0 15,-3-4 0-15,1-1 1 0,0 0 2 0,-3-11 6 16,-2 25-6-16,4-15-2 0,2 2-2 0,-4-12 1 16,2 15 2-16,-2-15-2 0,4 15 2 0,-4-15 1 15,1 12-3-15,-1-12 1 0,0 0 3 0,0 0 0 16,4 15 1-16,-4-15 0 0,0 0 1 16,0 0 0-16,0 0 3 0,0 0-3 0,0 0-4 15,0 0-1-15,0 0-2 0,0 0 0 0,0 0-3 16,0 0-9-16,22-30-2 0,-18 18-6 0,4-2-4 0,-4 1 2 15,3-1-2-15,1 1 5 0,0-6 1 0,0 3 3 16,-1-1-2-16,2 5 3 0,-2-1-1 0,-1 2 6 16,-1 5-2-16,1-3 5 0,-2 3-7 15,-4 6 11-15,7-9-2 0,-7 9 1 0,4-10-3 16,-4 10 1-16,0 0 0 0,0 0 1 0,10-2-3 0,-10 2 4 16,0 0 0-16,0 0 8 0,12 17 0 0,-9-11 4 15,1 5 3-15,-1 1 7 0,3 0-7 0,-4-1 5 16,2 4 0-16,1 0 1 0,0 0 0 0,1-2 1 15,0 2-1-15,2-1-1 0,1-1 6 0,-3 1-10 16,2-4 0-16,1 3 1 0,-3-5 0 16,2 3-2-16,1-1 1 0,-1-4-2 0,-8-6 0 0,17 10 0 15,-11-5 0-15,-6-5-2 0,20 6-4 0,-11-6 2 16,-9 0-2-16,0 0 2 0,27-3-9 0,-27 3-3 16,22-8-6-16,-11 6 1 0,1-8-6 0,1 1-1 15,-3 2-7-15,2-4 3 0,-1 1 0 16,-3-2 1-16,4 2 6 0,-3-1-5 0,1 1 1 0,-1 4 3 15,-2-2-1-15,0 4 3 0,-3-2 0 0,-4 6 1 16,11-9 3-16,-11 9-6 0,6-5 0 0,-6 5 4 16,0 0-5-16,10-1 3 0,-10 1 2 15,0 0 0-15,11 12-1 0,-11-12 7 0,6 10-2 16,-6-10 4-16,7 14 1 0,-7-14 0 0,10 14 1 16,-5-6 1-16,-5-8 0 0,12 15 6 0,-6-7-2 0,1 0 5 15,6-3-3-15,-8 3 5 0,-5-8-2 0,17 8 4 16,-11-3 1-16,-6-5-1 0,17 4 0 0,-7-2 3 15,-10-2-6-15,22 4 4 0,-9-5-7 16,-13 1 6-16,21-3-3 0,-10-2-1 0,1 1 1 16,-12 4-2-16,18-12-3 0,-8 4 3 0,-1 0-6 15,3 0 3-15,-7-4-5 0,5 0 0 0,-4 2 2 0,1-1 0 16,-1-2 1-16,-1 5-3 0,-4-6-2 0,-1 14 2 16,3-17-4-16,-3 17 7 0,-3-17-5 15,3 17 1-15,-9-19-3 0,4 13 1 0,-2 1 3 16,-2-1 2-16,-2 0-2 0,-1 4-7 0,-1-5 3 15,-2 7 1-15,-2-4-2 0,-5 4 3 0,4 0-2 0,1 4 0 16,0-1 1-16,2 5 1 0,-1-5-4 0,1 0 6 16,-5 7-2-16,5-1 2 0,-2 2-5 15,6-5 2-15,1 5 0 0,0 0 0 0,4-2 2 16,-2-1-4-16,1 4 2 0,7-12 2 0,-6 16-4 16,3-8 5-16,3-8-3 0,-3 16 5 0,3-16-4 15,0 16 8-15,0-16-3 0,5 15-1 0,-5-15 1 16,10 14 2-16,-2-8-1 0,2 0 0 0,0-3 2 0,2 1 1 15,2-2 0-15,2 1-3 0,1 0 1 0,6-6 2 16,-1 3-6-16,-2-3 2 0,1 1-1 0,4-4 3 16,-1 2-4-16,1-2 4 0,-2-3-8 15,-2 1-3-15,4-5-7 0,-1 3-3 0,-1-4-5 0,-4-2-2 16,3 1-1-16,7-2 4 0,-11 4 0 0,0-1 4 16,-7 2 1-16,0 4-1 0,-1 1 6 0,0 1 9 15,-10 6 3-15,12-9 5 0,-12 9-7 16,7-10 2-16,-7 10-5 0,0 0 1 0,0 0-1 15,0 0-1-15,0 0 3 0,0 0 1 0,0 0 1 16,12 21 1-16,-12-21-1 0,2 21 2 0,-2-10-1 0,2 5 7 16,0-1-5-16,1 2 4 0,0-1-8 15,1 0-30-15,2 2-46 0,0-3-74 0,1-3-100 16,2 0-188-16,-9-12-472 0,24 17 209 0</inkml:trace>
        </inkml:traceGroup>
        <inkml:traceGroup>
          <inkml:annotationXML>
            <emma:emma xmlns:emma="http://www.w3.org/2003/04/emma" version="1.0">
              <emma:interpretation id="{ACA15B4E-407D-41E0-AA88-DC036DFAC3E6}" emma:medium="tactile" emma:mode="ink">
                <msink:context xmlns:msink="http://schemas.microsoft.com/ink/2010/main" type="inkWord" rotatedBoundingBox="7203,668 11413,558 11437,1473 7227,1582"/>
              </emma:interpretation>
            </emma:emma>
          </inkml:annotationXML>
          <inkml:trace contextRef="#ctx0" brushRef="#br0" timeOffset="10730.2054">7549-299 80 0,'0'0'129'0,"0"0"9"0,0 0-18 16,0 0-9-16,0 0 0 0,0 0-3 0,0 0-5 15,0 0-5-15,0 0-4 0,0 0-2 0,0 0-2 16,0 0-4-16,8-6 5 0,-8 6-2 0,0 0-8 15,0 0-2-15,0 0 1 0,0 0-5 0,0 0 0 16,0 0 0-16,0 0-5 0,4-6 2 0,-4 6-5 16,0 0-1-16,0 0-6 0,0 0-2 0,0 0-8 15,0 0-7-15,0 0-1 0,0 0-10 0,0 0-1 16,0 0-4-16,0 0-5 0,0 0-2 0,0 0-7 16,0 0 6-16,0 0-5 0,0 0 1 15,-12 27-5-15,12-27 2 0,-7 13-4 0,5-7 3 16,2-6-1-16,-10 18 8 0,6-12-12 0,-1 4 1 0,1-3 0 15,2 3-2-15,-2-1 2 0,0-3-2 0,-1 5 1 16,1-1-2-16,-4 1 3 0,8-4 1 0,-6 2-3 16,3 2 2-16,-2-1-2 0,2-1 2 0,-3 1 2 15,3 2-2-15,-1-3-2 0,0 6-2 0,2-5 0 16,-2-1 2-16,3-1 0 0,-2 6 3 0,-1-3-1 16,2 1 2-16,4-1-4 0,-4 4 1 0,-2-3-1 15,4 1-1-15,-1 0 1 0,-2 1-1 0,2-2 3 16,-1 0 2-16,0 2-3 0,0-1 2 15,0-1 0-15,-1 1 1 0,2-1-4 0,-4 0-2 16,2 3 6-16,1-3-1 0,2 1-2 0,-3-2 5 0,1 1-4 16,0 1 4-16,1-6-7 0,-3 5 3 0,3-3 1 15,-1 1-1-15,2 3 0 0,0-13 1 0,0 17-1 16,0-7 3-16,0-10 3 0,2 16-3 0,-1-7 1 16,3-3 3-16,-3 3 3 0,-1-9 0 0,7 17 3 15,-7-17-1-15,5 15 4 0,1-7 0 16,1 2 4-16,1 1 3 0,-8-11-3 0,11 13 4 15,-4-6-4-15,-7-7 2 0,13 9 5 0,-6 0-3 0,1-1 3 16,-8-8-3-16,13 10-4 0,-7-7 5 0,-6-3 0 16,15 12-8-16,-9-8-1 0,-6-4 10 0,12 7-16 15,-12-7 0-15,9 4 9 0,-9-4-5 0,10 6-3 16,-10-6 7-16,0 0-13 0,10 4 2 0,-10-4 3 16,0 0-7-16,0 0-2 0,0 0 1 0,0 0-1 15,0 0-5-15,0 0-7 0,0 0-15 0,12 2-16 16,-12-2-26-16,0 0-38 0,0 0-32 0,0 0-43 15,0 0-41-15,0 0-65 0,0 0-214 0,0 0-535 16,0 0 236-16</inkml:trace>
          <inkml:trace contextRef="#ctx0" brushRef="#br0" timeOffset="16882.4698">8239-114 115 0,'0'0'109'0,"0"0"-21"16,0 0 16-16,0 0-3 0,0 0 3 0,0 0-13 16,0 0-6-16,0 0 4 0,0 0-12 0,1-10-3 15,-1 10-3-15,0 0 2 0,0 0-2 0,0 0-5 16,0 0-5-16,0 0 1 0,0 0 0 0,0 0-6 15,0 0 2-15,0 0-1 0,0 0-6 0,0 0 0 16,0 0-1-16,4-6-3 0,-4 6 0 0,0 0-5 16,0 0-1-16,0 0-1 0,0 0-5 15,0 0-5-15,0 0 0 0,0 0-3 0,0 0-1 0,-5-17-5 16,5 17 2-16,0 0-2 0,0 0 0 0,0 0-1 16,-3-9 0-16,3 9-5 0,0 0 1 0,0 0 4 15,-7-6-1-15,7 6 2 0,0 0 0 0,-5-7 1 16,5 7-1-16,0 0 0 0,-7-9 0 0,7 9 2 15,0 0-5-15,0 0-2 0,-9-5 3 0,9 5-5 16,-5-5 1-16,5 5-1 0,0 0-1 0,0 0-1 16,-9-7 2-16,9 7 8 0,0 0-10 0,-5-4 0 15,5 4 4-15,0 0-6 0,-11-9 2 0,11 9-1 16,0 0 2-16,0 0-2 0,-6-3-3 0,6 3 2 16,0 0 2-16,-10-5-5 0,10 5 0 0,0 0 2 15,0 0 2-15,-9-4-3 0,9 4 1 16,0 0-4-16,0 0 8 0,0 0-7 0,-10-6 6 0,10 6-6 15,0 0 2-15,0 0-2 0,-10-4 0 0,10 4 5 16,0 0-1-16,-6-6-2 0,6 6 2 0,0 0-4 16,0 0 2-16,-12-5-2 0,12 5-1 0,0 0 1 15,-8-2 0-15,8 2 0 0,0 0-2 0,-11-2 0 16,11 2 4-16,0 0-5 0,-12-4 2 0,12 4-3 16,0 0 0-16,-10-3 1 0,10 3-2 0,0 0 4 15,0 0-3-15,-12-2-1 0,12 2 1 0,0 0-2 16,0 0 2-16,0 0-2 0,-15 0-3 0,15 0 6 15,0 0 3-15,0 0-3 0,-9 3-2 0,9-3-1 16,0 0 7-16,0 0-4 0,0 0 3 0,-15-5-4 16,15 5 1-16,0 0 8 0,0 0-2 0,0 0-10 15,-11-1 2-15,11 1-1 0,0 0 0 0,0 0 0 16,0 0-3-16,0 0 4 0,0 0-1 0,-13 3 1 16,13-3-3-16,0 0-1 0,0 0 5 0,-9 3-7 15,9-3 7-15,0 0-2 0,0 0 8 0,-12 4-11 16,12-4 3-16,0 0-3 0,0 0 2 0,-9 3 0 15,9-3-1-15,0 0 0 0,-8 3 4 0,8-3-2 16,0 0 0-16,0 0-4 0,-10 4 3 0,10-4-4 16,0 0 10-16,-6 6-6 0,6-6 2 0,0 0 2 15,-8 7-3-15,8-7 1 0,-5 4 0 0,5-4-3 16,0 0 3-16,-7 9-2 0,7-9 2 0,-6 3 0 16,6-3 3-16,0 0-5 0,-5 7-1 0,5-7 3 15,0 0-3-15,-8 6 2 0,8-6 3 0,0 0-5 16,-7 7 4-16,7-7-3 0,0 0 2 0,-7 5-1 15,7-5 1-15,0 0 0 0,0 0-2 0,-7 8-3 16,7-8 8-16,0 0 6 0,-5 7-10 0,5-7-1 16,-5 7 2-16,5-7-3 0,0 0 2 0,-7 10 0 15,7-10 0-15,-5 5 1 0,5-5-4 0,-6 6 4 16,6-6 3-16,0 0-4 0,-3 13 1 0,3-13 0 16,-5 6 3-16,5-6-4 0,-3 7 3 0,3-7-4 15,-2 8 2-15,2-8 3 0,0 0 0 0,-5 10-5 16,5-10 2-16,0 9-2 0,0-9 4 0,-5 8-3 15,5-8 2-15,0 0 0 0,-2 10 1 0,2-10-1 16,-5 8 6-16,5-8-5 0,0 0 2 0,0 10-2 16,0-10 2-16,0 0-4 0,-6 9 2 0,6-9-1 15,-2 9 10-15,2-9-9 0,0 0 1 0,-2 10-1 16,2-10 1-16,0 0-2 0,-2 12-2 0,2-12 3 0,-2 9 1 16,2-9-4-16,-4 7 5 0,4-7-3 15,0 0 2-15,-1 11-1 0,1-11-1 0,0 0 2 16,-3 11 0-16,3-11-3 0,0 0 14 0,0 0-8 15,-1 13-1-15,1-13-5 0,0 0 1 0,0 8-2 16,0-8 7-16,0 0-6 0,-4 13 7 0,4-13-7 16,0 0 1-16,0 0 2 0,0 9-2 0,0-9 4 15,3 9-5-15,-3-9 4 0,0 0 0 0,1 11-1 16,-1-11 3-16,4 8-4 0,-4-8 0 0,1 11 0 16,-1-11 5-16,1 8-3 0,-1-8 1 0,5 10 0 15,-5-10-1-15,2 7-2 0,-2-7 4 0,5 9-1 16,-5-9 1-16,5 10 2 0,-5-10 0 0,7 7-1 15,-4-2 0-15,-3-5 0 0,7 8 4 0,-7-8-7 16,5 6 4-16,-5-6-4 0,3 7 1 0,-3-7 4 16,9 7 4-16,-9-7-5 0,5 7 2 0,-5-7-1 15,5 6 0-15,-5-6-4 0,4 6 2 0,-4-6 1 16,9 6-3-16,-9-6 3 0,8 6-2 0,-8-6 2 16,5 6 0-16,-5-6 1 0,5 6-1 0,1-1 2 15,-6-5-7-15,7 7 4 0,-7-7-2 0,8 6 5 16,-8-6-6-16,7 6 6 0,-7-6-5 0,8 6-1 0,-8-6-1 15,9 7 4-15,-4-4-4 0,-5-3 1 16,7 5 9-16,-7-5-2 0,6 4-12 0,-6-4 13 16,8 6-1-16,-8-6-13 0,8 5 0 0,-8-5 2 15,9 4-1-15,-9-4 0 0,5 4 8 0,-5-4-7 16,9 4-6-16,-9-4 8 0,8 7-2 0,-8-7 0 0,5 4-1 16,-5-4 3-16,9 2-4 0,-9-2 7 15,8 5-9-15,-8-5 4 0,9 5 9 0,-9-5-2 16,6 5 0-16,-6-5-1 0,0 0 4 0,12 4-2 15,-12-4 0-15,6 2 4 0,-6-2-9 0,0 0 6 16,0 0-3-16,12 6 3 0,-12-6 0 0,0 0-4 0,0 0 5 16,9 0 0-16,-9 0-4 0,0 0 2 15,0 0-1-15,10 0 1 0,-10 0-1 0,0 0 1 16,0 0-2-16,12 3 3 0,-12-3-2 0,0 0 11 16,14 0 0-16,-14 0-12 0,0 0-1 0,12-3 4 15,-12 3-3-15,9-2-3 0,-9 2 0 0,0 0 9 16,13-4-5-16,-13 4 5 0,9-2-3 0,-9 2 4 0,9-3 5 15,-9 3 1-15,0 0-15 0,7-7 14 0,-7 7-8 16,10-6-7-16,-10 6 4 0,3-6-1 16,-3 6 2-1,0 0 2-15,9-12 0 0,-9 12 4 0,6-6-1 0,-6 6-5 0,6-8-1 16,-6 8 1-16,3-8 1 0,-3 8 8 0,5-8-10 0,-5 8 3 0,4-10-1 16,-4 10 4-16,5-9-1 0,-5 9-4 0,2-8 2 15,-2 8-5-15,0 0 3 0,3-13-4 16,-3 13 4-16,0 0 7 0,3-9-4 0,-3 9-4 15,0 0-6-15,3-9 9 0,-3 9-4 0,0 0 1 0,0 0 3 16,3-9-4-16,-3 9 0 0,0 0-4 0,0 0 2 16,0 0-3-16,0-9 4 0,0 9 2 15,0 0-11-15,0 0 7 0,0 0 2 0,5-9-4 16,-5 9-3-16,0 0 5 0,0 0-9 0,0 0 5 16,0 0-2-16,0 0 12 0,0-10-7 0,0 10-11 0,0 0 11 15,0 0-4-15,0 0 2 0,0 0-13 0,0 0 1 16,0 0-6-16,0 0-17 0,0 0-11 0,0 0-16 15,0 0-17-15,0 0-3 0,0 0-14 0,0 0-22 16,0 0-23-16,0 0-30 0,0 0-31 16,0 0-36-16,0 0-40 0,0 0-219 0,0 0-537 0,0 0 238 15</inkml:trace>
          <inkml:trace contextRef="#ctx0" brushRef="#br0" timeOffset="17348.1981">8545 251 192 0,'0'0'236'0,"0"0"-6"15,0 0-11-15,0 0-12 0,0 0-22 0,0 0-13 16,0 0-12-16,0 0-19 0,0 0-14 0,5 6-9 16,-5-6-9-16,0 0-9 0,0 13-4 0,0-13-6 15,0 11-4-15,0-11-4 0,-1 19-4 0,0-13-3 0,-2 7-8 16,3-2-2-16,-3 1-3 0,1 3-11 16,-1-3-6-16,-1-1 0 0,2-1 0 0,-6 2-6 15,3 1-2-15,2-2-3 0,-3 1-7 0,-1-1-18 16,0-1-26-16,-2 0-45 0,1-1-50 0,-6 0-35 15,5-5-55-15,1 4-247 0,8-8-485 0,-14 6 215 16</inkml:trace>
          <inkml:trace contextRef="#ctx0" brushRef="#br0" timeOffset="26996.6225">8868-42 9 0,'2'-14'168'16,"-2"14"-2"-16,0 0-15 0,0 0-12 0,0 0-2 15,0 0-4-15,0 0-1 0,10-13-10 0,-10 13-7 16,0 0-8-16,0 0-4 0,5-8-5 0,-5 8-3 16,0 0-4-16,0 0-3 0,2-5-4 0,-2 5-3 15,0 0 0-15,0 0-4 0,4-8-2 0,-4 8-2 16,0 0 1-16,0 0-2 0,0 0-1 0,0 0-2 16,0 0-1-16,0 0-5 0,0 0-4 0,0 0-1 15,10-3-6-15,-10 3-1 0,0 0-6 0,0 0-4 16,0 0-3-16,0 0-3 0,0 0-6 15,0 0 1-15,0 0-6 0,0 0-8 0,0 0-1 0,0 0-4 16,0 0-1-16,0 0 0 0,0 0-3 0,0 0 1 0,0 0-3 16,0 0 0-16,3 21-3 0,-3-21 4 15,1 8 0-15,-1-8-3 0,6 11 4 0,-4-6-2 0,1 4-2 16,-3-9-18-16,2 13 1 0,1-5 5 0,-3-8 0 16,-3 13-1-16,6-5 5 0,-3-8 1 15,0 16 0-15,0-8 3 0,1 1-2 0,-1 1 3 16,0-10 2-16,0 17-1 0,0-10 2 0,0-7 4 15,5 18 0-15,-7-9 1 0,4-1 7 0,-2-8-6 0,-2 14 0 16,0-6-3-16,2-8 0 0,2 16 0 0,-2-8-1 16,0-8 9-16,2 14-8 0,1-9 5 0,-3-5-4 15,0 16 2-15,0-16 1 0,2 14-4 16,-2-8 5-16,0-6 1 0,6 12-4 0,-6-12 3 0,0 12 3 16,0-3-3-16,0-9-1 0,0 11 0 15,0-11-2-15,-3 12-2 0,6-4 4 0,-3-8 3 0,3 11 3 16,3-7-5-16,-6-4-3 0,0 12 4 15,0-12-1-15,0 9 6 0,0-9-8 0,0 12-1 16,0-12 1-16,0 0-3 0,0 9 2 0,0-9-1 0,0 0 2 16,2 12-3-16,-2-12 2 0,0 0-2 0,0 0-3 15,3 12 8-15,-3-12-4 0,0 0-2 0,0 9 2 16,0-9-3-16,0 0-1 0,0 0 2 0,0 0 4 16,0 0-6-16,0 0 3 0,0 0-1 0,0 12 9 15,0-12-5-15,0 0-4 0,0 0 2 0,0 0-4 16,0 0-4-16,0 0-10 0,0 0-17 0,0 0-12 15,0 0-17-15,0 0-31 0,0 0-27 0,0 0-34 16,0 0-46-16,0 0-38 0,0 0-244 0,0 0-517 16,0 0 229-16</inkml:trace>
          <inkml:trace contextRef="#ctx0" brushRef="#br0" timeOffset="27679.2176">8944-77 152 0,'0'0'190'0,"0"0"-6"0,0 0-18 15,0 0-11-15,0 0-15 0,0 0-11 0,0 0-9 16,0 0-11-16,0 0-8 0,0 0-11 0,0 0-10 16,0 0-1-16,0 0-12 0,0 0-2 0,0 0-8 15,0 0-7-15,0 0-5 0,0 0-3 0,0 0 0 16,0 0 5-16,0 0-9 0,0 0 3 0,0 0-2 15,0 0 2-15,0 0 0 0,0 0 6 0,0 0 0 16,5 26 3-16,-2-20-1 0,-3-6 5 0,6 12-1 16,-3-5 0-16,2-2 0 0,0 5-2 0,-1-2-4 15,4 0 2-15,1 3-1 0,-1-2 5 0,-2 1-11 16,2 0 1-16,1-2-2 0,-1 2-3 0,1 0-2 16,-4-1 3-16,6 2-4 0,-3 0 2 0,1-3-4 15,-1 1 2-15,1 0-2 0,1 0-3 0,-1 1 2 16,0-2-2-16,-1 1-5 0,-1-2 2 0,3 2 11 15,2 0-9-15,-5 0 5 0,2-1 3 0,2-1-14 16,0 1 1-16,-2-1-6 0,-1-2 1 0,4 3 3 16,-5-3 0-16,3 1 12 0,-3 0-20 0,0-3 3 15,0 3-5-15,0-2 2 0,1 0-4 0,-2 0 3 16,2-1-3-16,-2 2 1 0,-6-5 4 0,13 8-9 16,-10-5 0-16,-3-3-1 0,11 6 0 0,-2-1 4 15,-9-5-6-15,11 7 1 0,-2-4 0 0,-4 0 1 16,1 0 1-16,-6-3-6 0,17 6 8 0,-12-3-1 15,3 0-6-15,-8-3 6 0,14 3-1 0,-7 1-4 16,-7-4 1-16,10 2 1 0,-10-2-7 0,12 6 2 16,-12-6 3-16,5 4-2 0,-5-4-9 0,0 0 8 15,0 0-19-15,12 2-12 0,-12-2-18 0,0 0-17 16,0 0-20-16,0 0-15 0,0 0-20 0,0 0-35 16,0 0-47-16,0 0-39 0,0 0-246 0,0 0-529 15,0 0 234-15</inkml:trace>
          <inkml:trace contextRef="#ctx0" brushRef="#br0" timeOffset="28379.8574">9280-119 40 0,'0'0'165'0,"4"-5"-10"0,-4 5-3 0,0 0-3 15,0 0-5-15,0 0-6 0,7-6-4 0,-7 6-1 16,0 0-8-16,0 0-5 0,0 0-10 0,0 0-3 16,0 0-12-16,0 0-10 0,0 0-6 0,0 0-7 15,0 0-11-15,0 0-5 0,0 0-6 0,0 0-5 16,0 0 0-16,0 0-1 0,0 0-6 0,0 0 6 0,9 21-4 16,-9-21-4-16,3 10 0 0,-3-3 0 15,0-7-1-15,5 15 1 0,-5-7 4 0,0 3-6 16,3-4 1-16,1 5-2 0,-2-3 2 0,1-2-4 15,-3 4 11-15,2 1-5 0,1-3-7 0,0 3-4 16,0-2 6-16,0-1-4 0,0 4-4 0,-1-3 4 16,2 0 4-16,-3-1-6 0,3 0 3 0,-1 0-2 15,-3 0 1-15,5 0-8 0,-2-1 6 0,-3 4-6 16,3-4-2-16,-3 1 1 0,6 1 1 0,-6-1 0 16,2-1-2-16,1 1-4 0,-3 1 3 0,0-10 1 15,4 13-2-15,-2-4-1 0,-2-2 3 0,0-7-2 16,5 15-2-16,-2-6-3 0,-3-9 3 0,3 12-5 15,-1-5 2-15,-2-7-2 0,4 12 2 0,-4-5-1 16,0-7 2-16,3 12 0 0,-3-12-3 16,2 13 0-16,-2-9 1 0,0-4 1 0,5 12-4 0,-5-12 3 0,0 12-4 15,0-12 2-15,4 8 5 0,-4-8-7 0,3 8-1 16,-3-8 1-16,5 6-2 0,-5-6 1 16,0 0 3-16,0 0-4 0,3 8 2 0,-3-8-7 15,0 0 4-15,0 0 0 0,0 0 4 0,2 9 0 16,-2-9-4-16,0 0 4 0,0 0-3 0,0 0 5 15,0 0-5-15,0 0-1 0,3 6-8 0,-3-6-17 16,0 0-25-16,0 0-34 0,0 0-44 0,0 0-52 16,0 0-58-16,26-11-278 0,-26 11-555 0,9-7 246 15</inkml:trace>
          <inkml:trace contextRef="#ctx0" brushRef="#br0" timeOffset="28794.281">9769 279 73 0,'0'0'237'0,"0"0"-17"0,0 0-9 16,0 0-6-16,11 10-13 0,-11-10-2 0,0 9-9 15,0-9-7-15,3 13-11 0,-3-5-12 0,3 0-9 16,-3 5-13-16,0-1-11 0,0-1-10 0,0-1-9 16,0 2-10-16,-3-1-7 0,0 4-5 0,-3-2-10 15,1 1-4-15,1-1-5 0,-3 0-21 0,-5 1-28 16,-1 1-55-16,-1 0-64 0,-3-3-77 0,-4 1-269 16,9-5-493-16,-3 1 218 0</inkml:trace>
          <inkml:trace contextRef="#ctx0" brushRef="#br0" timeOffset="6903.458">5565 31 124 0,'0'0'197'16,"0"0"-11"-16,0 0-6 0,0 0-12 16,0 0-7-16,0 0-7 0,0 0-9 0,0 0-3 0,0 0-9 15,0 0-3-15,0 0-6 0,0 0-2 0,0 0-6 16,0 0-7-16,0 0-4 0,0 0-1 0,0 0-12 16,0 0-3-16,0 0-5 0,0 0-7 0,0 0-5 15,0 0-3-15,0 0-7 0,0 0-8 16,0 0 2-16,0 0-6 0,0 0-9 0,0 0-3 0,0 0 1 15,0 0-7-15,0 0-1 0,0 0-4 0,0 0-8 16,0 0 1-16,0 0-8 0,0 0-3 0,0 0 3 16,0 0 1-16,0 0-2 0,0 0 0 0,5 30-2 15,-5-30 0-15,0 16 2 0,1-2-4 0,-1-1 3 16,3 0 3-16,-3 2-1 0,1-2-2 0,-1 2 3 16,1 0 5-16,3 1-2 0,-3 2 4 0,1-3-3 15,0 0 4-15,1 0-1 0,0-3 0 0,-2 3 2 16,-1 1 1-16,1-2 2 0,0-1 1 0,2 2 5 15,-3-3-6-15,1 0 9 0,-1 3-3 0,4-3 3 16,-3-3-4-16,-1 3-4 0,3-3 1 0,-3 1 5 16,0-10 11-16,3 18-11 0,-2-9-10 0,-1-9 3 15,1 13 1-15,3-5-1 0,-4-8-4 0,1 15-8 16,-1-7 18-16,2 0-7 0,-2-8-1 0,2 15-6 16,1-9-1-16,-3-6-2 0,4 11 2 0,-4-11-2 15,2 10 14-15,-2-10-15 0,0 0 3 0,4 17-6 16,-4-17 0-16,0 0 1 0,5 8 11 0,-5-8-19 15,0 0 14-15,0 0-16 0,0 0 0 0,4 8 21 16,-4-8-25-16,0 0-3 0,0 0-19 0,0 0-12 16,0 0-20-16,0 0-31 0,0 0-36 0,0 0-39 15,0 0-47-15,0 0-51 0,0 0-51 0,-9-34-229 16,9 20-585-16,0 14 259 0</inkml:trace>
          <inkml:trace contextRef="#ctx0" brushRef="#br0" timeOffset="7658.2051">6183-77 57 0,'0'0'197'0,"0"0"-15"0,0 0-10 16,0 0-3-16,-17 13-16 0,11-7-5 0,-3-1-9 15,0 0-8-15,-4 7-6 0,0-3-7 0,0 1-7 16,-4 2-9-16,1 2-2 0,-1-2-7 0,0 2-4 15,-1 0-9-15,0 1-3 0,0 3-8 0,-2-4-2 16,-3 8-3-16,5-8-7 0,0 0-9 0,0 0 0 16,-4 1 0-16,3-2-8 0,-3 1-2 0,5-1-3 15,0 0-5-15,-1-2 0 0,6 0-4 0,-2-1-1 16,1-1-2-16,3-1-6 0,-2 0 2 0,1 3 0 16,2-5-4-16,0 3 0 0,-2-1-2 0,11-8 0 15,-14 12-3-15,9-6 2 0,5-6-4 0,-12 9 3 16,12-9-1-16,-11 7 0 0,11-7-4 0,-9 10 2 15,9-10-2-15,-9 6 0 0,9-6-1 16,0 0 2-16,-7 9 3 0,7-9-7 0,0 0-2 0,0 0 2 16,0 0 0-16,0 0 0 0,-10 7 4 0,10-7-6 15,0 0 0-15,0 0-1 0,0 0 2 0,0 0-1 16,0 0 2-16,0 0-3 0,0 0 3 0,0 0 0 16,0 0 4-16,0 0-2 0,0 0 2 15,0 0 8-15,22 10-1 0,-22-10 4 0,13 4-1 0,0-3 0 16,-13-1 6-16,23 6-4 0,-12-3 6 0,5 2-1 15,-1-2-1-15,0 4 9 0,1-1-12 0,8 2 4 16,-9-1 4-16,6 2 0 0,-6-1 1 0,7 0 1 16,0 0-2-16,-1-1 4 0,-2 4 3 0,1-2-3 15,-7 0 2-15,2-3-3 0,1 3 4 16,-4-2-8-16,1 1-3 0,-1-5 2 0,-12-3 1 0,17 9 0 16,-17-9-5-16,17 6-2 0,-17-6 2 0,15 6-6 15,-15-6 0-15,0 0-1 0,14 8 1 16,-14-8-2-16,0 0-3 0,0 0 6 0,14 5-2 0,-14-5-3 15,0 0 3-15,0 0-5 0,0 0 0 0,0 0 18 16,0 0-22-16,0 0-15 0,13-3-19 0,-13 3-26 16,0 0-19-16,0 0-23 0,16-12-29 0,-16 12-33 15,12-6-37-15,-12 6-32 0,9-11-56 0,-4 1-205 16,-5 10-528-16,11-16 234 0</inkml:trace>
          <inkml:trace contextRef="#ctx0" brushRef="#br0" timeOffset="9403.793">6915-84 8 0,'0'0'191'16,"0"0"-10"-16,0 0-7 0,0 0-12 0,0 0-6 0,0 0-13 15,0 0-6-15,0 0-10 0,0 0-8 0,0 0-8 16,0 0-7-16,-3-19-8 0,3 19-9 0,0 0-8 15,0 0-6-15,0 0-2 0,-20-8-7 16,20 8-2-16,0 0 0 0,-13-3-6 16,13 3 1-16,-11-5-8 0,11 5 1 0,0 0-6 0,-21-1 9 15,21 1-3-15,-13-4-12 0,13 4-1 0,-14 0-5 0,14 0 3 16,0 0-6-16,-22-2-3 0,22 2-2 0,-16-4-2 16,16 4-1-16,0 0-4 0,-22 6 2 0,22-6-7 15,-19 0 3-15,19 0-3 0,-17 5 1 0,10-3-4 16,-1 2 0-16,8-4 0 0,-13 8-2 15,1-6-1-15,6 3 2 0,-3 0-3 0,2-2 4 16,1 5-7-16,-6-3 5 0,6 1-3 0,-3 0-3 0,5 1 3 16,4-7-3-16,-14 8 4 0,7-3 1 15,1-2-2-15,1 5-1 0,5-8 1 0,-11 10 4 16,7-7-3-16,-3 2-2 0,7-5-4 0,-8 11 1 16,1-8-1-16,7-3 4 0,-6 11-1 0,6-11-1 15,-4 7 1-15,4-7 1 0,-6 9-1 0,6-9-1 16,-6 11-1-16,3-7 0 0,3-4-1 0,0 0 2 0,-2 13 2 15,2-13 0-15,-2 13 2 0,2-13-5 0,-3 13 0 16,2-7 0-16,1-6 3 0,0 0 2 0,0 13-5 16,0-13 1-16,-1 13-3 0,1-13 4 0,2 8-5 15,-2-8 3-15,3 11 2 0,-3-11-1 16,0 0-2-16,0 13 4 0,0-13 0 0,4 8-5 0,-4-8 3 16,0 0 0-16,3 9-1 0,-3-9 3 15,6 7-1-15,-6-7 9 0,6 7-7 0,-6-7 2 16,8 7-3-16,-8-7 5 0,8 6-2 0,-8-6 5 15,7 4 0-15,0-1 0 0,-7-3 1 0,15 3 0 16,-8 0-5-16,-7-3 7 0,15 3-8 0,-11 0 5 16,-4-3-2-16,19 2-1 0,-19-2 3 0,20 4-2 0,-9-2-2 15,-11-2 0-15,19 1 4 0,-9 2 0 16,-10-3-6-16,18 0-3 0,-18 0 2 0,18 4 0 16,-18-4-4-16,19 1 14 0,-19-1-17 0,12 1 3 15,-12-1 0-15,0 0 3 0,19 4-3 0,-19-4 0 16,11 1 2-16,-11-1-1 0,0 0 1 0,19 1-2 15,-19-1-1-15,16 5 1 0,-16-5-2 0,18 4 4 0,-9-4-6 16,-9 0 4-16,18 2 2 0,-18-2-2 0,17 3 10 16,-10-3-9-16,2 1-3 0,-9-1 2 15,15 4 1-15,-5-3-5 0,-10-1 3 0,13 5-1 16,-4-5 2-16,-9 0 3 0,11 5-5 0,-11-5 2 16,12 2-1-16,-5 0-1 0,-7-2 1 0,10 6 1 0,-10-6 0 15,12 3-1-15,-12-3 0 0,9 3-5 16,-9-3 6-16,7 5 0 0,-2-2-1 0,-5-3 0 15,10 8 10-15,-10-8 0 0,6 8-14 0,-2-4 2 16,-4-4 2-16,10 9-1 0,-10-9-2 0,8 8 3 16,-3-3-2-16,-5-5 8 0,4 10 1 0,-4-10 0 15,3 9-7-15,-3-9-4 0,0 0 5 0,5 15-6 16,-5-15 7-16,5 9-1 0,-5-9-2 0,0 0 3 16,0 19-4-16,0-19 3 0,0 0-2 0,1 13 6 15,-1-13-2-15,0 13 0 0,0-13 0 0,0 0-1 16,0 18-2-16,0-18 4 0,0 0-2 0,-1 16 2 15,1-16 1-15,0 0 0 0,-7 14-3 0,7-14 1 0,-6 10-2 16,6-10 0-16,-4 12 1 0,4-12 3 0,-8 12 1 16,8-12-6-16,-11 11 4 0,11-11 1 15,-11 10 3-15,11-10-2 0,-10 11 2 0,4-6 1 16,-5 3 3-16,11-8-1 0,-11 8-5 0,4-3 8 16,7-5-5-16,0 0 1 0,-23 11 5 0,23-11-6 15,-21 7 3-15,21-7 1 0,-18 4-1 0,18-4 2 16,-18 5 1-16,18-5 6 0,-18 5-13 0,18-5 7 15,-21 4-3-15,21-4-2 0,-25 2-1 0,25-2 4 16,-19 0 1-16,19 0 1 0,-23 0 1 0,23 0-4 16,-27-2 0-16,27 2-5 0,-27-4 7 0,13 2-4 15,14 2 0-15,-27-7-1 0,14 1-2 0,2 3 0 16,-4-3-1-16,1 4 9 0,0-4-10 0,-1 2 0 16,0-1 0-16,3 1 0 0,12 4-3 0,-24-11-4 15,9 7 5-15,6 1-1 0,-5-2-1 0,14 5 3 16,-19-7-5-16,9 4 1 0,10 3-2 0,-17-4 1 15,17 4 1-15,-17-2-6 0,17 2-5 0,-12-5-8 16,12 5-8-16,0 0-8 0,-14-1-18 0,14 1-17 16,0 0-11-16,0 0-20 0,0 0-20 0,-18 0-14 15,18 0-21-15,0 0-33 0,0 0-25 0,0 0-205 16,0 0-454-16,0 0 202 0</inkml:trace>
        </inkml:traceGroup>
        <inkml:traceGroup>
          <inkml:annotationXML>
            <emma:emma xmlns:emma="http://www.w3.org/2003/04/emma" version="1.0">
              <emma:interpretation id="{3EDF20A1-FE8D-4F74-84AC-5AABAC23AC25}" emma:medium="tactile" emma:mode="ink">
                <msink:context xmlns:msink="http://schemas.microsoft.com/ink/2010/main" type="inkWord" rotatedBoundingBox="11801,567 15107,481 15132,1441 11826,1527"/>
              </emma:interpretation>
            </emma:emma>
          </inkml:annotationXML>
          <inkml:trace contextRef="#ctx0" brushRef="#br0" timeOffset="33134.0755">10527-140 92 0,'0'0'152'15,"0"0"-21"-15,0 0-10 0,5-6-1 0,-5 6-14 0,0 0-7 16,0 0-15-16,0 0 10 0,0 0-10 0,0 0-3 16,0 0-4-16,0 0-1 0,0 0-5 15,0-10 2-15,0 10-3 0,0 0-8 0,0 0-1 16,0 0 0-16,0 0-3 0,0 0 0 0,0 0-4 15,0 0 1-15,0 0-2 0,0 0 0 0,0 0-8 0,0 0 5 16,-2-13-1-16,2 13-7 0,0 0-4 0,0 0 7 16,0 0-9-16,0 0-3 0,0 0 0 15,-4-12-4-15,4 12 0 32,0 0-1-32,0 0 0 0,0 0-3 0,-5-7 1 0,5 7-7 0,0 0 2 0,0 0 3 0,0 0 0 0,0 0-7 0,-3-8-2 15,3 8-2-15,0 0 2 0,0 0-3 0,0 0 2 0,0 0-3 16,0 0-1-16,-5-8-1 0,5 8 1 15,0 0 0-15,0 0 5 0,0 0-4 0,0 0 0 16,-9-6-1-16,9 6 0 0,0 0-4 0,-8-5 3 0,8 5-1 16,0 0 0-16,-9-5-6 0,9 5 2 0,0 0 4 15,0 0-4-15,-11 0 5 0,11 0-8 0,-11-3 2 16,11 3 0-16,0 0 0 0,-11 0 2 0,11 0-2 16,0 0-3-16,-15 0 0 0,15 0 10 15,0 0-9-15,-11-1 2 0,11 1 0 0,0 0-4 0,-13-2 1 16,13 2 3-16,0 0-6 0,-9-4 6 0,9 4-5 15,0 0 2-15,0 0 0 0,-17 1 0 0,17-1 2 16,0 0 0-16,-12 5 1 0,12-5-1 0,0 0 0 16,-10 0 2-16,10 0 0 0,0 0 2 15,-12 2-3-15,12-2-1 0,0 0 0 0,0 0 3 0,-11 2-3 16,11-2 2-16,0 0-2 0,-8 3 4 0,8-3-4 16,0 0 3-16,0 0-3 0,-9 3 3 0,9-3-2 15,0 0-3-15,-8 4 4 0,8-4-2 0,0 0 0 16,0 0 1-16,-9 2-2 0,9-2-2 0,0 0 3 15,0 0-1-15,-7 7 0 0,7-7 1 0,0 0-2 16,-9 5 1-16,9-5 0 0,0 0 2 0,-8 3-2 16,8-3 1-16,0 0-2 0,-7 5 3 0,7-5-1 15,0 0-3-15,-5 6 3 0,5-6-2 0,0 0 3 16,-6 7-3-16,6-7 7 0,0 0-1 0,-5 7 1 16,5-7-9-16,0 0 1 0,0 0 0 0,-6 6 1 15,6-6-1-15,0 0 3 0,0 0-1 0,-4 11-1 16,4-11-2-16,0 0-3 0,-2 6 5 0,2-6 9 15,-5 9-7-15,5-9-3 0,0 0 3 0,-5 9 2 16,5-9-7-16,0 0 6 0,-3 10-2 0,3-10 0 16,0 0 0-16,0 8 2 0,0-8-2 0,-1 10-2 15,1-10 4-15,0 0-1 0,-2 9 2 0,2-9 1 16,0 0-1-16,2 12-5 0,-2-12 5 0,0 0-1 16,0 12 1-16,0-12 3 0,0 0-2 0,-2 10-2 15,2-10 1-15,2 8 0 0,-2-8-1 0,0 0 1 16,4 12 2-16,-4-12-2 0,0 0 1 0,0 9-1 15,0-9 8-15,2 6-2 0,-2-6-9 0,0 0 1 16,3 9 4-16,-3-9-5 0,0 0 5 0,0 0-2 16,5 10 4-16,-5-10-2 0,4 5 1 0,-4-5 2 15,0 0-3-15,8 7 1 0,-8-7 1 0,2 6 0 16,-2-6 6-16,4 5-7 0,-4-5 0 0,5 9-2 16,-5-9-1-16,0 0-1 0,10 7 4 0,-10-7 0 15,7 5-2-15,-7-5 1 0,0 0 0 0,8 6 4 16,-8-6-3-16,9 5-4 0,-9-5 4 0,7 5-1 15,-7-5-2-15,10 5 5 0,-10-5-3 0,11 3 5 16,-6 0-8-16,-5-3 1 0,12 3 4 0,-12-3-1 16,14 4 0-16,-14-4 4 0,10 6-7 0,-3-6-1 15,-7 0 2-15,15 6 0 0,-15-6 0 0,12 3-1 16,-6-1 4-16,-6-2-5 0,13 1 3 0,-6 2-5 16,-7-3 6-16,11 3-4 0,-11-3-1 0,11 1-1 15,-11-1 0-15,11 4 11 0,-11-4-11 0,12 4 10 16,-12-4-8-16,10 0-1 0,-10 0-4 0,12 2 8 15,-12-2-4-15,12 2-3 0,-12-2 0 0,7 2 2 16,-7-2-1-16,9 2 0 0,-9-2 5 0,11 2-6 16,-11-2-4-16,6 5 5 0,-6-5 0 0,8 3-1 15,-8-3 0-15,0 0 0 0,14 3 1 0,-14-3-3 16,9 3 7-16,-9-3-6 0,8 3 5 0,-8-3 0 16,9 7-3-16,-9-7-3 0,10 3 3 0,-10-3 1 15,7 3 3-15,-7-3-3 0,8 4 0 0,-8-4 0 16,6 4 2-16,-6-4-1 0,8 4-3 0,-8-4 1 15,9 5 3-15,-9-5-6 0,7 4 6 0,-7-4-1 16,0 0 0-16,10 9-4 0,-10-9-1 0,0 0 3 16,7 3 9-16,-7-3-12 0,0 0 4 0,7 6 0 15,-7-6 0-15,5 5-1 0,-5-5-1 0,2 8 2 0,-2-8-1 16,0 0-1-16,10 7 3 0,-10-7-8 16,2 6 6-16,-2-6-1 0,0 0 2 15,5 8 0-15,-5-8-3 0,0 0 0 0,7 8 3 0,-7-8 2 16,2 9-5-16,-2-9 5 0,0 0-2 0,3 9-2 15,-3-9 4-15,0 0 2 0,5 8-5 0,-5-8-2 16,0 0 3-16,0 10-2 0,0-10 3 0,0 0-4 0,0 11 0 16,0-11 3-16,4 8 2 0,-4-8 1 15,0 0-4-15,0 0-4 0,-4 15 4 0,4-15 1 16,4 6 2-16,-4-6-1 0,0 12 0 0,0-12-1 16,0 0 4-16,-4 13-6 0,4-13 2 0,0 0 2 15,0 11-4-15,0-11 7 0,0 0-4 0,-3 11 2 0,3-11-3 16,0 0 1-16,-2 10-2 0,2-10 0 15,0 0 2-15,-3 10-1 0,3-10 2 0,0 0 6 16,-2 11 3-16,2-11-10 0,-3 6-5 0,3-6 14 16,-6 9-10-16,6-9-2 0,0 0 4 0,-5 10-1 0,5-10 3 15,-3 6-1-15,3-6-5 0,-7 6 7 0,7-6-5 16,-5 7-1-16,5-7 7 0,-5 7-2 16,5-7 1-16,-9 3 0 0,9-3 3 0,-6 7 0 15,6-7 3-15,-11 6-1 0,11-6-1 0,-11 5-2 16,11-5-1-16,-9 4 4 0,1-1 4 0,8-3-3 0,-10 3 2 15,10-3 1-15,-12 3-1 0,6 0-5 16,-5 0-2-16,11-3 8 0,-14 0-7 0,5 2 3 16,-1-1-4-16,10-1 5 0,-17 2-4 0,5-2 5 15,12 0-1-15,-19 1 1 0,10-1-8 0,9 0 8 16,-20 2-3-16,6-4-5 0,14 2 2 0,-22 0 1 0,11 0-2 16,-1-1 4-16,0-1-1 0,12 2-5 0,-24 2 2 15,15-4-1-15,9 2 1 0,-22 0-5 16,14-1 7-16,8 1 11 0,-19-5-16 0,10 3-4 15,9 2 5-15,-20-1 2 0,14-2-3 0,6 3 2 16,-17-4-2-16,9 2-3 0,8 2 2 0,-14-3 4 0,14 3-3 16,-11-6 1-16,11 6 3 0,-11-2-2 0,11 2-3 15,-9-4-1-15,9 4-3 0,-8-4 5 16,8 4-2-16,0 0 3 0,-11-3-6 0,11 3 5 16,0 0-1-16,0 0-2 0,-5-6 1 0,5 6-2 15,0 0-2-15,0 0 3 0,0 0-2 0,0 0 2 0,0 0-4 16,0 0-2-16,0 0-8 0,0 0-12 0,0 0-15 15,0 0-9-15,0 0-15 0,0 0-21 16,0 0-14-16,-12-2-25 0,12 2-23 0,0 0-35 16,0 0-36-16,0 0-64 0,0 0-178 0,19-15-500 15,-19 15 222-15</inkml:trace>
          <inkml:trace contextRef="#ctx0" brushRef="#br0" timeOffset="34572.2643">11071-256 67 0,'0'0'138'0,"0"0"-12"0,0 0-6 0,2-4 0 0,-2 4-10 16,0 0 0-16,0 0-10 0,0 0 1 0,0 0 0 15,0 0-2-15,0 0-2 0,0 0-1 0,0 0-6 16,0 0 1-16,0 0-4 0,0 0-4 0,0 0-6 16,0 0-2-16,0 0-5 0,0 0-10 15,0 0-3-15,0 0-5 0,0 0-6 0,0 0-6 16,0 0 0-16,0 0-5 0,0 0-4 0,0 0-3 0,0 0-2 16,0 0 5-16,-12 24-3 0,12-24 3 0,-9 7-5 15,9-7-2-15,-7 9 2 0,-1-4-3 16,3 1 5-16,5-6-5 0,-6 10-1 0,-2-4 2 0,4 3 0 15,-1-3 2-15,5-6 1 0,-8 15-3 0,2-8-4 16,-2 2 4-16,4-2-1 0,-4 3-2 0,6-1 0 16,-3-1-2-16,1 0 3 0,-1 3-1 0,-1-4-1 15,5 2-2-15,1-9 0 0,-10 18 1 0,7-9-4 16,3-2 5-16,0-7-9 0,-5 15 8 0,2-4-4 16,2-2 1-16,1-9-1 0,-2 14-1 0,2-6 1 15,0-8-2-15,-6 14-3 0,4-4 2 0,1-1 3 16,1-9-5-16,-2 18 8 0,0-10-7 0,0 2-1 15,2-10-2-15,-2 18 4 0,2-9-2 0,-5-1 3 16,5-8-4-16,0 15 4 0,0-7-1 0,0-8-6 16,2 15 4-16,-2-15 0 0,-2 15 1 15,2-6-4-15,0-9 7 0,0 15-8 0,0-15 4 0,0 15 2 16,0-6-2-16,5 0 1 0,-5-2 0 0,4 2 1 16,0-2 5-16,-1 3-2 0,-3-10 9 0,6 15-3 15,-3-7-6-15,3-2-2 0,-1 2-3 0,0 0 1 16,-1 0 3-16,-2-2-2 0,6 0 4 0,-3 0-1 15,-1 0 2-15,1-1-3 0,2 1 4 0,-5 0 0 16,6 0-4-16,-5 1 11 0,-3-7-10 0,9 8 8 16,-9-8-13-16,7 9 5 0,-1-5 15 0,-2 1-15 15,-4-5 4-15,0 0 2 0,0 0-2 0,11 12 3 16,-11-12 3-16,8 6-2 0,-8-6 2 0,9 6 4 16,-9-6-1-16,0 0-3 0,12 10-1 0,-12-10 6 15,0 0 11-15,7 5 4 0,-7-5-24 0,0 0 8 16,0 0-1-16,12 9 0 0,-12-9-10 0,0 0 6 15,0 0-5-15,8 4 0 0,-8-4 1 0,0 0 0 16,0 0-3-16,0 0 0 0,0 0-6 0,10 6 1 16,-10-6 1-16,0 0 2 0,0 0 1 0,0 0-3 15,0 0-6-15,0 0 7 0,0 0-8 0,0 0 8 16,0 0-2-16,0 0-20 0,0 0-21 0,0 0-31 16,0 0-21-16,0 0-31 0,0 0-46 0,0 0-40 15,0 0-54-15,0 0-67 0,0 0-249 0,-18-35-613 16,11 25 272-16</inkml:trace>
          <inkml:trace contextRef="#ctx0" brushRef="#br0" timeOffset="35383.5155">11307 21 204 0,'0'0'240'0,"0"0"-20"0,0 0-14 16,0 0-13-16,0 0-12 0,-14-15-14 0,14 15-10 0,0 0-13 15,0 0-11-15,0 0-12 0,-1-8-6 0,1 8-9 16,0 0-10-16,0 0-9 0,-2-14-4 16,2 14 0-16,0 0-6 0,0-11-17 0,0 11 1 15,0 0 3-15,2-17-15 0,-2 17-2 0,0-9-5 16,0 9 3-16,0 0-2 0,-2-16-3 0,2 16-4 0,2-8-2 15,-2 8-2-15,0 0 4 0,4-7 0 0,-4 7-3 16,0 0 2-16,0-9 0 0,0 9 0 0,0 0-1 16,0 0 1-16,0-12 0 0,0 12-6 0,0 0 1 15,0 0-2-15,0 0 0 0,0 0-6 16,0 0-3-16,0 0 4 0,0 0-8 0,0 0-1 0,0 0-2 16,6-6-6-16,-6 6 2 0,0 0-4 0,0 0 0 15,0 0 2-15,0 0-3 0,0 0 3 0,0 0-7 16,0 0 2-16,0 0 4 0,0 30-3 15,0-30 1-15,0 12 0 0,0-12 6 0,0 13 8 16,0-5-6-16,0-8 0 0,0 15 6 0,0-6-5 0,1-2 6 16,3 5 2-16,-4-3 3 0,1 0-5 0,1 3 6 15,0-2-6-15,-2-10 1 0,0 17 4 0,3-3 4 16,1-3 1-16,-4 0-2 0,1-3 11 0,3 1-1 16,-3 1-2-16,1-1 9 0,0 1-2 0,1-1-7 15,-3-9-3-15,0 16 2 0,0-9-1 0,0-7-1 16,4 15-4-16,-3-9 2 0,-1-6-3 0,1 14-1 15,0-7-5-15,-1-7 5 0,4 10-5 16,-4-10 0-16,0 11-4 0,0-11 5 0,3 10-8 0,-3-10 7 16,3 10-11-16,-3-10 2 0,0 8-3 0,0-8 2 15,0 0 4-15,0 12 0 0,0-12 0 0,0 0-2 16,0 0-4-16,2 12-4 0,-2-12 3 0,0 0-2 16,0 0 6-16,3 6-4 0,-3-6-3 15,0 0-3-15,0 0 5 0,0 0-5 0,0 0 2 0,0 0 4 16,0 0-5-16,0 0 0 0,2 9-17 15,-2-9-18-15,0 0-18 0,0 0-19 0,0 0-17 0,0 0-21 16,0 0-21-16,0 0-53 0,0 0-41 0,0 0-56 16,0 0-44-16,0 0-235 0,0 0-604 0,7-23 268 15</inkml:trace>
          <inkml:trace contextRef="#ctx0" brushRef="#br0" timeOffset="35718.0012">11602 263 124 0,'5'10'229'15,"-5"-10"-9"-15,0 0-5 0,0 8-13 0,0-8-11 0,2 10-11 16,-2-10-10-16,0 11-9 0,0-11-9 0,-2 13-9 16,2-13-13-16,-3 15-6 0,1-8-8 0,0 2-3 15,-3-2-14-15,0 1 0 0,0 3-14 0,0-4-6 16,-2 1-5-16,-1-1-7 0,-1 1-5 0,-1 1-9 16,1-3-5-16,3 1-2 0,-2-1-6 15,-4 0-4-15,4-1-15 0,-1-1-32 0,2-1-40 0,-2 0-32 16,1 2-39-16,8-5-47 0,-14 1-59 0,14-1-209 15,0 0-471-15,0 0 209 0</inkml:trace>
          <inkml:trace contextRef="#ctx0" brushRef="#br0" timeOffset="36242.1294">11767 256 74 0,'0'0'230'15,"0"0"-11"-15,0 0-11 0,0 0-10 0,-26 17-14 0,26-17-8 16,0 0-12-16,0 0-4 0,0 0-10 16,0 0-10-16,0 0-4 0,0 0-10 0,0 0-8 15,0 0 0-15,0 0-4 0,0 0-11 0,0 0-7 16,0 0-5-16,0 0-10 0,0 0-5 0,0 0-6 16,0 0-7-16,0 0-8 0,0 0-2 0,0 0-10 0,0 0-4 15,0 0-5-15,0 0-4 0,0 0-2 0,0 0-4 16,22 8-13-16,-22-8-19 0,0 0-20 15,0 0-23-15,0 0-27 0,0 0-30 0,0 0-35 16,0 0-36-16,0 0-51 0,0 0-202 0,0 0-467 16,0 0 208-16</inkml:trace>
          <inkml:trace contextRef="#ctx0" brushRef="#br0" timeOffset="36572.7568">11936 260 252 0,'0'0'241'0,"0"0"-2"0,0 0-17 0,0 0-6 15,0 0-15-15,0 0 1 0,0 0-20 0,0 0-7 16,5 4-16-16,-5-4-19 0,0 0-11 0,0 0-11 16,0 0-15-16,0 0-9 0,0 0 1 0,0 0-22 15,0 0-6-15,0 0-7 0,0 0-7 0,0 0-4 16,9 5-8-16,-9-5-13 0,0 0-5 0,0 0-32 0,0 0-25 16,0 0-25-16,0 0-39 0,0 0-31 15,0 0-32-15,0 0-34 0,0 0-219 0,0 0-447 16,0 0 199-16</inkml:trace>
          <inkml:trace contextRef="#ctx0" brushRef="#br0" timeOffset="36797.9836">12063 248 88 0,'0'0'267'0,"0"0"-9"0,0 0-16 0,0 0-13 15,0 0-21-15,9 3-14 0,-9-3-16 0,0 0-18 16,0 0-12-16,13 0-12 0,-13 0-17 0,0 0-12 16,0 0-9-16,11-1-10 0,-11 1-10 0,0 0-6 15,9 4-16-15,-9-4-25 0,0 0-33 0,0 0-29 16,0 0-39-16,0 0-47 0,9 3-45 0,-9-3-70 16,0 0-126-16,0 0-386 0,0 0 171 0</inkml:trace>
          <inkml:trace contextRef="#ctx0" brushRef="#br0" timeOffset="50596.0908">12353 57 117 0,'10'-4'165'0,"-10"4"-3"0,0 0-18 0,0 0-6 16,0 0-2-16,0 0-12 0,0 0-6 0,7-7-6 16,-7 7-2-16,0 0-6 0,0 0-5 0,0 0-9 15,5-6 2-15,-5 6-4 0,0 0-2 0,0 0 2 16,0 0-4-16,4-6-4 0,-4 6-4 0,0 0 1 15,0 0-6-15,0 0-1 0,0 0-6 0,0 0-4 16,0 0-7-16,0 0-3 0,0 0-3 0,0 0-4 16,0 0-7-16,0 0-2 0,0 0-7 0,0 0 0 15,0 0-3-15,0 0-4 0,0 0-8 0,0 0 4 16,0 0-4-16,0 0-1 0,0 0-1 0,0 0 0 16,0 0-2-16,3 19-1 0,-3-19-2 0,2 11 2 15,-2-11 0-15,0 13 0 0,3-2 0 0,-3-11-3 16,1 12 3-16,-1-12-3 0,1 17 3 15,1-10-1-15,-2 3-1 0,2-1 1 0,-2-9 0 0,1 14 3 16,-1-5 2-16,0-9-1 0,4 14-4 0,-4-6-3 16,3 1 9-16,-2 1-2 0,-1-10-1 0,3 15 5 15,-3-8 0-15,0-7-3 0,0 14 4 0,0-14-1 16,0 13 0-16,1-7 0 0,-1-6 1 0,0 13-2 16,0-13-3-16,0 9 4 0,0-9-5 0,0 12 5 15,0-12-4-15,1 8 5 0,-1-8-4 0,0 0 2 16,4 13-1-16,-4-13-2 0,2 7-1 0,-2-7 0 15,2 7-1-15,-2-7 3 0,0 0 7 0,3 11-9 16,-3-11-4-16,0 0 0 0,4 9-1 0,-4-9 5 16,2 7-6-16,-2-7 6 0,0 0-3 0,4 8 1 15,-4-8-1-15,0 0 2 0,1 7-1 0,-1-7-4 16,0 0 2-16,0 0 3 0,9 6-2 0,-9-6 0 16,0 0-3-16,0 0 1 0,0 0-7 0,0 0-12 15,0 0-11-15,3 8-21 0,-3-8-15 0,0 0-19 16,0 0-41-16,0 0-40 0,0 0-40 15,0 0-28-15,0 0-205 0,4-24-472 0,-4 24 209 0</inkml:trace>
          <inkml:trace contextRef="#ctx0" brushRef="#br0" timeOffset="51231.248">12463 61 17 0,'-1'-12'120'16,"1"12"-21"-16,0 0-12 0,0 0-5 0,0 0-10 16,0 0 5-16,-6-9-1 0,6 9-3 0,0 0-5 15,0 0-8-15,0 0 10 0,-5-6-3 0,5 6-4 16,0 0 0-16,0 0-3 0,0 0 2 0,0 0 2 15,-6-10 1-15,6 10 0 0,0 0 0 0,0 0 3 16,0 0 1-16,0 0 3 0,0 0-1 0,0 0-2 16,0 0-1-16,0 0 0 0,0 0-5 0,0 0-5 15,0 0-4-15,0 0-5 0,0 0-3 0,0 0-7 16,0 0-1-16,0 0-7 0,0 0-4 0,0 0-1 16,0 0-1-16,0 0 1 0,0 0 4 0,0 0 0 15,18 22-2-15,-14-15 6 0,-4-7 0 0,6 13 4 16,1-7-1-16,0 4 1 0,0-2 3 0,2 2 0 15,-1-1-1-15,2 0-1 0,0 3-2 0,1-4 1 16,-2-1 5-16,1 2-9 0,0 1-1 16,1-1 3-16,-4-2-3 0,4 1 0 0,-3 0-3 0,1-2-1 15,-3 1-4-15,2-2-1 0,-2 5 0 0,2-1 9 16,-2-3-15-16,0-2 1 0,0 2-2 0,1 0 0 16,-7-6 0-16,11 9-3 0,-4 0 2 0,-1-3-1 15,-2-2-6-15,2 0 4 0,0 3-6 0,-1-1 2 16,0-1 0-16,-1 1-2 0,-4-6 5 0,10 10-5 15,-6-6 6-15,-4-4 3 0,13 8-7 0,-9-4-2 16,-4-4 3-16,9 8-3 0,-5-5 3 0,-4-3-2 16,6 9 5-16,-6-9-6 0,5 4 2 0,-5-4-1 15,7 5-2-15,-7-5-2 0,0 0 0 0,0 0 1 16,6 7-3-16,-6-7 4 0,0 0-4 0,0 0-2 16,0 0 2-16,0 0-4 0,0 0-12 0,9 1-13 15,-9-1-13-15,0 0-8 0,0 0-17 0,0 0-13 16,0 0-9-16,0 0-21 0,0 0-32 0,0 0-42 15,0 0-19-15,0 0-56 0,0 0-149 16,-5-23-438-16,5 23 194 0</inkml:trace>
          <inkml:trace contextRef="#ctx0" brushRef="#br0" timeOffset="39837.2058">12879-430 152 0,'0'0'185'16,"0"0"-10"-16,0 0-10 0,0 0-6 0,0 0-10 15,0 0-4-15,0 0 0 0,0 0-6 0,0 0-8 16,0 0-4-16,0 0-1 0,0 0-15 0,0 0-5 15,0 0-3-15,0 0-11 0,0 0-4 0,0 0-10 16,0 0 4-16,0 0-17 0,0 0-2 0,0 0-7 16,0 0-1-16,0 0-7 0,0 0-2 0,0 0-5 15,0 0-4-15,0 0 6 0,0 0-16 0,0 0-4 16,0 0-4-16,0 0 3 0,0 0-2 16,0 0-2-16,0 0-2 0,0 0-1 0,27 13 1 0,-27-13-2 15,10 6 2-15,-10-6-1 0,8 6 0 0,-3-3 1 16,-5-3-1-16,9 10 1 0,-5-6-2 0,-4-4-2 15,10 11 1-15,-4-5-1 0,-6-6 4 0,10 10-4 16,-10-10 1-16,11 11-1 0,-5-2-2 0,-6-9-2 16,9 12 3-16,-2-6 2 0,-7-6-1 0,9 12 0 15,-1-6 0-15,-8-6 1 0,13 19-1 0,-8-12 1 16,2 1-2-16,-7-8 2 0,10 11-3 0,-6-3 4 16,-4-8-1-16,10 11 2 0,-5-5-4 0,-5-6-2 15,6 15 0-15,-6-15 1 0,7 12 2 0,-1-3-4 16,-6-9-1-16,11 11 0 0,-4-4 2 0,-7-7 8 15,7 14-7-15,-3-8-1 0,-4-6 0 0,9 13 2 16,-9-13-3-16,7 13 0 0,-7-13 0 0,6 11-3 16,-6-11 9-16,7 13-9 0,-7-13 6 0,3 12-9 15,-3-12 3-15,4 12-1 0,-4-12 3 0,2 12 0 16,-2-12-2-16,6 11 2 0,-6-11-3 0,1 14 5 16,-1-14-4-16,4 11 2 0,-4-11-1 0,0 0 2 15,3 18-6-15,-3-18 5 0,0 13 4 0,0-13-4 16,2 13-1-16,-2-13 2 0,2 14-1 0,-2-14 0 15,0 0-1-15,-2 21 3 0,2-21 1 0,0 11-2 16,0-11 4-16,0 0-11 0,-2 21 5 0,2-21-1 16,2 12 1-16,-2-12 0 0,0 0 1 0,-2 17 0 15,2-17 1-15,0 0-2 0,-1 16 2 0,1-16-3 16,-2 13 2-16,2-13-2 0,0 0-4 0,-1 13 6 16,1-13 1-16,-8 14-1 0,8-14 9 0,-1 13-9 15,1-13-2-15,0 0 5 0,-3 15-4 16,3-15 1-16,-4 11-2 0,4-11 2 0,0 0 9 0,-5 16-10 15,5-16 2-15,-2 15-1 0,2-15-3 0,-5 9 1 16,5-9-3-16,-6 12 10 0,6-12-3 0,0 0 1 16,-5 14 2-16,5-14-7 0,-4 11 8 0,4-11-2 15,0 0-2-15,-2 14 5 0,2-14-5 0,-4 11-1 16,4-11 0-16,-7 10 2 0,7-10 0 0,0 0-1 16,-6 13 0-16,6-13-3 0,-4 10 1 0,4-10-3 15,0 0 8-15,-5 14-3 0,5-14-3 0,0 0 5 16,-4 13-1-16,4-13 4 0,0 0-11 0,-8 11 10 15,8-11-8-15,0 0 3 0,-4 9 1 0,4-9 1 16,0 0 4-16,0 0 2 0,0 0 1 0,-7 12-4 16,7-12 2-16,0 0-7 0,0 0 1 15,0 0-2-15,0 0 1 0,0 0 3 0,0 0-7 16,0 0 8-16,-9 4-2 0,9-4 2 0,0 0 3 0,0 0-5 16,0 0-13-16,0 0 9 0,0 0-15 15,0 0-21-15,0 0-35 0,0 0-58 0,0 0-62 0,0 0-80 16,0 0-89-16,0 0-232 0,0 0-635 0,0 0 282 15</inkml:trace>
          <inkml:trace contextRef="#ctx0" brushRef="#br0" timeOffset="40165.1932">13480 345 135 0,'2'6'246'15,"-2"-6"-11"-15,0 0-12 0,0 0-9 0,0 0-9 16,-8 18-6-16,8-18-9 0,-5 11-10 0,5-11-11 0,-10 10-13 15,7 0-9-15,3-10-10 0,-16 15-17 0,10-8-4 16,-2 1-9-16,-2 0-11 0,0 2-5 0,-1-1-14 16,-3-2-1-16,2 1-8 0,1 1-10 15,-1-2-10-15,1-2-42 0,-4 3-48 0,15-8-70 16,-24 13-69-16,14-10-50 0,10-3-225 0,-24 3-493 16,24-3 218-16</inkml:trace>
          <inkml:trace contextRef="#ctx0" brushRef="#br0" timeOffset="51950.1882">12755-50 129 0,'0'0'179'0,"0"0"-4"0,0 0-10 0,0 0-12 15,0 0 0-15,0 0-16 0,0 0-6 0,0 0-8 16,0 0-9-16,0 0 0 0,0 0-7 16,0 0-4-16,0 0-8 0,0 0-2 0,0 0-3 0,0 0-3 15,0 0-5-15,0 0-4 0,0 0-4 16,0 0-8-16,0 0-6 0,0 0-3 0,0 0-7 15,0 0-8-15,0 0-7 0,0 0 1 0,0 0-11 16,0 0 0-16,0 0-2 0,0 0-3 0,0 0-3 16,0 0 7-16,0 0-10 0,0 0-3 0,0 26-1 0,0-26 0 15,-3 11 0-15,3-11 0 0,-2 11 0 0,2-11 6 16,0 15-8-16,0-15 2 0,-2 12-2 0,2-12 1 16,2 15-1-16,-2-7 3 0,0-8-2 0,0 13 4 15,1-5 1-15,-1-8-2 0,-1 16 2 16,1-16 0-16,2 13-3 0,-2-5 9 0,0-8-9 0,3 15 6 15,-3-6-4-15,0-1 4 0,0-8-3 0,0 13-1 16,0-5 1-16,0-8 2 0,2 14-3 0,-2-14-3 16,3 12 4-16,-3-12-1 0,0 12-1 0,0-12-1 15,0 12 1-15,0-12 4 0,0 13-4 16,0-13 1-16,0 12 2 0,0-12-4 0,0 10 0 0,0-10 4 16,1 11-1-16,-1-11 1 0,2 9-3 0,-2-9-4 15,1 12 4-15,-1-12 11 0,2 8-14 0,-2-8-3 16,0 0 1-16,0 16 1 0,0-16-1 0,0 8-4 15,0-8 4-15,2 10 3 0,-2-10 6 16,0 0-13-16,1 13 5 0,-1-13-4 0,0 9-4 0,0-9 3 16,0 0 3-16,4 12 1 0,-4-12-3 0,1 6 4 15,-1-6-4-15,0 0-3 0,4 8 3 0,-4-8 4 16,3 7-5-16,-3-7 0 0,5 7 2 0,-5-7-16 16,1 10-21-16,-1-10-31 0,0 0-41 0,5 9-49 15,-5-9-66-15,0 0-78 0,0 0-163 16,0 0-497-16,0 0 219 0</inkml:trace>
        </inkml:traceGroup>
        <inkml:traceGroup>
          <inkml:annotationXML>
            <emma:emma xmlns:emma="http://www.w3.org/2003/04/emma" version="1.0">
              <emma:interpretation id="{397F7760-C6C9-4F00-8A82-62350D73EDFF}" emma:medium="tactile" emma:mode="ink">
                <msink:context xmlns:msink="http://schemas.microsoft.com/ink/2010/main" type="inkWord" rotatedBoundingBox="15431,436 19242,337 19269,1371 15458,1470"/>
              </emma:interpretation>
            </emma:emma>
          </inkml:annotationXML>
          <inkml:trace contextRef="#ctx0" brushRef="#br0" timeOffset="42026.2472">13796-105 169 0,'0'0'191'0,"0"0"-14"0,0 0-3 0,0 0-10 15,0 0-9-15,7-4 0 0,-7 4-10 0,0 0-4 16,0 0-9-16,0 0-7 0,0 0-3 16,0 0-4-16,0 0-1 0,0 0-9 0,0 0-1 15,0 0-1-15,0 0-12 0,0 0 1 0,0 0-7 16,0 0-3-16,0 0-10 0,0 0-6 0,0 0-4 0,0 0-5 16,0 0-9-16,0 0-3 0,0 0-7 15,0 0-3-15,0 0-10 0,0 0 6 0,0 0-10 16,9 16 2-16,-9-16-2 0,2 7 1 0,-2-7 1 15,0 0-3-15,4 14 9 0,-3-7-4 0,-1-7 4 16,6 12 0-16,-2-3 3 0,1 2 1 0,-1-1-2 16,1-3 6-16,1 4-3 0,-1 0 2 0,0-2 4 0,1 3-8 15,3 1 5-15,-2 0 2 0,1 1 6 0,-3-4-5 16,4 4 1-16,-2 0-1 0,0-2-3 16,2-2-5-16,-5 2-2 0,5 0-2 0,-1 1 4 15,1-2-1-15,-3 1-1 0,2-3-7 0,0 3 5 16,-2-2-3-16,2 1 0 0,-2-1-7 0,2 0 8 0,0 1-19 15,-2-5 12-15,1 3-2 0,-2-3 3 16,1 2 9-16,-3-1-2 0,3-3-13 0,0 2-1 16,-4 1-2-16,3-1-1 0,-5-6 3 0,7 8-4 15,-3-3 0-15,-4-5 4 0,6 8-6 0,-2-2 5 0,-4-6-8 16,6 8 0-16,-3-1 7 0,-3-7-11 0,6 6 6 16,-6-6-4-16,6 8 8 0,-6-8-5 15,6 6-3-15,-6-6-1 0,5 7-3 0,-5-7 15 16,5 7-5-16,-5-7-1 0,4 6-6 0,-4-6-1 0,5 8 1 15,-5-8 0-15,0 0 4 0,0 0-3 0,7 6-1 16,-7-6-1-16,0 0 2 0,0 0-4 0,1 7-1 16,-1-7 18-16,0 0-16 0,0 0 5 0,0 0 5 15,0 0-5-15,7 5-2 0,-7-5 3 0,0 0-5 16,0 0-3-16,0 0 7 0,0 0 0 0,0 0 0 16,0 0 9-16,0 0-5 0,0 0 10 0,0 0 3 15,0 0 6-15,0 0 6 0,0 0 8 16,0 0 0-16,0 0 7 0,0 0 10 0,0 0 5 0,0 0 8 15,0 0-4-15,0 0-7 0,0 0-2 0,0 0-6 16,0 0-3-16,0 0-8 0,11-16-4 0,-11 16-7 16,5-12-6-16,-1 6 0 0,1-6 0 0,-2 5-3 15,4-1-6-15,-4-4 3 0,3 0-4 0,1 1-4 16,2-1 0-16,-1-2-2 0,1 1-2 0,4-4-1 16,-5 4 0-16,-3 0-2 0,9-6-3 15,-6 7 1-15,-2-3 0 0,3 3-1 0,-1-4-3 0,-1 5 0 16,2-2 0-16,-4 0 0 0,4-1 0 0,-4 2 0 15,1-2 0-15,5 4 1 0,-7-4-2 0,2 4 0 16,-1-2-1-16,-2 0 2 0,3 2-4 0,-2-4 3 16,3 7 1-16,-3-5-2 0,2 3 5 15,-1-3-4-15,0 3 1 0,-2 0-3 0,1 1 0 0,1 1 2 16,-5 7-1-16,6-15 2 0,-3 10-1 0,-3 5 1 16,3-13-4-16,-3 13 0 0,2-8 2 0,-2 8-1 15,0 0 2-15,5-8-1 0,-5 8 0 0,0 0-1 16,4-7-2-16,-4 7 2 0,0 0-1 0,0 0-3 15,0 0 2-15,7-6 0 0,-7 6 0 0,0 0 5 16,0 0-3-16,0 0 0 0,0 0 3 0,0 0-5 16,0 0 1-16,0 0 4 0,0 0 4 0,0 0-6 15,0 0 4-15,0 0 0 0,0 0-2 0,0 0 0 16,0 0 0-16,0 0 0 0,0 0 3 0,0 0-3 16,0 0-2-16,0 0 2 0,0 0 0 0,0 0 0 15,6-5 0-15,-6 5 2 0,0 0-7 0,0 0-1 16,0 0-8-16,0 0-10 0,0 0-11 0,0 0-19 15,0 0 2-15,0 0-22 0,0 0-8 0,0 0-13 16,0 0-27-16,0 0-19 0,0 0-14 0,0 0-21 16,0 0-29-16,0 0-19 0,0 0-24 0,0 0-28 15,0 0-10-15,0 0-28 0,0 0-270 0,0 0-632 16,0 0 280-16</inkml:trace>
          <inkml:trace contextRef="#ctx0" brushRef="#br0" timeOffset="42590.3473">14869-204 177 0,'0'0'225'0,"0"0"-16"0,0 0-9 0,2-7-14 15,-2 7-15-15,0 0-14 0,0 0-15 16,0 0-10-16,0 0-20 0,0 0-10 0,0 0-9 0,0 0-8 16,0 0-7-16,0 0-6 0,-19 18 4 15,14-12-4-15,-2 3-16 0,-2 0 0 0,1 0-3 0,-1 4-5 16,2 0 6-16,-4 4-6 0,0 1 3 0,4 0-2 16,1 2-1-16,-3-1-3 0,0 0-4 15,4 4 3-15,-2-2 5 0,3 1-1 0,-1 1-1 16,4-1 4-16,1-1-3 0,1 2 12 0,-1-4 4 15,4-3-8-15,-3 4-4 0,3-5 0 0,1 1-1 16,-1-1 5-16,4 0-4 0,-4-3-1 0,4 3-2 0,-1-6-2 16,0 4-1-16,2-2-1 0,-3 0-5 0,-1 0-4 15,-5-11-5-15,12 12 3 0,-9-6-11 0,-3-6 3 16,10 9-7-16,-10-9 1 0,9 10 2 16,-9-10-1-16,6 6-10 0,-6-6-10 0,6 5-14 15,-6-5-22-15,0 0-26 0,7 3-21 0,-7-3-34 16,0 0-40-16,0 0-50 0,0 0-73 0,0 0-245 0,0 0-568 15,0 0 252-15</inkml:trace>
          <inkml:trace contextRef="#ctx0" brushRef="#br0" timeOffset="43646.2336">15099-21 19 0,'0'0'256'0,"0"0"-16"0,0 0-13 0,2-11-16 15,-2 11-11-15,0 0-16 0,0 0-10 0,0 0-13 16,0 0-15-16,0 0-13 0,0 0-16 0,0 0-4 16,0 0-22-16,0 0-12 0,0 0-3 0,0 0-6 15,0 0-2-15,0 0-4 0,0 0-3 0,0 0-3 16,8 27 0-16,-8-27-3 0,4 11 0 0,-4-11 0 15,4 13 3-15,-4-13-9 0,1 11-2 0,-1-11-3 16,0 10 5-16,0-10-6 0,0 0 5 0,5 9-3 16,-5-9-7-16,0 0 0 0,0 0 4 0,1 8 2 15,-1-8-4-15,0 0 10 0,0 0 1 0,0 0 0 16,0 0 8-16,0 0 7 0,0 0 13 0,0 0 7 16,4 7-2-16,-4-7 10 0,0 0 4 0,0 0 3 15,0 0 6-15,0 0 0 0,0 0 0 0,0 0 5 16,0 0-2-16,0 0-5 0,0 0-7 0,0 0-6 15,0 0-5-15,0 0-8 0,0 0-5 0,0 0-8 16,0 0-2-16,0 0-9 0,0 0-3 0,0 0-4 16,0 0-8-16,0 0 1 0,7-22-5 0,-7 22-2 15,0 0-4-15,0 0-3 0,0 0 1 0,0 0-5 16,4-12-4-16,-4 12 2 0,0 0-5 0,1-9-2 16,-1 9 0-16,0 0-1 0,0 0 1 0,0-12-5 15,0 12 0-15,1-9 2 0,-1 9-5 0,5-9 0 16,-5 9 2-16,2-9-5 0,-2 9 1 0,3-9-5 15,-3 9 5-15,6-9 0 0,-6 9-1 0,0 0-4 16,0-12 5-16,0 12 0 0,0 0-1 0,1-8-3 16,-1 8 0-16,0 0-1 0,0 0 3 0,0 0-2 15,0 0 5-15,4-8-7 0,-4 8 2 0,0 0-2 16,0 0-6-16,0 0 5 0,0 0-2 0,0 0-1 16,0 0-3-16,0 0-4 0,0 0-2 0,0 0 0 15,0 0 1-15,0 0 4 0,0 0 1 0,0 0-1 16,0 0 0-16,0 0 2 0,0 0 1 0,0 0-1 15,-11 30 1-15,11-30 4 0,2 13-3 0,-2-13 4 16,-3 16 0-16,1-5 1 0,0-1-2 0,2 1 3 16,-1 4-4-16,0-6-1 0,2 3 5 0,-1-1-3 15,0 3 3-15,0-1 0 0,0 1 3 0,0-2-3 16,0 1 0-16,0 0-2 0,3 0 2 0,-3 0 4 16,3-1-1-16,-1 0-3 0,0-1 6 0,0-2-4 15,-1 1 0-15,0-2 2 0,3 1-4 0,-4-9 1 16,1 14 2-16,3-7-2 0,-2 1 3 0,-2-8-1 15,2 10-3-15,-2-10 0 0,3 9 5 0,-3-9-4 16,0 0 1-16,1 8 0 0,-1-8-1 0,0 0 0 16,3 9 0-16,-3-9 1 0,0 0 2 0,0 0-4 15,0 0 3-15,0 0 0 0,2 6-2 0,-2-6-1 16,0 0 2-16,0 0-2 0,0 0 3 0,0 0-1 16,0 0 0-16,0 0-2 0,0 0-2 0,0 0 5 15,3 10-3-15,-3-10 3 0,0 0-2 0,0 0 1 16,0 0 3-16,0 0-4 0,0 0 3 0,0 0-1 15,2 9-1-15,-2-9-6 0,0 0-13 0,0 0-25 16,0 0-31-16,0 0-32 0,0 0-32 0,0 0-44 16,0 0-28-16,0 0-24 0,0 0-39 0,0 0-63 15,0 0-98-15,0 0-242 0,0 0-732 0,0 0 324 16</inkml:trace>
          <inkml:trace contextRef="#ctx0" brushRef="#br0" timeOffset="43909.653">15467 255 22 0,'6'8'253'16,"-2"-2"-8"-16,-4-6-17 0,4 10-13 0,-2-4-13 15,-2-6-9-15,3 15-14 0,-1-9-16 0,0 5-14 16,-2-3-10-16,0-8-10 0,-4 17-8 0,1-7-11 15,-1 1-7-15,2-2-7 0,2-9-9 0,-9 15-4 16,1-7-7-16,2-1-11 0,-5 0-3 0,1 0-3 16,10-7-8-16,-17 14-16 0,9-12-24 0,8-2-39 15,-18 9-36-15,18-9-46 0,0 0-74 0,-19 6-74 16,19-6-148-16,0 0-439 0,0 0 195 0</inkml:trace>
          <inkml:trace contextRef="#ctx0" brushRef="#br0" timeOffset="44364.397">15641 260 5 0,'0'0'269'0,"0"0"-6"0,0 0-14 0,0 0-10 16,0 0-13-16,11 15-6 0,-11-15-13 0,0 0-10 15,0 0-10-15,0 0-12 0,11 1-13 0,-11-1-16 16,0 0-8-16,0 0-10 0,13 0-15 0,-13 0-15 0,0 0-5 16,10 1-14-16,-10-1-2 0,0 0-11 15,12 2-8-15,-12-2-5 0,0 0-9 0,9 2 0 16,-9-2-19-16,0 0-15 0,9 2-23 0,-9-2-27 15,0 0-29-15,0 0-26 0,0 0-35 0,0 0-43 16,11 0-48-16,-11 0-251 0,0 0-511 0,0 0 226 16</inkml:trace>
          <inkml:trace contextRef="#ctx0" brushRef="#br0" timeOffset="44652.183">15906 249 187 0,'0'0'229'0,"0"0"-11"0,0 0-16 16,0 0-3-16,0 0-12 0,0 0-10 0,10 2-8 15,-10-2-11-15,0 0-9 0,10 3-11 16,-10-3-13-16,0 0-13 0,0 0-11 0,0 0-6 0,13-3-10 15,-13 3-8-15,0 0-8 0,0 0-10 0,0 0-3 16,10 3-10-16,-10-3-4 0,0 0-11 0,0 0-18 16,0 0-23-16,0 0-22 0,8 3-33 0,-8-3-35 15,0 0-42-15,0 0-47 0,0 0-209 0,0 0-431 16,0 0 190-16</inkml:trace>
          <inkml:trace contextRef="#ctx0" brushRef="#br0" timeOffset="44847.2455">16070 248 194 0,'0'0'262'0,"0"0"-18"0,0 0-20 0,0 0-22 16,0 0-22-16,12-4-13 0,-12 4-18 0,0 0-17 15,0 0-12-15,0 0-18 0,10-3-29 0,-10 3-39 16,0 0-50-16,0 0-52 0,0 0-59 0,0 0-185 15,0 0-338-15,0 0 149 0</inkml:trace>
          <inkml:trace contextRef="#ctx0" brushRef="#br0" timeOffset="45059.9683">16259 296 191 0,'4'10'256'0,"-1"-3"-10"0,-3-7-19 16,5 13-11-16,-4-6-15 0,-1-7-19 0,5 18-17 0,-5-18-12 16,0 16-13-16,0-16-14 0,-2 18-3 0,2-18-19 15,-5 15-10-15,0-4-4 0,-1-2-11 16,-3-2-12-16,2 2-27 0,7-9-31 0,-13 13-40 16,2-5-30-16,0-1-48 0,11-7-71 0,-16 5-208 15,16-5-421-15,-11 1 186 0</inkml:trace>
          <inkml:trace contextRef="#ctx0" brushRef="#br0" timeOffset="45808.3041">16488-23 77 0,'0'0'249'0,"0"0"-9"0,0 0-9 16,0 0-15-16,0 0-14 0,0 0-11 0,0 0-19 0,0 0-8 16,0 0-19-16,0 0-15 0,0 0-14 0,0 0-14 15,0 0-9-15,0 0-8 0,0 0-7 0,0 0-9 16,0 0-4-16,0 0-5 0,-3 29 1 0,3-19-1 16,3 1 3-16,-2 4-2 0,-1-4-1 0,2 3-1 15,-2 1-3-15,2 0 2 0,-2-1 0 0,0 1-2 16,1-2-5-16,1 2 3 0,-4 1-12 0,5-5 5 15,-3 4-4-15,4-4-7 0,-4 3-1 0,0-6 0 16,-1 4-2-16,1-12-2 0,0 16-2 0,1-9-3 16,-1-7-1-16,1 17 0 0,2-13-2 15,-3-4-2-15,0 13-5 0,0-13 8 16,0 10-17-16,0-10-30 0,0 10-25 0,0-10-25 0,0 0-23 0,0 0-28 16,0 0-39-16,0 0-78 0,0 0-278 0,0 0-562 15,0 0 249-15</inkml:trace>
          <inkml:trace contextRef="#ctx0" brushRef="#br0" timeOffset="46205.089">16525-13 2 0,'0'0'236'0,"0"0"-14"0,0 0-11 0,0 0-10 16,0 0-18-16,0 0-19 0,0 0-15 0,0 0-12 16,0 0-19-16,0 0-14 0,0 0-3 0,0 0-8 15,0 0 0-15,0 0-7 0,0 0 1 0,0 0-3 16,6 34-1-16,-5-25 3 0,3 3-3 16,0 2 1-16,1-1 1 0,-1 0 2 0,1 1-3 15,1 5-2-15,2-4-2 0,-2-2 2 0,4 5-6 16,-1-4-2-16,-2-1-1 0,4 6 4 0,-1-8-10 0,-2 1 3 15,2 1-12-15,0-1 7 0,1-3-10 0,0 4-5 16,-2-3-7-16,2 0-4 0,-1-3 1 0,2 2-8 16,-5-3 5-16,4 0 0 0,0 1-11 0,-4 0 5 15,-1-4-9-15,3 1 6 0,-2 2-8 0,-1-4-7 16,-6-2-5-16,11 7-1 0,-11-7-26 0,11 2-9 16,-11-2-31-16,11-2-29 0,-11 2-31 15,0 0-33-15,0 0-37 0,12-4-54 0,-12 4-49 16,4-12-203-16,-4 12-536 0,3-15 239 0</inkml:trace>
          <inkml:trace contextRef="#ctx0" brushRef="#br0" timeOffset="46555.621">16806-12 32 0,'0'0'260'0,"0"0"-12"16,0 0-11-16,0 0-19 0,0 0-15 0,0 0-14 15,0 0-22-15,0 0-13 0,0 0-16 0,0 0-17 16,0 0-16-16,0 0-14 0,0 0-8 0,0 0-7 0,0 0-6 16,0 0-5-16,0 0 0 0,-11 21-2 15,10-11-4-15,0 1 0 0,-2 2 3 0,2 0-4 16,-2 1 2-16,-1 1 1 0,3 5 2 0,-3-6 0 15,3 7-2-15,0-6 3 0,-3 6 7 0,4-6-16 16,0 6 1-16,-2-6 9 0,2-3-15 0,2 3-3 16,-1-3-7-16,2 1-1 0,-2 2-5 0,0-4-1 0,4 3 0 15,-3-2-1-15,3-1-3 0,-1 1-19 16,2 0-29-16,-1-4-38 0,-2-2-40 0,-3-6-64 16,12 13-66-16,-7-10-70 0,-5-3-192 0,0 0-529 15,0 0 234-15</inkml:trace>
          <inkml:trace contextRef="#ctx0" brushRef="#br0" timeOffset="47569.2017">16926-407 91 0,'0'0'219'0,"0"0"-14"0,0 0-11 15,0 0-18-15,0 0-11 0,0 0-9 0,0 0-10 16,0 0-9-16,0 0-11 0,0 0-12 0,0 0-7 16,0 0-10-16,0 0-9 0,0 0-12 0,0 0-5 0,0 0-5 15,0 0-6-15,0 0-5 0,0 0-5 16,0 0-3-16,24 15-5 0,-24-15 1 0,12 5 2 15,-3 1-6-15,-3-1-7 0,0 0 3 0,0 0-3 16,0 1-1-16,3-1 1 0,-1 3-2 0,0-1-2 16,1 1 0-16,1 1-1 0,-2 1 3 0,-1-4 0 15,3 3 1-15,-4 3-5 0,6-3 1 0,-3 3-5 16,0-3-2-16,-1 2-4 0,0-2 6 0,-1 1-5 16,1 0 1-16,-1 3 0 0,0 0 6 0,0-1-8 15,0-1-5-15,0 3 3 0,-1-2 0 0,0-1 1 16,-1 0 1-16,-1 2-5 0,-1 0 1 0,1-1-1 15,-1 0 2-15,2 1-2 0,-1 1 1 0,-1 1 1 16,0-4-2-16,-3 5 1 0,2-3 0 0,-1 1 5 16,-1-1 1-16,0 4-5 0,0-1 1 0,0-4-1 15,-1 4 2-15,-2 0-1 0,-1-1 6 0,0-1-1 16,0 1 1-16,-1-1 5 0,0 2-9 0,0-4 6 16,-4 7-5-16,2-6 8 0,2-3-1 0,-2 5 5 15,0-5-3-15,-2 1 8 0,3 2 1 0,-2-3-1 0,1 1-1 16,2-1 0-16,5-10-8 0,-11 14 8 15,7-7-5-15,4-7 3 0,-8 14-3 0,8-14-2 16,-9 9-2-16,9-9-1 0,-5 9-4 0,5-9-3 16,-7 9 4-16,7-9-2 0,0 0 0 0,0 0 1 15,-7 9-10-15,7-9 7 0,0 0-1 0,-6 10 0 16,6-10-10-16,0 0-19 0,-5 5-25 0,5-5-39 16,0 0-33-16,0 0-51 0,0 0-65 0,-5 5-69 15,5-5-266-15,0 0-610 0,0 0 270 0</inkml:trace>
          <inkml:trace contextRef="#ctx0" brushRef="#br0" timeOffset="55054.2372">17326-553 76 0,'0'0'137'0,"1"-11"7"0,-1 11-9 0,0 0-4 16,0 0-11-16,0 0-2 0,0 0-5 0,0 0 0 15,0 0-4-15,2-9-5 0,-2 9 0 0,0 0-6 16,0 0 0-16,0 0-2 0,0 0-6 0,0 0 1 16,0 0-4-16,0 0-2 0,0 0 3 0,0 0-3 0,0 0 4 15,1-10-6-15,-1 10-5 0,0 0-2 16,0 0-3-16,0 0-2 0,0 0-7 0,0 0-2 0,0 0-8 16,0 0 1-16,0 0-9 0,0 0-2 15,0 0-8-15,0 0 4 0,0 0-9 0,0 0 0 16,0 0-8-16,0 0 1 0,0 0-6 0,0 0 0 0,0 0-5 15,0 0-4-15,0 0 0 0,0 0 5 0,0 0 0 16,0 0-7-16,0 0 4 0,0 0-3 16,14 18 0-16,-14-18 3 0,0 0-1 0,5 6-3 15,-5-6-4-15,4 6 6 0,-4-6-1 0,8 6 0 16,-8-6 1-16,8 6-1 0,-8-6 0 0,6 10 0 0,-2-5-3 16,-4-5 5-16,6 10 0 0,0-5-2 15,-6-5-1-15,7 10-2 0,-3-7 15 0,-4-3-12 16,11 10 0-16,-9-2 0 0,5-5-1 0,-7-3 2 15,9 10-1-15,-7-7 1 0,3 4-3 0,-5-7-2 16,7 10 3-16,-2-6 1 0,-5-4-4 0,10 11 5 0,-6-8-8 16,-4-3 12-16,4 10-12 0,-4-10 5 15,9 8-4-15,-9-8 1 0,5 8 2 0,0-3-3 16,-5-5 5-16,6 10-6 0,-4-6 2 0,-2-4 3 16,7 8-4-16,-2-3 3 0,-5-5 0 0,5 9 0 15,-1-3 0-15,-4-6-1 0,6 8 2 0,-6-8-4 16,5 9 1-16,-2-4 1 0,-3-5 0 0,5 11 2 15,-1-6-5-15,-4-5 4 0,5 7-3 0,-5-7 0 16,4 11 4-16,-4-11 0 0,5 8-2 0,-5-8 0 16,4 11 1-16,-4-11 2 0,5 3-6 0,-5-3 5 15,3 10-3-15,-3-10 0 0,3 8-3 0,-3-8 8 16,2 13-6-16,-2-13 1 0,4 8 1 0,-4-8 0 0,3 9 0 16,-3-9-3-16,3 10 15 0,-3-10-18 15,2 9 4-15,-2-9 4 0,2 7-6 0,-2-7 0 16,3 11 0-16,-3-11 4 0,1 10-2 0,-1-10 0 15,3 9-1-15,-3-9-5 0,5 11 9 0,-5-11 2 16,1 10-2-16,-1-10 0 0,2 8-4 0,-2-8 0 0,3 11 4 16,-3-11-5-16,2 8 7 0,-2-8-7 0,1 11 6 15,-1-11-4-15,3 6 2 0,-3-6-1 16,0 13-2-16,0-13 2 0,1 12-1 0,-1-12 4 16,1 11-5-16,-1-11 1 0,0 8 0 0,0-8 4 15,0 0-3-15,1 15 1 0,-1-15-2 0,-1 8 4 16,1-8-2-16,0 0-2 0,0 15 4 0,0-15-5 15,0 0-5-15,0 11 5 0,0-11 9 0,0 11-11 16,0-11 6-16,0 0-5 0,-1 14 3 0,1-14 3 16,-1 7-5-16,1-7 4 0,0 0 1 0,0 15-1 15,0-15 0-15,0 11-2 0,0-11 3 0,-4 10 0 0,4-10-4 16,-4 9 2-16,4-9 2 0,-1 11-1 0,1-11 2 16,-2 10-6-16,2-10 1 0,-1 9 1 0,1-9 4 15,-3 10-3-15,3-10-3 0,-2 11 7 0,2-11-3 16,-3 10 1-16,3-10 2 0,-1 10 0 15,1-10-8-15,-3 8 15 0,3-8-14 0,-2 13 8 0,2-13-5 16,-3 8 0-16,3-8-4 0,-2 9 5 0,2-9-2 16,-3 9-2-16,3-9 3 0,-4 8-1 0,4-8 1 15,-2 10 2-15,2-10-1 0,-6 11-3 0,6-11 1 16,-5 10-1-16,5-10 7 0,-4 10-9 0,4-10 3 16,-2 8 0-16,2-8 2 0,-7 12 1 15,7-12-6-15,-4 8 7 0,4-8-3 0,-5 8-4 0,5-8 8 16,-6 11 0-16,6-11-2 0,-7 8-3 0,3-4-3 15,4-4 12-15,-6 10-8 0,1-7 6 16,5-3-5-16,-7 10-1 0,7-10 4 0,-6 9-1 16,1-3 4-16,5-6-2 0,-8 8-2 0,0-2-2 15,3 0 4-15,1 0 1 0,-4 0 4 0,2 0-5 0,1 0 3 16,-2-1 5-16,1 1-2 0,-1 1-3 0,2-1 16 16,-1 1-6-16,6-7-8 0,-9 9-3 15,5-7 8-15,4-2-6 0,-10 11 3 0,4-6 0 0,6-5 12 16,-6 5-6-16,6-5 2 0,0 0-6 15,-5 10 4-15,5-10 2 0,0 0-5 0,0 0 0 0,-5 6 3 16,5-6-2-16,0 0-1 0,0 0-6 16,0 0 6-16,0 0-1 0,-7 3 0 0,7-3-5 0,0 0 7 15,0 0-9-15,0 0 5 0,0 0-18 0,0 0-32 16,0 0-34-16,0 0-56 0,0 0-65 16,0 0-81-16,0 0-67 0,0 0-300 0,-5-23-689 0,5 23 305 15</inkml:trace>
        </inkml:traceGroup>
      </inkml:traceGroup>
    </inkml:traceGroup>
    <inkml:traceGroup>
      <inkml:annotationXML>
        <emma:emma xmlns:emma="http://www.w3.org/2003/04/emma" version="1.0">
          <emma:interpretation id="{B19B3AD5-23D6-438E-9B44-4D7BA9DBA782}" emma:medium="tactile" emma:mode="ink">
            <msink:context xmlns:msink="http://schemas.microsoft.com/ink/2010/main" type="paragraph" rotatedBoundingBox="1744,2815 9504,2692 9519,3653 1759,377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27ED000-106F-46A7-8E39-5E6FCF7BF1D3}" emma:medium="tactile" emma:mode="ink">
              <msink:context xmlns:msink="http://schemas.microsoft.com/ink/2010/main" type="inkBullet" rotatedBoundingBox="1745,2872 2500,2860 2511,3524 1755,3536"/>
            </emma:interpretation>
          </emma:emma>
        </inkml:annotationXML>
        <inkml:trace contextRef="#ctx0" brushRef="#br0" timeOffset="62920.0989">108 2500 69 0,'0'0'215'15,"0"0"-13"-15,0 0-10 0,0 0-17 0,0 0-7 16,0 0-17-16,0 0-12 0,0 0-8 0,0 0-11 15,0 0-10-15,0 0-6 0,0 0-12 16,0 0-5-16,0 0-10 0,0 0-6 0,0 0-7 16,0 0-7-16,0 0-4 0,0 0-7 0,0 0 1 0,0 0 3 15,0 0 2-15,0 0 3 0,12 21-1 0,-12-21 6 16,10 4 0-16,-10-4 4 0,10 6-6 0,-2-6 6 16,-8 0-1-16,16 2 3 0,-5 1-4 15,2-1-4-15,0-1-2 0,1-2-7 0,0 2 2 0,-14-1-8 16,30 0 0-16,-14 0-3 0,0 0-4 0,1 2-5 15,-3-2 0-15,-14 0-2 0,27 1-8 16,-11-1 3-16,-5 1-1 0,1-1-1 0,-3 2-5 16,1-1-6-16,-10-1 2 0,14 0-1 0,-14 0-4 0,9 0 2 15,-9 0-3-15,0 0 1 0,0 0 6 0,17 2-3 16,-17-2-2-16,0 0 5 0,0 0-5 0,9 0 5 16,-9 0-4-16,0 0 2 0,0 0-1 0,0 0 0 15,0 0 6-15,0 0-5 0,0 0 0 0,0 0-1 16,0 0 2-16,0 0-6 0,0 0 4 0,0 0-4 15,0 0 6-15,0 0-2 0,0 0-4 0,0 0-2 16,-50-2-6-16,50 2 8 0,-23 0-2 0,7-1-3 16,2 1 1-16,2 0 1 0,1 0-2 0,-4 0 6 15,-1 0-6-15,1-2-1 0,0 0 1 0,1 3-1 16,1-2-1-16,13 1 5 0,-23-2-1 0,14 1-1 16,-6 1 0-16,4 0-4 0,11 0 1 0,-20 0-2 15,20 0 4-15,-16 1-2 0,16-1 0 16,-12-3-1-16,12 3 8 0,0 0-9 0,-12 2 1 0,12-2 1 15,0 0 3-15,0 0-5 0,0 0 4 0,-13-2-5 16,13 2 3-16,0 0-4 0,0 0 8 0,0 0-3 16,0 0-5-16,0 0 2 0,0 0-2 0,0 0-1 15,0 0-1-15,0 0 3 0,0 0 1 0,0 0-2 16,0 0-2-16,0 0 4 0,0 0-3 16,0 0 6-16,0 0 1 0,0 0-1 0,0 0-3 0,0 0 14 15,0 0-15-15,0 0 6 0,33 3-1 0,-33-3 1 16,20 2 3-16,-8-2-7 0,1 0 7 0,-13 0-11 15,37-2 8-15,-24 2-5 0,-13 0 1 0,25 0 1 16,-15 0 0-16,6-1 10 0,-16 1-12 0,19 0 3 16,-19 0 0-16,21-5-2 0,-21 5 4 0,14-2-1 15,-14 2-2-15,15-1 0 0,-15 1 4 0,15-3-4 16,-15 3 2-16,0 0 1 0,19-2-2 0,-19 2 1 16,0 0 2-16,0 0 5 0,13-1 2 0,-13 1 1 15,0 0 1-15,0 0 0 0,0 0 9 0,0 0 1 16,0 0-15-16,0 0-2 0,0 0 2 0,0 0-3 15,0 0 0-15,0 0-4 0,0 0 7 0,0 0-8 16,0 0 4-16,-41-12 0 0,41 12-8 0,-21-2-3 16,9 2-8-16,-1 2-3 0,0-2-22 0,13 0-9 15,-16 2-14-15,16-2-19 0,-17 0-28 0,8 0-32 16,9 0-35-16,-14 5-36 0,14-5-51 0,-9 2-236 16,9-2-540-16,0 0 239 0</inkml:trace>
        <inkml:trace contextRef="#ctx0" brushRef="#br0" timeOffset="61561.1934">106 2132 108 0,'13'-1'196'0,"-13"1"-11"16,0 0-10-16,0 0-9 0,0 0-11 0,0 0-6 15,0 0-10-15,0 0-10 0,0 0-3 0,0 0-5 0,0 0-7 16,0 0-4-16,0 0-8 0,0 0-3 15,0 0-7-15,0 0 1 0,0 0-2 0,0 0-3 16,0 0-2-16,0 0-1 0,0 0-3 0,0 0-6 16,0 0-4-16,0 0-2 0,0 0-5 0,0 0-1 0,0 0-2 15,0 0-2-15,0 0-4 0,0 0 2 0,0 0-3 16,0 0-1-16,0 0 1 0,0 0 4 16,0 0 2-16,0 0 0 0,0 0 8 0,0 0-8 15,0 0-7-15,0 0-4 0,0 0-2 0,11-4-2 0,-11 4-9 16,0 0 2-16,5-8-5 0,-5 8-4 0,2-8-5 15,-2 8 0-15,5-5-4 0,-5 5 1 0,6-11-5 16,-3 3-2-16,-3 8 2 0,8-8 0 0,-4 0-6 16,-4 8 5-16,7-12-5 0,-5 6 1 15,3 0 13-15,-5 6-19 0,9-13 0 0,-6 8 0 0,1-2-6 16,-4 7 7-16,6-12-8 0,-4 6 1 0,-2 6 6 16,5-12-5-16,-5 12 11 0,4-9-12 0,-4 9 0 15,1-12 8-15,-1 12-6 0,4-6-1 16,-4 6-1-16,0 0 3 0,0 0-8 0,1-12 11 0,-1 12-1 15,0 0-1-15,0 0 3 0,0 0-1 0,1-9-1 16,-1 9-2-16,0 0 2 0,0 0-2 0,0 0-3 16,0 0 0-16,0 0 0 0,0 0 1 0,0 0-2 15,0 0 8-15,0 0-18 0,0 0 6 16,0 0-3-16,0 0 0 0,0 0 4 0,0 0 0 0,0 0-2 16,0 0 0-16,0 0-2 0,0 0 2 0,0 0 0 15,0 0-1-15,0 0 3 0,0 32 4 0,2-25-5 16,-2-7 3-16,2 13 2 0,-2-13-3 0,0 14 1 15,2-7 1-15,-2-7-3 0,1 15 4 0,-1-15-6 16,0 15 7-16,0-7 6 0,2 1-14 0,-2-9 7 16,0 15 2-16,0-8-4 0,2 2-1 0,-2-9 6 15,0 15-3-15,0-6 0 0,0-9-1 0,0 12 8 16,1-4-7-16,-1-8-1 0,-1 13 6 0,1-13-4 16,2 15 3-16,1-8 0 0,-1 2-1 0,1-1 3 15,-3-8-4-15,3 15 10 0,-2-7-12 0,1-1 5 16,-2-7-4-16,3 14 7 0,0-7-6 0,-1-1 4 15,-2-6-8-15,4 14 8 0,-1-8-7 0,-3-6 9 16,2 10-1-16,-2-10-2 0,2 11-7 0,1-6 12 16,-3-5-7-16,2 11-1 0,-2-11 6 0,5 10-4 15,-5-10-1-15,2 9 1 0,-2-9-8 0,4 10 1 16,-4-10 6-16,5 6-1 0,-5-6 2 0,3 11-4 16,-3-11 7-16,4 9-1 0,2-4-4 0,-6-5-4 15,0 9 9-15,0-9 3 0,4 8-9 0,-4-8 7 16,0 0-9-16,3 10 7 0,-3-10-2 0,4 8-2 15,-4-8-2-15,0 0 6 0,2 9-3 0,-2-9 8 16,4 9-7-16,-4-9-12 0,0 0 12 0,4 10 8 16,-4-10-12-16,0 0 8 0,0 0-2 0,0 0 2 15,0 0 5-15,1 15-9 0,-1-15-2 0,0 0 15 16,0 0-9-16,0 0 2 0,0 0-7 0,3 12 8 16,-3-12-3-16,0 0-1 0,0 0-3 0,0 0 2 15,0 0 11-15,0 0-11 0,0 0-1 0,0 0 7 16,0 0-4-16,0 0 2 0,0 0 8 0,0 0-12 15,0 0 7-15,0 0-4 0,5 9-1 0,-5-9 2 16,0 0-1-16,0 0-4 0,0 0 4 0,0 0 8 16,0 0-3-16,0 0-7 0,0 0 2 0,0 0 1 0,0 0-9 15,0 0 2-15,0 0 1 0,0 0-9 16,0 0-6-16,0 0-39 0,0 0-48 0,0 0-58 16,0 0-57-16,0 0-61 0,0 0-99 0,0 0-239 15,14-28-662-15,-14 28 294 0</inkml:trace>
        <inkml:trace contextRef="#ctx0" brushRef="#br0" timeOffset="65470.2255">223 2101 5 0,'0'0'128'0,"0"0"-4"16,0 0-14-16,0 0-2 0,0 0 2 0,-6-6-9 15,6 6-8-15,0 0-2 0,0 0-7 0,0 0-4 16,0 0-5-16,0 0 1 0,0 0-7 0,0 0 1 15,0 0-6-15,0 0-1 0,9-15-5 0,-9 15 1 16,0 0-3-16,0 0-1 0,0 0 1 0,0 0-4 16,0 0 2-16,2-11-2 0,-2 11 0 0,0 0 2 15,0 0 0-15,-4-11-3 0,4 11 2 0,0 0-6 16,0 0-6-16,-1-11 1 0,1 11-1 0,0 0 0 16,0 0-2-16,-4-10-1 0,4 10-1 0,0 0-2 15,0 0 1-15,0 0-6 0,0 0 5 0,0 0-2 0,0-14-3 16,0 14-2-16,0 0-1 0,0 0 1 0,0 0-4 15,0 0-1-15,0 0-1 0,0 0-4 16,0 0 1-16,0 0 1 0,0 0-1 0,0 0-4 16,0 0 0-16,0 0-1 0,0 0-2 0,0 0 1 0,0 0-4 15,0 0 1-15,0 0-1 0,0 0-1 0,0 0 0 16,0 0-2-16,0 0 1 0,0 0-2 16,0 0 1-16,0 0-4 0,0 0 2 0,0 0-2 15,0 0-2-15,0 0 1 0,0 0-4 0,0 0-1 16,0 0 1-16,0 0 0 0,0 0 3 0,0 0 0 15,0 0-3-15,0 0-1 0,0 0 5 0,0 0-1 0,0 0-2 16,10 27 2-16,-10-27 1 0,0 11 2 0,0-11-1 16,1 10 3-16,-1-10-3 0,0 11 2 15,0-11-1-15,0 10 1 0,0-10 0 0,4 11-1 0,-4-11 3 16,1 13 0-16,-1-13 1 0,6 11 2 16,-6-11 1-16,1 10-2 0,-1-2 1 0,0-8 1 15,2 10 1-15,-2-10-3 0,2 12 1 0,-2-12-1 16,1 10 1-16,2-2 0 0,-3-8 4 0,0 10-4 0,0-10-1 15,0 11 3-15,0-11-1 0,1 13-3 0,-1-13 4 16,0 0 2-16,-1 12-4 0,1-12-2 0,2 11 4 16,-2-11-4-16,-1 10 3 0,1-10-4 15,0 0 6-15,1 12-5 0,-1-12 8 0,-2 9-6 0,2-9-2 16,1 11 2-16,-1-11 2 0,0 0-2 0,4 12 0 16,-4-12 1-16,1 7 1 0,-1-7-4 0,0 0 4 15,1 10 0-15,-1-10-3 0,0 0 3 0,-1 10 0 16,1-10-5-16,0 0 2 0,1 11 1 0,-1-11 2 15,0 0-2-15,0 10 2 0,0-10-2 0,0 0 6 16,0 0-6-16,0 14 0 0,0-14 2 0,4 8-5 16,-4-8 1-16,0 0 2 0,-2 13-2 0,2-13 1 15,0 0 0-15,2 12 4 0,-2-12-1 0,0 9-3 16,0-9 4-16,2 8 1 0,-2-8-1 0,0 0-1 16,0 13-3-16,0-13-1 0,3 7 7 0,-3-7-3 15,0 0-6-15,0 0 3 0,2 11-1 0,-2-11-1 16,0 0 2-16,0 9 0 0,0-9-4 0,0 0 4 15,0 0-1-15,0 0-5 0,1 12 8 0,-1-12-1 16,0 0-1-16,0 0-1 0,4 9 0 0,-4-9-1 16,0 0 0-16,0 0 1 0,0 0-2 0,0 0 1 15,0 10-2-15,0-10 2 0,0 0 7 0,0 0-4 16,2 6-1-16,-2-6-6 0,0 0 2 0,0 0 0 16,3 12 3-16,-3-12 2 0,0 0-4 0,0 0 3 15,3 7-2-15,-3-7 0 0,0 0 3 0,0 0-1 16,0 0-4-16,3 10 1 0,-3-10 8 0,0 0-7 15,0 0 0-15,0 0 0 0,0 0 5 0,2 8-9 16,-2-8 4-16,0 0 0 0,0 0 4 0,0 0-2 0,0 0-1 16,0 0 1-16,0 0 2 0,0 0 5 15,0 0-4-15,0 0-7 0,0 0 3 0,0 0 3 16,0 0-1-16,0 0 10 0,0 0-5 0,0 0 1 16,0 0 11-16,0 0-13 0,0 0 9 0,0 0-2 15,0 0-3-15,0 0-9 0,0 0-23 0,0 0-34 16,20-7-31-16,-20 7-44 0,0 0-56 0,0 0-79 15,12-12-343-15,-12 12-652 0,9-12 289 0</inkml:trace>
        <inkml:trace contextRef="#ctx0" brushRef="#br0" timeOffset="64193.5191">287 2464 72 0,'0'0'127'0,"0"0"-2"0,0 0-18 16,0 0-8-16,-5-8-11 0,5 8-11 0,0 0-1 15,0 0-6-15,0 0-4 0,-4-8-6 0,4 8-8 16,0 0 4-16,0 0-6 0,0 0 1 0,-8-5-5 0,8 5-2 16,0 0-4-16,0 0 1 0,0 0 5 15,0 0-2-15,0 0-6 0,0 0 8 0,0 0-3 16,-2-9 2-16,2 9-1 0,0 0 3 0,0 0-5 0,0 0 3 15,0 0 0-15,0 0-5 0,0 0-6 0,0 0 0 16,0 0-6-16,0 0-1 0,0 0-3 0,0 0-4 16,0 0-4-16,0 0 4 0,0 0-9 0,0 0-1 15,0 0 0-15,0 0-5 0,0 0-4 16,0 0-1-16,0 0 2 0,0 0 1 0,0-12-4 0,0 12 3 16,0 0-1-16,0 0-1 0,0 0 4 0,0 0-1 15,0 0-3-15,0 0 3 0,0 0-5 0,0 0 6 16,0 0-1-16,0 0 6 0,0 0 2 0,0 0 3 15,0 0 0-15,0 0 3 0,0 0 3 0,0 0 1 16,0 0-1-16,0 0 3 0,0 0 2 0,0 0 1 16,0 0 0-16,0 0-2 0,0 0 1 0,0 0-6 15,0 0 0-15,0 0-2 0,0 0-4 0,0 0-1 16,0 0 6-16,0 0-12 0,0 0-5 16,0 0-10-16,0 0-19 0,0 0-22 0,0 0-19 0,0 0-30 15,0 0-39-15,0 0-216 0,0 0-383 0,-7-7 170 16</inkml:trace>
        <inkml:trace contextRef="#ctx0" brushRef="#br0" timeOffset="66468.1351">721 2554 8 0,'0'0'252'0,"0"0"-11"0,0 0-10 0,0 0-13 15,0 0-14-15,0 0-13 0,0 0-17 0,0 0-15 16,0 0-11-16,0 0-13 0,0 0-13 0,0 0-16 15,0 0-9-15,0 0-10 0,0 0-7 0,0 0-10 16,0 0-8-16,0 0-3 0,0 0-2 0,0 0-6 16,0 0-2-16,0 0-4 0,0 0 2 0,0 0-4 15,0 0-2-15,5 16 0 0,-5-16 1 0,0 0 0 16,0 0 3-16,0 0-1 0,12 5-4 0,-12-5-1 16,0 0-1-16,0 0 1 0,9 3 1 0,-9-3-4 15,0 0 1-15,0 0 8 0,0 0-5 0,0 0-7 16,17-5 3-16,-17 5-5 0,6-7 3 0,-6 7-1 15,9-3 1-15,-9 3 1 0,7-5-4 0,-7 5 10 16,0 0-9-16,6-6-3 0,-6 6 3 0,0 0 3 16,5-7-5-16,-5 7-1 0,0 0 3 0,0 0-5 15,7-6 7-15,-7 6-4 0,0 0-3 0,0 0-10 16,0 0 5-16,0 0-4 0,0 0 0 0,0 0 2 16,0 0-12-16,0 0-1 0,0 0 2 0,0 0 2 15,0 0-8-15,0 0 5 0,0 0-3 0,0 0-5 16,0 0 3-16,0 0-3 0,-26 10 5 0,26-10-8 15,-9 5 1-15,9-5 10 0,-8 8-5 0,8-8-9 16,-9 5 3-16,9-5 0 0,-3 8 1 0,3-8-2 16,0 0 2-16,-5 5-4 0,5-5 4 0,0 0 1 15,-5 8 2-15,5-8-1 0,0 0 1 0,0 0 0 16,0 0 2-16,0 0-2 0,0 0 8 0,0 0-3 16,0 0 6-16,13 11-2 0,-13-11-3 0,0 0 0 15,17-3 3-15,-17 3 2 0,13 0-2 0,-13 0 2 16,15-5-4-16,-5 2 1 0,-3 0 5 0,-7 3 7 0,13-7 6 15,-8 4 0-15,-5 3 5 0,12-9 0 16,-12 9 5-16,6-6-6 0,-6 6 12 0,8-11-11 16,-8 11 0-16,4-8-2 0,-4 8-5 0,2-10-1 15,-2 10-8-15,0 0 0 0,0 0-4 0,0-10-5 0,0 10-15 16,0 0-20-16,0 0-28 0,0 0-18 0,0 0-22 16,-11-6-31-16,11 6-31 0,0 0-40 15,0 0-48-15,0 0-56 0,-26 10-300 0,26-10-650 16,-7 2 288-16</inkml:trace>
      </inkml:traceGroup>
      <inkml:traceGroup>
        <inkml:annotationXML>
          <emma:emma xmlns:emma="http://www.w3.org/2003/04/emma" version="1.0">
            <emma:interpretation id="{59484B1C-0B05-4C70-BAB9-3B9B27619478}" emma:medium="tactile" emma:mode="ink">
              <msink:context xmlns:msink="http://schemas.microsoft.com/ink/2010/main" type="line" rotatedBoundingBox="3194,2792 9504,2692 9519,3653 3209,3753"/>
            </emma:interpretation>
          </emma:emma>
        </inkml:annotationXML>
        <inkml:traceGroup>
          <inkml:annotationXML>
            <emma:emma xmlns:emma="http://www.w3.org/2003/04/emma" version="1.0">
              <emma:interpretation id="{E24CC406-249A-4092-9C44-7C80B5DE7201}" emma:medium="tactile" emma:mode="ink">
                <msink:context xmlns:msink="http://schemas.microsoft.com/ink/2010/main" type="inkWord" rotatedBoundingBox="3194,2792 4471,2772 4486,3733 3209,3753"/>
              </emma:interpretation>
            </emma:emma>
          </inkml:annotationXML>
          <inkml:trace contextRef="#ctx0" brushRef="#br0" timeOffset="98185.0141">1733 2225 128 0,'0'0'156'16,"0"0"0"-16,24-5-8 0,-24 5 1 0,10-6-5 15,-4 1-9-15,-6 5-8 0,11-8-2 0,-5 6-5 16,2-3-11-16,-8 5-4 0,15-7-1 0,-8 0 5 16,-1 4-1-16,-6 3-10 0,16-9-8 0,-8 5-8 15,1-2 0-15,-3 1-7 0,4-1-3 16,-3 2-5-16,1-2-5 0,-2 0-7 0,-1 0-2 0,4 0-6 15,-1 3-3-15,-2-3-1 0,2 0-2 0,-1-1-2 16,-2-1-3-16,3 1-7 0,-2-4-2 0,0 5 1 16,0 0-6-16,-1 0 1 0,0-3-2 0,0 2-4 15,-2-1 0-15,2-2-2 0,-5 10-4 0,9-17 3 16,-6 11-3-16,-1-4-2 0,1 2 0 0,-3 8-1 16,2-16 0-16,0 9-6 0,-1-4 4 0,-1 11-1 15,0-13-1-15,0 13 0 0,-1-14-1 0,1 14 2 16,-4-13-2-16,1 7-4 0,3 6 6 0,-5-10-6 15,0 5 4-15,5 5-4 0,-12-9 6 0,7 6-7 16,5 3 2-16,-16-4-3 0,9 2 0 0,7 2-1 16,-17-5 3-16,7 5-1 0,10 0 0 0,-18 0 3 15,18 0-3-15,-16 2 4 0,16-2-5 0,-14 0 0 16,5 3 2-16,9-3 1 0,-12 1-2 0,12-1-1 16,-11 6 1-16,11-6 1 0,-9 6-1 0,5-1-3 15,4-5 3-15,-7 10 0 0,6-3 3 0,1-7 0 16,-8 13 0-16,8-6-2 0,0-7 4 0,-4 16 0 15,4-8-1-15,0 4 1 0,-2-3 1 0,2-9-1 16,2 21 0-16,1-7 0 0,-4-3 2 0,1 1 1 0,2-1 1 16,1 2-1-16,-1-2 2 0,-2 1-1 15,3 0 3-15,-3 1 1 0,1-2 2 0,2 1-3 16,-1-2 3-16,4 2-2 0,-5-1 2 0,3 2 2 16,-3-3-1-16,2 3 6 0,-1-1 2 0,1-2-1 0,-1 1 3 15,1 0-1-15,-2 0-1 0,3 1-2 0,1 1 0 16,-2-2-1-16,-1 1 2 0,0-2 4 0,-1 5 5 15,3-4 2-15,-2 1-4 0,1 2-1 16,-2-1-4-16,3 1 9 0,-1-1-4 0,-2 1-2 16,2-1 5-16,-3 2-4 0,1 0-4 0,-1-3 5 15,0 2-2-15,4 1 3 0,-3-1-5 0,0 4 3 16,2 2-4-16,-3 0 2 0,0-7-4 0,0 2 4 0,3 5-6 16,-3-7 4-16,-2 0 2 15,5 0 0-15,-1 1-2 0,0-4 2 0,-2 3-1 0,4-3-3 16,-3-1 1-16,1 0-4 0,2 3 3 0,-2-2 0 0,2-4-3 15,-3 3-7-15,-1-9 7 0,5 15-3 16,-4-9-1-16,-1-6 5 0,5 12-13 0,-5-12 12 16,2 9-2-16,-2-9-10 0,5 6 6 0,-5-6 0 15,5 9-8-15,-5-9-10 0,4 6-28 0,-4-6-14 0,2 6-32 16,-2-6-28-16,0 0-30 0,0 0-27 0,0 0-35 16,0 0-49-16,0 0-77 0,0 0-209 0,0 0-579 15,0 0 256-15</inkml:trace>
          <inkml:trace contextRef="#ctx0" brushRef="#br0" timeOffset="98903.2852">1559 2517 88 0,'0'0'239'0,"0"0"-18"0,0 0-22 0,0 0-17 0,0 0-18 16,0 0-16-16,0 0-7 0,0 0-13 0,30-5-10 16,-17 2-10-16,3 0-8 0,1 1-8 15,6-2-9-15,1 1-3 0,0 0-6 0,5 0-8 16,6-3-3-16,-7 4-5 0,-1 1-7 16,0-4-5-16,-1 3-1 0,-3-1-4 0,3 0-3 0,-3 0-3 0,-6 1-2 15,-3 0 0-15,0 1 1 0,-4 0-2 16,1 1 3-16,-11 0 0 0,16-2 0 0,-16 2-5 0,11 2-2 15,-11-2-5-15,0 0-4 0,12 1-1 16,-12-1-2-16,6 5 2 0,-6-5 0 0,6 6 0 0,-6-6 0 16,3 9-1-16,0-5-1 0,-3-4 2 0,4 9 5 15,-4-9-4-15,2 10 0 0,-2-10-1 16,8 11 2-16,-4-7 3 0,-4-4 0 0,9 6 4 0,-2-4 4 16,-7-2-3-16,15 6 3 0,-6-6-4 0,7 5-3 15,-4-5-2-15,0 0 1 0,2 0 0 0,-5 0-4 16,-9 0-2-16,21-5 0 0,-13 3 0 0,2-2-1 15,-1-2 1-15,-2 2-3 0,2-4 0 0,0 2-1 16,-3 0-2-16,-2 0 3 0,0-2-4 0,1 1-1 16,-5 7-3-16,4-14-1 0,0 7 9 0,-4 7-11 15,0-15-2-15,0 15 2 0,-5-13-1 0,5 13 3 16,-12-13-3-16,4 7 0 0,1 1 0 0,-1-1 1 16,-3 1-3-16,0 1-1 0,0 3 2 0,-4-1-1 15,2-1-4-15,0 3 4 0,-1 3-4 0,0-2 5 16,1-1-2-16,-1 2 0 0,1 1-1 0,0-1-1 15,1 2 0-15,-2 0 3 0,2 1-4 16,5 1 1-16,0-3-3 0,-2 3-5 0,3-3-15 0,-1 2-19 16,1 1-14-16,2 2-20 0,-1-2-24 0,5-6-25 15,-3 12-30-15,3-12-35 0,1 11-56 0,-1-11-191 16,0 0-477-16,17 13 212 0</inkml:trace>
          <inkml:trace contextRef="#ctx0" brushRef="#br0" timeOffset="99311.0641">2533 2458 53 0,'0'0'234'0,"0"0"-23"16,0 0-19-16,0 0-20 0,6 4-11 0,-6-4-11 15,0 0-9-15,5 8-8 0,-5-8-7 0,3 7-6 16,-3-7-5-16,4 8 0 0,-4-8-17 0,5 12-2 15,-2-5-9-15,-3-7-4 0,0 0-6 0,2 15-3 16,-2-15-6-16,7 12-6 0,-7-12-2 0,0 0-7 16,3 14-3-16,-3-14-3 0,6 12-5 0,-6-12 2 15,0 0-7-15,0 0 4 0,2 10-2 0,-2-10-3 16,0 0 1-16,0 0 3 0,5 12 5 0,-5-12 0 16,0 0 1-16,0 0-2 0,0 0 0 0,0 0-4 0,0 0-4 15,0 0 0-15,15-22 0 0,-15 22-8 16,2-15-1-16,-1 6-4 0,2-2-4 0,2-5 2 15,-4 4-5-15,3-1 0 0,-1-7 2 0,3 0-9 16,1 3 5-16,2-1 0 0,-1-1-3 0,2 2 2 16,0 0-3-16,-2 3-2 0,2 5 9 0,6-6-11 0,-5 4-2 15,-1 1 0-15,0 1-1 0,0 0-3 0,2 3 3 16,-1 0-6-16,1 3-19 0,-2-1-29 0,-2 3-35 16,-8 1-46-16,17-2-39 0,-7 0-85 15,-10 2-250-15,9-3-546 0,-9 3 242 0</inkml:trace>
        </inkml:traceGroup>
        <inkml:traceGroup>
          <inkml:annotationXML>
            <emma:emma xmlns:emma="http://www.w3.org/2003/04/emma" version="1.0">
              <emma:interpretation id="{15BE0D97-988C-440E-A701-881C1142AB1A}" emma:medium="tactile" emma:mode="ink">
                <msink:context xmlns:msink="http://schemas.microsoft.com/ink/2010/main" type="inkWord" rotatedBoundingBox="5391,2940 6192,2927 6200,3419 5399,3431"/>
              </emma:interpretation>
            </emma:emma>
          </inkml:annotationXML>
          <inkml:trace contextRef="#ctx0" brushRef="#br0" timeOffset="103312.7067">3750 2310 111 0,'0'0'160'0,"0"0"-6"0,0 0-20 0,0 0-5 16,0 0-8-16,0 0-8 0,0-12-10 0,0 12-9 16,0 0-6-16,0 0-2 0,0 0-5 0,0 0-8 15,9-9 1-15,-9 9 1 0,0 0-2 0,0 0-1 16,0 0 1-16,0 0-4 0,2-10 0 0,-2 10-1 15,0 0-2-15,0 0 2 0,0 0-5 0,0 0-3 16,1-11 2-16,-1 11-4 0,0 0 1 0,0 0-3 16,0 0-1-16,3-10-4 0,-3 10 3 0,0 0-2 15,0 0 1-15,0 0-2 0,0 0 2 0,0 0-6 16,-3-12 1-16,3 12-2 0,0 0 1 0,0 0-5 16,0 0-3-16,0 0-5 0,0 0 1 0,0 0-8 15,0 0-3-15,0 0-3 0,0 0 1 0,0 0-10 16,0 0 2-16,0 0-3 0,0 0 0 0,0 0-2 15,0 0 0-15,0 0-2 0,0 0-2 0,8 27 2 0,-7-18 4 16,-1-9-1-16,3 14 11 0,-1-6-9 16,-2 1 3-16,0-9-2 0,2 15 1 0,-1-7 6 15,-1 1-1-15,0-9 5 0,2 16-1 0,-2-16 3 16,-2 15 0-16,4-6-1 0,-2-9 0 0,0 12-2 0,2-6 1 16,-2-6 11-16,1 15-18 0,-1-15 1 15,1 10 1-15,-1-10-2 0,0 11-1 0,0-11 4 16,4 12-1-16,-4-12-1 0,4 9-2 0,-4-9-1 0,4 6 2 15,-4-6-3-15,8 10 0 0,-8-10-6 0,6 6 8 16,-6-6-6-16,9 6 2 0,-9-6 1 0,10 5-5 16,-10-5-3-16,11 3 5 0,-11-3-6 0,8 2-5 15,-8-2-5-15,9 4-19 0,-9-4-12 16,0 0-14-16,7 1-13 0,-7-1-23 0,0 0-27 0,0 0-27 16,0 0-33-16,0 0-31 0,9-10-42 0,-9 10-240 15,0-12-527-15,0 12 234 0</inkml:trace>
          <inkml:trace contextRef="#ctx0" brushRef="#br0" timeOffset="103633.1121">3784 2055 159 0,'0'0'261'0,"-1"-8"-9"0,1 8-13 0,-4-10-10 15,4 10-10-15,0 0-13 0,0 0-6 0,-1-14-23 16,1 14-8-16,0 0-7 0,0 0-11 0,0 0-10 0,0 0-17 16,-2-10-12-16,2 10-16 0,0 0-7 15,0 0-9-15,0 0-12 0,0 0-6 0,0 0-6 16,0 0-12-16,0 0-1 0,0 0-4 0,0 0-11 15,0 0-21-15,0 0-13 0,0 0-21 16,0 0-22-16,12 26-30 0,-11-16-25 0,-1-10-26 0,1 16-34 16,5-7-25-16,-3-3-64 0,-1 1-149 0,4 1-436 15,-1 0 193-15</inkml:trace>
          <inkml:trace contextRef="#ctx0" brushRef="#br0" timeOffset="104137.822">4144 2289 36 0,'0'0'228'16,"0"0"-12"-16,0 0-6 0,0 0-13 0,0 0-8 16,0 0-15-16,0 0-8 0,0 0-9 0,0 0-10 0,0 0-11 15,0 0-10-15,0 0-9 0,0 0-7 0,0 0-9 16,0 0-5-16,0 0-11 0,0 0 2 0,35-10-5 16,-35 10-8-16,17-1-2 0,-9-1 1 15,1 5-5-15,4-4-5 0,-13 1-6 0,19-2 3 0,-5 1-6 16,-3 1-6-16,0-2 9 0,-11 2-15 0,23 0 0 15,-14 0-3-15,2 0 4 0,-11 0-7 0,20-3 0 16,-11 3-4-16,-9 0-5 0,16-1 5 0,-6 0-4 16,-10 1 1-16,17-4-7 0,-9 4 0 0,-8 0-1 15,15-2-6-15,-15 2-3 0,15-4 5 0,-6 4-4 16,-9 0 2-16,12-1-5 0,-12 1 3 0,13-3 9 16,-13 3-15-16,11-2-4 0,-11 2-1 0,11 0 1 15,-11 0 5-15,0 0-2 0,12-3-4 0,-12 3 2 16,0 0 2-16,10-1-7 0,-10 1-5 0,0 0-3 15,0 0-16-15,0 0-14 0,0 0-12 0,0 0-12 16,0 0-10-16,0 0-23 0,0 0-18 0,0 0-27 16,0 0-29-16,0 0-32 0,0 0-43 0,-27 16-199 0,19-13-480 15,-2-1 213-15</inkml:trace>
          <inkml:trace contextRef="#ctx0" brushRef="#br0" timeOffset="104651.9621">4147 2466 166 0,'4'6'180'15,"-4"-6"-8"-15,0 0-12 0,0 0-8 0,0 0-4 16,0 0-7-16,0 0-4 0,0 0-5 0,13 0-9 0,-13 0-7 16,0 0-8-16,0 0-3 0,14 0-5 15,-14 0-4-15,0 0-1 0,0 0-8 0,14 0 0 16,-14 0-2-16,0 0-6 0,13-2 2 0,-13 2-3 15,14-4-2-15,-14 4-1 0,13 0-2 0,-13 0-2 0,16 0-7 16,-7-2 2-16,-9 2 1 0,20 0-1 16,-8-2-6-16,1 1 0 0,-4 0 0 0,5 1-4 15,3-2-1-15,-2 0-4 0,2 0-4 0,-3 2-1 16,2-3-8-16,-3 3 2 0,1 0-7 0,-1-2-1 0,0 2-5 16,-2 0-5-16,0-1 0 0,-11 1 1 0,16 0-4 15,-8 1-3-15,-8-1-3 0,0 0-2 16,20-1-4-16,-20 1 5 0,9 0 0 15,-9 0-5-15,0 0 2 0,0 0-1 0,11 0-2 0,-11 0 3 16,0 0-7-16,11 1-6 0,-11-1-12 0,0 0-15 0,0 0-19 16,0 0-22-16,0 0-25 0,0 0-31 0,0 0-46 15,0 0-52-15,0 0-80 0,0 0-176 16,0 0-520-16,0 0 231 0</inkml:trace>
        </inkml:traceGroup>
        <inkml:traceGroup>
          <inkml:annotationXML>
            <emma:emma xmlns:emma="http://www.w3.org/2003/04/emma" version="1.0">
              <emma:interpretation id="{3DC46252-A036-4925-AD2E-F5A4F4429ED3}" emma:medium="tactile" emma:mode="ink">
                <msink:context xmlns:msink="http://schemas.microsoft.com/ink/2010/main" type="inkWord" rotatedBoundingBox="6702,3006 7102,2999 7108,3347 6707,3354"/>
              </emma:interpretation>
            </emma:emma>
          </inkml:annotationXML>
          <inkml:trace contextRef="#ctx0" brushRef="#br0" timeOffset="108971.2585">5070 2222 171 0,'0'0'167'0,"0"0"-12"0,0 0-7 0,0 0-11 16,1-8-8-16,-1 8-6 0,0 0 2 0,0 0-7 16,0 0-3-16,0 0-6 0,-1-14-6 0,1 14-3 15,0 0 2-15,0 0-6 0,0 0-1 16,0 0-5-16,0 0-4 0,0 0-9 0,0 0-9 0,0 0-5 16,0 0-7-16,0 0-6 0,0 0-7 0,0 0-5 15,0 0-1-15,0 0-5 0,0 0-3 16,0 0-3-16,0 0-3 0,0 0-3 0,-11 28-1 0,11-28-3 15,0 15 2-15,0-15-4 0,3 21-3 0,-3-12 4 16,3 2 0-16,2-1 1 0,-1 1-2 0,0-1 0 16,1 1 3-16,4-1-1 0,-1 0 10 0,1-1-9 15,0 2 5-15,0-4-4 0,1-1 5 0,-1 1 0 16,-4-2 1-16,6-1-2 0,-3 1-1 0,1-2 1 16,-2 2 3-16,0 0-2 0,2-3 4 0,-9-2-2 15,15 6 0-15,-8-5 2 0,-7-1 0 0,18 2 0 16,-12-2 0-16,5 0-5 0,-11 0 0 0,18-3 5 15,-11 1-7-15,4 1 2 0,0-5 0 0,0 1-1 16,-3 1-4-16,6-2 1 0,-5 1-2 0,2-2-4 16,-2 2-3-16,-1-1 5 0,2-2-6 0,0 0 7 15,-3-1-2-15,1-2-4 0,0 1 0 0,-2-1 0 16,5 1-3-16,-5-3 1 0,-3 2-2 0,2 1 1 0,-4-5 2 16,3 5-4-16,-3-1 3 0,2 2 0 15,-3-3-2-15,0 0 1 0,-3-1-1 0,2 5-1 16,-4-3-3-16,2 3 2 0,3 8 0 0,-9-17-2 15,7 10 0-15,-6 1-2 0,1-1 4 0,0-2-6 16,-2 2 3-16,1 0 2 0,-4 1-5 0,1 3 4 16,-4-3-2-16,1 2 0 0,1 2 5 0,-1 1-8 15,1-2 4-15,-2 1 0 0,2 2-1 0,-3-1-2 16,5 2 1-16,-2-1-4 0,2 2 3 0,0 2 0 16,3-1 0-16,-1 3 4 0,0 0-5 0,0 0 0 0,-1 0-19 15,1 3-25-15,-1 2-16 0,4-2-33 16,0 1-30-16,-1 0-33 0,3 3-40 0,2-5-59 15,-2 3-198-15,4-11-496 0,0 15 220 0</inkml:trace>
        </inkml:traceGroup>
        <inkml:traceGroup>
          <inkml:annotationXML>
            <emma:emma xmlns:emma="http://www.w3.org/2003/04/emma" version="1.0">
              <emma:interpretation id="{F0BABC8D-50D3-4837-90AF-AF5F40557ADA}" emma:medium="tactile" emma:mode="ink">
                <msink:context xmlns:msink="http://schemas.microsoft.com/ink/2010/main" type="inkWord" rotatedBoundingBox="7586,2846 8330,2834 8339,3375 7595,3387"/>
              </emma:interpretation>
            </emma:emma>
          </inkml:annotationXML>
          <inkml:trace contextRef="#ctx0" brushRef="#br0" timeOffset="112676.7922">5948 2373 114 0,'0'0'194'0,"0"0"-12"16,0 0-9-16,0 0-17 0,27 0-6 0,-14-2-7 16,0 1-11-16,4-3-8 0,4-1-9 0,2 5-8 15,0-1-12-15,-2-1-4 0,5-1-6 0,-1 3-4 16,1-3-5-16,-3 2-11 0,1-1-1 0,0-1-5 15,-2-1-7-15,-5 2-2 0,0 1-4 0,0 1 1 16,-3 0-5-16,-3-3 9 0,-2 3 3 0,-9 0 3 16,15-4 0-16,-15 4 2 0,14 0-1 0,-14 0 0 0,9-1-3 15,-9 1-5-15,0 0-3 0,14 0-4 16,-14 0-9-16,0 0 0 0,0 0-6 0,0 0-2 16,12 1-5-16,-12-1 3 0,6 4-7 0,-6-4-2 15,11 3-1-15,-11-3 1 0,7 6-5 0,0-2 1 0,-7-4 2 16,14 6-3-16,-1-2 2 0,-5-2 5 15,1 2-5-15,5 1 4 0,0-4 7 0,-4 1-10 0,3-1-4 16,0 1 0-16,1-2 4 0,-5 0-1 16,3 0-2-16,-12 0-3 0,21-2 5 0,-14-1-1 0,2-1 3 15,-9 4 1-15,13-3-6 0,-6-1 9 0,4-1-2 16,-5 2-1-16,-6 3 0 0,10-13-2 16,-9 8 2-16,-1 5-5 0,5-15-2 0,-3 11 0 15,-2 4 0-15,-2-19-2 0,2 19 1 0,-5-14-2 16,4 2-1-16,-3 4-2 0,-1 0 0 0,-2 0-1 0,-3 3 0 15,1-2-1-15,3 1 10 0,-7 3-9 0,4-1-4 16,-5 2 3-16,4-1-3 0,-5 3 4 0,-1 0-4 16,4 0-5-16,-1 0-10 0,-3 4-10 0,3-3-10 15,0 3-12-15,-1 1-15 0,5-1-21 16,-4-1-20-16,2 2-23 0,3-1-28 0,1 2-24 16,1-2-41-16,6-4-210 0,-10 8-467 0,6-2 208 0</inkml:trace>
          <inkml:trace contextRef="#ctx0" brushRef="#br0" timeOffset="112078.084">6195 1981 118 0,'0'0'149'0,"0"0"1"0,0 0-15 0,0-10 2 15,0 10-7-15,0 0-12 0,0 0-3 16,1-9-4-16,-1 9-7 0,0 0-6 0,4-9-2 0,-4 9-6 16,0 0 3-16,0 0-6 0,0 0 0 0,0 0-7 15,-3-13 0-15,3 13-4 0,0 0-2 0,0 0-3 16,0 0-1-16,0 0-5 0,0 0-1 0,-1-12-2 15,1 12 6-15,0 0-8 0,0 0-4 0,0 0 0 16,0 0-3-16,0 0 1 0,0 0 2 0,0 0-7 16,0 0 1-16,0-13-7 0,0 13 2 0,0 0-7 15,0 0-5-15,0 0-4 0,0 0-11 0,0 0 4 16,0 0-6-16,0 0-7 0,0 0 5 0,0 0-6 16,0 0 2-16,0 0 2 0,0 0-3 0,0 0 7 15,5 32-11-15,-3-24 2 0,1-1-3 0,-1 2 3 16,-1 0-2-16,2 0 2 0,-2 2-1 0,0 2-1 15,-1-1 3-15,3 1-2 0,-1 2 0 0,2-4 4 16,-1 1 0-16,-3 1 3 0,2-1 1 0,0 0-2 16,0 0 1-16,1 2 0 0,-3-1 3 0,2-1-1 15,1 1 2-15,-2-1-2 0,1-1 0 0,-1 2 0 16,-1-1 16-16,4-3-16 0,-3 3-2 0,4-2 5 0,-2 2-2 16,-1-1 3-16,2 0 1 0,-1-3-4 0,-1 3 1 15,1-5 3-15,1 2-2 0,-3 1 1 16,4-3-5-16,1 2 5 0,-4-1-4 0,1 1 4 0,-3-8-5 15,7 15-1-15,-3-11 2 0,-1 3-1 0,2-1 2 16,-5-6-5-16,7 10-3 0,-2-4 1 16,-5-6-1-16,6 10 8 0,-6-10-8 0,4 8 1 0,-4-8-4 15,6 6 5-15,-6-6 1 0,4 7-3 0,-4-7 1 16,0 0-9-16,4 8-7 0,-4-8-15 0,0 0-18 16,5 6-16-16,-5-6-18 0,0 0-19 0,0 0-21 15,0 0-40-15,0 0-42 0,0 0-37 0,0 0-269 16,0 0-545-16,0 0 241 0</inkml:trace>
        </inkml:traceGroup>
        <inkml:traceGroup>
          <inkml:annotationXML>
            <emma:emma xmlns:emma="http://www.w3.org/2003/04/emma" version="1.0">
              <emma:interpretation id="{35BDE70B-318A-4751-8349-0BD9FA971DFA}" emma:medium="tactile" emma:mode="ink">
                <msink:context xmlns:msink="http://schemas.microsoft.com/ink/2010/main" type="inkWord" rotatedBoundingBox="8976,2843 9506,2834 9514,3363 8984,3371"/>
              </emma:interpretation>
            </emma:emma>
          </inkml:annotationXML>
          <inkml:trace contextRef="#ctx0" brushRef="#br0" timeOffset="113620.9601">7334 2167 134 0,'0'0'195'0,"0"0"-13"15,5-8-11-15,-5 8-10 0,0 0-11 0,0 0-11 0,12-6-7 16,-12 6-6-16,10 0-7 0,-10 0-17 0,0 0 2 16,18 8-10-16,-12-3-1 0,1-1-8 0,5 3-9 15,-2-1 7-15,1 0-5 0,-4 4-5 16,5 0-2-16,-2 0-6 0,2 1-1 0,-2-1 4 0,4-1-5 15,-2 0-1-15,4 6 1 0,-4-5-2 0,5 1 0 16,-3-1-1-16,0 1 12 0,-1-3-18 0,1 1 0 16,-1-2-3-16,-1 0 1 0,2 0-4 0,-2 0 0 15,7-1-5-15,-7 2-4 0,2-3-1 0,-1 2-4 16,-4-5-1-16,5 3-6 0,-4-3 12 0,3 3-16 16,0-2 0-16,-1-3-1 0,-12 0-1 0,17 0-6 15,-11 4-1-15,-6-4-4 0,16 0-7 16,-16 0-6-16,14 1-11 0,-14-1-21 0,14-2-12 0,-14 2-16 15,8-3-24-15,-8 3-12 0,0 0-27 0,9-10-24 16,-9 10-34-16,2-8-35 0,-2 8-227 0,0 0-482 16,0 0 214-16</inkml:trace>
          <inkml:trace contextRef="#ctx0" brushRef="#br0" timeOffset="113234.1411">7481 2151 8 0,'0'0'189'0,"3"-11"-6"16,-3 11-9-16,0 0-13 0,0 0 0 0,-2-12-10 16,2 12-4-16,0 0-6 0,0 0-2 0,2-9-8 15,-2 9-7-15,0 0-9 0,0 0-3 0,0 0-12 16,0 0-11-16,0 0-10 0,0 0-9 0,0 0-9 16,0 0-6-16,0 0-4 0,0 0-6 0,0 0-7 15,0 0-2-15,0 0-3 0,0 0-1 0,-8 32 1 16,3-22-2-16,0 3-2 0,3 0 1 0,-2-1 1 15,3-1-1-15,-2 1 0 0,0 2 1 0,3-1-4 16,-3-1 6-16,2 0-7 0,1 0 0 0,-2-3-1 0,4 6 0 16,-2-5 1-16,-2 3 0 0,2-13-2 0,0 17 2 15,0-8-3-15,0-9-4 0,2 13 0 16,-2-5 0-16,0-8-4 0,1 13 2 0,-1-13-3 16,3 11 0-16,-3-11-3 0,1 10 4 0,-1-10-2 0,0 11-2 15,0-11 1-15,0 0-6 0,2 9-9 16,-2-9-11-16,0 0-19 0,0 0-19 0,0 0-18 15,0 0-36-15,-6 10-39 0,6-10-49 0,0 0-73 16,0 0-143-16,0 0-444 0,-15-19 196 0</inkml:trace>
          <inkml:trace contextRef="#ctx0" brushRef="#br0" timeOffset="114167.1858">7695 1928 98 0,'0'0'177'0,"0"0"-16"0,0 0-3 16,0 0-13-16,8-7-8 0,-8 7-2 0,0 0-4 16,4-6-11-16,-4 6-3 0,0 0-8 0,0 0-9 15,0 0-5-15,0 0-7 0,0 0-11 0,10-5-16 0,-10 5 0 16,0 0-3-16,0 0-11 0,0 0-1 15,0 0-3-15,11 10-7 0,-11-10-3 0,4 11 2 16,-4-11-6-16,2 11 2 0,-1-4-3 0,1 3 3 16,0 2-1-16,0-2 3 0,-1 1 5 0,1 4-4 0,0-4 0 15,-2 3 7-15,2-2-6 0,1 3-1 0,-1-3 3 16,2 3-6-16,-2-1 1 0,-1-1 2 16,4 1-3-16,-2-1 9 0,-2 0-8 0,-2 1-1 15,3-2-3-15,0 0 3 0,1 1-3 0,1-1 3 0,1-1-6 16,-5 2 4-16,2-5-4 0,0 0 3 0,1 4-9 15,0-5 15-15,-3-7-15 0,6 14 0 0,-2-9 0 16,0 1-5-16,1 1 2 0,-3 1-4 0,-2-8-1 16,4 9 3-16,-4-9-3 0,4 12 3 0,-4-12-3 15,4 9-3-15,-4-9-21 0,3 8-32 0,-3-8-35 16,0 0-63-16,2 12-80 0,-2-12-257 0,0 0-519 16,0 0 230-16</inkml:trace>
        </inkml:traceGroup>
      </inkml:traceGroup>
    </inkml:traceGroup>
    <inkml:traceGroup>
      <inkml:annotationXML>
        <emma:emma xmlns:emma="http://www.w3.org/2003/04/emma" version="1.0">
          <emma:interpretation id="{B67093B6-93DA-4F44-A6B6-7B7A66039111}" emma:medium="tactile" emma:mode="ink">
            <msink:context xmlns:msink="http://schemas.microsoft.com/ink/2010/main" type="paragraph" rotatedBoundingBox="1828,3761 30912,3043 30940,4184 1856,490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16D00D5-3808-436A-B718-AAB9005DB165}" emma:medium="tactile" emma:mode="ink">
              <msink:context xmlns:msink="http://schemas.microsoft.com/ink/2010/main" type="inkBullet" rotatedBoundingBox="1837,4125 2704,4103 2717,4626 1850,4648"/>
            </emma:interpretation>
          </emma:emma>
        </inkml:annotationXML>
        <inkml:trace contextRef="#ctx0" brushRef="#br0" timeOffset="118020.3032">250 3359 78 0,'0'0'119'0,"0"0"-12"15,0 0-6-15,0 0-5 0,0 0-6 0,-6-7-7 0,6 7-7 16,0 0-2-16,0 0-3 0,0 0-1 0,0 0-5 16,0 0 5-16,0 0-1 0,0 0 0 15,0 0-3-15,0 0-1 0,0 0 2 0,0 0-1 0,0 0 9 16,0 0-5-16,0 0 4 0,0 0 1 0,0 0-4 16,3-15 2-16,-3 15-1 0,0 0 1 15,0 0 0-15,0 0-1 0,0 0-2 0,0 0-2 0,0 0-4 16,4-9-3-16,-4 9 2 0,0 0-4 0,0 0-5 15,0 0-3-15,0 0-3 0,0 0-6 0,0-11 0 16,0 11-6-16,0 0-5 0,0 0-2 0,1-10-1 16,-1 10-6-16,0 0-5 0,7-10 1 0,-7 10-1 15,5-8 0-15,0 2-7 0,-5 6 4 0,12-8-5 16,-7 2 2-16,1 2-3 0,1-2-1 0,-7 6-1 16,11-11 2-16,-3 6 2 0,-1-1-5 0,0 2 0 15,0-2-1-15,-7 6-1 0,11-7-1 0,-5 3 1 16,-6 4 0-16,11-6-2 0,-11 6 1 0,10-6 1 15,-10 6-1-15,7-4 1 0,-7 4-6 0,6-5 6 16,-6 5-1-16,0 0-3 0,9-2-2 0,-9 2 0 16,0 0-1-16,0 0 1 0,0 0-1 0,0 0 9 15,0 0-11-15,13 5 1 0,-13-5 3 0,9 6-1 16,-9-6 1-16,2 8 7 0,-2-8-5 0,5 8 0 16,-3-3-2-16,-2-5 2 0,4 10-3 0,-1-3 3 15,-3-7 1-15,4 13 0 0,-4-13 2 0,5 14 0 0,-5-8 1 16,1 2 0-16,-1-8 4 0,1 14-2 15,-1-14 7-15,-1 16-8 0,1-7 2 0,-1 3 1 16,-3-3 5-16,1-1-2 0,0 2 0 0,0 2 0 16,-2 1 7-16,-2-2-11 0,3-1 4 0,1 1 12 0,-3 2-11 15,0-3-2-15,0 3 3 0,-1-3-5 0,1 2 4 16,-3 1-2-16,1-1 2 0,0-2 11 16,0 4-11-16,1-3-5 0,0 1 3 0,-2-1 2 15,1 2-4-15,-1 0 0 0,0-1 1 0,-1-2 10 16,1 3-11-16,1-5-3 0,2 3 3 0,-1-1-3 0,2-2-3 15,-1 0 4-15,0-1-2 0,1-1 4 16,-1 0-4-16,6-6-1 0,-7 13 0 0,4-10-1 16,3-3-2-16,-7 8 7 0,7-8-6 0,0 0 1 15,-5 7-1-15,5-7 0 0,0 0 1 0,0 0 3 0,0 0 0 16,-7 6 4-16,7-6-6 0,0 0 5 0,0 0-1 16,0 0 6-16,0 0 4 0,0 0-7 0,0 0-1 15,0 0 0-15,0 0-5 0,0 0 1 0,0 0-3 16,0 0 2-16,0 0-1 0,15-27-1 0,-10 21-2 15,0 0-3-15,-5 6 5 0,12-12 1 0,-2 2-2 16,-2 5-4-16,3-1 4 0,-2 1-2 0,3 0 0 16,-4 2-1-16,2 0 5 0,-1 0-2 0,3-2 0 15,1 3-1-15,0 0 0 0,-4-1-5 0,0 2 1 16,-9 1 2-16,16-5-1 0,-9 5 0 0,-7 0 1 16,19 0 8-16,-10 0-12 0,-9 0 0 0,16 3 3 15,-10-3 3-15,-6 0-7 0,16 3 9 0,-10 2-3 16,2-4-2-16,1 2 2 0,-9-3-5 0,14 6 5 15,-6-3 4-15,-2 0-4 0,2 0-2 0,-8-3 2 16,12 4 0-16,-3-2 4 0,-9-2 5 0,13 3-2 16,-13-3 3-16,13 1 3 0,-7 2 4 0,-6-3 2 15,16-3 1-15,-16 3 6 0,11-1-8 0,-11 1 3 16,16 0 3-16,-10-3 2 0,-6 3 2 0,12-4 5 16,-12 4-8-16,11-5-1 0,-4 2 5 0,-7 3 1 15,9-6-3-15,-9 6 4 0,8-7-5 0,-5 2-1 16,-3 5-1-16,7-9-2 0,-7 9-7 0,5-6 2 15,-5 6-4-15,0 0-2 0,5-7 0 0,-5 7-23 16,0 0-15-16,0 0-27 0,7-8-32 0,-7 8-26 16,0 0-30-16,0 0-30 0,9-2-29 0,-9 2-32 0,0 0-61 15,17 0-186-15,-17 0-521 0,14 0 232 0</inkml:trace>
        <inkml:trace contextRef="#ctx0" brushRef="#br0" timeOffset="118298.338">982 3580 56 0,'0'0'262'0,"0"0"-10"0,0 0-7 15,11-1-16-15,-11 1-10 0,0 0-2 0,0 0-2 0,0 0-1 16,0 0-1-16,0 0-10 0,6-6 3 0,-6 6-9 16,0 0-3-16,0 0-1 0,0 0-7 0,1-10-5 15,-1 10-6-15,2-9-3 0,-2 9-19 0,0 0-9 16,3-12-16-16,-3 12-17 0,0 0-5 0,3-11-8 15,-3 11-10-15,0 0-10 0,0 0-9 0,0-10-14 16,0 10 5-16,0 0-18 0,0 0-22 0,0 0-32 16,0 0-31-16,0 0-39 0,0 0-31 0,0 0-26 15,0 0-27-15,11-4-30 0,-11 4-37 0,0 0-45 16,18 4-61-16,-18-4-225 0,17-2-610 0,-4 4 270 16</inkml:trace>
      </inkml:traceGroup>
      <inkml:traceGroup>
        <inkml:annotationXML>
          <emma:emma xmlns:emma="http://www.w3.org/2003/04/emma" version="1.0">
            <emma:interpretation id="{40924A56-867B-40DC-BA01-BA0C62168708}" emma:medium="tactile" emma:mode="ink">
              <msink:context xmlns:msink="http://schemas.microsoft.com/ink/2010/main" type="line" rotatedBoundingBox="4340,3699 30912,3043 30940,4184 4368,4840"/>
            </emma:interpretation>
          </emma:emma>
        </inkml:annotationXML>
        <inkml:traceGroup>
          <inkml:annotationXML>
            <emma:emma xmlns:emma="http://www.w3.org/2003/04/emma" version="1.0">
              <emma:interpretation id="{7B1D91F1-5EEE-4DFF-ACFC-C5BEB8E3F6EA}" emma:medium="tactile" emma:mode="ink">
                <msink:context xmlns:msink="http://schemas.microsoft.com/ink/2010/main" type="inkWord" rotatedBoundingBox="4346,3946 7529,3868 7544,4462 4361,4541"/>
              </emma:interpretation>
            </emma:emma>
          </inkml:annotationXML>
          <inkml:trace contextRef="#ctx0" brushRef="#br0" timeOffset="119411.5333">2704 3151 11 0,'0'0'175'0,"0"0"-2"15,0-11-8-15,0 11-9 0,0 0-6 0,0 0-6 16,0 0-1-16,2-11 1 0,-2 11-3 0,0 0-3 16,0 0 0-16,0 0 1 0,0 0-6 0,0 0-11 15,0 0-1-15,0-13-7 0,0 13-6 0,0 0-1 16,0 0-21-16,0 0-10 0,0 0-10 0,0 0-6 16,0 0-8-16,0 0-6 0,0 0-5 0,0 0-1 15,0 0-7-15,0 0-3 0,0 0 1 16,7 34-3-16,-5-28 8 0,-1 3-13 0,0 0 5 0,3 2-8 15,-2-2 5-15,3 3 2 0,-3 1 5 0,1-4-6 16,-2 5-3-16,3-4 4 0,0 5-3 0,-2-2-2 16,0-3 8-16,3 2-5 0,-3 2-5 0,1-2 1 15,-2-1 4-15,3 0-1 0,-2 0-2 0,0 1 1 16,1 1-2-16,1-4 1 0,-3 3-3 0,0-5-3 0,2 1 8 16,-3-8-4-16,2 15-10 0,1-6 6 15,-3-9-3-15,2 12 1 0,0-6 3 0,-2-6-1 16,4 8-6-16,-4-8 5 0,1 7-6 0,-1-7 2 15,4 10 7-15,-4-10-7 0,0 0-2 0,1 9-3 0,-1-9 3 16,0 0-6-16,0 0-7 16,4 8-3-16,-4-8-16 0,0 0-17 0,0 0-11 0,0 0-20 15,0 0-19-15,0 0-16 0,0 0-32 0,0 0-44 16,0 0-48-16,0 0-268 0,0 0-538 0,0 0 239 16</inkml:trace>
          <inkml:trace contextRef="#ctx0" brushRef="#br0" timeOffset="120136.8564">3150 3141 25 0,'0'0'166'16,"0"0"-1"-16,0 0-23 0,0 0-7 0,0 0-3 0,-23 15-8 16,23-15-15-16,-15 9-1 0,9-3-1 0,-2-3-4 15,-3 2-3-15,-1 2-4 0,0 0-6 0,-1 0 1 16,2 0-11-16,-2 1 0 0,0-1-8 0,1 1-4 15,-2-1-4-15,3 2 2 0,2 0-9 0,-3-1-1 16,0-1-2-16,-2 0-5 0,2 2-1 16,3-3-1-16,0-1-3 0,2 1-7 0,-2 2 1 0,2-2-5 15,1 1 0-15,-1-3-6 0,2 2-4 0,5-6 2 16,-10 11-4-16,5-6-2 0,5-5-3 0,-8 8 0 16,8-8 0-16,-7 7-2 0,7-7-5 0,-5 6 4 15,5-6-4-15,-4 8 1 0,4-8-2 0,-5 8 1 16,5-8 0-16,-2 10-1 0,2-10-7 0,0 0 6 15,-6 9-2-15,6-9 0 0,0 0 0 0,-3 10 2 16,3-10-1-16,0 0 0 0,0 0-3 16,0 0 3-16,2 11-2 0,-2-11 3 0,0 0-2 0,0 0 5 15,0 0-3-15,1 10 10 0,-1-10-5 0,0 0 5 16,7 6 5-16,-7-6-2 0,8 4 1 0,-8-4 5 16,15 3-3-16,-6-1 1 0,0 0-1 0,-9-2 1 0,22 0 9 15,-10 0-8-15,3 1 8 0,-2-1-5 0,0 1 0 16,1-2-3-16,3 1 0 0,-4 1-1 15,1-1 2-15,2 2-2 0,1-2 1 0,-2 0 3 0,-1 0-1 16,0 3-2-16,1-3 3 16,-5 3-11-16,0-5 2 0,-10 2-5 0,17 2 2 0,-8-2 1 0,-9 0-6 15,12 5 3-15,-6-2-9 0,-6-3 5 0,12 2 1 16,-12-2-5-16,10 3 2 0,-10-3-2 0,9 2-1 16,-9-2 3-16,7 6-1 0,-7-6-1 0,0 0-2 15,6 4 2-15,-6-4-3 0,0 0 4 0,0 0-3 16,7 5 2-16,-7-5-6 0,0 0 6 0,0 0-1 15,0 0-9-15,0 0-11 0,0 0-13 0,9 3-12 16,-9-3-20-16,0 0-19 0,0 0-20 0,0 0-38 16,0 0-39-16,0 0-52 0,0 0-263 0,0 0-531 15,0 0 235-15</inkml:trace>
          <inkml:trace contextRef="#ctx0" brushRef="#br0" timeOffset="121216.1316">3766 3120 36 0,'0'0'191'0,"0"0"-10"0,0 0-17 0,0 0-10 0,0 0-12 16,0 0-9-16,0 0-9 0,0 0-6 15,-21-9-9-15,21 9 0 0,0 0-8 0,-18 3-8 16,18-3 1-16,0 0-10 0,-18 2-5 0,12-2-4 0,6 0-4 15,-17 6-7-15,6-3-4 0,4 1-3 16,-2-1-10-16,0 0-2 0,9-3 0 0,-21 10-7 0,11-8-1 16,1 3-3-16,1-1-1 0,0 1-6 0,2 1-1 15,-1 0-2-15,1 0-6 0,-2-2 3 16,8-4 1-16,-12 11-11 0,9-7 2 0,-1 2-3 0,-2 0 0 16,6-6-1-16,-5 12 2 0,3-7-3 0,2-5-2 15,-4 10 1-15,4-10-3 0,-1 9 1 0,1-9-2 16,0 0 3-16,0 13 0 0,0-13-2 0,1 10 0 15,-1-10 2-15,5 7 2 0,-5-7 2 0,8 6 2 16,-8-6 0-16,10 4 6 0,-1-1 0 0,-9-3 4 16,14 2-4-16,-3-1-3 0,-4 1 4 0,2 1-5 15,-9-3-3-15,22 5 0 0,-14-5-5 0,0 2 4 16,1 1 2-16,-9-3-6 0,17 0 0 0,-10 4 2 16,-7-4-5-16,15 1 3 0,-8-1-2 0,-7 0-3 15,13 5 2-15,-4-4 0 0,-1 3-2 0,-8-4 3 16,12 2-5-16,-12-2 3 0,14 4 0 0,-8-2 1 15,-6-2 0-15,11 7-2 0,-5-5-1 0,-6-2 2 16,12 6-2-16,-6-1 3 0,-6-5-3 16,11 5 0-16,-7-2 2 0,-4-3-1 0,10 3 1 0,-10-3-3 15,6 5 2-15,-6-5-3 0,9 5 4 0,-9-5-2 16,7 8 0-16,-7-8 3 0,5 6-3 0,-5-6 0 16,0 0 0-16,5 7 0 0,-5-7 0 0,0 0 1 15,5 5 0-15,-5-5-2 0,0 0 0 0,0 0 3 16,4 9-3-16,-4-9 2 0,4 6-2 0,-4-6 1 15,0 0-1-15,1 10 3 0,-1-10 5 0,0 0-5 16,-1 13 1-16,1-13-1 0,-4 8-1 0,4-8 4 0,-2 11 1 16,2-11 3-16,-7 8-4 0,7-8 2 0,-10 6-1 15,5-1 1-15,-2-1 1 0,7-4 3 16,-11 6-1-16,11-6 1 0,-12 6 4 0,5-4-1 16,7-2 1-16,-14 4 2 0,8-1-4 0,-3 0 3 0,9-3 2 15,-14 5 0-15,14-5-4 0,-13 4 2 0,4-4 0 16,9 0 7-16,-16 1-7 0,7 0 2 0,9-1-3 15,-18 0-5-15,6 0 3 0,12 0 1 16,-18 0-2-16,18 0-2 0,-22-3 2 0,11 0-4 0,0 1-1 16,0 1 3-16,-2-1-4 0,13 2 1 0,-18-3-3 15,7 2 2-15,2-2-2 0,9 3 1 0,-16-4-3 16,16 4 1-16,-15-2-2 0,15 2-1 0,-13-3-5 16,13 3-12-16,-10 0-13 0,10 0-10 0,-14 0-17 15,14 0-18-15,0 0-18 0,-14 3-28 0,14-3-15 16,-11 0-29-16,11 0-24 0,0 0-50 0,0 0-157 15,0 0-429-15,-7-9 189 0</inkml:trace>
          <inkml:trace contextRef="#ctx0" brushRef="#br0" timeOffset="123519.7814">4300 3001 118 0,'0'0'125'0,"0"0"12"0,0 0-7 15,6-6-2-15,-6 6-1 0,0 0 0 0,0 0-10 16,5-6-2-16,-5 6-3 0,0 0-2 0,0 0 1 15,0 0-3-15,0 0-6 0,0 0-6 0,2-9 0 16,-2 9-5-16,0 0-5 0,0 0-6 0,0 0-6 0,0 0-7 16,0 0-1-16,0 0-1 0,0 0-6 0,0 0-4 15,0 0-6-15,0 0-4 0,0 0-3 16,0 0-10-16,0 0 2 0,0 0-2 0,-24 10-2 16,24-10-3-16,-10 6-5 0,3-1 1 0,7-5 1 0,-10 10-6 15,5-4 9-15,-2-1-9 0,2 2-1 16,1 1 3-16,-4-1-1 0,2 2-4 0,1-2 5 15,2 1-6-15,-2 3 3 0,0-3 5 0,-2 3-7 16,2 1-1-16,1-3 2 0,0 3-2 0,1 0-3 0,-1 1 2 16,2-2-1-16,1-1 0 0,0-1 2 0,-3 3 1 15,3-3-5-15,-2 3 2 0,3-12 2 16,-1 16-2-16,1-5 0 0,0-11-1 0,0 17 0 0,-2-7 5 16,2-1-3-16,2 1 0 0,-1 2 3 0,-1-3 0 15,3 3 1-15,-2-3-3 0,3 1 19 0,-2 1-12 16,4 1-1-16,-1-3 2 0,2 2 1 15,0-1 7-15,1 1-5 0,-1-3 2 0,2 3-1 0,1-1 5 16,-1-1 1-16,2-1 4 0,-3-1-4 0,4 0-5 16,-3-1 8-16,-2-1-3 0,0-1-8 0,-1 1 4 15,2-3-2-15,-8-2-1 0,9 8-4 0,-9-8 14 16,9 2-20-16,-9-2 0 0,7 4 0 0,-7-4-3 16,0 0-1-16,0 0 1 0,0 0 13 0,0 0-18 15,10 5 4-15,-10-5 1 0,0 0-3 0,0 0 1 16,0 0 0-16,0 0-2 0,0 0 1 0,0 0-1 15,0 0-2-15,0 0 0 0,0 0 4 0,0 0-8 16,0 0-16-16,0 0-23 0,0 0-15 0,0 0-22 16,0 0-31-16,0 0-45 0,0 0-44 0,0 0-50 15,0 0-74-15,2-15-187 0,-2 15-547 0,7-11 242 16</inkml:trace>
          <inkml:trace contextRef="#ctx0" brushRef="#br0" timeOffset="124075.9015">4612 3256 66 0,'0'0'215'0,"0"0"-28"0,0 0-16 16,0 0-14-16,0 0-16 0,0 0-11 15,0 0 1-15,0 0-12 0,0 0-6 0,0 0-6 16,5 24-8-16,-5-24-6 0,1 11-1 0,-1-11-2 0,4 11-5 16,-4-11 0-16,5 10-1 0,-2-5-3 0,2 2 4 15,-5-7-4-15,10 10-2 0,-5-4 3 0,2-1 3 16,-2 1-4-16,-5-6-4 0,16 7 0 0,-7-5-4 16,2 3-4-16,0-5-4 0,-2 2-5 0,-9-2-9 15,19 0-4-15,-9 0 0 0,2 0-7 0,1 0-1 16,-3 3-3-16,-10-3-1 0,18-4-2 0,-7 3-6 15,-4-3-2-15,4 3-5 0,-4-1 5 0,-7 2-1 16,16-6-2-16,-8 3-4 0,-3-2-1 0,4 0-6 16,-9 5 3-16,11-9 3 0,-4 4-8 0,-7 5 0 15,10-8 4-15,-7 1-2 0,2 0 0 0,-5 7 5 16,6-12-2-16,-3 4-5 0,-3 8 3 0,3-13-3 16,-3 13-1-16,-2-11-3 0,2 11 2 0,-4-13-3 15,4 13 0-15,-7-13-1 0,0 7 1 0,1 0 8 16,-6 0-12-16,3 1 1 0,-1-1-2 0,-2 0 1 15,1 1 0-15,-1 1 2 0,-1 0-5 0,3 1 2 16,-1 0-4-16,0-2 6 0,-2 4-1 0,13 1-5 16,-22-1 3-16,13 1 12 0,9 0-15 0,-20 2 4 15,13 1-1-15,-5-3-3 0,2 2 2 0,10-2-2 0,-14 7-8 16,5-4-10-16,2 1-10 0,1 1-15 0,6-5-16 16,-15 8-11-16,9-2-22 0,1 2-28 15,1-3-24-15,4-5-36 0,-8 8-32 0,8-8-253 16,-4 9-508-16,4-9 225 0</inkml:trace>
          <inkml:trace contextRef="#ctx0" brushRef="#br0" timeOffset="124469.9941">5110 3338 80 0,'0'0'237'0,"0"0"-13"15,0 0-17-15,0 0-15 0,0 0-16 0,0 0-15 16,0 0-16-16,8 6-13 0,-8-6-9 0,0 0-10 15,0 0-14-15,4 8-1 16,-4-8-4-16,0 0-7 0,4 13 0 0,-4-13-5 0,1 14-1 0,-1-14-8 16,0 13 1-16,0-13-4 0,-1 15-4 0,1-15-5 15,-3 13-3-15,3-4-5 0,0-9-4 0,-3 14-4 16,0-5 3-16,3-9-9 0,-6 16-3 16,4-8-4-16,-2 4-2 0,-1-6-1 0,2 4-2 0,-1-4-1 15,-1 0-5-15,5-6-3 0,-11 11-17 0,5-5-32 16,0-1-39-16,0 3-50 0,-1-2-51 0,7-6-68 15,-13 5-202-15,13-5-477 0,0 0 211 0</inkml:trace>
          <inkml:trace contextRef="#ctx0" brushRef="#br0" timeOffset="125352.0835">5396 3029 14 0,'-6'-11'301'0,"6"11"-8"0,-5-7-17 0,5 7-6 15,-5-6-28-15,5 6-20 0,0 0-18 0,-4-10-18 0,4 10-18 16,0 0-17-16,0 0-18 0,-2-9-11 0,2 9-13 16,0 0-11-16,0 0-11 0,0 0-9 15,0 0-9-15,0 0-8 0,0 0-22 0,0 0-20 16,0 0-32-16,0 0-32 0,0 0-32 0,0 0-22 0,0 0-53 15,0 0-55-15,-11 21-219 16,11-21-460-16,0 0 205 0</inkml:trace>
          <inkml:trace contextRef="#ctx0" brushRef="#br0" timeOffset="125068.1166">5447 3206 219 0,'0'0'248'0,"0"0"-5"0,-2-12-8 15,2 12-9-15,0 0-7 0,0 0-13 0,0 0-10 16,0 0-6-16,0 0-18 0,0 0-15 0,0 0-16 0,0 0-15 15,0 0-15-15,0 0-17 0,0 0-12 0,0 0-2 16,0 0-10-16,0 0 6 0,0 0-19 16,0 0-4-16,0 0 4 0,5 31-13 0,-5-23 3 0,0-8-1 15,0 17 5-15,0-5 2 0,0 1 3 16,0-5-6-16,1 3-1 0,-1 2 5 0,0-3 0 0,3 1 3 16,-2 0-8-16,3-1 8 0,-3-4-1 0,0 4-9 15,3-3 2-15,-1 2-5 0,-3-9-2 0,5 14 3 16,-2-6 10-16,-3-8-16 0,3 9-1 0,0-5-6 15,-3-4-1-15,3 12-5 0,-3-12 2 0,5 12-3 16,-5-12 3-16,4 7-7 0,-4-7 3 0,2 5-7 16,-2-5 2-16,0 0-6 0,5 6 9 0,-5-6-8 15,0 0 0-15,0 0-10 0,2 10-2 0,-2-10-13 16,0 0-20-16,0 0-12 0,0 0-19 0,0 0-28 16,0 0-33-16,0 0-28 0,19-4-40 0,-19 4-45 0,9-9-57 15,-4 3-279-15,2-6-619 0,0 3 274 16</inkml:trace>
          <inkml:trace contextRef="#ctx0" brushRef="#br0" timeOffset="125847.6904">5761 3013 144 0,'0'0'176'0,"0"0"-13"0,0 0-27 15,0 0-7-15,0 0-12 0,0 0-14 0,8 4-2 16,-8-4-6-16,0 0-1 0,4 11-7 0,-4-11 1 16,5 13 1-16,0-4-4 0,0-1 0 0,0 2 0 15,2 4-3-15,-2-4-1 0,1 3-3 0,1 7-5 16,-1-8 1-16,3 7 2 0,2-1 0 0,-2 1-6 15,-4-6-3-15,1 0-2 0,2 1-2 0,-4 1-3 0,1-1-8 16,-1 0-3-16,1 0-1 0,-4-1-4 16,-1 1 0-16,2-3-5 0,-2 1-1 0,0 3-4 15,0-5-3-15,0 1-1 0,-2 0 1 0,-1-1-2 16,1-1-5-16,0-2-1 0,2-7 0 0,-9 15-2 0,3-9-1 16,4 0-2-16,2-6 0 0,-10 10-1 0,4-5-3 15,6-5 3-15,-11 9-16 0,6-1-21 16,5-8-24-16,-7 5-32 0,7-5-27 0,0 0-61 15,-10 0-69-15,10 0-212 0,0 0-482 0,0 0 214 0</inkml:trace>
        </inkml:traceGroup>
        <inkml:traceGroup>
          <inkml:annotationXML>
            <emma:emma xmlns:emma="http://www.w3.org/2003/04/emma" version="1.0">
              <emma:interpretation id="{3DC3A772-C571-4879-BAC3-91AA54E9D1F4}" emma:medium="tactile" emma:mode="ink">
                <msink:context xmlns:msink="http://schemas.microsoft.com/ink/2010/main" type="inkWord" rotatedBoundingBox="7986,3976 9268,3945 9277,4306 7995,4338"/>
              </emma:interpretation>
            </emma:emma>
          </inkml:annotationXML>
          <inkml:trace contextRef="#ctx0" brushRef="#br0" timeOffset="126658.4077">6345 3219 92 0,'0'0'226'0,"0"0"-16"0,0 0-14 0,0 0-11 0,0 0-9 16,0 0-10-16,0 0-12 0,0 0-8 0,0 0-9 15,0 0-9-15,0 0-7 0,0 0-6 16,0 0-5-16,22 9-2 0,-22-9-3 0,11 0-8 16,-11 0-3-16,13 0-5 0,-13 0-2 0,18 2-8 15,-7-2-3-15,1-2 0 0,3 4-9 0,-4-2 5 16,2 0-11-16,0 0 1 0,1 0-9 0,1 1-1 15,-1 1-6-15,-1-2-6 0,-2 0-1 0,3 1 1 16,1-1-5-16,-2 0-2 0,-2 0-6 0,1 0 2 0,3 1-1 16,-4-1-5-16,0 0 0 0,-2 2-4 0,7-4-2 15,-6 4 2-15,2-2-3 0,-3 3-3 0,-9-3 2 16,19-3-1-16,-19 3 2 0,13-2-6 16,-13 2 5-16,16-1-2 0,-16 1-3 0,0 0-3 0,11 0 5 15,-11 0-3-15,0 0 5 0,12-3-8 16,-12 3 5-16,0 0 3 0,0 0-6 0,9 0-1 0,-9 0-5 15,0 0-2-15,0 0-7 0,0 0 4 0,0 0-27 16,0 0-10-16,0 0-11 0,0 0-4 0,0 0-19 16,0 0-11-16,0 0-15 0,0 0-15 0,-36 4-21 15,25-4-15-15,11 0-21 0,-14 6-27 16,5-5-42-16,-4 0-178 0,3-1-453 0,-2 3 201 0</inkml:trace>
          <inkml:trace contextRef="#ctx0" brushRef="#br0" timeOffset="127057.7979">6413 3407 219 0,'0'0'221'0,"0"0"-8"0,14 0-16 15,-14 0-4-15,15-1-12 0,-6 1-6 0,-9 0-14 16,19 0-7-16,-5 0-8 0,-2 0 0 0,3 1-17 16,-2-1-5-16,3-4 1 0,-3 4-15 0,2 0-5 15,-2 0-8-15,4 0-3 0,-7 0-5 0,3 0-7 16,2 0-5-16,-3-4 1 0,-12 4-18 0,19 0-2 15,-9 0-9-15,-10 0 3 0,16-2-9 0,-8 2-2 16,-8 0-10-16,16-2 1 0,-16 2-5 0,11-2 3 0,-11 2-5 16,13 0-7-16,-13 0 2 0,13-1-2 0,-13 1 0 15,12 0-6-15,-12 0-5 0,11-1-21 0,-11 1-15 16,12-4-21-16,-12 4-25 0,0 0-33 16,0 0-41-16,11-1-37 0,-11 1-58 0,0 0-223 0,6-10-507 15,-2 5 225-15</inkml:trace>
          <inkml:trace contextRef="#ctx0" brushRef="#br0" timeOffset="127917.5739">7153 3143 152 0,'0'0'198'16,"0"0"-16"-16,0 0-18 0,0 0-14 0,0 0-10 15,0 0-7-15,0 0-6 0,0 0-14 0,0 0-3 16,-9 25-5-16,9-25-10 0,0 0-6 0,-6 14-7 0,6-14-9 15,-4 12-1-15,4-12-5 0,0 13-5 16,0-13 0-16,0 13-1 0,0-13-1 0,2 11 3 16,-2-11-5-16,3 15 0 0,-1-11 2 0,-2-4 1 15,4 15-1-15,1-9-1 0,-1 0-5 0,-1 0 5 16,2 1-8-16,0 0 1 0,2-1-1 0,-2 1 1 0,5 0-4 16,-1-1-1-16,2-1 2 0,0-1-2 15,-2 1 0-15,4-3-1 0,-1 2-5 16,2-2 0-16,-1 4-5 0,2-5 1 0,0 2-5 0,1 2 1 0,-4-5-2 15,1 0-7-15,1 0 1 0,0 0 0 16,2 0 11-16,-3-1-11 0,1 0-2 0,-1 1 4 16,0-3-1-16,1 0-4 0,-1 1 0 0,-5 1 15 15,3-3-11-15,1 2-3 0,-4-3 8 0,1 1 2 16,0 0-6-16,-2 2 0 0,2-3 4 0,-1-1-4 16,-1 1 4-16,2 0-7 0,-3 1-2 0,1-1 1 0,-7 5 4 15,11-12-6-15,-6 7 4 0,-2-1 6 0,-3 6-9 16,8-16-2-16,-6 11 2 0,0-3-2 0,-2 8 0 15,5-16-9-15,-1 8 28 0,-4 8-30 0,1-15-1 16,-1 8 15-16,0 7-14 0,-1-15-4 0,1 15 2 16,-4-14-5-16,4 5 3 0,0 9 2 0,-3-15-5 15,-2 8-4-15,1-2 7 0,2 2-1 0,2 7 0 16,-9-16 12-16,6 9-18 0,-4 1 2 0,0-2 1 16,3 3-1-16,-5-5 7 0,2 4-13 0,2 0 16 15,-3 2-15-15,8 4 0 0,-16-9 4 0,7 6-1 16,1-2-2-16,-4 1 17 0,2 1-18 0,-3 0 2 15,-1 2-8-15,0-1 8 0,-2 2-6 0,2-2 3 16,-5 4-7-16,-1-4-8 0,3 4-4 16,1 1-14-16,-8-1-13 0,2 2-19 0,3 2-9 0,1-3-15 15,1 3-21-15,0-3-24 0,1 2-20 0,-1 0-41 16,-3 0-35-16,6-1-49 0,-3 1-213 0,5 0-539 16,-1-4 239-16</inkml:trace>
        </inkml:traceGroup>
        <inkml:traceGroup>
          <inkml:annotationXML>
            <emma:emma xmlns:emma="http://www.w3.org/2003/04/emma" version="1.0">
              <emma:interpretation id="{D2F35C0A-52BF-4DAE-9749-2A7B1B173DB5}" emma:medium="tactile" emma:mode="ink">
                <msink:context xmlns:msink="http://schemas.microsoft.com/ink/2010/main" type="inkWord" rotatedBoundingBox="10935,3784 11677,3766 11691,4337 10949,4356"/>
              </emma:interpretation>
            </emma:emma>
          </inkml:annotationXML>
          <inkml:trace contextRef="#ctx0" brushRef="#br0" timeOffset="130627.7673">9351 2911 132 0,'0'0'206'0,"0"0"-7"16,0 0-17-16,0 0-15 0,0 0-15 0,0 0-20 16,0 0-12-16,0 0-13 0,0 0-9 0,0 0-8 15,0 0-11-15,0 0-6 0,0 0-15 0,0 0 5 16,0 0-5-16,0 0-3 0,0 0-3 0,0 0-9 15,0 0-3-15,0 0 0 0,-12 22-1 0,12-22 3 16,0 0-4-16,0 0 6 0,0 0-1 0,0 0 12 16,4 11 1-16,-4-11 3 0,0 0-1 0,13 4 0 15,-13-4-6-15,9 0-3 0,-9 0-3 0,14-1-4 16,-14 1-1-16,17 0 3 0,-17 0-10 0,17-3-4 16,-17 3-2-16,13 0 3 0,-4-3-7 0,-9 3 1 15,11-5-1-15,-11 5-1 0,12-4-1 0,-12 4-2 16,13-9 0-16,-13 9 1 0,6-6-3 0,0 3-1 15,-6 3-3-15,6-8 4 0,-6 8-4 0,8-10-1 16,-6 7-1-16,-2 3 4 0,6-8-4 0,-6 8 1 16,0 0-7-16,0-12 3 0,0 12-3 0,0 0-1 0,0 0 0 15,-6-11-2-15,6 11 0 0,-11-6 0 16,11 6-3-16,-17-2 13 0,9 2-13 0,8 0 3 16,-23 0-2-16,9 0-1 0,1 2-2 0,1-2 8 15,3 3-7-15,-4-2 2 0,2 4-2 0,2-4-1 16,-2 4 7-16,2-4-5 0,1 2 0 0,8-3 0 0,-14 6-10 15,8-2-12-15,6-4-14 0,-11 9-20 16,9-4-24-16,2-5-21 0,-7 9-30 0,7-9-30 16,0 0-41-16,0 13-236 0,0-13-474 0,12 5 210 0</inkml:trace>
          <inkml:trace contextRef="#ctx0" brushRef="#br0" timeOffset="131123.6578">9923 2867 129 0,'0'0'202'15,"0"0"-13"-15,0 0-14 0,0 0-12 0,0 0-15 16,0 0-11-16,0 0-16 0,0 0-14 0,0 0-11 16,0 0-4-16,0 0-7 0,0 0-9 0,0 0-3 15,0 0-8-15,0 0-6 0,0 0 4 0,-22 25-2 16,17-21 1-16,1 5-6 0,-1-1 3 0,-3 0-4 16,2 3-1-16,-3-1-3 0,1 2 2 0,-4 2-2 15,4-2 3-15,-3 4-3 0,-3 1-1 0,3-6-5 0,-3 8-3 16,0-3-3-16,-3 2 7 0,5-2-9 0,-2 2 0 15,0 0 7-15,-3-1-9 0,3-1-7 16,1 2 1-16,-4-3-4 0,3 2 2 0,2-4-2 16,-2 2-5-16,3-5 0 0,0 3 0 0,2-3-1 0,-1 0-4 15,-2-1 1-15,3 2-2 0,-1-2 5 0,1 1-9 16,1-4 1-16,2 3-2 0,-2-2-1 0,2-1 0 16,0-1-2-16,6-5 4 0,-7 12-2 15,0-7 1-15,2-1 5 0,5-4-4 0,-12 11-5 0,7-6-1 16,5-5-1-16,-6 5 4 0,1-2-4 0,5-3-5 15,-12 8-24-15,12-8-19 0,-5 6-19 0,5-6-27 16,-11 6-36-16,11-6-35 0,0 0-30 16,-6 4-251-16,6-4-479 0,0 0 212 0</inkml:trace>
          <inkml:trace contextRef="#ctx0" brushRef="#br0" timeOffset="131552.0706">9884 3298 116 0,'0'0'182'0,"0"0"-23"15,-9 13 6-15,9-13-14 0,-8 8-13 0,5-3-7 16,3-5-11-16,-8 13-5 0,3-7-7 0,5-6-6 15,-7 12 1-15,7-12-9 0,-2 10-9 0,2-10-4 16,-6 11-6-16,6-11-4 0,0 10-1 16,0-10-2-16,0 0-1 0,0 13 4 0,0-13-2 0,6 9 1 15,-6-9-6-15,14 4-5 0,-9-3 4 0,7 0-8 16,-1-1-6-16,6 0 3 0,-5 0-11 0,4-1-3 16,-3 0-3-16,-1-1-1 0,0-1-4 0,-1-1 0 15,-3 1-4-15,1 0 6 0,-1-2-7 0,1 0 7 0,-2-1-3 16,1 1-3-16,-1 0 0 0,-2-1 1 0,-5 6-4 15,4-14-1-15,-2 8-1 0,-2 6-2 16,0-11-5-16,0 11-2 0,-9-11-4 0,1 6 3 16,8 5-2-16,-16-8-1 0,4 2-4 0,-5 5 0 0,3 0-1 15,2 0-3-15,12 1-14 0,-19 0-21 16,7 0-29-16,12 0-26 0,-19 3-39 0,9 0-43 0,1-3-52 16,9 0-212-16,-14 3-472 0,14-3 209 0</inkml:trace>
        </inkml:traceGroup>
        <inkml:traceGroup>
          <inkml:annotationXML>
            <emma:emma xmlns:emma="http://www.w3.org/2003/04/emma" version="1.0">
              <emma:interpretation id="{23F40642-9177-469E-A187-E14574AC6166}" emma:medium="tactile" emma:mode="ink">
                <msink:context xmlns:msink="http://schemas.microsoft.com/ink/2010/main" type="inkWord" rotatedBoundingBox="12447,3775 14322,3728 14343,4594 12469,4640"/>
              </emma:interpretation>
            </emma:emma>
          </inkml:annotationXML>
          <inkml:trace contextRef="#ctx0" brushRef="#br0" timeOffset="132685.0813">10815 2867 194 0,'0'0'244'16,"0"0"-15"-16,0-9-17 0,0 9-16 0,0 0-21 0,0 0-17 15,0 0-19-15,0 0-14 0,0 0-14 0,0 0-9 16,0 0-9-16,0 0-10 0,0 0-10 0,0 0-2 15,4 27-2-15,-4-27-4 0,-4 14-2 0,2-2-4 16,-1-3-3-16,3 4 4 0,0-2-7 0,0 4-7 16,0-3 0-16,0 3 2 0,-3 1-7 15,3-1 4-15,0 0-4 0,0 3-4 0,0-3 3 0,3 0 0 16,0 0-2-16,-1-2 0 0,-2 3-4 0,5-3-3 0,-1 2 4 16,-1-3-3-16,2 1-3 0,0-1-2 15,-1 0 2-15,4-1 0 0,-3-1-5 0,-4-2 0 16,4 2-2-16,2-4 2 0,1 2-2 0,-3-3-3 15,-1 3-1-15,1-4 1 0,0 2-3 0,-5-6 1 0,9 9 0 16,-4-5-5-16,-5-4 4 0,11 6-6 16,-8-1 0-16,-3-5-1 0,13 3 2 0,-6 0-5 15,-7-3-6-15,11 4-8 0,-11-4-12 0,15 1-20 16,-8-1-19-16,-7 0-25 0,25-1-25 0,-14 0-33 0,-1 1-23 16,1-3-13-16,-3-1-32 0,-8 4-227 15,17-9-472-15,-8 5 209 0</inkml:trace>
          <inkml:trace contextRef="#ctx0" brushRef="#br0" timeOffset="133277.2276">10815 2902 101 0,'-5'-6'242'0,"5"6"-14"0,0 0-14 0,0 0-11 15,0 0-6-15,0 0-15 0,17-13-6 0,-7 10-6 0,-3 0-13 16,4 1-1-16,5 0-17 0,-2 0-12 0,3 0-12 15,6-1-8-15,-6 2-11 0,5 1-14 0,-6 1-1 16,3 0-11-16,-3 1-7 0,-3 1-12 0,8 0-21 16,-4 1-26-16,-2 0-32 0,1 1-38 0,-3 3-38 15,1-2-46-15,-3-1-44 0,1 2-215 0,2-1-441 16,-3-3 195-16</inkml:trace>
          <inkml:trace contextRef="#ctx0" brushRef="#br0" timeOffset="133040.0222">10827 3137 76 0,'0'0'236'0,"0"0"-16"15,0 0-10-15,0 0-15 0,0 0-2 0,0 0-11 16,0 0-8-16,0 0-3 0,0 0-12 0,45-5-4 16,-32 5-8-16,5-1-7 0,-1 1-11 0,0 0 0 15,5 0-18-15,2 1-14 0,-1-1-6 0,-3 0 8 16,-1 0-23-16,-2 0-13 0,0 0-5 0,-2 3-5 15,-1-6-9-15,-1 6-2 0,-4-3-3 0,-9 0-8 16,20 0 5-16,-11 0-5 0,-9 0-10 0,13 0-5 16,-13 0-13-16,0 0-14 0,11 0-10 0,-11 0-15 15,0 0-9-15,0 0-28 0,0 0-35 0,0 0-35 16,0 0-23-16,7-9-34 0,-7 9-238 0,0 0-474 16,0 0 210-16</inkml:trace>
          <inkml:trace contextRef="#ctx0" brushRef="#br0" timeOffset="133687.3656">11448 3179 125 0,'0'0'170'0,"0"0"-8"15,3 9-13-15,-3-9-4 0,0 0-7 0,0 0 0 0,2 7-2 16,-2-7-7-16,0 0-3 0,5 9-3 0,-5-9-3 15,11 3-10-15,-11-3-1 0,11 5-10 0,-4-2-6 16,6-3-3-16,-4 1-10 0,7 2-4 0,-1-2-6 16,-1 0-7-16,1-2-4 0,1 2-7 0,-1-3-3 15,2-1-4-15,-5 2 0 0,1-2-7 0,-6-2 3 16,4 5 12-16,-2-3-10 0,-1-3 0 0,-2 2 0 16,3-1-1-16,-9 5 3 0,8-9-8 0,-3 6 2 15,-5 3-4-15,6-13-2 0,-6 2-8 0,0 11 0 16,-1-16 0-16,1 16-5 0,-10-13-3 0,7 5-3 15,-6 2-3-15,-1-3-1 0,-2 1 8 0,1 4-11 16,-2 1-3-16,0-1 4 0,-3 1-1 0,5 1-1 16,-4 2-4-16,5-1 1 0,10 1-3 0,-23 1-2 0,14 2-10 15,-2-1-12-15,2 0-14 0,2 3-15 16,7-5-19-16,-15 6-22 0,9 2-11 0,1-3-18 16,0 3-18-16,0-2-13 0,5-6-16 0,-7 10-33 0,7-10-165 15,0 13-397-15,0-13 175 0</inkml:trace>
          <inkml:trace contextRef="#ctx0" brushRef="#br0" timeOffset="134122.1545">11665 3242 117 0,'6'4'209'0,"-6"-4"-3"0,17 3-15 16,-8 0-7-16,0-1-14 0,0 0-15 16,-1 1-11-16,2 1-8 0,-2 0-15 0,-1-1-9 0,2 2-14 15,-3 0-6-15,0-2-7 0,1 4-9 0,-2-1-7 16,-2 1 1-16,3 0-11 0,-1 0-3 0,-2 0 0 15,-1 3-9-15,1-1-6 0,-3-9-1 0,5 16-1 16,-3-5-5-16,-2 0-3 0,0 3-2 0,2-1-4 16,-2-1 1-16,0 1-2 0,0 0-4 0,3-1-1 15,-3 3 1-15,0-3-4 0,0 0 0 0,0 1-3 16,-3 2 2-16,3-3 0 0,0 2-3 0,0-2 5 16,0 0-3-16,-2-3-7 0,2-9 1 0,0 17 0 15,-2-6 3-15,2-2-4 0,0-9 0 0,-4 15 0 16,3-7 1-16,1-8 5 0,-5 11-5 0,2-5 1 15,3-6 5-15,-7 12 1 0,3-7 2 0,-4-1-3 16,8-4 6-16,-14 5-2 0,5-5 0 0,0 4 0 16,9-4 3-16,-25 0-2 0,12 0-1 0,-1 0-4 15,0-3 4-15,0 1-1 0,-2-3 4 0,3 0-4 16,-4 1 2-16,6-1-1 0,-6-1 2 0,0-6-3 16,3 5-3-16,-3-4 2 0,3 0-3 0,2 0 0 15,-1 2-1-15,-1-6 0 0,5 3 0 0,-5-4-2 16,4 5 0-16,5-4-5 0,-5 0-1 0,5 2-19 15,-1-5-17-15,3-3-20 0,1 7-33 0,-1-5-36 16,3-2-34-16,0-1-32 0,5 1-40 0,-5 6-209 0,3-3-471 16,2-3 208-16</inkml:trace>
          <inkml:trace contextRef="#ctx0" brushRef="#br0" timeOffset="134443.1063">11554 2887 95 0,'-3'-12'308'0,"3"12"-17"0,0 0-17 0,-1-13-12 15,1 13-17-15,0 0-13 0,0-11-15 0,0 11-13 16,0 0-10-16,1-11 1 0,-1 11-29 16,0 0-22-16,0 0-15 0,5-8-11 0,-5 8-9 0,11-2-17 15,-11 2-8-15,11-1-11 0,-11 1-8 16,0 0-9-16,22 3-18 0,-15 2-27 0,3-1-26 0,-3 3-25 16,4-3-32-16,1 3-32 0,-1 5-39 0,0-3-55 15,0 1-29-15,-3 0-241 0,4-2-506 0,1 1 225 16</inkml:trace>
          <inkml:trace contextRef="#ctx0" brushRef="#br0" timeOffset="135222.2458">11927 3146 53 0,'6'6'200'0,"-6"-6"-9"0,0 0-12 0,0 0-4 16,10 4-11-16,-10-4-9 0,7 3-11 0,-7-3-14 16,0 0-10-16,11 0-14 0,-11 0-13 0,13 0-4 15,-13 0-13-15,0 0-3 0,18-3-8 0,-12 0-6 16,-6 3-6-16,17-2-10 0,-11 1 1 0,3-3-4 16,-9 4-5-16,12-9-3 0,-3 7 0 0,-4-4-7 15,7 1-2-15,-7 0 0 0,4 0-4 0,-1-1-1 0,-2-1-2 16,1 1 0-16,-1-2-7 0,-1 1 4 15,-1-1-3-15,-4 8 1 0,5-13 0 0,0 7-3 16,-5 6-2-16,3-10 0 0,-3 10-1 0,1-11 0 16,-1 11 0-16,0 0-2 0,0 0 1 0,-6-14-4 0,6 14 5 15,-12-5-4-15,12 5-1 0,-14-2 3 0,14 2 0 16,-14 0 0-16,14 0-1 0,-13 2-2 0,5 2 1 16,-1-1 5-16,1 3 1 0,-1-1-3 0,3 2 2 15,-2-1-3-15,3 3 5 0,-1-2 0 0,0 1-2 16,1 1 1-16,0-2 2 0,1 4 0 0,2-1-2 15,2-1 6-15,-2 3-5 0,2-12 4 0,2 21 3 16,4-10-3-16,-2-4 5 0,2 5 0 0,2-4-3 16,1 0 0-16,4 0 2 0,0-2-1 0,-1-1 2 15,3 2-4-15,2-5 6 0,0 2-3 16,1-2-7-16,-1-1 5 0,-1-1-1 0,2 0 3 0,-2 0-3 16,-1-1 3-16,0-1-2 0,-1-1 3 0,1 0-2 15,-4-1 0-15,2-2 3 0,-2 3 3 0,-2-2 0 16,-1 2 0-16,0-2 5 0,-1 1 4 0,-7 4-5 15,11-7-6-15,-6 2 6 0,-5 5-4 0,9-4-5 16,-9 4 0-16,8-2-4 0,-8 2-5 0,0 0 1 16,0 0 0-16,11-3-1 0,-11 3-1 0,0 0-2 15,0 0 1-15,8 12-2 0,-8-12 3 0,4 6-4 16,-4-6 2-16,5 12 0 0,-2-6-4 0,-3-6 6 16,6 9-5-16,-3-1 2 0,-3-8-4 0,5 10 2 0,-1-6 6 15,-4-4-6-15,8 11 3 0,-8-11 3 16,5 3-3-16,-5-3-4 0,0 0 6 0,5 7 2 15,-5-7 2-15,0 0 1 0,0 0 12 0,0 0 0 16,0 0-1-16,0 0-4 0,0 0 1 0,0 0 0 16,0 0 1-16,12-15-5 0,-9 7 5 0,-3 8-7 0,7-14 2 15,-6 2-1-15,6 3-8 0,-1-1-1 16,3-1 3-16,-2-2-3 0,3 1 3 0,-1-3 0 0,6 2-5 16,1-3-4-16,-3 6 1 0,0-1-9 0,4 1-8 15,-3 1-8-15,-4 1-12 0,3 3-14 16,1 0-19-16,0 0-27 0,-5 4-37 0,3 0-41 15,2-3-58-15,-14 4-245 0,14-2-516 0,-14 2 228 0</inkml:trace>
        </inkml:traceGroup>
        <inkml:traceGroup>
          <inkml:annotationXML>
            <emma:emma xmlns:emma="http://www.w3.org/2003/04/emma" version="1.0">
              <emma:interpretation id="{DEF5ED25-AEE0-425A-B69C-352F82541F1D}" emma:medium="tactile" emma:mode="ink">
                <msink:context xmlns:msink="http://schemas.microsoft.com/ink/2010/main" type="inkWord" rotatedBoundingBox="14676,3570 16333,3529 16347,4101 14690,4142"/>
              </emma:interpretation>
            </emma:emma>
          </inkml:annotationXML>
          <inkml:trace contextRef="#ctx0" brushRef="#br0" timeOffset="189724.7813">13309 2936 26 0,'-12'-10'134'0,"12"10"-24"0,0 0-3 16,0 0-14-16,0 0-9 0,0 0-4 0,0 0-8 16,0 0-9-16,0 0-2 0,0 0-14 0,-2-9 1 15,2 9-8-15,0 0 1 0,0 0-6 0,0 0-7 16,0 0 4-16,0 0-4 0,0 0-6 0,0 0 2 16,0 0-2-16,0 0 0 0,6-12-3 0,-6 12-7 15,0 0 7-15,0 0-10 0,0 0-1 0,0 0 1 16,0 0-4-16,0 0-7 0,0 0-1 0,0 0-1 15,0 0-11-15,0 0 0 0,0 0 1 0,0 0-5 16,5-9 4-16,-5 9 0 0,0 0 1 0,0 0 1 16,0 0 1-16,0 0 3 0,0 0-3 0,0 0 1 15,0 0 4-15,0 0-4 0,0 0 5 0,0 0-10 16,12 0 11-16,-12 0-5 0,0 0 6 0,8-3 1 16,-8 3 0-16,0 0 11 0,0 0 5 0,9-5-9 15,-9 5 17-15,0 0 2 0,0 0 1 0,9-5 0 0,-9 5 13 16,0 0 3-16,0 0 13 0,7-6 3 15,-7 6 0-15,0 0 0 0,0 0 4 0,0 0 5 0,0 0-6 16,4-6 2-16,-4 6 0 0,0 0-3 0,0 0-5 16,0 0-4-16,0 0-11 0,0 0 1 0,0 0-6 15,0 0 0-15,-20-4-5 0,20 4 0 0,-20 5-3 16,20-5 4-16,-23 1-1 0,11 1 3 16,-4-2 0-16,-3 2 3 0,3 1-1 0,-1-2 1 0,-4 5-3 15,4-5 0-15,2 4-4 0,-2-4 1 0,3 1-1 16,0 2 1-16,1 1-4 0,1-3-3 0,4 2-4 15,8-4 1-15,-11 4-2 0,3 1-3 0,8-5-3 16,-8 6 0-16,8-6-1 0,-10 6-1 0,10-6 1 16,-6 9-3-16,6-9-1 0,0 8 6 0,0-8-8 15,0 0 2-15,0 0 0 0,7 16-3 0,1-11 3 16,-4 0 1-16,5 0-2 0,1-1 0 0,2 2-1 16,0 0 3-16,0-1-4 0,1-1 2 0,3-2-2 15,-3 4 0-15,1-1-1 0,0-1 0 0,-2-2 2 16,2 3-2-16,-2-3 1 0,2 1 0 0,0 0 0 15,-2 1-3-15,-5-1 2 0,4-2 1 0,-3 1-1 16,1 1-2-16,-2 0 4 0,-7-3-2 0,16 5-3 16,-10-3 0-16,1 1 1 0,-7-3 0 0,10 5 2 15,-10-5-2-15,8 6 0 0,-4-1 0 0,-4-5 0 16,10 5 1-16,-10-5-1 0,8 8-2 0,-8-8 3 16,6 9 1-16,-5-5 0 0,-1-4-4 0,8 9 1 15,-8-9 0-15,3 8 5 0,-3-8-5 0,0 10 2 16,0-10 0-16,0 9 4 0,0-9 0 0,-7 11-1 15,7-11-2-15,-10 10 1 0,4-4 4 0,-2-2-4 16,-1 1 1-16,-4-2 0 0,1 0 1 0,-1 2-3 0,-2-1 3 16,2-1 0-16,-4 0 2 0,2 0-3 15,2 0 3-15,-3-1-4 0,2 1 2 0,0-3 0 16,2 3 0-16,2-3-1 0,10 0 2 0,-18 0 0 16,18 0 1-16,-14 0 0 0,14 0-1 0,-11 0-4 0,11 0 5 15,0 0-10-15,0 0-14 0,-10-6-16 0,10 6-20 16,0 0-19-16,0 0-27 0,0 0-24 0,0 0-35 15,26-14-230-15,-20 8-421 0,8 2 187 0</inkml:trace>
          <inkml:trace contextRef="#ctx0" brushRef="#br0" timeOffset="190014.0986">13608 2944 112 0,'0'0'234'0,"0"-11"-19"16,0 11-23-16,0 0-22 0,0 0-12 0,0 0-17 15,0 0-23-15,0 0 4 0,0 0-10 0,0 0-1 16,0 0-10-16,0 0-1 0,0 0 1 0,17 21 0 16,-14-13-7-16,2-1-4 0,-4 0-8 15,2 3 2-15,-1 3-14 0,1-5-1 0,1 5-12 0,-3-1-3 16,0-3-6-16,3 3-4 0,-2-5-3 0,1 1-3 15,-1 1-4-15,2 0 0 0,-4-9-7 0,2 15-11 16,1-6-25-16,-1-3-23 0,-2-6-31 0,4 13-30 16,-4-13-34-16,5 8-31 0,-5-8-38 0,0 0-186 15,9 0-415-15,-9 0 184 0</inkml:trace>
          <inkml:trace contextRef="#ctx0" brushRef="#br0" timeOffset="190380.9565">13923 2977 95 0,'15'7'199'0,"-15"-7"-15"0,6 6-15 0,-1-1-9 16,0 1-22-16,-1 0-9 0,1 0-9 0,-5-6-11 16,11 16-10-16,-7-10-10 0,0 3-6 0,-1 0-2 15,3-3-8-15,-4 3-2 0,2-1-4 0,0-1-12 0,-2-1 0 16,-2-6-10-16,4 10-6 0,-4-10-1 0,3 11-3 15,-3-11 1-15,3 6-4 0,-3-6-1 16,0 0-5-16,0 0 11 0,0 10 3 0,0-10 7 16,0 0 0-16,0 0 1 0,0 0-6 0,0 0 1 0,0 0-1 15,0 0-3-15,0 0 1 0,0 0 3 0,0 0 0 16,-16-23 7-16,16 23-6 0,-1-13 0 16,1 13-7-16,-3-16 1 0,3 7-3 0,0 9-2 15,4-18-4-15,0 10 0 0,-2-2-4 0,8 1-2 0,-4-1-4 16,2 1-1-16,1 0 0 0,-1 3-4 0,2-3-4 15,0 1-1-15,2 2-16 0,-3 0-15 0,1 3-22 16,3-2-25-16,1 3-20 0,-2-4-33 0,1 3-39 16,2-2-42-16,0 0-219 0,0 0-456 0,4-4 202 15</inkml:trace>
          <inkml:trace contextRef="#ctx0" brushRef="#br0" timeOffset="190691.8833">14441 2609 188 0,'0'0'234'0,"0"0"-27"0,0 0-25 15,0 0-16-15,0 0-20 0,0 0-11 0,0 0-3 16,0 0-4-16,0 0-6 0,0 0-3 0,0 0-7 16,0 44-1-16,-1-31-10 0,0 7-4 0,1-1-5 15,0 2-5-15,-2 1-7 0,2-2-2 16,2 1-7-16,-1-1-5 0,0 0-8 0,3-1-3 15,0 2-2-15,-3-2-10 0,3-5 7 0,0 7-14 0,-1-6-1 16,2 4 2-16,1 0-8 0,-4-3-3 0,3-3-3 16,0 2 0-16,0-1-1 0,-1-1-2 0,0-1-1 15,2 0 1-15,-1-1-4 0,2-1-3 0,-2-1-6 16,-1 0-14-16,1 0-16 0,-2-3-10 0,0 1-26 16,3 1-29-16,-5-1-30 0,-1-7-28 0,1 11-29 15,-1-11-35-15,0 0-187 0,0 0-430 0,0 9 191 0</inkml:trace>
          <inkml:trace contextRef="#ctx0" brushRef="#br0" timeOffset="190899.4883">14335 3059 112 0,'0'0'195'0,"16"-16"-12"0,-10 12-13 0,7 0-18 0,0 0-7 15,3-1-9-15,-1 2-14 0,1 0-15 0,0 0-8 16,6-1-11-16,-5 2-8 0,6-2-4 0,-2 2-16 16,0 2-28-16,2 2-32 0,-6-2-37 15,5-2-37-15,0 2-24 0,-4 0-160 0,4-3-280 0,1 2 124 16</inkml:trace>
        </inkml:traceGroup>
        <inkml:traceGroup>
          <inkml:annotationXML>
            <emma:emma xmlns:emma="http://www.w3.org/2003/04/emma" version="1.0">
              <emma:interpretation id="{81B2489B-58DA-4177-8922-8B4C15882891}" emma:medium="tactile" emma:mode="ink">
                <msink:context xmlns:msink="http://schemas.microsoft.com/ink/2010/main" type="inkWord" rotatedBoundingBox="16904,3389 21274,3281 21293,4022 16922,4129"/>
              </emma:interpretation>
            </emma:emma>
          </inkml:annotationXML>
          <inkml:trace contextRef="#ctx0" brushRef="#br0" timeOffset="191435.4892">15383 2701 140 0,'0'0'252'15,"0"0"-25"-15,0 0-16 0,0 0-22 0,0 0-20 16,0 0-16-16,0 0-15 0,0 0-10 0,0 0-12 16,-25 17-8-16,15-9-9 0,3 2-9 0,0 4-4 15,0-2-8-15,-3 1-12 0,1-1-4 0,1 6-4 16,2-4-8-16,-1 2-4 0,2-1-4 0,1-3-5 15,-2 3-3-15,4 0 0 0,2-2-6 0,0-1-3 16,0 3-1-16,2-6 0 0,1 3-2 0,0-5 1 16,2 1-1-16,2-1-2 0,2-1-2 0,0-1-2 15,1 1-1-15,-1-6 1 0,-1 3-2 0,-8-3-3 16,19 0 0-16,-5-5 0 0,-2 4-2 0,1-4 0 0,-1-2-1 16,-1 1-2-16,2 0 0 0,-3 1 2 0,-1 0-3 15,-1-1-2-15,-8 6-2 0,12-5 4 16,-7 2-5-16,-5 3 1 0,0 0-3 0,8-6-2 15,-8 6-1-15,0 0-1 0,0 0 1 0,0 0 2 0,0 0-1 16,9 15 1-16,-9-15 3 0,0 15-3 16,1-3 2-16,-2 1 6 0,1-1-6 0,0 2-3 15,0-2 4-15,-2 1 2 0,2 2 0 0,0-3-2 0,2 0-7 16,2 1-19-16,-4-2-26 0,1-1-28 0,-1-10-37 16,6 15-35-16,0-9-60 0,-1-4-171 0,-5-2-415 15,13 6 184-15</inkml:trace>
          <inkml:trace contextRef="#ctx0" brushRef="#br0" timeOffset="192462.0749">15712 2950 30 0,'0'0'186'0,"0"0"-18"0,0 0-11 15,0 0-18-15,0 0-11 0,0 0-10 16,0 0-8-16,0 0-5 0,0 0-10 0,0 0-5 0,-4 34-4 15,4-34-3-15,6 11-1 0,-2-7-1 0,-4-4 4 16,9 8-5-16,0-5-2 0,-9-3-7 0,20 3-7 16,-6-3-7-16,0 0-1 0,3 0-4 0,-2 0-10 15,2-3 2-15,0-2-9 0,-1 1-1 0,-1 0-3 16,2-1-2-16,-4-1-5 0,1-3-3 0,-5 2-2 16,3-1-4-16,-2-4-2 0,-1 3-5 0,-3-4-3 15,-3 0-3-15,2 3 0 0,-4-2 1 0,-1 2 0 16,0-1 0-16,-2-2-3 0,-3 4-2 0,0 0 1 15,-6 3 2-15,-2-4 0 0,0 2-3 0,-1 2 6 0,0 4-1 16,1-3-3-16,-4 4 1 0,2 1 1 16,-3 0 0-16,0 1 0 0,1 4 4 0,1 0-1 15,-3 1-4-15,4 3 4 0,-4-1-2 0,8 0-2 0,-1 1-5 16,-3 2 4-16,7-1 4 0,1 0-2 0,-2-1 3 16,3-2-3-16,1 6 2 0,0-6-4 15,3 1 1-15,2-8-1 0,0 18 6 0,0-11 1 16,0-7 0-16,8 14 0 0,0-8 0 0,1 0-2 0,0-2-5 15,4 1 4-15,-2-2 4 0,2-3-4 16,2 0 3-16,-1 0-1 0,0 0 1 0,-1-2-2 16,-3 2-2-16,2-6 0 0,1-2 3 0,-3 2-4 0,0 1-2 15,2-5 1-15,-3 2 1 0,1-1-2 0,1-1 3 16,-1 2-4-16,-3-4 0 0,-1 6 1 0,-1 0 4 16,0 2-1-16,-2-5 8 0,-3 9 1 0,6-8 3 15,-6 8 4-15,6-6-7 0,-6 6-1 0,0 0 0 16,5-7-8-16,-5 7-1 0,0 0 0 0,0 0 2 15,0 0 0-15,0 0 3 0,0 0-5 0,4 23-1 16,-4-23-1-16,-3 14 0 0,3-14 0 0,0 15 3 16,3-8-1-16,-3-7 0 0,2 15 0 15,2-9-2-15,-1 1-2 0,2-1 4 0,-5-6 3 0,9 13 2 16,-4-7-3-16,1-4 3 0,-6-2-2 0,13 5 2 16,-6-2-3-16,-7-3 2 0,18 0-1 0,-18 0 3 15,19-7-2-15,-10 5 5 0,0-4-7 0,3 0 0 16,-2 0-2-16,-1-2 1 0,2 0-1 0,-1-1 0 15,0 0 0-15,2 0 0 0,-4 0-1 0,-1 3-1 16,2 1 3-16,-3 1-2 0,0-3-4 0,-6 7 6 16,8-6-8-16,-8 6 2 0,8-5-3 0,-8 5-3 0,0 0 4 15,0 0-1-15,0 0 1 0,0 0 0 16,14 7 0-16,-14-7 3 0,4 8 0 0,-4-8-1 16,0 13-6-16,0-13 10 0,2 15-3 0,-2-7 0 15,3 1 2-15,-3-9-2 0,2 15 2 0,0-8-2 0,0 1 4 16,-2-8-3-16,2 12 2 0,1-5 1 0,-3-7-1 15,3 9 4-15,-3-9-5 0,7 7 5 16,-7-7-1-16,7 5-2 0,-7-5 3 0,0 0 2 16,14-1-2-16,-14 1 1 0,13-6-3 0,-5 3 0 15,0-3 2-15,2 0 3 0,-3 1-5 0,0-5 0 0,2 0-6 16,2 2 4-16,-2-3-4 0,1 1 3 16,-1-1-1-16,-2 4 2 0,-1 0-3 0,2 0 1 15,2 0-2-15,-6 1 3 0,3 2 0 0,-7 4 0 0,7-8 0 16,-7 8 0-16,5-4-3 0,-5 4-6 0,0 0 4 15,0 0-1-15,0 0 0 0,0 0 2 0,0 0-2 16,0 0 4-16,12 10-2 0,-12-10 1 0,1 12 0 16,-1-12 2-16,0 12-3 0,0-12 4 0,0 14 2 15,3-6-1-15,-3-8-3 0,0 12 2 0,0-12 0 16,1 15 1-16,0-9 2 0,3 2 1 0,-2 0-1 16,2-1 2-16,1 0-11 0,-5-7-17 0,7 12-26 15,-3-7-15-15,-4-5-31 0,13 6-34 0,-6-6-29 16,-7 0-57-16,15 0-139 0,-15 0-382 0,18-8 169 15</inkml:trace>
          <inkml:trace contextRef="#ctx0" brushRef="#br0" timeOffset="192750.5963">16812 2430 145 0,'5'-6'235'0,"-5"6"-26"0,0 0-24 0,0 0-16 0,0 0-22 16,0 0-12-16,0 0-12 0,0 0-13 0,0 0-9 16,12 19-2-16,-11-7-12 0,2 8 1 0,-2-1-3 15,3 2-4-15,-1-3-2 0,-2 7-7 0,-1 7-6 16,2-7-4-16,1-1-3 0,1 6-4 0,-4-5-6 16,1-1-1-16,0 0-6 0,-1 0-5 0,3-3-4 15,-2 3 1-15,1-3-3 0,1 3-3 0,-1-5-7 0,2 2 4 16,1 0-2-16,-4-2-5 0,3-5 8 0,-1 1-15 15,0-4-13-15,-1 3-18 0,2-3-34 16,-3 1-27-16,0-3-32 0,0-3-38 0,-1-6-77 16,3 9-134-16,-3-9-392 0,0 0 174 0</inkml:trace>
          <inkml:trace contextRef="#ctx0" brushRef="#br0" timeOffset="193837.8468">16594 2879 160 0,'0'0'169'16,"0"0"-12"-16,33 6-12 0,-17-6-4 0,1 2-16 16,2 1-7-16,3-3-10 0,3 3-9 0,-2 0-12 15,3-3-3-15,-2 3-6 0,1-2-7 0,1 0-9 16,2 3-11-16,-2-7 4 0,0 3-8 0,-1 0-2 15,1-1-6-15,-1-1-5 0,-2 2-2 0,-6-3-4 16,1 1-1-16,-3 0-9 0,0-2-1 0,-1-1 8 16,-1 1-5-16,0-2 1 0,-3 0-2 0,2-1 3 15,-5 5-1-15,1-4 4 0,-1 0 1 0,-1 1-1 16,-6 5 4-16,8-10 2 0,-8 10-4 0,9-7 4 16,-8 1-9-16,-1 6 7 0,0 0-6 0,5-10-6 15,-5 10-4-15,0 0 6 0,0 0-3 0,0 0-4 16,0 0-3-16,0 0 2 0,0 0-4 0,-6-15 0 15,6 15-2-15,0 0 1 0,0 0-7 0,0 0 1 16,0 0 3-16,0 0 1 0,0 0 0 0,0 0-4 16,0 0 0-16,0 0-1 0,0 0-3 0,0 0 5 0,0 0-2 15,0 0 1-15,0 0 0 0,0 0 2 16,0 0 1-16,0 0-1 0,0 0-3 0,0 0 6 16,11 26-2-16,-11-26-1 0,11 0-1 0,-11 0-1 15,11 1 3-15,-11-1-5 0,0 0 5 0,16-1 1 0,-16 1-2 16,14 0-3-16,-14 0 0 0,0 0-2 0,12-2 2 15,-12 2 1-15,7-3 0 0,-7 3 2 16,0 0-3-16,7-5 4 0,-7 5-1 0,0 0 0 0,0 0-2 16,0 0-2-16,0 0-1 0,9-5 1 0,-9 5 0 15,0 0 0-15,0 0-3 0,0 0 2 0,0 0-3 16,0 0 2-16,0 0-2 0,0 0 3 16,0 0-2-16,0 0 4 0,0 0-2 0,0 0-1 0,0 0 0 15,-7 26 0-15,7-26 0 0,-2 10 1 0,2-10 1 16,0 11-2-16,0-11 1 0,0 11 2 0,0-11-1 15,2 11 0-15,-2-11 1 0,0 12 2 0,0-12-4 16,2 9 6-16,-2-9 0 0,0 0-3 0,8 8 5 16,-1-4 6-16,0-2-5 0,-7-2 3 0,13 5-2 15,-13-5 4-15,13 1-1 0,-13-1 0 0,19 0 2 16,-10 0-4-16,-9 0-1 0,17-8 3 0,-8 7-2 16,-1-3 3-16,-8 4-7 0,18-7 2 0,-7 0-2 15,-2-3 0-15,2 4 1 0,-4-6 1 0,0 3-5 16,-1-4 4-16,-1 1-5 0,-1 1-1 0,-2-1 0 15,-2-1-3-15,0 13 5 0,-6-21-1 0,1 9 2 16,-2 1-1-16,1 1-4 0,-4 3 1 0,-2-3 3 16,1 3-1-16,-1 1-3 0,-1-3 2 0,0 1 1 15,-1 4-1-15,1 0-2 0,2 3 2 0,-2 1-2 16,-2 1 4-16,4 0-2 0,-2 2-3 0,3-1 1 0,-2 5 0 16,-1 1 0-16,3-1 1 0,2 3 3 15,-1 0-2-15,-1 1-2 0,2-1 4 0,0 1-3 16,3-1 0-16,-2 1 2 0,5-3 0 0,-1 0 0 15,1 0-1-15,0 4-1 0,2-12 3 0,2 15 1 0,3-3 2 16,-1-5 0-16,2-2 2 0,2 1-3 16,1-1 2-16,4 1-3 0,0-2 2 0,6-1-1 15,-5 2 2-15,5-3 3 0,5-1-6 0,-3-1 0 16,-6 0 3-16,7-3 0 0,-8-1-4 0,2 0-4 0,-1 0 0 16,1-2-2-16,-6-2-4 0,6-1-2 0,-3 0-3 15,-1 0 1-15,-1 1 0 0,0-2 1 0,-2 0 2 16,-1 2 3-16,-3-1 0 0,1 3 7 15,-1 0 6-15,-5 6 2 0,6-9 1 0,-6 9 0 0,5-6-6 16,-5 6 1-16,0 0-6 0,0 0 1 0,0 0 3 16,0 0-6-16,0 0 2 0,0 0 4 0,0 0-2 15,0 0 1-15,-6 30-1 0,6-21 0 0,-5 2 2 16,2-2-4-16,2 3 4 0,0 1 0 0,-1-1-1 16,2-2 2-16,-2 1-1 0,0-1 2 0,2-10-3 15,-1 18-9-15,-1-9-21 0,2-9-31 0,0 14-32 16,0-14-37-16,2 10-45 0,-2-10-177 0,7 6-379 15,-7-6 167-15</inkml:trace>
          <inkml:trace contextRef="#ctx0" brushRef="#br0" timeOffset="194210.5807">17806 2653 202 0,'-13'-5'189'0,"13"5"-19"0,-15 0-30 0,15 0-6 16,-14 0-20-16,14 0-7 0,-13 5-9 0,8-1-10 15,5-4-2-15,-12 6-12 0,12-6-11 0,-8 8-11 16,6-4 2-16,2-4-4 0,-5 12-5 0,5-12-5 0,-2 13-4 16,2-13-4-16,2 13-1 0,-2-13-6 15,1 17 2-15,4-8-3 0,0 0-3 0,0 3-3 16,2-6-1-16,-1 4-1 0,3-2-2 0,-2 1-2 15,-2 0-3-15,1-1 0 0,2 1 2 0,-1 1 2 0,0-2 7 16,-1 0 3-16,-3-1 0 0,3 0-4 16,0-1 2-16,-2 1 4 0,1 0-4 0,-2 1 0 15,-3-8 0-15,5 14 2 0,-3-8-3 0,-2-6 1 16,2 14 1-16,-2-14 2 0,-2 8-3 0,2-8-7 0,-5 12 6 16,5-12 1-16,-11 8-4 0,2-4-5 0,1 0-13 15,-1-1-23-15,0 0-28 0,9-3-28 0,-16 0-43 16,16 0-65-16,-17-1-139 0,17 1-355 0,-10-7 157 15</inkml:trace>
          <inkml:trace contextRef="#ctx0" brushRef="#br0" timeOffset="194465.7287">18102 2709 132 0,'0'0'208'16,"0"0"-23"-16,0 0-14 0,0 0-11 0,1 21-9 16,1-15 0-16,-2-6-3 0,2 19-4 0,-2-12-10 15,0-7-9-15,2 16-7 0,-1-7-9 0,0 3-7 16,2-1-6-16,-3 2-13 0,0-5-6 16,1 2-7-16,0 3-5 0,2-5-4 0,-1 5-7 0,2-5-5 15,-2 2-4-15,-2-2-10 0,4-1-23 0,-2 2-34 16,-2-9-46-16,4 15-60 0,1-9-85 0,-5-6-163 15,3 6-407-15,-3-6 180 0</inkml:trace>
          <inkml:trace contextRef="#ctx0" brushRef="#br0" timeOffset="194951.1211">18300 2793 70 0,'11'11'197'16,"-11"-11"-8"-16,3 7-15 0,-3-7-8 0,4 12-14 0,-2-5-8 16,1 0-6-16,1 0-11 0,-2 0-12 0,-2-7-5 15,6 16-14-15,-4-10-4 0,-2-6-13 16,3 15-4-16,-2-7-7 0,3 1-7 0,-4-9-11 16,4 12 1-16,-4-12-3 0,2 11-5 0,-2-11-4 15,4 10-3-15,-4-10-3 0,5 9-1 0,-5-9-2 16,3 6-2-16,-3-6 1 0,0 0 2 0,0 0-9 15,0 0 3-15,0 0-7 0,0 0 1 0,0 0-5 16,23-15-1-16,-18 9-1 0,2-3-5 0,3 1 5 0,-3-2-6 16,3-1-2-16,2-3 3 0,-1 3 1 0,0-2-7 15,0 2 5-15,3-4-1 0,-3 4-1 0,-1 1-4 16,-2 0 6-16,1 4-3 0,-1-4 1 0,-2 4 11 16,-2 0 7-16,-4 6 6 0,10-5 1 0,-10 5-2 15,5-5-6-15,-5 5-4 0,0 0-3 0,0 0 0 16,13-1-2-16,-13 1 1 0,0 0 0 0,8 11 1 15,-8-11 1-15,8 11 3 0,-7-6 0 0,2 4 1 16,1-1-3-16,-1 2 6 0,0-4-2 0,1 5 3 16,-2 2-4-16,2-3 6 0,-1 1-1 0,2-1 0 15,-1 3-2-15,1-2-1 0,-4-2 0 0,3 0-6 16,-1 0 4-16,-1 0 0 0,-2-9-3 0,4 14-5 16,-1-6-11-16,-1-2-14 0,-2-6-28 0,6 11-34 15,-6-11-37-15,4 7-46 0,-4-7-41 0,0 0-254 16,0 0-492-16,0 0 219 0</inkml:trace>
          <inkml:trace contextRef="#ctx0" brushRef="#br0" timeOffset="195187.0549">18867 2757 99 0,'0'0'219'0,"0"0"-13"0,0 0-8 15,0 0-13-15,0 0 0 0,5 25-5 0,-4-18-11 16,-1-7-12-16,1 16-8 0,3-4-14 0,-3-3-11 16,1 0-13-16,2 0-9 0,0 1-7 0,-2-2-10 15,-1 5-9-15,3-1-2 0,-2 0-8 0,1-3-4 16,3 4-11-16,-5-2-7 0,0-2-26 0,2-2-25 16,-3-7-40-16,2 15-40 0,1-9-45 0,-3-6-46 0,0 0-213 15,3 8-421-15,-3-8 187 0</inkml:trace>
          <inkml:trace contextRef="#ctx0" brushRef="#br0" timeOffset="195587.948">19126 2856 73 0,'4'6'200'0,"-4"-6"-5"0,3 11-13 0,-3-11-8 16,3 10-10-16,-3-10-11 0,3 13-8 0,-3-7-10 15,0-6-8-15,4 13-8 0,0-5-8 0,-4-8-9 16,2 15-7-16,2-11-4 0,-4-4-8 0,3 11-6 16,-3-11-9-16,4 10 0 0,-4-10-9 0,0 0-2 15,2 8 1-15,-2-8-3 0,0 0 6 0,0 0-4 16,11 3-1-16,-11-3-9 0,0 0-4 16,0 0-2-16,22-11-1 0,-15 7-6 0,4-7-2 0,-1 4-6 15,0-5 1-15,2 3-2 0,1-6-3 0,0 4-7 16,4-2 3-16,-2 1-5 0,-2 1 0 0,0 1 6 15,-2-1-8-15,4 4-2 0,-5-3-5 0,-2 4 3 16,0 1 4-16,1 0-1 0,-3 0 1 0,-6 5 1 16,10-3-4-16,-10 3-2 0,8-7 3 0,-8 7-4 15,0 0 1-15,0 0 0 0,16 7 1 0,-14-1 1 16,3 0-2-16,-1 0 0 0,-1 3 0 0,2 0 2 16,4 5-2-16,-3-1 4 0,2 5-2 0,3 1 4 15,-1 2-3-15,5 3 0 0,-3-3-23 0,7 6-48 16,3 0-79-16,-5-8-87 0,-4 2-264 0,14 0-531 15,2-3 236-15</inkml:trace>
        </inkml:traceGroup>
        <inkml:traceGroup>
          <inkml:annotationXML>
            <emma:emma xmlns:emma="http://www.w3.org/2003/04/emma" version="1.0">
              <emma:interpretation id="{F67C21E1-C2F1-4E5F-AAD9-B181BACBEA65}" emma:medium="tactile" emma:mode="ink">
                <msink:context xmlns:msink="http://schemas.microsoft.com/ink/2010/main" type="inkWord" rotatedBoundingBox="21954,3303 26279,3196 26306,4297 21981,4404"/>
              </emma:interpretation>
            </emma:emma>
          </inkml:annotationXML>
          <inkml:trace contextRef="#ctx0" brushRef="#br0" timeOffset="196628.008">20309 2403 137 0,'6'-6'209'0,"-6"6"-6"0,0 0-15 0,4-6-3 16,-4 6-17-16,0 0 2 0,0 0-10 0,8-6 3 15,-8 6-9-15,0 0-5 0,0 0-11 0,5-9-11 16,-5 9-12-16,0 0-14 0,0 0-16 0,0 0-6 16,0 0-12-16,0 0-5 0,0 0-1 0,7 17-12 15,-7-17 0-15,0 16-7 0,0-1-1 0,2 1-3 16,-2-1 1-16,2 2-3 0,-1 2 1 15,0 4-6-15,2-4 1 0,-1 6 1 0,1-4 0 0,1 2-3 16,0-2-2-16,-3-6 1 0,4 6-4 0,2-1 0 16,-4-6 0-16,0 1-3 0,1 3 0 0,1-4 6 15,-1-1-9-15,-1 0 1 0,0 3-9 0,0-5 1 16,1 1 3-16,-2 0 0 0,2 0-1 0,-2-4-5 16,-2 1 4-16,2 1-2 0,-2-10-3 0,1 13 0 15,-1-13 0-15,-1 12-1 0,1-12-1 0,1 11-4 16,2-7-17-16,-3-4-9 0,0 0-20 0,4 11-12 15,-4-11-14-15,4 7-20 0,-4-7-41 0,8 3-17 16,-8-3-28-16,15 0-36 0,-15 0-227 0,19-4-473 16,-2-2 210-1</inkml:trace>
          <inkml:trace contextRef="#ctx0" brushRef="#br0" timeOffset="197754.5208">20878 2721 124 0,'0'0'212'0,"0"0"-16"0,4-10-19 16,-4 10-13-16,0 0-15 0,0 0-11 0,-10-18-9 15,4 15-3-15,-3-1-6 0,9 4-6 0,-21-2-6 0,1-1-3 16,0 2-5-16,-3 1-8 0,-3 1-1 0,0-1-1 16,-1 5-6-16,-7 1-7 0,8-4-2 15,-6 9-7-15,9-2-9 0,1-5-5 0,4 6-4 0,-2-2-5 16,1 4-3-16,6-3-8 0,2 2 1 0,0-2-5 15,2 4-5-15,1-1-4 0,2-3 4 0,1 4-5 16,2-2 0-16,1 4 1 0,2-9 0 0,2 5-3 16,1-3 2-16,5 4-2 0,1-3-4 0,2 1 2 15,7 1-4-15,3-2 1 0,1-3-2 0,1 0 2 16,3-2-2-16,2-2-1 0,0 1 0 0,5-2-2 16,2 0 2-16,-10-1-3 0,2-2-1 0,-3-1-1 15,2 3 0-15,-5-6 0 0,2 3-1 0,-1 0-1 16,-7-1 0-16,0 2-2 0,-1-1 4 0,-1 3-2 15,-6-3-1-15,4 0-3 0,-11 3 2 0,15 0-3 16,-15 0 1-16,14 3-1 0,-14-3-1 0,12 0 0 16,-12 0 3-16,13 1 0 0,-13-1-2 0,12 2-1 15,-6 2 10-15,-6-4-6 0,13 5-4 0,-5-2 0 16,1 0 5-16,-2 0-1 0,4 0 3 0,2 0-1 16,2-1 3-16,1 2-3 0,1-4-2 0,-2 1 2 15,2 2 7-15,0-5-9 0,1 2-1 0,-2-1-1 16,1 1 5-16,-1-1-4 0,-2-3 5 0,1 2-3 15,-2-3-1-15,2 1 1 0,-3-1 4 0,-1-1-3 16,-3 2 3-16,2-5-8 0,-4 3 3 0,-1-2-2 16,2 2 1-16,-6-1 1 0,-1 7-3 0,4-15 1 0,-4 8-2 15,0 7 2-15,-6-15 1 0,0 9-2 16,1-7 2-16,-2 7-4 0,0 0 4 0,-1 1-1 16,-3-1-1-16,-1 0-1 0,1 1 0 0,-2 1 0 0,0 0 3 15,1 2-5-15,-2 2 2 0,1-3 1 0,0 3-1 16,13 0 0-16,-26 0 2 0,13 3-3 15,0-1 3-15,-2 5-3 0,3-1 3 0,2-3-2 16,-2 6 0-16,2-4-2 0,2 0 2 0,2 2 3 0,1-1-4 16,-1 1 0-16,1 0 3 0,3 1-2 0,-1 2 8 15,3-10-6-15,-1 14 1 0,1-14 4 16,5 13 0-16,-1-4-5 0,0-1 4 0,5-4 2 0,2 2-4 16,1-1 4-16,4 2 0 0,-4-4-4 0,5 1 3 15,-3-2-1-15,3 2 1 0,-1-3-1 0,-3 0 3 16,2-1-3-16,-1-1 0 0,2 0 2 0,-3 0-2 15,2-4 1-15,1-2 0 0,-5 0-3 0,1 2 4 16,0-1-2-16,-1-4-2 0,1 4 0 0,-3-1 2 16,0 3 0-16,-3-1 2 0,1-1-1 0,-1 2 6 15,-6 4 4-15,8-8-2 0,-8 8 0 0,8-7 3 16,-8 7-3-16,6-4-8 0,-6 4-2 0,0 0 3 16,0 0-7-16,0 0 1 0,0 0 0 0,0 0-3 15,0 0 5-15,11 11-4 0,-11-11 12 0,1 10-10 16,-1-10 1-16,1 11 2 0,-1-11 2 0,3 13-3 15,-2-7 0-15,-1-6 2 0,4 10-2 0,-2-4 3 16,-2-6-3-16,6 12 2 0,-1-9 1 0,-5-3-2 16,13 9 1-16,-7-7 4 0,3 2-2 0,-9-4 3 15,18 2-3-15,-7-2 1 0,0 2-4 0,2-4 4 16,1 1-1-16,-1 0-2 0,0-4 1 0,0 1-1 16,4-2-4-16,-2 3 3 0,1-4-7 0,-1 2 2 15,6-3-1-15,-8 0 1 0,2 3 2 0,-2 3-1 16,-4-2 0-16,0 2-1 0,2 1 1 0,-11 1-4 15,11-6-1-15,-11 6 2 0,11 0-1 0,-11 0 0 0,0 0-3 16,13 9 5-16,-11-4-1 0,-2-5 0 16,4 16-3-16,0-4 7 0,0 3-3 0,-3 0 3 15,0 0-1-15,1 0 3 0,-2 7-3 0,-3 1-2 16,3-2 4-16,0 3-1 0,-1-2 0 0,1 8 3 0,-4-5-6 16,4-2 6-16,1 8-2 0,-2-8 1 0,2-4 15 15,2 2-16-15,-2 2 0 0,0-9-2 16,3 4 4-16,1 0 3 0,-2-3-4 0,2-3 1 15,2 2-2-15,-2-2-2 0,1-3-7 0,-1-1-26 0,1-2-22 16,-1 1-31-16,-5-7-36 0,6 8-44 0,-6-8-49 16,8 3-239-16,-8-3-494 0,0 0 219 0</inkml:trace>
          <inkml:trace contextRef="#ctx0" brushRef="#br0" timeOffset="198184.7153">21733 2865 92 0,'0'0'218'0,"-5"-14"-6"15,3 8-8-15,2 6-14 0,-6-13-9 0,6 13-12 16,-2-9-7-16,2 9-11 0,0 0-8 0,-1-15-16 15,1 15-10-15,0 0-12 0,6-12-10 0,-1 6-12 16,-5 6-7-16,13-7-8 0,-3 5-4 0,5-3-6 16,-1 4-9-16,3-3-3 0,-2 1-1 0,3 1-1 15,4 2-8-15,1 0 0 0,1 0-2 0,-1 2 1 16,0-2-6-16,0 4 1 0,-1-1-5 0,-5-1 0 0,-1 2-6 16,0 2-2-16,-1-3-1 0,-4 0-4 15,-3 2-3-15,1 0 0 0,-3 1 0 0,1-4-2 16,-2 5 2-16,-5-7 1 0,7 11-2 0,-6-5 2 15,-1-6 1-15,-1 15-5 0,-5-9 3 0,1 4-1 16,-1-1 0-16,-5-1-3 0,0 1 6 0,-2-1-2 0,1-1 0 16,-3 3-1-16,3-1 0 0,-2-2-2 15,2-2-1-15,1 4-8 0,-1-6-16 0,0 4-20 16,3-4-22-16,3 2-28 0,6-5-31 0,-12 6-14 0,12-6-15 16,-5 5-15-16,5-5-69 0,0 0-130 0,0 0-393 15,0 0 174-15</inkml:trace>
          <inkml:trace contextRef="#ctx0" brushRef="#br0" timeOffset="198747.4682">22285 2923 61 0,'10'0'238'0,"-10"0"-19"16,0 0-24-16,0 0-19 0,12 0-20 16,-12 0-10-16,0 0-13 0,0 0-10 0,14 4-8 0,-14-4-7 15,10 0-7-15,-10 0-6 0,12 0-10 0,-3 1-6 16,-9-1-7-16,17 1-5 0,-17-1-3 0,18-1-3 15,-11 0-11-15,5 1-1 0,1-1-7 16,-3-2-4-16,5 3-3 0,-4-2-4 0,1-2 0 0,-1 0-4 16,-3-2-3-16,4 0 1 0,-6 1-4 0,5-3-4 15,-5 0-1-15,-1 1-1 0,0-4-4 0,1 0-1 16,-4-2-4-16,1 1 3 0,-3 12-4 0,-3-16 1 16,1 9-2-16,-4-3-3 0,0 1 2 0,-1 6 0 15,-4-8-3-15,-5 4 0 0,3 4-1 0,-2 3 2 16,-2-3-3-16,3 3 0 0,-3 3 1 0,0-2-1 15,-3 4 0-15,3-1 0 0,0 3-1 0,3 3 3 16,1-4-1-16,-1 4 0 0,1-2-3 0,3 1 3 16,-1 2-1-16,3-1-2 0,3 3 8 0,0-1-5 15,4-3 0-15,1 3 7 0,0-12-1 0,0 15 2 16,1-4 0-16,6-3 2 0,0-1-1 0,2 1 2 16,6-2 1-16,-3 0-1 0,4 0-2 0,-1-3 1 15,1 0 3-15,-1 0 1 0,4-3 3 0,-3 0-4 16,2-3 0-16,-1 0 1 0,0-1-4 0,-3-2 2 15,8-3 0-15,-6 3-2 0,-3-3 1 0,7-1-3 0,-4-3-1 16,-5 5 0-16,5-3 2 0,-6 3 0 0,-2 0-4 16,-2 1 3-16,2 1 2 0,-1 0 8 0,-2 1 2 15,-5 5 2-15,7-6-8 0,-7 6-2 16,6-9 1-16,-6 9-7 0,0 0-2 0,0 0-3 0,0 0-1 16,0 0 1-16,0 0 1 0,0 0-1 15,0 0 3-15,-2 28-4 0,2-28-1 0,-5 17 5 0,1-11 0 16,3 5-2-16,-3-3 3 0,4 3-6 0,0-11-21 15,-2 16-13-15,-2-6-25 0,4-10-30 0,-2 11-42 16,2-11-36-16,0 0-81 0,-1 10-145 0,1-10-428 16,0 0 190-16</inkml:trace>
          <inkml:trace contextRef="#ctx0" brushRef="#br0" timeOffset="199354.2751">22912 2596 194 0,'0'0'216'0,"0"0"-23"16,0 0-19-16,-2-8-17 0,2 8-13 0,0 0-17 16,0 0-11-16,0 0-13 0,0 0-12 0,-11 18-7 15,11-18-8-15,-5 12-15 0,3-4 0 0,2-8-6 16,-3 18-4-16,3-9-6 0,0 3-1 0,0-12-11 15,0 19 4-15,3-11-8 0,-3 5 0 0,2-4 2 16,3 5-3-16,1-1-1 0,-4 1-1 0,3-3-3 16,3 0 3-16,-4 2-7 0,5 0 1 0,-4-2-1 15,2 0 2-15,-2 1 1 0,-3-3 0 0,3-1-6 16,-1 4 5-16,-1-5 4 0,0 1 0 0,0 3 1 0,0-4 1 16,-3-7-3-16,5 14 3 0,-5-14-2 15,0 10-1-15,0-10-2 0,0 10 4 0,0-10-2 16,-8 9 5-16,2-4 0 0,6-5 0 0,-12 3-4 0,5 1-3 15,7-4-4-15,-17 1 3 0,6-1-1 16,11 0-1-16,-16-1-5 0,16 1 7 0,-13-4-6 0,13 4-2 16,-11-2-4-16,11 2-5 0,0 0-15 0,-6-7-9 15,6 7-17-15,0 0-19 0,0 0-12 0,21-18-6 16,-14 12-11-16,5 0-5 0,1 0-4 0,4-3-7 16,1 0 10-16,2-1 6 0,0 0 5 0,0 2 15 15,-4 3 14-15,3-1 15 0,1-2 22 16,-5 3 23-16,-2-1 13 0,1 1 19 0,-1 1 13 0,-5 2 20 15,1-2 4-15,-9 4 5 0,13-3-6 0,-13 3-4 16,10-2 0-16,-10 2-13 0,8-1-9 0,-8 1-4 16,0 0-1-16,0 0-6 0,17 3-4 0,-17-3-1 15,5 9 0-15,-1-4 4 0,1 1-8 0,-2 1 0 16,2 1-7-16,-1 0 1 0,-3 0-3 0,-1-8-2 16,6 17 2-16,-2-9-1 0,-2 1-3 0,3-3-1 15,-4 5 0-15,3-3-1 0,-2-1-2 0,1 3-6 16,0-1-21-16,-3-9-30 0,3 13-28 0,-3-13-35 15,0 10-43-15,0-10-46 0,0 0-243 0,0 0-475 16,0 0 210-16</inkml:trace>
          <inkml:trace contextRef="#ctx0" brushRef="#br0" timeOffset="199531.9793">23302 2525 203 0,'3'-13'199'0,"-3"13"-19"0,6-6-23 0,-6 6-39 15,7-4-30-15,-7 4-38 0,8-5-37 0,-8 5-33 0,10-6-145 16,-10 6-179-16,10-9 79 0</inkml:trace>
          <inkml:trace contextRef="#ctx0" brushRef="#br0" timeOffset="199863.5439">23559 2379 205 0,'0'0'200'0,"2"13"-6"0,-2-2-2 0,0 4-6 0,0-3-6 15,1 9-11-15,1 0-10 0,-2 0-7 16,3 3-11-16,-3 7-8 0,5-6-3 0,-5-2-7 15,0 11-12-15,0-13-7 0,1 6-3 0,3-4-8 0,-2 6-6 16,0-4-8-16,-2-2-8 0,1-2-4 0,1 3-6 16,0-2-4-16,1-2-3 0,-2-2-3 0,2-1-9 15,-2-3 1-15,3 0-7 0,-4 0-2 16,1-3-3-16,-1 1-4 0,2-3-16 0,0-2-21 0,-1 2-28 16,-1-9-34-16,0 15-36 0,0-15-31 0,0 0-38 15,-1 8-52-15,1-8-197 0,0 0-460 0,0 0 203 16</inkml:trace>
          <inkml:trace contextRef="#ctx0" brushRef="#br0" timeOffset="200334.0978">23451 2877 197 0,'0'0'247'0,"0"0"-19"0,0 0-22 15,0 0-19-15,0 0-15 0,0 0-14 0,0 0-14 16,28-4-11-16,-28 4-9 0,18 2-9 0,-2-4-13 16,-3 4-1-16,2-4-8 0,-1 2-13 0,3 2-5 15,0-2-6-15,-2 0-7 0,9 0-2 0,-8 0-3 16,5-2-5-16,-2 1-6 0,2-4-4 0,5 4-2 16,-8-3-2-16,5-2-5 0,1 1 4 0,-2-1-11 15,-1-4-2-15,0 1-2 0,1 0-2 0,-1-3-3 16,-3 0 2-16,-1 0-4 0,-3-3-3 0,-3 2-3 15,0 1 1-15,-1 1 1 0,-3-1-6 0,-4 1 4 0,-1 1-4 16,-1 1-3-16,-1 9-1 0,-1-19 1 0,1 19-1 16,-9-12-3-16,5 4 4 0,-3 4-4 15,7 4 3-15,-16-6 2 0,1 0-6 0,2 6 1 16,-2 0-1-16,1 5 1 0,-2-4-4 0,-1 2 3 0,5 3 1 16,1 3-2-16,-6-3 2 0,6 4-3 0,0 1 3 15,2-2 0-15,2 3-4 0,0 1 2 16,2-2-1-16,1 1 1 0,2-2 4 0,2 5-1 15,2-4 3-15,-2 1 5 0,4 1 4 0,4-4 0 0,-2 0 5 16,5 1 5-16,0-2-3 0,3 2-3 0,-3-2 1 16,8 2 0-16,-3-4 5 0,6 1-11 15,-8 1-4-15,3-3-17 0,-1-1-25 0,1-1-34 0,-3-1-38 16,1 2-53-16,1-4-50 0,1-3-228 0,-3 1-473 16,6-2 210-16</inkml:trace>
          <inkml:trace contextRef="#ctx0" brushRef="#br0" timeOffset="200974.014">24302 2657 32 0,'0'0'266'0,"0"0"-21"15,0 0-23-15,0 0-23 0,0 0-22 0,0 0-18 16,0 0-15-16,0 0-14 0,0 0-10 0,0 0-15 15,0 0-13-15,0 0-8 0,0 0-12 0,0 0-5 16,-30 12-5-16,30-12-11 0,-6 9-2 0,6-9-6 16,-6 6-3-16,6-6-4 0,-6 9-8 0,6-9 4 15,-3 12-7-15,0-4 3 0,3-8-8 0,0 13 2 16,0-13-2-16,0 0-2 0,6 16-1 0,-3-8 1 16,2-1-3-16,-1-1 4 0,1 6-7 0,3-4 8 15,-2-1 0-15,0 2 2 0,5 2 0 0,-6-4 4 16,4 1-1-16,-1 2 0 0,1-1-1 0,-3-3 3 0,-2 0-1 15,5 4 0-15,-4-3-5 0,2-1-1 0,-2 0 0 16,0 1 2-16,-5-7-4 0,7 9 1 0,-5-4-2 16,-2-5 0-16,3 8-2 0,-3-8 0 15,5 7-4-15,-5-7 5 0,0 0 2 0,0 0-1 16,0 0-1-16,-16 8 2 0,9-5-2 0,7-3-3 0,-16 3 1 16,4-3 2-16,12 0-4 0,-21 1-3 0,10 1 7 15,11-2-6-15,-17 0-3 0,8 0 7 16,9 0-15-16,-11 0 1 0,11 0-10 0,0 0-11 0,-14 0-6 15,14 0-7-15,0 0-3 0,0 0-10 0,0 0-9 16,0 0-11-16,0 0 3 0,0 0-6 0,0 0-6 16,40-11 3-16,-24 7-6 0,1-2 6 0,0 3 5 15,4-6 9-15,-1 3 6 0,4-5-4 0,-3 3 15 16,-2 1 12-16,-3 1 17 0,5-1 22 0,-4 3 11 16,-4-4 19-16,0 4 13 0,-2-2 12 0,0 3 2 15,-2 0 6-15,-9 3 2 0,14-6 0 0,-10 4-5 16,-4 2-3-16,0 0-11 0,13-1-3 0,-13 1-10 15,0 0-2-15,11 2-4 0,-11-2-2 0,0 0-4 16,7 7-1-16,-3-1-1 0,-4-6 2 0,6 12-5 16,-1-6 3-16,-4 3-3 0,-1-1 4 0,2 0-4 15,0 4 9-15,0-4-11 0,-1 4-1 0,3-2-6 16,-4 3 4-16,0-2-1 0,0 1-3 0,0-3-4 16,2 3 4-16,-2-3-2 0,3 1 1 0,-3-10 0 15,-3 14-5-15,3-14-11 0,0 13-17 0,0-5-26 16,0-8-29-16,0 0-36 0,0 11-35 0,0-11-35 15,0 0-61-15,0 0-231 0,0 0-508 0,0 0 225 16</inkml:trace>
          <inkml:trace contextRef="#ctx0" brushRef="#br0" timeOffset="201169.0203">24639 2482 40 0,'0'0'345'0,"-4"-12"-15"0,4 12-27 16,-5-10-18-16,5 10-39 0,-2-9-24 0,2 9-13 16,0 0-30-16,0 0-26 0,0 0-18 15,0 0-20-15,0 0-31 0,0 0-39 0,0 0-44 0,0 0-41 16,0 0-50-16,0 0-59 0,0 0-254 0,0 0-435 16,0 0 193-16</inkml:trace>
        </inkml:traceGroup>
        <inkml:traceGroup>
          <inkml:annotationXML>
            <emma:emma xmlns:emma="http://www.w3.org/2003/04/emma" version="1.0">
              <emma:interpretation id="{F1CC6E3F-87A2-41CF-8652-9CDD66E2F15B}" emma:medium="tactile" emma:mode="ink">
                <msink:context xmlns:msink="http://schemas.microsoft.com/ink/2010/main" type="inkWord" rotatedBoundingBox="26893,3207 29068,3153 29090,4067 26916,4120"/>
              </emma:interpretation>
            </emma:emma>
          </inkml:annotationXML>
          <inkml:trace contextRef="#ctx0" brushRef="#br0" timeOffset="203213.9937">25529 2617 42 0,'0'0'182'0,"7"-6"-4"0,-7 6-12 0,7-9-6 16,-7 9-4-16,5-8-1 0,-5 8-1 0,5-6-7 16,-5 6-2-16,4-8-10 0,-4 8-2 0,0 0-11 15,5-7-5-15,-5 7-19 0,0 0-2 0,0 0-13 16,-9-15-6-16,1 11-13 0,8 4-7 0,-23-5-7 15,6 2-2-15,-2-1-7 0,0 1-4 0,2 3 0 16,-7-1-4-16,8 1-7 0,-2 0 0 0,1 1-6 16,1 1 2-16,1-1-4 0,-1 2-2 0,3-2-2 15,2 4-3-15,0-2 0 0,2 1-1 0,3 1 0 16,6-5-3-16,-12 12-3 0,7-7 9 0,5-5-7 16,-5 14-2-16,5-6 1 0,0-8-1 15,0 15 1-15,5-8 0 0,0 2-2 0,4-1 3 0,0 0 2 0,6 3-2 16,-2-2-3-16,5 2 1 0,4-1-2 15,-3-3 4-15,5 4-3 0,-3-1 1 0,4-2-3 16,-2 0 2-16,-1-1-3 0,4 1 3 0,-4 0-2 16,1 3 0-16,-1-2-1 0,-3-2 4 0,-2-2-1 0,-3 3-2 15,3-2-3-15,-5-1 2 0,2 1 1 0,-3 0-3 16,0 0 3-16,0 0-3 0,-3-1-2 16,-3 2 4-16,2-3-1 0,1 0 0 0,1 0 2 0,-7 0-5 15,-2-4 0-15,12 11 4 0,-10-7-1 0,-2-4-5 16,6 6 5-16,-6-6 1 0,1 12 1 0,-1-12 3 15,0 0-3-15,0 8 2 0,0-8-1 16,0 0 3-16,-9 13 1 0,2-10-3 0,7-3 8 16,-16 6-5-16,3-6 0 0,1 3 2 0,-2-1-2 0,2-2 0 15,-2 0-1-15,1 1 0 0,-1 2-2 0,2-3 4 16,12 0-2-16,-19-3 1 0,10 6-8 16,9-3 8-16,-13 0-19 0,13 0-16 0,-12 1-21 0,12-1-17 15,0 0-18-15,-11 2-9 0,11-2-14 0,0 0-15 16,0 0-44-16,0 0-62 0,0 0-126 0,0 0-383 15,42 3 170-15</inkml:trace>
          <inkml:trace contextRef="#ctx0" brushRef="#br0" timeOffset="203453.9532">26017 2724 123 0,'0'0'180'0,"0"0"-19"0,0 0-13 16,0 0-9-16,0 0-11 0,0 0-3 0,0 0-2 16,2 27-2-16,-2-17-6 0,0 4-9 0,3-6 1 0,-1 6-8 15,0 0-4-15,3 1-9 0,-3-1-5 16,1 2-9-16,2-1-4 0,-1-3-7 0,-1 4-3 16,-1-1-8-16,1-1-2 0,2-1-5 0,-4 1-14 15,-1 0-32-15,3-2-37 0,-1-3-53 0,-2-9-54 0,-2 12-201 16,2-12-376-16,0 0 167 0</inkml:trace>
          <inkml:trace contextRef="#ctx0" brushRef="#br0" timeOffset="203948.2347">26538 2573 7 0,'17'-16'280'0,"0"2"-12"16,-3 1-22-16,3-2-20 0,-5 4-21 0,2-2-24 16,-4-6-14-16,2 7-16 0,-5-3-18 15,2 3-11-15,-3-3-14 0,0 0-12 0,-3-1-9 0,-3 2-12 16,0-1-4-16,-3-1 6 0,-3 4-7 16,0-1-9-16,-5 1-9 0,-2 1-4 0,-4-1-3 15,0 3-7-15,3 3-6 0,-3 0 0 0,3 1-8 16,-3 1-2-16,3 1 1 0,0 3-8 0,0 3 0 15,0-3 1-15,2 5-11 0,-1-1 2 0,1 3 4 0,1 0-7 16,3 2-2-16,-1 1 0 0,4 1-1 0,-4 1 0 16,4 2 0-16,2 1 0 0,0 0 0 0,1 6-4 15,1-6 3-15,1 6 0 0,0 0 0 0,0 1 0 16,1 0 8-16,4 10-2 0,0-1 2 0,-2 1 2 16,1-10 15-16,3 9-7 0,1-8 0 0,-1 7 0 15,-2-6 5-15,1-3-2 0,-1 3 3 0,7 6 7 16,-7-8-7-16,3 3 4 0,-2-4 1 0,5 1-5 15,-5-2-1-15,2 0 2 0,-4 0-3 0,4 0-1 16,-2-2 1-16,-3-3-4 0,2 1 4 0,0-2-8 16,-1 1 3-16,4-2-3 0,-6-2-2 0,1 2 1 15,-1-1-4-15,0 0 4 0,0-3-1 0,-2 1-5 16,0-2-2-16,0-8-7 0,3 13-20 0,-3-13-17 16,-3 11-19-16,3-11-23 0,0 10-33 0,0-10-16 15,-2 9-41-15,2-9-47 0,0 0-245 0,0 0-501 16,0 0 222-16</inkml:trace>
          <inkml:trace contextRef="#ctx0" brushRef="#br0" timeOffset="204416.0099">26314 2865 242 0,'0'0'287'0,"0"0"-22"0,0 0-23 15,0 0-22-15,0 0-18 0,0 0-22 0,0 0-17 16,19-9-18-16,-7 9-13 0,2 0-12 0,8 4-15 16,1 1-9-16,-1-1-7 0,6 0-7 0,3 2-14 15,-2-2-5-15,-5 1-7 0,2 0-6 16,-1-2-5-16,-2 3-7 0,-1-2-15 0,0 1-13 15,-2-1-12-15,-3-2-11 0,-3 1-3 0,-1-2-14 0,-1-2-8 16,-12 1-7-16,17-3-3 0,-8 0-3 0,1-3 7 16,-1 0-2-16,-1 3 5 0,-4-3 14 0,4 0-5 15,-3-2 11-15,1 2 18 0,-6 6 9 0,8-11 11 16,-2 7 12-16,-6 4 11 0,6-6 3 0,-6 6 0 16,0 0-1-16,7-4-7 0,-7 4-6 0,0 0-7 15,0 0-3-15,0 0-6 0,0 0 1 0,0 0 0 16,0 0 0-16,4 19 4 0,-4-19-2 0,0 16 2 15,0-5 3-15,0 2-3 0,0 0 4 0,0 0-3 16,0 1 1-16,0-1-1 0,0 1 0 0,-2-2-4 16,2 1 3-16,2-1-4 0,-2 1-3 0,0-3 2 15,0-10-19-15,0 19-31 0,0-13-37 0,0-6-39 16,-4 12-51-16,4-12-48 0,0 0-206 0,0 0-451 16,0 0 200-16</inkml:trace>
          <inkml:trace contextRef="#ctx0" brushRef="#br0" timeOffset="204777.2447">27100 2893 24 0,'0'0'206'0,"3"9"-9"0,-1 0-11 15,3-3-8-15,-3 4-7 0,-2-10-13 0,5 20-3 16,0-10-8-16,-2 2-8 0,0-1-11 0,3-1-7 15,-1 2-8-15,-3-3-6 0,2 0-9 0,-1-1-9 16,2-2-7-16,-5-6-3 0,3 10-5 0,-3-10-1 0,6 9-2 16,-6-9 7-16,0 7 10 0,0-7 11 0,0 0 17 15,0 0 1-15,0 0-10 0,0 0-12 16,0 0-1-16,0 0-18 0,0 0-1 0,17-23 1 16,-15 15-10-16,1-4-6 0,2-3-5 0,-2 2-4 15,1-2-6-15,6-4-4 0,-1 8-4 0,-4-5 0 0,4 3-2 16,-1-1-14-16,4 3 3 0,-1 0-5 15,-1 3-5-15,2-4-3 0,-2 5-9 0,2 1-18 16,-5 1-23-16,5 1-26 0,0 2-29 0,0-2-33 16,2 3-40-16,-2 1-40 0,3 0-51 0,-1 0-269 0,3-1-572 15,1 2 254-15</inkml:trace>
        </inkml:traceGroup>
        <inkml:traceGroup>
          <inkml:annotationXML>
            <emma:emma xmlns:emma="http://www.w3.org/2003/04/emma" version="1.0">
              <emma:interpretation id="{5A36C874-966B-4370-AE06-C0F16CC4B80B}" emma:medium="tactile" emma:mode="ink">
                <msink:context xmlns:msink="http://schemas.microsoft.com/ink/2010/main" type="inkWord" rotatedBoundingBox="29796,3407 30920,3380 30937,4052 29813,4079"/>
              </emma:interpretation>
            </emma:emma>
          </inkml:annotationXML>
          <inkml:trace contextRef="#ctx0" brushRef="#br0" timeOffset="205183.8779">28189 2766 250 0,'0'0'283'16,"0"0"-9"-16,0 0-14 0,0 0-17 0,0 0-15 16,0 0-20-16,0 0-19 0,0 0-23 0,0 0-18 0,0 0-16 15,0 0-19-15,0 0-11 0,0 0-11 16,0 0-7-16,0 0-12 0,0 0-1 0,-8 33-9 16,5-24-2-16,-1 0-2 0,2 3-5 0,2-4-5 15,-4 6 2-15,1-3-1 0,1 2-1 0,2 4 0 16,-1-7-1-16,1 5 3 0,0-4-4 0,1 2 1 0,1-1-3 15,0 0 0-15,-2-2-7 0,2-1 11 0,1 3-17 16,-3-3 1-16,2-1-1 0,2-1 3 0,-4-7-9 16,5 15 2-16,-2-7-7 0,0-1 3 15,-1 2-1-15,5-3-6 0,-7-6-8 0,7 12-28 16,-4-6-26-16,-3-6-30 0,6 7-29 0,-6-7-16 0,0 0-40 16,6 5-58-16,-6-5-91 0,0 0-184 0,0 0-536 15,0 0 238-15</inkml:trace>
          <inkml:trace contextRef="#ctx0" brushRef="#br0" timeOffset="205404.7572">28313 2517 298 0,'-2'-8'319'16,"2"8"-21"-16,-4-13-28 0,4 13-28 0,-3-11-22 15,3 11-26-15,0-8-18 0,0 8-24 0,0 0-17 16,0 0-11-16,0 0-19 0,0 0-26 0,0 0-21 16,0 0-32-16,0 0-30 0,0 0-36 15,0 0-48-15,0 0-49 0,0 29-75 0,0-29-158 0,2 13-399 16,-2-13 177-16</inkml:trace>
          <inkml:trace contextRef="#ctx0" brushRef="#br0" timeOffset="205895.1467">28615 2669 185 0,'0'0'209'16,"0"0"-22"-16,0 0-19 0,0 0-18 0,0 0-14 0,0 0-10 15,-13 15-11-15,6-13-9 0,7-2-12 0,-14 6-6 16,9-2-8-16,-3 1-10 0,-1 1-9 16,3-2-4-16,-2 0-9 0,2 2 0 0,6-6-5 0,-13 11-6 15,10-4 1-15,3-7-8 0,-9 9-3 16,5-4 1-16,4-5 0 0,-4 10-2 0,4-10 6 0,-1 14 0 16,1-14-1-16,1 12 13 0,-1-12-7 0,5 14 6 15,-2-7 4-15,2 0 1 0,2 0 4 16,2 1 0-16,-2 4 0 0,5-5-3 0,0 1 3 15,-2 2 0-15,2-2-3 0,2 2-4 0,-6-3-2 0,6 0-3 16,-1 3-1-16,0-1 1 0,-3-2-1 0,2 1-1 16,-1 1-1-16,-6-3-5 0,7 1 0 0,-4 1-2 15,1 1-6-15,-4-3 3 0,3 0 0 0,-3 0-3 16,-1 1-3-16,-4-7-4 0,7 8 0 0,-4-2 0 16,-3-6-4-16,5 5 2 0,-5-5 2 0,0 0-1 15,2 10 1-15,-2-10-1 0,0 0 2 0,-10 10-1 16,1-7 2-16,0-1-4 0,9-2 2 0,-23 2-6 15,6 0-2-15,6 1 0 0,-3-3-1 0,-1 3-19 16,4-1-19-16,0-2-23 0,11 0-30 0,-16 1-30 16,16-1-36-16,-15 2-32 0,15-2-21 0,0 0-41 15,-9 0-190-15,9 0-470 0,0 0 208 0</inkml:trace>
          <inkml:trace contextRef="#ctx0" brushRef="#br0" timeOffset="206323.7855">28891 2974 227 0,'0'0'243'0,"10"-5"-15"0,-2 4-14 15,-8 1-16-15,14-6-19 0,-5 4-14 0,0-1-12 16,-1 0-10-16,5-2-9 0,1 3-11 0,1-3-8 16,-1 1-15-16,0-1-8 0,-2-1-7 0,-1 0-9 15,0 2-7-15,-1 0-6 0,3-3-5 0,2 1-8 16,-3 2 0-16,1-5-9 0,-2 2-6 0,4 0 4 15,-6 0-8-15,2-1-5 0,1-2-1 0,-3 0-2 16,-1 2-1-16,-2-2-6 0,-2 4-2 0,1-5 1 16,-2 1-2-16,-3 10-2 0,1-12-4 0,-1 12 0 15,-4-15-1-15,-1 10-1 0,5 5-6 0,-13-11 1 16,1 6 0-16,2 2 0 0,-3 0-2 0,-1-1 5 16,0 1-3-16,-6 1-3 0,6 2 2 0,-3 4-1 15,1-2 0-15,-1 3-1 0,0-1-1 0,0 2 1 16,-1 3-1-16,-1-1 3 0,5 1 0 0,1 1-3 15,2 1 0-15,2 0 4 0,-1 0 0 0,5 4 0 16,-2-2 4-16,5-1 4 0,2 3 5 0,2 2 1 16,4-2 8-16,-3 1 7 0,12 3 6 0,-5-1 3 15,9-2-1-15,2 3-1 0,-2-3-4 0,3-1 0 16,8 0-6-16,-2 2 0 0,-7-7-7 0,0 2-16 0,5-2-31 16,-3 1-51-16,0-5-49 0,2 1-69 0,-1 1-306 15,3-6-542-15,0-1 239 0</inkml:trace>
        </inkml:traceGroup>
      </inkml:traceGroup>
    </inkml:traceGroup>
    <inkml:traceGroup>
      <inkml:annotationXML>
        <emma:emma xmlns:emma="http://www.w3.org/2003/04/emma" version="1.0">
          <emma:interpretation id="{A4E5A985-482D-4D11-B20C-0CDEC5DF41BF}" emma:medium="tactile" emma:mode="ink">
            <msink:context xmlns:msink="http://schemas.microsoft.com/ink/2010/main" type="paragraph" rotatedBoundingBox="1646,4884 9778,4778 9791,5781 1659,58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C4814F1-5104-406F-BBC2-BFA7C3495A87}" emma:medium="tactile" emma:mode="ink">
              <msink:context xmlns:msink="http://schemas.microsoft.com/ink/2010/main" type="inkBullet" rotatedBoundingBox="1649,5107 2577,5095 2584,5659 1656,5671"/>
            </emma:interpretation>
          </emma:emma>
        </inkml:annotationXML>
        <inkml:trace contextRef="#ctx0" brushRef="#br0" timeOffset="214838.9116">109 4253 72 0,'0'0'103'0,"0"0"-3"15,0 0-8-15,0 0-6 0,0 0-13 0,0 0-6 16,0 0-4-16,0 0 6 0,0 0-7 0,0 0 2 16,0 0 0-16,0 0-2 0,0 0 2 0,0 0 1 15,0 0-5-15,0 0 2 0,0 0 3 0,0 0-4 16,0 0 4-16,0 0-7 0,0 0-5 0,0 0 10 15,0 0-4-15,0 0 0 0,0 0 3 16,0 0-5-16,0 0 2 0,0 0-4 0,0 0 3 0,0 0 1 16,0 0-5-16,0 0-1 0,0 0-2 0,0 0 0 15,0 0-1-15,0 0-1 0,0 0 0 0,0 0-1 16,0 0 0-16,0 0-4 0,0 0 0 16,0 0-5-16,0 0-4 0,0 0-3 0,0 0-5 0,26-9 4 15,-26 9-6-15,0 0-4 0,6-6-4 0,-6 6-4 16,8-5 4-16,-8 5-2 0,12-5 1 0,-7 0-9 15,-5 5 5-15,11-6-4 0,-4 3-1 0,-7 3-2 16,14-6 0-16,-6 4 1 0,1-2 10 0,-9 4-13 16,11-4 2-16,-11 4-5 0,13-5 6 0,-6 2-1 15,-7 3-1-15,11-4-5 0,-11 4 2 0,13-3 1 16,-13 3 0-16,12-2-4 0,-12 2 6 0,10-2-4 16,-10 2-2-16,11-2 2 0,-11 2 3 0,11 0-5 15,-11 0 8-15,0 0-8 0,17 0 1 0,-17 0-1 16,6 3 1-16,-6-3 0 0,0 0-1 0,11 3 1 15,-11-3 0-15,0 0-4 0,6 4 1 0,-6-4 1 0,7 6 3 16,-7-6-2-16,9 7 0 0,-9-7 1 16,7 6 0-16,-7-6-1 0,7 5 2 0,-7-5 1 0,6 8-1 15,-6-8-2-15,6 8 4 0,-6-8-3 16,3 6 1-16,-3-6 4 0,3 7-3 0,-3-7-2 0,5 9 3 16,-5-9-1-16,4 7 0 0,-4-7-1 15,0 9 0-15,0-9 7 0,0 0-4 0,0 12-1 16,0-12-2-16,0 0 4 0,-5 12-1 0,0-6 0 15,5-6 0-15,-11 9 0 0,6-3-1 0,1 1-1 16,4-7 2-16,-11 11-2 0,6-9 7 0,-2 6-8 0,-1-3 7 16,1-1 2-16,-2 1-5 0,9-5 0 0,-12 6-2 15,5-2 1-15,7-4 0 0,-9 6-1 0,4-1 3 16,5-5-6-16,-11 6 8 0,11-6-7 0,0 0 2 16,-8 6 0-16,8-6 0 0,0 0 0 0,0 0 2 15,0 0-3-15,0 0 2 0,-8 4 0 0,8-4 0 16,0 0-3-16,0 0 4 0,0 0-2 0,0 0-2 15,0 0 1-15,0 0 3 0,0 0-4 0,0 0 3 16,0 0 0-16,0 0 1 0,0 0-5 0,0 0 6 16,34-6-3-16,-34 6-2 0,17-3-2 0,-8 2 6 15,5 1-4-15,-14 0 0 0,18 0 0 0,-8-1-1 16,-10 1 2-16,18-2-4 0,-10 2 9 0,2 2-4 16,-10-2-2-16,13-2-3 0,-13 2-1 0,14 3 4 15,-14-3-3-15,12 4 4 0,-4-2-4 0,-8-2 3 16,9 4 1-16,-9-4-4 0,8 4 1 0,-8-4 4 15,9 6-5-15,-9-6 2 0,6 7-1 0,-6-7 2 16,7 8-3-16,-7-8 2 0,5 6-1 0,-5-6 2 16,2 6-2-16,-2-6 3 0,7 8-3 0,-7-8 3 15,5 7-1-15,-5-7 0 0,4 11-1 0,-4-11 2 16,4 12 0-16,-3-7-2 0,-1-5 7 0,0 13-2 16,0-13-3-16,0 12 0 0,0-12 0 0,-4 12 3 15,4-12-3-15,-5 13-1 0,4-4 1 0,-5-3 2 16,0 6 0-16,1-3 3 0,0-3-3 0,-3 5-1 15,1 0 0-15,-3-2 0 0,-1 2 8 0,-1-2-12 0,0 1 7 16,2-2 0-16,-3 2-1 0,-2-1 4 16,2-1-2-16,0 1-1 0,-1-1-2 0,1-1 3 15,0-2-2-15,1 2 3 0,-2-1 2 0,1 0 1 16,0-1 1-16,-1 0 4 0,0 1-1 0,2-1-2 16,-3-3-1-16,3 0-1 0,-1 3 1 0,1-3 2 0,-2 0 1 15,3 0 3-15,3 0-1 0,-4-2 5 0,12 0-3 16,-18 0 0-16,18 0 2 0,-19-2 6 0,19 2-5 15,-14-4-1-15,7 2 6 0,7 2-4 0,-14-7-2 16,7 3-5-16,7 4 0 0,-11-9 2 16,4 4-1-16,2 0-6 0,5 5-2 0,-8-12 3 0,3 5-3 15,5 7 7-15,-5-16-11 0,1 7-4 0,2 2-1 16,2 7 2-16,-4-18-8 0,2 7-4 0,2 11-10 16,0-13-7-16,0 13-11 0,3-12-12 0,-3 12-23 15,4-12-12-15,-4 12-18 0,10-8-20 0,-10 8-25 16,8-5-23-16,-2 0-52 0,-6 5-208 0,15-5-467 15,-6 4 207-15</inkml:trace>
        <inkml:trace contextRef="#ctx0" brushRef="#br0" timeOffset="215459.9585">894 4496 124 0,'0'0'205'0,"-1"-11"-9"0,1 11-7 0,0 0-6 16,0 0-9-16,0 0-7 0,0 0-7 0,-3-10-9 0,3 10-10 15,0 0-6-15,0 0-12 0,0 0-12 16,0 0-8-16,0 0-12 0,0 0-5 0,0 0-15 16,0 0-3-16,0 0-6 0,0 0-7 0,-23 17-7 15,23-17-2-15,-9 3-7 0,9-3-2 0,-8 11-8 0,3-7-2 16,5-4-3-16,-7 6 0 0,7-6-6 0,0 0 1 16,-6 12-3-16,6-12-1 0,-3 4-2 15,3-4 0-15,0 0-5 0,0 0 5 0,0 0 1 16,0 0 4-16,0 0-2 0,0 0 4 0,12 12-3 0,-12-12 2 15,13 0-2-15,-13 0 6 0,15-4-4 0,-15 4 4 16,15-6 2-16,-5 2 16 0,-4-1-11 0,1-1 5 16,2-2 2-16,-4 3 1 0,-5 5 12 0,8-8-10 15,-8 8-2-15,5-6-5 0,-5 6 2 0,1-13-4 16,-1 13-11-16,0 0 14 0,0-11-15 0,0 11-2 16,0 0-8-16,0 0-5 0,-11-7-18 15,11 7-29-15,0 0-28 0,-15 1-30 0,15-1-51 16,0 0-56-16,-19 6-74 0,19-6-191 0,0 0-512 0,0 0 227 15</inkml:trace>
      </inkml:traceGroup>
      <inkml:traceGroup>
        <inkml:annotationXML>
          <emma:emma xmlns:emma="http://www.w3.org/2003/04/emma" version="1.0">
            <emma:interpretation id="{F709A085-0883-4DB6-8592-34560F1D1CEB}" emma:medium="tactile" emma:mode="ink">
              <msink:context xmlns:msink="http://schemas.microsoft.com/ink/2010/main" type="line" rotatedBoundingBox="3286,4863 9778,4778 9791,5781 3299,5866"/>
            </emma:interpretation>
          </emma:emma>
        </inkml:annotationXML>
        <inkml:traceGroup>
          <inkml:annotationXML>
            <emma:emma xmlns:emma="http://www.w3.org/2003/04/emma" version="1.0">
              <emma:interpretation id="{563948A0-2062-4C87-817A-3F48DF4F2859}" emma:medium="tactile" emma:mode="ink">
                <msink:context xmlns:msink="http://schemas.microsoft.com/ink/2010/main" type="inkWord" rotatedBoundingBox="3286,4863 4502,4847 4513,5645 3296,5660"/>
              </emma:interpretation>
            </emma:emma>
          </inkml:annotationXML>
          <inkml:trace contextRef="#ctx0" brushRef="#br0" timeOffset="216871.2293">1927 4169 113 0,'0'0'236'0,"0"-11"-14"0,0 11-6 0,0 0-11 15,0 0-20-15,0 0-17 0,0 0-14 16,7-6-15-16,-7 6-8 0,5-7-13 0,-5 7-6 16,7-8-8-16,-1 2-8 0,-6 6-3 0,9-12-5 0,-6 6-6 15,1 1-7-15,-4 5 0 0,8-16-4 0,-5 8-4 16,2 1-1-16,-4-4-5 0,-1 11-2 15,3-16-11-15,1 5-2 0,-4-2-5 0,-4 4-4 16,1-3-5-16,2 2-2 0,-4 2-5 0,0-3 0 0,-5 3-5 16,1 1-1-16,-5 1-1 0,3-1-3 0,-4 3-2 15,-1-2-5-15,-1 6 1 0,1-4 0 0,0 4 0 16,-1 0-1-16,1 2-6 0,2 0 9 0,-3-2-8 16,4 6 0-16,2-2-2 0,-2 1 0 0,3-1 0 15,0 4-10-15,1-1 8 0,0-1 2 0,3-1-4 16,-2 5 6-16,3-4-2 0,0 0 9 0,0 3-12 15,2 3 1-15,-2-3-3 0,1-2 3 0,0 4 1 16,3 2-3-16,1-2 1 0,-1-1 3 0,1 3-2 16,1-2 1-16,3 1 4 0,-3-3-6 0,3 3 3 15,1 0 1-15,-1-2-5 0,1 3 2 0,2-3 4 16,-2 3-1-16,1-1 2 0,3-1 1 16,-2-1 6-16,-1 1-8 0,3 2 0 0,-2-4 2 0,-1 3 6 15,-1-1-10-15,0 1 2 0,1-2 1 0,-2 1-1 16,3 1 3-16,-4-1 1 0,1 0-2 0,1-1 2 15,-3 2-2-15,4 1 2 0,-2-2 12 0,1 1-16 16,-3 0 4-16,2-3-2 0,-3 2 5 0,3-1-1 16,-1 2-4-16,-2 1 1 0,2-1 3 0,-1-1 1 15,2 2-1-15,-3-1 0 0,3 0 0 0,-1 0 1 16,0-3-3-16,-1 2 3 0,1-3 4 0,-1 6-7 16,0-4 6-16,0-2-3 0,-1-1 0 0,-1-7-5 15,6 14 1-15,-5-4 0 0,-1-10 1 0,5 12 0 16,-1-3-1-16,-1-2 0 0,0-2-13 0,-3-5-23 15,6 12-27-15,-5-6-19 0,-1-6-31 0,1 12-24 0,-1-12-39 16,1 9-42-16,-1-9-75 0,0 0-149 0,-3 13-471 16,3-13 208-16</inkml:trace>
          <inkml:trace contextRef="#ctx0" brushRef="#br0" timeOffset="217526.9616">1648 4517 5 0,'0'0'220'0,"0"0"-8"0,17-19-16 0,-5 16-12 16,2 0-14-16,-1 0-13 0,5-1-6 0,2 2-14 16,5-6-14-16,-1 3-4 0,10 4-11 0,-6-4-10 15,-3 5-9-15,2-3-6 0,-2 0-7 0,0 1-3 16,0-1-9-16,-3-1-6 0,-5 3-5 0,-3-1-2 15,0 3-7-15,-5-1-1 0,-9 0-6 0,17 1-4 16,-8-1-3-16,-9 0-1 0,12 1 3 0,-12-1-2 16,9 9-1-16,-9-9 4 0,5 5-6 0,-3 2 3 15,-2-7-2-15,2 13 0 0,-2-13-3 0,1 13-4 16,-1-13 6-16,0 13 4 0,0-13-9 0,0 13 2 16,1-7-2-16,-1-6 0 0,5 12 1 0,-1-8-3 15,-4-4 4-15,5 12 2 0,1-7 1 0,-6-5 1 16,13 4 7-16,-13-4-7 0,15 2-2 0,-6-2-3 15,5 0-4-15,-1-2 5 0,0 2-6 0,-3-1 0 16,3-4-3-16,-2 0-3 0,-2 0 2 0,-1 0 1 16,-1-1 1-16,1-2-5 0,-4 0 4 0,1 1-6 15,0-2-2-15,-1-1 1 0,-4 10-1 0,1-19-2 16,-2 10-2-16,1 9 3 0,-6-20-3 0,0 9 2 16,1 0-3-16,-4 1 2 0,3 2-4 0,-2 1 2 15,-4 0-4-15,1 0 5 0,0 6-3 0,-1-2-2 16,-3-2 1-16,4 3 2 0,-2 0-1 0,0 1 0 0,13 1-3 15,-21 0 3-15,8 3-1 0,3 1-6 16,2-1-8-16,2 1-8 0,-2 1-15 0,8-5-14 16,-9 7-19-16,9-7-19 0,-9 9-23 0,6-3-21 0,3-6-21 15,0 0-20-15,7 14-32 0,-7-14-208 0,8 6-449 16,-8-6 199-16</inkml:trace>
          <inkml:trace contextRef="#ctx0" brushRef="#br0" timeOffset="217871.5783">2409 4426 76 0,'0'0'205'0,"0"0"-19"0,0 0-15 15,0 0-18-15,0 0-12 0,11 0-21 0,-11 0-11 16,0 0-6-16,0 0-16 0,4 8-6 0,-4-8-7 16,8 8-7-16,-8-8-4 0,1 13-4 0,1-7-8 15,-2-6 3-15,3 12-5 0,-1-6-1 16,2 3 3-16,-4-9-6 0,1 10-4 0,1-2 3 0,2-1-4 15,-4-7-2-15,5 6 1 0,-5-6-3 0,7 9 4 16,-7-9 6-16,0 0 7 0,1 6 9 0,-1-6 14 16,0 0 6-16,0 0-6 0,0 0-6 0,0 0-4 15,0 0-8-15,0 0 2 0,9-23-2 0,-6 18-3 16,2-6-5-16,-1-1 2 0,2-2-5 0,1 3 0 16,-1-4-7-16,8-3-3 0,-2 6-2 0,1-6-8 15,4 2-3-15,0-1-1 0,-1 2 7 0,4-1-10 16,0 2-5-16,-2 1-3 0,4 4 0 0,-7 2-12 15,5-4-18-15,-3 8-22 0,2-6-18 0,-2 6-39 16,-1 0-50-16,1-1-52 0,1 3-74 0,-4-3-173 16,5 3-482-16,-3 0 213 0</inkml:trace>
        </inkml:traceGroup>
        <inkml:traceGroup>
          <inkml:annotationXML>
            <emma:emma xmlns:emma="http://www.w3.org/2003/04/emma" version="1.0">
              <emma:interpretation id="{EAB4A6B9-71C4-4A48-AF28-4EECE088B4F1}" emma:medium="tactile" emma:mode="ink">
                <msink:context xmlns:msink="http://schemas.microsoft.com/ink/2010/main" type="inkWord" rotatedBoundingBox="5332,4836 6441,4822 6455,5825 5345,5839"/>
              </emma:interpretation>
            </emma:emma>
          </inkml:annotationXML>
          <inkml:trace contextRef="#ctx0" brushRef="#br0" timeOffset="220519.878">4053 4292 95 0,'0'0'169'0,"0"0"-17"0,0 0-7 0,0 0-12 0,0 0-2 16,0 0-7-16,0 0-6 0,0 0-10 0,0 0-3 15,0 0-5-15,2-12-3 0,-2 12-3 0,0 0-3 16,0 0-1-16,0 0-8 0,0 0-4 16,0 0-2-16,0 0-2 0,0 0-5 0,0 0 1 0,0 0-6 15,0 0-1-15,-2-10 5 0,2 10-11 0,0 0-7 16,0 0 1-16,0 0-5 0,0 0 0 0,0 0-9 16,0 0 0-16,0 0-5 0,0 0-3 0,0 0-4 15,0 0-6-15,0 0 2 0,0 0-7 0,0 0 0 16,0 0-1-16,0 0-2 0,0 0 0 0,0 0-2 15,0 0 0-15,0 0-1 0,0 0 1 0,-2 32-2 16,2-32 3-16,-4 10-1 0,4-10 1 0,0 12-1 0,0-12 5 16,-3 14 8-16,3-7-9 0,0-7-4 15,-3 14 4-15,3-14-4 0,-4 15 5 0,4-4-2 16,0-11 1-16,-1 15 1 0,-1-5-2 0,0-1 2 16,1 0 0-16,1-9 0 0,-2 27-3 0,0-18 4 0,2 1-2 15,0-10 2-15,0 18-2 0,-2-6 0 16,2-1 4-16,2 2-3 0,-2-3-3 0,2 3 1 15,-2-3 0-15,2 2-2 0,-2 1 3 0,1-1-2 0,-1-1-2 16,2-1 4-16,0 1 3 0,-1-1-3 0,-1-1-3 16,1 0 5-16,2 3 0 0,0-1-8 15,-1-1 9-15,-1 1-3 0,3-3 2 0,-2 2-2 0,0-2-2 16,-2 3 3-16,5-2-2 0,-2 1 3 0,-2 0 2 16,0 1-3-16,1 1-4 0,-2-3 0 0,0-9 4 15,0 15-1-15,0-7-4 0,2 0 2 0,-2-8 6 16,-2 15-1-16,2-15-6 0,-3 12 16 0,3-12-9 15,-1 11-2-15,1-11-3 0,-4 9 10 0,4-9 7 16,-6 8 3-16,6-8-4 0,-11 6 0 0,6-2-4 16,5-4 6-16,-14 7-3 0,4-4 2 0,-2-2 3 15,-2 1-4-15,0-2-8 0,1 0 9 0,-4-2-8 16,0 1 5-16,-1 0 11 0,-3-4-19 0,4 1 6 16,1 0-9-16,-5-2 3 0,7 2 2 0,1 0-5 15,1-3 2-15,1 1-2 0,-1 1-9 0,2-3 6 16,2 4 3-16,-1-5-5 0,2 3 0 0,1-3-12 15,-3 0 18-15,5-3-10 0,-1 1-20 0,0-2-10 16,1-2-12-16,1 0-12 0,1 3-24 0,0-5-17 16,2 2-17-16,4 1-22 0,-2-11-36 0,-2 10-47 15,6-6-41-15,-5 0-297 0,2 3-593 0,3-6 264 16</inkml:trace>
          <inkml:trace contextRef="#ctx0" brushRef="#br0" timeOffset="220844.3443">3945 3963 219 0,'4'-6'285'0,"-1"-2"-12"0,-3 8-17 15,8-13-18-15,-6 6-23 0,-2 7-20 0,5-8-18 16,-5 8-14-16,6-8-19 0,-6 8-15 0,0 0-8 15,0 0-5-15,5-7-29 0,-5 7-1 0,0 0-17 16,0 0-5-16,0 0-9 0,0 0-11 0,0 0-24 16,0 0-22-16,2 22-24 0,1-12-34 0,-3 1-44 15,0 3-57-15,2-3-79 0,0-1-155 0,2 3-425 16,1 1 188-16</inkml:trace>
          <inkml:trace contextRef="#ctx0" brushRef="#br0" timeOffset="221531.3969">4408 4588 69 0,'0'0'195'0,"9"9"3"0,-9-9-9 0,9 1-8 16,-9-1-4-16,13 0-2 0,-13 0-10 0,16 2-5 15,-3-1-1-15,3-1-6 0,-1 0-3 0,0-1-14 16,1-1-6-16,1 2-9 0,1-2-7 0,5-1-9 15,1 2-9-15,-8 0-11 0,6-2-8 0,-5 0-9 16,-3 1-6-16,-2 2-8 0,2 0-4 0,-1 0-8 16,-4 0-13-16,-9 0-21 0,14 0-26 0,-14 0-29 0,12 3-41 15,-12-3-36-15,6 2-46 0,-6-2-58 0,0 0-185 16,8 5-446-16,-8-5 198 0</inkml:trace>
          <inkml:trace contextRef="#ctx0" brushRef="#br0" timeOffset="221245.8771">4445 4372 95 0,'0'0'248'0,"0"0"-6"0,7 1-7 0,-7-1-10 15,0 0-6-15,0 0-10 0,0 0-13 0,0 0-14 16,0 0-9-16,0 0-13 0,0 0-7 0,0 0-9 0,0 0-7 16,0 0-13-16,0 0-12 0,16-5-9 0,-16 5-4 15,9-2-7-15,-9 2-5 0,12 0-14 16,-12 0 0-16,17-1-8 0,-8 0-4 0,-9 1-7 15,17-2-8-15,-3 2 2 0,-5-3-5 0,1 2-3 0,2 2-8 16,3-1-1-16,-2 0 1 0,3-1-1 0,-3 1-3 16,-2-1-3-16,5-1-3 0,-5 2 1 15,2-2-4-15,-13 2 1 0,24 2-1 0,-15-4-5 0,-9 2-1 16,18 0 3-16,-18 0-2 0,14-1-6 0,-14 1-5 16,11 0 5-16,-11 0 2 0,12-1-3 0,-12 1-4 15,10 1 5-15,-10-1-15 0,0 0-4 16,12 1-14-16,-12-1-16 0,0 0-7 0,0 0-17 0,7 5-13 15,-7-5-14-15,0 0-26 0,0 0-30 0,0 0-35 16,-19 15-34-16,19-15-41 0,-16 5-215 0,8-4-511 16,-6 0 227-16</inkml:trace>
        </inkml:traceGroup>
        <inkml:traceGroup>
          <inkml:annotationXML>
            <emma:emma xmlns:emma="http://www.w3.org/2003/04/emma" version="1.0">
              <emma:interpretation id="{FADE017B-19AB-4558-BB52-7A40552F5FB8}" emma:medium="tactile" emma:mode="ink">
                <msink:context xmlns:msink="http://schemas.microsoft.com/ink/2010/main" type="inkWord" rotatedBoundingBox="7020,5104 7423,5099 7426,5379 7024,5385"/>
              </emma:interpretation>
            </emma:emma>
          </inkml:annotationXML>
          <inkml:trace contextRef="#ctx0" brushRef="#br0" timeOffset="224393.9248">5465 4275 14 0,'0'0'148'0,"0"0"-7"0,0 0-10 0,18-16-13 15,-18 16-8-15,0 0-9 0,0 0-3 0,0 0-2 0,0 0-8 16,0 0 1-16,0 0-7 0,0 0 0 0,6-6-8 16,-6 6-1-16,0 0 2 0,0 0-2 15,0 0-2-15,0 0-1 0,0 0-2 0,0 0 3 0,0 0-6 16,0 0-1-16,0 0-2 0,0 0-3 16,0 0-1-16,0 0-7 0,0 0-6 0,0 0-2 0,0 0-4 15,0 0-2-15,0 0-6 0,0 0-5 16,0 0 5-16,0 0-4 0,0 0-2 0,-22 15 1 0,15-12 3 15,7-3 3-15,-12 11-5 0,6-7 1 0,2 5-4 16,-1-3-4-16,-1-3 1 0,6-3-5 0,-8 14 2 16,4-8 2-16,0 2-6 0,1 3-4 0,3-11 4 15,-1 12-3-15,-1-3 0 0,2-9 3 0,2 14 3 16,1-6-3-16,-3-8 6 0,5 13 2 0,0-6 1 16,0 0 4-16,0-4 3 0,-5-3-5 0,9 11 5 15,-3-4-1-15,0-4 3 0,-6-3 4 0,14 10-2 16,-6-8-4-16,-2 1 4 0,4 0-6 0,-10-3 2 15,16 0-1-15,-7 1-1 0,-9-1-2 0,20 0 2 16,-13 0-3-16,-7 0-4 0,24-3 4 0,-15 3-5 16,-2-4 0-16,6 2 1 0,-2-2 1 0,0 1-7 15,1-3 3-15,-2 0-5 0,1 0 1 0,0 0 1 16,2 0 1-16,-1-3-2 0,-1 3 4 0,1-2 2 16,-2 0-2-16,-2 1 1 0,2-6 0 0,-3 5 1 0,-1-2 4 15,2-1 3-15,-4 4-6 0,0 0 7 0,0-2 4 16,-2 0-7-16,2-3 2 0,-3 3 1 15,1 1 4-15,-2 8-10 0,0-20 3 0,0 12-7 0,0 8 4 16,-2-16-6-16,1 8-1 0,-4 2 1 0,5 6-2 16,-12-11-2-16,3 6-3 0,2 0-10 0,-4 2 10 15,1-3 0-15,1 4-7 0,-5 0 7 0,1 2-9 16,0-3 9-16,-4 6-3 0,4-3-12 16,-4 0 14-16,1 0-5 0,-1 2 3 0,1-1-3 0,0 0 11 15,1 5-16-15,-1-3-4 0,0 0 5 0,-1 2 1 16,0-2-3-16,5 3 0 0,-1-2-3 0,1 2-7 15,0-2-3-15,2 0-24 0,0 0-11 0,3 2-15 16,1-1-21-16,-1-1-19 0,7-4-9 0,-9 10-18 16,9-10-17-16,-5 10-19 0,5-10-38 0,0 0-36 15,0 0-238-15,10 12-521 0,-3-8 232 0</inkml:trace>
        </inkml:traceGroup>
        <inkml:traceGroup>
          <inkml:annotationXML>
            <emma:emma xmlns:emma="http://www.w3.org/2003/04/emma" version="1.0">
              <emma:interpretation id="{EF2D3924-8968-4D23-8068-765D19307674}" emma:medium="tactile" emma:mode="ink">
                <msink:context xmlns:msink="http://schemas.microsoft.com/ink/2010/main" type="inkWord" rotatedBoundingBox="8020,4931 9780,4908 9788,5533 8028,5556"/>
              </emma:interpretation>
            </emma:emma>
          </inkml:annotationXML>
          <inkml:trace contextRef="#ctx0" brushRef="#br0" timeOffset="225555.7598">6380 4422 87 0,'0'0'182'0,"0"0"-12"0,0 0-16 16,0 0-18-16,29-6-10 0,-15 4-8 0,-1 2-7 0,2 0-19 16,1-1 2-16,1-2-12 0,5 3 6 0,-5 0-1 15,7-2-4-15,0 4 2 0,-8-2 2 0,6 0-10 16,-4 0 3-16,-2 3-6 0,2 0-1 16,-2-3-4-16,-2 4-2 0,4-3 1 0,-4 3-2 0,3-2-7 15,-4 2-2-15,0-3-4 0,1 2-1 0,-5-1-2 16,5 2-7-16,-2 1-1 0,1-4 2 0,-6 1-4 15,8 2 5-15,-1 1 2 0,1-5-1 0,1 4-1 16,1-2-5-16,3-3-3 0,-3 5-2 0,5-4-3 16,1 1 0-16,-1 1-4 0,-5-3 1 0,4 0-5 15,-1 0 0-15,-3-2-2 0,-4 1-1 0,0 2-6 16,-3 0 5-16,1-4-1 0,-4 1 3 0,2-3 5 16,-4-1-4-16,3 2-5 0,-6-4 4 0,-2 9-4 15,3-14-3-15,-3 6-3 0,0 8-1 0,-3-17-1 16,1 7 2-16,-4-1-6 0,-2 1 6 0,-1 1-5 15,-1 1 0-15,-2-1-3 0,0 5 0 0,-1-2 0 0,2 1-5 16,-6-2 1-16,2 4 3 0,-3 0 1 16,1 3-4-16,0-2 5 0,3 2-8 0,-7 2-9 15,4-2-11-15,-2 3-10 0,2-1-18 0,2-1-19 0,2 2-19 16,1 1-23-16,0 1-27 0,5-4-18 16,-2 1-39-16,9-2-40 0,-18 3-178 0,11 0-448 0,7-3 199 15</inkml:trace>
          <inkml:trace contextRef="#ctx0" brushRef="#br0" timeOffset="225013.7978">6510 4072 208 0,'3'-10'217'0,"-3"10"-15"0,5-6-6 0,-5 6-11 16,4-9-3-16,-4 9-13 0,0 0-5 0,5-6-12 16,-5 6-4-16,0 0-16 0,0 0-15 0,0 0-13 0,0 0-10 15,0 0-9-15,0 0-10 0,0 0-8 0,0 0-2 16,0 0-9-16,0 0-5 0,11 19-3 0,-11-19-2 16,2 17-3-16,-2-7 0 0,1-2-2 0,0 5 1 15,2 2 0-15,-1-1-6 0,1-3 0 0,0 2 1 16,-2 0 2-16,4-1-2 0,-2 0-1 0,-2 3 1 15,1-1-3-15,4-3 2 0,-2 4 1 0,-1-3 2 16,0 3 2-16,1-3 0 0,-2 0-2 0,4 3-4 16,-3-2-2-16,3 2-2 0,-4-4 0 0,3 2 14 15,-1-5-17-15,0 5 0 0,4-4-5 0,-4 6 1 16,0-4 0-16,1-1-6 0,-1 0 3 0,0 1-2 16,-1-5-2-16,-1 4 0 0,2-2-3 0,-4-8 0 15,2 12-6-15,2-8 5 0,-4-4-2 0,4 12 5 16,-4-12-7-16,2 9 0 0,-2-9-7 0,2 11-1 15,-2-11-6-15,0 8-14 0,0-8-22 0,0 0-18 16,5 11-23-16,-5-11-19 0,3 7-23 0,-3-7-27 16,0 0-39-16,0 0-24 0,2 9-85 0,-2-9-153 15,0 0-487-15,0 0 215 0</inkml:trace>
          <inkml:trace contextRef="#ctx0" brushRef="#br0" timeOffset="251356.045">8066 4077 39 0,'0'0'152'0,"0"0"-1"0,0 0-9 0,5-6-7 15,-5 6-11-15,0 0-12 0,0 0-4 0,8-8-6 16,-8 8 3-16,0 0-8 0,5-6-10 0,-5 6-1 16,0 0-6-16,7-6-1 0,-7 6-3 0,0 0-3 15,0 0-5-15,2-6-7 0,-2 6-1 0,0 0-7 16,0 0 1-16,0 0-6 0,0 0-2 0,0 0-2 15,3-9-5-15,-3 9-3 0,0 0-7 0,0 0 5 16,0 0-8-16,0 0 1 0,0 0-1 0,0 0-1 16,0 0-3-16,-11-12 0 0,11 12-2 0,0 0 2 15,-6-7-1-15,6 7-3 0,0 0 0 0,-8-6-3 16,8 6-4-16,0 0 6 0,-8-6-3 0,8 6 3 16,0 0-3-16,-11-3 3 0,11 3-3 0,0 0 0 15,-9-3-3-15,9 3 6 0,0 0-7 0,0 0-1 16,-14-3 0-16,14 3 0 0,0 0-1 0,-12-5-5 0,12 5 4 15,-10-1 0-15,10 1 0 0,-12-1 0 16,12 1-1-16,0 0-2 0,-17-5 6 0,17 5 1 16,-13 0-7-16,13 0 2 0,-11 3 1 0,11-3-1 0,-12 2 2 15,12-2-7-15,0 0 6 0,-14 0 0 0,14 0 2 16,-11 1-1-16,11-1-1 0,0 0 2 16,-14 1 0-16,14-1 0 0,-11 2-2 0,11-2 5 15,-12 0-4-15,12 0-2 0,-14 3 2 0,14-3 3 0,-14 1-5 16,14-1 5-16,-8 2-1 0,8-2 0 0,-12 0-5 15,12 0 1-15,0 0-1 0,0 0 1 0,0 0-1 16,-15 0-1-16,15 0-1 0,-8 4 1 0,8-4-2 16,0 0 4-16,-10 2-5 0,10-2 1 0,0 0 1 15,-8 3 3-15,8-3-5 0,0 0 1 0,-9 7-1 16,9-7 4-16,-7 5 2 0,7-5-5 0,0 0 2 16,-10 4-2-16,10-4 5 0,-6 5-2 0,6-5 1 15,-8 5-3-15,8-5 0 0,0 0 2 0,-9 5-4 16,9-5 5-16,-7 6-3 0,7-6-1 0,0 0-1 15,-10 6 4-15,10-6-4 0,0 0 5 0,-6 6-4 16,6-6-4-16,0 0 2 0,-8 9-1 0,8-9 5 16,-4 8-4-16,4-8-1 0,0 0 4 0,-6 10-6 15,6-10 12-15,-3 5-10 0,3-5 2 0,0 0 1 16,-5 13 3-16,5-13-3 0,-5 8-2 0,5-8 4 0,-4 7 0 16,4-7-1-16,0 9-2 0,0-9 0 15,-5 11 3-15,5-11-3 0,0 0 5 0,-6 11-1 16,6-11 1-16,-2 10-3 0,2-10 4 0,0 0-4 0,-1 8 0 15,1-8-1-15,-3 11 3 0,3-11-1 0,0 8-3 16,0-8 0-16,-3 8 7 0,3-8-5 16,-3 9 5-16,3-9-7 0,0 0 5 0,-2 15-1 15,2-15 2-15,0 0-2 0,0 11 0 0,0-11 1 0,0 0 0 16,0 12-1-16,0-12 0 0,0 0 0 0,-2 13 8 16,2-13-9-16,-2 8 2 0,2-8 7 0,0 0-10 15,-1 13 3-15,1-13 1 0,0 0-5 0,-4 9 1 16,4-9 0-16,0 0 0 0,0 12-1 0,0-12-2 15,0 0 0-15,-2 7 2 0,2-7-3 0,0 0 5 16,-3 10-1-16,3-10-2 0,0 0 4 0,0 11-1 16,0-11 1-16,0 0-2 0,0 0 1 0,-3 9 0 15,3-9-3-15,0 0 4 0,0 12-4 0,0-12 6 16,0 0-1-16,0 0 2 0,2 11-1 0,-2-11 2 16,0 0-2-16,0 0-1 0,-2 11-2 0,2-11 2 15,0 0-3-15,3 8 1 0,-3-8 3 0,0 0-4 16,0 0-1-16,3 11 5 0,-3-11-4 0,0 0-1 15,2 9 1-15,-2-9 3 0,0 0-3 0,0 10 1 16,0-10-2-16,0 0 1 0,4 9 1 0,-4-9 0 16,0 0-3-16,1 12-2 0,-1-12 6 0,0 0-3 15,0 10 2-15,0-10-3 0,4 7 2 0,-4-7-1 16,3 7 1-16,-3-7 2 0,5 9 1 0,-5-9-1 0,0 0 3 16,4 6-2-16,-4-6 2 0,2 10 8 0,-2-10-11 15,6 8 1-15,-6-8 4 0,0 0-3 16,5 7 3-16,-5-7-1 0,4 6-1 0,-4-6-1 0,6 5 3 15,-6-5 0-15,0 0-4 0,7 10 4 0,-7-10-4 16,6 6 2-16,-6-6 3 0,5 7-3 0,-5-7 2 16,8 7-3-16,-8-7-1 0,5 6 3 0,2-2 11 15,-7-4-15-15,5 6 2 0,-5-6 2 0,5 6 0 16,-5-6 2-16,9 4 0 0,-9-4-1 0,5 5-4 16,-5-5-1-16,0 0 6 0,9 4-3 0,-9-4 2 15,7 5 1-15,-7-5 3 0,0 0-2 0,10 5-1 16,-10-5 17-16,6 4-16 0,-6-4-2 0,11 4 4 15,-11-4-1-15,6 2-4 0,-6-2-1 0,10 3 3 16,-10-3-2-16,12 0 5 0,-12 0 0 0,12 4-1 16,-12-4-4-16,10 4 0 0,-10-4 3 0,12 1-4 15,-12-1 3-15,7 3 0 0,-7-3 0 0,12 1-2 16,-12-1 13-16,0 0-15 0,9 6-5 0,-9-6 6 16,10 0-2-16,-10 0 3 0,0 0-4 0,0 0 13 15,12 0-12-15,-12 0-1 0,0 0 3 0,9 2-1 0,-9-2 4 16,0 0-6-16,12 0-3 0,-12 0 7 15,0 0 1-15,13 0 3 0,-13 0-3 0,0 0 1 16,14-2-5-16,-14 2 5 0,0 0-7 0,10 0 6 16,-10 0-4-16,0 0 2 0,12 0 1 0,-12 0 2 0,0 0-5 15,9-3 8-15,-9 3-6 0,0 0 5 0,0 0-6 16,10-4 8-16,-10 4 4 0,9-3-5 16,-9 3-6-16,0 0 4 0,14-4 5 0,-14 4 1 0,0 0 0 15,11-7-1-15,-11 7-17 0,0 0 15 0,9-1-2 16,-9 1 14-16,6-5-12 0,-6 5-3 0,0 0-9 15,8-4 6-15,-8 4-5 0,0 0 7 0,0 0-2 16,12-3 5-16,-12 3-4 0,0 0 5 0,9-6-8 16,-9 6 3-16,0 0-6 0,7-3 4 0,-7 3 12 15,0 0-9-15,11-5-1 0,-11 5-1 0,0 0 0 16,9-5-4-16,-9 5 8 0,0 0 5 0,7-5 0 16,-7 5 0-16,7-5 2 0,-7 5-2 0,5-4-1 15,-5 4 5-15,0 0-5 0,5-6 11 0,-5 6 5 16,0 0-8-16,0 0-8 0,0 0 7 0,7-6 1 15,-7 6 2-15,0 0-1 0,0 0-4 0,0 0-3 16,0 0 0-16,0 0-3 0,0 0 3 0,5-9-1 16,-5 9-1-16,0 0-4 0,0 0 8 0,0 0-14 0,0 0 8 15,0 0-6-15,0 0-10 0,0 0 5 0,0 0 2 16,0 0 0-16,0 0-1 0,0 0 0 0,0 0 0 16,0 0-2-16,0 0 0 0,0 0-5 15,0 0-1-15,0 0-8 0,0 0-18 0,0 0-26 0,0 0-37 16,0 0-34-16,0 0-27 0,0 0-34 0,0 0-50 15,0 0-54-15,0 0-74 0,-22 0-287 16,22 0-704-16,0 0 312 0</inkml:trace>
        </inkml:traceGroup>
      </inkml:traceGroup>
    </inkml:traceGroup>
    <inkml:traceGroup>
      <inkml:annotationXML>
        <emma:emma xmlns:emma="http://www.w3.org/2003/04/emma" version="1.0">
          <emma:interpretation id="{F66F0F18-EE7C-41DA-947B-31A00BE3CB5E}" emma:medium="tactile" emma:mode="ink">
            <msink:context xmlns:msink="http://schemas.microsoft.com/ink/2010/main" type="paragraph" rotatedBoundingBox="1753,5931 28626,4424 28696,5681 1823,71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1673463-36EE-46E9-AA58-53FE9F68775D}" emma:medium="tactile" emma:mode="ink">
              <msink:context xmlns:msink="http://schemas.microsoft.com/ink/2010/main" type="inkBullet" rotatedBoundingBox="1771,6256 2472,6217 2507,6851 1807,6891"/>
            </emma:interpretation>
          </emma:emma>
        </inkml:annotationXML>
        <inkml:trace contextRef="#ctx0" brushRef="#br0" timeOffset="234610.431">261 5344 97 0,'0'0'112'0,"0"0"-15"0,0 0-6 0,0 0-3 16,0 0-10-16,0 0-2 0,0 0-3 15,0 0-1-15,0 0-2 0,0 0-7 0,0 0 2 16,0 0-6-16,0 0 0 0,0 0-2 0,0 0-3 16,0 0-3-16,0 0 0 0,0 0-4 0,-15-13-1 0,15 13-2 15,0 0 3-15,0 0-1 0,0 0 1 0,0 0-1 16,0 0-2-16,0 0 0 0,0 0 4 16,0 0-3-16,0 0 1 0,0 0 1 0,0 0-3 0,0 0-2 15,-2-8 0-15,2 8 0 0,0 0 3 0,0 0-3 16,0 0-3-16,0 0-1 0,0 0 1 0,0 0 0 15,0 0 6-15,0 0 0 0,0 0-2 0,0 0 2 16,0 0-3-16,0 0 4 0,0 0-2 0,0 0 1 16,0 0 0-16,0 0 4 0,0 0-3 0,0 0 3 15,0 0-4-15,0 0-3 0,0 0-2 0,0 0-1 16,0 0-7-16,0 0 1 0,0 0-5 0,0 0-3 16,0 0-5-16,0 0 0 0,0 0-1 0,0 0-7 15,0 0 2-15,0 0-3 0,0 0-3 0,0 0 1 16,0 0-4-16,0 0 3 0,0 0-4 0,0 0 1 15,0 0-1-15,-3 31 1 0,3-31-2 0,-2 14 2 16,2-8 3-16,0-6-4 0,-5 17 2 0,5-10-5 16,0-7 4-16,-4 16 2 0,3-8-4 0,0 4 0 15,-1 1 2-15,0-2 0 0,1 0-1 0,-1 1 0 16,0-1 4-16,0 0 0 0,0-4-3 0,-2 5 2 0,0-3-2 16,1 3 3-16,0-3-3 0,1 0-1 0,-2 0-13 15,4-9 3-15,-6 18 0 0,5-8-2 0,-3-2 6 16,1 0-1-16,3-8 1 0,-2 17-2 0,0-13 2 15,2-4 3-15,-5 14-3 0,3-8 1 0,2-6 0 16,-4 13-1-16,2-5 2 0,2-8 1 0,-1 15-2 16,-3-9 5-16,4-6-4 0,-1 9 11 0,1-9-10 15,-3 10-3-15,3-10 1 0,0 0 1 0,-1 15-2 16,1-15 1-16,0 0 4 0,-1 8-1 0,1-8-4 16,0 0 2-16,0 0 1 0,0 0-1 0,0 0 0 15,0 0 3-15,-4 9-2 0,4-9 1 0,0 0 0 16,0 0-1-16,0 0 3 0,0 0 1 0,0 0 2 15,0 0 3-15,0 0-1 0,15 4 13 0,-15-4-11 16,15-2-2-16,-15 2 2 0,19-1-4 0,-7 0 3 16,2-4-2-16,0 4-1 0,0-2-1 0,2 0 1 15,0 1-2-15,-1-1 2 0,0 0-2 0,2 0 1 16,0 1 0-16,-3 1-4 0,1 0 1 0,-2-4 0 16,3 4-2-16,-3 0 4 0,-3 1-2 0,0-2-3 0,-10 2 1 15,17-2 0-15,-10-1-9 0,-7 3-19 16,11 0-12-16,-11 0-17 0,0 0-25 0,0 0-20 15,0 0-22-15,13 0-25 0,-13 0-35 0,0 0-47 16,0 0-198-16,0 0-464 0,0 0 205 0</inkml:trace>
        <inkml:trace contextRef="#ctx0" brushRef="#br0" timeOffset="234970.7765">446 5467 58 0,'0'0'223'0,"-1"-12"-11"0,1 12-12 16,0 0-17-16,0 0-18 0,-4-9-8 0,4 9-18 0,0 0-12 15,0 0-6-15,0 0-17 0,0 0-10 0,0 0-8 16,0 0-10-16,0 0 0 0,0 0-5 16,0 0-4-16,0 0 1 0,0 0-2 0,-12 27-7 0,8-18-1 15,3 5 0-15,-2-1-1 0,1 0-1 0,-1 2 0 16,1-2-6-16,-4 2 2 0,4 0-3 0,-2 6 1 15,1-3 0-15,0-3-2 0,0 0-2 0,3 0 0 16,1 0 0-16,-5-3-3 0,3 7-4 0,0-4-1 16,1-1-3-16,-3 1-1 0,3 0 0 0,0-2-3 15,-1 1-4-15,2-2 0 0,-1 1-4 0,0-2 0 16,3-1-1-16,-2 0-3 0,0 2 0 0,-1-3-1 16,-1 4-1-16,1-13-3 0,-1 17 2 0,1-11-8 15,0-6-12-15,2 16-28 0,-2-16-25 0,-1 10-27 16,1-10-33-16,-1 11-29 0,1-11-33 0,6 5-52 15,-6-5-222-15,0 0-489 0,18-5 218 0</inkml:trace>
        <inkml:trace contextRef="#ctx0" brushRef="#br0" timeOffset="235251.2976">850 5770 116 0,'0'0'206'0,"0"0"-13"16,0 0-10-16,0 0-9 0,0 0-10 0,0 0-6 0,4 15-12 16,-4-15-8-16,0 0 3 0,0 0-4 15,0 0-9-15,-1 12-3 0,1-12-6 0,0 0 0 16,0 0-3-16,0 11 5 0,0-11 1 0,0 0 0 16,0 0-2-16,0 0 14 0,0 0-4 0,0 0 4 0,0 0-5 15,0 0-2-15,0 0-1 0,0 0-23 0,0 0-12 16,0 0-7-16,0 0-1 0,0 0 4 0,0 0-24 15,0 0-22-15,0 0-59 0,0 0-44 16,0 0-48-16,0 0-66 0,0 0-71 0,0 0-105 0,0 0-185 16,-26 0-580-16,18 4 258 0</inkml:trace>
      </inkml:traceGroup>
      <inkml:traceGroup>
        <inkml:annotationXML>
          <emma:emma xmlns:emma="http://www.w3.org/2003/04/emma" version="1.0">
            <emma:interpretation id="{C40187EC-6F80-4015-94E3-D1D6B73DC8CE}" emma:medium="tactile" emma:mode="ink">
              <msink:context xmlns:msink="http://schemas.microsoft.com/ink/2010/main" type="line" rotatedBoundingBox="4478,5778 28626,4424 28696,5681 4548,7035"/>
            </emma:interpretation>
          </emma:emma>
        </inkml:annotationXML>
        <inkml:traceGroup>
          <inkml:annotationXML>
            <emma:emma xmlns:emma="http://www.w3.org/2003/04/emma" version="1.0">
              <emma:interpretation id="{103570BE-5892-445D-B1B0-13964B62DEC1}" emma:medium="tactile" emma:mode="ink">
                <msink:context xmlns:msink="http://schemas.microsoft.com/ink/2010/main" type="inkWord" rotatedBoundingBox="4502,6208 5781,6136 5810,6658 4531,6730"/>
              </emma:interpretation>
            </emma:emma>
          </inkml:annotationXML>
          <inkml:trace contextRef="#ctx0" brushRef="#br0" timeOffset="238592.7531">3279 5291 168 0,'4'-8'181'0,"-4"8"-10"0,0 0-15 0,0 0-14 16,1-8-9-16,-1 8-15 0,0 0-16 0,0 0-2 16,0 0-4-16,0 0-2 0,-23 2-10 0,23-2-1 15,-18 7-1-15,5 2-2 0,-1-3 0 0,-3 6-6 16,3-3-3-16,-4 2 1 0,-3 2-4 0,4 2 1 16,-1-3-7-16,-2 0 0 0,4 0-8 0,-3 6-3 15,2-4-4-15,1 3-5 0,0-3 1 0,1 2-4 16,2-1-4-16,-2 0 0 0,1 0-3 0,5-5-2 15,-3 1-2-15,4 1-7 0,-1 1 4 0,3-4-4 16,-1 2-2-16,2-1-2 0,3-6-1 0,-2 6-5 16,4-10 1-16,-5 13 1 0,3-7-5 0,2-6 1 0,-1 15 2 15,-2-7 4-15,3-8-7 0,0 0 0 16,4 16 4-16,-1-10-2 0,1 0 8 0,-4-6-7 16,11 10 9-16,-4-4 2 0,3-2 1 0,2 1-1 0,3-3 6 15,0 4-1-15,1-2-2 0,1-2 2 0,4 5 1 16,-1-5 0-16,-3-1-2 0,5 5-1 0,-5-3-2 15,0 1 1-15,1 1 2 0,-1-2-3 16,-1 0-6-16,1-1 6 0,-3 1-2 0,-2 0 1 0,-2 0-4 16,3-2-5-16,-5 2 4 0,-8-3-2 0,14 1 1 15,-14-1-3-15,11 2-2 0,-11-2 1 0,7 3 0 16,-7-3-6-16,0 0 4 0,0 0 3 0,0 0-9 16,11 3 3-16,-11-3-2 0,0 0 2 0,0 0-13 15,0 0-15-15,5 5-15 0,-5-5-22 16,0 0-28-16,0 0-34 0,0 0-45 0,0 0-49 0,0 0-287 15,0 0-542-15,0 0 240 0</inkml:trace>
          <inkml:trace contextRef="#ctx0" brushRef="#br0" timeOffset="238085.4145">2894 5356 130 0,'0'0'155'0,"0"-12"-10"16,0 12-2-16,0 0-10 0,3-12 3 0,-3 12-12 15,0 0 2-15,0-9-7 0,0 9-4 0,0 0 0 16,-4-14-2-16,4 14-3 0,0 0-4 0,0-12 2 15,0 12-5-15,0 0 2 0,-4-9-6 0,4 9-1 16,0 0-14-16,0 0-2 0,0 0-5 0,0 0-7 16,0 0-8-16,-2-8-9 0,2 8-6 0,0 0-4 0,0 0-6 15,0 0 1-15,0 0-6 0,0 0-1 16,0 0-2-16,-6 30 1 0,5-20-4 0,1 2 11 16,0 2-14-16,0 2 5 0,0 2-6 0,0 2 8 15,0-5-3-15,1 1 3 0,2 3 4 0,-3-2-4 0,3-3 2 16,-2 1-3-16,0 2-3 0,2-1 1 15,-3-2 3-15,1-1-5 0,-1 0 1 0,1-2-4 16,-1-3 4-16,3 1-6 0,-3-9 6 0,1 16-4 16,0-7-2-16,-1-9-1 0,0 13-2 0,0-13 4 0,0 14-6 15,0-14-6-15,2 10 16 0,-2-10-14 0,4 9 0 16,-4-9 1-16,0 8-1 0,0-8-11 0,3 9-11 16,-3-9-16-16,0 0-22 0,0 0-11 0,0 0-24 15,4 4-26-15,-4-4-31 0,0 0-29 0,0 0-23 16,20-9-37-16,-20 9-219 0,13-10-487 0,-6 2 216 15</inkml:trace>
          <inkml:trace contextRef="#ctx0" brushRef="#br0" timeOffset="239340.4578">3956 5325 90 0,'0'0'212'15,"4"-7"-18"-15,-4 7-15 0,0 0-13 0,0 0-16 16,0 0-10-16,-15-13-8 0,15 13-11 0,-16-1-6 0,4 1-7 16,-1 0-4-16,-2 1-11 0,0 3 0 0,0-2-5 15,-3 1-5-15,-3 3-8 0,0 2-2 16,6-4-5-16,1 2-4 0,-2 2-10 0,-4-2-4 16,5-1-5-16,1 0-2 0,3 4-4 0,-1 0-5 0,4-3-7 15,2 2 1-15,-1-3-5 0,2 1-1 0,1 2-4 16,4-8 1-16,-7 9-2 0,4 0-2 0,3-9-2 15,0 13 2-15,0-13-2 0,3 10 0 16,-3-10 1-16,9 14 0 0,-2-9-5 0,0-1 1 0,6-1 1 16,-2 4 0-16,1-5-7 0,3-1 4 0,2 4-1 15,-3-2-2-15,8 0 5 0,-4-3-4 0,4 3-1 16,0 2 4-16,-5-4-3 0,4 2 8 16,-4-3-7-16,2 1 1 0,-4 1-4 0,2-1 1 0,5 4 2 15,-6-2 1-15,0 1-1 0,1-2 2 0,-3 1-5 16,-1 3 4-16,3-2-4 0,-3-2 1 0,-2 2-1 15,-2 1 0-15,2-1-3 0,-5-2 4 0,2 2-2 16,-2 0-1-16,-6-4 2 0,12 11-1 0,-7-9 0 16,-5-2 7-16,9 6-8 0,-6 1 4 0,-3-7 0 15,5 9 0-15,-1-4-2 0,-4-5 2 0,2 10-1 16,-2-10 1-16,0 0-1 0,-5 14 3 0,3-6 1 16,-5 0-2-16,1-3-1 0,-5 2 1 0,0-1-1 15,-1-1 2-15,-3-1-3 0,-2 2 3 0,0-1-4 16,-2-1 3-16,2 1-1 0,-5-1 1 0,0 0-3 15,7-4 6-15,-5 0-5 0,6 3 0 0,-1 0-2 0,0-3 3 16,1 2-2-16,1-2 7 0,0 2-6 16,13-2 2-16,-19-2-4 0,11 2-2 0,8 0-6 15,-15-2-8-15,15 2-17 0,-12-4-21 0,12 4-25 0,-8-6-21 16,8 6-26-16,-5-9-21 0,5 9-20 0,0 0-49 16,7-17-183-16,-2 10-429 0,1-5 189 0</inkml:trace>
        </inkml:traceGroup>
        <inkml:traceGroup>
          <inkml:annotationXML>
            <emma:emma xmlns:emma="http://www.w3.org/2003/04/emma" version="1.0">
              <emma:interpretation id="{2360449C-783E-4BAC-AA34-9F859D11976B}" emma:medium="tactile" emma:mode="ink">
                <msink:context xmlns:msink="http://schemas.microsoft.com/ink/2010/main" type="inkWord" rotatedBoundingBox="6165,6044 8109,5935 8153,6721 6209,6830"/>
              </emma:interpretation>
            </emma:emma>
          </inkml:annotationXML>
          <inkml:trace contextRef="#ctx0" brushRef="#br0" timeOffset="242519.74">4782 5132 31 0,'0'0'155'16,"0"0"-12"-16,0 0-12 0,0 0-10 0,8-3-8 16,-8 3-6-16,0 0-6 0,0 0-4 0,9-6-4 15,-9 6-1-15,0 0-5 0,0 0-5 0,6-4-3 16,-6 4-2-16,0 0-3 0,0 0-5 0,0 0 2 15,7-6-1-15,-7 6-4 0,0 0 1 0,0 0 0 16,0 0 1-16,5-7-2 0,-5 7-1 0,0 0-6 16,0 0 1-16,0 0 2 0,0 0-3 0,0 0-5 15,0 0-2-15,0 0-3 0,0 0 5 0,0 0-5 16,0 0 0-16,0 0 0 0,0 0-1 0,0 0 0 0,0 0-3 16,0 0-1-16,0 0-3 0,0 0-4 15,8-6-2-15,-8 6-2 0,0 0-4 0,0 0-1 16,0 0-2-16,0 0-3 0,0 0-1 0,0 0-5 15,0 0-3-15,0 0-2 0,0 0 3 0,0 0-6 0,0 0 1 16,0 0-5-16,0 0 2 0,0 0-2 0,-23 21 3 16,23-21-1-16,-10 6 1 0,3-1-2 0,0 2 2 15,1-2 0-15,-1 1-1 0,-3-2-2 16,2 2 4-16,-1 0-1 0,2 2-2 0,-4 0 0 0,3-3 0 16,-1 1-6-16,4 2 10 0,-3-2-4 0,-1 3 3 15,-2-2-2-15,4 2 2 0,0-1-1 0,-2 0 1 16,2 0-4-16,1 1 2 0,0 0 1 0,-1-1-3 15,0 1-1-15,-2 1 3 0,4-4-3 0,2 3 1 16,-4 0-2-16,0 3 5 0,5-2-1 0,-3 2-3 16,-1 0 1-16,5 0-1 0,-5-3 0 0,2 3 3 15,0-1 2-15,1 0-1 0,2 3-1 0,-3-4-3 16,0 3 5-16,7 0-1 0,-6-2-5 0,3 0 11 16,-1 1-8-16,1 1 2 0,1-1 1 0,2-1 1 15,-1 2 1-15,1-2 0 0,0 1 5 0,0 1 13 16,4-2-10-16,-2 1-3 0,2-2 9 0,0 2 0 15,2 0 4-15,2 0 1 0,2-2 10 0,-1 1-1 16,0 0-3-16,2-3 16 0,-2 0-14 0,0 2 2 16,-1-1-1-16,1-4 1 0,1 1 3 0,-2 1-2 15,-4-4 3-15,2 0 5 0,-1 3-6 0,-2-3 5 16,-6-3-2-16,10 6-4 0,-3-3 6 0,-7-3-8 16,0 0 2-16,10 6-6 0,-10-6 6 0,5 2-7 15,-5-2-2-15,0 0-6 0,0 0 2 0,8 3-2 0,-8-3-6 16,0 0 3-16,0 0-2 0,0 0-9 0,0 0 5 15,0 0-3-15,0 0-6 0,0 0-10 16,0 0-15-16,0 0-9 0,0 0-42 0,0 0-30 16,0 0-41-16,0 0-34 0,0 0-33 0,0 0-39 0,0 0-61 15,0 0-325-15,9-11-681 0,-9 11 301 0</inkml:trace>
          <inkml:trace contextRef="#ctx0" brushRef="#br0" timeOffset="263346.6462">5374 5315 95 0,'0'0'146'0,"0"0"-9"16,0 0-1-16,0 0-9 0,0 0-3 0,0 0-5 15,0 0-7-15,0 0-4 0,0 0-5 0,0 0 2 16,0 0-7-16,0 0-4 0,0 0-7 0,0 0-3 16,0 0-8-16,0 0-6 0,0 0-3 0,0 0-5 15,0 0-2-15,0 0-4 0,0 0-1 0,0 0-7 16,11 0 2-16,-11 0-3 0,0 0-2 0,0 0-3 15,0 0-1-15,0 0-3 0,0 0-1 0,0 0 0 16,0 0-4-16,0 0-2 0,0 0-2 0,0 0 1 16,0 0-4-16,0 0 2 0,0 0-6 0,0 0 1 15,0 0-3-15,0 0-1 0,0 0-2 0,0 0-2 16,0 0 0-16,0 0-7 0,0 0-1 0,0 0 2 0,0 0-4 16,0 0 0-16,0 0 3 0,0 0-2 0,0 0-1 15,0 0 1-15,-1 17-2 0,1-17 1 0,0 0-1 16,1 9 3-16,-1-9 2 0,0 0 1 15,0 13 1-15,0-13 0 0,0 0 1 0,1 10 4 0,-1-10 1 16,2 10 2-16,-2-10 0 0,4 12 3 0,0-6-4 16,-4-6 5-16,1 13-1 0,1-8-2 0,-2-5 0 15,4 12 0-15,-4-12 1 0,4 9-4 0,-3 1 4 16,-1-10-6-16,2 12-1 0,-1-7 2 0,-1-5-1 16,4 13 1-16,-4-13 0 0,1 16-1 0,2-11 3 15,-3-5-3-15,2 12 1 0,1-2-5 0,-3-10 2 16,1 11-5-16,1-2 4 0,-2-9-4 0,3 12 2 15,-3-12 2-15,0 13 0 0,0-13-1 0,0 11 1 16,0-11-1-16,2 12-1 0,-2-12-2 0,1 14-1 16,2-6-2-16,-3-8 8 0,0 12-8 0,0-12 0 0,0 15 3 15,0-15-4-15,0 9 1 0,0-9 1 16,0 12-1-16,0-12 2 0,1 9 0 0,-1-9-3 16,0 11 6-16,0-11 4 0,1 13-7 0,-1-13 0 0,-1 11-1 15,1-11 1-15,1 10 2 0,-1-10 2 0,1 9-4 16,-1-9 4-16,0 0-3 0,3 16-2 0,-3-16 3 15,1 6-4-15,-1-6 0 0,0 0 1 0,-1 15 0 16,1-15-1-16,0 0-1 0,0 12 1 0,0-12 1 16,0 12 4-16,0-12-3 0,0 0-4 0,0 9 5 15,0-9 0-15,0 0-1 0,-3 11-2 0,3-11-1 16,0 0-2-16,0 0 4 0,0 10-3 0,0-10 3 16,0 0-3-16,0 0 0 0,0 0 3 0,-1 11 2 15,1-11-3-15,0 0-1 0,0 0 1 0,-2 8 6 16,2-8-1-16,0 0 10 0,-11 6-9 0,11-6-1 15,-9 5 7-15,9-5-2 0,-8 4 10 0,8-4-8 16,-12 2 3-16,2-2 2 0,10 0-1 0,-16 3-4 16,16-3 4-16,-17 0-3 0,8 1 4 0,9-1 4 15,-16 2-7-15,9 0 2 0,7-2 3 0,-15 0-4 16,15 0-9-16,-11 1 6 0,11-1-4 0,0 0-1 16,-14 0-1-16,14 0 9 0,0 0-4 0,-16-1-3 15,16 1 3-15,-10-5 1 0,10 5-3 0,-8-3 3 0,8 3 0 16,-10-5-4-16,10 5 1 0,-11-7-6 15,6 1 8-15,5 6-2 0,-9-7-4 0,9 7 1 0,-10-8-3 16,5 3 0-16,5 5 2 0,-7-13-2 0,3 7-8 16,-1 0 13-16,5 6-13 0,-6-12 8 0,3 3-2 15,3 9-5-15,-5-12-2 0,1 5 6 0,4 7-2 16,-5-13 0-16,5 13-9 0,-1-12-5 0,1 12-2 16,0-13-15-16,0 13-14 0,0 0-12 0,-3-12-8 15,3 12-12-15,-3-9-15 0,3 9-28 0,0 0-23 16,0-13-15-16,0 13-31 0,0 0-64 0,3-13-51 15,-3 13-210-15,0-14-553 0,1 7 244 0</inkml:trace>
          <inkml:trace contextRef="#ctx0" brushRef="#br0" timeOffset="263875.497">5339 5133 154 0,'0'0'200'0,"0"0"-14"0,0 0-18 0,0 0-7 16,0 0-8-16,0 0-9 0,0 0-8 0,0 0-8 15,0 0-1-15,0 0-4 0,0 0-5 16,0 0-5-16,0 0 6 0,0 0-3 0,0 0 0 0,0 0 2 15,0 0-1-15,0 0 0 0,0 0 0 0,0 0-9 16,0 0-3-16,0 0-5 0,0 0-4 0,0 0-2 16,0 0-5-16,0 0-4 0,0 0-9 0,0 0 4 15,2-16-8-15,-2 16-10 0,0 0 3 0,0 0-5 16,3-12-3-16,-3 12-14 0,0 0 3 0,0 0-8 16,0 0 1-16,0-10-3 0,0 10-8 0,0 0-13 15,0 0 7-15,0 0-9 0,0 0 2 0,0 0-3 16,0 0-15-16,0 0-8 0,0 0-17 0,0 0-23 15,0 0-15-15,0 0-19 0,0 0-22 0,0 0-25 16,0 0-24-16,0 0-34 0,0 0-29 0,1 34-60 16,2-28-198-16,-3-6-517 0,14 9 229 0</inkml:trace>
          <inkml:trace contextRef="#ctx0" brushRef="#br0" timeOffset="264361.6013">5795 5641 202 0,'0'0'201'0,"0"10"-4"0,0-10-13 15,1 10-10-15,-1-10-10 0,-1 12-9 0,1-12-8 16,-3 16-8-16,0-10-11 0,3-6-5 0,-2 15-12 16,-3-7-7-16,3 0-10 0,-2 0-9 0,-2 4-5 15,0-3-5-15,-3-1-9 0,-3 2-6 0,0-1-3 16,2-2-6-16,-3 1-6 0,3 0-5 0,-2 0-17 16,3 0-22-16,-3-4-30 0,3 2-29 0,2-1-34 0,-2-1-25 15,9-4-35-15,-8 4-225 0,8-4-407 16,0 0 180-16</inkml:trace>
          <inkml:trace contextRef="#ctx0" brushRef="#br0" timeOffset="264870.5326">6148 5525 154 0,'0'0'228'0,"0"0"-28"0,0 0-17 16,0 0-19-16,0 0-11 0,0 0-18 0,0 0-2 15,0 0-14-15,0 0-3 0,0 0-11 0,0 0-7 16,-2 31-5-16,2-31-6 0,-1 13-3 0,1-13-6 15,1 9-5-15,-1-9 1 0,4 10-3 16,0-2 3-16,-4-8 1 0,3 11-5 0,3-5-2 0,-1-1 0 16,1-1 1-16,3 2-3 0,3-2-5 0,1-3-4 15,0 1-1-15,1 0-7 0,0-2-2 0,3 0-6 16,0 0-3-16,-2 0-3 0,2-2-2 0,0 0-3 16,-2 0-1-16,1-4-3 0,1 3-4 0,-5-5 0 15,3 4-3-15,-2-1-4 0,-2-2 3 0,1 1 12 16,-4 2-11-16,-1-2 0 0,1 0-1 0,-3 1-3 15,0-1 1-15,1 0-1 0,-1-3 0 0,-5 9 2 0,4-13 2 16,-2 7-6-16,-2 6-5 0,-4-17 4 16,4 17-4-16,-7-13-3 0,1 7-2 0,-3-2 3 15,0-2-6-15,-2 2 4 0,-1 1-2 0,0-1-2 0,-3 4 5 16,-1-4-2-16,4 3-2 0,-8-1 0 0,3 1-1 16,2 1-1-16,-2 2 0 0,0 2 11 15,1 0-14-15,3 0 1 0,-3 0 0 0,2 2-3 16,0 1-5-16,-1-2-16 0,4 2-14 0,-3-3-22 0,2 5-29 15,4 1-15-15,-2-2-36 0,4 2-25 0,-1-3-30 16,7-3-64-16,-15 8-167 0,15-8-464 16,-6 7 206-16</inkml:trace>
        </inkml:traceGroup>
        <inkml:traceGroup>
          <inkml:annotationXML>
            <emma:emma xmlns:emma="http://www.w3.org/2003/04/emma" version="1.0">
              <emma:interpretation id="{2D935D30-644E-4344-A6C7-B314FB414D89}" emma:medium="tactile" emma:mode="ink">
                <msink:context xmlns:msink="http://schemas.microsoft.com/ink/2010/main" type="inkWord" rotatedBoundingBox="8586,6043 10829,5917 10862,6496 8619,6622"/>
              </emma:interpretation>
            </emma:emma>
          </inkml:annotationXML>
          <inkml:trace contextRef="#ctx0" brushRef="#br0" timeOffset="265699.479">6948 5121 182 0,'0'0'175'0,"0"0"-10"16,0 0-7-16,0 0-16 0,0 0-10 0,0 0-3 15,0 0-11-15,-7-5-8 0,7 5-11 0,0 0-6 16,0 0-11-16,0 0-10 0,0 0-11 0,0 0-4 16,0 0-3-16,0 0-6 0,0 0-5 0,0 0-1 15,0 0-4-15,0 0 1 0,0 0-2 0,0 0 0 16,14 21 4-16,-8-17 1 0,-1 3 0 0,0-2-1 15,1 1-2-15,5 4 8 0,-4-4-4 0,4 5 0 16,-1-4-2-16,0 1-1 0,0 2 3 0,0-2 1 16,0 1-3-16,3 1-4 0,-6-4-4 0,3 5-1 15,-2-1-4-15,1 2 6 0,-2-3-6 0,2 4-2 0,-2-3 2 16,3 4 0-16,-3-5-7 0,0 3 1 16,-1 0-3-16,-1-3 1 0,1 4-1 0,-2 0-1 0,-1-4-2 15,2 4 3-15,-1-1-5 0,-3 0 4 16,3-2-2-16,-4-2-2 0,1 2-1 0,0 2 0 0,-1-12 2 15,-2 18 0-15,-1-10-1 0,2 3 1 0,-4-3-6 16,5-8 4-16,-8 15-6 0,2-7 6 0,0-1-5 16,-3 2 1-16,2-1 2 0,0-3 0 0,1 1-2 15,-5 2-3-15,2-1-1 0,3-3 9 0,-1 3-8 16,1-1-1-16,6-6-1 0,-12 6-7 16,7-2-22-16,5-4-30 0,-5 10-31 0,5-10-27 0,-10 3-31 15,10-3-46-15,0 0-71 0,0 0-154 0,0 0-449 16,0 0 198-16</inkml:trace>
          <inkml:trace contextRef="#ctx0" brushRef="#br0" timeOffset="266183.8616">7613 5425 93 0,'0'0'240'0,"0"0"-19"0,0 0-15 0,0 0-16 0,0 0-14 15,0 0-10-15,0 0-11 0,0 0-10 0,0 0-3 16,0 0-7-16,0 0 0 0,0 0-8 0,0 0-2 15,0 0-4-15,0 0-5 0,37 0-6 0,-25 0-5 16,2 0-6-16,-1 0-6 0,-1 0-7 16,4-3-6-16,-1 6-2 0,-3-3-4 0,7 1 11 0,-3-1-18 15,1-1-2-15,4-2-6 0,1 3-2 0,0-2-1 16,-6 1-3-16,4 1-5 0,-3 0 0 0,-1-3-3 16,1 2-4-16,-3 0-1 0,1 0 0 0,-1-2-5 15,-3 3-3-15,2 0-1 0,0-3-6 16,-2 2 1-16,-11 1-8 0,19-1 2 0,-19 1 1 0,14 1-7 15,-6-1-9-15,-8 0 7 0,12 0-3 0,-12 0-1 16,0 0 1-16,11 0 9 0,-11 0-11 0,0 0-7 0,0 0 1 16,0 0 4-16,13 0-3 0,-13 0-13 15,0 0-6-15,0 0-12 0,0 0-13 0,0 0-18 16,0 0-20-16,0 0-27 0,-22 20-33 0,14-17-28 16,-3 5-31-16,-1-4-41 0,2 1-51 0,-2-1-182 0,-1-4-513 15,0 3 228-15</inkml:trace>
          <inkml:trace contextRef="#ctx0" brushRef="#br0" timeOffset="266491.658">7650 5582 133 0,'0'0'200'0,"17"9"1"15,-17-9-5-15,14 4-13 0,-6-2-2 0,4-2-11 16,-1 0-4-16,1 1-8 0,3-1-6 0,2 0-11 16,-1 1-1-16,8-1-2 0,-3-1-12 0,-3 2-7 15,8-1-11-15,-7 2-5 0,7-4-13 0,-2 2 0 16,1 0-5-16,-2 2-6 0,3-2-11 0,-4-2-4 16,-1 1-5-16,-2 1-4 0,3 0-5 0,-8 1-8 15,3 1 2-15,-5-4-9 0,-2 2-3 0,2 0-3 0,-12 0-4 16,19 2-7-16,-13-2-5 0,-6 0-17 0,16 0-18 15,-16 0-30-15,14 3-38 0,-14-3-37 16,16-5-51-16,-6 4-59 0,-10 1-228 0,19-6-502 16,-2 2 223-16</inkml:trace>
          <inkml:trace contextRef="#ctx0" brushRef="#br0" timeOffset="267055.7588">8725 5386 112 0,'-6'-8'245'0,"6"8"-21"0,0 0-23 0,0 0-23 16,0 0-18-16,0 0-16 0,0 0-12 0,0 0-9 15,0 0-10-15,-11 16-6 0,11-16-10 0,-8 7-1 16,8-7-7-16,-6 12-3 0,0-6-8 0,4 2-6 0,2-8-2 16,-3 15-1-16,2-7 0 0,1-8 2 15,4 19-1-15,-2-11 2 0,1 2-1 0,1 1 1 16,1-5 1-16,3 4 1 0,3-5 1 0,-2 5 2 15,7-2-7-15,-2-2-5 0,9 1 1 0,-1 2-8 0,0-3 1 16,4-2-12-16,-3-1 2 0,4-1-7 0,-6 2 2 16,4-2-3-16,-1-4 0 0,-1 4-6 15,2-2 1-15,-10 0-3 0,2-2-3 0,5-2 2 0,-5 1 2 16,-3 1-3-16,3-2 6 0,-5-2 1 0,3-1 0 16,-3 4 0-16,-3-6 1 0,1 1-5 0,-1-1-2 15,-1-1-7-15,-4-5 2 0,4 4-1 16,-6-5-4-16,-2 0-11 0,-2 3 2 0,-4-7 4 0,0 3 0 15,-2 3-12-15,-9-4 6 0,1 4 7 0,-1 0-13 16,-6 0-5-16,-2 1 23 0,-6 0-20 0,-3 3 6 16,-2 3-13-16,4 1-7 0,5 1-8 0,1 5-12 15,2-2-6-15,0 2-17 0,0 2-15 0,-1 1-10 16,2 0-13-16,4 2-26 0,-5 2-29 0,8-1-31 16,-4 2-40-16,6-2-37 0,0-1-264 0,1 3-561 15,4-4 249-15</inkml:trace>
        </inkml:traceGroup>
        <inkml:traceGroup>
          <inkml:annotationXML>
            <emma:emma xmlns:emma="http://www.w3.org/2003/04/emma" version="1.0">
              <emma:interpretation id="{A11D3E36-AE5E-4CC3-A31F-3B8899AA3402}" emma:medium="tactile" emma:mode="ink">
                <msink:context xmlns:msink="http://schemas.microsoft.com/ink/2010/main" type="inkWord" rotatedBoundingBox="11649,5906 12342,5868 12379,6521 11686,6559"/>
              </emma:interpretation>
            </emma:emma>
          </inkml:annotationXML>
          <inkml:trace contextRef="#ctx0" brushRef="#br0" timeOffset="268109.4457">10117 5079 119 0,'-6'-11'203'0,"6"11"-18"16,0 0-11-16,0 0-17 0,-9-4-16 0,9 4-7 15,0 0-11-15,0 0-11 0,-16 2-8 0,16-2-9 16,-11 5-2-16,11-5-7 0,-14 7-6 0,8-2-4 15,-5-1-10-15,5 2 2 0,6-6-8 0,-5 9-3 16,-1-3-3-16,6-6-6 0,-6 9 0 0,6-9-3 16,-5 9-3-16,5-9-2 0,0 0-1 0,-3 11 1 15,3-11 0-15,0 0 2 0,0 9 7 0,0-9 3 16,0 0-2-16,0 0 5 0,14 4-2 0,-6-1-2 16,-8-3-5-16,22-3-2 0,-13 3-1 0,3 0-4 15,2-4-11-15,-4 0-4 0,5 1 4 0,-1-1-4 16,-3-2-3-16,0 0-5 0,0-1 2 0,1-1-3 15,0 2-2-15,-7 0-1 0,3-3 2 0,1 0 0 16,-2 0-3-16,0 0 0 0,-5 1 1 0,1 1-5 16,-3 7 2-16,0-12-3 0,0 12-4 0,0 0-1 15,-8-15 1-15,2 8-1 0,-2 4 2 0,8 3-5 0,-26-6 4 16,15 5-1-16,-6 1-1 0,4-2-1 0,-1 5 1 16,2-3 2-16,-5 2-5 0,6-1-8 0,0 2-5 15,0 3-10-15,2-2-7 0,1-2-11 0,-1 4-11 16,9-6-18-16,-11 7-12 0,11-7-24 0,-3 8-16 15,3-8-11-15,-3 9-30 0,3-9-67 0,0 0-139 16,14 7-403-16,-14-7 178 0</inkml:trace>
          <inkml:trace contextRef="#ctx0" brushRef="#br0" timeOffset="268492.412">10592 4947 38 0,'0'0'167'0,"0"0"-12"0,0 0-18 16,0 0-3-16,0 0-11 0,0 0-2 0,0 0-5 16,-21 27-9-16,12-19-1 0,-1 4-7 0,-2-2 0 15,1 4-2-15,-2-1-3 0,-4 3-11 0,0 2 4 16,0-2-3-16,3 3-8 0,-3-2 2 0,3 1-2 15,0 1-3-15,-3 1-5 0,0-1-3 0,0-1-2 16,3 3-4-16,0 0-1 0,2-5-1 0,0 1-5 16,-5 1-4-16,5 1-4 0,1-1-6 0,1-3 1 0,3 2-1 15,-1-4-2-15,-1 1-4 0,1-1-5 0,2 1 1 16,1 1-2-16,-4-3-1 0,3 2-3 16,-1-2-2-16,0 0-3 0,-1 0 0 0,2 1 3 15,-2-2-3-15,4 1-3 0,-1-3 0 0,-3 1-1 0,5-4-1 16,-5 1-4-16,5 1-8 0,-3-2-22 0,6-6-25 15,-5 11-27-15,-1-4-20 0,6-7-23 16,-9 8-44-16,9-8-69 0,0 0-167 0,0 0-431 0,0 0 191 16</inkml:trace>
          <inkml:trace contextRef="#ctx0" brushRef="#br0" timeOffset="268879.5223">10583 5431 168 0,'0'0'172'0,"0"0"-8"16,0 0-12-16,-17 22-3 0,12-14-14 0,-2-2-1 16,0 0-8-16,-2 3-11 0,3 1-1 0,0 1-12 15,-4 0 0-15,4-3-9 0,3-1-7 0,-3 1-9 16,4-1-4-16,2-7-5 0,-7 12 2 15,5-7-7-15,2-5-1 0,0 13 1 0,0-13 0 16,0 0 4-16,5 14 5 0,-1-10-3 0,-4-4-1 0,17 6-4 16,-4-3 1-16,2-3-6 0,-2 3-1 0,4-6-2 15,-3 1-2-15,3 0-4 0,-3-3 0 0,3 1 2 16,-3-2-1-16,0-4 1 0,-2 5-5 0,-2-6-1 0,-1 1-7 16,1 1-4-16,-3-5-2 0,2 5-3 15,-6-2-4-15,-1-2-3 0,-2 0-4 0,0 3-2 16,0 10-3-16,-4-20-4 0,-1 13-1 0,-3-2-3 15,-1 3-2-15,-1 0-12 0,-2 2-21 0,1 2-14 0,-1 2-25 16,12 0-28-16,-27 1-35 0,13 4-41 0,2-5-63 16,-2 3-234-16,4 1-509 0,1-3 225 0</inkml:trace>
        </inkml:traceGroup>
        <inkml:traceGroup>
          <inkml:annotationXML>
            <emma:emma xmlns:emma="http://www.w3.org/2003/04/emma" version="1.0">
              <emma:interpretation id="{FE3727B3-4C10-44C2-BEF5-519B3AE318D8}" emma:medium="tactile" emma:mode="ink">
                <msink:context xmlns:msink="http://schemas.microsoft.com/ink/2010/main" type="inkWord" rotatedBoundingBox="12918,5595 15127,5471 15181,6439 12972,6563"/>
              </emma:interpretation>
            </emma:emma>
          </inkml:annotationXML>
          <inkml:trace contextRef="#ctx0" brushRef="#br0" timeOffset="270486.4551">11296 5087 56 0,'0'0'222'16,"0"0"-12"-16,0 0-17 0,0 0-15 0,0 0-18 15,0 0-13-15,0 0-9 0,0 0-7 0,29-8-7 16,-16 6-8-16,0-2-6 0,4 3-4 0,2 1-9 16,5-1-6-16,0-2-5 0,2 1-5 0,1 0-7 15,0-2-9-15,0 4-4 0,-1 0-6 0,0 0-3 0,-3-3-6 16,0 2-2-16,1 0-6 0,-8-2-3 16,-1 3-3-16,0-1-2 0,-2 1-2 0,-3-1-4 15,-10 1 0-15,17-3-6 0,-9 3-1 0,-8 0-6 16,14-3-11-16,-14 3-22 0,8-8-21 0,-4 3-22 15,-4 5-40-15,4-8-27 0,-4 8-19 0,0-14-64 16,0 14-147-16,-8-20-391 0,3 9 174 0</inkml:trace>
          <inkml:trace contextRef="#ctx0" brushRef="#br0" timeOffset="270137.2206">11336 4785 139 0,'0'0'122'0,"0"0"-8"0,0 0-8 0,-7-6 0 15,7 6-9-15,0 0-2 0,0 0-4 16,-2-10 5-16,2 10-9 0,0 0-6 0,0 0 5 16,-6-7-1-16,6 7 1 0,0 0 0 0,0 0-1 15,0 0-7-15,0 0 7 0,-2-10-3 0,2 10-1 0,0 0-1 16,0 0-4-16,0 0 0 0,0 0-6 16,0 0-1-16,0 0-11 0,0 0-4 0,0 0-9 15,0 0-4-15,0 0-9 0,0 0-2 0,0 0-4 0,0 0-4 16,0 0-5-16,0 0 3 0,0 0-3 0,0 0-1 15,0 0-2-15,1 31-2 0,-2-22 0 0,1-9-1 16,0 17-2-16,0-5 0 0,-4-1 1 0,4 0 0 16,4 3-2-16,-4 0 4 0,-4-1-3 0,4-3 5 15,0 7-1-15,0-6 0 0,0 2 1 0,0 1 2 16,0 2-1-16,0-5 0 0,4 1 1 0,-8 2 1 16,8-5 0-16,-4 4-3 0,0 0 2 0,1 1 0 15,-1-1-1-15,1-4 2 0,-1 1-2 0,0-10 1 16,3 17-3-16,-2-6 2 0,1 1 0 0,0 0 1 15,1-1 0-15,1 1 2 0,-2-5-6 0,1 2 5 16,-1 1-4-16,4-4 2 0,-1 2 4 0,-1 0 1 16,1-3-3-16,0 3 5 0,1-3 1 0,2 0-3 15,-1 4 5-15,0-7-2 0,5 4-4 0,0 1 3 16,-2-4-4-16,1 0-2 0,4 2 0 0,0-1-1 0,1-1-1 16,-1 3 1-16,6-3 7 0,1-3-12 15,0 3-6-15,-5-2 7 0,-1 3-2 0,5-4-1 16,-2 0 1-16,-2 1-2 0,-3-1 0 0,3 0-2 15,0 2 4-15,-5-4-15 0,4-1-14 0,-5 1-14 0,-5 1-14 16,-6 1-22-16,17-3-22 0,-11 0-28 0,-6 3-21 16,8-3-36-16,-8 3-35 0,7-9-230 15,-7 9-477-15,0-11 211 0</inkml:trace>
          <inkml:trace contextRef="#ctx0" brushRef="#br0" timeOffset="270720.8263">11332 4713 140 0,'11'-11'194'0,"-5"6"-19"16,5 1-7-16,1-1-9 0,3-1-7 0,5 0-12 15,3 2-9-15,1-1-8 0,4 3-12 0,-1-3-4 16,6 2-10-16,2-3-13 0,-10 6-6 0,3-2-6 16,-3 5-10-16,0 0-6 0,-5 0-6 0,-3 1-8 15,-3 1-16-15,0 2-23 0,-1 0-31 0,-2-2-25 16,1 3-28-16,-2 0-25 0,-3-3-59 15,-2 6-125-15,2-6-314 0,-2 3 139 0</inkml:trace>
          <inkml:trace contextRef="#ctx0" brushRef="#br0" timeOffset="271131.6142">12143 5087 89 0,'0'0'160'0,"5"5"-13"0,-5-5-7 0,0 0-1 0,5 7-9 16,-5-7-10-16,6 7-7 0,1-3-3 16,-7-4-1-16,12 6-7 0,-3-3-6 0,-3-1 0 15,-6-2-5-15,17 5-12 0,-6-4 3 0,1 1-7 16,-12-2-3-16,22 0-4 0,-10 0 0 0,1 0-3 15,-1 0 0-15,3-2-2 0,-6-1-7 0,1 2-1 16,-10 1 1-16,18-4-1 0,-8 1-5 0,-1-2 0 0,-2 2-4 16,-2-3 0-16,2 0-5 0,-1 1-2 0,-6 5-5 15,6-14 2-15,-4 3-10 0,0 3-3 0,-2 8-1 16,-5-17-2-16,0 6-5 0,-1 5 0 0,-3-4-3 16,-3 1-1-16,-1 0-3 0,1 1 0 0,-3 1 1 15,1 0-2-15,-1 2-2 0,3 1 0 0,-4 0-2 16,3 0 5-16,-2 4-16 0,0 0-9 15,3 3-15-15,1-3-16 0,0 5-14 0,0-3-9 0,4 3-20 16,-5-1-11-16,7 2-12 0,-7 1-13 0,8 0-15 16,3 0-26-16,1-7-175 0,-4 15-373 0,4-15 165 15</inkml:trace>
          <inkml:trace contextRef="#ctx0" brushRef="#br0" timeOffset="271837.2402">12194 4781 194 0,'3'-12'298'0,"-3"12"-17"15,1-11-18-15,-1 11-18 0,3-11-15 0,-3 11-20 16,4-8-17-16,-4 8-18 0,7-11-9 0,-7 11-26 0,9-4-16 15,-1 0-11-15,-1-1-14 0,-7 5-12 16,10-2-3-16,-10 2-7 0,12-3-1 0,-12 3-18 16,11 4-6-16,-2 0-12 0,-9-4-19 0,12 5-24 15,-6 0-27-15,1 0-46 0,-1 3-40 0,-1-4-57 16,2 3-79-16,-2-1-178 0,2-2-465 0,4 3 206 16</inkml:trace>
          <inkml:trace contextRef="#ctx0" brushRef="#br0" timeOffset="271504.6037">12339 5198 92 0,'8'3'192'0,"1"2"-8"16,0-4-12-16,2 5-7 0,1-2-16 0,-2 2-11 16,3 0-6-16,-1 3-8 0,0-7-7 0,-1 6-11 15,2 0-6-15,-1 1-8 0,-3 0-6 0,4-1-4 16,-3 1-6-16,0-1-6 0,-1-2-5 0,2 4-4 16,-1-1-6-16,-2 2-11 0,1-2 4 0,-1 1-5 0,-1 0-2 15,1-2-4-15,-3-1-3 0,3 8-5 16,-3-10 2-16,2 6-4 0,-2-1 4 0,0 1-2 0,0 4-5 15,2-7-4-15,-2 3 2 0,-3-2-1 0,3 3-1 16,-1-6-3-16,-1 0 3 0,1 0-5 0,-4-6 1 16,4 13-2-16,-4-7 0 0,0-6-4 0,2 11 2 15,-2-11 0-15,0 10 2 0,0-10-1 0,0 0-1 16,-10 11 1-16,3-7-1 0,0-2-5 0,-4-2 4 16,-2 3-2-16,-2-3-1 0,1-3 1 0,-3 3-2 15,1-2 1-15,0 2 1 0,-2 0-4 0,2-7 4 16,2 5-7-16,-2-2 2 0,0 1-2 0,1 0 5 15,0-5-5-15,2 1-15 0,-3 1-15 0,4 1-22 16,0-5-39-16,-2 4-18 0,2-4-40 0,2-2-51 16,1-2-206-16,-2-2-436 0,4-3 193 0</inkml:trace>
          <inkml:trace contextRef="#ctx0" brushRef="#br0" timeOffset="272577.914">12614 4939 92 0,'14'1'186'0,"-14"-1"-9"0,12 1-7 0,-12-1-12 16,14-1-13-16,-14 1-5 0,16 0-10 0,-6-1-6 15,-10 1-6-15,18-4-9 0,-10 3-11 0,1 0-8 16,-9 1-4-16,18-5-12 0,-10 4-5 0,2-4-3 16,2 0-4-16,-3 2 0 0,2 0-4 0,-2-3-4 15,2 1-2-15,-1-1-2 0,-4 2 0 0,2-1-1 16,0-1-1-16,-4 0-5 0,5-1 0 0,-4 0-5 16,0 1-5-16,-5 6-1 0,8-10 0 0,-4 4-6 15,-4 6 0-15,2-13-4 0,-2 13 3 0,3-9-10 16,-3 9-1-16,0 0-4 0,-9-13 0 0,9 13-2 15,-8-7 6-15,2 3-10 0,6 4 2 0,-16-4 4 16,16 4-5-16,-17-2-2 0,17 2 0 0,-18 2-3 16,9 0 6-16,0 1-8 0,-2-1 2 0,0 0 1 15,0 2 0-15,-1 1 2 0,6 0-3 0,-4 0-5 16,3 1 4-16,-2 0-4 0,2 0 4 0,2 3-4 16,0-3 5-16,2 2 0 0,-2-1 0 0,5-7-3 15,-5 15 3-15,5-8 1 0,0-7 1 0,4 16 0 0,-2-8 2 16,6 2 9-16,0 1-7 0,4-3 2 15,-1 1-1-15,2-1 1 0,3-1 1 0,6 1 0 0,-2-2 2 16,2 0-4-16,-1 0-1 0,5-1 0 0,-6-1 1 16,0 0 2-16,-2-3 1 0,-1 0 0 0,-2-2 5 15,2 1-1-15,0-3-1 0,-3 1 4 0,1-1 3 16,1 0-2-16,-3 0 3 0,0-2-4 16,1 0 13-16,-5 1-14 0,0-3 3 0,-3 5-2 0,2-2-1 15,-8 4-1-15,12-10 2 0,-7 8-2 0,-5 2 1 16,9-2-3-16,-9 2-1 0,0 0 3 0,12-2-8 15,-12 2-5-15,0 0 3 0,12 3-3 0,-12-3-4 16,7 3 3-16,-7-3 1 0,6 9 1 0,-6-9-2 16,7 9 1-16,-3-4 8 0,-4-5-12 0,9 9 4 15,-7-4-2-15,2 1 3 0,-4-6-5 0,8 10 7 16,-3-5-4-16,-5-5 0 0,8 9 2 0,-8-9 0 16,5 5-1-16,-5-5 4 0,5 5 0 0,-5-5 6 15,0 0 6-15,7 3 3 0,-7-3 11 0,0 0-11 16,0 0 0-16,0 0-6 0,0 0 1 0,0 0 11 15,9-17-13-15,-9 17-4 0,1-15 2 0,-1 7-4 16,1-5 2-16,2 2-2 0,-1-1-2 0,-2-2 0 16,4 0 0-16,2 0-4 0,-4 1 6 0,5-1-6 15,0-1 19-15,1 2-21 0,2-6-2 0,2 7-6 0,1-3-4 16,2 3 0-16,-3-1-5 0,1 2-6 16,0 3-7-16,1 2-7 0,-1-1-18 0,0 0-17 15,1 4-18-15,-2 0-27 0,1 0-51 0,0 1-51 16,-3 0-264-16,1-3-523 0,1 3 233 0</inkml:trace>
        </inkml:traceGroup>
        <inkml:traceGroup>
          <inkml:annotationXML>
            <emma:emma xmlns:emma="http://www.w3.org/2003/04/emma" version="1.0">
              <emma:interpretation id="{6E19ADDC-82BE-4A12-9BC0-D68399716179}" emma:medium="tactile" emma:mode="ink">
                <msink:context xmlns:msink="http://schemas.microsoft.com/ink/2010/main" type="inkWord" rotatedBoundingBox="15685,5150 20551,4877 20593,5627 15727,5900"/>
              </emma:interpretation>
            </emma:emma>
          </inkml:annotationXML>
          <inkml:trace contextRef="#ctx0" brushRef="#br0" timeOffset="275915.8384">14067 4721 101 0,'0'0'176'15,"0"0"-8"-15,0 0-7 0,0 0-10 0,0 0-2 16,0 0-8-16,0 0-6 0,14-18-3 0,-14 18-6 15,0 0-4-15,0 0-8 0,0 0-6 0,8-4-8 16,-8 4-8-16,0 0-7 0,0 0-5 0,0 0-6 16,0 0-6-16,13 0-5 0,-13 0-6 0,0 0-3 15,0 0-3-15,11 6 1 0,-11-6-4 0,9 5-4 16,-9-5-2-16,8 8 3 0,-4-5-7 0,-4-3-1 16,10 10 3-16,-6-4-3 0,0-1 0 0,-4-5-6 15,8 10 1-15,-3-2-5 0,0-2-4 0,-5-6 4 16,7 13-5-16,-2-7-2 0,0 3-1 0,-1-1-3 15,-2-1-2-15,2 0 4 0,-1 1-7 0,-3-8-1 16,4 14 0-16,-3-6-3 0,-1-8 2 0,3 13-1 0,-1-7 0 16,-2-6-3-16,1 13 1 0,-1-13 1 0,4 8 0 15,-4-8-4-15,5 7 1 0,-5-7 3 16,0 0 3-16,2 10-4 0,-2-10-1 0,0 0 0 16,0 0 5-16,0 0 6 0,0 0 2 0,4 8 1 0,-4-8-4 15,0 0-1-15,0 0-2 0,0 0 0 0,0 0 0 16,12-21-4-16,-6 16 0 0,0-2-3 0,-1-2 7 15,2-1-9-15,-1-1 2 0,5-1-5 0,-2-1 7 16,5-5-11-16,-3 4-4 0,2-7-1 0,2 6 2 16,-3-1-3-16,0 5-1 0,0-2 2 0,-1 3 4 15,-2-1-2-15,-1 2 4 0,-1 2-6 0,3-1 3 16,-4 3 0-16,-2-2 3 0,3 3-3 0,-7 4 2 16,10-8 1-16,-10 8 0 0,6-7 0 0,-6 7-3 15,0 0 0-15,8-5 0 0,-8 5 1 16,0 0-1-16,0 0 4 0,0 0-4 0,17 6-1 0,-17-6 4 15,9 9-1-15,-6-6 0 0,-3-3 5 0,5 10-5 16,-4-2 1-16,3 1-8 0,-4-9 1 0,1 14 1 16,3-8 1-16,-4-6 2 0,1 15-1 0,1-9 3 0,-2-6-2 15,2 15 1-15,0-9 1 0,-2-6 2 0,1 11 2 16,-1-11 0-16,2 10-3 0,-2-10 0 16,3 12 1-16,-3-12-1 0,4 10 6 0,-4-10-4 15,2 11-1-15,2-6 5 0,-4-5-2 0,7 11-2 16,-7-11-1-16,8 6 4 0,-8-6-3 0,9 4 4 15,-9-4-1-15,6 3-1 0,-6-3-2 0,9 3 5 16,-9-3-2-16,12 0 0 0,-12 0-1 0,0 0 3 0,14-4 1 16,-14 4 0-16,12-8-2 0,-6 3-5 0,-1-2 5 15,0 1 0-15,2 0-2 0,-1-2 3 0,2 1-1 16,-2-3-3-16,2 2-4 0,-1-2 4 0,2 1 2 16,-2-2 0-16,2 1-4 0,-2-1 5 0,1 1-4 15,-3 4 2-15,4-6-5 0,-1 3 4 0,-3 4-1 16,1-2 8-16,-6 7-10 0,9-9-2 0,-6 6 4 15,-3 3 0-15,5-7 3 0,-5 7-3 0,0 0-4 16,8-5-1-16,-8 5 7 0,0 0-5 0,0 0-2 16,0 0 1-16,0 0-3 0,0 0 7 0,8 15 0 15,-8-15-4-15,0 11 5 0,0-1-2 0,0-10-1 16,0 15 1-16,0-3 1 0,0-2 1 0,1 3-3 16,-1-13 1-16,5 19 1 0,-2-10 2 0,-1 1 1 15,-1-4-4-15,3 3 2 0,0-3 2 0,4 2 1 16,-4-3 0-16,4-1 1 0,-2 2 1 0,3-3-3 0,4 2 0 15,-1-3 1-15,0 1 3 0,3-2-3 16,0-1 0-16,1 0 0 0,0-1 1 0,1-2 3 16,-1 2-4-16,3-1-6 0,0-5 0 0,3 1 0 15,-7 2 0-15,0-1-5 0,2-3 0 0,-2 3 2 0,-2-1 4 16,0 0-4-16,-1 0 2 0,0-1 0 0,-6 3 1 16,-6 4 0-16,14-6 5 0,-7 6-4 0,-7 0 2 15,7-6-3-15,-7 6-2 0,9-5 0 16,-9 5 4-16,0 0-5 0,0 0 1 0,0 0 2 0,11 9 0 15,-11-9 1-15,0 0 2 0,2 11 0 0,-2-11-1 16,2 12-2-16,-2-12 1 0,3 10 1 0,-3-10 1 16,4 14 0-16,-2-7 1 0,-2-7 1 0,5 11-1 15,-3-4 2-15,4-4-2 0,-6-3 2 0,10 9 1 16,-2-9 0-16,-8 0 2 0,14 6-1 0,-6-6-1 16,2 3-1-16,5-3-3 0,-2-3 3 0,0 3 0 15,3-3 0-15,-2 3 1 0,0-3-4 0,0-1 3 16,-2 2 0-16,2-4-2 0,-2-1 8 0,-1 2-9 15,-2-1-1-15,2-4-2 0,-2 2 2 0,-4-1 1 16,-1 3-6-16,1-7 3 0,-1 7-2 0,-4 6 2 16,1-18-1-16,-1 10-1 0,0 8 3 0,-6-22-1 15,-1 12 0-15,-3 3-1 0,-2 0-2 0,-1 1 6 16,-2 3-3-16,-7 0 4 0,4 2-3 0,-5-1 2 16,5 1-4-16,1 2 2 0,-5 1-2 0,4-1 3 0,2 4 0 15,1-3-2-15,1 6 0 0,-3-4 1 16,5 1-2-16,3 2 3 0,-1 1-2 0,3 0 1 15,0-1-2-15,3 2 5 0,-1-3 0 0,1 1 0 16,4-7-1-16,-3 16 0 0,3-8-1 0,0-8 3 16,7 13-1-16,-2-8 1 0,6 1 2 0,-3-2 0 0,2-2-1 15,3 0 0-15,3 0 0 0,-2 1 2 16,2-1-4-16,5-2 3 0,1 0 0 16,-6 0-3-16,3-2 0 0,-5 1 0 0,2-5-1 0,1 2 4 0,-3-1-3 15,1 2 3-15,-2-2-1 0,-1 1 5 0,0-2-8 16,-6 0 1-16,3 3 2 0,-9 3 0 0,12-6-1 15,-6 5-1-15,-6 1 0 0,9-3 1 0,-9 3-2 16,8-4 5-16,-8 4-7 0,0 0-2 0,12 0 0 16,-12 0 1-16,11 4 1 0,-11-4-1 0,11 4 3 15,-5 0-3-15,2-2 4 0,1 5-5 0,2-1 4 16,2 1 3-16,3-1-3 0,-2-2 7 0,8 2-4 16,0 1 4-16,2-2-4 0,-2 1 2 0,2 0-2 15,-1-4 4-15,-1 2 6 0,1-4-1 0,0 0-7 16,-5 0 1-16,3-3-2 0,-4 1-3 15,-3-2 2-15,2-2 2 0,-1 1 0 0,-2-6-1 0,1 3-3 16,3-4 3-16,-3 0-1 0,3-1-1 0,-3-2-1 16,3-4-1-16,0-1 2 0,0 1-1 0,-2-1 2 0,3-14-3 15,0 5-1-15,0-3-7 16,-2-4-9-16,2 4 1 0,-8 2-4 0,-2-2-3 0,4 0 0 16,-6 1 1-16,-2 9 1 0,-3-2 3 0,-2 1 1 0,0 4 1 15,-5-2-1-15,0 1 6 0,-2 5-1 0,2 1 0 16,-2 0 1-16,-2 0 2 0,2 1-1 15,-4 2 2-15,2 3 1 0,-2 0 2 0,1 1-4 16,-1 2 3-16,1 1-2 0,0 2 1 0,-2 1 5 0,13 1-1 16,-23 0-2-16,9 3 2 0,2 1 2 0,1 2 2 15,-1 3-3-15,-1-2 2 0,1 3-1 0,2 2 7 16,0 1-3-16,1 3 1 0,-2 4 6 0,2 1-3 16,3 4 2-16,1-4 6 0,2 2 4 0,1 6-3 15,0-4 3-15,4 7 3 0,5 0 0 0,0 0-2 16,-1-8 2-16,6 8 0 0,1-4 2 0,1 0-4 15,-5-5 0-15,3-2 0 0,2-2-1 0,-5-1-4 16,2 2 2-16,0-4-1 0,-1-4-3 0,-2 0 2 16,1 0-2-16,-3 0-1 0,1-3-6 0,-2 0-15 15,1-2-19-15,0 0-26 0,-2 0-41 0,-4-7-37 16,5 12-46-16,-5-12-66 0,4 6-198 0,-4-6-477 16,7 5 211-16</inkml:trace>
          <inkml:trace contextRef="#ctx0" brushRef="#br0" timeOffset="277312.7216">16324 4607 196 0,'0'0'198'0,"0"0"-15"0,0 0-12 16,0 0-9-16,0 0-14 0,0 0 2 0,0 0-15 15,0 0-5-15,5 8-15 0,-5-8-8 0,0 0-10 16,0 0-3-16,0 0-12 0,0 0-1 0,0 0-5 16,0 0-6-16,0 0 1 0,0 0 0 0,0 0-2 15,13 7 2-15,-13-7-7 0,12-3 5 0,-12 3-9 16,0 0-4-16,27-4-8 0,-17 4-4 0,3-3-4 15,3 0 1-15,-2 1-5 0,3-1-4 0,4 2 0 16,3-2-2-16,-2 0-1 0,1-2-4 0,-1 4 1 16,-1-5-4-16,-1 4-3 0,-4 2 1 0,-2 0 0 15,0-3-1-15,0 3-3 0,-1-3-1 0,1 3-1 16,-14 0 2-16,18-2 0 0,-11 2 0 0,-7 0 1 16,13-3 0-16,-13 3 3 0,10-5 0 0,-10 5 2 0,11 0 0 15,-11 0-6-15,0 0 0 0,0 0 3 0,0 0-3 16,11-2 2-16,-11 2 0 0,0 0 0 15,0 0-6-15,7-4 2 0,-7 4-6 0,0 0 1 0,0 0-1 16,0 0-3-16,0 0-1 0,0 0 6 0,0 0-11 16,0 0 0-16,0 0 0 0,0 0 1 0,0 0-1 15,-31 11 4-15,22-8-4 0,-2 2 0 16,0 3 2-16,-1-3-2 0,0 5-1 0,3-4 0 0,-2 4 3 16,-1-4 1-16,2 2-3 0,-1 2-1 0,1-1 8 15,-3 1-7-15,5 0 1 0,-1-1 0 0,-1 1-2 16,1-4 4-16,1 2-3 0,4 2-1 0,-3-4 0 15,3-1 2-15,4-5-1 0,-8 11 0 0,3-6 0 16,5-5 1-16,-4 10 1 0,0-2 1 0,4-8-3 16,-4 8 2-16,4-8-1 0,0 0-2 0,-1 11 6 15,1-11-3-15,0 0-1 0,4 12 1 0,-4-12 3 16,5 5 2-16,-5-5-2 0,12 6 0 0,-12-6 2 16,13 4-1-16,-3-4-2 0,-1 3 3 0,5-2-1 15,-2 0-6-15,1 3 5 0,0-4 3 0,2 0-6 16,-2 0 0-16,1 0 3 0,0 0-1 0,2-4 8 15,-1 3-7-15,0 0 8 0,0-3-12 0,-1 1-2 0,3 1 1 16,-1-3 3-16,0 4 1 0,-1-4-5 0,1 1 2 16,0 0 0-16,1-1 0 0,-1 2 2 0,1-2 0 15,1 1-4-15,-4 0 2 0,3 0-2 16,-1 0 10-16,7-1-11 0,-8 1 0 0,0 2-1 0,1 0 5 16,0-2 0-16,-2-3-1 0,0 5 2 0,1-1 10 15,-5 0-9-15,0 1-3 0,-2-2 0 0,2 0-1 16,-10 4 4-16,16-7-3 0,-8 3 3 0,-2-1 1 15,0 2-1-15,-6 3 1 0,11-9 3 0,-5 3-5 16,-6 6 0-16,7-10 1 0,-3 4 12 0,-4 6-13 16,5-14-4-16,-4 7 8 0,-1 7-9 0,4-11 2 15,-3 2 1-15,-1 9 4 0,-4-15-5 0,4 15 2 16,-4-16 0-16,1 11-2 0,-3-2-3 0,6 7 4 16,-10-11 6-16,5 7-9 0,5 4 3 0,-14-9 1 15,5 6-3-15,9 3 0 0,-13-9-2 0,5 7 3 16,-1 0-1-16,9 2 1 0,-17-2-1 0,17 2 1 15,-14-3-3-15,5 2 3 0,9 1-2 0,-13 0-2 16,13 0 1-16,-12 2-1 0,12-2 2 0,-12 6-4 16,4-1 5-16,8-5-6 0,-9 8 5 0,1-4 1 0,4 2-1 15,4-6 0-15,-12 14 11 0,7-6-11 16,1-3 3-16,2 4 1 0,2-9-2 0,-4 15-2 16,3-5-1-16,1-2 0 0,0-8 4 0,2 21 6 0,3-11 0 15,1 1 7-15,1-2 0 0,5 1 1 0,-2-4 14 16,5 3-2-16,-1 0 11 0,8 0 3 0,0 0 15 15,1-1-6-15,1-2-3 0,1-1 6 16,1 1-9-16,0-4-2 0,-3 2-3 0,1-4-1 0,-3 4-7 16,-4-2 0-16,6-2-5 0,-1 4-3 0,-5-4 10 15,0 1-14-15,-3-2-3 0,-1 0 0 16,2-3-20-16,-1 1-13 0,-2 1-43 0,1-2-28 0,-4 2-36 16,-1-4-43-16,-8 6-48 0,10-7-67 0,-10 7-294 15,3-6-623-15,-3 6 276 0</inkml:trace>
          <inkml:trace contextRef="#ctx0" brushRef="#br0" timeOffset="278773.6244">17600 4561 84 0,'0'0'251'0,"0"0"-12"0,11-9-14 0,-11 9-14 0,0 0-14 16,0 0-14-16,9-4-15 0,-9 4-13 0,0 0-13 15,0 0-12-15,0 0-9 0,13 0-16 0,-13 0-7 16,0 0-10-16,0 0-5 0,16 7-6 0,-11-3-5 16,1 2-7-16,-6-6-3 0,11 11-7 0,-7-4-7 15,1 1-3-15,1 1-6 0,-2 0-1 0,0-3-3 16,3 7-2-16,-5-8-3 0,3 2-1 0,-1 2-8 16,-3-1 2-16,-1-8-5 0,4 15 0 0,-2-8-2 15,-2-7 0-15,3 12-4 0,-1-6-1 0,-2-6 2 16,2 10-2-16,-2-10-2 0,4 11 0 0,-4-11 4 15,0 0-6-15,2 8 2 0,-2-8 0 0,0 0-1 16,3 5 3-16,-3-5 3 0,0 0 7 0,0 0 3 16,0 0 8-16,0 0-4 0,0 0-1 0,0 0-5 15,0 0 1-15,0 0-1 0,16-16-7 0,-16 16-1 16,9-12-4-16,-3 2 0 0,2 0-2 0,-4 1 4 16,4-3-1-16,-1 1 8 0,4 3-10 0,-3-5-1 0,1 2-2 15,-3 1-2-15,-1 4 2 0,2-4 1 16,-1 5-5-16,-2-3-1 0,-4 8 4 0,8-10-3 0,-3 5 2 15,-5 5-4-15,5-9 0 0,-5 9 3 0,5-7-4 16,-5 7-1-16,5-5-4 0,-5 5 6 0,0 0-6 16,0 0-1-16,0 0 0 0,0 0 5 0,0 0-2 15,0 0 1-15,0 0 1 0,9 14-1 0,-9-14-2 16,3 9 2-16,-3-9 4 0,3 13-3 0,-3-5-1 16,0-8-1-16,4 13 2 0,-3-5 1 0,0-2-3 15,-1-6 0-15,5 15 6 0,-3-6-3 0,0-2 0 16,-2-7 0-16,5 12 4 0,-3-5 0 0,-2-7-1 15,5 9-2-15,-5-9 2 0,6 8 0 0,-1-4 5 16,2 1-6-16,-7-5 2 0,11 6 0 0,-4-4 3 16,2 1-1-16,-9-3-4 0,17 3 4 0,-10-3 10 15,4 1-14-15,-11-1-3 0,20-4 5 0,-9 4-3 16,-1-5 0-16,-10 5 1 0,18-6 0 0,-9 1-4 16,0 0-2-16,0 0-3 0,3-4 7 0,-2 2-6 0,-2-1-2 15,0 2 4-15,1-4-3 0,-1 2 3 16,1-1 0-16,-2-1 2 0,0 4 0 0,1-4 3 15,-6 5 0-15,3 0-7 0,-5 5 3 0,9-11 4 16,-6 4-5-16,-3 7 0 0,0 0 0 0,6-6 1 0,-6 6-5 16,0 0 3-16,0 0-3 0,6-5 6 0,-6 5-9 15,0 0 5-15,0 0 0 0,0 0 3 0,0 0-2 16,0 0 10-16,9 16-10 0,-9-16 9 0,2 10-9 16,-1-4 0-16,-1-6 1 0,8 15 2 0,-5-7-1 15,1-2 5-15,1 1-2 0,-1-1 2 0,3 0-2 16,0 0 7-16,-1 0-2 0,1-1 1 15,3 2 8-15,-2-4-4 0,4 2 5 0,2-1-1 0,-3-2 6 16,4 1-13-16,1-2 5 0,1-1-2 0,4 0-2 16,-1-1-3-16,-3 1 4 0,0-1 0 0,0-3-1 15,5 0 0-15,0-2 12 0,-2 0-10 0,-4 1 0 16,1-1-4-16,-2-3 1 0,-1 3-2 0,-1-3 2 16,3-1-3-16,-5 1-2 0,1-3 0 0,0 1 4 15,-3 1-1-15,-2 2-2 0,-1-2 3 16,-1 1 1-16,-3 3-4 0,1-3 0 0,-3 9-6 0,0 0 2 15,-5-16-2-15,5 16-1 0,-12-6 3 0,3 1 1 16,9 5 0-16,-19 0-2 0,5 5 2 0,-1-2-4 16,2-3-2-16,-1 5 5 0,5-1 1 0,-5 0-3 15,2 2 2-15,1 0-2 0,-1 3 0 0,6-3 1 16,-3 0-3-16,2 1 4 0,2 1 5 0,1 0-7 16,4-8-2-16,-4 13 4 0,4-4-1 0,0-9 1 15,8 12 3-15,2-6 0 0,5 1 5 0,-3-1-1 0,5 0 3 16,5 3 1-16,3-6-3 0,-1 2 3 15,3 1-4-15,7 2 2 0,-2-1 0 0,-6-4 4 16,-1-2-2-16,2 4-1 0,-4-1-22 0,0 2-20 16,0-4-22-16,-6 2-31 0,0-4-29 0,-3 2-45 0,0 0-44 15,-5-2-58-15,-9 0-211 0,0 0-513 0,15-4 227 16</inkml:trace>
        </inkml:traceGroup>
        <inkml:traceGroup>
          <inkml:annotationXML>
            <emma:emma xmlns:emma="http://www.w3.org/2003/04/emma" version="1.0">
              <emma:interpretation id="{CD3701E8-612C-4270-A93B-FCD91E02234A}" emma:medium="tactile" emma:mode="ink">
                <msink:context xmlns:msink="http://schemas.microsoft.com/ink/2010/main" type="inkWord" rotatedBoundingBox="20998,5275 23990,5108 24036,5924 21044,6092"/>
              </emma:interpretation>
            </emma:emma>
          </inkml:annotationXML>
          <inkml:trace contextRef="#ctx0" brushRef="#br0" timeOffset="280962.5457">19538 4359 45 0,'0'0'233'0,"-17"-12"-20"0,17 12-9 0,-10-4-16 16,10 4-14-16,-17-2-17 0,17 2-6 0,-17 3-11 0,8 0-11 15,-5-1-15-15,3-2-4 0,-2 3-11 0,2 0-12 16,4 0-8-16,7-3-11 0,-17 8-2 16,8-6-6-16,4 3-9 0,-3 0-9 0,8-5 0 0,-11 11-5 15,9-6-1-15,2-5-5 0,-4 12-2 0,4-12-1 16,4 13 0-16,-4-13-11 0,6 13 8 0,2-3-5 15,1 0-2-15,0-1 0 0,4 0-1 0,-4 0 3 16,5 1-2-16,-2-1 2 0,2 2 2 0,2-5-3 16,3 4 3-16,2-1 3 0,-3 0 1 0,1 0-1 15,-3-2 1-15,-3 1-1 0,1 0-7 0,-1 0 1 16,-2-3-4-16,-2 0 0 0,-1 3 0 0,-1-2-3 16,-2 0 1-16,1 0-4 0,-1 0 0 0,-5-6 1 15,4 11 1-15,-1-3 0 0,-3-8-2 0,-2 11 2 16,2-11 6-16,-5 11-6 0,5-11-6 0,-13 8 4 15,3-6-1-15,-2 1 1 0,0 1-1 0,-3-1-1 16,1 2-1-16,5-3 0 0,-1-1 3 0,1 2-5 16,9-3 1-16,-16 0 1 0,16 0-3 0,-10 0 0 15,10 0 3-15,0 0-4 0,-9 4 3 0,9-4-7 0,0 0 2 16,0 0-9-16,0 0 2 0,0 0-5 0,0 0 0 16,0 0-7-16,37-15 0 0,-23 11-4 15,5 1-3-15,4 0 1 0,-1-1 4 0,2-1 2 16,0 3 3-16,8-9-3 0,-6 8 6 0,-1-2 0 0,0 5 1 15,0-3 10-15,0-4 4 0,1 7 5 0,0-2 6 16,-1 1 1-16,-1-2 3 0,-1 6 2 16,3-3 1-16,-4 1-1 0,-4 1 0 0,-4-2 0 0,2 0 0 15,-1-2-2-15,0 2-3 0,-2 0 0 0,1-1-2 16,-4 1 7-16,-10 0-3 0,16 0-3 0,-6 0 2 16,-10 0 1-16,15 0 3 0,-7-3-2 0,-8 3 0 15,16-5 1-15,-11 2-1 0,-5 3-6 0,9-3 2 16,-9 3-1-16,10-10 3 0,-6 4-9 0,-1-1 5 15,-3 7-1-15,5-13 7 0,-3 6-13 0,-2 7 1 16,-2-17-4-16,-1 9 3 0,-1-3-1 0,-2 1 3 16,-3 2-7-16,-3 1 4 0,1-2 0 0,-1 1-3 15,-1 4 0-15,0-2 0 0,-4 1 0 0,2 1-3 16,-2 2 2-16,3-2 4 0,-4 1-6 0,2 2-2 16,1 0-1-16,-2 2 4 0,3 0 0 0,0 2 3 15,1-2-3-15,1 2-3 0,2 2 3 0,1 1-1 0,0-2-1 16,1 0-2-16,1 0 1 0,7-4 4 15,-10 15-4-15,5-11 6 0,1 2-5 0,1 1-1 16,3-7 3-16,-5 11 0 0,5-11 3 0,0 13 9 0,0-13-10 16,7 14 4-16,-3-7-3 0,2-1 4 15,2-1 1-15,3 3 2 0,1-3 5 0,5-2-4 16,0 2 0-16,5 1 0 0,-6-2 1 0,6-1 2 16,-1 3-8-16,-2-4 2 0,-3 2 3 0,3-4 2 0,-2 2-6 15,1-2 0-15,-1 0 3 0,-3-6-5 0,3 4 4 16,-4-1-2-16,1 0 3 0,0-4-3 15,0 1 0-15,-5 4-2 0,2-7 5 0,-2-1-2 0,-1 7-4 16,1-5 2-16,-3 3 0 0,-1 0-1 0,2-1-1 16,-7 6 2-16,7-10 3 0,-3 3 6 0,-4 7-1 15,7-6-2-15,-7 6-2 0,0 0-3 16,6-6-3-16,-6 6-3 0,0 0-1 0,0 0-2 0,0 0 5 16,0 0-3-16,0 0-1 0,0 0 3 0,0 0-1 15,12 14-2-15,-12-14 3 0,4 8-2 0,-4-8-1 16,5 7 3-16,-5-7 1 0,2 11 2 0,4-7 0 15,-6-4 2-15,7 9-2 0,-7-9 4 0,9 6-4 16,-2-4 2-16,-7-2 1 0,13 7 1 0,-5-7-4 16,-8 0 5-16,15 4-2 0,-6-4 4 0,-9 0-8 15,16-1 1-15,-7-2 7 0,0-1-2 0,2-1 5 16,-3 2-8-16,1-2 11 0,-1 1-6 0,2-5-2 16,2 0-1-16,-2-1-1 0,2 2 0 0,-3-3-1 15,0 2 1-15,-1 2-2 0,-2 1 0 0,2 0 11 16,-6 0-3-16,-2 6 4 0,11-4 9 0,-11 4-16 15,0 0-3-15,5-9-2 0,-5 9-5 0,0 0 0 16,0 0-2-16,0 0-5 0,0 0 9 0,0 0 0 16,0 0-1-16,0 0-4 0,0 0 0 0,18 18 1 15,-18-15 1-15,0-3 4 0,4 9-1 0,-4-9-5 0,4 10-2 16,5-4 10-16,-3-1 5 0,4-1-4 16,0 2 1-16,2-3 6 0,3 0-2 0,1-1 2 15,6 3-3-15,-4-3 1 0,6 1 3 0,-8-3-3 0,6 0-1 16,0 1 4-16,-1-5 11 0,-3 4-13 0,-2-6-4 15,0 2-1-15,6-4 2 0,-7 1-1 0,0-1-3 16,2-4 20-16,1 2-19 0,-3-4-4 16,0 1 5-16,-4 3-4 0,1 2 2 0,-3-1-3 0,-3 3 4 15,0 0-8-15,-1 1 6 0,-5 5 0 0,7-9-6 16,-1 4-2-16,-6 5 5 0,0 0-16 0,6-5 11 16,-6 5 3-16,0 0 4 0,0 0-5 0,0 0-2 15,0 0 1-15,0 0-6 0,0 0 20 0,-13 36-27 16,9-24 13-16,2 3 7 0,-3 2-7 0,3 4 0 15,-2 2 0-15,3-2 0 0,2 3 0 0,1 0-4 16,2 7 5-16,2-6 5 0,4 4-6 0,3 1 0 16,3 2 6-16,-2-4-8 0,3 4 2 0,1-2 4 15,2-2-3-15,-3-1-3 0,1-1 9 0,-5-5-2 16,1-2-6-16,-5-2 1 0,1-2 4 0,-3-4-3 16,-2-1-2-16,1-1 4 0,-3-2 0 0,0 1-6 15,-3-8 6-15,4 7-6 0,-4-7 9 0,0 0-3 16,-10 9-3-16,10-9 0 0,-13 0 2 0,13 0 4 15,-24-4-1-15,10-1 1 0,0 1-3 0,-5-6 0 0,3 3 4 16,-3-3-4-16,-1-2 2 0,-2 0-4 16,4-2-5-16,-2 1 4 0,2-1 0 0,1 1 2 15,5 1-1-15,1 2 1 0,3-1 2 0,-1-2-6 16,2 2 10-16,2-1-11 0,5-1-7 0,0 1-4 16,4-3 0-16,3 3-2 0,-1 1 4 0,4-3-6 0,3-1 6 15,5 2 3-15,3 3-1 0,-2-5 3 0,3 2-4 16,0 1 7-16,8-1 0 0,-7 2 0 0,0-1-1 15,-1 0 0-15,0 0 8 0,0 3-6 0,-2-6 7 16,-4 3 0-16,3-1-5 0,-3 1 4 0,-4 1 3 16,0 1 4-16,3-5 0 0,-5 3 0 0,-1 0-2 15,2 0-2-15,-3 0 2 0,1-1 1 0,-3 2 5 16,0-1-6-16,1 3 5 0,-2-1-5 0,0 4 1 16,0 0 4-16,-5 6 0 0,7-11 3 0,-3 4 0 15,-4 7-8-15,5-7 12 0,-5 7-6 0,0 0-1 16,0 0-3-16,4-7-5 0,-4 7-4 0,0 0 5 15,0 0-7-15,0 0 6 0,0 0 1 0,13 13 14 16,-13-13-14-16,7 16 5 0,-3-6 2 0,-1 0-2 16,3 4 9-16,0 1-5 0,-1-3 0 0,1 1 1 15,-1 1 1-15,4-2 4 0,-2 0-1 0,-1-3 5 16,-3 0-1-16,5 1-9 0,-6-1-2 0,3-3 5 16,1 3-2-16,-6-9-12 0,2 12-21 0,1-7-30 15,-3-5-22-15,2 6-27 0,-2-6-19 0,0 0-53 0,0 0-48 16,0 0-74-16,0 0-229 0,0 0-566 15,0 0 250-15</inkml:trace>
          <inkml:trace contextRef="#ctx0" brushRef="#br0" timeOffset="281384.7368">21847 4373 67 0,'0'0'280'16,"6"-5"-12"-16,-6 5-16 0,0 0-16 0,0 0-18 0,7-4-23 15,-7 4-15-15,0 0-15 0,0 0-11 0,0 0-23 16,0 0-11-16,0 0-16 0,0 0-11 0,0 0-8 16,6-6-12-16,-6 6-5 0,0 0-10 0,0 0-7 15,0 0-3-15,0 0-5 0,0 0-6 0,0 0 2 16,0 0-11-16,0 0 3 0,0 0-6 0,-7 31-3 16,7-31-1-16,-3 9 1 0,3-9-5 0,4 8 6 15,-4-8-9-15,4 14 0 0,-2-8 0 0,-2-6 4 16,7 14-4-16,-3-8 4 0,1 1 5 0,0 1-1 15,1 1 6-15,0 0-3 0,1 1 4 0,0-1 1 16,2 3 3-16,-4-5-1 0,3 4 4 0,-3-3-4 16,0-1 2-16,0 1-3 0,0-1 0 0,-1-1-6 15,0 0-1-15,-4-6 1 0,7 10-8 0,-7-10 4 16,5 8-2-16,-5-8-4 0,4 5 5 0,-4-5-2 16,0 0 1-16,0 0 3 0,-15 14-8 0,15-14 14 15,-14 0-14-15,4 0-2 0,10 0-1 0,-18 2-5 16,8-2 5-16,10 0-3 0,-19-2-6 0,10 2-1 15,9 0-18-15,-18-3-15 0,12 0-12 0,6 3-18 0,0 0-21 16,-17-1-31-16,17 1-23 0,-3-7-32 0,3 7-31 16,0 0-35-16,0 0-244 0,15-23-518 15,-6 14 229-15</inkml:trace>
          <inkml:trace contextRef="#ctx0" brushRef="#br0" timeOffset="281595.8057">22227 4376 230 0,'10'-3'250'0,"-10"3"-14"16,0 0-23-16,9-2-12 0,-9 2-20 0,0 0-20 16,0 0-15-16,0 0-9 0,0 0-9 0,15 8-13 15,-11-2-6-15,-1 1-4 0,-3-7-6 0,5 13-6 16,-1-2 5-16,-1 5-14 0,0-2-10 0,0-2 0 16,2 7-7-16,0 0-2 0,-1-4-6 0,-1 2-3 15,3 1-6-15,-2 3-3 0,3 0 2 16,-1 0-6-16,0 4-18 0,2-4-36 0,-4 2-79 0,5-2-88 15,-2-2-308-15,-1-7-527 0,4-1 233 0</inkml:trace>
        </inkml:traceGroup>
        <inkml:traceGroup>
          <inkml:annotationXML>
            <emma:emma xmlns:emma="http://www.w3.org/2003/04/emma" version="1.0">
              <emma:interpretation id="{03B5E3AD-0A92-43D2-A671-F77FEB879638}" emma:medium="tactile" emma:mode="ink">
                <msink:context xmlns:msink="http://schemas.microsoft.com/ink/2010/main" type="inkWord" rotatedBoundingBox="24535,5023 26610,4907 26653,5681 24578,5798"/>
              </emma:interpretation>
            </emma:emma>
          </inkml:annotationXML>
          <inkml:trace contextRef="#ctx0" brushRef="#br0" timeOffset="282585.9376">23145 4262 158 0,'0'0'253'0,"0"0"-25"16,0 0-22-16,0 0-23 0,0 0-18 0,0 0-13 15,0 0-14-15,-43-3-16 0,30 3-6 0,-2 2-14 16,1-2-5-16,-3 0-7 0,1 3-8 0,-1-3-6 16,3 1-9-16,1 2-8 0,-1-1 0 0,1 2-9 15,3-2-5-15,0-1-7 0,2 4-2 0,8-5-6 16,-13 6 0-16,8-3 0 0,5-3-7 0,-7 11-2 15,7-11 2-15,-2 8-3 0,2-8 1 0,4 14-3 16,-4-14 3-16,12 14-4 0,-1-7 0 0,0-1 2 16,2 2 1-16,2 1 0 0,4-1 0 0,2 3 1 15,-1-4 4-15,2 3 2 0,1-1-2 0,1-2 6 16,-2 1-3-16,0 4-1 0,0-4-3 0,1 2-1 16,-4-1-2-16,-1-1-2 0,-2 0 0 0,-1-2-7 15,-2 1 3-15,1 3-1 0,-5-3 4 0,2-1-7 0,-5 3-2 16,-1-5-2-16,0 1 2 0,-5-5 3 15,7 9-3-15,-7-9 0 0,1 9 2 0,-1-9-3 16,0 0 0-16,-11 12 2 0,3-9-1 0,-2 0-2 0,-2 0 2 16,-2-2-3-16,-1 2 3 0,-1-3 0 0,-1 0-4 15,1-1 4-15,0 2-1 0,1-2-2 0,0-1 0 16,1 1-6-16,3 1-7 0,11 0-14 16,-18 0-8-16,18 0-11 0,-15-3-15 0,15 3-27 0,-7-3-22 15,7 3-13-15,0 0-11 0,0 0-22 0,0 0-13 16,16-18-37-16,-7 10-186 0,3 2-417 15,2 0 185-15</inkml:trace>
          <inkml:trace contextRef="#ctx0" brushRef="#br0" timeOffset="282793.6456">23446 4394 39 0,'13'-5'228'0,"-3"3"-8"0,-1 0-1 16,-3-4-6-16,5 3-1 0,-11 3-15 0,13-4-11 16,-13 4-20-16,6-1-19 0,-6 1-18 0,0 0-16 15,0 0-10-15,0 0-8 0,0 0-15 0,16 3-7 16,-16-3-7-16,1 12-1 0,-1-12-4 0,4 14-2 15,-4-1-4-15,4-1-4 0,-4-2 3 0,0 4-5 16,2 0 0-16,-1 0-5 0,3 1-3 0,-4-3 0 16,3 1-6-16,-2 1-1 0,4-2-1 0,-5 1 2 15,0-2-9-15,0 2-4 0,0-2-23 0,0 1-31 16,0-12-56-16,-2 16-62 0,2-16-61 0,-7 9-249 16,7-9-498-16,-7 0 221 0</inkml:trace>
          <inkml:trace contextRef="#ctx0" brushRef="#br0" timeOffset="283650.9743">23914 4567 18 0,'0'0'280'0,"0"0"-28"0,0 0-20 16,17-11-20-16,-3 9-18 0,-2-1-18 0,3 0-9 15,4 1-13-15,4 2-13 0,0-3-13 0,2 4-12 16,2-2-14-16,0 1-7 0,-3 0-11 0,1 1-8 15,2-2-8-15,-4 1-8 0,0-3-8 0,1 1-5 16,-1 0-7-16,-6 2-9 0,0-5 4 0,-1 2-10 16,1-2-5-16,-5 1-1 0,-1 4-2 0,0-2-1 15,-4 1-1-15,-7 1 4 0,12-5 7 0,-12 5 9 16,12 0-3-16,-12 0 0 0,9-2-3 0,-9 2 0 16,0 0-6-16,0 0-6 0,11 4 1 0,-11-4-1 15,0 0-1-15,6 9 3 0,-4-3 4 16,-2-6 0-16,4 15-4 0,-1-4 6 0,-1-4-1 0,-1 2-3 15,2 0 3-15,1 0-2 0,0 1-3 0,-2 1 0 16,2-1-4-16,-4-4 4 0,4 2-2 0,-4-8-5 16,3 13-14-16,-3-7-42 0,0-6-40 0,0 10-42 15,0-10-37-15,0 0-51 0,0 0-259 0,0 0-511 16,0 0 227-16</inkml:trace>
          <inkml:trace contextRef="#ctx0" brushRef="#br0" timeOffset="283273.7074">23984 4317 181 0,'14'-9'285'0,"2"4"-21"15,-1-2-17-15,-1 0-19 0,-2-1-24 0,2 2-19 16,-1-6-14-16,-1 4-14 0,5-6-13 0,-6 1-18 15,-3 3-12-15,1-3-10 0,-2-1-11 16,-2 1-9-16,0-2-11 0,-3 0-7 0,2 0-8 0,-4 0-5 16,0 2-5-16,-4-2-5 0,2 4-7 0,-1 1-2 15,-4-2-6-15,0 6-3 0,1 0-4 0,6 6-4 16,-16-9 2-16,8 8-4 0,-2-3 0 0,10 4-4 16,-17-1-1-16,17 1-3 0,-15 6-4 0,6-3 0 15,0 1-1-15,3 1-3 0,-3 1 1 0,2 3 0 16,0 1 0-16,2 1 1 0,2 1 1 0,1 1-2 15,2 0 5-15,0 4 4 0,-3-2-4 0,6 6-3 16,-1 0 5-16,1 1 3 0,2-1 5 0,2 2-1 16,-2-1 8-16,-1 2-5 0,3-1 5 0,0-1 5 15,2 0-1-15,-3 2-6 0,1-3 7 0,2 1 4 16,-1-1-3-16,-2 2 0 0,1-2-1 0,0 1 1 16,0-1-1-16,-1-3-2 0,-1 3-4 0,1-2 2 15,0-2-1-15,-5-5-3 0,5 4-3 0,-1-1 4 16,-3-1 0-16,1-2-9 0,2 0 6 0,-4 1-1 15,-1-3 7-15,2-1-13 0,-2 1 5 0,0-10-9 16,3 17-8-16,-3-12-16 0,0-5-12 0,-2 12-16 16,2-12-20-16,-4 11-26 0,4-11-10 0,-5 8-32 15,5-8-43-15,0 0-46 0,-7 2-269 0,7-2-532 0,0 0 236 16</inkml:trace>
          <inkml:trace contextRef="#ctx0" brushRef="#br0" timeOffset="283996.0343">24672 4503 78 0,'0'0'226'0,"0"0"-12"0,7 10-17 0,-7-10-9 0,8 10-5 16,-3-5-6-16,-4 3-7 0,4-1-8 0,0 1-9 16,2 2-8-16,-2-4-11 0,0 3-9 15,0 1-14-15,0 1-4 0,2-4-8 0,-2 1-1 0,-2-1-17 16,3-1-9-16,-6-6-5 0,5 11-7 15,-5-11-9-15,4 8-2 0,-4-8-1 0,8 7-1 0,-8-7 16 16,0 0-2-16,5 6-1 0,-5-6-6 0,0 0-6 16,0 0 2-16,0 0-5 0,0 0-2 15,4-23-4-15,-1 17-10 0,-3 6 4 0,5-21 2 0,0 10-5 16,0-2-7-16,1 2 1 0,4-2-5 0,-3 2 2 16,4 0-6-16,2-1 0 0,2 0-5 0,-1 2-6 15,-2 1-10-15,-1 0-22 0,0 1-24 0,0 1-33 16,4 4-28-16,-6-2-56 0,6-1-71 0,-6 3-272 15,5-3-555-15,-2 1 246 0</inkml:trace>
        </inkml:traceGroup>
        <inkml:traceGroup>
          <inkml:annotationXML>
            <emma:emma xmlns:emma="http://www.w3.org/2003/04/emma" version="1.0">
              <emma:interpretation id="{9773CF69-539E-473A-8AEF-8996DBD2A1CB}" emma:medium="tactile" emma:mode="ink">
                <msink:context xmlns:msink="http://schemas.microsoft.com/ink/2010/main" type="inkWord" rotatedBoundingBox="27632,5119 28662,5061 28688,5533 27658,5591"/>
              </emma:interpretation>
            </emma:emma>
          </inkml:annotationXML>
          <inkml:trace contextRef="#ctx0" brushRef="#br0" timeOffset="284491.6343">26011 4410 45 0,'0'0'279'0,"0"0"-24"0,0 0-26 0,-9-4-25 16,9 4-20-16,0 0-20 0,0 0-17 15,0 0-7-15,0 0-11 0,0 0-3 0,-2 19-5 0,2-19-2 16,0 12 0-16,0-12-1 0,2 16 0 0,1-6-2 15,0 4-1-15,0 1 2 0,0-4-12 16,0 1 4-16,2-2-12 0,-3 3-4 0,2 1-14 16,1-2-5-16,-2 0-5 0,2 0-1 0,-4 0-5 0,5-3-8 15,-4 1-1-15,1-1-10 0,2-1-5 0,-5-8 4 16,4 13-14-16,-2-8-21 0,-2-5-25 0,6 7-20 16,-6-7-24-16,0 0-28 0,0 0-45 0,0 0-49 15,0 0-70-15,0 0-264 0,0 0-560 0,0 0 248 16</inkml:trace>
          <inkml:trace contextRef="#ctx0" brushRef="#br0" timeOffset="284651.6922">26154 4206 14 0,'0'0'316'0,"0"-11"-21"16,0 11-23-16,0 0-29 0,1-12-26 0,-1 12-21 15,0 0-26-15,0 0-18 0,0 0-14 0,0 0-15 16,0 0-13-16,0 0-17 0,0 0-22 0,0 0-26 16,0 0-31-16,0 0-25 0,0 0-29 0,0 0-44 0,2 30-44 15,-2-30-61-15,6 10-148 0,-1-5-363 16,-5-5 161-16</inkml:trace>
          <inkml:trace contextRef="#ctx0" brushRef="#br0" timeOffset="285067.5284">26399 4295 61 0,'0'0'232'0,"0"0"-14"0,0 0-22 0,0 0-12 0,0 0-18 16,0 0-13-16,0 0-13 0,0 0-12 0,0 0-13 16,-23 6-5-16,23-6-13 0,-17 3-7 15,12 0-10-15,5-3-5 0,-12 6-14 0,7-2-5 0,5-4-3 16,-12 11-3-16,7-8-7 0,5-3-2 0,-9 13-4 15,4-8-2-15,5-5-4 0,-3 15-1 0,3-15-2 16,-2 12-1-16,2-12-2 0,5 16 0 0,0-4 0 16,-2-2 6-16,6-2 0 0,-4 4 6 0,0 0 2 15,7-2 4-15,-6 1-6 0,2-1 3 0,3-2 4 16,-3 3 3-16,4-1-4 0,-3 1 1 0,1 0 0 16,2-3-2-16,-4 0-3 0,-2-1 0 0,2-2-7 15,-2 0 0-15,-1 1-6 0,1 0 1 0,-6-6-5 16,6 10 3-16,-1-7-4 0,-5-3-1 0,0 0-2 15,3 10 1-15,-3-10 0 0,0 0-3 0,0 0 1 16,0 0 2-16,-12 11-4 0,12-11 0 0,-15 0-6 16,15 0 5-16,-21 0-2 0,11 0-1 0,10 0-4 15,-18 0-11-15,18 0-8 0,-16 0-10 0,16 0-17 16,-12-3-11-16,12 3-10 0,0 0-22 0,-11-1-26 16,11 1-30-16,0 0-18 0,0 0-15 0,0 0-16 15,0 0-55-15,28-10-148 0,-16 5-422 0,5 3 187 16</inkml:trace>
          <inkml:trace contextRef="#ctx0" brushRef="#br0" timeOffset="285446.2885">26653 4559 179 0,'14'-1'209'16,"-2"-2"-1"-16,2-1-3 0,0-1-1 15,-3-1-7-15,0 4-20 0,1 0-5 0,1-2-12 16,-1 0-13-16,-1-1-9 0,1 1-7 0,-2 0-14 16,2-2-7-16,-1 1-11 0,0 1-5 0,0 0-7 0,1 0-7 15,-4-3-7-15,3-1-3 0,-2 4-8 0,2-5 3 16,-2 1-14-16,-4 1-6 0,3-2 9 0,-2 0-18 15,2-2-5-15,-6 4-2 0,2-2-2 0,-1-1-2 16,-3 10-7-16,2-20 4 0,1 14-7 0,0-3-2 16,-3 9 0-16,-6-14-4 0,4 7-8 0,-5 0 4 15,7 7 1-15,-12-9 0 0,3 4-2 0,1 0 1 16,-6 3-3-16,5 1-4 0,9 1 0 0,-25-2-2 16,13 4 2-16,-4 2 1 0,1 0-1 0,1-2-2 15,0 4-1-15,1 0 0 0,1-1 4 0,1 4-2 16,3-2 3-16,-4 0 0 0,3 2 0 0,4-1-2 15,0 1 1-15,2-1 3 0,3-8 0 0,0 20 9 16,0-11 5-16,8 4 12 0,-3-1-5 0,7 4 2 16,0-4-2-16,2-2 5 0,8 3-3 0,-3 2 2 15,4-3-6-15,-1-1-1 0,0-3-3 0,2 0-5 16,0 1-3-16,-1-3-29 0,-1 2-34 0,-8-4-61 16,12 0-98-16,-13-4-330 0,4 0-588 0,-5-4 262 15</inkml:trace>
        </inkml:traceGroup>
      </inkml:traceGroup>
    </inkml:traceGroup>
    <inkml:traceGroup>
      <inkml:annotationXML>
        <emma:emma xmlns:emma="http://www.w3.org/2003/04/emma" version="1.0">
          <emma:interpretation id="{15F62BF3-465A-430F-B824-EAC224F354AA}" emma:medium="tactile" emma:mode="ink">
            <msink:context xmlns:msink="http://schemas.microsoft.com/ink/2010/main" type="paragraph" rotatedBoundingBox="1684,7304 11673,7414 11662,8461 1672,83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E158D5-83D4-478A-BA25-013DC43E8F0B}" emma:medium="tactile" emma:mode="ink">
              <msink:context xmlns:msink="http://schemas.microsoft.com/ink/2010/main" type="inkBullet" rotatedBoundingBox="1681,7562 2418,7570 2414,7972 1677,7963"/>
            </emma:interpretation>
          </emma:emma>
        </inkml:annotationXML>
        <inkml:trace contextRef="#ctx0" brushRef="#br0" timeOffset="291343.741">130 6688 42 0,'-10'5'165'0,"10"-5"-11"0,-9 5-7 16,9-5-16-16,-10 6 1 0,10-6-4 0,-11 6 3 0,5-1-13 15,0 0-4-15,1 0-7 0,5-5-9 0,-11 10-8 16,9-5-9-16,-6 2-2 0,8-7-12 0,-8 9-4 16,4-4-7-16,4-5-4 0,-2 7-3 0,2-7-6 15,-4 11 1-15,4-11-4 0,0 0 0 0,0 13-1 16,0-13-1-16,0 0 1 0,9 10 0 0,-9-10-1 16,12 5-5-16,-5-4 5 0,2 2-2 0,4-1-2 15,0-2-4-15,1 3 1 0,2-2-5 0,-2-1-5 16,0 0 2-16,1 2-2 0,-1 0-2 0,3-4-1 15,-1 2-2-15,0 2-5 0,1-2 6 0,-4 0-5 16,2 3 0-16,-2-3 2 0,-1 1-8 0,-2 0 3 16,-1 1-4-16,5-2 3 0,-5 2-4 0,0-1 6 15,-9-1-8-15,17 6 1 0,-9-3-4 0,-2 0 5 16,-6-3-2-16,12 6-1 0,-4-3-3 0,-8-3 5 16,9 6-1-16,-4-3 2 0,-5-3-4 0,11 10 3 15,-7-5-4-15,-4-5 4 0,7 9-3 0,-3-2 2 16,-4-7 1-16,6 9-3 0,-5-3 1 0,5 2 1 15,-6-8-1-15,5 9 1 0,-5-9 0 0,2 13 3 16,1-7-2-16,-3-6 0 0,0 8 1 0,0-8-1 16,0 11-1-16,0-11 4 0,0 0-2 0,-5 13 3 15,5-13-1-15,-9 10 2 0,3-4 2 0,0-1 0 16,-3 2-1-16,-5-1-4 0,1-3 6 0,0 3 1 16,-4-2-1-16,2-1 1 0,-2 1 1 0,0 0 1 0,0-2 0 15,1-1-1-15,-4 0 0 0,2-1 5 16,-4 0-4-16,5 2 7 0,1-5-7 0,1 3-2 0,1 0 0 15,1-3 5-15,0 3-4 0,3-4 0 0,1 0 0 16,9 4 1-16,-16-3 1 0,9 1-5 0,7 2 3 16,-12-8-2-16,12 8-7 0,-6-5 4 0,6 5-10 15,-3-8-9-15,3 8-19 0,0 0-14 0,0 0-22 16,12-19-17-16,-6 14-30 0,-6 5-32 0,10-2-11 16,-1-2-33-16,-9 4-218 0,16-3-438 0,-3 1 193 15</inkml:trace>
        <inkml:trace contextRef="#ctx0" brushRef="#br0" timeOffset="290669.7342">175 6654 19 0,'0'0'141'0,"0"0"-9"0,0 0-11 0,0 0-2 0,0 0 0 16,0 0-9-16,0 0-4 0,0 0-6 0,0 0-6 15,0 0 0-15,0 0-12 0,0 0 3 16,0 0-1-16,0 0-4 0,0 0 3 0,-11-5-2 0,11 5-3 15,0 0-1-15,0 0 1 0,0 0 1 0,0 0 6 16,0 0-7-16,0 0-3 0,0 0-2 16,0 0-7-16,0 0-4 0,0 0-3 0,0 0 1 15,0 0-8-15,0 0 7 0,-9-4-9 0,9 4-3 0,0 0-5 16,0 0-4-16,0 0-2 0,0 0 0 0,0 0-5 16,0 0 1-16,0 0-2 0,0 0-1 0,0 0-6 15,0 0 0-15,0 0-6 0,0 0 2 0,0 0-2 16,27-2-4-16,-27 2 1 0,19 0-4 0,-4 0-2 15,-3 0 3-15,1-2-2 0,1 2-2 0,0 2-6 16,-2-4 7-16,1 2-2 0,1 2-1 0,-1-4 1 16,2 2 0-16,-1 0 0 0,2 2-2 0,-3-4-1 15,-4 0 3-15,2 4-2 0,2 0-3 0,-13-2 1 16,18 0-1-16,-11 0 2 0,-7 0 2 0,17-2-4 16,-8 4-1-16,-9-2 3 0,13 0-1 0,-4 0-2 15,-9 0 3-15,9 2-1 0,-9-2 1 16,14-2-2-16,-14 2 3 0,12 0-5 0,-12 0 0 0,0 0 1 15,14 0 0-15,-14 0 1 0,9 3 1 0,-9-3-2 16,0 0 1-16,0 0-2 0,11 0 1 0,-11 0 0 16,0 0-2-16,0 0-12 0,0 0-8 0,0 0-15 15,0 0-15-15,0 0-17 0,0 0-10 0,0 0-20 16,0 0-25-16,0 0-32 0,0 0-35 0,0 0-212 16,0 0-436-16,-29 3 193 0</inkml:trace>
        <inkml:trace contextRef="#ctx0" brushRef="#br0" timeOffset="291685.5566">691 7021 243 0,'0'0'241'0,"0"0"-8"0,0 0-16 16,0 0-15-16,0 0-16 0,0 0-13 0,0 0-16 15,0 0-15-15,0 0-16 0,0 0-11 0,0 0-8 16,0 0-14-16,7 6-11 0,-7-6-5 0,0 0-11 16,0 0-6-16,0 0-7 0,0 0-3 0,0 0-6 15,0 0-1-15,0 0-1 0,5 6-1 0,-5-6-2 16,0 0 5-16,6 4 5 0,-6-4 7 0,0 0-2 15,0 0-2-15,15-1 5 0,-15 1 3 0,0 0 0 16,14-3 1-16,-14 3 2 0,7-9 14 0,-7 9-17 16,10-8-4-16,-8 4 2 0,-2 4-10 0,5-9-7 15,-5 9 0-15,4-7-6 0,-4 7-10 0,0 0-14 16,3-11-17-16,-3 11-37 0,0 0-35 0,0 0-45 0,0 0-42 16,0 0-47-16,0 0-81 0,0 0-194 15,0 0-527-15,-27 11 232 0</inkml:trace>
      </inkml:traceGroup>
      <inkml:traceGroup>
        <inkml:annotationXML>
          <emma:emma xmlns:emma="http://www.w3.org/2003/04/emma" version="1.0">
            <emma:interpretation id="{AACC0AFE-7C06-4960-94C2-0A90CD85D325}" emma:medium="tactile" emma:mode="ink">
              <msink:context xmlns:msink="http://schemas.microsoft.com/ink/2010/main" type="line" rotatedBoundingBox="3287,7322 11673,7414 11662,8461 3276,8369"/>
            </emma:interpretation>
          </emma:emma>
        </inkml:annotationXML>
        <inkml:traceGroup>
          <inkml:annotationXML>
            <emma:emma xmlns:emma="http://www.w3.org/2003/04/emma" version="1.0">
              <emma:interpretation id="{A40AD282-4F68-4589-8ACA-79E42E847BA0}" emma:medium="tactile" emma:mode="ink">
                <msink:context xmlns:msink="http://schemas.microsoft.com/ink/2010/main" type="inkWord" rotatedBoundingBox="3287,7322 4480,7335 4470,8226 3277,8213"/>
              </emma:interpretation>
            </emma:emma>
          </inkml:annotationXML>
          <inkml:trace contextRef="#ctx0" brushRef="#br0" timeOffset="302927.9353">1742 6680 113 0,'0'0'123'16,"0"0"-13"-16,0 0-9 0,0 0-5 0,0 0-3 15,0 0-7-15,0 0-3 0,0 0-4 0,0 0-1 16,0 0-6-16,0 0 2 0,0 0-3 0,0 0-3 16,0 0 1-16,0 0-6 0,0 0 1 0,0 0-1 15,0 0 0-15,0 0-6 0,0 0-1 0,0 0 0 16,0 0-8-16,0 0 2 0,0 0-1 0,0 0-4 15,16-6 1-15,-16 6-4 0,0 0-1 0,0 0-1 16,0 0-8-16,10-8 0 0,-10 8-4 0,0 0-1 16,11-7 1-16,-11 7-2 0,7-3-2 0,-7 3-3 15,11-7-3-15,-11 7 4 0,11-3-3 0,-11 3 3 16,12-3-5-16,-6-1 3 0,-6 4 0 0,15-5 1 0,-9 1 3 16,-6 4-6-16,13-8 1 0,-7 6 0 15,1-1 1-15,-7 3-1 0,15-7 1 0,-7 0-4 16,1 2 3-16,-2 0-2 0,-1 1 2 0,3-2-5 15,-2 0 0-15,0 3 0 0,0-5 1 0,2 0-4 0,-2-1 0 16,-1 3 0-16,0 0-2 0,-1-1 0 0,2 3-2 16,-2-5 2-16,0 3-2 0,0-2 0 15,0 3-1-15,-1-1-1 0,-4 6 1 0,7-15 1 0,-6 11 2 16,-1 4-1-16,6-11 2 0,-6 4-2 0,0 7 1 16,2-14 2-16,-2 14-2 0,0 0-2 0,-2-12-1 15,2 12 0-15,0 0-3 0,-5-10 2 16,5 10-4-16,-6-7 3 0,6 7-5 0,-12-7 2 0,12 7-3 15,-13-3 0-15,3 0 4 0,-2 3 1 0,12 0 1 16,-18 0-3-16,8 3-1 0,10-3 3 0,-19-3-3 16,10 6 0-16,9-3 0 0,-19 0 1 0,10 3-2 15,9-3-1-15,-12 3 2 0,4-3-2 0,8 0 3 16,-14 5-3-16,7-4 4 0,7-1-3 0,-10 12-1 16,6-7 0-16,4-5-1 0,-10 9 4 0,6-2-1 15,4-7-2-15,-8 12-1 0,4-4 0 0,2-2 3 16,-4 2-1-16,5 3 4 0,1-11-3 0,-5 19 3 15,1-11 0-15,3 1 1 0,-2 0 0 0,2 2-1 16,-2-3 2-16,1 1 0 0,2-9 1 0,-2 17-6 0,1-6 0 16,-1 0-3-16,2-11 2 0,0 18 5 0,0-6 0 15,0 0 3-15,2 0 1 0,-1-3 0 16,-1-1 1-16,4 5-2 0,-2-1 2 0,0-2 0 16,1 2 2-16,-2 0 0 0,3 1-1 0,-3 1 3 0,4-2-1 15,-2 1 1-15,1-1-3 0,0 1 3 0,-2 0-3 16,2-3 6-16,-1 3-1 0,1 1-2 0,-2-1-1 15,1 1 1-15,-1-1-1 0,3 1-1 16,-3-3 1-16,2 2 0 0,-3-1 3 0,2 1-2 0,-2-2 0 16,0 3-2-16,2-2 2 0,-3-1 0 0,1 2 1 15,-1-1 2-15,1-1-2 0,-1-2-2 0,2 1 2 16,-2 1 0-16,0 1-1 0,0-12 2 0,-2 20-2 16,2-12 4-16,-1 4-2 0,1-12-1 0,0 16 2 15,-1-9-3-15,1-7-2 0,0 14 9 0,-3-6-9 16,3-8 3-16,0 12-3 0,0-12-4 0,0 14 1 15,0-14 11-15,-1 12-13 0,1-12-1 0,1 11 2 16,-1-11-4-16,3 11 4 0,-3-11-3 0,2 10 1 16,-2-10 3-16,2 8-2 0,1-1 2 0,-3-7-4 15,6 6-2-15,-6-6-16 0,5 9-16 0,-5-9-25 16,2 5-32-16,-2-5-30 0,0 0-28 0,4 9-41 16,-4-9-67-16,0 0-216 0,0 0-506 0,0 0 224 15</inkml:trace>
          <inkml:trace contextRef="#ctx0" brushRef="#br0" timeOffset="303662.2396">1635 7008 61 0,'0'0'163'0,"0"0"-5"16,0 0-9-16,0 0-8 0,0 0-4 0,0 0-9 15,0 0-5-15,0 0 2 0,0 0-12 0,0 0-2 16,0 0-8-16,0 0-6 0,0 0-3 0,0 0-7 15,0 0-4-15,0 0-4 0,0 0-11 0,0 0-3 16,0 0-2-16,0 0-8 0,0 0-3 0,18-7-3 16,-18 7-2-16,13-2-2 0,-2 2-6 0,-11 0-8 15,21-3 4-15,-5 3-1 0,-3-2-3 0,4 1-4 16,-3-3-3-16,1 3 0 0,2-2-2 0,0 6 0 16,0-6-7-16,-3 3 2 0,3 0-2 0,-2-3-2 15,-3 1-2-15,-2 1-4 0,-10 1 1 0,17 0 2 16,-8 0-4-16,-9 0 3 0,12 0-1 0,-12 0-4 15,0 0 0-15,11-3 0 0,-11 3-1 0,0 0 2 16,0 0-5-16,0 0 2 0,14 3-9 0,-14-3-5 16,0 0-14-16,0 0-10 0,8 3-17 0,-8-3-15 0,0 0-22 15,0 0-25-15,7 6-10 0,-7-6-18 16,0 0-59-16,10 0-124 0,-10 0-351 0,0 0 156 16</inkml:trace>
          <inkml:trace contextRef="#ctx0" brushRef="#br0" timeOffset="304273.0324">2163 6970 84 0,'0'0'161'0,"0"0"-12"16,0 0-3-16,0 15-7 0,0-15-10 0,0 0 1 15,-1 9-8-15,1-9-8 0,0 0-4 0,-3 15-3 16,3-15-6-16,0 9-8 0,0-9 1 0,-1 12-8 16,1-12-5-16,0 0-5 0,1 15-2 0,2-8-4 15,-3-7-4-15,1 8-4 0,-1-8-2 0,6 9-4 16,-6-9 2-16,5 6 1 0,-5-6 1 0,7 9-5 16,-7-9-1-16,11 6-3 0,-11-6-1 0,10 4-2 15,-3-4-3-15,-7 0-5 0,12 3-1 0,-12-3-7 16,16 0-2-16,-16 0 0 0,17-3 1 0,-17 3-8 15,15 0 0-15,-7-4-6 0,0 2-1 0,-8 2-1 16,18-7 0-16,-12 4 1 0,2-2-5 0,-2 1 2 16,-6 4-4-16,12-9 0 0,-7 3 3 0,2 0-2 15,-5 0-1-15,-2 6-3 0,8-12-1 0,-4 4 1 16,1 4 0-16,-5 4 1 0,4-12-3 0,-1 3-2 16,-3 9 4-16,0-12 0 0,0 12-3 0,-2-15 0 15,2 15 2-15,0-12-2 0,0 12-2 0,0-13 3 16,0 13 0-16,-5-12-5 0,3 5 1 0,2 7 0 15,-7-10-1-15,7 10 0 0,-9-9 2 0,4 5-3 16,5 4 2-16,-12-9 3 0,12 9-6 0,-11-6 4 16,4 3 1-16,7 3-2 0,-11-6-1 0,3 4 0 15,8 2 2-15,-14-4-1 0,14 4-1 0,-15-6 1 16,15 6 4-16,-15 0-6 0,15 0 5 0,-17 0-4 0,17 0-1 16,-13 3 0-16,13-3 1 0,-14 1 0 0,14-1 3 15,-12 5-4-15,5-2 2 0,7-3-1 0,-12 6 1 16,12-6-1-16,-9 6 1 0,5-3-2 15,4-3 1-15,-8 9 4 0,8-9-12 0,-4 6-12 0,4-6-14 16,-3 10-11-16,3-10-11 0,-2 11-11 0,2-11-22 16,3 13-19-16,-3-13-22 0,9 8-18 0,-3-3-24 15,1-1-55-15,3-2-129 0,-10-2-386 0,20 5 171 16</inkml:trace>
          <inkml:trace contextRef="#ctx0" brushRef="#br0" timeOffset="304734.5764">2491 6979 39 0,'0'0'158'0,"0"0"-9"16,12 1-14-16,-12-1 4 0,0 0-14 0,0 0-7 16,9 5-5-16,-9-5-5 0,0 0-11 0,0 0-1 15,3 9-4-15,-3-9-11 0,3 7-5 0,-3-7 2 16,0 0-7-16,6 11-1 0,-6-11-1 0,0 13-3 15,0-13-2-15,1 11-4 0,-1-11-4 0,1 9-1 0,-1-9-5 16,2 7 0-16,-2-7-7 0,0 0-1 0,2 12 0 16,-2-12 0-16,0 0-5 0,5 7 1 15,-5-7-2-15,0 0 0 0,0 0 1 0,0 0-2 16,2 8-2-16,-2-8 3 0,0 0 1 0,0 0 4 16,0 0 3-16,0 0 1 0,0 0-1 0,0 0-2 15,0 0-3-15,0 0 1 0,0 0-7 0,18-12 1 16,-18 12-1-16,6-10-1 0,-2 2-3 0,-1 1-1 15,2-2-4-15,-1-2-5 0,2 1 2 0,-1-3-1 0,2 2-5 16,-2-2 1-16,1-1-1 0,3 1-1 0,-2 3-3 16,1-4-1-16,2 2-2 0,-4 0 4 0,5-3-2 15,-4 4 1-15,2 1-4 0,0 1 1 0,2 0 0 16,0 0-4-16,-2 2 2 0,1-2-2 0,-1 5 1 16,2-3 0-16,-4 1-5 0,0 2 4 0,2 2-5 15,2-2 3-15,-4 2-2 0,-7 2-3 0,13-4-10 16,-13 4-19-16,11-2-27 0,-11 2-17 0,11 0-39 15,-11 0-45-15,0 0-24 0,11 4-66 0,-11-4-177 16,0 0-462-16,0 0 204 0</inkml:trace>
        </inkml:traceGroup>
        <inkml:traceGroup>
          <inkml:annotationXML>
            <emma:emma xmlns:emma="http://www.w3.org/2003/04/emma" version="1.0">
              <emma:interpretation id="{7D0E4ADA-A30A-4F5E-86E5-5BA5B1F07F86}" emma:medium="tactile" emma:mode="ink">
                <msink:context xmlns:msink="http://schemas.microsoft.com/ink/2010/main" type="inkWord" rotatedBoundingBox="5213,7572 6988,7592 6979,8409 5204,8390"/>
              </emma:interpretation>
            </emma:emma>
          </inkml:annotationXML>
          <inkml:trace contextRef="#ctx0" brushRef="#br0" timeOffset="313381.2163">3606 6681 22 0,'0'0'22'15,"0"0"-2"-15,0 0 1 0,-8 4-2 0,8-4-2 16,0 0-5-16,0 0 4 0,0 0 0 0,0 0-1 16,0 0 4-16,0 0 12 0,0 0-1 0,0 0 8 0,0 0 3 15,0 0 8-15,0 0-12 0,0 0 5 16,0 0-5-16,0 0 4 0,0 0-2 0,0 0 2 16,0 0 2-16,0 0-8 0,0 0-1 0,0 0 4 15,0 0 2-15,0 0 1 0,0 0-11 0,-9-11 7 16,9 11 6-16,0 0-9 0,0 0 5 0,0 0-9 15,0 0 3-15,0 0 0 0,0 0 1 0,0 0-5 16,0 0-3-16,0 0 8 0,0 0 0 0,0 0-3 0,0 0 1 16,0 0 1-16,0 0 0 0,1-12-2 0,-1 12-2 15,0 0 0-15,0 0-2 0,0 0 6 16,0 0-5-16,0 0-3 0,0 0 1 0,0 0 2 0,0 0-2 16,0 0-2-16,0 0 0 0,0 0 7 0,0 0-6 15,0 0 1-15,0 0 0 0,0 0 0 0,0 0 2 16,0 0-4-16,0 0-2 0,0 0 1 0,0 0-3 15,0 0 2-15,0 0 0 0,0 0-2 0,0 0 2 16,0 0-2-16,0 0-2 0,0 0 1 0,0 0-2 16,0 0 0-16,0 0 2 0,0 0-2 0,0 0 0 15,0 0-2-15,0 0 0 0,0 0-2 0,0 0-1 16,0 0-3-16,0 0 2 0,0 0-5 0,0 0 1 16,0 0-1-16,0 0 2 0,0 0-1 0,0 0-1 15,0 0 1-15,0 0 1 0,0 0 0 0,0 0-1 16,0 0 2-16,0 0 1 0,0 0 0 0,0 0-2 0,0 0 5 15,0 0-2-15,0 0 0 0,0 0 3 16,0 0-2-16,0 0 1 0,0 0 0 0,0 0-3 0,0 0 4 16,0 0-4-16,0 0 4 0,0 0-3 0,0 0 2 15,0 0 1-15,0 0 0 0,0 0 1 0,0 0-1 16,0 0 0-16,0 0 0 0,0 0-3 0,0 0-4 16,0 0 3-16,0 0-2 0,0 0 0 0,0 0 0 15,0 0-1-15,0 0-1 0,0 0-1 0,12-8-2 16,-12 8 0-16,0 0 2 0,0 0-3 0,0 0 2 15,0 0-2-15,0 0 0 0,0 0 0 0,0 0 3 16,0 0-4-16,0 0 4 0,0 0-2 0,0 0-2 16,0 0 0-16,0 0 1 0,0 0 1 0,0 0-3 15,0 0 1-15,0 0 0 0,0 0-2 0,0 0 4 16,0 0-3-16,0 0 1 0,0 0 1 0,0 0 0 16,0 0 0-16,0 0-1 0,0 0 0 0,0 0 0 15,0 0 0-15,0 0-1 0,0 0 0 0,0 0-1 0,5-8 1 16,-5 8 1-16,0 0 0 0,0 0-3 15,0 0 2-15,0 0-2 0,0 0 3 0,0 0-1 16,0 0-1-16,0 0-1 0,0 0 7 0,0 0-5 0,0 0-2 16,0 0 1-16,0 0 1 0,0 0 0 0,0 0 0 15,0 0 0-15,0 0 1 0,0 0 1 0,0 0-2 16,0 0 0-16,0 0 1 0,0 0 0 0,0 0-3 16,0 0 3-16,0 0-1 0,0 0 0 0,0 0 0 15,0 0 4-15,0 0-6 0,0 0 2 0,0 0 1 16,0 0-1-16,0 0-1 0,0 0 1 0,0 0 1 15,0 0-2-15,0 0 4 0,0 0-1 0,0 0 3 16,0 0-5-16,0 0 3 0,0 0-1 0,0 0 2 16,0 0-1-16,0 0 2 0,0 0-1 0,0 0 2 15,0 0-2-15,0 0 3 0,0 0-1 0,0 0-1 16,0 0 3-16,0 0-2 0,0 0 1 0,0 0 3 16,0 0-2-16,0 0 2 0,0 0 3 0,0 0-4 15,0 0 2-15,0 0 1 0,0 0 1 0,0 0 1 0,0 0-5 16,0 0 2-16,0 0 0 0,0 0-2 15,0 0 2-15,0 0-2 0,0 0 2 0,0 0-4 16,0 0 5-16,0 0-3 0,0 0 5 0,0 0-6 16,0 0 1-16,0 0-1 0,0 0 1 0,0 0-1 15,0 0-2-15,0 0 0 0,0 0-1 0,0 0 0 0,0 0 0 16,0 0-2-16,0 0 3 0,0 0-3 0,0 0-3 16,0 0 2-16,0 0-4 0,0 0 2 0,0 0-1 15,0 0-1-15,0 0 1 0,0 0 1 0,0 0 2 16,0 0-7-16,0 0 4 0,0 0-2 15,0 0 0-15,0 0 1 0,0 0 2 0,0 0-3 0,0 0 2 16,0 0-3-16,0 0 2 0,0 0 2 0,4 22-2 16,-4-22 2-16,0 0 0 0,0 0 1 0,0 13-1 15,0-13 1-15,0 0 0 0,0 0 0 0,-1 13-2 16,1-13 1-16,0 10 3 0,0-10-3 0,0 0 0 16,2 9 1-16,-2-9 1 0,-1 12-2 0,1-12 5 15,-4 10-2-15,4-10 0 0,-1 11 3 0,1-11-3 16,-7 9 1-16,7-9 2 0,0 10-1 0,0-10-2 0,0 12 2 15,0-12 0-15,-4 11 5 0,4-11-6 16,-1 12 2-16,1-12-2 0,-1 11 2 0,1-11-1 16,-3 10-2-16,3-10 4 0,-1 13-1 0,1-13 1 0,-1 13-4 15,1-13 6-15,1 14-1 0,-1-14-2 16,-3 10 0-16,3-10 5 0,-3 11-3 0,3-11-1 16,0 11 0-16,0-11 2 0,-2 13-3 0,2-13 2 0,-2 12 1 15,2-12-1-15,-3 10 2 0,3-10-1 0,-1 10-1 16,1-10 3-16,-3 10 1 0,3-10-3 0,0 10 3 15,0-10-1-15,-2 9 0 0,2-9 2 0,-3 8-4 16,3-8-2-16,-1 10 2 0,1-10-1 0,0 11-1 16,0-11 0-16,0 0 3 0,-2 12-1 0,2-12 2 15,0 0 0-15,-1 12-1 0,1-12 0 0,0 0 1 16,3 13-2-16,-3-13-1 0,0 0 2 0,-2 10-1 16,2-10 1-16,0 0-5 0,2 9 3 0,-2-9 0 15,0 0 1-15,0 11-2 0,0-11-1 0,0 0 0 16,0 0 2-16,0 12-2 0,0-12 0 0,4 8 1 15,-4-8 0-15,0 0 1 0,2 7-4 0,-2-7 0 16,4 7 0-16,-4-7-1 0,0 0 3 0,1 9-1 16,-1-9 1-16,0 0 0 0,6 6 6 0,-6-6-5 15,0 0-1-15,0 0-2 0,0 0 0 0,5 9 0 0,-5-9 1 16,0 0 3-16,0 0-6 0,0 0 5 0,0 0-2 16,0 0 4-16,5 5-2 0,-5-5-3 15,0 0 4-15,0 0 0 0,0 0-3 0,0 0 2 16,0 0-4-16,0 0 5 0,0 0-4 0,0 0 4 0,0 0-2 15,0 0-1-15,0 0-2 0,0 0-16 0,0 0-28 16,0 0-34-16,0 0-38 0,0 0-47 16,0 0-49-16,0 0-75 0,-27-21-218 0,24 13-543 0,3 8 239 15</inkml:trace>
          <inkml:trace contextRef="#ctx0" brushRef="#br0" timeOffset="314457.5605">4069 6689 80 0,'0'0'156'0,"0"0"-11"16,0 0-7-16,0 0-10 0,0 0-11 0,0 0-5 0,-23 10-1 15,23-10-6-15,-15 3-9 0,15-3-4 0,-12 6-4 16,6-4-1-16,6-2 1 0,-13 6-9 0,5-1 2 16,0 2-4-16,-1-6-1 0,3 5-7 0,-1-1-4 15,7-5-2-15,-14 9 1 0,4-2-7 0,1-5-2 16,1 4-4-16,1-2-3 0,-2 1 0 0,3 1-2 15,-1-1 0-15,0 1-3 0,-2-2-8 0,1 2-2 16,0-2-2-16,0 3 0 0,1-2-4 0,-1 0 3 16,1 0-2-16,1 0-6 0,0 2 3 0,-1-2-5 15,-5 2 4-15,6-2-5 0,-2 1 7 0,1 0-8 16,-1 0 0-16,-3 1-3 0,5-2 3 0,-3 2-7 16,2-2 1-16,0 1 3 0,-2-1-1 0,2 0-1 15,-2 1 1-15,3-1-2 0,6-5 2 0,-13 6-1 16,8-2 0-16,5-4-3 0,-8 6 2 0,8-6-3 15,-10 6-1-15,10-6 1 0,-9 3-1 0,9-3 0 0,-7 4-1 16,7-4-2-16,0 0 2 0,-6 7-2 16,6-7 4-16,0 0-1 0,0 0-5 0,-11 4-1 15,11-4 0-15,0 0-1 0,0 0 3 0,-6 3-1 16,6-3 0-16,0 0-1 0,0 0 0 0,0 0-1 16,0 0 3-16,0 0-3 0,0 0 0 0,0 0 1 0,0 0 1 15,0 0-3-15,0 0 5 0,0 0-5 16,0 0 1-16,-9 3 2 0,9-3 0 0,0 0-4 15,0 0 4-15,0 0-2 0,-9 3 7 0,9-3-10 16,0 0 4-16,0 0-2 0,0 0 2 0,-5 6-3 16,5-6 0-16,0 0 1 0,0 0 2 0,0 0-4 15,-8 3 7-15,8-3-6 0,0 0 0 0,0 0 0 0,0 0-3 16,0 0 3-16,0 0 1 0,-10 3-3 0,10-3 1 16,0 0 1-16,0 0-2 0,0 0 1 0,0 0 1 15,0 0-1-15,0 0 3 0,0 0-2 0,0 0 1 16,0 0-1-16,-2 11 1 0,2-11-2 0,0 0 1 15,0 0-2-15,0 0 4 0,0 0 2 0,0 0 0 16,14 10 2-16,-14-10 1 0,9 2 2 0,-9-2 1 16,0 0-2-16,13 4 3 0,-13-4 9 0,11 3-5 15,-11-3-4-15,14 3 2 0,-6-1 0 0,-8-2 0 16,16 4-1-16,-8-3 0 0,-8-1-3 0,17 5 8 16,-9-2-1-16,1-3 0 0,1 2-4 0,3 0 0 15,-3-2 1-15,2 2-1 0,1-2 1 0,-5 3-4 16,3-3 5-16,0 3-4 0,2-2 3 0,1 1-4 15,0-1 1-15,-2 2 0 0,-1-3 7 0,-11 0-7 16,22 0-2-16,-12 0 2 0,-2 2-4 0,-8-2 7 31,16 0-6-31,-16 0 2 0,11 0-4 0,-11 0 0 0,11 0 3 0,-11 0-1 0,0 0-2 0,0 0-3 0,11 0 4 16,-11 0-4-16,0 0-5 0,0 0-4 16,8 3-8-16,-8-3-24 0,0 0-20 0,0 0-21 15,0 0-28-15,0 0-28 0,0 0-22 0,0 0-40 0,10 3-76 16,-10-3-150-16,0 0-461 0,17-6 205 0</inkml:trace>
          <inkml:trace contextRef="#ctx0" brushRef="#br0" timeOffset="316115.6773">4257 6985 137 0,'0'0'209'0,"9"-5"-23"15,-9 5-19-15,0 0-13 0,0 0-13 0,0 0-15 16,0 0-5-16,0 0-8 0,0 0-4 0,0 0-18 16,0 0-2-16,0 0-6 0,0 0-5 0,0 0-7 15,-6 21-4-15,6-21-2 0,0 0-9 0,0 0-1 16,0 11-3-16,0-11-4 0,0 0-2 0,0 0 2 16,4 9 3-16,-4-9-1 0,0 0 0 0,8 4 5 15,-8-4-2-15,12 2-3 0,-12-2-2 0,15 0-5 16,-7 0-2-16,-8 0-1 0,17 0-1 0,-7-2-6 15,-10 2 1-15,18-1-7 0,-8 1 0 16,0-2-5-16,-1-2 1 0,-9 4-2 0,15-3 1 0,-15 3-6 16,14-3 1-16,-7 3-3 0,-7 0 0 0,14-4-1 15,-14 4 2-15,9-5-4 0,-9 5-2 0,10-7 0 16,-5 2-3-16,-5 5 4 0,7-6 2 0,-7 6 2 16,5-10-5-16,-5 10-1 0,1-8 3 0,-1 8-3 15,0 0-2-15,3-12 0 0,-3 12 0 0,0 0-4 16,0 0 2-16,-8-16-1 0,8 16-2 0,-4-9 1 15,4 9 2-15,-11-6-4 0,3 4 4 0,8 2-2 16,-17-6-1-16,9 5 1 0,-2-2-3 0,-3-1 1 0,0 2 0 16,-1-1 2-16,14 3-4 0,-21 0 2 0,6 0 1 15,3-2-3-15,-1 2 4 0,3-1-1 0,10 1 8 16,-24-2-11-16,9 2 2 0,5 2 0 16,10-2 3-16,-18 0-5 0,10 1 5 0,8-1-2 0,-17 2-1 15,7 1 0-15,2-2 2 0,8-1-3 0,-14 6 3 16,8-3-4-16,6-3 3 0,-11 6-2 0,11-6 3 15,-13 2-2-15,13-2 1 0,-7 9-2 0,7-9 2 16,-7 10 1-16,7-10-3 0,-9 5 0 0,9-5 1 16,-6 7 0-16,6-7 2 0,-7 9 7 15,7-9-9-15,-5 9-2 0,5-9 5 0,-1 9-4 16,1-9 4-16,0 0-1 0,-3 14 1 0,3-14 5 0,0 0-4 16,4 11 1-16,-4-11 3 0,5 9-5 0,-2-4 5 15,2 1 1-15,-5-6 1 0,14 9-3 0,-5-6 2 16,0 1 0-16,0-1 2 0,2-1-3 0,0 2 0 15,5-2 1-15,-3 0-1 0,2 0-2 0,-1 0-1 16,3 0-4-16,-1-1 5 0,-1-1 2 0,1 0-3 16,0-1-3-16,1 1 5 0,-1 0-3 0,0-4 9 15,-1 3-11-15,0-4 4 0,1 1 0 0,-2-1-2 0,1 1 1 16,-3-2-1-16,1 2-2 0,0-3 1 16,0 1-1-16,-2 2 0 0,-3-2-1 0,-1-1 2 15,-1 1 3-15,4-2-4 0,-3 2-1 0,-1-1 9 16,-1 1-8-16,-5 6 1 0,9-13 0 0,-6 6-1 15,4 4-1-15,-7 3 13 0,7-13-12 0,-7 13 4 16,4-6 0-16,-4 6 3 0,0 0 2 0,8-8 9 16,-8 8-14-16,0 0 1 0,4-7-4 0,-4 7-2 15,0 0 3-15,0 0-3 0,0 0 1 0,0 0-1 0,0 0 0 16,0 0-10-16,0 0 9 0,0 0 0 16,0 0-3-16,0 0 6 0,2 25-2 0,-2-25-1 15,2 12 2-15,-1-5-5 0,-1-7 5 0,2 14-1 16,1-6-1-16,-3-8 5 0,5 13-4 0,-1-7 3 0,1 0-1 15,-1 1 2-15,-4-7 13 0,14 9-14 0,-7-3 0 16,1-3-2-16,2 5 2 0,2-5-1 0,0-2 4 16,3 1-2-16,-2 1 0 0,2 0 3 0,-2-2-6 15,2-1 5-15,0 0-4 0,0 0-4 0,-2-1 7 16,3-2 0-16,-4 0-6 0,1 0 5 0,2 0-1 16,-2-3 1-16,-1 1 0 0,0-1-2 0,2 2 3 15,-6-1-4-15,-2-1 1 0,1 4-1 0,-7 2 2 16,13-6-1-16,-13 6-1 0,8-5-1 0,-8 5-3 15,0 0 0-15,10-3-2 0,-10 3-4 0,0 0 0 16,0 0 12-16,0 0-11 0,9 9 5 0,-9-9-6 16,3 12 4-16,-3-12 0 0,0 14 0 0,0-1-1 15,-3-3 0-15,2 3 2 0,-1 2 3 0,-2 8-1 16,2-6-1-16,-2 3 1 0,-1 6-1 0,5-4 0 16,-1-4 9-16,-1 3-8 0,0-5 0 0,0 1 2 0,2 1 0 15,2 1 0-15,-2-5-4 0,0 0 3 16,2 1 10-16,0-3-10 0,1 2 3 0,-1-2-4 15,-2-3-1-15,2 0 2 0,1-2-1 0,-2 3 0 16,4-3-1-16,-5-7 4 0,3 12 1 0,0-4 0 16,-3-8-1-16,1 13-4 0,3-7 7 0,-4-6 1 0,0 0-5 15,2 10-1-15,-2-10 0 0,0 0 2 0,2 11 0 16,-2-11-2-16,0 0 4 0,3 8 4 16,-3-8-5-16,0 0 0 0,0 0 2 0,0 0-6 0,0 0 5 15,0 0-1-15,0 0 5 0,0 0-5 0,0 0-1 16,0 0 2-16,0 0-4 0,0 0 3 15,0 0-4-15,0 0 2 0,-3-35-2 0,3 24-3 16,2 1-6-16,-4-2 5 0,4-3-12 0,-1 5-3 0,-1-7 0 16,4-2-2-16,-2 4 0 0,3-8-3 0,-3 2 0 15,6-4 0-15,0 4 4 0,-3-2-1 0,0 2 2 16,4 0 1-16,-1-1 4 0,-3 3 2 0,-1 5 3 16,0-1-4-16,0-1 3 0,-2 3 2 0,2-1 3 15,-1-7-4-15,-3 10 5 0,2-4-3 0,0 2 1 16,-2 0 3-16,-2-1 0 0,2 1 3 0,0 1 4 15,0 2 1-15,0-2 0 0,0 12-2 0,-2-17 4 16,2 17 0-16,0-16 6 0,-1 8 2 0,1 8-3 16,-2-12 1-16,2 12 10 0,0-13-11 0,0 13-1 15,0 0 2-15,2-12 0 0,-2 12-1 0,0 0-2 16,3-8 2-16,-3 8-6 0,4-8 7 0,-4 8-6 16,11-5-6-16,-11 5 6 0,14-4-3 0,-14 4 4 15,13 0-3-15,-3 0-1 0,-10 0 3 0,19 0-1 16,-6 0-4-16,-1 0 3 0,2 4-4 0,0 0 1 15,-2 1 3-15,2-1-4 0,0 2 5 0,1-1-2 16,-1 1-4-16,-4 1 2 0,-2-2 0 0,3 1 3 16,1 2-5-16,-4-4 2 0,-4 3 0 0,5-1-2 15,-4 0 1-15,0 0 10 0,-2-1-9 0,2 1 0 16,-5-6 2-16,4 16 0 0,-4-16 4 0,-4 12 4 0,4-12-3 16,-12 12 3-16,6-7-2 0,-6 2 4 0,-1-4-1 15,-1 5-4-15,-3-4 9 0,4-1-16 0,-2 0 7 16,1 2-2-16,1-1-1 0,-1 0-32 0,1 1-31 15,2-4-29-15,-2 1-47 0,4 1-49 0,9-3-78 16,-14 0-249-16,14 0-552 0,-12-3 245 0</inkml:trace>
          <inkml:trace contextRef="#ctx0" brushRef="#br0" timeOffset="316855.3145">4536 6876 4 0,'0'0'163'0,"0"0"-7"16,7-6-2-1,-7 6-14-15,0 0 0 0,0 0-5 0,4-9-14 0,-4 9 3 0,0 0-11 0,0 0 1 16,0 0-3-16,4-9-4 0,-4 9-6 0,0 0 2 16,0 0-4-16,4-9-5 0,-4 9-5 15,0 0 2-15,0 0-9 0,0 0-3 0,2-12-5 0,-2 12-2 16,0 0-2-16,0 0-1 0,3-7-8 0,-3 7 7 15,0 0-9-15,0 0-3 0,0 0-5 0,0 0-3 16,0 0-3-16,4-8 3 0,-4 8-4 0,0 0-7 16,0 0 0-16,0 0-4 0,0 0-10 0,0 0 0 15,0 0-6-15,0 0-1 0,0 0-3 0,0 0-1 16,0 0 0-16,0 0 2 0,0 0-4 0,10 18-3 16,-10-18 1-16,4 13 1 0,-4-5-3 0,4-2-4 15,-3 6 6-15,3 0-1 0,-3-4-2 0,1 2 2 16,3 0-8-16,-5 1-21 0,-1-1-38 0,1 1-39 15,-2 0-51-15,2-11-50 0,-4 19-277 0,4-14-516 16,0-5 228-16</inkml:trace>
        </inkml:traceGroup>
        <inkml:traceGroup>
          <inkml:annotationXML>
            <emma:emma xmlns:emma="http://www.w3.org/2003/04/emma" version="1.0">
              <emma:interpretation id="{86322A9B-6FA3-4C0E-B405-3C7EB570457C}" emma:medium="tactile" emma:mode="ink">
                <msink:context xmlns:msink="http://schemas.microsoft.com/ink/2010/main" type="inkWord" rotatedBoundingBox="7510,7554 8569,7566 8563,8085 7505,8073"/>
              </emma:interpretation>
            </emma:emma>
          </inkml:annotationXML>
          <inkml:trace contextRef="#ctx0" brushRef="#br0" timeOffset="318004.104">5875 6879 21 0,'0'0'187'0,"0"0"-12"15,0 0-5-15,0 0-13 0,0 0-7 0,0 0-9 16,0 0-7-16,0 0-11 0,-13-2-6 0,13 2-11 15,0 0-7-15,0 0-7 0,0 0-7 0,0 0-4 16,0 0-5-16,0 0-2 0,0 0-4 0,0 0-5 16,0 0-5-16,0 0 1 0,0 0 0 0,0 0 3 15,0 0 1-15,0 0 4 0,0 0 0 0,0 0-3 16,0 0-1-16,0 0-2 0,33 5-2 0,-33-5-5 16,14-2-3-16,-4 4-17 0,2-2 2 0,-1 0 0 15,2 0-7-15,-3 0-4 0,4 0 0 0,-2 0 0 16,3 0-6-16,-3 0 3 0,1 0-3 0,1 0-4 15,-2 0 11-15,-3-2-15 0,-9 2 0 0,24 0-1 0,-15 2-2 16,2-4-1-16,0 2-1 0,0-1 0 0,-1 4 0 16,-10-3 7-16,19-3-9 0,-11 4-2 15,2-1 3-15,-10 0-1 0,21 0-1 0,-13 0-2 16,-8 0-3-16,15 0 6 0,-15 0 5 0,12 0-9 0,-12 0-2 16,12 0 1-16,-12 0-1 0,0 0 1 0,0 0 9 15,12-1-4-15,-12 1-4 0,0 0-1 16,0 0-3-16,0 0-5 0,0 0 10 0,0 0-16 15,0 0-13-15,0 0-14 0,0 0-27 0,0 0-15 0,0 0-18 16,0 0-32-16,-28 13-16 0,18-8-23 0,1-4-46 16,0 2-189-16,-4-1-441 0,2-2 195 0</inkml:trace>
          <inkml:trace contextRef="#ctx0" brushRef="#br0" timeOffset="318336.7753">5873 7069 165 0,'8'10'181'0,"-8"-10"2"0,0 0-7 16,14 2-8-16,-14-2-6 0,13 0-7 0,-2 0-9 15,-11 0-2-15,20 2-9 0,-4-2-6 0,-3-2-1 16,3 0-8-16,1 4-7 0,0-5 3 0,0 0-14 16,1 3-9-16,4 0-7 0,-5 0-4 0,-3-2-8 15,1 2-10-15,-2 0-6 0,1-2-3 0,-5 2-6 16,2-1-7-16,-11 1-5 0,18 1-2 0,-9-1-3 0,-9 0-3 16,11 0-12-16,-11 0-7 0,11 4-22 0,-11-4-17 15,8 4-30-15,-8-4-36 0,5 6-34 16,-5-6-38-16,0 0-74 0,0 0-152 0,0 0-425 15,10 3 188-15</inkml:trace>
          <inkml:trace contextRef="#ctx0" brushRef="#br0" timeOffset="319101.6315">6706 6879 200 0,'0'0'225'0,"0"0"-15"16,7-6-5-16,-7 6-11 0,0 0-12 0,0-9-10 15,0 9-13-15,0 0-5 0,5-9-5 0,-5 9-12 16,6-9-8-16,-6 9-10 0,5-9-12 0,-5 9-8 16,6-9-4-16,-4 2-7 0,-2 7-14 0,9-13-1 15,-7 7-6-15,4 1 3 0,0-3-16 0,-2 1-8 16,1-2 0-16,-2 1-5 0,-3 8-5 0,8-13 0 15,-7 2-6-15,4 5 7 0,-2-4-10 0,1 4-3 16,-4 6 3-16,6-15-5 0,-6 9-3 0,4-4 0 16,-4 10-1-16,3-13 1 0,-3 13-1 0,4-11-2 15,-4 11 2-15,0-10-4 0,0 10-1 0,0 0 4 0,1-11-4 16,-1 11 0-16,0 0-1 0,5-5-7 0,-5 5 4 16,0 0 1-16,0 0-7 0,0 0 1 15,0 0-2-15,0 0-1 0,0 0-1 0,0 0-1 16,0 0-1-16,0 0 1 0,0 0 2 0,0 0-4 0,0 0 3 15,0 0 0-15,0 0-2 0,0 0 1 0,-1 28 3 16,1-28-3-16,-3 15 1 0,3-7 1 0,0 5-2 16,3-5 10-16,-3 7-6 0,0-5-4 15,1 3 2-15,-1 0 0 0,1-1 1 0,2 1 1 0,-2 1 2 16,0-1 0-16,2 2 1 0,-2-4 2 0,1 3-2 16,-1 0 3-16,1 1 5 0,1-3-5 0,-3 2 3 15,1 0 0-15,3-2 3 0,-4 2 0 0,3-2 2 16,-3-2-1-16,1 2 2 0,0-3-3 0,1 0 4 15,-2-9-3-15,4 15 0 0,-3-6 4 0,0 0-3 16,3-5-1-16,-4-4 2 0,4 15-3 0,-3-9 3 16,-1-6-3-16,5 12 7 0,-3-7-5 0,-2-5 1 15,4 10 1-15,-4-10-5 0,1 9-4 0,-1-9-1 16,1 9 0-16,-1-9 2 0,0 0-5 0,1 12 2 16,-1-12-3-16,6 6 4 0,-6-6 0 0,0 0-1 0,2 10-2 15,-2-10 1-15,0 0 0 0,1 8-18 16,-1-8-11-16,6 7-27 0,-6-7-29 0,0 0-46 15,9 7-52-15,-4-2-62 0,-5-5-335 0,14 0-620 16,-14 0 274-16</inkml:trace>
        </inkml:traceGroup>
        <inkml:traceGroup>
          <inkml:annotationXML>
            <emma:emma xmlns:emma="http://www.w3.org/2003/04/emma" version="1.0">
              <emma:interpretation id="{134DC52B-63C4-4005-87FC-8DC9EAE34B82}" emma:medium="tactile" emma:mode="ink">
                <msink:context xmlns:msink="http://schemas.microsoft.com/ink/2010/main" type="inkWord" rotatedBoundingBox="9451,7506 10240,7514 10234,8083 9445,8075"/>
              </emma:interpretation>
            </emma:emma>
          </inkml:annotationXML>
          <inkml:trace contextRef="#ctx0" brushRef="#br0" timeOffset="320047.367">8050 6601 194 0,'2'-11'189'0,"-2"11"-11"16,0 0-6-16,0 0-16 0,0 0-11 0,0 0-11 15,0 0 0-15,5-8-12 0,-5 8-13 0,0 0-7 16,0 0-12-16,0 0-11 0,0 0-8 0,0 0-8 16,0 0-2-16,0 0-7 0,0 0 1 0,0 0-4 0,0 0 4 15,5 24-2-15,-5-24 2 0,1 13-1 0,-1-4 0 16,0-9 2-16,3 17 0 0,-3-8 4 16,3 3-4-16,-1 1 0 0,1 0 0 0,-1-1 3 15,1 3-2-15,-2-3-1 0,3 0-1 0,0 3-4 0,-1 0-4 16,-1-2-1-16,2 1-3 0,-3-3-5 0,3 3-13 15,-1-1 4-15,-1 1-4 0,0-5-2 0,1 4-3 16,-5-2 0-16,6 5 0 0,1-2 3 0,-5-5-5 16,0 5 1-16,0-4 6 0,3-2-6 0,-3 2-5 15,0-1 0-15,0-9 3 0,3 18-4 0,-3-11 2 16,2 2-5-16,-2-9 3 0,2 13 4 0,0-5-4 16,-2-8-1-16,0 15 2 0,1-8-5 0,-1-7 8 15,4 10-5-15,-4-10-3 0,2 13-2 0,-2-13-2 16,0 10 4-16,0-10 0 0,3 9 2 0,-3-9-6 15,1 9 4-15,-1-9-2 0,3 8 5 0,-3-8-9 16,2 7 3-16,-2-7 2 0,3 8 0 0,-3-8 0 16,0 0-4-16,5 7 0 0,-5-7 0 0,0 0-15 15,3 9-15-15,-3-9-21 0,0 0-17 0,0 0-32 16,0 0-29-16,1 10-32 0,-1-10-35 0,0 0-64 16,0 0-216-16,0 0-512 0,0 0 227 0</inkml:trace>
          <inkml:trace contextRef="#ctx0" brushRef="#br0" timeOffset="320623.6353">7800 7058 149 0,'0'0'178'16,"0"0"-18"-16,0 0-8 0,0 0-20 0,27-6-8 15,-27 6-9-15,23 0-2 0,-10-3-2 0,4 6-12 16,0-3 2-16,6 0-7 0,-1 0-3 0,1 0-4 16,2 2 0-16,-3-2-4 0,1 0-1 0,-1 2-5 15,-3 2-3-15,2-2-1 0,1 0-5 0,-5 1-1 16,6-1-5-16,-8-2-4 0,4 2-3 0,-5 2-1 15,1-1-4-15,-1-2 6 0,3 1-12 0,-3 2 1 16,1 0-6-16,-1-3 2 0,-3 0-1 0,2 2 3 16,2 2-5-16,-4-1 1 0,-2-2-1 0,4 0-1 15,-1 1 1-15,-12-3-3 0,17 1-2 0,-8 0 1 0,4 2-2 16,-2-3-4-16,1 0-1 0,-12 0-3 16,19-3-4-16,-11 6 3 0,-8-3-3 0,17-3 4 15,-8 2-8-15,0-3 4 0,1 2-4 0,-1 0-1 16,-1-4 0-16,-8 6 2 0,17-8 0 0,-12 3-3 0,1-4 2 15,1 4-2-15,-2-2-1 0,0 0-2 0,-1-3 3 16,0 3-2-16,2-3-3 0,-6-1-3 16,0 11 1-16,0-18 2 0,0 18-5 0,-6-15 3 15,1 5-4-15,-6 4 0 0,5-2 0 0,-3 0-2 0,1 3 1 16,-4-3-1-16,2 6 7 0,-2-6-7 16,-4 6-1-16,4 0 13 0,-2 0-15 0,4 0-3 0,-5 4-1 15,1-2 5-15,-3 2-2 0,6 0 3 0,-5 0-12 16,5 2-9-16,-1 1-9 0,0-1-15 0,-2 1-16 15,3-2-13-15,0 2-17 0,1 0-18 0,3 0-29 16,-3-1-27-16,4 1-28 0,6-5-52 0,-17 5-169 16,10 0-448-16,7-5 199 0</inkml:trace>
        </inkml:traceGroup>
        <inkml:traceGroup>
          <inkml:annotationXML>
            <emma:emma xmlns:emma="http://www.w3.org/2003/04/emma" version="1.0">
              <emma:interpretation id="{590D0D22-2519-4C3A-95F1-71EFD122FCBD}" emma:medium="tactile" emma:mode="ink">
                <msink:context xmlns:msink="http://schemas.microsoft.com/ink/2010/main" type="inkWord" rotatedBoundingBox="10956,7489 11672,7497 11666,8065 10950,8057"/>
              </emma:interpretation>
            </emma:emma>
          </inkml:annotationXML>
          <inkml:trace contextRef="#ctx0" brushRef="#br0" timeOffset="322297.5332">9861 6626 39 0,'-10'-4'165'0,"10"4"-14"0,-12-3-6 15,12 3-12-15,-8-3-8 0,8 3-8 0,-9-5 1 16,9 5-11-16,-11-4-5 0,11 4 2 0,-15-6-5 15,15 6-5-15,-13-3-3 0,7 0-5 0,6 3 0 16,-14-3-7-16,14 3-6 0,-13-3-7 0,6-1-5 0,7 4 0 16,-14-5-8-16,14 5 0 0,-17-3 0 15,10 2 0-15,7 1-5 0,-15-2-6 0,15 2-1 16,-14-4-1-16,14 4 0 0,-17 0-5 0,8-2-3 0,9 2 3 16,-19-2-4-16,19 2 0 0,-17 2-4 15,10-2 2-15,7 0-4 0,-17 3-2 0,8-3-2 16,9 0-3-16,-17 3 2 0,8-1-1 0,-1-1-4 0,10-1 1 15,-17 5-2-15,10-4 2 0,7-1-3 0,-16 3 2 16,8 1-1-16,-1-2 0 0,9-2-3 16,-14 6 3-16,6-3-4 0,3 2 0 0,5-5 0 15,-15 6 1-15,9-1-1 0,6-5 1 0,-10 8-3 0,3-5 1 16,2 3-10-16,5-6-2 0,-12 7 2 0,7-3 3 16,5-4-2-16,-11 11 3 0,5-8-1 0,1 2 4 15,5-5-4-15,-6 10 3 0,1-4 1 0,-1-1 2 16,6-5-2-16,-6 10 2 0,1-3-2 0,5-7 2 15,-3 10-4-15,3-10 3 0,-9 10-3 0,9-3 5 16,0-7-6-16,-8 10-2 0,5-3 4 0,3-7 3 16,-6 11-3-16,6-11 2 0,-2 10-2 0,-1-2 2 15,3-8-2-15,-2 13 2 0,2-13 2 0,0 14-1 16,-4-8-3-16,4-6 0 0,-3 16 4 0,3-16-2 16,0 13-2-16,0-13 0 0,3 12 1 0,-3-6-1 15,0-6-1-15,0 15 5 0,0-8-1 0,0-7-2 16,4 14 2-16,-4-14-9 0,2 12 16 0,1-3-8 15,-3-9-2-15,2 12 4 0,-2-6-5 0,6 2 4 16,-6-8-4-16,3 11 1 0,-3-11 1 0,6 12-1 0,-4-4-2 16,1-4 3-16,-1 3 0 0,-2-7-1 15,9 11 1-15,-3-6 1 0,-6-5-3 0,6 11 4 16,-1-6-2-16,-5-5-1 0,9 8 1 0,-6-6 1 16,-3-2 3-16,10 11-1 0,-6-8 0 0,-4-3-1 0,10 7 0 15,-3-2-2-15,-7-5-2 0,10 6 4 0,-7-2 2 16,-3-4-1-16,14 6-1 0,-10-3 5 0,4 1-6 15,-8-4 4-15,14 4-5 0,-6 2 4 0,1-4-3 16,-3 0 3-16,4 2-2 0,-3-2-2 0,3 1 1 16,-1 2 0-16,-1-1-2 0,1-2 2 0,4 3-4 15,-4-5 1-15,0 2 1 0,-1 1 3 0,3 0-5 16,0 0 5-16,-2-3-1 0,-9 0-1 0,22 4-2 16,-13-3 2-16,2 0 0 0,0 2-5 0,0-3 11 15,1 1-6-15,-4-1-6 0,3 0 7 0,3 2-3 16,-3-2 1-16,0 1 0 0,1-1-4 0,2 0 0 15,-3 0 1-15,-2 2 1 0,2-2-3 0,-11 0 6 16,25 0-4-16,-14-2 1 0,-3-1 1 0,6 3 1 16,1 0-3-16,-15 0-1 0,21-4 0 0,-14 3 12 15,3 0-8-15,-3-3-2 0,-7 4 0 0,19-3 4 16,-10 0-3-16,-1 0 12 0,-8 3 5 0,14-5 1 16,-6 3-5-16,-8 2 10 0,9-2 5 0,-9 2-1 15,9-4-1-15,-9 4 14 0,0 0-1 0,10-5 8 16,-10 5 0-16,0 0-3 0,7-3-2 0,-7 3-1 0,0 0-8 15,0 0-3-15,0 0-3 0,10-3 0 16,-10 3-9-16,0 0 1 0,0 0-8 0,0 0 3 16,0 0 7-16,0 0-17 0,0 0-4 0,0 0-7 0,0 0-19 15,0 0-18-15,0 0-24 0,0 0-31 0,0 0-31 16,0 0-41-16,-27 15-57 0,27-15-66 16,-17 3-304-16,6-3-643 0,-1 1 285 0</inkml:trace>
        </inkml:traceGroup>
      </inkml:traceGroup>
    </inkml:traceGroup>
    <inkml:traceGroup>
      <inkml:annotationXML>
        <emma:emma xmlns:emma="http://www.w3.org/2003/04/emma" version="1.0">
          <emma:interpretation id="{EA681A27-5E0D-419F-BFC6-E47AF47F8D2D}" emma:medium="tactile" emma:mode="ink">
            <msink:context xmlns:msink="http://schemas.microsoft.com/ink/2010/main" type="paragraph" rotatedBoundingBox="1850,8513 12541,8691 12527,9587 1835,94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F5537B-538D-4D7C-AC6D-3A3A99B4E5F2}" emma:medium="tactile" emma:mode="ink">
              <msink:context xmlns:msink="http://schemas.microsoft.com/ink/2010/main" type="inkBullet" rotatedBoundingBox="1844,8856 2333,8864 2325,9361 1836,9353"/>
            </emma:interpretation>
          </emma:emma>
        </inkml:annotationXML>
        <inkml:trace contextRef="#ctx0" brushRef="#br0" timeOffset="328029.6151">275 8004 68 0,'0'0'123'16,"0"0"-12"-16,0 0-11 0,9-7-6 0,-9 7 1 15,0 0-11-15,0 0-1 0,0 0-4 0,3-9-6 16,-3 9 5-16,4-6-5 0,-4 6 1 0,0 0-7 16,0 0-3-16,3-9-7 0,-3 9 7 0,0 0-13 15,3-7-1-15,-3 7-4 0,0 0 0 0,4-10-4 16,-4 10 0-16,0 0 0 0,0 0-3 0,3-7-1 15,-3 7-2-15,0 0 8 0,4-9-1 0,-4 9 0 16,0 0 1-16,0 0 0 0,1-9-1 0,-1 9 0 16,0 0-1-16,0 0 2 0,0 0 0 0,0 0 1 15,0 0-3-15,0 0-3 0,0 0-2 0,0 0 0 16,0 0-6-16,0 0-3 0,0 0-5 0,0 0 0 16,0 0-4-16,0 0 0 0,0 0-3 0,0 0-4 15,0 0 2-15,0 0-3 0,0 0-2 0,0 0-1 0,0 0 1 16,-23 18-3-16,19-12 1 0,4-6 2 0,-8 12-9 15,4-5 0-15,0 2-1 0,1-3 2 16,-4 5 2-16,6-5 1 0,-3 4-5 0,0-1 6 16,-1-3-1-16,4 4 2 0,-2-2-2 0,-1 5 5 0,3-2-6 15,-3-3 6-15,1 0-2 0,1 2 4 0,-1 2-3 16,1-4 2-16,2-8 7 0,-3 17-8 16,3-9-1-16,0-8 3 0,-5 17 0 0,1-6 0 0,3-2-5 15,-2 2 5-15,3 0 1 0,-2-1 0 0,0 1-4 16,1-1 4-16,1-10-5 0,-4 16 0 0,4-6 1 15,0-10 0-15,-1 12 2 0,1-12 2 0,0 13-6 16,0-13 8-16,1 15-5 0,-1-9-2 0,0-6 1 16,5 17 0-16,-1-13 1 0,-4-4 1 0,7 15-2 15,-2-11 5-15,-3 4-7 0,4-3 5 0,-6-5-3 16,10 13 2-16,-4-6-6 0,-1-1 4 0,1-1-3 16,-1 1-3-16,-5-6 2 0,6 9 1 0,-1-3 1 15,-5-6 0-15,7 6 4 0,-7-6-3 0,6 6-5 16,-6-6 4-16,0 0 1 0,7 5 5 0,-7-5 3 15,0 0-3-15,11 0 1 0,-11 0 8 0,0 0-9 16,16 0 2-16,-16 0-5 0,9-5 2 0,-9 5 1 16,15-3-4-16,-7-2 2 0,1 1 2 0,-1-1 3 15,1-1-5-15,-1 2-4 0,1-1 1 0,-1-5-3 16,-2 4 3-16,0-2-3 0,3-1 1 0,-2 3-1 0,-1-6-1 16,0 2 3-16,-3 4-4 0,4 0 4 0,-5-6-5 15,4 6 3-15,-6 6 0 0,5-17-2 16,-4 10 5-16,-1 7-3 0,4-10-3 0,-4 10 1 15,4-11 3-15,-4 11-4 0,1-10-1 0,-1 10 2 0,0 0 0 16,-6-11-1-16,6 11 1 0,-4-10-2 0,4 10 1 16,-8-6-3-16,8 6-1 0,-12-4 0 0,6 2 6 15,6 2-4-15,-19-3-2 0,11 2 3 0,-5 0-4 16,3 0 3-16,10 1 2 0,-18-3-2 0,6 3 1 16,12 0-2-16,-19 0-1 0,10 3 0 0,9-3 2 15,-16 1-4-15,8 0 5 0,8-1-2 0,-14 4 2 16,14-4-1-16,-9 3-1 0,9-3 1 0,-10 7 2 15,5-2-1-15,5-5-2 0,-7 7 3 0,7-7-1 16,-5 8-6-16,1-1-10 0,4-7-18 0,-1 12-13 16,1-12-25-16,0 0-19 0,5 15-21 0,-5-15-25 15,5 11-12-15,2-8-31 0,0 0-57 0,2 1-150 16,-9-4-420-16,18 3 186 0</inkml:trace>
        <inkml:trace contextRef="#ctx0" brushRef="#br0" timeOffset="328390.7369">653 8289 107 0,'0'0'166'0,"10"0"-12"16,-10 0-8-16,0 0-4 0,8 4-2 0,-8-4-4 15,0 0-7-15,0 0 5 0,0 0 1 0,0 0 10 16,7 3-1-16,-7-3 11 0,0 0 4 0,0 0 5 0,0 0-19 15,0 0-11-15,0 0-11 0,0 0 2 16,0 0-12-16,0 0 8 0,4-14-20 0,-4 14-11 16,0 0-2-16,0 0-12 0,0 0-1 0,0 0-7 15,-6-18-8-15,6 18-2 0,0 0-13 0,0 0-2 0,0 0-3 16,-5-9-10-16,5 9 12 0,0 0-14 16,0 0-17-16,0 0-23 0,0 0-20 0,0 0-8 15,0 0-33-15,0 0-30 0,0 0-33 0,0 0-39 0,0 0-23 16,0 0-43-16,0 0-220 0,0 0-498 0,0 0 220 15</inkml:trace>
      </inkml:traceGroup>
      <inkml:traceGroup>
        <inkml:annotationXML>
          <emma:emma xmlns:emma="http://www.w3.org/2003/04/emma" version="1.0">
            <emma:interpretation id="{0AEC0DD5-E300-482E-B1C2-4968915C60EF}" emma:medium="tactile" emma:mode="ink">
              <msink:context xmlns:msink="http://schemas.microsoft.com/ink/2010/main" type="line" rotatedBoundingBox="4642,8560 12541,8691 12527,9587 4627,9456"/>
            </emma:interpretation>
          </emma:emma>
        </inkml:annotationXML>
        <inkml:traceGroup>
          <inkml:annotationXML>
            <emma:emma xmlns:emma="http://www.w3.org/2003/04/emma" version="1.0">
              <emma:interpretation id="{2F0667DD-8D98-4898-ADBF-4909B93DF00B}" emma:medium="tactile" emma:mode="ink">
                <msink:context xmlns:msink="http://schemas.microsoft.com/ink/2010/main" type="inkWord" rotatedBoundingBox="4642,8560 5858,8580 5843,9476 4627,9456"/>
              </emma:interpretation>
            </emma:emma>
          </inkml:annotationXML>
          <inkml:trace contextRef="#ctx0" brushRef="#br0" timeOffset="329801.4163">3318 7882 135 0,'0'0'213'0,"0"0"-9"0,0 0-13 0,0 0-12 16,0 0-12-16,0 0-9 0,22-14-10 0,-22 14-7 15,13-9-6-15,-7 5-14 0,-1-2-9 0,2 0-9 16,-1 0-8-16,5-2-6 0,-5 2-5 0,3-4-3 16,-1 4-10-16,-2-4-5 0,-1 2-6 0,4 1-4 15,-5-2-5-15,4-1 0 0,-5 3-6 0,2-5-2 16,0 4-4-16,-1-1 0 0,-4 9-6 0,2-14-4 16,0 5-1-16,-2 9-5 0,-4-18-3 0,0 9 2 0,-1 3-6 15,-3 2-4-15,-1-1 2 0,-1-1-1 0,-2 1-6 16,-1 0 6-16,-4 2-4 0,4 1-2 0,1 1 0 15,-3 0-3-15,2 1 0 0,2 1-3 16,-2-2 3-16,-1 3 0 0,14-2-3 0,-22 4-9 0,14-3-1 16,-2 5 1-16,2-2 0 0,-1 5 1 15,2-6-1-15,2 6 4 0,-3 0 0 0,3-1 0 0,1-2-3 16,1 4 6-16,-3 1-4 0,3-1 3 0,1 3-5 16,1-2 7-16,-2 2 0 0,2-1 3 0,1 0 4 15,1 1-2-15,3-2-2 0,-2 4 14 16,-1-1-8-16,3 1 0 0,1-1 3 0,0 1 1 0,1-1 2 15,0 1 0-15,-1 1-1 0,0 1 12 0,1-2-14 16,-3-2 5-16,3 1-4 0,-2-1 4 0,4 6-2 16,-3-4-1-16,0-3 0 0,2 3 2 0,-2 1-6 15,-1-3-1-15,-1 2 5 0,0-1 0 0,1 0-1 16,0 0-1-16,-1 0-1 0,-1 0-3 0,2 2 4 16,-3-4-1-16,1 1-3 0,0 0 2 0,-2 0 0 15,2-4 0-15,-1 6-4 0,-1-4 5 0,3 2-4 16,-2 0 1-16,0-4-2 0,-1 3 3 0,1 0-4 15,-1 0 0-15,0-3 4 0,0-9-3 0,0 22-1 16,0-11-1-16,0-1 5 0,3 1-6 0,-3 2 3 16,0-2-1-16,1-3 2 0,-1-8 0 0,0 19-6 15,2-12-10-15,0 2-16 0,-2-9-20 0,-2 16-28 16,2-16-31-16,0 15-32 0,-2-7-23 0,2-8-22 16,-1 12-80-16,1-12-174 0,0 0-472 0,0 0 209 15</inkml:trace>
          <inkml:trace contextRef="#ctx0" brushRef="#br0" timeOffset="330388.9778">2985 8310 130 0,'0'0'194'16,"0"0"-12"-16,0 0-14 0,0 0-11 0,0 0-6 15,27-12-15-15,-16 11-5 0,4 1-7 0,0-1-9 16,8-6-4-16,1 5-9 0,-1 0-2 0,4 0-8 16,1 1-5-16,5 0-2 0,-6 1-9 0,0 1-4 15,-3-1-5-15,1 0-8 0,-8 0-5 0,1-1-6 16,-1 1-3-16,-1-4-4 0,1 6-3 0,-1-4-2 15,-2 1-2-15,-3 1-4 0,0 1-1 0,-11-1-4 16,18 2-2-16,-9 0 4 0,-9-2-3 0,17 2-2 16,-12 0 0-16,-5-2-2 0,15 2 2 0,-6-2 1 15,-1 3 0-15,4-3 4 0,-2 3-2 0,-10-3-1 16,22 0-3-16,-10 3-1 0,-2-2-1 0,-1-1 0 16,3 1 1-16,2-1-4 0,-5 2-1 0,3-2 1 15,-12 0-2-15,19-2-4 0,-19 2 3 0,14-2 1 16,-14 2-3-16,14-3 3 0,-10 0 1 0,-4 3 6 15,13-7-3-15,-9 5 2 0,-4 2-2 0,9-9 0 16,-9 9-1-16,3-11-3 0,-3 11-5 0,-2-13 1 16,2 13 0-16,-2-14-1 0,2 14-1 0,-9-14 1 15,4 7-3-15,-1 1 2 0,0 0-3 0,-2-1-1 0,-1 1 0 16,0 0 0-16,-1 0-4 0,-2 1-1 0,-2 1 0 16,1 2 2-16,1 0-1 0,-1 0-1 15,13 2-1-15,-20 2-1 0,8 0-1 0,3-1 5 16,0 3-3-16,-1 2-1 0,1-2 0 0,1 2 4 0,0-1-2 15,3 1-2-15,-3 0-14 0,8-6-8 0,-14 10-18 16,9-1-18-16,1-3-20 0,0 1-21 0,4-7-22 16,-5 13-24-16,5-13-17 0,1 12-39 0,-1-12-207 15,6 6-443-15,-6-6 196 0</inkml:trace>
          <inkml:trace contextRef="#ctx0" brushRef="#br0" timeOffset="330741.3606">3872 8264 13 0,'0'0'155'0,"0"0"-8"0,5 11-4 16,-5-11-10-16,4 10-10 0,-4-10-6 0,1 12-8 16,-1-12-8-16,4 12-10 0,-4-12-3 0,1 12-6 15,1-6-4-15,-2-6-3 0,0 13-4 0,0-13-5 16,2 8-5-16,-2-8-1 0,3 10-10 0,-3-10 11 15,0 0-2-15,4 8 1 0,-4-8 11 0,0 0 9 16,0 0 3-16,0 0 3 0,0 0-4 0,0 0-6 16,0 0-7-16,0 0 0 0,0 0-1 15,16-18-2-15,-16 18-3 0,8-15-7 0,-3 9 0 0,2-7-7 16,2 5-4-16,-1-5 3 0,3 1-12 0,1 1-6 16,3-4-1-16,2 2 1 0,0 0-5 0,-3 2-4 15,3-4-3-15,0 4-2 0,-4 4 0 0,1-2-4 16,-1 5-6-16,0-3-11 0,-2 3-18 0,1 0-26 15,-2 2-25-15,-1 0-28 0,-9 2-38 0,18-3-38 16,-10 3-82-16,-8 0-143 0,12-4-438 0,-12 4 194 16</inkml:trace>
        </inkml:traceGroup>
        <inkml:traceGroup>
          <inkml:annotationXML>
            <emma:emma xmlns:emma="http://www.w3.org/2003/04/emma" version="1.0">
              <emma:interpretation id="{272C307D-835A-44C0-AF51-A8A350877FFF}" emma:medium="tactile" emma:mode="ink">
                <msink:context xmlns:msink="http://schemas.microsoft.com/ink/2010/main" type="inkWord" rotatedBoundingBox="6618,9049 7459,9063 7454,9369 6613,9355"/>
              </emma:interpretation>
            </emma:emma>
          </inkml:annotationXML>
          <inkml:trace contextRef="#ctx0" brushRef="#br0" timeOffset="332775.565">4972 8167 16 0,'0'0'165'0,"0"0"-8"0,10-6-4 16,-10 6-5-16,0 0-3 0,0 0 1 0,7-4-5 15,-7 4-2-15,0 0-8 0,0 0-9 0,5-8-3 0,-5 8 0 16,0 0-6-16,0 0-3 0,5-7-2 15,-5 7-4-15,0 0-6 0,0 0-6 0,0 0-10 16,0 0-10-16,0 0-7 0,0 0-5 0,0 0-10 0,0 0-8 16,0 0-2-16,0 0-4 0,0 0-3 15,0 0-3-15,0 0 0 0,-2 28-3 0,2-28 2 0,2 15-5 16,-4-8 5-16,4 4-1 0,-1 4-1 16,-1-6 1-16,3 3 2 0,0-1 1 0,-1 1 2 0,2 1-7 15,-1 1 2-15,2-1 0 0,-1-4-2 0,1 4 2 16,-3-6-2-16,2 2 0 0,0-1 0 15,-3 1-4-15,2 0 2 0,-3-9 3 0,5 13-4 16,-1-8-1-16,-1 1-1 0,-3-6-1 0,5 10-3 0,-5-10 4 16,5 9-5-16,-5-9 2 0,5 8-1 0,-5-8-2 15,0 0 0-15,5 6-3 0,-5-6 2 0,0 0 1 16,3 7-2-16,-3-7-3 0,0 0 4 0,0 0 6 16,0 0 1-16,0 0 3 0,0 0 3 0,0 0 8 15,0 0-1-15,0 0 2 0,0 0 1 0,0 0-9 16,0 0-1-16,0 0-2 0,0 0-3 0,9-21 4 15,-9 21-4-15,5-13-6 0,-2 5-2 0,1 0-1 16,1 0-1-16,1-4-2 0,1 0 6 0,2 3-9 16,0-3 0-16,1-1-3 0,-1 2 3 0,0-2-6 15,1 0 4-15,1 2 1 0,-3-1-5 0,3-1 3 16,-2 5-7-16,0-1 6 0,0-1-4 0,2 3 5 16,-4-3-2-16,0 6 0 0,-1-1 0 0,-1-1 0 15,-5 6-1-15,15-6-2 0,-15 6 0 0,7-5 2 16,-7 5-7-16,8-6 2 0,-8 6-2 0,0 0 0 0,0 0 4 15,14 2-3-15,-14-2-3 0,8 5 5 16,-8-5-4-16,9 4 7 0,-9-4-5 0,7 9 1 16,-7-9-2-16,6 12 1 0,-2-6 4 0,-2-1-5 0,-2-5 1 15,7 16 3-15,-3-10-1 0,1 6 8 0,-4-4-5 16,3 3-5-16,-1-2 2 0,1-2 0 0,-3 3 3 16,3-1 0-16,-2 1 0 0,1-2-6 0,-2 1 5 15,2-2 5-15,-3-7-4 0,2 13 2 0,0-5-3 16,-2-8 3-16,1 12-2 0,2-6-3 0,-3-6 5 15,1 9-4-15,-1-9 1 0,1 10 2 0,-1-10 4 16,4 8-7-16,-4-8 2 0,0 0 2 0,5 5 4 16,-5-5 1-16,0 0-5 0,0 0 2 0,0 0 8 15,0 0 0-15,0 0 0 0,0 0 1 0,0 0-1 16,0 0-9-16,0 0 10 0,0 0-1 0,0 0 13 16,18-16-19-16,-13 9-2 0,1-2 2 0,0-2-2 15,2 1 1-15,1 1-1 0,0-3-1 0,1-1-4 16,1 1 1-16,-1-1 2 0,-1 0-3 0,0-1 2 15,-1 6 3-15,1-5-4 0,-2 1-1 0,2 3 5 16,-2 4-6-16,1-4 6 0,1-3-7 0,-2 3 2 16,-1 3 8-16,-1-1-10 0,1 1-2 0,-6 6 18 15,8-9-21-15,-3 7 3 0,-5 2 3 0,11-9 1 16,-11 9 1-16,6-6-5 0,-6 6-1 0,6-4 2 0,-6 4-4 16,0 0 0-16,0 0 7 0,11-2-4 0,-11 2-5 15,0 0 5-15,0 0 3 0,11 5-7 16,-11-5 3-16,7 7 4 0,-7-7-4 0,6 9 3 15,-1-5-1-15,-5-4-1 0,9 12 3 0,-6-7 0 0,1 4-4 16,-4-9 3-16,3 12 2 0,0-3-6 0,1-2 8 16,-1 0 1-16,1 2-4 0,-3 1 11 15,-1-10-7-15,5 15 0 0,-1-3 1 0,-4-12-4 16,4 19 10-16,-1-8-5 0,-1-3 0 0,1 0 2 0,-2 1 0 16,-1-9 0-16,3 16 5 0,-1-8 1 0,-2-8-4 15,1 9 5-15,1 0 9 0,-2-9-9 16,4 10-5-16,-4-10 5 0,5 7 0 0,-5-7 2 0,1 10-5 15,-1-10 5-15,7 6 1 0,-7-6 0 0,6 6 3 16,-6-6-9-16,4 7-3 0,-4-7 0 0,5 6-16 16,-5-6-17-16,0 0-34 0,10 6-29 0,-10-6-43 15,8 2-66-15,-8-2-71 0,0 0-349 0,21-6-669 16,-21 6 297-16</inkml:trace>
        </inkml:traceGroup>
        <inkml:traceGroup>
          <inkml:annotationXML>
            <emma:emma xmlns:emma="http://www.w3.org/2003/04/emma" version="1.0">
              <emma:interpretation id="{A9B72EC7-EE13-4350-AF48-6E5799C3EB1D}" emma:medium="tactile" emma:mode="ink">
                <msink:context xmlns:msink="http://schemas.microsoft.com/ink/2010/main" type="inkWord" rotatedBoundingBox="8047,8995 8824,9008 8817,9399 8041,9386"/>
              </emma:interpretation>
            </emma:emma>
          </inkml:annotationXML>
          <inkml:trace contextRef="#ctx0" brushRef="#br0" timeOffset="334559.667">6423 8222 5 0,'0'0'116'0,"0"0"-7"0,0 0 6 15,0 0-19-15,0 0-2 0,0 0-1 16,0 0-3-16,0 0-3 0,0 0-9 0,0 0 1 16,0 0 0-16,0 0 2 0,0 0-4 0,0 0-5 0,0 0-2 15,0 0-1-15,0 0-2 0,0 0 3 16,0 0-2-16,-11 0-8 0,11 0 1 0,0 0-4 16,0 0 0-16,0 0-4 0,0 0-2 0,0 0 0 15,0 0-2-15,0 0-4 0,0 0-4 0,0 0-1 0,0 0-3 16,0 0-3-16,0 0 1 0,-13-2-3 0,13 2 0 15,0 0-4-15,0 0-4 0,0 0-2 16,0 0 0-16,0 0-2 0,0 0-5 0,0 0 3 0,0 0-4 16,0 0 3-16,0 0-6 0,0 0 1 0,0 0 0 15,0 0-1-15,0 0 3 0,0 0-3 0,0 0 5 16,0 0-1-16,0 0 2 0,0 0 1 0,0 0 0 16,0 0 2-16,0 0 6 0,0 0-3 0,0 0 2 15,0 0 3-15,0 0-3 0,0 0 3 0,0 0-2 16,0 0-1-16,0 0-1 0,0 0 0 0,0 0 4 15,0 0-2-15,0 0 3 0,0 0-1 0,0 0 1 16,0 0 0-16,0 0-2 0,0 0 0 0,0 0-1 16,37 4 2-16,-37-4-2 0,17 0-3 0,-17 0 0 15,17 0 2-15,-9 0-4 0,-8 0-4 0,18 0-1 0,-9 0-5 16,0 0 3-16,-9 0-2 0,17 0-1 0,-17 0 0 16,16 0 0-16,-9 0 2 0,-7 0-1 15,17 0-1-15,-8 3-3 0,-9-3 0 0,16-3-1 16,-16 3 2-16,17 0-1 0,-9 0-2 0,-8 0 0 0,15-2 0 15,-15 2 2-15,13 0-4 0,-13 0 0 16,13-2-1-16,-13 2 1 0,12 0 0 0,-12 0 0 0,12-2 0 16,-12 2 0-16,10 2-3 0,-10-2-2 0,0 0 2 15,13 0 1-15,-13 0 0 0,0 0 0 0,0 0-1 16,11 0 5-16,-11 0-3 0,0 0 0 0,0 0 5 16,0 0-3-16,0 0-3 0,0 0 2 15,0 0-3-15,0 0-1 0,0 0 3 0,12 0-1 0,-12 0 0 16,0 0 0-16,0 0 1 0,0 0-1 0,0 0 1 15,0 0 2-15,0 0-5 0,0 0 0 0,0 0-3 16,0 0 0-16,13-2 5 0,-13 2-6 0,0 0-3 16,0 0-3-16,0 0-6 0,0 0-5 0,0 0-5 15,0 0-2-15,0 0-10 0,0 0-11 0,0 0-13 16,0 0-14-16,0 0-14 0,0 0-20 0,-25 16-21 0,25-16-22 16,-7 2-20-16,7-2-32 0,-13 4-204 15,13-4-441-15,-14 1 195 0</inkml:trace>
          <inkml:trace contextRef="#ctx0" brushRef="#br0" timeOffset="335101.2832">6430 8415 44 0,'0'0'179'16,"0"0"-8"-16,0 0-7 0,8 2-8 0,-8-2-5 15,0 0-6-15,0 0-4 0,13 3-6 0,-13-3-8 16,0 0-3-16,16-3-4 0,-16 3-6 0,12 3-5 15,-12-3-8-15,12 0-2 0,-12 0-8 0,15 1-4 16,-7-1-6-16,-8 0-4 0,14 0-2 0,-14 0-9 16,13 2-5-16,-13-2-5 0,17-2 1 0,-10 4-7 15,-7-2 2-15,0 0-5 0,21-2-5 0,-13 2-1 16,-8 0 0-16,17 0-4 0,-17 0-3 0,15-1 1 16,-5 1-3-16,-10 0-1 0,17 0-3 0,-8-3 0 15,-9 3 0-15,17 0-8 0,-17 0 2 0,14 0-3 16,-14 0-2-16,15-2-2 0,-15 2-1 0,11 2-2 0,-11-2-1 15,12 0 1-15,-12 0-3 0,0 0 1 16,14-2-5-16,-14 2 4 0,0 0-6 0,0 0-3 16,0 0 3-16,13 2-14 0,-13-2-12 0,0 0-18 0,0 0-15 15,0 0-19-15,0 0-20 0,0 0-27 0,0 0-34 16,0 0-43-16,0 0-245 0,0 0-480 16,0 0 213-16</inkml:trace>
          <inkml:trace contextRef="#ctx0" brushRef="#br0" timeOffset="335715.5975">7091 8254 22 0,'0'0'219'0,"0"0"-13"0,0 0-14 16,0 0-10-16,0 0-17 0,0 0-13 0,0 0-9 16,0 0-7-16,0 0-9 0,14-24-10 0,-14 24-10 15,8-6-7-15,-8 6-6 0,6-9-8 0,-3 3-6 16,-3 6-7-16,8-6 1 0,-8 6 2 0,6-11-9 15,-3 4-5-15,2 1-6 0,-5 6-4 0,6-14-5 0,-3 8-2 16,-3 6-1-16,6-13-1 0,-4 7-3 16,-2 6-1-16,6-10-2 0,-6 10-3 0,2-13-1 0,-2 13-1 15,3-7 4-15,-3 7-7 0,0 0 3 16,2-13 0-16,-2 13-5 0,0 0 1 0,2-7 1 0,-2 7 0 16,0 0-1-16,0 0-7 0,0 0 3 0,0 0-5 15,0 0-1-15,0 0-7 0,2-9-2 0,-2 9-2 16,0 0-1-16,0 0-3 0,0 0 3 0,0 0-2 15,0 0 0-15,0 0-2 0,0 0 0 0,0 0 5 16,-9 34-4-16,9-34 0 0,-2 12 3 0,0-3 2 16,-1-1 1-16,2 5 2 0,-1-5 1 0,-1 3 1 15,1 0 3-15,1-1-2 0,-2 2 0 0,-2 1 3 16,4-1 2-16,0-1 2 0,-1 4-4 0,0-3 4 16,2-1-1-16,-3-1 4 0,1 3-1 0,2-1-1 15,0-3 1-15,0-9 2 0,-3 18-2 0,3-9 3 16,0-9-5-16,0 16 2 0,3-8 7 0,-3-1-7 15,0-7-3-15,0 16 5 0,0-16 4 0,0 14-4 16,2-9 0-16,-2-5-1 0,3 10 3 0,-3-10 7 16,4 11-9-16,-4-11-4 0,2 7 3 0,-2-7-2 0,5 9 3 15,-5-9-4-15,0 0 3 0,0 0-7 0,0 0-3 16,4 9 1-16,-4-9-6 0,0 0 3 16,0 0 1-16,3 6-6 0,-3-6-8 0,0 0-19 15,0 0-14-15,0 0-19 0,0 0-22 0,0 0-30 0,0 0-42 16,0 0-57-16,0 0-65 0,0 0-303 15,0 0-620-15,10-19 274 0</inkml:trace>
        </inkml:traceGroup>
        <inkml:traceGroup>
          <inkml:annotationXML>
            <emma:emma xmlns:emma="http://www.w3.org/2003/04/emma" version="1.0">
              <emma:interpretation id="{5B1D8C32-DB14-4A86-A141-362636084C5D}" emma:medium="tactile" emma:mode="ink">
                <msink:context xmlns:msink="http://schemas.microsoft.com/ink/2010/main" type="inkWord" rotatedBoundingBox="9767,8951 10502,8963 10493,9464 9758,9452"/>
              </emma:interpretation>
            </emma:emma>
          </inkml:annotationXML>
          <inkml:trace contextRef="#ctx0" brushRef="#br0" timeOffset="337097.7881">8115 8401 188 0,'0'0'209'0,"0"0"-12"15,0 0-17-15,0 0-9 0,0 0-15 0,26-7-4 16,-14 3-7-16,2 1-8 0,0-3-4 0,5 4-10 16,1 1-5-16,4-2-4 0,-1 1-6 0,1-2-9 15,-2 4-7-15,0 0-4 0,0 1-7 0,-4 1-8 16,-2-2-6-16,1 0-4 0,-1 1-8 0,-2 1-3 15,0 1-7-15,0-1-4 0,-2 3-3 0,0 1-2 16,0-1-2-16,-3-1-4 0,1-2-2 0,-3 2 0 16,5 1-1-16,-4-4-1 0,1 4 3 0,-3-1 1 15,4-2 2-15,-3 2 3 0,3-1-1 0,4 0-3 16,-4 0 3-16,2 0 0 0,3-1-4 0,-1-2-1 16,3 0-1-16,-3 0 2 0,3 0-5 0,-1 0-1 15,-1-3 4-15,-1 1-7 0,0-2-2 0,0-1 0 16,-1 1 4-16,-1-2-2 0,-5 4-1 0,3-8 0 15,-5 4 1-15,4-3-6 0,-2-1 8 0,-3 0-11 16,2-2-1-16,-4 0-3 0,-2-1 2 0,0-1-3 16,-2 1-1-16,-1 3-3 0,-1-3 1 0,-1 2 3 15,-3 3-5-15,-1-2 3 0,-3 1-3 0,2 4-4 0,-4-1 1 16,0 2 0-16,2 1 2 0,-5 0-9 16,3 3-5-16,-5 0-9 0,5 0-9 0,-2 4-12 15,2-2-10-15,-3 2-14 0,2 1-12 0,-2-2-21 16,0 3-23-16,4-3-19 0,-1 1-22 0,2 1-36 0,-2-1-66 15,2-2-160-15,2 4-461 0,1-3 204 0</inkml:trace>
          <inkml:trace contextRef="#ctx0" brushRef="#br0" timeOffset="336624.2184">8260 8027 7 0,'0'0'218'15,"0"0"-9"-15,0 0-13 0,0 0-19 0,0 0-15 0,0 0-17 16,0 0-13-16,0 0-14 0,0 0-10 0,0 0-9 15,0 0-4-15,0 0-2 0,0 0-2 0,0 0-2 16,7 21 2-16,-7-21 1 0,3 13-2 16,-3-7-2-16,0-6-3 0,4 16-1 0,-4-5-2 15,2 1-4-15,-2-1-3 0,6 4-3 0,-6-3 2 0,2 1-5 16,1-3-4-16,-2 5-2 0,2 0-2 0,-2-4-4 16,-1 5 2-16,1-5-2 0,2 3-1 0,-3-6 1 15,2 7-5-15,-2 2 2 0,0-4-3 0,6-3-1 16,-6 3 4-16,1-1-1 0,-1-3-1 0,4 2-11 15,0 1 4-15,-2-3 2 0,1 0-7 0,-1-2 6 16,0 5-7-16,2-3 2 0,-1-1-9 0,0 2-1 16,0-2 2-16,-3-8-4 0,3 12 5 0,1-5-11 15,-4-7-1-15,4 12 2 0,1-8 1 0,-5-4-6 16,4 10-1-16,1-4 0 0,-5-6 0 0,6 8-5 16,-6-8 5-16,5 10-8 0,-5-10 4 0,9 7-8 0,-9-7 3 15,5 4-15-15,-1 1-20 0,-4-5-13 16,0 0-20-16,8 4-22 0,-8-4-30 0,0 0-38 15,0 0-46-15,0 0-47 0,0 0-76 0,16-4-221 16,-16 4-583-16,0 0 259 0</inkml:trace>
        </inkml:traceGroup>
        <inkml:traceGroup>
          <inkml:annotationXML>
            <emma:emma xmlns:emma="http://www.w3.org/2003/04/emma" version="1.0">
              <emma:interpretation id="{F2A9E8EC-0F4F-4B12-BA78-F4FA638EB868}" emma:medium="tactile" emma:mode="ink">
                <msink:context xmlns:msink="http://schemas.microsoft.com/ink/2010/main" type="inkWord" rotatedBoundingBox="11762,8857 12539,8870 12529,9424 11753,9411"/>
              </emma:interpretation>
            </emma:emma>
          </inkml:annotationXML>
          <inkml:trace contextRef="#ctx0" brushRef="#br0" timeOffset="337897.3725">10119 8067 52 0,'0'0'226'0,"0"0"-10"0,0 0-14 15,0 0-8-15,0-8-10 0,0 8-15 0,0 0-13 16,0 0-15-16,0 0-15 0,0 0-15 16,0 0-11-16,0 0-5 0,0 0-16 0,0 0-7 0,0 0-2 15,0 0-2-15,0 0-2 0,-2 30-3 0,2-30 0 16,-3 20-1-16,3-12 1 0,0 4 2 0,0-3 1 15,3 3-2-15,-1 2 2 0,1 2-2 16,-2-4 2-16,2 2-2 0,-1 2-3 0,1 0-1 0,-1-2-6 16,4 1 4-16,-3-1-5 0,3-1-1 0,-4-3-1 15,1 5-5-15,3-3 1 0,-6 3-3 16,5-3 3-16,-2 1-10 0,2-2-2 0,-1 1 0 0,-1-3-5 16,2 1 1-16,-1-2-6 0,-2-3 5 0,1 3-4 15,-3-8-1-15,5 12-3 0,1-7-5 0,-6-5 4 16,6 10-3-16,-6-10 4 0,2 7-4 0,-2-7-4 15,5 8-1-15,-5-8 2 0,7 8-4 0,-7-8 1 16,0 0-10-16,5 3-17 0,-5-3-17 0,0 0-22 16,0 0-30-16,0 0-33 0,0 0-37 0,0 0-40 15,17-11-47-15,-17 11-288 0,6-9-574 0,-6 9 254 16</inkml:trace>
          <inkml:trace contextRef="#ctx0" brushRef="#br0" timeOffset="338427.9485">10117 8108 142 0,'0'0'208'0,"5"-5"-12"0,-5 5-11 0,0 0-16 15,0 0-10-15,0 0-9 0,0 0-7 0,18 5-7 16,-18-5-2-16,13 5-9 0,-7-1-4 0,5 0-3 16,-5 4-1-16,6-1-5 0,1-1-3 0,-2 5-1 15,9-1-3-15,-4 1-1 0,4 1-4 0,3 1 2 16,-1-1 5-16,6 8-2 0,-2-10-3 0,6 2-2 16,-6 3-4-16,8 0 2 0,-11-3-16 0,4-3 10 15,2 6-10-15,-4-6-8 0,-3 0-2 0,0-2-8 16,2 1-5-16,-5 1-6 0,0-2 0 0,-2 1-2 15,-3-6-8-15,3 5 4 0,-5-4-2 0,2 1-8 16,-4 1-5-16,2-2 1 0,2 1-9 0,-5 0 3 16,1-3-5-16,-1 3-2 0,-9-4 2 0,13 2-2 15,-13-2-6-15,12 4 1 0,-12-4-8 0,12 0 10 16,-12 0-4-16,0 0-2 0,11 2 3 0,-11-2-5 16,11 0-5-16,-11 0-1 0,9 3-6 0,-9-3-2 15,0 0 9-15,10 0-37 0,-10 0-12 0,0 0-19 16,0 0-16-16,0 0-23 0,0 0-22 0,0 0-24 15,0 0-29-15,0 0-41 0,0 0-48 0,0 0-291 0,-5-19-604 16,5 19 268-16</inkml:trace>
          <inkml:trace contextRef="#ctx0" brushRef="#br0" timeOffset="338883.2057">10745 7941 48 0,'0'0'194'0,"0"0"-13"0,0 0-3 0,0 0-11 15,0 0-14-15,0 0-20 0,0 0-10 0,0 0-16 16,0 0-9-16,0 0-8 0,0 0-13 0,0 0-3 16,0 0-1-16,0 0-4 0,0 0 1 0,0 0-2 15,-11 33 3-15,11-24 2 0,-5 1 0 0,5 2 0 16,0 1-3-16,-5 0-2 0,5 0 2 0,0 2-5 15,0-1 6-15,0 1-4 0,0-2-5 0,0 3-3 0,0 1-2 16,2-3 1-16,1 1-2 0,-1 0-4 16,1-1 5-16,-3 1-2 0,2 0 4 0,2 0-8 15,-1-3-5-15,2 7 0 0,-2-6-4 0,2 0 1 16,-4-3 1-16,4 1-3 0,0-1-2 0,1 2-2 16,-5 0 0-16,4-3-8 0,0 0 1 0,-1 2 1 15,-1-3-5-15,2 0-3 0,-3-2-1 0,2 3-4 0,-1-3 0 16,2 0-1-16,-5-6 1 0,9 13-3 0,-6-10 0 15,-3-3 1-15,7 10 2 0,-7-10-7 0,7 8-17 16,-7-8-30-16,2 8-35 0,-2-8-45 16,8 7-49-16,-8-7-69 0,0 0-304 0,4 4-582 0,-4-4 258 15</inkml:trace>
        </inkml:traceGroup>
      </inkml:traceGroup>
    </inkml:traceGroup>
    <inkml:traceGroup>
      <inkml:annotationXML>
        <emma:emma xmlns:emma="http://www.w3.org/2003/04/emma" version="1.0">
          <emma:interpretation id="{C1EA4C54-7771-4A08-8DB0-1A2DE8BBDD20}" emma:medium="tactile" emma:mode="ink">
            <msink:context xmlns:msink="http://schemas.microsoft.com/ink/2010/main" type="paragraph" rotatedBoundingBox="6115,10023 13660,10309 13628,11159 6083,1087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645AFFF-4BD8-4B1E-89A2-5C339DE044AC}" emma:medium="tactile" emma:mode="ink">
              <msink:context xmlns:msink="http://schemas.microsoft.com/ink/2010/main" type="inkBullet" rotatedBoundingBox="6104,10322 6168,10325 6154,10697 6090,10694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360839.2852">4479 9428 37 0,'0'0'161'0,"0"0"-10"0,5-4 4 0,-5 4-10 16,0 0-6-16,0 0-10 0,6-8 7 0,-6 8-5 15,0 0-10-15,0 0 2 0,4-9-9 0,-4 9-1 16,0 0-6-16,0 0 4 0,0 0-6 0,0-10-3 15,0 10-6-15,0 0-2 0,0 0-8 0,0 0-9 16,0 0-7-16,0 0-9 0,0 0-7 0,0 0-8 16,0 0 0-16,0 0-8 0,0 0-3 0,0 0 1 15,0 0-6-15,0 0 3 0,0 0-1 0,0 0-1 16,-6 35 0-16,3-26 6 0,2-1-1 0,1 4 4 16,0 0 1-16,0 0 1 0,1 0 3 0,-1-2-5 15,3 1 5-15,-2-1-5 0,0 1 2 0,3 2-3 16,-3-2-4-16,3-1-1 0,-1 2 4 0,-2-5-5 15,2 3-6-15,-2 1 2 0,-1-3 0 0,4 2-7 16,-4-1-1-16,0-9-2 0,1 16 2 0,-1-9-2 16,0-7-1-16,0 15-3 0,0-15 0 0,-4 12-1 15,3-3-2-15,1-9 1 0,-1 12 1 0,1-12-2 0,-4 13 0 16,1-7-1-16,3-6 2 0,-4 8-6 0,4-8 3 16,-6 9-13-16,6-9-13 0,-9 7-16 15,9-7-18-15,-8 6-21 0,8-6-27 0,-9 6-27 0,9-6-35 16,-8 2-44-16,8-2-61 0,0 0-217 0,0 0-523 15,-10-14 232-15</inkml:trace>
      </inkml:traceGroup>
      <inkml:traceGroup>
        <inkml:annotationXML>
          <emma:emma xmlns:emma="http://www.w3.org/2003/04/emma" version="1.0">
            <emma:interpretation id="{678F230A-85F4-47E5-836A-E21D83C29BB1}" emma:medium="tactile" emma:mode="ink">
              <msink:context xmlns:msink="http://schemas.microsoft.com/ink/2010/main" type="line" rotatedBoundingBox="6274,10029 13660,10309 13628,11159 6241,10879"/>
            </emma:interpretation>
          </emma:emma>
        </inkml:annotationXML>
        <inkml:traceGroup>
          <inkml:annotationXML>
            <emma:emma xmlns:emma="http://www.w3.org/2003/04/emma" version="1.0">
              <emma:interpretation id="{4A82C896-1418-4D04-A802-040ACDBFB031}" emma:medium="tactile" emma:mode="ink">
                <msink:context xmlns:msink="http://schemas.microsoft.com/ink/2010/main" type="inkWord" rotatedBoundingBox="6271,10091 6746,10109 6716,10897 6241,10879"/>
              </emma:interpretation>
            </emma:emma>
          </inkml:annotationXML>
          <inkml:trace contextRef="#ctx0" brushRef="#br0" timeOffset="361568.323">4622 9281 1 0,'0'0'218'0,"0"-15"-17"16,0 15-19-16,0 0-6 0,4-10-28 0,-4 10-15 16,0 0-18-16,0 0-6 0,0 0-16 0,2-6-4 15,-2 6-11-15,0 0-6 0,0 0-12 0,0 0-1 16,16 3-11-16,-16-3-9 0,0 0-8 0,17 7-6 15,-11-5-6-15,2 3-5 0,1-1-4 0,4 0-2 0,0-2 5 16,1 0-3-16,-1 2-1 0,2-1-3 16,2-2 1-16,1-1-7 0,2 0 4 0,3-1 3 15,-6-2-4-15,9 1 6 0,-2-2 3 0,-1 1 10 0,-1-3 3 16,2 0 7-16,-3 4 6 0,-5-3 1 0,1 3 6 16,-3-4 1-16,-5 0 3 0,3 2 3 0,-2 1 1 15,-4 1 1-15,-6 2-1 0,12-5 1 0,-12 5-7 16,10-7-3-16,-10 7 3 0,6-8-7 0,-6 8-8 15,0 0-3-15,-4-12-6 0,4 12-3 0,0 0-1 16,-13-9-2-16,5 7 2 0,8 2-7 0,-17-5 0 16,6 5-4-16,-4-4 2 0,4 8 0 0,-2-4-2 15,0 2-3-15,1 1 2 0,-2 0-2 0,2 2-2 16,3-1 0-16,-2 5-1 0,0-1 0 0,1 0-2 16,2-1 3-16,-1 1-1 0,3 5 2 0,-1-3 1 15,4 3 0-15,-3-2 0 0,3 3 1 0,-1-1 5 16,2 1 1-16,0 3 5 0,1-4-1 0,1 4 2 15,0-2 1-15,0-1 3 0,1 1 6 0,1-1 1 16,0 1 4-16,-1 1-1 0,2-1 0 0,-1 0 2 16,2 2-1-16,-3 2 2 0,3-4-1 0,-1-1 2 0,1 2-4 15,-2-1 3-15,1 2-5 0,1 1 0 16,-4-2 3-16,2-1-1 0,0 5-4 0,-1-7 3 0,3 3 1 16,-4 2-3-16,1-4-5 0,-1 1 1 0,1-1 1 15,-1 0-1-15,3 0 2 0,-2 0-2 0,-1 0-1 16,0-1-4-16,0-1 4 0,1-2-7 0,-1-2 1 15,3 2 4-15,-3-10-7 0,0 16-1 0,1-6-2 16,-1-10 1-16,0 12-3 0,0-12 4 0,2 11-7 16,-2-11-2-16,0 13 6 0,0-13-3 0,1 8-1 15,-1-8-1-15,0 0 4 0,4 9-10 0,-4-9-11 16,0 0-19-16,0 0-11 0,0 0-15 0,0 0-22 16,0 10-32-16,0-10-47 0,0 0-44 0,0 0-48 15,0 0-294-15,0 0-587 0,0 0 261 0</inkml:trace>
          <inkml:trace contextRef="#ctx0" brushRef="#br0" timeOffset="361870.5004">4817 9703 81 0,'0'0'290'0,"0"0"-17"15,0 0-16-15,6-16-11 0,-6 16-15 0,12-5-14 0,-12 5-16 16,16-4-15-16,-7 4-5 0,4-2-19 16,-4-1-10-16,2 2-14 0,3 0-14 0,-1 1-17 0,0-2-11 15,-13 2-9-15,18 2-7 0,-9-1-8 0,-1 0-7 16,2 2-9-16,-10-3-22 0,16 1-30 0,-16-1-31 16,12 5-37-16,-12-5-43 0,9 3-43 0,-9-3-49 15,10 2-267-15,-10-2-505 0,0 0 225 0</inkml:trace>
        </inkml:traceGroup>
        <inkml:traceGroup>
          <inkml:annotationXML>
            <emma:emma xmlns:emma="http://www.w3.org/2003/04/emma" version="1.0">
              <emma:interpretation id="{A59F11D7-CCCC-443C-9FD1-EB06880B5810}" emma:medium="tactile" emma:mode="ink">
                <msink:context xmlns:msink="http://schemas.microsoft.com/ink/2010/main" type="inkWord" rotatedBoundingBox="7786,10096 11054,10220 11033,10769 7766,10645"/>
              </emma:interpretation>
            </emma:emma>
          </inkml:annotationXML>
          <inkml:trace contextRef="#ctx0" brushRef="#br0" timeOffset="364346.6288">6472 9241 115 0,'0'0'132'0,"0"0"-4"0,0 0-3 15,0 0-7-15,0 0-5 0,0 0-2 0,0 0-9 0,0 0 0 16,0 0-5-16,0 0-2 0,0 0-5 16,0 0-8-16,0 0-3 0,0 0-3 0,0 0-6 15,0 0-3-15,0 0-5 0,0 0-5 0,0 0 0 16,0 0-9-16,0 0 4 0,0 0-9 0,0 0-2 15,0 0-3-15,0 0-1 0,0 0 0 0,-41 2-2 16,41-2 0-16,-15 3-2 0,7-2-2 0,8-1 3 0,-18 6-3 16,4-5 0-16,6 1-3 0,-5 0 1 0,1 2-1 15,-2-2 0-15,3 2-3 0,-2-1 1 0,1 3-1 16,0-1 1-16,1-1 0 0,-2-1-2 0,4 1-2 16,-3 1-2-16,4 0-3 0,-1 0 2 0,3-3 0 15,-4 4-3-15,3 0-1 0,-1-3-2 0,8-3-1 16,-11 6-2-16,11-6 1 0,-11 9 0 0,5-6-2 15,6-3-2-15,-6 3 0 0,6-3-3 0,-8 6 1 16,8-6 0-16,-4 9 1 0,4-9 2 0,-4 6-4 16,4-6 0-16,-5 9 1 0,5-9-2 0,0 0 0 15,0 0 1-15,0 15 3 0,0-15-5 0,0 0 4 16,-1 12-5-16,1-12 1 0,0 0 2 0,5 8-1 16,-5-8 1-16,2 9 0 0,-2-9 7 0,7 6-2 15,-7-6 2-15,10 7 1 0,-3-1 0 0,-1-4 1 16,2 1-1-16,0 2-1 0,2-1 3 0,0 1-3 0,-1-2 0 15,2 0 1-15,1 1-1 0,-1-2 3 16,2 1-3-16,1-2-4 0,-2 4 3 0,2-4-3 16,-3 0 3-16,1 3-2 0,2-3 1 0,-2 2 0 0,1-1-1 15,0 2-3-15,-2-2 1 0,3-2 0 0,-3 3 1 16,-2-2-1-16,2 1 3 0,0 1-6 0,-3-2 5 16,2 2-7-16,-10-3 4 0,21 0 1 0,-12 2-2 15,0 1 0-15,-2-2-2 0,-7-1 0 0,16 2 3 16,-8 1-5-16,-8-3 2 0,15 2-3 0,-10 2 4 15,-5-4-2-15,13 4 1 0,-13-4-1 0,12 3 1 16,-12-3 2-16,10 5-3 0,-10-5-1 0,8 4 1 16,-8-4 0-16,9 6 0 0,-9-6 0 0,6 5-3 15,-6-5 2-15,6 4 3 0,-6-4-5 0,0 0 3 16,7 7-1-16,-7-7 0 0,5 5-2 0,-5-5 3 16,0 0-2-16,9 9 1 0,-9-9-1 0,3 5 4 15,-3-5-5-15,4 7 2 0,-4-7-1 0,0 0 2 16,0 11-1-16,0-11 2 0,0 0-2 0,1 10 1 15,-1-10 1-15,2 7-2 0,-2-7-2 0,0 0 7 16,0 0 0-16,-3 15-7 0,3-15 4 0,0 0-1 16,-1 8-2-16,1-8 1 0,0 0 1 0,0 0 1 15,-3 14 1-15,3-14-3 0,0 0-2 0,-5 8 3 0,5-8 0 16,-5 7-1-16,5-7 3 16,-4 7 1-16,4-7-3 0,-9 4 3 0,9-4 0 0,-8 6-1 15,8-6 1-15,-9 6 1 0,9-6-3 0,-9 6 1 0,1-3 2 16,8-3-1-16,-13 3 1 0,13-3-1 15,-13 5 2-15,13-5 3 0,-14 3-3 0,8 1-1 0,6-4-1 16,-17 1 0-16,17-1 1 0,-13 2 2 0,3-2-1 16,10 0 0-16,-18 3-3 0,10-3 1 0,8 0 1 15,-17 3 1-15,8 0 0 0,9-3-1 0,-18 0 1 16,18 0-5-16,-18-3 1 0,8 2 0 0,10 1 1 16,-18 0-1-16,10-2 2 0,-4 2 1 0,12 0-2 15,-21-4 3-15,11 4 0 0,10 0-1 0,-18-2-1 16,8-2 4-16,10 4 2 0,-14-3-6 0,3 1 5 15,11 2 1-15,-15-6 1 0,8 6 0 0,7 0-4 16,-13-4 3-16,13 4 1 0,-10-2-4 0,10 2 1 16,-12-7 4-16,12 7-9 0,-6-3 3 0,6 3 0 15,0 0-5-15,-12-3 4 0,12 3 2 0,0 0-5 16,-7-2 3-16,7 2-4 0,0 0 5 0,0 0-6 16,-11-6-6-16,11 6-11 0,0 0-14 0,0 0-15 0,-6-5-16 15,6 5-16-15,0 0-15 0,0 0-20 16,0 0-27-16,0 0-23 0,0 0-26 0,-17 6-47 15,17-6-180-15,0 0-449 0,0 0 198 0</inkml:trace>
          <inkml:trace contextRef="#ctx0" brushRef="#br0" timeOffset="365761.2606">7074 9245 165 0,'0'0'171'0,"0"0"-12"0,-5-11-9 0,5 11-5 15,0 0-12-15,0 0-7 0,0 0-7 0,0 0-9 16,0 0-12-16,0 0-2 0,-13-1-11 0,13 1-6 16,0 0 1-16,0 0-5 0,-15 7 2 0,15-7-8 15,-11 12-1-15,7-6 5 0,-3 0-6 0,-1 5 2 16,2-5-5-16,0 1-3 0,0 3-2 15,1 0-2-15,-4 4-6 0,2-1-1 0,2-2-1 0,1 4-2 16,-1-3-1-16,0 1 0 0,1 4-1 0,3-2-3 16,-1 0 3-16,-1-1-4 0,0 1-2 0,0-1 8 15,2 1-8-15,1 0 0 0,0-3-2 0,0 3-5 16,1-2-1-16,2 1 6 0,-3-3-8 0,3-1-1 16,-2 1-3-16,1-1 0 0,0 1 1 0,-1-3-2 15,3 1 2-15,-3-2-4 0,3 4-5 0,-1-5-2 0,0 1 0 16,4-1 3-16,-3 0-5 0,0 3 9 0,5-4-6 15,-7 1-5-15,6 1-7 0,-1-2-11 16,-1-1-21-16,-6-4-17 0,10 10-26 0,-5-5-27 0,-5-5-37 16,12 6-34-16,-12-6-38 0,9 0-259 0,-9 0-504 15,0 0 222-15</inkml:trace>
          <inkml:trace contextRef="#ctx0" brushRef="#br0" timeOffset="366751.8026">7259 9518 47 0,'0'0'225'15,"0"0"-17"-15,0 0-19 0,0 0-18 0,0 0-18 16,0 0-14-16,0 0-10 0,0 0-8 0,0 0-8 15,0 0-2-15,0 0-9 0,0 0-4 0,5 24-1 16,-5-24-1-16,-1 16-5 0,1-7-3 0,0-9-5 16,-3 20-2-16,2-13-3 0,2 5 2 0,-1 0-10 15,0-3 4-15,0-9-13 0,4 21-1 0,-4-13-4 16,1-1-2-16,-1-7-4 0,3 15-2 0,-2-8-8 0,-1-7 3 16,2 14-5-16,-2-14 2 0,1 10-7 0,-1-10-4 15,0 11 1-15,0-11-2 0,4 7-6 0,-4-7 3 16,1 8-9-16,-1-8 1 0,0 0-3 15,4 7 2-15,-4-7 0 0,0 0-1 0,0 0-2 0,0 0 5 16,0 0-2-16,0 0 5 0,0 0-12 0,0 0 5 16,0 0-4-16,0 0-1 0,0 0 1 15,0 0-4-15,19-18-5 0,-14 12-8 0,1-3-6 0,0 0-2 16,4-1-3-16,-3 2-3 0,3-3 4 0,-3 1-5 16,3-1 1-16,-4 1 0 0,5 0 4 0,-4-2 2 15,4 2-2-15,2-3 1 0,-7 3 2 16,4 1 3-16,1-2 0 0,-3 4 2 0,-2-1 1 0,3 2-1 15,-2 1 2-15,0-1-2 0,-2 1 1 0,-5 5 2 16,12-10 5-16,-8 7-1 0,-4 3 3 0,8-5 0 16,-8 5 3-16,10-3-5 0,-10 3-2 0,0 0 5 15,14 0-4-15,-14 0 2 0,0 0 2 0,14 5-1 16,-14-5 1-16,7 9 2 0,-3-6 2 0,-3 6 0 16,-1-9 2-16,5 13-3 0,-1-5 4 0,-1-2-4 15,2 5 1-15,-5-1-1 0,0-1 3 0,0-9 7 16,2 15-9-16,0-8 0 0,0 0 2 0,-2-7 0 15,3 12-5-15,-3-12 4 0,1 14-3 0,0-8 10 16,-1-6-8-16,0 13 0 0,0-13-3 0,2 8 3 16,-2-8-1-16,4 10 2 0,-4-10-2 0,0 0-1 0,0 8 0 15,0-8 0-15,0 0 2 0,0 0 6 0,0 0-4 16,0 0-3-16,0 0 4 0,0 0-5 16,5 7 1-16,-5-7 3 0,0 0-5 0,0 0 3 15,0 0-1-15,14-15-1 0,-14 15-2 0,9-13-3 0,-4 5-2 16,0 1-2-16,2-5 1 0,1 7-3 0,-2-5-3 15,3-1 1-15,-2 1-1 0,2 1 0 0,-2-1 2 16,0 2 1-16,3-2-2 0,-1 1 4 0,0-2-1 16,1 4 4-16,0-2-4 0,-3-1 2 0,2 3-1 15,0 1 1-15,-1 2 1 0,-3-1 0 0,2-1-2 16,0 2 2-16,0-1 0 0,-7 5 3 0,14-7-1 16,-6 4 1-16,-8 3 1 0,14-6-3 0,-7 3 2 15,-7 3 4-15,15-2-1 0,-15 2 6 0,14-1-4 16,-14 1 0-16,17 4 1 0,-11-2 6 15,2 2-6-15,-1 1 0 0,0-1 0 0,-1 2 1 0,3 2 4 16,-2 2-4-16,-1-1-1 0,0-2 5 0,-1 1 0 16,-1 3 0-16,-1-4 0 0,2 2 3 0,-3-2-3 15,1 4 2-15,0-2-4 0,-1 0-3 0,-1 0 1 16,-1 0 1-16,3 0 1 0,-3-9 0 0,3 16-3 16,-3-8-1-16,0-8 7 0,0 16-2 0,0-16-3 15,0 11-2-15,0-11 0 0,0 12 1 0,0-12 1 16,0 9-4-16,0-9 0 0,0 0 5 0,0 12-11 15,0-12-15-15,0 0-25 0,0 0-17 0,-3 10-19 16,3-10-19-16,0 0-27 0,0 0-56 0,0 0-64 16,0 0-220-16,0 0-504 0,0 0 223 0</inkml:trace>
          <inkml:trace contextRef="#ctx0" brushRef="#br0" timeOffset="367165.609">8091 9253 44 0,'0'0'191'0,"7"-8"-7"0,-7 8-12 16,0 0-9-16,12 0-9 0,-12 0-9 0,0 0-8 16,15 0-6-16,-15 0-4 0,13 1-5 0,-13-1-7 15,17 7-3-15,-10-2-1 0,3 3-4 0,1 1-6 16,1 2-6-16,1-3-3 0,-1 5-2 0,4 2-6 16,-1-1 1-16,-1 2-4 0,0 3-5 0,-1 1-4 15,-1-5 0-15,-1 4 0 0,-3-1-7 0,4 3-4 16,-5-4-7-16,0-3-5 0,-2 7-3 0,-2-6 0 15,0 0-8-15,-6 6 0 0,3-7 0 0,-3 2-4 16,0-1-7-16,-4 3-1 0,-2-3 1 0,1-2 2 16,-4 5-7-16,-2-4 3 0,-3 2-6 0,0-3-11 0,6-2-27 15,-5 0-33-15,1-1-33 0,-2 0-37 16,5 1-61-16,5-6-74 0,-4 0-222 0,5 1-518 16,6-6 230-16</inkml:trace>
          <inkml:trace contextRef="#ctx0" brushRef="#br0" timeOffset="372279.0847">8832 9361 92 0,'0'0'121'16,"0"0"-9"-16,0 0-10 0,0 0 2 0,0 0-8 15,0 0-5-15,0 0-7 0,0 0 5 0,0 0-4 0,0 0 1 16,0 0-11-16,0 0 4 0,0 0-3 16,0 0 3-16,0 0 0 0,0 0-3 0,0 0 1 15,0 0-2-15,0 0 1 0,0 0-1 0,5-17-4 16,-5 17 1-16,0 0-3 0,0 0-4 0,0 0 2 0,0 0-5 16,0 0-3-16,0 0-3 0,0 0 3 15,0 0-9-15,-3-9 0 0,3 9-1 0,0 0-6 0,0 0 1 16,0 0-1-16,0 0-7 0,0 0-4 0,0 0 1 15,0 0-4-15,0 0-5 0,0 0 0 16,0 0-5-16,0 0 1 0,0 0-3 0,0 0-5 0,0 0-1 16,0 0-2-16,0 0-4 0,0 0 5 0,0 0-1 15,0 0-3-15,0 0 1 0,0 0 2 0,0 0 1 16,0 0-2-16,0 0-5 0,0 0 8 0,0 0 0 16,0 0 8-16,0 0-3 0,0 0 5 0,0 0 1 15,0 0 2-15,15 26 4 0,-15-26 2 0,5 3 2 16,-5-3 2-16,9 7-1 0,-4-5 4 0,-5-2-5 0,12 7-2 15,-3-4-2-15,-2-1 6 0,1 1-4 16,1 2 1-16,3 0-10 0,1 0 11 0,-2-2-1 16,1 2-4-16,-4-2 0 0,3 2-3 0,1-2 3 0,-1 3-15 15,0-4 10-15,3 5 1 0,-8-4-3 0,5 0 5 16,0 1-4-16,-3-2-7 0,1 2 3 16,-4-2-2-16,7 3 2 0,-4-3-1 0,-2 1-1 0,5 0-6 15,-5-1 6-15,-6-2 4 0,17 5-6 16,-9-4 2-16,1 2 2 0,-2-1-7 0,-7-2 5 0,17 8-10 15,-8-6 21-15,-1 1-2 0,6 0-2 0,-2 0-1 16,-5-2 2-16,-7-1-5 0,17 2 3 0,-8 1-8 16,0-2 4-16,2 2-3 0,-2-1-6 0,-9-2 10 15,16 4-8-15,-8-4 3 0,-8 0-1 0,12 5-3 0,-7-4 0 16,-5-1-3-16,12 1 1 0,-12-1-2 0,7 4 1 16,-7-4-1-16,0 0 1 0,12 4 2 15,-12-4-1-15,0 0-2 0,0 0 4 0,9 0 1 16,-9 0-4-16,0 0-6 0,0 0 2 0,0 0-3 15,12 2 6-15,-12-2-6 0,0 0 5 0,0 0-6 16,7 4 2-16,-7-4-1 0,0 0 3 0,0 0-1 0,0 0 13 16,9 2-13-16,-9-2 0 0,0 0-3 0,0 0 7 15,0 0-2-15,0 0 2 0,6 5-7 0,-6-5 6 16,0 0 0-16,0 0 1 0,0 0-5 0,0 0 1 16,0 0 2-16,0 0 2 0,0 0 10 0,0 0-15 15,0 0-2-15,0 0 1 0,0 0 2 0,0 0-2 16,0 0 13-16,0 0-12 0,0 0 1 0,0 0 3 15,0 0-1-15,0 0 2 0,0 0-9 0,0 0 4 16,-20 10 13-16,20-10-16 0,-11 4 2 0,11-4-1 16,-12 5 1-16,4-3-1 0,-1 3 4 0,9-5-1 15,-17 6 5-15,10-1-3 0,0-1-1 0,-3-1 2 0,-2 3-7 16,3-2 4-16,-4 1-1 0,4 2 3 16,-5-1 0-16,2 2-2 0,5-2-7 0,-7-2 3 15,2 2-2-15,4 2 7 0,-3-2 2 0,0-2-2 16,5 2-8-16,-2 1 11 0,-1-2-4 0,1 1-2 15,-3-1-1-15,4-2-1 0,-1 5 5 0,1-3-3 16,-2 1 2-16,1-1-7 0,1 1 7 0,-3 0-3 0,1 0 9 16,1 0-6-16,2 1 1 0,-6-4 0 0,7 3-2 15,-7-1 5-15,2 2-5 0,4-3 0 0,0 0-6 16,-1 0 9-16,0 0-1 0,2 2-4 0,5-6 7 16,-14 5 4-16,7-2-9 0,7-3 0 0,-7 6 2 15,7-6 1-15,-9 3-4 0,9-3 5 0,-8 4-9 16,8-4 4-16,0 0 2 0,0 0-1 0,-9 6 1 15,9-6 6-15,0 0-8 0,0 0-4 0,0 0 1 16,-8 3 7-16,8-3-3 0,0 0 0 0,0 0 4 16,0 0-7-16,0 0 0 0,0 0 9 0,0 0-7 0,0 0 4 15,0 0-6-15,0 0 9 0,0 0-4 16,0 0 2-16,0 0-6 0,-9 4 5 0,9-4-1 16,0 0-3-16,0 0 1 0,0 0 7 0,0 0-7 0,0 0 4 15,0 0-8-15,0 0 3 0,0 0-1 0,0 0-4 16,0 0 6-16,0 0 8 0,0 0-10 15,0 0 2-15,0 0 1 0,0 0-5 0,0 0 1 16,0 0 5-16,0 0-1 0,0 0-13 0,0 0-5 0,0 0-12 16,0 0-14-16,0 0-25 0,0 0-24 0,0 0-37 15,0 0-42-15,0 0-46 0,21-23-69 0,-19 17-297 16,3-7-629-16,-2 5 279 0</inkml:trace>
        </inkml:traceGroup>
        <inkml:traceGroup>
          <inkml:annotationXML>
            <emma:emma xmlns:emma="http://www.w3.org/2003/04/emma" version="1.0">
              <emma:interpretation id="{E2EE6781-3565-4B79-95BC-A11C9028E475}" emma:medium="tactile" emma:mode="ink">
                <msink:context xmlns:msink="http://schemas.microsoft.com/ink/2010/main" type="inkWord" rotatedBoundingBox="11530,10229 13660,10309 13631,11062 11501,10981"/>
              </emma:interpretation>
            </emma:emma>
          </inkml:annotationXML>
          <inkml:trace contextRef="#ctx0" brushRef="#br0" timeOffset="373923.6004">9894 9397 108 0,'0'0'149'0,"0"-12"-11"0,0 12-1 0,0 0-16 15,0 0-1-15,0 0-4 0,2-14 0 0,-2 14-8 0,5-7-3 16,-5 7-5-16,0 0-2 0,-3-13-4 0,3 13-4 15,0 0 2-15,0 0-2 0,-4-11-4 0,4 11 0 16,0-11-6-16,0 11 5 0,0 0 2 0,-5-10-4 16,5 10-1-16,0 0-2 0,0 0-1 0,-2-9-5 15,2 9 1-15,0 0-15 0,0 0 2 0,0 0-6 16,-3-8-9-16,3 8-8 0,0 0-5 0,0 0-1 16,0 0-2-16,0 0-5 0,0 0 1 0,0 0-7 15,0 0 2-15,0 0-5 0,0 0-1 0,0 32 2 16,0-32-1-16,3 18 0 0,-3-7 5 0,2 3 2 0,1 0 4 15,-1-1-3-15,0 3-1 0,0-2 1 16,1 1 6-16,0 6-4 0,-3-6 1 0,2 1 1 0,3 1-1 16,-5 1-1-16,2-5 0 0,0 2 1 0,1 0 2 15,2-3-1-15,-5 2-5 0,2-3 7 0,2 2 3 16,-4-2-8-16,0 1-1 0,6-3 7 0,-6 2-3 16,5-1 1-16,-3-2-2 0,2 0 3 0,1-1-7 15,-5-1 3-15,0-6-1 0,8 13 0 0,-4-7-8 16,-4-6 6-16,5 9-2 0,-5-9 9 0,3 9-18 15,-3-9 3-15,9 6 7 0,-9-6-14 0,5 6 5 16,-5-6-6-16,0 0 0 0,2 7-3 0,-2-7-5 16,0 0-14-16,0 0-11 0,0 0-15 0,0 0-14 15,0 0-14-15,0 0-12 0,0 0-27 0,0 0-29 16,0 0-27-16,0 0-28 0,0 0-37 0,0 0-76 16,0 0-168-16,0 0-510 0,0 0 226 0</inkml:trace>
          <inkml:trace contextRef="#ctx0" brushRef="#br0" timeOffset="374519.7674">10439 9364 94 0,'0'0'175'0,"-16"3"-14"0,16-3-4 16,0 0-18-16,0 0-4 0,-22 5-14 0,15-4 2 15,7-1-14-15,-14 7-6 0,6-4-6 0,-1-1-4 16,-1 1-5-16,10-3-3 0,-17 9-8 0,6-3-1 16,-1-2-5-16,2 3-6 0,-2-1 1 0,0 2-1 15,1-3-8-15,-5 3 0 0,5-2-5 0,-1 2-4 16,-2-1-4-16,0 1-2 0,3-2 0 0,-3 3-6 15,2-3-1-15,-2 4 3 0,0-1 0 0,1-3-5 16,-1 2 4-16,2 2-5 0,-2-5-2 0,5 5-1 16,-4-1 0-16,1-2-2 0,1 1-3 0,-1 0 0 0,2 1 1 15,-4-4-1-15,5 3-6 0,-2-2 2 0,6 0-2 16,-1 0-4-16,-2 2 1 0,-1-3 0 16,6 1-2-16,3-6-2 0,-11 10 0 0,6-4-1 0,5-6 0 15,-10 5-5-15,10-5 8 0,-5 8-9 0,5-8 5 16,0 0-2-16,-5 7 8 0,5-7-5 15,0 0 5-15,0 0 4 0,0 0 9 0,8 12 1 0,-8-12 6 16,6 6 4-16,0-2 0 0,5-3 3 0,-1 3-6 16,5-1-2-16,-4 0 1 0,6-3 1 0,0 2 3 15,0 1-4-15,5 1 2 0,-2-2-2 0,2 2-1 16,-5-2-3-16,5-1-8 0,-5 4 2 0,0-5-1 16,-6 1-6-16,3 1-3 0,-5-1 4 0,2 1-3 15,-2-1-1-15,-9-1-5 0,14 3 0 0,-6 0-1 16,-8-3-1-16,9 1 0 0,-9-1 0 0,0 0-5 0,0 0-1 15,13 5 3-15,-13-5-9 0,0 0-8 16,6 2-16-16,-6-2-17 0,0 0-22 0,0 0-13 16,0 0-29-16,-2 13-31 0,2-13-36 0,0 0-24 15,0 0-28-15,0 0-247 0,0 0-514 0,10 1 227 0</inkml:trace>
          <inkml:trace contextRef="#ctx0" brushRef="#br0" timeOffset="376065.1852">10678 9703 182 0,'0'0'202'0,"0"0"-23"0,0 0-9 16,0 0-13-16,0 0-8 0,0 0-12 0,0 0-5 15,0 0-10-15,0 0-5 0,0 0-3 0,0 0-6 16,-5 27 1-16,5-27-11 0,3 9-5 0,-3-9-7 16,2 9-3-16,-2-9-6 0,5 9-2 0,-2-5-4 15,-3-4-4-15,9 11-1 0,-4-9-5 0,-5-2-5 16,12 6 4-16,-2-5-11 0,-3 0-3 0,3 2-6 15,2 1-4-15,-1-2-3 0,1-4-4 0,2 2 1 16,-14 0-4-16,19-4-2 0,-11 3-5 0,6-1 3 0,-2 1-1 16,2 0-8-16,-3-1 0 0,-2-1-1 0,0 0 2 15,4-2-2-15,-2 1-1 0,-2 1 0 0,-1-1-3 16,-8 4 1-16,14-9-1 0,-9 7-3 16,-5 2 4-16,9-7 0 0,-3 2-4 0,-6 5 1 0,2-9 0 15,-2 9-3-15,5-9 1 0,-5 9 1 0,0 0-3 16,-1-12 1-16,1 12-1 0,0 0-1 15,-6-13-2-15,6 13 2 0,-6-8 0 0,6 8-2 0,-11-10 0 16,4 9-3-16,7 1 5 0,-13-7-4 0,4 4 2 16,-1-1 0-16,1 1 1 0,-3 0 2 0,2 0-3 15,-4 3 1-15,2-6-1 0,12 6-2 0,-22-2 3 16,8 2 0-16,0 0-1 0,14 0-2 0,-22 0 3 16,10 0-1-16,-2 2-1 0,5-2 1 0,-1 6 1 15,10-6 2-15,-17 2 0 0,9-1-3 0,-1 2 0 16,9-3-2-16,-14 7 5 0,6-5-1 0,8-2-3 15,-11 6 3-15,11-6 1 0,-10 7-1 0,10-7-2 16,-5 6 2-16,5-6-2 0,-6 6 2 0,6-6 3 16,-5 9-1-16,5-9 0 0,-5 6 2 0,5-6 1 15,0 0-8-15,0 12 2 0,0-12-1 0,0 0 7 16,5 15 3-16,0-12-7 0,-5-3 11 0,9 12 2 16,-4-9-2-16,2 3 5 0,3-1-10 0,1 2 2 15,1-3 5-15,0-2-5 0,2 1-2 0,-1 0 11 16,-2 0-14-16,1-2 2 0,5 1-2 0,-4-1 1 0,-2 2 0 15,4-3 5-15,-1 1-8 0,0-1 0 0,0 0-3 16,2 0 1-16,-2-1-1 0,1-2-1 16,-4 0-4-16,3 2 2 0,-2-3-3 0,2-1-2 0,-4 0 9 15,-1-1-6-15,3 2-3 0,-2-2 11 0,2 0-9 16,-1 3 0-16,-5-3 1 0,3 0-2 0,-4 2 3 16,2-1 4-16,-7 5-3 0,10-6 2 15,-10 6-1-15,5-6 2 0,-5 6 3 0,9-4 1 0,-9 4 1 16,0 0-3-16,0 0 1 0,7-5 0 0,-7 5-7 15,0 0 3-15,0 0-2 0,0 0-1 0,0 0-2 16,0 0 4-16,10 11-1 0,-10-11 0 0,0 0 1 16,2 13-1-16,-2-7 13 0,0-6-9 0,5 9-3 15,-5-9 3-15,5 12 2 0,-2-7-1 0,1 0 0 16,-4-5 3-16,8 14 1 0,-2-8-1 0,-1 1 1 16,4-2 3-16,-4-2-5 0,7 3 0 0,1-1-4 15,0 0 7-15,2-1-1 0,-3-2-5 0,5 2 2 16,0-2 3-16,5-2-2 0,-2 3 1 0,2-3 3 15,-5-3-4-15,5 2-8 0,1 0 3 0,-1-4-1 16,-5 2 7-16,4-4-8 0,-2 1 3 0,-2 1-3 0,-1 0 3 16,-1-1-4-16,-2 1 5 0,-2 0-4 15,-2 2 7-15,-4 1-2 0,-5 2 5 0,15-7 0 16,-15 7 2-16,10-3 1 0,-10 3 0 0,6-3-7 0,-6 3 1 16,0 0-6-16,0 0 3 0,0 0-6 0,12 6 2 15,-12-6 4-15,1 9-3 0,-1-9-2 16,0 13 5-16,0-13-1 0,2 20 0 0,0-8 4 15,-2 1 0-15,0 1 2 0,5 2 2 0,-2-1 3 0,1 0 1 16,1-3 1-16,1 4-2 0,0 0 6 0,-1-2-3 16,6 5-1-16,-3-2 3 0,-1-2-6 0,0-3 2 15,0 1-5-15,-2-5 0 0,1 5 1 0,1-2 2 16,-3-4-1-16,2 2 1 0,-1-3-2 0,-2 0-7 16,2 3 5-16,-5-9-6 0,9 11 8 0,-6-9 1 15,-3-2-3-15,6 6-4 0,-6-6 4 16,4 7-2-16,-4-7 4 0,0 0 5 0,0 0-1 0,7 6 5 15,-7-6-6-15,0 0-3 0,0 0 0 0,0 0 1 16,0 0-3-16,0 0-3 0,0 0-1 0,0 0 16 16,2-24-16-16,-2 24 0 0,0 0-1 0,-4-18-4 15,4 9 15-15,0 9-11 0,-4-21-2 0,3 9-2 16,0-3 3-16,1 0-6 0,-3-1 4 0,3-4-3 16,0-1-2-16,0-1 11 0,4-3-10 0,-1 3-1 15,-1-3 5-15,0-6-3 0,3 7 3 0,-4 3-3 16,4 0 3-16,-4 3-6 0,3-3 10 0,-1 6-13 15,-1-1 9-15,1 2-3 0,2 1 3 0,-1 1 1 16,1 0-1-16,0 0-7 0,2 3 10 0,-5 0-6 16,4 2 4-16,0-4 1 0,-1 7-2 0,6-5-1 0,-8 7 3 15,-3 2-3-15,12-9-1 0,-3 6-1 0,-2 0 1 16,-7 3 4-16,16-6-1 0,-7 6-1 16,-9 0 3-16,17-3-7 0,-17 3 4 0,14 0 2 15,-5 3-1-15,0-1-1 0,2-2-3 0,-1 5 3 0,-3-1-4 16,6 0 1-16,-3 4 16 0,-2 1-12 0,-1-2-1 15,0-1-1-15,1 4-4 0,-3 1 2 0,-1-1 2 16,1 4 2-16,-4-8-3 0,0 4 2 0,2 2 3 16,-2-3-3-16,-2 3 9 0,-3 0-7 0,4-12-2 15,-6 12 8-15,-3-3-4 0,1-1 3 0,-1-1 0 16,0-1-2-16,-5-3 5 0,1 2-11 0,-2-1-20 16,-1-1-30-16,-1-1-49 0,0 0-47 0,3 0-65 15,0-4-332-15,3-1-591 0,0-4 261 0</inkml:trace>
        </inkml:traceGroup>
      </inkml:traceGroup>
    </inkml:traceGroup>
    <inkml:traceGroup>
      <inkml:annotationXML>
        <emma:emma xmlns:emma="http://www.w3.org/2003/04/emma" version="1.0">
          <emma:interpretation id="{791FD98A-0629-499E-A250-D027679CFD3D}" emma:medium="tactile" emma:mode="ink">
            <msink:context xmlns:msink="http://schemas.microsoft.com/ink/2010/main" type="paragraph" rotatedBoundingBox="7604,11210 22304,10920 22325,11984 7625,12274" alignmentLevel="3"/>
          </emma:interpretation>
        </emma:emma>
      </inkml:annotationXML>
      <inkml:traceGroup>
        <inkml:annotationXML>
          <emma:emma xmlns:emma="http://www.w3.org/2003/04/emma" version="1.0">
            <emma:interpretation id="{EDE7E9CD-5DD7-47F2-B709-ECCF1755BA56}" emma:medium="tactile" emma:mode="ink">
              <msink:context xmlns:msink="http://schemas.microsoft.com/ink/2010/main" type="line" rotatedBoundingBox="7604,11210 22304,10920 22325,11984 7625,12274"/>
            </emma:interpretation>
          </emma:emma>
        </inkml:annotationXML>
        <inkml:traceGroup>
          <inkml:annotationXML>
            <emma:emma xmlns:emma="http://www.w3.org/2003/04/emma" version="1.0">
              <emma:interpretation id="{849B40F8-BC8C-417B-AF43-6EA6A99CD314}" emma:medium="tactile" emma:mode="ink">
                <msink:context xmlns:msink="http://schemas.microsoft.com/ink/2010/main" type="inkWord" rotatedBoundingBox="7605,11306 11764,11224 11783,12192 7625,12274"/>
              </emma:interpretation>
            </emma:emma>
          </inkml:annotationXML>
          <inkml:trace contextRef="#ctx0" brushRef="#br0" timeOffset="384665.667">5996 10416 70 0,'-1'-11'166'16,"1"11"-5"-16,0 0-7 0,1-10-4 16,-1 10-9-16,0 0-6 0,0 0-9 0,0 0-8 0,4-9-5 15,-4 9 0-15,0 0-7 0,0 0-3 0,0 0-5 16,0 0-5-16,0 0-11 0,0 0-4 0,2-7-7 15,-2 7-12-15,0 0-4 0,0 0-7 0,0 0-4 16,0 0-4-16,0 0-4 0,0 0 0 0,0 0-1 16,0 0-1-16,3 27-2 0,-3-27 6 0,-3 15-3 15,2-4 3-15,1 0 0 0,-1 0 1 0,1-11-1 0,1 22 1 16,-1-9-1-16,0-1 1 0,0 2-1 16,0-4 0-16,0 8-1 0,1-4 1 0,2 0-1 15,-3 1 2-15,0-2-1 0,0 3-3 0,-3 0 1 16,3-1 0-16,3 6-2 0,-6-1-1 0,3-2-3 0,-1-2-4 15,0-1 5-15,1-2-6 0,-4 2 2 0,3 0 0 16,-3 1-4-16,3-3-2 0,-2 2 2 16,-1-3-4-16,3 1 4 0,-2-4 0 0,2 3-4 0,1-2-1 15,-3 1 1-15,3-11-2 0,-2 15 3 0,0-7-5 16,2-8 0-16,0 14 2 0,0-14 0 16,0 14 4-16,0-14-5 0,4 10 0 0,-4-10-1 0,2 8-1 15,-2-8 2-15,5 9-1 0,-5-9-4 0,5 6-2 16,-5-6 2-16,4 8-2 0,-4-8 5 0,5 6-8 15,-5-6 0-15,0 0-2 0,6 5 2 0,-6-5 0 16,0 0-1-16,0 0 4 0,0 0-10 0,6 6-8 16,-6-6-10-16,0 0-13 0,0 0-9 0,0 0-18 15,0 0-25-15,0 0-29 0,0 0-28 0,0 0-27 16,0 0-21-16,0 0-45 0,0 0-242 0,0 0-514 16,0 0 227-16</inkml:trace>
          <inkml:trace contextRef="#ctx0" brushRef="#br0" timeOffset="385284.8882">6431 10567 107 0,'0'0'160'0,"0"0"-10"15,-22 5-5-15,14-5-12 0,-2 1-3 0,2 4-9 16,-6-1-9-16,3-1-5 0,-2 0-5 0,0 3-6 16,-1-1-4-16,-1 0-5 0,1 1-5 0,0-1-4 15,-3-1-4-15,2 5 2 0,2-1-7 0,-3-2-4 16,3 4-6-16,0-1 1 0,-1-2-4 0,5 3-1 15,-2-1-6-15,-1-2-3 0,-1 2-4 0,4-2-1 16,-3 1-5-16,3 3 1 0,2-4-5 0,-2 2 0 16,1-3-1-16,3 1-4 0,-3 1 2 0,0 2-4 15,0 1-2-15,4-3-2 0,1-3 3 0,-3 3-3 16,1-1-3-16,0 1-5 0,5-8 3 0,-4 12 0 16,2-5-3-16,2-7 0 0,-4 12 2 0,4-12 1 15,0 11-2-15,0-11 3 0,5 12 1 0,-4-5 1 16,4-1 4-16,1 0 2 0,0-2 3 0,4 2 2 15,2 0 2-15,0-1 1 0,3-1 1 0,-1 1 2 16,8-1-2-16,-5 0 0 0,6 0 0 0,-1-1 1 16,0 2-6-16,1-3-2 0,-2 1-3 0,-4-1 2 0,1-1-2 15,-1-1-3-15,0 3-2 0,-2-3 1 16,-1 2-6-16,0-2-2 0,-1-2 4 0,-2 4-1 16,-1 0-2-16,-1-1 2 0,-9-1-5 0,12 1 2 0,-12-1-5 15,11 3 0-15,-11-3-1 0,11 1-1 16,-11-1-2-16,0 0 3 0,10 1-4 0,-10-1 4 0,0 0-2 15,0 0 5-15,8 4-9 0,-8-4 0 16,0 0-3-16,0 0-12 0,0 0-8 0,0 0-12 0,0 0-14 16,0 0-16-16,0 0-20 0,0 0-21 0,0 0-28 15,0 0-38-15,0 0-34 0,0 0-254 0,0 0-498 16,0 0 220-16</inkml:trace>
          <inkml:trace contextRef="#ctx0" brushRef="#br0" timeOffset="386237.4693">7126 10556 125 0,'0'0'181'0,"-13"-1"-17"0,13 1-2 0,-17-5-9 15,17 5-10-15,-20 0-7 0,8 0-9 0,2 1-5 16,10-1-9-16,-18 4-7 0,5-3-5 16,0 2-11-16,-2 0-6 0,8-1-6 0,-9 1-2 0,3 2-6 15,2 1-4-15,-1-2-4 0,-1 0-6 0,3 2-3 16,1 0-7-16,1 0-4 0,-2 0-2 15,3-1-2-15,1 1-6 0,-3 1-2 0,4-1-1 16,-2 0-2-16,1 0 0 0,6-6-8 0,-12 11 1 0,9-2-2 16,3-9 1-16,-9 10-5 0,7-2 0 15,2-8 0-15,-5 13 0 0,2-7-5 16,3-6 2-16,3 15-2 0,-3-15 0 0,1 11 5 0,3-4-4 0,1-1 2 16,-1 0 1-16,1 1-1 0,3-2 2 0,-3-1-2 15,4 1 3-15,1 1 0 0,2-2-1 0,1 1 0 16,0-4 1-16,1 1-1 0,0 4-3 0,2-3 5 15,-1-2-5-15,-1 2 1 0,2 0-1 0,-2 0-2 16,2-1-3-16,-3 2 2 0,3 1 0 0,-5-4 3 16,2 2-4-16,-2 0 1 0,-1 0-3 0,1-3 0 15,-11 0-2-15,14 2 0 0,-5 1 6 0,-9-3-4 16,13 3-2-16,-7-2-1 0,-6-1 0 0,12 6-1 16,-5-5 3-16,-7-1-1 0,12 5-2 0,-5-2-2 15,-7-3 3-15,12 6-2 0,-7-2 1 0,-5-4 2 16,7 10-1-16,-1-7-2 0,-6-3-1 0,6 7 0 0,-1-3 3 15,-5-4-2-15,3 8 1 0,-3-8 2 0,5 7-4 16,-5-7 2-16,0 0 1 0,4 13 0 16,-4-13-1-16,0 0 1 0,-1 10 0 0,1-10-1 15,0 0 5-15,-8 11-3 0,8-11-2 0,-9 8 3 16,2-3 2-16,-2-1 6 0,2-1-8 0,-3 0 3 0,3 2-1 16,7-5 2-16,-21 6 1 0,9-2 1 0,0-2 1 15,-1 2 1-15,1-2 3 0,-4 1-1 0,5-3 0 16,-2 1 1-16,-1-1 0 0,2 3 4 0,1-2-3 15,-2-1 1-15,0 0 1 0,13 0-4 0,-22 0 0 16,10-1 5-16,2-2-5 0,10 3-4 0,-18 0 1 16,6 0-2-16,12 0 4 0,-18-4-7 0,8 2 4 15,1-2-3-15,9 4 0 0,-18-5 1 0,11 4-1 16,7 1 0-16,-15-2-4 0,3-5 3 0,3 5-5 16,9 2-2-16,-17-6-15 0,7 1-3 0,3 4-9 15,7 1-6-15,-13-7-7 0,4 5-7 0,9 2-17 16,-14-4-9-16,14 4-13 0,-11-2-12 0,11 2-14 15,-12-4-18-15,12 4-18 0,-9-3-21 0,9 3-49 0,-8-3-152 16,8 3-401-16,0 0 177 0</inkml:trace>
          <inkml:trace contextRef="#ctx0" brushRef="#br0" timeOffset="386989.7867">7737 10437 3 0,'-3'-9'192'0,"3"9"-13"0,0 0-11 0,0 0-7 16,0 0-11-16,0 0-8 0,0 0-17 0,-6-7-12 15,6 7-8-15,0 0-10 0,0 0-10 0,0 0 0 16,0 0 0-16,-24 13-4 0,21-7 0 0,-5 0-2 15,-1 2-5-15,1-1 1 0,-1 2-2 0,1 2-2 16,-1-2-6-16,3 2-2 0,-2 0 2 0,-1 2-8 16,4-3-2-16,-3 1-1 0,-1 7-5 0,0-5-2 15,4 1 1-15,0 1-3 0,-2-2 0 0,1 7-2 16,2-4-4-16,-1 2-1 0,-1-3 3 0,5 2-5 0,1 2-2 16,0-4-1-16,0 1-1 0,4-1-1 0,-3 2 2 15,6 7-3-15,-3-8 2 0,1-4 2 16,3 3-3-16,-3 0-1 0,1 0 2 0,6 1 2 15,1 1 1-15,-2 0-1 0,0-4-3 0,0-1 6 0,1 1-1 16,5-1-1-16,-3-1 4 0,-5-1 5 0,4 1-5 16,1-5-6-16,-6 4 6 0,3-1-5 0,1-3-2 15,-2 4-4-15,-3-5 0 0,2-2-4 0,-1 2 1 16,-3-3 1-16,1 4-2 0,-6-6-2 0,5 6-5 16,-5-6-3-16,8 2 3 0,-8-2 0 0,0 0-3 15,0 0-1-15,0 0 0 0,0 0 0 0,9 13 1 16,-9-13-5-16,0 0-11 0,0 0-19 0,0 0-26 15,0 0-29-15,0 0-49 0,0 0-68 0,0 0-68 16,0 0-316-16,0 0-625 0,0 0 278 0</inkml:trace>
          <inkml:trace contextRef="#ctx0" brushRef="#br0" timeOffset="388977.8278">7959 10606 64 0,'2'-12'152'0,"-2"12"-2"0,3-6-6 0,-3 6-7 15,3-6-7-15,-3 6-7 0,9-9-1 0,-9 9-1 16,5-6-6-16,-5 6-8 0,6-10-9 0,-6 10-4 16,8-8-1-16,-5 2-1 0,-3 6 0 0,0 0 1 15,2-14 4-15,-2 14-3 0,7-8 1 0,-7 8-1 0,2-6-2 16,-2 6 0-16,0 0-3 0,3-9 0 0,-3 9-7 15,0 0-4-15,0 0-10 0,5-5-6 16,-5 5-9-16,0 0-6 0,0 0-7 0,0 0-3 0,0 0-6 16,0 0 3-16,0 0-11 0,0 0 2 0,9 21-3 15,-8-14 0-15,2 1 0 0,1 4-3 0,0 0 3 16,-2-1 3-16,2 3-2 0,1 6-1 16,0-6 1-16,1 6 1 0,1 0 2 0,2-2 1 0,-1-1 0 15,-1 3 0-15,-2-5 2 0,4 3 1 0,-4 0-1 16,4-3-3-16,-6-1 5 0,2-1-3 0,0 0-3 15,-1-2 0-15,-2 1 0 0,2-3 0 0,-1 2-3 16,2 0 4-16,-2-4-11 0,-1 3 5 0,2-4-8 16,-4-6 1-16,3 14-1 0,-1-7 4 0,-2-7-3 15,3 8-3-15,-3-8 1 0,0 11 1 0,0-11-5 16,2 9 5-16,-2-9-2 0,0 0 0 0,0 0-3 16,0 0-1-16,0 0 1 0,-5 10-2 0,5-10-5 15,0 0-6-15,0 0-16 0,0 0-21 0,0 0-24 16,0 0-31-16,0 0-31 0,0 0-33 0,0 0-30 15,0 0-28-15,19-17-54 0,-13 9-207 0,5-1-522 0,0-2 231 16</inkml:trace>
          <inkml:trace contextRef="#ctx0" brushRef="#br0" timeOffset="389578.2041">8612 10534 126 0,'0'0'144'0,"0"0"-9"16,0 0-3-16,0 0-11 0,0 0-11 0,0 0 0 16,0 0-6-16,0 0-5 0,-27 8-3 0,27-8-1 15,-17 7-5-15,8-1-1 0,-5 0-6 0,1 0 2 16,2 3-6-16,-4-2 2 0,-4 4-6 0,1 1-3 15,2-6-2-15,5 2-6 0,-6 2-6 0,3-1 0 16,-6 1-2-16,9 1-4 0,-3-4-2 0,-1 2-3 0,4 0-4 16,-2 0-1-16,1-1-4 0,1 0-1 15,-1 0-3-15,2 3-4 0,-2-4 2 0,2 0-6 16,3-1-3-16,2 0-1 0,-3 0 1 0,2-1-3 16,-1 1-4-16,7-6 2 0,-7 12-2 0,-1-6-5 15,4 0 1-15,4-6 2 0,-8 10-2 0,3-5-2 16,3 5-3-16,2-10 4 0,-4 8-6 0,4-8 1 15,-6 7-1-15,6-7 1 0,-7 8 2 0,7-8-2 16,-4 7-3-16,4-7 0 0,0 0-1 0,0 0 1 0,-3 8 0 16,3-8 0-16,0 0 2 0,0 0 1 0,0 0 1 15,0 12 2-15,0-12 0 0,0 0 4 16,9 4 3-16,-9-4-2 0,15 3 1 0,-5 0-2 0,0 0 4 16,4 0-1-16,1 0 2 0,0-1 3 0,3 2-3 15,5-4 7-15,-1 2 0 0,0-1 4 0,4 0 2 16,-3 3 0-16,-1-3 1 0,0 0-6 0,2 2-2 15,-8-1-2-15,-1-2 0 0,1 1-2 0,-5-1-4 16,0 2-1-16,1 1-4 0,-4-1 2 0,1-1-2 16,-9-1-3-16,11 1 0 0,-11-1-9 0,12 4-7 15,-12-4-20-15,10 2-20 0,-10-2-23 0,5 5-31 16,-5-5-34-16,0 0-25 0,0 0-46 0,7 6-250 16,-7-6-493-16,0 0 219 0</inkml:trace>
          <inkml:trace contextRef="#ctx0" brushRef="#br0" timeOffset="391030.2843">8832 10930 177 0,'0'11'181'15,"0"-11"-10"-15,0 0-12 0,0 0-15 0,0 10-11 16,0-10-12-16,0 0-5 0,0 0-3 0,2 11-8 0,-2-11-3 15,0 0-7-15,5 10-4 0,-5-10-4 0,3 3-3 16,-3-3-5-16,7 5-5 0,-7-5-2 0,10 3-6 16,-10-3-6-16,14 4-3 0,-7-2-5 15,3-2-5-15,1 4-3 0,-11-4-1 0,21-4-8 0,-8 3-1 16,-4 0-4-16,-9 1-3 0,22-5 0 0,-10 3-4 16,-2 0-3-16,2-2-1 0,-12 4 0 15,14-7-3-15,-8 2 0 0,2 0-3 0,-3 1-5 0,2-2 4 16,-7 6-2-16,10-9 1 0,-10 9-3 0,4-8 1 15,-4 8-2-15,8-7 3 0,-8 7-3 0,0 0 0 16,0-12-4-16,0 12 2 0,0 0-2 0,-8-13 1 16,8 13-4-16,-7-8 4 0,7 8-3 0,-13-6-2 15,7 1 1-15,6 5 2 0,-17-4 0 0,8 0-3 16,-4 2 2-16,7-2 4 0,-7 0 0 0,-3 3 2 16,2 0 0-16,4-1-1 0,-2 1 3 0,-2-1-3 15,0 4 1-15,4-4 3 0,-2 4-3 0,0-1 2 16,12-1-1-16,-19 3 2 0,9-2-1 0,3 3-3 15,7-4 1-15,-17 4 1 0,7-2-2 0,10-2 0 0,-12 6 0 16,6-2 3-16,6-4-4 0,-8 9 0 16,0-6 0-16,8-3 0 0,-6 7 0 0,3-1 0 15,3-6 0-15,-5 8-1 0,5-8 0 0,-4 9 4 16,4-9 0-16,0 0 4 0,3 13-4 0,-3-13 2 0,4 9 0 16,-4-9 5-16,8 6-3 0,-8-6 2 0,9 8-1 15,-4-5-1-15,-5-3 1 0,17 6-1 16,-11-2-1-16,4-2 1 0,-2-1-2 0,4 2 0 15,-12-3 4-15,20 2-7 0,-7 0 2 0,1-2-4 16,1 0 0-16,-4 0-2 0,1-2 0 0,-2 0 3 0,2 2 0 16,-2-4 0-16,2 2-4 0,-1-2 3 15,-4 2-1-15,3-5-1 0,2 1-2 0,-1-1-1 0,-3 2 0 16,1 0 3-16,-1-1 0 0,1 2 1 0,-1-2-4 16,-3 0 3-16,-5 6-1 0,12-8 2 0,-12 8-1 15,5-6 2-15,-5 6 1 0,9-4-1 16,-9 4 2-16,0 0-2 0,5-4 0 0,-5 4 0 0,0 0-2 15,0 0 0-15,0 0 2 0,0 0-3 0,0 0 3 16,19 7-3-16,-19-7 3 0,4 10-1 0,-1-5 3 16,-3-5-3-16,5 9 3 0,-2-2-2 0,-3-7 0 15,3 11 0-15,0-6 2 0,2 0 1 0,-5-5-4 16,7 12 6-16,-2-6-2 0,0-2 3 0,-5-4-2 16,9 9 2-16,-1-4-3 0,-3-3-2 0,-5-2 4 15,12 5-3-15,-3-4 1 0,1 0 0 0,-10-1-2 16,17 3 0-16,-3-6 0 0,-5 3 2 0,5-2-4 15,-2 1 1-15,3-3-2 0,-1 2 0 0,1-3-1 16,-1-2 4-16,0 1-4 0,0 3 2 0,0-4 0 16,-1 2-3-16,-1 2-1 0,2-1 2 0,-6 2 0 15,1-2-3-15,-9 4 1 0,12-5 4 0,-12 5-3 0,11-2 1 16,-11 2-4-16,13-2-2 0,-13 2-1 16,0 0 1-16,9 6 1 0,-9-6 1 0,8 8 0 0,-8-3 0 15,0-5 5-15,4 12-4 0,-2-3 1 0,-2 2 2 16,0 0 5-16,0 3-4 0,0-2 2 0,0 4-1 15,0-1 2-15,3 0-1 0,-3 0-2 0,0 2 4 16,3-5-1-16,-3 4-3 0,0-4 5 0,0 0 3 16,2 4-6-16,-2-2-1 0,3-2 4 0,-3-1-1 15,0 2-1-15,1-5-2 0,2 2 0 0,-3-10 4 16,2 11-3-16,-2-11-3 0,0 12 1 0,0-12 2 16,0 0 1-16,0 13-4 0,0-13 2 0,0 0-2 15,0 8 6-15,0-8 0 0,0 0-2 0,0 0-3 16,0 0 4-16,0 0 6 0,0 0-5 0,0 0 2 15,0 0-3-15,0 0 1 0,0 0-2 0,0 0 1 16,0 0-3-16,0 0-4 0,0 0 5 0,0 0 0 16,-9-29-3-16,9 29-1 0,-2-15 3 0,-1 7-1 15,0-4-1-15,3 0-5 0,-2-2 0 0,2 3-5 16,0-6 0-16,0-3 1 0,2 3-4 0,-2-4-4 16,6 0-4-16,-4-2 2 0,2 0 2 0,1-2 2 15,3 4 0-15,-2-1-2 0,2-3 5 0,-1 4 1 16,3 2 2-16,-4 1-5 0,5-2 6 0,-5 6-2 0,2-1 2 15,-3 3-5-15,4 0 2 0,3 1 1 0,-7-2 3 16,7 5 0-16,-5-1-1 0,-2 3 0 16,4 0 1-16,-1 1 0 0,-1 0-2 0,-2-1 5 15,-5 6 0-15,11-6 7 0,-5 3-10 0,-6 3 6 0,11-4-7 16,-11 4 0-16,8-2 4 0,-8 2-3 16,0 0 1-16,17 4 0 0,-11-1 0 0,-6-3 1 0,8 8-3 15,-2-3 4-15,-3 1 0 0,-3-6 0 0,8 11-1 16,-4-3 2-16,1-1 2 0,0 1-3 0,-1 5 2 15,-2-7 3-15,1 2-2 0,0 1 1 0,-1-3 1 16,-2-6 0-16,3 19-1 0,-3-13 1 0,0 4 1 16,0-10 1-16,0 14 3 0,0-14-5 0,-5 12 5 15,5-12 2-15,-6 10 0 0,0-5-1 0,1 1-2 16,-4-3-1-16,1 0 4 0,-1 1-2 0,-4 0-3 16,4-3 0-16,-5 3 0 0,2 0-1 0,2-3 2 15,1 0-3-15,9-1-12 0,-20 0-14 0,11 2-19 16,9-2-22-16,-16 2-25 0,16-2-31 0,-13 1-35 15,13-1-45-15,0 0-55 0,0 0-200 0,-9-6-492 16,9 6 218-16</inkml:trace>
          <inkml:trace contextRef="#ctx0" brushRef="#br0" timeOffset="391228.6648">10131 10912 16 0,'0'0'215'0,"0"13"-5"0,0-13-13 0,-5 13-8 0,5-13-12 16,-7 13-11-16,2-7-12 0,0 3-13 16,2-2-8-16,-1 3-15 0,-1 0-13 0,0-4-5 0,-1 5-10 15,0-5-11-15,0 4-6 0,-2 1-5 16,3-1-7-16,-4 1-8 0,1-5-22 0,2 2-45 0,1 1-42 15,5-9-42-15,-12 8-85 0,7-5-155 0,5-3-366 16,0 0 162-16</inkml:trace>
        </inkml:traceGroup>
        <inkml:traceGroup>
          <inkml:annotationXML>
            <emma:emma xmlns:emma="http://www.w3.org/2003/04/emma" version="1.0">
              <emma:interpretation id="{2855B027-7C05-40E7-BFEC-B4F71B0AABAD}" emma:medium="tactile" emma:mode="ink">
                <msink:context xmlns:msink="http://schemas.microsoft.com/ink/2010/main" type="inkWord" rotatedBoundingBox="12103,11398 14500,11351 14512,11985 12116,12033"/>
              </emma:interpretation>
            </emma:emma>
          </inkml:annotationXML>
          <inkml:trace contextRef="#ctx0" brushRef="#br0" timeOffset="392339.4644">10463 10734 9 0,'0'0'213'16,"0"0"-21"-16,0 0-21 0,0 0-16 15,0 0-12-15,0 0-7 0,0 0-7 0,0 0-3 16,0 0-3-16,0 0 1 0,0 0-5 0,5 30-2 0,-3-22-1 15,1 1-5-15,0 0-6 0,2-2-3 0,-4 2-1 16,4 3-6-16,0-1-6 0,-5 2 1 16,4-5-12-16,-1 3-3 0,2 3-8 0,-2-2 0 15,0-1-5-15,0 0-5 0,0-1-2 0,-1 1-2 0,1-5 2 16,-1 4-10-16,1-3-9 0,0 1-2 0,-3-8-1 16,3 17-1-16,-3-12-2 0,6 1-2 0,-6-6-3 15,2 10 2-15,-2-10-8 0,3 11-1 0,-3-11-3 16,1 7 2-16,-1-7-3 0,0 0 5 0,1 9-1 15,-1-9-8-15,0 0 0 0,0 0 4 0,0 0-1 16,0 0 4-16,0 0-4 0,4 9-2 0,-4-9-1 16,0 0-1-16,0 0 4 0,0 0-3 0,0 0-3 15,0 0 1-15,8-25-1 0,-3 17-2 0,-1 1 1 16,-1-4-3-16,3 5-2 0,-1-3-8 0,3-1-7 16,1-2-7-16,1 1-10 0,-1-2-5 0,0 2 0 0,2-2 4 15,-2-1-1-15,1 4 8 0,-1-1 2 16,0 1 1-16,-1 1 1 0,0 2 3 0,-2 1 3 15,-1 1 1-15,4-1 2 0,-4 0-1 0,-5 6 2 0,10-7 0 16,-10 7 2-16,10-5-1 0,-10 5 6 16,9-3-5-16,-9 3 2 0,0 0 0 0,13 0 1 15,-13 0-2-15,0 0 1 0,9 6 2 0,-9-6 0 16,8 9 6-16,-7-3-4 0,-1-6 0 0,5 12 1 0,-5-3 0 16,0-9 0-16,5 14 3 0,-3-5 4 0,-1-2 0 15,0 2 1-15,-1-9 0 0,3 17-1 0,-3-9 4 16,2 3-3-16,-2-3 2 0,3 1 4 0,-3-9-2 15,0 14-1-15,0-5-1 0,0-9-1 0,2 11 0 16,-2-11 0-16,0 12 3 0,0-12-3 0,0 10-1 16,0-10 0-16,4 9-1 0,-4-9-3 0,0 0 12 15,0 0-7-15,2 11-4 0,-2-11 4 0,0 0-1 16,0 0 4-16,0 0-2 0,0 0 3 0,0 0-2 16,0 0-2-16,0 0 0 0,0 0-1 0,0 0 4 15,20-14-5-15,-20 14-3 0,12-13-5 0,-4 5-9 16,-2-1-7-16,2-3-6 0,0 3-5 0,-2-4-6 15,-1 1-2-15,4-6-3 0,2 6 3 0,-2-3-3 16,-2 1 4-16,-1 1 4 0,0 0 2 0,-1-1 4 16,4 4 5-16,-6-1-3 0,6-2 5 0,-7 5 5 0,1 3 2 15,0-3 2-15,3 2 10 0,-6 6-1 16,5-12 1-16,0 7 4 0,-5 5 0 0,0 0-3 16,5-7 0-16,-5 7 2 0,0 0-4 0,0 0 2 0,0 0-1 15,17 3 2-15,-17-3 5 0,7 9 0 0,-2-3 4 16,1 1 2-16,0 4 7 0,-1-1-2 0,1 3 3 15,-1-2 4-15,2 0 2 0,-2 1 3 16,0 3 2-16,3-5 4 0,-2 2-1 0,-1 0 1 0,2 0-2 16,-4 0-3-16,-1-2-2 0,3-3 0 0,-1 4-1 15,-3-3-1-15,2 0-4 0,-2 0-3 0,2 4-3 16,-3-12 10-16,2 14-11 0,1-7 4 0,-3-7-7 16,0 9 4-16,0-9-4 0,0 12-2 0,0-12-16 15,0 0-24-15,0 12-21 0,0-12-30 0,0 0-48 16,-5 11-48-16,5-11-50 0,0 0-260 15,0 0-525-15,0 0 233 0</inkml:trace>
          <inkml:trace contextRef="#ctx0" brushRef="#br0" timeOffset="392902.6396">11399 10453 197 0,'0'0'191'0,"0"0"-13"0,0 0-13 0,0 0-14 15,0 0-6-15,0 0-12 0,0 0-6 0,31 11-3 16,-20-5-5-16,2 4-7 0,3 1-6 0,2 4-3 0,0 0-6 16,1 1-2-16,1-1 0 0,3 11-3 15,4 2-7-15,-4-4-10 0,-1 1-1 0,-2 1-1 16,2 1-5-16,-9-6-4 0,1-1-5 0,-6 0-3 16,2 2-7-16,-4-1-2 0,1 0-6 0,-3-3-1 15,-3 2-2-15,-1-4 1 0,0-1-3 0,-5 0 1 16,-4-2-5-16,1-1-2 0,-2 3-5 0,-3 1 1 15,-4-2 2-15,5-5-9 0,-1 3 2 0,1 0-4 16,-3-3 2-16,2-2-8 0,2 1 1 0,-1-1-4 0,2 0-24 16,2 0-24-16,-1-1-11 0,3 0-50 0,6-6-44 15,-11 6-46-15,11-6-62 0,-9 2-174 0,9-2-464 16,0 0 206-16</inkml:trace>
          <inkml:trace contextRef="#ctx0" brushRef="#br0" timeOffset="393560.7195">12140 10779 176 0,'0'0'228'0,"40"-4"-10"15,-28 5-13-15,5 2-10 0,-5-3-12 0,7 0-6 16,-3 2-9-16,6-1-9 0,3 1-9 0,-2-1-5 16,4 1-18-16,-1 2-8 0,0 0-5 15,-2-3-7-15,1 3-4 0,1-1-7 0,-2 0-8 0,2-1-3 16,-3 1-7-16,2-2-6 0,-2 1-5 0,0 1-1 15,-1 1-7-15,-5-4-4 0,-3 2-4 0,2-4-9 16,1 2-1-16,-6 0-3 0,2 2-4 0,1-2-1 16,-5 0-4-16,6 0-2 0,-15 0-1 0,15-2-4 15,-15 2-3-15,13 0 0 0,-13 0-4 0,9-3 1 16,-9 3-1-16,0 0-11 0,10 3-14 0,-10-3-16 16,0 0-21-16,0 0-16 0,0 0-26 0,0 0-33 15,0 0-29-15,0 0-28 0,-38-6-27 0,25 5-69 16,-4-2-143-16,0 0-451 0,3 3 200 0</inkml:trace>
          <inkml:trace contextRef="#ctx0" brushRef="#br0" timeOffset="393808.6035">12291 10972 152 0,'16'0'232'0,"0"1"-11"0,4 0-3 0,2 3-14 16,2-4-13-16,0 0-7 0,4 2-10 0,-1 0-14 16,-1-1-11-16,1 0-10 0,1-1-7 0,-2 4-11 15,0-3-11-15,1 0-8 0,-4 2-7 0,-2-1-10 16,-4-2-6-16,0 1-9 0,-1 2-1 0,-3-1-14 15,3-1-6-15,-6 1-2 0,1-2-8 0,-4 4-2 16,-7-4-3-16,17 1-4 0,-10-1-4 0,-7 0-1 16,16 2-4-16,-9 1 2 0,-7-3-1 0,10 0-6 15,-10 0 2-15,10 3-12 0,-10-3-8 0,0 0-15 16,12 3-22-16,-12-3-26 0,0 0-27 0,8 6-27 16,-8-6-31-16,0 0-32 0,0 0-264 0,0 0-481 15,0 0 214-15</inkml:trace>
        </inkml:traceGroup>
        <inkml:traceGroup>
          <inkml:annotationXML>
            <emma:emma xmlns:emma="http://www.w3.org/2003/04/emma" version="1.0">
              <emma:interpretation id="{2E29DD21-1DA3-4130-B892-58F037FB3035}" emma:medium="tactile" emma:mode="ink">
                <msink:context xmlns:msink="http://schemas.microsoft.com/ink/2010/main" type="inkWord" rotatedBoundingBox="15292,11250 16619,11224 16631,11824 15303,11851"/>
              </emma:interpretation>
            </emma:emma>
          </inkml:annotationXML>
          <inkml:trace contextRef="#ctx0" brushRef="#br0" timeOffset="395057.9428">13647 10368 116 0,'0'0'157'0,"0"0"-11"16,0 0-2-16,0 0-13 0,4-9-8 0,-4 9-8 0,0 0-2 16,0 0-1-16,0 0 0 0,0 0-5 0,1-9-2 15,-1 9-4-15,0 0 0 0,0 0 0 0,4-10-2 16,-4 10 2-16,0 0-5 0,0 0-2 0,0 0-1 15,3-9-7-15,-3 9 6 0,0 0-9 0,0 0-2 16,0 0-6-16,0 0-9 0,0 0-8 0,4-8-9 16,-4 8-4-16,0 0-8 0,0 0-2 0,0 0-5 15,0 0-4-15,0 0-1 0,0 0-2 0,0 0 1 16,-3 34-4-16,2-26 7 0,1-8-1 0,1 21-4 16,-2-6 2-16,1 0 1 0,4 3 2 0,-4 0 2 15,1-6 6-15,0 4-1 0,4 4 2 0,-3 3-3 16,1-3 1-16,1-6-13 0,-1 6-5 0,0-5-2 15,-2 0 4-15,4 4-2 0,-4-3 0 0,1-1 1 16,0 0-1-16,-1 0-2 0,-1 0-3 0,2-2 0 16,-2 1 2-16,0-1 1 0,0-1-5 0,0 0 5 0,-3-2-3 15,3-10-3-15,-2 19 5 0,-1-11-3 16,3 1-4-16,0-9 0 0,-4 15 2 0,3-6-1 16,1-9-3-16,-1 12 13 0,1-12-11 0,-3 11-7 0,3-11 8 15,-3 10-5-15,3-10 4 0,0 0-6 0,0 9 14 16,0-9-7-16,0 0-10 0,0 0-1 0,0 0-8 15,-2 12-14-15,2-12-9 0,0 0-19 0,0 0-25 16,0 0-28-16,0 0-51 0,0 0-36 0,0 0-46 16,0 0-246-16,23-15-526 0,-18 9 233 0</inkml:trace>
          <inkml:trace contextRef="#ctx0" brushRef="#br0" timeOffset="395615.5945">14197 10355 67 0,'-18'4'152'15,"18"-4"-11"-15,-15 6-9 0,3-1-3 0,-1 1-10 16,-1 2-3-16,1-2-6 0,-3 2-4 0,2-1 0 0,-1 0-10 16,1 0-3-16,-6 2-7 0,2 2-2 15,5-2-2-15,-5 3-10 0,4-3-4 0,-2 3 2 16,2-3-5-16,3 1-6 0,-2-1-1 0,-4 5-3 16,4-3-8-16,1-1-4 0,1 1 0 0,-1-1 2 15,2 1-9-15,-4-1 7 0,2 1-7 0,0 1-2 16,1-2-3-16,2 1-4 0,-3-1-1 0,2-3-3 15,1 3 0-15,1 0 2 0,0-1-11 0,0-1 4 0,2-1-5 16,3-1-3-16,-2 0 2 0,-1 0 1 0,2 1-4 16,4-7 0-16,-7 11-2 0,2-4-2 0,5-7 0 15,-4 11 3-15,4-11 1 0,-2 10 0 16,2-10-7-16,-1 8 10 0,1-8-5 0,0 0 4 0,3 13 2 16,3-7 2-16,0-1 1 0,2 1 0 0,0-2 1 15,3 2 4-15,5-1-2 0,-2-1-2 0,1 2 7 16,9 0-2-16,-5-1 5 0,4 1 7 15,-1 1-11-15,1-1 1 0,-1-1 0 0,0-1-1 0,3 0 4 16,-3 1-2-16,-3 1-1 0,3-3 4 0,-5 1-4 16,-2-1-3-16,0 0 0 0,-1-1-1 0,-5 1 2 15,0-1-4-15,-1 2-2 0,-8-4 1 0,19 2-4 16,-13-1 0-16,-6-1-1 0,9 1-1 0,-9-1-1 16,10 4 0-16,-10-4-3 0,0 0 1 0,12 2-2 15,-12-2-1-15,0 0-1 0,7 6 1 0,-7-6 9 16,0 0-18-16,8 2-13 0,-8-2-15 0,0 0-20 15,0 0-27-15,0 0-23 0,0 0-31 0,0 0-53 16,0 0-77-16,0 0-166 0,0 0-463 0,0 0 205 16</inkml:trace>
          <inkml:trace contextRef="#ctx0" brushRef="#br0" timeOffset="396564.8777">14737 10412 3 0,'-12'0'191'0,"-2"-1"-16"0,2 3-6 0,-2 1-14 16,-1-3-10-16,3 3-9 0,-1-2-8 0,0 1-8 16,2 2-6-16,-2 1-10 0,4-2-5 0,-3 0-9 15,1 3-7-15,1-2-4 0,1 3-11 0,0-1-4 16,2-2-8-16,-1 1-4 0,4 1-5 0,4-6-2 16,-10 10-6-16,6-5-5 0,4-5-2 0,-7 12 2 15,5-8-4-15,2-4 0 0,-3 13-1 0,3-13-2 16,3 11 2-16,-3-11-3 0,2 13-4 0,4-6 4 15,-1-2-3-15,1 2 0 0,2-2 1 0,1 4-6 16,3-3 7-16,-1 0 0 0,1 0 2 0,1-1-1 16,1 0-4-16,3 1 1 0,-3-1 2 0,3 1 2 15,0-1-3-15,-1 2 0 0,4-1-3 0,-5 0-4 16,1-2-3-16,-1 2 2 0,1-4-3 0,-1 4 6 0,-1-1-5 16,2 0-2-16,-2 0-2 0,-1-1-4 15,0 2 2-15,-3-3-2 0,2 1 1 0,-3 3 0 16,0-3-3-16,3 0-1 0,-6 2-1 0,2-1 3 15,-1 0-2-15,0 0 0 0,-2 0 0 0,-5-5-3 16,9 11 7-16,-5-9-6 0,1 4-1 0,0 0 3 16,-5-6-5-16,6 9 5 0,-6-9-1 0,3 12 4 15,1-7-4-15,-4-5-6 0,4 9 2 0,-4-9 5 0,3 10-4 16,1-5 3-16,-4-5-1 0,0 10 2 0,0-10-2 16,0 0 2-16,0 14 0 0,0-14-1 15,0 0 0-15,-7 10 1 0,7-10 1 0,-8 8 4 0,2-4-2 16,6-4 3-16,-14 4-3 0,3-1 1 0,-2-2-1 15,-2 3 2-15,-1-4 0 0,0 2 2 16,-2-1 1-16,-3-2 0 0,-4 1 1 0,2 0 4 16,0-2-2-16,2 2-2 0,-1 0-2 0,6-3-1 0,-1 1 2 15,-1-1-2-15,2 2-2 0,2-2 3 0,0 3-5 16,2-1 1-16,-1-1-1 0,13 2-2 0,-18-1 0 16,18 1-11-16,-14 1-23 0,14-1-26 0,-13 0-33 15,13 0-37-15,-12 2-43 0,12-2-75 0,0 0-180 16,-15-3-459-16,15 3 203 0</inkml:trace>
        </inkml:traceGroup>
        <inkml:traceGroup>
          <inkml:annotationXML>
            <emma:emma xmlns:emma="http://www.w3.org/2003/04/emma" version="1.0">
              <emma:interpretation id="{3428A7B1-DB4E-4EE6-96A9-329844FE86E9}" emma:medium="tactile" emma:mode="ink">
                <msink:context xmlns:msink="http://schemas.microsoft.com/ink/2010/main" type="inkWord" rotatedBoundingBox="17027,11102 19885,11046 19904,12013 17046,12069"/>
              </emma:interpretation>
            </emma:emma>
          </inkml:annotationXML>
          <inkml:trace contextRef="#ctx0" brushRef="#br0" timeOffset="398103.1246">15650 10202 81 0,'0'0'185'0,"0"0"-8"0,0 0-5 0,2-9-11 16,-2 9-5-16,0 0-10 0,0 0-11 0,0 0-11 15,0 0-9-15,-7-15-4 0,7 15-10 0,0 0-1 16,-9-7-8-16,9 7-5 0,0 0-5 0,-15 0-1 15,15 0-14-15,-15 3 2 0,5 0-3 0,-2 1-5 16,0 3-7-16,1-2 0 0,-1 3-6 0,-1 1-1 0,2 0-4 16,-2 1 2-16,1 0-5 0,0 0-2 0,1 2-1 15,-1 0 0-15,1 4-1 0,0-3-1 16,1 4-1-16,-2 0-4 0,7-2 0 0,-1 2 5 0,1-1-7 16,-2 5-1-16,2 0 3 0,4-1-2 0,-3-2-3 15,4 3 3-15,2 0 0 0,1-2-6 0,1 2 5 16,-3 0-2-16,3 3-1 0,0-3 1 0,1-2 5 15,0-1-5-15,2 1 2 0,-2-5-4 0,0 1 0 16,1-2 4-16,0 3 3 0,3-5-1 0,-3 1 3 16,1 0-6-16,0-1 2 0,0-1 0 0,2-1-4 15,-3 0 0-15,-1-3 0 0,1 2-2 0,0-4-3 16,0 2 0-16,0-1-2 0,-6-5-3 0,11 9 3 16,-7-4-4-16,-4-5 3 0,12 5-4 0,-6-3 1 15,-6-2-6-15,8 6-1 0,-8-6-19 0,10 3-15 16,-10-3-23-16,8 1-22 0,-8-1-36 0,0 0-35 15,14-1-46-15,-14 1-28 0,0 0-295 0,8-6-556 16,-8 6 246-16</inkml:trace>
          <inkml:trace contextRef="#ctx0" brushRef="#br0" timeOffset="398576.1602">15938 10196 131 0,'0'0'196'0,"0"0"-1"0,1 27-10 16,2-16 4-16,-2 4-10 0,0 1-10 0,3 5-9 16,-3 0-5-16,1 1-4 0,2 0-8 0,1 1-7 15,0 1-5-15,-1-2-5 0,4 1-8 0,-2 1-6 16,1-2-4-16,-1 1-3 0,0-1-4 0,0-1-11 16,-1 0-4-16,1-3-6 0,-1 3-3 0,2-3-7 15,-2-5-8-15,0 1 0 0,-1-2-5 0,3 0-8 16,-5 1-3-16,2-2-4 0,-1-1-4 0,0-1-4 15,-1-2-3-15,-2-7-3 0,5 15 0 0,-1-9-5 16,-3 2 0-16,-1-8-3 0,4 11 4 0,-4-11-8 0,1 8-13 16,-1-8-21-16,0 0-14 0,1 9-15 15,-1-9-16-15,0 0-13 0,0 0-25 0,0 0-33 16,0 0-35-16,0 0-38 0,0 0-55 0,0 0-183 0,0 0-483 16,0 0 214-16</inkml:trace>
          <inkml:trace contextRef="#ctx0" brushRef="#br0" timeOffset="399093.6795">16556 10434 129 0,'0'0'161'16,"0"0"-1"-16,0 0-15 0,0 0-9 0,-16-6-7 16,16 6-10-16,0 0-7 0,-17 4-3 0,17-4-3 15,-18 5-8-15,9-3-7 0,-3 2-4 0,-1 1-2 16,-1 0-2-16,1 0-3 0,-1-2-4 0,-7 6-3 16,8-3-4-16,-2-1 0 0,2 1-7 0,-3 1-1 15,2-1 0-15,0-2-6 0,1 1-2 0,-2 2-3 16,2-2-3-16,0-1-1 0,1 1-2 0,0 2-4 15,1-1-5-15,-1 0 0 0,1 0 0 0,0 1-3 16,0-2 3-16,0 1-5 0,1 3-1 0,1-3-2 16,-1 3-2-16,1-6-1 0,0 6 0 0,0-5-5 15,1 2-2-15,1-1-5 0,0-1-1 0,0 2 2 16,7-6-1-16,-10 11-3 0,6-9 2 0,4-2-2 16,-9 10 4-16,4-6-2 0,5-4-5 0,-7 7 0 15,7-7 0-15,-5 6 3 0,5-6-4 0,-1 10 4 0,1-10 4 16,0 0-1-16,1 11 5 0,-1-11 2 0,5 8 7 15,-5-8 0-15,13 7-2 0,-5-2-1 0,0-2 3 16,5 3 4-16,2-1-4 0,1-1 3 16,-1 2 1-16,2-2-5 0,2 1 1 0,2 1-1 0,1 0 0 15,0-2-2-15,-3 1-2 0,3 0-6 0,-6-3 0 16,-3 1 0-16,2 0 0 0,-2 2-1 0,0-2-2 16,-3 2-2-16,-1-4-3 0,-1 3-10 0,0-2-17 15,1 2-23-15,-9-4-24 0,11 2-28 16,-5 2-38-16,-6-4-17 0,0 0-43 0,7 6-54 0,-7-6-211 15,0 0-495-15,9 3 220 0</inkml:trace>
          <inkml:trace contextRef="#ctx0" brushRef="#br0" timeOffset="400367.6545">16698 10758 16 0,'0'0'234'0,"0"0"-17"0,0 0-16 0,11 5-14 16,-11-5-14-16,0 0-15 0,6 6-13 0,-6-6-10 16,5 5-12-16,-5-5-8 0,6 5-8 0,-6-5-10 15,6 6-2-15,-6-6-4 0,10 6-5 0,-10-6-8 16,8 6-5-16,-8-6-8 0,14 5-3 0,-6-4-3 0,1 2-6 16,-1-1-5-16,2 1-14 0,-10-3-3 0,18 1-3 15,-7-1-1-15,-1 2-4 0,3-4-3 0,-13 2 1 16,18 0 2-16,-9 0-6 0,-9 0 1 15,15-4-6-15,-6 2 1 0,-2-4-4 0,-7 6 3 0,13-9-4 16,-5 5 1-16,-5-4-1 0,1 3 1 0,2-3-3 16,-4 2-2-16,-2 6 0 0,8-13 1 0,-8 5-2 15,0 8 0-15,-3-21-3 0,3 21 6 0,-6-13-7 16,1 5 1-16,2 2-2 0,-6 0 4 0,9 6-2 16,-17-11-3-16,6 5 0 0,-1 1 2 0,3 3-2 15,-3-2-1-15,-2 2 6 0,1-4-2 0,-2 3-5 16,2 3 5-16,-3-1-1 0,5 2 0 0,-2-1-1 15,0 0 1-15,-3 1-2 0,6 1 4 0,10-2-2 16,-21 6 2-16,12-4-5 0,-2 2 5 0,4-2-2 16,-2 2 0-16,9-4 2 0,-14 5-4 0,5-1 2 15,3 2 3-15,-1-1-3 0,2 1 2 0,5-6 3 16,-8 9-3-16,3-5-3 0,5-4 6 0,-5 10-3 16,5-10-1-16,-4 11 4 0,4-11 0 0,-1 9 0 15,1-9 4-15,5 9-4 0,-5-9 3 0,6 9-1 16,1-3 3-16,2-2-3 0,-1 1 2 0,1 0-4 15,2-3-1-15,3 3 3 0,2-2-1 0,-1 0-1 16,3 0 0-16,-3-2 0 0,0 1 4 0,2 0-4 16,0-2 2-16,0 0-3 0,-3-2 2 0,0 0-4 0,1 1 3 15,1-2-2-15,-4 0 3 0,0-2-1 16,0 2 1-16,0-3-4 0,-3 2 4 0,-2 1 0 16,3-2 0-16,-10 5-1 0,12-7 5 0,-6 4 2 0,-6 3 0 15,10-5 1-15,-10 5-2 0,0 0-1 16,10-4-1-16,-10 4-5 0,0 0 0 0,0 0-1 15,0 0 0-15,0 0-1 0,8 9 1 0,-8-9-2 16,0 0 3-16,-1 13-1 0,1-13 3 0,-3 13-5 0,3-13 3 16,0 11 0-16,0-11 0 0,3 15 0 0,-3-15 0 15,1 14 2-15,3-7-2 0,-3-1 2 0,-1-6 1 16,8 12-3-16,-3-6 5 0,0-1 0 16,2 1-4-16,2-1 1 0,-2-1 4 0,3 0-2 0,2 1-2 15,0-2 0-15,0 1 1 0,4-3 4 0,-1 1-5 16,0-2-3-16,2 0 0 0,0 0-2 0,0 0 5 15,-1-5-4-15,1 3 10 0,2-4-9 0,3 0-1 16,0-2-3-16,-1 2 3 0,1 0 0 0,0-1 1 16,-9-2-5-16,2 7 4 0,-3-4-1 0,1 2 2 15,-4 1 9-15,-1 0-7 0,-8 3 4 0,13-5 0 16,-13 5-1-16,10 0 0 0,-10 0-1 0,0 0-3 16,13 0 1-16,-13 0 9 0,5 9-11 0,-5-9 0 15,5 12 2-15,-1-4 6 0,-3 0-3 0,1 3 11 16,0 1-13-16,-2 0 4 0,2 3 1 0,-1-2 2 0,-1 2-2 15,0-1-1-15,0 2 2 0,1-1-2 16,-1-1 2-16,0 1-2 0,3-2 1 0,-6-1-1 16,6 0-3-16,-2 0 2 0,-1-4-6 0,1 2 8 15,-1-10-2-15,4 12-1 0,-3-3-2 0,-1-9 2 0,3 9 2 16,-3-9-5-16,0 0 1 0,0 10 3 0,0-10-1 16,0 0 3-16,0 0-2 0,0 0 0 0,0 0 0 15,0 0-3-15,0 0 12 0,0 0-12 16,0 0 0-16,0 0 1 0,0 0-6 0,0 0-2 0,0 0-4 15,0 0-6-15,-8-28-1 0,8 28 0 0,-1-21-6 16,1 11-3-16,-1-2 2 0,-2-2 0 0,1 1-2 16,0-2 3-16,-2-6 0 0,0 0-3 0,4-1 0 15,3 1 0-15,-3-2 4 0,1 1 1 0,1-1 4 16,0-1 0-16,0 3 1 0,3 2 4 0,-4 4-2 16,4-6 8-16,0 1-1 0,0 6 4 0,1 0 2 15,-3-1 4-15,5 3-1 0,-1 0 3 0,2 2 4 16,0-1-7-16,-1 1-5 0,3 1 4 0,-2 0 0 15,3 3-2-15,-1 0-2 0,2 4 6 0,2-2-4 16,-3 1 2-16,1 2-1 0,3 0 3 0,-2 2-1 16,2 3-2-16,-1-4 1 0,-2 6-1 0,0 0 9 15,1-1-9-15,-2 2 0 0,-1 2-2 0,-3 0 1 16,1 1-2-16,-2 1 2 0,-2-1 4 0,-4-2-3 16,0 3 7-16,-2 2-4 0,-3-3-1 0,-1-1 12 15,-4 1-9-15,-3-2-1 0,-3-1 1 0,-2-1 2 16,-2 4 0-16,-3-4-4 0,0-1-3 0,5 0-5 15,0-2-14-15,-6 0-33 0,6 0-33 0,3 1-49 16,-3-1-59-16,4-1-85 0,3-2-207 0,10 0-519 0,-17 0 230 16</inkml:trace>
          <inkml:trace contextRef="#ctx0" brushRef="#br0" timeOffset="401063.7345">18251 10755 119 0,'1'8'230'0,"-1"-8"-13"0,0 0-11 0,0 13-14 16,0-13-10-16,-7 14-11 0,2-4-13 0,0 1-9 15,-1 1-16-15,-1-2-10 0,-3 2-12 0,-2-1-8 16,1 2-9-16,-5 0-6 0,-2 1-10 0,-1 2-7 15,-3-2-24-15,0 0-36 0,-3-3-46 0,-3 5-83 16,5-8-112-16,-1 4-120 0,2-5-380 0,2-2 169 16</inkml:trace>
        </inkml:traceGroup>
        <inkml:traceGroup>
          <inkml:annotationXML>
            <emma:emma xmlns:emma="http://www.w3.org/2003/04/emma" version="1.0">
              <emma:interpretation id="{D38BDDA5-B6B4-405C-80AB-5FFA706B0046}" emma:medium="tactile" emma:mode="ink">
                <msink:context xmlns:msink="http://schemas.microsoft.com/ink/2010/main" type="inkWord" rotatedBoundingBox="20243,10961 22304,10920 22322,11850 20261,11890"/>
              </emma:interpretation>
            </emma:emma>
          </inkml:annotationXML>
          <inkml:trace contextRef="#ctx0" brushRef="#br0" timeOffset="402260.405">18607 10530 132 0,'0'0'235'0,"0"0"-20"0,0 0-23 0,0 0-15 16,0 0-17-16,0 0-9 0,0 0-16 0,0 0-8 15,8 10-10-15,-8-10-9 0,4 10-4 0,-3-3-5 16,-1-7-7-16,5 16-2 0,-5-6-7 0,1-1-8 15,1 3 1-15,0 2-6 0,0-4-5 0,-1 1-2 16,1 2-2-16,-2-2-4 0,2-2-3 0,-1 0-4 16,-1 3-2-16,1-5-1 0,-1-7-4 0,3 15-4 15,-1-9-3-15,-2-6-2 0,0 12-3 0,0-12-1 16,0 10-6-16,0-10-1 0,0 0-2 0,0 11-1 16,0-11 0-16,0 0-1 0,0 0 1 0,0 0 2 0,0 9-3 15,0-9 3-15,0 0-4 0,0 0 3 16,0 0-5-16,0 0-1 0,0 0-1 0,0 0 0 15,17-18-3-15,-12 12-1 0,1-2-4 0,0 1 2 0,4-4-4 16,1 0 0-16,-2-2-6 0,6-2 0 0,-4 4-1 16,0-1 1-16,2-5-2 0,-1 7-1 0,-1-1 5 15,0 2-3-15,0-1-2 0,1 1 3 0,-2 0-2 16,-1 3 1-16,0 1 0 0,-1 1-2 0,1-1 2 16,-1-1 1-16,-2 2 1 0,-6 4-4 0,15-3 0 15,-15 3 1-15,11-3 2 0,-11 3-4 0,0 0 1 16,13 3 4-16,-13-3-2 0,7 7-2 0,-7-7 3 15,5 11-2-15,-1-5 4 0,-4-6-1 0,3 19-12 16,-3-11 11-16,3 4-10 0,-3 0 7 0,1 0-3 16,-1-12 6-16,-1 19-1 0,1-7 7 0,0-3-10 0,0 2 3 15,0-11 3-15,0 16-3 0,-3-5 1 16,3-11 1-16,0 16-1 0,-1-10 0 0,1-6 4 16,0 12 0-16,0-12-1 0,1 9-1 0,-1-9 2 15,0 0-1-15,0 12 1 0,0-12 1 0,0 0 0 0,3 7-2 16,-3-7 4-16,0 0 2 0,0 0 0 0,0 0 1 15,0 0-2-15,0 0 4 0,0 0-4 16,0 0 0-16,0 0 0 0,0 0 1 0,18-17-3 16,-13 9-2-16,0 2 2 0,2-4 1 0,1-1-5 0,1 1 3 15,-2-1-3-15,4-1 2 0,-3 1-7 0,3 0 5 16,-1-3-6-16,3-1 6 0,-2 5-5 0,-1-1 4 16,2 1-1-16,-5-1 0 0,-1 1-1 0,4 0 3 15,-4 2-5-15,0 1 1 0,-1 1 3 0,-5 6-3 16,7-7 1-16,-1 3 3 0,-6 4 0 0,0 0-3 15,10-9-2-15,-10 9-3 0,0 0 0 0,6-2 2 16,-6 2-2-16,0 0 1 0,0 0 1 0,0 0 6 16,9 13-2-16,-9-13-1 0,4 8-3 0,-4-8 7 15,5 14 3-15,-2-6-1 0,-2-1 7 0,1 2-1 16,1 3 0-16,0-2 0 0,1 0 8 0,0 1-3 16,-3-1 5-16,2 4-2 0,1-6 1 0,-1 5 0 15,-1-4 4-15,-1-1-9 0,3 1 0 0,-3-1-4 16,-1-8 2-16,1 14 1 0,2-7 0 0,-3-7 0 15,-3 14-2-15,6-6 4 0,-3-8-6 0,-3 11-19 16,3-11-19-16,-2 10-30 0,2-10-42 0,-4 10-38 16,4-10-37-16,0 0-76 0,0 0-215 0,0 0-507 15,0 0 224-15</inkml:trace>
          <inkml:trace contextRef="#ctx0" brushRef="#br0" timeOffset="402599.4952">19523 10641 135 0,'10'0'231'0,"-10"0"-5"0,12 0-14 0,-12 0-8 16,0 0-13-16,18-1-11 0,-18 1-8 0,11 0-5 15,-11 0-11-15,12-1-12 0,-12 1 0 0,13 0-6 0,-13 0-15 16,15 0-4-16,-15 0-7 0,18 1-8 0,-3-2 1 15,-15 1-12-15,23 0-2 0,-10-3-2 0,0 3-4 16,2 0 0-16,2 3-13 0,0-3-7 0,-3 0-4 16,3-3-2-16,-2 3-2 0,-1 3-10 0,1-6-3 15,-3 3-2-15,1 0-6 0,-13 0 3 0,20 0-11 16,-11 0-3-16,-9 0-1 0,14 0-2 0,-14 0 9 16,12 0-12-16,-12 0-9 0,0 0 8 0,13 0-11 15,-13 0-13-15,0 0-19 0,0 0-20 0,0 0-17 16,0 0-20-16,0 0-36 0,0 0-37 15,0 0-42-15,0 0-59 0,0 0-255 0,0 0-555 0,0 0 246 16</inkml:trace>
          <inkml:trace contextRef="#ctx0" brushRef="#br0" timeOffset="403074.3436">20127 10426 211 0,'0'0'257'0,"0"0"-12"0,0 0-15 16,8-5-18-16,-8 5-22 0,0 0-21 0,0 0-15 16,0 0-17-16,0 0-16 0,0 0-9 0,0 0-9 15,7 16-7-15,-7-16-8 0,0 12-1 0,0-3-3 0,0-9 1 16,-1 21-3-16,1-10 2 0,0 3-4 15,0-1-2-15,1 0 1 0,-1 3-2 0,0-1-4 16,2 3 6-16,2-3-7 0,-2 1-3 0,2-1-4 16,0 0-3-16,-3 0-4 0,2-3-6 0,2 2-3 15,-1 0-7-15,0 0-2 0,-2 0-3 0,2-3-4 16,-1 2-2-16,1-3-19 0,-2-1-27 0,1-1-37 16,-3-8-50-16,0 16-53 0,0-9-71 0,0-7-322 0,2 9-593 15,-2-9 263-15</inkml:trace>
          <inkml:trace contextRef="#ctx0" brushRef="#br0" timeOffset="405305.6054">20229 10002 168 0,'0'0'163'0,"0"0"-6"16,0 0-9-16,0 0-5 0,0 0-12 0,0 0-9 15,0 0-8-15,0 0-4 0,0 0-7 0,0 0-4 16,0 0-7-16,0 0-3 0,0 0 0 0,0 0-5 16,0 0-6-16,0 0-3 0,0 0-3 0,0 0-3 15,0 0 1-15,0 0-5 0,0 0 2 0,0 0-2 16,0 0-2-16,0 0-5 0,0 0 1 0,0 0-1 15,0 0-4-15,0 0-1 0,0 0 2 0,0 0-5 16,0 0-1-16,0 0-2 0,0 0 1 0,0 0-5 16,0 0 3-16,0 0-5 0,0 0-2 0,0 0-2 15,0 0-5-15,0 0-4 0,0 0-4 0,0 0-1 16,0 0 0-16,0 0 2 0,0 0-6 0,0 0-2 16,0 0 0-16,0 0-6 0,0 0-1 0,0 0-1 15,0 0 1-15,0 0-1 0,32 6-1 0,-32-6-1 16,7 3 1-16,-7-3-3 0,5 6-2 0,-5-6 0 15,5 7 1-15,-5-7 1 0,8 6 2 0,-8-6-1 16,6 6 1-16,-6-6-4 0,9 6 4 0,-9-6 1 16,8 8 0-16,-3-5-2 0,-5-3 2 0,10 6 1 15,-6-2 1-15,-4-4-3 0,13 9 5 0,-9-7-6 16,-4-2 3-16,9 6-1 0,-4-1 0 0,-5-5-1 16,9 5 1-16,-3 0 4 0,-6-5-6 0,9 6-1 0,-9-6 0 15,7 7 1-15,-1-4 2 0,-6-3-4 0,6 6 0 16,-6-6 3-16,10 8 1 0,-10-8-2 0,8 6-3 15,-4-2 0-15,-4-4 3 0,8 8 2 16,-4-4-3-16,-4-4-2 0,6 9 0 0,-1-5 0 0,-5-4 9 16,9 10-7-16,-9-10-2 0,8 7 5 0,-8-7-4 15,8 6 2-15,-1-1 0 0,-7-5-2 0,7 7 0 16,-7-7 0-16,6 7 0 0,-3-1 1 0,-3-6 1 16,8 9-1-16,-3-3-5 0,-5-6 3 0,6 8 1 15,-6-8-2-15,8 9 5 0,-4-5-5 0,-4-4 1 16,5 6 1-16,-1-1-4 0,-4-5 8 0,5 7-4 15,-5-7-1-15,4 8-1 0,-4-8-2 0,6 7 3 16,-6-7 3-16,7 6-1 0,-7-6-5 0,6 6 6 16,-6-6-4-16,8 8 4 0,-8-8-5 0,3 10 0 15,-3-10 3-15,5 6-1 0,-5-6 0 0,1 9-2 16,-1-9 0-16,7 8 2 0,-7-8 4 0,3 8-5 16,-3-8 0-16,6 9-2 0,-6-9 5 0,2 8-1 15,-2-8-3-15,5 10 1 0,-5-10 3 0,6 9-3 16,-6-9-1-16,2 10 5 0,-2-10-3 0,7 7-4 0,-7-7 0 15,5 10 5-15,-5-10 4 0,2 10-4 16,2-5 4-16,-4-5-6 0,7 9 2 0,-7-9-4 16,5 6 0-16,-5-6 3 0,5 6 6 0,-5-6-6 15,3 10 1-15,-3-10-1 0,1 11-2 0,-1-11 6 0,4 9-6 16,-4-9 1-16,4 8 1 0,-4-8-3 0,1 10 4 16,-1-10-5-16,1 9 7 0,-1-9-3 0,2 8 2 15,-2-8-2-15,3 10-3 0,-3-10 1 16,2 10 1-16,-2-10-2 0,0 8 0 0,0-8 0 0,2 10 0 15,-2-10-3-15,0 10 8 0,0-10-4 16,0 0 2-16,0 12-1 0,0-12 2 0,0 0-3 16,0 14-2-16,0-14 4 0,0 10-1 0,0-10 2 0,0 0-5 15,-4 13 4-15,4-13 1 0,-1 10-5 0,1-10-1 16,-2 10 5-16,2-10 2 0,0 11-2 0,0-11 2 16,-3 9 0-16,3-9-1 0,0 10-4 15,0-10 2-15,-4 8 0 0,4-8 5 0,-1 10-5 0,1-10 4 16,-4 11-6-16,1-4 4 0,3-7 1 0,-5 10-4 15,1-3 9-15,4-7-8 0,-6 10 1 0,3-6-1 16,3-4-4-16,-4 11 4 0,4-11 0 0,-5 9-1 16,5-9 0-16,-5 9-1 0,5-9-2 0,-6 10 8 15,3-5-8-15,3-5 10 0,0 0-5 0,-5 12 0 16,5-12 3-16,-5 9-3 0,5-9 5 0,-2 6-6 16,2-6-1-16,0 0 3 0,-5 15-2 0,5-15 4 0,-4 6-1 15,4-6-2-15,-2 9 2 0,2-9-3 0,0 0 1 16,-4 10 1-16,4-10-1 0,-5 8 0 15,5-8 9-15,0 0-6 0,-3 10-3 0,3-10 3 16,-2 8-1-16,2-8 4 0,0 0-2 0,-3 8 3 0,3-8 1 16,0 0-4-16,-4 10 1 0,4-10 0 15,0 0 2-15,-2 8 1 0,2-8-4 0,0 0 2 16,0 0-4-16,-4 11 1 0,4-11 5 0,0 0-2 0,0 0 9 16,0 0-12-16,-6 8 9 0,6-8-10 0,0 0 1 15,0 0 0-15,0 0 0 0,0 0 1 0,-5 6 0 16,5-6 2-16,0 0-1 0,0 0-2 15,0 0-1-15,0 0 3 0,0 0-2 0,0 0 6 0,0 0-3 16,0 0-6-16,0 0 5 0,-5 8-3 0,5-8-1 16,0 0-4-16,0 0 2 0,0 0 5 0,0 0 7 15,0 0-7-15,0 0-8 0,-2 8 2 0,2-8-14 16,0 0-26-16,0 0-43 0,0 0-37 0,-7 6-52 16,7-6-78-16,0 0-396 0,0 0-697 0,0 0 310 15</inkml:trace>
        </inkml:traceGroup>
      </inkml:traceGroup>
    </inkml:traceGroup>
    <inkml:traceGroup>
      <inkml:annotationXML>
        <emma:emma xmlns:emma="http://www.w3.org/2003/04/emma" version="1.0">
          <emma:interpretation id="{3E63B1B7-D222-4E80-8D98-4F21EE889A3E}" emma:medium="tactile" emma:mode="ink">
            <msink:context xmlns:msink="http://schemas.microsoft.com/ink/2010/main" type="paragraph" rotatedBoundingBox="7373,13424 33030,12231 33110,13968 7454,15161" alignmentLevel="3"/>
          </emma:interpretation>
        </emma:emma>
      </inkml:annotationXML>
      <inkml:traceGroup>
        <inkml:annotationXML>
          <emma:emma xmlns:emma="http://www.w3.org/2003/04/emma" version="1.0">
            <emma:interpretation id="{34B3AC42-7C08-475F-A3A1-7B10AD82BF22}" emma:medium="tactile" emma:mode="ink">
              <msink:context xmlns:msink="http://schemas.microsoft.com/ink/2010/main" type="line" rotatedBoundingBox="7373,13424 33030,12231 33110,13968 7454,15161"/>
            </emma:interpretation>
          </emma:emma>
        </inkml:annotationXML>
        <inkml:traceGroup>
          <inkml:annotationXML>
            <emma:emma xmlns:emma="http://www.w3.org/2003/04/emma" version="1.0">
              <emma:interpretation id="{045B7D5F-67D9-4961-B8AA-CEC9968CFDF1}" emma:medium="tactile" emma:mode="ink">
                <msink:context xmlns:msink="http://schemas.microsoft.com/ink/2010/main" type="inkWord" rotatedBoundingBox="7390,13789 8999,13714 9029,14364 7420,14439"/>
              </emma:interpretation>
            </emma:emma>
          </inkml:annotationXML>
          <inkml:trace contextRef="#ctx0" brushRef="#br0" timeOffset="430443.1008">5749 12957 107 0,'0'0'157'0,"0"0"-14"0,4-9-2 0,-4 9-10 0,0 0-6 16,0 0-14-16,0 0-7 0,0 0 2 15,0 0-11-15,4-11-3 0,-4 11-5 0,0 0-2 16,4-7-2-16,-4 7-3 0,0 0-5 0,0 0-4 0,5-7 0 16,-5 7-4-16,0 0 3 0,4-11-8 0,-4 11-2 15,0 0 0-15,0 0-1 0,3-8-1 16,-3 8-3-16,0 0 0 0,3-9 1 0,-3 9-2 0,0 0 1 15,0 0-1-15,0 0-3 0,0 0 1 0,4-7-4 16,-4 7-1-16,0 0-8 0,0 0-2 0,0 0-1 16,0 0-8-16,0 0-5 0,0 0-2 0,0 0-4 15,0 0-2-15,0 0-1 0,0 0 3 0,0 0-5 16,0 28 0-16,0-28 2 0,-5 21 2 0,3-11 0 16,0 1 5-16,1 3-2 0,1-1 1 0,0 2 3 15,1 1-1-15,1-3 1 0,0 2 7 0,-1 1-9 16,1-1 1-16,-2 0 1 0,4-2 9 0,-2 3-9 15,-2 3 1-15,3-4 6 0,-1-2-8 0,2-1 0 16,-2 0 3-16,-1 1-4 0,1 0 2 0,0 0 0 16,-2-1-2-16,-2 0-1 0,4 0 1 0,-2-3 1 15,1 0 0-15,-1-9 2 0,-1 17-6 0,-1-10 2 16,2-7-1-16,0 16-1 0,0-16-4 0,2 12 4 0,-2-12 2 16,-2 13 1-16,2-13-3 0,0 12 0 15,0-12 2-15,2 9 6 0,-2-9-8 0,0 8 3 16,0-8-7-16,0 0 1 0,4 11 1 0,-4-11 4 0,0 0-9 15,0 10 3-15,0-10-3 0,0 0-2 0,1 10-2 16,-1-10 3-16,0 0 1 0,4 8 1 0,-4-8-5 16,0 0 0-16,4 7 4 0,-4-7-4 0,0 0-1 15,0 0-5-15,0 0 2 0,4 7-2 0,-4-7-6 16,0 0-17-16,0 0-10 0,0 0-21 0,0 0-18 16,0 0-27-16,0 0-34 0,0 0-33 0,0 0-45 15,0 0-54-15,-17 4-262 0,17-4-570 0,0 0 253 16</inkml:trace>
          <inkml:trace contextRef="#ctx0" brushRef="#br0" timeOffset="431199.6376">6146 12970 173 0,'0'0'170'0,"0"0"-7"15,0 0-8-15,0 0-16 0,0 0-4 0,0 0-4 0,-25 21-8 16,19-16-6-16,-3-1-5 0,1 1-8 0,-2 2-2 16,-2 2-3-16,2-4-4 0,-3 5-5 0,0-2-4 15,-3 2-5-15,3 1-1 0,-2-2-5 0,2-1-8 16,-5 5-2-16,6-5-4 0,-4 5-5 0,3-2-3 16,0 0-3-16,0-2-5 0,1 0 0 0,2 1-4 15,-2-2-2-15,3 1-6 0,1-3-2 0,5 0-4 16,-5 0-1-16,1 1-5 0,2-1 1 0,5-6-3 15,-7 6-2-15,7-6 2 0,-4 11-7 0,4-11 3 16,-4 7-5-16,4-7-1 0,-4 6 4 0,4-6-1 16,0 0 0-16,-5 8-4 0,5-8 3 0,0 0-3 15,0 0-2-15,0 0 0 0,-2 10 5 0,2-10-3 16,0 0 1-16,0 0 0 0,0 0 1 0,0 0-1 16,2 15 1-16,-2-15 2 0,0 0-2 0,0 0 4 0,5 6-6 15,-5-6 3-15,0 0 3 0,6 6 0 0,-6-6 1 16,7 4 0-16,-7-4 3 0,9 7 1 15,-9-7-1-15,6 6-2 0,-1-4 2 0,-5-2 0 0,9 10-1 16,-1-7 0-16,0 3 5 0,-2-2-2 0,3 0 6 16,-1 1-1-16,1-1-2 0,0 1 2 0,2 1-2 15,0 0 1-15,2-2 2 0,-2 5 0 0,1-3-1 16,1 0 0-16,2 0 9 0,-4-2-4 0,1 2-3 16,-1 0 8-16,0-4-6 0,0 5-6 0,-3-2-1 15,1-3 3-15,-1 2-6 0,1 0 7 0,-3-2-3 16,1 4-2-16,2-3 3 0,-9-3-6 0,9 2-5 15,-9-2 6-15,9 5-4 0,-9-5 2 0,8 3-3 16,-8-3-5-16,6 2-1 0,-6-2 0 0,0 0 1 16,0 0-1-16,0 0 1 0,9 6-3 0,-9-6-3 15,0 0 0-15,0 0 1 0,0 0 7 0,5 7-8 16,-5-7-5-16,0 0-2 0,0 0-20 0,0 0-6 16,0 0-16-16,0 0-33 0,0 0-21 0,0 0-29 15,0 0-35-15,0 0-43 0,0 0-52 0,0 0-270 16,0 0-572-16,0 0 254 0</inkml:trace>
          <inkml:trace contextRef="#ctx0" brushRef="#br0" timeOffset="432097.4837">6669 12957 211 0,'0'0'197'0,"-9"-3"-9"0,9 3-12 16,-12-2-9-16,12 2-10 0,-15 0-9 0,15 0-9 15,-17 2-10-15,7-2-10 0,10 0-8 0,-19 1-11 16,10 1-7-16,-4-1-7 0,4 1-7 0,-1 2-8 16,0-2-4-16,1 2-7 0,0-1-3 0,-2 0-6 15,2 0 3-15,0 2-13 0,2 1-3 0,-3-2-3 16,3-1-2-16,7-3-3 0,-12 11-2 0,6-8-3 16,-2 3-2-16,4 0 0 0,4-6-6 0,-10 9 2 15,10-9-4-15,-5 12-1 0,1-8 3 0,4-4-6 0,-2 11 2 16,2-11 2-16,0 0-5 0,2 16 6 15,-2-16-3-15,5 12 1 0,-3-7 3 0,2 1-2 16,4-1 1-16,-4 3-1 0,5-3 3 0,-3-1 1 16,2 0-3-16,2 1 2 0,2 1-2 0,0 0-5 0,2-3 6 15,-1 4-1-15,2-5-1 0,0 2-1 0,-3 1 0 16,4 0-2-16,-1 0 0 0,-2-3 7 0,0 2-7 16,3 0-5-16,-1-2 5 0,-3 2-4 15,1-2 0-15,-2 1 1 0,2-1-1 0,-1 2-1 0,0-2-2 16,-2 1-1-16,-10-3 3 0,15 5-1 0,-6-3-1 15,-1 1 2-15,-1 0-5 0,0 0 4 0,-7-3 2 16,16 9-3-16,-11-7-2 0,3 4-2 0,-3-2 1 16,1 1 2-16,-6-5 0 0,11 7-1 0,-5-2 0 15,-6-5-3-15,8 7 3 0,-4-2 7 0,-4-5-7 16,9 4-2-16,-9-4-3 0,4 9 1 0,-4-9 4 16,4 6-4-16,-4-6 3 0,1 10 0 0,-1-10-2 15,0 0 2-15,0 11 4 0,0-11-7 0,-3 13 2 16,3-13 2-16,-6 8 11 0,-2-4-12 0,2 1 3 15,6-5-3-15,-17 9-2 0,5-5 5 0,-1-1-2 0,2 3 1 16,-5-3 2-16,-1 1 1 0,5 1-5 16,-5-4 2-16,-1 0-1 0,1 3 3 0,0-2-1 15,0-2-3-15,1 1 0 0,1-1-3 0,-1 0 3 16,-1 0-2-16,0 0 6 0,1 3-3 0,4-6-3 0,-3 3-2 16,1-1 2-16,14 1 7 0,-19-1-4 0,10 0-7 15,9 1-14-15,-14-3-13 0,14 3-17 0,-15-3-28 16,15 3-33-16,-9-5-28 0,9 5-34 0,-9-7-44 15,9 7-227-15,-5-8-478 0,5 8 212 0</inkml:trace>
          <inkml:trace contextRef="#ctx0" brushRef="#br0" timeOffset="432805.8244">7354 12793 69 0,'0'0'192'16,"0"0"-11"-16,0 0-5 0,0 0-10 0,0 0-11 16,-6-5-15-16,6 5-6 0,0 0-10 0,0 0-10 15,0 0-10-15,-25 5-4 0,19 0-1 0,0 0-7 16,-6 1 1-16,0-1-1 0,2 2-6 0,-2 5-2 16,1 0-7-16,3 0 1 0,-4 1-7 0,-2 4 2 15,6-5-9-15,2 6-2 0,-2 2-5 0,0 1 1 16,6-4-6-16,-2 2 4 0,3 4-3 0,-1 2-7 15,5-4 2-15,-2 2-1 0,2 2-4 0,3-6-1 16,0 4-1-16,3-1-1 0,-3-2-3 0,2 1-6 16,1-2-3-16,1 2 4 0,2-3-5 0,-3 0-1 15,0 0-4-15,1-5-3 0,2 2-1 0,-2 0 1 16,-1-3-30-16,0-2-26 0,-1 2-37 0,-3-2-21 16,4 1-51-16,-2-6-61 0,-2 6-276 0,1-3-524 15,1-2 232-15</inkml:trace>
        </inkml:traceGroup>
        <inkml:traceGroup>
          <inkml:annotationXML>
            <emma:emma xmlns:emma="http://www.w3.org/2003/04/emma" version="1.0">
              <emma:interpretation id="{A891868A-9182-4B31-A55D-DC444F4D2F2D}" emma:medium="tactile" emma:mode="ink">
                <msink:context xmlns:msink="http://schemas.microsoft.com/ink/2010/main" type="inkWord" rotatedBoundingBox="9301,13716 12833,13552 12871,14368 9339,14533"/>
              </emma:interpretation>
            </emma:emma>
          </inkml:annotationXML>
          <inkml:trace contextRef="#ctx0" brushRef="#br0" timeOffset="434034.2701">7670 12872 163 0,'2'-6'219'0,"-2"6"-4"16,0 0-2-16,0 0-5 0,0 0-17 15,0 0-13-15,0 0-20 0,0 0-15 0,0 0-14 16,0 0-12-16,0 0-7 0,0 0-5 0,0 0-7 15,0 0-2-15,4 23-1 0,-4-23-5 0,-4 15-4 0,3-3-3 16,1 1-2-16,-1-3 1 0,1 6-3 0,-3-5-2 16,3 4-5-16,0 1 1 0,0-1-2 15,0 0-3-15,0 0 2 0,3-2-3 0,-1 8 1 0,-1-1-11 16,-1-5 0-16,0 0 4 0,3-3-8 0,-2 1 1 16,-1-1-2-16,2 0-6 0,0 0-5 0,-2-3 0 15,3-1 1-15,-3-8-7 0,2 18-4 0,0-10-4 16,-1-3 3-16,-1-5-5 0,0 15 0 0,1-8-6 15,-1-7 5-15,4 11-9 0,-4-11 6 0,1 9-3 16,-1-9 1-16,3 6-21 0,-3-6-24 0,0 0-8 16,0 0-15-16,0 10-21 0,0-10-18 0,0 0-30 15,0 0-38-15,0 0-40 0,0 0-44 0,0 0-68 16,0 0-195-16,0 0-542 0,0 0 239 0</inkml:trace>
          <inkml:trace contextRef="#ctx0" brushRef="#br0" timeOffset="434601.3593">8129 12830 76 0,'0'0'181'0,"0"0"-13"0,0 0-9 16,0 0-14-16,0 0-2 0,0 0-9 0,-36 10-6 15,28-8-8-15,-1 2-3 0,2 1-7 0,-5 1-4 16,0-2-3-16,1 2-6 0,-2-1-6 0,4 4-6 16,-4-2-1-16,0-1 0 0,3-1-6 0,-5 2-2 15,1-1-7-15,4 0-2 0,-4 3-3 0,-1-3-5 16,4 3-2-16,-6-1-5 0,3 0-2 0,2-2-3 15,-2 2-3-15,4-1-3 0,-3 0 0 0,4 1-4 16,-3 0-2-16,4-4-6 0,2 1 1 0,-2 1-1 16,-1-2-2-16,1 4-2 0,3-3-2 0,-1 0-4 0,-1 1 4 15,7-6-3-15,-7 10 0 0,3-5-1 16,4-5-5-16,-11 11-2 0,9-6 0 0,2-5 1 16,-4 10-2-16,4-10-1 0,-5 10-1 0,5-10 3 0,-2 10-1 15,2-10 1-15,0 0 1 0,2 15 2 0,-2-15-1 16,2 11 3-16,-2-11 4 0,9 10-4 0,-4-5 7 15,2 1-7-15,1 0 5 0,-1-2-1 0,6 1 3 16,-1-1-1-16,1 4-1 0,4-5 4 0,-3 2 1 16,3 0 2-16,-1 1-1 0,4 0 2 0,-3-2-4 15,-1-2 5-15,0 3-5 0,-1-1-1 0,2-1-5 16,-5 0-1-16,-2-3 1 0,3 3-5 0,-5-2-3 16,2 0-4-16,-1 0 2 0,-9-1 0 0,14 3-9 15,-14-3-12-15,11 2-13 0,-11-2-17 16,9 1-18-16,-9-1-22 0,0 0-32 0,0 0-37 0,0 0-36 15,0 0-38-15,0 0-285 0,0 0-552 0,0 0 245 16</inkml:trace>
          <inkml:trace contextRef="#ctx0" brushRef="#br0" timeOffset="435983.1248">8245 13151 14 0,'0'0'214'0,"0"0"-18"16,0 0-12-16,3 12-13 0,-3-12-10 0,0 0-9 0,0 11-8 15,0-11-9-15,0 10-6 0,0-10-8 0,0 0-1 16,0 14-12-16,0-14-5 0,3 7-6 0,-3-7-5 16,2 9-5-16,-2-9-5 0,7 6-3 0,-2-1-5 15,-5-5-2-15,11 5-8 0,-3-4-3 0,-8-1-8 16,14 4-3-16,-14-4-8 0,17 2-1 0,-9 2-3 15,-8-4-3-15,19 0-6 0,-10 0-1 0,-9 0-4 16,17-4-1-16,-8 2-3 0,-1-2-1 0,-8 4-3 16,17-6 1-16,-11 1-1 0,-1 1-2 0,-5 4-2 15,12-8-1-15,-7 1-4 0,0 1 2 0,-5 6-3 16,7-12 0-16,-7 6-1 0,0 6-4 0,0-14 4 16,0 14-1-16,-5-12-2 0,5 12-2 0,-7-13 2 15,1 5 1-15,-1 2-3 0,1 2 3 0,-6-3-3 16,3 2 1-16,1 0-3 0,-2 0 2 0,1 0-1 0,-3 2 0 15,-1-1 0-15,2-1 5 0,4 4-7 0,-4-3 1 16,11 4 6-16,-22-2-6 0,6 0 4 16,5 2-5-16,2 2 4 0,9-2-1 0,-22 1 2 15,13 0-2-15,-4 4 2 0,2-2 0 0,4 0 0 0,7-3 1 16,-17 8 0-16,12-4-2 0,-3 0-2 0,2 4 4 16,-2-5 0-16,4 3-1 0,4-6-1 0,-9 12 2 15,4-8-2-15,5-4 0 0,-3 9 3 0,3-9-2 16,-2 11 4-16,2-11 0 0,0 0-3 0,2 16 1 15,-2-16 1-15,7 10 0 0,-2-4 0 0,1 1-2 16,2-3 2-16,1 1 1 0,4 0-2 0,-2 0 1 16,1 1 0-16,4-4-1 0,-2-1-2 0,1 2 2 15,1-3 0-15,-1 3-2 0,1-2-1 0,1-1 0 16,-3-1-7-16,0 1-2 0,3 0 0 0,-6-6-1 16,-3 5 3-16,4-1 2 0,-3-4-3 0,4 0-4 15,-8 1 1-15,4-2 3 0,-1 4-3 0,-2-3 2 16,1-3 2-16,-2 3 1 0,0-3 0 0,0 2 1 15,-5 7 2-15,9-12 1 0,-6 4 2 0,-3 8 7 16,2-7 0-16,-2 7 2 0,0 0 3 0,5-9-1 0,-5 9-4 16,4-6 0-16,-4 6-5 0,0 0 4 15,0 0-6-15,0 0 5 0,0 0-2 0,0 0-2 16,0 0 4-16,0 0-2 0,0 0 1 0,3 26-4 16,-3-26 1-16,0 13-1 0,0-13 1 0,0 15 9 0,0-8-7 15,0-7 2-15,0 18-1 0,0-10-1 0,5 0 1 16,-5-1 0-16,0-7 1 0,7 13-2 15,-2-7 2-15,-3 0-2 0,3 0 2 0,-5-6-1 0,13 10-2 16,-5-8 4-16,0 1-8 0,-8-3-2 0,17 3-3 16,-8-3-1-16,0 0-3 0,4-1 1 15,-2-1-1-15,0-2-3 0,2 3 4 0,-3-5-2 0,1-1 2 16,4 1 3-16,-1 3-4 0,-1-7 4 0,-2 1-3 16,1 1 6-16,-2-1-2 0,2 0 3 0,0 2 3 15,-5-1-3-15,0 2 5 0,3-1 3 0,-3 2 1 16,-7 5 3-16,7-6-5 0,-7 6 3 0,9-4-3 15,-9 4 3-15,0 0-2 0,0 0-3 0,0 0 6 16,12 10 0-16,-9-1 1 0,-3-9 2 0,2 18 6 16,-2-7 0-16,5 3-1 0,-5 0 5 0,-2 4 3 15,4-3 3-15,-2-1 1 0,3 5-1 0,-1 2-1 16,0-2-3-16,3 2-1 0,-5-2 3 0,3-5-4 16,-3 1 2-16,2 0-6 0,1 1-4 0,-3-1 2 0,6-2-4 15,-3 0-1-15,-3-3 0 0,0 3 1 16,2-5 1-16,1 1 1 0,-3-9-5 0,0 15 3 15,0-15-4-15,-3 10 2 0,3-10-5 0,3 8 7 16,-3-8-3-16,0 0 0 0,0 10 0 0,0-10 2 16,0 0-5-16,0 0 3 0,0 0 1 0,0 0-5 0,0 0 4 15,0 0-1-15,0 0-3 0,0 0-5 16,0 0-1-16,0 0 0 0,0 0-7 0,-10-27 3 0,10 27-7 16,-2-16-13-16,2 5-2 0,-2-1-3 0,2-1-6 15,0 0-5-15,0-1-5 0,2-3-2 0,0-4 4 16,0 0-5-16,1 1-2 0,-3-7 6 0,2 4 2 15,1-9 2-15,2 2 6 0,2-4 6 0,0 2 0 16,0 10 4-16,-2-2 4 0,4 1 4 0,-1 1 4 16,1 1 0-16,-2-2 3 0,5 4 5 15,-3 1 4-15,-1 5 4 0,-3 1 3 0,1 0 0 0,5 0 5 16,-6 1 0-16,4 3 1 0,-4-3 1 0,2 5-4 16,-2 2 3-16,1-2 1 0,2 0-5 0,-8 6 1 15,12-5 0-15,-12 5 2 0,11-6-5 0,-3 4-1 16,-8 2-3-16,0 0 2 0,17 2-1 0,-17-2 0 15,11 6 2-15,-5-3-2 0,0 0 0 0,2 4 2 16,-3-1-2-16,0 2 0 0,2 3 1 0,0-1 1 0,-3 0-1 16,1 1 3-16,1 1 1 0,-4-3-1 0,-1 1 2 15,2-1-1-15,-3-1 0 0,3 5-2 0,-1-5 1 16,-2-8 1-16,-5 19 2 0,2-12 3 16,0 1 3-16,0 0-1 0,-2 2-1 0,-2-4 0 0,0 0-1 15,-2 1-2-15,-2-1-1 0,0 2 3 0,-1-2-6 16,4-2-2-16,-1 2-16 0,-1-6-25 0,1 2-37 15,9-2-36-15,-20 6-53 0,14-4-58 0,6-2-280 16,0 0-541-16,-19-8 240 0</inkml:trace>
          <inkml:trace contextRef="#ctx0" brushRef="#br0" timeOffset="436214.759">9298 13153 28 0,'2'9'242'0,"-2"-9"-14"0,3 10-11 0,-3-10-16 15,-3 15-14-15,3-15-16 0,-2 16-7 0,-2-9-12 16,4-7-11-16,-3 15-16 0,-2-5-8 0,0-4-14 16,-1 4-9-16,0 1-9 0,0-5-7 0,1 5-8 15,-3-4-4-15,4-1-16 0,-3 2-25 0,1-2-41 16,-3 0-35-16,2-1-53 0,7-5-84 0,-12 4-177 15,12-4-394-15,-9 2 175 0</inkml:trace>
          <inkml:trace contextRef="#ctx0" brushRef="#br0" timeOffset="437051.0173">9533 12970 2 0,'0'0'249'0,"0"0"-12"16,6 6-11-16,-6-6-17 0,11 10-8 0,-9-3-8 15,-2-7-14-15,4 12-11 0,-1-5-13 0,2 4-8 16,-3-2-7-16,1 1-6 0,1-2-9 0,-4 5-9 16,3-4-13-16,-1 5-4 0,1-5-8 15,-3 4-12-15,0-1-5 0,0-3-5 0,0-9-4 0,0 16-7 16,0-8-4-16,0-8-1 0,-3 13-5 0,3-13-9 16,0 12 1-16,0-12-5 0,0 9-5 0,0-9 0 15,0 0 0-15,-2 9-2 0,2-9-4 0,0 0 2 16,0 0-1-16,0 0-4 0,0 0 0 0,0 0-1 0,0 0-3 15,0 0-3-15,0 0 5 0,0 0-7 16,0 0-2-16,14-24 2 0,-9 13-6 0,0 1-4 16,2-1-15-16,0-2-2 0,2 3-10 15,4-2-5-15,-6-1-1 0,4-1 2 0,0 5 4 16,0-5 0-16,1 6 3 0,-4-3 2 0,1 2 3 16,-2 3 0-16,2 1 0 0,-1-3 5 0,-8 8 4 0,12-6-1 0,-4 4-4 15,-8 2 6-15,9-3-5 0,-9 3 5 0,0 0 0 16,14 3 1-16,-14-3 2 0,2 8 3 0,-2-8 1 15,6 10 1-15,-4-1-3 0,-1-2 4 0,-1-7-1 16,-1 16 7-16,2-3-3 0,-1-4 5 0,-1 1-3 16,-1 0 5-16,2 0-6 0,0-10 2 0,-3 18-5 15,0-9 5-15,3 0-5 0,0-9 5 0,-2 13-3 16,2-13-1-16,-3 8 7 0,3-8-5 0,0 0-1 16,-4 10 2-16,4-10-2 0,0 0 1 0,0 0 1 15,0 0 4-15,0 0-1 0,0 0-2 0,0 0 0 16,0 0 0-16,0 0-4 0,0 0-1 0,0 0 0 15,0 0-4-15,26-16-3 0,-23 8-6 0,6-1-7 16,-1-1-9-16,1 0-9 0,-2-4-2 0,2 2 0 16,3-6-4-16,1 3 4 0,1-3 0 0,-2 6 4 0,-1 2 3 15,2-1 1-15,-1 2 6 0,0-2 3 16,-1 4 5-16,-6 1 4 0,7 2 6 0,-7-1 4 16,4 1 9-16,-9 4-8 0,10-3 6 0,-10 3 7 0,0 0 4 15,17 3 2-15,-17-3 7 0,12 6 2 0,-7 3-1 16,0-3 4-16,2 4-1 0,0 1 2 0,-3-1-1 15,1 1 1-15,1 0 1 0,-3 3-5 0,0-2 2 16,0 0-7-16,2 2 0 0,-5-2-1 0,2 1-2 16,1-3-2-16,-3-1-5 0,1 1 4 0,-1-10 0 15,-4 16-2-15,2-6-13 0,-1-4-17 0,3-6-27 16,-5 11-34-16,-1-6-40 0,6-5-46 0,0 0-56 16,-8 5-289-16,8-5-548 0,0 0 243 0</inkml:trace>
          <inkml:trace contextRef="#ctx0" brushRef="#br0" timeOffset="437431.9953">10286 12667 154 0,'0'0'188'0,"0"0"-13"0,17 1-10 15,-17-1-8-15,10 6-5 0,-4-1-7 0,0-2-12 16,3 5-5-16,-2 2-4 0,2-1-4 0,-1 5 4 0,1 3-9 16,1 1-7-16,-1 0-3 0,2 0-5 0,-2 3-4 15,-4-1-1-15,1 2-4 0,0-1-6 0,1 0-1 16,-3-2-1-16,-4 2-6 0,-2 3-5 0,0-6-4 15,0-2-7-15,-3-1-4 0,2 5-6 0,-6-2-5 16,-1 1 0-16,3-4-2 0,-4 0-4 0,0-3-3 16,0-2-6-16,0 3-4 0,-3-5-10 15,3 3-34-15,-4-3-41 0,5-1-46 0,-2 0-47 0,3-2-59 16,-1-3-268-16,1-1-516 0,9-1 229 0</inkml:trace>
          <inkml:trace contextRef="#ctx0" brushRef="#br0" timeOffset="437962.0698">10751 13011 39 0,'0'0'230'0,"0"0"-8"16,0 0-12-16,0 0-8 0,0 0-5 0,0 0-7 15,0 0-7-15,0 0-8 0,0 0-10 0,35-3-5 16,-35 3-8-16,16 0-6 0,-8 0-10 16,6 0-5-16,-1 0-7 0,0 0-10 0,3 3-3 0,0-2-10 15,-1-1-9-15,1 1 1 0,1-1-10 0,6 3-5 16,-1-3 0-16,-2 1-5 0,2 0-8 0,-7-1 1 15,2 0-8-15,0 3-2 0,-2-3 1 0,-1 0-4 16,1 0-2-16,-1 0-12 0,-3-3-2 0,-11 3 0 16,17-1-2-16,-5 0-7 0,-12 1-1 0,13 0 1 15,-13 0-5-15,9-3-9 0,-9 3 3 0,0 0-4 16,11-1-1-16,-11 1-6 0,0 0 0 0,9 5-8 16,-9-5-8-16,0 0-13 0,0 0-11 0,0 0-16 15,0 0-21-15,0 0-28 0,0 0-33 0,0 0-37 16,-25 12-37-16,25-12-47 0,-15 0-275 0,1 0-571 0,4 0 253 15</inkml:trace>
          <inkml:trace contextRef="#ctx0" brushRef="#br0" timeOffset="438209.6614">10863 13184 253 0,'17'4'251'0,"6"-3"-9"16,-1 3-10-16,1-4-11 0,-1 2-18 0,3-1-11 0,-2 2-18 15,1-1-14-15,-3 1-13 0,1-2-16 0,-5 2-10 16,-6-3-13-16,6 1-10 0,-1 0-10 0,-3 0-10 16,-6 2-6-16,-7-3-11 0,15 2-21 0,-8-1-26 15,-7-1-35-15,9 5-34 0,-9-5-40 0,0 0-48 16,0 0-84-16,0 0-165 0,0 0-422 0,0 0 186 15</inkml:trace>
        </inkml:traceGroup>
        <inkml:traceGroup>
          <inkml:annotationXML>
            <emma:emma xmlns:emma="http://www.w3.org/2003/04/emma" version="1.0">
              <emma:interpretation id="{8A29259A-F045-4CC1-A9E9-476C6F20871A}" emma:medium="tactile" emma:mode="ink">
                <msink:context xmlns:msink="http://schemas.microsoft.com/ink/2010/main" type="inkWord" rotatedBoundingBox="13324,13311 17663,13109 17731,14569 13392,14770"/>
              </emma:interpretation>
            </emma:emma>
          </inkml:annotationXML>
          <inkml:trace contextRef="#ctx0" brushRef="#br0" timeOffset="439883.6046">11702 12891 36 0,'0'0'201'16,"0"0"-10"-16,0 0-3 0,0 0-10 0,0 0-8 0,0 0-7 15,0 0-7-15,0 0-6 0,0 0-10 16,0 0-10-16,0 0-6 0,0 0-11 0,0 0-11 0,0 0-8 16,0 0-3-16,0 0-4 0,0 0-3 0,0 0-3 15,11 18-3-15,-11-18-3 0,0 0-2 0,6 8-2 16,-6-8-5-16,8 10-2 0,-6-6-2 0,2 4-6 16,-1 0-2-16,2-3 0 0,-5-5-7 0,7 11-1 15,-5-5-5-15,3 3-1 0,-2-2-5 0,-3-7 0 16,5 15 1-16,-1-9-4 0,-2 0-5 0,-2-6-1 15,4 14-1-15,-2-7 3 0,-2-7-7 0,1 17-3 16,3-12-2-16,-4-5-2 0,0 14 0 0,0-14 0 16,4 13-1-16,-4-5 1 0,0-8-4 0,0 9 2 15,0-9 0-15,0 0-9 0,-3 12 4 0,3-12 3 0,0 0-5 16,0 10-2-16,0-10 5 0,0 0 0 16,0 0 3-16,0 0 2 0,0 0 0 0,0 0 5 15,0 0 10-15,0 0-3 0,0 0 3 0,0 0-2 16,0 0-4-16,0 0 1 0,0 0-2 0,0 0-6 0,0 0 8 15,0 0-8-15,23-25-2 0,-17 19-2 16,-1-4-4-16,4-1 4 0,-2-1-8 0,5 0 4 16,-2 0 4-16,-3 0-6 0,3-1-6 0,2-4 3 15,-3 5-2-15,-1-1 0 0,-1 4 2 0,-3 0 3 0,4-2-7 16,-2 4 1-16,0 0 0 0,0 0-2 16,-1 1-3-16,-5 6 4 0,5-11-4 0,1 6 6 0,-6 5 5 15,5-11-4-15,-5 11 1 0,6-5-3 0,-6 5-3 16,0 0 4-16,0 0-6 0,0 0-1 0,8-2 3 15,-8 2 0-15,0 0-1 0,0 0 5 0,0 0-3 16,0 0 0-16,10 11-2 0,-10-11 5 0,5 9 0 16,-3-2 3-16,-2-7 1 0,6 13-10 0,-2-5 7 15,0-1-6-15,-3 1 0 0,2 1 6 0,-3-9 0 16,5 18 0-16,-1-11 2 0,-3 1 0 0,0 1 2 16,-1-9-2-16,3 12 0 0,-2-3 2 0,-1-9-2 15,4 15-2-15,-4-8-2 0,0-7 11 0,3 12-11 16,-3-12 4-16,0 10-1 0,0-10-2 0,-3 14 3 15,3-14-3-15,3 9 5 0,-3-9 1 0,2 9-2 16,-2-9-4-16,0 0 4 0,0 0 0 0,3 8 1 16,-3-8 3-16,0 0 1 0,0 0-4 0,0 0 3 15,0 0-1-15,0 0-2 0,0 0 1 0,0 0 1 16,0 0-3-16,0 0 7 0,0 0-3 0,0 0 4 16,0 0-4-16,12-24-10 0,-9 18 11 0,-3 6-5 15,8-15-6-15,-3 7 1 0,2-5-4 0,-2 2 3 16,7-1-2-16,-7 0-2 0,6-1 3 0,0 2-4 15,-2-1 2-15,-2 1-4 0,3 0 4 0,-3 0 1 0,1-2-1 16,0 4 2-16,0 0-1 0,-6 2 0 16,5 1 1-16,-2-1 0 0,0 1 0 0,-5 6 0 15,10-6 3-15,-10 6 2 0,4-8-7 0,-4 8 2 16,8-7-5-16,-8 7 7 0,0 0 1 0,6-6-6 0,-6 6 4 16,0 0-3-16,0 0 1 0,8-2-2 0,-8 2-1 15,0 0 1-15,0 0 1 0,0 0 1 16,10 12-2-16,-10-12-4 0,4 9 4 0,-4-9 4 0,5 12-4 15,-3-6 3-15,-1 0 8 0,2 4-10 0,-3-10 4 16,2 15 6-16,-1-7-5 0,2 2 3 0,-3-1 4 16,3 3 0-16,-3-3 0 0,2-1 2 0,-1 2 5 15,2-4-2-15,-3-6 3 0,3 19-6 0,-3-8 11 16,0-4-9-16,2 2 3 0,-2-9-2 0,3 15 7 16,-2-9-9-16,-1-6 0 0,1 11 1 0,-1-11 4 15,2 10-5-15,-2-10 0 0,2 9 1 0,-2-9-4 0,2 9 0 16,-2-9 1-16,0 0-9 0,1 9-18 15,-1-9-15-15,0 0-20 0,0 0-13 0,2 7-22 16,-2-7-21-16,0 0-32 0,8 5-35 0,-8-5-29 16,0 0-39-16,0 0-67 0,18-13-165 0,-14 8-517 0,8-5 229 15</inkml:trace>
          <inkml:trace contextRef="#ctx0" brushRef="#br0" timeOffset="440697.0793">12468 12986 98 0,'8'-5'255'0,"-8"5"-14"0,0 0-16 0,0 0-24 0,0 0-19 16,11 0-15-16,-11 0-12 0,0 0-13 16,0 0-13-16,0 0-9 0,4 12-9 0,-4-12-9 0,0 0-4 15,2 12-7-15,-2-12-6 0,0 11-6 0,0-11-7 16,0 10-4-16,0-10-6 0,1 10 0 0,-1-10-4 16,3 11-2-16,-3-11-2 0,0 0-1 0,2 12-3 15,-2-12 1-15,5 7-2 0,-5-7 0 0,9 6-2 16,-5-3-4-16,-4-3-2 0,13 5-5 0,-13-5-4 15,14 0 0-15,-5 1-5 0,-1 0-1 0,-8-1 2 16,21-1-7-16,-12 1-3 0,5-3 0 0,-5 1-2 16,3 0-2-16,-1 0 4 0,0-1-5 0,-2-1 1 15,0-1-2-15,-3-1-1 0,-6 6-3 0,14-9 2 16,-7 6-4-16,-2-5 1 0,-5 8-2 0,10-11-2 16,-7 6 3-16,-3 5-1 0,5-12-2 0,-5 12 0 15,1-13 7-15,-1 13-9 0,-1-15 2 0,1 15-3 16,-1-14 0-16,-3 7 3 0,4 7-5 0,-8-12 7 15,3 6-4-15,-3 0-2 0,3 0-2 0,-4-1 1 16,1 2 3-16,-3-1-5 0,-1 1 3 0,0 0 2 16,2 5-3-16,-2-4-2 0,12 4 2 0,-20 0-10 15,12-1-2-15,-2 0 3 0,10 1-1 0,-18 0 3 0,18 0-2 16,-17 2 4-16,9-2-1 0,-1 4 1 0,9-4 0 16,-13 7 3-16,8-1-2 0,-1-2 2 0,0 4 2 15,6-8 3-15,-9 12-4 0,7-6 2 16,2-6 4-16,-7 12 0 0,5-6 4 0,2-6 0 15,-2 15 12-15,2-15-12 0,0 12 2 0,0-12 0 0,4 15 4 16,-1-9 3-16,1 2-4 0,1-3 3 0,1 1-7 16,2-1 6-16,1-1-2 0,3 2 1 0,-1-3-5 15,-3 2 13-15,6-2-13 0,-1-1 3 0,0 3-4 16,-1-2 0-16,-1-3 0 0,4 0 1 0,-6 0-5 16,-9 0 4-16,19 2 1 0,-7-2 0 0,-3 0-4 15,-9 0-2-15,19-5 2 0,-10 0-5 0,0 0 2 16,0 0-3-16,1-1-5 0,1-1 1 0,-1 1-8 15,-1-3-4-15,2 0 2 0,-1 1 5 0,1-5-3 16,-3 5 4-16,3-1 0 0,-1-1 1 0,-4 2 2 16,2 1 1-16,0 1 0 0,-4 0-2 0,3 0 4 15,-7 6 1-15,8-10 5 0,-8 10-9 0,7-5 4 16,-7 5-2-16,5-3-3 0,-5 3 4 0,0 0-7 16,0 0 2-16,0 0 2 0,0 0 0 0,0 0 3 15,0 0-3-15,0 0 5 0,0 0-1 0,5 21 0 16,-5-21 0-16,-1 12 4 0,1-12 0 0,0 16 1 15,-3-8 1-15,3 4 0 0,0-12 6 0,-1 16-4 16,1-8 3-16,0-8-4 0,0 16 4 0,0-8-2 16,-1 0 1-16,1-8 0 0,1 16 0 0,-1-9-3 0,0-7 5 15,0 15-3-15,1-9-3 0,-1-6 3 0,0 12-6 16,0-12-17-16,3 8-9 0,-3-8-26 16,0 0-16-16,0 0-28 0,5 8-39 0,-5-8-33 15,0 0-36-15,0 0-47 0,0 0-201 0,0 0-487 16,14-16 215-16</inkml:trace>
          <inkml:trace contextRef="#ctx0" brushRef="#br0" timeOffset="441055.6443">13181 12857 91 0,'13'3'242'15,"-13"-3"-10"-15,0 0-13 0,14 3-10 0,-14-3-14 16,9 7-10-16,-2-5-9 0,-2 4-12 0,2-2-9 16,-3 2-9-16,5 2-2 0,-2 2-13 0,1-1-1 15,1 0-4-15,-3 0 2 0,4 3-20 0,-2-2-5 16,-1-1 0-16,2 3-5 0,1-1-5 0,-4-1-4 16,3 1-2-16,2 2-5 0,-1-5-3 15,-2 5-7-15,2-5 2 0,-3 2-5 0,3 2-4 0,0-4-11 16,1-1-5-16,-4 1-3 0,1 0-3 0,2 2-3 15,-1-6-2-15,-2 2-1 0,1 0 14 0,-2-1-23 16,2-1-3-16,-8-4 0 0,12 7-1 0,-6-1-9 0,-6-6 4 16,12 2 0-16,-12-2-10 0,7 4-11 15,-7-4-11-15,0 0-7 0,0 0-36 0,12 0-21 16,-12 0-16-16,0 0-26 0,0 0-28 0,5-10-35 16,-5 10-40-16,1-11-42 0,-1 11-257 0,-1-16-563 0,1 16 249 15</inkml:trace>
          <inkml:trace contextRef="#ctx0" brushRef="#br0" timeOffset="441505.1847">13533 12855 180 0,'0'0'205'0,"0"0"-20"0,0 0-16 0,0 0-12 0,0 0-9 16,0 0-1-16,0 0-7 0,0 0 1 0,0 0-10 15,-24 17-4-15,17-11-5 0,-2 4 5 0,0 1-7 16,0-1-3-16,0 4-7 0,-1-4 4 0,1 0-10 16,-3 1-6-16,5 0-7 0,-4 2-4 0,1-1-3 15,-2-2-6-15,3 2-5 0,0-1-3 0,1 0-5 16,-1 0-9-16,0-2 1 0,2 2-10 16,-1-1-2-16,1-4 4 0,-2 3-10 0,7-3-6 0,-7-2 0 15,2 7-3-15,2-6 11 0,5-5-18 0,-8 10-11 16,3-6-22-16,5-4-29 0,-9 6-26 0,9-6-52 15,-6 8-48-15,6-8-44 0,-7 4-300 0,7-4-550 16,0 0 243-16</inkml:trace>
          <inkml:trace contextRef="#ctx0" brushRef="#br0" timeOffset="443361.349">14007 12289 64 0,'6'-9'172'0,"-6"9"-17"0,0 0-14 0,0 0 0 16,0 0-6-16,0 0-11 0,0 0-9 0,0 0-2 16,0 0-5-16,0 0-6 0,0 0-5 0,0 0-8 15,0 0 2-15,0 0-2 0,0 0-2 0,0 0-8 16,0 0-8-16,0 0 0 0,0 0-1 0,0 0-5 15,-26-2-6-15,26 2-9 0,0 0 3 0,-13 0-4 16,13 0-1-16,0 0-3 0,-18 5-8 0,18-5-1 16,-15 2 1-16,9 2-2 0,6-4 0 0,-14 6-1 15,5-3 0-15,1-1-6 0,-1 3-3 0,3 0-2 16,-2-1 2-16,8-4-3 0,-16 6 1 0,10-1-3 16,-1-1-1-16,7-4-5 0,-11 8 1 0,4-3 1 15,2 0-5-15,5-5 2 0,-10 11 0 0,3-5-4 16,3-1 0-16,4-5-1 0,-9 12 3 0,4-5-6 15,1-2 1-15,4-5 1 0,-7 10 0 0,3-3-1 16,4-7 2-16,-5 12-2 0,2-6 2 0,3-6-1 16,-5 12 2-16,5-12-11 0,0 12 3 0,0-12 1 15,0 13 1-15,0-13-3 0,-3 15 1 0,3-15 0 16,3 11 3-16,-3-4-4 0,0-7 6 0,2 14 2 0,1-8-3 16,-3-6 1-16,4 13 4 0,1-5-3 0,-1-1 4 15,1 1-3-15,2 0-1 0,-2 3 4 16,0-5-3-16,0 1-1 0,2 2 2 0,-2-1-2 0,1-1 1 15,1-1-4-15,-2 4 6 0,3-2-6 0,-3-1 5 16,0-1-3-16,1 1-1 0,1-1 1 0,-2 3 1 16,0-3-4-16,0 0 3 0,0 0-1 0,-2 1-2 15,2-1-1-15,-5-6 1 0,9 11 0 0,-6-6 2 16,-3-5-2-16,6 11 2 0,-6-11-4 16,5 9 4-16,1-5-1 0,-6-4 3 0,6 8-5 0,-6-8 2 15,6 11 0-15,-2-6 1 0,-4-5-2 0,6 9 0 16,-6-9 0-16,5 9 0 0,-3-3-1 0,-2-6 1 15,4 10-2-15,-4-10 1 0,1 11 2 0,-1-11 3 16,-1 10-7-16,1-10 1 0,0 11 2 0,0-11 5 16,0 0-3-16,-6 11 1 0,6-11 2 0,-11 10 0 15,6-6 0-15,5-4 0 0,-13 8 0 0,4-3 3 16,1-1 0-16,1 2 0 0,-2-2 2 0,1 1-4 16,-1-3 6-16,1 3 0 0,8-5-7 0,-15 5 6 15,7 0-1-15,0-1-6 0,8-4 5 16,-11 4-4-16,11-4 1 0,-8 4 0 0,8-4 0 0,-7 4-4 15,7-4 1-15,0 0 4 0,0 0-2 0,0 0 1 16,-6 7-2-16,6-7-1 0,0 0-1 0,0 0-2 16,0 0 2-16,17 6 0 0,-17-6-1 0,15 3-1 15,-7-2 0-15,1 1-1 0,1 1 1 0,-10-3-3 16,21 1 0-16,-12 1 0 0,1-2 0 0,1 2 1 16,2-2-2-16,-4 1 4 0,-9-1-6 0,18 2 16 15,-12-1-13-15,-6-1 1 0,13 1-1 0,-13-1 0 0,12 0-1 16,-12 0-3-16,10 2 1 0,-10-2 0 0,9 4 0 15,-9-4 2-15,0 0-6 0,8 2 4 0,-8-2 2 16,0 0-2-16,8 6 5 0,-8-6-7 16,0 0 3-16,3 7-2 0,-3-7 0 0,4 8 3 0,-4-8-3 15,0 12 0-15,0-12 13 0,0 0-12 0,-2 15 0 16,2-15 3-16,-2 13-3 0,2-13 0 0,-3 13 1 16,1-5 2-16,0 0 0 0,2-8 1 0,-8 16-2 15,5-8-2-15,2 2 3 0,-3 2 0 0,-1-3 1 16,1-1-2-16,0 2-5 0,-1 1 8 15,-1 0-1-15,0-3-1 0,3 6 1 0,0-7-2 16,-1 2 1-16,-1 1 1 0,0 1 4 0,0-1-3 0,-1 1 2 16,4 1 1-16,-2-3 1 0,-1 1-6 0,2 1 2 15,-2 1 1-15,1 0 2 0,0 1-4 0,-1 0 1 16,0-2 2-16,1 2-2 0,-2 0 1 0,2 1 0 16,-3-1-3-16,2-2 8 0,1 4-5 0,-1-3 6 15,1 3-3-15,-1 0-4 0,3-3 10 0,-2 4-5 16,1-4-2-16,-1-1 1 0,4 3 2 0,0 0 2 15,0-1 1-15,4 2 3 0,-1-3-1 0,1 3 2 16,1-3 2-16,-1-1 1 0,3 4-2 0,1-3 6 16,2-1-2-16,2 2 4 0,1-3 0 0,0-1-6 15,4 1 4-15,2 1-5 0,-5-4-3 0,2-2 0 16,1 1 13-16,-3-2-13 0,3 1-2 0,-2-1-8 0,-2-4 4 16,2 2 2-16,-2-1 5 0,-5 2-7 15,-8-3 5-15,17-3-3 0,-17 3-2 0,14-3-5 0,-14 3 0 16,8-4-31-16,-8 4-23 0,5-7-26 15,-5 7-37-15,0 0-47 0,0 0-47 0,-6-17-59 16,6 17-282-16,-12-8-593 0,5 5 262 0</inkml:trace>
          <inkml:trace contextRef="#ctx0" brushRef="#br0" timeOffset="453673.5851">14480 12554 163 0,'0'0'214'0,"0"0"-11"16,0 0-9-16,0 0-14 0,0 0-11 0,0 0-9 15,0 0-14-15,0 0-12 0,-1-10-7 0,1 10-13 16,0 0-10-16,0 0-10 0,0 0-8 0,0 0-8 16,0 0-6-16,0 0-9 0,0 0 1 0,0 0-4 0,0 0-4 15,0 0 3-15,0 0-3 0,14 24-2 0,-14-24-5 16,4 12-3-16,-3-3 2 0,2-1 0 16,-3-8 4-16,1 23-9 0,-1-12 0 0,0 0-2 0,-1 2-4 15,-3 1 0-15,2 1-3 0,0-2-1 0,-1 1 2 16,2-1-2-16,-3 3 1 0,0-1 0 0,2-3 1 15,-2 6-4-15,-1-5-2 0,3 2 3 16,0 0 0-16,-1-2-3 0,1 0 1 0,-2 0-6 0,2 1 6 16,2-2-9-16,-3-1 7 0,1 1-5 0,1 1 4 15,-2-3-6-15,3-1 3 0,0 3 0 0,-1-2-2 16,1-10 1-16,1 16 1 0,-1-2-9 0,0-6 1 16,3 0-2-16,-3-8 0 0,0 13 1 0,0-13-1 15,0 13 1-15,0-13-2 0,0 11 1 16,0-11-9-16,-3 10 12 0,3-10-2 0,0 0-10 0,-1 12-1 15,1-12 3-15,0 0-1 0,-4 9 3 0,4-9-2 16,0 0-3-16,-2 9-1 0,2-9 5 0,-4 7 2 16,4-7-2-16,0 0-2 0,0 0-6 0,-7 11-10 15,7-11-21-15,0 0-14 0,0 0-25 0,-7 2-30 16,7-2-35-16,0 0-46 0,0 0-49 0,0 0-62 0,-12-18-201 16,12 18-534-16,0-15 237 0</inkml:trace>
          <inkml:trace contextRef="#ctx0" brushRef="#br0" timeOffset="454440.0343">14857 12568 112 0,'0'0'174'0,"0"0"-10"0,0 0-5 0,-31 11-10 16,25-8-7-16,6-3-11 0,-12 7-3 0,4-4-3 0,2 4-4 16,-3-3-5-16,-3 3-8 0,2-1-5 15,-2 0-3-15,1 0-5 0,-1 3-9 0,-1 0-3 0,1-2-13 16,-1 1-2-16,2 0-5 0,-1 2-3 0,1-2-6 15,0 1-1-15,0 1-3 0,-1-4-4 0,2 3-5 16,-2-3 1-16,2 5-4 0,2-3-2 0,-2 1-3 16,2 1-2-16,1-4-3 0,0 1-2 0,0 1-6 15,1-2 8-15,-1 2-6 0,2 1-3 0,1-3 0 16,4-6-2-16,-6 13-1 0,3-5 12 0,-1-2-13 16,2 3 5-16,2-9-7 0,0 15-1 0,0-15 1 15,1 15 2-15,0-8-2 0,5 0 10 0,-1 0-3 0,1 0 4 16,1 1 0-16,4 2 1 0,1-4 0 15,-1 0 3-15,4 2 3 0,0-1 0 0,1-1 3 16,7 0-3-16,-1 1 3 0,2 1-4 0,-2-3 2 16,2 0-4-16,-2 0-1 0,0-1 2 0,1-2-1 0,-9 2-1 15,3-2 0-15,-2 2-5 0,-2 0 0 16,0-4 1-16,-3 1 1 0,-10-1-1 0,16 0 1 16,-10 4 0-16,-6-4-4 0,0 0-2 0,16 0-3 15,-16 0 0-15,0 0 1 0,9 0-2 0,-9 0-9 16,0 0 7-16,0 0-8 0,0 0 8 0,0 0-15 15,10 2-3-15,-10-2-18 0,0 0-11 0,0 0-14 16,0 0-17-16,0 0-19 0,0 0-27 0,0 0-17 16,0 0-22-16,0 0-28 0,0 0-27 0,-36-7-66 0,36 7-169 15,-6-8-476-15,6 8 212 0</inkml:trace>
          <inkml:trace contextRef="#ctx0" brushRef="#br0" timeOffset="455015.3335">15505 12589 11 0,'-5'-5'207'0,"5"5"-12"0,-12-4-6 0,12 4-8 16,-14-2-11-16,14 2-16 0,-16 0-1 0,4 0-11 15,-1 1-11-15,-3 0-6 0,7 3-9 0,-2-2-6 16,-1 3-11-16,2-1-4 0,-6 1-5 0,2 2-10 15,0-1-5-15,1 2-8 0,1-1-2 0,2 2-6 16,-2 0-7-16,5-3-5 0,-2 0-2 0,0 0-5 16,1 0-5-16,1 0 0 0,2 2-5 0,5-8-5 15,-6 13 0-15,5-7 2 0,1-6-4 0,-7 14-2 0,3-8 2 16,4-6-1-16,-1 10-2 0,1-10 7 16,1 12-6-16,-1-12 0 0,7 13-5 0,-2-7 3 15,0-1 0-15,1-1-1 0,6 2 4 0,-2 3-2 0,2-4 1 16,0 2 0-16,3 0-4 0,-1-1 2 0,3 0 0 15,0 0 8-15,0-1-14 0,3 4 2 16,-4-7-3-16,1 2 1 0,-1 0-5 0,0 1 3 0,-2-2 0 16,2 2-1-16,-3 0-3 0,-2-2 0 0,3 1-1 15,-6 0 0-15,1 0-2 0,-1-2 1 0,1 3-1 16,-3-1-2-16,-6-4 2 0,12 6 0 0,-12-6-2 16,8 7 1-16,-4-3 0 0,-4-4 0 0,5 7 1 15,-5-7 0-15,2 8-3 0,-2-8 3 0,4 8-4 16,-4-8 3-16,3 10-2 0,-3-10 4 0,-1 11 0 15,1-11-1-15,0 11-2 0,0-11 1 0,-4 11 1 16,4-11 1-16,-8 8 3 0,3-5-1 0,5-3 3 16,-13 9-3-16,4-5 8 0,1 1-8 0,-2-2-1 15,-3-3 1-15,0 3-4 0,-3-1 5 0,5 2-4 16,-2 0 0-16,-1-2 0 0,-1-2 1 0,0 0 3 16,-2 3-5-16,4-3-3 0,-4-3 9 0,2 3-4 15,-2 0 1-15,4-2-3 0,0 2 0 0,2 0-3 16,-3-4 7-16,5 3-5 0,9 1 4 0,-22-4-1 15,13 3-3-15,9 1-5 0,-16-3-7 0,7 1-14 16,9 2-14-16,-13-6-23 0,7 3-20 0,6 3-34 16,-11-4-34-16,11 4-32 0,-6-9-61 0,6 9-215 15,-4-9-495-15,4 9 220 0</inkml:trace>
          <inkml:trace contextRef="#ctx0" brushRef="#br0" timeOffset="455529.4809">16028 12480 197 0,'0'0'224'0,"3"-9"-14"16,-3 9-14-16,0 0-23 0,0 0-15 0,0 0-8 15,0 0-13-15,0 0-3 0,-22 17-6 0,14-11-6 16,0 3-6-16,-2 1-4 0,0 1-8 0,-3 5-1 16,2 2-4-16,0 0-6 0,1 0 2 0,2 0-8 15,-1 4-3-15,1-2-5 0,2 0 2 0,2 1-5 16,1 1 1-16,-1 1-1 0,6 0 6 0,-4-4-7 16,4 3-3-16,-2-1-5 0,2 3 0 0,1-3-2 15,3-3-3-15,-1-2 2 0,0-3-9 0,2 7 22 16,2-6-20-16,-3 0-9 0,2 0 20 0,1-2-27 15,-2-1-5-15,0-1-4 0,2 1 1 0,-2-2 10 16,-1-2-15-16,1 4-4 0,-2-4-8 0,0-1-24 0,-5-6-35 16,8 9-21-16,-4-3-38 0,-4-6-42 15,4 9-44-15,-4-9-49 0,0 0-58 0,0 0-229 16,0 0-568-16,0 0 252 0</inkml:trace>
        </inkml:traceGroup>
        <inkml:traceGroup>
          <inkml:annotationXML>
            <emma:emma xmlns:emma="http://www.w3.org/2003/04/emma" version="1.0">
              <emma:interpretation id="{307944C7-7E30-4422-8572-D150B6F226D9}" emma:medium="tactile" emma:mode="ink">
                <msink:context xmlns:msink="http://schemas.microsoft.com/ink/2010/main" type="inkWord" rotatedBoundingBox="17911,13204 21794,13024 21840,14028 17958,14209"/>
              </emma:interpretation>
            </emma:emma>
          </inkml:annotationXML>
          <inkml:trace contextRef="#ctx0" brushRef="#br0" timeOffset="455986.5384">16277 12522 101 0,'0'0'256'15,"0"0"-7"-15,6-7-16 0,-6 7-17 0,0 0-23 16,0 0-17-16,0 0-24 0,0 0-10 0,0 0-13 16,0 0-5-16,0 0-4 0,0 0-6 0,7 26-5 15,-7-12-1-15,3-1-5 0,-6 4 0 0,3 3-6 16,-1 1-3-16,2 0-6 0,2-1 3 0,0-2-4 15,-1 3-3-15,-1-4 10 0,-1 3-15 0,2 1-6 16,-4-6 0-16,4 0 1 0,-1 0-5 0,2 0-6 16,-2-3-7-16,0 1 2 0,2-1-4 0,-2-1-9 15,2 0 0-15,-1 1-3 0,0-4-6 0,-1-1 0 16,-1-7-14-16,4 14 12 0,-3-8-9 0,-1-6-5 16,4 9 0-16,-4-9 3 0,2 11 1 0,-2-11-6 15,4 8-10-15,-4-8-12 0,0 0-20 0,0 0-16 16,0 11-9-16,0-11-12 0,0 0-26 0,0 0-25 15,0 0-34-15,0 0-43 0,0 0-26 0,0 0-63 16,0 0-232-16,0 0-551 0,7-36 244 0</inkml:trace>
          <inkml:trace contextRef="#ctx0" brushRef="#br0" timeOffset="456465.1052">16709 12597 181 0,'0'0'195'0,"6"-5"-7"15,-6 5-13-15,0 0-21 0,0 0-14 0,0 0-7 16,0 0-15-16,0 0-9 0,0 0-4 0,0 0-10 16,0 0-7-16,0 0-4 0,-24-3-5 0,24 3 0 15,0 0-6-15,-20 8-5 0,13-4 2 0,-1 0-8 0,-4 1 3 16,2 1-9-16,-2 3 3 0,1-3 1 0,0 2-3 15,2 0 0-15,-1 0-3 0,0 0-4 16,-2 2-4-16,0-2-4 0,2 0 2 0,1 0-3 0,0 1-2 16,-1 1-4-16,2-2-3 0,-2 1 1 0,3 1 2 15,-1-2-4-15,-1 4-1 0,3-4-4 0,1 0 1 16,0-1-7-16,-1 0 5 0,4 3-1 0,-3-4 7 16,-1 0-10-16,1 3 0 0,5-9-1 0,-7 16-2 15,3-9 3-15,1 0-2 0,3-7-1 0,-4 16 2 16,3-10 1-16,1-6 3 0,0 13-2 0,0-13 15 15,1 13-8-15,-1-13-8 0,4 10 11 0,-3-5-4 16,-1-5 6-16,8 10 5 0,-3-6-2 0,2 1 1 16,2-2-6-16,1 1-3 0,-1 3-7 0,5-5 6 15,-1 1-3-15,-1 0 0 0,1-1-2 0,2 1-3 16,1-1-3-16,-3-1-7 0,0 3 2 0,-2-2-2 16,0-2 2-16,-11 0-3 0,19 0-10 0,-10 0-19 15,-9 0-21-15,14 0-21 0,-14 0-28 0,13-3-31 16,-13 3-45-16,8-4-37 0,-2-1-48 0,-6 5-258 15,9-8-552-15,-9 8 244 0</inkml:trace>
          <inkml:trace contextRef="#ctx0" brushRef="#br0" timeOffset="457798.2387">16799 12906 216 0,'8'3'209'15,"-8"-3"-11"-15,9 3-11 0,-9-3-7 0,10 3-10 0,-10-3-10 16,12 5-6-16,-8-2-12 0,4 1-9 0,-1-1-5 16,-7-3-8-16,16 6-11 0,-8-5-7 0,1 4-10 15,-2-2-5-15,4-3-5 0,-4 3-11 16,-7-3-6-16,18 2-4 0,-7-2-6 0,-2 1-9 0,4-1-1 16,-3 0-5-16,-10 0-4 0,19 0-1 0,-8-1-5 15,-11 1 0-15,22-3-6 0,-13-1 1 0,-1 0-4 16,-1 2-3-16,-7 2-2 0,13-4 0 0,-6 0-2 15,0-1-1-15,-7 5 0 0,9-12-2 0,-5 8-3 16,0-5 0-16,-4 9-2 0,4-11-4 0,-4 11 1 16,3-12 0-16,-3 12-2 0,0-14 3 0,0 14-1 15,-7-13-1-15,7 13-2 0,-8-10 0 0,6 1 1 16,-5 4-3-16,0-1 2 0,-1 1 0 0,-4 0 0 16,2 0 0-16,1 0-1 0,-5-1 3 0,1 1-4 15,-3 3 3-15,2-2-1 0,-1 4-3 0,-1-3-1 16,2 2 2-16,0-1-1 0,1 2 5 0,0 0-3 15,1 1 0-15,2 0-2 0,-2 0 2 0,1 2-1 16,11-3 2-16,-18 4-1 0,9-2 2 0,1 3-2 16,8-5 0-16,-13 7 1 0,4-1 4 0,2 0-3 15,2 0-1-15,5-6 0 0,-10 8 4 0,10-8-3 16,-4 10 0-16,4-10 2 0,-5 10 5 0,5-10-3 16,1 11 4-16,-1-11 2 0,0 0 1 0,8 15 0 15,-3-11 4-15,0 1-2 0,4-2 3 0,-1 1-3 0,0-1-2 16,6 0-3-16,-1-1 7 0,2 4-6 15,-2-6-5-15,3 2 5 0,-3 0 2 0,0 0-2 16,1-1-1-16,-1-1-2 0,-2 0 3 0,-11 0-4 16,22-3-1-16,-14 1 1 0,2-3 0 0,-2 2-1 0,-8 3 1 15,21-8-2-15,-15 3-2 0,2 0 0 0,0-1 5 16,-2 0-3-16,1 1 1 0,-7 5-1 16,10-10 6-16,-5 8 0 0,-5 2 1 0,7-8 3 15,-7 8-1-15,0 0 0 0,6-6-2 0,-6 6-5 0,0 0 0 16,0 0-4-16,0 0 7 0,7-2-10 0,-7 2 4 15,0 0 5-15,0 0-9 0,0 0 0 0,3 18 2 16,-3-18-2-16,2 10 2 0,-2-10 2 0,-2 11-2 16,2-11 0-16,2 12-1 0,-2-12 3 0,5 11-7 15,-3-3 7-15,-2-8 0 0,4 12-1 0,-2-7-1 16,-2-5 1-16,9 10 1 0,-3-7 0 0,1 3-3 16,-7-6-6-16,11 4-2 0,-4 1-6 0,3-3-7 15,-10-2 7-15,15 1-13 0,-2-1-2 0,-2-3 4 16,-11 3 2-16,18-5 4 0,-7 4 0 0,4-4 3 15,-1 1 2-15,-3 0 1 0,0-2-1 0,2-1 4 16,-2 1-5-16,2 0 6 0,1-2 1 0,-2 5 5 16,-3-3-2-16,0 2 5 0,-9 4 1 0,12-5 3 15,-7 1 0-15,-5 4-2 0,9-2-2 0,-9 2 1 16,0 0 1-16,0 0 3 0,17 4-7 0,-17-4 7 16,5 11 2-16,-4-4 1 0,3 2 1 0,-3-2 2 0,-1 6 0 15,3 0 2-15,-6-1 1 0,6 0-1 16,-2 1 1-16,-1 0-1 0,-1 3-1 0,-2 3 2 15,3-6 8-15,-1 1-8 0,0 7-3 0,-2-8 0 0,3 3 0 16,0-3-4-16,-1 2 7 0,2-3-1 0,-1 1-6 16,0-3 3-16,3-2 0 0,-1 1-2 0,2 1 5 15,-2-3 0-15,-2-7-4 0,3 10-3 0,-3-10 2 16,3 9-1-16,-3-9-2 0,3 9 7 0,-3-9-2 16,0 0-4-16,2 8 2 0,-2-8-2 0,0 0 3 15,0 0-2-15,0 0-2 0,0 0 0 0,0 0 1 16,0 0-3-16,0 0-1 0,21-15 3 0,-21 15-2 15,5-12 2-15,-4 6-3 0,-1 6 0 0,2-18 12 16,-1 6-16-16,3 1-7 0,-3-2 18 0,2-4-21 16,-1 3-6-16,-1-6 0 0,-1 5 0 0,6-6 5 15,-2-2 12-15,-2 2-13 0,3 1 5 0,4-3-1 16,-1 3 1-16,-3-3-1 0,4 4 0 0,0-2 2 16,0 2 0-16,-1 2 1 0,1 1 5 0,-1 2-4 15,5 0 1-15,-3 0 4 0,0 3 1 0,-2-2 1 16,4 3 3-16,-2-3-1 0,2 5 3 0,-2-1 0 15,0 1-2-15,-1 2 3 0,0 0-4 0,-1 3 3 16,-1-1-3-16,-7 4 6 0,15-6-2 0,-8 5-6 16,-7 1 2-16,14-4 2 0,-14 4-1 0,11 0-2 15,-11 0-1-15,12 4 0 0,-12-4 1 0,8 5 0 16,-8-5-1-16,9 8-1 0,-8-1-1 0,-1-7 3 16,7 12-2-16,-7-3 2 0,1-1-2 0,-1-8 2 15,3 20 3-15,-6-13 2 0,3 4-3 0,0-1-2 16,0-10 2-16,-3 15 2 0,-3-4 2 0,2-4 0 15,0-2-1-15,-1 4 0 0,-1-6 2 0,-1 4-1 16,-1-2 5-16,-2 1-4 0,0-4-2 0,-2 3 3 16,0 0-2-16,2-3-1 0,-2 0-7 0,3 0-20 0,-1 1-21 15,-2-2-20-15,0 0-31 0,1-1-43 0,11 0-46 16,-18-2-59-16,18 2-266 0,-15-7-548 0,8 5 242 16</inkml:trace>
          <inkml:trace contextRef="#ctx0" brushRef="#br0" timeOffset="458462.4897">18160 12809 73 0,'0'0'295'16,"0"0"-30"-16,0 0-21 0,5 5-15 0,-5-5-15 15,0 0-17-15,3 12-17 0,-3-12-13 0,-1 13-13 0,1-13-10 16,-5 12-13-16,3-2-12 0,-4 1-12 15,1-1-3-15,-2-1-13 0,-2 2-6 0,-1-1-8 16,1 2-7-16,-5 0-6 0,1-3-7 0,-4 4-5 16,5-5-4-16,-2 2-8 0,0 0-16 0,1-3-32 0,1 0-39 15,-3-1-34-15,2 1-54 0,0-3-59 0,1 0-267 16,3-2-500-16,9-2 221 0</inkml:trace>
          <inkml:trace contextRef="#ctx0" brushRef="#br0" timeOffset="459452.1651">18247 12637 50 0,'0'0'237'0,"6"5"-19"16,-6-5-12-16,9 6-14 0,-6 0-13 0,-3-6-11 15,5 10-9-15,-1-4-16 0,-4-6-11 0,4 12-8 0,-2-3-8 16,0 0-10-16,1 0-7 0,-1 3-5 16,-2-4-8-16,0 3-6 0,0-11 3 0,0 18-14 15,1-10-6-15,-1-8-6 0,-1 16-4 0,-1-6-9 16,2-10 4-16,-2 14-7 0,2-14 0 0,-1 13-7 0,1-13-3 15,-2 14-3-15,2-14-1 0,-2 8-3 0,2-8-4 16,0 0 1-16,0 13 1 0,0-13-3 0,0 0 7 16,0 0-7-16,0 0 4 0,-3 7 2 0,3-7-1 15,0 0 0-15,0 0-1 0,0 0-4 0,0 0-1 16,0 0-2-16,0 0-3 0,20-16-1 0,-13 10 2 16,1-3-4-16,0 0 0 0,0 1-5 15,1-2 1-15,1-1-5 0,-1-2 0 0,0 5-2 0,1-4 2 16,2-1-3-16,0 5-1 0,-2-3 1 0,-4 3 2 15,5-2 2-15,-5 4-5 0,-1 0 0 0,2 3 3 16,-7 3 0-16,10-9-2 0,-10 9 3 0,7-6-1 16,-7 6 4-16,7-3-7 0,-7 3-1 0,0 0-3 15,0 0 2-15,0 0-1 0,17 6 3 0,-17-6 1 16,5 8 0-16,-1-2-1 0,-4-6 5 0,4 13-3 16,-1-5 1-16,-2-1 0 0,0 2 0 0,-1-9 2 15,-1 17-1-15,1-8 1 0,0-9-3 0,-1 14 2 16,1-14 2-16,-3 15-2 0,6-9-2 0,-3-6 3 15,2 13 0-15,1-7-1 0,-3-6 4 0,0 0 5 16,-4 13-8-16,4-13-3 0,0 0 5 0,4 10 0 16,-4-10-2-16,0 0 4 0,0 0 0 0,2 6 0 15,-2-6-1-15,0 0 4 0,0 0-1 0,0 0 6 16,0 0-6-16,0 0-2 0,0 0-2 0,0 0 1 16,0 0-3-16,18-12 2 0,-18 12-3 0,9-12 0 15,-1 3-1-15,-3 0 2 0,1 3-5 0,1-6-1 16,2 1-5-16,2-1-4 0,-4-2-5 0,9-2 3 15,-8 3 0-15,1-3 2 0,0 5 0 0,0 1-1 16,1-2 2-16,-2 0-2 0,2 3 5 0,-3-3 0 0,0 4-1 16,-1 2 17-16,0-1-14 0,2 4 2 0,-8 3 2 15,7-9 4-15,-7 9-5 0,8-6 3 16,-8 6-1-16,0 0 2 0,0 0-2 0,0 0 4 0,16 15 7 16,-11-10-1-16,-4 2 2 0,3 2 4 15,-4-9 3-15,5 18 5 0,-4-6 1 0,3 1 10 16,-4-2-1-16,2 1 5 0,-1 0 3 0,3 2-3 0,-2-1 0 15,1-4 1-15,-2 2-3 0,-1-3-5 0,2 0-1 16,-1 2-5-16,-1-10-6 0,2 15 2 0,-2-8-4 16,0-7 1-16,0 15 0 0,0-15 1 0,0 11-3 15,0-11-5-15,-2 10-13 0,2-10-25 0,0 0-25 16,-1 9-24-16,1-9-28 0,0 0-29 0,-7 8-38 16,7-8-55-16,0 0-292 0,0 0-561 0,0 0 249 15</inkml:trace>
          <inkml:trace contextRef="#ctx0" brushRef="#br0" timeOffset="459576.8337">18993 12740 183 0,'0'0'277'0,"14"0"-11"0,-3 2-15 15,-11-2-5-15,18 0-14 0,-4 1-9 0,-1-1-12 16,2 0-11-16,0 0-5 0,0 0-13 0,1-1-10 15,-1-1-11-15,2 0 1 0,5 1-17 0,-4 0-1 16,-1-2-8-16,-2 1-10 0,-1 0-6 0,2 0-9 16,-1-2-17-16,-2 2-6 0,-1-2-8 0,1 2-7 15,-2-2-10-15,0 2-9 0,-4-1-3 0,-7 3-1 0,16 0-5 16,-16 0-11-16,12-6-27 0,-12 6-24 0,9 0-18 16,-9 0-38-16,0 0-20 0,0 0-28 0,0 0-31 15,0 0-34-15,0 0-33 0,0 0-41 16,-4-15-278-16,4 15-582 0,0 0 257 0</inkml:trace>
          <inkml:trace contextRef="#ctx0" brushRef="#br0" timeOffset="459919.9143">19476 12491 224 0,'0'0'234'16,"0"0"-10"-16,16 4-14 0,-16-4-13 0,2 12-8 15,-2-12-12-15,1 12-6 0,-1-3-3 0,0 3-11 16,3 2-11-16,-3-1 1 0,-3 0-2 0,6 2-4 16,-6 0-10-16,2 1-5 0,1-1-5 0,-2-1-9 15,2 1-4-15,1 2-1 0,-1-4 5 0,1 3-24 16,-1-3-2-16,-1-2-15 0,1 1 0 0,-1 1-14 16,2-1-3-16,-1-3-1 0,0-1 0 0,0-8-12 15,0 15-13-15,0-6-26 0,0-9-30 0,0 12-29 16,0-12-45-16,0 0-49 0,-1 15-50 0,1-15-75 0,0 0-247 15,6 4-566-15,-6-4 250 0</inkml:trace>
          <inkml:trace contextRef="#ctx0" brushRef="#br0" timeOffset="460728.1965">19654 12120 113 0,'0'0'221'16,"-13"3"-11"-16,13-3-14 0,0 0-13 0,0 0-14 15,0 0-8-15,0 0-17 0,0 0-12 0,0 0-10 16,0 0-9-16,0 0-8 0,0 0-5 0,0 0-5 15,0 0 0-15,0 0-7 0,3 17-1 0,-3-17-3 16,0 0-3-16,6 13-3 0,-2-6 1 0,-4-7-7 16,4 14 1-16,-1-7-10 0,3 1 1 0,-1 5-4 0,1-4-7 15,0 3 4-15,0 0-7 0,2 0-3 0,-1 0 0 16,-1 1-8-16,2 0 2 0,-2 1-2 0,2-2 10 16,1 6-13-16,-1-5 6 0,-2 1-12 0,3 4-1 15,-1-4 2-15,-1-4-5 0,-1 6 0 0,0-1-5 16,0 0-1-16,1 3 3 0,-3-3-1 0,1 0-5 15,1 0 1-15,-4 0-1 0,3 0 2 16,-1 5-1-16,1-1-5 0,-2-4-5 0,1 0 9 0,-3 0-1 16,0 1-3-16,2-1-5 0,-2 0 6 0,1-1 8 15,-2-1-7-15,2 1-3 0,-2-1 1 0,0-1-5 16,0 1 0-16,0 0 2 0,-2-3 0 0,0 3 0 16,1-3 1-16,-3-2 1 0,3 1-2 0,-3 1 12 15,-1-1-16-15,2-1 7 0,-2 1-7 16,0-3 8-16,0 0-2 0,0 3 4 0,5-9 1 0,-12 12 5 15,7-7 1-15,-2 0-3 0,2 1 1 0,5-6 2 16,-9 8 4-16,9-8-7 0,-8 7 3 0,4-4-2 16,4-3 10-16,-7 6-11 0,7-6 8 0,0 0-8 15,-8 7 2-15,8-7-1 0,0 0-2 0,0 0 1 16,-6 5-2-16,6-5 0 0,0 0-4 0,0 0-3 16,0 0 1-16,0 0 1 0,0 0-6 0,0 0 4 15,0 0 2-15,0 0-13 0,0 0-8 0,0 0-20 16,0 0-32-16,0 0-37 0,0 0-37 0,0 0-45 15,0 0-62-15,0 0-76 0,0 0-280 0,11-26-645 16,-11 26 287-16</inkml:trace>
          <inkml:trace contextRef="#ctx0" brushRef="#br0" timeOffset="461061.296">20182 12824 126 0,'0'0'264'0,"0"0"-12"16,0 0-12-16,0 10-9 0,0-10-13 0,0 0-7 0,-1 15-4 15,-4-7-16-15,1-2-12 0,2 3-12 0,-6 1-4 16,4 1-9-16,-4 0-9 0,2 1-10 0,-2-3-11 16,-1 3-14-16,1 1-4 0,-2-3-11 0,-2 3 7 15,-5 1-23-15,1 1-9 0,-2-4-17 0,-1 3-43 16,-2 1-52-16,-3-4-77 0,-2-1-116 0,1-1-305 16,0-1-584-16,-2-2 259 0</inkml:trace>
        </inkml:traceGroup>
        <inkml:traceGroup>
          <inkml:annotationXML>
            <emma:emma xmlns:emma="http://www.w3.org/2003/04/emma" version="1.0">
              <emma:interpretation id="{4780DE90-E5AE-492E-AE47-6F067394762B}" emma:medium="tactile" emma:mode="ink">
                <msink:context xmlns:msink="http://schemas.microsoft.com/ink/2010/main" type="inkWord" rotatedBoundingBox="22172,13011 25406,12861 25452,13848 22218,13998"/>
              </emma:interpretation>
            </emma:emma>
          </inkml:annotationXML>
          <inkml:trace contextRef="#ctx0" brushRef="#br0" timeOffset="463413.0137">20538 12331 30 0,'0'0'168'0,"0"0"-10"15,0 0-12-15,0 0-14 0,0 0 2 0,16-15-3 16,-16 15-6-16,0 0 2 0,8-5-8 0,-8 5-1 15,0 0-4-15,10-6-9 0,-10 6-1 0,0 0-8 16,7-5-6-16,-7 5-3 0,0 0-4 0,0 0-1 16,5-5 0-16,-5 5-4 0,0 0-1 0,0 0-1 15,0 0-3-15,5-10 0 0,-5 10-1 0,0 0-4 16,0 0 0-16,0 0-4 0,3-7-2 0,-3 7-5 0,0 0-2 16,0 0-7-16,0 0 0 0,0 0-4 15,0 0-7-15,0 0-5 0,0 0-1 0,0 0-2 16,0 0-7-16,0 0-3 0,0 0-2 0,0 0 3 0,0 0-3 15,0 0 0-15,6 17-3 0,-6-17 5 0,4 13 1 16,-4-13-3-16,4 13-4 0,-4-3 6 0,1-4-9 16,-1-6 5-16,0 21 3 0,0-8-3 0,0-2 3 15,2 3 3-15,-2-6-3 0,0 5-2 0,0-1 2 16,-2 0 1-16,-2 2 1 0,3-2 2 0,0 3 2 16,-3-3-4-16,1 1 5 0,1-2-1 0,2 1-3 15,-3 1 3-15,-1-2 5 0,2 2-18 0,-1-1 26 16,2 0 7-16,1 0-7 0,-1 0 2 0,-2 0-5 15,6 0-4-15,-6-2 2 0,3 2 0 0,-1 0-1 16,-1-4 6-16,2 5-10 0,0-13 2 0,0 17 1 0,-1-7-5 16,2-2 0-16,-1-8 1 0,0 14 2 15,0-14-9-15,0 16-1 0,2-10 12 0,-2-6-11 16,0 13-2-16,0-13 2 0,0 10-4 0,0-10 1 0,0 11 0 16,0-11 4-16,5 10 0 0,-5-10-3 0,0 0-1 15,0 10-2-15,0-10 3 0,0 0-3 0,0 0-2 16,0 0-1-16,0 0-1 0,-1 11-1 0,1-11 2 15,0 0-5-15,0 0 2 0,0 0-1 0,5 6 1 16,-5-6 4-16,0 0-7 0,0 0 4 0,0 0-1 16,0 0-16-16,0 0-18 0,0 0-22 0,0 0-20 15,0 0-36-15,0 0-45 0,0 0-51 0,0 0-46 16,0 0-59-16,9-18-315 0,-3 7-671 0,2 1 297 16</inkml:trace>
          <inkml:trace contextRef="#ctx0" brushRef="#br0" timeOffset="464106.4685">21067 12268 152 0,'0'0'179'0,"-13"6"-9"16,4-3-7-16,1 0-10 0,-3 6-10 0,-4-5-5 15,3 3-8-15,0 1-11 0,2 0-5 0,-3 1-4 16,1-2-7-16,2-2-4 0,-3 4-5 15,1-1-8-15,1 0-7 0,0 1-2 0,1 0-4 0,-2-3-9 16,3 1 2-16,-2 2-6 0,0 0-3 0,0-1-9 16,0 1 0-16,1 1-2 0,-2-4-6 0,5 2-1 15,-4 2-3-15,4-1-2 0,-1 0-4 0,0-1-2 16,0 1 0-16,-2 1-5 0,4-4 2 0,-1 1-4 16,-1 1 0-16,6-2-5 0,-3 1 1 0,-1 1-1 15,0 2 0-15,1-4-4 0,0 5 1 0,3-5-4 0,-7 1 3 16,7-1-4-16,2-6 2 0,-5 12-3 15,5-12 1-15,-6 13-1 0,6-13 2 0,-3 11-4 16,3-11 3-16,-2 10 0 0,2-10-2 0,-2 7 3 16,2-7 4-16,0 0-1 0,0 0 4 0,6 16 2 0,-6-16 6 15,5 11-4-15,2-7 3 0,0-1-3 16,4 4 0-16,0-1 5 0,5-1-6 0,-4-2 1 16,2 3 5-16,1 0-6 0,7-2 7 0,-1 0-2 0,1 2 1 15,0 1 0-15,0-1-6 0,-4-3-9 0,-3 3 3 16,3-2-2-16,-3 2 1 0,0-2 4 0,-2 2 1 15,1-4-2-15,-2 3 2 0,1-1-2 0,-3-1 14 16,-2 0-15-16,1 1-1 0,-1-2 2 0,-2 4-4 16,3-2 4-16,-2 1-6 0,-7-5 2 0,12 5 3 15,-5-1 1-15,-7-4-1 0,10 7 2 0,-10-7-8 16,11 5 3-16,-6-2 12 0,-5-3-17 0,7 3 2 16,-7-3-2-16,10 5 1 0,-10-5-6 0,6 5 5 15,-6-5-1-15,6 5-5 0,-6-5-12 0,0 0-16 16,7 4-20-16,-7-4-21 0,0 0-27 0,0 0-26 15,0 0-24-15,0 0-39 0,0 0-69 0,0 0-231 16,0 0-526-16,0 0 234 0</inkml:trace>
          <inkml:trace contextRef="#ctx0" brushRef="#br0" timeOffset="465165.5381">21695 12250 67 0,'-13'-3'194'0,"13"3"-8"0,-17-2-17 16,17 2-3-16,-13-1-7 0,13 1-8 0,-16-3-10 16,6 3-7-16,10 0-9 0,-18-3-2 0,9 3-7 15,9 0-8-15,-19-1-7 0,10 2-6 16,9-1-6-16,-17 3-11 0,6-2-8 0,1 1-3 0,10-2-8 15,-17 6-2-15,10-4-7 0,-2 3-3 0,1 0-2 16,1-2-4-16,-2 3-4 0,2 0-4 0,-2 0-1 16,0 0-1-16,-1 0-5 0,4-2 0 0,0 3-3 15,0-2-3-15,0 0 0 0,-1 1 1 16,7-6-2-16,-6 13 1 0,2-7-4 0,4-6 1 0,-5 12-3 16,5-12 2-16,-3 12 4 0,3-12-1 0,0 12-2 15,0-12 1-15,3 12 3 0,-2-5 3 0,-1-7-4 16,9 11 3-16,-4-4 1 0,1-2-1 0,-2 1 0 15,6 3-4-15,1-3-2 0,-1 0-1 0,1-2 3 16,2 1-1-16,0 1 0 0,-1 0-7 0,-1-1 3 16,3 3 0-16,-1-2-3 0,-1-4-1 0,3 2-1 15,-3 2 0-15,-4-3 0 0,2 0 2 0,2 2-6 16,-4-2 1-16,6 0-2 0,-7 0 3 0,3 1-4 0,-4-1 2 16,2 0-4-16,-8-3 5 0,15 8-6 15,-8-4 1-15,-1-1 3 0,1 3-4 0,-1-3 1 16,-6-3 1-16,9 9-3 0,-9-9 3 0,10 6 0 0,-3 0-2 15,-2-3 4-15,0 3-3 0,-1 1-1 0,-4-7 0 16,9 8 0-16,-6-2-2 0,1 1 2 16,1-2 1-16,-5-5 3 0,6 13-1 0,-2-7 0 15,-3 2 0-15,-1-8-3 0,7 12 1 0,-3-6 1 0,-4-6 2 16,2 10-3-16,1-4-1 0,-3-6 14 0,2 9-16 16,-2-9 4-16,4 9 1 0,-4-9-5 0,3 8 6 15,-3-8-3-15,0 0 1 0,0 15 0 0,0-15-2 16,2 10 2-16,-2-10-3 0,2 9 2 0,-2-9 1 15,2 7-1-15,-2-7 1 0,0 0 0 0,0 12 3 16,0-12-4-16,-2 10 2 0,2-10 0 0,0 0 0 16,-5 11 0-16,5-11 1 0,-8 6 12 0,4 0-6 15,4-6-4-15,-12 6 3 0,12-6 5 0,-13 5-5 16,13-5 7-16,-20 1-4 0,8-1 0 0,-1 3 2 16,-1-2 4-16,1 1-6 0,0-4 8 0,-2 2-7 15,1-1 2-15,-2 1 4 0,1-4-2 0,0 3-1 0,-1 0 1 16,0-3-3-16,-1 1 1 0,3-1-7 15,-1 0 4-15,0 0-1 0,0 2-5 0,2-5 2 16,1 3 2-16,1-2 0 0,0 3-2 0,1-1-5 16,10 4 3-16,-17-2-10 0,11-2-9 0,6 4-17 0,-12-4-15 15,6 0-32-15,6 4-34 0,-12-7-34 0,12 7-57 16,-9-8-66-16,3 2-242 0,6 6-551 16,-8-14 244-16</inkml:trace>
          <inkml:trace contextRef="#ctx0" brushRef="#br0" timeOffset="467550.1186">22303 12011 101 0,'0'0'167'0,"0"0"-13"0,0 0-8 16,0 0-8-16,0 0-9 0,0 0-7 0,5-9-6 15,-5 9-5-15,0 0-2 0,0 0-4 0,0 0-5 16,0 0-8-16,0 0-3 0,0 0-6 0,0 0-2 16,0 0-7-16,0 0-1 0,0 0-5 0,0 0-6 0,0 0-3 15,0 0-1-15,0 0-9 0,0 0-4 16,0 0-6-16,0 0-3 0,0 0-4 0,0 0-3 15,0 0-5-15,0 0 0 0,0 0-1 0,0 0-4 0,0 0-1 16,0 0-1-16,0 0 4 0,0 0-5 16,0 0 4-16,-23 18 3 0,23-18-4 0,-8 7 2 15,8-7-1-15,-9 5 3 0,9-5-5 0,-8 6 2 16,8-6-1-16,-9 6 2 0,9-6-2 0,-6 7 1 0,1-2-1 16,5-5 0-16,-11 10-1 0,7-6-1 0,4-4 4 15,-11 11 0-15,6-5-3 0,5-6 0 0,-11 11-2 16,6-4 2-16,0-1-4 0,0 0 6 0,-2 0-5 15,7-6 2-15,-8 11-4 0,3-5 4 0,0 1-1 16,0 0 5-16,0 0-6 0,5-7-4 0,-8 13 2 16,4-6 1-16,2-2 1 0,2-5-4 0,-9 13 2 15,6-9 1-15,3-4-2 0,-8 12 2 0,6-5-3 16,2-7 0-16,-7 10 0 0,3-1-2 0,4-9 0 16,-6 11 4-16,2-4 0 0,4-7 1 0,-5 13-4 15,2-7 2-15,3-6-3 0,-6 14 3 0,3-8-3 16,3-6 2-16,-4 13-2 0,2-8 0 0,2-5 2 15,-5 13 0-15,5-13 3 0,-2 12-5 0,2-12 1 16,-2 13 3-16,-1-6-5 0,3-7 0 0,-1 11 1 0,1-11 0 16,-4 14-3-16,3-8 2 0,1-6 0 0,-2 11 0 15,2-11-1-15,0 13 0 0,0-13 6 0,-3 13-5 16,3-13-1-16,0 12-1 0,0-12 0 16,-3 11 2-16,3-2 1 0,0-9 0 0,-3 11-1 0,3-11 1 15,-1 14 1-15,1-14 1 0,0 13 1 0,0-13 3 16,-1 14-4-16,1-14-1 0,0 12 1 0,0-12 4 15,0 14-5-15,0-14 3 0,1 13 4 16,-1-13-3-16,0 13 5 0,1-5 0 0,-1-8-4 0,0 16-3 16,4-11 1-16,-4-5 1 0,4 13 3 0,-4-5 0 15,3-1-3-15,-3-7 5 0,5 15-1 0,-4-9-4 16,-1-6 6-16,5 15-3 0,-1-6 3 0,-3-2 1 16,5 0-3-16,-4 1 12 0,3-1-7 0,1 0 1 15,-1 5-5-15,0-6 0 0,1 3 3 0,0-2 1 16,-1 0 4-16,0 0-3 0,0 1 2 0,-1-1-5 15,0-1 3-15,1 0 5 0,0 2-3 0,-5-8-3 16,8 11 4-16,-3-5-8 0,-1 0 11 0,-4-6-5 16,8 10 14-16,-3-5-10 0,-5-5 2 0,8 9 4 15,-5-6 0-15,-3-3 7 0,8 9-1 0,-8-9 8 16,8 6 1-16,-4-3-6 0,-4-3 3 0,9 6-1 16,-4 0 3-16,-5-6-2 0,12 6 0 0,-6-2 1 15,-6-4-6-15,12 5 0 0,-6-4-5 0,-6-1-1 0,14 5-3 16,-7-4 1-16,-7-1-3 0,11 1-6 15,-11-1-3-15,9 2 3 0,-9-2-5 0,9 3 2 16,-9-3-6-16,0 0 4 0,0 0-7 0,11 1-1 16,-11-1-1-16,0 0-4 0,0 0-7 0,0 0-18 0,0 0-27 15,0 0-30-15,0 0-38 0,0 0-34 0,0 0-25 16,-31-14-33-16,23 11-43 0,0-3-48 0,1 0-76 16,-5-3-304-16,4-2-733 0,3 0 324 0</inkml:trace>
          <inkml:trace contextRef="#ctx0" brushRef="#br0" timeOffset="468161.1502">22527 12182 197 0,'0'0'247'0,"0"0"-21"0,0 0-19 15,0 0-20-15,0 0-16 0,0 0-16 0,0 0-17 16,0 0-6-16,0 0-9 0,0 0-2 0,0 0-4 16,0 0-4-16,-6 28-1 0,6-28-3 0,-1 19 0 15,-1-11-7-15,2 5-3 0,-2 0 0 0,2 1-1 0,-3 1-7 16,1-2-1-16,2 2-3 0,2 0-1 0,-2 0 3 15,2 0-5-15,-2 5-2 0,0-7 3 0,0 3-6 16,3-1 1-16,-1 0-8 0,-1 0 4 0,-1-2-10 16,0 1-6-16,1-1 8 0,-1 1-13 0,4-2-1 15,-4 0 2-15,1 0-5 0,-1-2-4 0,0-10 0 16,3 20 1-16,-3-10-3 0,1-4 0 0,-1-6-5 16,2 17 4-16,0-9-14 0,-2-8 5 0,2 13-3 15,-2-13 1-15,1 13-6 0,-1-13-1 0,4 8 2 16,-4-8-8-16,1 9-1 0,-1-9-3 0,1 7-1 15,-1-7 0-15,0 0-4 0,3 9-2 0,-3-9 7 16,0 0-9-16,0 0-15 0,2 8-11 0,-2-8-21 16,0 0-14-16,0 0-19 0,0 0-24 0,0 0-24 15,0 0-33-15,0 0-33 0,0 0-35 0,0 0-51 16,0 0-71-16,6-34-212 0,-1 22-603 0,1-1 267 16</inkml:trace>
          <inkml:trace contextRef="#ctx0" brushRef="#br0" timeOffset="468990.4053">22995 12147 101 0,'0'0'173'0,"0"0"-14"0,0 0-5 15,0 0-11-15,0 0-1 0,-32 3-9 0,32-3-5 0,-11 9-6 16,11-9-3-16,-11 9-4 0,3-3-3 16,1-4-9-16,1 4-3 0,-3 0-7 0,3 0-3 0,-3-3-3 15,-1 5-6-15,1-8-9 0,0 6-5 0,2 0-5 16,0 1-1-16,-1-2-4 0,-2 3-1 0,4-1-3 15,-5 2-4-15,4 0-6 0,-4 0 4 0,0-3-2 16,2 0-2-16,0 0-2 0,-2 3-4 0,1-3-2 16,0 2-2-16,2-1-3 0,0-1-2 0,0 0 1 15,4 0-2-15,-7 1-3 0,3-1-1 0,0 0-4 16,2 0 3-16,-1 0-4 0,0 0 1 0,3 0-2 16,-5-1 2-16,2 0-3 0,7-5 2 0,-10 11-4 15,5-8-3-15,5-3 1 0,-8 6-3 0,8-6 2 16,-9 6-1-16,9-6-3 0,-4 7 1 0,4-7-1 15,-5 8 0-15,5-8-2 0,0 0-1 0,-7 7 5 16,7-7 0-16,-5 8-2 0,5-8 4 0,-5 5-8 16,5-5 0-16,0 0 0 0,-6 8 1 0,6-8-2 0,0 0 3 15,-4 8-3-15,4-8 2 0,0 0-1 16,0 0 2-16,0 0-1 0,-1 10 3 0,1-10-1 16,0 0 3-16,0 0-2 0,0 0 7 0,0 0-1 15,0 0 9-15,2 15-1 0,-2-15 0 0,5 5 5 0,-5-5 0 16,9 4-3-16,-9-4 2 0,9 6-3 0,-9-6 1 15,11 5 0-15,-5-2 4 0,1 1-3 16,-2 2-3-16,1-1 2 0,5 2-1 0,-2-1 0 16,-2 0 4-16,4 0-2 0,-5 0 2 0,6 1 0 0,-2 1 0 15,2 0 0-15,-2-1 2 0,-2-1 6 16,2 0 1-16,2 1 3 0,-6-4-4 0,5 2 3 0,-6-1-2 16,2 1-7-16,0-1 5 0,-1-1 3 0,-6-3-7 15,11 7 0-15,-6-5-3 0,-5-2 1 0,10 6-8 16,-10-6 3-16,7 5-8 0,-7-5 5 0,6 4-6 15,-6-4 1-15,0 0 2 0,8 6-8 0,-8-6-1 16,5 5 1-16,-5-5 5 0,0 0-5 0,9 7-3 16,-9-7 2-16,3 5-9 0,-3-5-26 0,0 0-19 15,0 0-19-15,0 0-24 0,0 0-13 0,0 10-19 16,0-10-24-16,0 0-28 0,0 0-24 0,0 0-28 16,0 0-25-16,0 0-282 0,0 0-576 0,0 0 255 15</inkml:trace>
          <inkml:trace contextRef="#ctx0" brushRef="#br0" timeOffset="469735.9832">22999 12589 140 0,'0'0'247'16,"0"0"-21"-16,0 0-13 0,0 0-16 0,8 5-17 0,-8-5-10 15,3 6-12-15,-3-6-11 0,0 0-11 0,6 10-6 16,-6-10-18-16,3 8-9 0,-3-8-8 0,6 8-5 15,-6-8-8-15,6 7-4 0,-6-7-6 0,5 8-4 16,-5-8 2-16,5 6-4 0,-5-6-3 0,9 6-2 16,-3-4-6-16,-6-2-3 0,9 5-1 15,-9-5-7-15,9 4 0 0,-9-4-5 0,13 3-2 16,-13-3-6-16,11 1-5 0,-11-1 3 0,13-1-2 0,-13 1-5 16,14-4 3-16,-14 4-4 0,12-3-3 0,-4-2-4 15,-8 5 2-15,13-6 1 0,-6 0-4 0,1 2-3 16,-4-2-1-16,-4 6-1 0,10-13-1 0,-4 5 1 15,-1 1 0-15,-1-1-4 0,-2 0-1 0,2 1-2 16,-4 7 0-16,0-17 2 0,0 10-5 0,0 7 0 16,-4-17 4-16,4 17-4 0,-6-13-1 0,1 5 0 15,5 8 2-15,-12-11 2 0,4 6-2 0,0-1 1 16,1 0 0-16,-5 2 0 0,3-1-1 0,-3-1-1 16,3 2 1-16,0 2 0 0,-2-2-1 0,2 2 2 15,-6-1 1-15,5 2-3 0,-2-1-2 0,12 2 2 16,-19 0 0-16,9 0-2 0,10 0 0 0,-17 0 2 15,9 2 1-15,8-2 0 0,-15 3-2 0,15-3 2 16,-13 1-2-16,8 4 4 0,5-5-6 0,-12 3 3 16,12-3 1-16,-8 7-2 0,8-7 10 0,-9 8-11 15,9-8 1-15,-5 7 2 0,5-7 0 0,-5 9 3 0,5-9 1 16,-3 9-4-16,3-9 2 0,0 11 1 16,0-11 2-16,0 10-1 0,0-10 5 0,0 0 1 15,3 15 1-15,1-10 0 0,-4-5 4 0,8 10-2 0,-1-6 3 16,0 1-2-16,-1 0 4 0,2-1-4 0,1 0-2 15,1-1 3-15,2 2-6 0,0 0 2 0,-1-1-1 16,2-2 1-16,-1 0-2 0,-2 1 0 16,-1-3-1-16,1 2 0 0,-1-1 2 0,0 1-6 0,-9-2 10 15,20-3-10-15,-12 1 4 0,2-1-5 0,-2 1 3 16,2-4 1-16,0-1-5 0,-2 4 4 0,2-6-8 16,-2 1 7-16,1-2-5 0,-2 3 2 0,-1 1 9 15,-1-2-16-15,0 0 3 0,2 3 0 16,-2-3 0-16,-5 8 2 0,7-11-3 0,-7 11-1 0,5-8 5 15,-5 8-3-15,5-4 7 0,-5 4-11 16,0 0-3-16,0 0 2 0,0 0-3 0,0 0 1 0,0 0 4 16,0 0 0-16,0 0-2 0,0 0 1 0,10 12 3 15,-10-12 6-15,0 13-2 0,0-13-2 0,0 17 2 16,0-10 2-16,0-7 1 0,0 21 0 0,0-12-1 16,0-1 2-16,0-8 2 0,0 15-4 0,3-4-1 15,-5-1 7-15,2-10-3 0,0 17 0 0,0-11-3 16,0-6-1-16,0 15-19 0,0-15-23 0,0 11-29 15,0-11-36-15,0 10-41 0,0-10-36 0,0 0-48 16,0 0-257-16,2 6-529 0,-2-6 233 0</inkml:trace>
          <inkml:trace contextRef="#ctx0" brushRef="#br0" timeOffset="470209.3731">23434 12519 124 0,'10'5'237'16,"-10"-5"-7"-16,5 7-15 0,-5-7-14 0,7 10-3 0,-4-2-13 15,0 0-13-15,1-1-6 0,-1 2-5 0,2 2-10 0,-1 0-9 16,1 1-4-16,-1 1-12 0,0 0 2 16,0 1-9-16,-2 0 9 0,0 4-18 0,1-3-9 0,3-1-8 15,-5 1-5-15,4 0-7 0,-1-1-11 0,-3-1 6 16,4 1-11-16,-2 0-5 0,2 0-7 0,-1-2-2 15,-1 2-1-15,-1-2-6 0,1-3 7 16,1-2-19-16,-3 2-1 0,3-1 0 0,-2-2-2 0,-2-6-13 16,4 15 8-16,-4-8-13 0,0-7-18 0,3 10-18 15,-3-10-15-15,2 9-26 0,-2-9-23 0,0 0-25 16,0 0-21-16,0 0-15 0,-6 8-49 0,6-8-60 16,0 0-225-16,0 0-525 0,0 0 232 0</inkml:trace>
          <inkml:trace contextRef="#ctx0" brushRef="#br0" timeOffset="470476.4292">23518 12509 59 0,'0'0'259'0,"2"-12"-13"16,2 3-8-16,-4 9-18 0,6-8-18 0,-6 8-9 15,5-13-13-15,-4 7-13 0,-1 6-12 0,6-11-14 16,0 5-11-16,-6 6-10 0,10-10-3 0,-6 5-16 16,-4 5-9-16,10-7-7 0,-10 7-11 0,14-5-5 15,-7 2-3-15,-7 3-7 0,11-5-7 0,-4 3-5 16,-7 2-2-16,13 0-4 0,-13 0-4 0,15-3-1 16,-15 3-4-16,17 3-5 0,-17-3 0 0,17 2-1 0,-8-1 0 15,3 3-1-15,-3-2-5 0,-2 1 4 0,2 1-2 16,0 1-1-16,0 0 0 0,-1 0-3 15,0-2-2-15,-8-3-3 0,9 10-1 0,-4-2 0 0,0-2 2 16,-1 2 3-16,-4-8-6 0,7 15-2 0,-5-6 1 16,-2 1 1-16,3-1-3 0,-3-9 3 15,-5 18 1-15,2-9-3 0,0 0 4 0,-2-2-3 16,0 2 1-16,-3 1 0 0,-1-4 4 0,-1 1-3 0,1-1-3 16,-4-2 0-16,-2 1 3 0,2-1-9 0,-3-4 8 15,1 3-3-15,-2-1-2 0,3-2-4 0,-3 1-21 16,1-1-23-16,-2 0-32 0,2-1-39 15,1 1-55-15,-1-3-60 0,1-2-302 0,4 1-572 0,-1-2 254 16</inkml:trace>
        </inkml:traceGroup>
        <inkml:traceGroup>
          <inkml:annotationXML>
            <emma:emma xmlns:emma="http://www.w3.org/2003/04/emma" version="1.0">
              <emma:interpretation id="{1276CFD6-8277-4F17-9BC2-AA161678007D}" emma:medium="tactile" emma:mode="ink">
                <msink:context xmlns:msink="http://schemas.microsoft.com/ink/2010/main" type="inkWord" rotatedBoundingBox="25694,12863 29604,12681 29647,13622 25738,13804"/>
              </emma:interpretation>
            </emma:emma>
          </inkml:annotationXML>
          <inkml:trace contextRef="#ctx0" brushRef="#br0" timeOffset="472332.56">24072 12274 56 0,'0'0'163'16,"0"0"-2"-16,0 0-17 0,0 0-13 0,0 0-7 15,0 0-11-15,0 0-6 0,0 0-7 0,0 0-5 16,0 0-6-16,0 0-3 0,0 0-4 0,0 0-9 16,0 0-4-16,0 0-9 0,0 0 8 0,0 0-4 15,0 0-2-15,0 0-6 0,0 0-1 0,-8-15 0 0,8 15 0 16,0 0-6-16,0 0 6 0,0 0-3 16,0 0-7-16,0 0 6 0,0 0-8 0,0 0 3 15,0 0-3-15,0 0-1 0,0 0-2 0,0 0 1 0,0 0-3 16,0 0-1-16,0 0-2 0,0 0 3 0,0 0-2 15,0 0 1-15,0 0-4 0,0 0 1 0,0 0-2 16,0 0-1-16,0 0-3 0,0 0 0 0,0 0-1 16,0 0-4-16,0 0 1 0,0 0 6 0,29 3-5 15,-29-3-3-15,12 2 7 0,-12-2-3 0,11 4-1 16,-11-4-1-16,11 3-1 0,-11-3-4 0,12 3-2 16,-5 0 8-16,-7-3-7 0,11 3 3 0,-4 0-5 15,-7-3 3-15,15 3-3 0,-7 0 3 0,-8-3 3 16,14 3 0-16,-8 0 1 0,-6-3 2 0,17 3-2 15,-9-2 2-15,1 0 3 0,-9-1-5 0,16 1 0 16,-9 2 4-16,-7-3-1 0,16 2 6 0,-16-2-8 16,15 0 4-16,-6 2-2 0,-9-2-1 0,15 2-7 15,-15-2 3-15,16 0 0 0,-16 0 3 0,17 0-2 0,-9 0-5 16,1 1 2-16,-9-1 3 0,14-1-1 16,-14 1-4-16,17 1 6 0,-17-1-4 0,12 0 6 15,-3 0-6-15,-9 0 4 0,12 0 0 0,-12 0-2 0,0 0 1 16,15-1 7-16,-15 1-7 0,0 0 4 0,9-4-2 15,-9 4 4-15,0 0 1 0,0 0 6 0,0 0-3 16,0 0 0-16,10-2-8 0,-10 2-4 16,0 0 2-16,0 0 0 0,0 0-9 0,0 0 4 0,0 0-5 15,0 0-5-15,0 0-3 0,0 0 5 0,0 0-10 16,0 0-16-16,0 0-14 0,0 0-20 0,0 0-12 16,0 0-17-16,0 0-16 0,0 0-23 0,0 0-21 15,0 0-32-15,-27 10-33 0,27-10-44 0,0 0-68 16,-14-2-196-16,14 2-555 0,0 0 245 0</inkml:trace>
          <inkml:trace contextRef="#ctx0" brushRef="#br0" timeOffset="474207.1061">24962 11926 64 0,'0'0'194'0,"0"0"-12"16,0 0-8-16,0 0-9 0,0 0-5 0,0 0-11 16,0 0-4-16,0 0-5 0,0 0-10 0,0 0-6 15,0 0-9-15,0 0-8 0,0 0-8 0,0 0-4 16,0 0-9-16,0 0-8 0,0 0-7 0,0 0-7 16,0 0-7-16,0 0-6 0,0 0-5 0,0 0-4 15,0 0-7-15,0 0 2 0,0 0 1 0,-17-11-9 16,17 11 7-16,-12-4-6 0,2 2-1 0,10 2-3 15,-18-4-1-15,7 2-5 0,11 2 0 0,-18 0-1 16,11 0-1-16,7 0 1 0,-17-3-3 0,17 3 2 16,-20 0-4-16,11 3 3 0,-1-3-4 0,10 0-2 15,-17 0 2-15,11 2-1 0,6-2-1 0,-17 0-4 16,17 0 0-16,-14 6 0 0,9-3-2 0,5-3 0 0,-12 6-1 16,7-2 1-16,5-4-1 0,-10 8 1 0,8-4 0 15,2-4-3-15,-10 9 3 0,7-3 3 16,3-6-6-16,-3 7 4 0,-3 1 1 0,6-8-4 0,-5 9 1 15,5-9 1-15,-5 12 1 0,5-12-2 0,-4 11-2 16,4-11 7-16,-2 10-6 0,2-10 1 0,-6 9-2 16,6-9 4-16,-1 10-2 0,1-10-1 0,0 0 3 15,0 11-2-15,0-11 1 0,4 7 3 0,-4-7-1 16,5 9 2-16,-5-9-2 0,8 8 4 0,-2-4-3 16,-6-4 1-16,12 9-2 0,0-6 0 0,-2 0-1 15,-4 1 0-15,5-2-2 0,-1 2 3 0,2-3-4 16,2 3-3-16,-8-2 8 0,5 1-6 0,-11-3 3 15,16 5-2-15,-7-4 1 0,-1 3-1 0,-8-4-3 16,18 3 0-16,-7 0 3 0,-4-3 1 0,2 2 0 16,-9-2-2-16,17 4-1 0,-9-4-3 0,-8 0 1 15,13 4 0-15,-5-2 2 0,-8-2-2 0,9 5 0 16,-9-5 1-16,10 4 0 0,-10-4-1 0,12 3 0 16,-12-3 4-16,9 3-2 0,-9-3 1 0,7 6-4 15,-7-6 3-15,6 6-3 0,-6-6 5 0,7 6-3 16,-7-6-2-16,7 6 2 0,-7-6-2 0,4 8 2 15,0-2-1-15,-4-6-1 0,6 10-1 0,-6-10 3 16,3 10-1-16,-3-10 5 0,0 9-4 0,0-9 0 0,2 13-1 16,-2-13-1-16,1 8 5 0,-1-8-4 0,0 0 5 15,0 12-5-15,0-12 1 0,2 8 1 16,-2-8-1-16,0 11 4 0,0-11-2 0,0 0 0 16,-3 14 1-16,3-14 0 0,-2 8-4 0,2-8 3 0,-3 10-1 15,3-10 0-15,-5 10 1 0,5-10 3 0,-4 9 1 16,4-9-3-16,-5 7 3 0,5-7-5 0,-7 10 6 15,7-10-1-15,-7 6 3 0,7-6-3 0,-9 7 1 16,9-7-1-16,-8 6-2 0,8-6 3 0,-11 4 4 16,5-2-3-16,6-2 0 0,-10 6 2 0,10-6 3 15,-17 3-1-15,10 0 0 0,-2-2 1 0,9-1 2 16,-15 3-4-16,15-3 0 0,-21-1 4 0,12 2 5 16,-1 1-11-16,10-2 4 0,-22 0-2 0,13-3-2 15,9 3 4-15,-20 0-5 0,11-2 3 0,9 2-1 16,-19-1 2-16,11 0-4 0,8 1 0 0,-11-2 0 15,11 2 1-15,-12-1 2 0,12 1 0 0,0 0-2 16,-17-3-1-16,17 3 1 0,0 0-3 0,-11-5-1 16,11 5 3-16,0 0-5 0,-8-4 3 0,8 4-2 15,-8-6 2-15,8 6-3 0,-5-6 3 0,5 6-10 0,0 0-6 16,-6-11-9-16,6 11-12 0,-3-9-12 16,3 9-11-16,-5-9-17 0,5 9-16 0,0 0-21 15,-4-10-16-15,4 10-23 0,0 0-25 0,-5-8-25 16,5 8-72-16,0 0-143 0,-2-13-446 0,2 13 198 0</inkml:trace>
          <inkml:trace contextRef="#ctx0" brushRef="#br0" timeOffset="474976.2094">25366 11956 42 0,'-17'2'207'0,"17"-2"-13"0,-12 5-11 0,5-2-8 15,7-3-15-15,-12 8-9 0,7-4-3 0,1 2-9 16,-4 0-4-16,2 2-10 0,1 0-3 0,-3 0-5 16,1 0-8-16,5 2-3 0,-6 1-6 0,2 0-5 15,0 1 0-15,3 2-4 0,-3 5-3 0,4-6-3 16,2 0-3-16,-3 0 5 0,1 8-6 0,2-2 7 15,0-5-8-15,2 3 1 0,1 3-4 0,-1-5-3 16,1-1-7-16,-2 0 9 0,4-1-4 0,-2 1-6 16,2-2 8-16,-2-4-4 0,-1 4-6 0,2-3-6 15,1 3-4-15,-2-3-4 0,1-2-1 0,-2 0-1 0,4 0-11 16,-6 1 0-16,5 0-1 0,-1-2-5 0,-4-6 3 16,7 12-7-16,-7-6-7 0,0-6 6 0,9 7 4 15,-6-1-17-15,-3-6-7 0,5 9-13 16,-5-9-17-16,7 7-22 0,-7-7-27 0,7 8-22 0,-7-8-34 15,0 0-33-15,0 0-44 0,12-3-52 0,-12 3-303 16,8-10-607-16,-8 10 269 0</inkml:trace>
          <inkml:trace contextRef="#ctx0" brushRef="#br0" timeOffset="475990.6255">25517 12205 110 0,'5'-4'234'0,"-5"4"-13"0,0 0-16 0,0 0-21 15,0 0-14-15,0 0-21 0,0 0-12 0,0 0-7 16,0 0-7-16,0 0-7 0,9 13-5 0,-9-13-5 16,3 12-6-16,-6-2-4 0,3-10-1 0,0 16-6 15,0-4-1-15,0 1-7 0,-5-1-4 0,4-3-2 16,1 4-6-16,-2-3-4 0,2-10-2 0,0 19-4 15,2-7-2-15,-2-3-2 0,0-9-1 0,-2 14-2 16,2-14-5-16,2 15 0 0,-2-9-5 0,0-6-4 16,0 11 1-16,0-11-5 0,0 0-6 0,0 12 3 0,0-12 0 15,1 6-5-15,-1-6-5 0,0 0 1 16,0 0 1-16,0 0-2 0,3 13 2 0,-3-13-3 16,0 0 0-16,0 0-4 0,0 0-1 0,0 0-2 15,0 0-3-15,0 0-1 0,0 0 5 0,21-16 0 0,-18 7-10 16,1 0-4-16,1 3-15 0,-2-2-5 0,3-5-2 15,2 4-12-15,0-3-8 0,-2-2 0 16,2 3 2-16,-2-1 4 0,5-2 2 0,-5 2 5 0,-1 2-1 16,4-1 4-16,-1 2 4 0,-3 2 0 0,2-2 3 15,-2 3 4-15,0-3 0 0,-5 9 0 0,12-8 2 16,-7-1 3-16,1 5 1 0,-6 4-1 0,5-6 6 16,-5 6 0-16,7-4-1 0,-7 4 0 0,0 0 4 15,0 0-2-15,13-4 4 0,-13 4-4 0,0 0 0 16,0 0 6-16,11 12-3 0,-11-12 5 0,6 11-1 15,-6-5 0-15,0-6 1 0,6 12 2 0,-3-3-1 16,-3-9 4-16,2 15-3 0,-2-6 2 0,3-1 3 16,-1 2 6-16,2-4-4 0,-4 4-1 0,0-10 3 15,3 16 0-15,-3-8 1 0,0-8-2 0,2 13-2 16,-2-5 1-16,0-8 2 0,3 12-2 0,-3-5-1 16,0-7-5-16,0 0 0 0,3 13 0 0,-3-13 3 15,0 0-2-15,0 10 0 0,0-10 2 0,0 0-7 16,0 0 8-16,0 0-2 0,2 6 0 0,-2-6 3 15,0 0 6-15,0 0-2 0,0 0-6 0,0 0 0 16,0 0-1-16,0 0 4 0,0 0-6 0,0 0-1 16,18-16-3-16,-13 9 0 0,1 0-4 0,-3 1 4 15,5-4-3-15,-3-1-3 0,-1-1-9 0,4 2-4 0,-3 1-4 16,-2-3 3-16,6-1-1 0,-3 5 1 16,-1-5 1-16,0 2 3 0,2 5-1 0,-2-5-1 0,-2 6 3 15,4-2 2-15,-3 0 0 0,1 0-2 16,1 2 3-16,-2-3 1 0,-4 8 3 0,7-8 5 0,-7 8-6 15,7-8-3-15,-7 8 7 0,5-7-3 0,-5 7 1 16,8-7-3-16,-8 7 1 0,4-7 4 16,-4 7 0-16,0 0 0 0,10-5 1 0,-10 5 0 15,0 0 5-15,0 0-3 0,11-1 2 0,-11 1-4 0,0 0-1 16,0 0 0-16,15 5 3 0,-15-5-1 0,7 9 2 16,-4-3-1-16,-3-6 2 0,9 14 3 0,-6-8 0 15,-1 2 5-15,1 0 0 0,-1 6 2 0,2-3 8 16,-4-2-2-16,5 3-3 0,-2-3 3 0,0 4 2 15,-3-5 1-15,3 1 2 0,0 2 1 0,0-1 3 16,-3-10-5-16,2 13 0 0,-2-5 1 0,0-8-1 16,5 15-4-16,-5-11 0 0,0-4-2 0,0 12-2 15,0-12 6-15,4 9-9 0,-4-9-1 0,0 0 7 16,3 12-4-16,-3-12-2 0,2 6-2 0,-2-6 1 16,0 0-4-16,3 8 0 0,-3-8-2 0,0 0-12 15,0 0-14-15,0 0-10 0,3 8-13 0,-3-8-15 16,0 0-16-16,0 0-20 0,0 0-29 0,0 0-39 15,0 0-36-15,0 0-44 0,0 0-258 0,0 0-542 16,0 0 239-16</inkml:trace>
          <inkml:trace contextRef="#ctx0" brushRef="#br0" timeOffset="476429.4502">26241 11995 88 0,'0'0'208'0,"0"0"-8"0,0 0-10 0,0 0-5 15,0 0-4-15,0 0-6 0,3-8-3 0,-3 8-12 16,0 0-8-16,0 0-10 0,0 0-13 0,0 0-13 16,0 0-10-16,0 0-8 0,0 0-12 0,0 0-2 15,0 0-8-15,0 0-6 0,17 12 0 0,-17-12-5 16,9 7 2-16,-4-2-7 0,0 2 0 0,0-1 1 16,-1 2 1-16,6 1-6 0,-6 1-1 0,4-1 0 15,-3 1-1-15,2 0-1 0,0 1-1 0,-3-1-8 16,4 0-4-16,-3 2 3 0,-1-1-2 0,1 1 1 15,0 2-6-15,-2-3 1 0,1 1-5 0,-2 2-1 16,1 0 7-16,0 1-7 0,-3-4-1 0,2 2-1 16,1 0-2-16,-3 1-2 0,1-2 8 0,-2 3-9 15,1-3 0-15,0 3 7 0,-3-2-8 0,1-1-2 16,2-1 3-16,-3-1-2 0,0 5 1 0,1-5 0 0,-2 2 3 16,-1-1 1-16,2-1 0 0,-2 1 1 0,1-2 7 15,2-2-2-15,-4 1-5 0,6-8 7 16,-9 13 2-16,4-8 0 0,5-5 1 0,-9 11-4 0,9-6-6 15,0-5 2-15,-10 8-9 0,10-8 4 0,-5 6-4 16,5-6 0-16,0 0-1 0,-7 6-2 0,7-6-3 16,0 0-2-16,-5 6-3 0,5-6 6 0,0 0-9 15,0 0 3-15,0 0-20 0,0 0-9 0,0 0-27 16,0 0-37-16,0 0-42 0,0 0-64 0,0 0-67 16,0 0-84-16,-12-15-283 0,12 15-674 0,0 0 298 15</inkml:trace>
          <inkml:trace contextRef="#ctx0" brushRef="#br0" timeOffset="490853.4868">26656 12497 93 0,'0'0'145'0,"0"0"-11"0,0 0-14 0,0 0-3 16,0 0-4-16,0 0-7 0,0 0-11 0,0 0-5 16,0 0-5-16,0 0-3 0,0 0-5 0,0 0-1 15,0 0-2-15,0 0-4 0,0 0 1 0,0 0-1 16,0 0 0-16,0 0-4 0,0 0 1 0,20-15 1 16,-20 15-1-16,0 0-4 0,0 0-1 0,0 0-1 15,0 0-6-15,0 0 2 0,0 0-1 0,8-6-3 16,-8 6-1-16,0 0-4 0,0 0-1 0,0 0 0 15,0 0-5-15,0 0 0 0,0 0-3 0,0 0-4 16,0 0-2-16,0 0-8 0,0 0-3 0,0 0-1 16,0 0-3-16,0 0 0 0,0 0-4 0,0 0 3 15,-11 31 3-15,8-23 1 0,-5 5 0 0,2-2-2 16,1 1-1-16,-1 1 1 0,-3 1-5 0,-1 3 0 16,1-5 3-16,-3 6-3 0,1-6 0 0,-5 3 0 15,2 0-2-15,-3 0 1 0,1-2-1 0,-1 0-9 16,-1 0-23-16,-4-4-32 0,5 3-42 0,-2-4-35 15,2-2-37-15,5 1-88 0,-2-5-149 0,1 2-435 16,4-2 193-16</inkml:trace>
          <inkml:trace contextRef="#ctx0" brushRef="#br0" timeOffset="492581.2495">26870 12171 5 0,'0'0'182'15,"0"-9"-18"-15,0 9-5 0,0 0-4 0,0 0-9 0,5-9-11 16,-5 9-2-16,0 0-5 0,6-7-7 0,-6 7-2 16,0 0-2-16,5-6-4 0,-5 6-6 0,0 0 1 15,0 0-1-15,6-5-6 0,-6 5-3 16,0 0-1-16,0 0-6 0,0 0-4 0,5-7-12 0,-5 7-5 15,0 0-7-15,0 0-9 0,0 0-6 0,0 0-4 16,0 0-8-16,0 0 1 0,0 0-2 0,7 18-3 16,-7-18-3-16,0 15 4 0,0-8-4 0,0 5-2 15,5-2 2-15,-5 2-2 0,0 0-4 0,0 0 5 16,0 0-3-16,3 2-3 0,-1-1 5 0,-2 0-8 16,4-2 14-16,-4 1-6 0,3 1-7 0,-3-5 7 15,5 5-8-15,-5-1 4 0,5-1 0 0,-5-1 1 16,2-3-1-16,2 4 2 0,1-5-1 0,-5 0-2 15,0-6-1-15,10 13-4 0,-8-7 2 0,-2-6-5 16,3 8 6-16,-3-8 0 0,5 8-3 0,-5-8-1 16,5 7-3-16,-5-7-1 0,0 0 1 0,4 6 0 15,-4-6-4-15,0 0 9 0,0 0 5 0,0 0-8 16,0 0 7-16,0 0-3 0,0 0 2 0,0 0-1 0,0 0-1 16,0 0-11-16,0 0 21 0,0 0-18 0,0 0 2 15,0 0-4-15,17-8-1 0,-17 8 4 0,7-10-1 16,-3 5-7-16,-4 5 3 0,8-12-1 0,-3 4-1 15,-1 1-1-15,1 0-1 0,4-2-1 0,-4 1 3 16,1 0-4-16,3-3-3 0,-2 2 4 0,0-2-2 16,3 0 3-16,-3 1-4 0,-2 4-4 15,3-5 5-15,1 2-1 0,-7 2-1 0,7-1-1 0,-4 0 1 16,1 1-6-16,0 1 8 0,-1-2 0 0,0 2-5 16,-1 0 1-16,1-1 6 0,-5 7-4 0,11-12-3 15,-7 6 4-15,-4 6 0 0,7-10-1 0,-4 4-2 16,-3 6 9-16,9-7-6 0,-9 7-3 0,0 0-1 15,5-7 3-15,-5 7 0 0,0 0 2 0,7-8-1 16,-7 8-3-16,0 0 0 0,0 0-2 0,0 0 0 16,5-5-1-16,-5 5-2 0,0 0 3 0,0 0 1 15,9 18-2-15,-7-12 2 0,-2-6-5 0,6 17 6 16,-6-10 3-16,2 3 1 0,2 0-6 0,-3 2 4 16,3-2 15-16,-1 3-15 0,-3 0 2 0,2-2-5 0,1 0 0 15,-3 3 5-15,0-2 5 0,5-1-4 16,-4-2-7-16,-1-1 12 0,6 0-7 0,-6 1 7 15,5-3-6-15,-5-6 0 0,2 15 5 0,-2-15 4 0,4 10-1 16,-4-10 1-16,3 9-1 0,-3-9-4 0,2 8 0 16,-2-8 2-16,0 0 4 0,3 6-3 0,-3-6-1 15,0 0 1-15,0 0 6 0,0 0 2 16,2 9 5-16,-2-9-7 0,0 0-2 0,0 0 0 0,0 0 0 16,0 0 9-16,0 0-14 0,0 0 7 15,20-17-4-15,-16 13 0 0,-4 4-3 0,11-12 0 0,-5 7-5 16,-1-1 5-16,1 1-3 0,-1-3 1 0,-2 0-2 15,2 3-1-15,2-3 3 0,-7 8 0 0,10-12-2 16,-5 5-5-16,-1 1 6 0,4-4 0 0,-6 5-3 16,5-3 3-16,-2 0-4 0,0 3 2 0,-1-4 11 15,1 3-16-15,2 0 6 0,-2 0 1 0,0 0-1 16,-5 6-7-16,8-11 3 0,-5 5 2 0,-3 6-3 16,8-8-2-16,-8 8 7 0,7-7-4 0,-7 7-1 15,7-8-2-15,-7 8 6 0,4-7-2 0,-4 7-6 16,0 0 3-16,8-5 0 0,-8 5 0 0,0 0 2 15,0 0 2-15,8-5 1 0,-8 5 1 0,0 0 13 16,0 0-20-16,0 0-2 0,0 0-5 0,0 0 6 16,0 0-2-16,0 0 8 0,0 0-16 0,0 0 5 15,0 0 0-15,11 15 8 0,-11-15 10 0,0 10-13 0,0-10 4 16,0 15-5-16,0-8 2 0,0-7 18 16,0 16-15-16,0-6 4 0,0-2 4 0,0-8-6 15,6 18 8-15,-6-11 3 0,0-7-7 0,0 21 5 16,0-12 0-16,3-2 0 0,-3-7 9 0,0 17-3 15,0-10-3-15,0-7 3 0,3 14 2 0,-3-7 0 0,0-7 4 16,3 11 0-16,-3-11-2 0,2 12 0 0,-2-12 4 16,5 9-5-16,-5-9-3 0,2 8 2 0,-2-8-3 15,1 8-5-15,-1-8 5 0,4 5-8 0,-4-5 0 16,2 10-9-16,-2-10-17 0,0 0-25 16,0 0-24-16,0 0-12 0,6 8-16 0,-6-8-12 15,0 0-16-15,0 0-19 0,0 0-44 0,0 0-31 0,0 0-56 16,0 0-246-16,0 0-562 0,0 0 249 0</inkml:trace>
          <inkml:trace contextRef="#ctx0" brushRef="#br0" timeOffset="493011.0975">27717 12348 78 0,'0'0'212'0,"0"0"-5"16,0 0-5-16,0 0-3 0,0 0-7 0,0 0-13 15,12 2-4-15,-12-2-8 0,0 0-11 0,0 0-9 16,0 0-9-16,0 0-8 0,0 0-4 0,0 0-4 16,5 4 0-16,-5-4-11 0,0 0 4 0,10 2-3 15,-10-2-4-15,9 2-1 0,-9-2-8 0,12 4 17 16,-12-4-21-16,14 3 1 0,-6-1-5 0,-8-2-3 15,17 1-18-15,-6-1 0 0,-3 1-7 0,-8-1-3 16,18 2 2-16,-10-1-12 0,2 1 1 0,-1-1-1 16,-9-1-9-16,17 0-4 0,-8 0-3 0,-9 0-7 0,20 2-1 15,-13-2 2-15,-7 0-1 0,16 0-7 0,-16 0-4 16,13 3 4-16,-13-3-5 0,11 0 5 16,-11 0-6-16,0 0-3 0,13-3-2 0,-13 3 0 15,0 0 0-15,0 0-5 0,0 0-10 0,0 0-8 0,13 0-22 16,-13 0-15-16,0 0-10 0,0 0-4 0,0 0-9 15,0 0-12-15,0 0-9 0,0 0-15 0,0 0-11 16,0 0-19-16,0 0-15 0,0 0-17 16,0 0-19-16,0 0-23 0,0 0-70 0,-31-6-159 0,31 6-481 15,0 0 213-15</inkml:trace>
        </inkml:traceGroup>
        <inkml:traceGroup>
          <inkml:annotationXML>
            <emma:emma xmlns:emma="http://www.w3.org/2003/04/emma" version="1.0">
              <emma:interpretation id="{945FDF22-B3F3-4243-8C3B-5549E63CBD9F}" emma:medium="tactile" emma:mode="ink">
                <msink:context xmlns:msink="http://schemas.microsoft.com/ink/2010/main" type="inkWord" rotatedBoundingBox="29766,12383 33030,12231 33110,13968 29846,14119"/>
              </emma:interpretation>
            </emma:emma>
          </inkml:annotationXML>
          <inkml:trace contextRef="#ctx0" brushRef="#br0" timeOffset="493469.8928">28152 12140 232 0,'0'0'240'0,"0"0"-13"15,0 0-6-15,0 0-19 0,0 0-15 0,0 0-15 0,0 0-17 16,0 0-18-16,0 0-11 0,0 0-18 0,0 0-5 15,0 0-9-15,0 0-6 0,0 0-6 0,0 0-1 16,10 25-3-16,-10-25-1 0,1 11-1 0,-1-1-5 16,0-10-1-16,0 15-1 0,0-7-1 0,0 0-3 15,0 6-1-15,2-1 4 0,-4 0-1 32,4-2-1-32,0 4 1 0,-1-3-4 0,-1-1 1 0,1 3 14 0,2-2-13 0,-3 2-4 0,0-2-3 0,2 1 7 15,1-3 3-15,-3 2 0 0,3-1 0 0,-2-1-11 16,3-1 7-16,-3 3 1 0,2-3-7 0,-1-1-6 15,-2 4-3-15,4-4-1 0,-1 2-3 0,1 0-17 16,-3-3 14-16,-1-7-10 0,5 16 2 0,-1-7-3 0,-3-3 2 16,-1-6-5-16,7 13-7 0,-7-7-7 0,0-6-13 15,6 10-31-15,-2-5-32 0,-4-5-31 16,3 8-27-16,-3-8-36 0,0 0-42 0,0 0-55 16,3 8-110-16,-3-8-212 0,0 0-622 0,0 0 275 15</inkml:trace>
          <inkml:trace contextRef="#ctx0" brushRef="#br0" timeOffset="495543.7599">28283 11618 102 0,'0'0'183'0,"0"0"-7"0,0 0-7 16,0 0-11-16,0 0-5 0,0 0-7 0,0 0-7 0,0 0-12 16,0 0-7-16,0 0-8 0,0 0-7 0,0 0-8 15,0 0-6-15,0 0-5 0,0 0-4 16,0 0-8-16,0 0-2 0,0 0-10 0,0 0 1 0,0 0-12 16,0 0-5-16,0 0-13 0,0 0 5 0,0 0-4 15,0 0-2-15,0 0-4 0,0 0-5 16,0 0 0-16,0 0-3 0,0 0-2 0,0 0-1 15,0 0 5-15,0 0-4 0,0 0 3 0,0 0-4 0,0 0 11 16,1 12-3-16,-1-12-2 0,0 0 5 0,5 11 4 16,-5-11 3-16,7 7-4 0,-7-7 2 0,5 10 0 15,0-6-1-15,2 1 1 0,-7-5-1 0,10 9-2 16,-4-3 2-16,2-3-1 0,-1 3-5 0,0 0 1 16,0 0-5-16,-1 0 2 0,-2 0-2 0,4-3-1 15,-2 3-6-15,2 0 3 0,-1 0 2 0,-2-3-3 16,1 3-2-16,-1 1 8 0,-5-7-10 0,11 11-4 15,-5-7 14-15,-1 0-10 0,-5-4-1 0,8 10-1 16,-4-5-2-16,2 0-1 0,-6-5 4 0,8 9-2 16,-3-3 1-16,-5-6-6 0,8 9 3 0,-4-4-3 15,-4-5 5-15,10 8-3 0,-7-2 2 0,1 0 4 0,-4-6-4 16,10 11-4-16,-7-5 0 0,0 0 4 16,-3-6 0-16,7 12-1 0,-3-8-2 0,-2 4-3 15,-2-8 2-15,9 10 2 0,-6-2-1 0,1-2 1 16,-4-6-4-16,5 9-3 0,-2-3 2 0,-3-6 1 0,5 11 2 15,-4-3-6-15,-1-8 3 0,8 12 1 0,-8-6 1 16,0-6 3-16,6 11-3 0,-4-4-2 0,-2-7 6 16,3 12 0-16,-1-4-4 0,-2-8-2 15,1 10 2-15,-1-10 3 0,5 12-1 0,-4-6-1 0,-1-6 0 16,4 10-3-16,-4-10 14 0,4 11-17 0,-4-11 7 16,2 10-8-16,-2-10 5 0,1 10 0 15,-1-10-3-15,0 8 2 0,0-8-2 0,0 12 13 0,0-12-11 16,0 0-1-16,0 12 1 0,0-12-7 0,0 11 4 15,0-11 6-15,0 14-3 0,0-14 2 0,-1 11 1 16,1-11 1-16,0 15-1 0,-4-9-2 0,4-6 1 16,-2 10-10-16,2-10 11 0,0 14-1 0,0-14-1 15,0 11 3-15,0-11 0 0,0 11-4 0,0-11 3 16,-1 12 1-16,1-12-6 0,-4 14 3 0,4-14 2 16,-2 14-1-16,-1-8-1 0,3-6-3 15,3 12 5-15,-3-12-5 0,-3 11 4 0,3-11 1 0,0 0 2 16,0 15-1-16,0-15-5 0,-1 10 0 0,1-10 3 15,0 9 2-15,0-9-4 0,0 12 4 0,0-12-1 16,-2 11-2-16,2-11 1 0,0 11-2 0,0-11 1 16,-2 11-1-16,2-11-4 0,0 11 6 0,0-11 3 15,0 10-8-15,0-10 7 0,-1 8-4 0,1-8 5 16,0 0-2-16,-2 14-4 0,2-14 4 0,0 0 1 16,-4 14-2-16,4-14 5 0,0 9-6 0,0-9 6 15,-2 9-4-15,2-9-2 0,-4 7-2 0,4-7 3 0,0 0 3 16,-4 11-1-16,4-11-3 0,0 0-4 15,-1 15 5-15,1-15 0 0,-2 9 6 0,2-9-2 16,-3 10-3-16,3-10-1 0,0 0 3 0,-3 14-2 0,3-14 1 16,0 9-5-16,0-9 6 0,-3 10-1 0,3-10 3 15,-1 9-4-15,1-9-1 0,-5 9 2 0,5-9 1 16,-1 12-7-16,1-12-5 0,-4 9 11 16,4-9 0-16,-3 10 2 0,3-10-1 0,0 0-3 0,-4 11 5 15,4-11-6-15,-1 9 6 0,1-9-8 0,-5 10 5 16,1-3 1-16,4-7-3 0,-3 8-1 15,3-8 0-15,-1 9 0 0,1-9 15 0,-4 10-12 0,4-10-2 16,-5 7-1-16,5-7-2 0,-1 10 2 0,1-10 0 16,-5 6-5-16,5-6 7 0,-4 9-1 0,4-9-2 15,0 0 7-15,-3 12-5 0,3-12 1 0,-4 9 1 16,4-9 3-16,-6 8-5 0,6-8 1 0,0 0 8 16,-1 10-11-16,1-10-2 0,-4 9 6 0,4-9-3 15,-3 6-7-15,3-6 17 0,-6 9-7 0,6-9-1 16,-3 8 2-16,3-8 8 0,-6 9-7 0,6-9-1 15,-6 8-2-15,6-8 8 0,-2 9-7 0,2-9 6 16,-5 8-3-16,5-8 14 0,-5 9-18 0,1-3 2 16,4-6 4-16,-5 8 2 0,5-8-4 0,-4 7 4 15,4-7-2-15,-8 6 3 0,8-6-1 0,-5 10 14 16,5-10-14-16,-4 9-4 0,4-9 8 0,-8 3-2 16,8-3 2-16,-2 9 3 0,2-9-4 0,0 0 12 15,0 0-12-15,-4 9 4 0,4-9-1 0,0 0 3 16,-6 6-4-16,6-6 5 0,0 0 1 0,0 0 5 15,0 0 0-15,0 0-1 0,0 0 2 0,0 0 3 16,0 0-5-16,0 0 10 0,0 0-12 0,0 0 2 0,0 0 0 16,0 0-3-16,0 0-3 0,0 0 7 0,0 0-18 15,0 0-32-15,0 0-56 0,0 0-70 16,0 0-64-16,0 0-99 0,0 0-128 0,15-25-243 0,-15 25-738 16,0-14 326-16</inkml:trace>
          <inkml:trace contextRef="#ctx0" brushRef="#br0" timeOffset="499033.4457">28722 12278 134 0,'0'0'158'16,"0"0"-8"-16,0 0-14 0,0 0-6 0,0 0-5 0,0 0-13 15,0 0-8-15,0 0-9 0,0 0-6 0,0 0-5 16,0 0-5-16,0 0-3 0,0 0-6 0,0 0-1 16,0 0-2-16,0 0-7 0,0 0 4 0,0 0-4 15,0 0 0-15,0 0 0 0,0 0-1 0,0 0 4 16,0 0-4-16,0 0 2 0,19-19-1 0,-19 19-2 16,0 0-1-16,0 0-4 0,0 0-4 0,0 0-2 15,0 0-3-15,0 0-4 0,0 0-6 0,0 0 0 16,0 0-1-16,0 0-4 0,13 0-3 0,-13 0 0 15,0 0-2-15,0 0-5 0,0 0 0 0,16 3 2 16,-16-3-1-16,13-3-1 0,-13 3 1 0,10 4 1 16,-10-4-4-16,15 1 4 0,-7 0-3 0,-8-1-2 15,17 6 2-15,-11-6-3 0,5 1 3 0,-2 1 1 16,5-2-5-16,-2 0 2 0,-2 3 0 0,-10-3 3 16,19 1-5-16,-6-1 5 0,-5 1-3 0,-8-1 0 0,19-1-1 15,-19 1-1-15,17-1 0 0,-7 1-1 16,-10 0 0-16,16-3 0 0,-16 3 3 0,15 0-8 15,-5 0 5-15,-10 0-5 0,11-2 1 0,-11 2-3 0,13-4 0 16,-13 4-2-16,10 0-2 0,-10 0 7 0,8-3-3 16,-8 3-3-16,0 0 5 0,13 0-7 15,-13 0 1-15,0 0 1 0,0 0 1 0,17 0-4 0,-17 0-2 16,0 0 3-16,10-1-1 0,-10 1 2 0,0 0-2 16,0 0 0-16,0 0 2 0,12 0 0 0,-12 0 1 15,0 0-3-15,0 0-1 0,0 0 3 0,0 0-1 16,0 0-1-16,11 1 0 0,-11-1 3 0,0 0-1 15,0 0 0-15,0 0-4 0,0 0 5 0,0 0-4 16,0 0-3-16,0 0-5 0,0 0-7 0,0 0-15 16,0 0-13-16,0 0-17 0,0 0-10 0,0 0-31 15,0 0-21-15,0 0-26 0,0 0-31 0,0 0-77 16,0 0-145-16,-34-3-435 0,34 3 193 0</inkml:trace>
          <inkml:trace contextRef="#ctx0" brushRef="#br0" timeOffset="500003.5686">28817 12070 74 0,'0'0'191'0,"0"0"-13"16,0 0-5-16,28-5-11 0,-28 5-6 0,0 0-5 15,0 0-6-15,0 0-7 0,9-3-3 0,-9 3-8 16,0 0-9-16,0 0-4 0,9-3-5 0,-9 3-5 15,0 0-3-15,0 0-6 0,0 0-5 0,0 0-2 16,0 0-10-16,10-1-7 0,-10 1 0 0,0 0-1 16,0 0-6-16,0 0-1 0,0 0-8 0,0 0-3 15,0 0-1-15,0 0-10 0,0 0 2 0,0 0-4 16,0 0-6-16,0 0-1 0,0 0-4 0,0 0-5 16,12 6-1-16,-12-6 1 0,0 0-4 0,0 0 0 15,0 0-5-15,0 0-1 0,5 5 4 0,-5-5-6 16,0 0-5-16,0 0 2 0,0 0 0 0,0 0 2 15,0 0-3-15,0 0 2 0,-3 11 0 0,3-11-3 16,0 0-1-16,0 0 5 0,0 0-5 0,0 0-1 16,0 0-5-16,0 0-5 0,0 0-4 0,0 0 0 15,0 0 2-15,0 0-1 0,0 0 1 0,-8 10 2 16,8-10-1-16,0 0 5 0,0 0-3 0,0 0 4 16,0 0 1-16,0 0-3 0,0 0 0 0,0 0-2 0,0 0 2 15,0 0 0-15,0 0 3 0,0 0 0 16,0 0 1-16,0 0-1 0,0 0 1 0,0 0 3 15,0 0 2-15,0 0-1 0,0 0 1 0,0 0 4 0,0 0-1 16,0 0 8-16,0 0-3 0,0 0-2 0,0 0 2 16,0 0 0-16,0 0-1 0,0 0-4 15,0 0 0-15,0 0-4 0,0 0-4 0,0 0 2 16,0 0 1-16,22-6 2 0,-22 6-2 0,0 0 1 0,0 0-1 16,6 8-3-16,-6-8 2 0,0 0 1 0,2 7 1 15,-2-7 0-15,0 0-4 0,0 13 6 16,0-13-6-16,4 8 4 0,-4-8 1 0,0 12 0 0,0-12-2 15,3 12 0-15,-3-12 6 0,2 12-2 0,-2-3 5 16,0-9-4-16,3 16 3 0,-3-9-2 0,0-7 5 16,2 15 2-16,1-3 1 0,-2-1 2 0,3 0-5 15,-3-1 2-15,2-4-3 0,0 4 1 0,-2 1 1 16,1-1-1-16,1 1-5 0,0-2 2 0,-3-1 2 16,1 1-1-16,0 2 4 0,3-1-4 0,-4-10 0 15,0 14-3-15,1-3-1 0,-1-11-12 0,2 13 3 16,2-5-1-16,-4-8 2 0,0 14 2 0,1-6 0 15,-1-8 0-15,0 13 4 0,0-13 2 0,0 15 1 16,0-9 0-16,0-6 1 0,1 15 1 0,-1-15 2 16,0 11-7-16,0-11 1 0,0 12 8 0,0-12 0 0,0 12-1 15,0-12-7-15,-1 13 7 0,1-13-1 16,0 9-8-16,0-9 10 0,0 0 0 0,-1 12-6 16,1-12 1-16,0 0 0 0,1 9-3 0,-1-9 5 15,0 0 0-15,1 12 1 0,-1-12-4 0,0 0-2 0,0 0 5 16,0 0-7-16,3 8 1 0,-3-8-2 0,0 0-1 15,0 0-1-15,0 0-25 0,1 8-23 0,-1-8-26 16,0 0-30-16,0 0-46 0,0 0-72 16,0 0-80-16,-19-16-270 0,13 8-615 0,0-2 273 0</inkml:trace>
          <inkml:trace contextRef="#ctx0" brushRef="#br0" timeOffset="501478.9655">29244 11854 119 0,'0'0'213'0,"0"0"-3"0,0 0-14 16,0 0-13-16,0 0-18 0,0 0-7 0,10-4-9 0,-10 4-8 15,0 0-9-15,0 0-4 0,0 0-5 16,10-3-5-16,-10 3-6 0,0 0-7 0,0 0-4 16,0 0-9-16,0 0-3 0,11-2-8 0,-11 2-7 15,0 0-8-15,0 0-3 0,0 0-9 0,0 0-7 0,0 0-5 16,0 0-3-16,0 0-7 0,0 0 0 0,0 0 5 15,0 0-5-15,7 12 1 0,-7-12-3 0,4 6 2 16,-4-6 0-16,3 8 4 0,-3-8-1 16,2 10-4-16,-2-10 7 0,3 12-2 0,1-6 5 0,-4-6 6 15,6 15-4-15,-4-9 2 0,3 0 0 0,1 4-2 16,-3-1 1-16,3-1 1 0,1 2 1 0,-5-1-3 16,2-2 6-16,4 4 2 0,0 1-12 15,-3 0 7-15,-1-2-1 0,3 1 13 0,-3-2-13 0,2 5-1 16,-1-3-3-16,1-2-10 0,1 3 8 0,-2-1-1 15,0 0-5-15,1 0-2 0,-2 0 6 0,1-1 3 16,1 2-18-16,-1-1 6 0,-3-3-3 0,2 3-5 16,-1-8-5-16,2 10-8 0,-4-5 17 0,3-1-1 15,0 2-8-15,-1 0 0 0,-3-9 2 0,5 15-1 16,-4-8-4-16,0 0-1 0,-1-7 1 0,4 14-12 16,-4-14 11-16,4 11-4 0,-4-11 5 0,1 10-4 15,-1-10-1-15,4 12 5 0,-4-12-5 0,3 9-2 16,-3-9 3-16,2 7-1 0,-2-7 5 0,3 10-2 15,-3-10 2-15,5 9 0 0,-5-9-5 0,0 0 1 16,4 7 3-16,-4-7 3 0,1 8 4 0,-1-8-6 16,0 0 0-16,3 7-1 0,-3-7-1 0,0 0 1 15,0 0-1-15,0 0-8 0,4 9 10 0,-4-9-8 0,0 0 8 16,0 0-3-16,0 0 1 0,0 0-2 0,0 0 4 16,0 0-1-16,0 0 1 0,0 0 0 0,0 0 1 15,0 0-2-15,0 0 1 0,0 0 12 0,0 0 4 16,0 0 9-16,6 4 3 0,-6-4 5 0,0 0-4 15,0 0-3-15,0 0 3 0,0 0-11 0,0 0 2 16,14-14-5-16,-14 14-3 0,3-13 1 0,-3 13-1 16,4-13-6-16,1 7 5 0,-2-3-9 0,1-3 1 15,-2 6-4-15,1-7 3 0,-1-2-3 0,2 6-2 16,-1-5-1-16,1-1-2 0,1 2 2 0,-3-1-6 16,4 1-1-16,-1-3 4 0,-1 4-3 0,1-2-3 15,-3-2 3-15,5 1-4 0,-2 3 2 0,1-4-2 16,1 5-1-16,1-4-1 0,-5 2-1 0,5-1 2 15,0-4-6-15,-3 5 1 0,0 1 2 0,2 0-2 16,-1-3 2-16,-1 3-4 0,1-1 7 0,-1 1-1 0,0 0-1 16,0-2 2-16,-1 2 0 0,5-2 0 15,-4 4 0-15,2 0-2 0,-2-2 1 0,0 0 1 16,-1 1-2-16,3 3 3 0,-1-3-4 0,0 2 1 16,-1 2 2-16,-1-1 0 0,1 1 2 0,-1 1-4 15,-4 6 4-15,8-11-1 0,-8 11-2 0,6-9 3 16,-6 9 0-16,6-9-3 0,-6 9 3 0,5-5 0 15,-5 5-1-15,0 0 1 0,5-6-2 0,-5 6-1 0,0 0-1 16,0 0-1-16,0 0 1 0,5-5-2 0,-5 5 0 16,0 0 4-16,0 0-5 0,0 0-2 0,0 0 1 15,0 0 1-15,0 0 3 0,0 0 3 16,0 0-2-16,0 0-4 0,0 0 1 0,0 0 9 0,0 0-10 16,0 0-5-16,0 0-11 0,0 0-14 0,0 0-13 15,0 0-19-15,0 0-17 0,0 0-33 0,-17 21-14 16,17-21-9-16,-10 6-23 0,10-6-31 0,-9 5-31 15,1-1-28-15,8-4-42 0,-9 2-323 0,9-2-672 16,0 0 297-16</inkml:trace>
          <inkml:trace contextRef="#ctx0" brushRef="#br0" timeOffset="502148.7093">30022 11847 12 0,'0'0'238'0,"0"0"-19"0,0 0-21 16,0 0-19-16,0 0-14 0,0 0-9 15,0 0-13-15,0 0-5 0,0 0-7 0,-13 20-6 16,8-14-1-16,0 0-12 0,0-1-7 0,-2 5-5 16,1-1-2-16,0-1-2 0,-2 5 1 0,3-1-6 15,-2 0 1-15,2 3-6 0,1-1-6 0,-1 2 2 16,1-3-2-16,-1 8-5 0,4-7 0 0,1 3-1 15,-2 2 1-15,2 2-8 0,0-5 4 0,2 2 2 16,-1-4-5-16,3 1 7 0,-2 0-7 0,1 1-1 0,0-3-9 16,0 2 0-16,0 0 0 0,1-5-10 0,2 2-1 15,-4-5-9-15,0 3-3 0,1-4 4 16,-1 3-5-16,5-3-13 0,-7-6 13 0,6 11-9 0,-6-11-1 16,2 10-6-16,-2-10-11 0,0 9-24 0,0-9-19 15,0 0-17-15,0 0-14 0,0 0-11 0,0 0-30 16,0 0-42-16,0 0-47 0,0 0-51 0,0 0-84 15,0 0-168-15,0 0-539 0,0 0 238 0</inkml:trace>
          <inkml:trace contextRef="#ctx0" brushRef="#br0" timeOffset="503153.6709">30114 12093 26 0,'0'0'235'16,"12"-2"-4"-16,-12 2-9 0,0 0-8 0,0 0-9 16,10-1-15-16,-10 1-21 0,0 0-12 0,0 0-11 15,0 0-7-15,9 6-11 0,-9-6-6 0,8 9-12 16,-8-9-4-16,4 8-9 0,-2-1-3 0,-2-7-7 16,3 20-6-16,-1-12-8 0,1 4-1 0,-3-3-1 15,4 5-9-15,-7-2-1 0,3-2 1 0,3-1-8 16,-3 3-2-16,1-1-5 0,-1-1-1 0,0-10-10 15,0 12 7-15,0-3-4 0,1 1-3 0,-1-10-2 0,3 14 0 16,-3-14 0-16,0 12-5 0,0-12-3 16,3 7 0-16,-3-7-6 0,0 9 3 0,0-9-1 15,0 0-8-15,1 9 5 0,-1-9-2 0,0 0 2 16,0 0-3-16,0 0 9 0,0 0-5 0,0 0 5 0,0 0 0 16,0 0 1-16,0 0-9 0,0 0 0 0,0 0 3 15,0 0-4-15,0 0 2 0,0 0-8 0,19-23-1 16,-14 17 3-16,-1-1-3 0,1-1 7 0,2-3-13 15,2 0 7-15,-3 0-9 0,5 0 3 0,-6-1 1 16,3-1-6-16,-2 0-2 0,-1 2 6 0,4 0-6 16,0-1 0-16,0 3 1 0,-3-3 1 0,0 5-4 15,-1 0 3-15,0 1-2 0,-5 6-1 0,8-11 5 16,-4 5 0-16,-4 6-2 0,4-10 1 0,-4 10-3 16,8-5 2-16,-8 5 2 0,0 0-3 0,3-6 2 15,-3 6-2-15,0 0-7 0,0 0 6 0,0 0-2 16,11-3 0-16,-11 3 1 0,0 0-2 0,0 0-1 15,0 0 3-15,0 0 2 0,9 15-3 0,-9-15 3 16,1 12-6-16,0-3 5 0,-1-9 0 0,3 15-2 16,0-6 1-16,-3 0-3 0,0-9 7 0,5 18 2 15,-4-6-2-15,-1-1 3 0,0 1-1 0,3-5 0 16,-2 3 1-16,-1 1-2 0,1-1 3 0,-1-10-3 16,0 15 0-16,0-9-3 0,0-6 10 0,0 12 3 15,0-12-7-15,1 12 1 0,-1-12-2 0,0 0 5 16,3 9-4-16,-3-9 6 0,0 0 5 0,3 9-11 15,-3-9 6-15,0 0-2 0,0 0 4 0,0 0 2 16,0 0 8-16,0 0-4 0,0 0 6 0,0 0 5 16,0 0-15-16,0 0-1 0,0 0 2 0,0 0-13 0,15-24 11 15,-11 17-2-15,0 0-4 0,4-3 0 16,-5-1 0-16,3 1-3 0,0-5-7 0,-1 5-2 16,2-1 3-16,-2 3-2 0,0-6 2 0,2 5-3 15,-2-3-1-15,-1 4 0 0,1-2-1 0,-3-1 3 0,3 1-2 16,1 1-8-16,-6 9 23 0,6-15-10 0,-2 9-3 15,-4 6-1-15,5-8 2 0,-5 8-4 0,5-10 18 16,-5 10-12-16,4-6-2 0,-4 6-1 0,0 0 2 16,5-9-8-16,-5 9 10 0,0 0-3 0,0 0-1 15,0 0 0-15,5-6-3 0,-5 6 3 0,0 0-3 16,0 0 5-16,0 0 5 0,0 0-7 0,0 0-9 16,0 0 6-16,11 16 1 0,-11-16 4 0,2 10-2 15,1-3 5-15,-3-7-5 0,3 18 1 0,-1-10 6 16,1-1-1-16,-2 6 2 0,2-5 10 0,-1 6 2 15,1-2 0-15,-1 1-3 0,0-3 7 0,2 1-5 16,-3-3 5-16,3-1-2 0,0 3-3 0,-4-10 3 16,2 15-4-16,-1-9 2 0,2 3-3 0,-3-9 2 15,3 9-1-15,-3-9-6 0,2 12-2 0,-2-12 6 16,1 7-14-16,-1-7-9 0,0 0-19 0,0 0-20 0,0 0-15 16,2 9-18-16,-2-9-26 0,0 0-40 15,0 0-44-15,0 0-59 0,0 0-310 0,0 0-609 16,-12-30 270-16</inkml:trace>
          <inkml:trace contextRef="#ctx0" brushRef="#br0" timeOffset="503734.7767">30739 11786 75 0,'0'0'215'0,"0"0"-10"0,1-15-13 0,-1 15-9 16,0 0-9-16,0 0-8 0,0 0-4 15,0 0-9-15,0 0-12 0,0 0-7 0,0 0-11 0,0 0-10 16,0 0-10-16,0 0-9 0,8-4-5 0,-8 4-15 16,0 0-7-16,0 0-5 0,0 0-11 0,0 0 1 15,0 0-6-15,0 0-1 0,0 0-1 0,0 0 3 16,5 21 0-16,-5-21-1 0,3 11-2 0,-3-11-2 15,4 12 1-15,0-8-2 0,-1 5 13 0,1-2-14 16,1 4-3-16,1-3 3 0,0 0-1 0,2 1-4 16,-2 2 3-16,1-2-4 0,-1 1-2 0,-1-2-2 15,0 1-2-15,1 1 0 0,-2-2-1 16,1 5-1-16,0-4-6 0,0 0 4 0,-1 2-4 0,1-3 3 16,-1 3-13-16,0-2 20 0,0-1-10 15,-2 0 4-15,3 3-11 0,1-2 4 0,-4 4-1 0,2-5 3 16,0 3-8-16,-3 3 4 0,1-2-2 0,1-1-3 15,0-1 10-15,0 2-6 0,-2 3 4 0,0-3 0 16,2 1-5-16,-3 0 1 0,0-1 4 0,1 1-1 16,-1-4-3-16,1 1-1 0,-1 1 0 0,-1-1-2 15,0 2 1-15,-2-3 1 0,3-9 2 0,-2 17 3 16,-1-4-5-16,0-3 5 0,0 1-3 0,0-3-4 16,3-8 6-16,-8 15-3 0,6-5 5 0,-4-4-2 15,3 4 9-15,-1-4-6 0,0 1 2 0,0 2 13 16,0-3-20-16,-1 1 11 0,0 3-2 0,5-10-2 15,-7 12-1-15,2-6 0 0,1 1 3 0,4-7 5 16,-8 8-4-16,8-8-1 0,-5 10 0 0,5-10-1 16,-5 8 12-16,5-8-11 0,0 0 1 0,-5 6-2 15,5-6 1-15,0 0-4 0,0 0 6 0,0 0-5 16,-1 10 3-16,1-10 0 0,0 0 10 0,0 0-10 16,0 0 0-16,0 0 6 0,0 0-11 0,0 0 1 15,0 0 0-15,0 0 5 0,0 0-10 0,0 0 0 16,0 0-1-16,0 0-9 0,0 0-46 0,0 0-61 15,0 0-55-15,0 0-57 0,0 0-78 0,0 0-133 16,18-21-217-16,-13 13-696 0,3 0 308 0</inkml:trace>
          <inkml:trace contextRef="#ctx0" brushRef="#br0" timeOffset="506842.4651">31037 11362 98 0,'0'0'142'0,"0"0"-8"0,3-15-9 16,-3 15-5-16,0 0-7 0,0 0-7 15,0 0-9-15,0 0-5 0,0 0-4 0,6-6-1 0,-6 6-8 16,0 0-2-16,0 0 2 0,0 0-10 16,0 0 4-16,0 0-6 0,0 0-1 0,0 0 6 15,0 0-8-15,0 0-2 0,3-13 3 0,-3 13-5 16,0 0-1-16,0 0-1 0,0 0-6 0,0 0 1 0,0 0-4 16,0 0-1-16,0 0-2 0,0 0-5 0,0-8-5 15,0 8-4-15,0 0-1 0,0 0-4 0,0 0-3 16,0 0-2-16,0 0-2 0,24 8-1 0,-24-8-2 15,16 6-4-15,-8-2 0 0,2-1 0 0,2 0-3 16,-2 2 2-16,-2-5-4 0,-1 7-1 0,2-5-2 16,-2 2 0-16,-1-1 0 0,6 2-2 0,-6-1 1 15,-6-4-2-15,11 9 2 0,-6-3 0 0,0-4-5 16,-5-2 3-16,10 13-2 0,-7-11-1 0,1 5 0 16,-4-7 0-16,5 9 4 0,-5-9-4 0,1 11 2 15,1-4 2-15,-2-7 2 0,2 14-3 0,-2-14-1 16,-2 13 0-16,2-13-2 0,0 14 1 0,0-14 5 15,-2 15-1-15,2-8-1 0,-3 0 1 0,3-7 2 16,-3 14-2-16,0-7 0 0,3-7 0 0,0 15 1 16,-1-6-1-16,1-9 2 0,-5 15-3 0,4-8 2 15,1-7 4-15,-4 15-2 0,1-9-3 0,3-6 2 16,-4 13-2-16,3-5 3 0,1-8-5 0,-4 13 5 16,4-13-2-16,-1 14 2 0,1-14-3 0,-1 14 2 15,1-14 0-15,0 13 0 0,-2-6 0 0,2-7 2 16,-4 14-1-16,3-7 0 0,1-7-2 0,0 15 7 15,1-8-2-15,1 3 2 0,-2-10-1 0,4 15 3 16,-3-9-2-16,0 3 1 0,2-1-2 0,-1 0 5 16,-2-8-2-16,7 15 1 0,-2-6 2 0,1 1-3 15,3 1 1-15,2-2-2 0,-2 0 1 0,1 0 0 0,2-3 7 16,-2 3-9-16,0-2 0 0,-1-2 3 0,2 1-6 16,-2-1 1-16,0 3 1 0,0-5 0 0,-1 2 0 15,-2-1-4-15,3-2 2 0,-9-2-1 16,12 8 1-16,-6-6-1 0,-6-2 0 0,11 5 0 0,-11-5-1 15,6 3 2-15,-6-3-2 0,0 0 1 0,8 3 0 16,-8-3 1-16,0 0-3 0,0 0 1 0,9 5-2 16,-9-5 0-16,0 0-2 0,0 0 1 0,0 0-1 15,0 0-1-15,0 0 1 0,2 8-4 0,-2-8 4 16,0 0-3-16,0 0 3 0,0 0 0 0,0 0-3 16,-13 13 4-16,13-13-4 0,-10 8 1 0,5-2 0 15,5-6 4-15,-12 7-5 0,8-2 3 0,-5 1-1 16,3-1 1-16,-2 1 0 0,-1 1-1 0,-4 1 2 15,4-4-1-15,0 3-1 0,-1 1-1 0,1-2 1 16,1-2 7-16,-1 5-8 0,1-5 1 0,2 2 3 16,-3 1-2-16,2-1-2 0,2 2 1 0,-1-3-2 15,6-5 4-15,-7 9-2 0,1-3 5 0,6-6-7 16,-5 9 1-16,5-9 5 0,-4 13-1 0,4-13-1 16,-2 11 2-16,2-11 1 0,0 12-1 0,0-12 3 15,-1 15 3-15,2-6-6 0,-1 0-2 0,0-9-2 16,4 16 10-16,-2-8-11 0,1 1 5 0,-1 4-1 15,0-5-5-15,-2 5 8 0,3-5-5 0,2 5 0 16,-2 0-5-16,-3-2 4 0,5 4 3 0,-5-3 0 16,1 1-4-16,2-1 1 0,-1-1 0 0,1 5 2 0,-2-2-4 15,-1-1 0-15,3-1 3 0,-3 3-1 0,4-2 0 16,-4 1 2-16,1-2-1 0,2 4 1 16,-3-1-2-16,0 2 3 0,0-2-2 0,0-1-3 15,-4 4 17-15,0-1-14 0,2 3 3 0,0-1 2 0,-1 0-4 16,1-2 0-16,-2-2-1 0,-1 5 3 0,0-1-6 15,-1-4 8-15,2 2 1 0,1 4 0 0,-4-4 5 16,2-2 3-16,1 1-1 0,2-1-4 16,-4 0 2-16,5 0 2 0,-2-1-3 0,2-1 3 15,-1 1 0-15,-2-1 0 0,0-3-4 0,3 3 1 0,-3-5-6 16,4 4 4-16,-3-3 2 0,2 3-3 16,-2-5 0-16,1 0 3 0,2-7-1 0,-7 16 4 0,-1-6-8 15,-1 1 0-15,-2-5-19 0,-3 3-28 0,-3-3-49 16,-6 0-56-16,-2-1-81 0,-2 0-75 0,1-2-239 15,-2-3-581-15,2 0 257 0</inkml:trace>
        </inkml:traceGroup>
      </inkml:traceGroup>
    </inkml:traceGroup>
  </inkml:traceGroup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43:05.42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CB9141E-5A2D-4683-902B-10AC4573D6B1}" emma:medium="tactile" emma:mode="ink">
          <msink:context xmlns:msink="http://schemas.microsoft.com/ink/2010/main" type="inkDrawing" rotatedBoundingBox="1586,2011 6200,1900 6202,1956 1588,2067" semanticType="underline" shapeName="Other">
            <msink:sourceLink direction="with" ref="{84F01E0D-516C-4DAD-ADD3-B8AB17CDA72C}"/>
            <msink:sourceLink direction="with" ref="{07199350-BBC4-4254-AAD1-37DC3BEF328B}"/>
          </msink:context>
        </emma:interpretation>
      </emma:emma>
    </inkml:annotationXML>
    <inkml:trace contextRef="#ctx0" brushRef="#br0">0 114 23 0,'0'0'123'0,"0"0"-8"0,0 0-8 0,0 0-1 16,0 0-10-16,0 0 1 0,0 0-11 0,0 0-2 15,0 0-6-15,0 0 0 0,0 0-10 0,0 0-2 16,0 0-1-16,0 0-2 0,0 0-4 0,0 0-2 16,0 0-6-16,0 0 0 0,0 0-7 0,0 0-4 15,0 0-4-15,0 0-5 0,0 0 0 0,0 0-8 16,0 0 1-16,0 0-2 0,0 0-1 0,0 0-3 15,0 0-1-15,0 0-1 0,0 0 1 0,13 0-6 16,-13 0 2-16,0 0 2 0,10 0-7 0,-10 0 7 16,0 0-4-16,18 0 0 0,-9 0-2 0,-9 0 1 15,15 0-2-15,-15 0 6 0,16 0-3 0,-16 0-1 16,17-2 1-16,-17 2-6 0,17-1 5 0,-9 1-6 16,-8 0 3-16,15 0-1 0,-6-3-4 0,-9 3 2 15,16 0 1-15,-16 0-6 0,16 0 6 0,-16 0-4 16,16 0 5-16,-10 0-6 0,-6 0 4 0,17 0 2 15,-17 0-4-15,12 0 4 0,-12 0-3 0,11 0-1 16,-11 0-1-16,12 0 0 0,-12 0-4 0,10-2 4 16,-10 2 0-16,0 0-2 0,13 0 4 0,-13 0-4 15,0 0 4-15,13-1-1 0,-13 1-4 0,11 1 1 16,-11-1 3-16,10 2-11 0,-10-2 15 0,13-2-9 16,-13 2 5-16,11 0-2 0,-11 0 1 0,12 2 3 15,-12-2-6-15,16-2 8 0,-16 2-5 0,15 0-2 16,-7-1 4-16,-8 1-6 0,13 0 3 0,-13 0-5 0,17 1 6 15,-8-1-2-15,-9 0-1 0,16 0 5 16,-16 0-5-16,15-1 0 0,-15 1 3 0,12 1-2 16,-12-1 0-16,0 0 6 0,13-1-4 0,-13 1 1 15,0 0-4-15,12 1 2 0,-12-1 1 0,9 2 3 16,-9-2-4-16,0 0 1 0,16-2-4 0,-16 2 6 16,11 0-3-16,-11 0-3 0,13 0 5 0,-13 0 0 15,14 0 1-15,-14 0 0 0,18-1 0 0,-10 1-4 16,-8 0 0-16,16-2 1 0,-9 1 3 0,-7 1 0 15,18 0-3-15,-7-3 0 0,-11 3 0 0,15-1-3 16,-15 1 4-16,13-1-1 0,-13 1-1 0,12-1-2 16,-12 1 3-16,10-3-4 0,-10 3 6 0,13-1-3 0,-13 1 1 15,10 1-1-15,-10-1-1 0,0 0 4 16,17-2-2-16,-17 2-2 0,14 0 1 0,-14 0-2 16,15-1 1-16,-15 1 3 0,16 0-6 0,-7 1 5 15,-9-1 2-15,20-1-3 0,-13 1-1 0,5 1 6 16,-12-1-4-16,18-1-1 0,-7-2 3 0,-1 6-1 15,-10-3-3-15,17 1 4 0,-10 0-4 0,-7-1 4 16,13-1 0-16,-13 1-1 0,16 0-1 0,-7 1 1 16,-9-1 3-16,14-1-6 0,-14 1 2 0,12 0-2 15,-12 0-1-15,13 0 5 0,-13 0-2 0,14-1-2 0,-14 1 3 16,11 0 5-16,-11 0 0 0,17 0-3 0,-17 0-1 16,18-3-4-16,-7 3 0 0,-11 0 2 15,19 3-1-15,-7-3 5 0,-2 1-9 0,-10-1 6 16,22-1 0-16,-14 1 0 0,-8 0-4 15,18-3 0-15,-18 3 5 0,15 0-5 0,-15 0 2 0,16 0 3 16,-16 0-1-16,11 0-1 0,-11 0-3 0,12 0 3 16,-12 0-2-16,9 0 2 0,-9 0-4 0,12 0 5 15,-12 0-1-15,0 0 0 0,14 0-3 0,-14 0 1 16,11 0 3-16,-11 0-2 0,0 0-2 0,15 0 7 16,-15 0-3-16,10-2 7 0,-10 2-7 0,0 0 0 0,17-1-2 15,-17 1 0-15,11 0 6 0,-11 0-6 16,16 1 2-16,-8-1-1 0,-8 0 1 0,18-1 2 15,-18 1-3-15,18 0 0 0,-9 1 1 0,4-1-1 16,-13 0-1-16,17 0 1 0,-7 0-1 0,-10 0 0 16,17 2 3-16,-8-2-4 0,-9 0 1 0,19 0-2 0,-6 0 0 15,0 0 3-15,-3 0-1 0,-10 0 1 0,16 0 1 16,-7 0 3-16,-9 0-4 0,14 0-1 0,-14 0 1 16,13 0-1-16,-3 0 1 0,-10 0 0 15,13-2 0-15,-13 2-1 0,17 2 3 0,-11-2-4 16,-6 0 4-16,16 0-3 15,-16 0 0-15,13 0 1 0,-13 0 5 0,15 0-4 0,-15 0-4 0,13-2 0 0,-13 2 5 16,16 2-5-16,-16-2-1 0,13 0 2 16,-6 0 3-16,-7 0-1 0,16 0-4 0,-16 0 2 15,13 0 5-15,-13 0-3 0,11 0 3 0,-11 0-3 16,15 3 2-16,-15-3-3 0,12 1 0 0,-12-1 4 0,16-4-1 16,-16 4-3-16,13 0 1 0,-13 0-3 15,13 0 2-15,-13 0 0 0,15 0 1 0,-15 0 2 0,13 3-3 16,-6-2 1-16,-7-1-1 0,14 0-4 15,-14 0 6-15,11 1 2 0,-11-1-4 0,12 0 7 0,-12 0-7 16,12-1 0-16,-12 1 1 0,13 0 2 0,-13 0-3 16,11-1 2-16,-11 1 1 15,11 1-3-15,-11-1 1 0,0 0 0 0,14-1 2 0,-14 1 6 16,14 0-7-16,-14 0-4 0,14 0 2 0,-14 0 3 16,16 0-4-16,-9 1 4 0,-7-1-4 0,17 1-4 0,-8-1 6 15,-9 0 0-15,22 1 5 0,-10 2-6 0,1-3 2 16,-2 1 1-16,-11-1-6 0,22 0 4 0,-13 1-1 15,2 0 1-15,-11-1-2 0,18 0 0 16,-9 3 4-16,-9-3-10 0,14 1 12 0,-5-1-3 0,-9 0-3 16,16 0 4-16,-16 0-1 0,11 0-2 0,-11 0 3 15,9 0-6-15,-9 0 5 0,0 0 0 0,16-1 2 16,-16 1-3-16,0 0 3 0,11 0 0 0,-11 0 0 16,0 0-7-16,12-3 4 0,-12 3 0 0,0 0 3 15,0 0-2-15,15 0-1 0,-15 0 0 16,12 0 2-16,-12 0-4 0,0 0 1 0,17 0 2 0,-11-2-1 15,-6 2-3-15,13 1 3 0,-13-1-2 0,17 0 7 16,-17 0-4-16,18 0 0 0,-9 0-1 0,-9 0-2 16,20 0 1-16,-10-1 4 0,-1 2-3 0,-9-1-3 15,17 0 3-15,-7 1 0 0,0-1-4 0,-10 0 3 16,17 0 1-16,-17 0-1 0,13 0 3 0,-3 0-2 16,-10 0 0-16,15 0 2 0,-15 0-2 0,11-1 2 15,-11 1-4-15,13 0 10 0,-13 0-10 0,0 0 4 16,12 0 1-16,-12 0-5 0,0 0 1 0,9-2 2 15,-9 2-4-15,10-4 5 0,-10 4 1 0,0 0-2 16,0 0 1-16,13 0-3 0,-13 0 1 0,0 0 1 16,0 0-7-16,14-5 10 0,-14 5-6 0,13 0 2 15,-13 0 0-15,16 0-1 0,-7-2 3 0,-9 2-5 16,19 0 1-16,-10 0-1 0,-9 0 6 0,21-1-3 16,-12 1 0-16,-9 0 2 0,24-2 0 0,-12 4-1 15,-3-2-3-15,-9 0 3 0,17 0-3 0,-7 0 2 16,-10 0 3-16,16 0-3 0,-16 0 3 0,12-3-3 15,-12 3 2-15,12-2 0 0,-12 2-6 0,0 0 12 16,12-3-8-16,-12 3 1 0,10 0 1 0,-10 0-3 16,0 0-2-16,9-4 5 0,-9 4-5 0,9-2 0 15,-9 2 7-15,0 0-4 0,13 0-3 0,-13 0 3 16,0 0 2-16,14-1-2 0,-14 1-3 0,0 0 4 16,12-3-2-16,-12 3 2 0,9-2 0 0,-9 2-2 15,15 0 2-15,-15 0-3 0,13-2 4 0,-13 2-2 16,16 1-3-16,-8-2 4 0,-8 1 2 0,16 1-7 15,-7-1 5-15,-9 0 2 0,17 0-3 0,-9 0 2 16,-8 0 1-16,17 1-8 0,-10-1 2 0,-7 0-1 16,17 0 5-16,-17 0 0 0,14 2-1 0,-14-2-1 15,12 0 1-15,-12 0-1 0,13 0-1 0,-13 0 0 16,0 0 2-16,12-3 2 0,-12 3-2 0,10 1 1 16,-10-1-2-16,0 0-3 0,13 0 10 0,-13 0-8 15,0 0 7-15,13-1-4 0,-13 1-1 0,0 0-1 16,11 0 3-16,-11 0 0 0,0 0-2 0,12-1 2 15,-12 1-3-15,0 0 2 0,14-2-2 0,-14 2 3 16,0 0-5-16,14-2 2 0,-5 4-1 0,-9-2 3 16,15-2-2-16,-15 2 1 0,19 0-2 0,-10 2 1 15,-9-2 0-15,22-3-1 0,-9 2 5 0,-1 1-4 16,-2 0 0-16,-10 0 3 0,18 0-2 0,-8-2-1 16,-10 2-4-16,21 0 10 0,-13-3-7 0,-8 3 7 15,16 0-1-15,-16 0 0 0,16-1-3 0,-16 1 0 16,12 0-5-16,-12 0 6 0,11 0 2 0,-11 0-1 15,13-1 0-15,-13 1-3 0,10-2 0 0,-10 2 3 16,0 0-4-16,13-2-1 0,-13 2-1 0,0 0 4 16,12-2-2-16,-12 2 3 0,12-1-3 0,-12 1 0 15,0 0-3-15,11-3 2 0,-11 3-1 0,9-2 1 16,-9 2 3-16,0 0 0 0,12 0 1 0,-12 0-5 16,9-2 3-16,-9 2-2 0,14-3 4 0,-14 3 0 15,13 3-4-15,-13-3-1 0,13 0 5 0,-13 0-2 16,15-3 0-16,-15 3-2 0,15 0 1 0,-15 0-2 15,15 0 2-15,-6 3 0 0,-9-3-5 0,14 0 11 16,-14 0-3-16,12 1-6 0,-12-1 5 0,16-1-1 16,-16 1-4-16,7-3 0 0,-7 3 4 0,0 0 3 15,14 4 1-15,-14-4 3 0,0 0-6 0,0 0-3 16,13-1 1-16,-13 1 2 0,0 0 0 0,0 0 3 16,13 0-3-16,-13 0 0 0,0 0 2 0,0 0-8 0,11-3 5 15,-11 3 1-15,0 0 0 0,10-3 0 16,-10 3 1-16,0 0-2 0,12-3-3 0,-12 3 3 15,0 0 3-15,0 0-1 0,11 0-4 0,-11 0 5 16,0 0-2-16,0 0-1 0,14 0 3 0,-14 0 0 16,0 0-3-16,12 0-1 0,-12 0-5 0,14 0 6 0,-14 0 1 15,12 0-2-15,-12 0 1 0,13 0-2 16,-13 0 6-16,17 0-7 0,-17 0 4 0,16 0 0 16,-8 0 5-16,-8 0-7 0,18 0 6 0,-9 0-6 15,-9 0 1-15,16-2-2 0,-16 2 1 0,14-3 0 16,-14 3 3-16,12 0 0 0,-12 0-9 0,11-3 9 15,-11 3-1-15,9-2 5 0,-9 2-5 0,0 0-1 16,14 2 3-16,-14-2-2 0,0 0 5 0,12-2-5 16,-12 2 1-16,10 2-4 0,-10-2 9 0,0 0-2 15,13-3 1-15,-13 3-2 0,12-1-3 0,-12 1 2 16,0 0-1-16,14-3 2 0,-14 3-2 0,12-1 1 16,-12 1-3-16,11-1-1 0,-11 1 3 0,12-2-3 15,-12 2 2-15,12 0 0 0,-12 0 4 0,14 0-5 16,-14 0 1-16,14 0 1 0,-14 0-3 0,12-2 1 15,-12 2-3-15,16 4 5 0,-16-4-1 0,13 0-1 16,-6 1-2-16,-7-1 2 0,13-1 5 0,-13 1-2 16,15 1-1-16,-15-1-1 0,12-1-1 0,-12 1 3 0,13-2 0 15,-13 2-3-15,11 2-6 0,-11-2 9 16,15 0-6-16,-15 0 0 0,14 1 6 0,-14-1-6 16,11 0 4-16,-11 0 0 0,16-3-3 0,-16 3-3 0,15 2 4 15,-15-2-1-15,15 1-1 0,-9 0 6 0,-6-1-3 16,19 3 3-16,-10-2-4 0,-9-1 1 15,16-1 1-15,-16 1 1 0,15-3 0 0,-15 3-1 16,13 0 2-16,-13 0 3 0,12 0-6 0,-12 0 4 16,15 0-3-16,-15 0-1 0,12 0 7 0,-12 0-5 0,0 0 3 15,16 0 1-15,-16 0-1 0,13-1 1 16,-13 1-4-16,0 0-2 0,14 0 4 0,-14 0 1 16,10 0-1-16,-10 0 0 0,12 0 2 0,-12 0 1 15,10-1-2-15,-10 1 3 0,0 0 2 0,14 0-5 0,-14 0 3 16,12 0-2-16,-12 0 2 0,11-2 2 0,-11 2-1 15,11 2 6-15,-11-2-3 0,11 0 3 0,-11 0-6 16,0 0 5-16,13-4-1 0,-13 4 1 16,12 0-6-16,-12 0 2 0,10 0 2 0,-10 0-2 15,0 0 2-15,0 0-4 0,12-3 0 0,-12 3 5 0,0 0-4 16,0 0 2-16,14 3-1 0,-14-3-5 0,0 0 3 16,12-3-3-16,-12 3 3 0,0 0-3 0,9-1 1 15,-9 1-1-15,0 0 1 0,0 0 0 16,15 0-3-16,-15 0 2 0,0 0-3 0,11-1-2 15,-11 1 4-15,0 0 1 0,0 0-4 0,12 2-2 0,-12-2 4 16,0 0-4-16,0 0 5 0,12 0 4 0,-12 0 0 16,0 0-1-16,0 0-1 0,13-1 3 0,-13 1 1 15,0 0 1-15,0 0-1 0,14 0 4 16,-14 0-1-16,0 0 4 0,0 0 0 0,12 0-1 0,-12 0 0 16,0 0 1-16,0 0 2 0,0 0 2 0,0 0 0 15,0 0 1-15,0 0-1 0,9 1 2 16,-9-1 1-16,0 0 3 0,0 0-4 0,0 0 3 0,0 0-5 15,0 0 11-15,0 0-14 0,0 0 2 0,0 0-2 16,0 0-1-16,0 0-4 0,0 0 2 0,0 0-7 16,0 0-3-16,0 0-17 0,0 0-23 0,0 0-26 15,0 0-31-15,0 0-21 0,0 0-43 0,0 0-79 16,0 0-178-16,0 0-446 0,0 0 198 0</inkml:trace>
  </inkml:traceGroup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47:43.75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7ED7248-529A-4E25-A25D-322B3FD08354}" emma:medium="tactile" emma:mode="ink">
          <msink:context xmlns:msink="http://schemas.microsoft.com/ink/2010/main" type="writingRegion" rotatedBoundingBox="2515,10412 2763,16201 1596,16251 1348,10462"/>
        </emma:interpretation>
      </emma:emma>
    </inkml:annotationXML>
    <inkml:traceGroup>
      <inkml:annotationXML>
        <emma:emma xmlns:emma="http://www.w3.org/2003/04/emma" version="1.0">
          <emma:interpretation id="{B3565358-9112-4C7C-A1FE-4A273C5BDDD7}" emma:medium="tactile" emma:mode="ink">
            <msink:context xmlns:msink="http://schemas.microsoft.com/ink/2010/main" type="paragraph" rotatedBoundingBox="2515,10412 2763,16201 1596,16251 1348,1046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6B4723-9F9A-42F8-87CF-70D54A66AD5D}" emma:medium="tactile" emma:mode="ink">
              <msink:context xmlns:msink="http://schemas.microsoft.com/ink/2010/main" type="line" rotatedBoundingBox="2515,10412 2763,16201 1596,16251 1348,10462"/>
            </emma:interpretation>
          </emma:emma>
        </inkml:annotationXML>
        <inkml:traceGroup>
          <inkml:annotationXML>
            <emma:emma xmlns:emma="http://www.w3.org/2003/04/emma" version="1.0">
              <emma:interpretation id="{C73B3BD6-F9F8-4B5C-AAFA-ADE17C511E78}" emma:medium="tactile" emma:mode="ink">
                <msink:context xmlns:msink="http://schemas.microsoft.com/ink/2010/main" type="inkWord" rotatedBoundingBox="2316,10420 2336,10894 1746,10919 1725,10445"/>
              </emma:interpretation>
            </emma:emma>
          </inkml:annotationXML>
          <inkml:trace contextRef="#ctx0" brushRef="#br0">91 9544 45 0,'0'0'144'0,"0"0"-5"0,0 0-9 15,0 0-9-15,0 0-7 0,0 0-2 0,-5-13-12 0,5 13 0 16,0 0-5-16,0 0-4 0,0 0-4 0,0 0-1 16,0 0-5-16,0 0 0 0,0 0-2 0,0 0-2 15,0 0-5-15,0 0 0 0,0 0-4 0,0 0-5 16,0 0-2-16,-6-9-1 0,6 9-4 0,0 0-3 15,0 0-3-15,0 0-2 0,0 0-2 0,0 0-2 16,0 0-6-16,0 0-3 0,0 0-3 16,0 0 3-16,0 0-7 0,0 0-4 0,0 0 0 0,0 0-4 15,0 0-1-15,0 0-1 0,0 0-1 0,0 0-4 16,0 0 3-16,0 0-5 0,21-4 3 0,-21 4-2 16,0 0-1-16,13 0 1 0,-13 0 3 0,12 0-8 15,-12 0 9-15,15 0-7 0,-15 0 0 0,14 0-3 16,-5 0 0-16,-9 0 2 0,13 0 0 0,-13 0-2 15,17 0 0-15,-17 0-1 0,16 0-2 0,-16 0 0 16,14 0-2-16,-5 0 0 0,-9 0 1 0,11 3-1 16,-11-3 2-16,15 2 0 0,-15-2-1 0,14 0 2 15,-14 0-2-15,9 0-3 0,-9 0 5 0,10 1-3 16,-10-1 1-16,0 0 0 0,14 0-2 0,-14 0 0 0,0 0 2 16,9 4-1-16,-9-4 1 0,0 0-2 0,11 3 2 15,-11-3-1-15,0 0 0 0,8 0 2 16,-8 0-3-16,9 3 0 0,-9-3 0 0,0 0 3 15,0 0-3-15,0 0-1 0,10 3 2 0,-10-3-1 0,0 0 2 16,0 0-4-16,0 0 4 0,0 0-2 16,9 2-2-16,-9-2 2 0,0 0-2 0,0 0 4 15,0 0-2-15,8 4 0 0,-8-4 2 0,0 0 0 0,0 0-3 16,0 11 1-16,0-11 2 0,0 0 1 0,0 0 1 16,1 10-4-16,-1-10 1 0,0 0 0 0,0 0 2 15,-4 15 0-15,4-15-1 0,0 0 2 0,-2 13 0 16,2-13-3-16,-3 11-1 0,3-11 1 0,-1 9-1 15,1-9 3-15,0 9 2 0,0-9-3 0,-3 12 1 16,3-12 3-16,-8 12 2 0,8-12 0 0,-2 11 1 16,-1-4 0-16,3-7 0 0,-2 10-2 0,2-10-3 15,-6 14 3-15,6-14-1 0,-3 11 3 0,3-11-3 16,-3 13 2-16,3-5 0 0,0-8 2 0,-5 13-3 16,4-6 2-16,1-7-1 0,-4 15-4 0,2-8 3 15,2-7-2-15,-4 16 1 0,3-9 2 0,1-7-2 0,-1 13 1 16,-2-5 0-16,1 1-1 0,2-9 0 15,0 15 0-15,-2-7 1 0,2-8 0 0,-2 17 2 16,2-17-4-16,0 12 5 0,0-12-1 0,0 12-5 16,0-12 3-16,0 14-1 0,0-14 0 0,-1 10-2 15,1-10 0-15,-2 11 2 0,2-11-2 0,0 10-2 16,0-10 3-16,0 0 2 0,3 12-6 0,-3-12 2 16,0 0 1-16,2 9 1 0,-2-9-3 0,0 0 1 0,0 0 0 15,3 13 1-15,-3-13 0 0,1 6 1 0,-1-6-2 16,0 0-11-16,0 0-15 0,3 10-15 15,-3-10-22-15,0 0-25 0,0 0-37 0,0 0-21 0,0 0-47 16,-5 11-248-16,5-11-474 0,0 0 210 0</inkml:trace>
          <inkml:trace contextRef="#ctx0" brushRef="#br0" timeOffset="592.4061">95 9864 122 0,'0'0'184'0,"0"0"-15"0,0 0-7 0,0 0-14 15,0 0-15-15,0 0-17 0,0 0 0 0,0 0-6 16,0 0-10-16,0 0-4 0,0 0-2 0,0 0-2 15,0 0-6-15,29-8 2 0,-29 8-5 0,17-5-1 0,-7 4 0 16,0 0-2-16,6-3 3 0,0 2-5 16,-2 0-5-16,3 0-6 0,-2 0-8 0,-2-2-6 15,3 4-2-15,-3 0-6 0,0-3-8 0,-1 2-3 16,1 1-1-16,-2-1-5 0,-11 1 0 0,20-1-4 0,-20 1-3 16,17 0-1-16,-8 1-5 0,-9-1 0 0,14 0-5 15,-7 1-13-15,-7-1-14 0,11 1-23 0,-11-1-23 16,9 6-26-16,-9-6-34 0,8 2-34 15,-8-2-62-15,0 0-149 0,8 5-399 0,-8-5 177 0</inkml:trace>
          <inkml:trace contextRef="#ctx0" brushRef="#br0" timeOffset="1136.375">678 9872 85 0,'0'0'160'0,"0"0"-15"15,0 0-12-15,0 0-6 0,0 0-4 0,0 0-5 16,0 0-7-16,0 0-7 0,0 0-3 0,0 0-5 15,0 0-3-15,0 0-2 0,0 0-4 0,0 0 0 0,0 0-2 16,0 0 4-16,0 0 1 0,0 0-3 16,0 0-6-16,0 0 1 0,0 0-8 0,0 0-3 15,0 0-5-15,0 0-2 0,0 0-4 0,0 0 0 16,0 0-3-16,0 0 3 0,0 0-7 0,0 0 3 0,0 0-4 16,0 0 0-16,0 0 4 0,0 0-11 15,0 0-5-15,8-14-1 0,-8 14-2 0,0 0-5 16,0 0-1-16,0 0-4 0,0 0-7 0,0 0 3 0,0 0-6 15,0 0-3-15,0 0-5 0,0 0 1 0,0 0 1 16,0 0-5-16,0 0 2 0,0 0 9 16,0 0-14-16,0 0-1 0,0 0 4 0,0 0-6 15,0 0 3-15,0 0 1 0,0 0 6 0,0 0-10 0,0 0 2 16,-21 17-3-16,21-17 2 0,0 0 0 0,0 0 1 16,0 0 4-16,0 0-5 0,0 0-1 0,0 0 0 15,0 0 15-15,0 0-14 0,0 0 2 0,0 0-3 16,0 0 1-16,0 0 3 0,0 0-1 0,0 0 0 15,0 0 6-15,0 0-7 0,0 0 3 0,0 0 5 16,0 0 1-16,0 0 2 0,0 0 6 0,0 0 2 16,0 0-1-16,0 0 4 0,0 0 4 0,0 0 3 15,0 0-5-15,0 0 3 0,0 0-7 0,0 0 4 16,0 0 2-16,0 0-5 0,0 0 11 0,0 0-14 16,0 0-1-16,0 0-4 0,0 0 1 0,0 0-1 15,0 0-2-15,0 0 1 0,0 0-5 0,0 0 2 16,0 0 7-16,0 0-13 0,0 0 3 0,0 0-8 15,0 0-8-15,0 0-22 0,0 0-14 0,0 0-24 16,0 0-32-16,0 0-52 0,0 0-51 0,-6 9-77 0,6-9-233 16,-10 3-554-16,10-3 246 0</inkml:trace>
        </inkml:traceGroup>
        <inkml:traceGroup>
          <inkml:annotationXML>
            <emma:emma xmlns:emma="http://www.w3.org/2003/04/emma" version="1.0">
              <emma:interpretation id="{AE174EC2-6FA2-4BE5-AB57-16266CC067F9}" emma:medium="tactile" emma:mode="ink">
                <msink:context xmlns:msink="http://schemas.microsoft.com/ink/2010/main" type="inkWord" rotatedBoundingBox="2333,11674 2349,12045 1785,12069 1769,11698"/>
              </emma:interpretation>
            </emma:emma>
          </inkml:annotationXML>
          <inkml:trace contextRef="#ctx0" brushRef="#br0" timeOffset="30825.3431">296 10808 10 0,'0'0'139'0,"0"0"-14"0,0 0 0 0,8-2-9 16,-8 2-3-16,0 0-11 0,0 0 1 0,9-6-6 0,-9 6-5 16,0 0-1-16,5-5-2 0,-5 5-2 0,0 0-5 15,8-8-1-15,-8 8-2 0,0 0 0 0,0 0 5 16,5-6-3-16,-5 6-3 0,0 0 3 0,0 0-2 16,5-6 2-16,-5 6 1 0,0 0-3 0,0 0 4 15,0 0-3-15,0 0-8 0,0 0-1 0,0 0-10 16,0 0-1-16,0 0-9 0,0 0-6 0,0 0-2 15,0 0-6-15,-14-12-5 0,14 12-1 0,0 0-2 16,-19 3-4-16,19-3 0 0,-19 4-4 0,10 0-2 16,-3-3-2-16,-1 3 0 0,1 1 0 0,0-2-3 15,-2 3-2-15,1-2 2 0,3 1-3 0,-2 1-5 16,6-3 0-16,-2 1-10 0,0 2 3 0,8-6-3 16,-7 6 5-16,7-6-5 0,-11 6 4 0,9-1-3 15,2-5 3-15,-5 10-1 0,5-10 9 0,-3 8-7 16,3-8 2-16,0 0-1 0,0 0 2 0,10 15-1 15,-5-12 5-15,-5-3-1 0,13 5 2 0,-4-2-2 16,-1 0 3-16,4 4-2 0,2-3 6 0,-2-1-8 16,1 0-4-16,-1 0 3 0,3 1 0 0,-8-1-2 15,9 2-1-15,-7-1 1 0,0 1 1 0,-1-1 1 16,1 0-1-16,4-2 0 0,-4 2 0 0,0-2-2 16,1 2 1-16,3 1 1 0,-3 1 1 0,3-1-3 15,-1 0 6-15,-3 0-1 0,-1-2-2 0,6 2-2 0,-8-1-2 16,2 2 6-16,1-1-3 0,-2-1-1 0,-1 1-2 15,3 1 3-15,-9-6-2 0,9 7-4 16,-4-2 2-16,2 2 1 0,-7-7 1 0,6 8 2 16,-6-8-3-16,4 10 0 0,0-5 3 0,-4-5-3 0,0 11 4 15,0-11 1-15,0 0-1 0,-8 15-1 16,4-10 1-16,-1-1 1 0,5-4 2 0,-10 11-5 16,2-7 1-16,-2 2 1 0,1-2 1 0,0-2-2 15,9-2 0-15,-21 5-4 0,8 0 5 0,1-3 1 0,1-1-2 16,-1 1-2-16,1 1 2 0,2-2-5 0,9-1 4 15,-19 0 0-15,19 0-1 0,-15 0 1 0,15 0 0 16,-13-4 1-16,13 4 0 0,-10-5 1 0,10 5-2 16,-7-7 0-16,7 7-2 0,-5-12 3 0,5 12-1 15,-1-16 6-15,1 16-7 0,5-19 1 0,-2 7-2 16,6-2-4-16,-3 1 1 0,-1 2-1 0,3-1 7 16,1-2-8-16,-3 0 6 0,5 1-2 0,0 0-2 15,2-1 1-15,-4 1 1 0,0 3-3 0,2-2 5 16,-1 0-3-16,-2 3 0 0,2 0 2 0,0 3-2 15,-3-2 1-15,-1 3-1 0,1-1 2 0,-2 0 1 16,-5 6-3-16,10-9-4 0,-7 3 4 0,-3 6 1 16,10-5-3-16,-10 5 14 0,0 0-13 0,5-7 2 15,-5 7-5-15,0 0 0 0,11-3 0 0,-11 3-12 16,0 0-4-16,0 0-17 0,0 0-19 0,0 0-21 16,17 7-23-16,-17-7-33 0,5 8-28 0,-5-8-38 0,2 6-242 15,-2-6-479-15,5 8 213 0</inkml:trace>
          <inkml:trace contextRef="#ctx0" brushRef="#br0" timeOffset="31178.7837">674 11020 11 0,'0'0'180'0,"0"0"-18"0,-2 10 0 0,2-10-13 0,0 0-8 16,0 0-5-16,5 7-9 0,-5-7-3 0,0 0-2 15,0 0-3-15,0 0 4 0,0 0-2 0,0 0-3 16,0 0 1-16,0 0-1 0,0 0 4 0,0 0-6 16,7 4-1-16,-7-4 2 0,0 0-3 0,0 0-2 15,0 0 10-15,0 0-16 0,0 0 1 0,0 0-8 16,11-15-6-16,-11 15-7 0,0 0-12 0,0 0 0 15,3-10-6-15,-3 10-5 0,0 0-9 0,0 0-4 16,0 0-7-16,1-11-4 0,-1 11-6 0,0 0-5 16,0 0-18-16,0 0-15 0,0 0-21 0,0 0-25 15,0 0-24-15,0 0-23 0,0 0-33 0,0 0-44 16,0 0-41-16,0 0-67 0,0 0-187 0,0 0-509 16,0 0 226-16</inkml:trace>
        </inkml:traceGroup>
        <inkml:traceGroup>
          <inkml:annotationXML>
            <emma:emma xmlns:emma="http://www.w3.org/2003/04/emma" version="1.0">
              <emma:interpretation id="{4814AE4D-30F2-483D-A7C4-4D4A025C3BE8}" emma:medium="tactile" emma:mode="ink">
                <msink:context xmlns:msink="http://schemas.microsoft.com/ink/2010/main" type="inkWord" rotatedBoundingBox="2178,12996 2204,13594 1483,13624 1458,13027"/>
              </emma:interpretation>
            </emma:emma>
          </inkml:annotationXML>
          <inkml:trace contextRef="#ctx0" brushRef="#br0" timeOffset="60398.7165">309 12123 30 0,'0'0'197'0,"1"-12"-8"16,-1 12-9-16,0 0-2 0,0 0-5 0,0 0-5 15,0 0-12-15,3-10-3 0,-3 10-7 0,0 0-6 16,0 0-6-16,0 0-11 0,0 0-11 0,0 0-10 15,5-8-14-15,-5 8-9 0,0 0-11 0,0 0-4 16,0 0-6-16,0 0-6 0,0 0-5 0,0 0-6 16,0 0-1-16,-14 30-4 0,13-20-5 0,-3-3-1 15,-1 3-2-15,2 1-4 0,-2 2-1 0,1-5-1 0,1 4-4 16,-2-1 2-16,0-2-2 0,-1 3-2 16,0-6 1-16,0 6 0 0,-4-3-1 0,2 2 1 15,-1-1 0-15,0 0 1 0,-3-1-5 0,-2-3 2 16,0 3 2-16,0-1-6 0,-6 1 2 0,-1-2-3 0,2 1 0 15,-4-1-2-15,1-2-4 0,-1-3 4 0,2 5 1 16,0-4-2-16,-2 0-4 0,6-2 7 0,-1 0-4 16,1-1 6-16,3 2-8 0,0-4 1 0,-1 0-1 15,7 0 4-15,-3-1-4 0,11 3 2 0,-16-8 1 16,11 4-2-16,5 4 3 0,-8-10-3 0,5 1-1 16,3 9-1-16,0-15-3 0,0 15 0 0,8-16 1 15,-4 9-1-15,4-3 2 0,-1-1 7 0,5-2-9 16,-2 4 0-16,2 0 4 0,2-6-3 0,0 5-1 15,-1 1 1-15,3 3 0 0,0-6-1 0,-1 5-1 16,1-7 3-16,-3 6-3 0,3-4 2 0,-3 5-2 16,6-1 5-16,-5 0-8 0,2 3 5 0,-3-3-4 15,0 2 1-15,2 1-1 0,-4 2 2 0,-1 1-3 16,-2-3 3-16,-1 1 1 0,-7 4-5 0,16-2-1 0,-16 2-1 16,11 0 0-16,-11 0 3 0,0 0-2 15,13 5 2-15,-13-5-2 0,8 9 4 0,-4-3-4 16,-1 1 3-16,2 4-2 0,-5-2 2 0,1 3 1 15,0-3 2-15,1 3 2 0,0 1-3 0,-2-1-2 0,3 3 6 16,-3-3-1-16,4 1-2 0,-3 1-1 0,-1-2 3 16,0 0 4-16,0 3-4 0,0 0 1 15,1-2-1-15,2 1 0 0,-3-4 3 0,0 2-2 0,0-3-1 16,0 4 1-16,0-1 1 0,0-3 0 0,1 2-4 16,-1 1 8-16,0 0-1 0,0 1-4 0,0-2 4 15,0 1-1-15,0-1 1 0,-1 0-3 0,-2 0 1 16,2 2 2-16,0-4-5 0,-3 3 4 0,3-1 0 15,-3 2-12-15,2-3 12 0,-3 1-9 0,3-2 6 16,-5 1-3-16,-1-1 8 0,2 0 1 0,-4 1 0 16,3-3 4-16,-2-1-1 0,-3 2 2 0,1-2 1 15,-2 1 1-15,4-3 3 0,-3 2 1 0,2-2 0 16,2-2-2-16,-2 2 3 0,1-2-1 0,0 1-1 16,9-3-3-16,-16 3 4 0,9-1-4 0,7-2 12 15,-15 3-8-15,15-3-5 0,-10 3-5 0,10-3 1 16,0 0 0-16,0 0 2 0,-12 1-8 0,12-1 1 15,0 0 1-15,0 0 2 0,0 0-4 0,0 0-13 16,0 0-12-16,0 0-19 0,0 0-35 0,0 0-47 16,0 0-44-16,0 0-51 0,0 0-77 0,0 0-181 0,9-23-513 15,-1 16 227-15</inkml:trace>
          <inkml:trace contextRef="#ctx0" brushRef="#br0" timeOffset="60710.0426">532 12573 155 0,'0'0'203'0,"0"0"-12"0,11 5-13 0,-11-5-5 16,0 0-12-16,6 4-3 0,-6-4-3 0,0 0-2 0,0 0-1 15,0 0 3-15,0 0-2 0,0 0 0 0,5 7-1 16,-5-7 0-16,0 0-5 0,0 0 0 0,0 0 1 15,0 0-15-15,0 0-1 0,0 0-13 0,0 0-7 16,0 0-10-16,0 0-15 0,0 0 2 0,0 0-16 16,0 0-5-16,0 0-3 0,0-24-7 0,0 24-8 15,0 0-21-15,0 0 14 0,0 0-12 0,-2-13-6 16,2 13-17-16,0 0-16 0,0 0-20 0,0 0-23 16,0-12-28-16,0 12-32 0,0 0-38 0,0 0-30 15,0 0-28-15,0 0-36 0,0 0-267 0,0 0-551 16,0 0 244-16</inkml:trace>
        </inkml:traceGroup>
        <inkml:traceGroup>
          <inkml:annotationXML>
            <emma:emma xmlns:emma="http://www.w3.org/2003/04/emma" version="1.0">
              <emma:interpretation id="{8E3A98B9-8F9D-4161-AE87-12588A23B987}" emma:medium="tactile" emma:mode="ink">
                <msink:context xmlns:msink="http://schemas.microsoft.com/ink/2010/main" type="inkWord" rotatedBoundingBox="2624,14322 2638,14648 1727,14687 1713,14361"/>
              </emma:interpretation>
            </emma:emma>
          </inkml:annotationXML>
          <inkml:trace contextRef="#ctx0" brushRef="#br0" timeOffset="72921.417">74 13461 69 0,'0'0'126'0,"0"0"-10"0,0 0-15 16,0 0 3-16,0 0-9 0,0 0-7 0,0 0-6 16,0 0-8-16,0 0-2 0,0 0 3 0,0 0-5 15,0 0 4-15,0 0-13 0,0 0-1 0,0 0 2 0,0 0-1 16,0 0-4-16,0 0 5 0,0 0-8 16,0 0 3-16,-6-17 3 0,6 17-1 0,0 0 0 15,0 0-2-15,0 0 1 0,0 0 1 0,0 0-4 16,0 0-1-16,0 0 5 0,0 0-2 0,0 0-6 15,0 0 1-15,0 0-1 0,11-10-5 0,-11 10-1 16,0 0-2-16,0 0-1 0,0 0-4 0,0 0 1 16,0 0-4-16,0 0 0 0,0 0 4 0,0 0-10 15,0 0-3-15,0 0 2 0,0 0-4 0,0 0 1 0,0 0-6 16,0 0-1-16,0 0 0 0,0 0-3 0,0 0-3 16,0 0-1-16,0 0 0 0,0 0-2 0,0 0 2 15,0 0-3-15,0 0-2 0,0 0 2 16,0 0-1-16,0 0 2 0,0 0-1 0,0 0 1 0,0 0 1 15,0 0 2-15,0 0 1 0,0 0-1 0,11 19-1 16,-11-19 9-16,0 0-6 0,-2 12 2 0,2-12-1 16,0 0-3-16,2 9 5 0,-2-9-4 0,0 0 2 15,0 13-1-15,0-13-1 0,1 8 1 0,-1-8-2 16,1 10 0-16,-1-10-1 0,3 9 2 0,-3-9 4 16,0 11-11-16,0-11 2 0,2 10 1 0,-2-10 0 15,3 12-4-15,-3-12 3 0,0 11 4 0,0-11-9 16,0 11 8-16,0-11-2 0,0 14-2 0,0-14 2 15,0 11 1-15,0-11 0 0,0 10 0 0,0-10 2 16,0 12 2-16,0-12-3 0,-3 11 4 0,3-11-4 16,3 11 1-16,-3-11-2 0,0 11 3 0,0-11 0 15,1 9 1-15,-1-9-2 0,3 9 0 0,-3-9 0 16,0 0-1-16,-2 16-2 0,2-16 1 0,0 0-1 16,-1 13 0-16,1-13 3 0,1 7-1 0,-1-7 6 0,0 0-9 15,0 0-2-15,2 10-1 0,-2-10 5 16,0 0-8-16,0 0 4 0,2 10-3 0,-2-10 0 15,0 0 2-15,0 0 3 0,0 0-6 0,0 11 3 0,0-11 0 16,0 0 1-16,0 0-3 0,2 8 2 0,-2-8-5 16,0 0 0-16,0 0-30 0,0 0-23 0,0 0-24 15,0 0-36-15,-4 13-39 0,4-13-45 16,0 0-68-16,0 0-215 0,0 0-520 0,0 0 230 0</inkml:trace>
          <inkml:trace contextRef="#ctx0" brushRef="#br0" timeOffset="73538.8829">334 13574 195 0,'0'0'187'16,"0"0"-18"-16,0 0-11 0,0 0-6 0,0 0-2 16,0 0-11-16,3 15-4 0,-3-15-9 0,0 0-5 15,-1 15-9-15,1-15-2 0,-2 11-6 0,2-11-6 16,0 12-7-16,0-12-5 0,-3 13-5 0,3-13-6 16,1 12-5-16,-1-12 0 0,-1 12 2 0,2-3-8 15,-1-9-5-15,5 9 0 0,-3-2-3 0,-2-7-5 16,9 13-3-16,-4-8-1 0,0 0-3 0,-1 0 0 15,-4-5-6-15,10 8 0 0,-3-5-1 0,2 0-6 16,-9-3 2-16,14 5-4 0,-5-2-1 0,-1-2 0 16,-8-1-8-16,17 4 2 0,-8-4-5 0,-9 0 0 15,15 0-1-15,-5 0-3 0,-10 0 3 0,17-4-4 16,-8 0-3-16,0 2 0 0,0-2 2 0,-1 2-1 0,1-3-2 16,-2-1 1-16,0 1-1 0,2 0-2 0,-2-2-1 15,-1 1-2-15,-1-2 3 0,1 1 1 0,-1 1 0 16,-3-3 0-16,-2 9-5 0,7-20 4 0,-5 13 1 15,1-3-5-15,0 0-1 0,-2 2 0 0,-1 8 0 16,-4-18 0-16,4 18 1 0,-1-16-4 0,-3 9 4 16,1 0-1-16,-1-2 16 0,4 9-17 15,-6-15-3-15,1 6 1 0,0 3 2 0,-2 0-2 0,1 0 1 16,6 6-3-16,-11-11 1 0,5 7 3 0,-2 1-2 16,8 3-1-16,-15-7 4 0,8 5-2 0,7 2-1 15,-17-3 1-15,7 2 0 0,10 1 2 0,-13 0-5 16,13 0 4-16,-17 6-3 0,10-5 9 0,7-1-8 15,-17 5-2-15,8-3-1 0,2 0 0 0,0 4-11 16,-2-2-17-16,2 2-20 0,2-1-17 0,5-5-24 16,-10 11-26-16,6-4-30 0,-1 0-29 0,5-7-46 15,-7 12-198-15,7-12-458 0,0 9 204 0</inkml:trace>
          <inkml:trace contextRef="#ctx0" brushRef="#br0" timeOffset="74080.4176">904 13652 199 0,'12'0'240'15,"-12"0"-15"-15,0 0-14 0,0 0-12 0,0 0-15 0,0 0-15 16,0 0-14-16,0 0-12 0,0 0-14 0,0 0-12 15,0 0-7-15,0 0-9 0,0 0-5 0,0 0-4 16,0 0-4-16,3 7-10 0,-3-7-7 0,0 0 0 16,0 0-4-16,0 0-4 0,2 11-2 0,-2-11-5 15,0 0-1-15,0 0 0 0,1 9-5 0,-1-9-2 16,0 0 1-16,0 0-1 0,7 6 1 0,-7-6 2 16,0 0-3-16,0 0 8 0,0 0-6 0,0 0 1 15,10 1 3-15,-10-1 9 0,0 0-12 0,0 0-1 16,17-5 1-16,-17 5-14 0,6-5 5 0,-6 5 1 15,7-9 1-15,-7 9-1 0,6-9 1 0,-2 5-2 16,-4 4-2-16,3-10-1 0,-3 10 11 0,4-10-18 16,-4 10 3-16,1-9 4 0,-1 9-15 0,0 0-6 15,1-12-4-15,-1 12-6 0,0 0 9 0,0 0-13 16,0 0 0-16,0 0-1 0,0 0-15 0,-7-9-27 16,7 9-29-16,0 0-33 0,0 0-42 0,-22 8-57 0,22-8-71 15,-17 5-328-15,10-1-649 0,7-4 288 16</inkml:trace>
        </inkml:traceGroup>
        <inkml:traceGroup>
          <inkml:annotationXML>
            <emma:emma xmlns:emma="http://www.w3.org/2003/04/emma" version="1.0">
              <emma:interpretation id="{45B80112-8B23-457A-A967-DBFE219EEC6E}" emma:medium="tactile" emma:mode="ink">
                <msink:context xmlns:msink="http://schemas.microsoft.com/ink/2010/main" type="inkWord" rotatedBoundingBox="2741,15685 2763,16201 1723,16246 1701,15729"/>
              </emma:interpretation>
            </emma:emma>
          </inkml:annotationXML>
          <inkml:trace contextRef="#ctx0" brushRef="#br0" timeOffset="273923.9935">111 14903 82 0,'0'0'118'15,"0"0"-10"-15,0 0-5 0,0 0-10 0,0 0-5 0,0 0-2 16,0 0-11-16,0 0-9 0,0 0-3 0,0 0-11 16,0 0 2-16,0 0-10 0,0 0-1 0,0 0-3 15,0 0-6-15,0 0-12 0,0 0 6 0,0 0-12 16,0 0 8-16,0 0-2 0,0 0-8 0,0 0-2 15,0 0 4-15,0 0-4 0,0 0 8 0,0 0 1 16,0 0 6-16,0 0 4 0,0 0 7 0,0 0 0 16,0 0 7-16,0 0-1 0,0 0 8 0,0 0-1 15,0 0 9-15,0 0-2 0,0 0 3 0,0 0 2 16,0 0 3-16,0 0 3 0,0 0 1 0,0 0 7 16,-11 8-5-16,11-8-3 0,0 0-3 0,0 0 1 15,0 0-13-15,0 0-1 0,0 0-5 0,0 0 1 16,0 0-2-16,0 0 2 0,0 0-1 0,0 0 1 15,0 0-4-15,0 0-1 0,0 0 1 0,0 0 1 16,0 0-6-16,0 0 4 0,0 0-6 0,0 0 5 0,0 0 0 16,0 0-4-16,0 0-5 0,0 0-2 15,0 0-2-15,0 0-1 0,0 0 0 0,0 0-4 0,4-21-8 16,-4 21 4-16,0 0-2 0,4-12-3 0,-4 12-5 16,3-8 11-16,-3 8-13 0,3-10 2 0,-3 10-1 15,5-11-2-15,-5 11 0 0,0 0-4 0,1-10 11 16,-1 10-11-16,4-8 0 0,-4 8 0 0,0 0-2 15,3-10 5-15,-3 10-1 0,0 0 10 0,0 0-14 16,0 0 5-16,0 0 0 0,0-11 3 0,0 11-2 16,0 0 0-16,0 0 1 0,0 0-2 0,0 0 4 15,0 0 1-15,0 0 1 0,0 0-7 0,0 0 6 16,0 0-4-16,0 0 5 0,0 0-3 0,0 0 2 16,0 0-1-16,0 0-3 0,0 0 1 0,0 0 2 15,0 0-6-15,0 0 2 0,0 0 1 0,0 0 0 16,0 0-5-16,0 0 7 0,0 0-2 0,0 0 5 15,0 0-6-15,0 0 8 0,0 0 5 0,0 0-1 16,0 0-3-16,0 0-2 0,0 0 10 0,-1 36-10 16,-2-30 12-16,3-6-5 0,-4 12 8 0,3-3-6 15,-3-3 3-15,4-6 0 0,-3 12-2 0,3-12 6 16,-3 12-1-16,-1-6 13 0,4-6-19 0,-3 12 8 0,2-3 1 16,1-9-13-16,-4 12 16 0,4-12-7 15,-1 13 0-15,1-13 7 0,-3 10-10 0,2-3-2 0,1-7 2 16,-3 12-2-16,3-3 3 0,0-9 1 0,0 14 2 15,0-14-1-15,-2 13-1 0,0-4-1 0,2-9-2 16,-1 10 1-16,1-10-1 0,0 14-2 0,0-14 1 16,0 13 1-16,0-13-4 0,-4 12 7 0,4-12-5 15,-1 12 0-15,1-12 1 0,-3 16 0 0,3-16 8 16,-1 8-13-16,0 1-4 0,1-9 11 0,1 12-5 16,-1-12 0-16,0 13 5 0,0-13-4 0,-1 10-3 15,1-10 4-15,-2 12-2 0,2-12 0 0,3 9 4 16,-3-9-2-16,0 0 2 0,-1 15 1 0,1-15-5 15,0 0 0-15,0 12-2 0,0-12 6 0,1 8-9 16,-1-8 5-16,0 0-2 0,0 0-3 0,0 12 2 16,0-12-1-16,0 0-1 0,4 6-2 0,-4-6 2 15,0 0-3-15,1 12 1 0,-1-12 1 0,1 9-3 16,-1-9 3-16,0 0 0 0,0 10-3 0,0-10 4 0,0 0-2 16,0 0 5-16,4 8-3 0,-4-8-2 0,0 0-2 15,0 0 0-15,4 9 2 0,-4-9-2 0,0 0 2 16,0 0 1-16,0 0-3 0,0 0-1 15,0 0-3-15,0 0 2 0,0 0-1 0,0 0 2 0,0 0 0 16,7 4-5-16,-7-4-3 0,0 0-15 0,0 0-22 16,0 0-31-16,0 0-34 0,0 0-43 0,0 0-35 15,0 0-31-15,5-21-37 0,-5 21-61 0,4-6-29 16,1-3-69-16,-5 9-257 0,5-13-718 0,0 7 318 16</inkml:trace>
          <inkml:trace contextRef="#ctx0" brushRef="#br0" timeOffset="275069.8886">646 14921 36 0,'0'0'232'0,"8"4"-13"16,-8-4-17-16,0 0-7 0,0 0-15 0,0 0-6 15,0 0-18-15,0 0-7 0,0 0-7 0,0 0-11 16,0 0-5-16,9-16-7 0,-9 16-7 0,4-6-3 16,-4 6-7-16,0 0-5 0,5-9-6 0,-5 9-3 15,5-9-3-15,-5 9-7 0,5-10-5 0,-5 10-3 16,2-12-2-16,1 7-6 0,-3 5-2 0,6-11-5 0,-6 11-4 16,1-14 4-16,3 8-6 0,-4 6-1 15,1-12 1-15,-1 12-4 0,1-8 2 0,-1 8-6 16,0-13 1-16,0 13-1 0,0 0 3 0,3-11 2 0,-3 11-2 15,0 0-3-15,1-8-1 0,-1 8-9 16,0 0-2-16,0 0 5 0,0 0-10 0,0 0-1 0,0 0-6 16,0 0 5-16,0 0-3 0,0 0 1 15,0 0-5-15,0 0 7 0,0 0-1 0,0 0 8 0,0 0 0 16,-11 33 0-16,11-26 16 0,0 3-13 0,0-10 3 16,-6 19-1-16,6-11 11 0,-1 2-2 0,-1 3 2 15,2 0-6-15,0-1 6 0,-2 0 4 0,2-3 3 16,2 4 1-16,-4-2 5 0,2 4 1 0,2-4 1 15,-2 0-2-15,0 1-5 0,0 2 5 0,0-1 1 16,-2 1 1-16,1-1 1 0,1 0-2 0,-3-2-1 16,2 5-2-16,1-5-3 0,0 4 1 0,-3-4-4 15,1 2 1-15,1-1-5 0,1-4 1 0,-2 6-5 16,0-7-2-16,2-7 2 0,0 19-1 0,-3-12-5 16,3-7 0-16,0 15 0 0,-1-8-3 0,1-7 0 0,0 15-1 15,0-15-4-15,0 10 1 0,0-10 4 16,1 8-5-16,-1-8 1 0,3 8-2 0,-3-8-2 15,0 0-4-15,4 10-1 0,-4-10-2 0,0 0-2 0,7 6 3 16,-7-6-6-16,6 4 0 0,-6-4-5 16,0 0 3-16,0 0-4 0,7 5-7 0,-7-5-16 15,0 0-20-15,0 0-20 0,0 0-31 0,0 0-43 16,0 0-45-16,0 0-39 0,0 0-29 0,8-18-35 0,-8 18-39 16,4-7-47-16,-4 7-62 0,4-14-266 15,1 7-749-15,-1-1 332 0</inkml:trace>
          <inkml:trace contextRef="#ctx0" brushRef="#br0" timeOffset="275527.5095">1028 15109 267 0,'0'0'286'16,"8"5"-18"-16,-8-5-5 0,4 4-17 0,-4-4-17 15,0 0-6-15,8 9-16 0,-8-9-12 0,4 6-3 16,-4-6-9-16,5 5-6 0,-5-5-12 0,0 0 1 16,9 5-3-16,-9-5 14 0,0 0-14 0,7 5-2 15,-7-5 4-15,0 0-4 0,12 0-7 0,-12 0-6 16,0 0 0-16,0 0-1 0,14-5-2 0,-14 5-4 16,0 0-7-16,7-8-8 0,-7 8 0 0,2-11-4 15,-2 11-6-15,3-10-10 0,-3 10-6 0,-3-15-10 16,3 5-5-16,-5 1-10 0,3 1-6 0,2 8-5 15,-7-15-10-15,3 11-8 0,4 4-3 0,-5-11-9 16,5 11-14-16,-5-8-28 0,5 8-41 0,0 0-45 16,-12-1-47-16,12 1-49 0,0 0-52 0,0 0-54 15,-16 6-64-15,16-6-85 0,-10 6-310 0,10-6-817 16,0 0 362-16</inkml:trace>
        </inkml:traceGroup>
      </inkml:traceGroup>
    </inkml:traceGroup>
  </inkml:traceGroup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7:48:47.28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A27A4C8-D06A-4042-8ECB-B7063C9404D4}" emma:medium="tactile" emma:mode="ink">
          <msink:context xmlns:msink="http://schemas.microsoft.com/ink/2010/main" type="writingRegion" rotatedBoundingBox="5955,12458 7293,12662 7178,13418 5840,13213"/>
        </emma:interpretation>
      </emma:emma>
    </inkml:annotationXML>
    <inkml:traceGroup>
      <inkml:annotationXML>
        <emma:emma xmlns:emma="http://www.w3.org/2003/04/emma" version="1.0">
          <emma:interpretation id="{E41F7676-0670-466B-A89F-07ED485852A3}" emma:medium="tactile" emma:mode="ink">
            <msink:context xmlns:msink="http://schemas.microsoft.com/ink/2010/main" type="paragraph" rotatedBoundingBox="5955,12458 7293,12662 7178,13418 5840,132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924B395-DE11-4FC6-BCCB-9E065B00FDBD}" emma:medium="tactile" emma:mode="ink">
              <msink:context xmlns:msink="http://schemas.microsoft.com/ink/2010/main" type="line" rotatedBoundingBox="5955,12458 7293,12662 7178,13418 5840,13213"/>
            </emma:interpretation>
          </emma:emma>
        </inkml:annotationXML>
        <inkml:traceGroup>
          <inkml:annotationXML>
            <emma:emma xmlns:emma="http://www.w3.org/2003/04/emma" version="1.0">
              <emma:interpretation id="{2BF08829-B53B-4DF6-A07A-3D745574039E}" emma:medium="tactile" emma:mode="ink">
                <msink:context xmlns:msink="http://schemas.microsoft.com/ink/2010/main" type="inkWord" rotatedBoundingBox="5955,12458 7293,12662 7178,13418 5840,13213"/>
              </emma:interpretation>
            </emma:emma>
          </inkml:annotationXML>
          <inkml:trace contextRef="#ctx0" brushRef="#br0">4220 12117 163 0,'0'0'159'15,"0"0"-5"-15,0 0-10 0,0 0-12 0,0 0-3 16,0 0-9-16,0 0-5 0,0 0-6 0,0 0-16 15,0 0 0-15,0 0-1 0,0 0-5 0,0 0-9 16,0 0-1-16,0 0-6 0,0 0-4 0,0 0-4 16,0 0-5-16,0 0-10 0,0 0 5 15,0 0-10-15,0 0-4 0,0 0-3 0,0 0-6 0,0 0-1 16,0 0-1-16,0 0-4 0,35-4 1 0,-35 4-8 16,16-5 1-16,-8 4-2 0,2-1 0 0,0-1-1 15,-2 0-1-15,-8 3-1 0,18-1-6 0,-8-1 2 16,1-1 1-16,-1 1-2 0,3-3-1 0,-5 3-1 15,2-2 1-15,-1 1-1 0,-1 1-1 0,-8 2 1 16,13-6 1-16,-8 2-1 0,-5 4-2 0,14-7-4 16,-7 3 6-16,-7 4-3 0,9-9 2 0,-6 3-2 15,-3 6 3-15,7-9-3 0,-7 9-1 0,6-6 1 0,-6 6-2 16,6-8-2-16,-6 8 1 0,3-8 1 16,-3 8-3-16,0 0 2 0,2-12-3 0,-2 12 2 0,0 0-1 15,0 0-5-15,0 0 4 0,-11-9-4 0,11 9 2 16,-7-5 1-16,7 5 2 0,-13-1-4 15,13 1 5-15,-12-2-4 0,12 2 1 0,-17 2 3 0,17-2-2 16,-16 1 1-16,1 1-2 0,6 1 2 0,-1-3 1 16,10 0 0-16,-21 6-1 0,8-4-2 0,6 1-1 15,-4 0 4-15,2 1-3 0,1 1 3 0,1-1 1 16,-1 0-5-16,8-4 2 0,-13 11 6 0,8-5-1 16,0 2-2-16,-2 3 1 0,5-3 2 0,-1 1-6 15,1 0 6-15,2-9-1 0,0 21 1 0,1-9 0 16,4 2-2-16,-4-1 5 0,4 0-3 0,1 2 1 15,0-2 2-15,3 1-3 0,-1 0 3 0,5 1 1 16,-3-3-2-16,2-1-1 0,-2 0 3 0,3 2-2 0,0-5 1 16,4 5 2-16,-3-6-3 0,-1 2 3 15,0-3 0-15,-2-4 1 0,4 4 0 0,-3-2-1 16,4-1-1-16,-4-1 3 0,0-1-1 0,-1 0-2 16,3-1 2-16,0 0-3 0,-1-1 0 0,3 0 1 0,-3 1-1 15,-1-4 3-15,4 3-7 0,-4-5 2 0,-5 2 0 16,8-1 3-16,-3-1-3 0,0 0 0 0,0-1-3 15,-1-2 4-15,2 0-2 0,1-2-1 0,-5 0 0 16,7-5 2-16,-6 4-11 0,3-7-2 0,-1 3-5 16,-3 5-6-16,2-8-10 0,1 0 1 0,0 2-13 15,-5-4 2-15,3 0 1 0,-4 2-1 0,0 0 0 16,0 3 6-16,-1-1 3 0,-3 2-3 0,2-2 1 16,1-1 2-16,-5 3 2 0,0 0 4 0,2 0 1 15,-1 3 3-15,2-9 2 0,-3 6 1 16,1 0 3-16,-2-1-1 0,1 3 3 0,-3-1 1 0,2-1 1 15,-3 2 0-15,3-1-2 0,-5 1 7 0,4-2-3 16,-3 3 5-16,1 0 3 0,-1-1-3 0,2 2 4 16,0 2-6-16,0-3 4 0,-1 6 2 0,2-4 1 0,2 10 1 15,-5-13 1-15,5 13-1 0,-4-13 5 16,4 13-1-16,-2-9-1 0,2 9 3 0,-3-8 1 16,3 8-6-16,0 0 2 0,0 0-2 0,-11-4-2 0,11 4 4 15,0 0 0-15,0 0 3 0,-15 13 0 16,15-13 2-16,-10 10 6 0,5-1 1 0,0-2 3 0,-2 1 0 15,2 2 5-15,-1 1 0 0,2-1 0 16,1 1 1-16,-1 3 1 0,2-3 0 0,-1 1 0 0,6 0 2 16,-7 1 0-16,4 2 2 0,0-2 0 15,0 1 4-15,1 1-3 0,2-2-1 0,-3 1 0 0,1 1-1 16,-1 0 1-16,4 0-3 0,-4-2-2 0,1 5 4 16,2-4-5-16,-5 1 2 0,2-1-4 0,2 2 5 15,0 5-3-15,0-8 0 0,-1-1 1 0,1 3-4 16,-2-3-2-16,3 2 4 0,-2-1-4 0,-1 0-1 15,4-2 1-15,-3 2 0 0,2-4-2 0,-2 2-2 16,1-1 1-16,2 2 3 0,-2-3-1 0,1 1 4 16,-1-3-3-16,3 1 3 0,-1 1-2 0,-2-1 0 15,1 2-1-15,-1-1-4 0,3-3 2 0,-4 4-5 0,4-2 0 16,-2-1 0-16,1-1-2 0,-4-6 2 16,6 11-2-16,-2-6-1 0,-4-5-1 0,5 6-2 15,-5-6-1-15,3 10 4 0,-3-10-3 0,0 0-4 0,4 6 3 16,-4-6 0-16,0 0 0 0,5 7-2 0,-5-7 0 15,0 0 4-15,0 0-3 0,0 0-1 0,0 0-2 16,0 0-9-16,0 0-14 0,0 0-17 16,0 0-28-16,5 6-28 0,-5-6-56 0,0 0-51 0,0 0-84 15,0 0-156-15,0 0-477 0,8-21 211 0</inkml:trace>
          <inkml:trace contextRef="#ctx0" brushRef="#br0" timeOffset="576.8254">5190 12037 116 0,'-11'1'191'0,"11"-1"-12"0,-12 3-15 0,12-3-8 15,-12 4-6-15,6-1-12 0,6-3-13 0,-14 6-9 16,9-2-4-16,5-4-7 0,-13 6-9 0,6-4-9 16,7-2-4-16,-10 9-7 0,5-6-6 0,5-3-6 15,-8 9-6-15,8-9-6 0,-7 9-3 0,5 0-3 16,2-9-2-16,-3 9-3 0,3-9-6 0,-1 13-3 15,1-13 0-15,-3 11 0 0,3-11-2 0,4 8-1 0,-4-8 1 16,5 9 1-16,-5-9 0 0,7 10-2 0,-2-7 0 16,-5-3-1-16,10 12-2 0,-6-9-2 0,1 2 1 15,1 1-3-15,-1 1-1 0,-5-7 2 0,10 6-4 16,-5 1-3-16,-5-7 2 0,8 9-1 0,-3-3-3 16,0 0 0-16,-2 0 0 0,-3-6-2 0,9 9 1 15,-9-9-1-15,6 7 2 0,-4-1-2 0,-2-6 1 16,5 11-2-16,-4-5 0 0,-1-6 0 0,4 9 1 15,-4-9-1-15,5 10 4 0,-5-10-2 0,0 9 2 16,0-9-1-16,0 0 1 0,0 0 1 0,0 0 1 16,-6 13 3-16,6-13-3 0,-7 6 0 0,7-6 4 15,-9 5-7-15,9-5 1 0,-13 1 2 0,13-1-5 16,-15 2 1-16,7 0 1 0,8-2-4 0,-17 0-4 16,17 0 3-16,-18 0-3 0,9 0 1 0,9 0 1 15,-17 0-7-15,17 0-14 0,-14-2-19 0,14 2-22 16,-14-2-20-16,14 2-36 0,-12-1-32 0,12 1-46 15,-7-6-274-15,7 6-500 0,-6-10 221 0</inkml:trace>
          <inkml:trace contextRef="#ctx0" brushRef="#br0" timeOffset="1153.6499">5353 12226 22 0,'9'-3'172'0,"-9"3"-12"0,10-3-7 16,-10 3-12-16,9-11-14 0,-2 7-5 0,-7 4-9 16,10-6-12-16,-3 1-6 0,-1 0-12 15,2 2 1-15,-8 3-9 0,11-11-9 0,-4 4-2 0,-5 1-2 16,6 0-3-16,-4 0-10 0,-4 6-1 15,8-12-3-15,-6 8-6 0,-2 4-3 0,7-11-1 0,-5 5-4 16,-2 6 0-16,2-12-3 0,-2 12-1 0,4-13-5 16,-4 13-1-16,0-8 0 0,0 8-2 0,0 0-1 15,-8-14-2-15,8 14-2 0,-8-6-4 0,2 1 1 16,6 5 0-16,-12-3-1 0,12 3 0 0,-14-5-2 16,14 5 5-16,-17-1-1 0,9 1 0 0,8 0 0 15,-17 0 2-15,17 0 1 0,-18 4-1 0,12-4 2 16,-4 5-1-16,10-5 4 0,-16 6 2 0,8-1 3 15,2 0-4-15,-3-2-1 0,2 3 4 0,7-6-4 16,-10 8 2-16,8-2-2 0,-4 2 4 0,6-8 0 16,-6 13-1-16,2-7-1 0,1 2 0 0,3-8 4 15,-3 15 0-15,3-4-2 0,0-11 1 0,0 17 1 16,0-7 0-16,3-2 1 0,-3-8 0 0,7 17 6 0,-2-5 2 16,-2-5 2-16,2 0-2 0,1 3 1 0,3 0 4 15,-2-4 0-15,-1 2-3 0,5-1-2 16,-1-1 3-16,-2 3-4 0,-1-4 0 0,2 3-2 15,-1-2 0-15,0 1-4 0,0-4 1 0,-2 1-2 0,3 1-6 16,0-1 1-16,0-2-2 0,-2 2 2 0,3-1-3 16,-2 0-2-16,1 0 1 0,-1-1-6 15,-8-2 0-15,18 2-6 0,-8 0-14 0,-2 0-23 0,2-2-29 16,-10 0-52-16,16 6-32 0,-6-8-78 0,-10 2-281 16,14-4-544-16,-14 4 242 0</inkml:trace>
        </inkml:traceGroup>
      </inkml:traceGroup>
    </inkml:traceGroup>
  </inkml:traceGroup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6:44:05.31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A01C6F5-9276-4139-917F-4F73CE478DB6}" emma:medium="tactile" emma:mode="ink">
          <msink:context xmlns:msink="http://schemas.microsoft.com/ink/2010/main" type="writingRegion" rotatedBoundingBox="5117,1018 5671,1018 5671,2850 5117,2850"/>
        </emma:interpretation>
      </emma:emma>
    </inkml:annotationXML>
    <inkml:traceGroup>
      <inkml:annotationXML>
        <emma:emma xmlns:emma="http://www.w3.org/2003/04/emma" version="1.0">
          <emma:interpretation id="{7E5287FD-250D-44D5-8610-B64FA122DB27}" emma:medium="tactile" emma:mode="ink">
            <msink:context xmlns:msink="http://schemas.microsoft.com/ink/2010/main" type="paragraph" rotatedBoundingBox="5117,1018 5671,1018 5671,2850 5117,285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BEF1F71-F1FC-442C-80D9-DB396C022587}" emma:medium="tactile" emma:mode="ink">
              <msink:context xmlns:msink="http://schemas.microsoft.com/ink/2010/main" type="line" rotatedBoundingBox="5117,1018 5671,1018 5671,2850 5117,2850"/>
            </emma:interpretation>
          </emma:emma>
        </inkml:annotationXML>
        <inkml:traceGroup>
          <inkml:annotationXML>
            <emma:emma xmlns:emma="http://www.w3.org/2003/04/emma" version="1.0">
              <emma:interpretation id="{39A6517F-BC17-4E4C-921D-1B1EAFD3B12E}" emma:medium="tactile" emma:mode="ink">
                <msink:context xmlns:msink="http://schemas.microsoft.com/ink/2010/main" type="inkWord" rotatedBoundingBox="5117,1018 5671,1018 5671,2850 5117,2850"/>
              </emma:interpretation>
            </emma:emma>
          </inkml:annotationXML>
          <inkml:trace contextRef="#ctx0" brushRef="#br0">2867-355 46 0,'6'-6'160'0,"-6"6"-12"16,0 0-3-16,0 0-5 0,5-6-13 0,-5 6-3 16,0 0-4-16,0 0-3 0,0 0-7 0,0 0-6 15,0 0-3-15,0 0-2 0,7-8-6 0,-7 8-4 16,0 0-5-16,0 0-5 0,0 0-3 0,0 0-2 16,0 0-2-16,0 0-8 0,0 0 2 15,0 0-5-15,0 0-6 0,0 0 0 0,8-4-4 16,-8 4 0-16,0 0-5 0,0 0 1 15,0 0 0-15,0 0-6 0,0 0-1 0,0 0-5 0,0 0 3 0,0 0-11 16,0 0-3-16,0 0-3 0,0 0-1 0,0 0-6 16,0 0 3-16,0 0-4 0,0 0 1 0,0 0 2 15,0 0-8-15,0 0 1 0,0 0-4 0,-31 12 3 16,23-10-7-16,8-2 1 0,-13 4 4 16,5-2-4-16,8-2 0 0,-13 7-1 0,13-7 2 0,-11 4-4 15,4 0 5-15,7-4-4 0,-15 6 2 0,8-2 5 16,7-4 1-16,-7 7-9 0,1-5 0 0,6-2-2 15,-10 10 8-15,10-10-5 0,-8 9-2 16,4-4-2-16,4-5 4 0,-6 7-3 0,6-7-2 0,-10 9 1 16,10-9-1-16,-6 8 2 0,6-8 2 0,-5 9-1 15,5-9 0-15,-4 7 3 0,4-7-2 0,-2 12 3 16,2-12-1-16,-3 7-1 0,3-7-1 0,-4 8 2 16,4-8-1-16,0 0-2 0,0 13 2 0,0-13 0 15,0 0 1-15,-1 11-2 0,1-11 4 0,-5 10-4 16,5-10 1-16,0 0 4 0,1 13 0 0,-1-13 0 15,0 0-5-15,0 13 7 0,0-13-4 0,0 10 4 16,0-10-6-16,3 12 0 0,-3-12 0 0,2 8 2 16,-2-8-2-16,4 13 2 0,-4-13 1 0,2 9-1 15,3-4 1-15,-5-5-3 0,5 13 2 0,-5-13-1 16,2 8 4-16,2-2-3 0,-4-6 1 0,3 10 3 16,-3-10 2-16,5 11-2 0,-5-11-4 0,5 9-2 15,-1-4 2-15,-4-5 0 0,1 11 1 0,-1-11-1 16,7 9 3-16,-3-3-3 0,-4-6 2 0,6 8-1 15,-2-1 0-15,-4-7-2 0,7 12 1 0,-6-9-2 16,-1-3-1-16,5 12 3 0,-5-12 2 0,6 8-3 16,-6-8 4-16,4 7-5 0,-4-7 3 0,4 8-4 15,-4-8 1-15,5 8-3 0,-5-8 5 0,6 9-1 16,-6-9-3-16,3 9 5 0,-3-9-1 0,2 7-1 16,-2-7 3-16,4 9-4 0,-4-9 0 0,0 0 2 15,5 11 0-15,-5-11 1 0,4 7 0 0,-4-7 0 16,5 6 1-16,-5-6-3 0,5 5 3 0,-5-5-5 15,4 9 5-15,-4-9 0 0,0 0-1 0,5 10-1 16,-5-10 0-16,1 8-2 0,-1-8 3 0,5 13-2 16,-5-13 0-16,3 8 1 0,0-1-1 0,-3-7 1 15,0 0 2-15,1 12-7 0,-1-12 6 0,4 9-2 16,-4-9 0-16,0 0 3 0,0 12 1 0,0-12-1 16,0 0-3-16,0 0 1 0,-3 12 8 0,3-12-8 15,-1 9 1-15,1-9 0 0,0 0 0 0,0 0 0 16,0 15 2-16,-5-9 0 0,5-6-2 0,-8 8 1 15,8-8 1-15,-8 11 8 0,8-11-8 0,-8 8 7 16,3-5-7-16,-1 2 3 0,-2 0 7 0,8-5-8 16,-13 8-3-16,5-4 1 0,-3 2 2 0,4-1 0 15,-3-1-2-15,-3-1 1 0,2 3 2 0,11-6-5 0,-17 6 3 16,4 0-2-16,0 0 3 0,1-1-1 16,1-1-4-16,-2-1-1 0,2 0-2 0,2 0 8 15,0-1 6-15,9-2-10 0,-16 5 0 0,8 0-2 16,1-3 2-16,7-2-2 0,-10 4 3 0,10-4-3 15,-10 0 0-15,10 0-2 0,0 0-1 0,-8 4 2 16,8-4 2-16,0 0-2 0,0 0 3 0,0 0-4 16,0 0 3-16,-7 5 0 0,7-5-4 0,0 0 2 15,0 0-2-15,0 0 6 0,0 0-2 0,0 0 3 16,0 0 5-16,0 0 4 0,0 0-7 0,0 0 3 16,20 7-1-16,-20-7 1 0,11 1 4 0,-2 1-2 15,-9-2 0-15,16 2 1 0,-16-2-2 0,19 0-3 16,-11 2 2-16,1-1-2 0,0 0 1 0,-9-1-4 0,17 2 4 15,-17-2 0-15,10 3-4 0,-3-2-2 16,-7-1 0-16,10 3-1 0,-10-3 2 0,0 0-2 16,10 2-2-16,-10-2 1 0,0 0-2 0,0 0 2 15,7 4-3-15,-7-4 3 0,0 0 1 0,9 6-6 16,-9-6 4-16,0 0-1 0,3 6-1 0,-3-6 0 16,0 0 5-16,0 0-3 0,1 12-1 0,-1-12 1 15,4 8 2-15,-4-8-2 0,0 10-3 0,0-10 4 16,0 10 1-16,0-10-4 0,-3 14 1 0,3-14 2 15,-1 14-1-15,1-14 4 0,-1 14-3 0,1-14 10 0,-3 17-14 16,2-11 7-16,1-6-3 0,-2 15-3 16,2-15 2-16,0 15 1 0,-1-9 1 0,1-6-2 15,-3 15-3-15,3-15 5 0,-1 14-1 0,1-14-3 16,0 14 0-16,0-14 3 0,0 13 11 0,0-13-4 0,-1 14-9 16,1-14 2-16,0 12-2 0,0-12 2 15,0 12-1-15,0-12 2 0,-4 15-1 0,4-15 0 16,1 13 9-16,-1-13-13 0,3 14 2 0,-2-5 2 15,-1-9-1-15,0 13-3 0,0-6 2 0,0-7 2 16,1 16 0-16,2-9-2 0,-3-7 2 0,1 14 5 0,-1-14-4 16,2 13-4-16,-2-13-1 0,0 12 2 0,0-12 4 15,1 10-3-15,-1-10 0 0,-1 12-1 16,1-12 6-16,4 11-6 0,-4-11 3 0,-3 10 0 16,3-10-4-16,0 0 5 0,3 15-6 0,-3-6 3 0,0-9 1 15,0 12 1-15,0-12-3 0,1 11 3 16,-1-11-2-16,1 10 2 0,-1-10-2 0,3 11 5 0,-3-11-4 15,1 12 2-15,-1-12-3 0,0 9 0 16,0-9-3-16,0 12 3 0,0-12 1 0,3 13 1 16,-3-13-3-16,0 0 2 0,0 16 1 0,0-16-4 0,0 0 4 15,0 15-1-15,0-15-1 0,0 0 2 16,0 17-1-16,0-17 1 0,0 0 1 0,2 10 0 16,-2-10 5-16,0 0-5 0,3 13-6 0,-3-13 9 0,0 0 2 15,0 0-8-15,-2 14-2 0,2-14-2 16,0 0 4-16,4 12-1 0,-4-12 3 0,0 0 1 0,0 0-5 15,0 15 4-15,0-15-2 0,0 0-1 0,2 18-1 16,-2-18-1-16,1 10 1 0,-1-10 1 0,0 0-1 16,2 13 6-16,-2-13-2 0,0 0-3 0,3 15 1 15,-3-15 3-15,4 12-3 0,-4-12 2 0,0 0-1 16,1 17-2-16,-1-17 4 0,1 10-3 0,-1-10 3 16,4 11 7-16,-4-11-7 0,0 0 2 0,0 0 1 15,2 15 5-15,-2-15-1 0,0 0-12 0,0 12 8 16,0-12-10-16,0 0 1 0,0 0 2 15,1 19-1-15,-1-19-3 0,0 0 2 0,0 13 2 16,0-13 2-16,0 0 1 0,3 15-3 0,-3-15-1 0,0 0 5 16,1 16-1-16,-1-16-2 0,0 0-1 0,1 16 12 15,-1-16-10-15,0 12-1 0,0-12-2 0,3 12 6 16,-3-12 7-16,0 0-14 0,0 0 4 16,0 19-1-16,0-19-1 0,0 0 2 0,0 12 3 15,0-12-3-15,0 0 3 0,1 11 0 0,-1-11 2 0,0 0-3 16,1 15 5-16,-1-15-4 0,0 0 2 0,0 0-1 15,0 16-3-15,0-16 7 0,0 0-6 0,0 0 1 16,4 14 0-16,-4-14 13 0,0 0-10 16,1 11 0-16,-1-11-1 0,0 0 4 0,0 0-3 15,6 11-2-15,-6-11 4 0,0 0-1 0,5 10 0 0,-5-10 4 16,0 0 2-16,6 7-3 0,-6-7 6 0,0 0-3 16,11 9 0-16,-11-9 4 0,7 4-2 0,-7-4-2 15,12 6 9-15,-12-6-6 0,15 2 7 16,-15-2-7-16,15 4-3 0,-15-4 7 0,19 3-5 15,-6-3-2-15,0 3 4 0,-13-3-5 0,23 0 3 0,-13 2-3 16,-10-2-2-16,24 1-2 0,-24-1 3 0,16 0-1 16,-16 0 1-16,19 1-8 0,-19-1 9 0,16 0-4 15,-16 0 5-15,16 0-7 0,-16 0-5 0,0 0 12 16,20-1-3-16,-20 1 4 0,12-3 1 0,-12 3 3 16,0 0-1-16,17-1 8 0,-12-1-2 0,-5 2 7 15,0 0 12-15,10-3 5 0,-10 3 5 0,0 0 3 16,12 0 6-16,-12 0-2 0,0 0 2 0,0 0 1 15,0 0-1-15,0 0-5 0,0 0 0 0,0 0-4 16,6-5-8-16,-6 5-3 0,0 0-5 0,0 0-6 16,0 0 0-16,0 0-8 0,0 0-1 0,0 0-16 15,0 0-20-15,0 0-37 0,0 0-30 0,0 0-25 16,0 0-28-16,0 0-38 0,0 0-37 0,0 0-58 16,-24-16-73-16,24 16-343 0,-14-14-739 0,10 6 327 15</inkml:trace>
        </inkml:traceGroup>
      </inkml:traceGroup>
    </inkml:traceGroup>
  </inkml:traceGroup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38:40.44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4C8BA5F-BDBF-4BC8-BFFB-37AB2172F2D9}" emma:medium="tactile" emma:mode="ink">
          <msink:context xmlns:msink="http://schemas.microsoft.com/ink/2010/main" type="writingRegion" rotatedBoundingBox="3396,15253 26327,15511 26314,16652 3383,16394"/>
        </emma:interpretation>
      </emma:emma>
    </inkml:annotationXML>
    <inkml:traceGroup>
      <inkml:annotationXML>
        <emma:emma xmlns:emma="http://www.w3.org/2003/04/emma" version="1.0">
          <emma:interpretation id="{30E716DB-69D0-480F-B6ED-BD89937455CE}" emma:medium="tactile" emma:mode="ink">
            <msink:context xmlns:msink="http://schemas.microsoft.com/ink/2010/main" type="paragraph" rotatedBoundingBox="3396,15253 26327,15511 26314,16652 3383,1639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49C9AF8-4372-4BC7-86E8-E46743D13C0B}" emma:medium="tactile" emma:mode="ink">
              <msink:context xmlns:msink="http://schemas.microsoft.com/ink/2010/main" type="line" rotatedBoundingBox="3396,15253 26327,15511 26314,16652 3383,16394"/>
            </emma:interpretation>
          </emma:emma>
        </inkml:annotationXML>
        <inkml:traceGroup>
          <inkml:annotationXML>
            <emma:emma xmlns:emma="http://www.w3.org/2003/04/emma" version="1.0">
              <emma:interpretation id="{E5414D94-AC5F-4755-8206-458F4E8764C3}" emma:medium="tactile" emma:mode="ink">
                <msink:context xmlns:msink="http://schemas.microsoft.com/ink/2010/main" type="inkWord" rotatedBoundingBox="3394,15425 6248,15457 6241,16130 3386,16097"/>
              </emma:interpretation>
            </emma:emma>
          </inkml:annotationXML>
          <inkml:trace contextRef="#ctx0" brushRef="#br0">10 0 18 0,'0'0'67'0,"0"0"-3"0,0 0-5 0,0 0-14 16,0 0 1-16,0 0-8 0,-4 11 3 0,4-11-8 15,0 0 1-15,0 0-2 0,0 0 1 0,0 0-11 16,0 0 4-16,0 0-7 0,0 0-2 0,0 0 6 0,0 0-4 16,0 0-3-16,0 0-4 0,0 0-12 0,0 0 14 15,0 0-6-15,0 0 2 0,-6 10-5 0,6-10-6 16,0 0-20-16,0 0-19 0,0 0-67 15,0 0-115-15,0 0 51 0</inkml:trace>
          <inkml:trace contextRef="#ctx0" brushRef="#br0" timeOffset="1439.36">166-105 33 0,'0'0'156'0,"0"0"-13"0,0 0-11 0,0 0-9 15,7-9-7-15,-7 9-9 0,0 0-2 16,0 0-12-16,0 0 0 0,0 0-9 0,4-5-2 15,-4 5-9-15,0 0-5 0,0 0-4 0,0 0-8 0,0 0-6 16,0 0-1-16,1-11-10 0,-1 11 3 0,0 0 2 16,0 0-7-16,0 0-1 0,0 0-3 15,0 0-5-15,0 0-2 0,-6-13-4 0,6 13 0 16,0 0-3-16,0 0-2 0,-10-8 4 0,10 8-2 0,-6-4 4 16,6 4 1-16,-8-9-1 0,8 9 2 0,-10-4 1 15,10 4 0-15,-8-7 2 0,8 7 1 16,-9-7 2-16,4 1-1 0,5 6-2 0,-10-7-2 15,3 5 2-15,7 2-6 0,-9-6 2 0,9 6-3 0,-10-9 3 16,10 9 0-16,-10-4-4 0,10 4-2 0,-11-6-2 16,11 6-4-16,-8-2 1 0,8 2-2 15,-10-4 1-15,10 4-1 0,0 0 0 0,-12-7-4 16,12 7 3-16,-10-1 1 0,10 1-2 0,0 0 1 0,-9-3-1 16,9 3-2-16,0 0 0 0,-14-3-4 0,14 3 4 15,0 0-2-15,-13 4-1 0,13-4-1 0,-10 2 4 16,10-2-4-16,0 0 2 0,-17 3-1 0,17-3 1 15,-9 3 0-15,9-3-2 0,-10 3 3 0,10-3 0 16,-11 6 1-16,11-6 0 0,-10 4-5 0,3-1 0 16,7-3 0-16,-7 6 4 0,7-6-2 0,-12 8 2 15,8-5-2-15,4-3 3 0,-8 6-4 0,3 0 1 16,5-6-2-16,-9 7 1 0,9-7 1 0,-8 9 1 16,8-9-1-16,-7 5 0 0,3 2-1 0,4-7 3 15,-7 6-2-15,7-6-2 0,-6 8 1 0,2 0 0 16,4-8-1-16,-8 9 1 0,8-9 2 0,-7 10 0 15,7-10 0-15,-4 10 0 0,0-4-1 0,4-6 3 16,-5 12-1-16,-1-6-2 0,4 0-1 0,-2 3 4 16,4-9-2-16,-5 14 1 0,2-9-1 0,3-5 3 15,-7 14-3-15,5-5 1 0,0-1 0 0,2-8 1 16,-6 13-1-16,3-6-3 0,0 0 3 0,3-7 0 16,-4 11 0-16,3-3 1 0,1-8-3 0,-3 13 8 15,3-13-5-15,-1 14 1 0,1-14-3 0,0 11 5 0,0-11-6 16,1 12 3-16,2-3-4 0,-3-9 3 0,2 11-1 15,-2-11 1-15,6 12-2 0,-5-6 1 0,-1-6 0 16,5 13 0-16,-2-8 1 0,1 2 0 16,-2 2 2-16,-2-9 1 0,7 13-3 0,-5-5 2 0,3-2 0 15,0 2 2-15,1-1-6 0,-1-1 3 0,-5-6-1 16,11 12 0-16,-5-5-2 0,1-2 4 0,2 5 1 16,-2-2 3-16,-1-2-3 0,3-2 1 0,-2 2-2 15,1 0 3-15,1-4-2 0,-2 4 2 0,4-5 5 16,-4 4-7-16,8-4 2 0,-8 2-4 0,4 2 4 15,-4-5-2-15,4 4-6 0,0-1 4 0,2 1-4 16,1-2 12-16,-4-2-13 0,4 1 6 0,-3-1-6 16,4 0 2-16,-1-3 0 0,0 3 0 0,0-1-1 15,2-2-1-15,-1 2 1 0,1-1 0 0,0-2-1 16,0-1 2-16,-2 2-1 0,-1 0 0 0,3 1-2 16,-4-2 1-16,0 0 0 0,-5 2-2 0,2-1 1 15,-9 3-1-15,16-4 0 0,-16 4 5 0,13-2-3 16,-13 2 0-16,8-7 0 0,-8 7-2 0,8 0 0 15,-8 0 3-15,0 0-7 0,8-6-6 0,-8 6-1 16,0 0-13-16,0 0-7 0,0 0-13 0,0 0-12 16,0 0-17-16,0 0-21 0,0 0-20 0,0 0-20 15,0 0-15-15,0 0-22 0,0 0-38 0,0 0-174 16,0 0-414-16,-29-4 183 0</inkml:trace>
          <inkml:trace contextRef="#ctx0" brushRef="#br0" timeOffset="1771.6129">102 154 77 0,'0'0'198'0,"0"0"-13"0,0 0-13 0,0 0-16 0,0 0-12 16,0 0-15-16,0 0-1 0,0 0 3 0,0 0-7 15,0 0-6-15,0 0 2 0,-11 24-3 0,11-16-4 16,-3 1-5-16,3-9-2 0,-2 22-6 16,1-11-5-16,-2-2-8 0,3 4-2 0,0 1-7 0,0 0-7 15,0-5 1-15,0 4-3 0,0-2-7 16,0-11-6-16,3 18-1 0,-2-7-6 0,-1-11-5 0,0 19-1 16,2-13-10-16,-2-6 1 0,2 12-4 0,-1-5 0 15,-1-7-1-15,2 11-7 0,-2-11-2 0,4 10-7 16,-2-6-16-16,-2-4-12 0,3 10-24 0,-3-10-24 15,2 8-32-15,-2-8-29 0,0 0-36 0,7 5-40 16,-7-5-234-16,0 0-471 0,14 0 209 0</inkml:trace>
          <inkml:trace contextRef="#ctx0" brushRef="#br0" timeOffset="3204.2962">541 191 187 0,'-14'10'189'16,"14"-10"-11"-16,0 0-11 0,-4 10-9 0,0-3-10 15,4-7-10-15,0 0-8 0,-1 12-10 0,1-12-3 0,1 11-9 16,-1-11-6-16,2 14-4 0,-2-14-8 0,0 10-6 16,0-10-4-16,6 8-4 0,-6-8-6 15,6 8-2-15,-6-8-3 0,9 9-7 0,-4-6-3 16,-5-3-6-16,11 4 0 0,-11-4-6 0,15 2-1 0,-7-1-8 15,-8-1 1-15,15 0-8 0,-15 0-1 0,17-4-2 16,-8 0 0-16,5-1-3 0,-6 4-2 0,1-4-4 16,-1 1-1-16,0-2-1 0,1-2-2 15,-3 1-1-15,3 1-1 0,-2 1-4 0,-1-3 2 0,-1 1 1 16,0 0-2-16,-2 1 0 0,-3 6 1 0,5-14 2 16,-3 7-5-16,-2 7-1 0,3-10 2 0,-3 10-3 15,-1-14-1-15,1 14 0 0,-4-13 2 16,0 5-2-16,4 8 2 0,-4-9-4 0,-3 5 3 0,0-4-3 15,7 8 0-15,-13-9 1 0,2 5 4 0,0-2-5 16,1 4 0-16,-3-3-3 0,0 2 3 0,4 2 1 16,-4 0 4-16,-2-4-2 0,-1 4 3 0,5 2-2 15,-5 4 3-15,5-8-3 0,-2 3 2 0,13 0-1 16,-20 3 3-16,11-3 0 0,9 0-2 0,-14 1-2 16,14-1 2-16,-13 3-1 0,7-1-4 0,6-2 4 15,-11 6-1-15,11-6 1 0,-5 10-1 0,5-10-4 16,-5 12 4-16,5-12-1 0,-3 12 4 0,3-12-4 15,2 14 13-15,-2-14-12 0,1 15 8 0,2-8-5 16,-1-1-2-16,3 1 1 0,2 2 3 0,-1-1-1 16,-1-1 9-16,2-2-10 0,1 1 1 0,1 2 3 15,0-1 0-15,2-4-2 0,1 4 1 0,1-1-2 16,-2-3 3-16,4-2-2 0,-4 1 2 0,3 3-8 16,-1-1 6-16,3-6-3 0,-1 2-1 0,-2-1-2 15,0 1-1-15,3-3 3 0,-3 0-5 0,1 2 3 0,-5 1-5 16,5-5-5-16,-2 0 0 0,-3-1-1 15,2 1-2-15,-3-2 1 0,1 0 0 0,-4 0-3 16,4 4 2-16,-2-6-3 0,-1 0 4 0,1 2 1 16,-2 0-2-16,0 0 0 0,-2-2 5 0,1 1-2 0,1 3 1 15,-5 5 0-15,5-13 6 0,-5 13-1 0,5-11-1 16,-5 11 1-16,1-8 8 0,-1 8 1 16,4-8 2-16,-4 8 4 0,0 0-1 0,0 0-1 0,4-10 1 15,-4 10-6-15,0 0 1 0,0 0-3 0,0 0-1 16,0 0 1-16,0 0-1 0,0 0 4 0,0 0 1 15,0 0-4-15,0 0 5 0,-4 30-1 0,4-30 1 16,-2 18-1-16,0-13 2 0,2-5 0 0,0 16-3 16,0-16 9-16,0 16-4 0,0-9-1 0,0-7-1 15,4 14-2-15,-3-7 4 0,-1-7-1 16,6 11 1-16,-6-11 2 0,5 8-3 0,-1-2-2 0,-4-6 1 16,10 4 0-16,-4 0 1 0,4-3-1 0,-10-1 1 15,16 0-4-15,-7 0 1 0,-9 0-3 0,20-1-1 16,-7-3 3-16,-6 3-4 0,8-5-7 0,-6 1-4 15,2-1 0-15,0-1-1 0,-1 1-5 0,-2 1 2 16,-1-2 4-16,1 1 0 0,-1 0-1 0,-1 3 5 16,-6 3-3-16,12-7 1 0,-12 7 1 0,7-8 2 15,-7 8-9-15,7-6 7 0,-7 6-4 0,0 0 4 16,8-3-1-16,-8 3 3 0,0 0-5 0,0 0 10 16,0 0-7-16,11 9 0 0,-11-9-1 0,0 0 8 15,4 13-3-15,-4-13 3 0,3 12 0 0,-1-4 4 16,-2-8-3-16,2 12 2 0,-2-12-2 0,2 13-2 15,-2-13 2-15,4 11 5 0,-4-11-5 0,1 13 3 0,2-8-2 16,-3-5-1-16,2 12 2 0,-2-12-3 0,3 9 5 16,-3-9-6-16,3 6 3 0,-3-6 0 15,0 0 1-15,0 0 3 0,0 0-5 0,5 7 5 16,-5-7-5-16,0 0 2 0,0 0-3 0,15-13 1 0,-15 13 0 16,9-8-3-16,-2 3-5 0,1-2-4 0,-1-3-3 15,2 4 4-15,-5 0-4 0,4-1 2 0,-2 0 2 16,3-1-2-16,-1-2 4 0,0 6 0 15,-2-3 0-15,3-3 3 0,-3 3-1 0,0 1-2 0,1 2 0 16,-7 4 3-16,10-11-1 0,-6 8 0 0,-4 3 1 16,7-5 0-16,-7 5-2 0,0 0 4 0,10-7 1 15,-10 7-1-15,0 0-1 0,0 0-3 0,11-2 0 16,-11 2 4-16,0 0 0 0,0 0 2 0,12 8-3 16,-12-8 5-16,5 5 2 0,0 0-2 0,-5-5 0 15,5 11 4-15,-1-4-1 0,-4-7 4 0,5 12 1 16,-2-5 9-16,1 1-12 0,-3 0-2 15,-1-8 3-15,5 11-2 0,-3-3-1 0,1 0 0 0,-3-8 2 16,6 12-4-16,-5-5-1 0,-1-7 6 0,2 12-3 16,-2-12-1-16,6 6-1 0,-6-6 5 0,9 9-19 15,-7-3-14-15,-2-6-18 0,9 6-21 0,-9-6-27 16,12 8-32-16,-6-5-32 0,-6-3-56 0,13-3-248 16,-13 3-497-16,0 0 220 0</inkml:trace>
          <inkml:trace contextRef="#ctx0" brushRef="#br0" timeOffset="3609.3233">1604-187 117 0,'5'-9'232'0,"-5"9"-9"0,5-7-7 0,-5 7-19 16,6-6-14-16,-6 6-24 0,0 0-12 0,9-3-10 16,-9 3-9-16,0 0-12 0,0 0-2 0,9 13-3 15,-5-5-6-15,-2 2-4 0,2 2 0 0,1 4-1 16,-4-3-5-16,-1 3-8 0,5 5 0 0,-4 0-2 0,1-2-4 16,0 2-4-16,0-2 1 0,1 1 4 0,-1 1-9 15,0-2 1-15,2-5 1 0,0 2-5 16,-1-2-4-16,2 1 0 0,-1 0-4 0,-2 4-1 15,5-4-9-15,-3-1-4 0,1-1-8 0,-3-2 6 0,2 1-5 16,1-2-7-16,1 2 5 0,-1-3-11 0,-3 4-5 16,5-3 5-16,-3-3 7 0,-2 1-13 15,2-1-5-15,-4-7-1 0,4 15-6 0,-1-10-18 16,-3-5-15-16,5 9-16 0,-5-9-16 0,4 10-20 0,-4-10-18 16,0 0-24-16,6 7-26 0,-6-7-31 0,0 6-23 15,0-6-31-15,0 0-74 0,0 0-154 0,0 0-493 16,0 0 219-16</inkml:trace>
          <inkml:trace contextRef="#ctx0" brushRef="#br0" timeOffset="4430.3591">1586 183 14 0,'-13'1'214'16,"13"-1"-14"-16,0 0-7 0,0 0-13 0,0 0-7 15,0 0-11-15,0 0-8 0,0 0-4 0,0 0-8 16,28 15-13-16,-20-15-6 0,1 3-9 0,4 0-9 16,4 0-11-16,-3-2-7 0,8 1-12 0,-6-1-6 15,6-1-8-15,0 3-4 0,-1 0-6 0,2-4-5 16,-1 1-2-16,0 0-5 0,-5-2-8 0,1 2 0 15,3 5-4-15,-6-7-3 0,-1 2-6 0,3-1-2 0,-3-1 0 16,1-2-1-16,-1 2-5 0,-1-2 0 16,1 1-3-16,-2 2 3 0,-2-1-4 0,-10 2 1 15,18 0-2-15,-10 0-1 0,-8 0-1 0,16-3-2 16,-16 3 3-16,13 0-2 0,-13 0 0 0,15 3-1 0,-15-3-2 16,14 0 4-16,-5 0 3 0,-1 2-4 0,-8-2 1 15,16 1-2-15,-5 2 1 0,2 0 3 0,-3-2-4 16,3-1 1-16,1 0 1 0,-2 0 1 15,1 1-1-15,-2-1 2 0,2 1-1 0,-13-1 3 0,21-1-4 16,-11 1-4-16,3-1 2 0,-13 1-1 16,19-7 1-16,-10 4 3 0,-1 0-1 0,-1 0 3 0,-7 3-6 15,10-10 2-15,-5 5 1 0,-1-1 2 0,-1-3-4 16,-3 9 0-16,3-9 2 0,-3 9-3 0,0-12-1 16,0 12 1-16,-3-12 1 0,3 12 2 0,-11-11-5 15,7 4 5-15,-3 1-3 0,-1 3-5 0,0-4 4 16,-1 3 2-16,-3 0-1 0,1 0 0 0,-2-1 0 15,-1 3 3-15,0 2-2 0,-1 0 6 0,1 0-4 16,3 2 3-16,-4 0-1 0,1-1 4 0,1 2-3 16,0 2 3-16,2-2 2 0,2 3 0 0,0 0-1 15,0 0 1-15,-3 2 1 0,4 3 2 0,2-6-5 16,1 2 3-16,-1-1-1 0,6-6 3 0,-6 14-2 16,3-8 0-16,3-6 2 0,-2 14 3 0,2-14-3 15,-2 13 1-15,2-13 0 0,4 10 0 16,-4-10-3-16,8 13 2 0,-4-9-2 0,4 2 0 0,-2-1-1 15,-6-5-1-15,20 4 1 0,-8 0 1 0,1-4-5 16,0 3 8-16,3-3-8 0,-1-3-3 0,2 3-1 16,0-2-3-16,1 0-5 0,-4-2-2 0,9-1-9 15,-2-1-3-15,-8 4-4 0,5-3-2 0,-1 0 4 0,0 3-1 16,1-10 4-16,-4 9 3 0,3-4 2 0,-4 3 4 16,2 0-4-16,-2 0 2 0,-1 2-1 15,-2-1 5-15,-10 3 1 0,14-3 3 0,-5 1 2 16,-9 2 1-16,13 5 4 0,-6-2 4 0,-7-3 1 0,12 6 4 15,-4 0-1-15,-4 1-4 0,4-2 4 0,-3 2 3 16,-1 5-5-16,0-4 3 0,1 4-3 16,0-3-4-16,0 2-19 0,-2 0-39 0,2 0-64 15,-4 3-80-15,2-5-290 0,-3-9-526 0,11 19 233 0</inkml:trace>
        </inkml:traceGroup>
        <inkml:traceGroup>
          <inkml:annotationXML>
            <emma:emma xmlns:emma="http://www.w3.org/2003/04/emma" version="1.0">
              <emma:interpretation id="{241A47B8-BB8C-4DE7-8773-3D13A3E0CFD1}" emma:medium="tactile" emma:mode="ink">
                <msink:context xmlns:msink="http://schemas.microsoft.com/ink/2010/main" type="inkWord" rotatedBoundingBox="7035,15490 11437,15540 11430,16162 7028,16112"/>
              </emma:interpretation>
            </emma:emma>
          </inkml:annotationXML>
          <inkml:trace contextRef="#ctx0" brushRef="#br0" timeOffset="5360.4762">3389 93 290 0,'0'0'306'0,"0"0"-22"0,0 0-19 15,0 0-31-15,0 0-17 0,0 0-19 0,0 0-11 0,0 0-12 16,0 0-9-16,0 0-5 0,21 13-13 0,-17-8-10 16,1 1 2-16,-5-6-13 0,9 13-7 0,-6-8-7 15,2 2-6-15,-1-1-7 0,-3 3-3 0,-1-9-10 16,5 12-4-16,-1-3-4 0,-4-9-13 0,4 13 4 15,-4-8-21-15,0-5 6 0,4 13-9 0,-4-13-8 16,1 11 4-16,-1-11-5 0,3 9-3 16,-3-9-6-16,0 10-3 0,0-10 3 0,0 0 7 0,1 10-15 15,-1-10 2-15,0 0-8 0,0 0-2 0,-4 11-9 16,4-11-17-16,0 0-9 0,-1 12-26 0,1-12-16 16,0 0-13-16,0 0-30 0,-1 9-28 0,1-9-32 15,0 0-41-15,0 0-38 0,0 0-87 0,0 0-169 16,0 0-544-16,0 0 241 0</inkml:trace>
          <inkml:trace contextRef="#ctx0" brushRef="#br0" timeOffset="5611.8034">3556-52 193 0,'0'0'278'16,"0"-11"-10"-16,0 11-14 0,-1-14-16 0,1 14-22 0,-2-8-17 16,2 8-19-16,0 0-16 0,0 0-13 0,0-15-17 15,0 15-13-15,0 0-13 0,0 0-10 0,0 0-10 16,3-7-13-16,-3 7-11 0,0 0-5 0,0 0-14 16,0 0-22-16,0 0-17 0,0 0-33 0,-10 25-30 15,10-25-42-15,-3 15-43 0,2-9-51 0,1-6-215 16,-3 15-441-16,3-15 195 0</inkml:trace>
          <inkml:trace contextRef="#ctx0" brushRef="#br0" timeOffset="6333.5264">3853 46 146 0,'5'-6'251'0,"-5"6"-7"0,5-7-12 0,-5 7-12 16,0 0-10-16,0 0-13 0,4-9-17 0,-4 9-13 15,0 0-12-15,0 0-16 0,0 0-17 0,0 0-10 16,0 0-14-16,0 0-1 0,0 0-7 0,0 0-6 16,0 0 1-16,-17 22 0 0,14-12-3 0,-5 0-3 15,1-1 0-15,2 4-4 0,-1-1-7 0,1 0-3 16,1 0-6-16,0-3-1 0,-1 4-4 0,3-2 1 15,2-2 3-15,0-9-18 0,-3 21 2 0,1-13-3 16,2-8-8-16,2 20-2 0,-2-13 5 0,0-7-10 16,5 17 4-16,-1-11-3 0,1-2-1 0,3 3-1 15,-2-3-10-15,3 1 6 0,-1 1-3 0,5-4-9 16,-2 0-7-16,1-2-5 0,2 0-13 0,-5 2 0 16,5-6-6-16,-2-3-7 0,0 6-7 0,-1-4 3 0,1-1 1 15,1-1 1-15,-2 1 4 0,0 0 2 16,-4 0 4-16,4-1 0 0,-5 5 1 0,3-3 9 0,-2-1 5 15,-1 0 5-15,-1 2 10 0,-5 4 8 16,8-8 4-16,-8 8 0 0,5-5 4 0,-5 5-3 0,0 0 2 16,7-5-7-16,-7 5 15 0,0 0-19 0,0 0-2 15,0 0 1-15,0 0 5 0,11 12-6 16,-11-12 6-16,3 9-8 0,-3-9 6 0,1 10-1 16,-1-10 6-16,4 14-4 0,-3-5-1 0,1-3-2 0,-2-6 3 15,6 15-3-15,-3-7 0 0,2 0-4 0,-1-3 4 16,1 1 1-16,0 1 0 0,2-4 1 0,2 4-3 15,-2-5-5-15,4 1-4 0,0 2 0 0,0-4-4 16,2 1-11-16,2-2-5 0,-1 0 0 0,-2-5 2 16,5 1-4-16,-3-1-8 0,-1-1-1 0,1 0 3 15,0-3-2-15,0 4 4 0,1-4 4 16,-4 2 2-16,1-1-1 0,-1 3 2 0,1-3 1 0,-4 1 2 16,-3 2 3-16,1 1 5 0,-6 4-1 0,12-5 13 15,-12 5-6-15,10-4-5 0,-10 4-2 0,0 0 4 16,11-2 4-16,-11 2-4 0,0 0 2 15,0 0-2-15,10 9 7 0,-10-9-3 0,3 8-1 0,-3-8 4 16,5 11 1-16,-5-3-4 0,0-8 0 0,4 15 2 16,-4-9 0-16,0-6 1 0,0 15 0 0,1-5-2 15,-1-10-2-15,0 17-17 0,0-11-15 0,0-6-26 16,1 13-31-16,-1-13-43 0,2 12-45 0,-2-12-54 16,3 8-264-16,-3-8-537 0,4 7 238 0</inkml:trace>
          <inkml:trace contextRef="#ctx0" brushRef="#br0" timeOffset="6642.7017">4526-53 237 0,'-1'-13'310'0,"-2"2"-21"0,2 3-21 0,1 8-26 0,-2-14-23 15,2 14-13-15,-3-9-33 0,3 9-15 16,0 0-19-16,0 0-14 0,-2-10-13 0,2 10-22 0,0 0-39 16,0 0-38-16,0 0-39 0,0 0-57 0,0 0-59 15,0 33-256-15,0-33-429 0,-4 19 191 16</inkml:trace>
          <inkml:trace contextRef="#ctx0" brushRef="#br0" timeOffset="7001.2949">4729 183 5 0,'0'0'299'16,"9"5"-7"-16,-4 1-18 0,-5-6-12 16,9 7-21-16,-1 0-18 0,-1-4-20 0,0 4-8 0,2-3-9 0,-3 2-20 15,1 1-2-15,3-1-13 0,-2 0-13 0,-2 1-9 16,3-1-8-16,-1-1-14 0,-3 2-13 0,6-1-8 15,-6 2-10-15,1-3-4 0,1 1-9 0,-1-1-4 16,-6-5-8-16,10 11 8 0,-4-7-17 0,-6-4 9 16,11 6-19-16,-9 0-4 0,-2-6 4 0,9 3-4 15,-9-3-10-15,0 0-3 0,12-3-2 0,-12 3-1 16,11-6-10-16,-6 1-3 0,-5 5-5 0,14-13-8 16,-5 5 2-16,0-2-6 0,2 0-8 15,-1-3 4-15,2 0-4 0,-1-2 1 0,-1 2 3 0,0 1-3 16,6 0 7-16,-7-1 1 0,3 5 2 0,-3-2 6 15,1 1-1-15,-2 4 0 0,1-4 4 0,-1 3 0 16,2 2 5-16,-1 1 13 0,-2-1-9 0,-7 4 2 16,18-4 4-16,-10 4 3 0,-8 0-1 0,20 3 1 15,-11 0 1-15,2 0 6 0,-1 3-1 0,3 2 1 16,-4 2 4-16,2-1 1 0,0 3 3 0,0-3-7 16,-2 3 2-16,4-3-8 0,2 5 6 0,-4 1-5 15,-2-5-1-15,0-1-3 0,2 6-24 0,2 0-35 16,-4-1-51-16,-3-1-69 0,0-3-81 0,1 0-326 15,-1-2-622-15,2-2 275 0</inkml:trace>
          <inkml:trace contextRef="#ctx0" brushRef="#br0" timeOffset="8984.3292">5740-153 52 0,'0'0'218'0,"0"0"-15"0,0 0-16 16,0 0-10-16,0 0-12 0,15 8-2 0,-15-8-14 16,1 15 1-16,-1-9-5 0,3 4-5 0,-3 1-11 15,0 4-7-15,0 0-2 0,0 0-6 0,0 3-7 16,1 1-5-16,-2-2-1 0,1 0-12 0,3 3-3 16,-2 0-5-16,2-1-1 0,-3-1-1 0,2-4-12 15,1 1-8-15,-3 1-3 0,1 0-2 0,2-4-10 16,-1 0-5-16,-1 1 1 0,3 1-2 0,-1-1-1 15,-1-5-3-15,0 4-1 0,-1-2-5 0,3-4-2 16,-1 3-3-16,2 2 0 0,0-5-6 0,0 0 3 16,-5-6-4-16,8 8 3 0,-8-8-2 0,10 5-5 15,-10-5 4-15,8 4-1 0,-8-4-2 16,0 0-5-16,14-1 7 0,-14 1-4 0,0 0 0 0,0 0-1 16,14-6-6-16,-14 6 1 0,5-7-1 0,-5 7-2 0,0 0 6 15,3-11-4-15,-3 11 2 0,0-11-4 0,0 11 2 16,-8-10-2-16,8 10-2 0,-8-13 0 15,8 13 0-15,-6-12 0 0,1 6-9 0,5 6 6 16,-12-6 3-16,7 0-1 0,-5 3-1 0,10 3 2 0,-14-6-5 16,3 3 8-16,11 3-9 0,-17-3 3 0,7 1 2 15,-2 2-1-15,12 0 1 0,-19 0-1 16,5 1 3-16,5 0-4 0,-1 2 0 0,-5-1-4 0,2 0 9 16,4 3-7-16,0-3 7 0,2 3 1 0,-2-2-8 15,1 1 7-15,3 2 1 0,1 1 1 0,-4-1-6 16,8-6 3-16,-9 10-1 0,6-4 6 0,3-6-4 15,-3 14 6-15,1-7-6 0,2-7 3 0,0 13 3 16,5-5 2-16,-5-8 2 0,8 11-7 0,-3-7 7 16,7 5-4-16,0-5 2 0,2 4-1 0,3-3 0 15,-1-1-3-15,6-2 2 0,2 2-2 0,-3 0-1 16,5-2 1-16,0 2 0 0,1-1 0 0,-4-3-5 16,2 0-8-16,3 3-4 0,-6-4-3 0,2-1-9 15,0 2-2-15,-2-3-3 0,4 2-4 0,-3-2-1 16,-6 1 1-16,1-2 1 0,3 0-3 0,-4 3-2 15,4-3 2-15,-4 1 0 0,0-2 4 0,-1-1-1 16,-4-1 3-16,3 1 2 0,-4 2 4 0,-2-4 0 16,-1 3-3-16,2-5 8 0,-3 1-1 0,-2 3 4 15,-1-2-1-15,-2 1 6 0,-2 7-4 0,6-12 4 0,-4 3 2 16,-2 9 5-16,3-14-8 0,-3 14 2 16,-3-13 4-16,3 13 4 0,-5-13 0 0,5 13 0 15,-4-10 4-15,4 10 2 0,-8-5 5 0,8 5-1 16,-9-7 0-16,9 7-1 0,-10-2-2 0,10 2 13 0,0 0-9 15,-17 6 1-15,10-2 2 0,7-4 3 0,-13 6 0 16,7 2 9-16,-5-1-6 0,6 2 1 0,-1-1-4 16,0 0 1-16,1 3 3 0,0-1 8 0,2 1-7 15,1-2-4-15,2-9 5 0,-2 17 0 0,2-10-2 16,2 2 5-16,0 2-5 0,-2-11 5 0,8 16-4 16,1-6 2-16,0-2-3 0,6-1 4 0,-3-1-9 15,5 0-3-15,6 1 2 0,2-3-2 0,-3 0 0 16,1 1-4-16,1-1 2 0,5-2-7 15,-3-2-8-15,-2-2-4 0,5-1-5 0,-5 0-6 0,-1-1-7 16,3-3 0-16,-5 0-11 0,5-3 1 0,-12 7-2 16,0-6 2-16,5 2-5 0,-2-7 4 0,0 2 0 15,0-2 0-15,-6 3 6 0,1-2 0 0,-2 0 1 16,-1 0 9-16,-1-1-1 0,-1 1 0 0,0-5 6 16,0 0 0-16,-2-2 0 0,0 7 4 0,-1-3 1 15,-1 1 0-15,-3 0 3 0,0 0 4 0,0 0 5 16,0 0 4-16,0 0 1 0,0 2 6 0,0 0 1 15,-6 0 3-15,5 1-1 0,-1 5 5 0,2 7 3 16,-6-21-4-16,4 15 1 0,2 6 1 0,-3-12-4 16,3 12 3-16,-4-9-3 0,4 9-7 0,0 0-2 15,0 0-1-15,-5-5-1 0,5 5 4 0,0 0-3 16,0 0-2-16,-19 24 5 0,15-16-1 0,-1 2 5 16,2 4 8-16,-2 2 3 0,-1-3-2 0,0 10 2 0,4-2 1 15,2-6-1-15,-4 0 2 0,3 4 4 16,-3 2 6-16,4-3-11 0,1-6 3 0,2 9-7 15,-3-2 4-15,2-2 3 0,6 0-11 0,-3-4 12 16,4 1-1-16,-4-1-11 0,4 1 6 0,2-1 1 0,0-3-3 16,-2-4-7-16,6 3 5 0,-1 3-6 0,-1-3 4 15,3-4-4-15,-4 3-1 0,2-2-1 0,1-4 1 16,-1 1 1-16,-3-2-4 0,5 4-5 0,-2-4-6 16,-2-1 0-16,2-6 7 0,-4 2-16 0,2-1-9 15,-1-5-2-15,-3 4-5 0,4-3-1 0,-8 3 7 16,3-2-8-16,2-2 5 0,-1-2 2 0,-3 6 3 15,-2-2-1-15,-3 8-1 0,6-10 3 0,0 6 4 16,-6 4 6-16,3-8-1 0,-3 8 2 0,0 0-4 16,6-9 0-16,-6 9 0 0,0 0 1 0,0 0 2 15,0 0-1-15,0 0 5 0,0 0-8 16,0 0 12-16,0 0-1 0,0 0-2 0,0 0 19 0,0 26-12 16,0-16 6-16,0-10-6 0,0 17 6 0,0-17 2 15,2 14 3-15,1-6-5 0,-1 1 1 0,1-3 1 16,-3-6 2-16,6 13-2 0,2-7 2 0,-4-1 1 15,4 2 12-15,0-4-16 0,3 3-5 0,-2-4 0 0,4 1 4 16,-1-3-3-16,2 0 1 0,0 0-1 16,0 0-2-16,3-5-3 0,0 1 15 0,0-1-8 15,2-5-4-15,-2 5-2 0,0-6 5 0,-1 3-5 16,-1 2-4-16,-1 2 3 0,-3-4 1 0,0 2 11 16,0 0-11-16,-4 2-5 0,1 2 4 0,-8 2-7 15,9-6 4-15,-9 6-12 0,10-3 5 0,-10 3-1 16,0 0 6-16,14 8 17 0,-14-8-15 0,8 7 1 15,-8-7 3-15,9 10 3 0,-6-2 7 0,0-2 0 0,3 0 0 16,-1 7 3-16,1-2-9 0,-1 0 11 0,3 2 7 16,-1-6 8-16,-2 2-20 0,0 0 2 15,1 0-3-15,0-1 5 0,3 2-4 0,-2-4 2 16,-1 0 0-16,0 0-3 0,2 0-4 0,1 0-14 0,-4-3-24 16,7 0-32-16,-5 0-29 0,2-3-34 0,-9 0-48 15,17 4-45-15,-5-5-59 0,-12 1-312 0,17-5-636 16,-10 1 282-16</inkml:trace>
          <inkml:trace contextRef="#ctx0" brushRef="#br0" timeOffset="9158.8683">7732 90 283 0,'0'-15'337'0,"4"0"-14"0,-1 1-13 0,2 1-11 15,0 1-28-15,-5 1-16 0,6-2-27 0,-3 6-20 16,0 0-19-16,2-1-29 0,-5 8-7 0,9-11-16 15,-7 5-11-15,-2 6-52 0,8-9-46 0,-8 9-52 16,9-2-56-16,-9 2-74 0,0 0-85 0,0 0-242 16,0 0-521-16,0 0 231 0</inkml:trace>
        </inkml:traceGroup>
        <inkml:traceGroup>
          <inkml:annotationXML>
            <emma:emma xmlns:emma="http://www.w3.org/2003/04/emma" version="1.0">
              <emma:interpretation id="{73369A62-1377-4D16-8A9A-287870778D01}" emma:medium="tactile" emma:mode="ink">
                <msink:context xmlns:msink="http://schemas.microsoft.com/ink/2010/main" type="inkWord" rotatedBoundingBox="12272,15463 14610,15489 14602,16226 12264,16199"/>
              </emma:interpretation>
            </emma:emma>
          </inkml:annotationXML>
          <inkml:trace contextRef="#ctx0" brushRef="#br0" timeOffset="11613.5355">8625 220 90 0,'0'0'193'0,"0"0"-7"16,0 0-8-16,2-10-2 0,-2 10-6 0,0 0 3 15,0 0-13-15,0 0-5 0,4-11-2 0,-4 11-5 0,0 0-4 16,0 0-9-16,0 0-9 0,0 0-12 0,0 0-12 15,0 0-8-15,5-4-7 0,-5 4-4 16,0 0-7-16,0 0-6 0,0 0 3 0,14 15-5 0,-9-10-7 16,2 0 4-16,-2 3-8 0,0 0 2 15,2 3-2-15,0-2-2 0,3 6-7 0,-3-5 1 16,-2 2 3-16,2 3-5 0,2-4-7 0,-4-1-1 0,0 1-1 16,3 2-9-16,-4-3 0 0,-2-2 0 0,4 1-3 15,-4-2 0-15,2-2 9 0,-4-5-18 0,5 13-2 16,-2-9 4-16,-3-4-12 0,5 8 12 0,-5-8-9 15,0 0 8-15,6 9 2 0,-6-9 4 0,0 0-5 16,8 2-1-16,-8-2 2 0,0 0-5 0,14-2-1 16,-14 2-1-16,12-9 0 0,-2 3-6 0,-3 3 4 15,3-3-3-15,2-1 2 0,-3-4 0 0,0 1-8 16,1-1-4-16,7-6-1 0,-5 6 0 0,1-5-2 16,-4 5 1-16,2 0-3 0,-2-3 1 0,2 6 2 15,-2-4-2-15,-2 0 5 0,5 2-1 0,0 4 2 16,-7-1-4-16,2 1-1 0,3 4 5 15,-10 2-6-15,9-9 6 0,-2 6-6 0,-7 3 6 0,8-6-3 16,-8 6 0-16,7-3-2 0,-7 3-5 0,0 0 6 16,0 0 3-16,0 0-7 0,14 6 4 0,-14-6-4 15,2 12 6-15,1-7 2 0,-3-5-1 0,0 15 0 0,2-5-1 16,-2 3 1-16,0-4 3 0,4 3 4 16,-2 0-2-16,-1 0-1 0,0-3 1 0,-1-9-5 15,2 21 5-15,0-15-4 0,-2 3-1 0,0-9 7 16,0 16-4-16,3-8 1 0,-3-8 3 0,2 13-2 0,3-8 3 15,-5-5-4-15,3 6-2 0,-3-6 6 16,4 10-6-16,-4-10 2 0,6 3 0 0,-6-3 3 16,0 0 1-16,11 4-6 0,-11-4 0 0,11-1-11 0,-11 1-11 15,13-6-4-15,-6 3-6 0,3-7-9 0,-1 5 1 16,3-5-12-16,-3-1-3 0,1-2 3 0,0 3 1 16,-1-1 3-16,6-5-2 0,-5 5 7 0,-1-1 2 15,0-1 8-15,-4 2-1 0,4-1 5 0,-1 2 4 16,-2 4 2-16,0-2 2 0,-4 0 5 0,5 2 1 15,-7 6 5-15,7-10 3 0,-7 10 5 0,8-4 1 16,-8 4 2-16,0 0-3 0,7-6 5 0,-7 6-1 16,0 0 3-16,0 0 0 0,0 0 7 0,14 10 3 15,-14-10 2-15,5 11 1 0,0-5 1 0,-1 6 4 16,-1-2 0-16,2 3 4 0,-3-4 2 0,1 4 2 16,2 0-5-16,-1-1 3 0,2-3-2 0,1 3 2 0,-3-3-2 15,3 0 2-15,0 4 1 0,-2-7-4 16,4 2 0-16,-4 1-8 0,2-3-3 0,0 0 6 15,0 1-2-15,1-1-9 0,1-3 4 0,4 2-3 16,-2-2 7-16,0 2-9 0,3-3-9 0,-3-2 3 16,6 0-3-16,-3-2-14 0,3 1-6 0,6-8-5 0,-6 3-6 15,5 4-2-15,0-2-3 0,-8-3-4 16,10 1 0-16,-9 1 10 0,2-1-1 0,-4-1 2 16,0 4 7-16,1-2-2 0,-5 4 3 0,-1-1 2 0,1-2 10 15,-9 4-1-15,14-5 14 0,-6 1-9 0,-8 4-1 16,0 0 8-16,13 0-5 0,-13 0 5 0,0 0 1 15,14 4 3-15,-14-4 0 0,6 6 3 0,-1 0 1 16,1-1 1-16,0-2 0 0,-3 5 2 0,2 0 2 16,-5-8-3-16,9 10 5 0,0-2-7 0,-1-1 6 15,-2 0-2-15,-1 0-4 0,3-4 2 0,1 2-4 16,-1 0 1-16,-2 0 2 0,3-2 0 0,-1 0-1 16,4-1 2-16,-12-2-5 0,16 4 9 0,-5-4-10 15,-2 0-1-15,-9 0-1 0,22-4 3 0,-13 2-7 16,2-1 5-16,0-2-5 0,-4-2-3 0,5 4-2 15,-4-3-7-15,-2-1 11 0,-1 0-11 0,1-1-2 16,-4-1-4-16,-2 9 6 0,2-14-6 0,-2 4 6 16,0 10 1-16,-6-18 0 0,5 9 0 0,-4 2 0 15,-2 2 2-15,-3-3 2 0,0 0 0 0,-2 2 2 16,2-3-3-16,2 5-1 0,-5-3 8 0,2 5-2 16,-4 1 12-16,2-3-10 0,1 4 0 0,-1 0 3 15,-2 1-3-15,4 3 7 0,-1-2-5 0,-1 7 4 0,4 0-1 16,-1-6 2-16,1 6 0 0,5 0 1 15,-6-1 1-15,4-1-4 0,3 0 4 0,-3 2-1 16,1-1 4-16,5-8-2 0,-4 16 1 0,3-8-7 16,1-8 7-16,-1 14 1 0,1-14 1 0,4 13-3 15,-2-6 1-15,5-4 2 0,-7-3-1 0,13 9-4 0,-3-6 0 16,2 0 6-16,-3 0-7 0,2-2-1 16,2-1 2-16,3 0 0 0,-2-1 0 0,3-2-2 15,-2 0-3-15,2 0 5 0,-3-2 8 0,3 1-14 16,4-6-1-16,-9 3-3 0,12 0 2 0,-11-1-3 0,1 0 3 15,-1 2-2-15,0 0 1 0,-3-1 1 0,2 3 3 16,-6 0-8-16,1 2 2 0,-7 2 0 0,15-4-1 16,-9 0-2-16,-6 4 2 0,12 0-5 0,-12 0 8 15,0 0-1-15,18 4-3 0,-13 0 1 0,-5-4 1 16,12 8 0-16,-6-2 1 0,-2 1 10 0,1-1-12 16,1-1-1-16,-6-5 7 0,11 14-2 0,-6-6 0 15,3 2 5-15,1-2-3 0,-1 1 0 0,-2-3 2 16,5 0 2-16,-2-3-2 0,0 2 1 0,2 2 1 15,2-3-1-15,-1-1-8 0,3 2 6 0,-2-4 3 16,4 1 1-16,-1-4 0 0,-2 2-4 0,3-2-1 16,2-3 2-16,-3 2 0 0,5-3-1 0,-4 1 1 15,4-2-5-15,-2-2-3 0,-1-2 8 0,0 2-6 16,-1-9-6-16,3 4-4 0,-5-1-5 0,1-5-3 16,0 4-13-16,4-11 0 0,-10 7-2 0,0-2-3 15,1 1 4-15,-3-3 0 0,-3 3 2 0,0-1 1 16,-3-1 4-16,-2 1 1 0,-1 0 13 0,-1-2-11 15,-2 2 8-15,-3-1-1 0,1 1 2 0,-5 2 1 0,1-2 6 16,-2 1 3-16,0 3 2 0,-1-1 5 0,-3 0 11 16,5 2-5-16,-5 3 3 0,2 0-2 0,4 3 14 15,-2 0-11-15,0 2 0 0,2 3 0 16,3 2 3-16,0-1-7 0,-2 1-1 0,9 4-2 0,-16 0 2 16,16 0 1-16,-18 7 0 0,9 1 13 15,0 0-10-15,1 3 4 0,1 5-2 0,0 1 9 0,-1 3 1 16,2 0-2-16,1 1 2 0,3 0 5 0,0 2-7 15,1 0 9-15,1-1-4 0,3 2 4 0,-1-2 6 16,4 3-6-16,2 4 2 0,4-6 3 0,3 4-1 16,2 0-1-16,2-1 6 0,3-1-5 15,1 1 0-15,3-2-12 0,0-1 7 0,0 0-1 16,0-2-11-16,1-2 2 0,-9-1-2 0,4 0 0 0,0-5-22 16,-3 1-12-16,-1-2-31 0,2-1-25 0,-2-1-32 15,-5-1-35-15,-2 1-46 0,1 1-69 0,1 2-83 16,-2-7-205-16,1 3-587 0,2-3 261 0</inkml:trace>
        </inkml:traceGroup>
        <inkml:traceGroup>
          <inkml:annotationXML>
            <emma:emma xmlns:emma="http://www.w3.org/2003/04/emma" version="1.0">
              <emma:interpretation id="{CD740479-44EE-4839-AC56-833F22140EE5}" emma:medium="tactile" emma:mode="ink">
                <msink:context xmlns:msink="http://schemas.microsoft.com/ink/2010/main" type="inkWord" rotatedBoundingBox="14740,15381 19407,15433 19396,16377 14729,16324"/>
              </emma:interpretation>
            </emma:emma>
          </inkml:annotationXML>
          <inkml:trace contextRef="#ctx0" brushRef="#br0" timeOffset="13245.8988">11110 277 133 0,'0'0'217'15,"0"0"-16"-15,-14 1-10 0,14-1-15 0,0 0-10 16,0 0-9-16,0 0 0 0,0 0-12 0,-5 8-9 16,5-8-9-16,0 0-5 0,0 0-3 0,0 0-6 15,0 0-4-15,0 0 1 0,0 0-6 0,0 0-5 16,0 0-2-16,0 0-3 0,0 0-1 0,0 0 0 15,0 0 0-15,0 0-9 0,0 0 0 0,0 0-4 16,26 1-4-16,-26-1-8 0,17-1-5 0,-7 1-7 16,5 0-6-16,0-3-3 0,0 1-5 0,3-1-3 0,4 2-3 15,0-3-6-15,-4 4 4 0,5-2-9 0,1-3-1 16,-2 4-4-16,1 0 1 0,-6 0-1 0,-2-2 0 16,2 3-6-16,-2-3 1 0,1 3-5 0,-2 0 2 15,-2-2-4-15,-2 2 2 0,-10 0 2 0,17-1-8 16,-17 1 4-16,14-3-4 0,-14 3 3 0,9-1-1 15,-9 1-5-15,0 0 5 0,0 0-5 0,0 0 3 16,16 0-6-16,-16 0 1 0,0 0 2 0,0 0-3 16,0 0-5-16,7 4 9 0,-7-4-8 0,0 0 5 15,0 0 1-15,0 0 2 0,0 0-4 0,-15 19 1 16,8-14 0-16,1 3 3 0,-1-4-1 0,-2 5 3 16,-2-3-6-16,3 2 1 0,-4 2 4 0,2-1-3 0,0 3 5 15,-3-3 3-15,1 1-3 0,-1 1-1 16,2 1-1-16,-1-3 2 0,-5 4 1 0,6-2-1 0,-5 2-1 15,5-3 3-15,-2 1-8 0,1-1 4 16,0 1 2-16,2 1-5 0,0-2 9 0,1-2-8 0,0 2 2 16,3-7 2-16,0 5-5 0,1-1 3 0,5-7 6 15,-10 11-7-15,7-7 6 0,3-4-6 16,-5 7 6-16,5-7-7 0,0 0 2 0,-7 6 1 0,7-6 4 16,0 0 2-16,0 0-5 0,-5 7 7 0,5-7 2 15,0 0-5-15,0 0-3 0,0 0-1 0,0 0 1 16,0 0-2-16,30-11 4 0,-19 5-5 0,-1 2 4 15,-3-1-4-15,9-1-5 0,-3 2 2 0,2-1 2 16,-3 1-3-16,1-1-3 0,0 2 1 0,-2 0 7 16,1-1 0-16,2 1-9 0,-1 3-17 0,-1-3 6 15,-2 3 0-15,-10 0 0 0,19 3 1 0,-10-3 7 16,-9 0 2-16,17 3-2 0,-8-3 0 0,-9 0 3 16,20 0-4-16,-14 3 2 0,3-3 6 0,1 4 6 15,1-1-9-15,-4 0 1 0,8-1-2 0,-4 2-2 16,2-2 7-16,-1 2-2 0,-1-4 3 0,2 3-5 15,0-3 3-15,1 2-3 0,-1-1 3 0,2 2 2 0,-1-3 1 16,3 2-5-16,-2-4 3 0,7 2 0 0,-5 0-5 16,-2-3 6-16,1 2-1 0,2-4 1 0,-1 1 0 15,-2 1-1-15,-1-2 0 0,2 1-4 16,-1-1 5-16,-3-2 2 0,1 2 10 0,-3-2-9 16,-1 1-2-16,0 2-4 0,-2-3-1 0,0 3 0 15,1-4 0-15,-3 1-1 0,-1 1 3 0,-4 6-1 16,9-12 1-16,-6 9-2 0,-3 3 2 0,5-9-3 0,-5 9 2 15,3-12 3-15,-3 12-3 0,0-9-3 0,0 9 4 16,0 0 1-16,0 0-3 0,-8-13-2 0,8 13 2 16,-9-8-3-16,9 8 4 0,-10-4-1 0,10 4 7 15,-12-6-5-15,12 6-5 0,-16-3 6 0,9 1 0 16,7 2-3-16,-17-3 3 0,17 3-7 0,-16-1 6 16,16 1-3-16,-16 4-1 0,8-2 0 0,0 0 1 15,-1 2 2-15,-1 1-2 0,2 3 0 0,2-3 7 16,-4 0-5-16,4 2 2 0,1 1 2 0,0-1-8 15,1 3 5-15,-1-1 11 0,1 0-8 0,4 3 19 16,0-12-17-16,1 18 6 0,4-8 9 0,4 1 1 16,0 2-3-16,3-1 7 0,5 0 5 0,2 0 4 15,6 0-4-15,4 3 0 0,4-4 0 0,-4 2-1 16,5-4-6-16,-2 0-4 0,-9 0 3 0,5-3-5 16,-4 1-5-16,3-2-1 0,0 1-3 0,-1-2-38 15,0 0-31-15,-9-1-23 0,3 1-37 0,2-3-51 0,-6-1-58 16,-3-1-79-16,0-3-264 0,-3 1-621 0,2-1 275 15</inkml:trace>
          <inkml:trace contextRef="#ctx0" brushRef="#br0" timeOffset="15852.1362">12349 407 203 0,'6'-9'267'16,"-6"9"-16"-16,0 0-10 0,0 0-16 0,7-3-14 16,-7 3-21-16,0 0-18 0,0 0-10 0,12 0-10 15,-12 0-13-15,0 0-15 0,12 5-4 0,-12-5-8 16,10 11-9-16,-6-5-3 0,1-1-9 0,-1 5-2 16,2-4-15-16,-1 3-6 0,0 3-7 0,0-3-4 15,1 3-6-15,0-1-1 0,0-1-10 0,-2 3-2 16,1-1-3-16,-1-1-3 0,-1-3 0 0,-1 0-8 15,2 1-1-15,-1-3 1 0,-3-6-3 0,5 10-8 0,-3-5 2 16,-2-5-2-16,4 9 1 0,-4-9 6 0,0 0-6 16,4 8 0-16,-4-8 0 0,0 0 2 15,0 0-1-15,7 4-3 0,-7-4-2 0,0 0-2 0,0 0-1 16,14-13-1-16,-14 13-1 0,8-11 1 0,-3 2-4 16,2-3 2-16,-1 3-7 0,3-3-3 15,-3-1-8-15,4-1-1 0,-1 2-5 0,1-1 4 0,-1 1-1 16,2 1 0-16,1 1 2 0,-2-2 2 0,0 3 5 15,1-1-3-15,-3 2 0 0,-2 3 2 0,0 1 1 16,2-6 2-16,-1 7 1 0,-1-2 2 0,1 0 1 16,-7 5-2-16,10-2 12 0,-10 2-13 0,0 0 2 15,13 0 2-15,-13 0-1 0,0 0-1 0,11 6-1 16,-11-6 2-16,6 6 2 0,-6-6 1 0,1 13 3 16,3-9-3-16,-4-4 1 0,4 18 5 0,-3-10-4 15,-1-8 2-15,1 15-2 0,-1-6 3 0,2 0-1 16,0 0 2-16,-2-9 0 0,1 14-3 0,1-7 1 15,-2-7 3-15,0 13 1 0,2-4 7 0,-2-9-10 16,3 8-6-16,-3-8 5 0,5 13 1 0,-5-13 0 16,4 9 1-16,-4-9-2 0,2 6 15 0,-2-6-18 15,0 0 3-15,7 8 2 0,-7-8-2 0,10 1-1 16,-10-1 13-16,9 2-13 0,-9-2 0 0,0 0 1 16,18-5-4-16,-18 5-5 0,13-4-2 0,-6-1-7 15,-1 2 0-15,3-2-4 0,2-2-3 0,0 0 0 16,-2-2-10-16,2-2-7 0,-1 1 1 0,0 0 5 15,-2 1 0-15,2-2 2 0,-2-1 3 0,1 3 3 16,-1-3 5-16,-2 6 1 0,-1-4 3 0,1 2-1 0,-1 2 0 16,1 0 5-16,-1-1 2 0,-5 7-1 0,6-9 2 15,-6 9 2-15,6-4 2 0,-6 4-2 0,0 0 4 16,6-7 0-16,-6 7-1 0,0 0-1 16,0 0 3-16,0 0 3 0,0 0 2 0,17 9-3 0,-17-9 2 15,5 8 0-15,-5-8 5 0,6 10 1 0,-4-3 12 16,3 1-6-16,-5-8 1 0,4 15 1 0,3-6 13 15,-2-2-3-15,0 1 1 0,1 1-2 0,1 1 4 16,1-1 5-16,1-1-3 0,2 1-1 0,1-1 6 16,0-1 2-16,3-1-17 0,-2 0 15 0,1-2-12 15,0 1-9-15,3-1 3 0,0 0-5 0,1-3 1 16,4-1-4-16,-4 4-4 0,1-7 7 0,-2 6-4 16,0-6 1-16,-1 2-2 0,2-2 2 0,-2 1-9 15,1-2-3-15,3-2 0 0,-4 0-10 0,0 1-5 16,-2-4-13-16,2-1 2 0,-4 1 5 0,0 1-2 15,0-1-1-15,-2-1 4 0,-2 4 6 0,0-5-2 16,-5 4-1-16,3-2 5 0,-3 3 0 0,-3 6-2 16,3-17 0-16,-3 10 1 0,0 7 4 0,-1-12 10 15,1 12-11-15,-11-17 2 0,5 13-5 0,-3-5 6 16,-1 3 0-16,1 2 5 0,-4-2-2 0,1 2 0 16,2 3-2-16,-3 1 2 0,0-1-2 0,-3 2 1 15,6 0 0-15,-3 4 3 0,3 0 0 0,2 0 0 16,-2 3 1-16,-1 0 0 0,4 1-1 0,-2 1 0 0,2-4 2 15,5 5 3-15,-1-4-5 0,2 1 12 16,1-8-4-16,0 16 4 0,4-7 2 0,-2 0 2 16,3-1 2-16,6 2-1 0,-1-1 2 0,3-2 3 15,2 1 0-15,5-2 11 0,3 1-18 0,1-1 4 16,4-1 12-16,-1 1-12 0,1-3-3 0,7 1-1 0,0-4-4 16,-2 2 1-16,2-2-8 0,-9-2 9 0,9-2-2 15,-1-5 4-15,-7 4 1 0,8-2-11 0,-4-2 3 16,-6-1 0-16,10-4-2 0,-4 0-1 0,2-5 3 15,-2 1 9-15,-4-3-24 0,2-4-4 16,0-2-1-16,-2 0 2 0,-3-2-4 0,2 4 3 0,-5-6 12 16,0 5-13-16,-3-1 4 0,-7 7-3 15,2-2 4-15,-3 2-8 0,0-3 8 0,-4-2 2 0,2 3-1 16,-2 2 11-16,-2-5-9 0,3 1-1 0,-7 1 3 16,1 1-1-16,-2 1 2 0,-5-3-6 0,0 3 7 15,-1 2-3-15,-2 0 5 0,-2 1-2 0,-1 2-3 16,4 4 3-16,-2 2 0 0,-3-2-1 0,3 4 1 15,-3 2-1-15,-3 0-1 0,5 2-1 0,-2 4 13 16,0 3-8-16,-3 0-1 0,4 2 14 0,-3 5-13 16,-3 0-2-16,5 5 4 0,-2 2 2 0,2 2 0 15,0 2-4-15,0-2 8 0,2 4-5 0,-1-2 3 16,0 1 3-16,5 2-4 0,-5 0 0 0,3-4 1 16,1 11-4-16,3-8 4 0,-2-1 0 0,4 1-3 15,1 2 0-15,4-3 3 0,1-4 1 0,1 3 6 16,3 1-3-16,1-1-1 0,1-4-3 0,2 0 18 15,2 0-17-15,0-2 3 0,5-1 3 0,3-1-5 16,2-1-3-16,0 0 4 0,1 0 0 0,3-5 4 16,-3 0-3-16,1 1 0 0,11 1-7 0,-10-4 2 0,1 0 2 15,-3 0-1-15,3-2 1 0,-5-2-3 0,3 1-6 16,-3 1 0-16,0-2 5 0,1-1 0 0,-7-4-5 16,-1 4 9-16,1-3-8 0,0-3-2 15,-1 2 2-15,-1-2-5 0,-1 1-3 0,0-1-2 0,-2-4 1 16,1 2 0-16,-2 0-8 0,2-3 11 15,-4 0-10-15,-1 1 1 0,0-2 3 0,-1 1 8 16,-1 1-13-16,2-2 1 0,-6 0 5 0,2 6-2 0,-2-4 7 16,-1 10-1-16,0-14 0 0,0 14 0 0,-4-14 10 15,-1 7-13-15,5 7 0 0,-9-12 3 0,4 8 3 16,5 4-8-16,-14-5 8 0,6 4-3 0,8 1-2 16,-16-5 7-16,16 5-4 0,-16 6-2 0,8-4 6 15,0 1-5-15,0 3-1 0,2 0 1 0,-3 3 5 16,1-5 0-16,2 7-1 0,-1-2-1 0,3 3 6 15,2-4-2-15,0 5 1 0,0-4 1 0,1-2-1 16,1-7 7-16,0 20-3 0,3-7 2 0,0-2 2 16,2-2-2-16,2 1 4 0,3 3-2 0,0-7 2 15,3 1-4-15,3 3 2 0,0-6 1 0,0 2 1 16,6 0-1-16,-1 1-5 0,2-2 1 0,0 1-7 16,-1-4 10-16,1-1-3 0,-2 2-4 0,2-3 15 15,-1 0-11-15,1 0-2 0,-1-3 3 0,2-4-3 16,-1 2-3-16,-3-3 0 0,0 4 2 0,-3-1 0 15,-2 0-3-15,-3 0 6 0,2-1-7 0,-4-1 3 16,1 4 1-16,-4 2-3 0,-7 1 3 0,15-2-4 0,-15 2 0 16,11-2-1-16,-11 2 9 0,0 0-9 15,12 2 0-15,-12-2 0 0,8 2 1 0,-8-2 5 16,7 8 1-16,-3-2-1 0,-4-6 1 0,7 11 3 16,-5-2-3-16,1-2 9 0,-2 1-6 0,3-1 4 15,-3 1 2-15,2 2-3 0,-3-10-2 0,2 12-1 0,0-3-3 16,-2-9-5-16,2 12 4 0,-2-12 2 0,3 10-2 15,-3-10 13-15,2 9-11 0,-2-9 2 16,0 0-3-16,3 10 3 0,-3-10 1 0,0 0-1 0,0 0 4 16,0 0 1-16,0 0-3 0,0 0 0 15,0 0-2-15,0 0 1 0,0 0-5 0,0 0-3 16,0 0 7-16,-8-32-5 0,8 32 2 0,0-18-9 16,2 7 6-16,-1 4-3 0,4-6-6 0,-1-1-14 0,2 0-5 15,1 4-11-15,4-7-10 0,1 4-3 0,0 3-1 16,1 0 1-16,-1 2 1 0,3-1 2 0,0 3-3 15,-1 0 6-15,2 0 3 0,-1 3 8 0,0-2 0 16,-2 1 5-16,2 4 2 0,0 0 5 0,0 6 0 16,0-3 2-16,-4-3 5 0,1 3 6 0,1 5 10 15,3-4 6-15,-6 2 7 0,4 0 13 16,-3 3 6-16,-1-2-1 0,-1 2 4 0,0 0 1 0,3-1 4 16,-6 2 3-16,3 1-3 0,-1-3-2 0,0 1 4 15,1 1 12-15,-4-2-5 0,0 1-3 0,0-1 12 16,-1-2-14-16,1 3 2 0,-1-5-4 0,1 2-4 15,-5-6 1-15,6 11 0 0,-3-7-3 0,-3-4 1 16,8 8-2-16,-8-8 12 0,5 9-13 0,-5-9-8 16,8 4 11-16,-3 0-19 0,-5-4-2 0,8 5 5 15,-8-5-8-15,12 2-2 0,-12-2-3 0,14 1-9 16,-14-1-17-16,0 0-23 0,19-3-25 0,-12-1-19 16,-7 4-27-16,11-6-30 0,-4 3-43 0,-7 3-60 15,11-11-64-15,-6 5-253 0,-1-1-606 0,3-5 269 16</inkml:trace>
          <inkml:trace contextRef="#ctx0" brushRef="#br0" timeOffset="16089.5224">15678 57 136 0,'7'-11'401'0,"-4"4"-12"0,2-2-4 0,2-2-8 15,-2 5-18-15,0-1-11 0,1 1-26 0,0 0-27 16,-6 6-24-16,7-7-17 0,-1 3-28 0,-6 4-21 16,6-9-20-16,-6 9-21 0,0 0-18 0,9-5-16 0,-9 5-16 15,0 0-22-15,0 0-34 0,0 0-41 0,0 0-53 16,10 13-53-16,-10-13-45 0,2 8-57 16,-2-8-77-16,-6 16-101 0,6-16-263 0,-10 11-684 15,10-11 303-15</inkml:trace>
        </inkml:traceGroup>
        <inkml:traceGroup>
          <inkml:annotationXML>
            <emma:emma xmlns:emma="http://www.w3.org/2003/04/emma" version="1.0">
              <emma:interpretation id="{E324E6E7-F65F-4835-8A37-7E696483B688}" emma:medium="tactile" emma:mode="ink">
                <msink:context xmlns:msink="http://schemas.microsoft.com/ink/2010/main" type="inkWord" rotatedBoundingBox="20292,15526 24578,15575 24566,16633 20280,16584"/>
              </emma:interpretation>
            </emma:emma>
          </inkml:annotationXML>
          <inkml:trace contextRef="#ctx0" brushRef="#br0" timeOffset="18271.5274">16868 184 162 0,'8'-2'196'0,"-8"2"-6"15,10-4-5-15,-10 4-5 0,9-6-3 0,-9 6-5 16,8-4-1-16,-8 4-8 0,0 0-8 0,8-6-7 16,-8 6-12-16,0 0-9 0,5-5-13 0,-5 5-6 15,0 0-16-15,0 0-11 0,0 0-6 0,0 0-7 16,0 0-6-16,-32-2-5 0,20 1-5 0,-1 1-1 16,0 0-3-16,-1 1-6 0,0 1 3 0,-2-2-8 15,4 5-1-15,-4-4-3 0,-1 2 1 0,4 3-5 16,0-3-3-16,2 0-1 0,-3 2-2 0,1-2-2 15,5 2-6-15,-1-2-1 0,9-3 0 0,-13 7-1 16,8-5 0-16,5-2-2 0,-11 9 2 0,11-9-3 16,-2 8 3-16,2-8 0 0,0 0 1 0,0 0-4 15,2 16-1-15,-2-16-1 0,15 8 1 0,-8-5 2 16,4 1-5-16,0 0 2 0,2-2-3 0,-1 1 2 16,3 1-2-16,0-2-1 0,0 3 0 0,2-1 2 15,-3-2-3-15,3 2-2 0,-3-2 0 0,-1 1 2 16,3-2 0-16,-7 2-5 0,2-1 3 0,3 3 0 0,-6-2 2 15,1-1-3-15,0 1 1 0,-1 3-1 0,-2-3-4 16,-6-3 1-16,9 6 0 0,-9-6 3 0,9 7-2 16,-6-2 2-16,-3-5-4 0,0 0 5 15,3 9-1-15,-3-9 4 0,0 0-3 0,-9 13 1 0,9-13 4 16,-9 11-2-16,1-7 2 0,8-4-1 0,-14 8 1 16,3-4-1-16,0-1 0 0,-1 3 2 0,-1-4-2 15,2 1 1-15,-5 0-5 0,1-1 4 16,2 0-3-16,-4 1-10 0,4 0-15 0,0-2-18 0,-1 1-25 15,2-2-33-15,-1 0-38 0,3 3-41 0,10-3-51 16,-23-3-246-16,12 1-513 0,11 2 227 0</inkml:trace>
          <inkml:trace contextRef="#ctx0" brushRef="#br0" timeOffset="19188.1836">17127 239 236 0,'1'-15'271'0,"-1"15"-10"0,0 0-9 0,0 0-12 15,0 0-14-15,0 0-20 0,0 0-15 0,0 0-14 16,0 0-16-16,0 0-14 0,0 0-6 0,0 0-6 16,0 0-4-16,0 0-10 0,0 0-5 0,13 25-9 15,-9-18 3-15,-3 2-6 0,3 3-9 0,-2 1-9 16,0-1-3-16,0-1-17 0,0-1 4 15,-1 5-10-15,1-6-5 0,0 0-3 0,-1 4-6 0,-1-2-9 16,1-1 0-16,-1-10 0 0,3 17-12 0,-3-9-22 16,0-8-23-16,0 17-30 0,0-17-35 0,-3 12-39 15,3-12-37-15,0 11-49 0,0-11-44 0,0 0-277 16,9 7-574-16,-3-5 255 0</inkml:trace>
          <inkml:trace contextRef="#ctx0" brushRef="#br0" timeOffset="19568.1836">17422 387 89 0,'0'0'274'15,"12"3"-10"-15,-12-3-14 0,0 0-18 0,12 5-19 16,-7-2-18-16,-5-3-15 0,6 10-11 0,-2-4-14 16,1 0-11-16,-5-6-6 0,5 12-11 15,-3-3-9-15,-1 0-12 0,-1-9-7 0,5 14-7 0,-4-6-9 16,3 0-7-16,-4-8-10 0,3 12-5 0,1-3-7 15,-4-9-4-15,4 13-7 0,-4-13 1 0,1 12-7 16,-1-12 0-16,2 9-5 0,-2-9-3 0,0 0 0 16,4 6-1-16,-4-6-2 0,0 0 0 0,0 0-3 15,0 0-11-15,0 0 6 0,0 0 0 0,0 0-9 16,0 0 8-16,0 0-1 0,0 0-5 0,13-24 1 16,-10 17-3-16,-1-2-1 0,4-2 1 0,-1-2-1 15,1-1-5-15,5 1 2 0,-1-5-3 0,-4 6 2 16,6-6 0-16,-4 6-5 0,1-4 3 0,2 5 1 15,-2 1 2-15,2-3-6 0,0 2 4 0,0 2-1 16,-5 3 0-16,4 2 0 0,-2-2-8 0,3 2 2 16,-2 1-11-16,-2-1-20 0,-7 4-25 0,17-1-29 15,-17 1-35-15,13 0-39 0,-13 0-51 0,10 8-47 16,-10-8-206-16,13 4-506 0,-6 0 225 0</inkml:trace>
          <inkml:trace contextRef="#ctx0" brushRef="#br0" timeOffset="22092.762">17938 442 177 0,'9'5'255'0,"0"-4"-9"0,-9-1-15 16,15 2-13-16,-6-1-17 0,1 1-16 0,3 0-18 0,4-1-14 16,-1 2-18-16,-2-3-9 0,5 0-12 0,-5 0-14 0,2 0-8 15,1 0-8-15,1 0-12 0,-3 3-5 0,-1-2-8 16,2-1-6-16,-2-1-3 0,0-2-8 15,-5 3 1-15,4 0-12 0,-4-3-1 0,0 0-10 16,-9 3-4-16,15-9-6 0,-10 2-4 0,1 2-6 0,-1 0 0 16,-5 5 1-16,6-16-3 0,-5 10 0 0,1-4 2 15,-2 10-1-15,-3-14 0 0,3 14-1 0,-3-12 1 16,-5 6-3-16,2-2 9 0,-5 3-5 0,2-4 3 16,-2 5 1-16,-3-4 3 0,-1 8 1 0,1-3 1 15,-1 0-1-15,-2 3 3 0,-5 0 0 16,5 4 2-16,-5-2-1 0,5 2 1 0,-3 2 6 0,3 0 1 15,3-1-1-15,1 1-4 0,0 1 1 0,1-1 1 16,5 0-3-16,-1 1-1 0,0 1 3 0,0-3-4 16,6 5 2-16,2-10 1 0,-5 10 1 0,3-3 1 15,2-7-1-15,0 10 3 0,0-10-4 0,3 12 8 16,3-8-8-16,3 1-3 0,3 1-3 0,1-2 2 16,1-3-1-16,-1 4-5 0,0-3 5 0,0-2-3 15,4 1 0-15,-1 1-4 0,0-5 1 0,-2 0-4 16,2-1-6-16,-1-1 1 0,-1 1-8 0,2-3-2 15,-1 0-1-15,0-2 1 0,-3-1 0 0,3 3 3 16,-4 1-1-16,0-1 6 0,0 0-4 0,-7 2 3 16,4 1 0-16,-8 4 2 0,11-9-3 0,-11 9 1 15,8-3 9-15,-8 3-9 0,0 0-2 0,7-3 3 16,-7 3 0-16,0 0 0 0,0 0 0 0,0 0 4 16,10 10 0-16,-10-10 1 0,4 9 1 0,-4-9 7 15,4 8-6-15,-2 1 5 0,-2-9 1 0,5 10 5 16,-2-1 1-16,2-3 2 0,0-1-2 0,3 2 2 15,2 0 2-15,-3 1 3 0,8-4-4 0,-3 2 0 16,1 0-2-16,2-1 3 0,0-2-2 0,1 3-3 16,1-4 1-16,0-1-3 0,5 3-1 0,-5-4-1 15,6-4 1-15,0 4 2 0,-6-1-6 0,6-4 1 16,-3 2 1-16,-4-3-2 0,5-3-8 0,1 0-7 16,-4-5-6-16,0 1-9 0,-1-2-7 0,0-2-10 0,1 1-9 15,-3-3-3-15,5-7-4 0,-3 0-3 0,-7 3 5 16,-2 4 7-16,2-5 0 0,-4 1 8 0,1 2 4 15,-2 0 6-15,-5 1-3 0,-1-3 6 16,-2 1 3-16,1 4 8 0,-7-4-3 0,-1 2 9 0,-4 1 7 16,3-2 6-16,-2 1 4 0,-4 2 8 0,3-1 5 15,-8 6 3-15,1-4 2 0,2 5 5 16,-3 0-1-16,6 3-2 0,2 3-3 0,-3-1 3 16,1 4-3-16,-6 1-5 0,9 2 0 0,-3 2-1 0,3 1-1 15,0 4 2-15,2-3-4 0,-1 4 1 0,0 2 0 16,1 1 3-16,1 4 0 0,-1 4-3 0,1-3-2 15,3 2 3-15,1 1-1 0,1 0 0 0,2-3 1 16,1 4 0-16,2 4 4 0,3-5-2 0,3 2-3 16,3 0 1-16,1 0 1 0,0 1-5 0,7-4 0 15,3 11 5-15,5-10 8 0,-1 4-10 0,-4-9-5 16,9 6 2-16,-7-8 0 0,10 3 4 0,-11-6-3 16,4-2-2-16,-1 2-2 0,3-4-1 0,-3 1-1 15,0-2-1-15,-1 2 1 0,-1-4-4 0,-4-2 4 16,4 3-2-16,-5-6 4 0,-1 3 7 0,-1-2-11 15,0-2 0-15,-1 0-3 0,2-3 3 0,-5 3-2 16,2-1-2-16,-2-1-1 0,0 1 4 0,-2 0-3 16,-1 2-1-16,-8 3-2 0,12-3 2 0,-12 3 0 15,7-6-3-15,-7 6 0 0,9-3 1 0,-9 3 0 16,0 0 1-16,0 0 1 0,17 4-1 0,-17-4-1 16,7 2 3-16,-7-2 0 0,10 6 0 0,-10-6-3 15,8 8 1-15,-3-4 2 0,-5-4 0 0,13 6-1 16,-5-2 3-16,-2-2-4 0,-6-2 7 0,17 6-4 15,-8-2 0-15,2 1-2 0,0-4 4 0,2 2 0 16,-3-1-3-16,0-2 0 0,2 0 4 0,-12 0-2 16,23-2 0-16,-11-2 1 0,-2 2 0 0,-1-2-6 15,0-2 10-15,2 3-11 0,-4-3-4 16,2 0-1-16,-5 0-4 0,5-3-4 0,-6 0 1 0,2 1-3 16,0-5 2-16,-2 7-3 0,-3 6 11 0,-3-17-6 15,3 17 5-15,-2-14-5 0,-2 8 10 0,-1-2-10 16,5 8 4-16,-13-13 1 0,2 7 0 0,-2-2-1 0,-1 5 4 15,1-2-2-15,-1 0 1 0,0 2-1 16,0 1 2-16,-2 2 1 0,1-1 3 0,-1 4-1 16,2-3 2-16,0 3 4 0,0 2-4 0,1 0 3 0,0 3-2 15,1-2 4-15,1 1 0 0,0 2-5 0,1 0 4 16,0 0 0-16,3 1 2 0,-1-2-1 16,4 1 5-16,-1-3-4 0,5-6 1 0,-6 15-2 15,5-7 7-15,1-8-4 0,-2 13 3 0,2-13-1 0,4 16 3 16,0-11-2-16,2 4 2 0,5-2-2 0,-3-2 2 15,3 1-5-15,3 1 4 0,-1-4-3 0,0 0 3 16,3 3-5-16,-1-4 0 0,-1 1-2 16,3-3 1-16,-1 4 0 0,0-4-1 0,0 0-1 15,1-4 0-15,-2 1-6 0,1-2 0 0,-1 0-4 0,-1 1-1 16,1-6-4-16,0 5 2 0,-2-5 2 16,1 1 1-16,-2 3 2 0,-1-4 0 0,-3 5-1 0,1-1-1 15,-5 1 2-15,4-1 0 0,-3 0 6 0,-5 6-1 16,9-8 0-16,-4 3 5 0,-5 5 1 0,9-3 9 15,-9 3-8-15,0 0-3 0,8-9-4 0,-8 9 3 16,0 0-3-16,0 0-3 0,0 0 5 0,0 0 0 16,0 0-3-16,0 0-1 0,0 0 2 0,0 0 6 15,0 0-3-15,0 21 5 0,0-21 2 0,0 0-1 16,-1 18 1-16,1-18 2 0,-3 13 2 0,3-13 3 16,3 9 7-16,-3-9-4 0,2 8 4 0,4-4 0 15,0 2-6-15,2 0 4 0,-1-1-8 0,1-2 4 16,4 0-3-16,-1 1-3 0,2-1 9 0,2-1-8 15,0-2 1-15,-2-5-1 0,2 5-4 0,0-4 0 16,0 1 11-16,-1 0-12 0,3-3 0 0,-3 0 1 16,3-1-1-16,-3 3 4 0,2-5-8 0,-5 2 0 15,1-5-3-15,0 6-1 0,-6 0 2 0,3-3 1 16,-5 6-3-16,-4 3 3 0,14-7-2 0,-11 2 0 16,-3 5 0-16,9-5-3 0,-9 5-3 0,0 0 1 15,0 0-1-15,14 0-1 0,-14 0 6 0,0 0-2 16,0 0-6-16,3 13 6 0,-3-13 1 0,-3 13-1 0,3-13-3 15,0 0 1-15,-1 15 5 0,1-15 2 16,1 12-3-16,-1-12 0 0,0 12 6 0,4-6 4 16,-4-6-3-16,4 9-3 0,2-5 2 0,1 2-1 15,-1-4 6-15,5 1-6 0,-4 0 1 0,9-1-2 16,1 3 5-16,-1-2-4 0,4 0 0 0,2-3 0 0,1 0-2 16,-1-2 1-16,1 0 0 0,0 0-1 15,1-3-2-15,-1 0 0 0,1 0-8 0,0-4-1 16,-1 2-7-16,0 2-4 0,-2-5-7 0,-6 1 3 15,3-3-5-15,2 0-1 0,-5-1 4 0,-2 2-4 0,-1 2 5 16,-1-1 2-16,0 0 4 0,-4 6 1 0,3-5 2 16,-4 3 3-16,-1-1 0 0,0 1 0 0,-5 6 2 15,12-8-2-15,-12 8 0 0,6-4 0 16,-6 4 1-16,0 0 6 0,0 0-4 0,0 0 3 0,0 0-1 16,0 0 3-16,0 0-2 0,0 25-1 0,0-19 8 15,0-6-3-15,4 15-1 0,-4-15-1 0,2 11 0 16,3-1 5-16,-4-4 1 0,4 5-2 15,0-5 0-15,1 4 6 0,0-6-4 0,3 4 1 0,4-3 0 16,-1 3 8-16,-1-2-9 0,1 3 1 0,1-5 1 16,3 4-1-16,-1 1-1 0,4-3 8 0,-5 5-7 15,2-4-2-15,-3 1-1 0,2-1-2 0,-3 2 1 16,-1 1 1-16,-3 1-2 0,2-5 1 0,1 9-2 16,-3-4 1-16,-2 3 2 0,2-3-1 0,0 8-2 15,-5-4 2-15,1 6 0 0,0-9 0 0,0 9 4 16,-1 2-3-16,-5-3 0 0,4 2 3 0,-4-1-5 15,4 2 2-15,-2-4 1 0,0 0-1 0,-3 2 3 16,3 2-5-16,-4-4 6 0,0-2-4 0,2-2 1 16,0-1-2-16,-3 3 3 0,1-3 0 0,-1-1 3 15,0-3-3-15,-1 3-1 0,0-5 3 16,1 0 2-16,-6-2-1 0,2-3-1 0,-2 2 1 0,0-4 0 16,-5 0-1-16,3-1 0 0,-2 0 0 0,1-2 2 15,-5-3-4-15,3 2 7 0,-6-5-5 0,5 0-1 16,1 2-2-16,4 0 3 0,-4-6-1 0,1 1 2 15,4-2-2-15,-2-2 2 0,4 3-1 0,4-3-2 16,0 3 1-16,2-3 0 0,3 0 4 0,2 1-7 16,4-6 4-16,-1 6-11 0,6-5-10 0,3-2-8 15,3 4-6-15,3-8-10 0,3 0-12 0,1 2-10 16,3 4 3-16,-1-4 6 0,2 4-2 0,-1 0 9 16,-7 2 5-16,8-2 5 0,0 1-1 0,-4 3 2 15,-2 4 8-15,0-4 4 0,-3 2 3 0,-1-2 5 16,-1 2 8-16,0 1 8 0,-3 3 7 0,-5-4 4 15,2 3 8-15,0 1 3 0,-5-1 3 0,3-1-3 16,-2 5 5-16,-1-2-1 0,-2 2 1 0,0-2-1 16,-4 8 9-16,5-12-8 0,-5 12-2 0,4-10 0 15,-4 10-1-15,0 0-3 0,-1-11 6 0,1 11-10 16,0 0 4-16,-4-12-7 0,4 12 1 0,0 0-1 16,0 0-1-16,-7-6-2 0,7 6-5 0,0 0 3 0,-10-3 4 15,10 3 0-15,0 0-4 0,0 0 5 16,0 0 5-16,-16 9 2 0,16-9 6 0,-7 5-1 15,7-5 2-15,-5 13 2 0,2-5 14 0,0-1 0 16,2 5 1-16,0 0-3 0,-2 0 3 0,3-12-3 0,3 18-4 16,-1-5 7-16,1-2-5 0,0 0-4 0,0 2-7 15,3-3-2-15,0 2 6 0,1-1-6 16,-1-2-5-16,3-1-5 0,-3 0-30 0,0-2-36 16,0 0-55-16,-1 6-76 0,3-7-99 0,1-3-262 0,-3 3-588 15,-6-5 261-15</inkml:trace>
        </inkml:traceGroup>
        <inkml:traceGroup>
          <inkml:annotationXML>
            <emma:emma xmlns:emma="http://www.w3.org/2003/04/emma" version="1.0">
              <emma:interpretation id="{75786A84-AE8B-4053-A6BF-E899AC827A6B}" emma:medium="tactile" emma:mode="ink">
                <msink:context xmlns:msink="http://schemas.microsoft.com/ink/2010/main" type="inkWord" rotatedBoundingBox="24759,15849 26323,15866 26319,16187 24755,16169"/>
              </emma:interpretation>
            </emma:emma>
          </inkml:annotationXML>
          <inkml:trace contextRef="#ctx0" brushRef="#br0" timeOffset="22938.2981">21115 296 198 0,'0'0'255'0,"0"0"-12"0,0 0-15 0,12 0-16 15,-12 0-18-15,0 0-8 0,12 12-16 0,-7-7-7 16,1-1-8-16,-1 2-11 0,-5-6-8 0,11 9-14 16,-9-3 8-16,4 0-22 0,-3 0-3 0,0 0-9 15,-3-6-7-15,9 13-5 0,-6-8-8 0,1 3-10 16,-1 0-2-16,-1-2-4 0,3 3-8 0,-5-9-6 16,1 10-1-16,-1-10-9 0,1 11 1 0,-1-11-8 15,3 6-1-15,-3-6-1 0,3 6-2 0,-3-6-2 16,0 0-2-16,0 0 2 0,0 0-1 0,0 12-3 15,0-12 2-15,0 0-3 0,0 0-1 0,0 0 2 16,0 0-4-16,0 0-2 0,0 0-3 0,0 0 1 16,0 0-3-16,0 0-10 0,14-31-5 0,-12 23-1 15,4-5-8-15,-1 7-6 0,2-5-2 0,1 1-4 16,-1-1-1-16,-1 1 4 0,2 0 2 0,-2 3 1 16,3-3 4-16,-2 5 2 0,2 0 2 0,-9 5 3 15,8-11-4-15,-2 6 3 0,-1-1 0 0,-5 6 6 16,12-5 0-16,-12 5-3 0,9-5 1 0,-9 5 6 15,8 0-6-15,-8 0 1 0,9-4 0 0,-9 4 14 16,0 0-12-16,10 0 1 0,-10 0-1 0,0 0 1 16,12 4 3-16,-7 1 4 0,-5-5-1 0,6 10 1 15,-2-6 2-15,-4-4 0 0,7 13 5 0,-4-7 3 16,0 2 5-16,1 0-7 0,1-3 17 0,-2 2-14 16,1 1 3-16,-4-8-2 0,5 14 1 0,-3-9 1 15,2 2-6-15,-4-7 5 0,4 11-3 0,-3-3-5 16,-1-8 3-16,3 9-1 0,-3-9-1 0,5 8 3 0,-5-8-6 15,4 5 4-15,-4-5-6 0,3 10-9 0,-3-10-5 16,0 0-13-16,5 5-10 0,-5-5-15 0,0 0-30 16,0 0-21-16,0 0-30 0,0 0-23 15,0 0-27-15,0 0-33 0,16-9-54 0,-16 9-157 0,11-11-457 16,-7 5 203-16</inkml:trace>
          <inkml:trace contextRef="#ctx0" brushRef="#br0" timeOffset="23199.5971">21624 222 132 0,'4'-7'212'0,"-4"7"-6"0,9-5-3 16,-9 5-2-16,0 0-12 0,8-5-6 0,-8 5-12 15,0 0-12-15,0 0-7 0,15 4-7 0,-15-4-10 16,0 0-6-16,7 8-8 0,-7-8 8 0,6 7-15 16,-6-1 0-16,0-6-1 0,5 15 4 0,-3-5-4 15,3 1-4-15,-3 1 0 0,4 2 5 0,-5-1-5 16,2 1-2-16,0-4-2 0,-1 1-4 0,7 3-6 15,-9-5-2-15,2 2-11 0,1 2-4 0,-2-4-8 16,3 4-10-16,-3-3-1 0,1 3-3 0,3-8-10 16,-3 8-5-16,1-4-5 0,1-3-22 0,-4-6-42 15,2 17-37-15,0-13-35 0,-2-4-42 0,4 12-62 16,-4-12-55-16,2 9-98 0,-2-9-205 0,0 0-607 16,0 0 269-16</inkml:trace>
          <inkml:trace contextRef="#ctx0" brushRef="#br0" timeOffset="24086.2718">21908 224 123 0,'0'0'265'0,"0"0"-17"0,0 0-11 0,0 0-11 15,0 0-16-15,0 0-13 0,0 0-11 0,0 0-7 16,0 0-8-16,24 13-6 0,-24-13-14 0,16 4-12 16,-5-4-1-16,-1 4-12 0,-10-4-4 0,21 2-14 15,-7-2-10-15,-1 0-5 0,2 2-1 0,-1-2-13 16,2-2-6-16,-1 2-11 0,2 0 2 0,-3-2-11 16,3 1 0-16,0-2-2 0,-3-1-14 0,9 0-2 15,-7 0-2-15,1 1-3 0,-2 1 4 0,-2-2-7 16,1 2-10-16,-3-1 0 0,-1-1 5 0,0 3-8 15,-2-1 0-15,-8 2 7 0,12-7-11 0,-12 7 1 0,11-2-6 16,-11 2-1-16,9-4-1 0,-9 4 0 0,0 0-3 16,0 0 2-16,8-2-5 0,-8 2-1 15,0 0 5-15,0 0 0 0,0 0-4 16,0 0 3-16,0 0-4 0,0 0 5 0,0 0 0 0,-28 16 2 0,20-15-1 16,2 4-2-16,6-5-2 0,-16 5 4 0,8-2-2 15,-1 2 0-15,2-3 0 0,-4 3 0 16,2-1 3-16,-1 1-3 0,-2 1-4 0,-1-1 4 15,2-3-5-15,-1 5 1 0,0 2 6 0,3-1-3 0,-4-2 2 16,2 0 4-16,-2 5-7 0,1-4 1 0,3 1-3 16,-1 2 2-16,1-1 1 0,-3-2 3 0,6 1-3 15,-1-2 1-15,1 0-2 0,1 0 2 0,0-2-3 16,1 3 0-16,4-7 18 0,-9 10-14 0,5-6 1 16,4-4-3-16,-4 9 1 0,4-9-3 0,-7 6 4 15,7-6-2-15,0 0 3 0,-5 9 2 0,5-9-4 16,0 0 7-16,0 0-11 0,9 12 5 0,-9-12-2 15,11 0 3-15,-11 0 2 0,11 3 0 0,-4-1 0 16,-7-2-1-16,19 0-6 0,-5 4 2 0,-1-4 3 16,0-3 3-16,3 3-3 0,-2 0-2 0,0-1 2 15,0 2 1-15,0-1-6 0,1 0 4 0,0 0-7 16,-2 0 12-16,4 4-4 0,-2-4-5 0,0 0 4 16,1 0 1-16,-1 0-4 0,-1 2 5 0,-3-1-3 15,1-1 11-15,2 0-15 0,-3 0 1 0,-11 0 1 16,18-1 5-16,-9-1-5 0,-9 2 6 0,18-1-3 15,-11-2 2-15,-7 3 0 0,15-2 2 0,-6 1 7 16,-9 1-1-16,11-3 0 0,-11 3 0 0,12-4 14 16,-12 4-18-16,9-6 1 0,-9 6-1 0,9-3 4 15,-9 3-8-15,0 0-13 0,9-5-19 0,-9 5-27 16,0 0-36-16,0 0-42 0,0 0-46 0,0 0-61 0,0 0-77 16,-14-22-206-16,14 22-567 0,-5-8 252 15</inkml:trace>
          <inkml:trace contextRef="#ctx0" brushRef="#br0" timeOffset="24299.7891">22621 390 106 0,'9'2'346'0,"-9"-2"-1"0,8 3 5 0,-8-3 16 15,0 0-23-15,15 0 4 0,-15 0-8 16,0 0-10-16,12 0-22 0,-12 0-19 0,0 0-29 15,0 0-21-15,0 0-26 0,13 1-20 0,-13-1-20 0,0 0-24 16,0 0-19-16,0 0-42 0,0 0-54 0,0 0-79 16,0 0-85-16,0 0-92 0,0 0-155 0,0 0-315 15,0 0-751-15,0 0 332 0</inkml:trace>
        </inkml:traceGroup>
      </inkml:traceGroup>
    </inkml:traceGroup>
  </inkml:traceGroup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0:04.682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0EC50E85-9139-4070-ABA2-8A31941FCCB1}" emma:medium="tactile" emma:mode="ink">
          <msink:context xmlns:msink="http://schemas.microsoft.com/ink/2010/main" type="writingRegion" rotatedBoundingBox="1488,557 25155,397 25237,12430 1569,12590"/>
        </emma:interpretation>
      </emma:emma>
    </inkml:annotationXML>
    <inkml:traceGroup>
      <inkml:annotationXML>
        <emma:emma xmlns:emma="http://www.w3.org/2003/04/emma" version="1.0">
          <emma:interpretation id="{42A77478-24EF-4521-881A-E9EBB70ED8F7}" emma:medium="tactile" emma:mode="ink">
            <msink:context xmlns:msink="http://schemas.microsoft.com/ink/2010/main" type="paragraph" rotatedBoundingBox="1494,555 11134,566 11133,1637 1493,16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3B57573-1A0E-4B9F-A414-C6D37ACAD1DC}" emma:medium="tactile" emma:mode="ink">
              <msink:context xmlns:msink="http://schemas.microsoft.com/ink/2010/main" type="line" rotatedBoundingBox="1494,555 11134,566 11133,1637 1493,1626"/>
            </emma:interpretation>
          </emma:emma>
        </inkml:annotationXML>
        <inkml:traceGroup>
          <inkml:annotationXML>
            <emma:emma xmlns:emma="http://www.w3.org/2003/04/emma" version="1.0">
              <emma:interpretation id="{BD767A5D-5829-4EB7-8905-82F4CFFB598A}" emma:medium="tactile" emma:mode="ink">
                <msink:context xmlns:msink="http://schemas.microsoft.com/ink/2010/main" type="inkWord" rotatedBoundingBox="1494,555 4348,558 4347,1500 1493,1497">
                  <msink:destinationLink direction="with" ref="{33F353F4-C11F-4761-B97D-379BD3B33825}"/>
                </msink:context>
              </emma:interpretation>
            </emma:emma>
          </inkml:annotationXML>
          <inkml:trace contextRef="#ctx0" brushRef="#br0">3 7 146 0,'0'0'254'0,"0"0"-18"0,-4-8-22 0,4 8-23 16,0 0-22-16,0 0-9 0,0 0-11 0,0 0-9 15,0 0-6-15,0 0-10 0,0 0-7 0,0 0-6 16,0 0-7-16,4 30-2 0,-4-30-4 0,1 15-11 16,-1-15 6-16,2 11-20 0,1-6-5 0,-3-5-4 15,4 12-10-15,-4-12-4 0,3 13-8 0,1-7-1 16,-4-6-4-16,5 11-8 0,-5-11-14 0,4 10-22 16,0-5-23-16,-4-5-31 0,5 7-23 0,-5-7-29 15,0 0-25-15,0 0-34 0,18 2-39 0,-18-2-170 16,0 0-413-16,13-14 182 0</inkml:trace>
          <inkml:trace contextRef="#ctx0" brushRef="#br0" timeOffset="-333.3297">-11 497 228 0,'0'0'243'15,"0"0"-18"-15,0 0-12 0,0 0-21 0,0 0-12 16,0 0-18-16,0 0-12 0,0 0-12 0,0 0-11 16,0 0-11-16,0 0-9 0,0 0-6 15,0 0-7-15,0 0-5 0,0 0-3 0,0 0-3 16,0 0-7-16,-21 16-3 0,21-16-5 0,-9 15-2 15,6-9-4-15,-3 3-4 0,2 1-2 0,0 0-8 0,2 3-1 16,-2-3 0-16,2 3-8 0,1 0 2 16,1 1-5-16,-2-2-2 0,0-1 0 15,2 4-3-15,0-6-3 0,-1 3 4 0,1-12-6 0,3 23-2 16,0-12 2-16,0-2-4 0,2 1 1 0,-5-10 7 16,12 17 0-16,-4-8 3 0,-2-6-3 0,3 7 5 15,1-2 2-15,1-1-4 0,2 0 0 0,1 1-2 16,0-3 0-16,2-2 3 0,-2 1-5 0,1-2 1 0,2 2-9 15,0-3 2-15,-3 3-1 0,5-7 9 0,1 2-14 16,2 1-4-16,-4 0 7 0,4-2-5 16,0-4 1-16,-7 1-2 0,2 2-3 0,2 0 1 15,-3-1 1-15,-1-1-3 0,-15 5 0 0,29-10-2 16,-21 5 1-16,-8 5 2 0,25-12 6 0,-17 4-9 0,4 0-3 16,-3-3-3-16,-1 3 0 0,1-3 12 0,-3-2-13 15,-1 2-3-15,-2 1 0 0,1-2 5 16,-2 0-1-16,2-1-7 0,-3-1 8 0,-1 14 0 15,4-24-5-15,-4 24 1 0,-4-21-3 0,7 10 7 16,-3 11 8-16,-3-21-18 0,-2 9 8 0,5 12-1 16,-6-21-1-16,3 10 0 0,-2 1 0 0,5 10-5 15,-12-20 2-15,7 13 3 0,-4-4 0 0,1 1 3 16,1-1-1-16,-1 1-4 0,0 1 2 0,0-2 0 16,-4 4-1-16,2-2 7 0,0 3-3 0,0-1 3 15,1 1-8-15,0 1 4 0,2-1 4 0,7 6-6 16,-16-6 1-16,8 5 6 0,-3-2-5 0,11 3-3 15,-22-4 5-15,10 4-5 0,-3 2 5 0,2-2-6 0,2 2 3 16,-2 2-6-16,-3-1 8 0,2 1 0 16,-1 1-7-16,-1 1 8 0,2 0-7 0,0-2 7 15,1 2 0-15,3-1-1 0,2-2-3 0,-1 3 5 16,1-3 3-16,0 3-3 0,1-2-6 0,7-4 11 0,-13 9-13 16,7-7 5-16,6-2 1 0,-10 6-4 0,10-6 3 15,-6 6 3-15,6-6-9 0,-7 8-1 16,7-8-5-16,-5 7-18 0,5-7-16 0,-1 9-17 15,1-9-22-15,-5 7-21 0,5-7-30 0,-6 6-37 16,6-6-44-16,0 0-38 0,-2 11-276 0,2-11-573 16,0 0 254-16</inkml:trace>
          <inkml:trace contextRef="#ctx0" brushRef="#br0" timeOffset="172.2761">191-102 20 0,'3'-8'254'0,"-3"8"-16"16,0 0-16-16,6-2-19 0,-6 2-20 0,0 0-20 15,0 0-22-15,0 0-10 0,0 0-14 0,0 0-12 16,0 0-7-16,15 16-12 0,-13-11-6 0,2 6-8 15,1 2-6-15,-3 0-14 0,1 1-21 16,-3 1-41-16,2 5-48 0,-2 1-50 0,0-7-71 0,-2 6-140 16,2-5-343-16,0 1 152 0</inkml:trace>
          <inkml:trace contextRef="#ctx0" brushRef="#br0" timeOffset="808.6143">625 513 41 0,'0'0'308'0,"0"0"-24"0,0 0-16 15,0 0-21-15,0 0-25 0,0 0-18 0,12 2-21 16,-12-2-19-16,0 0-15 0,0 0-10 0,0 0-5 15,5 10-14-15,-5-10-6 0,5 11-5 0,-5-4-8 16,4 1-1-16,-4-8-6 0,7 14-1 0,-2-2-11 16,-3-3-4-16,4 4-7 0,-3-1 2 0,-3-12-8 15,7 21-7-15,-6-13-4 0,3 4-8 0,-4-12 2 16,6 17-5-16,-4-10-7 0,-2-7 1 0,5 15-3 16,-5-15-2-16,5 15-2 0,-5-15-6 0,1 13-1 15,-1-13-3-15,0 0 11 0,4 14-11 0,-4-14-12 16,0 0 8-16,5 10-1 0,-5-10 0 0,0 0-2 15,0 0 7-15,0 0 9 0,0 0-4 0,6 9 11 16,-6-9 8-16,0 0-5 0,0 0-1 0,0 0-7 16,0 0 1-16,0 0-7 0,0 0 0 0,14-30-4 0,-9 17 0 15,0 1-2-15,2 0-2 0,-2-3-4 16,3-2 9-16,-1 2-12 0,0-1-13 0,-1 1 17 16,2-6-10-16,1 9 3 0,3-7-5 0,-5 1-1 15,0 4 2-15,1 1-2 0,-2 1-2 0,0 2-3 16,1-1 5-16,-1 1-3 0,-2 3-1 0,1-1-7 15,-1 2 9-15,-4 6-16 0,9-7-6 0,-9 7-24 16,8-6-26-16,-8 6-28 0,10-4-35 0,-10 4-41 16,0 0-46-16,13 4-53 0,-13-4-300 0,0 0-622 15,0 0 276-15</inkml:trace>
          <inkml:trace contextRef="#ctx0" brushRef="#br0" timeOffset="2356.1606">1061 519 28 0,'0'0'228'0,"5"3"-9"0,-5-3-7 16,6 8-21-16,-6-8-18 0,5 10-3 0,-5-10-12 15,5 11-10-15,-2-5-4 0,1 2-6 0,-3 1-6 16,-1-9-7-16,4 15-6 0,-4-6-3 0,3-1-12 15,-3 2-4-15,0-10-9 0,2 16-7 0,-2-8-2 16,0-8-8-16,2 15-5 0,-1-9-1 0,-1-6-9 16,4 13-6-16,-3-7-4 0,-1-6-5 0,0 0-1 15,4 11-8-15,-4-11-2 0,0 0-3 0,1 10 0 16,-1-10-5-16,0 0-1 0,1 7-6 0,-1-7 0 16,0 0 2-16,0 0-4 0,0 0 2 0,0 0-4 15,0 0 1-15,0 0 5 0,0 0 0 0,0 0-3 16,0 0-1-16,0 0-2 0,0 0-5 0,0 0 4 15,0 0 5-15,0 0-13 0,16-17-1 0,-11 9-8 16,0 0-2-16,2-3-5 0,0 1-1 0,3 2-2 16,-3-4-8-16,0 3 2 0,2-3 9 0,-1 0 0 15,1 6-6-15,-3-5 0 0,4 4-1 0,-3-1 5 16,-2 0 3-16,-1 2-2 0,1 1 3 0,1-2 0 16,-6 7-1-16,10-7 12 0,-10 7-10 0,7-7 4 15,-7 7 2-15,5-6 0 0,-5 6-3 0,0 0 0 16,9-5 3-16,-9 5-6 0,0 0 5 0,0 0 9 15,0 0-10-15,0 0 4 0,17 5-1 0,-17-5 3 16,4 11-2-16,1-8 2 0,-5-3-1 0,7 11 3 16,-3-4-4-16,-1-3 1 0,3 4 0 0,-4 2 0 15,2-3 3-15,-4-7 3 0,13 17 3 0,-8-12-2 16,2 5 3-16,-2-4-2 0,-5-6 5 0,15 15 10 16,-8-9-13-16,1-2 1 0,3 2 5 0,-11-6-5 15,23 8 1-15,-12-2 0 0,4-3-3 0,-2 0 1 16,4-1 1-16,-4-2-3 0,2 0-1 0,2 0 1 15,-17 0 1-15,30 0-3 0,-16-2-7 0,1-3 0 16,1 1-6-16,-2 0-6 0,0-1-9 0,1-1-8 16,-4 0 0-16,3 0-3 0,-5-5 2 0,2 1 1 15,-1 0-4-15,-2 2 2 0,2-4 3 16,-3 4 3-16,-2 0 1 0,0 1 4 0,-5 7 0 0,5-13 2 16,-2 3 0-16,-1 4 3 0,-2 6 2 15,3-15 3-15,-3 15 0 0,1-15 0 0,2 8-2 0,-3 7 4 16,0 0 2-16,-4-14-1 0,4 14-1 0,-3-10 2 15,3 10 0-15,-7-5 1 0,7 5-4 0,-9-3 5 16,9 3-4-16,-15 0 5 0,15 0-1 0,-13 3 1 16,6 2-3-16,7-5 5 0,-12 9 2 0,4-4 6 15,2 0-8-15,-1 3 6 0,0 1 5 0,-4-2-3 16,2 5-3-16,3-3 2 0,3 4-3 0,-3-5 1 16,1 4 4-16,5-12-4 0,-6 16 0 0,6-16 2 15,-3 17 8-15,3-17-5 0,-3 16 2 0,3-16 3 16,5 14 6-16,-1-7 2 0,-4-7 3 0,10 14 3 15,1-8-1-15,-4-2 0 0,5 1-1 16,2 1-1-16,0-2-6 0,10 2 1 0,-4-2-6 0,2-4 1 16,2 2-2-16,-5-2 2 0,-1 3-4 0,4-3-5 15,0-3-5-15,-5 3-3 0,0-4-8 0,-3 2 0 16,1-4-9-16,3 1 0 0,-5-1-8 0,3-2 2 16,-5 1-9-16,6-6-5 0,-4 5-5 0,-3-4-2 15,1-1-7-15,-4 1-7 0,4-6 4 0,-1 0-8 16,-2 1-12-16,1-3 5 0,-5 6 7 0,3-6 11 15,-4 3 1-15,2-2 2 0,-5 6 8 0,2-12 5 16,0 6-1-16,1-1 10 0,-3 1-1 0,0 4 5 16,2 0 5-16,0 0 10 0,-2-1 1 0,1 1 3 15,-1 3 9-15,0 0 10 0,0-6-4 16,1 6 6-16,-2-3 0 0,1 5 8 0,0 10 0 0,0-17 10 16,0 17 0-16,0-13 0 0,0 13 6 0,0-10-1 15,0 10 3-15,0 0-4 0,0 0-2 0,1-13-4 16,-1 13-5-16,0 0-5 0,0 0-4 0,0 0-4 15,0 0 1-15,0 0 2 0,0 0 1 0,0 0 1 16,0 0 0-16,-1 36 8 0,-2-22 9 0,3-1-2 16,2 6 0-16,-4 1 4 0,2 2 1 0,0-1-3 15,-2-2 3-15,0 2 1 0,2 0 13 0,-1 0-14 16,1 0 1-16,-2 1-1 0,0-1-4 0,1-4-4 16,1 0-7-16,-3-2 5 0,3 1-4 0,4-1 0 15,-5-2 0-15,2-1-8 0,-2-1 2 0,1 1-4 16,0-12 3-16,1 22-5 0,1-13 1 15,1-4 2-15,-3-5-4 0,7 13-1 0,-7-13 2 0,10 11 3 16,-2-6 3-16,-8-5-10 0,18 7-5 0,-9-6-5 16,-9-1-10-16,27 0 0 0,-14-1-7 0,1-1-13 15,2-3-8-15,1 0-6 0,-2-2-4 0,-1-1-2 16,3-3-7-16,1 1 2 0,-2 3 7 0,-6-3 5 16,3 0 0-16,-3 3 5 0,-1-4 5 0,3 5 2 15,-4 0 4-15,-2 1 14 0,-1-1 5 0,-5 6 13 16,7-8 2-16,-7 8 12 0,6-6 1 0,-6 6 13 15,0 0-11-15,5-7 6 0,-5 7-8 16,0 0 0-16,0 0-6 0,0 0 3 0,8-4-8 0,-8 4 1 16,0 0 3-16,0 0-1 0,0 0-2 15,0 0 4-15,-23 23 2 0,20-16 0 0,-3-1-2 0,-3 0 5 16,2 2 4-16,2-1 0 0,0 1-7 0,-3 1 0 16,3-3 4-16,5-6-4 0,-6 13 1 0,6-13 8 15,-7 12-2-15,7-12 4 0,-4 10 2 0,4-10 11 16,0 0 7-16,7 15 7 0,-7-15 14 15,18 9 7-15,-8-7 0 0,11 2-12 0,-6-4-3 0,25 0-1 16,-13 0 4-16,1 0-9 0,8 0-13 0,0 0-13 16,1 3 9-16,-1-3-9 0,-1 1 2 0,-14-1-10 15,4 0-12-15,-9 0-23 0,6 1-29 0,-8-2-18 16,-14 1-20-16,20-1-33 0,-20 1-33 0,0 0-38 16,0 0-37-16,0 0-50 0,0 0-301 0,0 0-622 15,0 0 276-15</inkml:trace>
        </inkml:traceGroup>
        <inkml:traceGroup>
          <inkml:annotationXML>
            <emma:emma xmlns:emma="http://www.w3.org/2003/04/emma" version="1.0">
              <emma:interpretation id="{066862A9-0849-493C-8809-A17D5A5D338E}" emma:medium="tactile" emma:mode="ink">
                <msink:context xmlns:msink="http://schemas.microsoft.com/ink/2010/main" type="inkWord" rotatedBoundingBox="4796,992 4879,993 4878,1417 4795,1416"/>
              </emma:interpretation>
            </emma:emma>
          </inkml:annotationXML>
          <inkml:trace contextRef="#ctx0" brushRef="#br0" timeOffset="4497.2538">3242 631 67 0,'0'0'265'15,"0"0"-26"-15,0 0-16 0,2 7-18 0,-2-7-9 0,0 0 7 16,0 0-25-16,-1 16-5 0,1-16-11 16,-4 10-4-16,4-10-9 0,-3 11-5 0,3-11-6 15,-2 14-8-15,1-8-5 0,1-6-6 0,-2 11-7 16,2-11 0-16,0 11-7 0,0-11-6 0,-1 10-2 16,1-10-5-16,0 0-6 0,1 10-1 0,-1-10 10 15,0 0-9-15,0 0 4 0,0 0 4 0,3 9-9 16,-3-9 15-16,0 0 6 0,8 3 2 0,-8-3-7 15,0 0 1-15,0 0-6 0,0 0-4 0,20-9-2 0,-20 9-5 16,9-9-12-16,-2 6-3 0,-7 3-5 0,6-7-5 16,-6 7-7-16,9-12-8 0,-9 12-4 15,7-7-3-15,-5 2-5 0,-2 5-6 0,5-6-6 16,-5 6-17-16,4-8-19 0,-4 8-27 16,0 0-29-16,0 0-36 0,2-13-31 0,-2 13-49 0,0 0-43 0,-7-11-42 15,7 11-58-15,-6-6-79 0,6 6-212 0,-9-10-671 16,6 4 297-16</inkml:trace>
          <inkml:trace contextRef="#ctx0" brushRef="#br0" timeOffset="4857.346">3267 368 208 0,'0'0'204'15,"0"0"-10"-15,0 0-12 0,-1 9-10 0,1-9-9 16,0 0-1-16,0 0-11 0,0 0-8 0,0 15-1 16,0-15-8-16,0 0 1 0,0 0 0 0,0 0 0 15,0 0-3-15,0 0-2 0,0 0-1 0,0 0 4 0,0 0 2 16,0 0 9-16,0 0-2 0,0 0-2 15,0 0-1-15,0 0-11 0,0 0 2 0,0 0-4 16,0 0 0-16,0 0-7 0,13-24-13 16,-13 24-6-16,4-12 1 0,-4 12-8 0,1-9-8 0,-1 9-12 15,1-9-7-15,-1 9-8 0,0 0-8 0,0 0-16 16,0 0-37-16,0-13-47 0,0 13-46 0,0 0-47 0,0 0-53 16,0 0-91-16,0 0-397 0,0 0-741 15,0 0 327-15</inkml:trace>
        </inkml:traceGroup>
        <inkml:traceGroup>
          <inkml:annotationXML>
            <emma:emma xmlns:emma="http://www.w3.org/2003/04/emma" version="1.0">
              <emma:interpretation id="{8A83D076-797E-4177-BEB9-B5A50D0FE3AF}" emma:medium="tactile" emma:mode="ink">
                <msink:context xmlns:msink="http://schemas.microsoft.com/ink/2010/main" type="inkWord" rotatedBoundingBox="5402,855 8217,858 8216,1634 5401,1631"/>
              </emma:interpretation>
            </emma:emma>
          </inkml:annotationXML>
          <inkml:trace contextRef="#ctx0" brushRef="#br0" timeOffset="13394.0543">5702 375 167 0,'0'0'165'15,"0"0"-5"-15,0 0-10 0,0 14-4 0,0-14-7 0,0 0-5 16,-2 13-3-16,2-13 1 0,7 8-5 0,-7-8-2 15,5 8-2-15,0-3 10 0,-5-5-11 0,9 8 4 16,-1-6-16-16,-4 3 3 0,5-3-6 16,4 2-6-16,-3-2-5 0,2 1-3 0,0-2-5 15,4-1-10-15,1 0-2 0,-4 0-5 0,2-1-6 16,-2-1-4-16,4-1-7 0,-2 3 5 0,-2-4-11 0,1-1-1 16,3 3-3-16,-5-3-3 0,0 0 4 0,-1 0-6 15,1 0-3-15,-2 2-1 0,-1-3 0 16,-2 0 2-16,-1-1-2 0,1 5-8 0,-1-7 1 15,-1 3 3-15,2 2-8 0,-2-4-1 0,-5 8-7 16,6-10 11-16,-6 10-15 0,3-14 0 0,-2 8 1 0,-1 6-2 16,0 0-2-16,-4-18 1 0,4 18-3 0,-2-13-3 15,-2 5 2-15,4 8-3 0,-5-13 5 16,-1 5-3-16,6 8 0 0,-7-13-4 0,2 10 10 16,-1-5-7-16,1 2 10 0,5 6-13 0,-11-12 0 15,4 8-4-15,1-2 2 0,-2 1 6 0,-1 1-5 0,-3-2-5 16,1 3 3-16,3 0 0 0,8 3-1 15,-20-5-3-15,13 1 3 0,-4 4 3 0,11 0-2 16,-20 0 3-16,9 0-3 0,11 0-5 0,-18 2 7 16,18-2 1-16,-16 3-6 0,1 1 0 0,4 0 7 15,4 1-2-15,0-2-2 0,7-3 6 0,-16 6-3 0,10 0-1 16,-1 0-4-16,1-3 2 0,6-3 5 16,-12 6-3-16,4 1-4 0,8-7-17 0,-7 11-12 0,3-4-14 15,4-7-21-15,-7 9-17 0,7-9-18 16,-5 12-25-16,4-6-30 0,1-6-46 0,0 0-28 15,4 15-238-15,-4-15-510 0,0 0 226 0</inkml:trace>
          <inkml:trace contextRef="#ctx0" brushRef="#br0" timeOffset="14778.3551">6064 322 42 0,'0'0'135'0,"0"0"-11"0,0 0-2 16,0 0 3-16,0 0-9 0,0 0-12 0,0 0 1 16,0 0-4-16,0 0-1 0,0 0-4 0,3-10-5 15,-3 10-4-15,0 0-7 0,0 0-2 0,0 0-5 16,0 0-9-16,0 0-1 0,0 0-7 0,0 0 3 15,0 0-1-15,0 0-7 0,0 0 3 16,0 0 0-16,0 0-4 0,0 0 2 0,0 0-3 0,0 0-1 16,0 0-8-16,0 0 1 0,0 0-1 0,0 0-8 15,0 0-1-15,0 0-4 0,0 0-3 0,0 0-5 16,0 0 7-16,0 0-7 0,0 0-2 0,0 0 3 16,0 0-3-16,0 0-1 0,0 0 0 0,3 26 0 15,-3-26 1-15,0 0 0 0,-2 12 1 0,2-12 2 16,2 10-5-16,-2-10-4 0,1 11 6 0,-1-11 2 15,2 14 2-15,-2-14-3 0,2 13 7 0,-2-13-4 16,0 12-1-16,1-6 0 0,-1-6 2 0,3 13-3 16,-3-13 3-16,0 12-1 0,1-4-1 0,-1-8 2 15,1 12 0-15,-1-12-2 0,4 12-1 0,-3-4 0 16,1-1-3-16,-2-7 1 0,3 12-1 0,-3-12-1 16,6 10-1-16,-5-4 0 0,-1-6 0 0,5 13-4 15,-4-8 6-15,-1-5-6 0,6 12 0 0,-6-12 1 16,3 12 2-16,-1-6-3 0,-2-6 1 15,4 12-6-15,-2-6 7 0,-2-6-7 0,1 9 5 0,-1-9 0 16,4 12-2-16,-4-12-1 0,4 9 1 0,-4-9 0 16,3 10 1-16,-3-10-1 0,4 10 3 0,-4-10-5 15,2 8 3-15,-2-8-2 0,3 8 1 0,-3-8-1 16,2 10 1-16,-2-10-2 0,2 9 0 0,-2-9-1 16,2 8-2-16,-2-8 1 0,0 0 1 0,2 10 9 15,-2-10-10-15,0 0 1 0,1 10-1 0,-1-10-1 16,0 0 2-16,0 9 0 0,0-9-1 0,0 0-1 15,0 0 4-15,-1 12-2 0,1-12 3 0,0 0-5 16,0 0 2-16,0 0-2 0,-2 11 3 0,2-11-2 16,0 0 3-16,0 0-3 0,0 0 6 0,-5 4-7 15,5-4 5-15,0 0 2 0,0 0 1 0,-6 9 2 16,6-9 1-16,0 0-2 0,0 0 1 0,-11 4 2 16,11-4 3-16,-6 2-3 0,6-2 0 0,-7 6 10 15,7-6-3-15,0 0-8 0,-10 0 0 0,10 0-3 16,0 0-2-16,-13 4 2 0,13-4 12 0,-9 1-14 15,9-1 5-15,0 0-3 0,-13 2 0 0,13-2 3 16,0 0-3-16,-13 0 1 0,13 0-3 0,-10 2 0 16,10-2-4-16,0 0 1 0,-14 0 5 0,14 0-1 15,0 0 0-15,-13-2-3 0,13 2 2 16,0 0 1-16,-12-2-2 0,12 2 1 0,0 0-5 0,0 0 5 16,0 0 13-16,-15-1-12 0,15 1 2 0,0 0 0 15,0 0 0-15,0 0 2 0,0 0-18 0,-23-1 18 16,23 1-8-16,0 0 7 0,0 0-5 0,-15 0 4 15,15 0 0-15,0 0 1 0,-11-5 5 0,11 5 1 16,0 0-3-16,0 0 1 0,-18-1-2 0,18 1 4 16,0 0-4-16,0 0-7 0,0 0 12 0,-20-3-11 15,20 3 4-15,0 0-5 0,-11-2 4 0,11 2 2 16,0 0-13-16,0 0 3 0,-17-4 5 0,17 4-3 16,0 0 3-16,0 0-1 0,-18-2-5 0,18 2 8 15,0 0-5-15,0 0 8 0,0 0-3 0,-14-1-12 16,14 1 8-16,0 0-4 0,0 0 9 0,0 0 1 15,-16-1-3-15,16 1 3 0,0 0-4 0,0 0 7 16,0 0-2-16,0 0 4 0,0 0-4 0,-15-3 9 16,15 3-7-16,0 0 6 0,0 0 3 0,0 0-2 15,0 0-3-15,-15-3 15 0,15 3-19 0,0 0 6 16,0 0-9-16,0 0 4 0,-10-7-7 0,10 7 5 16,0 0 0-16,0 0-8 0,0 0 4 0,0 0-2 15,0 0 1-15,0 0-7 0,0 0-18 0,0 0-20 16,0 0-45-16,-10-4-27 0,10 4-46 0,0 0-61 15,0 0-67-15,0 0-91 0,0 0-242 0,0 0-665 16,0 0 294-16</inkml:trace>
          <inkml:trace contextRef="#ctx0" brushRef="#br0" timeOffset="15580.0481">6645 664 128 0,'0'0'263'0,"0"0"-24"16,4 5-27-16,-4-5-16 0,0 0-10 15,2 10-14-15,-2-10-9 0,0 0-8 0,-3 17-8 0,-1-7-13 16,-1 0-14-16,2-3-6 0,-6 3-11 0,-2 7-8 16,-2 0-8-16,-3-1-9 0,0 4-11 0,-8 2-29 15,0 4-58-15,-6-1-73 0,3-4-98 0,-8 0-209 16,2 4-431-16,2-2 191 0</inkml:trace>
          <inkml:trace contextRef="#ctx0" brushRef="#br0" timeOffset="11696.0896">4346 349 73 0,'0'0'128'0,"0"0"-11"0,5-6-14 0,-5 6-4 16,0 0-6-16,0 0 1 0,0 0-7 0,0 0-5 15,0 0-4-15,0 0-5 0,1-11-4 0,-1 11-7 16,0 0 4-16,0 0-11 0,0 0 5 0,0 0-2 16,0 0-7-16,0 0 2 0,0 0-1 0,0 0-1 15,-2-15-1-15,2 15-2 0,0 0-3 0,0 0 1 16,0 0-3-16,-4-11-2 0,4 11-3 0,0 0-1 15,0 0-2-15,-7-8-1 0,7 8 6 0,0 0-2 16,-6-8-6-16,6 8 2 0,0 0-4 0,-8-7 4 16,8 7-2-16,0 0-1 0,-6-8-1 0,6 8-5 15,-8-6 6-15,8 6-6 0,-9-5 1 0,9 5-4 16,-8-7 5-16,8 7-5 0,-6-7 0 0,6 7 0 16,-10-5-4-16,10 5 5 0,-7-8 1 0,7 8-8 15,-11-5 3-15,11 5 3 0,-10-5-5 0,10 5 3 16,-9-4-3-16,9 4 0 0,-10-3-1 0,10 3-1 15,-11-4-4-15,11 4 2 0,0 0-1 0,-16-5-2 16,16 5 3-16,-12-2-2 0,12 2 0 0,-12-1 1 16,12 1 3-16,0 0-1 0,-16-2-3 0,16 2 0 15,-9 0 8-15,9 0 1 0,-16-1-9 0,16 1-2 16,-12 0 0-16,12 0 4 0,0 0-4 0,-16 0 2 16,16 0 0-16,0 0-1 0,-16 0-3 0,16 0 1 15,0 0-2-15,-12 1 1 0,12-1-1 0,0 0 2 16,-11 2-5-16,11-2 4 0,0 0-4 0,0 0 2 15,-9 3-1-15,9-3 1 0,0 0-1 0,0 0-4 16,-10 0 9-16,10 0-6 0,0 0-5 0,-7 5 2 16,7-5 0-16,0 0-1 0,-9 7 3 0,9-7-2 15,0 0 0-15,-5 4 2 0,5-4 9 0,0 0-3 16,-8 8-7-16,8-8 1 0,-6 3-2 0,6-3 0 16,-7 9-2-16,7-9 5 0,-5 6 0 0,5-6 1 15,-6 9-1-15,6-9 0 0,-9 7 3 16,9-7 7-16,-6 8-10 0,6-8 4 0,-7 7-1 0,3-1 1 15,4-6 3-15,-9 9 0 0,5-3 6 0,4-6-7 16,-9 11-1-16,6-7-2 0,3-4 1 0,-5 11 3 16,-1-6-3-16,6-5 0 0,-6 13-1 0,3-8 0 15,3-5 0-15,-7 13-1 0,4-8 2 0,3-5 2 16,-6 13 3-16,2-9-8 0,4-4 3 0,-9 13-5 16,8-5 0-16,-2-2 3 0,3-6-3 0,-5 10 5 15,1-2-1-15,4-8-1 0,-5 12-3 0,2-6 4 16,3-6-6-16,-5 13 7 0,5-13-3 0,-5 12 2 15,4-6-4-15,1-6 1 0,-4 14 0 0,4-14-1 16,-3 13 4-16,3-13-8 0,-5 11 3 0,3-3 5 16,2-8-6-16,0 0 2 0,-8 17-1 0,8-17 2 15,-1 12-5-15,1-12 3 0,-4 14 0 0,4-14 8 16,-2 12-8-16,2-12-3 0,-2 14 7 0,2-14-4 16,0 0 0-16,-1 18 0 0,1-18-1 0,0 0 3 15,1 16 0-15,-1-16-2 0,2 11 3 0,-2-11-4 16,6 16 2-16,-6-16 0 0,5 10 2 0,-5-10-2 15,6 12 4-15,-6-12-1 0,7 13 2 0,-2-7 1 16,-5-6-3-16,9 12 4 0,-9-12-2 0,9 13-1 16,-4-8 3-16,4 5-3 0,-9-10 5 0,17 10 0 15,-9-4-5-15,1 3 5 0,-9-9 1 16,18 11 1-16,-5-5-7 0,-4 0 7 0,2 0-1 16,1-2-3-16,2 1 0 0,-5 1 0 0,-9-6-1 15,23 6 2-15,-7-2-3 0,-3 2 3 0,2-4-4 0,1 2 0 16,-2 1 1-16,2-5-3 0,0 0 1 0,1 3 2 15,-3-2-2-15,2-1 2 0,-3 2 0 0,4-2 0 16,-17 0-1-16,29-2-5 0,-13 2 5 0,-3 0-3 16,2-4 5-16,-15 4-5 0,18-5 6 0,-7 1 4 15,-11 4 3-15,16-6 10 0,-16 6 3 0,13-3 10 16,-13 3 4-16,8-5 1 0,-8 5 7 0,0 0 12 16,0 0-5-16,0 0-9 0,19-7 2 0,-19 7-6 15,0 0-1-15,7-7-5 0,-7 7-8 0,0 0 2 16,0 0-9-16,0 0 2 0,0 0 3 0,0 0-8 15,0 0 11-15,0 0-24 0,0 0 5 16,0 0-1-16,0 0-24 0,0 0-21 0,0 0-31 0,0 0-28 16,0 0-32-16,0 0-37 0,0 0-49 0,0 0-63 15,0 0-71-15,0 0-209 0,0 0-599 0,0 0 265 16</inkml:trace>
          <inkml:trace contextRef="#ctx0" brushRef="#br0" timeOffset="12308.9108">4782 487 25 0,'0'0'239'0,"0"0"-12"0,0 0-14 0,0 0-8 0,0 0-17 16,0 0-13-16,0 0-7 0,0 0-10 0,0 0 1 16,0 0-14-16,0 0-9 0,0 0-6 0,0 0-12 15,0 0-15-15,17 0-3 0,-17 0-5 16,0 0-2-16,17 0-14 0,-17 0-4 0,16 0-8 0,-3 1-4 16,-2-1-9-16,-11 0 0 0,19 1-1 0,-6-1-3 15,1 0-6-15,-2 3-3 0,2-6 6 0,0 3-5 16,-1 0-4-16,3 0-3 0,-3 0 0 0,2 0-5 15,-2-1-3-15,2 0-1 0,0 0-4 16,-2-2-1-16,1 2 1 0,-1 0-3 0,-2 1 0 0,0-4 4 16,4 4-4-16,-3-4-1 0,-3 4-3 0,-9 0-2 15,18-2-8-15,-9-1 3 0,-9 3 5 0,13-3 1 16,-4 3-4-16,-9 0 1 0,11-3-1 0,-11 3 3 16,0 0-1-16,13-1-6 0,-13 1 2 0,0 0-3 15,8-2-2-15,-8 2 7 0,0 0-6 0,0 0-6 16,0 0-10-16,0 0 0 0,0 0-12 0,0 0-12 15,0 0-9-15,0 0-6 0,0 0-18 0,0 0-12 16,0 0-24-16,0 0-20 0,0 0-24 0,0 0-24 16,-26 12-24-16,26-12-29 0,-15 2-200 0,6 1-461 15,0-2 205-15</inkml:trace>
          <inkml:trace contextRef="#ctx0" brushRef="#br0" timeOffset="12687.8399">4847 701 129 0,'0'0'203'0,"6"3"-9"15,-6-3-6-15,10 4-7 0,-3-2-4 0,3 3-5 0,3-4-9 16,-1 0-10-16,2-1-7 0,0 0-8 0,3 0-8 16,1 2-8-16,-1 0-5 0,5-1-5 0,-2 0-5 15,4 1-8-15,-1 0-6 0,-2-4-8 0,-5 4-2 16,8-4-6-16,-9 2-3 0,2 0-5 16,-4-2-8-16,1 1-4 0,-1 0 0 0,-13 1-2 15,18 0-10-15,-9-2-3 0,-9 2-4 0,14 2-5 0,-14-2-1 16,11-2-3-16,-11 2-7 0,0 0 0 0,11 0-5 15,-11 0-6-15,0 0-5 0,0 0-22 0,0 0-15 16,13 0-21-16,-13 0-14 0,0 0-18 16,0 0-25-16,0 0-34 0,0 0-33 0,0 0-35 15,0 0-232-15,0 0-477 0,9-3 211 0</inkml:trace>
        </inkml:traceGroup>
        <inkml:traceGroup>
          <inkml:annotationXML>
            <emma:emma xmlns:emma="http://www.w3.org/2003/04/emma" version="1.0">
              <emma:interpretation id="{48041BC8-4554-4040-8BA7-6011704854FF}" emma:medium="tactile" emma:mode="ink">
                <msink:context xmlns:msink="http://schemas.microsoft.com/ink/2010/main" type="inkWord" rotatedBoundingBox="9157,771 11134,774 11133,1441 9156,1438"/>
              </emma:interpretation>
            </emma:emma>
          </inkml:annotationXML>
          <inkml:trace contextRef="#ctx0" brushRef="#br0" timeOffset="47752.781">8469 558 22 0,'0'0'245'15,"-14"-10"-21"-15,14 10-15 0,0 0-14 0,0 0-17 16,0 0-7-16,0 0-12 0,0 0 4 0,0 0-4 0,0 0 2 16,0 0-1-16,0 0-10 0,0 0 3 0,0 0-11 15,32 10-2-15,-22-10-4 0,-2 1-13 0,9-1-4 16,-6 2-6-16,6-2-6 0,0 0-10 16,0 0-7-16,0 0-3 0,-3-2-7 0,4 4-9 15,0-4-5-15,-1 1-5 0,-1 1-7 0,4-3-10 0,-6 3 7 16,3-2-5-16,0 0-2 0,-3 1-6 0,0-3-9 15,-1 4 3-15,-1-3-4 0,-1 2-3 16,-11 1-1-16,17-2-6 0,-12-1-4 0,-5 3 4 0,12-3-7 16,-12 3 3-16,0 0-3 0,11 0-12 15,-11 0-3-15,0 0-13 0,0 0-17 0,11 0-23 0,-11 0 0 16,0 0-4-16,0 0-15 0,0 0-11 0,0 0-20 16,0 0-22-16,0 0-22 0,0 0-20 0,-25 14-21 15,25-14-19-15,-14 5-15 0,5-3-23 16,1 0-160-16,8-2-443 0,-19 1 196 0</inkml:trace>
          <inkml:trace contextRef="#ctx0" brushRef="#br0" timeOffset="48055.3781">8563 660 157 0,'0'0'200'0,"0"0"-3"0,12 8 0 16,-12-8-8-16,14 1 2 0,-5-1-10 0,-9 0-6 16,24 4-8-16,-13-4-6 0,7 0-7 0,-4 0-7 15,2 0-5-15,0 1-10 0,0-1 6 16,1 0-6-16,-1 0-9 0,0-1-9 0,-2 2-21 16,0-1-1-16,-2 1-13 0,2-2-6 0,-14 1-2 15,17 0-14-15,-5-1-6 0,-12 1 0 0,14 0-7 16,-14 0-5-16,13 1-6 0,-13-1-2 0,11-1-15 15,-11 1-12-15,0 0-19 0,12 1-14 0,-12-1-24 16,0 0-21-16,0 0-25 0,10 1-24 0,-10-1-18 0,0 0-25 16,0 0-39-16,0 0-250 0,0 0-492 0,14-11 218 15</inkml:trace>
          <inkml:trace contextRef="#ctx0" brushRef="#br0" timeOffset="48673.4729">9428 106 166 0,'0'0'204'0,"0"0"-25"16,0 0-16-16,0 0-8 0,0 0-12 0,0 0-2 15,-26 7-9-15,26-7-2 0,-11 16-7 0,3-6-5 16,-1-1-1-16,1 4-7 0,-3-1-4 0,3 2-7 16,-4 4-4-16,3-1-3 0,-1-1 7 0,-2 5-12 15,5-3-5-15,-2 1-6 0,3-4-2 0,-3 7-5 16,4-2-5-16,-3-1-2 0,2 1-2 0,-3-2-2 15,4 1-6-15,0-4-4 0,-1 1 1 0,3-3-6 16,0 2 1-16,-2 1-1 0,2-4-8 0,-1 4 2 16,4-5-6-16,-2 1 0 0,-1-2-2 0,3 1 0 15,0-11 1-15,0 19 8 0,3-11-10 16,1 2 10-16,-2-1 2 0,3-3-2 0,1-1-3 0,3 1 2 16,-4 1 4-16,4-1-2 0,1-4-8 0,2 4 1 15,-1-2 3-15,4 0 1 0,-3-3-7 0,5 0-4 16,-1-1 2-16,2-1-4 0,0 0-1 0,4 0-2 15,-5-2-4-15,2-2-1 0,-2 1-1 0,0-2 4 16,-3 0-3-16,0 1-9 0,-2-1 7 0,-1-1-3 16,0-2-4-16,-2 3 3 0,-4-3 5 0,3 3-3 15,-5 0-8-15,-3 6 3 0,6-13-4 0,-4 6 3 0,-2 7-1 16,3-12-1-16,-3 12 3 0,0 0-5 0,-11-14-1 16,11 14-7-16,-11-7 6 0,6 5 4 0,5 2-6 15,-15-4 3-15,6 3-5 0,9 1-6 16,-19 0 4-16,10 3 0 0,-1-1-4 0,10-2-7 15,-20 3-26-15,9 2-12 0,2-1-27 0,-2 1-24 0,0 1-33 16,2-4-41-16,-4 4-50 0,6-4-69 16,-6 1-215-16,4-1-557 0,9-2 247 0</inkml:trace>
          <inkml:trace contextRef="#ctx0" brushRef="#br0" timeOffset="59371.9096">7604 299 109 0,'0'0'205'0,"0"0"-3"0,0 0-11 15,2-6-3-15,-2 6-9 0,0 0-7 0,0 0-11 16,0 0-4-16,0 0-7 0,2-13-7 0,-2 13-6 16,0 0-3-16,0 0-5 0,1-8-10 0,-1 8-1 15,0 0-5-15,4-8-8 0,-4 8-3 0,0 0-9 0,0 0 1 16,0 0-12-16,0 0-2 0,0 0-3 15,0 0-6-15,0 0-10 0,0 0-4 0,0 0 0 16,0 0-4-16,0 0-14 0,0 0-13 0,0 0 0 16,0 0-7-16,0 0 1 0,0 0-4 0,0 0-1 0,0 0-3 15,0 0-2-15,0 0-1 0,0 0-5 0,0 0 8 16,-5 35-6-16,5-35 6 0,-2 15-2 0,2-7 1 16,0-8 1-16,-2 19-1 0,-1-11 0 15,3 3 6-15,-3 1-5 0,2-1 5 0,0-1 3 16,1 1-2-16,-1-1-4 0,1 4 9 0,1-3-3 0,-1-11 15 15,-1 21-24-15,1-13 12 0,-3 5-8 0,3-5 7 16,0-8 2-16,0 21 0 0,-1-10 3 16,2 2 1-16,-2-4 3 0,1-9-6 0,0 18 0 15,0-7-1-15,0 1 0 0,0-1 6 16,0-11-3-16,0 16-5 0,1-8 9 0,2 0-6 0,-3-8-2 0,0 16-2 16,1-7 4-16,-1-9-5 0,1 16 0 15,-1-9-2-15,0-7 6 0,1 16-4 0,2-11-6 16,-3-5 8-16,3 10-1 0,-3-10-5 0,4 13-6 0,-4-13-5 15,0 8 13-15,0-8-2 0,2 6 3 0,-2-6-4 16,0 0-1-16,3 11-4 0,-3-11 1 0,0 0 7 16,1 8 2-16,-1-8-13 0,4 7 12 0,-4-7-11 15,0 0-3-15,0 0-3 0,0 0-5 0,0 0-7 16,0 0-14-16,0 0-20 0,0 12-26 0,0-12-23 16,0 0-11-16,0 0-30 0,0 0-40 0,0 0-51 15,0 0-60-15,0 0-51 0,0 0-227 0,0 0-609 16,0 0 270-16</inkml:trace>
          <inkml:trace contextRef="#ctx0" brushRef="#br0" timeOffset="60033.8129">7669 352 158 0,'-3'-9'164'0,"3"9"-5"0,0 0-9 0,0 0 1 15,0 0-6-15,0 0-1 0,0 0-7 16,0 0 7-16,0-12-16 0,0 12-3 0,0 0-5 15,0 0-5-15,0 0-7 0,0 0-1 0,0 0 0 16,0 0-6-16,0 0-16 0,2-14-3 0,-2 14 0 16,0 0-6-16,0 0-3 0,0 0-2 0,0 0 1 0,0 0-2 15,0 0-4-15,0 0-2 0,0 0-2 16,0 0-5-16,0 0-2 0,0 0 0 0,0 0-6 16,0 0-5-16,0 0-5 0,0 0 0 0,0 0-12 15,0 0-1-15,0 0-2 0,0 0-1 0,0 0-5 0,0 0 0 16,0 0 3-16,0 0 0 0,0 0 5 0,11 24 3 15,-11-24 8-15,11 11-1 0,-4-6 5 16,-2 3-1-16,4 2 15 0,-1-2-17 0,1 1 0 16,-2 1-4-16,5 2-1 0,-3-1 2 0,1-1 2 15,2 1-4-15,-4-1 3 0,1 2-5 0,-2 0 1 0,3-4 7 16,-1 2-13-16,-2 1 0 0,2 1 0 16,2-3-11-16,-2 1 15 0,2 1 0 0,1-1-17 15,1-1 18-15,-4-1-7 0,1 0 6 0,2 1 0 16,-2 1-1-16,2-3 2 0,-3 1 1 0,2-2-8 15,0 1 2-15,0 3-5 0,-2-6-1 0,2 2 3 0,-3-1-2 16,-2 1-3-16,3-2-4 0,-1 1 3 16,0-2 1-16,1 2-2 0,-2-1-3 0,5 2-5 0,-6-2-1 15,5 1-1-15,-5-3 5 0,-6-2 1 16,14 4-4-16,-6-2 1 0,-8-2-6 0,10 4 4 16,-10-4-1-16,10 3-3 0,-10-3 3 0,0 0-2 0,9 4-10 15,-9-4-1-15,0 0-11 0,0 0-23 0,0 0-13 16,0 0-22-16,0 0-22 0,0 0-25 15,0 0-37-15,0 0-50 0,0 0-41 0,0 0-38 0,9-13-311 16,-9 13-648-16,0 0 288 0</inkml:trace>
          <inkml:trace contextRef="#ctx0" brushRef="#br0" timeOffset="60729.9143">8130 220 81 0,'0'0'162'0,"-5"-9"-15"15,5 9-8-15,0 0-4 0,0 0-7 0,0 0-2 16,0 0-3-16,0 0-1 0,0 0-7 0,0 0-2 16,0 0 1-16,-1-9-4 0,1 9-2 0,0 0-7 15,0 0 0-15,0 0-6 0,0 0-6 0,0 0-5 16,0 0-10-16,0 0-5 0,0 0-6 0,0 0-6 15,0 0-7-15,0 0-3 0,0 0-5 0,0 0 1 16,0 0 2-16,0 0-2 0,0 0 1 0,0 0 0 16,0 30 2-16,0-30 1 0,0 13 2 0,0-13 1 15,0 14 8-15,1-8-9 0,1 6 6 16,-2-3-1-16,0 3-2 0,0-2-1 0,0-10-1 0,0 18 0 16,-2-6-5-16,4 0 2 0,-2-3-5 0,0-9 2 15,-2 19-10-15,2-6 5 0,0-5-7 0,-2 3 5 16,2-2-5-16,0-9 9 0,0 20-5 0,1-12-10 15,-1 1 3-15,0 3-1 0,0-3-1 0,0 2 7 16,0-11-12-16,1 20 3 0,-1-12 1 0,2 1-7 16,0 0 3-16,-2-9 6 0,1 19 0 0,-1-13-4 15,2 4-1-15,0-1 2 0,-2-9-2 0,3 14 2 16,0-7-8-16,-2 0 2 0,1 3 4 0,-2-10-2 16,4 12-2-16,0-2 10 0,-4-10-14 0,3 11-2 15,-3-11 0-15,2 12 0 0,1-6-2 0,-3-6 0 16,1 12-12-16,-1-12 6 0,4 8 7 0,-4-8-5 15,1 8-5-15,-1-8 4 0,6 11 4 0,-6-11 2 16,0 6-7-16,0-6-4 0,0 0 4 0,0 0 0 16,6 16 0-16,-6-16-2 0,5 5 6 0,-5-5 1 0,0 0-10 15,0 0 12-15,7 13-23 0,-6-7-14 16,-1-6-34-16,5 4-40 0,-5-4-43 0,0 0-49 16,0 0-77-16,9 11-108 0,-9-11-196 0,0 0-619 15,0 0 274-15</inkml:trace>
        </inkml:traceGroup>
      </inkml:traceGroup>
    </inkml:traceGroup>
    <inkml:traceGroup>
      <inkml:annotationXML>
        <emma:emma xmlns:emma="http://www.w3.org/2003/04/emma" version="1.0">
          <emma:interpretation id="{FAE4E2A6-F0DB-4CC6-A000-7CE7E9EB690A}" emma:medium="tactile" emma:mode="ink">
            <msink:context xmlns:msink="http://schemas.microsoft.com/ink/2010/main" type="paragraph" rotatedBoundingBox="5320,2006 13980,1857 13999,2943 5339,309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025D8322-25BF-4B2E-8098-219293B4B309}" emma:medium="tactile" emma:mode="ink">
              <msink:context xmlns:msink="http://schemas.microsoft.com/ink/2010/main" type="line" rotatedBoundingBox="5320,2006 13980,1857 13999,2943 5339,3092"/>
            </emma:interpretation>
          </emma:emma>
        </inkml:annotationXML>
        <inkml:traceGroup>
          <inkml:annotationXML>
            <emma:emma xmlns:emma="http://www.w3.org/2003/04/emma" version="1.0">
              <emma:interpretation id="{DD942F5B-092E-4263-96BC-5E3F92D33069}" emma:medium="tactile" emma:mode="ink">
                <msink:context xmlns:msink="http://schemas.microsoft.com/ink/2010/main" type="inkWord" rotatedBoundingBox="5321,2081 7944,2035 7961,3042 5338,3087"/>
              </emma:interpretation>
            </emma:emma>
          </inkml:annotationXML>
          <inkml:trace contextRef="#ctx0" brushRef="#br0" timeOffset="69031.7204">4224 1598 100 0,'0'0'107'0,"0"0"-8"15,0 0-7-15,0 0-4 0,0 0 0 0,0 0-7 0,0 0 4 16,0 0-6-16,0 0-2 0,0 0-9 0,0 0 2 16,0 0 1-16,7-6-3 0,-7 6 0 15,0 0 1-15,0 0-5 0,0 0 8 0,0 0-7 16,0 0 2-16,0 0-1 0,0 0 1 0,0 0-3 16,2-8 7-16,-2 8-3 0,0 0-1 0,0 0-1 0,0 0-1 15,0 0 0-15,0 0-2 0,0 0-1 0,4-10 2 16,-4 10-3-16,0 0-2 0,0 0 2 15,0 0-2-15,0 0-2 0,0 0-3 0,4-9 0 16,-4 9 1-16,0 0-3 0,0 0-2 0,0 0-2 0,0 0-3 16,0 0-6-16,1-10 1 0,-1 10-4 0,0 0-2 15,0 0-1-15,2-9 0 0,-2 9-3 0,0 0 7 16,3-8 0-16,-3 8-4 0,0 0-3 0,0 0-4 16,0 0 3-16,0-13-4 0,0 13 3 0,0 0-3 15,0 0-3-15,0-12-1 0,0 12 1 16,0 0-2-16,0-12 2 0,0 12-2 0,0 0 1 0,0 0 2 15,-3-13-2-15,3 13-2 0,0 0 2 0,-7-8 0 16,7 8-6-16,-5-8-1 0,5 8 0 0,0 0-2 16,-6-11 4-16,6 11-5 0,-7-7 0 0,7 7-7 15,0 0 0-15,-9-7 5 0,9 7 1 16,-8-4-4-16,8 4 5 0,-10-7-1 0,10 7-2 16,-6-2 1-16,6 2-2 0,-8-6 3 0,8 6-2 15,0 0 7-15,-9-6-3 0,9 6 3 0,0 0-5 0,-11-5 0 16,11 5-2-16,0 0 4 0,-7-3 3 0,7 3 0 15,0 0-6-15,0 0 2 0,-11-3-2 0,11 3 3 16,0 0-4-16,-9-3 3 0,9 3-3 0,0 0 1 16,0 0-9-16,-14-1 8 0,14 1 4 0,0 0-3 15,-13 0-3-15,13 0-1 0,0 0 0 0,-15 1-2 16,15-1 2-16,-9 0 3 0,9 0-4 0,-11 3 9 16,11-3-12-16,-9 6 0 0,9-6 4 0,-9 2-6 15,9-2 5-15,-11 3 0 0,11-3-4 0,-8 3 0 16,8-3 0-16,-7 4 3 0,7-4-2 0,0 0-3 15,-13 5 1-15,13-5 2 0,0 0-3 0,-9 2 4 16,9-2 0-16,0 0-2 0,-7 7-2 0,7-7 1 16,0 0 4-16,-7 6-1 0,7-6 2 0,0 0-8 15,-6 4 7-15,6-4-1 0,-7 6 2 0,7-6-4 16,-9 6-3-16,9-6 0 0,-6 6 4 0,6-6-5 16,0 0 6-16,-9 6 0 0,9-6-2 0,-8 9 1 15,8-9-3-15,-5 6 4 0,5-6 3 0,-7 6-1 0,7-6 0 16,-5 7-2-16,5-7-1 0,-5 8 7 15,5-8-5-15,-5 7 1 0,5-7 0 0,-7 6 2 16,7-6-7-16,-5 8 5 0,5-8-7 0,0 0 5 16,-6 9 1-16,6-9-3 0,-5 6 1 0,5-6 3 0,-7 6-6 15,7-6 6-15,-5 7-3 0,5-7 0 0,-5 6 3 16,5-6 9-16,-7 8-31 0,7-8 16 0,-6 7 2 16,6-7 1-16,0 0 1 0,-5 9-1 0,5-9-1 15,-1 8-1-15,1-8 0 0,-6 6 3 16,6-6 0-16,0 0 12 0,0 0-12 0,0 12-7 0,0-12 8 15,0 0-1-15,0 13-2 0,0-13 1 0,0 0 3 16,-2 8-6-16,2-8 0 0,0 0 7 0,0 0-5 16,0 0 3-16,2 10-2 0,-2-10-1 15,0 0 4-15,4 9 7 0,-4-9-12 0,5 6-4 0,-5-6 9 16,3 9 7-16,-3-9-10 0,5 6 17 0,-5-6-14 16,5 4-7-16,-5-4 5 0,7 9 3 0,-7-9 2 15,5 6 10-15,-5-6-11 0,6 5-7 16,-6-5 4-16,6 5-2 0,-6-5 1 0,7 5-5 0,-7-5 4 15,9 6 7-15,-9-6-5 0,12 5-2 0,-12-5-2 16,10 5 6-16,-6 0-2 0,-4-5 2 0,14 3-4 16,-7 0 3-16,-7-3 0 0,13 3-1 0,-7-2 2 15,-6-1-2-15,9 5 3 0,-9-5-1 0,12 1-6 16,-12-1 4-16,8 2-4 0,-8-2 3 0,11 4 2 16,-11-4-2-16,11 2 1 0,-11-2-5 0,10 3 2 15,-10-3 2-15,6 5 1 0,-6-5 0 0,11 6-1 16,-5-5-9-16,-6-1 4 0,10 4 5 0,-3-2-6 15,-7-2 8-15,12 5 5 0,-12-5-13 0,10 4 3 16,-10-4-1-16,9 3 0 0,-9-3-1 0,12 2 6 16,-12-2-3-16,9 4-2 0,-9-4 7 0,10 2-5 15,-10-2-3-15,0 0 3 0,12 5 5 0,-12-5-5 16,7 1 6-16,-7-1-5 0,11 4-8 0,-11-4 12 16,7 4-4-16,-7-4-8 0,9 5-1 0,-9-5 5 15,9 2 5-15,-9-2-2 0,11 5 7 0,-11-5-10 16,10 2 12-16,-10-2-10 0,8 5 3 0,-8-5-7 15,9 3 6-15,-9-3-3 0,8 4-2 0,-8-4-1 16,9 4 7-16,-9-4-8 0,6 3 5 0,-6-3-2 16,7 5 3-16,-7-5-1 0,5 9 3 0,-5-9-3 15,2 4-1-15,-2-4-1 0,0 0 7 0,8 8-8 16,-8-8 9-16,4 7 18 0,-4-7-29 0,5 6 0 16,-5-6 7-16,4 6 3 0,-4-6-8 0,5 6 0 0,-5-6 4 15,0 0-5-15,3 10 3 0,-3-10-3 16,5 8 10-16,-5-8-4 0,4 6-3 0,-4-6 5 15,2 7 4-15,-2-7-7 0,4 8 5 0,-4-8-5 0,5 7-4 16,-5-7 7-16,3 7 0 0,-3-7-7 0,0 0 2 16,4 10 0-16,-4-10 5 0,1 9-7 0,-1-9 1 15,4 7 1-15,-4-7 1 0,0 0 5 16,3 10-4-16,-3-10 7 0,0 0-9 0,2 10 4 16,-2-10-6-16,0 0 7 0,1 10-10 0,-1-10 8 0,0 0 1 15,2 9-5-15,-2-9 2 0,0 0 4 16,0 11 0-16,0-11-5 0,0 0 2 0,0 0 3 0,-2 11-3 15,2-11-7-15,0 0 7 0,-1 13 1 16,1-13 4-16,-2 10-4 0,2-10 5 0,-3 7 2 16,3-7-5-16,0 0 3 0,-1 11-10 0,1-11 3 0,-4 6 4 15,4-6-10-15,0 0 14 0,-7 12 3 16,7-12-6-16,-5 9-3 0,5-9-2 0,-6 6 4 16,6-6-2-16,-5 7 2 0,5-7-8 0,0 0 12 0,-6 9-6 15,6-9 5-15,0 0 13 0,-7 5-18 0,7-5 1 16,0 0 2-16,-4 5 0 0,4-5 2 0,-8 5 4 15,8-5-3-15,-9 3-4 0,9-3 10 0,-8 6 1 16,8-6-2-16,-11 5 0 0,11-5 0 0,-12 3-9 16,12-3 3-16,-14 4 3 0,14-4-2 0,-13 3 7 15,13-3-5-15,-13 3-4 0,13-3 3 0,-15 3-3 16,8-3-1-16,-2 3 3 0,9-3 3 0,-13 5-9 16,5-4 6-16,8-1-4 0,-15 3 5 0,15-3-5 15,-16 3 2-15,10-2-2 0,6-1 0 0,-12 0 0 16,12 0 3-16,-14 1 3 0,14-1-3 0,-17 0 2 15,17 0 1-15,-11 0-5 0,11 0 10 0,-15 0 0 16,15 0 0-16,-12-2-3 0,12 2-3 0,-13-5-1 16,13 5 6-16,-15-2-2 0,15 2-2 0,-14-5-3 15,14 5 0-15,-13-3 0 0,6 0 4 0,7 3 1 16,-19-6 1-16,13 5-8 0,6 1 3 0,-12-6-5 16,12 6 2-16,-13-5 2 0,7 2 2 0,6 3 1 0,-13-6 2 15,7 4-1-15,6 2 2 0,-12-5-3 16,12 5 2-16,-13-6-8 0,7 3 10 0,6 3-3 15,-12-6-11-15,12 6 19 0,-10-6-2 0,10 6-5 0,-8-5 3 16,8 5-3-16,-12-6 0 0,12 6 1 0,-9-4-4 16,9 4 0-16,-10-6-2 0,10 6 1 15,0 0 4-15,-9-5-7 0,9 5 0 0,0 0 0 16,-10-4 0-16,10 4 1 0,0 0-1 0,-7-6-3 0,7 6 3 16,0 0-3-16,0 0 0 0,-9-5 0 0,9 5-4 15,0 0-2-15,0 0-14 0,0 0-19 16,0 0-25-16,0 0-28 0,0 0-28 0,0 0-29 0,0 0-31 15,0 0-30-15,0 0-41 0,0 0-54 0,0 0-338 16,0 0-694-16,0 0 308 0</inkml:trace>
          <inkml:trace contextRef="#ctx0" brushRef="#br0" timeOffset="69731.9737">4683 1870 241 0,'0'0'253'0,"0"0"-7"0,0 0-12 15,-4-10-12-15,4 10-16 0,0 0-15 16,0 0-10-16,0 0-16 0,0 0-7 0,0 0-16 0,0 0-9 16,0 0-11-16,0 0-10 0,0 0-12 0,0 0-3 15,0 0 0-15,0 0 0 0,0 0-3 0,0 0-3 16,0 0 4-16,0 0-1 0,0 0-2 0,40 7 2 15,-40-7-5-15,19 3 1 0,-10 1-8 0,3-3 0 16,2 0 3-16,2 2 1 0,-5-3-10 0,2-3 2 16,1 7-1-16,0-5-1 0,1-2-8 0,-4 7 4 15,4-5-10-15,-1 1-4 0,-1-4-4 0,0 3 1 16,-4 1-7-16,4-2-10 0,-13 2-3 0,20-2 2 16,-11 2-9-16,-9 0 2 0,17 0-6 0,-8 0-2 15,-9 0-5-15,14 0 8 0,-14 0-11 0,0 0 4 16,14 0-3-16,-14 0-4 0,0 0 1 0,0 0-3 15,12 0-1-15,-12 0 0 0,0 0-2 0,0 0 1 16,0 0-3-16,0 0 0 0,12 0-2 0,-12 0-3 16,0 0-4-16,0 0-6 0,0 0-21 0,0 0-29 15,0 0-8-15,0 0-8 0,0 0-23 0,0 0-17 16,0 0-18-16,0 0-25 0,0 0-26 0,0 0-24 16,-21 19-31-16,21-19-30 0,-14 6-41 0,5-5-219 15,-3 4-574-15,2-4 255 0</inkml:trace>
          <inkml:trace contextRef="#ctx0" brushRef="#br0" timeOffset="70117.3032">4725 2033 52 0,'0'0'187'15,"0"0"0"-15,0 0-4 0,0 0-2 0,0 0 1 0,13 9-3 16,-13-9-1-16,12 0-3 0,-12 0-1 0,11 5-11 16,-11-5 2-16,15 3-9 0,-8-2-1 15,8 2-4-15,-6-3-6 0,5 0-5 0,-1 0 0 16,-3 1-4-16,3-1-2 0,-1 2-3 0,1-4-7 0,1 2-9 16,0 0-2-16,0 2-21 0,0-2-3 0,-2-2 4 15,-2 1-8-15,3 2-8 0,-2-1-12 0,1 2-2 16,3-4-4-16,-15 2 4 0,16 2-11 15,-16-2-10-15,16-2-6 0,-16 2-5 0,12-1 3 0,-12 1-1 16,14 1-1-16,-14-1-8 0,11 0-8 0,-11 0 4 16,8 2-8-16,-8-2 2 0,0 0-5 15,14-2-3-15,-14 2 6 0,0 0-13 0,9 3-13 0,-9-3-19 16,0 0-12-16,0 0-30 0,0 0-19 0,12 2-28 16,-12-2-22-16,0 0-32 0,0 0-33 0,0 0-32 15,0 0-50-15,0 0-253 0,0 0-588 0,0 0 260 16</inkml:trace>
          <inkml:trace contextRef="#ctx0" brushRef="#br0" timeOffset="71753.9944">5655 1499 109 0,'0'0'192'0,"5"-7"-2"16,-5 7-8-16,0 0-4 0,0 0-7 0,0 0-8 16,1-9-5-16,-1 9-9 0,0 0-7 0,0 0-8 15,0 0-6-15,0 0-6 0,0 0-9 0,0 0-9 16,0 0-6-16,0 0-8 0,0 0-10 0,0 0-7 16,-11-11-3-16,11 11-10 0,0 0-4 0,-13 2-4 15,13-2-3-15,0 0-12 0,0 0 3 0,-21 4 1 16,14-2-6-16,7-2-2 0,-17 6-2 0,10-6 0 15,-2 3-4-15,9-3 1 0,-14 6-6 0,8-3 1 16,-3 0-2-16,9-3 0 0,-17 8-4 0,10-4 2 16,1 2-4-16,-3-3 1 0,2 3-2 0,1 0 1 0,-1-2-4 15,7-4 1-15,-10 8 0 0,5-2-1 16,-2-1-1-16,2 0 0 0,5-5-1 0,-9 8-1 16,4 0 1-16,5-8-1 0,-8 11 3 0,8-11-3 15,-6 5 1-15,6-5 0 0,-3 11-1 0,3-11-4 0,-5 8 1 16,5-8 5-16,0 0-2 0,-4 13 0 0,4-13 2 15,0 0 0-15,3 14 6 0,-3-14-3 16,2 9 2-16,-2-9 0 0,2 9 5 0,-2-9 4 16,8 6-5-16,-6 1 4 0,5-3 2 0,-7-4-3 0,11 7 2 15,-6-2-2-15,-5-5 0 0,11 9-2 0,-5-7-3 16,-6-2 3-16,10 9-2 0,-3-7 1 0,-7-2-1 16,10 7-4-16,-5-4 0 0,2 3 1 15,-7-6-4-15,10 10 2 0,-3-8 0 0,-7-2-1 0,11 9-4 16,-6-5 9-16,2 1-7 0,-7-5 2 0,8 6-8 15,-3-1 3-15,-5-5-6 0,9 7 3 0,-9-7 0 16,9 6-4-16,-5-3 2 0,-4-3 1 16,5 6-1-16,-5-6 2 0,0 0-3 0,5 6 1 15,-5-6 3-15,7 5-2 0,-7-5 3 0,0 0-6 0,0 0-2 16,2 10 3-16,-2-10-4 0,0 0 6 0,0 0-2 16,4 10 1-16,-4-10-3 0,0 0 6 0,-1 11 4 15,1-11-3-15,0 0-2 0,-5 11 1 16,5-11 3-16,-4 10 4 0,4-10-3 0,-11 11 1 0,5-6 1 15,1 2 9-15,-3-1-5 0,8-6-5 0,-12 9 10 16,6-4-2-16,-1 1-1 0,0-3 8 0,-1 3-12 16,1-3 2-16,7-3-7 0,-12 9 4 0,6-7 8 15,6-2-8-15,-9 8-6 0,9-8 4 0,-7 6 3 16,7-6-7-16,-7 6 0 0,7-6-2 0,-5 5-2 16,5-5 0-16,0 0 2 0,-9 4-2 0,9-4 4 15,0 0 1-15,0 0 4 0,0 0 1 0,0 0-14 16,0 0 5-16,0 0-6 0,0 0 7 0,-1 8-3 15,1-8 8-15,0 0 2 0,0 0-9 0,11 9 2 16,-11-9 5-16,11 1-8 0,-11-1 7 0,10 6-8 16,-4-4 3-16,-6-2 4 0,12 3 0 0,-12-3-5 15,14 4-2-15,-7-1 4 0,-7-3 0 0,10 4-3 16,-10-4-3-16,9 4-7 0,-9-4 14 0,0 0-7 16,9 4 3-16,-9-4-3 0,0 0 5 0,0 0 2 15,10 2-13-15,-10-2 11 0,6 6-1 0,-6-6-4 16,0 0-7-16,7 5 3 0,-7-5 5 0,6 5 1 0,-6-5 1 15,0 0-2-15,6 12 0 0,-6-12 3 16,4 9-4-16,-4-9-3 0,4 9 5 0,-4-9-1 16,1 10 3-16,-1-10-1 0,-1 13 5 0,1-13-2 15,-4 16 0-15,4-9 2 0,0-7-3 0,0 17 6 16,-1-8 1-16,1-9 6 0,-4 20-6 0,4-12-1 16,-3 3-7-16,1-1 10 0,-1-2 1 0,3-8 0 0,-3 16-4 15,3-7 6-15,-2-1-4 0,2-8 6 16,-2 14-6-16,2-5 3 0,0-9 0 0,2 16 2 0,-2-8-4 15,0-8 5-15,1 14-2 0,-1-14-1 0,0 12 1 16,4-5 3-16,-4-7-2 0,3 12 1 0,-1-6-3 16,-2-6 3-16,4 10-2 0,-4-10 1 15,5 9-1-15,-5-9 2 0,9 8-3 0,-6-3-3 0,-3-5 1 16,9 6 6-16,-9-6-6 0,10 7-1 0,-7-4-7 16,-3-3-4-16,10 9-24 0,-5-7-36 15,3 0-39-15,-8-2-36 0,12 7-56 0,-7-3-66 16,-5-4-73-16,13 2-331 0,-13-2-714 0,14 4 316 0</inkml:trace>
          <inkml:trace contextRef="#ctx0" brushRef="#br0" timeOffset="83685.9095">5909 1782 177 0,'0'0'203'0,"0"0"-16"15,0 0-10-15,0 0-1 0,0 0-10 0,0 0-8 0,0 0 0 16,0 0-10-16,9-4-7 0,-9 4-7 0,0 0 1 16,0 0-15-16,0 0-1 0,0 0-8 0,0 0-6 15,0 0-5-15,0 0-6 0,8-2-3 0,-8 2-10 16,0 0 0-16,0 0-7 0,7-6 2 0,-7 6-9 16,0 0-9-16,9-9 0 0,-9 9-6 0,7-4-2 15,-7 4-2-15,7-7 2 0,-2 2-5 0,-5 5 8 16,7-9-17-16,-2 3-4 0,-5 6 11 0,6-9-4 15,2 3 0-15,-8 6-7 0,6-12 5 0,-3 7-4 16,-3 5-2-16,8-9-2 0,-8 9 1 0,4-10 1 16,-4 10 12-16,5-8-15 0,-5 8 2 0,5-7-2 15,-5 7-1-15,5-6-3 0,-5 6 0 0,4-6 3 16,-4 6-5-16,0 0-3 0,0 0 4 0,3-11-5 16,-3 11-2-16,0 0 8 0,0 0 0 0,0 0-7 15,0 0 8-15,0 0-5 0,1-8-3 0,-1 8-7 0,0 0 7 16,0 0-2-16,0 0 2 0,0 0-6 15,0 0-2-15,0 0-6 0,0 0 2 0,0 0 2 16,0 0 3-16,0 0-1 0,0 0-6 0,0 0-2 16,0 0-2-16,0 0-7 0,0 0 12 0,0 0 5 0,0 0-17 15,0 0-1-15,0 0 5 0,0 0-4 0,0 0 1 16,0 0 8-16,0 0 3 0,0 0-9 0,2 29 2 16,-2-29-2-16,-2 13 5 0,2-13-1 0,0 12 0 15,0-12 3-15,0 13 0 0,0-4-1 0,0-9-4 16,-1 16 7-16,1-7-2 0,-2 1-1 0,2-10 2 15,0 17-1-15,-1-8-1 0,1-9 13 0,0 18-2 16,0-8-8-16,-3 1 5 0,3 0 0 16,-1-1 1-16,1-10 2 0,0 19-1 0,0-10 1 0,0-9-3 15,-1 17-9-15,2-9 14 0,-1 3-1 16,0-11 7-16,0 13-7 0,0-13 3 0,0 10 2 0,0-10-1 16,1 14-1-16,-1-6 0 0,0-8 0 0,3 11 2 15,-3-11 7-15,0 13-4 0,0-13 4 0,0 12-2 16,0-12-2-16,1 11-1 0,-1-11 0 0,2 14-3 15,-2-14 1-15,1 9 2 0,-1-9-5 0,2 9 4 16,-2-9 0-16,3 9 3 0,-3-9-6 0,3 9 4 16,-3-9-3-16,2 9 2 0,-2-9 1 0,0 0-4 15,1 9 5-15,-1-9 2 0,0 0-6 0,0 0 2 16,4 7 1-16,-4-7-2 0,0 0-3 0,0 0 0 16,0 0 1-16,0 0-2 0,4 10-4 0,-4-10 1 15,0 0 0-15,0 0 0 0,0 0-1 0,0 0 1 16,0 0-4-16,0 0 4 0,0 0-6 15,5 7-1-15,-5-7-7 0,0 0-20 0,0 0-30 0,0 0-24 0,0 0-34 16,12 0-33-16,-12 0-33 0,9 1-43 0,-9-1-36 16,0 0-56-16,22-3-67 0,-16 2-228 15,-6 1-656-15,24-3 290 0</inkml:trace>
          <inkml:trace contextRef="#ctx0" brushRef="#br0" timeOffset="83983.5511">6374 2023 104 0,'0'0'256'0,"0"0"-11"0,0 0-14 0,0 0-23 0,0 0-9 16,0 0-12-16,0 0-1 0,14 11-6 0,-14-11 5 15,2 8-17-15,-2-8 0 0,0 13-10 0,0-13-1 16,-4 17-5-16,4-17-3 0,-1 16-7 0,1-8-4 16,0-8-17-16,-4 18-2 0,4-8-13 0,-5 2-12 15,2-1-1-15,-1-1-13 0,-4 2 2 0,2 1-16 16,-1-2-23-16,-3-1-32 0,-1 1-36 0,-5 4-46 16,-1-3-55-16,0 1-62 0,3-8-71 0,-3 2-302 15,5-1-606-15,-4-1 269 0</inkml:trace>
        </inkml:traceGroup>
        <inkml:traceGroup>
          <inkml:annotationXML>
            <emma:emma xmlns:emma="http://www.w3.org/2003/04/emma" version="1.0">
              <emma:interpretation id="{09BD1B2E-666D-49AA-A982-A3CED67BB0B2}" emma:medium="tactile" emma:mode="ink">
                <msink:context xmlns:msink="http://schemas.microsoft.com/ink/2010/main" type="inkWord" rotatedBoundingBox="8369,2228 9138,2215 9152,3026 8383,3040"/>
              </emma:interpretation>
            </emma:emma>
          </inkml:annotationXML>
          <inkml:trace contextRef="#ctx0" brushRef="#br0" timeOffset="87635.8547">6837 1619 60 0,'0'0'127'0,"0"0"-5"15,0 0-11-15,0 0-4 0,-3-9-1 0,3 9-7 16,0 0-1-16,0 0 2 0,0 0-9 0,-8-5 7 15,8 5-5-15,0 0 4 0,0 0-5 0,0 0-1 16,0 0-5-16,0 0-3 0,-10-5 2 0,10 5-5 16,0 0-4-16,0 0-2 0,0 0-2 0,0 0-7 15,0 0 0-15,0 0-2 0,0 0-1 0,0 0-6 16,0 0 1-16,0 0-9 0,0 0-2 0,0 0-7 16,0 0-1-16,0 0-7 0,0 0-2 0,15-11-3 0,-15 11-2 15,9-3-5-15,-9 3 1 0,15-2-2 16,-9-2 1-16,-6 4-4 0,12-2-3 0,-5 0-3 15,-7 2 5-15,17-6-2 0,-9 4 1 0,-8 2-4 16,14 0 1-16,-14 0 0 0,16-4 4 0,-16 4-4 0,9-2 1 16,-9 2 0-16,11-3-1 0,-11 3 0 15,15-1 4-15,-15 1-1 0,11 0-1 0,-11 0-2 16,0 0-1-16,14 0-2 0,-14 0 8 0,15 0-4 16,-15 0 0-16,10 1-4 0,-10-1 2 0,13 3 1 0,-13-3 2 15,13 0-1-15,-13 0 4 0,10 0-2 16,-10 0-2-16,13 2 19 0,-13-2-5 0,10 4 1 0,-10-4 0 15,7 2-8-15,-7-2 1 0,0 0-4 16,10 0-4-16,-10 0 2 0,0 0 0 0,0 0-3 0,0 0-2 16,10 4-2-16,-10-4-3 0,0 0 6 0,7 6-3 15,-7-6 0-15,0 0-1 0,0 0-2 0,3 9 2 16,-3-9-1-16,0 0-1 0,0 0 2 16,0 11 3-16,0-11 0 0,0 0-4 0,0 10 6 0,0-10 0 15,0 0-6-15,0 11 4 0,0-11 3 0,0 12 0 16,0-12 4-16,-6 8-6 0,6-8 2 0,-2 11 0 15,2-11 3-15,-5 8 6 0,5-8-8 0,-6 8 4 16,6-8 0-16,-6 11-1 0,2-8 2 0,4-3-1 16,-2 10-1-16,2-10-1 0,-10 10-1 0,8-4 2 15,-3-1 0-15,5-5 1 0,-9 6-2 0,9-6 0 16,-8 10 3-16,0-8 3 0,8-2-9 0,-13 9-3 16,9-5 5-16,4-4-3 0,-9 8-2 0,9-8 3 15,-7 5-5-15,7-5 2 0,0 0 0 0,-11 4 0 16,11-4 14-16,0 0-16 0,-6 4-5 0,6-4-3 15,0 0 8-15,0 0 4 0,-7 7-6 0,7-7-4 16,0 0-2-16,0 0 4 0,0 0 3 16,0 0-8-16,0 0 0 0,0 0 5 0,0 0-2 0,0 0 0 15,0 0 2-15,0 0 1 0,0 0 2 0,0 0 2 16,17 13-1-16,-17-13 0 0,12 0 1 0,-3 0-3 16,-9 0-2-16,19 3 2 0,-11-3-2 0,2 3-1 0,-2-2 0 15,-8-1 1-15,18 0-2 0,-9 0 0 16,-9 0-3-16,17 2 2 0,-9 1 2 0,-8-3 5 15,15 1-8-15,-7 0 1 0,-8-1-1 0,14 2-1 16,-14-2 0-16,12 4 2 0,-12-4 2 0,7 4 15 16,-7-4-24-16,7 3 4 0,-7-3-1 0,9 2 2 0,-9-2 2 15,6 5-2-15,-6-5-4 0,0 0 6 16,8 8 2-16,-8-8 0 0,7 6-1 0,-7-6 2 16,4 8-7-16,-4-8 1 0,3 6 1 0,-3-6 1 15,2 11 0-15,-2-11 0 0,1 9 4 0,-1-9-2 0,0 0 1 16,0 15-2-16,0-15-1 0,0 13 4 0,0-13-2 15,-1 11 4-15,1-11 0 0,0 12-1 16,0-12-6-16,-4 13 4 0,4-13 0 0,-3 8 3 16,3-8-1-16,-2 11 1 0,2-11-3 0,-3 10 2 0,3-10-2 15,-1 10 1-15,1-10-3 0,-8 11 2 0,8-11 2 16,-3 9 5-16,3-9-2 0,-2 12-4 0,2-12 1 16,-4 7 3-16,4-7 4 0,-5 6 2 15,5-6 4-15,-7 11-6 0,2-7 6 0,5-4 13 0,-10 6-13 16,2-3-1-16,8-3 7 0,-14 8-9 0,6-5 3 15,-1-1-2-15,-2 0 1 0,11-2 4 16,-22 6-8-16,13-5 6 0,-2 1-1 0,5 1-1 0,6-3-2 16,-21 1-2-16,13 1 1 0,8-2-1 0,-18 0-5 15,8 0 2-15,10 0 4 0,-18 2 4 0,18-2-6 16,-16-2-6-16,16 2 4 0,-11 0 2 0,11 0 1 16,-17 0-7-16,9-2 12 0,8 2-5 0,-18-1-2 15,9-2 2-15,9 3 3 0,-17-3-5 0,17 3-1 16,-11-3 0-16,11 3-5 0,-13-6 8 0,13 6 8 15,-12-6-13-15,8 3 1 0,4 3 2 0,0 0-2 16,0 0 4-16,-17-8-6 0,17 8-1 0,0 0 7 16,-9-7-11-16,9 7 15 0,-5-4-13 0,5 4 2 15,0 0-5-15,-6-8-7 0,6 8 4 0,0 0 3 16,0 0-9-16,0 0-17 0,-9-3-8 0,9 3-17 16,0 0-19-16,0 0-20 0,0 0-20 0,0 0-17 15,0 0-10-15,0 0-16 0,0 0-20 0,0 0-26 16,0 0-30-16,0 0-40 0,0 0-218 0,0 0-528 15,0 0 234-15</inkml:trace>
          <inkml:trace contextRef="#ctx0" brushRef="#br0" timeOffset="88244.2255">7570 1991 229 0,'0'0'250'0,"0"0"-11"0,0 0-20 0,0 0-15 15,0 0-20-15,0 0-20 0,0 0-12 0,9-1-14 16,-9 1-6-16,0 0-9 0,0 0 2 0,0 0-1 15,1 16 2-15,-1-16-10 0,-1 9-4 0,1-9-7 16,-4 19-3-16,2-8-3 0,2 1 1 0,-6 0-2 16,3 1-13-16,-3-2-6 0,4 2 2 0,-5 1-15 15,-2 1-6-15,3-2 1 0,-1 2-9 0,-3 2 3 16,-2 2-7-16,0-2-2 0,0 0-12 0,0 0-28 16,-2-2-28-16,0 1-39 0,-3-4-46 0,0 3-54 15,3 0-64-15,0-4-71 0,-3-1-195 0,6 0-531 0,0-1 235 16</inkml:trace>
        </inkml:traceGroup>
        <inkml:traceGroup>
          <inkml:annotationXML>
            <emma:emma xmlns:emma="http://www.w3.org/2003/04/emma" version="1.0">
              <emma:interpretation id="{8A5806B5-B085-40E2-A8A8-1A0C03D35474}" emma:medium="tactile" emma:mode="ink">
                <msink:context xmlns:msink="http://schemas.microsoft.com/ink/2010/main" type="inkWord" rotatedBoundingBox="9553,2212 11397,2181 11410,2954 9567,2986"/>
              </emma:interpretation>
            </emma:emma>
          </inkml:annotationXML>
          <inkml:trace contextRef="#ctx0" brushRef="#br0" timeOffset="91685.2502">8022 1633 55 0,'0'0'204'16,"0"0"-15"-16,-6 8-8 0,6-8-11 0,0 0-7 15,-6 7-6-15,6-7-9 0,-2 7-6 0,2-7-10 0,0 0-3 16,-3 13-9-16,3-13-8 0,-6 8-7 0,6-8-3 16,-4 9-10-16,4-9-2 0,0 11-11 0,0-11-8 15,-1 7-7-15,1-7-4 0,-3 10-4 16,3-10-3-16,0 0-5 0,0 12 0 0,0-12-2 0,3 10-6 16,-3-10 0-16,0 0-2 0,5 9-5 0,-5-9 1 15,4 6-5-15,-4-6 3 0,9 7-6 16,-9-7 0-16,10 4 0 0,-4 0-4 0,5-3-3 15,-11-1-2-15,17 6 0 0,-11-5-2 0,7 4 0 0,-1-5-2 16,-1 4-1-16,0-2-2 0,3 2 2 0,-3-8-5 16,-2 5 2-16,-9-1-1 0,22 3-2 0,-11-3 0 15,-2 3-1-15,-9-3-2 0,17 1-1 0,-10-1 2 16,-7 0-1-16,12 1-1 0,-12-1-2 16,12 1-1-16,-12-1-1 0,7 4 0 0,-7-4 7 0,12 3-5 15,-12-3-1-15,6 4-3 0,-6-4 4 0,8 4 3 16,-8-4-5-16,7 9 2 0,-7-9 1 0,7 7 1 15,-7-7-3-15,5 10 1 0,-2-5 0 0,-3-5 0 16,9 9 0-16,-6 0 3 0,-3-9-3 0,2 12 12 16,0-6-10-16,-2-6 0 0,5 12-3 0,-5-5 6 15,0-7-1-15,2 11 1 0,-2-11-1 16,-2 11 0-16,2-11 4 0,0 14-4 0,0-14 1 0,-4 11 5 16,4-11-4-16,-3 13 2 0,1-8-3 0,2-5 2 15,-3 15 1-15,3-15-2 0,-6 10 0 0,0-4 2 16,6-6 1-16,-5 11 0 0,5-11 0 0,-7 7 3 15,0-1-3-15,2 0 2 0,5-6 1 0,-17 5 1 16,8-1 1-16,3-1 2 0,6-3-1 0,-18 3 2 16,9-2-7-16,-1 1 5 0,0-1-5 0,10-1 0 15,-21 0 0-15,14 0 3 0,7 0-5 0,-17-1 0 16,17 1 1-16,-14 1-4 0,14-1 2 0,-13-3 5 16,13 3-7-16,-14-3 2 0,14 3-1 0,0 0 0 15,-16 0 1-15,16 0 3 0,0 0-5 0,-8-4-2 16,8 4-2-16,0 0 1 0,0 0 1 0,-10-7 0 15,10 7-7-15,0 0 0 0,0 0-12 0,0 0-17 16,0 0-17-16,1-12-22 0,-1 12-27 0,0 0-30 16,0 0-26-16,0 0-38 0,18-5-53 0,-18 5-219 15,13-4-503-15,-13 4 223 0</inkml:trace>
          <inkml:trace contextRef="#ctx0" brushRef="#br0" timeOffset="90935.5593">8044 1605 78 0,'0'0'173'16,"0"0"-14"-16,0 0-6 0,0 0-9 0,0 0 2 15,-5-14-16-15,5 14-7 0,0 0-13 0,0 0-6 16,0 0-5-16,0 0-6 0,8-5-1 0,-8 5-6 16,0 0 1-16,9-3-6 0,-9 3-3 0,0 0-5 15,0 0 1-15,11-3-6 0,-11 3-2 0,11-1-2 16,-11 1 0-16,0 0-7 0,18 0 2 0,-18 0 0 16,14 1-3-16,-14-1-1 0,19-1-1 0,-8 5-3 15,0-4-5-15,2 0-1 0,-1 0-3 0,-3 1 18 16,-9-1-5-16,22-1-1 0,-8 1-4 0,0 1-7 15,-2 0-2-15,-1-2 3 0,-11 1-4 0,27 0-3 16,-20 1-3-16,3 0 0 0,2 2-3 0,-1-3-3 16,0 0 2-16,-11 0-3 0,14 0-2 0,-14 0-5 15,17 2 3-15,-12-2-4 0,-5 0-3 0,0 0 1 16,17-2-5-16,-17 2 6 0,9 2-3 0,-9-2-3 16,0 0-1-16,11 1-2 0,-11-1-1 0,0 0 0 15,0 0-1-15,0 0 3 0,0 0-7 0,11-3 2 16,-11 3-3-16,0 0 3 0,0 0-6 0,0 0-5 15,0 0-12-15,0 0-14 0,0 0-17 0,0 0-11 16,0 0-20-16,0 0-9 0,0 0-31 0,0 0-39 16,0 0-20-16,0 0-19 0,0 0-56 0,0 0-160 15,-31-5-447-15,31 5 199 0</inkml:trace>
          <inkml:trace contextRef="#ctx0" brushRef="#br0" timeOffset="91986.6784">8611 2067 131 0,'2'9'272'0,"-2"-9"-8"0,0 11-16 0,0-11-12 0,0 16-9 16,0-8-13-16,0-8-9 0,-5 19-9 0,5-8-13 16,-5-1-9-16,-1 1-14 0,0-1-10 0,1 0-14 15,-2 4-8-15,0-4-5 0,-2 1-25 16,1-1-5-16,-3 1-13 0,-1-1-23 0,-2-1-37 0,4 0-54 16,-5 2-64-16,4-2-74 0,-2-3-90 0,-1-2-210 15,5-1-511-15,-2 4 226 0</inkml:trace>
          <inkml:trace contextRef="#ctx0" brushRef="#br0" timeOffset="96354.7388">9158 1619 177 0,'0'0'202'0,"-10"-4"-14"0,10 4-12 0,0 0-7 16,0 0-5-16,0 0-4 0,0 0-5 0,-6-5-5 15,6 5-7-15,0 0-3 0,0 0-7 0,0 0-10 16,0 0-2-16,0 0-8 0,0 0-3 0,0 0-6 0,0 0-10 16,0 0-1-16,0 0-5 0,0 0-8 0,0 0-6 15,0 0-5-15,11-16-7 0,-11 16-5 16,0 0-5-16,8-5-4 0,-8 5-3 0,5-6-7 15,-5 6-2-15,7-5 1 0,-7 5-4 0,11-4-5 0,-11 4-3 16,13-9-1-16,-6 6-6 0,0-2 0 16,-7 5 0-16,12-8-3 0,-3 5 1 0,-9 3-3 15,10-5 1-15,-10 5 3 0,15-5-8 0,-9 3 0 16,-6 2-1-16,13-3-3 0,-13 3 2 0,12-5-3 16,-12 5 1-16,14-3-2 0,-14 3 1 0,7 0 4 0,-7 0-6 15,12-1-4-15,-12 1-1 0,0 0 0 0,12 1 3 16,-12-1-1-16,7 5 0 0,-7-5 1 15,4 9-3-15,-4-9 0 0,5 9 3 0,-5-9 0 16,6 13 4-16,-6-4 1 0,0-9-5 0,0 15 2 0,0-15-2 16,-6 18 2-16,4-9-1 0,-2 0 5 0,1 3-1 15,1-2 1-15,-3 1 0 0,-2-1 5 0,2 3-5 16,0-6 0-16,-2 3 5 0,2 2 0 16,-4-3 2-16,2 2-1 0,-1 0 2 0,-1 0-3 15,0-1 3-15,1-1-1 0,-1 3 0 0,-1-4-1 0,-2 1-1 16,2 1 0-16,3 0 2 0,-4-2-4 0,0 3 0 15,5-1 9-15,-6-4-11 0,4 5 2 0,-2-3-1 16,4 0 0-16,-2 4-2 0,-1-6 3 0,1 2 0 16,-4-1 0-16,6-1-1 0,-2-3-1 0,-3 6-1 15,-1-3 0-15,7 0-1 0,-3-2 1 16,-1 1-4-16,9-5 2 0,-8 10-3 0,3-4 2 0,5-6-1 16,-9 6 6-16,3-1-3 0,6-5 0 0,-8 6-3 15,8-6 0-15,-7 7-2 0,7-7 6 0,0 0-7 16,-5 4 2-16,5-4-1 0,0 0 4 0,0 0 1 15,0 0 0-15,-7 8-4 0,7-8 0 0,0 0 8 16,0 0-4-16,0 0 1 0,0 0 1 0,0 0 0 16,0 0 1-16,0 0 0 0,0 0-4 0,27-12 2 15,-18 8-5-15,1 1 5 0,2-2 0 0,-1-1-2 16,3 1-3-16,1 0 6 0,-2 2-5 0,-1-2 4 16,1 1-6-16,-1 0 5 0,-3 3-7 0,1 0 1 0,-10 1 2 15,17-3-1-15,-10 1 12 0,-7 2-13 16,13-4-5-16,-13 4 3 0,9 0 0 0,-9 0-3 15,0 0 2-15,14 4-6 0,-14-4 0 0,0 0 7 16,10 6 2-16,-10-6-3 0,4 9-3 16,-1-3-1-16,-3-6 5 0,5 11 1 0,0-7 2 0,-5-4 0 15,6 12-6-15,-3-7 6 0,2 1-2 0,-5-6 7 16,9 9 0-16,-9-9-3 0,8 7 5 0,-4-4 6 16,-4-3 5-16,8 4-1 0,1 0-1 0,-9-4 5 15,16 3-6-15,-8-3 7 0,4 1-1 0,-2-2 5 16,4-1 0-16,-14 2 0 0,21 0 3 0,-8-1-9 0,-2-3-2 15,4 3 3-15,-4-2-5 0,-3 0-6 16,4 2 7-16,-7-5-7 0,6 3 3 0,-11 3-2 16,12-2 0-16,-12 2-3 0,10-6-2 0,-10 6 4 0,9-3 0 15,-9 3-13-15,8-3-22 0,-8 3-31 0,0 0-32 16,0 0-36-16,12-2-38 0,-12 2-36 16,0 0-56-16,0 0-58 0,11 4-249 0,-11-4-606 15,11 4 269-15</inkml:trace>
          <inkml:trace contextRef="#ctx0" brushRef="#br0" timeOffset="96585.2907">9821 1990 116 0,'11'7'268'16,"-11"-7"-11"-16,6 8-11 0,-6-8-10 0,2 13-11 0,-2-5-7 15,0-8-11-15,-2 16-7 0,2-4-14 0,-3 1-15 16,-2 2-15-16,1-1-7 0,-4-1-21 0,-1 5-10 16,-1 0-9-16,-2 0-11 0,3-1-5 15,-5 1-13-15,1-2-29 0,-1 0-46 0,0-1-62 16,-3-1-77-16,5-7-88 0,-2 2-262 0,4-3-525 0,1 3 232 16</inkml:trace>
        </inkml:traceGroup>
        <inkml:traceGroup>
          <inkml:annotationXML>
            <emma:emma xmlns:emma="http://www.w3.org/2003/04/emma" version="1.0">
              <emma:interpretation id="{2B113C2B-E45D-4563-9C4C-8CEC6A73C7CE}" emma:medium="tactile" emma:mode="ink">
                <msink:context xmlns:msink="http://schemas.microsoft.com/ink/2010/main" type="inkWord" rotatedBoundingBox="11868,1893 13980,1857 13998,2891 11886,2927"/>
              </emma:interpretation>
            </emma:emma>
          </inkml:annotationXML>
          <inkml:trace contextRef="#ctx0" brushRef="#br0" timeOffset="98832.0262">10317 1637 191 0,'0'0'181'0,"0"0"-7"15,0 0-9-15,0 0-10 0,0 0-5 16,0 0-10-16,0 0-6 0,0 0-5 0,0 0-7 0,0 0-5 15,-8-16-10-15,8 16-2 0,0 0-7 0,0 0-5 16,6-8-1-16,-6 8 3 0,0 0-6 0,6-6 0 16,-6 6-8-16,0 0 15 0,5-7-7 0,-5 7 0 15,0 0-6-15,0 0-8 0,0 0-3 0,5-8-1 16,-5 8-7-16,0 0-1 0,0 0-9 0,0 0-5 16,0 0-5-16,0 0-5 0,0 0-4 0,0 0-6 15,0 0-7-15,0 0-1 0,0 0-6 0,0 0 3 16,0 0-4-16,0 0 0 0,0 0-5 0,0 27 1 15,0-27 7-15,0 15-5 0,0-6-6 0,-5 0 0 16,2 0 5-16,3-9-3 0,0 18 6 0,0-5-6 16,0-5-4-16,0 2 3 0,0 3 3 0,0-2-4 15,0 0 2-15,0-11 1 0,-2 18 2 16,4-8 3-16,-2-1 1 0,3 0-5 0,-3-9-1 0,0 18 2 16,0-9 1-16,0-9 0 0,5 12-2 0,-5-6 5 15,0-6-1-15,0 17-4 0,1-10 2 0,-1-7-1 16,5 10 3-16,-5-10-4 0,3 12 5 0,-3-12 4 15,3 9-5-15,-3-9-4 0,2 5 0 0,-2-5 2 16,0 0-3-16,3 13 2 0,-3-13 1 0,1 6 6 16,-1-6-6-16,5 7 5 0,-5-7-1 0,8 5 11 15,-8-5-2-15,6 6-7 0,-6-6 1 0,8 6 4 16,-1-6 0-16,-7 0-9 0,14 4 7 0,-6-3 7 0,-8-1-7 16,14 1-11-16,-3 2 4 0,0-2-2 0,-2-1-2 15,5 1-1-15,-1-1-2 0,4 0 2 16,-6 0-3-16,3 2-3 0,1-4 0 0,1 2 1 15,-1 2 1-15,-1-2 0 0,3 2 1 0,-1-4-4 0,1 2 0 16,-3-2 2-16,1 2 12 0,1-2-23 16,-1-1 9-16,0 3 0 0,-1 0-6 0,0-1 1 15,-2 1 9-15,2 1-4 0,-2-2 15 0,-12 1-17 16,19 0 3-16,-4 0-3 0,-5 0-2 0,-10 0 6 0,17-2-4 16,-11 2-1-16,-6 0 1 0,17 0 1 0,-17 0-9 15,14-3 3-15,-14 3 0 0,14 0 9 0,-14 0-5 16,0 0 7-16,11 0-5 0,-11 0-9 0,0 0 2 15,0 0 3-15,11-3-10 0,-11 3-10 0,0 0-18 16,0 0-11-16,0 0-10 0,0 0-12 0,0 0-17 16,0 0-15-16,0 0-23 0,0 0-22 0,0 0-22 15,0 0-13-15,-28 8-27 0,28-8-11 0,-14-1-49 16,14 1-162-16,-15-4-469 0,15 4 208 0</inkml:trace>
          <inkml:trace contextRef="#ctx0" brushRef="#br0" timeOffset="99198.0942">10663 1751 112 0,'0'0'231'15,"0"0"-10"-15,0 0-17 0,0 0-13 0,0 0-18 16,0 0-14-16,0 0-20 0,0 0-12 0,0 0-14 15,0 0-3-15,0 0-8 0,0 0 0 0,0 0-2 16,-3 26-2-16,1-15 2 0,-1-1 2 0,2-2-7 16,-2 6-1-16,-2 1 2 0,5-1-3 0,-3-1 0 15,2 1-4-15,0 1-1 0,-3-3-3 0,4 6 5 16,-3-3-6-16,3-2-5 0,0 2-2 0,0-1-2 16,0-1-2-16,0 1 3 0,0-1-8 0,3-1 3 15,-3 0-3-15,0 0-13 0,0-5 6 0,4 3-5 16,-4-10-9-16,1 17-2 0,0-9 0 0,2-1-6 15,-3-7-1-15,5 15-11 0,-2-9-2 0,-3-6 3 16,4 11-7-16,-2-5-16 0,-2-6-26 0,3 10-32 16,-3-10-31-16,2 11-39 0,-2-11-38 0,0 10-41 15,0-10-54-15,0 0-83 0,0 0-184 0,9 5-564 16,-9-5 250-16</inkml:trace>
          <inkml:trace contextRef="#ctx0" brushRef="#br0" timeOffset="99619.6152">11178 1897 56 0,'9'10'267'0,"-9"-10"-9"0,5 10-12 0,-5 0-15 15,0 2-8-15,0-12-8 0,-4 21-3 16,3-6-20-16,-4-5-6 0,0 2-3 0,-2-1-17 16,2 4-12-16,-3-4-7 0,-1 3-14 0,3 1-11 15,-2 1-15-15,-1-5-6 0,-1 7-13 0,-2-2-2 16,-2 0-9-16,0 0-5 0,-2-3-13 0,1 0-34 16,-2 0-28-16,-2-2-40 0,2 3-50 0,5-5-53 15,-1-1-55-15,2-2-79 0,-4-4-194 0,9 2-513 16,6-4 227-16</inkml:trace>
          <inkml:trace contextRef="#ctx0" brushRef="#br0" timeOffset="101006.1208">11528 1594 100 0,'0'0'208'16,"0"0"-13"-16,0 0-14 0,0 0-9 15,0 0-9-15,-4-9-8 0,4 9-12 0,0 0-10 0,0 0-8 16,0 0-6-16,0 0-7 0,-3-11-6 15,3 11-4-15,0 0-6 0,0 0-7 0,0 0-3 0,0-12-4 16,0 12-8-16,0 0-6 0,10-10-7 0,-10 10-5 16,1-11-4-16,-1 11-4 0,4-13-4 0,-2 8-4 15,-2 5-3-15,8-10-5 0,-3 4-4 0,-1 0-1 16,3 0-4-16,-2 0 2 0,0 0-3 0,1 0-3 16,-6 6-1-16,11-9 0 0,-5 6-2 0,-6 3 2 15,10-8-2-15,-3 5 1 0,-7 3-1 0,8-5 0 16,-8 5-3-16,9-5 8 0,-9 5-6 0,0 0-4 15,7-4 0-15,-7 4-1 0,0 0-2 0,0 0-1 16,0 0-3-16,0 0 2 0,0 0-2 0,0 0-3 16,0 0 1-16,15 7 1 0,-15-7-2 0,6 6 5 15,-6-6-5-15,1 9 1 0,-1-9 1 0,0 10 1 16,0-10-2-16,2 16-1 0,-2-16 2 0,0 13 0 16,-3-5 2-16,3-8 6 0,-6 17 1 0,4-7-3 15,-2 1 3-15,1 0 0 0,-3 1-3 0,1 1 9 16,0-5-10-16,-1 2 5 0,0 1-1 0,0 0-1 15,1 3 0-15,-3-3 5 0,2 1-4 0,-3 1 2 16,-2-3-1-16,4 5-4 0,-3-5 5 0,1 1-2 16,0-1-3-16,2 1 2 0,-1-2-3 0,-4 0 1 15,5 0-1-15,0 1-2 0,-1-5 2 0,-1 5 4 16,4-4-7-16,1 1 4 0,-3 0-4 0,0-1 2 16,7-6 0-16,-10 8-2 0,5-4 13 0,5-4-12 15,-7 9-4-15,7-9 1 0,-8 4 2 0,8-4-3 16,-7 6-2-16,7-6 7 0,0 0 0 0,-9 5-3 15,9-5-2-15,0 0 0 0,0 0-3 0,0 0 5 16,0 0-2-16,0 0 1 0,-7 4 1 0,7-4 0 16,0 0-1-16,0 0-1 0,0 0 3 0,0 0 4 0,0 0-4 15,0 0-4-15,0 0 4 0,0 0-4 16,0 0 1-16,0 0 2 0,34-9-3 0,-25 7 0 16,2 0-1-16,0 0 2 0,-2 0 1 0,5 1-2 15,-4 1 0-15,-1-4-2 0,-9 4 0 0,24-3-2 16,-17 2 5-16,7-1-1 0,-14 2-5 0,17 0 3 0,-8-2 2 15,-9 2-3-15,17 2 1 0,-9 0-2 0,-8-2-1 16,14 1 3-16,-9 5-1 0,-5-6-1 16,12 4 0-16,-4-1 2 0,-2 0-1 0,-6-3 1 15,9 9-2-15,-5-5 4 0,0 4-4 0,1-2 5 0,0 1 1 16,2 1-4-16,-2-3 4 0,0 1 7 16,0 2 0-16,-1-2 2 0,-4-6 6 0,10 11 1 15,-6-7 10-15,3 2 1 0,-7-6 10 0,10 5-3 16,-4-3 17-16,-6-2 1 0,13 6 9 0,-6-6 4 15,-7 0-6-15,0 0 0 0,22-5 5 0,-13 4 2 0,-9 1-7 16,19-8 2-16,-14 3-5 0,3 1-6 0,1-1-2 16,-2-1-8-16,-1-1-10 0,0 0 7 15,4 0-6-15,-5-2-4 0,1 3-5 0,1 0 0 16,-4 0-4-16,-3 6-1 0,12-7-4 0,-12 7-6 0,5-8-14 16,-5 8-31-16,7-4-32 0,-7 4-44 0,0 0-39 15,4-8-33-15,-4 8-29 0,0 0-47 16,0 0-52-16,0 0-306 0,0 0-666 0,0 0 295 0</inkml:trace>
          <inkml:trace contextRef="#ctx0" brushRef="#br0" timeOffset="102924.3434">12079 1220 155 0,'0'0'174'0,"0"0"-10"0,0 0-10 16,0 0-6-16,0 0-7 0,0 0-9 0,0 0-6 0,0 0-7 15,0 0-5-15,0 0-5 0,0 0-5 16,0 0-7-16,0 0-9 0,0 0-4 0,0 0-5 16,0 0-4-16,0 0-8 0,15-19-4 0,-15 19-7 0,0 0-6 15,9-2-1-15,-9 2-7 0,10-3-5 0,-10 3-4 16,13-1-1-16,-13 1-3 0,13 0-2 16,-13 0-5-16,17-1-2 0,-17 1 1 0,14 1-3 15,-3 0-1-15,-3 2 1 0,-8-3 1 0,17 0 0 16,-8 2-2-16,-9-2 1 0,13 4-3 0,-13-4 0 0,11 5 0 15,-4-4 1-15,-7-1-4 0,10 9 4 0,-10-9 1 16,7 6 0-16,-7-6 6 0,5 11-6 0,-5-5-3 16,0-6 1-16,5 14 1 0,-4-7 1 15,-1-7 0-15,-2 14 1 0,2-14 0 0,0 15 0 0,0-6 1 16,-4 0-2-16,4-9 0 16,-4 16 1-16,1-8 2 0,0 1 1 0,0 0-2 0,-1-1 3 0,-1 0-2 15,2 0 0-15,-3 1 5 0,6 0-7 0,-5-2 0 16,0 0-3-16,1 1 5 0,4-8-3 0,-5 15-2 15,2-7 0-15,3-8 0 0,-4 13-1 0,1-5 5 16,3-8-5-16,-2 11 4 0,2-11 4 0,-3 11-2 16,3-11-1-16,-2 13 0 0,2-13 5 0,2 13 4 15,1-7 2-15,-3-6 0 0,9 10 0 0,-4-7 7 16,3 5 1-16,1-3-4 0,0 0 0 0,5 1-3 16,-6-1 1-16,4 0 3 0,0-2 0 0,0 0-1 15,2 2-3-15,-3 0 3 0,-2-3-6 0,0 1 2 16,0 0 2-16,-2 0-1 0,2-1-3 0,-9-2 1 15,12 3 15-15,-3-2-14 0,-9-1 3 0,0 0-13 16,13 3 9-16,-13-3 5 0,0 0-16 0,8 2-6 16,-8-2 5-16,0 0 7 0,0 0-7 0,0 0 4 15,0 0 2-15,0 0-8 0,8 5-10 0,-8-5 5 16,0 0 7-16,0 0-12 0,0 0 0 0,0 0 0 16,0 0-1-16,0 0 1 0,0 0-6 0,-16 17 2 15,16-17 5-15,-9 9-6 0,5-6 6 0,-2 2 5 16,6-5-11-16,-11 9-8 0,11-9 10 0,-10 10-1 15,5-6 0-15,5-4 0 0,-12 12 4 0,7-7-4 16,-1-1-2-16,0 5 6 0,3-3-2 0,-5 0-11 16,3 0 23-16,1 3-18 0,-1 1-3 0,-1-3 14 15,6-7-8-15,-6 21 2 0,6-8 0 0,0-13-1 16,-5 23 2-16,5-7 6 0,1 2-4 0,0-2 5 16,5 1-7-16,-3-3 3 0,4 3-9 0,-2 4 14 0,0-5 0 15,2 1-5-15,-2-2-4 0,0 0 4 16,-2-4 9-16,0 3-10 0,0-3-5 0,-3 1 5 15,3-2-19-15,-3-1-22 0,0-9-25 0,-12 18-30 16,6-12-33-16,-5 1-42 0,-3 2-56 0,1-4-66 0,-1 2-338 16,-2-2-678-16,0-4 300 0</inkml:trace>
          <inkml:trace contextRef="#ctx0" brushRef="#br0" timeOffset="103877.7537">11368 1573 129 0,'0'0'207'0,"0"0"-7"0,0 0-12 0,0 0-6 0,0 0-13 16,0 0-4-16,0 0-4 0,0 0-11 0,0 0-4 16,0 0-6-16,0 0-9 0,0 0-4 0,0 0-4 15,0 0-8-15,-12-20-4 0,12 20-7 0,0 0-1 16,0 0-9-16,0 0-6 0,0 0-3 0,0 0-2 15,0 0-4-15,0 0-2 0,0 0-2 0,0 0-2 16,0 0-8-16,0 0 0 0,0 0-1 0,0 0-6 16,0 0-3-16,5-7-8 0,-5 7-3 0,0 0 3 15,0 0-8-15,11-5-8 0,-11 5 0 0,6-3 9 16,-6 3-15-16,14-4-5 0,-14 4 8 0,9-6 1 16,-3 4-8-16,-6 2 2 0,14-4-3 0,-14 4 2 15,14-6-7-15,-9 3 3 0,5-1-3 0,-10 4-1 16,15-5-3-16,-9 2 4 0,2-2 1 0,-8 5-5 0,14-7-1 15,-7 4-1-15,0-3-1 0,-7 6 0 0,14-3 0 16,-7-2 7-16,-7 5-7 0,15-4-5 16,-9 1 2-16,-6 3-4 0,13-1 4 0,-13 1-11 15,10-3 14-15,-10 3-5 0,11-4 5 0,-11 4-4 16,0 0 0-16,17 0-7 0,-17 0 4 0,11 2-2 16,-11-2-6-16,9 3-9 0,-9-3-32 0,11 5-31 15,-11-5-40-15,8 4-53 0,-8-4-68 0,8 6-105 16,-8-6-200-16,0 0-589 0,0 0 260 0</inkml:trace>
        </inkml:traceGroup>
      </inkml:traceGroup>
    </inkml:traceGroup>
    <inkml:traceGroup>
      <inkml:annotationXML>
        <emma:emma xmlns:emma="http://www.w3.org/2003/04/emma" version="1.0">
          <emma:interpretation id="{591AFA70-F645-47CB-8C7D-4217C6B54250}" emma:medium="tactile" emma:mode="ink">
            <msink:context xmlns:msink="http://schemas.microsoft.com/ink/2010/main" type="paragraph" rotatedBoundingBox="5384,3499 17732,3222 17757,4324 5409,460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7088281C-6B5D-4237-A432-1069CCBEE00D}" emma:medium="tactile" emma:mode="ink">
              <msink:context xmlns:msink="http://schemas.microsoft.com/ink/2010/main" type="line" rotatedBoundingBox="5384,3499 17732,3222 17757,4324 5409,4600"/>
            </emma:interpretation>
          </emma:emma>
        </inkml:annotationXML>
        <inkml:traceGroup>
          <inkml:annotationXML>
            <emma:emma xmlns:emma="http://www.w3.org/2003/04/emma" version="1.0">
              <emma:interpretation id="{3E639A49-2656-4FC0-83E5-CD7CB63C51DE}" emma:medium="tactile" emma:mode="ink">
                <msink:context xmlns:msink="http://schemas.microsoft.com/ink/2010/main" type="inkWord" rotatedBoundingBox="5388,3655 6538,3629 6551,4242 5401,4268"/>
              </emma:interpretation>
            </emma:emma>
          </inkml:annotationXML>
          <inkml:trace contextRef="#ctx0" brushRef="#br0" timeOffset="106899.3567">3846 3082 76 0,'0'0'100'0,"0"0"-18"0,0 0 3 0,0 0-6 15,0 0 1-15,0 0-14 0,0 0 13 0,-16-10 0 16,16 10-2-16,0 0-7 0,0 0 11 0,0 0 4 15,0 0-7-15,0 0-5 0,-6-6 5 0,6 6 1 16,0 0-2-16,0 0-4 0,0 0-5 0,0 0 0 16,0 0-1-16,0 0-1 0,0 0-1 0,0 0 1 15,0 0 2-15,0 0-1 0,0-12-4 0,0 12 1 16,0 0 0-16,0 0 1 0,0 0-2 0,0 0 4 16,0 0-1-16,0 0 1 0,0 0 6 0,0 0-7 15,0 0 3-15,0 0-2 0,0 0 3 0,0 0-2 16,4-13-5-16,-4 13 1 0,0 0-4 0,0 0-2 15,0 0 4-15,0 0 3 0,0 0-3 0,0 0-3 16,0 0 0-16,0 0-2 0,0 0 13 0,0 0-14 16,0 0-5-16,0 0-8 0,0 0 1 0,0 0 6 15,0 0-17-15,0 0 1 0,0 0-4 0,0 0-9 16,0 0-15-16,0 0 9 0,0 0 2 0,0 0-3 16,0 0-3-16,0 0 1 0,0 0-1 0,0 0-2 15,17 22 1-15,-12-15-1 0,-5-7-2 0,6 11 1 0,-3-5 2 16,-3-6 0-16,6 10 5 0,-2-4-3 15,3 1 5-15,-4 1-2 0,-3-8 8 0,8 15 6 16,-3-9 0-16,1 3 3 0,-1-3 3 0,0 0-11 16,-3 5 6-16,4-6 3 0,-1 4 7 0,-1-1-4 0,0 1 4 15,1 0 3-15,0-2-2 0,1 4-1 0,1-1 2 16,-3-1-10-16,2 0 9 0,1 0-11 16,-4 0 6-16,3 2 0 0,-1-4 0 0,1 1-3 0,-1-1 5 15,1 2-4-15,-3-5-4 0,3 4-3 0,-1-2 0 16,0 0-3-16,-1 0 2 0,-2 1 0 0,4 0-2 15,-3 0 0-15,-3-7 0 0,8 14-3 16,-4-7-4-16,1-1 5 0,-1 0-1 0,0 2 2 0,1-2 1 16,-5-6-4-16,8 11 0 0,-3-5 1 0,-1-1 2 15,-4-5-1-15,8 10-2 0,-4-5 0 0,1 1 3 16,-5-6-5-16,6 6 0 0,-6-6 2 0,5 9 0 16,0-4-8-16,-5-5 4 0,8 7 0 0,-8-7-1 15,5 8 2-15,1-3-2 0,-6-5-1 0,6 6 0 16,-6-6-1-16,8 4-5 0,-8-4 4 0,5 5-1 15,-5-5 2-15,0 0-4 0,9 8 2 0,-9-8 2 0,6 4-3 16,-6-4 6-16,0 0-8 0,7 2 3 16,-7-2-1-16,0 0-4 0,0 0 1 0,0 0 1 15,0 0-3-15,0 0 3 0,6 4-2 0,-6-4-1 0,0 0-4 16,0 0 6-16,0 0-6 0,0 0 2 0,0 0 0 16,0 0-3-16,0 0-9 0,0 0-14 0,0 0-19 15,0 0-15-15,0 0-32 0,0 0-45 16,0 0-53-16,0 0-36 0,11-14-34 0,-11 14-36 0,5-11-51 15,0 4-74-15,-4-3-233 0,6-1-703 0,-1 1 311 16</inkml:trace>
          <inkml:trace contextRef="#ctx0" brushRef="#br0" timeOffset="107668.0469">4485 2988 36 0,'0'0'156'0,"0"0"-11"0,5-6-12 0,-5 6-7 16,0 0-8-16,0 0-1 0,0 0 2 0,0 0-1 16,0 0-5-16,4-10-3 0,-4 10-1 0,0 0 3 15,0 0 0-15,0 0-2 0,0 0-1 0,0 0 2 16,0 0-7-16,0 0-3 0,0 0-6 0,0 0-7 15,0 0-15-15,0 0-5 0,0 0-9 0,0 0-5 16,0 0-7-16,0 0 6 0,0 0-2 0,0 0-2 16,0 0-3-16,0 0 6 0,-5 31-4 0,5-31 1 15,-4 15-1-15,2-8 1 0,-4 4-4 0,5-1 2 16,-4-1 4-16,0 2-4 0,0 1 1 0,-1-2-2 16,1 1-1-16,0 2 2 0,2 1-8 0,-6-1 6 0,7-1 2 15,-3-3-4-15,0 3 4 0,-1 0-9 16,1 1 4-16,-1-2-1 0,-1 2 2 0,3-2-9 15,-2-1 3-15,-1 2 1 0,2-1-3 0,-1-1 6 0,1 1-5 16,-2-1 1-16,2 0-1 0,-1 1-4 16,0-1 6-16,1 1 4 0,0-5-6 0,0 4 3 15,1-1-4-15,-1 0-11 0,0 1 9 0,0 1 0 16,1-5-6-16,0 3 3 0,-4-2-5 0,6 0-1 0,2-7 6 16,-6 14-14-16,2-7 12 0,-1 1-12 0,3-1 6 15,2-7-5-15,-7 13 2 0,2-5 10 16,1-2-13-16,4-6 2 0,-6 13-3 0,3-6-3 0,3-7-6 15,-5 9 9-15,5-9-7 0,-4 13 3 0,0-9-3 16,4-4-1-16,-4 10 6 0,4-10-1 0,-3 9-10 16,3-9 7-16,-4 10 3 0,4-10-4 0,-4 8 1 15,4-8-6-15,-4 7 5 0,4-7 2 0,0 0 0 16,-4 8-5-16,4-8 9 0,0 0-11 0,0 0 3 16,0 0 7-16,0 0-8 0,-3 9-3 0,3-9 3 15,0 0 0-15,0 0-4 0,0 0 0 0,0 0-4 16,0 0 2-16,0 0-13 0,0 0-12 0,0 0-18 15,0 0-38-15,0 0-39 0,0 0-42 0,0 0-50 16,0 0-55-16,0 0-58 0,17-27-300 0,-9 17-676 16,1 2 300-16</inkml:trace>
          <inkml:trace contextRef="#ctx0" brushRef="#br0" timeOffset="108151.0764">4654 3290 182 0,'0'0'302'0,"0"0"-17"0,0 0-15 0,-5-8-21 16,5 8-21-16,0 0-16 0,0 0-15 15,0 0-14-15,0 0-14 0,0 0-8 0,0 0-6 16,0 0-15-16,0 0-5 0,0 0-4 0,0 0-3 0,0 0 0 16,0 0 1-16,0 0-4 0,0 0 6 0,0 0-6 15,35 5 0-15,-27-2-6 0,-8-3-3 0,23 0 2 16,-8 0-15-16,-3 2-1 0,1-2-5 15,-1 0-11-15,3 0-1 0,-2 1-8 0,-1 1 4 0,-12-2-17 16,20 0-6-16,-11 0-2 0,-9 0-3 0,20 0-9 16,-14 0-1-16,-6 0-7 0,13 0 5 0,-13 0-11 15,13 0-2-15,-13 0-2 0,10 0-3 0,-10 0 1 16,0 0-6-16,15 3-5 0,-15-3-2 0,0 0-4 16,7 3-7-16,-7-3-12 0,0 0-20 0,7 4-15 15,-7-4-41-15,0 0-30 0,0 0-18 0,4 8-14 16,-4-8-23-16,0 0-28 0,0 0-33 0,-17 12-32 15,8-11-35-15,2 3-51 0,-4 0-205 0,-2 0-603 16,0-1 267-16</inkml:trace>
          <inkml:trace contextRef="#ctx0" brushRef="#br0" timeOffset="108423.4621">4639 3479 229 0,'0'0'264'16,"18"4"5"-16,-3-4-14 0,2 0-15 0,-3 2-8 15,3-2-12-15,9 1-13 0,-11-2 2 0,10 2-11 0,-2-1-14 16,-9 0-10-16,3-1-12 0,0 2-12 16,0-1-16-16,-3-1-15 0,1 2-9 0,-4-1-8 15,-1 0-11-15,-10 0-14 0,18 3-6 0,-18-3-8 16,13 0-3-16,-13 0 2 0,12 0-31 0,-12 0-23 0,0 0-23 15,11-3-23-15,-11 3-26 0,0 0-28 0,0 0-41 16,6 6-43-16,-6-6-37 0,0 0-55 16,0 0-219-16,0 0-529 0,0 0 234 0</inkml:trace>
        </inkml:traceGroup>
        <inkml:traceGroup>
          <inkml:annotationXML>
            <emma:emma xmlns:emma="http://www.w3.org/2003/04/emma" version="1.0">
              <emma:interpretation id="{22B3D7CA-743D-486B-A7E0-EDC8288B2F54}" emma:medium="tactile" emma:mode="ink">
                <msink:context xmlns:msink="http://schemas.microsoft.com/ink/2010/main" type="inkWord" rotatedBoundingBox="6948,3553 11486,3452 11506,4329 6967,4430"/>
              </emma:interpretation>
            </emma:emma>
          </inkml:annotationXML>
          <inkml:trace contextRef="#ctx0" brushRef="#br0" timeOffset="109647.9343">5605 2902 87 0,'0'0'212'0,"0"0"-5"0,0 0-8 16,0 0-10-16,1-11-11 0,-1 11-6 0,0 0-8 16,0 0-4-16,0 0-9 0,0 0-7 0,0 0-12 15,0 0-10-15,0 0-12 0,-3-10-10 0,3 10-12 16,0 0-7-16,0 0-6 0,0 0-2 0,0 0-6 16,-27 10 0-16,27-10-7 0,-14 5 2 0,5 1-7 15,1-2 7-15,-1-1-12 0,1 3-3 0,2-3 9 16,6-3-14-16,-17 6 0 0,11-1-8 0,-3-1-1 0,2 1-1 15,1 1-4-15,6-6-2 0,-11 8-3 16,6-2-2-16,-1-1-1 0,6-5-3 0,-5 8-2 16,0-2 3-16,5-6-4 0,-7 8 1 0,7-8-1 15,-5 6-2-15,5-6 2 0,-1 8-3 0,1-8 2 0,0 0 1 16,4 15-2-16,-4-15 2 0,2 11-5 16,-2-11 10-16,7 11-4 0,-4-7 2 0,1 2-4 15,-4-6 3-15,9 8 0 0,-2-5-2 0,-2 2 2 16,4 0-3-16,-3 1 4 0,0-1 2 0,0-1-1 0,-6-4 0 15,12 11-4-15,-7-7-3 0,1-2-3 0,-6-2 2 16,8 10 2-16,-3-7-7 0,-5-3 4 16,9 8 0-16,-9-8-2 0,7 7 1 0,-7-7-5 15,5 7 0-15,-5-7 5 0,6 8-2 0,-6-8-5 0,6 9 0 16,-6-9-1-16,1 9 5 0,-1-9 0 0,0 0 3 16,0 12-5-16,0-12 14 0,0 0-9 0,-3 13 0 15,3-13 7-15,-5 12 0 0,0-7 2 0,5-5 3 16,-10 11 1-16,4-3 5 0,-1-3 10 0,-4 2-16 15,1 2 8-15,1-1-8 0,-1-1 13 0,1-1-11 16,1 0 0-16,-4-3 6 0,3 2-6 0,1 0-8 16,2-1-4-16,-3 0 4 0,9-4-4 0,-9 6 3 15,9-6 2-15,-10 5-8 0,10-5 3 0,-9 4 0 16,9-4 5-16,0 0-11 0,-7 6 4 0,7-6-10 16,0 0 5-16,0 0 0 0,-6 6-3 0,6-6 3 15,0 0 2-15,0 0 2 0,0 0 0 0,0 0 1 16,0 0-1-16,0 0 3 0,11 10-4 0,-11-10 2 0,12 3-5 15,-12-3-1-15,11 5 2 0,-11-5-3 16,11 0 3-16,-11 0 5 0,13 3-7 0,-7 0-4 0,-6-3-1 16,12 3 9-16,-12-3 4 0,11 2-8 15,-11-2 1-15,8 2-3 0,-8-2 0 16,8 6 5-16,-8-6-8 0,10 2 3 0,-10-2 6 0,0 0-4 16,8 7-6-16,-8-7 3 0,4 9 8 0,-4-9-11 0,5 6 4 15,-5-6 6-15,3 11 0 0,-3-11-4 0,2 14 4 16,-1-7-5-16,-1-7 6 0,-3 19 0 0,0-5 7 15,0-4 4-15,1 2 16 0,-2 1-12 16,3-2 5-16,-4 2 5 0,-1-2 2 0,4 3 3 0,-2-1 11 16,-1-1-10-16,2 2 3 0,1 0 1 0,0-2 0 15,-2 0 0-15,3 1 7 0,1-5-10 0,-1 2 3 16,2 1-4-16,-1-11 0 0,1 18-4 16,2-11 3-16,2 2-5 0,-1 2 1 0,1-1-3 0,0-4 1 15,4 3-5-15,-2-3-4 0,-1 3-21 0,1-3-33 16,-7-6-41-16,13 9-79 0,-6-6-59 0,-4 3-71 15,-3-6-84-15,0 0-380 0,0 0-808 0,0 0 357 16</inkml:trace>
          <inkml:trace contextRef="#ctx0" brushRef="#br0" timeOffset="113623.8471">5818 3224 33 0,'0'0'168'0,"4"-7"1"15,-4 7-7-15,0 0-2 0,5-6-4 0,-5 6-5 16,0 0-1-16,0 0-4 0,2-11 0 0,-2 11-7 16,0 0-1-16,0 0 0 0,3-10-2 0,-3 10-5 15,0 0-5-15,0 0-5 0,0 0-1 0,0 0-3 16,1-9-6-16,-1 9-9 0,0 0-10 0,0 0-3 15,0 0-6-15,0 0-11 0,0 0-16 0,0 0 3 16,0 0-9-16,0 0-4 0,0 0-4 0,0 0 0 16,12 19 0-16,-12-19-4 0,1 13 1 0,3-3 1 15,-3-1 4-15,3 3 4 0,1-2-1 16,-2 2-1-16,-2 0 4 0,3 0 1 0,0 0 4 0,-1 3-1 16,-3-5-5-16,1 4 7 0,3-4-2 0,0 2 3 15,-4-1 1-15,1 2 1 0,-1-5-1 0,1 2 0 0,-1-10-9 16,-1 18 1-16,1-9-1 0,0-9 3 15,-1 15-4-15,1-15-9 0,0 15 1 0,-3-9-1 0,3-6-3 16,-1 15-4-16,1-15-4 0,-2 9 3 0,2-9-6 16,-2 10 1-16,2-10-7 0,0 0 2 0,-1 15-2 15,1-15 0-15,0 9-2 0,0-9-4 0,-2 8-12 16,2-8-12-16,0 0-26 0,3 14-28 0,-3-14-27 16,0 0-24-16,0 0-25 0,4 8-26 0,-4-8-25 15,0 0-25-15,4 6-34 0,-4-6-44 0,0 0-293 16,0 0-636-16,0 0 282 0</inkml:trace>
          <inkml:trace contextRef="#ctx0" brushRef="#br0" timeOffset="114209.8419">6107 3301 126 0,'0'0'249'0,"0"0"-14"0,0 0-18 16,0 0-22-16,0 0-21 0,0 0-15 0,0 0-9 16,0 0-4-16,0 0-4 0,0 0-7 0,0 0-5 15,1 25-11-15,-1-25-5 0,-5 18-6 0,4-11-9 0,-2 7-1 16,2-4-5-16,1 3-3 0,-5-2-6 0,5 0-1 16,0 1-5-16,-2 1-1 0,4-2-3 15,-2 0-2-15,0-3-2 0,0-8-1 0,1 18-5 16,3-8 3-16,-3-1 6 0,3-4-3 0,0 5-6 0,0-4-1 15,1 0 0-15,0 0-2 0,0 0-2 16,2 0 5-16,2-3-13 0,-3 2 5 0,2-1-19 0,2-2 9 16,2-1 1-16,-2 2-8 0,2-2-11 15,-3-1-2-15,5 0 5 0,-14 0-5 0,18-5 1 0,-7 4-1 16,-2 0-3-16,1-4-7 0,-4 1 5 0,5-2-5 16,-1 0 13-16,-2-1-24 0,-2 3 9 0,3-5-3 15,-2 1-5-15,2 0 2 0,-5-1-2 0,1-1 4 16,0-2-1-16,0 3 0 0,-1 0-7 0,-1-1 3 15,-2 3-4-15,2-6-5 0,-3 13 5 0,1-18-2 16,-1 8 2-16,0 2 2 0,0 8-2 0,-4-18-3 16,3 10 0-16,-2-2 1 0,-2 3-1 0,5 7 2 15,-10-17-8-15,3 10 8 0,2 0-1 0,-1 0-5 16,-4 2 4-16,4-1 0 0,-4-2 2 0,1 3-6 16,-2 1 6-16,1 1-3 0,0-1 0 0,-2 2 3 15,3-2-5-15,-3 3-1 0,-2 0 4 0,14 1-2 16,-19-3 3-16,8 3 2 0,11 0-3 0,-18 4-10 15,9-3 3-15,0 0-1 0,9-1 6 0,-16 6 0 16,9-3 1-16,-2 3 5 0,3-1-11 0,6-5 8 16,-11 12-35-16,6-5-20 0,2-1-21 0,0 2-19 0,3-8-23 15,-2 13-32-15,2-13-32 0,2 15-41 16,1-9-50-16,3 2-284 0,-1-2-603 0,4-1 267 16</inkml:trace>
          <inkml:trace contextRef="#ctx0" brushRef="#br0" timeOffset="114475.69">6718 3504 47 0,'4'8'283'0,"-4"-8"-8"0,2 11-13 15,-2-11-12-15,0 10-17 0,0-10-5 16,-1 17-15-16,1-17-14 0,-5 15-11 0,0-5-18 16,1-2-12-16,0 1-6 0,-5 1-13 0,1 1-14 0,-1 1-12 15,0 0-8-15,-3-3-13 0,-1 1-11 16,1 2-21-16,-5-2-32 0,5 1-45 0,-6-1-56 0,0 3-65 16,5-8-75-16,-1 0-281 0,1 0-534 0,3 3 236 15</inkml:trace>
          <inkml:trace contextRef="#ctx0" brushRef="#br0" timeOffset="116564.6084">6967 3181 69 0,'-6'-8'248'0,"6"8"-10"0,0 0-9 0,0 0-15 15,0 0-14-15,0 0-12 0,0 0-8 0,0 0-12 16,-6-9-7-16,6 9-8 0,0 0-11 0,0 0-14 15,0 0-11-15,0 0-10 0,0 0-1 0,21-6-6 16,-21 6-5-16,17-1-7 0,-4-1 7 0,-2 1-17 16,2-1-3-16,4 1-8 0,0 1-2 0,-2-1-4 15,3 1-5-15,6-2-4 0,-8 4-2 0,6-2 10 16,0-2-18-16,-6 4 7 0,1-2-15 0,2 0-3 16,-3 0 1-16,-1-2-7 0,1 1-6 0,-1 1 2 15,-1 0-7-15,-2 0-2 0,-2 0 5 0,-10 0-5 16,17 0-1-16,-17 0-1 0,13-2-4 0,-13 2-9 0,8-2-11 15,-8 2-20-15,0 0-9 0,0 0-18 16,14 0-16-16,-14 0-12 0,0 0-24 0,0 0-29 16,0 0-23-16,0 0-22 0,0 0-21 0,0 0-61 0,-32 12-151 15,32-12-455-15,-17 2 201 0</inkml:trace>
          <inkml:trace contextRef="#ctx0" brushRef="#br0" timeOffset="117093.5635">7052 3208 89 0,'0'0'201'0,"-11"4"-2"16,11-4-11-16,-8 5-10 0,8-5-8 0,0 0-10 15,-12 6-11-15,12-6-10 0,-6 4-7 0,6-4-10 16,-8 6-9-16,8-6-6 0,0 0-8 0,-6 9-5 16,6-9-9-16,0 0-8 0,-3 6-1 0,3-6-4 15,0 0 3-15,0 0-2 0,0 0 1 0,0 11-1 16,0-11-4-16,0 0 3 0,9 6-5 0,-9-6 6 15,13 4-5-15,-13-4-3 0,15 2-9 0,-6-1 3 16,4 1-5-16,0-1-7 0,2 1 9 0,-3-1-11 16,1 1-7-16,2 0 7 0,-1-2-7 0,0 2 0 15,-1 0-2-15,1-1-8 0,-5-1-2 0,1 3-1 16,-10-3-2-16,17 2-3 0,-9-1-7 0,1 1 4 16,-9-2-4-16,14 6 2 0,-10-4-6 0,-4-2 2 15,12 8 1-15,-7-5-5 0,-5-3 11 0,10 9-15 16,-6-6-1-16,0 3 2 0,-4-6-1 0,9 12 1 15,-6-5 2-15,-1-2-4 0,-2-5 0 0,5 13 3 16,-5-13 0-16,4 15 1 0,-4-9 11 0,0-6-11 0,3 13-2 16,-3-13 1-16,0 12 5 0,0-12-5 0,0 14 1 15,0-14-1-15,-8 8 5 0,8-8 1 16,-6 10 19-16,3-5-16 0,3-5 4 0,-13 10 4 16,5-7-9-16,2 2 2 0,6-5 0 0,-17 7-2 0,8-5 2 15,0 0 0-15,0 0-1 0,9-2-5 0,-17 3 1 16,9 0 2-16,8-3-8 0,-18 2 2 15,9-1 5-15,9-1-2 0,-13 1-6 0,13-1-2 0,-15 2 3 16,15-2 5-16,-8 0-6 0,8 0 0 0,0 0 11 16,0 0-26-16,-17-3-14 0,17 3-17 0,0 0-16 15,-3-6-21-15,3 6-22 0,0 0-26 0,0 0-28 16,0 0-31-16,14-16-28 0,-5 8-41 16,1-1-253-16,3 2-549 0,1-2 244 0</inkml:trace>
          <inkml:trace contextRef="#ctx0" brushRef="#br0" timeOffset="117551.1436">7566 3351 112 0,'0'0'197'0,"0"0"-9"0,4 8-9 16,-4-8-5-16,3 9-5 0,-3-9-4 0,1 10-10 15,-1-10-9-15,0 15-10 0,0-15-9 0,1 11-3 16,2-4-8-16,-3-7-5 0,0 15-8 0,1-6-5 15,-1-9-2-15,8 11-1 0,-8-5-6 0,5 1 3 16,0 4-3-16,2-4-5 0,-2-5-4 0,4 2-6 16,-1 2-7-16,3-2-1 0,3 2-11 0,-3-3-3 15,4 0 0-15,-2-2-10 0,3 1-1 0,-1 0-5 16,-2 0-1-16,3-2-1 0,-2 0-8 0,0-2-2 16,-1-1-5-16,-2 2 6 0,2-1-5 0,0-3-2 15,2-2 0-15,-4 1-7 0,-1-1 1 0,0-1-1 16,-1 1-3-16,-2-1 2 0,2-4 1 0,-5 5-2 15,3 0-4-15,-3-1 5 0,1 0-5 0,-4-1-1 16,3 3-2-16,-4 6 0 0,0-21 8 0,-5 15-7 0,5 6-1 16,-7-16-7-16,2 4 8 0,0 2-6 15,-4 2 2-15,1 1-1 0,-1 1 2 0,0-1-4 16,-3 2 3-16,2 0-5 0,-4-1 5 0,-3 2-3 16,0-1 4-16,3 2-1 0,-1 0-2 0,-2 3 2 0,0-1-3 15,2 2 3-15,0-1-1 0,1 2 2 16,3-2-2-16,-2 4-2 0,0-1 10 0,1-1-9 0,2 4-12 15,-1-3-12-15,4 0-13 0,-2 1-22 0,1-1-22 16,3 3-30-16,5-6-39 0,-9 12-46 0,9-12-57 16,-2 6-204-16,2-6-497 0,0 0 220 0</inkml:trace>
          <inkml:trace contextRef="#ctx0" brushRef="#br0" timeOffset="117824.0487">8171 3423 247 0,'5'12'247'16,"-5"-12"-6"-16,0 0-13 0,0 11-6 0,0-11-12 15,-3 13-9-15,1-2-10 0,-4-3-17 0,2-1-10 16,1 1-12-16,-4 3-14 0,-1-3-10 0,2 3-11 15,-2-3-6-15,-1 2-10 0,3-1-11 0,-2 2-9 16,-1-1-7-16,1 0-9 0,-1-1-9 0,4-4-11 16,-3 2-29-16,3-1-38 0,-1-1-39 0,6-5-53 15,-11 10-49-15,7-8-51 0,4-2-241 0,0 0-492 16,0 0 218-16</inkml:trace>
          <inkml:trace contextRef="#ctx0" brushRef="#br0" timeOffset="120533.251">8354 3116 47 0,'0'0'262'0,"0"0"-11"0,0 0-16 0,0 0-10 16,0 0-12-16,0 0-10 0,0 0-21 0,0 0-10 16,0 0-13-16,0 0-10 0,0 0-12 0,0 0-7 15,0 0-11-15,0 0-10 0,0 0-11 0,0 0-5 16,19-22-5-16,-14 17-10 0,-5 5-9 0,17-6 1 16,-10 1-6-16,3 2-3 0,2 0-6 0,-1-2-9 15,2 0 3-15,-1 0-9 0,-1 0-1 0,5-1-7 16,-4 2-3-16,2 1-2 0,-5 0-2 0,4 1-3 15,-4-2-1-15,5 0-1 0,-6 4-4 0,1-2 3 0,-9 2-7 16,16 0-1-16,-16 0-1 0,15-3 2 16,-15 3-6-16,11 0 2 0,-11 0-2 0,12 5-2 0,-12-5 1 15,8 7-3-15,-3 0-2 0,-4-1 9 0,-1-6-8 16,3 15 0-16,-3-6 0 0,1 3 3 16,-5 1 0-16,3 1-2 0,1-3 1 0,-5 3 4 0,1 3 1 15,0-4 3-15,0 7 3 0,-1-4 2 0,-4 5-3 16,-1-4 1-16,0 1 2 0,3-3-2 15,-2-2 0-15,1 1 1 0,-1-1 4 0,-3 1-10 0,5-1 18 16,-2-3-9-16,-3 3-7 0,4-2 17 16,0 0-14-16,2-1-5 0,-2 0 3 0,3-4-2 0,-1 1 13 15,0-3-15-15,6-4-4 0,-9 12 1 0,7-7 0 16,2-5 5-16,-9 9-5 0,9-9-3 16,-8 5 2-16,8-5 15 0,0 0-14 0,-3 7 2 0,3-7 6 15,0 0-1-15,0 0 0 0,0 0-2 0,0 0-3 16,0 0-2-16,0 0-1 0,0 0 0 0,0 0 2 15,0 0-1-15,20-26 9 0,-10 17-14 0,2 2 3 16,-1 0 8-16,4-1-11 0,-1 0 3 0,-1 2-3 16,2-1 2-16,-2 2 0 0,3-2-9 0,0 2 4 15,0-1 0-15,-2 2-1 0,3 2 10 0,-3-3-8 16,-2 5-5-16,-3-2 8 0,1 0-3 0,-10 2 5 16,19 2-9-16,-10-2 4 0,-9 0-10 0,15 2 13 15,-5-1 1-15,-1 3 3 0,-1-2-10 0,1 2 6 16,-1 0-2-16,1 0 1 0,-4 0 10 0,4-1-4 15,-9-3 4-15,19 8 3 0,-10-5 15 0,2 1-14 16,-2-3 13-16,1 0-5 0,2 0-3 0,-1 2 9 16,-2-3-8-16,4 2 5 0,-1-2 5 0,-12 0-6 0,19-2-5 15,-10 2 4-15,1-3 2 0,-10 3-2 16,15-1-3-16,-6-1 6 0,-9 2-9 0,14-5-9 0,-6 3 8 16,-8 2 1-16,11-5-6 0,-11 5 15 0,8-3-24 15,-8 3-8-15,6-4-22 0,-6 4-17 0,0 0-22 16,6-9-23-16,-6 9-20 0,0 0-30 0,5-6-35 15,-5 6-41-15,0 0-35 0,0 0-45 0,0 0-257 16,0-12-598-16,0 12 265 0</inkml:trace>
          <inkml:trace contextRef="#ctx0" brushRef="#br0" timeOffset="121299.7375">9338 3105 42 0,'0'0'205'0,"-8"3"-10"16,8-3 0-16,0 0-10 0,-9 7-20 0,9-7-1 16,-8 5-9-16,8-5-3 0,-9 7-13 0,9-7-10 0,-5 9-7 15,5-9-6-15,-9 6-10 0,9-6-11 0,-5 9-5 16,0-3-6-16,5-6-11 0,-7 7-5 0,7-7-9 15,0 11-2-15,0-11-7 0,-5 9 0 0,5-9-11 16,-2 9 2-16,2-9-5 0,0 0 0 0,5 13-4 16,-5-13-1-16,5 7 0 0,4-2-2 0,-4 0 4 15,2-1-8-15,3-2-2 0,4 4 5 0,-2 1-11 16,-2-5-4-16,4 2 2 0,0-2-1 16,3 2-2-16,-3-1 0 0,1 3-1 0,-1-4 2 0,3 2-2 15,-3-2 5-15,0 2-3 0,0-2 2 0,-1 2-3 16,-1 1 1-16,-1-1 0 0,-5-2 6 0,5 1-4 15,-6 0-3-15,-5-3 1 0,12 4 1 0,-7 0-3 16,-5-4 2-16,7 7 3 0,-7-7-6 0,5 7-3 16,-5-7 1-16,2 9 4 0,-2-9-1 0,6 9 5 15,-6-9 2-15,0 0 1 0,-11 18 1 0,5-11-1 16,-2-2 6-16,-1 2 2 0,-5 1-1 0,3-1-2 16,-3-1-1-16,3 1 1 0,-4-1-4 0,-1 0-1 15,1-1-7-15,0 0 5 0,-1 2-2 0,3-2-4 16,-1-1 1-16,0 2-2 0,6-3-7 0,-6-1-9 15,5 2-15-15,0-1-20 0,1 0-24 0,-1 0-30 0,9-3-33 16,-13 5-40-16,7-2-32 0,6-3-42 16,0 0-231-16,0 0-512 0,0 0 227 0</inkml:trace>
          <inkml:trace contextRef="#ctx0" brushRef="#br0" timeOffset="120846.7079">9288 3067 142 0,'0'0'258'0,"9"-4"-13"0,-9 4-7 0,7-3-17 0,-7 3-8 16,17-3-8-16,-5 0-13 0,-5 1-6 0,8 1-8 15,-1-2-11-15,3 1 3 0,-3 1-13 0,8 1-14 16,-5 0-11-16,6-4-5 0,-4 4-7 0,1-1-13 15,-4 0 14-15,1 1-31 0,0-3-11 0,0 6-8 16,-3-2-6-16,0 0-4 0,0-2-8 0,1 1 0 16,-15 0-11-16,16 0-22 0,-8 0-13 0,-8 0-24 15,9 2-34-15,-9-2-19 0,0 0-27 0,5 6-30 16,-5-6-35-16,0 0-30 0,0 0-39 0,-19 9-255 16,19-9-527-16,-19 3 233 0</inkml:trace>
          <inkml:trace contextRef="#ctx0" brushRef="#br0" timeOffset="121571.5941">9928 3450 256 0,'5'3'254'0,"-5"-3"-10"0,3 11-13 0,-3-11-9 0,0 10-6 16,0-10-10-16,0 0-15 0,-8 17-5 0,4-9-8 0,2-1-16 15,-4 0-5-15,1 5-17 0,-1-6-10 0,1 2 0 16,-2 0-21-16,-1 4-16 0,1-5-8 0,0-2-8 15,-2 5-5-15,1 1-3 0,-3-5-10 0,6 0-12 16,-3 3-14-16,4-3-21 0,-6-2-31 16,6 2-34-16,-4 0-41 0,8-6-36 0,-5 10-34 0,5-10-42 15,0 10-82-15,0-10-147 0,0 0-470 0,10 9 209 16</inkml:trace>
        </inkml:traceGroup>
        <inkml:traceGroup>
          <inkml:annotationXML>
            <emma:emma xmlns:emma="http://www.w3.org/2003/04/emma" version="1.0">
              <emma:interpretation id="{991F4F93-5448-4D2A-945A-6CE05522A4B0}" emma:medium="tactile" emma:mode="ink">
                <msink:context xmlns:msink="http://schemas.microsoft.com/ink/2010/main" type="inkWord" rotatedBoundingBox="11757,3590 15146,3514 15164,4335 11775,4410"/>
              </emma:interpretation>
            </emma:emma>
          </inkml:annotationXML>
          <inkml:trace contextRef="#ctx0" brushRef="#br0" timeOffset="122225.8425">10216 3042 71 0,'0'0'224'15,"0"0"-13"-15,-13 3-18 0,13-3-13 0,0 0-11 16,0 0-15-16,-9 1-8 0,9-1-9 0,0 0-3 0,0 0-11 16,0 0-4-16,0 0-1 0,0 0 2 0,0 0-13 15,0 0-5-15,0 0-6 0,0 0-11 16,34 6-6-16,-18-6-6 0,1 2-8 0,6-4-2 0,-1 5-11 16,5-1-4-16,-1 1-7 0,3-2-3 0,-1 4 0 15,8-3-1-15,-9 5-5 0,8-4-5 0,-10 0-4 16,-2-1 4-16,2 2-3 0,-3-2-1 15,-7 2-1-15,2-4 5 0,-4 2 2 0,-2 0 4 0,-2-2 9 16,-9 0-11-16,17 5 2 0,-9-5-7 0,-8 0-4 16,9 3 2-16,-9-3-9 0,8 3 1 0,-8-3 1 15,5 8-2-15,-5-8 4 0,0 13 2 16,0-13 10-16,-5 14 5 0,0-3-12 0,-1-5 2 0,0 7-1 16,-2 1 1-16,-1-1 10 0,4-2-8 0,-7 5 4 15,2-1 4-15,1-3 1 0,-3 5-3 0,5-4 0 16,-2 1 1-16,3-1-3 0,-3 2-1 0,2-1 3 15,1 0-6-15,0 0-5 0,1 0 6 0,-2-3-9 16,5 5-2-16,-3-3 4 0,2-3-6 0,2 2 5 16,-4-3-4-16,5 2-4 0,0-2 4 0,-3 1-10 15,3-10-8-15,-3 17-28 0,3-17-20 0,0 13-30 16,0-3-25-16,0-10-39 0,0 10-47 0,0-10-29 16,0 8-50-16,0-8-274 0,0 0-588 0,0 0 260 15</inkml:trace>
          <inkml:trace contextRef="#ctx0" brushRef="#br0" timeOffset="122485.7333">10503 3367 5 0,'0'0'313'0,"-6"-6"-15"16,6 6-21-16,0 0-19 0,0 0-20 0,0 0-16 15,0 0-16-15,0 0-13 0,25-7-7 0,-25 7-15 0,23 2-15 16,-6-2-13-16,0 0-5 0,0 0-14 0,7 0-18 16,-1 0 4-16,2 1-14 0,-2-1 0 15,2 4-23-15,-2-3-10 0,1 0-9 0,-2 1 1 16,-5 0-21-16,1-1-27 0,-1 0-25 0,0-1-41 0,-3 3-41 16,0-3-45-16,-1-3-57 0,-1 1-81 0,-2-3-187 15,2 0-508-15,-1-1 225 0</inkml:trace>
          <inkml:trace contextRef="#ctx0" brushRef="#br0" timeOffset="122794.9316">11227 3057 278 0,'10'-3'282'16,"-1"0"-18"-16,3-1-17 0,-2 2-12 0,2-2-15 15,-2 2-5-15,3-1-21 0,0 1-16 0,1-2-11 16,1 2-12-16,-1-1-12 0,0-1-7 0,1 4-13 16,-2-2-10-16,2-2-8 0,-2 4-12 0,-2-2-9 15,-1 2-8-15,-10 0-8 0,19-4-10 0,-12 4-9 16,-7 0-2-16,15 0-2 0,-15 0-37 0,0 0-26 15,11 0-26-15,-11 0-25 0,0 0-26 0,0 0-38 16,0 0-39-16,0 0-32 0,0 0-55 0,0 0-173 16,-28 11-467-16,28-11 206 0</inkml:trace>
          <inkml:trace contextRef="#ctx0" brushRef="#br0" timeOffset="123237.8734">11215 3088 31 0,'-6'5'214'0,"-2"-1"-10"15,8-4-9-15,-13 6-9 0,7-3-11 0,6-3-12 16,-12 6-8-16,12-6-9 0,-9 6-11 0,9-6-10 16,-8 6-13-16,8-6-5 0,-5 6-10 0,5-6-6 0,-7 7-4 15,7-7-4-15,-4 8-7 0,4-8 2 16,0 0-5-16,0 10 2 0,0-10-4 0,9 8 0 16,-9-8 0-16,7 9-6 0,1-5-4 0,1-1-3 0,3 3-3 15,-1-1-5-15,2 0-4 0,3 0-4 0,-3 0-9 16,4-2 2-16,-3 6-4 0,0-5 8 15,3 1-16-15,-3-2 2 0,0 2 0 0,3-1-3 0,-4 2-4 16,0-2-2-16,1 1-3 0,-4 1 2 0,3-1-4 16,-6-3 2-16,4 1-3 0,0 2 3 0,-5-1-6 15,4 0 2-15,-3 4 0 0,1-3 10 0,-2-1-14 16,-1 0-1-16,0 4 12 0,2-5-6 16,-7-3-6-16,9 12 0 0,-4-6 6 0,-5 2-1 0,0-8 2 15,5 13-1-15,-2-9 2 0,-3-4 0 0,4 15-1 16,-4-15 4-16,-4 12 1 0,4-12 6 0,-5 15-1 15,0-6 4-15,-2-1 0 0,2 1-5 0,-2-3 0 16,-3 4 2-16,-1-4-2 0,-1 3-1 0,0-3 1 16,-1 0-7-16,-1-3-2 0,4 4 4 0,-6-2 0 15,5 1-4-15,-2-3-5 0,1 3-9 0,2-5-20 16,-2 2-19-16,1 1-23 0,11-4-24 0,-12 4-36 16,4-1-36-16,8-3-45 0,-8 4-31 0,8-4-68 15,0 0-156-15,0 0-498 0,0 0 220 0</inkml:trace>
          <inkml:trace contextRef="#ctx0" brushRef="#br0" timeOffset="123466.3893">11837 3432 122 0,'0'0'295'0,"3"9"-13"0,-3-9-13 0,0 0-15 15,0 12-10-15,0-12-19 0,-3 17-8 0,1-9-16 16,2-8-14-16,-5 15-11 0,3-3-20 0,-1-3-13 16,-2 6-14-16,-2-4-8 0,2 4-14 0,-4-1-4 0,3-1-15 15,-7 3-23-15,1 2-31 0,1-2-46 16,-2-2-53-16,-4 1-65 0,0 1-80 0,5-4-291 16,1-2-541-16,4 1 239 0</inkml:trace>
          <inkml:trace contextRef="#ctx0" brushRef="#br0" timeOffset="127258.9529">12491 2958 34 0,'0'0'184'16,"0"0"-11"-16,4-8-7 0,-4 8-8 0,0 0-8 15,0 0-1-15,0 0-1 0,3-7-7 0,-3 7-2 16,0 0-8-16,0 0-6 0,0 0-5 0,0 0-11 16,0 0-4-16,0 0-6 0,0 0-9 0,0 0-10 15,0 0-7-15,0 0-6 0,0 0-10 0,0 0-7 16,0 0-3-16,0 0-1 0,0 0-2 0,0 0-2 16,0 0-7-16,0 0 1 0,0 0-2 0,-7 34 5 15,6-27-4-15,1-7-2 0,-9 10 5 0,2 2-2 16,2-5-1-16,-2-2-2 0,1 2 0 0,0-2 0 15,-3 1 1-15,1 0 0 0,-1-1-6 0,-2 2 1 16,-1-1 1-16,-1-3-2 0,1 2-4 0,-1-1-6 16,-1 0 3-16,1-2 2 0,-2 2-7 0,1-2 2 15,-1 1-4-15,1-1-1 0,-3 0 15 0,5-2-19 16,0 0 2-16,3 2-2 0,9-2 0 0,-18 0 1 16,18 0-2-16,-13 0 6 0,13 0-1 0,-12-5-2 15,12 5 9-15,-8-5-11 0,8 5 0 0,-7-7 5 16,7 7-7-16,-4-9 6 0,4 9-6 0,-1-12 1 15,1 12-5-15,0-14 2 0,0 14 2 0,5-17-2 0,0 8-3 16,-3 3-3-16,8-6 4 0,0 3-2 0,-4-2 0 16,3 1-2-16,-1 4-1 0,4-3 3 0,-3 1-3 15,5 1 3-15,-5-1-2 0,4 1 2 16,0 0-2-16,-2 0-2 0,6 1 3 0,-5 0-8 0,1 1 8 16,0 2 0-16,-3 0 0 0,2-1 1 0,-2 2-4 15,-1-1-3-15,1 2 5 0,1-1-1 0,-11 2 1 16,16 0-4-16,-16 0 0 0,13 1 4 15,-5 0-5-15,-8-1 4 0,13 4-1 0,-8 2 5 0,0-1-4 16,-1 0-4-16,1 1 7 0,-5-6-3 0,8 15-2 16,-4-4 4-16,0-1 1 0,-3 1 0 0,2-1 1 15,-2 1-1-15,-1 2 1 0,0-1 4 0,1 1 0 16,-1-1 2-16,0 2 3 0,0-1 1 0,-1 2 5 16,1 0 11-16,-4-2-8 0,3 3 5 0,0-1-6 15,-2 1 8-15,-1 3-1 0,2-3-2 0,0-2 7 16,1 3 3-16,-3-2 2 0,0 1-2 0,0-1-2 15,4-3 1-15,-4 2 1 0,1-1-2 0,1 1-4 16,0-2 3-16,-1 0-3 0,1 1-1 0,-1-3-1 16,3-1-4-16,-1 1-1 0,1-10-3 0,0 16-1 15,0-16-1-15,0 13-2 0,-2-4-3 0,2-9 7 16,2 17-4-16,-2-9-3 0,0-8-7 0,1 13-12 16,2-6-24-16,-3-7-11 0,2 12-19 0,-2-12-19 15,5 11-19-15,0-6-25 0,-5-5-34 0,7 5-28 16,-7-5-39-16,12 6-33 0,-3-6-271 0,-9 0-574 0,16-6 254 15</inkml:trace>
          <inkml:trace contextRef="#ctx0" brushRef="#br0" timeOffset="127771.9661">12837 3187 90 0,'0'0'265'0,"0"0"-18"0,0 0-23 16,0 0-23-16,0 0-22 0,0 0-13 0,0 0-14 0,0 0-7 16,0 0-5-16,0 0-4 0,0 0-6 0,0 29-9 15,0-29-7-15,-2 17-3 0,2-5-7 16,0 0-6-16,0-12-1 0,0 20-7 0,0-10 6 0,0 2-15 16,0-3-9-16,0 0 6 0,2 3-6 0,1-3 4 15,0 1 15-15,0-1-23 0,3-1 4 0,0 2-1 16,2 2-1-16,1-6-2 0,-1 2-5 0,4 0-6 15,0-2 2-15,4-1-5 0,-5 0-9 0,6-1-6 16,0-1-1-16,-4 1-5 0,5-2 3 0,-1 1-14 16,-2-1-1-16,2-2-1 0,-3 0 8 0,2-2-3 15,-4-2-2-15,4 2-1 0,-3-3 2 0,1-2-3 16,-1 1-7-16,0-2-2 0,-3-2 6 0,2 0-8 16,-2-1-2-16,-1 0 4 0,5-5-8 0,-7 3 2 15,-1-2 1-15,-1 0-2 0,1 2 8 0,-1-1-9 0,-3-1 1 16,1-1-3-16,0 4 3 0,-5-5 2 15,-2 4-3-15,2 0-7 0,-3-1 11 0,-2-1-9 16,2 3 8-16,-1-3-11 0,-3 5 4 0,1-3 0 16,-4 5 3-16,2-1-5 0,0 1-2 0,-2 1 3 0,3 1-5 15,-4 4 7-15,1-4 1 0,3 4 0 16,-1 0-2-16,-3-2-2 0,3 3 2 0,10 1-3 16,-25 1 2-16,15 0-12 0,10-1-10 0,-22 3-20 15,12-1-12-15,1 0-11 0,-3 3-17 0,2-4-15 0,-5 5-32 16,4 0-26-16,3 0-31 0,0-1-30 0,0-1-29 15,8-4-283-15,-12 9-572 0,8-3 254 16</inkml:trace>
          <inkml:trace contextRef="#ctx0" brushRef="#br0" timeOffset="129649.7234">13589 3226 216 0,'0'0'251'15,"0"0"-23"-15,0 0-17 0,0 9-7 0,0-9-6 16,0 0-8-16,-1 13 0 0,1-13-8 0,-4 15-9 16,4-15-6-16,-5 14-7 0,2-5-5 0,-3 0-7 15,0 2-10-15,0 0-8 0,-2-1-16 0,0 1 1 16,1 2-9-16,-1-3-9 0,0-2-7 0,-1 3-10 0,0 2-8 16,-1-5 7-16,-3 2-18 0,3 1-7 0,-1-2-7 15,5 1-13-15,-6-1-11 0,4-1-34 16,-2 2-27-16,1-4-20 0,3 3-45 0,-2-1-45 15,-1 0-39-15,2-3-48 0,2-2-288 0,5-3-565 0,-5 7 250 16</inkml:trace>
        </inkml:traceGroup>
        <inkml:traceGroup>
          <inkml:annotationXML>
            <emma:emma xmlns:emma="http://www.w3.org/2003/04/emma" version="1.0">
              <emma:interpretation id="{D5A35797-0BF3-4536-8D62-3F2507D3EEE8}" emma:medium="tactile" emma:mode="ink">
                <msink:context xmlns:msink="http://schemas.microsoft.com/ink/2010/main" type="inkWord" rotatedBoundingBox="15495,3272 17732,3222 17757,4324 15519,4374"/>
              </emma:interpretation>
            </emma:emma>
          </inkml:annotationXML>
          <inkml:trace contextRef="#ctx0" brushRef="#br0" timeOffset="130516.5008">13947 3067 42 0,'0'0'262'0,"0"0"-9"15,0 0-14-15,0 0-8 0,0 0-12 0,0 0-15 16,-4-10-11-16,4 10-11 0,0 0-11 0,0 0-16 16,-4-11-3-16,4 11-13 0,0 0-7 0,0 0-12 15,4-13-8-15,-4 13-12 0,4-9-3 0,-4 9-14 16,9-10-7-16,-4 5 5 0,0-1-22 0,1-3-3 15,5 1-5-15,-2 0 3 0,1-1-17 0,2 4-6 16,-2-7-2-16,3 6-2 0,0-2 9 0,8-3-19 16,-6 6 2-16,-2-1 1 0,4-1-3 0,-3 0-2 15,1 2 1-15,-2-1-6 0,3 0-3 0,-3 3-2 16,1 0 5-16,-1 0-6 0,-5 2 1 0,-8 1 0 16,16-1-3-16,-9 0 1 0,-7 1-9 0,12 0 6 15,-12 0-2-15,10 2 2 0,-10-2-2 0,9 10 1 16,-7-4 1-16,0 4-5 0,0-3 4 0,-2 7 2 15,0-3-3-15,-4 4 12 0,3 0-8 0,-4-1-3 16,0 3 3-16,-2 3 4 0,1-4-2 0,-3 1 14 16,0 2-17-16,-1-2 3 0,3 2 5 0,-3-3-5 0,-3 5 3 15,-1-3 4-15,1-2-6 0,1 2 3 16,-1-1 0-16,-1 1-3 0,1-2 2 0,0-5-3 16,2 1 4-16,-1-2-3 0,0 2-2 0,2-1 3 15,0-1-5-15,-2 1 5 0,2-3 4 0,1 3-3 0,-2-3-5 16,2-1-7-16,3-1 20 0,-1 0-14 15,2 1 2-15,-1-4 3 0,6-3-7 0,-8 7 6 16,8-7-2-16,-10 5 1 0,10-5 3 0,0 0-3 0,-7 3 3 16,7-3-1-16,0 0 8 0,0 0 3 0,0 0-2 15,0 0-2-15,0 0-4 0,0 0 3 0,0 0-6 16,0 0 2-16,0 0 3 0,0 0-5 16,0 0 0-16,25-21-4 0,-16 17 1 0,2-5 0 0,2 4-1 15,0 2 2-15,1-1-2 0,1 2-3 0,1-2 0 16,0 1 2-16,1 2 4 0,-3-1-9 0,1 0 4 15,-2 1-4-15,4-1-1 0,0 4 9 0,-3-2-9 16,-1 1 8-16,1 1-2 0,3 0-3 0,-2-1 14 16,2 2-13-16,-4-1-3 0,0 0-2 0,0 0 6 15,1 1-1-15,-3-2-5 0,-4 2 15 0,1-1-9 16,1 1-4-16,-9-3 5 0,16 1 0 0,-16-1-2 16,9 4-2-16,-9-4 3 0,9 2-8 0,-9-2-19 15,0 0-14-15,11 2-26 0,-11-2-23 0,7 3-36 16,-7-3-39-16,0 0-37 0,0 0-63 0,0 0-253 15,13-1-562-15,-13 1 249 0</inkml:trace>
          <inkml:trace contextRef="#ctx0" brushRef="#br0" timeOffset="131029.6579">14635 3178 188 0,'6'-5'270'0,"-6"5"-30"0,0 0-23 16,0 0-25-16,0 0-13 0,0 0-10 0,0 0-8 0,0 0-11 16,5 20-7-16,-5-20-8 0,3 10-6 15,-2-1-10-15,-1-9-4 0,2 15-8 0,-1-9-3 16,-1-6-7-16,3 15-2 0,-1-7-2 0,2 0-9 16,-4-8 3-16,6 11-6 0,0-4 1 0,-6-7-3 15,7 11 3-15,0-6-7 0,1-1 1 0,-2 0-11 0,4 1 3 16,-2-2-7-16,5 0-2 0,-1-1-8 0,2-1-2 15,-1-1-7-15,2 0 15 0,-2-1-25 16,3-1-4-16,-1-2 0 0,-1 2 3 0,1-3-1 0,-1-2-7 16,0 1 1-16,0-3-12 0,0 0 1 0,-2-1 5 15,0-1-2-15,-2 1 1 0,0-1-12 16,-2-1 11-16,-3-1-9 0,2 1 0 0,-1 1 1 16,-1-1-3-16,-2-1 1 0,-1 4-3 0,-2-3-2 0,0 0 15 15,0 12-22-15,-2-21 11 0,-2 12-8 0,-1 0 4 16,-2-1-2-16,0 0 4 0,-2 2-5 0,-2 2 17 15,0-2-21-15,-1 3 3 0,-2 0 11 0,0 3-10 16,-1-2 3-16,0 2-3 0,1 0 2 0,-3 1-2 16,1 1-9-16,1 1 12 0,-2 1-4 0,3 3 1 15,1-4-3-15,-2 1 2 0,2 3 0 0,-2 0 1 16,4 0 1-16,3-1-3 0,-1 1 5 0,1-2-3 16,2 2 5-16,-1 2-3 0,0-4 1 0,3 3-7 15,4-6-15-15,-9 11-12 0,7-4-12 0,2-7-17 16,-1 13-24-16,1-13-23 0,7 14-29 0,-2-7-32 15,2 0-31-15,5-2-36 0,1-1-53 0,2 2-198 16,2-1-528-16,5 1 234 0</inkml:trace>
          <inkml:trace contextRef="#ctx0" brushRef="#br0" timeOffset="131450.9982">15158 3133 128 0,'0'0'257'0,"0"0"-17"15,0 0-16-15,0 0-23 0,0 0-21 0,0 0-19 16,0 0-12-16,14 9-6 0,-14-9-13 0,1 8-11 0,-1-8-10 16,-1 10-4-16,1-10-3 0,3 15-1 15,-3-9-7-15,0-6-4 0,1 19-3 0,2-11-2 16,-1 5-2-16,1-5 0 0,-1 1-7 16,2-2 3-16,-1 2-5 0,4 1-2 0,1-2 3 0,3 1 0 0,0 0 4 15,2-3-14-15,0 1-4 0,-1 1-4 0,3-2-3 16,1-4-3-16,3 5-9 0,-1-4-2 0,-1-2-3 15,1 3-1-15,5-3-6 0,-6-1-5 16,0-3 3-16,0 1 3 0,-1-2-2 0,1-1-6 0,2-3 1 16,-3 0-2-16,-3 1-8 0,2-1 4 0,2-7-1 15,-5 5-5-15,-2-2 1 0,2-6-1 16,-5 1 0-16,0 5-1 0,-3-3-3 0,1 0 3 16,-5-1 3-16,-4 1-3 0,3 0-5 0,-6-7 1 0,1 8 3 15,-3 2-4-15,-1 0-2 0,-2-1 12 0,-1 4-13 16,0 1-4-16,-1-2 1 0,-5 5 0 0,2-1 2 15,-5 1-1-15,5 0-2 0,-4-1-1 0,6 6 5 16,-7 0 5-16,0 0-28 0,8 3-17 0,-3-2-21 16,0 1-11-16,4 1-13 0,-9 3-40 15,7-4-33-15,1 3-41 0,2-4-59 0,0 3-292 0,2 0-591 16,1-2 262-16</inkml:trace>
          <inkml:trace contextRef="#ctx0" brushRef="#br0" timeOffset="134799.9079">15815 2591 9 0,'0'0'173'0,"0"0"-6"0,0 0-12 15,0 0-8-15,0 0-9 0,0 0 1 16,0 0-10-16,0 0-2 0,0 0-3 0,0 0-6 0,12 0-7 16,-12 0-1-16,0 0-3 0,0 0-6 0,0 0-6 15,0 0-2-15,0 0-7 0,0 0-4 0,0 0 1 16,0 0-12-16,0 0-4 0,0 0-2 15,0 0-6-15,0 0-3 0,0 0-5 0,0 0-5 0,0 0 1 16,14-6-7-16,-14 6-1 0,0 0-7 0,10-8-2 16,-10 8-2-16,0 0-1 0,11-3-3 0,-11 3 0 15,11-1-5-15,-11 1 1 0,13-4-4 0,-3 3 1 16,-10 1-1-16,17-1 0 0,-8-2-3 0,2 3-5 16,-11 0 9-16,22-3-9 0,-9 3 4 0,-3-2-4 15,-10 2 0-15,23 0-2 0,-15 2-1 0,-8-2 3 16,19 1-1-16,-12 1 0 0,-7-2-4 0,14 3 2 15,-6-2-3-15,-8-1 0 0,14 5 2 0,-9-4 1 16,-5-1-2-16,9 3-3 0,-5 3 5 0,-4-6-6 16,8 8 2-16,-8-8-1 0,2 5 0 0,-2-5 5 15,4 11-5-15,-4-11 4 0,1 12 1 0,-1-12-3 16,-1 12 4-16,1-12-2 0,-4 15 1 0,3-6 4 16,1-9-1-16,-4 15 4 0,1-8-4 0,0 2 11 15,0-1-7-15,-2 2 3 0,1-2-4 0,-1 2-1 16,2-2 2-16,-2 4-1 0,0-5-4 0,0 1 6 15,-2 0-2-15,2 3 1 0,-1-1 0 0,-1 1-2 16,3-3 0-16,-1-1 9 0,3 1-7 0,-6 4-5 16,5-5 2-16,-2 1 1 0,1-1-4 0,2 0 5 15,0 2 1-15,2-9-2 0,-4 15-1 0,4-15 3 16,0 16 0-16,-1-9-2 0,1-7 1 0,-2 14 1 0,2-14 4 16,2 11-3-16,-2-11 0 0,0 13 3 0,3-5 0 15,1-1-2-15,-4-7 4 0,6 12 8 16,-1-3-1-16,0-3-1 0,2-1 6 0,-1 1-2 15,3 1-3-15,0 0-5 0,3-2 5 0,0 1 3 0,-2-2-4 16,2 1 11-16,1-2-17 0,-4 1-2 16,-2-3-1-16,5 4-4 0,-12-5 7 0,15 1 3 15,-9 3-6-15,-6-4 10 0,11 4 1 0,-11-4 1 16,7 2 1-16,-7-2 2 0,0 0 8 0,0 0-2 16,10 0 10-16,-10 0-5 0,0 0-6 0,0 0-6 0,0 0-2 15,0 0 4-15,0 0-4 0,0 0-10 0,0 0 3 16,0 0-6-16,0 0 3 0,0 0-5 15,0 0 1-15,-26 9-6 0,26-9 3 0,-15 2 0 16,6 2-3-16,9-4-3 0,-16 4 1 0,8 1-4 0,1-2 1 16,7-3-1-16,-16 9 0 0,10-3-5 0,-3-2 7 15,2 2-3-15,7-6-3 0,-10 9-3 0,3-4 9 16,2 1-5-16,5-6 0 0,-8 10 2 0,7-2 3 16,1-8-1-16,-5 13 2 0,5-13-1 0,-4 12 0 15,4-5-9-15,0-7 14 0,0 17-10 0,3-10 7 16,-1 2 1-16,5 2 2 0,-5-2-5 0,2 3 0 15,0 1-3-15,1-1 6 0,2 0-7 0,0 0 8 16,-1 0-5-16,-1 0 2 0,0 1-1 0,0-2-1 16,0 1 3-16,0 0-4 0,-2 1-2 0,2-1 3 15,0-1 2-15,-1 4-2 0,-1-5 13 0,-2 0-10 16,3 1-1-16,-3 1 15 0,2-3-11 0,-2 1-2 16,3-3 5-16,-4-7 0 0,1 15-3 0,-1-15 2 15,-1 14-2-15,-3-3 0 0,4-11 1 0,-1 19 2 16,-2-13 0-16,3-6-1 0,-6 12 1 0,3-3 4 15,-4-3-12-15,0 4-23 0,-1 0-37 0,-1 0-25 16,0 0-47-16,-5-2-60 0,1 2-69 0,1-2-76 16,-8-1-319-16,4 0-705 0,5-3 313 0</inkml:trace>
        </inkml:traceGroup>
      </inkml:traceGroup>
    </inkml:traceGroup>
    <inkml:traceGroup>
      <inkml:annotationXML>
        <emma:emma xmlns:emma="http://www.w3.org/2003/04/emma" version="1.0">
          <emma:interpretation id="{A00CCB76-4FFD-4B1B-8DE7-E60F643D878C}" emma:medium="tactile" emma:mode="ink">
            <msink:context xmlns:msink="http://schemas.microsoft.com/ink/2010/main" type="paragraph" rotatedBoundingBox="7468,4464 16232,4436 16234,5031 7470,505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5A7B0D8-1E56-47CF-99A3-3C4BFCAA3888}" emma:medium="tactile" emma:mode="ink">
              <msink:context xmlns:msink="http://schemas.microsoft.com/ink/2010/main" type="line" rotatedBoundingBox="7468,4464 16232,4436 16234,5031 7470,5058"/>
            </emma:interpretation>
          </emma:emma>
        </inkml:annotationXML>
        <inkml:traceGroup>
          <inkml:annotationXML>
            <emma:emma xmlns:emma="http://www.w3.org/2003/04/emma" version="1.0">
              <emma:interpretation id="{4B4CD00B-65B4-4FCF-A2F1-0A2EB7A2944F}" emma:medium="tactile" emma:mode="ink">
                <msink:context xmlns:msink="http://schemas.microsoft.com/ink/2010/main" type="inkWord" rotatedBoundingBox="7468,4464 8032,4462 8033,4857 7469,4859"/>
              </emma:interpretation>
            </emma:emma>
          </inkml:annotationXML>
          <inkml:trace contextRef="#ctx0" brushRef="#br1" timeOffset="646995.0312">5918 3934 30 0,'6'-5'92'0,"-6"5"1"16,0 0-14-16,0 0-2 0,0 0-6 0,0 0 0 16,0 0-4-16,0 0-3 0,6-6-4 0,-6 6-1 15,0 0 3-15,0 0-3 0,0 0 0 0,0 0-3 16,0 0 3-16,0 0-8 0,5-6 7 0,-5 6-5 15,0 0 4-15,0 0-8 0,0 0 6 0,0 0-9 16,0 0-1-16,0 0-1 0,0 0-1 0,0 0-1 16,0 0-2-16,0 0-4 0,0 0 1 0,0 0-3 0,0 0 0 15,0 0 1-15,0 0 0 0,0 0 1 16,0 0-3-16,0 0-1 0,0 0-2 0,0 0-2 16,0 0-1-16,0 0 0 0,0 0-4 0,0 0-4 15,0 0 3-15,0 0-3 0,0 0-7 0,0 0-1 16,0 0 1-16,0 0-2 0,0 0 0 0,0 0-3 0,0 0 1 15,0 0-3-15,0 0 1 0,0 0-1 16,0 0-1-16,0 0 2 0,0 0 1 0,0 0-5 0,0 0-2 16,0 0 1-16,0 0 2 0,0 0 3 0,0 0 0 15,0 0-1-15,0 0 1 0,0 0-1 16,0 0 3-16,0 0 2 0,0 0-2 0,0 0 3 0,-9 27 0 16,9-27-2-16,0 0 3 0,-2 8 2 0,2-8 0 15,-4 8-1-15,4-8-1 0,0 0 0 0,-4 12 2 16,4-12-1-16,0 0 3 0,0 0 0 0,-1 10 2 15,1-10 0-15,0 0-1 0,-3 10 0 0,3-10-2 16,0 0 4-16,0 0-4 0,-4 7 2 0,4-7-4 16,0 0 2-16,0 0-2 0,0 0 1 0,-1 13 1 15,1-13 0-15,0 0 0 0,0 0 0 0,-3 12-3 16,3-12 5-16,0 0-3 0,0 0 1 0,-1 11 1 16,1-11-1-16,0 0-1 0,0 10 0 0,0-10 1 15,0 0 0-15,0 0-3 0,1 10-3 0,-1-10 3 0,0 0-1 16,0 11-3-16,0-11 5 0,0 0 0 0,4 8-3 15,-4-8 2-15,0 0-2 0,4 9 1 16,-4-9-1-16,3 7 7 0,-3-7-6 0,0 0 6 16,5 7-3-16,-5-7-3 0,0 0-12 0,4 9 0 0,-4-9 4 15,3 4-4-15,-3-4 1 0,0 0-1 0,6 6 7 16,-6-6-6-16,0 0 0 0,5 6 2 16,-5-6 1-16,0 0-1 0,0 0 0 0,0 0 1 0,0 0 3 15,2 11-4-15,-2-11 2 0,0 0 4 0,0 0-3 16,4 5 3-16,-4-5-4 0,0 0 3 0,0 0 5 15,0 0-3-15,5 7-2 0,-5-7 3 0,0 0 2 16,0 0-2-16,7 7-2 0,-7-7-1 0,5 5 1 16,-5-5 2-16,0 0-3 0,7 6 1 0,-7-6 2 15,0 0-5-15,7 3 1 0,-7-3 0 0,0 0-1 16,4 6 2-16,-4-6-1 0,0 0-2 0,0 0 0 16,8 7-1-16,-8-7 0 0,0 0 0 0,0 0-1 15,0 0 8-15,0 0-7 0,0 0-1 0,6 6-1 16,-6-6 2-16,0 0 0 0,0 0 1 0,0 0 2 15,0 0-3-15,0 0 5 0,0 0 3 0,0 0 3 16,6 6 4-16,-6-6 4 0,0 0-1 0,0 0 4 16,0 0 5-16,0 0-2 0,0 0-5 0,0 0-3 15,0 0-1-15,0 0-1 0,0 0-4 0,0 0 0 16,0 0-4-16,0 0 1 0,0 0-17 0,0 0-20 0,0 0-23 16,0 0-27-16,0 0-32 0,0 0-38 15,0 0-33-15,0 0-41 0,0 0-254 0,-22-19-513 16,22 19 228-16</inkml:trace>
          <inkml:trace contextRef="#ctx0" brushRef="#br1" timeOffset="648331.1077">5921 3924 32 0,'4'-7'141'15,"-4"7"-13"-15,0 0-9 0,6-11-6 0,-6 11-2 16,4-8-5-16,-4 8 6 0,5-6-6 0,-5 6-5 15,4-7-9-15,-4 7-2 0,4-9-3 0,-4 9-3 16,4-8-5-16,-4 8-6 0,1-10-4 0,-1 10-6 16,3-6 2-16,-3 6-6 0,0 0-1 0,4-12-6 15,-4 12 5-15,0 0-7 0,0 0 0 0,1-12 0 16,-1 12-4-16,0 0-2 0,0-11-1 0,0 11-4 0,0 0-1 16,0-10-6-16,0 10-5 0,0 0 7 0,0 0 0 15,0 0-7-15,0 0 2 0,0 0-2 16,0 0-6-16,0 0 1 0,0 0-1 0,0 0-3 15,0 0-1-15,0 0-9 0,0 0 6 0,0 0-2 16,-3-11-4-16,3 11 1 0,0 0-3 0,0 0 2 16,0 0 0-16,0 0-4 0,0 0 1 0,0 0-3 15,0 0 6-15,0 0 0 0,0 0-1 0,0 0-2 0,-11 23 1 16,11-23 4-16,0 0-2 0,-7 12-1 0,7-12 2 16,-5 9 2-16,5-9 1 0,-4 9-1 0,4-9-1 15,-4 8 1-15,4-8 2 0,0 0-1 0,-2 10 2 16,2-10-2-16,-1 9 0 0,1-9 3 15,-4 10 1-15,4-10 0 0,0 0 2 0,-2 12-4 0,2-12-1 16,-2 8 2-16,2-8 0 0,-1 9 4 0,1-9-8 16,0 0 0-16,0 10-1 0,0-10 1 0,0 0 8 15,-2 12-10-15,2-12 5 0,2 9-2 0,-2-9-2 16,0 0 3-16,0 14-2 0,0-14-1 0,0 0 1 16,0 13-1-16,0-13 3 0,1 9-5 0,-1-9 0 15,4 6-2-15,-4-6 2 0,0 0 1 0,1 12-1 16,-1-12-2-16,3 8 0 0,-3-8 2 0,0 0-2 15,2 10-2-15,-2-10 0 0,0 0-1 0,0 0 1 16,4 8 1-16,-4-8-1 0,0 0 3 0,0 0-2 16,0 0 1-16,1 9 1 0,-1-9-1 0,0 0 2 0,0 0 1 15,2 10 1-15,-2-10 1 0,0 0-1 0,0 0 4 16,0 9-2-16,0-9-5 0,0 0 1 16,0 0 0-16,0 0 1 0,5 10-3 0,-5-10 10 15,0 0-10-15,0 0 1 0,2 6-4 0,-2-6 3 0,0 0-1 16,0 0-1-16,4 6 0 0,-4-6-2 0,0 0 0 15,0 0 3-15,0 0-1 0,3 12 1 16,-3-12 1-16,0 0-3 0,0 0 3 0,0 0 1 16,1 8-3-16,-1-8 0 0,0 0 0 0,0 0-2 0,0 0 4 15,4 10-4-15,-4-10 5 0,0 0-3 0,0 0 3 16,0 0 2-16,0 0-6 0,0 0 14 0,0 0-11 16,0 0-7-16,0 0 4 0,0 0 0 0,0 0 2 15,0 0 0-15,0 0 2 0,0 0-5 0,0 0 0 16,0 0 0-16,0 0 3 0,0 0 0 0,0 0 2 15,0 0 1-15,0 0 2 0,0 0-6 16,0 0 9-16,0 0-3 0,0 0-3 0,0 0 1 0,0 0-1 16,0 0-13-16,0 0-25 0,0 0-22 0,0 0-31 15,0 0-44-15,0 0-46 0,0 0-63 0,13-21-273 16,-7 15-552-16,5-3 245 0</inkml:trace>
          <inkml:trace contextRef="#ctx0" brushRef="#br1" timeOffset="649297.0658">6191 3960 37 0,'0'0'154'0,"0"0"-13"0,0 0-7 0,-13-2-8 16,13 2-7-16,0 0-10 0,0 0-4 0,-10-1-19 15,10 1 7-15,0 0-4 0,0 0-8 0,-15 4-1 16,15-4-6-16,-9 4-2 0,9-4-4 0,0 0-7 16,-7 7-4-16,7-7-2 0,-7 6-7 0,7-6 3 15,0 0 1-15,-5 10 0 0,5-10 0 0,-3 9 5 16,3-9-6-16,0 9 0 16,0-9-1-16,0 12 4 0,0-12-4 0,4 9 0 0,-4-9 1 0,6 9-3 15,-6-9-4-15,6 9-4 0,-6-9-1 0,6 9-2 16,-4-3-4-16,-2-6 1 0,9 10-2 0,-7-5 1 15,-2-5-5-15,9 10-2 0,-5-6 9 16,-4-4-11-16,8 7-3 0,-8-7 6 0,8 10-4 0,-3-6-2 16,0 1 3-16,-5-5 1 0,12 6-5 0,-7-4 2 15,-5-2-2-15,15 7 1 0,-8-4-1 0,3-3 1 16,-2 4 5-16,-8-4-4 0,17 1-3 0,-10 0 1 16,4-1-3-16,-11 0-2 0,18-1 4 0,-8 1-5 15,2-1 0-15,-12 1 1 0,18-4-4 0,-9 2-1 16,0 1 2-16,0-2-2 0,-9 3 0 0,15-6 0 15,-7 1-1-15,-1 0 0 0,-1 0-3 0,-6 5 1 0,14-9-3 16,-7 3 0-16,-5 0 2 0,4 1 0 16,0 0-1-16,-6 5 0 0,9-9-1 0,-8 1-1 15,-1 8 0-15,6-11-3 0,-6 11 3 0,3-12-5 16,-1 6 13-16,-2 6-13 0,2-11-1 0,-2 11 3 0,0 0 3 16,-4-19-7-16,2 12 6 0,2 7-4 0,-8-16 0 15,4 10 3-15,-1-3 0 0,5 9-2 0,-12-11 2 16,7 3-3-16,1 2-2 0,-3-1 5 15,-1-3 1-15,0 4-4 0,0 0 1 0,2 1 1 0,-2 0 1 16,8 5-5-16,-14-11 0 0,8 7 6 0,-1 0 6 16,7 4-8-16,-13-5-2 0,3 2-1 0,10 3 5 15,-16-5-5-15,9 2 1 0,-4 2 2 0,11 1 0 16,-14 0-4-16,14 0 2 0,-17 0-1 16,17 0 3-16,-18 1 8 0,9 1-12 0,9-2-1 0,-14 4 5 15,6 1 2-15,0-2-3 0,-1 2 1 0,2-1 2 16,-1-1 5-16,0 3-8 0,2-2-1 0,-1 2-12 15,-1-3-16-15,-1 7-22 0,2-3-23 0,0 3-27 16,-3-4-27-16,3 5-30 0,2-5-41 0,0 2-246 16,0-2-483-16,5-6 213 0</inkml:trace>
        </inkml:traceGroup>
        <inkml:traceGroup>
          <inkml:annotationXML>
            <emma:emma xmlns:emma="http://www.w3.org/2003/04/emma" version="1.0">
              <emma:interpretation id="{CE4D4026-1474-44C2-A100-009ED7A9D878}" emma:medium="tactile" emma:mode="ink">
                <msink:context xmlns:msink="http://schemas.microsoft.com/ink/2010/main" type="inkWord" rotatedBoundingBox="8487,4729 9480,4726 9481,5052 8488,5055"/>
              </emma:interpretation>
            </emma:emma>
          </inkml:annotationXML>
          <inkml:trace contextRef="#ctx0" brushRef="#br1" timeOffset="650929.6573">6993 4118 30 0,'0'0'158'0,"-12"3"-8"16,12-3-15-16,-10 2-9 0,10-2-16 0,-12 4-10 0,12-4-6 16,-11 6-5-16,11-6-3 0,-8 5-5 0,8-5-11 15,-9 5-8-15,9-5-8 0,-5 8-1 0,5-8-1 16,-4 6-6-16,4-6 0 0,0 0-2 0,0 0-1 15,0 0 3-15,1 12 3 0,-1-12-2 0,0 0 2 16,16 6-5-16,-11-3-2 0,5-2-1 0,0 1-1 16,3 1-7-16,2-1 2 0,0-1-5 0,1 2 3 0,0-2-10 15,0 2 10-15,-1-1-2 0,1-2 0 16,1 3-3-16,-1-2 0 0,-1 1-3 0,1-2-3 16,0 0-1-16,1 4-3 0,-3-3 0 0,0 3 3 0,-2-2-5 15,-2 0-8-15,-1 0 6 0,0 2-3 0,-1-2 2 16,-8-2-6-16,14 5 1 0,-7-1 0 0,-7-4-5 15,11 4 4-15,-6 1-1 0,-5-5-2 16,7 7 1-16,-7-7-2 0,6 7 0 0,-6-7 2 0,3 8-3 16,-3-8 3-16,4 9-3 0,-4-9 2 0,0 9-4 15,0-9 3-15,0 0-1 0,0 13 0 16,0-13 0-16,0 0 1 0,-2 11 1 0,2-11 1 0,-2 10-3 16,2-10 4-16,-3 9-4 0,3-9 0 0,-5 7 1 15,5-7 0-15,-8 8 0 0,8-8 0 0,-10 8 3 16,4-5 2-16,-1 0-1 0,-2 2 0 0,-1-1-3 15,10-4 4-15,-18 4 1 0,6-1-2 0,2 0 1 16,1 0-2-16,-3 0-3 0,2-2-1 0,-2 1 6 16,-1 1-6-16,0-3 8 0,4 3-6 0,-5-3 1 15,14 0 0-15,-18 0-1 0,18 0 1 0,-14 0 1 16,14 0-1-16,-17 0 0 0,8-3 4 0,9 3-6 16,-17-1-4-16,17 1 9 0,-12-2-2 0,12 2-2 15,-11-3 1-15,11 3-4 0,-8-3 2 0,8 3 1 16,0 0-2-16,0 0-2 0,-12-3 1 0,12 3 1 15,0 0-8-15,0 0-9 0,0 0-20 0,-10-3-20 16,10 3-11-16,0 0-19 0,0 0-12 0,0 0-27 16,0 0-21-16,0 0-214 0,0 0-388 0,0 0 172 15</inkml:trace>
          <inkml:trace contextRef="#ctx0" brushRef="#br1" timeOffset="651565.0903">6998 4061 131 0,'12'1'126'0,"-12"-1"-12"15,14 0-6-15,-5 2-12 0,-9-2-7 0,18 2-8 16,-5-2-7-16,1 0-6 0,-5 2-9 16,1-1-12-16,3 0 13 0,2-1-15 0,-6 2-5 0,6 1-5 15,-6-2-3-15,0-1-15 0,-9 0-6 0,18 4-27 16,-6-4-25-16,-3 0-51 0,-9 0-89 0,17-1-196 15,-17 1 87-15</inkml:trace>
          <inkml:trace contextRef="#ctx0" brushRef="#br1" timeOffset="650274.6041">7132 4085 32 0,'0'0'176'15,"11"4"-6"-15,-11-4-16 0,13 1-3 0,-13-1-6 0,14 1-9 16,-7 1-5-16,-7-2-7 0,17 0-4 0,-4 2-7 0,1-2-4 15,1 1-15-15,0-2-2 0,-1 1-4 16,2-2-6-16,-1 2-6 0,1-2-8 0,1 2-6 16,-3-1-8-16,-1 0 0 0,0-3-4 0,1 4-6 15,-4 0-2-15,-10 0-5 0,18-2-3 0,-10-1-6 0,-8 3-1 16,15-1-1-16,-15 1-2 0,10-3-5 0,-10 3 1 16,11-1-6-16,-11 1 0 0,0 0-3 0,9-3-4 15,-9 3-8-15,0 0-17 0,0 0-20 0,0 0-25 16,0 0-25-16,0 0 2 0,0 0-16 0,0 0-25 15,0 0-50-15,0 0-145 0,0 0-348 0,-32 7 155 16</inkml:trace>
          <inkml:trace contextRef="#ctx0" brushRef="#br1" timeOffset="652214.8871">7556 4278 105 0,'0'0'145'0,"1"6"-1"0,-1-6-11 0,4 8-7 15,-4-8-6-15,6 7-8 0,-6-7-6 0,6 10-2 16,-4-5 0-16,-2-5-5 0,9 9-3 0,-2-6-2 16,-1 1-8-16,1 1-3 0,-7-5-6 0,16 6-3 0,-7-2 1 15,0-2-5-15,6 1-7 0,-6 0-7 16,5-3-2-16,-1 4-1 0,2-4-7 0,2 1-3 16,-4-1-11-16,3 0 6 0,-2-1-5 0,3 1-3 15,-6 0-2-15,2-1 1 0,1-2-4 0,-5 3 0 0,6-2 0 16,-8-2-1-16,5 2-6 0,-7-2 5 0,-5 4-2 15,16-9 1-15,-11 6-5 0,2-3 0 16,-7 6 0-16,8-12-4 0,-4 6 1 0,-4 6 1 0,5-12-4 16,-3 3 1-16,-2 9-2 0,1-14-1 0,-1 14-2 15,-1-16-2-15,-1 7 1 0,2 9 1 0,-9-15-2 16,5 8 4-16,0-1-3 0,-3 2 3 0,-1-3-4 16,2 3 3-16,-4-1-4 0,1 1 0 0,-1 0-1 15,-3 2 2-15,2-1-1 0,-2 2-2 0,0-1 1 16,1 3 0-16,-2-3-4 0,2 4 4 0,-1-2 0 15,2 2 0-15,-1 2-2 0,1-2 3 0,0 3-2 16,11-3 2-16,-23 3-1 0,13 0 0 0,-1 0 0 16,0 3-2-16,-1 0-7 0,4-3-11 0,-1 2-19 15,2 5-18-15,-3-6-22 0,4 3-22 0,1 1-18 16,-2-4-28-16,2 4-46 0,0-2-171 0,-3-3-391 16,8-3 174-16</inkml:trace>
        </inkml:traceGroup>
        <inkml:traceGroup>
          <inkml:annotationXML>
            <emma:emma xmlns:emma="http://www.w3.org/2003/04/emma" version="1.0">
              <emma:interpretation id="{913CF840-5B0C-4043-8309-559E0C94153F}" emma:medium="tactile" emma:mode="ink">
                <msink:context xmlns:msink="http://schemas.microsoft.com/ink/2010/main" type="inkWord" rotatedBoundingBox="10383,4644 11395,4640 11397,4993 10385,4997"/>
              </emma:interpretation>
            </emma:emma>
          </inkml:annotationXML>
          <inkml:trace contextRef="#ctx0" brushRef="#br1" timeOffset="653832.902">8828 4124 67 0,'0'0'172'15,"-1"-18"-20"-15,1 18-11 0,0 0-9 0,0 0-8 16,0 0-7-16,0 0-11 0,3-15-3 0,-3 15-8 16,0 0-5-16,6-8-13 0,-6 8-7 0,3-8-4 0,-3 8-4 15,8-7-3-15,-8 7-5 0,8-7-6 0,-2 1-1 16,-6 6-2-16,6-7-6 0,-6 7-5 0,11-5-3 16,-6 2 3-16,2-2-2 0,-7 5-2 0,15-8 1 15,-3 7-6-15,-6-1-4 0,2-2 1 0,4 2 3 16,-5-2-6-16,3 3 1 0,-10 1-6 0,16-5 3 15,-7 3-5-15,-9 2 4 0,17-3-3 0,-9 3-2 16,-8 0-3-16,11-3 4 0,-11 3-5 0,12 0 0 16,-12 0-3-16,0 0-1 0,13-1 0 0,-13 1-1 15,0 0-1-15,9 4 0 0,-9-4-5 0,5 6 7 16,-5-6-4-16,0 0 3 0,3 12-3 0,-3-12 1 16,0 9 2-16,0-9 1 0,-5 13-2 0,5-13 7 15,-7 12-7-15,5-3 2 0,2-9 0 0,-8 15 5 16,4-9-3-16,0 2 4 0,0 0 0 15,-4 2-1-15,5 1-1 0,-5 0 1 0,0-1 3 0,-1 1-3 16,1 0 1-16,-1-1 2 0,2 0-1 0,-2 1-2 16,1-2 2-16,-1 1 0 0,5-2 1 0,-4 1-3 15,0-1 4-15,2 0 2 0,-2-2-7 0,2 0 2 16,1 0-2-16,-2 1 3 0,2-2 0 0,0 1 1 0,-3-1-11 16,8-5 0-16,-6 11 5 0,0-8-1 0,6-3 2 15,-11 6-2-15,11-6 0 0,-8 6 3 0,8-6-1 16,-6 6-4-16,6-6 4 0,0 0 1 0,-11 3-1 15,11-3 3-15,0 0 0 0,0 0 3 16,-6 5 2-16,6-5 7 0,0 0-4 0,0 0 5 16,0 0-4-16,0 0 1 0,0 0-1 0,0 0-4 0,0 0 3 15,0 0 0-15,0 0-3 0,0 0 1 0,0 0 1 16,11-24-7-16,-11 24 5 0,9-6-6 0,-1 1 0 16,-8 5-2-16,14-6 4 0,-6 0-5 0,4 2-5 15,-3 1 2-15,1 0 2 0,-1-1-1 0,-1-1-1 16,6 5-3-16,-6-3 0 0,-8 3 0 0,15 0 1 15,-15 0 0-15,17-3 2 0,-17 3-3 0,17 0 0 16,-7 3 0-16,-3-2-1 0,-7-1 4 0,24 2-4 16,-15 1 1-16,2 0 2 0,0-2 2 0,-3 1-1 15,1 1 1-15,-1 0 0 0,6 1-1 0,-5-2 1 16,3 1 1-16,-2-1 2 0,2 1 2 0,-5-2 1 16,2 2 1-16,3-2-1 0,-2 2 0 0,-1-1 5 15,0-1-1-15,-9-1-2 0,20 2 4 0,-10-2-3 16,-10 0 1-16,17 0 0 0,-17 0-3 0,14 0 1 15,-14 0-3-15,14 0 3 0,-14 0-3 0,9 0 7 0,-9 0-8 16,0 0 1-16,11 0-1 0,-11 0-2 0,0 0-2 16,9-3 1-16,-9 3-2 0,0 0-16 15,0 0-22-15,0 0-26 0,0 0-37 0,0 0-33 16,0 0-48-16,0 0-268 0,0 0-484 0,0 0 214 16</inkml:trace>
          <inkml:trace contextRef="#ctx0" brushRef="#br1" timeOffset="654239.8845">9476 4003 171 0,'0'0'200'16,"22"-3"-11"-16,-8 2-12 0,3-1-9 0,0 2-4 15,5-3-9-15,1 1-5 0,2 1-9 0,-2-3-12 16,-4 2-9-16,-5-1-10 0,8 3-10 0,-5-4-8 15,0 4-8-15,0-2-13 0,-6 2-2 0,1 0-6 16,-12 0-8-16,17-3-3 0,-17 3-8 0,16 0-2 16,-16 0-7-16,11 0-3 0,-11 0-3 0,9 0-3 15,-9 0-6-15,0 0-5 0,0 0-13 0,9 3-9 16,-9-3-18-16,0 0-13 0,0 0-30 0,0 0-21 16,0 0-19-16,-21 17-37 0,21-17-49 0,-19 4-145 15,10-3-366-15,9-1 161 0</inkml:trace>
          <inkml:trace contextRef="#ctx0" brushRef="#br1" timeOffset="654774.8297">9417 4036 66 0,'0'0'136'0,"0"0"-10"0,-9 5-7 16,9-5-6-16,0 0-15 0,-6 6-5 0,6-6-8 16,0 0-9-16,-5 8-3 0,5-8-9 0,0 0-3 15,-2 11-1-15,2-11-3 0,0 0 5 0,0 0-3 16,5 14 2-16,-5-14 4 0,5 5-1 0,-5-5 1 0,12 8-5 16,-7-6 3-16,4 3 0 0,0-4-2 0,6 2-2 15,0-1-3-15,1 2-4 0,1-3-6 0,0 3 3 16,0-2-7-16,0 2-6 0,-3-2-1 0,3 2-2 15,-6-1-2-15,6 0-6 0,-5 0 0 0,-1-1-2 16,-1 3-3-16,0-4-6 0,0 3 5 0,-4-1-2 16,5 0-3-16,-11-3-2 0,16 6 0 0,-9-2-4 15,1-2 0-15,-4 3 1 0,3-1-2 0,-7-4 2 16,9 9-1-16,-4-7-2 0,-5-2 0 0,10 8-3 16,-10-8 2-16,7 8-3 0,-7-8 0 0,5 7 3 15,-5-7-5-15,3 6 4 0,-3-6-2 0,0 0 0 16,6 11 1-16,-6-11-4 0,0 0 4 0,0 10 1 15,0-10-2-15,0 0 4 0,-6 12 0 0,6-12-1 16,-5 9 4-16,-3-6 1 0,2 0 1 0,6-3-2 16,-17 7 0-16,5-4-3 0,-3 0-5 0,1-1 13 15,-1 2-5-15,-4-2-2 0,1 1-2 0,1-2 4 16,0 3-4-16,1-3 3 0,0 2-2 0,1-2 0 16,-1 1-1-16,4-1-1 0,-4 2-1 0,7-1-3 0,1-2 0 15,-4 3-12-15,12-3-13 0,-17 2-17 16,12 2-17-16,5-4-21 0,-11 1-17 0,11-1-25 15,-8 3-36-15,8-3-197 0,0 0-383 0,0 0 170 16</inkml:trace>
        </inkml:traceGroup>
        <inkml:traceGroup>
          <inkml:annotationXML>
            <emma:emma xmlns:emma="http://www.w3.org/2003/04/emma" version="1.0">
              <emma:interpretation id="{DF889B60-838E-4C25-BDE0-88E950D3FBAE}" emma:medium="tactile" emma:mode="ink">
                <msink:context xmlns:msink="http://schemas.microsoft.com/ink/2010/main" type="inkWord" rotatedBoundingBox="11931,4607 13093,4604 13095,5011 11933,5015"/>
              </emma:interpretation>
            </emma:emma>
          </inkml:annotationXML>
          <inkml:trace contextRef="#ctx0" brushRef="#br1" timeOffset="656119.896">10371 3966 149 0,'0'0'167'16,"0"0"-7"-16,0 0-11 0,0 0-10 0,0 0-18 0,0 0 4 15,0 0-6-15,0 0-6 0,-3-11-10 0,3 11-2 16,0 0-6-16,0 0-7 0,0 0-8 0,0 0-5 16,0 0-5-16,-2-10-9 0,2 10-11 0,0 0 0 15,0 0-5-15,0 0-3 0,0 0-1 0,0 0-2 16,0 0-10-16,0 0 0 0,19-5-4 0,-19 5-3 15,20 0-3-15,-6 0 4 0,2 0-4 16,1 2-5-16,5-2 3 0,1-2-3 0,2 2-6 0,-2 0 5 16,-1 0-4-16,4-1 2 0,-1 1 2 0,-2 0 0 15,-4 0 2-15,-2 1 0 0,0-1-3 0,-3 0 1 16,1 0 0-16,1 0 1 0,-6 0-1 0,-10 0 0 16,14 0 2-16,-14 0-3 0,12 2-3 0,-12-2 2 15,14-2-4-15,-14 2 2 0,0 0-3 0,0 0 0 16,13 0-3-16,-13 0 1 0,0 0-1 0,0 0-1 15,7 5 1-15,-7-5 0 0,0 0-3 0,0 0 0 16,0 10 2-16,0-10-1 0,0 0 1 0,0 0 1 16,-5 16-4-16,5-16 3 0,-7 11 5 0,4-6-1 15,3-5-1-15,-5 12-1 0,0-6 1 0,5-6 1 0,-9 13 3 16,4-7 1-16,4 0 1 0,-5 3 1 0,4-3 0 16,2-6-2-16,-9 16 1 0,4-9 4 0,0 0-3 15,1 1 1-15,-2-1 1 0,1 0-3 16,1 2-1-16,-3 0 0 0,2-1 1 0,1 2 2 15,-1-4-3-15,2 0-2 0,3-6 3 0,-9 15-1 0,6-6-4 16,-2-3 0-16,5-6 2 0,-5 15 1 0,2-9-3 16,3-6 0-16,-3 13 1 0,3-13-2 0,-6 12 4 15,4-7-2-15,2-5-2 0,-3 10 2 0,3-10-2 16,0 15-2-16,0-15-11 0,-2 9-15 0,2-9-18 16,0 10-20-16,0-10-23 0,0 0-20 0,0 14-31 15,0-14-37-15,0 0-65 0,-4 8-122 0,4-8-388 16,0 0 172-16</inkml:trace>
          <inkml:trace contextRef="#ctx0" brushRef="#br1" timeOffset="656416.1101">10584 4133 33 0,'17'-2'214'15,"0"1"-2"-15,-1-2-15 0,-1 0-10 0,1 2-11 16,4 0-10-16,-6 1-11 0,3-1-13 0,-1-2-11 16,-4 2-17-16,2 0-7 0,-3 1-12 0,-11 0-10 15,18 0-10-15,-11 0-5 0,-7 0-5 0,17 1-9 16,-8-1-4-16,-9 0-9 0,11 0-6 15,-11 0-20-15,11 4-22 0,-11-4-26 0,7 2-29 0,-7-2-29 16,0 0-37-16,7 4-47 0,-7-4-152 0,0 0-350 16,0 0 155-16</inkml:trace>
          <inkml:trace contextRef="#ctx0" brushRef="#br1" timeOffset="657183.6798">11033 4024 99 0,'0'0'135'0,"-9"8"-12"16,9-8-17-16,-2 8-2 0,2-8-17 0,0 0-1 15,-3 8-13-15,3-8-5 0,0 0 0 0,0 13-9 16,0-13-3-16,0 0-3 0,0 9 1 0,0-9 0 16,3 10 3-16,-3-10-2 0,9 8-5 0,-9-8-2 15,10 8-1-15,-3-3-1 0,4 0-3 0,2 0-3 16,-1 0-3-16,5 0 3 0,-6 1-8 0,2-2 2 16,-1-2-4-16,-1 3-3 0,2 0 3 0,0 0-2 15,0-2-3-15,-1 0-2 0,-1 1 1 0,0-2 0 0,-5 3-8 16,2-1 1-16,-8-4-2 0,14 6 2 15,-5-3 0-15,-1-1-3 0,0 2-9 0,-5 2 7 16,-3-6 2-16,13 6-10 0,-9 0 8 0,1-2-1 0,-5-4-3 16,9 9-1-16,-3-7 1 0,-6-2-4 0,6 10 6 15,-6-10-1-15,5 9-4 0,-5-9-3 16,5 6 4-16,-5-6 1 0,0 9-2 0,0-9 3 16,0 0 1-16,-5 12 5 0,5-12 3 0,-11 10-3 0,5-5 3 15,-5 1 2-15,-1-2-4 0,1 1 1 0,-6-2-3 16,1 1-1-16,2 1-1 0,0-2 4 15,-3-1-5-15,3 2 1 0,-3-1-1 0,0 0-2 0,3 1-5 16,2-2-16-16,-4 2-13 0,5 1-22 0,0-1-28 16,4-2-23-16,7-2-36 0,-14 4-202 0,14-4-363 15,0 0 161-15</inkml:trace>
          <inkml:trace contextRef="#ctx0" brushRef="#br1" timeOffset="656698.3573">11132 3997 152 0,'14'-3'154'16,"-3"2"-13"-16,-11 1-13 0,18-1-13 0,-11 0-14 15,-7 1-6-15,17 0-13 0,-17 0-5 0,11 0-1 16,-11 0-14-16,0 0-7 0,17 0-1 0,-17 0-13 16,0 0-8-16,14 1-26 0,-14-1-28 15,8 0-17-15,-8 0-52 0,0 0-114 0,0 0-221 0,0 0 97 16</inkml:trace>
          <inkml:trace contextRef="#ctx0" brushRef="#br1" timeOffset="657996.7955">11218 4024 163 0,'0'0'174'0,"-3"-27"-12"16,3 27-6-16,0 0-7 0,0 0-3 0,0 0-5 15,7-9-9-15,-7 9-9 0,0 0-5 0,4-6-7 16,-4 6-7-16,0 0-7 0,0 0-7 0,0 0-5 16,0 0-6-16,0 0-6 0,0 0-1 0,0 0-13 15,1-10-4-15,-1 10-5 0,0 0 0 0,0 0-1 16,0 0-7-16,0 0-1 0,0 0-5 0,0 0-3 15,0 0-2-15,12-2-3 0,-12 2-2 0,13-3-5 16,-4 1 1-16,-9 2-1 0,16 0-4 0,-4 1-2 16,2-1-2-16,-1 1 0 0,4-1-2 0,0 3 1 15,-3-2-5-15,4 0 3 0,-1 0 1 0,0-1-4 0,-2 3-3 16,-1-3 3-16,1 0-13 16,-1 0-10-16,-1 2-12 0,-7-1-14 0,-6-1-24 15,17 5-21-15,-11-4-34 0,-6-1-39 0,12 2-55 0,-12-2-140 16,0 0-383-16,0 0 170 0</inkml:trace>
        </inkml:traceGroup>
        <inkml:traceGroup>
          <inkml:annotationXML>
            <emma:emma xmlns:emma="http://www.w3.org/2003/04/emma" version="1.0">
              <emma:interpretation id="{7CC03576-B0FB-4533-9526-0B563A12B5AB}" emma:medium="tactile" emma:mode="ink">
                <msink:context xmlns:msink="http://schemas.microsoft.com/ink/2010/main" type="inkWord" rotatedBoundingBox="13620,4529 14313,4527 14314,4980 13622,4982"/>
              </emma:interpretation>
            </emma:emma>
          </inkml:annotationXML>
          <inkml:trace contextRef="#ctx0" brushRef="#br1" timeOffset="659385.2873">12105 4026 135 0,'0'0'192'0,"9"1"-13"0,-9-1-14 0,0 0-10 15,0 0-13-15,16 0-5 0,-16 0-10 0,16 2-4 16,-16-2-10-16,16-3-5 0,-16 3-6 0,15-2-9 15,-5 2-10-15,-10 0-5 0,19-4-5 0,-9 3-6 16,-1-3-8-16,-1 2-3 0,5 1-5 0,1-5-5 16,-6 5-5-16,2-4-6 0,-3 3 0 0,4-3-4 15,-3 0-2-15,0 1-4 0,1 2 3 0,0-4-5 16,-3 1-1-16,-6 5-4 0,16-10-2 0,-12 6 0 16,3-2-1-16,-7 6-3 0,8-11 0 0,-3 5 0 15,-5 6-3-15,4-11 1 0,-4 11-5 0,-2-10 4 16,2 10-4-16,-6-13 3 0,6 13-6 0,-9-8 5 15,2 4-5-15,0-2 1 0,7 6-3 0,-18-6 1 16,10 3 1-16,-3 0-3 0,0 1 1 0,0 1-2 16,-2-2 5-16,0 3-6 0,0-2 2 0,-1 1-1 15,2 1 0-15,-2 1 1 0,0 2-2 0,0-1 1 0,1 4 1 16,1-4 2-16,2 1-1 0,1-2-4 0,9-1 1 16,-17 7 2-16,7-1 0 0,1 0-2 15,2-1 1-15,-1-1-1 0,3 2 4 0,0 2 3 16,-1-1-6-16,2-1 2 0,4-6-4 0,-8 15 3 0,5-12 1 15,3-3 0-15,-2 14 2 0,2-14 3 0,2 12-3 16,-2-12 0-16,11 13 3 0,-5-10-1 0,5 3-2 16,-2-1 0-16,0-1 2 0,0 1 2 0,5-1-2 15,-4-1 1-15,6 2-3 0,-3-2 0 0,-2 0 2 16,0-1 3-16,-1-1-6 0,-1-1 4 0,-9 0 6 16,19 1-7-16,-10-1 0 0,-9 0 0 0,16 0-3 15,-16 0 1-15,14-6 2 0,-6 5-3 0,0-2 0 16,-8 3 1-16,12-6 3 0,-12 6-5 0,15-2 0 15,-10-2 3-15,-5 4-1 0,8-5 3 0,-8 5 0 16,0 0 1-16,11-3 1 0,-11 3-1 16,0 0 2-16,0 0-5 0,0 0-2 0,7-3 0 0,-7 3-2 15,0 0-2-15,0 0 2 0,0 0-1 0,0 0 0 16,0 0 4-16,6 11 3 0,-6-11-4 0,3 10 1 16,-3-10 1-16,0 11 1 0,0-11 3 0,0 13 1 0,0-13-2 15,0 18-6-15,-3-12 3 0,3-6 2 16,-1 17 3-16,1-9-1 0,-2 1 0 0,2-9 1 15,-1 17 0-15,1-7 2 0,0-10-1 0,0 18 1 16,-2-9 1-16,2 6-1 0,0-6 0 0,0-9 0 16,0 16-3-16,-2-7 0 0,2-9 2 0,0 14 0 15,2-5-2-15,-2-9 3 0,2 15-3 0,-2-15 4 16,0 13 3-16,0-13-5 0,0 13-5 0,1-5 6 0,-1-8-8 16,0 12-7-16,0-12-12 0,2 10-20 0,-2-10-19 15,0 0-28-15,0 11-23 0,0-11-23 0,0 0-28 16,0 0-56-16,0 0-166 0,0 0-411 15,0 0 182-15</inkml:trace>
          <inkml:trace contextRef="#ctx0" brushRef="#br1" timeOffset="659903.4194">12536 4106 42 0,'0'0'183'0,"0"0"-18"0,0 0-15 0,0 0-18 16,0 0-16-16,0 0-9 0,0 0-7 0,0 0-8 15,0 0-3-15,0 0-11 0,-10 27-5 0,10-27 0 16,-4 11-4-16,4-11-4 0,-1 10-2 0,1-10-2 16,-1 11-8-16,1-11 2 0,-2 10 3 0,2-10-4 15,0 0-4-15,3 12 4 0,-3-12 5 0,5 9 6 16,2-3-5-16,-7-6-1 0,14 4-6 0,-6-1-5 15,2 0-7-15,-1-3-2 0,1 1-2 0,-10-1-2 0,23 0-1 16,-11-2-3-16,-2 0-2 0,2-1-2 16,1-1-2-16,-1 2-3 0,-1-2-1 0,1-1-3 15,-3-1 0-15,1-1-2 0,-2 0-1 0,-2 1-1 0,3-1 0 16,-3 0-2-16,-3-2-1 0,1 3-2 16,0-3 4-16,-4 9-7 0,0-15 0 0,0 15-1 15,-5-16 1-15,1 8-2 0,-2 2 0 0,-2-1-4 16,-4 1 2-16,-1 1-1 0,2 2-2 0,-1-4 1 0,3 6 3 15,-4 1-2-15,13 0-3 0,-26 2-8 0,16 1-8 16,-2 0-15-16,0 2-6 0,-1-2-19 0,1 2-18 16,-2 3-21-16,1-5-21 0,6 2-23 0,-3 0-46 15,0 1-158-15,3-3-372 0,7-3 164 0</inkml:trace>
        </inkml:traceGroup>
        <inkml:traceGroup>
          <inkml:annotationXML>
            <emma:emma xmlns:emma="http://www.w3.org/2003/04/emma" version="1.0">
              <emma:interpretation id="{8398B666-BDF5-4BCC-9E9A-A25EDE31557D}" emma:medium="tactile" emma:mode="ink">
                <msink:context xmlns:msink="http://schemas.microsoft.com/ink/2010/main" type="inkWord" rotatedBoundingBox="15077,4483 16233,4480 16234,4910 15079,4914"/>
              </emma:interpretation>
            </emma:emma>
          </inkml:annotationXML>
          <inkml:trace contextRef="#ctx0" brushRef="#br1" timeOffset="661161.8089">13633 3882 96 0,'0'0'205'15,"0"0"-16"-15,0 0-12 0,0 0-11 0,-4-9-15 16,4 9-11-16,0 0-11 0,0 0-11 0,0 0-9 15,1-15-7-15,-1 15-11 0,0 0-8 0,5-10-8 0,-5 10-8 16,0 0-6-16,11-6-10 0,-11 6-2 16,11-5-6-16,-3 2-6 0,-8 3-2 0,16-6-4 15,-6 3-3-15,-10 3-2 0,18-3-3 0,-8 2-4 0,2-1 0 16,1-2 9-16,-2 4-15 0,-11 0-2 0,24 1 4 16,-14 0-4-16,0-1-2 0,-10 0 1 15,15 2-3-15,-6 0 1 0,-9-2-3 0,9 4 1 16,-9-4 0-16,10 6-3 0,-5-4 3 0,-5-2-3 0,5 10 3 15,-5-10-1-15,5 12-1 0,-5-5-2 0,0-7 0 16,-3 20-1-16,0-10 4 0,-1-4-3 0,-4 5 3 16,-1 1 2-16,2 1-4 0,-4-1-5 0,1 0 0 15,-2 6 3-15,-1-7 1 0,1 5 2 0,-4-4-4 16,1 3 3-16,-2 0-2 0,1 0 1 0,2-6 0 16,1 2 1-16,2 0-2 0,-6 4 0 0,0-4 2 15,4-1 2-15,1 0-3 0,-2-2 0 0,5 1 3 16,-1 1-8-16,1-4 6 0,2-1 1 0,0 0-4 15,1 0 5-15,6-5-5 0,-10 7 2 0,10-7-3 16,-6 4 1-16,6-4 3 0,-7 6 0 0,7-6-1 16,0 0-1-16,0 0 5 0,-6 9 0 0,6-9 0 15,0 0 2-15,0 0-5 0,0 0 2 0,0 0 0 16,0 0 0-16,24 1-1 0,-24-1 0 0,22-3 2 16,-9 1-6-16,0 2 4 0,4-2 0 0,0-1-2 0,3 1 1 15,2-2-3-15,-6 0 2 0,3 4 0 16,-2-2 2-16,-3-1-3 0,2 1 2 0,-4 1 0 15,-1-2-1-15,-1 2-2 0,-1 0 0 0,-9 1-8 16,14-4 7-16,-14 4-3 0,12 3 3 0,-12-3-4 16,0 0 5-16,13 0-2 0,-13 0-5 0,0 0 3 15,12 6 2-15,-12-6-5 0,6 3 6 0,-6-3 2 16,10 5-2-16,-5-1 2 0,-5-4 1 0,12 6 1 0,-5-1 0 16,-1-1-3-16,0 0 0 0,4-2 2 0,-10-2 1 15,14 9-2-15,-5-7 1 0,-1 2 1 0,-8-4-6 16,15 2-5-16,-9 0-18 0,1 2-13 15,-7-4-17-15,13 1-29 0,-13-1-10 0,13 4-27 0,-13-4-34 16,11-3-183-16,-11 3-366 0,9-6 161 0</inkml:trace>
          <inkml:trace contextRef="#ctx0" brushRef="#br1" timeOffset="661652.5312">14100 4101 107 0,'0'0'162'0,"0"0"-7"0,0 0-28 0,0 0-5 16,0 0-6-16,0 0-11 0,0 0-8 0,0 0-5 15,0 0-9-15,0 0-7 0,-13 26 2 0,13-26-10 16,-4 10-6-16,4-10-2 0,-1 12-2 0,1-12-3 16,-1 10 0-16,1-10-2 0,0 10 1 0,0-10-1 15,2 10 3-15,-2-10 5 0,7 8 0 0,-2-3 0 16,-5-5-5-16,12 7-4 0,-3-4-6 0,-3 1 0 15,5-3-1-15,-11-1-6 0,16 4-5 0,-8-4 0 0,-8 0-4 16,18 0-1-16,-8-4-7 0,1 3 2 16,-11 1 0-16,18-6 0 0,-8 0-1 0,2 2-4 15,-6-1-1-15,1 0 0 0,1 0-1 0,-3 0-5 16,1-1 1-16,2-1-2 0,-4 1-1 0,1-1 1 16,0 0-2-16,-5 7 0 0,5-15-5 0,-5 8 2 0,0 7-3 15,-5-15 2-15,0 3-2 0,0 4 2 16,1 0-4-16,-4 2 3 0,-1 0-8 0,3-1 6 0,-3 1-2 15,1 0 1-15,-2 0-3 0,0 1-1 0,3 1 6 16,7 4-2-16,-16-6-3 0,7 5 1 0,9 1-1 16,-19-4 2-16,11 4-1 0,8 0 0 0,-15 3 6 15,6-1-5-15,9-2-5 0,-15 4 5 0,8-4-1 16,-2 3 1-16,9-3 1 0,-13 9-2 0,6-4 0 16,7-5 0-16,-11 8 0 0,5-3 0 0,1 2-2 15,5-7 4-15,-8 9-15 0,6-3-15 0,2-6-12 16,-3 13-18-16,3-13-15 0,5 13-18 0,-2-6-28 15,4-4-31-15,0 2-37 0,0 0-146 0,4 0-360 16,1-1 159-16</inkml:trace>
          <inkml:trace contextRef="#ctx0" brushRef="#br1" timeOffset="662080.7612">14419 4111 10 0,'9'-1'182'0,"-9"1"-10"16,0 0-17-16,14-4-16 0,-14 4-9 0,0 0-14 16,0 0-11-16,10 0-13 0,-10 0-16 0,0 0 3 0,0 0-7 15,9 9-4-15,-9-9-5 0,0 0-8 0,2 9 2 16,-2-9-6-16,4 9 0 0,-4-9-9 16,4 9 2-16,-4-9 0 0,1 7-2 0,-1-7 0 0,3 9-3 15,-3-9 5-15,5 7 0 0,-5-7-3 0,4 6 0 16,-4-6 0-16,6 4 4 0,-6-4-3 15,11 5-1-15,-11-5 2 0,9 5 0 0,-2-4-5 16,-7-1-2-16,17 1-4 0,-9 2-2 0,-8-3-2 0,18-3-2 16,-8 2-1-16,-10 1 2 0,18-2-3 15,-7-2-3-15,-1 2-1 0,-2-1-3 0,0-2 2 0,1-1 1 16,-3 1-3-16,0-2 1 0,0-1-2 0,-1 1-5 16,0 0 4-16,-2-2-3 0,0-2-2 0,-3 2 1 15,0-3-1-15,-1-1-4 0,-4 3 1 0,1-2 5 16,2 3-5-16,-5 0-3 0,-2-1 2 0,3 4-3 15,-5-2 4-15,5 1-5 0,-5 5 0 0,2-3 0 16,-1 1 0-16,10 4 1 0,-23-2-3 0,9 3 3 16,1 0 0-16,0 3-1 0,-1-2-15 0,1 3-22 15,1 2-26-15,0 0-36 0,0-2-37 0,3 0-50 16,-1 0-214-16,3-3-429 0,-1 3 191 0</inkml:trace>
        </inkml:traceGroup>
      </inkml:traceGroup>
    </inkml:traceGroup>
    <inkml:traceGroup>
      <inkml:annotationXML>
        <emma:emma xmlns:emma="http://www.w3.org/2003/04/emma" version="1.0">
          <emma:interpretation id="{BDDF3A10-A28E-4D2E-B92E-4B14C91BB928}" emma:medium="tactile" emma:mode="ink">
            <msink:context xmlns:msink="http://schemas.microsoft.com/ink/2010/main" type="paragraph" rotatedBoundingBox="7279,4932 25173,4465 25205,5699 7311,6166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63E014F-9701-4B09-B9C5-CF5828C77694}" emma:medium="tactile" emma:mode="ink">
              <msink:context xmlns:msink="http://schemas.microsoft.com/ink/2010/main" type="inkBullet" rotatedBoundingBox="7285,5166 7533,5159 7544,5616 7297,5623"/>
            </emma:interpretation>
            <emma:one-of disjunction-type="recognition" id="oneOf0">
              <emma:interpretation id="interp0" emma:lang="tr-TR" emma:confidence="0">
                <emma:literal>•</emma:literal>
              </emma:interpretation>
            </emma:one-of>
          </emma:emma>
        </inkml:annotationXML>
        <inkml:trace contextRef="#ctx0" brushRef="#br0" timeOffset="387367.3483">5740 4777 11 0,'-9'-4'62'0,"9"4"3"0,0 0-1 0,0 0-7 16,0 0-2-16,0 0 1 0,0 0-6 0,0 0-2 0,0 0-7 15,-2-10 2-15,2 10 0 16,0 0-11-16,0 0 11 0,0 0-6 0,0 0 2 0,0 0-9 0,0 0 10 16,0 0-6-16,-3-10 5 0,3 10-2 0,0 0-6 15,0 0 0-15,0 0-1 0,0 0 1 0,0 0 1 16,0 0 2-16,8-11 1 0,-8 11-2 0,0 0-3 15,0 0 9-15,4-5 3 0,-4 5-4 16,0 0 6-16,7-6-1 0,-7 6 1 0,0 0-6 0,4-6 7 16,-4 6-1-16,0 0-7 0,0 0 5 0,0 0 1 15,8-5-1-15,-8 5 2 0,0 0-4 0,0 0 0 16,0 0 2-16,0 0 0 0,0 0 0 0,0 0 1 16,0 0-4-16,0 0 3 0,0 0-1 0,0 0 0 15,0 0-1-15,0 0 1 0,4-7 0 0,-4 7-6 16,0 0 5-16,0 0 0 0,0 0 3 0,0 0 0 15,0 0-3-15,0 0 2 0,0 0 1 0,0 0-3 16,0 0 4-16,0 0-4 0,0 0-1 0,0 0-4 16,0 0 0-16,0 0-3 0,8-6-1 0,-8 6 0 15,0 0-2-15,4-7-3 0,-4 7-2 0,9-7 0 0,-9 7 5 16,7-7-1-16,-7 7-4 0,8-8 0 0,-4 3-1 16,-4 5-6-16,10-10-1 0,-6 4 6 0,3 1 1 15,-7 5-5-15,10-11 3 0,-5 2-5 0,2 3 2 16,-1 2-4-16,0-5-2 0,2 0 5 0,-3 2-4 15,1 0-1-15,-1-1-1 0,-1 1 3 0,1 0-1 16,-5 7-3-16,8-12-2 0,-5 6 0 0,-3 6 0 16,7-10 1-16,-7 10-1 0,1-8 3 0,-1 8-5 15,1-9 2-15,-1 9 1 0,0 0-1 0,6-10 1 16,-6 10-1-16,0 0 0 0,3-6 3 0,-3 6-2 16,0 0 0-16,0 0 1 0,0 0 1 0,3-9 1 15,-3 9-1-15,0 0 3 0,0 0 5 0,0 0-9 16,0 0 0-16,5-5-2 0,-5 5 4 0,0 0-7 15,0 0-2-15,0 0 1 0,0 0 1 0,0 0-3 16,0 0-4-16,0 0 1 0,0 0-2 0,0 0 0 16,0 0 2-16,0 0 1 0,0 0 1 0,0 0-4 0,0 0 3 15,-1 30-1-15,1-30-5 0,-1 11 6 16,1-11 1-16,0 12-4 0,0-12 3 0,0 13-3 0,0-13 2 16,-3 16 0-16,2-9 4 0,1-7-8 0,1 14 9 15,-1-14-5-15,-1 15 2 0,2-9 2 0,-1-6-4 16,-1 15-1-16,1-15 1 0,1 13 2 15,-1-5 1-15,0-8 0 0,-1 13 1 0,1-13-1 16,-2 12-1-16,2-12 3 0,0 14 0 0,2-7 2 0,-2-7-3 16,0 11-1-16,0-11 6 0,1 12-3 0,-1-12-1 15,0 15-2-15,3-6 4 0,-3-9-2 0,1 10 4 16,0-2-3-16,-1-8 1 0,1 13 0 0,-1-13 2 16,0 15-5-16,0-9 3 0,0-6 4 0,3 12-2 15,-3-12 1-15,1 13 0 0,-1-13 2 0,4 9-5 16,-4-9-3-16,2 12 5 0,-2-12 0 0,0 9-5 15,0-9 6-15,0 0 1 0,1 12-4 16,-1-12 4-16,4 7-3 0,-4-7 2 0,0 0-3 0,0 11 4 16,0-11 2-16,0 0-5 0,0 0 1 0,0 0 0 0,1 11 8 15,-1-11-10-15,0 0 10 0,0 0-7 16,0 10-5-16,0-10 5 0,0 0 2 0,0 0-4 0,1 9 4 16,-1-9 5-16,0 0-5 0,0 0 6 15,4 12-11-15,-4-12 3 0,0 0-2 0,1 7 5 0,-1-7-1 16,0 0 7-16,6 7-7 0,-6-7-1 0,0 0-2 15,0 0 0-15,0 0 4 0,0 0-1 16,0 0-2-16,0 0 6 0,1 7 1 0,-1-7 1 0,0 0-7 16,0 0 5-16,0 0-2 0,0 0 5 0,0 0-4 15,0 0-8-15,0 0 3 0,0 0 4 0,0 0-2 16,0 0-7-16,0 0-22 0,0 0-25 16,0 0-25-16,0 0-36 0,0 0-40 0,0 0-46 0,0 0-60 15,9 3-79-15,-9-3-220 0,0 0-593 0,14 0 262 16</inkml:trace>
      </inkml:traceGroup>
      <inkml:traceGroup>
        <inkml:annotationXML>
          <emma:emma xmlns:emma="http://www.w3.org/2003/04/emma" version="1.0">
            <emma:interpretation id="{9A79EA58-7FF0-48D2-A78F-43706AEC13DB}" emma:medium="tactile" emma:mode="ink">
              <msink:context xmlns:msink="http://schemas.microsoft.com/ink/2010/main" type="line" rotatedBoundingBox="8678,4896 25173,4465 25205,5699 8710,6130"/>
            </emma:interpretation>
          </emma:emma>
        </inkml:annotationXML>
        <inkml:traceGroup>
          <inkml:annotationXML>
            <emma:emma xmlns:emma="http://www.w3.org/2003/04/emma" version="1.0">
              <emma:interpretation id="{AF3D14B0-8A83-425C-AA9B-A7528BF24E75}" emma:medium="tactile" emma:mode="ink">
                <msink:context xmlns:msink="http://schemas.microsoft.com/ink/2010/main" type="inkWord" rotatedBoundingBox="8689,5318 9161,5305 9173,5780 8701,5793"/>
              </emma:interpretation>
            </emma:emma>
          </inkml:annotationXML>
          <inkml:trace contextRef="#ctx0" brushRef="#br0" timeOffset="389323.3715">7132 4783 110 0,'0'0'177'0,"0"0"-11"0,0 0-12 16,0 0-8-16,0 0-10 0,0 0-8 0,0 0-6 0,0 0-13 16,-6-22-4-16,6 22-6 0,0 0-7 0,0 0-12 15,0 0-1-15,0 0-1 0,4-14-7 0,-4 14-2 16,0 0-1-16,0 0-5 0,0 0 1 15,2-10-5-15,-2 10-2 0,0 0-4 0,0 0-4 0,4-6-4 16,-4 6 0-16,0 0-5 0,5-10 2 0,-5 10-5 16,8-5-4-16,-8 5 0 0,4-6-3 0,-4 6 1 15,8-4-7-15,-8 4-3 0,11-7-2 0,-3 3-1 16,-8 4-3-16,13-6 2 0,-7 2-5 16,1 2 2-16,-7 2-3 0,17-5 0 0,-10 1 0 0,2 1 3 15,1 0-3-15,0-1-5 0,-10 4 0 0,17-1 0 16,-6-3-1-16,-2 3-2 0,-1-1-3 0,-8 2 3 15,18-5 5-15,-9 3-3 0,-9 2-5 0,17-2 2 16,-9 2 3-16,-8 0-5 0,13-2 2 0,-13 2-2 16,11-1 1-16,-11 1 4 0,11 0-2 0,-11 0-5 15,0 0 2-15,12-1 0 0,-12 1 2 0,0 0-2 16,12 2 2-16,-12-2-1 0,9 4-2 0,-9-4-1 16,5 4 4-16,-5-4-2 0,7 5-1 0,-7-5 1 15,5 8 3-15,-5-8-1 0,6 8-1 0,-6-8 1 0,6 11 0 16,-4-4-1-16,-2-7 0 0,3 8 0 15,-3-8 1-15,0 0-1 0,1 16 1 0,-1-16-1 16,0 11 4-16,0-11-2 0,-4 13 0 0,4-13 3 16,-2 13-2-16,2-13 0 0,-4 11 2 0,2-4 1 15,2-7 2-15,-6 10-1 0,6-10 1 0,-5 11-1 16,5-11 2-16,-7 8 0 0,3-2 1 0,4-6 4 16,-11 8-2-16,7-3 2 0,4-5 2 0,-9 5 4 0,9-5-7 15,-8 8-1-15,3-3-2 0,5-5-3 16,0 0 2-16,-9 6-2 0,9-6-3 0,0 0 0 15,-8 3 1-15,8-3-2 0,0 0 1 0,0 0 0 0,-8 5 0 16,8-5 2-16,0 0-5 0,0 0 0 0,0 0 4 16,0 0-5-16,0 0 1 0,0 0 2 0,0 0 1 15,0 0 1-15,0 0-3 0,0 0-1 0,0 0 1 16,0 0 5-16,28 10-6 0,-22-10 2 0,-6 0 1 16,18 3-4-16,-8-2 0 0,-1 1 1 0,1-2 3 15,-10 0-2-15,15 3 2 16,-7-1-2-16,1-1-5 0,-9-1 2 0,13 4 1 0,-13-4 1 0,11 0-2 15,-11 0-2-15,11 0-1 0,-11 0 2 0,11 3 1 16,-11-3-2-16,5 3 2 0,-5-3 0 0,12 3 0 16,-12-3 0-16,0 0 1 0,8 2-2 0,-8-2-2 15,9 6 3-15,-9-6-1 0,5 7 1 0,-5-7 0 0,9 5-2 16,-9-5 2-16,5 7-1 0,-5-7 2 16,7 6-3-16,-7-6 3 0,5 9 2 0,-5-9-2 15,5 8-2-15,-5-8 2 0,3 8 1 0,-3-8-4 16,1 11-11-16,-1-11 4 0,2 7-1 0,-2-7 2 0,6 11 2 15,-6-11 1-15,0 9 2 0,0-9-3 16,0 11 0-16,0-11 6 0,0 10-4 0,0-10 3 16,0 0 1-16,-6 15-3 0,6-15 0 0,-2 8 4 0,2-8 3 15,-4 8-4-15,4-8 1 0,-5 11-1 0,5-11 2 16,-7 10 1-16,7-10 0 0,-7 5-1 0,7-5 1 16,-7 10 4-16,2-5 0 0,5-5-1 0,-10 6 0 15,10-6 5-15,-8 9 0 0,8-9 1 0,-9 6 0 16,9-6 2-16,-10 6-2 0,6-3 4 0,4-3 1 15,-13 5 1-15,13-5 0 0,-13 3-5 0,5-1 6 16,8-2 0-16,-14 1 0 0,14-1 0 0,-19 1-3 16,10-1 0-16,-3 0 2 0,-1 0-3 0,-3 1 0 15,4-2-2-15,0 0 0 0,-4 0-2 0,4-1 0 16,-1 2-2-16,1-2-2 0,0 1 5 0,12 1-4 16,-18-2-2-16,8 0 0 0,10 2 5 0,-16-2-5 15,9-2 2-15,7 4-4 0,-14-3 5 0,14 3-4 16,-12-3 1-16,12 3-3 0,-12-5 1 0,12 5 0 15,-6-5 3-15,6 5-8 0,-8-5 1 0,8 5-10 16,-5-6-10-16,5 6-19 0,-5-9-18 0,5 9-19 0,0 0-22 16,-2-12-26-16,2 12-26 0,0 0-21 15,7-13-26-15,-7 13-51 0,12-8-178 0,-6 4-461 16,3-1 205-16</inkml:trace>
        </inkml:traceGroup>
        <inkml:traceGroup>
          <inkml:annotationXML>
            <emma:emma xmlns:emma="http://www.w3.org/2003/04/emma" version="1.0">
              <emma:interpretation id="{FC4DA1CA-D692-4C46-B095-585BA1CA5860}" emma:medium="tactile" emma:mode="ink">
                <msink:context xmlns:msink="http://schemas.microsoft.com/ink/2010/main" type="inkWord" rotatedBoundingBox="10412,5407 10845,5395 10857,5833 10424,5844"/>
              </emma:interpretation>
            </emma:emma>
          </inkml:annotationXML>
          <inkml:trace contextRef="#ctx0" brushRef="#br0" timeOffset="391187.2767">8900 4802 116 0,'0'0'159'0,"-12"8"-15"16,12-8-12-16,-5 4-11 0,5-4-5 0,-5 5-10 16,5-5-7-16,-6 4-8 0,6-4-2 0,-11 8-7 15,11-8-12-15,-5 4-6 0,5-4-6 0,0 0-7 16,-4 9 1-16,4-9-4 0,0 0-3 0,0 0-2 16,-2 12-2-16,2-12 2 0,0 0 0 0,0 9-6 15,0-9 7-15,0 0-3 0,5 12 3 16,-5-12-3-16,6 6-2 0,-6-6 0 0,11 8-3 0,-5-6-1 15,3 3 2-15,-1 1-8 0,0-4-2 0,3 1 0 16,4 1-4-16,-5 1-1 0,3-3-1 0,0 3-2 16,3 0 1-16,-4-1-2 0,2-1-3 0,-1 1-1 15,-1-2 0-15,-1 1 1 0,4 0-3 0,-6-1-2 16,1-2 4-16,-2 4-2 0,1 0-2 0,-9-4 0 16,19 2 0-16,-12 1-1 0,-7-3 1 15,11 3-3-15,-3-2 1 0,-8-1 0 0,10 5-2 0,-1-3 3 0,-9-2 0 16,7 4-2-16,-7-4-1 0,10 4-1 15,-10-4 3-15,9 6-3 0,-4-2 0 16,-5-4-1-16,8 6 0 0,-8-6 3 0,7 8-9 0,-2-3 2 0,-5-5-3 16,6 8 4-16,-6-8 2 0,5 11-2 0,-5-11 3 15,6 8-1-15,-4-4-4 0,-2-4 6 16,7 9-3-16,-7-9 4 0,0 8-2 0,0-8 0 16,0 0 4-16,2 15-3 0,-2-15-2 0,0 9 2 0,0-9-1 15,0 12 2-15,0-12-1 0,0 0 1 0,-2 10 2 16,2-10 3-16,0 0-5 0,0 11 4 15,0-11 2-15,0 0-4 0,-6 10 7 0,6-10 2 16,-6 6 0-16,6-6 8 0,-12 5 0 0,5-3-1 0,7-2 3 16,-20 2-3-16,9-2-5 0,-4 2 6 0,1-2-5 15,0 0-1-15,-3 0-1 0,3-2 1 0,-3 2-3 16,2 0-1-16,-1 0-1 0,-1 0 4 0,7-2-6 16,-4 0-4-16,2 2 0 0,12 0-1 0,-22 0 1 15,15 2-2-15,7-2 0 0,-15-2 0 0,15 2-3 16,-9 4 2-16,9-4-2 0,0 0 0 0,-14 3 2 15,14-3-1-15,0 0 0 0,-9 3-4 16,9-3-2-16,0 0-10 0,-5 10-21 0,5-10-21 0,0 0-30 16,0 0-36-16,2 11-38 0,-2-11-41 0,0 0-230 15,0 0-465-15,12 6 206 0</inkml:trace>
          <inkml:trace contextRef="#ctx0" brushRef="#br0" timeOffset="390482.7148">8888 4740 46 0,'0'0'181'0,"0"0"-6"0,0 0-14 16,0 0-9-16,0 0-10 0,0 0-9 0,0 0-9 15,0 0-4-15,0 0-8 0,0 0-6 0,0 0-4 16,0 0-6-16,29 1-5 0,-29-1-8 0,12 0-1 15,-12 0-7-15,14-1-4 0,-14 1-6 0,17 0-1 16,-7 0-4-16,1 0-4 0,-11 0-5 0,24-3 2 0,-14 6-4 16,2-3-1-16,-2 2-3 0,2-3-3 0,2 2-6 15,0-1 1-15,-2 1-2 0,1-1-3 0,-1 0 0 16,4 0-5-16,-4 0 1 0,2-1 2 0,-14 1-4 16,19 0-3-16,-10-1 0 0,2 0-2 0,-11 1-2 15,16 0 2-15,-9-3-4 0,-7 3 2 0,17 0-1 16,-17 0 3-16,10-3-3 0,-10 3 0 0,12-1-2 15,-12 1 1-15,0 0-1 0,11-5-3 0,-11 5-2 16,0 0-1-16,0 0-1 0,0 0 0 0,12 0-3 16,-12 0-2-16,0 0 1 0,0 0-1 0,0 0-3 15,0 0-7-15,0 0-14 0,0 0-5 16,0 0-8-16,0 0-16 0,0 0-24 0,0 0-28 0,0 0-28 16,0 0-18-16,0 0-27 0,0 0-69 0,-38 9-126 15,31-9-398-15,7 0 177 0</inkml:trace>
        </inkml:traceGroup>
        <inkml:traceGroup>
          <inkml:annotationXML>
            <emma:emma xmlns:emma="http://www.w3.org/2003/04/emma" version="1.0">
              <emma:interpretation id="{3E6A6F8A-84F8-46AF-BBCE-7EB3C46A626D}" emma:medium="tactile" emma:mode="ink">
                <msink:context xmlns:msink="http://schemas.microsoft.com/ink/2010/main" type="inkWord" rotatedBoundingBox="11847,5375 12386,5361 12398,5828 11859,5842"/>
              </emma:interpretation>
            </emma:emma>
          </inkml:annotationXML>
          <inkml:trace contextRef="#ctx0" brushRef="#br0" timeOffset="393655.9952">10374 4845 99 0,'0'0'176'16,"0"0"-8"-16,0 0-14 0,0-11-9 0,0 11-8 15,0 0-4-15,0 0-8 0,0 0-4 16,0 0-3-16,0 0-9 0,0 0-5 0,0 0-3 0,0 0-2 15,0 0-8-15,0 0 0 0,2-12-10 0,-2 12-6 16,0 0-6-16,0 0-2 0,0 0-5 0,4-8-2 16,-4 8 1-16,0 0-6 0,3-7-3 0,-3 7-2 15,0 0-4-15,5-9 3 0,-5 9-10 0,9-9 2 16,-9 9-7-16,8-8-1 0,-6 4-4 0,7-2-4 16,-6-1 1-16,4 4-6 0,0-4-1 15,-7 7-2-15,14-8-2 0,-6 3-2 0,1 1-4 0,-1-1 2 0,1 1-1 16,1 2-2-16,-4-3 0 0,2 3 0 15,1-1-2-15,-9 3 1 0,17-6 2 0,-9 6-5 16,-8 0-2-16,11-5 1 0,0 4 0 0,-11 1 0 0,11-3 0 16,-11 3-2-16,0 0 0 0,15 0 2 15,-15 0 3-15,9-2-5 0,-9 2-1 16,0 0-3-16,0 0 2 0,0 0 1 0,14 1-2 0,-14-1-2 0,0 0 1 16,0 0 1-16,0 0 2 0,8 5 6 0,-8-5-10 15,0 0 4-15,2 8-5 0,-2-8 2 0,4 8 0 16,-4-8 2-16,0 0-1 0,0 11 2 0,0-11-1 15,0 11 0-15,0-11 0 0,-4 12-1 0,4-12 0 16,-2 13 3-16,2-13 0 0,-6 13-1 0,6-5 6 16,0-8-4-16,-6 11-2 0,1-2 1 0,0-2 1 15,5-7 2-15,-4 14 0 0,-1-7 2 16,-1-1 0-16,1 2 1 0,-1-1 0 0,1 0-2 0,-2 5 2 16,-1-7-10-16,2 4 2 0,-4-2 0 0,3 2-1 15,-1 0 2-15,-1-3 6 0,2 2 0 0,-2 1-5 16,1-4 1-16,-4 2-3 0,7-1 4 0,-1 1 1 0,-5-1-1 15,6 0 1-15,-1 0 0 0,-2 0 2 16,1 3-4-16,0-6-1 0,2 3 6 0,-2 0-4 16,-1 0-1-16,4 0-1 0,-3 1 4 0,7-7-4 15,-12 10 10-15,4-4-11 0,2-1 3 0,6-5-3 0,-10 8 3 16,3-1-2-16,2-4 2 0,5-3 1 16,-12 9 0-16,12-9-2 0,-10 6 2 0,10-6-2 15,-6 6 4-15,6-6-7 0,-8 5 3 0,8-5-1 16,-7 4 4-16,7-4-5 0,0 0 0 0,-5 6 3 0,5-6-3 15,0 0 2-15,0 0 1 0,0 0 3 0,0 0 0 16,0 0 1-16,0 0-3 0,0 0 2 16,0 0 2-16,0 0-2 0,0 0 1 0,0 0 0 0,0 0-1 15,0 0-3-15,0 0 4 0,0 0 0 0,36-9-6 16,-27 8 2-16,-9 1 3 0,17-5-2 0,-7 4 1 16,2-1-5-16,-3-2 3 0,3 1 1 15,-12 3-3-15,19-4 5 0,-11 0-4 0,-8 4 1 0,11 0-3 16,-11 0-3-16,12-4 2 0,-12 4-2 0,0 0 5 15,17-1-2-15,-17 1 1 0,0 0 1 0,10 1-3 16,-10-1-3-16,0 0 3 0,0 0-4 0,17 1 4 16,-17-1-2-16,6 5 3 0,-6-5-2 0,6 6 2 15,-6-6-3-15,11 7 1 0,-6-4 0 0,-5-3 1 16,8 9 1-16,-4-4-1 0,1 0-1 0,2 1 5 16,-2-1-1-16,3-2-1 0,-2 2-2 0,-1-1 1 15,4 1 0-15,-1-1 2 0,4-1 2 0,-1 0 2 16,0 1 2-16,3-2-2 0,0 2 5 0,-2-3 4 15,1 1-4-15,-2 0 2 0,1-2-2 0,1 0 6 16,1 0-1-16,-14 0 4 0,18-5-1 0,-8 3-2 16,-3-2 3-16,3 2 2 0,-3-3 2 0,0 2-8 15,-7 3 1-15,14-6 5 0,-6 1-4 0,-4 0-1 16,-4 5-4-16,8-8 6 0,-8 8-5 0,6-3-2 16,-6 3-2-16,0 0-2 0,11-9-1 0,-11 9-15 0,0 0-15 15,0 0-9-15,0 0-12 0,0 0-14 16,0 0-20-16,0 0-21 0,0 0-23 0,0 0-29 15,0 0-20-15,0 0-30 0,0 0-60 0,0 0-158 16,0 0-453-16,-17 21 201 0</inkml:trace>
        </inkml:traceGroup>
        <inkml:traceGroup>
          <inkml:annotationXML>
            <emma:emma xmlns:emma="http://www.w3.org/2003/04/emma" version="1.0">
              <emma:interpretation id="{14A8A228-B754-45F7-883A-5ACC5CD94832}" emma:medium="tactile" emma:mode="ink">
                <msink:context xmlns:msink="http://schemas.microsoft.com/ink/2010/main" type="inkWord" rotatedBoundingBox="13460,5310 13855,5299 13870,5862 13474,5872"/>
              </emma:interpretation>
            </emma:emma>
          </inkml:annotationXML>
          <inkml:trace contextRef="#ctx0" brushRef="#br0" timeOffset="394762.3391">11895 4673 45 0,'0'0'160'15,"0"0"-8"-15,6-5-8 0,-6 5-5 0,0 0-3 16,8-6-7-16,-8 6-3 0,0 0-1 0,8-6-11 0,-8 6-1 16,0 0 1-16,7-7 1 0,-7 7-6 15,0 0 4-15,7-4-5 0,-7 4-3 0,0 0-7 16,0 0-5-16,0 0-4 0,0 0-7 0,8-4-10 0,-8 4-5 16,0 0-10-16,0 0-7 0,0 0-5 0,0 0-6 15,0 0-5-15,0 0-1 0,0 0-2 0,0 0-7 16,0 0-2-16,0 21 0 0,0-21 1 0,-3 11-5 15,3-11-1-15,-3 12 1 0,3-12-4 0,-2 19 0 16,2-19-1-16,-3 15 2 0,3-15-5 0,0 18 0 16,-2-8-1-16,2-2 0 0,-2 1-1 15,2-9 4-15,0 17-1 0,0-8 2 0,0-9-2 0,-5 20-1 16,5-13-2-16,0-7-1 0,-1 17 2 0,1-11-2 16,0-6-2-16,-1 15 4 0,1-15-3 0,-2 12 2 15,2-12-2-15,0 13 2 0,0-13-3 0,0 11 1 16,0-11 0-16,0 0-1 0,-4 13-2 0,4-13 2 15,0 9-1-15,0-9 0 0,0 0 2 0,6 11-2 16,-6-11 9-16,0 0-7 0,0 9 0 0,0-9 1 16,0 0-1-16,2 8 3 0,-2-8-2 0,4 8 0 15,-4-8 2-15,0 0-2 0,5 5 4 0,-5-5 1 16,11 6 2-16,-8-4 2 0,-3-2-1 0,13 5-3 16,-6-4 3-16,2 3-4 0,1-1-2 0,-1-2 1 15,-9-1 1-15,23 3-4 0,-6-1 1 0,-1-1 0 16,-2-1 0-16,-2 1-1 0,4 2 1 0,8-3 0 15,-8 2-3-15,-1-1-1 0,-2-1 0 0,1 0-1 16,1 2-1-16,-2-2 2 0,-1 0-3 0,1 0 2 16,-4 2 2-16,-9-2 0 0,17-2-4 0,-8 4-1 15,-9-2 2-15,10 0 4 0,-10 0-1 0,12 0-2 16,-12 0-2-16,0 0-8 0,0 0-7 0,12-2-6 16,-12 2-10-16,0 0-15 0,0 0-18 0,7-5-15 15,-7 5-22-15,0 0-19 0,0 0-10 0,0 0-24 16,0 0-6-16,0 0-17 0,-7-21-44 0,7 21-159 0,0 0-409 15,-3-14 181-15</inkml:trace>
          <inkml:trace contextRef="#ctx0" brushRef="#br0" timeOffset="395147.0695">12251 4802 94 0,'0'0'177'0,"0"0"-9"0,-1-12-8 15,1 12-11-15,0 0-2 0,0-13-3 0,0 13-11 16,0 0-4-16,0 0-4 0,0 0-14 0,0 0-1 16,0 0-6-16,0 0-12 0,0 0-13 0,0 0-5 15,0 0-12-15,0 0-9 0,-7-9 0 0,7 9-6 16,0 0-5-16,0 0-6 0,0 0 5 0,0 0 0 16,-6 24-5-16,6-24-5 0,-4 14 6 0,3-7-4 15,1-7 7-15,-5 17-3 0,1-7 2 0,1 1-3 16,1 3 1-16,0-2 2 0,1-1 0 0,-2 2 5 15,1-1-6-15,3 0-1 0,-2 2 1 0,-1-2-3 16,2-1 6-16,2 2-3 0,-1-2 3 0,-1 0-3 16,1-1 1-16,3 1-4 0,0 2-2 0,-1-5 5 15,-1 2-8-15,1-2-4 0,-2 2-2 0,2-4-4 16,-1 2 2-16,1 1-3 0,-3-9-3 0,4 15 2 16,0-9 0-16,0 0 1 0,-2 1-4 0,-2-7-1 15,5 14-3-15,0-7-8 0,-3 0-14 0,-2-7-22 0,5 11-29 16,-5-3-36-16,0-8-39 0,0 14-52 0,0-14-38 15,0 0-235-15,0 10-500 0,0-10 222 16</inkml:trace>
        </inkml:traceGroup>
        <inkml:traceGroup>
          <inkml:annotationXML>
            <emma:emma xmlns:emma="http://www.w3.org/2003/04/emma" version="1.0">
              <emma:interpretation id="{BDC0D2EA-F096-45FE-BFF5-0D235722C1C8}" emma:medium="tactile" emma:mode="ink">
                <msink:context xmlns:msink="http://schemas.microsoft.com/ink/2010/main" type="inkWord" rotatedBoundingBox="15166,5355 15659,5342 15670,5791 15177,5804"/>
              </emma:interpretation>
            </emma:emma>
          </inkml:annotationXML>
          <inkml:trace contextRef="#ctx0" brushRef="#br0" timeOffset="396720.2638">13628 4809 53 0,'0'0'173'0,"0"0"-5"0,2-11-4 0,-2 11-7 0,0 0-10 16,0 0-9-16,0 0-7 0,0 0-3 0,0 0-4 16,-1-12-7-16,1 12-8 0,0 0-4 15,0 0-5-15,1-9 0 0,-1 9-3 0,0 0-6 0,0 0-8 16,0 0-3-16,3-13-2 0,-3 13-4 0,0 0-6 16,1-9-2-16,-1 9-4 0,0 0-3 0,0 0-3 15,3-9-8-15,-3 9-3 0,0 0-6 0,9-9-2 16,-9 9-3-16,11-5-6 0,-4 0-2 0,2 0-1 15,-1 2-4-15,4 0-3 0,0-3-6 0,0 3 12 16,2 0-9-16,-1-1-4 0,0 2-1 0,1-1 5 16,-1-3-8-16,0 6 1 0,-2 0-4 0,4-3 0 15,-6 2-1-15,-9 1 0 0,19 0 0 0,-19 0 2 16,17-2-1-16,-11 2-1 0,-6 0 1 0,0 0-4 16,13-3 1-16,-13 3-3 0,0 0 2 0,0 0-5 15,12 3 5-15,-12-3 0 0,5 6-2 0,-5-6-1 16,0 0 1-16,1 9-2 0,-1-9 1 0,0 8 2 15,0-8 0-15,0 0 1 0,-6 19 2 0,2-12-3 16,1 2 1-16,-2 2-2 0,1-2 2 0,0-1-7 16,1 0 8-16,-4 3-2 0,1-1 0 0,-2 1-1 0,4-1 4 15,-4 2 1-15,2 0-2 0,-1-4 1 16,1 5-2-16,-2-5-3 0,0 3 5 0,1 0-1 16,0 1-1-16,-2-2 3 0,3 2 0 0,-5-3 2 15,4 0-4-15,0 2 1 0,1-3 0 0,-3 2-3 16,2 1 7-16,1-4-4 0,1-1 2 0,-1 2-3 0,0-1 2 15,6-7-2-15,-8 12 3 0,3-7-3 0,0 0 5 16,5-5-4-16,-9 11 1 0,4-6-1 16,5-5 1-16,-9 6-2 0,9-6 1 0,-9 9 1 0,9-9 0 15,-7 3 1-15,7-3 0 0,0 0 2 0,-10 5-1 16,10-5-3-16,-7 4 5 0,7-4-2 0,0 0 1 16,-10 2-2-16,10-2 1 0,0 0-3 0,0 0 6 15,0 0-5-15,0 0 4 0,0 0-2 0,-14-2 3 16,14 2-2-16,0 0 2 0,0 0-4 0,0 0 2 15,0 0 0-15,0 0-1 0,-1-15-1 0,1 15 0 16,0 0-2-16,0 0 4 0,0 0-5 0,14-12 1 16,-14 12-2-16,13-5 6 0,-6 3-7 0,-7 2-1 15,17-4 2-15,-9 2 0 0,2 0 0 16,-1 1 0-16,6-2 1 0,-4 3-4 0,2-2 3 0,0 2-2 16,-3-3 0-16,5 2 2 0,-15 1 0 0,19 0-3 15,-11-1 1-15,-8 1 0 0,19 0-4 0,-19 0 7 16,12 0-2-16,-12 0 0 0,13 2 4 0,-7 1-3 15,-6-3-4-15,10 2 8 0,-10-2-10 0,11 8 2 16,-6-4 0-16,-5-4 4 0,8 7-1 0,-3-2-2 16,-5-5 1-16,6 11-1 0,-2-6 1 0,-4-5 2 15,7 11-1-15,-5-6 4 0,-2-5-3 0,9 8 1 16,-4-1 3-16,-5-7 3 0,7 9 2 0,-7-9 7 16,8 8 3-16,-8-8 1 0,10 2 17 0,-10-2-6 15,10 3 0-15,-10-3 10 0,9 1-6 0,-9-1-4 16,0 0-2-16,20-4 0 0,-13 2-8 0,-7 2 3 15,16-4-10-15,-8 2 2 0,2 0 0 0,-2-1 0 0,-8 3-3 16,16-5 1-16,-7 2 2 0,-1 1-8 0,-8 2-4 16,13-6-10-16,-4 3-16 0,-9 3-11 0,11-2-21 15,-11 2-20-15,0 0-31 0,11-1-26 16,-11 1-22-16,0 0-16 0,0 0-11 0,0 0-30 0,0 0-238 16,0 0-484-16,0 0 214 0</inkml:trace>
          <inkml:trace contextRef="#ctx0" brushRef="#br2" timeOffset="2.08113E6">14093 4813 70 0,'-29'-18'76'0,"7"4"-2"15,-2 2-11-15,-2 4-9 0,-8-3-23 0,2 3-39 16,-2 3-52-16,1 0-65 0,6 4 28 0</inkml:trace>
        </inkml:traceGroup>
        <inkml:traceGroup>
          <inkml:annotationXML>
            <emma:emma xmlns:emma="http://www.w3.org/2003/04/emma" version="1.0">
              <emma:interpretation id="{EC7C3B3B-D26B-4BF9-BE7E-73D8E8F35D4C}" emma:medium="tactile" emma:mode="ink">
                <msink:context xmlns:msink="http://schemas.microsoft.com/ink/2010/main" type="inkWord" rotatedBoundingBox="16336,5265 18214,5216 18223,5568 16345,5617"/>
              </emma:interpretation>
            </emma:emma>
          </inkml:annotationXML>
          <inkml:trace contextRef="#ctx0" brushRef="#br0" timeOffset="398556.5156">14813 4700 37 0,'0'0'119'0,"0"0"-16"16,0 0 2-16,0 0-19 0,0 0-6 0,-9 1-7 0,9-1-6 15,0 0-23-15,0 0 7 0,0 0-4 0,-14 0-12 16,14 0 7-16,0 0-8 0,0 0 5 0,-11 5-5 16,11-5-11-16,0 0-3 0,0 0 5 0,0 0-1 15,-6 4 0-15,6-4 0 0,0 0 8 0,0 0-15 16,0 0 15-16,0 0-8 0,0 0 6 0,0 0 10 16,0 0-3-16,0 0-3 0,0 0 3 0,0 0-2 15,0 0 3-15,0 0-4 0,0 0 2 0,0 0-4 0,0 0 0 16,0 0-2-16,0 0 5 0,0 0-15 0,0 0 2 15,0 0-1-15,0 0 2 0,28 0-6 16,-28 0 5-16,12 4 1 0,-12-4-9 0,14 2 2 16,-6-2-2-16,-8 0-3 0,17 4 6 0,-7-2-5 15,-2-2-7-15,2 3 8 0,1-2-5 0,-11-1-6 16,19 1 5-16,-9-1 1 0,3 0 2 0,-1 1 4 0,-1-1-6 16,0 3 1-16,-11-3 1 0,19 1-1 0,-9 0 0 15,-10-1 0-15,21-1 5 0,-9 2-3 16,-1-2 3-16,-2 0-1 0,-9 1 0 0,24 1-2 0,-14-2-3 15,4 2 6-15,-5-1-3 0,3 0-1 0,-2 1 1 16,-10-1 1-16,18 0-2 0,-7 0 2 0,-11 0 4 16,18-2-2-16,-8 2 2 0,-10 0-4 0,17-4 2 15,-17 4 0-15,14 0-2 0,-14 0 2 0,14 0-3 16,-14 0 5-16,13-2-7 0,-13 2 2 0,10 0-2 16,-10 0-3-16,11-3 2 0,-11 3 0 0,0 0 0 15,15 3-1-15,-15-3 0 0,14 1-2 0,-6-1-3 16,-8 0 5-16,14 1-6 0,-14-1 4 0,13-1-2 15,-13 1 0-15,17 1-1 0,-17-1 2 0,14-2-4 16,-14 2-3-16,15 1 9 0,-15-1-2 0,14-1-3 16,-14 1 5-16,15 0-3 0,-15 0 3 0,13 1-6 15,-13-1 0-15,14 0-4 0,-7 1 8 0,-7-1 0 16,13 0 0-16,-13 0-1 0,16 1-6 0,-8-1 4 16,-8 0 1-16,17 3 3 0,-8-2-2 0,0 0-3 15,-9-1 4-15,17 1-2 0,-7-1 0 0,-1 3-1 16,-9-3 2-16,20 0-1 0,-10 3 1 0,-10-3-3 15,17 2 6-15,-10-2-4 0,-7 0-1 0,13 5 1 0,-2-2 4 16,-2-3-4-16,-9 0 2 0,17 0-5 0,-10 3 4 16,0-1-1-16,-7-2 1 0,17 6 0 15,-8-5-2-15,-2 0-1 0,-7-1 3 0,18 1 0 16,-7 2 0-16,-1-1-4 0,-1 0-2 0,5 0 8 0,-5-1-1 16,2 0-1-16,-1 1 0 0,-10-2-2 0,18 0 0 15,-9 4 2-15,0-4-1 0,-9 0 2 0,17 0 0 16,-8 0 0-16,-1 5-1 0,-8-5 3 0,17 0-3 15,-10 2 5-15,4-1 1 0,-1 0-1 0,0 1 2 16,-1 0-5-16,3 0 6 0,-2 0-1 16,1-2-3-16,-11 0 5 0,19 0 1 0,-10 2-6 15,1-2 5-15,-10 0-3 0,18 3 2 0,-10-3 1 0,2 3-2 16,-10-3 2-16,17 1-5 0,-6 1 3 0,-2-1 0 16,-9-1-2-16,16 1-1 0,-5-2-3 0,-11 1 3 15,17 0 2-15,-7 0 1 0,-10 0-6 16,17-1 3-16,-17 1-1 0,14-2-2 0,-14 2 3 0,17 0-1 15,-11 2-3-15,-6-2 3 0,18 0-2 0,-9 0 1 16,-9 0-1-16,17-2-3 0,-17 2 2 0,18-1-3 16,-10 1 1-16,-8 0 0 0,17 0 3 0,-8 1-1 15,-9-1-3-15,18 0 0 0,-10 2 3 0,-8-2 0 16,19 0-1-16,-19 0 1 0,15-2-2 0,-4 2 1 16,-11 0-2-16,16 0-4 0,-6-1 6 0,-10 1 1 15,18-4-3-15,-5 4 4 0,-2-2-3 0,-11 2 0 0,18-2-2 16,-6 2 3-16,-3-2-1 0,-9 2 0 0,19-2-2 15,-10 0 4-15,-9 2-2 0,18-2 0 16,-10 1 2-16,1 0-3 0,-9 1 5 0,14-2-3 16,-3-1-1-16,-11 3 2 0,13-4-1 0,-4 2 1 15,-9 2 1-15,13 0 0 0,-13 0 0 0,14-3 2 16,-14 3-1-16,13 0-2 0,-13 0-1 0,13-1 4 16,-13 1-3-16,11-4 0 0,-11 4 0 0,11-1 3 15,-11 1-4-15,10-1 1 0,-10 1 0 0,0 0-3 16,0 0 4-16,11 0-2 0,-11 0 0 0,0 0-3 0,0 0 3 15,0 0-3-15,0 0-4 0,0 0-9 16,0 0-7-16,0 0-33 0,0 0-23 0,0 0-31 0,-25 16-35 16,12-13-47-16,-5-3-211 0,1 0-434 0,-5 0 192 15</inkml:trace>
          <inkml:trace contextRef="#ctx0" brushRef="#br0" timeOffset="399726.4706">15065 4623 112 0,'6'-7'110'0,"-6"7"2"16,0 0-21-16,0 0 4 0,0 0-10 15,7-6-3-15,-7 6 2 0,0 0-8 0,0 0-2 0,0 0-2 16,5-7-4-16,-5 7-6 0,0 0-2 16,0 0-3-16,5-6 2 0,-5 6 0 0,0 0-4 0,0 0-2 15,7-5 1-15,-7 5-1 0,0 0-2 0,0 0 6 16,0 0-2-16,0 0 2 0,0 0-3 0,10-3 2 15,-10 3-5-15,0 0-4 0,0 0 0 0,0 0-1 16,0 0-5-16,0 0-6 0,0 0 2 0,0 0-7 16,0 0-3-16,0 0-4 0,0 0-2 0,0 0-4 15,0 0 5-15,0 0-4 0,0 0-4 0,0 0 1 16,0 0 1-16,-29 10 3 0,22-7-2 0,7-3 0 16,-16 5 0-16,6-2 6 0,1 0-4 0,-3 0 2 15,-1 3-2-15,2-2 2 0,-1 1-6 0,-1-2 4 16,2 0-3-16,-1 4 0 0,0-4 1 0,1 2-6 15,-1 0 3-15,3 0-1 0,1-1 0 0,-2-2-1 16,2 3-1-16,8-5 1 0,-15 6-1 0,8-2-1 16,7-4-4-16,-13 6 2 0,7-3 1 0,6-3-1 15,-10 6-3-15,10-6 1 0,-11 6-2 0,11-6 2 16,-10 6-2-16,10-6-1 0,0 0 2 0,-8 4-1 0,8-4-2 16,0 0 3-16,-9 5-3 0,9-5 1 15,0 0-1-15,0 0 1 0,-4 3 1 0,4-3-3 16,0 0 1-16,0 0 0 0,0 0 2 0,0 0-3 0,-5 6 3 15,5-6 0-15,0 0-5 0,0 0 3 0,0 0 0 16,0 0 1-16,0 0 1 0,0 0-3 16,0 0-1-16,0 0 2 0,0 0-2 0,0 0 5 15,0 0 0-15,0 0 3 0,0 0 3 0,0 0-2 0,0 0 7 16,0 0-5-16,0 0 4 0,0 0 1 0,0 0-2 16,0 0 1-16,0 0-1 0,0 0 2 0,18 5 0 15,-18-5 0-15,10 4-2 0,-10-4 1 0,13 4-2 16,-6-2-1-16,-7-2-1 0,15 3-2 0,-7 1-1 15,2-4 2-15,3 5-1 0,2-2-5 0,-3 3 0 16,4 1 3-16,-3-1 6 0,4 3-9 0,-3-1-1 16,1-2 2-16,3 7-2 0,3-4-1 0,-4 3 2 15,-3-3-3-15,-1-1 2 0,6 2-11 0,-6 1-18 16,-1-1-28-16,-2-1-32 0,-1 1-34 0,2-2-41 16,-1 1-54-16,-2-3-213 0,2 2-462 0,-1-1 204 15</inkml:trace>
        </inkml:traceGroup>
        <inkml:traceGroup>
          <inkml:annotationXML>
            <emma:emma xmlns:emma="http://www.w3.org/2003/04/emma" version="1.0">
              <emma:interpretation id="{77C9321A-2156-442D-A4D6-9B3E0462B6BE}" emma:medium="tactile" emma:mode="ink">
                <msink:context xmlns:msink="http://schemas.microsoft.com/ink/2010/main" type="inkWord" rotatedBoundingBox="18662,4913 22796,4805 22821,5761 18687,5869"/>
              </emma:interpretation>
            </emma:emma>
          </inkml:annotationXML>
          <inkml:trace contextRef="#ctx0" brushRef="#br0" timeOffset="400239.3153">17840 4658 2 0,'-9'-1'82'0,"9"1"-12"16,-19 0-5-16,7-1-22 0,3-2-3 0,-5 2-36 15,2 0-55-15,-5-3-56 0,4 1 25 0</inkml:trace>
          <inkml:trace contextRef="#ctx0" brushRef="#br0" timeOffset="401566.3286">17100 4374 27 0,'8'-6'149'16,"1"1"-12"-16,6-1-14 0,1 2-5 0,8 1-4 0,3 0-8 15,11 1 1-15,-1 2 4 0,5 0-11 16,0 0-7-16,6 2 4 0,-1 4 0 0,-5-3-2 16,-1 3-9-16,-4-2-12 0,-10-2 0 0,-3 4-10 15,-8-2-5-15,-1 1-7 0,-2 1-6 0,-1 0-9 16,-3-2 2-16,-3 2-6 0,1 0 1 0,-6 2-6 15,-1-8 0-15,3 16-2 0,-3-16-1 0,-7 15 0 16,-1-7 4-16,-1-1-1 0,-1 0-2 0,-5 1 0 16,2-1 0-16,-3-1 3 0,2-1-4 0,-3 1-4 0,0 1 6 15,-5-4-3-15,6 3 0 0,-1 1-6 0,4-2 2 16,0-3-6-16,-2 2-2 0,7-1 2 16,-3 0-3-16,11-3-6 0,-15 6 5 0,11-3-5 15,4-3 2-15,-10 6 1 0,10-6-3 0,0 0 3 0,-7 3 1 16,7-3-2-16,0 0 0 0,0 0-1 0,18 12 1 15,-10-11-3-15,8 1 0 0,-2 2 1 0,3-3 0 16,5 3-2-16,0-4 3 0,-1 4-1 0,4 0-4 16,2-1 0-16,-4-1 1 0,1 2-3 0,-1-3 5 15,0 4-2-15,-1-3 0 0,-5 3 0 0,-2-4-2 16,2 6 0-16,-1-3 0 0,-3 0 0 0,-2 0 1 16,1 1-3-16,-1 1 0 0,-3-4 1 0,-1 2-1 15,-1 2-2-15,-1-1 2 0,-5-5 3 0,7 14 0 16,-6-8-1-16,2 2-2 0,-3-8 1 0,0 13 4 15,-4-4-3-15,4-9 3 0,-7 17-4 0,2-11 6 16,-4 4 1-16,1-3 0 0,-3 1 2 0,-1-2 0 16,-1 3 3-16,-1-3 4 0,1 0-3 15,-4-1 5-15,0-1 0 0,1-4 1 0,-4 0 1 0,2 2-1 16,-4 0 0-16,0-4 1 0,5 0-2 0,-4 2 1 0,4-2-7 16,-1 1 6-16,-2-4-3 0,2 3 5 15,3-3-7-15,2 3 2 0,-3-2-5 0,5 1 2 16,0 2-2-16,4-3-3 0,7 4 2 0,-13-5 2 15,13 5-3-15,-11-3-1 0,11 3-1 0,0 0-10 16,-11-3-10-16,11 3-16 0,0 0-18 0,0 0-26 16,0 0-20-16,0 0-28 0,0 0-29 0,0 0-35 15,0 0-207-15,0 0-425 0,19-15 189 0</inkml:trace>
          <inkml:trace contextRef="#ctx0" brushRef="#br0" timeOffset="400899.263">17194 4487 137 0,'0'0'189'0,"7"-7"-9"0,-7 7-8 0,5-8-9 0,-5 8-6 15,8-8-6-15,-8 8-5 0,6-5-5 0,-6 5-11 16,5-3-10-16,-5 3-16 0,0 0-11 16,0 0-6-16,0 0-10 0,0 0-7 0,0 0-6 15,16 8-10-15,-16-8-1 0,2 13-5 0,1-5-5 16,-2 3-1-16,0 0 3 0,3 1-5 0,-4 1-1 15,2-1-1-15,-1 3-4 0,2 0 2 0,-2-3-5 0,-1 3-1 16,1 0-2-16,2 1-1 0,-3-1-2 0,1 1 0 16,0-2-4-16,1-2-1 0,0 4-3 0,-1-2 0 15,1-1 2-15,0 1-7 0,0-5 5 0,-1 4-3 16,-1-6-1-16,0-7-1 0,4 17 0 0,-3-11 0 16,0 5 1-16,2-4-1 0,-2 1-1 0,-1-8-5 15,2 11-16-15,-2-11-18 16,2 8-17-16,-2-8-24 0,0 0-19 0,0 0-20 0,-5 13-34 0,5-13-23 15,0 0-70-15,0 0-125 0,0 0-389 0,0 0 172 16</inkml:trace>
          <inkml:trace contextRef="#ctx0" brushRef="#br0" timeOffset="402225.2877">18342 4662 2 0,'0'0'187'0,"8"-4"-13"16,-8 4-13-16,0 0-16 0,0 0-9 0,0 0-14 15,0 0-12-15,17 4-10 0,-17-4-8 0,0 0-6 16,5 6-8-16,-5-6 0 0,6 11-6 0,-6-11-4 16,6 7-2-16,-5 1-9 0,-1-8 0 0,1 16-1 0,-1-10-6 15,0-6-2-15,4 15-4 0,-5-6-1 16,1-9-1-16,0 14-4 0,0-6 1 0,0-8 1 0,-3 13-4 16,3-13-2-16,-4 13 6 0,4-13 1 0,-7 10 5 15,4-6 4-15,3-4 3 0,-10 8-3 16,2-5 9-16,-1 0-5 0,-2 0-5 0,0 0-1 15,-1-3-3-15,-1 0-2 0,0-3-4 0,-2 3-5 0,3 0-6 16,-4 0 2-16,3 0-4 0,-4-5-4 0,1 5 0 16,3 0-4-16,-2 0-2 0,2 0-4 0,-2-1 2 15,2-1-3-15,-2 1-11 0,1-3-19 0,1 1-25 16,0 0-33-16,-1 1-22 0,3-1-42 0,3 0-35 16,-4-1-251-16,2-7-460 0,3 3 204 15</inkml:trace>
          <inkml:trace contextRef="#ctx0" brushRef="#br0" timeOffset="401889.3121">18075 4624 195 0,'0'0'208'0,"0"0"-26"16,0 0-13-16,0 0-20 0,0 0-8 0,0 0-14 0,0 0-4 15,12 13-1-15,-12-13-12 0,3 14-3 0,0-8-4 16,0 3-4-16,-1-2-6 0,-1 3-4 0,3-4-6 16,2 5-7-16,-5-4-7 0,3 2-6 0,-3 1-9 15,3-2 2-15,-2 0-9 0,2 0 2 0,-1-2-10 16,-3-6-1-16,4 13-6 0,0-5 0 0,-4-8-4 16,4 12-3-16,-2-6 2 0,1 1-9 0,-3-7-12 15,0 11-24-15,0-11-26 0,0 0-18 0,0 10-16 16,0-10-18-16,0 0-37 0,0 0-39 0,0 0-188 15,0 0-389-15,0 0 172 0</inkml:trace>
          <inkml:trace contextRef="#ctx0" brushRef="#br0" timeOffset="402636.6801">18105 4362 28 0,'0'0'189'0,"0"0"-15"0,0 0-16 16,0 0-13-16,0 0-18 0,-13 16-9 0,11-10-12 16,2-6-7-16,-3 15-12 0,1-6-3 0,2-9-11 15,-4 15-8-15,4-9-4 0,0-6-7 0,-2 16-2 16,2-16-10-16,0 13 4 0,0-13-7 0,0 11-5 16,0-11-4-16,0 0 3 0,1 10-7 0,-1-10 1 15,0 0-3-15,8 2-3 0,-8-2 0 0,0 0-2 16,17-4 0-16,-17 4-2 0,14-11-8 0,-5 5-6 0,1-3 2 15,2 2-12-15,-1-5 8 0,0 2 0 0,0-2 1 16,0 0-6-16,-4 1 9 0,4-1-9 0,-3 0 5 16,1 2 4-16,-2 2 6 0,0-1 9 15,-2 2 1-15,-5 7 3 0,9-9-4 0,-9 9-6 0,6-6-3 16,-6 6 1-16,0 0-4 0,0 0-2 0,0 0 3 16,0 0-2-16,0 0-6 0,7 18 4 0,-7-18 2 15,-3 21-2-15,1-8-7 0,0 2-21 0,1 2-31 16,1 2-35-16,0-4-47 0,-4 0-183 0,6 4-345 15,0 1 152-15</inkml:trace>
          <inkml:trace contextRef="#ctx0" brushRef="#br0" timeOffset="403540.1107">18593 4695 157 0,'0'0'219'15,"0"0"-26"-15,0 0-19 0,0 0-17 0,0 0-14 16,0 0-14-16,0 0-13 0,0 0-5 0,14 12-6 16,-9-9 0-16,-1 3-7 0,4-1-1 0,-2 0-8 15,3 2 0-15,5 1-1 0,-3-3-2 0,2 1-6 16,1 0-2-16,1-1-1 0,1-1-9 0,-2-2-4 0,3 2-5 15,-2-2-5-15,2-2 0 0,-4-1-5 16,3 0-6-16,-2-1-3 0,0-1-4 0,0-2-5 16,-1 0 2-16,1 0-4 0,1-2-1 0,-1 1-3 15,-1-3-5-15,-2 0-1 0,2 3-1 16,-3-3-5-16,2 3 1 0,0-1 0 0,-3 2 0 0,-3 0-4 16,1 0-3-16,-1 0 1 0,-6 5-1 0,12-3-2 15,-12 3-5-15,10-5 3 0,-10 5 0 0,8-2-3 16,-8 2 0-16,0 0 1 0,14 7 0 0,-14-7-3 0,7 7 1 15,-2-1 3-15,-3 2 0 0,2 0-8 0,1 2 5 16,-2 2-2-16,1 0-1 0,-2 4 3 0,2 3 4 16,0 1-7-16,-3-7 3 0,3 7 0 0,-1 1 0 15,-2 0 0-15,4-5 1 0,-1 2-3 0,1 2 4 16,0-1-4-16,2-1 1 0,-2-3 0 0,-2 1 5 16,2-1-3-16,-1 2 1 0,-2-2-2 0,3-1 0 15,1-1 1-15,-2 0-2 0,-2-1 3 0,2-1-2 16,-3-2 4-16,-1-9-1 0,2 13-2 0,-2-13 1 15,3 11-2-15,-3-11 5 0,2 9-1 0,-2-9 4 16,0 0-3-16,0 0 4 0,-8 10-2 0,8-10-1 16,-10 0 1-16,10 0 0 0,0 0 1 0,-21-4-1 15,21 4 4-15,-14-6-5 0,7 1 0 0,-2 1-3 16,-2-4 9-16,3 0-6 0,-1 1-3 0,0-2 1 16,1 1-1-16,2-2 2 0,-2-2 0 0,3 0-1 15,1 0-1-15,1 0 2 0,1 1-3 0,0-2 5 16,4 1-6-16,2-2 0 0,2 0-2 0,4 1 1 15,6-5-1-15,2 2-4 0,0 2-3 0,4-1-6 16,8-4-6-16,-1 3 0 0,4 0 3 0,-2 1 0 16,1 3 1-16,-1 1 5 0,-9 1-4 0,1 1 12 15,0 1-7-15,-1 2 2 0,2-1-2 0,-3-1 5 16,-4 4-1-16,-3 0 1 0,1-2 1 0,-2 3 5 0,1 0 1 16,-4 1 4-16,-1-3 6 0,-9 5 3 0,14-2-7 15,-7-2 3-15,-7 4-3 0,10-2 0 0,-10 2 1 16,0 0-5-16,16 2 3 0,-16-2 1 15,6 6-1-15,-6-6 0 0,8 4-1 0,-8-4 10 0,10 9 6 16,-5-3 6-16,3-5 6 0,0 4 4 16,0-2 8-16,1 3 6 0,-9-6 11 0,18 6 0 15,-11-5 17-15,6 4-10 0,0-3-1 0,0 0 12 16,-2-2-8-16,-2 0-13 0,-9 0-2 0,19-2-6 0,-10 4-6 16,3-5 4-16,-12 3-13 0,16-5 4 0,-7 4-1 15,-9 1-6-15,12-5 4 0,-5 0-12 0,-7 5-17 16,10-5-22-16,-6 2-35 0,-4 3-28 0,4-10-30 15,-4 10-30-15,0 0-33 0,0 0-42 0,-17-21-26 16,9 15-26-16,-4-2-251 0,-2 1-557 0,0-2 247 16</inkml:trace>
          <inkml:trace contextRef="#ctx0" brushRef="#br0" timeOffset="403745.5709">19537 4311 84 0,'13'-3'172'15,"-2"-2"-12"-15,3 4-16 0,1-1-10 0,-5 4-19 16,-10-2-15-16,15 1-3 0,-7 1-13 0,0 2-10 16,-8-4-22-16,12 8-22 0,-3-4-18 0,-5 1-21 15,3 0-33-15,1 0-77 0,-2 0-63 0,1-1-196 16,5 1 87-16</inkml:trace>
          <inkml:trace contextRef="#ctx0" brushRef="#br0" timeOffset="405894.5658">19551 4181 213 0,'0'0'229'0,"0"0"-19"0,0 0-23 15,0 0-18-15,0 0-13 0,0 0-14 0,0 0-8 16,0 0-11-16,-14 9-6 0,14-9-4 0,0 0-6 16,-3 12-4-16,3-12 0 0,0 10-10 0,0-10-4 15,0 15-1-15,0-15-9 0,4 12-5 16,-4-12-4-16,3 14-9 0,-1-10-5 0,-2-4-4 0,3 12-2 16,1-6 0-16,-4-6-7 0,5 9-4 0,-3-1-2 15,-2-8-6-15,6 7 1 0,-6-7-2 0,6 6-3 16,-6-6 0-16,5 4-1 0,-5-4-2 0,0 0-4 15,0 0-8-15,0 0-13 0,16-4-15 0,-16 4-7 16,7-6-10-16,0 1-17 0,1-1-13 0,-2-1-3 16,-1-1-9-16,4-2 1 0,0 1 0 0,-2-3 10 15,1 3 3-15,-3 2 2 0,-1-2 15 0,1 4 0 16,1-2 6-16,-6 7 8 0,7-11-4 0,-7 11 7 16,4-8 1-16,-4 8-2 0,6-5 4 0,-6 5-4 0,0 0 9 15,0 0 7-15,0 0-3 0,13 11 1 0,-13-11 5 16,4 15-17-16,-2-7-42 0,2 0-38 0,1 3-222 15,1 2-355-15,-3-3 157 16</inkml:trace>
          <inkml:trace contextRef="#ctx0" brushRef="#br0" timeOffset="405358.3427">19557 4613 53 0,'0'0'206'0,"0"0"-7"16,0 0-3-16,4-6-12 0,-4 6-9 0,0 0-6 15,0 0-6-15,0 0-10 0,0 0-10 0,0 0-9 16,0 0-10-16,0 0-10 0,0 0-13 0,0 0-11 15,0 0-8-15,0 0-11 0,0 0-4 0,0 0-9 16,0 0-5-16,0 0-6 0,0 0-3 0,0 0-6 16,0 0 0-16,12 17 5 0,-12-17-10 0,1 10-2 0,-1-10-2 15,4 10-1-15,-4-10 3 0,1 9-1 16,3 0 2-16,-4-9 2 0,3 11 2 0,-3-11-2 16,5 11 1-16,-4-3-2 0,-1-8 0 0,8 9-2 15,-8-9 0-15,6 9-1 0,-3-3 0 0,2 0 6 0,0 3-1 16,-5-9 6-16,8 11-7 0,-3-7 1 0,6 0 2 15,-6 0 1-15,-5-4 1 0,8 8 2 16,-8-8-4-16,10 2-2 0,-10-2 2 0,10 7 2 16,-10-7-6-16,12 3 1 0,-12-3-5 0,11 1 1 0,-11-1-3 15,12 2 0-15,-12-2-6 0,16 0 3 0,-16 0-4 16,12-3-9-16,-5 0 6 0,-7 3-1 0,13-3 1 16,-13 3-7-16,10-6 1 0,-10 6 6 0,10-6-5 15,-4 3-5-15,-6 3-1 0,7-7 2 0,-7 7-5 16,11-12 14-16,-9 9-13 0,-2 3-2 0,8-15 1 15,-5 9-4-15,1 0-6 0,-4 6 1 0,1-18 5 16,0 11-6-16,-1 7 1 0,0-15 4 0,0 7-3 16,0 8-11-16,-2-15 13 0,2 15 3 0,-2-15-6 15,2 15 2-15,-8-10 0 0,8 10 2 0,-2-9 1 16,2 9-5-16,0 0 1 0,-4-8 2 0,4 8-3 16,0 0 5-16,0 0-8 0,-3-10 19 0,3 10-15 15,0 0 1-15,0 0-6 0,0 0 4 0,0 0-7 16,0 0 3-16,0 0 5 0,0 0 0 0,0 0 14 15,0 0-19-15,0 0 3 0,0 0 0 0,-15 18 5 0,15-18 0 16,-1 8-2-16,1-8 0 0,-4 11 2 0,4-11-4 16,0 11 6-16,0-11 3 0,0 12-19 15,0-12-7-15,0 14-11 0,0-14-14 0,1 11-15 16,2-5-20-16,-3-6-19 0,1 13-21 0,-1-13-26 0,0 0-29 16,0 0-43-16,-1 11-3 0,1-11-232 15,0 0-493-15,0 0 219 0</inkml:trace>
          <inkml:trace contextRef="#ctx0" brushRef="#br0" timeOffset="404058.7847">19941 4416 177 0,'4'7'203'0,"-3"2"-10"0,2 2-14 16,-1 2 3-16,1 0-10 0,1 1-10 0,-2 1-4 15,2 1-13-15,1-1-6 0,0 3-1 16,2 2-14-16,-2-5-5 0,0-1-5 0,2 0-3 16,-2 2-6-16,1 2-12 0,0-6-7 0,-1-2-7 15,-1 2-6-15,-2-1-5 0,1-5-2 0,2 3-12 0,-1 0-5 16,-3-2-8-16,3 0 3 0,1 0-7 0,-5-7-3 15,4 16 1-15,-1-11-8 0,-1 2-5 0,-2-7-19 16,3 13-27-16,-3-13-25 0,0 11-33 0,0-11-45 16,-3 12-41-16,3-12-52 0,0 0-207 0,0 0-464 15,4 8 206-15</inkml:trace>
          <inkml:trace contextRef="#ctx0" brushRef="#br0" timeOffset="404395.0458">20257 4719 130 0,'0'0'229'15,"0"0"-28"-15,0 0-16 0,0 0-18 0,0 0-12 16,0 0-9-16,0 0-11 0,-31 6-10 0,31-6-5 16,-19 6-6-16,11-4-8 0,-5 2-5 0,2 0-8 15,-1 1-8-15,-2 1-2 0,1-2-8 0,1 4-5 16,2-1-6-16,0-1-6 0,2 3-9 0,1-5 2 15,1 2-8-15,1 0 4 0,-2 1-8 0,7-7-1 0,-7 10-2 16,7-10 10-16,-3 12-1 0,3-12 4 0,0 0 6 16,10 14 3-16,-2-8-2 0,4-1-5 15,4 0-1-15,6 1-1 0,3-1-4 0,0 3-3 16,2-5-7-16,0 0 1 0,-1-1-5 0,-1 3-2 0,1-1-2 16,0 0 9-16,-3-1-14 0,-5-3-6 0,-5 2 2 15,1-1-16-15,-6-1-23 0,-8 0-19 16,11 0-38-16,-11 0-30 0,0 0-32 0,0 0-37 15,0 0-43-15,-29-13-241 0,12 10-497 0,1 0 221 0</inkml:trace>
          <inkml:trace contextRef="#ctx0" brushRef="#br0" timeOffset="407153.4427">20385 4358 5 0,'8'-5'140'0,"-8"5"2"0,6-8-13 0,-6 8 4 0,5-6-1 15,-5 6-5-15,7-7-5 0,-7 7-1 0,6-6-7 16,-6 6 4-16,6-8 3 0,-6 8-2 0,0 0 0 15,6-9-4-15,-6 9-5 0,5-7-1 0,0 2-5 16,-5 5-2-16,0 0 4 0,8-8-6 0,-8 8-4 16,0 0-3-16,7-2-8 0,-7 2-11 0,0 0-8 15,0 0-10-15,0 0-8 0,0 0-4 0,0 0-8 16,0 0 0-16,0 0-5 0,0 0-3 0,5 18-4 16,-5-18-1-16,-2 18-3 0,4-5 1 0,-2-2-2 15,1 4-2-15,-1 1-2 0,3 2-3 0,-2 0 4 16,-1 3-3-16,4-8-1 0,-3 8 5 0,3-3-1 15,-1-1-2-15,0 1 12 0,0-2-13 0,1 0 1 16,-2 0 5-16,1 0-4 0,2-1 4 0,-2-1-2 16,2 1-1-16,-1 0 0 0,-2-2 11 15,0 2-11-15,0-2-5 0,1 1 0 0,1 2 2 0,-4-4-2 0,4 2 0 16,-3-1 1-16,0 1-1 0,3-4 3 16,-3 5-2-16,1-3-1 0,-2-5-6 0,3 2 4 15,-3-9-6-15,2 15 5 0,-1-9-1 0,-1-6 13 16,3 13-16-16,-3-13 3 0,2 11 0 0,-2-11-1 15,5 10 5-15,-3-5-7 0,-2-5 3 0,5 9-1 0,-1-3 2 16,-2 1-2-16,2 1 2 0,-4-8-2 16,8 8-6-16,-4 0-14 0,-4-8-12 0,5 9-38 0,-5-9-34 15,6 9-39-15,-6-9-54 0,0 0-31 0,2 5-281 16,-2-5-544-16,0 0 241 0</inkml:trace>
          <inkml:trace contextRef="#ctx0" brushRef="#br0" timeOffset="407675.2963">20766 4719 87 0,'7'-12'239'16,"-7"12"-8"-16,1-7-10 0,-1 7-14 15,0 0-7-15,6-8-6 0,-6 8-11 0,0 0-9 0,2-9-14 16,-2 9-15-16,0 0-13 0,0 0-14 0,0 0-16 15,0 0-12-15,0 0-14 0,0 0-6 0,0 0-8 16,0 0-4-16,0 0-8 0,0 0-3 0,0 0-3 16,0 0-6-16,0 0-4 0,-12 27-6 0,11-18 1 0,1-9-2 15,-3 14 0-15,3-14 0 0,0 17-2 16,-3-12 0-16,3-5 5 0,4 16 0 0,-1-6 3 16,1-2 7-16,1-2-3 0,3 5 6 0,1-4-2 15,1 2 7-15,2-1-9 0,-1-1-4 0,2 0 1 0,3-1-4 16,-1 0 0-16,-1-1-4 0,1-1 0 15,0-2-6-15,2 2 1 0,0-2 0 0,-3-2-3 16,0 0 2-16,0 0-5 0,1-2-2 0,-1-2-3 16,-3 1 2-16,4-3-5 0,-4 1 1 0,2-3 1 0,-1 0 11 15,1 1-12-15,1-4-7 0,-1 1 2 16,2-5-3-16,-3 2 1 0,2-1-8 0,-4 2 4 16,1 3 9-16,-4-4-13 0,3 2 2 0,-4-1 1 0,-1 6-2 15,2-5 0-15,-2 2 1 0,-1 3-2 16,-2-1 0-16,-2 7 5 0,5-13-3 0,-5 13-3 15,3-7 1-15,-3 7 3 0,4-8-4 0,-4 8-1 0,0 0-2 16,0 0-3-16,0 0 6 0,0 0 1 0,0 0-2 16,0 0 2-16,0 0-3 0,0 0 5 0,0 0-9 15,-23 13 9-15,23-13-3 0,-7 12-1 16,7-12 4-16,-5 10-1 0,1-3 5 0,4-7-6 0,-1 15 7 16,0-5-1-16,1-10 1 0,1 16 0 0,-1-16-1 15,1 15-4-15,0-6 3 0,5-4 4 0,-3 3 2 16,0 3-1-16,2-4-1 0,-1 0 1 0,1-1-2 15,0-2-9-15,-5-4-18 0,7 11-24 0,-7-11-27 16,2 7-25-16,-2-7-32 0,0 0-45 0,0 0-58 16,0 0-267-16,0 0-543 0,0 0 241 0</inkml:trace>
          <inkml:trace contextRef="#ctx0" brushRef="#br0" timeOffset="408104.8507">20792 4236 137 0,'0'0'200'0,"0"0"-13"0,0 0-12 0,0 0-10 15,17 21-7-15,-11-17-6 0,1 3-10 0,0-2-5 16,0 0-11-16,-1 4-10 0,2-2-5 15,0 1-6-15,-1-2-8 0,-1 0-11 0,0 0-4 16,-6-6-6-16,12 6-3 0,-8-3-7 0,-4-3-2 0,11 3 6 16,-11-3-12-16,8 7-4 0,-8-7-2 0,10 0 2 15,-10 0-11-15,13 0-5 0,-13 0-1 0,12-9-4 16,-3 5-3-16,-3-1-3 0,1-1-4 16,1-4-5-16,-1 4 3 0,0-4-1 0,0-1-5 0,3 1-1 15,-4-1-3-15,0-1 1 0,0 0 1 16,1 0-6-16,-3 4 4 0,1 0-4 0,1-1 3 0,-6 9-3 15,3-11-2-15,-3 11 6 0,6-7-10 0,-6 7-5 16,0 0 2-16,5-7 1 0,-5 7-3 0,0 0 4 16,0 0-1-16,0 0 1 0,0 0-3 0,4 25 3 15,-3-16 2-15,0 1-7 0,-1 2-15 0,4 0-17 16,-4 2-19-16,0-4-25 0,0 2-24 0,1 0-34 16,3-2-29-16,-1-2-61 0,1-2-155 0,3 3-416 15,3-3 184-15</inkml:trace>
        </inkml:traceGroup>
        <inkml:traceGroup>
          <inkml:annotationXML>
            <emma:emma xmlns:emma="http://www.w3.org/2003/04/emma" version="1.0">
              <emma:interpretation id="{EA1DFA4E-C52C-4433-8104-5E6CE3F065A0}" emma:medium="tactile" emma:mode="ink">
                <msink:context xmlns:msink="http://schemas.microsoft.com/ink/2010/main" type="inkWord" rotatedBoundingBox="23023,4521 25173,4465 25197,5400 23048,5456"/>
              </emma:interpretation>
            </emma:emma>
          </inkml:annotationXML>
          <inkml:trace contextRef="#ctx0" brushRef="#br0" timeOffset="408486.2291">21467 4213 28 0,'0'0'205'0,"2"14"-15"0,-2-7-5 0,1 6-7 16,1-3-6-16,1 6-6 0,-2-1-11 15,-1 2-7-15,4 4-3 0,0-2-11 0,-3 2-9 16,4 0-2-16,-3 0-6 0,3 0-5 0,-2-2 0 16,2 2-8-16,0 0-5 0,-1 1 4 0,1-2-14 0,0 1-7 15,2 0-8-15,-5-7 2 0,5 5-5 0,-2-3-4 16,0-2-2-16,0-2-5 0,2 3-13 15,-6-2-3-15,4-5 2 0,0 5-8 0,-1-6 2 16,-3 2-8-16,1-2 1 0,-2-7-4 0,3 16 0 0,-1-7-6 16,-2-9-2-16,5 10-9 0,-4-3-11 0,-1-7-18 15,3 11-17-15,-3-11-15 0,1 7-19 0,-1-7-10 16,0 0-18-16,0 0-31 0,0 0-35 0,0 0-31 16,0 0-40-16,17-4-188 0,-9-5-456 15,1 3 203-15</inkml:trace>
          <inkml:trace contextRef="#ctx0" brushRef="#br0" timeOffset="410062.9554">21769 4632 142 0,'4'-6'201'0,"-4"6"-24"15,0 0-13-15,0 0-10 0,0 0-14 0,0 0-14 16,0 0-12-16,-6-15-8 0,6 15-10 0,0 0 1 16,-21 2 2-16,21-2-4 0,-14 3-10 0,14-3 0 15,-18 6-4-15,9-4-8 0,1 0 1 0,-2 3-4 16,-1 1-5-16,0 1-8 0,3 0-5 0,-2 1 2 15,3-1-6-15,-2-2 0 0,3 1-5 0,-1 0-1 16,1-3-2-16,6-3-4 0,-10 13-2 0,7-7 2 16,3-6 0-16,-5 11 3 0,5-11 4 0,-4 10 5 15,4-10 6-15,0 0 7 0,5 14 3 0,0-11 2 16,2 4-7-16,0-4-4 0,6 0 1 0,0-1-1 16,1 3-4-16,6-4-6 0,-3 3-3 0,3-1-4 15,-3 0 0-15,0 0-2 0,0-3-7 0,-2 0 0 16,2 0-3-16,-2 0-3 0,0 2 0 0,-1-2-2 15,1 0-4-15,1-2-1 0,-3 2 0 0,0-2 1 16,1-2-7-16,-3 2 3 0,2-3-3 0,-1 2-3 16,0-2 3-16,-1-1-2 0,2-1 0 0,-1 1 0 15,2 0 18-15,-2-3-25 0,1 3 4 0,-1-4 0 16,3 3-6-16,-1-3 2 0,-3 1 1 0,5 1 3 0,-3-5-3 16,1 5-2-16,-1 0 1 0,4-7-3 15,-6 3 5-15,4-3-4 0,-1 2-3 0,0-1 4 0,0-1-3 16,-1-3 2-16,0 4 1 0,1-5 2 0,-2 1-4 15,2 0-6-15,-2 2 1 0,-2-5-4 0,0 2-12 16,2-4 13-16,-2 1-17 0,-2 1-2 0,4-9 0 16,-6 6-4-16,4 1-9 0,-3-9 8 0,-1 8-3 15,-2 1-5-15,1-2 2 0,-2 1 7 0,1 1-3 16,-3 1 9-16,0 1-6 0,-1-3-1 0,0 5 10 16,-1-4 0-16,1 7 3 0,-1 1 6 15,0 0-3-15,1 0 3 0,-3 0 0 0,3 3 5 0,-3 0-1 16,3 2-1-16,-3 1 0 0,3 9 1 0,-3-15 2 15,-1 9 0-15,4 6-3 0,-4-15 5 0,2 9-5 16,2 6 2-16,-9-10-1 0,3 2 5 0,6 8-3 16,-12-3 3-16,12 3-2 0,-17 0 2 0,17 0 1 0,-18 0-3 15,10 2 2-15,-6 2 3 0,5-1-2 16,-4 1-4-16,0 4 4 0,0-3 1 0,1 3-4 16,-1 3 3-16,0-4-1 0,2 4 2 0,-1-1 2 15,-1 3-3-15,0 0-1 0,-2 3 5 0,7-2-1 16,-3 5 1-16,0 0 2 0,1 1-1 0,0 1-4 15,3 0 7-15,2 1 1 0,-2-2 3 0,5 2 1 16,-2 2 0-16,4-1 3 0,-1 2 4 0,1-4-2 16,1 3 4-16,0-2 0 0,2 3 3 0,-1-4-1 0,4-1 3 15,-1 1-1-15,3 0 0 0,-1-5 2 0,1-3-1 16,1 6 1-16,3-3 2 0,-1-4-1 16,2 5 3-16,-1-6 7 0,0 0-12 0,4 4 5 15,-3-5-1-15,4 2-2 0,-4-2 1 0,1-2 4 0,0 1-5 16,2 0-8-16,-3-3 14 0,-2-1-11 0,5 1-5 15,-5 0 4-15,2 0-3 0,2 0 1 0,-3-4 4 16,-1 5-7-16,-2-6 2 0,0 4-2 0,1-3-2 16,-1 2 14-16,0-3-12 0,2 3 0 0,-4-1-2 15,4-2 0-15,-4 1-5 0,-7-2 3 0,19 4-2 16,-9-4 4-16,-1 1-3 0,-1 2 3 0,2 0-7 16,-10-3 2-16,18 6 0 0,-10-6 1 0,6 1 1 15,-6-1 2-15,-8 0-3 0,20 1-2 0,-7-1 2 16,-1-1-4-16,-2-2 4 0,7 0 0 0,-8 1 2 15,5-3-7-15,1 0-1 0,-1 3 6 0,-1-5 14 16,-3 1-20-16,4 2-2 0,-2-1-5 0,3-3 1 16,1 0 0-16,-5-1-4 0,1 2-5 0,0-2 1 15,-3 1-2-15,2-2-3 0,-2 1 0 16,-1 2 3-16,-1-1-5 0,-2 1 6 0,0-1-2 0,0 2 13 16,-1-2-9-16,-4 8-2 0,6-15 2 0,-3 9 1 15,-3 6-2-15,4-13 3 0,-3 4 2 0,-1 9-2 16,3-10 11-16,-3 10-10 0,0-11 0 0,0 11 11 15,0 0-10-15,-3-12-2 0,3 12 0 0,-5-9 1 16,5 9 3-16,-6-7-1 0,6 7 1 0,-7-6-3 0,7 6 0 16,0 0 2-16,-13-3 0 0,13 3 0 15,-17 0-1-15,17 0 1 0,-15 3 1 0,7 0 0 16,8-3 2-16,-15 5 2 0,7-2-5 0,-1 2 1 0,1 1 4 16,3 0-3-16,-2 0 3 0,-4 3-5 0,6-3 1 15,-4 3 2-15,1 1 2 0,1-1 2 16,1 2-5-16,2-1 2 0,0-2 0 0,3 5 4 15,-2-4 0-15,3-9 0 0,0 21 0 0,-2-12 1 0,6 2 6 16,1 2 0-16,1-5 0 0,-1-1 2 0,3 3 2 16,4-2-1-16,2 1 4 0,-1 1 4 0,6-2-3 15,2 1 1-15,-6-5 3 0,1 0-2 0,6 2 0 16,0-5 0-16,0 3 16 0,-5-3-11 16,3 2-4-16,-3-5-2 0,0 1 3 0,0 0 1 15,5-4-6-15,-6 1-1 0,1 0-2 0,0-1 1 0,-2-2 2 16,0 2-2-16,-1-1-7 0,1 2-4 0,1-3 7 15,-5 1-1-15,1 0 3 0,0 0 8 0,-5 1-17 16,-1 2 1-16,-6 3 1 0,11-7-8 0,-11 7 5 16,7-5-3-16,-7 5 2 0,0 0-6 0,9-3-1 15,-9 3-6-15,0 0 10 0,0 0-2 0,0 0-1 16,0 0 1-16,0 0-4 0,11 9 3 0,-11-9-2 16,0 0 3-16,-2 14-2 0,2-14 5 0,2 12-6 15,-2-12 2-15,0 11 6 0,0-11-1 0,2 12-2 0,-2-12 1 16,1 12 2-16,-1-12 0 0,3 8-2 0,-3-8 1 15,2 10 4-15,-2-10-2 0,1 6 3 16,-1-6 2-16,0 0 10 0,0 0 1 0,4 9 11 16,-4-9 8-16,0 0 13 0,0 0 16 0,0 0-21 15,0 0-7-15,0 0 14 0,0 0-23 0,13-19 2 16,-13 19-4-16,7-13-3 0,-3 0-5 0,-1 4 5 16,0-5 6-16,1 1-15 0,-2 0-7 0,4-2 5 15,0 2-6-15,2-2 2 0,-2 2-13 0,3-7-10 0,5 3-26 16,1 2-19-16,5-1-22 0,0 1-20 0,11-2-18 15,0 4-33-15,1-3-20 0,-2 1-42 0,3 0-87 16,-12 4-243-16,10-4-591 0,-8 3 262 0</inkml:trace>
        </inkml:traceGroup>
      </inkml:traceGroup>
    </inkml:traceGroup>
    <inkml:traceGroup>
      <inkml:annotationXML>
        <emma:emma xmlns:emma="http://www.w3.org/2003/04/emma" version="1.0">
          <emma:interpretation id="{FDAA7DD4-2E14-4CFE-8844-1C720346A5BA}" emma:medium="tactile" emma:mode="ink">
            <msink:context xmlns:msink="http://schemas.microsoft.com/ink/2010/main" type="paragraph" rotatedBoundingBox="5692,6031 25193,5899 25200,7048 5700,718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8681846C-FAA0-4C59-9D86-D353014EDC00}" emma:medium="tactile" emma:mode="ink">
              <msink:context xmlns:msink="http://schemas.microsoft.com/ink/2010/main" type="line" rotatedBoundingBox="5692,6031 25193,5899 25200,7048 5700,7180"/>
            </emma:interpretation>
          </emma:emma>
        </inkml:annotationXML>
        <inkml:traceGroup>
          <inkml:annotationXML>
            <emma:emma xmlns:emma="http://www.w3.org/2003/04/emma" version="1.0">
              <emma:interpretation id="{59314458-D95F-4DE5-B1E2-F2FC6AAEDB4E}" emma:medium="tactile" emma:mode="ink">
                <msink:context xmlns:msink="http://schemas.microsoft.com/ink/2010/main" type="inkWord" rotatedBoundingBox="5695,6440 6119,6437 6121,6793 5697,6796"/>
              </emma:interpretation>
            </emma:emma>
          </inkml:annotationXML>
          <inkml:trace contextRef="#ctx0" brushRef="#br0" timeOffset="193787.9002">4227 5943 115 0,'0'0'132'0,"0"0"-8"0,0 0-11 0,0 0-9 15,0 0-5-15,0 0-5 0,0 0-4 0,0 0-7 16,-5-9 0-16,5 9-5 0,0 0-1 0,0 0-5 0,0 0-1 16,0 0-2-16,0 0-1 0,0 0-5 15,0 0 0-15,0 0 0 0,0 0-1 0,0 0 2 16,0 0-4-16,2-14 4 0,-2 14 0 0,0 0 1 0,0 0 1 15,0 0-4-15,0 0 2 0,0 0-1 0,0 0 1 16,0 0 1-16,0 0 2 0,2-14-6 16,-2 14 2-16,0 0 1 0,0 0-6 0,0 0 1 15,0 0-5-15,0 0-7 0,0 0 2 0,0 0-3 0,0 0-8 16,0 0-2-16,0 0-5 0,0 0-3 0,0 0 4 16,0 0-8-16,0 0 3 0,-19 6-3 0,19-6-2 15,-11 7 4-15,11-7-1 0,-10 8-4 0,4-3 1 16,0 0 0-16,1 3-2 0,5-8-2 15,-8 10 4-15,4-7-4 0,-1 3 0 0,2 3-4 0,3-9 2 16,-6 12 0-16,3-6-14 0,1 3 2 0,-1 0 5 16,3-9 0-16,-2 16 2 0,2-8 0 0,0-8 1 15,-2 13-1-15,2-13 5 0,2 11-6 0,-2-11 5 16,1 13 0-16,-1-13 2 0,1 9 4 0,-1-9-2 16,5 11 3-16,-5-11 1 0,5 10 5 0,-1-7-2 15,-4-3 2-15,8 6 2 0,-8-6 4 0,13 8-4 16,-4-6 5-16,-2 0-10 0,-7-2 6 0,16 4-8 15,-5-3-1-15,2-1 4 0,-3 0-1 0,3 0 0 16,-3 1-4-16,3-1-2 0,-1 0-4 0,-2 0 0 16,-10 0-1-16,27-2 1 0,-18 1-1 0,5-2-2 15,-1 1-2-15,-2 1 2 0,-2-2-1 0,0 0 5 16,-9 3-4-16,19-5-1 0,-10 2 0 0,-1 1 6 16,1-2 3-16,-1 0-6 0,1 0 3 0,-2-1-1 15,0 0 2-15,-7 5 13 0,14-9-13 0,-7 3-2 16,-1 2-3-16,-1-3 7 0,-5 7-6 0,9-12 3 15,-5 5-3-15,1-1 5 0,-5 8-6 0,8-12 4 16,-3 6-3-16,-1-2-2 0,-1 1 1 0,-3 7-6 16,5-15 4-16,-3 8-1 0,1-3-1 0,-3 10-7 0,4-17 3 15,-3 9 11-15,-1 8-11 0,4-12 3 0,-4 12-4 16,1-15 1-16,-1 6-3 0,0 9 7 0,2-12-3 16,-2 12-2-16,0-13 7 0,0 13-4 0,0-11 7 15,0 11-5-15,-2-12 1 0,2 12-2 0,-5-14-7 16,5 14 7-16,-5-10-4 0,0 4-4 0,5 6 2 15,-7-7-2-15,2 0 4 0,5 7-2 0,-11-8 0 16,11 8 2-16,-12-6 2 0,7 2-15 0,5 4 12 16,-14-8-3-16,4 8-1 0,10 0 11 0,-14-3-9 15,7-2-2-15,7 5-5 0,-13-4 8 0,13 4-5 16,-15 0 1-16,15 0-4 0,-15 0 5 0,15 0 5 16,-16 0-12-16,16 0 11 0,-14 4-7 0,5-2-4 15,3 4-12-15,6-6-14 0,-13 7-16 0,6 0-15 16,-2-3-18-16,4 2-20 0,-3 0-9 0,2 0-23 15,-3 5-21-15,4-3-32 0,-2 3-30 0,2-1-31 16,3-1-62-16,-4-1-209 0,6-8-561 0,-4 16 249 16</inkml:trace>
        </inkml:traceGroup>
        <inkml:traceGroup>
          <inkml:annotationXML>
            <emma:emma xmlns:emma="http://www.w3.org/2003/04/emma" version="1.0">
              <emma:interpretation id="{2811ACD9-89DE-4280-B874-63C858A18388}" emma:medium="tactile" emma:mode="ink">
                <msink:context xmlns:msink="http://schemas.microsoft.com/ink/2010/main" type="inkWord" rotatedBoundingBox="7219,6310 8275,6303 8278,6811 7223,6818"/>
              </emma:interpretation>
            </emma:emma>
          </inkml:annotationXML>
          <inkml:trace contextRef="#ctx0" brushRef="#br0" timeOffset="195051.2602">5656 5982 84 0,'0'0'232'0,"0"0"-16"0,0 0-11 0,0 0-13 16,0 0-12-16,0 0-14 0,0 0-9 0,0 0-8 15,0 0-13-15,0 0-10 0,0 0-10 0,4-21-9 16,-4 21-7-16,0 0-11 0,5-13-1 0,-5 13-9 16,6-5-5-16,-4-4-5 0,-2 9-5 0,9-9-7 15,-5 3-6-15,4 0-4 0,-2-1-3 0,-1-2-3 16,4 2-5-16,-1-3-4 0,1 1 2 0,0-1-4 0,0 1-7 15,0-3 2-15,2 3-3 0,-5 3-1 0,2-3-2 16,-2-4-4-16,3 5 1 0,-2-1 0 16,-1 0-1-16,3 3-5 0,-5 3 2 0,1-4 0 15,-5 7-1-15,11-11 11 0,-11 11-8 0,6-6-5 16,-6 6 5-16,5-9-1 0,-5 9 3 0,5-7-1 16,-5 7-4-16,0 0-1 0,0 0-2 0,7-3-5 15,-7 3 0-15,0 0 2 0,0 0-5 0,0 0 3 0,0 0 5 16,0 0-7-16,0 21-1 0,0-21 8 0,-1 15-5 15,1-15-3-15,-4 20 5 0,2-6-3 0,-1-2 4 16,1 4-2-16,1-1 1 0,0-1 4 16,-4 0-2-16,5 2 5 0,0-1 2 0,-3 1 0 0,2-2 9 15,-1 2-3-15,1-3-5 0,-3 1 4 0,3-2 1 16,-2 1-4-16,3 0-3 0,-1-4 5 0,-3 1 14 16,4-10-16-16,-1 17-1 0,0-9-4 0,1-8 5 15,0 15-4-15,0-15-4 0,-2 13 18 0,2-13-12 16,0 14-8-16,0-14 5 0,0 9-3 0,0-9 2 15,3 12-4-15,-3-12-11 0,1 11-19 0,-1-11-28 16,5 10-38-16,1-4-41 0,0-3-63 0,-6-3-86 0,14 4-224 16,-14-4-545-16,18 0 241 0</inkml:trace>
          <inkml:trace contextRef="#ctx0" brushRef="#br2" timeOffset="2.13266E6">6091 5836 101 0,'0'0'123'0,"0"0"-7"0,6-8-29 0,-6 8 12 0,0 0-9 16,0 0 1-16,0 0-11 0,0 0-2 0,0 0-9 15,0 0 7-15,1-10-12 0,-1 10-2 0,0 0-1 16,0 0-3-16,0 0-7 0,0 0 0 0,0 0-6 16,0 0 4-16,0 0-4 0,0 0 2 0,0 0-2 15,0 0 0-15,0 0-3 0,0 0-5 0,0 0 3 16,0 0 1-16,0 0-5 0,5-8 0 0,-5 8-1 16,0 0 7-16,0 0-11 0,0 0 1 0,0 0 4 15,0 0-5-15,0 0 0 0,0 0-4 0,0 0 2 16,0 0 2-16,0 0-3 0,0 0-4 0,0 0 1 15,0 0 1-15,0 0-2 0,0 0-3 0,0 0-1 16,0 0-4-16,0 0 0 0,0 0-2 0,0 0 2 16,0 0-4-16,7-6-3 0,-7 6 0 0,0 0-4 0,0 0 2 15,0 0-3-15,0 0-1 0,0 0 3 0,0 0-4 16,0 0 4-16,0 0-2 0,0 0 3 16,0 0-1-16,0 0 1 0,0 0-1 0,10 15 0 0,-10-15 0 15,0 0 4-15,2 11-2 0,-2-11 1 0,0 0 1 16,4 8 1-16,-4-8 0 0,4 7 1 15,-4-7-2-15,0 0 5 0,3 10-2 0,-3-10 2 0,0 9 2 16,0-9 1-16,4 10-2 0,-4-10 2 0,1 8 1 16,-1-8 1-16,1 10-1 0,-1-10-1 0,3 9 2 15,-3-9-2-15,0 0 3 0,0 15 0 0,0-15-1 16,1 10-4-16,-1-10 2 0,1 9-1 0,-1-9 2 16,0 11 4-16,0-11-6 0,2 9 3 0,-2-9-7 15,0 0 3-15,0 15 1 0,0-15 0 0,0 10-1 16,0-10 3-16,2 8-3 0,-2-8-1 0,0 0 4 15,0 12-4-15,0-12-1 0,2 8 6 0,-2-8-6 16,0 0 0-16,0 11 0 0,0-11-1 0,0 0 0 16,0 0 2-16,0 8-5 0,0-8 4 0,0 0-3 0,0 0-2 15,1 10 4-15,-1-10-1 0,0 0-1 16,0 0-3-16,0 0 3 0,0 0 1 0,0 0 1 16,0 0-5-16,2 11 4 0,-2-11-2 0,0 0-2 15,0 0 1-15,0 0 1 0,0 0-1 0,0 0-2 0,0 0 0 16,0 0 1-16,0 0 1 0,0 0 0 0,0 0 0 15,0 0 0-15,0 0 0 0,0 0 1 0,0 0-2 16,0 0 2-16,0 0-1 0,0 0 8 0,0 0-3 16,0 0 5-16,0 0 1 0,0 0 8 0,0 0 4 15,0 0 2-15,0 0 10 0,0 0-3 0,0 0 8 16,0 0 5-16,0 0-3 0,0 0-2 0,0 0-11 16,0 0-6-16,0 0 4 0,0 0-5 0,24-13 6 15,-19 8-10-15,-5 5 0 0,12-8-7 0,-6 3 3 16,-1 0-3-16,3 1-3 0,-2-4 2 0,1 3-1 15,2-1-2-15,1-1-9 0,-1 1 1 0,2-1 8 16,-1-1-13-16,0 1 0 0,2-1-2 0,-1-1 10 16,1 1-9-16,0-1 0 0,-1 2 4 0,1 0-5 15,1-2-1-15,-3 1 3 0,3-1 2 0,-3 0-6 16,1 2-1-16,0-2 5 0,-2 0 0 0,2 2 1 0,-1-1-8 16,0 0-1-16,-2 1 5 0,0 0-2 15,0 0 0-15,-2 3 2 0,1-3 1 0,3-2-1 16,-4 3 5-16,2 1 2 0,-1 1-8 0,0-2-2 15,0 0 5-15,-1 1 2 0,1-1-7 0,-1 0 1 0,1 2 3 16,0-3-6-16,1 1 2 0,-1-1 1 16,-1 1-4-16,3 2 9 0,-9 4-3 0,10-9 0 15,-6 5-3-15,-4 4 0 0,9-5 3 0,-9 5-3 16,11-6 4-16,-11 6 1 0,7-6-4 0,-7 6 1 0,7-6 1 16,-7 6-8-16,9-6 7 0,-9 6-1 0,0 0-1 15,8-6 6-15,-8 6 0 0,10 0-5 0,-10 0 4 16,0 0 1-16,0 0-6 0,6-4 1 0,-6 4 10 15,0 0-7-15,0 0 0 0,0 0-6 0,7-8 8 16,-7 8-3-16,0 0 2 0,0 0-1 0,0 0 4 16,6-4-1-16,-6 4-3 0,0 0 2 0,0 0 3 15,0 0 1-15,0 0 3 0,0 0-2 0,7-5 5 16,-7 5-10-16,0 0 1 0,0 0-1 0,0 0-1 16,0 0-1-16,0 0 16 0,0 0-20 0,0 0 0 15,0 0 0-15,0 0 2 0,0 0-4 0,0 0-13 16,0 0-11-16,0 0-19 0,0 0-14 0,0 0-19 15,0 0-25-15,-25 21-31 0,17-10-40 0,-3 0-54 16,2-1-70-16,-9 1-257 0,1 2-604 0,0 0 268 16</inkml:trace>
        </inkml:traceGroup>
        <inkml:traceGroup>
          <inkml:annotationXML>
            <emma:emma xmlns:emma="http://www.w3.org/2003/04/emma" version="1.0">
              <emma:interpretation id="{915A010A-0087-4A3E-842E-C356C9D2DDBC}" emma:medium="tactile" emma:mode="ink">
                <msink:context xmlns:msink="http://schemas.microsoft.com/ink/2010/main" type="inkWord" rotatedBoundingBox="8754,6495 9187,6492 9190,6883 8757,6886"/>
              </emma:interpretation>
            </emma:emma>
          </inkml:annotationXML>
          <inkml:trace contextRef="#ctx0" brushRef="#br0" timeOffset="196583.682">7189 5921 110 0,'0'0'198'0,"0"0"-13"0,0 0-4 15,0 0-9-15,0 0-15 0,0 0-6 16,0 0-10-16,0 0-7 0,0 0-10 0,0 0-9 0,0 0-10 16,0 0-8-16,0 0-7 0,0 0-10 0,8-22-6 15,-8 22-7-15,0 0-6 0,8-8-5 0,-8 8-6 16,9-5-8-16,-9 5 0 0,10-7-6 0,-4 2-3 15,1 1-6-15,-7 4-2 0,14-6-2 0,-6 3-2 16,-2-3-3-16,-6 6 1 0,17-3-4 0,-8 0-4 16,-1-2 1-16,-8 5-1 0,17-6 0 0,-7 5 0 15,2 0-5-15,-12 1-2 0,18-2 3 0,-8-2-4 16,-10 4 3-16,18 0-3 0,-9-1 4 0,-9 1-1 16,17-1-3-16,-17 1 4 0,14-2-5 0,-14 2-2 15,12 2 1-15,-12-2 1 0,10 2-2 0,-10-2 0 16,9 4 0-16,-9-4 0 0,5 4 1 0,-5-4 2 15,0 0 3-15,7 12 1 0,-7-12 1 0,-2 11 4 16,2-11 0-16,-2 13 1 0,-1-5 2 0,3-8 4 0,-7 18 0 16,0-6-1-16,2-2 4 0,-5 2-4 0,3-1-3 15,-3 0 0-15,3 3-1 0,-4-2 5 16,0 0-4-16,0 2 2 0,3-3 3 0,-4 0-3 16,2-1 3-16,-2 1-3 0,6 0-2 0,-6-1 2 0,2-2-1 15,1 2-1-15,-1-1-1 0,1-1-3 0,2 0 1 16,1-2-1-16,1 0 3 0,5-6-5 0,-11 9 1 15,5-5-3-15,1 1 2 0,5-5 0 16,-8 6-1-16,8-6-1 0,-9 4 3 0,9-4 0 0,0 0-3 16,-5 8 0-16,5-8 11 0,0 0 1 0,0 0 5 15,0 0 5-15,0 0-2 0,0 0-2 0,0 0-4 16,0 0 2-16,0 0-3 0,0 0-6 0,0 0 3 16,0 0-3-16,14-27-3 0,-8 24-2 0,-6 3-4 15,13-8 5-15,-6 1-6 0,0 4 0 0,-7 3 0 16,15-6-3-16,-6 4 13 0,1 1-13 15,-10 1 3-15,17-3-7 0,-8 2 3 0,-9 1-3 0,15 2 9 16,-7 0-9-16,-8-2 0 0,16 3-1 0,-9 0 3 16,0 2-2-16,2-1 0 0,-1 1 1 0,1 3-1 15,-2-2-1-15,4 3 1 0,-1-4 4 0,0 4-2 0,-1 0 2 16,2-3 1-16,-2 3-1 16,2-4 3-16,0-3 0 0,-5 3 5 0,2-2 0 0,0 1 0 15,-8-4 1-15,15 3 9 0,-7 1-3 0,-8-4 11 16,12 3-11-16,-12-3 3 0,11 0 0 0,-11 0-4 15,10 0 0-15,-10 0-3 0,0 0-1 0,15-1 4 16,-15 1-9-16,10-2 0 0,-10 2-6 0,0 0-7 16,12-5-19-16,-12 5-20 0,0 0-29 0,9-2-27 15,-9 2-32-15,0 0-27 0,0 0-27 0,0 0-35 16,11-3-56-16,-11 3-158 0,0 0-471 0,0 0 209 0</inkml:trace>
        </inkml:traceGroup>
        <inkml:traceGroup>
          <inkml:annotationXML>
            <emma:emma xmlns:emma="http://www.w3.org/2003/04/emma" version="1.0">
              <emma:interpretation id="{1D57412D-C55C-490C-ABBE-6E18E75FDFD6}" emma:medium="tactile" emma:mode="ink">
                <msink:context xmlns:msink="http://schemas.microsoft.com/ink/2010/main" type="inkWord" rotatedBoundingBox="10362,6446 10753,6444 10756,6874 10365,6877"/>
              </emma:interpretation>
            </emma:emma>
          </inkml:annotationXML>
          <inkml:trace contextRef="#ctx0" brushRef="#br0" timeOffset="197841.3567">8998 5852 77 0,'-5'-8'206'16,"5"8"-3"-16,0 0-10 0,0 0-5 0,-2-13-11 0,2 13-8 15,0 0-8-15,0 0-12 0,-3-12-7 0,3 12-9 16,0 0-11-16,5-10-6 0,-5 10-10 0,0 0-10 16,3-11-13-16,-3 11-2 0,6-3-11 0,-6 3-7 15,8-6-7-15,-8 6-8 0,14-3-3 0,-14 3-4 16,17-4-3-16,-7 2-5 0,4-1-4 0,-5 3-2 16,6 0-4-16,-4 3-2 0,2-3-4 0,-1 0-1 15,-12 0-3-15,17 2-2 0,-11-2 0 0,-6 0-2 16,16 4-3-16,-10-1 1 0,-6-3-4 0,10 6-1 15,-6 0 0-15,-4-6 1 0,3 6-1 0,-3-6 1 16,0 12-2-16,0-2 4 0,0-10-4 0,-5 15 5 16,1-6 1-16,-1 1 0 0,-3 1 1 0,1-3-1 15,-2 3 1-15,2-1 0 0,-4 0 0 16,5-3 4-16,-6-2-3 0,2 4 3 0,1 0-4 0,0-5 1 16,-2 4 3-16,0-2-2 0,3-3-2 0,2 3 3 0,-2-3-2 15,-1 0 0-15,9-3-6 0,-14 6 4 0,14-6-3 16,-8 3 0-16,8-3 0 0,-8 4 2 0,8-4 2 15,0 0-3-15,0 0 1 0,-11 2 0 16,11-2 0-16,0 0 2 0,0 0-2 0,0 0-3 0,0 0 4 16,0 0-2-16,0 0 0 0,0 0 0 0,0 0-3 15,0 0 1-15,0 0-2 0,0 0 2 0,36-3-2 16,-36 3 0-16,19 0 0 0,-10 0 0 0,-9 0 1 16,19 0 0-16,-8 1-5 0,3 0 3 0,-2-1-2 15,-3 1-1-15,-9-1 0 0,16 3 3 0,-5-2 0 16,-11-1-3-16,11 3 3 0,-4-1-3 0,-7-2 1 15,10 3 0-15,-10-3-2 0,9 5 0 0,-9-5 2 16,3 7 2-16,-3-7-5 0,2 10 3 0,-2-10 2 16,0 13-1-16,0-13 1 0,-2 14 3 0,-1-5-3 15,-3-3 6-15,1 5-4 0,-2-1 6 0,2 1-3 16,-3-3 3-16,-1 3-1 0,1-2 2 0,-3 0-1 16,-1 0 0-16,1-2 6 0,-5 1-4 0,4-1-1 15,-4-1 6-15,1 1-4 0,-1-5-4 0,-1 5 3 16,-6-4 2-16,6-1-3 0,1 1-1 0,2 0 3 15,-3 0-5-15,3-3-3 0,0 3 2 0,2-2 3 0,2 0-2 16,10-1 1-16,-17 1-2 0,11-1 6 0,6 0-12 16,-12-3-10-16,12 3-8 0,-13-6-14 15,13 6-12-15,-9-3-24 0,9 3-16 16,-11-9-30-16,8 3-29 0,3 6-21 0,-3-12-42 0,3 12-225 0,0-15-467 16,0 15 206-16</inkml:trace>
        </inkml:traceGroup>
        <inkml:traceGroup>
          <inkml:annotationXML>
            <emma:emma xmlns:emma="http://www.w3.org/2003/04/emma" version="1.0">
              <emma:interpretation id="{89DAAD20-CE56-4EA4-9192-145A9F221A8E}" emma:medium="tactile" emma:mode="ink">
                <msink:context xmlns:msink="http://schemas.microsoft.com/ink/2010/main" type="inkWord" rotatedBoundingBox="11885,6287 14906,6267 14911,7118 11891,7138"/>
              </emma:interpretation>
            </emma:emma>
          </inkml:annotationXML>
          <inkml:trace contextRef="#ctx0" brushRef="#br0" timeOffset="200610.6802">12048 5865 105 0,'-10'1'181'0,"-2"4"-11"15,6 0-16-15,-4-2-10 0,3 0-11 0,7-3-7 16,-15 8-8-16,8-5-11 0,-1-1-6 0,8-2-13 15,-9 6-10-15,9-6-1 0,-6 7-8 0,6-7-6 16,0 0-7-16,-6 8 0 0,6-8-7 0,0 0 1 16,0 0-1-16,-2 6 3 0,2-6 0 0,0 0-1 15,9 10-1-15,-9-10-4 0,14 8-4 0,-6-3 0 16,1-3 1-16,4 0-5 0,3 3 0 0,-2-3-3 16,-1 0 1-16,9 2-1 0,-2 1-2 0,4-2 2 15,-2 0 0-15,0 3-3 0,-1-4 2 0,-4 2-4 16,5-1 0-16,-1 0-3 0,-7 3-2 0,3-2-1 15,-3 1-2-15,2 1-3 0,-2-1-2 0,-3 3 3 16,-2-2-7-16,2 1-12 0,-1 3 6 0,-2 0 0 0,-3-3 7 16,1 4-9-16,2 1 0 0,-4-2-3 0,5-1 6 15,-5 1-3-15,-1-1 0 0,2 1-4 16,-3 3 6-16,1-5-2 0,-2 2 8 0,1-1-7 0,-2-9 2 16,0 16 0-16,0-9 0 0,0-7 2 0,-2 17-2 15,-2-10 2-15,0-1 0 0,-2 0 1 16,1 1 0-16,-3-2-1 0,0-3 5 0,-5 3-2 0,2-2-3 15,-3 0 4-15,1-1-6 0,-4-2-3 0,0 0 2 16,3 0 0-16,-8-2 3 0,4-1-2 0,1 2-3 16,-4-1-1-16,5 1-1 0,-1-1-2 0,0-2 2 15,4 2-10-15,-1 2-11 0,2-2-11 0,2 1-12 16,10 1-18-16,-15-3-14 0,15 3-22 0,-11-3-15 16,11 3-27-16,-8-2-34 0,8 2-72 0,0 0-132 15,0 0-405-15,0 0 180 0</inkml:trace>
          <inkml:trace contextRef="#ctx0" brushRef="#br0" timeOffset="200107.6811">12020 5857 98 0,'12'0'225'16,"-12"0"-11"-16,16-2-11 0,-3 2-14 0,0-2-7 15,1 4-11-15,1-5-6 0,1 4-12 0,6-4-5 16,-4 3-9-16,-1 0-9 0,6 0-7 0,1 0-11 0,-2 0-9 15,-7 2-9-15,2-2-8 16,-2 0-8-16,2 1-8 0,-3-2-5 0,-1 1-10 0,3 0-5 16,-16 0-1-16,20 1-6 0,-12-1-6 0,-8 0-1 15,14-1-7-15,-14 1-12 0,13 1-14 0,-13-1-20 0,9 0-21 16,-9 0-18-16,0 0-25 0,0 0-19 0,8 2-25 16,-8-2-28-16,0 0-34 0,0 0-198 15,0 0-418-15,0 0 185 0</inkml:trace>
          <inkml:trace contextRef="#ctx0" brushRef="#br2" timeOffset="2.08309E6">12611 5908 153 0,'0'0'150'0,"0"0"-9"0,0 0-8 0,0 0-9 16,6-7-6-16,-6 7-5 0,0 0-6 0,0 0-2 16,0 0-3-16,0 0-5 0,0 0-2 0,2-8-1 0,-2 8-7 15,0 0-4-15,0 0-2 0,0 0-3 16,0 0-2-16,0 0-3 0,0 0-2 0,0 0 2 15,0 0-6-15,0 0-1 0,0 0-1 0,0 0 2 0,0 0-3 16,0 0 0-16,0 0 3 0,0 0-3 0,0 0-1 16,0-11-3-16,0 11 1 0,0 0-6 0,0 0 1 15,0 0-3-15,0 0-2 0,0 0-7 0,0 0-3 16,0 0-5-16,0 0-2 0,0 0-3 0,0 0-5 16,0 0-4-16,0 0 0 0,0 0-4 0,0 0 1 15,0 0-6-15,0 0-1 0,0 0-2 0,0 0 3 16,0 0-2-16,0 0-2 0,0 0 2 0,0 0 8 15,5 21-6-15,-5-21-2 0,0 0 3 0,0 0 2 16,4 13 3-16,-4-13-4 0,1 6 4 0,-1-6 2 16,0 0-4-16,4 10-1 0,-4-10 4 0,0 0-5 15,2 13 3-15,-2-13 2 0,0 0-2 0,2 10 4 16,-2-10-2-16,3 7-2 0,-3-7 5 0,5 10-8 16,-5-10 4-16,1 8-5 0,-1-8 4 0,0 0-2 15,3 9 1-15,-3-9-3 0,2 8 0 0,-2-8-1 0,0 0-4 16,3 9 9-16,-3-9-4 0,0 0-2 15,4 6 2-15,-4-6-1 0,0 0 1 0,4 9 6 16,-4-9-3-16,0 0-3 0,0 0 3 0,2 9 1 0,-2-9-2 16,0 0-10-16,0 0 11 0,4 7-4 0,-4-7-2 15,0 0 4-15,0 0 0 0,0 0-2 16,0 0 9-16,4 7-16 0,-4-7 2 0,0 0-2 0,0 0 2 16,0 0 2-16,5 5-2 0,-5-5-2 0,0 0 3 15,0 0-2-15,0 0 7 0,0 0-2 0,0 0 6 16,0 0 4-16,0 0 0 0,0 0 6 0,0 0 9 15,0 0-4-15,0 0 11 0,0 0-4 0,0 0 12 16,0 0 3-16,0 0-4 0,0 0-1 0,0 0 1 16,0 0-6-16,0 0-3 0,0 0-5 0,21-13 1 15,-16 8-5-15,-5 5-5 0,12-10 3 0,-5 5-2 16,2-3-6-16,0 1-2 0,3 0 0 0,1-2-3 16,-4 4 2-16,7-5-6 0,-4 2 1 0,1-1-3 15,7-7-1-15,-2 5 2 0,-1 1-5 0,2-5-2 0,3 4 2 16,-4-3 1-16,-1 3-2 0,3-2-4 15,-1 1 3-15,0 0 0 0,2 1-3 0,-7 1 0 16,3 0 0-16,1-1-1 0,-7 0 3 0,3 1-4 0,-2 0 0 16,1 3 2-16,-1-3-1 0,2 0-2 0,-5 2 3 15,3 1-3-15,-3-2 2 0,0 3 3 16,0-1-6-16,-2 1 3 0,2 1 4 0,2-2-6 0,0 1 11 16,-3 1-6-16,-1-1 1 0,3 2 0 0,-4-2 3 15,1 1 0-15,-7 5-2 0,14-9 5 0,-10 7-1 16,-4 2 0-16,9-8 0 0,-9 8 0 15,8-5 1-15,-8 5 1 0,0 0 1 0,10-3-2 0,-10 3 2 16,0 0 0-16,6-5 1 0,-6 5-2 0,0 0 2 16,0 0-7-16,7-5 5 0,-7 5 0 0,0 0 0 15,0 0-2-15,0 0 3 0,0 0-4 0,0 0 3 16,0 0-1-16,0 0 2 0,0 0-4 0,0 0 1 16,0 0-1-16,0 0-2 0,0 0 4 0,8-5-4 15,-8 5 0-15,0 0-2 0,0 0 3 0,0 0-1 16,0 0-1-16,0 0-3 0,0 0-1 0,0 0 3 15,0 0-3-15,0 0 2 0,0 0-3 0,0 0 0 16,0 0-3-16,0 0-11 0,0 0-13 0,0 0-22 16,0 0-27-16,0 0-18 0,0 0-29 0,0 0-21 15,0 0-28-15,0 0-22 0,-26 21-28 0,19-15-31 16,0-2-34-16,-2 1-45 0,-4 1-321 0,1-1-705 0,3-1 312 16</inkml:trace>
          <inkml:trace contextRef="#ctx0" brushRef="#br0" timeOffset="199001.1258">10388 5857 152 0,'0'0'200'0,"0"0"-14"15,0 0-9-15,5-7-20 0,-5 7-9 0,0 0-7 16,0 0-10-16,0 0-5 0,4-11-6 0,-4 11-13 0,0 0-5 15,2-8-2-15,-2 8-7 0,0 0-9 0,6-5-3 16,-6 5-1-16,0 0-7 0,0 0-1 16,7-7-9-16,-7 7-1 0,0 0-8 0,0 0-1 0,7-3-8 15,-7 3-6-15,0 0-2 0,0 0-3 0,0 0-5 16,0 0-4-16,0 0-5 0,0 0-1 0,0 0-4 16,0 0 2-16,0 0-4 0,0 0-4 15,5 20 1-15,-5-20 1 0,-3 10-2 0,3-10 2 0,-5 19-3 16,3-10 0-16,-2 2 2 0,-1-1-3 0,-1 2 4 15,2-1-4-15,-1 0 1 0,0 3 3 0,-1-4-2 16,1 1 1-16,-1-1-6 0,2 1 3 0,-3 2-2 16,-1-2 4-16,8-3-2 0,-6 0-1 0,3 0-2 15,0-1 2-15,3-7-5 0,-5 14 6 0,1-10-3 16,4-4 6-16,-2 9-5 0,2-9 0 0,-3 9 6 16,3-9-4-16,0 0 1 0,0 0 5 0,0 12 2 15,0-12 10-15,0 0-2 0,0 0 5 0,10 9-3 16,-10-9 4-16,10 2-2 0,-10-2 4 0,14 3-4 15,-5-1 0-15,-9-2-7 0,17 0 0 0,-7 0-4 16,-10 0-2-16,23 3-2 0,-15-1 2 0,3-2-3 16,1 0-2-16,4 0 2 0,-5 3-3 0,1-3 0 0,2 3 1 15,0-3-4-15,-1 0 1 0,-1 2-8 16,2-1-6-16,-5-1-11 0,5 0-13 0,-6 1-15 16,-8-1-14-16,19 0-19 0,-10 5-22 0,-9-5-21 0,13 0-36 15,-13 0-30-15,12-5-62 0,-12 5-159 0,12-4-445 16,-12 4 197-16</inkml:trace>
          <inkml:trace contextRef="#ctx0" brushRef="#br0" timeOffset="199288.4336">10721 5913 145 0,'0'0'217'0,"0"0"-14"0,0 0-5 16,-22 14-7-16,17-6-10 0,0 2-11 0,-4 1-5 16,1 3-8-16,-1-1-8 0,-3 7-8 0,3-1-1 15,-1 2-15-15,1 0-10 0,-2 3-9 0,0-5-6 16,2 4-8-16,-2 0-7 0,2-3-6 0,-1 4-8 16,1-1-8-16,1 2-7 0,-1-4-3 15,4 0-2-15,-4 0-10 0,1-2 1 0,-1 2-5 0,1-3 2 16,2 1-22-16,1-4-21 0,-2-1-31 0,0-3-31 15,-1-1-45-15,1-1-47 0,2 1-42 0,0-3-243 0,5-7-479 16,-4 9 212-16</inkml:trace>
          <inkml:trace contextRef="#ctx0" brushRef="#br2" timeOffset="2.10407E6">10940 5991 99 0,'0'0'129'0,"0"0"-11"0,0 0-3 0,0 0-11 16,0 0-8-16,0 0-9 0,6-6-5 0,-6 6-5 16,0 0-18-16,0 0 2 0,0 0 3 15,0 0-7-15,0 0-3 0,0 0-10 0,0 0 1 0,0 0 2 16,0 0-4-16,0 0 4 0,0 0-2 0,0 0-6 15,-3-13 5-15,3 13 0 0,0 0-3 0,0 0 4 16,0 0 0-16,0 0 1 0,0 0 10 0,5-8-7 16,-5 8 6-16,0 0 1 0,0 0-1 0,0 0-4 15,0 0-2-15,0 0 3 0,0 0-3 0,0 0 0 16,0 0-3-16,0 0-3 0,0 0-2 0,0 0 2 16,0 0-5-16,4-6-5 0,-4 6-2 0,0 0 3 15,0 0-7-15,0 0-1 0,0 0-2 0,0 0 0 16,0 0-7-16,0 0-1 0,0 0-1 0,0 0-1 15,0 0 1-15,0 0-2 0,0 0-4 0,0 0 3 16,0 0-2-16,0 0-3 0,0 0-1 0,0 0-2 16,0 0 0-16,0 0 1 0,0 0 3 0,0 0-5 0,0 0 1 15,0 0 1-15,0 0-2 0,0 0 2 16,0 0-3-16,0 0 2 0,0 0 3 0,12 22 1 16,-12-22 2-16,0 0-2 0,-2 9 2 0,2-9 3 0,0 0 1 15,0 17 3-15,0-17 0 0,0 0 5 0,0 13-5 16,0-13 1-16,0 11 4 0,0-11-3 0,0 10-1 15,0-10 2-15,0 9-2 0,0-9 2 0,0 13-2 16,0-13 1-16,0 10 3 0,0-10-2 0,2 10-2 16,-2-10 4-16,0 0-1 0,0 12 0 0,0-12-2 15,1 8 2-15,-1-8-1 0,0 0-1 16,0 13 0-16,0-13 1 0,0 0 4 0,0 10-8 0,0-10 0 16,1 6 3-16,-1-6-6 0,0 0 2 0,3 9-1 15,-3-9 0-15,0 0-2 0,2 12-3 0,-2-12 0 16,0 0 4-16,-2 9-3 0,2-9 7 0,0 0-7 15,2 9-4-15,-2-9 4 0,0 0 1 0,3 11-1 16,-3-11-2-16,0 0 0 0,5 10-1 0,-5-10-3 16,0 0 1-16,3 6 2 0,-3-6-1 0,0 0 2 0,0 0-2 15,4 6 0-15,-4-6 0 0,0 0-1 16,0 0 2-16,0 0-1 0,0 0 0 0,5 9-3 16,-5-9 6-16,0 0-1 0,0 0 1 0,0 0-4 0,0 0-3 15,0 0 0-15,0 0 6 0,0 0 2 0,0 0-6 16,0 0 1-16,0 0 1 0,0 0 3 15,0 0 2-15,0 0 0 0,0 0 3 0,0 0-1 0,0 0 0 16,0 0 6-16,0 0 1 0,0 0 5 0,0 0 3 16,0 0 3-16,0 0 6 0,0 0-1 0,0 0 7 15,0 0-6-15,0 0 4 0,0 0-4 0,0 0 2 16,0 0 2-16,17-13-10 0,-17 13 6 0,9-8-11 16,-2 1 0-16,2-1-3 0,2-3 2 0,0 0-6 15,6-1-1-15,2-3 10 0,2 0-12 0,4-3-4 16,3-3 10-16,0 0-15 0,1 2 0 0,1 1-4 15,-2-2 4-15,-5 7-1 0,4-5 5 0,-5 3-6 16,2 3-3-16,-1 0-2 0,-3-1 1 0,1 1 1 0,2 2-2 16,-1-4 4-16,-5 4-5 0,0 1 0 0,0-2 5 15,-2 4-2-15,-1-1-5 0,-1 2 9 0,-2-2-4 16,0 0 2-16,1 2-3 0,-4 1 1 0,1 2 6 16,-2-2-4-16,0-2 9 0,-7 7 1 0,14-7 8 15,-10 5-1-15,2-2 5 0,-6 4 6 0,9-8-3 16,-9 8 4-16,8-6 1 0,-8 6-3 0,0 0 2 15,9-4-3-15,-9 4-4 0,0 0 3 0,0 0-6 16,5-6 2-16,-5 6-2 0,0 0-3 0,0 0-3 16,0 0 2-16,0 0 0 0,0 0-3 0,0 0-3 15,0 0 3-15,0 0-2 0,0 0-7 0,8-6 4 16,-8 6-2-16,0 0-1 0,0 0 5 0,0 0-9 16,0 0 0-16,0 0 2 0,0 0-5 0,0 0-1 15,0 0-1-15,0 0 1 0,0 0 1 0,0 0-2 16,0 0-4-16,0 0 4 0,0 0-1 0,0 0-3 15,0 0-9-15,0 0-11 0,0 0 0 0,0 0-29 16,0 0-27-16,-24 14-8 0,17-9-24 0,7-5-17 0,-15 9-15 16,6-3-15-16,0-3-18 0,-7 3-27 0,3 2-26 15,0-1-24-15,-1-1-41 0,2 0-264 0,0 0-606 16,-4 0 268-16</inkml:trace>
        </inkml:traceGroup>
        <inkml:traceGroup>
          <inkml:annotationXML>
            <emma:emma xmlns:emma="http://www.w3.org/2003/04/emma" version="1.0">
              <emma:interpretation id="{43FEB01C-898F-43F4-BD40-C29F22774425}" emma:medium="tactile" emma:mode="ink">
                <msink:context xmlns:msink="http://schemas.microsoft.com/ink/2010/main" type="inkWord" rotatedBoundingBox="15215,6238 16689,6228 16694,6950 15219,6960">
                  <msink:destinationLink direction="with" ref="{95001DC7-B3D1-48DE-A92F-C02C53423310}"/>
                </msink:context>
              </emma:interpretation>
            </emma:emma>
          </inkml:annotationXML>
          <inkml:trace contextRef="#ctx0" brushRef="#br0" timeOffset="201779.652">13926 5807 100 0,'0'0'210'0,"5"-5"-4"0,-5 5-9 16,0 0-11-16,0 0-10 0,0 0-7 0,0 0-7 0,0 0-17 16,0 0-10-16,0 0-17 0,0 0-9 0,0 0-10 15,0 0-13-15,0 0-7 0,0 0-6 0,0 0-4 16,0 0-6-16,-37 11-4 0,24-2-6 0,1-2 0 0,-3 3 0 15,2 0-4-15,-3 4-2 0,-1-3-6 16,1 5-1-16,1-5-1 0,0 4-3 0,2 0-1 16,-4 1-3-16,6 1-1 0,-1 0-2 0,4-1-1 0,-5 2 0 15,7-3-4-15,-1-2 1 0,1 6-1 0,0-2 0 16,2-2 0-16,2-2 0 0,1 4 3 0,-2-5 1 16,3 4 0-16,4-3-2 0,0-2 6 15,-1 2 3-15,3-2-3 0,1 1-5 0,2-3 6 0,1 0-4 16,2 0 1-16,2-1-4 0,3 2-3 0,-1-4 0 15,5 1-2-15,-1-1 2 0,1 0 4 0,-4-1-14 16,-3-3 3-16,8-1-4 0,-9 0 5 0,-2-1-5 16,2-2 1-16,-3 0-2 0,-10 2 2 0,18-4-3 15,-9 0 3-15,-3 0-7 0,1-2 0 0,-1-3-2 16,-2 3 3-16,-1-1-2 0,-3 7 7 0,0-14-11 16,0 14 10-16,-4-15-18 0,-1 9-2 0,-2 0-8 15,0-1 2-15,-1 2-10 0,-2 3-11 0,-3-1-7 16,1 2-16-16,-4 1-21 0,5 1-23 0,-2 1-30 15,0 1-29-15,-1 0-36 0,5 2-61 0,-2-4-189 16,2 3-485-16,2 1 215 0</inkml:trace>
          <inkml:trace contextRef="#ctx0" brushRef="#br2" timeOffset="2.04798E6">14158 5789 36 0,'0'0'149'0,"18"1"-2"0,-18-1-17 0,0 0-10 0,0 0-7 16,0 0-11-16,0 0-9 0,0 0-10 0,0 0 5 16,0 0-3-16,0 0-15 0,0 0 10 15,0 0-4-15,8-7-1 0,-8 7 0 0,0 0-3 0,0 0-1 16,0 0-5-16,0 0-2 0,0 0 1 0,0 0-2 15,0 0 0-15,0 0-13 0,0 0 7 0,0 0-5 16,0 0 0-16,0 0-4 0,0 0-4 0,0 0-4 16,0 0-2-16,0 0-4 0,0 0-6 0,0 0-5 15,0 0-6-15,0 0 5 0,0 0-4 0,0 0-2 16,0 0-2-16,0 0 0 0,0 0-2 0,0 0-2 16,0 0-1-16,9 12 3 0,-9-12 2 0,0 0 1 15,0 0 1-15,0 0 1 0,-1 14 2 0,1-14 3 16,0 0-1-16,1 8 6 0,-1-8-4 0,0 0 5 15,0 12-2-15,0-12 1 0,0 0-1 0,3 11 2 16,-3-11 0-16,1 9 1 0,-1-9-5 0,1 10 3 16,-1-10 2-16,0 0-2 0,0 13-2 0,0-13 1 0,3 10 0 15,-3-10-1-15,3 9 2 0,-3-9-1 0,0 9 2 16,0-9 0-16,0 12-3 0,0-12-2 0,3 9 7 16,-3-9-3-16,2 10-2 0,-2-10-4 0,1 9 2 15,-1-9-5-15,4 7 11 0,-4-7-5 0,2 11 1 16,-2-11-2-16,0 9-3 0,0-9-3 0,0 0 5 15,3 13-3-15,-3-13-3 0,3 5 1 16,-3-5 0-16,0 0 0 0,0 10 4 0,0-10-9 0,0 0-2 16,0 0 5-16,0 13 1 0,0-13 0 0,0 0 2 15,5 4-1-15,-5-4-3 0,0 0 3 0,0 0-1 16,4 10 1-16,-4-10 6 0,0 0-5 0,0 0 4 16,0 0-6-16,5 5 0 0,-5-5 4 0,0 0-5 15,0 0-2-15,0 0 0 0,0 0-2 0,0 0 2 16,0 0 1-16,0 0 1 0,0 0-6 15,0 0 6-15,0 0-8 0,0 0-1 0,0 0 2 0,1 10-4 16,-1-10 6-16,0 0-3 0,0 0 0 0,0 0 2 16,0 0-4-16,0 0 1 0,0 0 1 0,0 0 3 15,0 0 0-15,0 0 6 0,0 0 1 0,0 0 1 16,0 0 1-16,0 0 11 0,0 0-2 0,0 0 6 0,0 0-11 16,0 0 17-16,0 0-2 0,0 0 4 0,0 0 6 15,0 0-4-15,0 0-1 0,0 0 0 0,0 0 4 16,0 0-6-16,0 0-5 0,0 0-4 0,18-15-3 15,-13 10-6-15,-5 5-3 0,11-8-1 0,-4 5 7 16,0-5 4-16,-1 4-17 0,2-1-1 0,0-1-1 16,3 3-1-16,1-5 1 0,-2 0-5 0,2 2 2 15,-2 3-2-15,-1-4-2 0,2 2 1 0,0-3 4 16,0 2-4-16,-4 2 0 0,4-3 6 0,-1 1 3 16,-3 0-12-16,0 0-3 0,2 1 0 0,-1 2 4 15,0-3 1-15,0 2-2 0,-1-2-6 0,2 1 11 0,-1-1-7 16,-1 0 1-16,2 0 0 0,-2 2-1 0,1-1 2 15,1-2-4-15,-2 1 8 0,4 0-7 0,-3-1 3 16,0 2 2-16,2-1-1 0,0-3-4 0,-1 3 3 16,0 0-4-16,3 0 6 0,-2-3-6 0,-1 3-2 15,2-3 6-15,-1 2 3 0,-1 2 0 0,3-4-7 16,-2 1 10-16,-1 4-9 0,-2-5 1 0,0 3 3 16,2 2-2-16,3-5-2 0,-4 2 2 0,1 2-4 15,-1 2 3-15,1-4 0 0,-3 1 6 0,3 1 7 16,0-1-10-16,-4 2 1 0,3-2 9 0,-1 1-9 15,2 1 3-15,-9 4-5 0,12-11 5 0,-2 7 1 16,-4 1-4-16,0-2 1 0,2 3 4 0,-8 2-3 16,11-7 2-16,-6 3 1 0,-5 4 2 0,7-6 3 0,-7 6 2 15,11-2-3-15,-11 2-1 0,6-4 0 0,-6 4-1 16,9-4-1-16,-9 4 3 0,7-7 0 16,-7 7 2-16,0 0 0 0,10-4-3 0,-10 4 2 0,5-6-2 15,-5 6 2-15,0 0-1 0,0 0 0 0,8-5-4 16,-8 5 6-16,0 0 0 0,0 0-1 15,0 0-1-15,8-1-1 0,-8 1 0 0,0 0 1 16,0 0-1-16,0 0-4 0,0 0 2 0,0 0 0 0,0 0-5 16,0 0 2-16,0 0-2 0,0 0-5 0,0 0-2 15,0 0-5-15,0 0-15 0,0 0-21 0,0 0-29 16,0 0-40-16,0 0-29 0,0 0-35 0,0 0-30 16,-21 12-47-16,12-8-63 0,1 1-104 0,8-5-235 15,-22 6-709-15,7-2 314 0</inkml:trace>
          <inkml:trace contextRef="#ctx0" brushRef="#br0" timeOffset="345412.9146">15095 5825 132 0,'0'0'166'16,"0"0"-11"-16,9-6-9 0,-9 6-5 0,0 0-10 16,0 0-9-16,7-3-4 0,-7 3-9 0,0 0-6 15,0 0-10-15,0 0-8 0,0 0-12 0,0 0-6 16,0 0-9-16,0 0-6 0,0 0-4 0,0 0 0 16,0 0-10-16,0 0 2 0,0 0-6 0,-28 12 2 15,21-10-7-15,0 2 2 0,-5 0-3 0,-2 1 1 16,2-2-2-16,1 3 2 0,-2-3-3 0,0-1 1 15,-1 4-3-15,1-4 1 0,0 3-1 0,-3-1 1 0,3 1 0 16,-1-2-4-16,1 1 0 0,2 1 0 16,-2-3 2-16,2 0-6 0,0 0 2 0,0 1-5 15,1 3 0-15,1-5-1 0,9-1-3 0,-14 5 0 16,6-4-1-16,8-1-1 0,-13 6-1 0,13-6 0 0,-11 2-1 16,5 2 1-16,6-4-1 0,-10 4-1 15,10-4-3-15,-8 5 1 0,8-5 0 0,-9 3 3 16,9-3-4-16,-5 8 1 0,5-8-3 0,0 0 3 15,-8 3 3-15,8-3-7 0,0 0 3 0,0 0-3 0,-6 7 3 16,6-7-3-16,0 0 3 0,0 0-1 16,0 0-2-16,-8 6 3 0,8-6-3 0,0 0 0 15,0 0 1-15,0 0 0 0,0 0 1 0,-2 8 0 16,2-8 0-16,0 0-2 0,0 0 4 0,0 0 0 0,0 0-3 16,0 0 0-16,0 0 1 0,0 0 1 0,-2 10 0 15,2-10 1-15,0 0-1 0,0 0 0 0,0 0 0 16,0 0 1-16,0 0 3 0,0 0-4 0,0 0 0 15,0 0-3-15,0 0 6 0,0 0-1 0,0 0 1 16,0 0 3-16,0 0-2 0,0 0 3 0,8 9 3 16,-8-9 0-16,7 2 4 0,-7-2-1 0,0 0 4 15,11 7-1-15,-4-4 2 0,2 0 1 0,-2 2 2 16,5-2-3-16,2 3 1 0,0-1 1 0,2 3-2 16,6-1 0-16,-3 0-4 0,2 3 3 0,2-1-8 15,-3 0 3-15,0 1 2 0,0 2-4 0,2-4-3 16,-10 2 0-16,9 3-4 0,-4-2-13 0,-2 2-20 15,-3-5-23-15,0 5-30 0,-2-3-35 0,0 3-36 16,1-4-51-16,-5 2-200 0,2-1-436 0,2 1 193 16</inkml:trace>
        </inkml:traceGroup>
        <inkml:traceGroup>
          <inkml:annotationXML>
            <emma:emma xmlns:emma="http://www.w3.org/2003/04/emma" version="1.0">
              <emma:interpretation id="{9E1B964B-78CE-427E-A135-168BAAE94F51}" emma:medium="tactile" emma:mode="ink">
                <msink:context xmlns:msink="http://schemas.microsoft.com/ink/2010/main" type="inkWord" rotatedBoundingBox="18526,6042 20799,6027 20804,6768 18531,6784"/>
              </emma:interpretation>
            </emma:emma>
          </inkml:annotationXML>
          <inkml:trace contextRef="#ctx0" brushRef="#br0" timeOffset="347957.2787">16964 5843 144 0,'0'0'185'0,"6"-7"-11"0,-6 7-6 0,0 0-9 16,0 0-4-16,6-10-2 0,-6 10-6 0,0 0-7 15,0 0-3-15,5-7-12 0,-5 7-7 0,0 0-10 0,0 0-8 16,4-6-6-16,-4 6-14 0,0 0-8 0,0 0-9 15,0 0-6-15,0 0-7 0,0 0-2 0,0 0-8 16,0 0-4-16,0 0-5 0,0 0-4 0,10 16-3 16,-10-16 1-16,6 8-5 0,-6-8 1 0,5 8-1 15,-1-1 1-15,-4-7-6 0,3 12 1 0,1-5 1 16,2 1-2-16,-4-1 0 0,2 2-2 0,0-3 1 16,-2 3-2-16,2-1 2 0,-1 0-4 0,1 0 2 15,-3 1 0-15,4 2-1 0,-3-3-10 0,1 3 0 16,1-3-1-16,-2 0 2 0,-1 1-2 0,-1-9 2 15,4 17 0-15,-2-10 0 0,-2 2 1 0,0-9 0 16,4 17-3-16,-3-10 3 0,-1-7 0 0,2 12-1 16,-2-12 0-16,2 11 0 0,-2-11 0 0,0 0 3 15,0 10 4-15,0-10-5 0,0 0 3 16,2 10 13-16,-2-10 3 0,0 0 10 0,0 0 5 0,0 0 6 16,0 0-5-16,0 0 0 0,0 0-8 0,0 0 1 15,0 0-1-15,19-18-4 0,-11 11-3 0,-2 1-2 16,2-4-4-16,2 1 0 0,2-2-2 0,0 1-3 15,3-6 0-15,-1 3-3 0,2-2 0 0,-3 1-4 16,1 1-1-16,0 0 2 0,3-3-2 0,-4 2 2 0,1 1 0 16,-2 5-2-16,-3-2-3 0,2-1 3 15,0 4-2-15,-2 0-1 0,-3 2 0 0,-1-1 9 16,-5 6-13-16,9-8 0 0,-9 8 3 0,9-7-6 16,-9 7-1-16,8-2 1 0,-8 2 0 0,0 0 1 15,0 0-1-15,0 0-2 0,0 0 4 0,16 10-1 16,-16-10-2-16,5 11 5 0,-4-6-1 0,3 4-2 15,-4-9 0-15,1 15 0 0,0-8 3 0,2 2 0 0,0-1 0 16,-2 2 2-16,1-1-3 0,1 1 1 16,0-2 1-16,-2 0-2 0,0 2 4 0,-1-10-3 0,4 16 1 15,-3-8 10-15,1-1-11 0,-2-7 1 16,5 17-2-16,-4-14 1 0,-1-3 2 0,4 12 2 0,-4-12 0 16,4 10 0-16,-4-10-1 0,2 7 0 0,-2-7 0 15,7 6 0-15,-7-6 1 0,0 0 1 0,8 7 1 16,-8-7 0-16,0 0-2 0,2 6 2 15,-2-6 1-15,0 0-3 0,0 0 2 0,0 0-2 0,17-5 1 16,-17 5 4-16,12-4-7 0,-6-1 1 0,3 0 2 16,-1 2 0-16,2-5 0 0,1 0-1 0,0-1-6 15,1 0 1-15,-1-2 0 0,1 2-2 0,0-2-3 16,-1 2 0-16,2-3-1 0,-1 6-3 0,-2-6 4 16,2 2 2-16,-4 1 0 0,2-3 0 0,-1 7-4 15,-3 0 4-15,1 0-1 0,-7 5 3 0,11-9-3 16,-11 9 2-16,8-6-3 0,-8 6-3 0,0 0 1 15,9-4 2-15,-9 4-1 0,0 0 1 0,0 0 0 16,12 8 1-16,-12-8-2 0,5 12 4 0,-2-5 0 16,-3 1 1-16,6 4 1 0,-2-5 0 0,0 4 3 0,2 1 1 15,1 0 0-15,-2 0 5 0,1 0-3 16,2-3 5-16,2 1 0 0,-1-2 4 0,1 2-1 0,0 1 3 16,1-2-5-16,0-1 0 0,0 2 4 15,1-2 0-15,0 0-2 0,1-5-2 0,1 3 1 0,-3-2-1 16,4 1 0-16,-1-3-1 0,0 2 0 0,-1-4 2 15,-3 3-3-15,2-3 9 0,-12 0-13 0,23-3 1 16,-11 0 7-16,-2 0-10 0,3 0 4 16,-1-2-1-16,-2 0-1 0,0 2-3 0,2-4 12 0,0 0-9 15,-2 0-1-15,-4 2 0 0,2 1 0 0,1-1 0 16,-4 1-3-16,3 1 0 0,-8 3 0 0,9-8-2 16,-9 8-1-16,9-5-1 0,-9 5 2 15,7-2-4-15,-7 2-3 0,0 0 6 0,0 0-1 0,0 0 9 16,14 6-10-16,-14-6 3 0,7 6 6 0,-1-2-5 15,-6-4-2-15,11 9-1 0,-4-3 3 0,-1 0 1 16,6-1-2-16,2 1 3 0,3-2 0 16,-3 2 0-16,3 0 1 0,0-2-3 0,5 4 2 0,-8-2-3 15,3-5 4-15,6 1 1 0,-1 1-3 0,-5-3 1 16,-2 1 2-16,2 1 4 0,-2-2-7 0,1-2 3 16,-3 0 3-16,2-1-3 0,-3-5-1 0,-2 2 2 15,2-1 1-15,-4 0-4 0,1-2 0 0,-4 1 2 16,1-2-4-16,-1-1 1 0,-2 0 0 0,0 1-2 15,-1-1 1-15,-2 11-5 0,-5-16 2 0,0 4 1 0,-2 3 0 16,-3 3-2-16,-3-3 12 0,1 5-14 0,-3-4 3 16,2 5 0-16,-9-2 0 0,5 3 0 15,-1 1-2-15,1 1 1 0,2 3 1 0,-2 0 3 16,0 2-4-16,2 1 1 0,-2-1 0 0,3 2-4 0,2 0 3 16,1 1 10-16,0 1-8 0,2 0-3 0,4-3 10 15,1 1-7-15,-1 1-2 0,1-1 5 0,4-7-4 16,-5 15 3-16,5-15-1 0,5 13 3 15,0-6 4-15,1 3-3 0,0-7 0 0,6 4-2 0,0-2 2 16,4-1 0-16,-1-2 1 0,4 1 0 0,-3 0-1 16,2-3 2-16,6 0 7 0,-8 0-10 0,6-3 0 15,-1-3 2-15,-4 3-3 16,-2 0-3-16,2-3 5 0,-3 2 2 0,1-5-1 0,-1 3-1 0,0-2 2 16,-1 1-4-16,-3-1-1 0,-2 4 1 0,1-1 0 15,-1 0 3-15,-2 2-5 0,-6 3 3 0,11-8-8 16,-11 8 3-16,6-3-1 0,-6 3-1 0,0 0 0 15,0 0 1-15,0 0-1 0,0 0 12 0,0 0-11 16,0 0 1-16,0 0-7 0,0 0 3 0,5 14 4 16,-5-14 2-16,4 8-1 0,-4-8 1 0,0 0 2 15,0 0-2-15,0 14 4 0,0-14-3 0,3 5 6 16,-3-5-2-16,9 5 4 0,-3-2-1 0,-6-3-1 16,13 2 1-16,-13-2-2 0,23 3 6 0,-7-3-4 15,1 0 0-15,-1 0 1 0,8-2 5 0,-1-3-7 16,0 3-3-16,-1-3 4 0,1-1-3 0,-2 0-4 15,5-3 4-15,-7 1-4 0,4-3 5 0,-5-1 5 16,3-1-5-16,-2-4-3 0,1-1-3 0,3-1-10 16,-5 0-3-16,0-6 6 0,3-5-12 0,-8 11-8 15,-2-4 3-15,2 1-10 0,-1-9-2 0,-2 9 0 16,-2-6 0-16,-3 3 0 0,0 4 4 0,-1-1 0 16,-2 1 4-16,-2 0 4 0,0-2 1 0,-4 2 3 15,2 2 3-15,-3 1 0 0,0-1 3 0,1 4 1 0,-4 0 1 16,2 3-3-16,-4-7 7 0,3 6-2 0,-2 5 0 15,0-3-1-15,1 0 4 0,-2 4 4 16,1 1-3-16,1 3-1 0,2-2 3 0,6 5-3 16,-16-4 1-16,16 4-3 0,-16 0 5 0,16 0-2 0,-17 11 5 15,9-4-6-15,2 0 4 0,-4 5 3 0,3-1-1 16,-2 4 6-16,5 4 1 0,-4-1 5 0,4 2 3 16,-1 3 1-16,2 0 3 0,0 0 5 0,3 2-3 15,1 9 6-15,1-4 0 0,4 4 1 0,0-5 1 16,2 1 3-16,-2-5-2 0,5-1-3 0,-4-2 2 15,4 1-1-15,-4-2-4 0,4-1 1 0,-1-1-3 16,-5-5 0-16,2 0-1 0,-2 0-2 0,-3-1 4 16,2 0-15-16,-1-8-16 0,1 6-23 0,-3 0-33 15,3-6-29-15,-3 5-37 0,-1-10-36 0,4 15-48 16,-3-8-233-16,-1-7-487 0,3 10 216 0</inkml:trace>
        </inkml:traceGroup>
        <inkml:traceGroup>
          <inkml:annotationXML>
            <emma:emma xmlns:emma="http://www.w3.org/2003/04/emma" version="1.0">
              <emma:interpretation id="{155E7CEC-BCBB-4D76-8847-4FCE13D602F8}" emma:medium="tactile" emma:mode="ink">
                <msink:context xmlns:msink="http://schemas.microsoft.com/ink/2010/main" type="inkWord" rotatedBoundingBox="21022,5928 25193,5899 25198,6765 21028,6793"/>
              </emma:interpretation>
            </emma:emma>
          </inkml:annotationXML>
          <inkml:trace contextRef="#ctx0" brushRef="#br0" timeOffset="349024.1224">19472 5900 25 0,'0'0'188'0,"0"0"-16"0,0 0-13 0,-11-1-2 16,11 1-7-16,0 0-16 0,0 0-6 0,0 0-6 16,0 0-6-16,0 0-4 0,0 0-5 15,0 0-6-15,0 0-1 0,0 0-3 0,0 0 5 0,0 0-3 16,0 0 0-16,0 0-6 0,0 0-7 0,0 0-7 16,36 7-2-16,-23-7-7 0,0 0-7 15,3 1-4-15,6-5-4 0,-5 7-3 0,6-6-5 16,2 0-6-16,-2 4 1 0,-1-2-4 0,1 0-3 15,-1 2-5-15,-4-1-4 0,-1-1-1 0,1-1-3 0,-2 0-2 16,0 0-3-16,-3 1 2 0,0 0-2 0,-2 0 0 16,-1 0-3-16,-1-2-3 0,1 2 4 0,-10 1-9 15,15-3 1-15,-15 3-1 0,9-3 0 16,-9 3-4-16,0 0 4 0,11-3-6 0,-11 3 0 0,0 0-1 16,0 0 0-16,0 0-1 0,0 0 1 0,0 0 1 15,0 0 2-15,4 10-3 0,-4-10 1 0,0 0 2 16,0 0 0-16,-15 14-2 0,8-8 1 0,2 0 0 15,-3-2-2-15,-1 5 0 0,-2-3 9 0,1 3-10 16,0-2 0-16,-1 2 1 0,0-1 0 0,0 2 2 16,0-1-1-16,0-2 0 0,3 3 3 0,-2-1-6 0,-1-1 2 15,6 0 1-15,1-3 4 0,-1 1-7 16,0 0 3-16,0 1 1 0,5-7 1 0,-7 12-2 16,7-12 4-16,-1 6-4 0,1-6 4 0,0 0-2 15,4 13 3-15,-4-13-3 0,9 10 2 0,-1-6-2 16,1 0 2-16,1-2 0 0,-1 0-2 0,1-1 1 15,2 0 0-15,5 1 3 0,-2-2-1 0,-1 1-4 16,3 1 4-16,0-2-4 0,0-2 3 0,-3 1-3 16,3-1 1-16,5 1 1 0,-4-2-1 0,-1 1 1 0,3-5 1 15,-3 4-4-15,-1-2 3 0,4-3-3 0,0 0-3 16,0-1-4-16,-4 3-2 0,3-2-3 16,-3 1 2-16,2-5-3 0,-5 3-6 0,5-1 2 15,-4 1 3-15,-3 0 0 0,1 1 1 0,0-3 1 0,-1 3 1 16,1-4 2-16,-4 3 8 0,2 0-8 15,0 0 0-15,-2 3 1 0,1-7 1 0,-1 5 3 16,-3 2-1-16,2-4-3 0,-2 3 6 0,0-1 2 0,-3-1-4 16,2 0-1-16,-4 9 0 0,4-15 1 0,-1 9 3 15,-3 6-2-15,-2-16 2 0,2 16-3 0,-6-12-2 16,1 5 1-16,0-2 0 0,5 9 1 0,-13-7-1 16,4 3 0-16,-2 1-1 0,4-2-1 0,7 5 4 15,-20-1-3-15,10 1 5 0,10 0-3 0,-22 4 0 16,12-1 1-16,-3 0-2 0,2 3 2 0,4-1-6 15,-4 3 2-15,4 0 4 0,-4 3-1 0,5-1 6 16,1 1-4-16,-2-1 2 0,3 2 3 0,3-1 2 16,-3 0 3-16,7 1 3 0,-2 1 2 0,6 1 12 15,0-2 2-15,4 0 6 0,4 4-2 0,2-2 4 16,2 1 4-16,2-3-2 0,2 0-2 0,8 1 2 0,-5-2-6 16,4 1-2-16,-7-2-3 0,8 2-3 15,-8-4-4-15,-1 0 1 0,0 0-15 0,1 1-27 16,-7-4-23-16,-2-1-34 0,0 2-46 0,-2-1-56 15,1-4-95-15,-7-1-188 0,-6 0-503 0,0 0 223 0</inkml:trace>
          <inkml:trace contextRef="#ctx0" brushRef="#br0" timeOffset="351620.2119">20698 5874 70 0,'0'0'211'16,"0"0"-6"-16,0 0-10 0,16-21-9 0,-16 21-11 15,0 0-7-15,0 0-7 0,0 0-6 0,0 0-10 16,0 0-10-16,0 0-15 0,0 0-10 0,0 0-12 16,0 0-10-16,0 0-10 0,0 0-9 0,0 0-7 15,0 0-8-15,0 0-3 0,0 0-6 16,0 0-2-16,0 0-3 0,0 0-3 0,20 18-5 0,-16-10-3 16,0-2-3-16,-4-6-2 0,3 14 1 0,-1-6-6 15,2 1-1-15,-4-9-1 0,5 11 1 0,-3-3-2 16,1 2-2-16,-2-1 0 0,3-2 3 0,0-1-6 15,-4-6 3-15,5 13 2 0,-5-13-4 0,4 8-3 16,-4-8 0-16,1 9 0 0,-1-9 1 16,4 6 0-16,-4-6 0 0,0 0-1 0,0 0-1 15,3 7 4-15,-3-7-2 0,0 0 3 0,0 0 3 0,0 0 6 16,0 0 3-16,0 0-1 0,0 0 0 0,0 0-1 16,0 0-4-16,0 0 0 0,0 0-1 0,0 0-4 15,15-16-3-15,-15 16 3 0,7-12-3 0,-2 6-2 0,0-1-2 16,1-1 0-16,2-4-2 0,0 3 2 15,1-2-5-15,1 0 1 0,-1 0-6 0,4-1-5 16,-2-1-5-16,0 3-5 0,1-3 6 0,-3 0-6 0,3 4 2 16,2-2 0-16,-3-2 1 0,0 3-1 0,-2 5 2 15,1-3 2-15,-2 4 0 0,1-2-1 0,-3 1 3 16,1 0 2-16,-7 5 1 0,11-8-1 0,-5 5 0 16,-6 3-1-16,9-5 0 0,-9 5-3 0,0 0 0 15,0 0 5-15,0 0-1 0,0 0 0 0,12 11 3 16,-9-5 0-16,-3-6-3 0,3 11 6 0,-2-3-4 15,0 0 3-15,-1-8 1 0,3 18 1 0,-3-9 3 16,0 3 4-16,0-3-5 0,0 4 3 0,2-1 1 16,-2-1 0-16,0 0-7 0,3-3 1 0,-2 7-2 15,-1-9 4-15,2 4 2 0,-2-10-1 0,3 16 1 16,-1-9-3-16,-1 2 2 0,3-1 1 0,-4-8 1 16,2 11-1-16,2-5 2 0,-4-6 3 0,6 11-8 15,-6-11 9-15,6 6-4 0,-2-2-1 0,-4-4 0 16,8 6 5-16,-8-6-4 0,10 3 1 0,-10-3 0 15,10 2 10-15,-10-2-7 0,13-2-3 0,-13 2-3 16,13-3-5-16,-4-3 4 0,-1 4-2 0,2-6-7 16,2-1-6-16,-2 1-8 0,2 1-3 0,-1-5-11 15,1 4 0-15,2-5-13 0,-2 2 3 0,-2 0-3 16,2 2 3-16,-1-3 0 0,0 3 4 0,0 0 6 0,-3-1 1 16,1 2-3-16,-2 1 14 0,-2 2-2 0,1-2 3 15,-1 1 1-15,-5 6 4 0,8-9 4 0,-3 5-1 16,-5 4 10-16,5-7-3 0,-5 7 2 15,0 0-1-15,7-6 0 0,-7 6-1 0,0 0 5 0,0 0-5 16,0 0 6-16,0 0-2 0,0 0 6 0,10 15 0 16,-10-15 5-16,5 10 4 0,-5-10 4 0,3 14 3 15,0-5 3-15,-1-4 4 0,3 5 4 0,-1-4 0 16,1 5 2-16,-2-3 1 0,3 4 3 0,1-5 2 16,1 4 4-16,-1-2-2 0,4-2 3 0,-1 1 0 15,2-1-1-15,-1 0-2 0,2-3-4 0,0 3-2 16,4-2 2-16,-2 0-1 0,2 0-7 0,-3 0-1 15,7-4-1-15,-3 4-1 0,5-5-4 0,-1 3 1 16,-7-1-3-16,4-2-1 0,-4-1-1 0,5 1-4 16,-3-2 4-16,-2 0-5 0,6-4 1 0,-5 1-1 15,-1-1-2-15,0-1 0 0,1-1-2 0,-2 1-3 16,3-5 1-16,-1 0-6 0,-3 1-5 0,-1 0 2 16,-2-2-6-16,1 0-2 0,-4 3 3 0,2-3-3 15,-3 2 10-15,-1-1-10 0,-1 1 0 0,-2-1 2 16,0 3 1-16,-2 9 0 0,-4-16 2 0,1 7-1 15,-2 3-2-15,-3-4 3 0,-1 5-3 0,1 1 6 16,-1-1-6-16,-1-1 0 0,-3 5 2 0,3 0 1 16,-2-3 0-16,12 4 1 0,-26 5-1 0,16-4 4 15,4 5-5-15,-5-6 2 0,5 8 0 0,-7-2-1 16,2 0 0-16,2 1 3 0,2 2-2 0,0 0 3 16,1 1-2-16,2 1 1 0,0-1 1 0,0 1 2 15,2-3-2-15,2-8 4 0,-2 17 0 0,2-9-3 0,4 1 5 16,0-3 0-16,5 4 1 0,-2-1 9 15,3-4 2-15,1 3-10 0,4 0 0 0,0-2 5 0,2-1-1 16,0 1 3-16,5-2 1 0,-2-1 3 0,2 0-2 16,2-3 1-16,-8 0-2 0,8 0-3 0,-1-2-1 15,0-2 0-15,-1 2 2 0,1-5-4 0,1 3 3 16,-1-6-2-16,0 1-2 0,0-1-1 0,0-3 0 16,8 0 3-16,-2-6-10 0,1 1-4 15,-6-4-7-15,3 1-9 0,-2 1-5 0,-7 1-2 0,3 2-8 16,0-6-4-16,-1-4-5 0,-7 6 2 0,4 2-3 15,-6-4-1-15,1 1 2 0,-3-2 4 0,-1 1 2 16,-2 1 5-16,-1-2-1 0,-1 1 8 0,-1 2-3 16,-5-2 5-16,2 2 3 0,-2 1 4 0,-2-1-1 15,-1 3 6-15,0-3-2 0,-1 7 4 0,3-1-1 16,-3 2 2-16,0 0-2 0,-2 3 3 0,2-2-2 16,-1 0 3-16,1 5 3 0,1 1-2 0,5 6-1 15,-8-9-1-15,0 7 2 0,8 2-1 0,-13-4 0 16,13 4 1-16,-17-1-1 0,17 1 4 0,-14 6 0 15,4-1 3-15,0 0 1 0,-2 5 1 0,0-1-1 16,1 1-1-16,0 2 3 0,2 1 4 0,-5 4-2 16,4-3 5-16,-3 3 1 0,6 2 2 0,-3 1 0 15,0 1 3-15,3 1-3 0,2 1 5 0,1-4 0 16,0 4 6-16,1-2-5 0,1 2 2 0,2 0 0 16,0-2 3-16,2 3-4 0,0-1 3 0,-1-1 1 0,5-1 1 15,-1 0 8-15,0-5-8 0,3 8 0 16,1-6-1-16,-2 2 1 0,5-1 1 0,0-2-5 15,1 2 3-15,-2-3 3 0,1-3-3 0,-1-3 0 16,6 6 1-16,-1-1-2 0,1-1-4 0,-1 0 7 16,1-2-7-16,-5-3-3 0,2-1 4 0,0 4 1 15,-1-3-2-15,-1-3-1 0,1 3 0 0,-2-1 1 0,1-4-2 16,-2 0 1-16,2 1 10 0,-1-1-8 0,0-2 0 16,-4 2 0-16,5 0-3 0,2-2-1 0,-5-1-1 15,3 1 2-15,-3 0-2 0,-9-2 9 0,19 0-11 16,-19 0-4-16,20-4 4 0,-9 2 1 15,-2-3-1-15,0 1-4 0,3-2 1 0,0 0 0 0,-2-1-2 16,-1-3-3-16,1 0 1 0,2 1-1 0,-3-3 2 16,0 1-6-16,0 1-1 0,-1-2-3 0,-2-2 2 15,2 2-5-15,-4-1-1 0,4 3 0 0,-6-4-1 16,2 4-1-16,-1-2-3 0,1 0 2 0,-4 3-5 16,0 9 7-16,0-18 0 0,1 10-3 0,-1 8 5 15,-3-16-2-15,3 16-1 0,-7-15 5 16,3 14-4-16,4 1 9 0,-12-8-8 0,3 5 1 0,9 3 7 15,-17-3-7-15,17 3-3 0,-17 0 4 0,17 0-1 16,-16 6 3-16,9-1-3 0,-3-1 6 0,3 0-5 16,0 3 2-16,0 2-1 0,-2 1-1 0,4-1 0 15,1 0-1-15,-4 2 7 0,8-1-4 0,-1 5 3 16,0-6-3-16,1-9 7 0,2 21-3 0,2-11-2 16,0 1 2-16,0 1 5 0,4-1-2 0,0 0 4 15,-1-3 0-15,5 2-2 0,2 2 2 0,-1-3 2 16,0-3 10-16,2 0-7 0,2 1-3 0,0-2 0 0,0 1 1 15,6-4-2-15,-4 2-2 0,-3-3 11 16,2 0-1-16,-1-2-3 0,0-3 1 0,-1 3 13 16,-1-2-17-16,0 1 0 0,1-4 1 0,-2 0-5 15,1 0-1-15,3-3 2 0,-2 0-1 0,-2 0-2 0,0 2 3 16,-1 0-7-16,-1 0 5 0,-1-1-8 0,-4 3 6 16,2-1-2-16,-3 3-1 0,1-2-1 0,-7 5 1 15,10-6-3-15,-10 6 2 0,8-4-4 16,-8 4 4-16,0 0-3 0,0 0-2 0,0 0 0 0,0 0 3 15,13 7-6-15,-13-7 7 0,0 0-1 16,2 12-1-16,-2-12 2 0,3 13 1 0,-3-5 0 0,0-8-1 16,0 13 1-16,3-5 0 0,-3-8 2 0,2 12 2 15,2-5-4-15,-3 0 5 0,-1-7 1 16,4 13 1-16,-1-6-3 0,-3-7 3 0,4 9 2 0,-4-9-1 16,5 8-1-16,-5-8 5 0,2 8-1 0,-2-8 3 15,0 0 2-15,6 7 10 0,-6-7 3 0,0 0-1 16,0 0 0-16,0 0 0 0,0 0-12 0,15-12 24 15,-15 12-17-15,5-14-7 0,-2 6-3 0,1-3 1 16,-3-1 0-16,4 0-2 0,-2-3-2 0,2 3 1 16,0-3-7-16,0 0 1 0,4-6 3 0,3 6-6 15,-1 0-14-15,4-4 1 0,1 2-18 0,3 1-11 16,1 0-5-16,0 1-6 0,3 3-14 0,-1-2-5 16,-2 4-14-16,1-1-18 0,1 3-34 0,-9 1-31 15,1-1-19-15,3-4-132 0,-4 3-160 0,-2 1-518 16,-3-2 230-16</inkml:trace>
        </inkml:traceGroup>
      </inkml:traceGroup>
    </inkml:traceGroup>
    <inkml:traceGroup>
      <inkml:annotationXML>
        <emma:emma xmlns:emma="http://www.w3.org/2003/04/emma" version="1.0">
          <emma:interpretation id="{85B30C3D-C27D-4827-8760-9D16667FAB55}" emma:medium="tactile" emma:mode="ink">
            <msink:context xmlns:msink="http://schemas.microsoft.com/ink/2010/main" type="paragraph" rotatedBoundingBox="13868,8028 13971,9495 13249,9546 13147,8079" alignmentLevel="5"/>
          </emma:interpretation>
        </emma:emma>
      </inkml:annotationXML>
      <inkml:traceGroup>
        <inkml:annotationXML>
          <emma:emma xmlns:emma="http://www.w3.org/2003/04/emma" version="1.0">
            <emma:interpretation id="{CC782A38-BF5A-4861-9087-0CA4E2491185}" emma:medium="tactile" emma:mode="ink">
              <msink:context xmlns:msink="http://schemas.microsoft.com/ink/2010/main" type="inkBullet" rotatedBoundingBox="13857,8029 13885,8431 13236,8477 13208,8074"/>
            </emma:interpretation>
          </emma:emma>
        </inkml:annotationXML>
        <inkml:trace contextRef="#ctx0" brushRef="#br0" timeOffset="514668.1364">12085 7443 46 0,'0'0'86'0,"0"0"-2"0,0 0-18 16,0 0-2-16,0 0 1 0,0 0-5 0,0 0-5 15,0 0-12-15,0 0 1 0,0 0-7 0,0 0-1 16,0 0-7-16,0 0 1 0,0 0 3 0,0 0-8 15,0 0 2-15,0 0-7 0,-17-11 8 0,17 11-5 16,0 0 6-16,0 0 0 0,0 0 0 0,-13-2-9 16,13 2 5-16,0 0-1 0,0 0-2 15,0 0-3-15,-14 0 0 0,14 0 3 16,0 0-6-16,0 0 5 0,-15-2-4 0,15 2-3 0,0 0-2 0,-10 0 1 0,10 0 3 16,0 0-6-16,0 0-5 0,0 0 9 15,0 0-8-15,-12 2 2 0,12-2 1 0,0 0 3 0,0 0-7 16,0 0 1-16,0 0 2 0,-11-4 2 0,11 4 0 15,0 0 3-15,0 0-4 0,0 0 0 16,0 0-1-16,0 0 5 0,-14 0-2 0,14 0-2 16,0 0 1-16,0 0-5 0,0 0 1 0,0 0 2 0,-12-2-5 15,12 2 8-15,0 0-2 0,0 0 0 0,-12 0-3 16,12 0-4-16,0 0 5 0,-10-3 0 0,10 3 3 16,0 0-4-16,0 0 0 0,0 0 6 0,-12-3-1 15,12 3 0-15,0 0-8 0,0 0 2 0,0 0 0 16,-14 0-2-16,14 0-7 0,0 0 8 0,0 0-3 15,-13 0 2-15,13 0 3 0,0 0 4 0,0 0-9 16,-14 0 1-16,14 0 1 0,0 0-1 0,0 0-3 16,0 0 5-16,-14 0-4 0,14 0 2 0,0 0-3 15,0 0 3-15,-10 0 2 0,10 0-4 0,0 0-2 16,0 0 1-16,-12 3 5 0,12-3-9 0,0 0 8 16,0 0-7-16,-12 0 1 0,12 0-1 0,0 0-1 15,0 0 4-15,-11 0 1 0,11 0 6 0,0 0 1 0,0 0-2 16,-9 1 1-16,9-1 0 0,0 0-1 15,0 0 0-15,-15 2-2 0,15-2 5 0,0 0-2 16,0 0 3-16,0 0-3 0,0 0 0 0,-12 0-2 0,12 0 2 16,0 0-1-16,0 0-1 0,0 0-3 0,0 0 2 15,0 0-2-15,-15 0 2 0,15 0 2 0,0 0-2 16,-9 0-2-16,9 0 5 0,0 0-5 0,0 0 1 16,-11 0-1-16,11 0 3 0,0 0-1 0,0 0-4 15,-11 4 4-15,11-4 4 0,0 0-6 0,-10 2 1 16,10-2 1-16,0 0 2 0,-9 2-3 0,9-2 5 15,0 0 0-15,-12 4 2 0,12-4-4 0,0 0-1 16,-9 3 0-16,9-3 3 0,0 0-1 0,0 0-3 16,-13 2 2-16,13-2 0 0,0 0-3 0,0 0 4 15,-6 4-4-15,6-4-1 0,0 0 1 0,0 0-1 16,0 0 2-16,-8 5-1 0,8-5-2 0,0 0 3 16,0 0-1-16,0 0 1 0,-8 4-2 0,8-4 2 15,0 0-3-15,0 0 6 0,-6 8-7 0,6-8 3 16,0 0-4-16,0 0 0 0,0 0 4 0,-5 4 4 0,5-4-6 15,0 0 5-15,0 0-4 0,-5 12 0 0,5-12-2 16,0 0 2-16,-3 5 2 0,3-5-2 16,0 0 0-16,-4 10 4 0,4-10-3 0,0 0-1 0,0 0-1 15,-2 10-2-15,2-10 3 0,0 0 0 0,0 0 2 16,0 11 0-16,0-11 0 0,0 0-1 0,0 0 0 16,0 0 1-16,0 13-2 0,0-13 2 0,0 0-2 15,2 8 2-15,-2-8 2 0,0 0 2 0,0 0-2 16,0 0-1-16,4 10-4 0,-4-10 3 0,0 0-3 15,3 9 5-15,-3-9-2 0,0 0 3 0,0 0-5 16,4 8 4-16,-4-8-3 0,0 0 2 0,1 9-4 16,-1-9 5-16,0 0-6 0,5 6 2 0,-5-6-1 15,0 0 2-15,6 10 3 0,-6-10-3 0,0 0-3 16,4 9 2-16,-4-9 3 0,2 8-1 0,-2-8 0 0,0 0-3 16,5 5 1-16,-5-5 4 0,0 0-5 15,8 8 2-15,-8-8 4 0,6 8 0 0,-6-8 2 16,8 3-2-16,-8-3 0 0,4 7 2 0,-4-7 1 15,9 5 0-15,-9-5 1 0,6 4 1 0,-6-4-2 16,9 5-1-16,-9-5 3 0,9 4-2 0,-9-4-2 0,11 6 0 16,-11-6-4-16,9 3 3 0,-9-3-1 0,11 5 1 15,-6-3-3-15,-5-2 2 0,13 2-4 0,-13-2 2 16,12 4 2-16,-6-1-1 0,-6-3 0 0,12 5-2 16,-12-5-2-16,12 3 0 0,-12-3 2 15,7 2-3-15,-7-2 1 0,0 0 4 0,12 3-2 0,-7 1 0 16,-5-4-2-16,7 4 1 0,-7-4 1 0,10 3 2 15,-10-3-5-15,10 3 2 0,-10-3 1 0,7 5-2 16,-7-5 4-16,0 0-4 0,11 6 0 0,-11-6 2 16,5 2-1-16,-5-2 1 0,11 4-4 0,-11-4 3 15,9 4 0-15,-9-4-1 0,10 0 0 0,-10 0-1 16,12 2-1-16,-12-2 4 0,11 3-1 0,-4 1-1 16,-7-4 0-16,10 2 0 0,-10-2 0 0,12 5-1 15,-12-5 0-15,14 2 0 0,-14-2 2 0,9 3-2 16,-2-1 3-16,-7-2 0 0,11 1 0 0,-11-1-2 15,9 2-1-15,-9-2 6 0,12 1-9 0,-12-1 6 16,8 4-2-16,-8-4 0 0,9 1 0 0,-9-1 1 0,0 0-2 16,13 4-1-16,-13-4 4 0,0 0-4 15,9 1 4-15,-9-1-1 0,0 0 1 0,11 1-2 0,-11-1 5 16,0 0-7-16,13 0 2 0,-13 0-1 0,0 0 2 16,10 1 0-16,-10-1-2 0,0 0-2 15,8 3 5-15,-8-3-1 0,0 0 1 0,0 0-2 16,16 0-1-16,-16 0 3 0,0 0 0 0,10 0 1 0,-10 0 5 15,0 0 6-15,0 0 1 0,0 0-1 0,14 0 0 16,-14 0-2-16,0 0 0 0,0 0-2 0,11-4 0 16,-11 4 2-16,0 0-4 0,0 0 0 0,7-5-4 15,-7 5 5-15,0 0-2 0,7-6 0 0,-7 6-2 16,0 0 4-16,5-6-1 0,-5 6-1 0,0 0 1 16,0 0-3-16,5-9 3 0,-5 9-1 0,0 0-2 0,0 0-1 15,4-10 0-15,-4 10-1 0,5-5 0 16,-5 5 3-16,0 0-1 0,3-8-2 0,-3 8-1 15,2-10-1-15,-2 10 5 0,0 0-4 0,3-10 3 16,-3 10-4-16,1-9 0 0,-1 9-1 0,0 0 1 16,4-8 0-16,-4 8 1 0,0 0 0 0,1-11-1 15,-1 11 0-15,0 0-1 0,0 0 2 0,-1-15-2 16,1 15 0-16,-4-8 1 0,4 8 1 0,0 0-4 0,-1-12 2 16,1 12 2-16,0 0-2 0,-3-10 0 0,3 10-2 15,0 0 2-15,-5-11 0 0,5 11-1 0,0 0 4 16,-5-12-2-16,5 12 3 0,0 0-5 0,-3-11 2 15,3 11-1-15,-2-7 0 0,2 7 3 0,0 0-3 16,-4-10 1-16,4 10-2 0,0 0 1 0,-7-11 2 16,7 11-3-16,-5-6 0 15,5 6 1-15,-5-8 0 0,5 8-3 0,0 0 2 0,-6-7 0 0,6 7 0 16,-8-6 2-16,8 6-2 0,-5-7 1 0,5 7-1 16,-7-4 4-16,7 4-2 0,0 0-1 0,-7-8 1 15,7 8 0-15,0 0-3 0,-7-5 5 0,7 5-5 16,0 0 1-16,-8-6 2 0,8 6 1 0,0 0-3 15,-10-5-1-15,10 5 2 0,0 0 0 0,-6-11 2 16,6 11 0-16,0 0 0 0,-7-6-1 0,7 6 0 16,-8-4-3-16,8 4 3 0,0 0 4 0,-10-8-4 15,10 8-1-15,-6-3 1 0,6 3 1 0,-9-4 6 16,9 4-8-16,0 0 3 0,-11-4 1 0,11 4 2 16,0 0-4-16,-9-7 1 0,9 7-1 0,0 0 2 0,-10-4-1 15,10 4 4-15,-9-2-4 0,9 2 1 16,0 0-1-16,-13-4 0 0,13 4 1 0,-9-4 0 0,9 4-4 15,0 0 3-15,-11-1 2 0,11 1-2 0,0 0-1 16,-11-4 0-16,11 4 3 0,0 0 0 0,-12-2 1 16,12 2-4-16,0 0 1 0,-11-4 0 0,11 4 5 15,0 0-3-15,-12-2 1 0,12 2-2 0,0 0-1 16,-12-6-3-16,12 6 4 0,-10 0-3 0,10 0 2 16,0 0 3-16,-12-3 0 0,12 3-1 0,0 0 2 15,-11-4-3-15,11 4-1 0,0 0 3 0,-13-2 4 16,13 2-4-16,0 0-2 0,0 0-2 0,-12-4 10 15,12 4-4-15,0 0-4 0,0 0 5 0,0 0-6 16,-10 0 1-16,10 0-1 0,0 0-1 0,0 0 0 16,-10-5-1-16,10 5 0 0,0 0 2 0,0 0-1 15,0 0-2-15,-13 0 6 0,13 0-4 0,0 0 1 16,0 0-1-16,0 0-1 0,-15 0-1 0,15 0 3 16,0 0-2-16,0 0 2 0,0 0-1 0,-12-4-1 15,12 4 2-15,0 0-1 0,0 0 2 0,-12 0-5 16,12 0 1-16,0 0 0 0,0 0 2 0,0 0 1 15,-12-1-2-15,12 1 1 0,0 0-2 0,0 0 2 16,0 0-1-16,-14 1 1 0,14-1 3 0,0 0-5 0,-9 4-1 16,9-4 3-16,0 0 0 0,-12 3 1 15,12-3-4-15,0 0 2 0,-6 6-1 0,6-6 0 16,0 0 1-16,-10 6-2 0,10-6 1 0,-5 3 1 0,5-3 0 16,0 0 2-16,0 0-1 0,-8 8-1 0,8-8 1 15,-3 9-1-15,3-9 0 0,0 0-1 16,-5 8 4-16,5-8 0 0,-3 7-3 0,3-7 2 0,0 0-2 15,-3 12 2-15,3-12 0 0,0 0 0 0,0 12-2 16,0-12-2-16,-3 8 1 0,3-8 2 0,0 0 1 16,0 11-2-16,0-11-1 0,0 0 0 0,0 13 2 15,0-13 1-15,0 0-2 0,0 0-2 0,-4 11 2 16,4-11-2-16,0 0 2 0,-1 7 1 0,1-7-2 16,0 0 0-16,0 0 0 0,-4 9-1 0,4-9 2 15,0 0-4-15,0 0 4 0,-1 8 1 0,1-8-2 16,0 0 0-16,0 0-1 0,0 0 2 0,0 0-1 15,1 15 2-15,-1-15-3 0,0 0 2 0,0 10 0 16,0-10-4-16,4 7 3 0,-4-7 1 0,2 10-1 16,-2-10 0-16,3 8 0 0,-3-8 2 0,8 8-3 0,-8-8 1 15,6 10 1-15,-3-7 9 0,-3-3-9 0,11 13 4 16,-8-10-5-16,-3-3 2 0,10 10 1 0,-5-7 4 16,-5-3-7-16,11 11 3 0,-7-8-5 0,-4-3 4 15,9 7-2-15,-4-2 3 0,-5-5-4 0,9 7 3 16,-1-3-1-16,-2-1 0 0,-6-3-1 0,12 7 2 15,-7-1-1-15,3-1 1 0,-2-2-2 16,1 0 0-16,2 2-3 0,-9-5 3 0,13 6 1 0,-6-1-2 16,1-3 1-16,-2 1 1 0,-6-3-1 0,17 6 6 15,-10-2-5-15,3-2-2 0,-2 1 3 0,-8-3-1 16,14 1 1-16,-8 1-3 0,-6-2-1 0,17 1 2 16,-10 3 2-16,-7-4-1 0,10 3 1 0,-10-3-2 15,14 3 0-15,-9-1 0 0,-5-2 0 0,15 2 0 16,-15-2 2-16,14 4-3 0,-6-3 0 0,-8-1-1 0,11 4 7 15,-11-4-6-15,14 2 4 0,-14-2-4 16,12 1 1-16,-12-1-1 0,13 1 0 0,-13-1-1 16,12 0 3-16,-12 0-1 0,11 4 6 0,-11-4-7 15,10 0 1-15,-10 0-1 0,0 0 4 0,0 0-3 16,13-2 1-16,-13 2-1 0,9-3 1 0,-9 3 0 16,9-1 0-16,-9 1-1 0,10-2 1 0,-10 2-3 0,0 0 2 15,11-5 3-15,-11 5-4 0,10-6 0 0,-10 6 2 16,7-5-2-16,-7 5 0 0,8-5 2 0,-8 5-1 15,5-6 1-15,-5 6-1 0,6-4 1 0,-6 4 2 16,5-9-3-16,-5 9 0 0,10-5 0 0,-10 5-1 16,6-8 0-16,-3 3 1 0,-3 5-2 0,6-5 5 15,-6 5-3-15,8-6 0 0,-8 6-2 0,6-9 1 16,-6 9 1-16,3-7 2 0,-3 7-2 0,4-8 0 16,-4 8 0-16,7-8-2 0,-7 8 1 0,6-8 0 15,-6 8-1-15,1-10 0 0,-1 10 2 0,2-5 5 16,-2 5-5-16,0-12 3 0,0 12-5 0,0 0 1 15,0-12-2-15,0 12 3 0,-2-12-2 0,2 12-2 16,0 0 5-16,-3-15-3 0,3 15 3 0,-5-10-1 16,5 10 1-16,-2-11-3 0,2 11 4 0,-7-10 3 15,7 10-8-15,-4-8 3 0,4 8 0 0,-4-9-1 0,4 9 0 16,-6-8 0-16,6 8 1 0,-7-8 2 0,7 8-1 16,-10-6 0-16,10 6-3 0,-2-9 2 15,2 9 1-15,0 0-1 0,-12-6 0 0,12 6-3 16,-5-6 3-16,5 6 0 0,-7-9-3 0,7 9 3 15,-9-6 2-15,9 6-1 0,-10-4 2 0,2 2 0 16,8 2 1-16,-11-7-2 0,11 7 1 0,-15-5-1 0,9 2 1 16,6 3 1-16,-13-3 0 0,13 3-1 0,-12-5 6 15,12 5-6-15,-15-4-1 0,15 4 0 0,-9-3 0 16,9 3 3-16,-12-4-2 0,12 4 1 0,0 0-2 16,-14-4 1-16,14 4 0 0,-8-2 1 15,8 2-2-15,-9-4 2 0,9 4-2 0,0 0 0 0,-13 0 0 16,13 0-1-16,0 0 3 0,-11-1-2 0,11 1 7 15,0 0-7-15,0 0 2 0,-13-1 1 0,13 1-1 16,0 0 1-16,0 0 1 0,-11-3-3 0,11 3 0 16,0 0 11-16,0 0-14 0,0 0 2 0,-7-6 0 15,7 6 0-15,0 0 1 0,0 0-1 16,0 0-1-16,0 0 1 0,-15-2 0 0,15 2 0 0,0 0 1 0,-9-2-3 16,9 2 0-16,0 0-2 0,-10-4 5 15,10 4-4-15,0 0 6 0,-14 0-5 0,14 0 2 16,0 0-4-16,-12-3 2 0,12 3 1 0,0 0-1 15,-9 0-2-15,9 0 2 0,0 0 0 0,0 0 0 0,0 0 0 16,-15 0 1-16,15 0 1 0,0 0-3 0,0 0-1 16,0 0 4-16,0 0 0 0,-13 0-4 15,13 0 3-15,0 0 0 0,0 0 1 0,0 0 0 0,-14 0-2 16,14 0-2-16,0 0 0 0,0 0 3 0,-11 3-1 16,11-3 0-16,0 0 0 0,0 0 1 15,0 0-4-15,0 0 2 0,-13 3 2 0,13-3-1 16,-6 3-3-16,6-3 1 0,0 0-5 0,-14 8-15 0,9-8-20 15,5 0-12-15,-15 9-26 0,8-5-24 0,-2 2-25 16,-1-3-34-16,0 3-84 0,1-3-127 0,-1-2-406 16,1 1 180-16</inkml:trace>
        <inkml:trace contextRef="#ctx0" brushRef="#br0" timeOffset="366239.0346">11780 7562 91 0,'-14'-6'234'0,"6"1"-14"16,8 5-21-16,-12-5-21 0,12 5-18 0,-11-1-18 15,11 1-11-15,0 0-16 0,-15 3-10 0,15-3-8 16,-10 8-7-16,10-8-6 0,-6 10-5 0,0-4-5 15,6-6 0-15,0 12 1 0,0-12-3 0,11 21 0 16,-5-9-2-16,5-2 1 0,0 3-4 0,3-4-4 16,3 4-2-16,6-4-4 0,-1 0-5 0,3 1-3 15,-2-1-6-15,6-3-1 0,5-4-6 0,-6 4-3 16,-4-6-2-16,10 2-3 0,-6-2-2 0,-1-2-2 0,-1-2 0 16,2-3 2-16,-4 0-2 0,-1 0-3 0,0-3 1 15,-2 0-5-15,-3-1 5 0,-1-2-5 16,-1-3-3-16,-5 7 2 0,-2-3-2 0,0 1-2 15,-4-5-1-15,1-4-1 0,-6 6-1 0,3 5 0 0,-6-4-4 16,-2 3 1-16,0-2-1 0,-1 0-1 0,-6 3 1 16,2 3-3-16,-3 0 0 0,0 0-2 15,1 3-5-15,-2 0-4 0,1 0-9 0,0 0-15 0,-4 6-12 16,-2 0-18-16,4 0-16 0,-2 0-18 0,-3 0-22 16,1 6-17-16,2-5-24 0,2 0-21 0,-1 0-51 15,-1 2-130-15,1 0-390 0,0-2 173 0</inkml:trace>
      </inkml:traceGroup>
      <inkml:traceGroup>
        <inkml:annotationXML>
          <emma:emma xmlns:emma="http://www.w3.org/2003/04/emma" version="1.0">
            <emma:interpretation id="{CA786F54-8A77-4A62-A9C7-92BA9030B563}" emma:medium="tactile" emma:mode="ink">
              <msink:context xmlns:msink="http://schemas.microsoft.com/ink/2010/main" type="line" rotatedBoundingBox="13936,9002 13971,9495 13249,9546 13215,9053"/>
            </emma:interpretation>
          </emma:emma>
        </inkml:annotationXML>
        <inkml:traceGroup>
          <inkml:annotationXML>
            <emma:emma xmlns:emma="http://www.w3.org/2003/04/emma" version="1.0">
              <emma:interpretation id="{592E56F4-BE8D-4B59-9492-3BA48B9B69CA}" emma:medium="tactile" emma:mode="ink">
                <msink:context xmlns:msink="http://schemas.microsoft.com/ink/2010/main" type="inkWord" rotatedBoundingBox="13936,9002 13971,9495 13249,9546 13215,9053"/>
              </emma:interpretation>
            </emma:emma>
          </inkml:annotationXML>
          <inkml:trace contextRef="#ctx0" brushRef="#br0" timeOffset="507483.083">11711 8394 138 0,'0'0'135'0,"0"-13"-9"0,0 13-9 16,0 0-18-16,0 0-6 0,0 0-12 0,0 0-5 16,0 0-12-16,0 0-6 0,0 0 19 0,0 0-6 15,0 0-3-15,0 0 4 0,0 0 2 0,0 0-7 16,0 0 8-16,-1 29-4 0,1-29-3 0,-1 17-3 15,1-8 5-15,0-9-5 0,-3 15 6 0,3-6-4 16,0 2-3-16,-2-1-3 0,2 2 2 0,0 0 3 16,0-12-5-16,0 24-2 0,0-13 0 0,0 3-6 15,0-1-6-15,2-2 1 0,1 1 1 0,-2 1-1 16,0-2 0-16,1 1-4 0,0-1 0 0,3-1-3 16,-3 2-3-16,-1 1-3 0,3-5 0 0,-2 1-1 15,1 0-6-15,-3 1-3 0,3-1-3 0,-1-1 2 16,-2-8-6-16,1 13-1 0,-1-13-5 0,2 11 3 15,-2-11-5-15,0 10 2 0,0-10-1 0,4 11 0 16,-4-11-3-16,-3 8 3 0,3-8-2 0,0 0-1 16,-3 15 0-16,3-15-1 0,-6 9-1 0,2-4 0 0,4-5-3 15,-6 11-17-15,-1-6-18 0,3 0-16 0,4-5-14 16,-10 7-15-16,6-2-21 0,4-5-17 0,-10 7-27 16,10-7-20-16,0 0-32 0,-5 3-188 15,5-3-415-15,0 0 184 0</inkml:trace>
          <inkml:trace contextRef="#ctx0" brushRef="#br0" timeOffset="508084.3515">12086 8544 78 0,'0'0'125'0,"0"0"-7"0,0 0 8 16,0 0-10-16,0 0-4 0,0 0 5 0,-31 11 0 16,26-5-7-16,-7 2-6 0,7 3 2 0,-4-1-10 0,6 0-4 15,-3 1 2-15,1-5-4 0,-2 7 4 16,2 1-3-16,4-2-5 0,-1-4-10 0,0 5 3 15,2 0-3-15,2-2-7 0,0 2-8 0,-1-1-5 16,0-1 0-16,3 1 2 0,3-2-1 0,-1 1-5 16,1-1-5-16,-4-5-5 0,9 5-1 0,-4-3-2 15,1-1-6-15,2 0 1 0,2 0-6 0,-1 0-1 16,2-1-3-16,0-2-2 0,1 2-5 0,-4-4 1 0,2 0-2 16,1 2-4-16,1-6 0 0,1 3-2 0,-3-1 3 15,3-1-3-15,-2-1 0 0,-2 1-3 0,2-3 0 16,-1 0 1-16,0 1-1 0,-2-3-2 15,3-3-1-15,-5 1 3 0,3 2-1 0,-2-2-3 0,-1-1-2 16,-1-3 3-16,-1 3 1 0,-2-3 0 0,0 2-3 16,-1-3 1-16,-3 4 0 0,0-6 2 0,-1 3-3 15,-1 2 1-15,-3-3-2 0,-1 2 1 0,-1-2 0 16,-1 4-1-16,-3 0-1 0,1-2 0 0,-5 2 2 16,5-1-1-16,-2 1-1 0,-3 1 0 0,2-2 0 15,0 4 0-15,4 2-1 0,-4-3 5 0,2 1-5 16,1 3 0-16,-3-1 2 0,3 0 0 0,1 3-3 15,-1-2 3-15,9 4-2 0,-16 0 0 0,16 0 0 16,-19 1 1-16,10 2-3 0,-1-1-2 16,0 2-15-16,-3 2-17 0,5-2-10 0,-5 2-14 0,2 1-10 15,-1 0-21-15,-2 0-21 0,1 2-9 0,-4 3-19 16,5-5-30-16,-1 1-193 0,2 3-393 0,-1-3 174 16</inkml:trace>
        </inkml:traceGroup>
      </inkml:traceGroup>
    </inkml:traceGroup>
    <inkml:traceGroup>
      <inkml:annotationXML>
        <emma:emma xmlns:emma="http://www.w3.org/2003/04/emma" version="1.0">
          <emma:interpretation id="{8D2E1993-418F-4621-8B35-AC80D7C04D8A}" emma:medium="tactile" emma:mode="ink">
            <msink:context xmlns:msink="http://schemas.microsoft.com/ink/2010/main" type="paragraph" rotatedBoundingBox="13044,9939 14172,10093 14104,10592 12976,10439" alignmentLevel="4"/>
          </emma:interpretation>
        </emma:emma>
      </inkml:annotationXML>
      <inkml:traceGroup>
        <inkml:annotationXML>
          <emma:emma xmlns:emma="http://www.w3.org/2003/04/emma" version="1.0">
            <emma:interpretation id="{4265386D-BC85-4902-A4C2-8BC821A931BC}" emma:medium="tactile" emma:mode="ink">
              <msink:context xmlns:msink="http://schemas.microsoft.com/ink/2010/main" type="line" rotatedBoundingBox="13044,9939 14172,10093 14104,10592 12976,10439"/>
            </emma:interpretation>
          </emma:emma>
        </inkml:annotationXML>
        <inkml:traceGroup>
          <inkml:annotationXML>
            <emma:emma xmlns:emma="http://www.w3.org/2003/04/emma" version="1.0">
              <emma:interpretation id="{727008B2-69EB-48C7-AC18-8B09D3FB684F}" emma:medium="tactile" emma:mode="ink">
                <msink:context xmlns:msink="http://schemas.microsoft.com/ink/2010/main" type="inkWord" rotatedBoundingBox="13044,9939 14172,10093 14104,10592 12976,10439"/>
              </emma:interpretation>
            </emma:emma>
          </inkml:annotationXML>
          <inkml:trace contextRef="#ctx0" brushRef="#br0" timeOffset="688448.1346">11462 9569 199 0,'0'0'209'0,"-5"-6"-15"0,5 6-5 15,0 0-8-15,0 0-8 0,0 0-7 0,0 0-14 16,0 0-5-16,0 0-13 0,0 0-11 0,0 0-9 16,0 0-6-16,0 0-7 0,17-8-7 0,-17 8-2 15,14 0-6-15,-14 0-1 0,22 5-5 0,-11-3-4 16,4-2-6-16,0 5-4 0,2-4-3 0,4 4-5 16,1-4-3-16,-2 0-1 0,2 2-6 0,3 1-5 15,-2-2 0-15,-1 1-7 0,-4-2-5 0,3 0-2 16,-3 0-2-16,-1 3-1 0,-1-3-1 0,-1 3-4 15,0-4-1-15,1 3-3 0,-4-2-3 0,1 1 3 16,-2 1-6-16,0-2-9 0,-11-1-13 0,17 0-20 16,-17 0-21-16,12 5-22 0,-12-5-28 0,7 1-21 15,-7-1-38-15,0 0-39 0,0 0-255 0,0 0-492 16,0 0 218-16</inkml:trace>
          <inkml:trace contextRef="#ctx0" brushRef="#br0" timeOffset="688083.8362">11474 9358 117 0,'0'-24'134'0,"0"24"-5"0,0 0-11 0,0 0-5 15,0 0-5-15,0 0-9 0,0 0-6 0,0 0-8 0,0-10-3 16,0 10-9-16,0 0-2 0,0 0-6 16,0 0 0-16,0 0-4 0,0 0-5 0,0 0-5 15,0 0-1-15,0-12-1 0,0 12 1 0,0 0-5 16,0 0 2-16,0 0 0 0,0 0-3 0,0 0 1 0,0 0 1 16,0 0-2-16,0 0 2 0,0 0-1 0,0 0-3 15,0 0 2-15,0-10-2 0,0 10 1 0,0 0-5 16,0 0-1-16,0 0 1 0,0 0-8 0,0 0-4 15,0 0 5-15,14 0-8 0,-14 0-1 0,14-3-2 16,-14 3-3-16,14-2 0 0,-3 2-3 16,0-2 0-16,2 2-1 0,-1 2-3 0,-3-2 0 15,2 0-1-15,6 0 5 0,-3 0-5 0,1 2 2 0,-2-2 0 16,-2 1-2-16,1 1-2 0,-1-2-2 0,-11 0 5 16,19 1-4-16,-19-1 2 0,16 2-1 0,-9-2-2 15,-7 0 3-15,11 1-2 0,-11-1-3 0,0 0 1 16,16 2 2-16,-16-2-3 0,10 2 1 0,-10-2-2 15,0 0 0-15,8 2 0 0,-8-2 0 0,5 4-1 16,-5-4 1-16,0 0 0 0,7 8 1 0,-7-8 1 16,0 0 0-16,5 8 0 0,-5-8 2 0,2 5-1 15,-2-5 1-15,0 0 5 0,3 14-6 0,-3-14 5 0,1 7-2 16,-1-7 0-16,0 12 5 0,0-12-3 16,0 11 3-16,0-11-2 0,-4 10 4 0,4-10 4 0,-2 12-2 15,2-12 0-15,-5 13 1 0,2-6 2 0,3-7 1 16,-6 10-1-16,3-1-1 0,0-1-1 15,3-8 3-15,-9 14 0 0,7-7-3 0,-2-1 0 0,0 2 4 16,0 3-2-16,-1-3 0 0,1 2 4 0,2-3-3 16,-6 5 0-16,3-4 0 0,2 3-3 0,-1-1 1 15,2 0-2-15,-1-1 1 0,-1-1 1 0,0-1-3 16,-2 5-2-16,3-5-2 0,1 4 2 0,-2-2-1 16,2-1-3-16,2-8 2 0,-6 17-1 0,3-11-3 15,3-6 1-15,-2 15-1 0,2-9 0 0,-1 5 1 16,1-11 2-16,0 13-2 0,0-13-1 0,-3 12 2 15,0-6-2-15,3-6-1 0,-5 13 0 0,5-13-1 16,-2 12 1-16,2-12 6 0,-2 11-10 0,2-11-15 16,-2 9-12-16,2-9-11 0,-5 9-18 0,5-9-17 0,-6 9-22 15,6-9-21-15,0 0-22 0,-2 10-24 0,2-10-39 16,0 0-258-16,0 0-493 0,0 0 218 16</inkml:trace>
          <inkml:trace contextRef="#ctx0" brushRef="#br0" timeOffset="688778.8098">12245 9422 89 0,'0'0'217'0,"11"-4"-12"0,-3 3-11 15,-8 1-7-15,17-5-9 0,-8 5-12 0,-9 0-7 16,19 2-12-16,-7-4-11 0,2 2-7 16,-2 0-10-16,1 0-7 0,2 0-8 0,-2 0-8 0,0-1-7 15,2 2-7-15,-3-1-5 0,5 2-7 0,-3 0-5 16,-2-4-8-16,2 4 0 0,-1-2-10 0,-2 1 0 16,5 0-11-16,-8 2-2 0,2-2-2 0,0 0 0 15,-10-1-9-15,14 4-4 0,-7-4-3 0,-7 0-16 16,10 2-21-16,-10-2-17 0,0 0-18 0,7 6-27 15,-7-6-29-15,0 0-33 0,0 0-28 0,0 0-227 16,-24 4-431-16,24-4 191 0</inkml:trace>
          <inkml:trace contextRef="#ctx0" brushRef="#br0" timeOffset="689280.468">12320 9439 34 0,'0'0'179'0,"-16"-1"-13"0,16 1-10 0,0 0-13 16,0 0-11-16,0 0-5 0,0 0-11 15,-6 7-4-15,6-7-9 0,0 0-3 0,0 0-5 0,-6 9-4 16,6-9-10-16,0 0-1 0,-1 10-3 0,1-10-8 16,0 0 0-16,-1 11-1 0,1-11-3 0,0 0-3 15,2 11-1-15,-2-11 0 0,3 10 3 0,-3-10-4 16,6 6 0-16,0-2-3 0,-6-4-1 0,9 8-4 15,-2-5-5-15,-1 5-1 0,1-3-2 0,0 1-1 16,3-6-1-16,-2 5-2 0,1 0-3 0,1 0 1 16,-1 1-6-16,-1-2 1 0,6 1-2 0,-6 1-6 15,1-3 0-15,3 3-6 0,-5 0 3 0,2-3-4 16,2 3 0-16,-2 3-3 0,-3-4 0 0,2 1 0 16,-3 0-4-16,2 1 3 0,-1-4-4 0,-2 4 2 15,4-2-3-15,-2 3 8 0,-1-2-8 0,0 1 1 0,-2 0-1 16,1 0-2-16,-4-7-1 0,10 12-2 0,-8-7 5 15,-2-5-1-15,5 12-2 0,-5-12-2 0,2 11 2 16,-2-11 1-16,3 10-3 0,-3-10 2 16,0 0 3-16,-7 13-2 0,2-7-1 0,-1 0 0 0,-3-4 2 15,-4 3-3-15,0 0 6 0,0-2-6 0,-1-1 1 16,-2 2 2-16,2-2 0 0,-1 1 0 16,-1-2-2-16,2-1 0 0,-2 1 0 0,5 0-3 0,-2 2 1 15,-1-6 8-15,1 3-8 0,0 3-10 0,3-2-10 16,10-1-14-16,-19 3-19 0,9-3-19 0,10 0-26 15,-13 0-30-15,13 0-36 0,-15 0-45 0,15 0-253 16,-12-7-496-16,12 7 220 0</inkml:trace>
        </inkml:traceGroup>
      </inkml:traceGroup>
    </inkml:traceGroup>
    <inkml:traceGroup>
      <inkml:annotationXML>
        <emma:emma xmlns:emma="http://www.w3.org/2003/04/emma" version="1.0">
          <emma:interpretation id="{A11EB179-D26D-4CC5-BD6E-55164972A65B}" emma:medium="tactile" emma:mode="ink">
            <msink:context xmlns:msink="http://schemas.microsoft.com/ink/2010/main" type="paragraph" rotatedBoundingBox="14077,11429 12930,11376 12952,10907 14098,10959" alignmentLevel="6"/>
          </emma:interpretation>
        </emma:emma>
      </inkml:annotationXML>
      <inkml:traceGroup>
        <inkml:annotationXML>
          <emma:emma xmlns:emma="http://www.w3.org/2003/04/emma" version="1.0">
            <emma:interpretation id="{61501763-6FBF-4EC2-B0FC-717BF2D6BBAE}" emma:medium="tactile" emma:mode="ink">
              <msink:context xmlns:msink="http://schemas.microsoft.com/ink/2010/main" type="line" rotatedBoundingBox="14077,11429 12930,11376 12952,10907 14098,10959"/>
            </emma:interpretation>
          </emma:emma>
        </inkml:annotationXML>
        <inkml:traceGroup>
          <inkml:annotationXML>
            <emma:emma xmlns:emma="http://www.w3.org/2003/04/emma" version="1.0">
              <emma:interpretation id="{934CD866-23B7-4EA8-B2F1-2FEE0916883B}" emma:medium="tactile" emma:mode="ink">
                <msink:context xmlns:msink="http://schemas.microsoft.com/ink/2010/main" type="inkWord" rotatedBoundingBox="14077,11429 12930,11376 12952,10907 14098,10959"/>
              </emma:interpretation>
            </emma:emma>
          </inkml:annotationXML>
          <inkml:trace contextRef="#ctx0" brushRef="#br0" timeOffset="837893.5734">11502 10322 92 0,'-9'2'135'0,"9"-2"-10"0,0 0-11 15,0 0-3-15,-8 7-10 0,8-7-6 16,0 0-10-16,-9 2-4 0,9-2-6 0,0 0 0 0,-7 6-9 16,7-6 3-16,-6 7-10 0,6-7-2 0,-6 6-1 15,6-6-2-15,0 0-7 0,-5 8 1 0,5-8-2 16,-2 10 4-16,2-10-8 0,0 0 4 0,0 11 1 15,0-11 2-15,0 0-2 0,4 11 1 16,-4-11 5-16,9 10-1 0,-3-6 0 0,-6-4 0 0,12 6 0 16,-2-3-3-16,-1-3-2 0,5 4-5 0,0-2-5 15,1-2-1-15,2-2-1 0,-3 2-7 0,1 2 0 16,1 0 0-16,8-4-5 0,-8 0-3 0,0 2 2 16,1-4-3-16,-2 1-1 0,-2 0-2 0,3 1 1 15,-3 0-3-15,1-1-2 0,-3 0-1 0,2-2 4 16,-4 1-2-16,0 0-2 0,-1-1 1 0,0 2-1 0,-8 3-1 15,14-8 0-15,-7 2-1 0,0 2 0 0,0-2-2 16,-7 6 0-16,7-6 0 0,0 1-3 16,-7 5 1-16,8-10 3 0,-4 5 0 0,-4 5-1 15,5-11-3-15,-5 11 1 0,4-7-2 0,-4 7 1 0,1-8 6 16,-1 8-6-16,0 0 0 0,0 0 0 0,0 0-1 16,-7-16-3-16,7 16 5 0,-10-6-4 0,10 6-3 15,-12-4-1-15,5 3 2 0,7 1 2 0,-17-5-3 16,5 2 3-16,2 0 0 0,-3 3-1 0,1-3 1 15,0 2-2-15,1-1 3 0,-3 2-1 0,1-3 1 16,-2 3-2-16,0 0-1 0,4-1 0 0,-1 2 3 16,12-1-2-16,-24-1-3 0,15 1 3 0,9 0-2 15,-20 1 1-15,12-1 1 0,8 0 0 0,-16 5-3 16,7-4 5-16,9-1-1 0,-15 3-1 0,15-3-2 16,-12 6 7-16,2-3-7 0,3 0 4 0,7-3-5 15,-12 10-12-15,6-2-16 0,0-2-14 0,0 1-19 16,1 1-21-16,-3 1-25 0,-1 0-23 0,1 4-27 0,-1-5-213 15,3 1-403-15,1-2 179 0</inkml:trace>
          <inkml:trace contextRef="#ctx0" brushRef="#br0" timeOffset="838711.5691">11583 10482 37 0,'0'0'186'0,"0"0"-14"0,-3-15-18 15,3 15-9-15,0 0-12 0,0 0-10 0,-3-12-13 16,3 12-4-16,0 0-8 0,-9-7-9 0,9 7-7 16,-8-6-8-16,8 6-6 0,-10-3-4 0,10 3-8 15,-12-5 2-15,6 2-3 0,6 3-8 0,-13 0-4 16,13 0 3-16,-14 0-5 0,14 0-3 0,-17 3 0 15,17-3-7-15,-17 2 7 0,11 1-6 0,-2 2-3 16,8-5 2-16,-17 6-5 0,11-2-1 0,-2 0-1 0,1 1-1 16,0 1 0-16,2 0 1 0,-1 1-4 0,0 1-2 15,1 1 2-15,0-3-6 0,-2 4 6 16,5-4-3-16,2-6 0 0,-3 15 2 0,2-6-2 0,1 4-3 16,0-13 2-16,1 19 5 0,2-12-3 0,-3 2 5 15,2 3 0-15,7-3-3 0,-4 4-1 0,2-7 0 16,-1-1 5-16,1 1 1 0,0 0 1 0,5 2-5 15,-3-2-2-15,3 0-1 0,-1-1 2 0,2-5-2 16,2 4 2-16,-4-2-1 0,2 3-1 0,-1-4-1 16,2 2-2-16,-3-2 2 0,4 0 0 0,0-3-3 15,-3 3-1-15,-1-2-2 0,4-2-4 16,-1 3 5-16,-3-1-3 0,4-4 3 0,-5 3-5 0,2-2 1 16,-1 0 2-16,0 2-3 0,-4-4-1 0,2 1 1 15,-1-2-3-15,-1 1 2 0,-1 0-1 0,2 0 1 16,-6 0-3-16,5-3 2 0,-2 5-2 0,-5 4-1 15,9-15 2-15,-6 9-1 0,2-3 2 0,-5 9-4 16,2-12 7-16,2 3-7 0,-4 9 0 0,3-15 2 16,-3 15-1-16,0-13-3 0,0 13 2 0,0-11 3 0,0 11-1 15,-7-13-5-15,5 7 8 0,2 6-5 16,-8-12-2-16,-1 7 2 0,4 1-5 0,-7-2 3 16,1 0 0-16,2 0 1 0,-4 1 1 0,4 4-3 0,-6-4 0 15,4 1-1-15,-2 0 3 0,1 1-3 0,-2-1 2 16,1 1-1-16,0 0 3 0,0 2-1 0,4-1 0 15,-4-2-2-15,3 4 1 0,10 0 2 0,-19-3-2 16,8 3 0-16,11 0 0 0,-17 2 1 0,17-2-1 16,-14-2-1-16,7 5-3 0,7-3-14 0,-9 6-18 15,1-3-18-15,8-3-31 0,-9 8-27 0,4-2-29 16,5-6-41-16,-4 8-239 0,4-8-457 0,0 0 202 16</inkml:trace>
          <inkml:trace contextRef="#ctx0" brushRef="#br0" timeOffset="839328.4905">12135 10331 76 0,'0'0'189'16,"0"0"-10"-16,0 0-11 0,0 0-11 0,0 0-9 0,0 0-7 16,0 0-4-16,0 0-9 0,37-3-7 15,-22 3-5-15,-3 0-7 0,4 0-7 0,1 0-6 16,-3 0-5-16,3 0-6 0,5 0-5 0,0-1-6 0,-6 2-2 16,8-1-9-16,-10 0-2 0,3-1-5 15,-1 1-4-15,1 0-7 0,-1 0-2 0,-3-3-2 16,2 6-5-16,-3-3-3 0,-12 0-4 0,19-3-2 0,-10 3-3 15,-9 0-3-15,14 0-3 0,-14 0-1 0,11 0-2 16,-11 0-2-16,0 0-3 0,11 4-5 0,-11-4-10 16,0 0-13-16,0 0-21 0,0 0-23 15,0 0-27-15,0 0-26 0,-22 16-33 0,22-16-47 0,-16 2-174 16,8 0-398-16,-3 2 177 0</inkml:trace>
          <inkml:trace contextRef="#ctx0" brushRef="#br0" timeOffset="839973.2642">12158 10392 163 0,'-15'2'153'0,"15"-2"-9"0,-13 3-10 0,13-3-14 16,-12 5-7-16,4-4-9 0,8-1-6 15,-13 6-7-15,7-2-6 0,6-4-9 0,-9 8-3 16,9-8-8-16,-10 5-5 0,10-5-2 0,-7 10-7 0,7-10 4 16,-4 4-6-16,4-4 6 0,0 0-6 15,0 0 7-15,4 14-5 0,-4-14 0 0,7 7-3 16,-1-2 2-16,2-2-5 0,1 0 0 0,1 1-4 16,3 2-4-16,3 0 1 0,-2-1-7 0,0 1 0 0,0-5-2 15,3 4-5-15,-2-5-1 0,-3 6 0 0,2-3-2 16,1 2-4-16,-3-3-2 0,-1 1-2 0,-3 0-3 15,1-3 3-15,-2 3-3 0,1 0-1 0,-8-3-2 16,14 6 0-16,-14-6-1 0,8 6-2 0,-8-6 1 16,6 2 0-16,-6-2-1 0,8 10 2 0,-8-10-1 15,3 9-2-15,-3-9 1 0,4 9-1 0,-4-9-1 16,-3 14 3-16,3-14-4 0,-1 13 1 0,-1-5 1 16,2-8-2-16,-3 13 0 0,1-5 3 0,2-8-4 15,-5 14 4-15,3-5 0 0,-2-3-2 0,4-6 3 16,-4 15-1-16,1-9 1 0,3-6 3 0,-6 15-2 15,6-15-1-15,-5 9 4 0,-1-3-4 0,3 0 3 16,3-6 2-16,-13 10 1 0,8-8-2 16,-3 3 2-16,-3-4 0 0,0 3-1 0,-2-2-2 0,-1 1 2 15,-3-3 2-15,4 2-3 0,-4-2 0 0,0-2 0 0,4 2 0 16,-2 0-4-16,2-3 2 0,0 2-5 16,-1 0 4-16,5 0-1 0,-1-3 2 0,10 4-2 0,-17-2-2 15,10-2-9-15,7 4-6 0,0 0-15 0,-16-1-24 16,16 1-28-16,0 0-29 0,0 0-48 0,0 0-245 15,0 0-432-15,0 0 192 0</inkml:trace>
        </inkml:traceGroup>
      </inkml:traceGroup>
    </inkml:traceGroup>
    <inkml:traceGroup>
      <inkml:annotationXML>
        <emma:emma xmlns:emma="http://www.w3.org/2003/04/emma" version="1.0">
          <emma:interpretation id="{5157633A-B52C-4E2A-883C-472E4980D6BB}" emma:medium="tactile" emma:mode="ink">
            <msink:context xmlns:msink="http://schemas.microsoft.com/ink/2010/main" type="paragraph" rotatedBoundingBox="12941,11811 14162,12052 14039,12672 12818,12431" alignmentLevel="4"/>
          </emma:interpretation>
        </emma:emma>
      </inkml:annotationXML>
      <inkml:traceGroup>
        <inkml:annotationXML>
          <emma:emma xmlns:emma="http://www.w3.org/2003/04/emma" version="1.0">
            <emma:interpretation id="{82EDA8BC-89AC-49D3-B9F5-44D159FA3A38}" emma:medium="tactile" emma:mode="ink">
              <msink:context xmlns:msink="http://schemas.microsoft.com/ink/2010/main" type="line" rotatedBoundingBox="12941,11811 14162,12052 14039,12672 12818,12431"/>
            </emma:interpretation>
          </emma:emma>
        </inkml:annotationXML>
        <inkml:traceGroup>
          <inkml:annotationXML>
            <emma:emma xmlns:emma="http://www.w3.org/2003/04/emma" version="1.0">
              <emma:interpretation id="{6A0E5197-808F-4391-92A5-A1D40BE54F6E}" emma:medium="tactile" emma:mode="ink">
                <msink:context xmlns:msink="http://schemas.microsoft.com/ink/2010/main" type="inkWord" rotatedBoundingBox="12941,11811 14162,12052 14039,12672 12818,12431"/>
              </emma:interpretation>
            </emma:emma>
          </inkml:annotationXML>
          <inkml:trace contextRef="#ctx0" brushRef="#br0" timeOffset="973544.4634">11359 11373 131 0,'0'0'152'0,"0"0"-14"0,0 0-10 16,-12 3-9-16,12-3-11 0,0 0-2 0,0 0-6 16,0 0-10-16,0 0 0 0,0 0-5 0,-5 6-6 15,5-6-9-15,0 0-4 0,0 0-1 0,0 0 1 16,-5 6-7-16,5-6-6 0,-7 4-4 0,7-4-1 16,0 0-3-16,0 0-3 0,-5 7-4 0,5-7-2 15,0 0-9-15,0 10 4 0,0-10-5 0,0 0 5 16,0 10-1-16,0-10 0 0,0 0-5 0,3 11 5 15,-3-11 4-15,2 9-9 0,5-3 3 0,-7-6 2 0,8 6-4 16,-1-2 3-16,-7-4 2 0,12 7-2 16,-4-2-2-16,-2-2 4 0,6 0-6 0,-1 2-1 15,4-1-2-15,-8-1 2 0,8-3-4 0,-1 2 0 0,1-1-1 16,-2 0-1-16,0-1-1 0,1 2-2 0,0-4 0 16,-1 2-1-16,3-1 1 0,-3-2-3 0,2-1-2 15,-2-1 4-15,1 1-6 0,1-2 4 0,-1 1-1 16,-1-1-3-16,1 2-1 0,0-5 1 0,-2 3-2 15,2 0 2-15,-2-4-3 0,1 2 0 0,-2-1-2 16,-2-1 3-16,2 2-2 0,-2 0 1 0,-2 2-2 16,0-1 0-16,2-2 2 0,-3-1-1 0,-2 3 1 15,1-1-4-15,-1 2 3 0,-4 6 0 0,5-14 4 16,0 7 7-16,-5 7-8 0,3-13 1 0,-3 13-4 16,3-11 4-16,-3 11-4 0,-3-12 2 0,3 12-2 15,-1-13 2-15,1 13 0 0,0 0-1 0,-7-11-2 16,7 11-2-16,-6-9 1 0,6 9 2 0,-14-6 3 15,7 3-4-15,7 3 5 0,-18-4-5 0,10 3-4 16,8 1 4-16,-20-2-2 0,12 0 4 0,-6 4-2 16,0 0 3-16,2-1 2 0,0-1-2 0,-3 1 0 15,3 3-1-15,2-3 1 0,-3 0-1 0,0 2 1 0,1-1-2 16,2-1 0-16,-2 2-1 0,3 1-3 0,0-2 9 16,-1 1-5-16,0 4-4 0,1-5 4 0,4 4-1 15,-5-3-2-15,10-3 0 0,-14 9 0 16,9-7 0-16,-4 2 1 0,9-4-2 0,-6 9 0 0,6-9 2 15,-8 6-1-15,8-6 2 0,-8 9-3 0,8-9 0 16,-4 8 0-16,4-8 2 0,-4 10-2 0,4-10 1 16,-1 9 1-16,1-9 2 0,3 12 2 0,-3-12-2 15,4 8-2-15,1-1 5 0,0-3-4 0,1 0 5 16,-6-4-3-16,13 8 0 0,-4-4-1 0,0 2-1 16,2-4 6-16,0-1-4 0,6 4-3 0,-5-4 1 15,1 1 1-15,1-2-2 0,-5 3 1 0,1-2 2 16,3-1-2-16,-13 0 1 0,21-4-2 0,-11 4 1 15,-2-1-1-15,-8 1 4 0,17-5-6 0,-7 2 2 16,-4 1-1-16,-6 2 4 0,15-10-6 0,-8 8 4 16,-7 2-2-16,12-7-1 0,-7 4 2 0,-5 3 1 15,8-10-2-15,-8 10 1 0,6-7-2 0,-6 7 3 16,6-6-2-16,-6 6-2 0,0 0 3 0,6-7 0 0,-6 7-3 16,0 0-1-16,0 0-1 0,0 0 1 15,0 0-2-15,5-4 1 0,-5 4 0 0,0 0-2 16,0 0 7-16,0 0-7 0,0 0-2 0,0 0 1 0,0 0 1 15,0 0 2-15,0 0-3 0,0 0 3 0,0 0 2 16,0 0-1-16,-10 28 1 0,10-28-3 0,-7 10 3 16,5-6 4-16,-2 5-4 0,0 1 5 0,0 0 0 15,-1 1 0-15,0-1 4 0,0 1 1 0,-2 1 1 16,3 3 2-16,-1-2-2 0,-3 2 0 0,3-1 0 16,-1-1 4-16,1 4-4 0,1-2 2 0,1-4-1 15,-2 4-1-15,0-1 2 0,4 2-3 0,-3-4 0 16,1 2 2-16,-1-1-1 0,0 1 0 15,3-1-1-15,-2-1-1 0,1 0-2 0,2-2 3 0,-4 3-3 16,4-5 3-16,0-8-1 0,-3 19-2 0,3-12 3 16,0-7 0-16,0 15 0 0,0-8 0 0,0-7 0 15,0 15 0-15,0-15 1 0,3 12 1 16,-3-12 4-16,3 9-9 0,-3-9 4 0,1 9-3 0,-1-9 6 0,0 0-4 16,4 12-1-16,-4-12-4 0,2 5 3 15,-2-5 2-15,0 0-2 0,0 0 0 0,4 10 0 16,-4-10 0-16,0 0-1 0,0 0 1 0,7 3-2 15,-7-3 0-15,0 0-13 0,0 0-17 0,0 0-33 0,0 0-42 16,0 0-54-16,0 0-59 0,0 0-303 0,22-9-559 16,-15 3 247-16</inkml:trace>
          <inkml:trace contextRef="#ctx0" brushRef="#br0" timeOffset="974249.4211">12146 11489 100 0,'0'0'186'15,"0"0"-10"-15,0 0-8 0,0 0-7 0,0 0-7 0,0 0-5 16,0 0-9-16,-24 23-5 0,20-14-5 16,0-1-10-16,0-1-5 0,-1 2-3 0,0 3-5 15,-1-1-11-15,0 0-3 0,3-3-7 0,-3 1-6 16,1 3-5-16,1-4-1 0,2 3-9 0,-1-1-3 0,-2 1 0 15,0-2-8-15,5-1-4 0,-4 1 1 0,4-9-3 16,-1 18-3-16,1-10-3 0,0-8 1 16,1 16-4-16,2-8 1 0,-3-8 1 0,1 14-3 15,4-7 0-15,0-1 2 0,-5-6 6 0,7 8-2 0,0-1-2 16,2-4 5-16,3 2-5 0,0-1-1 0,2 2-4 16,1-2-4-16,0-3-1 0,4-1 1 0,-2 1-7 15,3-1-3-15,2 0 1 0,-5-1-1 0,0-1-3 16,5-3-1-16,-5 1-8 0,5-2 4 0,-4 1 0 15,1-3-5-15,-2 0 2 0,1-1-2 0,-3 1 5 16,2-5-7-16,-5 6 0 0,2-4 4 0,0 1-9 16,-2-2 0-16,-2 2 4 0,2-1 0 0,-3-1-5 15,0-2 5-15,0 1 3 0,-1 0-7 0,-2 5 0 16,-1-5-3-16,-2 2 6 0,1-1-1 0,-2 2-2 16,2-5 2-16,-4 6-2 0,0 0-5 0,0 9 3 15,-1-19-1-15,-2 10 5 0,3 9-1 0,-7-18-3 16,3 9 4-16,1 0-3 0,-2 1-1 0,0 0 0 15,5 8 1-15,-13-11 1 0,6 5-4 0,-2 1 1 0,2 1-3 16,-4 1 3-16,-2 0 0 0,-1 0 0 16,1 1-5-16,0 1 4 0,-1 1-4 0,1 0 4 15,-2 0-3-15,2 1 4 0,0 1 3 0,-1-1-2 16,1 4 1-16,1-2-5 0,-1 0 0 0,-1-1 1 0,1 2-17 16,2 2-18-16,-2-2-18 0,-3 1-30 0,2 2-35 15,0-2-42-15,-1 4-57 0,1-2-84 0,1-1-186 16,2-1-529-16,-1 2 234 0</inkml:trace>
        </inkml:traceGroup>
      </inkml:traceGroup>
    </inkml:traceGroup>
  </inkml:traceGroup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0:08.71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3F353F4-C11F-4761-B97D-379BD3B33825}" emma:medium="tactile" emma:mode="ink">
          <msink:context xmlns:msink="http://schemas.microsoft.com/ink/2010/main" type="inkDrawing" rotatedBoundingBox="1602,1684 4539,1549 4540,1585 1604,1719" semanticType="underline" shapeName="Other">
            <msink:sourceLink direction="with" ref="{BD767A5D-5829-4EB7-8905-82F4CFFB598A}"/>
          </msink:context>
        </emma:interpretation>
      </emma:emma>
    </inkml:annotationXML>
    <inkml:trace contextRef="#ctx0" brushRef="#br0">0 168 48 0,'0'0'154'0,"0"0"-3"0,0 0-1 16,0 0-3-16,0 0-7 0,0 0-6 0,0 0-8 15,0 0-6-15,19 0-6 0,-19 0-8 0,0 0-2 16,0 0-13-16,21-3-4 0,-21 3-4 0,13 0-6 16,-13 0-9-16,13-4-5 0,-13 4-3 0,15 0-8 15,-15 0-1-15,16-1-7 0,-16 1-4 0,18-1 9 16,-11 1-14-16,4-3 1 0,-11 3 0 0,22 0-3 16,-9 0 3-16,-2-1-8 0,5-1 3 0,-3 1-6 15,0-2 1-15,2 3-1 0,2-2 1 0,-2-1-6 16,-2 3 1-16,3 0-4 0,-2 0 3 0,3-3-10 15,0 2 8-15,-2 0-3 0,1 1-1 0,-1-5 0 16,1 5 1-16,-7 0-1 0,1-3 4 0,2 1-5 16,0 1 2-16,1-2-3 0,-1 3 1 0,-12 0-2 15,23-2 2-15,-10 2-1 0,0 0 10 0,-1 0-14 16,3 0 1-16,1-3-1 0,-5 2 0 0,4 0 0 16,0 2-1-16,-1-2-1 0,2 2 0 0,-1-2-1 15,-1 1 0-15,3 0 1 0,-5-1 5 0,1 1-7 16,-3 0 0-16,4-3 4 0,-1 3-5 0,-13 0-3 15,18 0 1-15,-6-2 1 0,-2 3 1 0,1-4-2 16,-11 3-1-16,19 0 2 0,-9-2-1 0,3 2 0 16,3 2-3-16,-5-2 0 0,2-2 10 0,3 1-6 15,-2-2-3-15,1 3 0 0,0-2 1 0,0 2-3 16,1 0 4-16,0 0-2 0,-1 0-2 0,0 0 0 16,2 0 5-16,-3-3-1 0,-2 2-3 0,2 2 3 15,-1-2 0-15,-3 1-1 0,3 0 0 0,0-2 0 16,-3 2 0-16,3 0-3 0,1 0 2 0,-14 0 4 15,24 0-2-15,-10-3 2 0,0 3-2 0,-1 0-1 16,2 0 0-16,-2-2 0 0,3 0 0 0,1 0-4 16,1 2 4-16,-4 2 3 0,5-2-3 0,-4-2 0 15,0 1 2-15,-1-2-4 0,3 1 2 0,-2 2 0 16,2 0 0-16,0-4 2 0,0 2-3 0,-3 2 2 16,-1-1 0-16,0 1-1 0,0-3 1 0,1 2 0 15,0 1-1-15,-2-2 1 0,-1 4 0 0,2-5-1 16,0 3 3-16,1 0 2 0,-2-2 0 0,-12 2 3 15,25 2 0-15,-10-2 2 0,-3 0 0 0,2 1-3 16,1-4 3-16,1 3-2 0,-3-1-2 0,2 1 3 16,0 0-5-16,0 0-3 0,-2 1 8 0,0-2-7 15,1 1 3-15,-5 0-4 0,5 0 2 0,-3 1-2 16,-11-1 4-16,18 0-2 0,-11 0 2 0,-7 0-1 16,19 0 1-16,-9-1-1 0,-10 1-3 0,17-4 1 15,-17 4-1-15,16 2 0 0,-5-2-1 0,-2-2-1 16,-9 2 4-16,19-1-1 0,-6-2-1 0,-3 4 7 15,3-1-7-15,0 0-2 0,1-1 7 0,-1 1-4 16,-2 1-3-16,2-1-2 0,0-1 3 0,1-1 2 16,0 2 0-16,0 0 1 0,0-1 0 0,-1 1 5 15,3 0 1-15,-3 1-3 0,3-1-1 0,-1 2-1 16,-2-2 3-16,2-2-1 0,-2 1-3 0,-1-1 5 16,1 2-1-16,-13 0-1 0,23 2-1 0,-13-2 1 15,-2 0 1-15,2 1 2 0,4-2-2 0,-14 1 0 0,18 0-2 16,-3-2 1-16,-5 2 3 0,3 0-6 15,1-1 2-15,-1 1 2 0,3-1-3 0,-4-1 3 16,1-2-1-16,2 2 1 0,-1 2 3 0,3-3-3 16,-2 3 2-16,-2-3-2 0,2 3 0 0,2 0 2 15,-4 0 3-15,0-2-4 0,3 1 5 0,-4 1 5 16,4 0 0-16,-3 1-1 0,-3-1 3 0,4-1 5 16,-2 1 0-16,4 0 1 0,-4-3 1 0,0 6 4 15,-2-3-2-15,-10 0 2 0,21-3-5 0,-13 3 7 16,3 0-4-16,0-3 1 0,-1 2-4 0,-10 1 6 15,19 1-5-15,-6-1 1 0,-2 2-2 0,-11-2 2 16,18-5 1-16,-8 5-1 0,-10 0-1 0,16-1 7 16,-16 1-13-16,11 0 8 0,-11 0-6 0,9 1 1 0,-9-1-3 15,0 0 3-15,0 0-4 0,15-1 1 16,-15 1-5-16,0 0 6 0,0 0-10 0,0 0 6 16,0 0 10-16,7-2-21 0,-7 2 4 0,0 0-3 0,0 0 8 15,0 0-13-15,0 0-8 0,0 0-13 16,0 0-22-16,0 0-22 0,0 0-27 0,0 0-37 15,0 0-38-15,0 0-53 0,0 0-57 0,-29-10-302 16,29 10-623-16,-16-9 277 0</inkml:trace>
  </inkml:traceGroup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2:53.10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CCAC834-5B75-4110-9F21-6A7E3428CDF7}" emma:medium="tactile" emma:mode="ink">
          <msink:context xmlns:msink="http://schemas.microsoft.com/ink/2010/main" type="inkDrawing" rotatedBoundingBox="5506,6410 17623,7613 16551,18417 4434,17214" semanticType="enclosure" shapeName="Other">
            <msink:sourceLink direction="with" ref="{5A01DBEA-4541-4F1B-90C9-35BE32CAB4EA}"/>
            <msink:destinationLink direction="with" ref="{FAC592E0-5EA8-450B-A80F-0102C49A7F45}"/>
          </msink:context>
        </emma:interpretation>
      </emma:emma>
    </inkml:annotationXML>
    <inkml:trace contextRef="#ctx0" brushRef="#br0">-22-7701 123 0,'0'0'138'0,"0"0"-12"0,0 0-7 16,-6-6-12-16,6 6-10 0,0 0-10 15,0 0-9-15,0 0-3 0,0 0-6 0,0 0-7 16,0 0-2-16,0 0-5 0,0 0-3 0,0 0-9 0,0 0 9 16,0 0-11-16,0 0-1 0,0 0-6 0,0 0 3 15,0 0-6-15,0 0 2 0,0 0-4 0,0 0-1 16,0 0-3-16,0 0 2 0,0 0-6 16,0 0 3-16,-5-9-6 0,5 9 2 0,0 0-1 0,0 0-1 15,0 0-3-15,0 0 2 0,0 0-1 0,0 0 1 16,0 0-7-16,-6-9 1 0,6 9 2 0,0 0 3 15,0 0 0-15,0 0-3 0,-5-6-3 0,5 6 7 16,0 0-2-16,0 0-2 0,0 0 3 0,0 0 2 16,0 0-1-16,0 0 4 0,0 0-2 0,0 0-1 15,0 0 0-15,0 0 4 0,0 0 2 0,0 0 0 0,0 0-1 16,0 0 0-16,0 0-1 0,0 0 0 16,0 0-2-16,0 0-1 0,0 0-2 0,0 0 1 15,0 0-2-15,0 0-4 0,0 0 1 0,-6-6-2 16,6 6-2-16,0 0-1 0,0 0-1 0,0 0 1 0,0 0-2 15,0 0 0-15,0 0 3 0,0 0-3 16,0 0-2-16,0 0-1 0,-7-5 1 0,7 5-1 16,0 0 1-16,0 0-1 0,0 0 0 0,0 0 0 0,0 0 0 15,0 0 2-15,0 0-3 0,0 0-1 16,0 0 0-16,0 0-1 0,0 0-1 0,-7-6 1 0,7 6 0 16,0 0-1-16,0 0-1 0,0 0 4 0,0 0-1 15,0 0 1-15,0 0-1 0,0 0 2 0,0 0-3 16,0 0 2-16,0 0-2 0,0 0-2 0,0 0 2 15,0 0 0-15,0 0-1 0,-14-4-1 0,14 4 1 16,0 0 2-16,0 0-1 0,0 0 0 0,0 0 1 16,0 0 2-16,0 0 1 0,0 0-1 0,0 0 3 15,0 0-1-15,0 0 1 0,0 0 2 0,0 0-1 16,0 0 1-16,0 0 0 0,0 0 1 0,0 0 0 16,0 0 1-16,0 0-1 0,0 0-1 0,0 0 1 15,0 0-1-15,0 0-2 0,0 0 1 0,0 0-3 16,0 0-1-16,0 0 1 0,0 0 0 0,0 0-2 15,0 0-3-15,0 0 0 0,0 0 1 0,0 0-3 0,0 0 3 16,0 0 0-16,0 0 0 0,0 0-3 16,0 0 3-16,0 0-2 0,0 0 2 0,0 0-1 15,0 0 2-15,0 0-1 0,0 0 0 0,-3 15-2 16,3-15-2-16,0 0 4 0,-2 9-1 0,2-9 2 16,0 0-3-16,0 12 3 0,0-12 0 0,0 0 4 15,2 12-3-15,-2-12-1 0,0 12-2 0,0-12 4 16,0 12-3-16,0-12-1 0,2 12 1 0,-2-12 11 0,0 11-10 15,0-11 8-15,1 14-12 0,-1-14 3 0,-1 12 1 16,1-12-1-16,0 12-1 0,0-12-1 0,-2 12 1 16,2-12 2-16,-2 12 0 0,2-12-2 0,2 11-2 15,-2-11 4-15,0 10 0 0,0-10 0 16,0 0 0-16,-3 17 1 0,3-17-2 0,-2 11 1 0,2-11 1 16,0 12 1-16,0-12-5 0,-1 11 2 0,1-11 2 15,0 0-2-15,0 13-1 0,-3-5 0 0,3-8 1 16,0 0 0-16,0 15 0 0,0-15-1 0,0 12 3 15,0-12-1-15,-5 13-2 0,5-13 1 0,3 9 0 16,-3-9 3-16,-3 14-4 0,2-7 2 0,1-7-1 16,1 13 1-16,-1-13 1 0,0 14-2 0,0-14 0 15,0 12 1-15,0-12-2 0,0 13 1 0,0-4-1 16,0-9 0-16,0 14 4 0,0-14-1 0,-1 12-1 16,1-12-2-16,0 11 5 0,0-11-5 0,-1 14 3 15,1-14-2-15,1 9 1 0,-1-9 0 0,-1 11-2 16,1-11-2-16,1 10 4 0,-1-10-1 0,0 0 2 15,-3 10-1-15,3-10 0 0,2 9 0 0,-2-9-2 0,0 0 2 16,0 17-1-16,0-17 1 0,0 7-4 16,0-7 2-16,0 0 3 0,-2 16-2 0,2-16 2 0,2 8-2 15,-2-8-2-15,1 15 2 16,-1-15 0-16,0 10 1 0,0-10 2 0,0 12-2 0,0-12-3 0,1 14 1 16,-1-14 3-16,-1 9-2 0,1-9-1 0,0 11 2 15,0-11 0-15,-1 13 0 0,1-13 1 16,0 10-1-16,0-10-1 0,-2 12-1 0,2-12 3 15,-2 11-1-15,2-11-3 0,-3 13 2 0,3-13 1 0,0 13 0 16,0-13-3-16,0 14 3 0,0-14 0 0,-2 12-1 16,2-4 3-16,0-8-2 0,0 12-2 15,0-12 5-15,0 15-6 0,-2-8 2 0,2-7 2 0,0 13-5 16,0-13 0-16,2 14 3 0,-2-7 2 0,0-7-3 16,-2 15 1-16,2-15 0 0,2 12 2 0,-2-12-5 15,-2 11 3-15,2-11 0 0,-1 10-2 0,1-10 0 16,0 13 0-16,0-13 4 0,0 9-3 0,0-9-2 15,1 14 6-15,-1-14-3 0,2 10 3 0,-2-10-4 16,2 14 2-16,-1-7-2 0,-1-7 1 0,2 15 0 16,0-6 0-16,-2-9 0 0,0 12 0 0,2-3-1 15,-2-9 2-15,1 11-2 0,-1-11 1 0,0 16 1 16,1-10-2-16,-1-6 1 0,4 13-1 0,-3-5 0 16,-1-8 1-16,0 11 2 0,0-11-4 15,3 15 0-15,-2-8 2 0,1 2-2 0,-2-9 1 0,3 15 1 0,-1-7 1 16,-2-8-3-16,0 15 3 0,1-9-2 15,-1-6 2-15,3 15-1 0,-2-9-2 0,-1-6 4 0,-1 13-4 16,1-13 2-16,2 10-2 0,-2-10 0 0,3 15 1 16,-3-15 1-16,0 12-2 0,0-12 2 0,0 15 0 15,2-10 1-15,-2-5 1 0,0 14-2 0,0-14 1 16,2 11 0-16,-2-11-1 0,-2 15 1 16,2-15 2-16,0 12-7 0,0-12 2 0,0 15 2 0,-1-8-3 15,1-7 5-15,0 12-1 0,0-12-1 0,-1 12 0 16,1-12-3-16,-3 12 2 0,3-12 1 0,0 12 0 15,0-12 1-15,-1 10-1 0,1-10 0 0,-4 11 0 16,4-11 2-16,0 12-3 0,0-12 0 0,-1 10 1 16,1-10-2-16,-2 12 0 0,2-12 3 0,-2 11-2 15,2-11 3-15,0 13 0 0,0-13-1 0,-3 8 0 16,3-8-1-16,0 13-1 0,0-13 0 0,-1 14 3 16,1-14-1-16,1 10 2 0,-1-10-3 0,-1 14 0 15,1-14 0-15,-4 13-2 0,4-13 1 0,0 13 2 16,0-13-1-16,0 11 1 0,0-11-2 0,0 16 2 15,-4-8-1-15,4-8 1 0,0 12 0 0,0-12-2 16,0 15 1-16,0-15 1 0,0 14 0 0,0-14 0 16,-1 14-2-16,0-8-2 0,1-6 1 0,0 15 3 15,0-15-1-15,0 14 2 0,0-14-3 0,-4 16-1 0,4-7 2 16,0-9-2-16,-2 14 1 0,2-14 4 16,-1 16-5-16,-1-9 1 0,2-7 1 0,0 14 3 0,0-4-3 15,-3-1-3-15,3-9 6 0,0 13-6 0,0-13 2 16,-1 15 1-16,-2-3-1 0,3-12 0 0,0 11 1 15,0-11 0-15,0 18-2 0,0-11 1 0,0-7 5 16,0 14-7-16,0-14 4 0,-1 16-1 0,1-16-1 16,0 15 2-16,0-6-2 0,0-9-4 0,-1 16 4 15,1-16-2-15,0 14 3 0,1-7-3 0,-1 1 1 16,0-8-1-16,-1 15 0 0,1-15 2 0,0 12-2 16,0-12 4-16,-3 15-2 0,3-15 0 0,0 9-1 15,0-9 3-15,3 10-1 0,-3-10-1 0,0 0 0 16,-4 13 0-16,4-13-1 0,0 0 1 0,0 13-1 15,0-13 0-15,1 8 3 0,-1-8-2 0,0 0 1 16,-1 14 0-16,1-14 2 0,0 0-4 0,0 9 2 16,0-9-1-16,0 0 4 0,0 12-3 0,0-12 0 15,0 0 1-15,0 10-2 0,0-10 1 0,0 0-1 16,-2 11 1-16,2-11 0 0,0 0 1 0,2 12 0 0,-2-12-2 16,0 0 1-16,0 11 2 0,0-11-3 15,1 7 0-15,-1-7 1 0,0 0 0 0,3 12-1 16,-3-12 1-16,0 9-1 0,0-9 1 0,0 0 2 15,0 15 0-15,0-15-4 0,0 11 3 0,0-11-4 0,1 13 2 16,-1-13 1-16,1 9 0 0,-1-9-1 0,0 10-1 16,0-10 1-16,0 11-1 0,0-11 2 15,0 10-1-15,0-10-1 0,0 10 1 0,0-10 3 16,3 8-3-16,-3-8 1 0,1 9 0 0,-1-9-1 0,0 11 0 16,0-11 0-16,0 0 1 0,0 0 1 0,-1 17 2 15,1-17-3-15,0 10 0 0,0-10 3 16,0 0-6-16,-3 14 3 0,3-14-2 0,0 9 0 0,0-9 6 15,0 11-6-15,0-11 4 0,3 13-4 0,-3-13 1 16,1 9 1-16,-1-9 2 0,0 13-3 0,0-13 0 16,1 11 2-16,-1-11-2 0,0 12 3 0,0-12-4 15,2 11 2-15,-2-11-2 0,2 13 3 0,-2-13-2 16,0 12 2-16,0-12-3 0,1 13 7 0,-1-13-4 16,0 10-2-16,0-10 0 0,2 13 0 0,-2-13 1 15,-2 13 2-15,2-13-2 0,2 12-2 0,-2-12 1 16,-2 15 1-16,4-9 1 0,-2-6-2 0,0 0-1 15,-2 18 2-15,4-11 0 0,-2-7 1 0,-2 14 0 16,2-14-3-16,2 12 5 0,-2-12 0 0,0 12-4 16,0-12-1-16,0 16 0 0,0-10 2 0,0-6 1 0,-2 14-3 15,2-14 3-15,-1 15-2 0,1-15 3 16,0 13-2-16,0-13 0 0,-4 14-1 0,4-7 0 16,0-7 1-16,-1 12 3 0,-3-5-5 0,4-7 1 0,-2 14 1 15,2-14 0-15,0 13 0 0,-4-5-1 0,4-8 3 16,0 16-3-16,-2-10 0 0,2-6 3 15,-1 15-2-15,1-5-2 0,0-10 4 0,-4 11-3 0,3-3 1 16,1-8 0-16,0 13 3 0,0-13-2 0,-3 16 0 16,3-16-1-16,-1 11-1 0,1-11 0 0,0 17 1 15,0-17 2-15,0 13-1 0,-1-5 0 0,1-8 1 16,0 13 0-16,0-13-2 0,0 14-2 0,0-14 4 16,-3 15 1-16,3-8-4 0,0-7-1 0,0 12 2 15,0-12 1-15,3 15 0 0,-3-8-2 0,0-7 3 16,0 15-2-16,0-15 1 0,1 12-2 0,-1-12 2 15,0 14-3-15,1-8 0 0,-1-6 10 0,3 13-8 16,-3-13 0-16,1 10 1 0,-1-10 1 0,0 13-2 16,0-13-2-16,0 13 1 0,2-6 1 0,-2-7 1 15,0 13 0-15,0-13-2 0,0 11 2 0,0-11-2 16,-2 12 1-16,2-12-1 0,-1 12 4 0,1-12-3 16,-3 12-1-16,3-12 0 0,0 10 1 0,0-10 3 15,-1 11-5-15,1-11 2 0,0 10-1 0,0-10 2 16,-1 8 0-16,1-8-3 0,-3 11 0 0,3-11 4 15,-1 13-3-15,1-13 2 0,0 0-1 16,-1 13 2-16,1-13-2 0,1 9-2 0,-1-9 2 0,0 10 1 16,0-10-2-16,-1 11-1 0,1-11 0 0,1 10 1 0,-1-10 1 15,0 13 1-15,0-13-1 0,0 13 1 0,0-5-2 16,0-8 2-16,1 16-2 0,-1-9 0 0,0-7 1 16,0 15 1-16,0-15-2 0,-1 15 2 0,1-7-1 15,-1 1-2-15,1-9 4 0,0 15-1 0,1-8 1 16,-1-7-1-16,0 15-1 0,0-15 5 0,-3 17-5 15,3-10-2-15,-2 3-1 0,2-10 4 0,-2 14-3 16,2-14 3-16,0 13 0 0,0-3 0 0,-1 0-3 16,2 0 3-16,-1 2-2 0,-1-2 2 0,1-10 0 15,0 15-1-15,0-15 2 0,0 17-5 0,0-8 2 16,0-9 1-16,3 18 0 0,-3-8-1 0,2-3-1 16,-2 6 5-16,3-5-4 0,-3 1 0 0,0 2 3 15,1-3-2-15,-1-8-2 0,3 21 2 0,-3-11 2 16,1-1 0-16,0-1-2 0,2 2-1 0,-3 2 1 15,0 1 0-15,1-1 1 0,-1-1-1 0,2-1 0 0,0-1-3 16,-2 3 3-16,1 0 2 0,-1 0-3 16,2-1 1-16,-1 0 2 0,-1 0 1 0,0 4-3 15,3-5 0-15,-6 4 0 0,6-4 2 0,-3 2-1 16,0 3-2-16,1-4 2 0,0 1-4 0,2-1 2 16,-2 3 5-16,0-4-6 0,1 1 2 0,0 1 0 0,-1-3 0 15,1 4 2-15,0-2-2 0,1 2 3 0,-2-1-3 16,-1 0-1-16,3 0-1 0,2 0 2 0,-4 1 1 15,2-2-2-15,1 0 1 0,-3 4 0 0,3-3 0 16,-3-2-1-16,2 3 2 0,-1 2-1 0,0-3 1 16,3 1-1-16,-1 0 0 0,-4 3 2 0,2-4-4 15,2 1 1-15,-3-1 0 0,2 2 2 16,-2-2-4-16,1-1 3 0,-1 2 3 0,1-3-4 0,1 1 1 16,-3-3 1-16,3 6 2 0,-1-4-5 0,0 3 4 15,0-2 1-15,-2-3-4 0,1 5 4 16,-1-5-3-16,4 5-2 0,-2-5 5 15,-1 2-2-15,0-1 0 0,2 3 2 0,-3-3-3 0,1 3 0 0,0-3 1 16,2 1 1-16,-1 3-2 0,-2-5-1 0,0-8 2 16,6 20 2-16,-5-10-3 0,3 0-1 0,-4-2 5 15,4 3-4-15,-3-1 0 0,0-1 0 0,-1-9 1 16,4 18 0-16,-1-9 2 0,-3 1-3 0,4-2 3 16,-2 4-3-16,-2-12 6 0,3 14-7 0,-3-6 2 0,1 1-1 15,-1-9 0-15,4 18 3 0,-3-11-2 16,-1 2 1-16,0-9 0 0,3 14-2 0,-3-5 3 15,0-9 0-15,2 12 0 0,0-2 0 0,-2-10-1 16,1 11-2-16,-1-11 0 0,3 15 3 0,-2-9 0 0,-1-6-3 16,1 15 5-16,2-6-1 0,-3-9-4 0,-3 12 2 15,3-12 2-15,0 15 1 0,0-15-5 0,3 12 3 16,-3-3-2-16,0-9-1 0,0 15 4 16,0-15-2-16,-4 14 2 0,3-7-4 0,1-7 2 0,-3 13-2 15,3-13 3-15,0 12-2 0,0-12 1 0,-1 12-1 16,-3-6 1-16,4-6 0 0,0 13-1 0,0-13-1 15,-2 12 0-15,2-12 2 0,-1 12-1 0,1-12-3 16,0 13 7-16,0-13-2 0,-1 13-3 0,1-13 0 16,-3 13 1-16,3-13 0 0,3 12-4 0,-3-2 4 15,0-10-1-15,0 13 1 0,0-6-2 16,0-7 2-16,1 14 1 0,-1-14-3 0,0 15 1 0,1-9 0 16,-1-6 2-16,0 16-1 0,2-9 0 0,-2-7 1 15,2 12-4-15,-2-12 0 0,0 18 2 0,0-12 1 16,0-6-2-16,2 15 0 0,-2-7 3 0,0-8-3 15,1 15 1-15,2-9 0 0,-3-6 1 0,0 14-4 16,1-7 3-16,-1-7 0 0,-1 14 0 0,1-14-2 16,0 13 4-16,0-13-1 0,-3 14 1 0,3-14-3 15,0 9 0-15,0-9 3 0,0 13-5 0,0-13 3 16,0 14-1-16,0-14 0 0,-1 12 3 0,1-12-2 16,-2 12 0-16,2-12-1 0,-2 12 3 0,2-12-2 15,0 15 2-15,-2-9 1 0,2-6-1 0,0 13-4 16,0-13 0-16,0 12 1 0,0-12 1 0,2 14-1 0,-2-14-1 15,0 12 2-15,0-5 1 0,0-7 1 16,0 10 0-16,0-10 0 0,0 11 2 0,0-11-2 16,0 0-4-16,-3 16 0 0,3-16-1 0,0 11 5 0,0-11-2 15,0 0 1-15,0 13 1 0,0-13-3 0,0 11 0 16,0-11 0-16,-1 9 1 0,1-9 0 0,0 0 5 16,-4 12-4-16,4-12-2 0,-1 9-1 0,1-9 2 15,0 0 0-15,-3 10 0 0,3-10-2 0,-1 10 1 16,1-10 1-16,0 0 0 0,-1 7 2 0,1-7-4 15,0 0 0-15,-2 11 2 0,2-11 0 0,0 0 0 16,0 14-1-16,0-14 0 0,2 9-1 0,-2-9 3 16,1 12-3-16,-1-12 2 0,0 9 0 0,0-9 1 15,0 12 0-15,0-12-1 0,0 9 3 0,0-9-2 16,1 15-2-16,-1-15 1 0,0 12 0 0,0-4 0 16,0-8 0-16,4 13-2 0,-4-13 1 0,0 12 1 15,0-12-3-15,1 13 3 0,-1-4 3 0,0-9-2 16,4 15-2-16,-3-8 0 0,-1-7 1 0,0 14 0 15,2-6-1-15,-2-8 1 0,0 16-1 0,2-6 1 16,0-2 2-16,-2-8-4 0,1 18 5 0,2-12-4 16,-3-6 3-16,1 13 0 0,-1-5-2 0,4 1 3 15,-4-9-1-15,0 15 1 0,1-9-2 0,-1-6 1 16,1 16 0-16,1-7-2 0,-2-9 4 0,2 15-1 16,-2-8-3-16,0-7 4 0,1 14 0 0,1-6-1 0,-2-8 0 15,4 14-1-15,-3-8 3 0,-1-6-3 16,0 11 0-16,0-11 2 0,1 16 0 0,-1-16-2 0,0 15 0 15,0-8-1-15,0-7 1 0,4 11 4 0,-4-4-5 16,0-7 2-16,1 11 2 0,-1-11-2 0,3 15 1 16,-3-9-1-16,0-6-1 0,0 0 4 0,1 16-5 15,-1-8 2-15,0-8 1 0,2 12 2 0,-2-12-5 16,1 12 3-16,-1-12-2 0,2 13 2 0,-2-13-1 16,0 9 0-16,0-9 1 0,0 0 0 0,2 12-1 15,-2-12 2-15,0 9-3 0,0-9 0 0,1 9-2 16,-1-9 4-16,3 9-2 0,-3-9-2 0,0 0 3 15,1 12-4-15,-1-12 1 0,0 0 1 0,0 13-1 16,0-13 1-16,1 8 0 0,-1-8 1 0,0 0 0 16,-1 12-2-16,1-12-1 0,0 0 3 0,0 13-1 15,0-13 2-15,0 0-4 0,0 14 4 0,0-14-2 16,0 9-1-16,0-9 4 0,1 10-3 0,-1-10 0 16,0 0 0-16,-1 14-1 0,1-14 0 0,1 13 0 15,-1-13 5-15,1 11-5 0,-1-11 1 0,0 12-1 16,0-12-1-16,3 14 2 0,-2-7 1 0,-1-7-3 15,0 13 0-15,0-13 2 0,2 14-2 0,-2-14 2 16,0 14-1-16,0-6-1 0,0-8 1 0,3 13-3 16,-1-6 5-16,0 0-2 0,-2-7 5 0,2 16-9 15,-2-6 4-15,0-1 1 0,0-9-2 0,1 17 1 16,-1-11 0-16,0-6-1 0,0 16 0 0,0-8 2 0,1 0-3 16,-1-8 2-16,3 16 2 0,-3-3-3 15,0-5 6-15,0-8-3 0,2 13-2 0,1-2 1 0,-3-3-1 16,1 0 1-16,-1-8 0 0,2 19-3 15,-2-12 5-15,0-7-1 0,3 16-4 0,-1-10 5 0,-2 4-4 16,1 1 1-16,-1-11 2 0,4 15 0 0,-3-6-3 16,-1 1 2-16,1-2 3 0,-1-8-1 0,4 13-1 15,-4-5 0-15,0-8 3 0,0 16-2 0,2-7-1 16,-2-9 0-16,4 15 2 0,-3-6 2 0,-1-9 1 16,0 15-2-16,1-8 0 0,-1-7 1 0,3 15 0 15,-3-6-3-15,0-9 1 0,1 14 0 0,-1-14 0 16,0 13 2-16,0-13-1 0,0 12-1 0,0-12-4 15,-1 15 3-15,1-15 1 0,0 11-5 0,0-11 2 16,1 10 0-16,-1-10 2 0,0 12-4 0,0-12 8 16,1 11-8-16,-1-11 2 0,-1 10 1 0,1-10-1 15,-1 9-2-15,1-9 0 0,0 0 1 0,0 17 2 16,0-17 0-16,-4 10-1 0,4-10-2 0,0 10 1 16,0-10 0-16,0 11 1 0,0-11-1 0,-1 10 2 15,1-10-10-15,0 12 4 0,0-12-2 0,-2 9 1 0,2-9 0 16,0 12-1-16,0-12 0 0,-2 8 3 0,2-8-7 15,0 0 10-15,0 15-2 0,0-15 1 16,0 13-2-16,0-13 3 0,0 12-2 0,0-12 2 16,0 12-3-16,0-12 3 0,0 10-1 0,0-10 1 0,0 9-2 15,0-9-1-15,-2 12 3 0,2-12 0 0,0 9-3 16,0-9 4-16,-1 12-5 0,1-12 7 0,-3 12-2 16,3-12 1-16,-1 12-2 0,1-12 3 15,0 10-2-15,0-10 2 0,-2 12-5 0,2-12 9 0,0 11-5 16,0-11-2-16,-4 12 5 0,4-12-7 0,-2 9 2 15,2-9 3-15,0 11-1 0,0-11-3 0,-2 13 2 16,2-13 0-16,-1 8 2 0,1-8-2 0,-2 10-6 16,2-10 5-16,0 0 0 0,0 16-2 0,0-16 0 15,-1 11 6-15,1-11-5 0,-4 11 2 0,4-11-1 16,0 10 0-16,0-10 1 0,0 0-2 0,-1 13 1 16,1-13-1-16,0 0 2 0,-3 14-3 0,3-14-1 15,0 0 3-15,0 11 1 0,0-11-2 0,0 0 3 16,0 11 1-16,0-11-7 0,0 0 3 0,0 12 2 15,0-12 3-15,0 0-1 0,0 10-3 0,0-10-1 0,0 0-1 16,3 11 0-16,-3-11 4 0,0 0-1 16,-3 14 1-16,3-14-4 0,0 0 2 0,0 11 1 15,0-11 0-15,-1 10-1 0,1-10-1 0,0 0-1 16,0 13 2-16,0-13-2 0,-1 10 4 0,1-10-4 16,0 0 3-16,1 12-4 0,-1-12 2 0,0 9 1 15,0-9 3-15,0 0-3 0,1 15 3 0,-1-15-3 0,0 11 1 16,0-11-2-16,3 7 2 0,-3-7-2 15,1 10 0-15,-1-10-1 0,1 11-1 0,-1-11 4 0,4 7 0 16,-4-7-4-16,0 11 4 0,0-11-1 0,2 9 0 16,-2-9 1-16,1 10 1 0,-1-10-3 15,0 0 4-15,0 11-5 0,0-11 2 0,0 0 2 16,4 10 2-16,-4-10 1 0,1 9-2 0,-1-9-1 0,4 7-2 16,-4-7 5-16,2 7-4 0,-2-7 1 0,0 0 2 15,3 10-3-15,-3-10 0 0,1 9 1 0,-1-9 2 16,0 0 0-16,4 9 2 0,-4-9-2 15,0 0-7-15,3 10 4 0,-3-10 3 0,0 0-2 0,1 11 2 16,-1-11 2-16,0 0-2 0,3 7-6 0,-3-7 4 16,0 0-3-16,2 7 4 0,-2-7 0 0,0 0 1 15,3 11 0-15,-3-11-1 0,0 0-5 0,0 9 4 16,0-9 2-16,0 0 0 0,0 0-3 0,0 0 7 16,0 0-7-16,0 0 4 0,1 9-4 0,-1-9 0 15,0 0 0-15,0 0 3 0,0 0-4 0,0 0 5 16,0 0-3-16,-4 13-2 0,4-13 0 0,0 0 4 15,0 0-6-15,0 0 3 0,0 0 5 0,0 0-4 16,0 0 1-16,0 0-1 0,0 0 0 0,0 0 2 16,0 0-4-16,0 0 3 0,0 0-3 0,0 0 5 15,0 0-5-15,-5 7 1 0,5-7 0 0,0 0 0 16,0 0-3-16,-6 7 2 0,6-7 0 0,0 0 0 16,-8 9 1-16,8-9 0 0,0 0-3 0,-7 5 1 15,7-5 1-15,-6 5 1 0,6-5-2 0,-5 8-1 0,5-8 2 16,0 0 0-16,-4 9 2 0,4-9-3 0,0 0 4 15,-3 9-2-15,3-9-1 0,0 0 3 16,0 0 0-16,0 0-1 0,-4 7 0 16,4-7 2-16,0 0 2 0,0 0 2 0,0 0 1 0,0 0 1 0,0 0 4 15,0 0-1-15,-3 8-2 0,3-8 5 0,0 0-2 16,0 0 4-16,0 0-1 0,0 0 0 0,0 0-5 16,0 0 3-16,0 0-2 0,0 0 2 0,0 0-5 15,0 0 5-15,0 0-7 0,0 0 4 0,0 0-5 16,0 0-2-16,0 0 9 0,0 0-10 0,0 0 1 15,0 0 7-15,0 0-9 0,0 0 2 0,0 0 0 16,0 0-5-16,0 0 2 0,0 0-1 0,0 0-1 16,0 0 0-16,0 0-1 0,-2 10 2 0,2-10 1 15,0 0-1-15,0 0-1 0,0 0 2 0,0 0 1 16,0 0-3-16,0 0 3 0,0 0-2 0,-4 11 1 16,4-11 3-16,0 0-7 0,0 0 11 0,0 0-12 15,-3 7 5-15,3-7-1 0,0 0-2 0,-3 9 1 16,3-9-1-16,0 0 2 0,0 0-4 0,-6 6-1 15,6-6 4-15,0 0-1 0,0 0 3 16,-2 12-2-16,2-12-2 0,-4 8 5 0,4-8-2 0,0 0-5 16,-2 10 7-16,2-10-3 0,0 0-1 0,-5 9 1 15,5-9-2-15,0 0 2 0,0 12 0 0,0-12 0 16,0 0-6-16,-4 6 6 0,4-6 10 0,0 0-11 0,-2 12 2 16,2-12-2-16,0 0 1 0,-1 9-2 15,1-9 4-15,0 0-3 0,-4 9 2 0,4-9-1 16,0 0 0-16,-1 10-3 0,1-10 5 0,0 0-4 15,0 0 2-15,0 0-1 0,-1 8 3 0,1-8-1 0,0 0 0 16,0 0-1-16,0 0-1 0,0 0-1 0,0 13 1 16,0-13 4-16,0 0-2 0,0 0-4 15,1 8 3-15,-1-8-1 0,0 0 2 0,0 0 2 16,0 0-6-16,3 9 1 0,-3-9 1 0,0 0 4 0,0 0-3 16,0 0-1-16,0 0 0 0,0 0 0 0,2 7 1 15,-2-7 0-15,0 0 2 0,0 0-1 16,0 0 0-16,0 0 1 0,0 0-4 0,0 0 4 0,0 0 2 15,0 0-2-15,0 0 2 0,0 0-1 0,0 0-4 16,0 0 1-16,0 0 4 0,0 0-3 16,0 0 3-16,0 0-1 0,0 0 0 0,0 0 10 15,0 0-10-15,0 0 0 0,0 0 4 0,0 0 0 0,0 0-2 16,0 0 5-16,0 0-7 0,0 0 5 0,0 0-1 16,13-18 6-16,-13 18 2 0,0 0-8 0,0 0 7 15,0 0-7-15,0-11-2 0,0 11 0 0,0 0 5 16,0 0-6-16,0 0 2 0,-8-14-6 0,8 14-6 15,-5-9-6-15,5 9-18 0,-9-4-20 0,9 4-25 16,-12-2-39-16,12 2-54 0,-11-3-63 0,11 3-276 16,-12-5-549-16,12 5 244 0</inkml:trace>
    <inkml:trace contextRef="#ctx0" brushRef="#br0" timeOffset="111998.0777">47 669 63 0,'0'0'128'16,"0"-12"-7"-16,0 12-14 0,0 0-11 0,0 0-3 15,0 0-8-15,0 0-7 0,0 0-5 0,0-12-1 16,0 12-15-16,0 0-4 0,0 0 0 0,0 0-6 16,0 0-2-16,0 0-5 0,0 0-1 0,0 0-2 15,-1-9-6-15,1 9 5 0,0 0-5 16,0 0 4-16,0 0 6 0,0 0-2 0,0 0-3 0,0 0 7 15,-6-6-6-15,6 6 5 0,0 0-1 0,0 0 2 16,0 0 1-16,0 0 1 0,0 0-2 0,0 0 1 16,0 0-3-16,0 0-1 0,0 0-4 0,0 0-7 15,0 0-4-15,0 0 0 0,0 0-3 0,0 0-5 0,0 0 1 16,0 0-3-16,0 0-1 0,0 0-3 16,0 0-1-16,0 0-1 0,0 0-2 0,0 0-1 15,0 0 2-15,0 0 2 0,0 0-5 0,0 0-1 16,19-3-2-16,-19 3 1 0,0 0 0 0,17 3-2 15,-17-3 1-15,15 1 3 0,-7 0-1 0,-8-1 0 16,17 1-1-16,-7 2-3 0,2-3-2 0,1 0 4 16,-1 3 1-16,3-2-3 0,-2-1 3 0,0 2 1 0,2-2-3 15,-2 3-2-15,2-1 2 0,1 0 4 0,-2 0-5 16,2 0 1-16,-2 2 3 0,1-4-5 0,2 0 2 16,-3 2 1-16,2-1-1 0,2 2 0 0,-4-3 0 15,0 3 0-15,2-1 3 0,-3-1-5 0,2 1 1 16,-2-1 2-16,-1 3-3 0,-1-2 1 0,0-1-4 15,0 0 5-15,0-1 2 0,-2 1-4 0,5-1 5 16,-5 3-5-16,-9-3 4 0,23 0-4 0,-10 2 5 16,0-1-7-16,-1-1 4 0,1 0-1 0,2 1 8 15,-2 1-9-15,2-2 2 0,-2 3 0 0,3-2 1 16,1 0-4-16,-2-1 7 0,2 0-7 0,0 1 3 16,-6-1 0-16,5 1-1 0,-1 2-3 0,0-3 3 15,0-3 1-15,-2 3-1 0,0 3-1 0,1-6 1 16,-1 3 3-16,-1 3-4 0,0-3-2 0,-1 0 3 15,4 2 3-15,-2-2-3 0,3 0 1 0,-5 0-5 0,2 1 5 16,0-2-1-16,1 2 0 0,3-1-3 0,-3 2 4 16,-1-2 1-16,3 0 0 0,-3 0-1 15,3 0 2-15,-1 0-4 0,-1 0 7 0,0 0-7 16,-2 0 5-16,1 0-4 0,0 0-4 0,1 0 4 16,-1 0 0-16,0 0 0 0,1 0-2 0,-1 0 2 15,0 0-3-15,0 0 4 0,1 0-2 0,-1 0 2 16,0 0-4-16,1 0 5 0,-1 0-1 0,2 2-3 15,-1-2 4-15,3 0-2 0,-1 1-3 0,-2 0 3 0,3-2 0 16,-1 1 0-16,1 0 0 0,5-1-1 16,0-1-1-16,-5 2 4 0,7 0-4 0,-7 0 2 15,5 0 0-15,-6 0-1 0,3 0-2 0,2 0 4 16,2 0 1-16,-6 0 2 0,2 0-3 0,-3 0 1 0,-1 0-2 16,3 0 2-16,-1 0-4 0,-2 0 2 0,4 0-1 15,-4 0 3-15,-1 0 0 0,2 0 0 0,-2 0-3 16,1 0 2-16,2 2 1 0,-1-1 0 0,-2 0-7 15,-1-2 4-15,9 4 0 0,-4-1-1 0,-1-1 4 16,5 0-2-16,1-1 3 0,0 5-3 0,0-4-3 16,1 2 6-16,1 2-2 0,0-5-1 0,-1 1 4 15,2 1-2-15,-2-2-1 0,-1 2 0 0,0-1 2 16,2 0-3-16,0 3-3 0,-4-4 5 0,5 1-3 16,-4-1 6-16,-1 0-6 0,-5 4-1 0,1-4 2 15,5 0 1-15,-4 0-2 0,-1 0 3 0,0 0-1 16,1 0-1-16,-1 0 0 0,-1 0-2 0,-1 3 3 15,6-6-3-15,-5 3 2 0,1 0 1 0,0 3 2 16,1-2-5-16,1-1 2 0,3 1-2 0,-4 0 2 0,4-1 0 16,-5 3-2-16,1-1-2 0,4-1 4 15,0 0 1-15,1-1 0 0,-6 2-3 0,3 0 4 16,-3-2-1-16,-1 0 2 0,1 0-2 0,-2 0 0 16,-1 0-2-16,3 4 2 0,-1-4-3 0,-4 0 4 0,3 0-1 15,-1 0-3-15,-1 0 5 0,1 0-7 0,-5 2 4 16,3-4 0-16,-12 2 0 0,23 0 1 0,-13 0-2 15,2 0 1-15,-1 0-3 0,2 0 1 0,-1-4 1 16,2 4 3-16,0 0 1 0,2 0-2 0,-2 0 2 16,0 0-1-16,3 1-2 0,0-1-9 0,-3 0 10 15,5 3-7-15,0-6 6 0,-4 2 0 0,2 1 3 16,3 1 0-16,0-2 0 0,-1 1-2 0,-5 0 0 16,3 0-9-16,5 0 10 0,-5 0-4 0,-3 1 6 15,3-1-3-15,-3 0-1 0,0-1 0 0,2 1 1 16,-3 1-3-16,1-2 4 0,-1 1-2 0,-3 0 3 15,3 0-4-15,0 0 4 0,1 0-4 0,-2 0 4 16,2 0-3-16,0 0 2 0,0 0-2 0,2 0 3 16,-2 0-3-16,2-4-5 0,0 4 6 0,1 0 2 15,0 0 0-15,0 0-3 0,1 2 2 0,-1-4-4 0,-1 4 5 16,8 0-2-16,-1-2-1 0,-5 0 0 16,-4 0 3-16,7-2-2 0,-4 2 2 0,-3 0 1 15,3 2-2-15,-1-2 4 0,-1 0-1 0,-1 0-5 16,1 0 2-16,-2 0 4 0,0 0-5 0,-1-2 4 15,-12 2-4-15,19 0 0 0,-10-2 1 0,2 1-1 16,-11 1 3-16,16 1-2 0,-4-2 0 0,-12 1 0 16,17 0-1-16,-17 0 4 0,17 0-6 0,-6-1 3 0,-11 1 1 15,20 0-3-15,-9 1 3 0,5-1-4 0,-3 0 2 16,1 0 1-16,0 1-4 0,1 1 2 0,0 0-3 16,1-2 3-16,1 0 3 0,1 1-3 0,-1 2 0 15,0-3-1-15,1 0 2 0,5 0-1 16,-6 2 1-16,0 1 1 0,0-2-2 0,-1 2 0 0,1-3 2 15,-3 1-2-15,1-1 1 0,1 0 1 16,-3 0-3-16,1 0 2 0,-1 1 1 0,0-2-1 16,-1 2-12-16,0 0 12 0,2-1-1 0,-4 0 2 0,4-1-1 15,-14 1 1-15,22 4-1 0,-10-4 0 0,2 0-1 16,-2 0-1-16,2 0 0 0,-1 0 3 0,-2 0-1 16,6 0 0-16,-3-3-2 0,1 6 0 0,-1-2 3 15,3-1 1-15,-1 0 1 0,-1 0-4 0,-1 0-2 16,-1 0-2-16,1 0 5 0,0 2 0 0,-2-1 0 15,2-2 2-15,-1 1-5 0,-2 1 3 0,-11-1-3 16,22 0 0-16,-10 0 4 0,-3 2-2 0,-9-2 0 16,19-2 2-16,-7 2-2 0,-2 0 1 0,-10 0-1 15,24-3 1-15,-11 5-3 0,-1-1 4 0,4 1-3 16,-2-2 2-16,0 0 2 0,1 0-4 0,1 0 1 16,1 0 0-16,-3 0 3 0,3 0-3 0,0 0 2 15,-3 0-2-15,3 0 0 0,0 0 3 0,-6 0-2 16,4 0 0-16,-1 0-1 0,-1 0 0 0,3-2 1 15,-4 2 0-15,2-3 1 0,-3 2 1 0,0 1 1 16,1 0-2-16,-12 0 0 0,22 0 1 0,-8-3 0 0,0 3-6 16,-2-1 5-16,1 2-3 0,1 2 1 15,0-3 1-15,0 3 0 0,1-3 0 0,-1-2-1 16,0 2 2-16,3 0-2 0,0 0 5 0,-3 2-3 0,3-1-3 16,4-2 2-16,-4 1 0 0,5 1 5 0,-4-1-5 15,2 0 0-15,2-1-1 0,1-1 2 0,-1 1-2 16,0 1-2-16,-2-3 3 0,2 2 3 0,-2 1 0 15,6 0-7-15,-4-1 4 0,-1 1 1 0,3-4 2 16,-2 4-1-16,1-1-3 0,-4-2 0 0,3 1 4 16,-5 2-3-16,2 0 1 0,2-4-2 0,-4 4-1 15,2-2 0-15,-2 2 2 0,0-3 2 0,0 3-9 16,-1-1 8-16,1 1 0 0,0 0 1 0,0 0-3 16,-3 0 0-16,3 0 0 0,0-2 0 0,-3 4 0 15,0-4-4-15,3 2 9 0,-6 0-5 0,2 2-1 16,-1-2 0-16,-1 0-4 0,0 1 5 0,-11-1 0 15,17 1 0-15,-11 1-1 0,-6-2 3 0,17 2-1 16,-17-2-3-16,11 0 5 0,-11 0-3 0,11 1-1 16,-11-1 2-16,0 0-3 0,14 3 3 0,-14-3 0 0,0 0 0 15,12 0-1-15,-12 0-2 0,11 0 2 16,-11 0 3-16,13 5-2 0,-13-5-1 0,14 0 0 16,-7 1-3-16,-7-1 4 0,14 4-2 0,-4-3 1 15,-1 3 0-15,-9-4 0 0,20 6 1 0,-10-4-3 0,2 2 0 16,-1-2 4-16,1-1-3 0,2 1 0 15,2 2 1-15,-2-3-1 0,-3-2 1 0,4 3 0 16,-1-2 0-16,0 4-2 0,3-4 2 0,0 3 1 16,-6 0-1-16,9-3-1 0,-6 0 1 0,3 0-2 0,-3 4 4 15,1-4-2-15,2 2-3 0,-3-2 5 0,2 2-2 16,-3-2 3-16,-2 1-4 0,1-1 3 0,-12 0 0 16,19-3 2-16,-11 3-9 0,-8 0 7 0,12-2-5 15,-12 2 5-15,17 0-3 0,-17 0 2 0,11 0-1 16,-11 0 1-16,14 5 0 0,-6-5 2 15,-8 0-1-15,17 1-1 0,-8-1-1 0,-9 0 1 0,19-1-3 16,-7 1 4-16,-4 1-3 0,3 0 0 0,2-1 1 16,3 1 1-16,-1 3-3 0,-2-2 0 0,3 1 4 15,0 0-1-15,-1 0-1 0,-1 0 3 0,0-3-4 16,3 1 1-16,-3 2-2 0,0-3 2 0,-1 0 3 16,-1 2-4-16,-1-4-1 0,0 5 1 0,-11-3 0 15,20 0 5-15,-11 0-3 0,-9 0 4 0,17-3 0 16,-17 3-5-16,17 0-3 0,-7-3 6 0,-2-1-4 15,-8 4 3-15,14-1 0 0,-7-1-1 0,-7 2-1 16,19-3 0-16,-10 3-6 0,-9 0 3 0,17-4 3 0,-4-2 1 16,-4 6-2-16,2-1 1 0,0 0 1 15,3 0-1-15,-5-1-1 0,5 0 4 0,-1 1-4 16,0-2 2-16,0 1 1 0,-1-2 1 0,2 4-3 16,-1-3-3-16,-4 2 2 0,2 1 0 0,-11 0 4 0,25 0-3 15,-16 0-3-15,3 1 2 0,-12-1 1 0,19-2 0 16,-9 2-3-16,3-1 2 0,0 1 3 15,-3-3-2-15,2 6-2 0,-12-3 3 0,26 1-2 16,-14-1 3-16,2 1-8 0,1-2 7 0,-2 2 2 16,1-2 0-16,-1 0-3 0,0 1 5 0,1 1-7 0,-14-1 0 15,18-1 0-15,-3-3 3 0,-1 4-4 0,-3 0 5 16,-11 0-2-16,20-2 0 0,-7-1 0 0,-4 0 0 16,1 2 0-16,-1-1 1 0,2 0-4 0,-11 2 2 15,16-1 2-15,-7-1-2 0,-1-2-2 0,-8 4 3 16,18-1 0-16,-9 0 0 0,-9 1 0 0,18-1-1 15,-9-3 1-15,-9 4-4 0,22 1 4 0,-10-1 0 16,-2 0-2-16,1 3 7 0,-11-3-8 0,18 3 1 16,-8-3 0-16,-1 0 1 0,1 3 1 0,1-2 2 15,-1 1-2-15,-1 1 3 0,5-1-4 0,-1-1-4 16,0 2 6-16,1 0-1 0,-1 0-1 0,-1 1 1 16,-1-2-3-16,2-2 5 0,-1 3-1 0,2 0-1 15,-4 0-1-15,0-3 1 0,-1 0-2 0,2 3 2 16,-11-3-1-16,18 0 2 0,-7 1-5 0,-11-1 3 15,16 2 1-15,-8 0 2 0,-8-2-3 0,13 1 2 16,-4 0 0-16,-9-1-1 0,12 1-3 0,-2 0 3 16,-10-1 2-16,16 0 1 0,-9 3-3 0,-7-3-1 15,17 0 2-15,-8 1-2 0,1 0-1 16,-10-1 0-16,24 0 0 0,-14 0 4 0,-1 1-3 0,4 2 2 16,0-3-1-16,0 3-1 0,-3-3 1 0,2 1 2 15,1 1-3-15,-2 2 2 0,2-1-2 0,0-1 2 0,-4-1 0 16,5 2 0-16,-14-3 1 0,22 2-5 0,-13-2 7 15,6 2-4-15,-6-4-2 0,5 5 1 16,-3-2 2-16,-2 4 1 0,2-4-1 0,-1 0-1 16,3 1 1-16,-1-2 0 0,2 3-1 0,-3 0 0 0,2-1-3 15,-1 1 4-15,-2-3-2 0,2 1 6 0,-3 1-5 16,1 0 0-16,1 0-2 0,-4 1-2 16,5-3-1-16,-12 0 5 0,19 2 3 0,-10-1-1 15,2 0-1-15,0-1 1 0,-11 0-1 0,17 2-2 0,-4-2 1 16,-3 3 0-16,-10-3 0 0,22 0 1 0,-9 1-2 15,-1-1 3-15,2 2-3 0,-5-2 3 0,1 0-3 16,-10 0 6-16,17 3-3 0,-6-3-1 0,-2 0 0 16,-9 0-2-16,15-1 1 0,-15 1 2 0,17 1-3 15,-9-1 1-15,-8 0 0 0,14 2-2 0,-14-2 3 16,13-2 0-16,-13 2-2 0,13 2 1 0,-13-2-1 16,15-2 1-16,-15 2-2 0,17 2 1 0,-5-2 2 15,1 0 0-15,-3 0 1 0,0 0-3 0,3 0 1 16,-3 4 0-16,5-3 0 0,-4 0 0 0,1 0-3 15,0-1 6-15,-1 3-4 0,-11-3-1 0,21 0 6 16,-13 0-5-16,-8 0-4 0,19 0 4 0,-10 0 2 16,-9 0 0-16,17-3-1 0,-17 3 2 0,17-1 0 15,-8 1 0-15,-9 0-2 0,14-1-1 0,-5 0 2 16,-9 1 2-16,17-4-5 0,-10 4 4 0,-7 0-2 16,17-5 3-16,-7 5-1 0,-1 2 1 0,6-4 0 0,-4 2-4 15,2 0 0-15,-2-2 3 0,-11 2-2 16,19 2-2-16,-10-2 1 0,0-3 1 0,-9 3-1 15,17-3 0-15,-7 3 1 0,-10 0-1 0,16 0 5 16,-9 3-5-16,-7-3-1 0,17 0 5 0,-7 1-4 16,-10-1-1-16,15 2-6 0,-15-2 7 0,15 0 1 0,-7 0-3 15,2 2 4-15,1 1 0 0,2-3-3 0,1 5 3 16,-1-5 1-16,-3 1-2 0,3 3 0 0,0-4 3 16,2 4-6-16,-3-3 3 0,3 3 0 0,0-1 0 15,0-2 1-15,-1 1 1 0,2 1-3 0,-3 0 1 16,1-1 0-16,-1-1 2 0,2-1-3 0,-6 3 3 15,6-9-3-15,-15 6-3 0,19 3 4 0,-9-4 3 16,3 1 2-16,-2 1-6 0,-11-1 0 16,18-1 2-16,-8 1 1 0,4-4-2 0,-4 4 0 0,-10 0 2 15,19-1-4-15,-9 1 5 0,1-3-6 0,0 1 6 16,-11 2-3-16,18-1 2 0,-8-1-4 0,-10 2 4 16,17-1 0-16,-8-2-3 0,0 2 0 0,-9 1 0 15,17-2 0-15,-9-1 1 0,-8 3-3 0,16 0 2 16,-5 3-1-16,-11-3 2 0,14 0 1 0,-5 0 1 15,-9 0-4-15,18 0 1 0,-8 1 3 0,1-1 0 16,-11 0-2-16,18 0-3 0,-8 0 3 0,-1 1 2 16,2 0-5-16,-11-1 3 0,19-1 0 0,-10 1 1 15,-9 0 1-15,18 0-2 0,-9 0-3 0,-9 0 4 0,16-1 0 16,-16 1 0-16,16-4-3 0,-8 4-1 16,-8 0 4-16,14 0-2 0,-14 0 1 0,13-4-1 15,-4 3 1-15,-9 1 1 0,13-1-2 0,-13 1 1 16,12 0 0-16,-12 0 1 0,15 2-2 0,-15-2 1 0,14 0-2 15,-6 1 4-15,-8-1-1 0,0 0 0 16,17-1-3-16,-17 1 5 0,12 1-5 0,-12-1 2 16,13 0 1-16,-13 0-2 0,12 3 0 0,-5-3-1 15,3 3 1-15,-10-3 4 0,22 3-4 0,-10-3 0 0,1 4 2 16,-2-1-3-16,0 0 4 0,-4-1-4 0,4 1 1 16,3-1-1-16,-8 2 1 0,-6-4-6 0,17 0 9 15,-17 0-4-15,9 3 3 16,-9-3 1-16,11 1-2 0,-11-1-3 0,0 0 1 0,10 2 2 0,-10-2-4 15,0 0-8-15,0 0-12 0,0 0-24 16,0 0-24-16,0 0-25 0,0 0-68 0,-26 10-188 0,26-10-383 16,-14-1 169-16</inkml:trace>
    <inkml:trace contextRef="#ctx0" brushRef="#br0" timeOffset="96268.87">37-2510 78 0,'5'-5'128'0,"-5"5"-17"0,0 0-5 16,0 0-6-16,0 0-10 0,0 0-6 0,0 0-6 15,4-7 0-15,-4 7-8 0,0 0-1 0,0 0-11 16,0 0-1-16,5-8-2 0,-5 8-5 0,0 0 2 15,0 0-1-15,0 0-6 0,0 0 2 0,0 0-2 16,0 0-3-16,0 0-2 0,3-7-2 0,-3 7-3 16,0 0-1-16,0 0-6 0,0 0-2 0,0 0 2 0,0 0 0 15,0 0-6-15,0 0-2 0,0 0 2 0,0 0-5 16,0 0 2-16,9-5-1 0,-9 5-5 16,0 0-1-16,0 0 1 0,0 0 0 0,0 0-5 15,14 0 1-15,-14 0 0 0,0 0-3 0,14 1-1 0,-14-1 6 16,0 0-6-16,14 0 7 0,-14 0-8 15,12 1 4-15,-12-1-1 0,14 0-1 0,-14 0 2 0,14 0-2 16,-14 0 0-16,16-1 1 0,-16 1 3 0,18 0-5 16,-8 0 4-16,-1 1 0 0,6-2-4 0,-4 1-3 15,0 1-1-15,1-1 3 0,-1 3-1 16,2-3 2-16,0 0-5 0,1 1 2 0,-1-2 0 0,0 2 2 16,2-2 1-16,-1 2-5 0,2-1 5 0,-1 1-5 15,2-1 3-15,-3 0 0 0,2 0 0 0,-3-2-3 16,0 2 2-16,2 2-1 0,1-2 1 0,-3 1-1 15,-1-1-1-15,3 0 2 0,-2 3 0 0,-1 0-1 0,3-3 0 16,-2 0 4-16,0 1-3 0,1-1 2 16,-1 0-5-16,0 0 1 0,2 2 0 0,2-2 1 15,-3 0-2-15,4 0-1 0,4 0 1 0,0 3 4 0,0-6-3 16,0 6 1-16,1-6-2 0,-2 3 4 16,2 0-3-16,-2-2 0 0,2 2-1 0,-1-1 2 15,1-2-1-15,-9 3 1 0,3-3-2 0,-1 3 4 16,0 0-4-16,1 3 1 0,0-2-1 0,-3-2 4 0,0 2-3 15,1-1 0-15,-1-1 2 0,0 2-2 0,-1-5 0 16,1 7 0-16,-1-3-3 0,-3 1 4 0,3-1-3 16,-1-1 3-16,3 2-1 0,0-1-3 0,-1-1 5 15,0 1 3-15,2 0-2 0,-1 0-4 0,-1 0-1 16,3-3 2-16,0 3-2 0,6-1 0 0,-6 0 4 16,6 2-1-16,-6-2-3 0,5 0 4 0,-4 1-4 15,-1-3 3-15,-1 3-1 0,1-1 0 0,-1 1 3 16,1-1 1-16,-1 0-3 0,0-2-1 0,2 3 0 15,-3 0 1-15,2 0-3 0,-1-2 3 0,-1 1 2 16,2-1-5-16,0 2 5 0,0-4-1 0,-3 3-3 16,3 0 3-16,4-3-2 0,-5 3 0 0,1 0 2 15,-2 0-5-15,2-2 1 0,-1 3 2 0,0-3 0 16,-1 0 3-16,0 3 0 0,2-2-5 0,-2 1 1 0,0-1 1 16,0 2 1-16,-2 0 0 0,2-4-2 15,0 3-1-15,0 1 2 0,1-1 1 0,-2 0 2 16,1-2-3-16,-2 2-2 0,4 0 1 0,-1 0 2 0,-2 1 0 15,1 0 1-15,3 0 0 0,-1-3 0 0,0 3-2 16,5-3-2-16,-2 3 2 0,-3-1-3 0,5-1 8 16,0-1-4-16,-4 2-1 0,-1 1 3 15,1-3 0-15,-1 3-1 0,0-2 0 0,1 1 0 0,-1 1 4 16,-1-1-4-16,2 0-2 0,-2-2 1 0,2 3 0 16,-1 0 4-16,1 0-2 0,4-2 2 0,-4 2-6 15,-3 0 2-15,1-1 3 0,-1 1-5 0,2 0 4 16,5-1 0-16,-8 1 0 0,3 0 0 0,-3-4-5 15,2 4 4-15,-1 0-3 0,2 0 2 0,-1 0 2 16,-2 0 0-16,1 0 1 0,-2 0-2 0,3 0 1 16,-2-5 0-16,0 5-3 0,0 0 2 0,2 2 2 15,-1-1-1-15,-2-1-2 0,1 0 2 0,-2-1-1 16,2 2-1-16,-2-1-3 0,5-1 4 0,-6 2-2 16,2-1 3-16,0 2-1 0,1-2-1 0,2 0 1 0,-3 0 2 15,0 2-2-15,2-2-2 0,-2 2 6 16,0-2-5-16,2 0-1 0,-3 1 1 0,2-1 0 15,0 1 1-15,-1-1 1 0,0 2-1 0,3-2-1 0,-3 4-1 16,1-3 1-16,-1-1 0 0,2 1 0 0,-2 1-1 16,0-2-3-16,3 0 6 0,-2 2 0 15,0-1-1-15,0-4-4 0,0 5 4 0,-1-2 1 16,0 0-4-16,2 1 2 0,0-2 0 0,-1 1 0 0,-1 0 1 16,1 0-3-16,1 1 1 0,-3-2 5 0,1 2-5 15,2 0 1-15,-4-1-1 0,5 0-3 0,-3 5 3 16,0-4 3-16,1-2-5 0,0 3 4 0,3 0-2 15,-6 1-2-15,5-3 1 0,-3 0 1 0,2 1 1 16,-2 0-2-16,0 0 0 0,4-1 2 0,-3 0 3 16,0 0-4-16,2 3 0 0,-3-3-1 0,3-3 2 15,0 6 0-15,1-3 0 0,0 0-2 0,-2 1 2 16,7-1-1-16,-5 1-1 0,-3 0 4 0,-1-1-6 16,4 3 5-16,-3-3-2 0,0 0 2 0,-1 0-2 15,0 0 2-15,1 1-2 0,-1-1-1 0,1 0 4 16,2 2-3-16,-5-2 2 0,0 0-3 0,2 0 3 15,-2 0-1-15,5 1 0 0,-3 1-2 0,-2-2 1 16,1 0 3-16,2 4 0 0,-4-4-4 0,5 0 4 0,-1 0-3 16,-4 2 13-16,4-2-10 0,-2 3-3 15,2-2 0-15,-5 0-1 0,-9-1 1 0,22 1 0 0,-9-1 0 16,-4 3-3-16,7-2 0 0,-6-1 3 16,3 0 0-16,0 0 0 0,0 1 0 0,-2-1 2 0,3 1-2 15,-2-2-1-15,4 1 2 0,0 0 0 0,-1-1-1 16,1 1 5-16,1 0 0 0,0 0-2 15,-2 0 6-15,4-1-3 0,-5 1-3 0,9 0 2 0,-6 0 1 16,0 1 0-16,-3-1 1 0,3 0-1 0,-1 0 0 16,-1 0 2-16,4 1-2 0,-5-1 0 0,0 0 0 15,3 0 1-15,0 1-3 0,0 2 4 0,-1-2-5 16,-1-1 0-16,-1-1 0 0,1 1 2 0,1 1-2 16,-2-2 0-16,0 2 2 0,2-1-4 0,-2 0 1 15,0 0 2-15,0 2-2 0,1-2 1 0,-4 1-1 16,2-1-3-16,1 2 3 0,-2-2 0 0,-3 3-2 15,6-3 1-15,-3 0-1 0,2 0 11 0,1 1-11 16,-1 0 1-16,0-1-3 0,0 4 3 0,0-3-1 16,2 1-3-16,-2-2 3 0,0 4-3 0,0-2 4 0,3 1 1 15,-3-3 1-15,3 0-1 0,-3 4-2 16,1-2-2-16,1 1 1 0,-4 0 2 0,4 0-2 16,-2 1-1-16,-3-2 2 0,1-2 2 0,5 4-2 0,-6-4-2 15,5 2 2-15,-2 1 1 0,-2-1-3 0,2 0 1 16,-4 2 0-16,4-2 4 0,1 0-3 15,-1 1 0-15,-3-3 1 0,4 1-10 0,-4 1 8 0,2 2-2 16,1-3 0-16,1 3-5 0,-1-3 5 0,-3 0 1 16,4 1 2-16,0 3-4 0,-1-2 2 0,-2-2 0 15,2 2 2-15,0 0-1 0,1-1 1 0,-2-1-1 16,-2 2 1-16,3 0-2 0,-2-1-1 0,2 2 4 16,-1-2 2-16,-1-2-4 0,-1 4 0 0,1-3-3 15,-4 1 3-15,1-1 3 0,-9-1-2 0,22 2-1 16,-15-2-2-16,8 3 1 0,-4-2 0 0,-2 1 4 15,6-2-1-15,-5 3 0 0,-1-1-1 0,1-2-4 16,4 1 2-16,-5 1 2 0,-9-2-1 0,20 2 2 16,-9-2 0-16,0 2 1 0,0-1 1 0,-11-1-4 15,20 2-2-15,-9-2 3 0,4 1-2 0,-8-1 0 16,-7 0 1-16,21 3 3 0,-13-3-3 0,1 0 1 16,1 2 2-16,2-2-2 0,-3 0 0 0,1 3 0 15,4-2 6-15,-2 1-3 0,-12-2-4 0,19 2 5 16,-7-2-5-16,-2 1 2 0,-10-1 1 0,20 0-1 15,-9 1-3-15,1-1 2 0,-1 0 3 0,2 0-4 16,-1 0 0-16,2 0 4 0,-5 2-1 0,4-2-5 16,1 1 3-16,3-1-3 0,-5 0 3 0,5 2 1 15,-1-2 1-15,-1 1-5 0,1-1 0 0,-1 0 1 0,1 3 5 16,1-4-3-16,0 2-2 0,0-2 2 16,2 1-3-16,-5 0 6 0,1 0-1 0,1 0-2 15,1 0-5-15,-3 0 5 0,3 0 2 0,0-2-1 16,-3 1-1-16,3 1-1 0,-3-2 2 0,0 2 1 0,3-1-3 15,-3 1 0-15,6-2 3 0,-4 2-1 0,-1 0 1 16,1 0-2-16,-1 2-1 0,1-4 2 0,0 2-4 16,1 0 2-16,-2-1 0 0,1 1 0 15,-2-1-2-15,0 1 7 0,0 0-4 0,3 1 3 0,0-2-4 16,-6 2 1-16,6-1-3 0,-3 0-1 0,1 0 4 16,-1 0 2-16,3 0-8 0,-2 0 3 0,-1 0 5 15,3 0-1-15,-1-1-2 0,-3 1 2 0,1 0-2 16,3 0 4-16,-6-2-2 0,3 2-1 0,1-2-3 15,0 1 6-15,1 1-5 0,0 0 4 0,-1 0 1 16,0-3-6-16,1 3 2 0,-4 0 2 0,5 0-1 16,0 0 2-16,-3-3-5 0,3 3 3 0,0 0 2 15,0 0-2-15,-1 0 4 0,1 0-3 0,-3 1 0 16,6-1 0-16,-6 0-3 0,5 0 3 0,-3 0 1 16,1 2-2-16,-1-4 0 0,1 1-1 0,-1 1-1 15,0-2 4-15,1 2-4 0,-1-1-1 0,-1 1 4 0,2 0 1 16,-1-2-1-16,-2 2 4 0,1-1-4 15,-1 1-3-15,1-2-1 0,1 2 4 0,-1 0-1 16,-1 0-2-16,1-1-2 0,1 1 2 0,-1 0 5 16,0 0-2-16,0 0-1 0,-3-1 1 0,3 1 1 0,-3 0-4 15,2-2 2-15,-2 2 1 16,2 0 2-16,-1 0-4 0,-13 0 0 0,23 0-2 0,-10 2 4 16,-4-2-2-16,3 0 2 0,-3 1-1 0,1-1-1 0,-10 0 4 15,19 1-6-15,-8-1 4 0,-1 2-1 0,-10-2 0 16,15 1-3-16,-7 1 3 0,-8-2 1 15,17-2 1-15,-8 4-5 0,-9-2 4 0,15 0-2 0,-7 1-4 16,-8-1 4-16,17 2 0 0,-17-2 0 0,13 1 1 16,-13-1 5-16,14 0-5 0,-5 2 0 0,-9-2-1 15,17 3 2-15,-7-3 0 0,3-3 1 0,-13 3 1 16,22 0-3-16,-8 3 4 0,1-6-7 0,-1 3 3 16,1 3-1-16,2-3-1 0,-3 1 4 0,4-1 2 15,-2 0-6-15,-1 2 4 0,2-2-4 0,0 2 1 16,-2-2 0-16,1 1-3 0,1-2 4 0,-1 1 0 15,1 0 1-15,-3 0-4 0,2 1 2 0,1 0 2 16,-3 1 0-16,1-1-1 0,-2-1 2 0,2 2-2 16,-1-2 3-16,1 1-1 0,-3 1-2 0,1-1-2 15,2 1 4-15,-3-2-5 0,1 3 3 0,1-2 1 16,-1 0-7-16,1-1 3 0,0 1 3 0,-1 2 1 16,3 1 1-16,-3-4-2 0,0 0 1 0,-2 3-2 15,3 0-2-15,-2-3 4 0,1 2 1 0,-1 2-3 16,0-2 2-16,0-2 0 0,2 3 1 0,-6-2-2 15,6 3-2-15,-5-3 1 0,2 0-2 0,-1-1 5 0,4 3-3 16,-3-1-2-16,-2 1 3 0,0-2 0 16,-9-1-2-16,19 5 4 0,-6-3-4 0,-7 1 0 15,7-1 3-15,-4 1 5 0,4-1-9 0,0-1 6 0,-4 2-4 16,4 2 3-16,-3-5-3 0,3 2 1 0,2 1 1 16,-3 2-1-16,1-5 1 0,0 2-1 0,1-2 0 15,3 1 0-15,-3 2 2 0,2 0-2 0,1-1 1 16,-3-2 1-16,1 1-4 0,2-1 0 0,0 0 1 15,0 1 2-15,-3-1 0 0,3 0-1 0,0 0-2 16,-2-1 0-16,-2 2 4 0,0-1-2 0,2 0 1 16,-2 0 0-16,-4 0 1 0,3 0-5 15,-12 0 3-15,18 2 2 0,-10-2 1 0,-8 0-11 0,20 0 10 16,-12-2 1-16,-8 2-3 0,16 2 0 0,-9-2-1 16,-7 0-3-16,16 0 2 0,-16 0 1 0,15 3 2 15,-15-3 1-15,13 0-4 0,-13 0 1 0,13 3 0 16,-5-3-7-16,-8 0 8 0,13 2 1 0,-13-2-2 15,14 0 4-15,-14 0-2 0,14 1-2 0,-14-1 1 16,15 0 0-16,-5 3-3 0,-10-3 4 0,17 0-1 16,-10 0 1-16,-7 0-3 0,20 0 5 0,-9 2-3 15,2-1 0-15,-1-1 0 0,3 2 2 0,-2-2-2 16,0 1 1-16,1 1-4 0,-1-1 3 0,0 0-1 16,3 1-1-16,-2-2 8 0,-2 0-4 0,2 1-2 15,-1-2-1-15,-2-1 0 0,-11 2 2 0,24 0-2 16,-10 0 1-16,-6 0-4 0,3-1 5 0,-1 0-3 15,-10 1 6-15,20-2-2 0,-10 2 0 0,1-1-1 16,-11 1 1-16,19-3 0 0,-7 1 0 0,-2-1-1 16,0 3-1-16,-10 0 4 0,23-3-5 0,-11 3 1 0,-2-3 3 15,3 1-5-15,0 1 6 0,-2 1-7 0,-11 0 4 16,21-2-4-16,-11 1 5 0,-10 1-1 16,20 0 1-16,-12 1-2 0,-8-1 1 0,19-2 2 0,-10 2-1 15,3 0-3-15,-2 1 4 0,-10-1 1 0,17-1-1 16,-7 1-4-16,-10 0 7 0,17 0-3 0,-8 0 1 15,-9 0-2-15,17-3 0 0,-7 4 4 16,3-1-3-16,1-1-3 0,-1 2-3 0,0-1 4 0,2-1 0 16,-3 1 5-16,0 0-3 0,1-2-2 0,-13 2 4 15,22 0-2-15,-9 0-1 0,-2 0 2 0,0 0 0 16,2 0-7-16,-13 0 7 0,19-3-1 16,-10 3 2-16,1 3 1 0,-10-3-3 0,17 0-2 0,-6 2 6 15,-11-2-4-15,18 0 1 0,-11 0-2 0,2 1 1 16,2 1 0-16,-11-2 2 0,15 0-5 0,-4 1 7 15,-2 0-6-15,0 1 2 0,-9-2-3 0,22 1 3 16,-11 4 0-16,5-5 0 0,-5 3-2 0,2 0 1 16,1-3-2-16,1 2 4 0,-2 1-3 0,2-2-1 15,2 1 3-15,-4 0 0 0,4 1 1 16,-2-1 1-16,2 0 1 0,-3-1 4 16,2 2 0-16,0-1 1 0,-1-1 4 0,0 0 0 0,-2 1-1 0,1 0 3 15,-1-1-3-15,0 0-3 0,-3-1 0 0,3 3 1 16,1-3-3-16,1 2-4 0,-5-2 6 0,0 1-1 15,2 4-3-15,1-5 1 0,-3 0 1 0,2 3 0 16,1-2 1-16,-2 1-4 0,-2 1-1 0,0 1 1 16,6-4 0-16,-6 2 0 0,0 2-1 0,2 0 0 15,0-3-2-15,-4 2 0 0,4-1-1 0,-4 0 2 0,8 3-3 16,-4-4 3-16,-3 2 0 0,2-1-2 0,1-1 2 16,-2 2-3-16,1 0 1 0,-10-3 3 0,16 3-5 15,-9 0 6-15,-7-3-6 0,16 1 0 16,-16-1 2-16,8 2 3 0,-8-2-7 0,10 0 5 0,-10 0-4 15,0 0-1-15,6 5 5 0,-6-5-2 0,0 0-3 16,0 0 3-16,0 0-6 0,2 9-16 0,-2-9-12 16,0 0-31-16,0 0-29 0,-18 10-35 0,18-10-47 15,-15-3-227-15,15 3-436 0,-16-1 193 0</inkml:trace>
    <inkml:trace contextRef="#ctx0" brushRef="#br0" timeOffset="43319.4703">5918-7658 24 0,'0'0'83'0,"0"0"1"0,0 0-2 0,0 0 6 0,-9 5-8 15,9-5-6-15,0 0-7 0,0 0 1 0,0 0 0 16,0 0-2-16,0 0-3 0,0 0-1 0,0 0 1 16,0 0-1-16,0 0-3 0,-8-15 5 0,8 15-7 15,0 0-7-15,0 0 0 0,0 0 4 16,0 0-7-16,0 0 0 0,0 0-3 0,0 0 1 0,0 0-9 16,0 0-2-16,0 0-5 0,0 0-1 0,0 0-6 15,0 0 4-15,0 0-7 0,0 0 1 0,0 0-3 16,0 0 1-16,0 0 0 0,0 0 1 0,0 0 2 15,0 0-1-15,0 0 0 0,0 0-2 0,0 0 5 16,24-2-2-16,-24 2 0 0,12-1 2 0,-12 1-6 16,0 0 5-16,14 0-2 0,-14 0 0 0,14-3 0 15,-14 3 0-15,12-2-3 0,-12 2-3 0,10-2 0 16,-10 2 1-16,12-1-1 0,-12 1 5 0,12 0-7 16,-12 0 0-16,13-1-5 0,-13 1 2 0,14 0-1 15,-14 0-2-15,14 0 0 0,-14 0 3 0,14 0-4 16,-14 0-2-16,17 0 1 0,-11 1 2 0,5 0-3 0,-11-1 1 15,19 0 1-15,-12 0-2 0,-7 0 2 0,19 0 0 16,-10 0-2-16,-9 0 2 0,17 0-3 0,-7 0 0 16,-10 0 0-16,17-1 1 0,-3 0 4 0,-5 1-6 15,-9 0 0-15,19 1 1 0,-11-1-1 0,4 1 1 16,-12-1-2-16,22-1 4 0,-13 1-2 0,-9 0 0 16,19 1 0-16,-10-1-2 0,3 0-1 0,-12 0 3 15,19 0 1-15,-8 0 0 0,-2 2-3 0,-9-2 0 16,22 0-1-16,-13 0 2 0,2 2-2 0,0-2 1 15,-11 0-1-15,23 0 3 0,-15 3-5 0,3-3 7 16,-1 1-3-16,-10-1 3 0,21 0-4 0,-13 0 3 16,3 2-2-16,-11-2-1 0,20-2 1 0,-11 4 0 15,-9-2 1-15,17 0-2 0,-7 0 1 0,-10 0 0 0,17 0-1 16,-8 2 0-16,2-4-2 0,-11 2 2 0,17 0 0 16,-4 0-2-16,-4 2 2 0,3-2-3 15,2 0 3-15,0 0-1 0,-1 0-1 0,1 0 1 16,-2 1 0-16,2-1 3 0,-2 1 0 0,3 1-4 0,-3-2 4 15,2 3 1-15,-2-2-6 0,1-1 2 0,-2 1 2 16,1 1 0-16,-3 0 1 0,-9-2-2 0,19 0 1 16,-11 1 0-16,4 1-2 0,-12-2-3 0,16 1 7 15,-5 1-3-15,-11-2 0 0,17 0-1 0,-11 0 1 16,6 3 2-16,-5-2-3 0,-7-1 0 0,17 1 2 16,-5 1-1-16,-2-2-3 0,-10 0 5 0,18 2-1 15,-10-1-4-15,1 2 6 0,1-3-4 0,-10 0 1 16,17 4-1-16,-5-3 3 0,-1 0-1 0,-2-1-3 15,2 2 4-15,0 2-2 0,0-3 3 0,0-1-4 16,4 4 1-16,-5-3-1 0,-1 0 2 0,8 1-4 16,-8-2 2-16,5 0 1 0,-6 2 2 0,-8-2 0 15,20 0-3-15,-12 1-1 0,-8-1 4 0,17 3-4 16,-7-3 2-16,-10 0 2 0,17 0-3 0,-11 0 2 0,-6 0 1 16,24 3-1-16,-14-3-3 0,-10 0 1 15,17 1 2-15,-8-1-2 0,2 0 0 0,2 1 0 16,-4-1 2-16,7 1-3 0,-3-1 3 0,0 3-2 15,1 0 3-15,-2-3-6 0,2-2 4 0,-3 4-2 0,4-1 2 16,-8-1 1-16,-7 0 0 0,20-1 0 16,-10 1 1-16,-10 0-2 0,17 0 2 0,-17 0-1 0,13 0-1 15,-13 0-1-15,10 0 2 0,-10 0-2 16,12 0-1-16,-12 0 5 0,0 0-5 0,14-2 0 0,-14 2 0 16,14 2 5-16,-14-2-4 0,12 0 1 0,-12 0 1 15,15 0-3-15,-7 0-1 0,-8 0 3 0,15 0-1 16,-3 0 2-16,-2 0-1 0,-1 1-1 0,3-1 1 15,1 2 1-15,-1-1-1 0,2 1 2 0,-3-2-1 16,0 1-2-16,-1 1 1 0,-10-2-1 0,18 0 0 16,-6 0 1-16,-12 0 5 0,17 2-7 0,-10-2 4 15,-7 0-3-15,15 0 2 0,-15 0-1 0,14 3 3 16,-14-3-3-16,13 0 0 0,-13 0 3 0,14 1-3 16,-14-1 0-16,11-1 0 0,-11 1 3 0,12 0-4 15,-12 0-3-15,13 0 2 0,-13 0 2 0,16 0-3 16,-16 0 4-16,14 0-1 0,-14 0 3 0,15 0-3 15,-8 1 0-15,-7-1-3 0,20 2 1 0,-11-1 4 16,2-1-2-16,2 1 3 0,-13-1-3 0,19 0 0 0,-10 0 1 16,-9 0-2-16,14-1 4 0,-14 1-3 15,20 0 2-15,-14-1 0 0,-6 1-1 0,14 0 1 16,-14 0-3-16,0 0 1 0,16 0 0 0,-16 0 0 16,14 0 2-16,-14 0 0 0,12-2-2 0,-12 2-1 0,14 0 3 15,-14 0 1-15,15 0-3 0,-15 0-1 0,17 2 3 16,-10-2 0-16,-7 0-2 0,20 1 2 0,-12-1-1 15,-8 0-2-15,17 0 3 0,-2 0-1 16,-7 1-1-16,2-1-2 0,2 1 4 0,0-1 1 0,-12 0-2 16,18 0 1-16,-12 0 0 0,-6 0 0 0,21-2-1 15,-21 2 0-15,13-1 0 0,-13 1 2 0,16 0 0 16,-8-2 1-16,-8 2 1 0,16-1-3 0,-16 1-1 16,16-5 2-16,-8 5 3 0,3-2 2 0,-11 2-5 15,18-1 2-15,-4 1-3 0,-1-2 0 0,0 1 1 16,-4 2 2-16,-9-1 1 0,23 0-4 0,-11 0 2 15,0-1 1-15,0-1 0 0,-3 4-1 0,5-2 0 16,-1 0 0-16,-2 1 2 0,-11-1-2 0,18 0-3 16,-9 0 2-16,-9 0-4 0,17-1 4 0,-17 1-5 15,18-2 5-15,-18 2-1 0,12-1 0 0,-2-1 1 16,-10 2-1-16,12 0-1 0,-12 0 3 0,12 0 0 16,-12 0-3-16,17 0 7 0,-17 0-7 0,14 0 6 15,-5-1 0-15,-9 1-1 0,17 0-1 0,-17 0 0 0,17 1-1 16,-7-1 0-16,-1 0 3 0,5 0-3 0,-5 0-3 15,-9 0 5-15,22 2-4 0,-11-1 4 0,-11-1-5 16,22 0 5-16,-16 0 0 0,-6 0-2 16,17 0-1-16,-8 0 0 0,-9 0-1 0,15 2-1 0,-15-2 4 15,13 0 3-15,-13 0-4 0,16-3 4 0,-16 3-3 16,10 0 2-16,-10 0-1 0,9-2 3 0,-9 2-3 16,0 0-1-16,16-1 0 0,-16 1 0 15,10-3 1-15,-10 3 1 0,0 0-3 0,14-1 3 0,-14 1-3 16,0 0 0-16,16 0-2 0,-16 0 0 0,11-2 0 15,-11 2 3-15,13 0-3 0,-13 0-1 0,17-3 1 16,-17 3 2-16,15 2-2 0,-15-2 1 0,13-2-4 16,-13 2 6-16,16 0-5 0,-16 0 1 0,14 0 2 15,-5 2 1-15,-9-2-2 0,14 0-1 0,-14 0 0 16,17-2-3-16,-17 2 2 0,19 0 0 0,-11 0 2 16,-8 0 0-16,17 2-2 0,-7-7 3 0,-10 5-2 15,17-1-1-15,-17 1 1 0,18-2 2 0,-10 2 1 16,6-2-3-16,-2 2-2 0,1-1 3 0,-13 1-6 15,22-3 5-15,-13 1 1 0,1 4 1 0,-10-2-2 16,21-2 1-16,-8 2 2 0,-1 0-3 0,-1 0 2 16,2 0 2-16,1 2-5 0,-2-2 3 0,-12 0-2 15,19-2 1-15,-9 2-3 0,1-1 7 0,1 1-6 16,-12 0 3-16,19-4-1 0,-10 4 2 0,0-3-1 0,-9 3-1 16,19 0-1-16,-10 1 4 0,1 1-3 0,-10-2 5 15,18 0-2-15,-7-2-1 0,-11 2 1 16,18 2-3-16,-8-5 0 0,-10 3 1 0,18-2 2 15,-7 2 2-15,-11 0-2 0,19-3 1 0,-7 3-3 0,-2 0-3 16,-10 0 4-16,18-3 3 0,-8 1-6 16,1 2 4-16,-11 0-3 0,18-1 0 0,-11-1 0 15,-7 2 1-15,20-1 0 0,-11 0 2 0,0-2-3 16,-9 3 1-16,18-2-4 0,-10 1 6 0,-8 1-3 0,19 0 0 16,-11-2-4-16,-8 2 2 0,17-1 2 0,-7 1 0 15,-10 0 0-15,18-2 1 0,-6 4-2 0,-1-6 3 16,0 3-1-16,2 0 0 0,-3-2-1 0,3 3-1 15,0-2 0-15,-3 1 1 0,6 1-2 0,-4-1 0 16,0 1 1-16,1-2 3 0,1 2-3 0,-2 2 2 16,1-4-2-16,-3 2 1 0,-10 0 3 0,18-2-5 15,-10 1 3-15,-8 1-1 0,21-3 6 0,-11 3 1 16,-10 0-3-16,23 0 1 0,-14 0-2 0,2 0 2 16,-1-4 0-16,-10 4 0 0,17 0 2 0,-6 0 0 15,2-1-2-15,-13 1 0 0,22 1-2 0,-10-2 3 16,-2 2-4-16,-1-1 3 0,-9 0 0 0,22-1-3 15,-8 2 3-15,-1-2 0 0,0 4 0 0,0-3 1 16,2 2 1-16,-2-2 1 0,2 3-3 0,-4-3 1 16,2 0-1-16,-3 1 3 0,2 1-1 0,1-2-1 0,-3 0 0 15,2 0 2-15,-2 2-1 16,-1-1 1-16,-9-1-2 0,21 0 0 0,-13 1 0 0,6 1-1 16,-14-2 2-16,18 3 1 0,-8-3-2 0,-10 0 4 15,18 0-6-15,-5 0 2 0,-2 1-2 0,-4 0-1 0,-7-1 4 16,21 2-4-16,-13-2 1 0,2 2 2 15,2-1-2-15,-12-1 2 0,18 2 1 0,-8-1-1 16,-10-1-2-16,18 0 10 0,-9 2-8 0,-9-2 2 0,18 0-1 16,-10 0 0-16,1 3-4 0,-9-3 6 0,18 0-1 15,-7 0 2-15,-11 0-1 0,16 0 0 0,-9 1-3 16,-7-1-1-16,17 0 4 0,-8 0 12 0,0 1-7 16,-9-1 6-16,18-1-9 0,-10 2 0 0,-8-1-4 15,19-1 12-15,-19 1-4 0,14 3 1 0,-14-3 5 16,14 1-1-16,-14-1 3 0,13 0 6 0,-13 0 0 15,11 0 0-15,-11 0 0 0,9-3-1 0,-9 3 2 16,0 0-6-16,0 0 6 0,0 0 3 0,14 0-6 16,-14 0-6-16,0 0 2 0,0 0 0 0,0 0-1 15,9-1-6-15,-9 1 0 0,0 0 0 0,0 0-12 16,0 0-2-16,0 0-8 0,0 0-10 0,0 0-38 16,0 0-14-16,0 0-45 0,0 0-43 0,0 0-43 15,0 0-67-15,0 0-302 0,0 0-614 0,0 0 272 16</inkml:trace>
    <inkml:trace contextRef="#ctx0" brushRef="#br0" timeOffset="82000.9848">-188-5516 30 0,'0'0'117'0,"0"0"-8"0,0 0-8 16,7-6-12-16,-7 6-1 0,0 0-10 0,7-5 2 16,-7 5-7-16,0 0-4 0,4-8-3 0,-4 8-5 15,0 0-2-15,0 0 5 0,5-8-6 0,-5 8-4 16,0 0 0-16,0 0-4 0,0 0-10 0,0 0 2 16,6-5-6-16,-6 5 0 0,0 0-8 0,0 0 1 15,0 0-6-15,0 0 0 0,0 0-4 0,0 0-2 0,0 0-4 16,10-1 2-16,-10 1-1 0,0 0 1 15,0 0-7-15,0 0-5 0,14 0 4 0,-14 0 1 16,11-3 2-16,-11 3 3 0,11 0-6 0,-11 0 5 0,12 3-4 16,-12-3 0-16,14 0 0 0,-14 0 1 0,14 1-6 15,-5-1 9-15,-9 0-4 0,18-1 2 16,-7 2 6-16,-11-1-3 0,18-1 1 0,-8-2 1 16,-10 3-5-16,19 0 5 0,-8-1-2 0,0 0 2 0,-11 1-2 15,18-2 2-15,-7 0-5 0,-11 2 0 0,17-1-3 16,-17 1 0-16,16 0 2 0,-16 0-2 0,13 1-3 15,-5 3 4-15,-8-4-3 0,14 1 0 0,-14-1 1 16,13 1-2-16,-5 2 1 0,-8-3-2 0,14 1 0 16,-7 1-1-16,-7-2 1 0,18 3 0 0,-11-3-1 15,2 3 1-15,-9-3 0 0,22 3-3 0,-14-1 1 16,2 1 3-16,1-2-5 0,-2 3 3 0,5-4-4 16,-5 1 3-16,3 0 0 0,-2 2 2 0,0-3-3 15,2 3 0-15,0-2 1 0,-2 0 2 0,-10-1-1 16,22 1 2-16,-9 2-3 0,-5-2-1 0,6 0 0 15,-5 0 6-15,2 2-6 0,-11-3-1 0,20 1-1 16,-13 0 2-16,-7-1 2 0,19 4-3 0,-9-4-2 16,-2 3 5-16,-8-3-5 0,16 1 4 0,-1 1 0 15,-6-2 1-15,1 3-2 0,3-3 2 16,-3 1-2-16,2 1 0 0,2 1-3 0,-5-2 4 0,0 1-2 16,4 1 4-16,0-3-6 0,-4 2 0 0,-1 0 6 0,6 0-4 15,-1 1 1-15,-1-2 4 0,-2-1-1 0,-1 1 0 16,0 3-3-16,1-3 2 0,-10-1-3 15,20 0-1-15,-10 1 0 0,-10-1 2 0,17 1-2 0,-8 2 2 16,0-2-1-16,4-1 4 0,-3 1 0 0,-10-1-4 16,18 1 1-16,-9 2 2 0,0-3-1 0,7 0-1 15,-5 3-3-15,0-3 4 0,2 0 1 0,-2 1-2 16,0-1-3-16,1 0 11 0,1 0-9 0,-1 0 0 16,-2 1 1-16,-10-1 3 0,21-1-3 0,-12 2-2 15,-9-1 0-15,21-1 3 0,-14 1 0 0,-7 0-1 16,20 0-1-16,-12 1 0 0,-8-1 2 0,18-1-1 15,-8 1-1-15,-10 0 2 0,22 0-1 0,-10-1-1 16,2 1 2-16,0 0-2 0,-1 0 1 0,0-3 2 16,2 3 0-16,-2 0-5 0,3 0 2 0,-3 0 2 15,2 0-2-15,-2 0 2 0,2 0-1 0,2 0-3 16,0 0 5-16,-4 0-1 0,1 0-1 0,0-4 0 16,1 4 1-16,-4 0 2 0,-11 0-4 0,20 0 0 15,-11 0 1-15,-9 0 1 0,20-1-1 0,-9 1 1 0,0-1-2 16,-2 2 4-16,-9-1-4 0,26-4 2 15,-13 4-2-15,-3-1 3 0,2 2-3 0,1-1 1 0,0-1 0 16,1 1 1-16,0-1-1 0,3 0-1 16,-2 2 3-16,7-2-1 0,-1-2 1 0,1 3-2 0,0 0-2 15,1-1 1-15,-6 1 0 0,1-2 1 0,5 4-1 16,-1-3 0-16,2 0 2 0,-3-2-2 16,3 3 3-16,-1 0-2 0,-6 0-2 0,5-2 4 0,-7 4-3 15,7-4 1-15,-5 4 0 0,1-4 3 0,4 0-4 16,-5 2 2-16,0-2-3 0,-3 4 1 0,3-2 2 15,-1 2-2-15,1-2 2 0,0 0-1 0,0 0 0 16,-2-2 2-16,3 2-3 0,-4 0 0 0,6 0 1 16,1 2-1-16,-5-2 1 0,1 0 1 0,0 0-2 15,1-2 3-15,-1 4-2 0,1-4 1 0,-1 0-3 16,-1 4 4-16,1-2-5 0,0 0 2 0,0-2 3 16,1 4-1-16,-1-4 0 0,-1 4-1 0,1-4 0 15,1 2 0-15,-1-3 0 0,0 3 0 0,1-2 0 16,-1 1 0-16,1 1-3 0,-1 0 1 0,-1 0 1 0,6 0 2 15,-6 0-2-15,6 0 5 0,-7 0-5 0,3 0 1 16,-1 0-1-16,-4 0 1 0,3-3-1 16,0 3 2-16,-1-1-3 0,0 2 1 0,2-1 4 15,-2 0-3-15,1 0-3 0,1 0 3 0,-2 0-2 0,2 3 3 16,-3-6 1-16,3 3 0 0,2 0-3 0,-5 3-2 16,2-2 1-16,1-1 3 0,-3 1 5 0,1-1-5 15,0-1 0-15,1 1 1 0,-1 0-3 0,-1 0 0 16,3 0 0-16,-2-4 1 0,-1 4-2 0,2-1 3 15,1 0-4-15,-2 0 4 0,1-2 1 0,-1 3-4 16,3-2 0-16,-2 1 2 0,-2 1-1 16,3-3 2-16,-1 3-5 0,1 0 6 0,-1-3-2 0,6 1 3 15,-8 3-3-15,4-3-1 0,-1-1-2 0,5 2 2 16,-4-1-1-16,4 2 4 0,-5 0 0 0,4-3 1 16,-2 2-3-16,-3 0-2 0,6 0 2 0,-6-2 1 15,1 3-2-15,6 0 1 0,-4 0 2 0,-3-3 0 16,3 1-4-16,2 1 5 0,-5 1-5 0,1-3 1 15,0 2 1-15,5-2 3 0,-5 1-2 0,-3 1 0 16,5 0-1-16,-4 1-2 0,0-1 2 0,-1-2-1 16,3 1 1-16,0 2 1 0,-2-1-3 0,2 1 1 15,0-2-2-15,1 1 6 0,0-2-3 0,-1 2 0 16,0 0 0-16,-3-1 1 0,3-1-2 0,-3 3 0 16,3-1 0-16,-2-1 2 0,2 2 0 0,-2-2-1 15,1-1-3-15,-2 2 3 0,2-4-3 0,0 4 6 0,-1 0-3 16,0 1 4-16,-1-4-5 0,1 3-2 15,-1-2 1-15,3 3 4 0,-1-3-4 0,-1 1-2 0,-1-2 5 16,2 4-1-16,-3-1 1 0,4-4-3 0,-1 5 5 16,0-2-6-16,1 0 3 0,-3 0-2 15,3 2 3-15,-1 0 2 0,1-4-3 16,-1 4-2-16,2 0 2 0,-1 0-1 0,0-1 2 0,2 1-3 0,-4-1 3 16,1 1-2-16,1 0 1 0,0 0 0 0,-3-3-3 15,3 3 5-15,-3 0-3 0,3-1 1 0,0 1 1 16,-1 0 0-16,-1-1 1 0,1 1-4 0,-1 0 3 15,-1 0-2-15,1 0 1 0,1-1 4 0,-2 1-7 16,2 0 4-16,-2-3 0 0,0 3 0 0,0-1 0 16,-2 1 2-16,5 0-1 0,-7-2-2 0,7 2-2 15,-6-1 2-15,1 1-2 0,0 0 2 0,0 0-3 16,5 0 5-16,-5-2-3 0,2 2-1 0,0 2-1 16,1-4 4-16,-3 2-1 0,3 2 2 0,-4-1-4 15,3-1-1-15,1 0 2 0,-4 2 2 0,5-2-1 0,-5 1 2 16,4-1-4-16,-1 0 5 0,0 0-3 15,-4 3-1-15,5-3 2 0,-1 1-1 0,-3 0 2 16,4-1-4-16,-6 1 1 0,6-1-1 0,-3 3 2 16,-1-2 3-16,4-1 0 0,-1 0-3 0,-1 0 1 0,1 0-1 15,0 0-2-15,-2 0 3 0,2 1-2 16,0-2 4-16,0 2 0 0,2 0-4 0,-5-1-2 16,6 3 6-16,-5-3 0 0,2 0-2 0,0 2-2 0,-1-4-1 15,1 4 1-15,-2-2 1 0,2 1-3 0,0-1 2 16,-3 1 1-16,3-1 2 0,-2 0-6 0,2 2 7 15,0 0-4-15,0 1 1 0,-1-2-1 0,1 2 2 16,-2-2-3-16,2-1 3 0,0 1-1 0,1 0 0 16,-3-1 2-16,5 0-1 0,-1 3-1 0,-1-1 1 15,-1-2 1-15,1 1 1 0,-1-1-5 0,-3 3 1 16,6-3 1-16,-3 2 0 0,3-1 3 0,-3 0-5 16,1-1 0-16,-2 3 3 0,1-3-4 0,0 0 2 15,0 0-1-15,0 2-1 0,1-1 7 0,-1 2-4 16,3-1 0-16,-1-2-1 0,-3 0 2 15,4 2-3-15,1-1 1 0,-2 0 2 0,-2 1 0 0,0 0-3 16,3-1 2-16,-6 0 2 0,4 2-2 0,1-2 0 16,1-1 0-16,0 2 0 0,-5-1-2 0,2 1 2 15,-1-2-1-15,1 3 0 0,0-2-3 0,0 0 5 16,1 0-2-16,-1-1-2 0,-1 0 1 0,-2 2 0 16,4 0-2-16,-1-2 0 0,-3 1-1 0,4 0 2 15,-8 2-1-15,5-2 3 0,-12-1-2 0,22 0 0 16,-11 2-2-16,1 1 3 0,-2-3-2 0,5 0 4 0,-6 0-3 15,-9 0 1-15,24 3-3 0,-12-2 4 16,-2-1-5-16,2 1 1 0,-1 0 2 0,1-1 0 16,-2 3-2-16,-10-3 2 0,21 1 6 0,-11-1-3 0,-1 1 2 15,-9-1-2-15,22 0-2 0,-10 0 1 0,-12 0-2 16,17-1 0-16,-8 2 4 0,1-1 0 0,-1 1-3 16,-9-1-1-16,20 0 4 0,-10 3-3 0,-1-2 0 15,-9-1 0-15,22 1 3 0,-13 0-2 0,3 2 1 16,-12-3-4-16,19 0 2 0,-7 3 2 15,-2-2 0-15,1-1 0 0,1 0 1 0,5 2-2 0,-5 1 1 16,0-3 0-16,3 2 1 0,-1-2-4 0,-3 1 3 16,5 3 0-16,1-2 2 0,-6-2-4 0,6 3-1 15,-5-1 3-15,5 0-1 0,-3 0 5 0,-3 1-7 16,6-2 3-16,-3 0-3 0,2 0 1 0,-1 2 1 16,2-3 4-16,0 1 0 0,-3 0 0 0,2-1-1 15,-1 1-2-15,-1 2 1 0,2-2 2 0,1-1-6 16,-6 2 3-16,6 1-1 0,-3-3-1 0,-2 3 2 15,5-2 2-15,-4 0-4 0,1 3 0 0,0-3 1 16,0-1-2-16,-2 1 0 0,5 1 3 0,-5 1-3 16,4-2 2-16,-3 1 0 0,-1 0 0 0,-1-2 0 15,2 3 1-15,3-1-1 0,-5-2 0 0,2 1 2 16,1 2-5-16,0-2 5 0,-1 0-1 0,3 1 3 16,-1 0-1-16,0-2-3 0,-1 1 2 0,0-1 1 15,3 1-4-15,-3 1 3 0,4-2-5 0,-5 0 1 0,4 0 1 16,0 0-1-16,-3 0 3 0,3 2-3 15,-3-2 3-15,0 2 3 0,3-2-3 0,0 4 1 0,-1-4-2 16,1 0-2-16,0 0 3 0,0 0 0 0,-3 3-1 16,0-3-1-16,3 1 3 0,0-1-2 15,-2 1 3-15,2 1-3 0,-2-2 3 0,2 2-4 16,-3-2 4-16,5 1 2 0,-4-1-2 0,2 0-4 0,-2 1 3 16,1 1 0-16,3-2 0 0,4 0-3 15,-5 3 0-15,4-1-1 0,-5-2 0 0,-1 0 5 0,1 4 1 16,4-4-5-16,-4 2 8 0,5-2-6 0,-4 0 1 15,-1 2-2-15,0-2-3 0,5 2 5 0,-8 0 1 16,9-1-4-16,-6 0 2 0,5-1 0 0,-5 2 3 16,0-2-5-16,-1 4 3 0,8-4-3 0,-4 1 1 15,1 0-1-15,2 2 3 0,-6-3-4 0,7 1 5 16,-2 1 1-16,0-1-6 0,2-1 3 0,-1 0 3 16,0 3-6-16,-1-1 2 0,3-1-1 0,-3-1 5 15,0 2-5-15,1 1 2 0,0-3 2 0,-1 1 2 0,2-1-2 16,-4 2-2-16,2-2-1 0,0-2 4 15,0 4-2-15,1-2-3 0,-4 0 2 0,-1 0-1 16,6 0 3-16,-5 0-4 0,2 0-1 0,1 0 3 0,0 3-1 16,1-3 0-16,0 0 0 0,-1 0 4 15,-5-3-6-15,1 3 3 0,4 0 0 0,-3 0 0 0,-2 0 0 16,0 0 4-16,0 0-3 0,-1 0-1 16,1 0 1-16,-3 0-4 0,3 0 4 0,0 0-2 0,0 0 2 15,-2 0 0-15,2 0 0 0,-1 0 2 0,0 0-4 16,1 0 2-16,0 0-1 0,0-2 0 0,-1 4 0 15,1-2-3-15,-3 0 0 0,2 0 4 0,2 0 0 16,-2 0-3-16,0 0 2 0,1 0 1 0,-3 0-2 16,3 0 4-16,0 0-4 0,-2 0-1 0,0 0 2 15,0 0 0-15,-1 0-1 0,0 0-2 0,1 0 0 16,-1 0 4-16,-1-2-1 0,0 4 0 0,1-2 1 16,-1 0-1-16,-2 0 0 0,2 0-3 0,-13 0 3 15,21-2-1-15,-13 2-2 0,3 0 2 0,-11 0-3 16,22 2 4-16,-13-2-4 0,4 0-3 15,-5 0-2-15,-8 0 0 0,19 0 2 0,-6 0-3 0,-2 0-3 16,-2 0 4-16,-9 0-10 0,16 0 1 0,-16 0 2 16,19 0-1-16,-10-2 3 0,-9 2 3 0,16 0-4 15,-16 0 2-15,15 0-2 0,-15 0 8 0,15 2-7 16,-15-2 2-16,13 0 1 0,-4 0 1 0,-9 0 2 16,12 0 0-16,-12 0 1 0,16 3 4 0,-16-3 1 15,13 0-2-15,-5 1-2 0,-8-1 6 0,14 0-1 16,-3 0-1-16,-2 1-1 0,-9-1-1 0,18 0 0 0,-8 3 4 15,0-3-1-15,-10 0-2 0,18 0 2 16,-7 0-1-16,2 1 3 0,-4 0 2 0,-9-1 0 16,19-1-3-16,-9 2 3 0,1-1 1 0,-11 0 1 0,19 0 6 15,-8 0-10-15,1 2 2 0,-1-2 5 0,2 0 1 16,1 1 3-16,-1 1-4 0,0-2 1 0,2 1 4 16,-2 2 2-16,3-3-4 0,-3 2-2 15,2-2 5-15,-1 3-1 0,2-2-2 0,-2 1 0 0,1 1 6 16,-2-3-4-16,2 1 0 0,-3-1-1 0,-1 0-1 15,2 2-2-15,-3-2-3 0,3 0 0 0,-3 1 2 16,-10-1 0-16,20 0 2 0,-10 0-4 0,-10 0 5 16,18-1-5-16,-9 1 3 0,-9 0-6 0,14-2 6 15,-14 2-6-15,17 0 4 0,-17 0-5 0,12 0 7 16,-12 0-5-16,11-4-3 0,-11 4-1 0,12 3 2 16,-12-3 0-16,12-3-2 0,-12 3 1 0,14-1 1 15,-14 1 0-15,0 0-1 0,14-1-1 0,-14 1 1 16,12 0-1-16,-12 0 2 0,14 0-2 0,-14 0 2 15,13 0-2-15,-13 0 2 0,15-1-3 0,-15 1 0 16,16 0 3-16,-7 0-2 0,-9 0 0 0,15 0 4 0,-15 0-5 16,16-3 2-16,-7 3 0 0,-9 0 1 15,18 0 1-15,-9 3-2 0,-9-3 4 0,13 0-3 16,-5 1 0-16,-8-1 0 0,15 1 3 0,-15-1 3 0,13 0-5 16,-13 0 3-16,12 0-1 0,-12 0 4 0,9 1-4 15,-9-1 1-15,0 0 2 0,0 0 4 0,13-1-3 16,-13 1-1-16,0 0-3 0,0 0 1 0,0 0-1 15,0 0 1-15,0 0-5 0,0 0-4 0,0 0-15 16,0 0-32-16,0 0-40 0,0 0-82 0,0 0-123 16,-31 8-318-16,31-8 141 0</inkml:trace>
    <inkml:trace contextRef="#ctx0" brushRef="#br0" timeOffset="87036.0157">-216-4481 17 0,'0'0'129'15,"0"0"-10"-15,0 0-16 0,0 0-7 0,0 0-8 16,0 0-10-16,0 0-7 0,0 0-7 0,0 0-7 15,0 0-4-15,0 0-6 0,0 0-11 16,0 0 2-16,11-14 0 0,-11 14-6 0,0 0-9 0,0 0 9 16,0 0-10-16,0 0 2 0,0 0 1 0,0 0 1 15,0 0-2-15,0 0 9 0,0 0 1 0,0 0 4 16,0 0-3-16,0 0 1 0,0 0 1 0,0 0 1 16,0 0-6-16,0 0-3 0,0 0-4 0,0 0 3 15,0 0-4-15,0 0 2 0,0 0-5 0,0 0-1 16,0 0-6-16,6-7 4 0,-6 7-6 0,0 0 3 15,0 0-3-15,0 0-2 0,0 0-3 0,0 0-1 16,0 0 1-16,0 0 0 0,0 0-4 0,16 3 4 16,-16-3 0-16,0 0-1 0,0 0-6 0,0 0 4 0,17 1-3 15,-17-1 6-15,11 1-2 0,-11-1-1 0,7 2-2 16,-7-2 4-16,11 3-11 0,-11-3 10 16,10 1-7-16,-10-1 7 0,14 0-5 0,-14 0 4 15,14-1-2-15,-14 1 0 0,15-3 4 0,-15 3-6 0,11 0-3 16,-11 0 2-16,16-2-1 0,-16 2 4 0,16 0 0 15,-6 2-4-15,-10-2 3 0,19-2-4 16,-10 2 3-16,-9 0 0 0,22 0 0 0,-9 0 3 0,0 0 0 16,1 0-2-16,-4 2-4 0,2-4 3 0,1 2 3 15,1 0-4-15,-14 0 5 0,19 0 0 0,-8 0-5 16,-11 0 2-16,22 2-1 0,-11 1-1 0,-2-3 0 16,5 1 2-16,-4 0 0 0,-10-1-2 0,19 2-1 15,-19-2 0-15,19 0 9 0,-8 0-8 0,2-2-2 16,-2 4 8-16,2-2-5 0,1 0-3 0,-1 0 1 15,0 0 1-15,1 0 1 0,-1 0 0 0,0 2 2 16,3-2-4-16,-3 0 4 0,1 0 1 0,-3 0 0 16,2 0-4-16,3 0 3 0,-3 2-2 0,0-4-1 15,1 2 2-15,-5 0-1 0,1 2-2 0,3-2 2 16,-3 0 0-16,1 1 4 0,0-1-4 0,2 0 1 16,0 2-3-16,0-2 1 0,0 0 0 0,-3 0 2 15,5 0-1-15,-1-2 3 0,0 2-5 0,-1 0 4 16,1-1-2-16,0 1 0 0,3 0-3 0,0 0 4 15,0 0-2-15,-1 0 1 0,0 0 2 0,-2 0-6 16,2 0 6-16,-3 0-3 0,2 1 3 0,-2-1-4 16,-1-1 3-16,-12 1-1 0,24 0-2 0,-10 0 1 0,-2 0 1 15,1 0 3-15,0 0-2 0,1 0-2 0,-1 0-2 16,0 1 3-16,-2-1-3 0,4 0 3 0,-4 2 0 16,2-2 0-16,0 0 0 0,-1 0 0 0,3-2 2 15,-2 2-4-15,4 0 2 0,-3-1 0 0,0 1 2 16,2 0-1-16,1 0 2 0,-3-2-4 0,3 2-1 15,-2 0-2-15,2-2 6 0,-3 0-3 0,3 2-1 16,1-1-1-16,-1 1 3 0,-2-1 2 0,3-2-2 16,-2 3 2-16,1-2-1 0,-3 1-1 0,1 0 1 15,-2-1-2-15,1 2 1 0,-1-1 1 0,0 1-2 16,-1-2 2-16,3 2 1 0,-2 0-3 0,0 0-1 16,4 0 3-16,-5 0 1 0,3-1-2 0,1 1 3 15,-4 0-3-15,1 0-2 0,3 0 1 0,-2-2-1 16,3 2 0-16,-2 0 3 0,-2 0-1 0,4 0 2 0,-1 0-1 15,0-3-1-15,-1 3 0 0,0 0 0 16,2 0 1-16,0 0 0 0,-1 3-3 0,5-3 1 16,-5 0-2-16,7 0 4 0,-6 0-1 0,-2 0 0 15,3 0 0-15,4 0 1 0,-6-3-2 0,0 2-2 0,1 1 1 16,1-1 7-16,-4 1-8 0,3 0 6 0,0 0-6 16,-4-1 5-16,4 1 0 0,-3-3-3 15,1 3-2-15,-2-1 3 0,3-1-2 0,-3 1 5 0,2-1-1 16,-2 1-1-16,3 1-2 0,-3 0-1 0,2-2 4 15,-1 2 1-15,0-1-4 0,3-1 2 0,-4 2-6 16,1 0 7-16,2 0-4 0,-1 0 1 16,0 0-1-16,-1 0 3 0,0-4-1 0,1 4-2 0,-2 0-1 15,3 0 5-15,-3 0-3 0,2-2 0 0,-2 2-2 16,0 0 8-16,-1 0-7 0,-12 0 3 0,20 0 0 16,-9-3 3-16,-2 2-6 0,-9 1 4 0,23 0-2 15,-13 0 0-15,1 0 0 0,-11 0 2 0,18 0-2 16,-7 0-2-16,0 0-1 0,0 1 1 0,0-1 4 15,2 0 1-15,-1 0-5 0,0 3 3 0,2-6-3 0,-1 3 0 16,3 0 5-16,-1 0-1 0,1 3 1 16,-1-3-2-16,-1-3-2 0,3 6 0 0,5-3-2 15,-6 0 2-15,2 0 1 0,0 0-1 0,0 0-2 16,4 2 3-16,-5-1 1 0,5 2-1 0,-4-3 0 16,-2 0 3-16,1 2-1 0,-3-2-2 0,3 1 0 0,-1-1-2 15,-2 0 4-15,4 0-3 0,-2 0-1 0,-1-1 5 16,-1 2-1-16,0-2-1 0,3 1 1 0,-3 0-1 15,-1 0-4-15,3 1 6 0,-3-2-2 0,1-1-2 16,0 2-5-16,2 0 4 0,-3 0 2 0,2 0 3 16,-2 0-6-16,2 0 2 0,0 0-1 15,1 0 2-15,-1 2 3 0,-1-2-4 0,3 1 0 0,-2-1-1 16,3 0-2-16,-1 0 6 0,0 0-4 0,1 0 4 16,4 0 1-16,-3 0-3 0,3 2 2 0,1-2-1 15,-6 0-4-15,1 1 3 0,5-4 0 0,-1 3 3 16,-5-1-6-16,1 2 7 0,0-2-6 0,3 1 3 15,-2 1-4-15,-1-1 1 0,2-1 1 0,-2 1 4 16,3 0-6-16,1 0 6 0,-6 0-3 0,2-2 0 0,-1 2 0 16,8 0 1-16,-6 0-1 0,-1 0 2 15,-1 0-4-15,0 0 3 0,0 0 0 0,1-3 1 16,-4 2-2-16,3-1 0 0,2 2 2 0,2 0-4 16,1 0 5-16,-6-3 1 0,1 6 0 0,-3-6-2 15,3 2 2-15,0 1 1 0,0 0-1 0,-3-1 1 16,0 1 2-16,0-1 3 0,1 1-3 0,-3-3 3 15,4 3 0-15,-1-1-1 0,0 1 2 0,1 1-1 0,0-1-2 16,1 0 2-16,1 0 0 0,-4-1 1 0,9 1-3 16,-6 0-1-16,0 0 1 0,5-3 0 15,0 3 0-15,1 0 1 0,-6 0-6 16,7 0 8-16,-3 3-5 0,1-6 2 0,-1 6 0 0,6-6-4 0,-13 6 1 16,8-6 1-16,1 6-3 0,-1-8 2 0,0 5-3 15,1 0 2-15,-3 2-2 0,3-2 2 0,-1 0-2 16,1 0 2-16,2 0 0 0,-3 0 0 0,3 3 0 15,0-6-3-15,-2 3 1 0,2 0-1 0,-2 0 4 16,-1-2-1-16,0 2-2 0,1 2 3 0,2-2-6 16,-2-2 7-16,-1 4-4 0,-2-2-1 0,2 0-2 15,0 0 6-15,-1 0-2 0,-3 0 1 0,5 0 0 16,-6 0 1-16,0-2-1 0,-3 2 3 0,3 0 0 16,0 0-4-16,-3 0 2 0,0 0-1 0,0-3-1 0,-1 3 2 15,1 0 0-15,-5 0 1 0,6 0-3 16,-15 0 2-16,19 0-3 0,-11 0 3 0,-8 0-2 15,20 0-1-15,-12-1 3 0,-8 1-2 0,17-2-3 16,-8 4 6-16,-9-2-4 0,19 0 2 0,-11 0 0 16,-8 0 0-16,21 0-3 0,-10 0 8 0,0 0-10 0,3-2 3 15,0 2-2-15,-3 0 0 0,3 2 1 16,-3-2 3-16,6 1-4 0,-5 2 3 0,2-3-3 16,0 0 1-16,3 0 2 0,-4 2-1 0,4-2 2 0,-3 0 0 15,3 0-2-15,-3 0 1 0,3 3-3 0,-1-2-1 16,-1-2 3-16,1 1 0 0,1 1 1 0,0-1-4 15,0 3 4-15,0-3 0 0,3 2-5 0,0-1 6 16,-4 2-2-16,9-3 3 0,-2 0-4 0,-1 2-1 16,1-2 0-16,-1 4 1 0,0-2 0 0,-5-2-1 15,2 1 0-15,-2 1 1 0,1-1-2 0,4 1-1 16,-8-2 1-16,3 1 1 0,5 1-1 0,-5 2 3 16,0-4 0-16,-3 2-1 0,0-2-1 0,3 1-2 15,-3-1 4-15,3 3 0 0,-5-1-2 0,4-2-1 16,-4 1 1-16,3-2 1 0,-3 4 0 0,0-2-1 15,-1 1 1-15,2-1 2 0,-1-1-2 0,-12 0 0 16,19 1-2-16,-10-1 1 0,3 0 1 0,-12 0-2 16,17 2 1-16,-7-2 2 0,-1 3-3 0,-9-3 0 15,19 2-1-15,-7-2 2 0,0 0-1 0,-2 4 1 16,-1-4 1-16,5 0 1 0,-3 2 0 0,0-1-1 16,-11-1-3-16,20 2 3 0,-9-2-3 0,1 1 3 15,-4-1-1-15,3 2-2 0,-11-2 4 0,17 1-2 0,-5-1 0 16,-2 1-1-16,-10-1 1 0,17 2 1 0,-6-1 1 15,-11-1-2-15,17 0-1 0,-5 0 2 16,-5 3-1-16,-7-3 1 0,22 0 1 0,-10 0-3 16,-3 1 0-16,1-1 3 0,-10 0-2 0,26-1-2 0,-14 1 0 15,2 1 2-15,0-2 1 0,-1 1 0 0,1 1-1 16,1 1 2-16,1-2-5 0,1 0 3 0,0 2 0 16,0-2 0-16,6-2 1 0,-4 4 1 0,8-4 0 15,-6 2-2-15,1 2 1 0,0-4-2 0,-5 2 1 16,1 0 3-16,4 2-2 0,-5-2-3 0,-1 0 4 15,1 0-1-15,6 2-1 0,-3-4-1 0,-1 2 1 16,-2 0 0-16,0 0 2 0,2 0-2 0,-2 0 0 16,-3-2-1-16,3 0 2 0,-3 2-3 0,0-1 1 15,3-2 2-15,-4 3-1 0,3-1-1 0,-2 1-1 16,0-2 2-16,-1 1 3 0,-2 0-3 0,2-1 2 16,2 1-2-16,-4 2 0 0,1-2 1 0,2-1-6 15,0 2 1-15,-2-1 1 0,-12 1 0 0,22 0 1 16,-11-2-8-16,2 2 9 0,-13 0-3 0,22-4 0 15,-9 4-1-15,-2 0 3 0,0-1 3 0,0 0-2 16,1 1-2-16,-12 0 1 0,19 0 2 0,-8-3 2 16,-11 3-7-16,21 0 4 0,-13 0-6 0,-8 0 7 15,16-2-1-15,-16 2-2 0,17 0 0 0,-17 0 1 16,17-1 4-16,-11 2 1 0,-6-1-3 0,15 0 2 0,-15 0 2 16,15-1-4-16,-15 1 0 0,12 0 3 0,-12 0-2 15,13-1 0-15,-13 1-2 0,14 1 2 0,-14-1-4 16,13 1 2-16,-13-1 5 0,15 2-4 15,-8 1-1-15,-7-3 5 0,11 0-4 0,-11 0-2 0,11 1 4 16,-11-1-1-16,9 1-4 0,-9-1 2 16,11 0 4-16,-11 0-6 0,11 2 3 0,-11-2 3 15,0 0-6-15,20-2 5 0,-20 2-1 0,16 0-2 16,-7 2 0-16,-1 0-1 0,-8-2 3 0,20 2-3 0,-7-2 3 16,1 3 1-16,1-2-5 0,-1 1 3 0,3-1-7 15,-1-1 6-15,-1 1 3 0,1 1-2 0,8-1 3 16,-10 2 2-16,3-2-6 0,-1 1-1 0,1 0 3 15,0-2-1-15,0 2-5 0,5-1 9 0,-3-1-6 16,-1 1 1-16,4 1 1 0,-5 0-1 0,1-1 0 16,-1 0 1-16,6 1 0 0,-1-2-3 0,-5 2 6 15,1-1-3-15,-1 0-3 0,-1-1 3 0,6 0 3 16,-5 5-3-16,1-4 0 0,3-1 0 0,-4 1-1 16,2 1 0-16,-4-2 0 0,7 0 2 0,-5 4 1 15,5-4-2-15,-5 1 1 0,1 0-3 0,-1 2 2 16,0-3 1-16,-1 0 0 0,1 1-1 0,1 0 1 15,-1 0 1-15,0 2-5 0,-3-3 4 0,3 3 2 16,0-2-5-16,-1 1 0 0,1 0 0 0,-3 1 3 16,2-3-1-16,-1 0 0 0,0 0 0 0,0 0 1 15,-2 0-1-15,1 1 0 0,-1 2-4 0,0-3 4 16,3 0 3-16,-4 0-1 0,0 0-1 0,1 0-3 16,4 1 4-16,-2 0-4 0,-2-1 1 0,3 1 1 15,-3-1 1-15,2 0 0 0,-2 0-3 0,2 0 2 0,-2 0 2 16,0 3 0-16,2-3-1 0,-3 0-3 0,1 0 3 15,2 4 2-15,-1-4-4 0,0 2-2 0,-1-2 1 16,0 3 2-16,2-2-3 0,-3-1 5 16,1 1-2-16,2-1 2 0,-2 1-1 0,0 2-1 0,1-2 3 15,-1 0-6-15,0-1 0 0,1 0 5 0,-2 1-3 16,0 2 1-16,-1-3 2 0,0 0-4 0,0 1 1 16,2-1 0-16,-3 1-1 0,-1 0 1 0,-9-1-1 15,22 3-3-15,-11-3 4 0,-1 3-1 0,-10-3 3 16,18 1-1-16,-8-1 2 0,0 0-2 0,0 1 1 15,0 0-2-15,2 2 0 0,1-2 1 0,-3 0-3 16,2 0 5-16,-12-1-2 0,19 3-1 0,-9-2 2 16,1 0-3-16,-11-1 5 0,19 1-7 0,-9 2 6 15,3-3-1-15,-2 0-4 0,0 3 3 0,2-1 2 16,-2-1-3-16,3-1-2 0,-1 0 1 0,1 3 6 16,-1-1-1-16,0-2-5 0,0 4 3 0,-1-4-1 15,3 2-6-15,1 0 8 0,-1 0-2 0,-4-2 0 16,5 2 1-16,-3-1 1 0,4 2-4 0,-2 0 1 15,-1-1 4-15,3-1-3 0,5 2 1 0,-5-1-2 16,-2 0 0-16,1 0 3 0,1-2-2 0,-2 2 0 16,2 0 2-16,-4-2-1 0,2 2-1 0,-3-4-3 15,1 4 2-15,-3 1 3 0,-10-3-3 0,19 0 4 16,-8 1-5-16,-11-1 4 0,18 0-2 0,-9 0-3 16,-9 0 6-16,17 1 2 0,-17-1-5 0,13 2 0 0,-6-2 0 15,2 3-3-15,-9-3 1 0,16 1 0 16,-8 1 4-16,-1 0-3 0,2 0 2 0,-9-2-3 15,18 2 1-15,-10 0 2 0,1 2-1 0,2-3 2 0,-2 3-4 16,-9-4 3-16,19 2-3 0,-7 0 3 0,-3 1 0 16,1-1-3-16,-1-1 2 0,4 3 0 0,-1-2 0 15,-1 1 0-15,0 0 0 0,0 0 0 16,-2-3 3-16,2 3 0 0,3-2-6 0,-1 1 3 0,-2 1 0 16,2-2 0-16,1 1-1 0,-2 1 2 0,-3-3 0 15,5 3-2-15,-1-3-1 0,-1 1-3 0,1 1 7 16,-3 1-1-16,0-3-3 0,-10 0 5 15,18 1-3-15,-7 1 0 0,-11-2 0 0,14 0 4 0,-5 0-3 16,-9 0 2-16,17 3-3 0,-17-3 3 0,11 1 1 16,-11-1-2-16,13 0 1 0,-13 0-2 0,12 0 0 15,-12 0 4-15,13 0-4 0,-4 1 1 0,-9-1-1 16,17 1 3-16,-17-1-3 0,14 3 2 0,-5-2-1 16,-9-1-3-16,18 0 3 0,-8 1-2 0,-1 3 1 15,2-4-1-15,-11 0 1 0,16 0 2 0,-6 1-2 16,-10-1-1-16,18 2 3 0,-11-2 1 0,-7 0-2 15,13 1 2-15,-13-1-1 0,0 0 0 0,16-1-2 16,-16 1 5-16,9 1-3 0,-9-1 0 0,0 0 0 16,9 2 0-16,-9-2-4 0,0 0 2 0,0 0 0 15,0 0-7-15,0 0-10 0,0 0-26 0,0 0-35 16,0 0-57-16,0 0-222 0,-34 0-383 0,34 0 169 16</inkml:trace>
    <inkml:trace contextRef="#ctx0" brushRef="#br0" timeOffset="58577.0997">11093-7630 61 0,'0'0'105'0,"0"0"-12"0,0 0-1 0,0 0 1 16,0 0-8-16,0 0 3 0,0 0-2 0,0 0-6 15,0 0 0-15,0 0 0 0,0 0-6 0,0 0-6 16,0 0 3-16,0 0-6 0,0 0 3 16,0 0-7-16,0 0 0 0,0 0-2 0,0 0-3 0,0 0 0 15,0 0-2-15,0 0-3 0,7-8-4 0,-7 8 1 16,0 0-3-16,0 0-1 0,6-4 2 0,-6 4 0 15,0 0 1-15,0 0 1 0,0 0-3 0,0 0 0 16,10-2-1-16,-10 2-2 0,0 0-1 0,0 0-4 16,0 0-2-16,0 0-2 0,0 0-3 0,0 0-1 15,0 0-2-15,7-5-2 0,-7 5-1 16,0 0-1-16,0 0-1 0,0 0 0 0,0 0-2 0,0 0 2 16,0 0 0-16,0 0 1 0,0 0-4 0,0 0 1 0,4-8-1 15,-4 8-1-15,0 0 2 0,0 0-1 16,0 0 0-16,5-7 0 0,-5 7 4 0,0 0-3 15,0 0 0-15,0 0 1 0,0 0 4 0,0 0-5 16,6-4 3-16,-6 4-2 0,0 0-1 0,0 0 1 16,0 0-2-16,0 0-3 0,0 0 3 0,0 0-3 15,0 0 1-15,0 0-4 0,0 0-1 0,11-2-2 16,-11 2 0-16,0 0-5 0,0 0 0 0,0 0 1 0,0 0-5 16,0 0 1-16,0 0 1 0,0 0-1 0,0 0 2 15,0 0 1-15,0 0-2 0,0 0 0 0,0 0-3 16,7 12 1-16,-7-12 0 0,0 0 2 15,0 0 0-15,0 0-1 0,0 0-1 0,0 0 1 0,0 0-3 16,0 0 3-16,0 0-1 0,0 0 4 0,0 0-3 16,0 0-1-16,0 0 0 0,0 0 0 15,0 0 2-15,0 0-3 0,0 0 0 0,0 0 4 0,0 0 1 16,0 0-3-16,0 0-1 0,0 0 2 0,0 0 2 16,0 0-2-16,0 0 4 0,0 0-1 0,0 0 0 15,0 0 5-15,0 0-4 0,0 0 0 0,0 0 2 16,0 0-3-16,0 0-1 0,0 0 1 0,0 0-1 15,0 0 0-15,0 0 0 0,0 0-1 0,0 0 2 16,0 0 0-16,0 0-3 0,0 0 4 0,0 0-3 16,0 0 1-16,0 0-2 0,0 0 3 0,0 0-2 0,0 0-2 15,0 0 7-15,0 0-8 0,0 0-1 0,0 0 3 16,0 0-2-16,0 0 1 0,0 0-2 16,0 0-2-16,0 0 1 0,0 0-1 0,0 0 2 15,0 0-4-15,0 0-1 0,0 0 2 0,0 0-2 0,0 0-3 16,0 0 0-16,0 0-1 0,0 0 0 0,0 0 1 15,0 0 2-15,0 0-2 0,0 0 1 0,0 0-1 16,0 0 3-16,0 0-1 0,0 0-1 0,0 0 5 16,0 0 0-16,0 0 2 0,0 0-4 0,0 0 3 15,0 0-3-15,-30-8 3 0,30 8 1 0,0 0 1 16,0 0-2-16,0 0 1 0,0 0-1 0,0 0 1 16,0 0-3-16,0 0 0 0,0 0 9 0,0 0-9 15,0 0 2-15,0 0-3 0,-8-4 4 0,8 4 2 16,0 0-5-16,0 0 2 0,0 0-1 0,0 0-3 15,0 0 7-15,0 0-6 0,0 0 4 0,0 0-4 16,0 0 4-16,0 0-3 0,0 0 2 0,0 0 0 16,0 0-2-16,0 0 2 0,0 0 0 0,0 0-3 15,0 0 4-15,0 0-3 0,0 0 3 16,0 0-3-16,0 0 4 0,0 0-3 0,0 0 1 0,0 0 0 16,0 0 0-16,0 0 0 0,0 0 1 0,0 0 2 15,0 0-6-15,0 0 5 0,0 0 0 0,0 0-2 16,0 0 1-16,0 0 0 0,0 0 1 0,0 0 1 15,0 0 1-15,0 0 0 0,0 0-2 0,0 0 0 16,-12-1 4-16,12 1-1 0,0 0 0 0,0 0 4 16,0 0 2-16,0 0-1 0,0 0 5 0,0 0-2 0,0 0 0 15,0 0 3-15,0 0 3 0,0 0 1 16,0 0-1-16,0 0 4 0,0 0-1 0,0 0 1 0,0 0 0 16,0 0 3-16,0 0-3 0,0 0-2 15,0 0 0-15,0 0 1 0,0 0-5 0,0 0 0 0,0 0-2 16,0 0-2-16,0 0-2 0,0 0 0 0,0 0-5 15,0 0 5-15,0 0-1 0,0 0-3 0,0 0-3 16,0 0 4-16,0 0-3 0,0 0 5 16,0 0-6-16,0 0-3 0,0 0 3 0,0 0-2 0,0 0-2 15,0 0 4-15,0 0 3 0,17 19-4 0,-17-19 2 16,0 0-2-16,4 9-1 0,-4-9 6 0,0 0-7 16,0 0-4-16,1 9 2 0,-1-9 1 0,0 0 0 15,1 8 6-15,-1-8-6 0,0 0 2 0,3 10 1 16,-3-10-3-16,0 0 9 0,0 12-6 0,0-12-5 15,0 0 4-15,0 0-2 0,1 13 7 0,-1-13-6 16,0 0 4-16,2 11-5 0,-2-11 7 0,0 0-9 16,0 10 2-16,0-10-12 0,0 0-3 0,-2 10 7 15,2-10-3-15,0 0 5 0,0 11 3 0,0-11-3 16,0 0 0-16,0 0-2 0,0 11 3 0,0-11 1 0,0 0 3 16,0 0-1-16,0 13 0 0,0-13-2 0,0 0 4 15,-1 6-4-15,1-6 0 0,0 0 5 16,0 0-2-16,-3 12 2 0,3-12-5 0,0 0 5 15,0 0-5-15,-1 11 2 0,1-11 2 0,0 0-1 0,-2 10-3 16,2-10 4-16,0 0 3 0,0 0-1 16,0 12 1-16,0-12 0 0,0 0 0 0,0 12 0 0,0-12-4 15,0 0 4-15,-3 10-3 0,3-10-3 0,0 0 5 16,3 12 1-16,-3-12-2 0,0 0 0 0,0 8 1 16,0-8-5-16,0 0 3 0,0 0 2 0,0 13-1 15,0-13 0-15,0 0 5 0,0 0-5 0,0 0-3 16,-6 13 2-16,6-13 1 0,0 0 2 0,0 0 1 15,0 13-6-15,0-13 3 0,0 0 0 0,-2 10 0 16,2-10-1-16,0 0 2 0,-2 12 2 0,2-12-3 16,0 0 1-16,-2 9-2 0,2-9 3 0,0 0-4 15,-3 9 0-15,3-9-1 0,0 0-1 0,-1 12 1 16,1-12 1-16,0 0-4 0,-1 11 3 0,1-11 0 16,0 0 0-16,0 10-1 0,0-10 10 0,0 0-13 15,0 9 4-15,0-9-5 0,0 0 4 0,0 0-4 16,-3 12 4-16,3-12 0 0,0 0-2 0,0 0 1 15,-1 11 0-15,1-11 1 0,0 0 1 0,0 0 2 16,-1 8 1-16,1-8 1 0,0 0 0 0,0 0-3 16,0 0 1-16,0 0 1 0,-2 12 0 0,2-12-3 0,0 0-2 15,0 0 2-15,0 0 2 0,-2 9 1 16,2-9-2-16,0 0 4 0,0 0 0 0,0 0 5 16,0 12-9-16,0-12 9 0,0 0-9 0,0 0-3 0,-2 9 4 15,2-9 1-15,0 0-3 0,0 0 9 0,0 0-7 16,-3 12-2-16,3-12 3 0,0 0-3 0,-3 9 2 15,3-9 0-15,0 0 2 0,0 0-5 16,-3 13 4-16,3-13 0 0,-1 7-2 0,1-7 9 0,0 0-8 16,-1 8-2-16,1-8 1 0,0 0-2 0,0 0 1 15,-2 14 0-15,2-14 3 0,0 0 4 0,0 0-7 16,-2 10 2-16,2-10-1 0,-3 6 0 0,3-6 1 16,0 0 0-16,0 0-4 0,-5 9 5 0,5-9 6 15,0 0-11-15,-4 7 6 0,4-7-4 0,0 0 2 16,-1 10-3-16,1-10 4 0,0 0-4 0,-4 10 0 15,4-10-2-15,0 0 1 0,-1 11 2 0,1-11-4 16,-3 6 4-16,3-6 4 0,0 0-12 0,0 0 8 16,-2 13-1-16,2-13 0 0,0 11-2 0,0-11 1 15,0 0 3-15,-2 12-2 0,2-12 1 16,0 0-2-16,0 15 2 0,0-15-3 0,0 0 6 0,0 13-1 16,0-13-6-16,0 8 3 0,0-8 3 0,0 0-1 15,-1 15-2-15,1-15 6 0,0 0-5 0,1 11 4 16,-1-11-2-16,0 9-1 0,0-9-1 0,0 0 5 0,0 12-3 15,0-12 1-15,2 9 1 0,-2-9-3 16,0 0-1-16,0 11 3 0,0-11 0 0,2 10 1 16,-2-10-3-16,2 9 4 0,-2-9-1 0,0 11-2 15,0-11 1-15,0 0-1 0,2 12-3 0,-2-12 8 0,0 0-4 16,3 12-3-16,-3-12-3 0,0 10 2 0,0-10 2 16,0 9-3-16,0-9 2 0,0 12-4 0,1-3-3 15,-1-9 2-15,0 0-1 0,0 10 2 16,0-10-2-16,1 13 0 0,-1-13 0 0,3 13 1 0,-2-7-1 15,-1-6-1-15,1 10 1 0,-1-10 1 0,2 14-1 16,-2-14 3-16,4 12-2 0,-3-6 3 16,-1-6-1-16,0 10-1 0,0-10 0 0,2 14 3 0,-2-14 1 15,2 11-4-15,-2-11 4 0,2 9-2 0,-2-9 1 16,0 9 4-16,0-9-2 0,0 0 6 0,4 14-9 16,-4-14 1-16,2 9 0 0,-2-9 3 0,0 8-3 15,0-8 1-15,2 10 0 0,-2-10 0 0,3 10-1 16,-3-10 6-16,2 9-6 0,-2-9 5 0,3 11-2 15,-3-11 3-15,1 9-4 0,-1-9 1 0,4 7 3 16,-4-7-3-16,4 12 0 0,-4-12 1 0,1 7-2 16,-1-7 3-16,0 11-1 0,0-11-2 0,0 0 1 15,-1 12-1-15,1-12 1 0,0 0 0 0,0 15-1 16,0-15 3-16,0 0-1 0,1 10-1 0,-1-10 4 16,-4 9-2-16,4-9-3 0,3 11 5 0,-3-11-5 0,0 0 1 15,-3 12-1-15,3-12 3 0,0 0-1 0,0 0 0 16,0 13 2-16,0-13-2 0,0 0-3 15,0 11 3-15,0-11 3 0,0 10 3 0,0-10-7 16,-1 11-1-16,1-11 5 0,0 10-4 0,0-10-1 16,-1 9 2-16,1-9-3 0,0 0 4 0,1 12 0 15,-1-12-3-15,0 0 1 0,-1 11 2 0,1-11-1 16,-3 11 2-16,3-11-2 0,0 11 2 0,0-11-3 0,0 0 0 16,-1 13-4-16,1-13 6 0,0 0-2 0,-1 8 0 15,1-8 1-15,0 0 1 0,0 13-2 0,0-13 5 16,0 0-5-16,0 12 0 0,0-12 1 15,-4 9 2-15,4-9-3 0,0 0-2 0,0 14 1 0,0-14 4 16,0 0 5-16,-2 13-8 0,2-13-1 0,0 0 1 16,0 12 0-16,0-12-3 0,0 0 4 0,0 14-3 15,0-14 3-15,-1 7 0 0,1-7 1 0,0 0-4 16,-2 15 5-16,2-15-2 0,-2 13 1 0,2-13-2 16,0 8 3-16,0-8 1 0,0 13-4 0,0-13 2 15,0 10-2-15,0-10 1 0,2 11-1 0,-2-11 3 16,0 10-1-16,0-10-1 0,0 11 0 0,0-11-1 15,0 10 0-15,0-10 0 0,3 8-1 0,-3-8 5 16,0 11-2-16,0-11 0 0,0 10-4 0,0-10 6 16,0 11-3-16,0-11 2 0,2 10-5 0,-2-10 4 15,0 11 0-15,0-11 1 0,0 0-1 0,0 14-3 16,0-14 3-16,-2 9-1 0,2-9-2 0,0 13 3 16,0-13-4-16,0 0 5 0,0 14-1 0,0-14-3 15,2 12 3-15,-2-12 1 0,-2 9-3 0,2-9 2 0,0 12-1 16,0-12 0-16,0 9-4 0,0-9 5 0,-1 12-3 15,1-12 4-15,0 0-4 0,-2 14 2 16,2-14 0-16,0 13 0 0,0-13-2 0,0 8 5 16,0-8-4-16,-2 10 0 0,2-10 1 0,0 15 2 0,0-15-2 15,0 10 1-15,0-10 1 0,0 11-1 0,0-11 0 16,0 9-2-16,0-9-1 0,0 14 2 0,0-14 1 16,-1 13 3-16,1-13-7 0,0 10 1 0,1-1-2 15,-1-9 4-15,0 13-2 0,0-13 1 0,0 11 2 16,0-11 0-16,0 13-2 0,0-13 3 0,0 12-4 15,0-12 2-15,0 11 2 0,0-11-1 0,2 9-1 16,-2-9-2-16,0 0 0 0,0 16 1 0,0-16 0 16,0 12 1-16,0-12-3 0,0 9 2 0,0-9-1 15,0 11 4-15,0-11-4 0,0 10 0 16,0-10-1-16,0 0 3 0,-2 11 0 0,2-11 2 0,-1 10 0 16,1-10-2-16,0 0 1 0,-3 12 0 0,3-12-1 15,0 0-2-15,-1 12 1 0,1-12 1 0,0 0 2 16,0 13-2-16,0-13 0 0,-1 9 0 0,1-9-2 15,0 0 10-15,-2 12-9 0,2-12-1 0,-2 9-2 0,2-9 3 16,2 11 2-16,-2-11 0 0,0 0-2 16,-2 14 5-16,2-14-3 0,0 11 1 0,0-11-1 15,2 8-1-15,-2-8-1 0,0 0 0 0,-2 13-2 16,2-13 4-16,0 12-3 0,0-12 0 0,0 0 2 0,-1 15 1 16,1-15-2-16,0 9 2 0,0-9-2 15,0 0-1-15,0 14 1 0,0-14 1 0,0 9-1 16,0-9 1-16,-2 10-3 0,2-10 4 0,0 0-2 0,0 10 2 15,0-10 1-15,0 13 0 0,0-13 3 0,0 0-7 16,-2 14 1-16,2-14-1 0,2 11-1 16,-2-11 3-16,2 9-2 0,-2-9 2 0,1 13-3 0,-1-13 4 15,0 9-5-15,0-9 5 0,2 12-4 0,-2-12 1 16,0 9-2-16,0-9 4 0,0 9 4 0,0-9-5 16,0 12-2-16,0-12 0 0,0 0 0 0,-2 15 1 15,2-15-2-15,0 11 4 0,0-11-2 0,0 13-1 16,0-13 0-16,-1 10-2 0,1-10 3 0,-4 11-1 15,4-11 6-15,0 10-1 0,0-10-5 0,0 12 3 16,0-12 0-16,0 12-1 0,0-12-1 0,2 12 3 16,-2-12 0-16,-2 12-1 0,2-12-2 0,-2 13-1 15,4-5 6-15,-2-8-4 0,0 12-1 0,0-12 2 16,-2 13-1-16,2-13 7 0,0 15-11 0,2-9 5 16,-2-6-3-16,0 15 3 0,2-9-3 0,-2-6 5 15,2 15-4-15,-2-15 2 0,1 11 1 0,-1-11-1 16,2 15-2-16,-2-15 2 0,2 11 1 0,-2-3-1 15,0-8 0-15,2 15 3 0,1-11-6 0,-3-4 9 16,1 15-9-16,1-9 1 0,-2-6 1 0,2 13-1 0,-2-13 0 16,3 11 0-16,-1-2 0 0,-2-9 2 0,2 12-1 15,-1-4-1-15,-1-8 5 0,1 13-4 16,-1-5-2-16,0-8 4 0,5 10-2 0,-5-10 0 16,4 14 0-16,-3-7 1 0,-1-7-2 0,0 12 2 0,0-12 0 15,2 14 2-15,0-7-1 0,-2-7-1 0,2 13-1 16,-1-6 3-16,-1-7-2 0,3 17-3 15,-3-17 4-15,1 12-1 0,-1-12 0 0,0 12 3 0,0-12-3 16,1 13-1-16,-1-13 0 0,1 15 2 0,2-8-3 16,-3-7 5-16,0 15-3 0,0-15 1 0,0 13 0 15,0-5-3-15,0-8 3 0,1 10 1 0,-1-10-2 16,0 16-2-16,2-9 4 0,-2-7-2 0,-2 15 0 16,2-15 1-16,2 12-2 0,-2-3 1 0,0-9 0 15,2 14 3-15,-2-14-2 0,1 13 0 0,-1-6-3 16,0-7 2-16,2 14-2 0,2-6 0 0,-4-8 3 15,0 15-1-15,1-9 0 0,-1-6 0 0,1 16 2 16,2-11-5-16,-2 5 4 0,-1-10 5 0,1 15-7 16,-1-15 1-16,0 15 0 0,2-9-2 0,-2-6 3 15,2 13-2-15,-1-5-2 0,-1-8 2 0,0 0-1 16,2 15 2-16,-2-15-3 0,2 15 6 0,-2-15-3 16,2 12 3-16,-2-12-4 0,1 13 0 0,2-5 1 15,-3-8-1-15,1 15-1 0,0-9 0 0,-1-6 2 16,1 16-1-16,2-8 2 0,-3-8 0 0,1 13-3 15,-1-13 3-15,0 15 0 0,0-15-3 0,0 14 9 0,0-14-6 16,2 14-1-16,-2-14 1 0,0 12-4 16,2-5 2-16,-2-7 1 0,0 13 0 0,0-13 5 15,1 13-4-15,-1-13-2 0,0 14 1 0,2-7 1 0,-2-7-3 16,0 12 1-16,0-12 2 0,0 12-2 0,0-12 1 16,0 12-3-16,0-3 3 0,0-9-3 15,0 10 5-15,0-10-1 0,-2 11 0 0,2-11-1 0,0 12 2 16,0-12 3-16,-1 15-6 0,1-15 1 0,0 10 1 15,0-10-5-15,-2 8 5 0,2-8 2 0,-2 12-4 16,2-12-2-16,-1 10 4 0,1-10-2 16,-3 15-1-16,3-15 0 0,-1 12 1 0,1-12 2 0,1 12 0 15,-1-12-2-15,-1 12 3 0,1-12-3 0,-1 10 3 16,1-10-4-16,0 11 3 0,0-11-2 0,-1 9 6 16,1-9-7-16,-3 9 2 0,3-9-1 0,0 0 2 15,3 15-2-15,-3-15 3 0,-3 10 0 0,3-10-4 16,0 0 3-16,0 14 1 0,0-14 0 0,0 12-3 15,0-12 0-15,0 9 1 0,0-9-1 0,0 10 2 16,0-10-1-16,-1 11-3 0,1-11 3 0,-2 11 2 16,2-11-1-16,0 11 0 0,0-11-1 0,0 0 1 15,2 12-4-15,-2-12 2 0,0 11-2 0,0-11 4 16,1 11-3-16,-1-11 3 0,0 0 0 0,0 14 1 0,0-14-5 16,0 10 2-16,0-10 1 0,0 11-1 0,0-11 1 15,0 9 2-15,0-9-2 0,0 12 10 16,0-12-11-16,0 13 2 0,0-13-3 0,0 16 4 15,0-9-4-15,0-7 2 0,-1 11-2 0,1-11 3 0,0 14-2 16,0-14 1-16,0 12 0 0,0-12-1 0,1 15 1 16,-1-9 0-16,0-6-3 0,3 13 5 15,-3-13-3-15,0 15 2 0,0-9-7 0,0-6 8 16,-3 12-2-16,3-12-1 0,0 15 2 0,0-15-1 0,0 13 0 16,0-13 0-16,0 12-2 0,0-12 5 0,-1 14-3 15,1-14 0-15,0 12 1 0,0-12 1 0,-2 15-4 16,2-15 3-16,-2 12-4 0,2-12 3 0,-3 13 0 15,3-13 0-15,0 11-2 0,0-11 2 0,0 16 0 16,1-10 2-16,-1-6-4 0,0 15 3 0,0-15-3 16,-1 16 3-16,1-8 0 0,0-8 0 0,0 15 1 15,0-15 1-15,0 14-4 0,-2-6-1 0,2-8 3 16,3 14-2-16,-3-14 1 0,0 15 3 0,-1-6 0 16,1-9-3-16,1 15-1 0,-1-15 2 0,0 13-1 15,2-5-1-15,-2-8-1 0,0 13 7 0,0-13-5 16,0 14-2-16,0-7 2 0,0-7 0 0,2 12-3 15,-2-12 3-15,-2 12 0 0,2-12 0 0,2 12-1 16,-2-12 2-16,0 13-2 0,0-13 0 0,-2 11 4 16,2-11-4-16,-2 9 1 0,2-9-1 0,-1 11 0 0,1-11 1 15,-2 11-3-15,2-11 4 0,-3 9-3 0,3-9 2 16,0 0 1-16,-1 14-3 0,1-14-3 16,0 0 8-16,0 13-2 0,0-13 0 0,0 9 0 0,0-9 0 15,0 10-2-15,0-10-1 0,0 11 2 16,0-11 0-16,0 0 3 0,-3 12-3 0,3-12-3 0,0 0 2 15,0 14-1-15,0-14 1 0,-1 8-2 16,1-8 5-16,-1 11-2 0,1-11 1 0,-3 9-1 0,3-9-2 16,0 0 5-16,0 15-2 0,0-15 2 0,0 10-5 15,0-10 2-15,0 11-2 0,0-11 1 0,-1 11 1 16,1-11-2-16,-2 10 2 0,2-10 0 16,2 11 1-16,-2-11-1 0,-2 11 3 0,2-11-2 0,0 11-2 15,0-11 0-15,0 0 0 0,0 14 1 0,0-14-2 16,2 9 3-16,-2-9-1 0,0 8 3 0,0-8-5 15,4 13 4-15,-4-13 0 0,0 8-2 0,0-8-1 16,1 10 1-16,-1-10 2 0,0 0-3 0,1 13 0 16,-1-13 0-16,3 11 1 0,-3-11 0 0,0 0-1 15,0 16 5-15,0-16-2 0,-3 9-3 0,3-9 1 16,0 11 0-16,0-11-2 0,0 10-1 0,0-10 5 16,0 0-3-16,0 12 2 0,0-12 0 0,-1 9 2 15,1-9-2-15,-1 11 1 0,1-11-2 0,0 0 0 16,-3 12 0-16,3-12 1 0,-3 11 0 0,3-11 0 15,-1 13-3-15,1-13 1 0,0 10 1 0,0-10 0 16,-4 9 2-16,4-9 0 0,-5 12-4 0,5-12 0 0,-1 10 0 16,1-10 2-16,-1 10-1 0,1-10 1 15,-4 7 3-15,4-7-1 0,0 0-2 0,-2 12 3 0,2-12-2 16,-2 9-2-16,2-9 2 0,0 0-1 0,-2 10-1 16,2-10-1-16,0 0 4 0,-1 11-3 15,1-11 0-15,0 0 0 0,-1 12 1 0,1-12 3 0,0 0-3 16,0 13-3-16,0-13 3 0,0 0 3 0,0 0-4 15,0 0 2-15,-3 11 2 0,3-11-3 0,0 0 0 16,0 0 2-16,3 10-4 0,-3-10-1 0,0 0 2 16,0 0 2-16,0 0-2 0,0 0 2 0,0 0-3 15,-5 8 2-15,5-8 1 0,0 0 0 16,0 0-2-16,0 0 1 0,0 0 1 0,-3 9-1 0,3-9 2 16,0 0-3-16,0 0-1 0,0 0 6 0,-2 7-4 15,2-7 2-15,0 0-2 0,0 0-2 0,0 0 3 16,0 0 0-16,-4 11-4 0,4-11 4 0,0 0-1 15,0 0 0-15,-3 9-1 0,3-9 1 0,0 0 1 16,0 0-4-16,1 13 6 0,-1-13-4 0,0 0-1 16,-1 9 3-16,1-9-2 0,0 0 4 0,0 13-3 15,0-13 0-15,0 0 0 0,0 14 0 0,0-14 0 16,1 12 7-16,-1-12-9 0,0 14 3 0,0-14-1 16,0 11 0-16,2-5 2 0,-2-6 1 0,0 15-3 15,0-15-2-15,0 15 3 0,2-9-1 0,-2-6-2 16,-2 18 5-16,4-9-3 0,-4 2 0 0,4 1-2 15,-2-3 4-15,0 3-6 0,0-3 4 0,0 1-1 16,0 3 3-16,0-3-4 0,2 3 0 0,-2-3 8 0,0-10-5 16,1 18-3-16,-1-10 4 0,0 5-5 0,1-4 4 15,2 3-2-15,-3-3-1 0,0 4 2 16,0-2 0-16,1-3 1 0,0 5 0 0,-2-3-3 0,2 2 4 16,-1-3-4-16,0 4 2 0,3-2 5 0,-3-11-5 15,1 16-4-15,-1-8 5 0,1 5-4 0,1-5 3 16,2 5-1-16,-3-5 0 0,2-2 0 0,-2 4 5 15,-1-10-3-15,1 15-1 0,0-6 0 0,2-1-1 16,-2-1 3-16,1 2-4 0,-2-9 2 0,2 13-1 16,-1-6 0-16,-1-7 3 0,3 13-1 0,0-7 0 15,-2 3-5-15,-1-9 3 0,0 12 1 16,0-12 1-16,4 14-2 0,-4-14 1 0,0 11 0 0,0-11-2 16,1 10 1-16,-1-10 0 0,0 11 1 0,0-11 3 15,0 11-4-15,0-11 3 0,1 10-2 0,-1-10 2 16,0 0-2-16,0 15 1 0,0-15-1 0,-1 9-2 15,1-9 1-15,0 12 1 0,0-12 3 0,0 9 0 16,0-9-4-16,-1 9 1 0,1-9 0 0,1 12-1 16,-1-12 2-16,-1 13-1 0,1-13-2 0,-3 13 2 15,3-13-1-15,-1 9 1 0,1-9-1 0,-1 8 3 16,1-8-5-16,0 12 4 0,0-12-2 0,-3 13 2 16,3-13 0-16,-1 12 0 0,1-12-1 0,0 11 1 15,0-11 0-15,0 0-2 0,-2 15 0 0,2-15 6 0,0 12-6 16,0-12-1-16,-1 15 0 0,1-15 2 15,0 10 0-15,0-10 5 0,0 11-8 0,0-11 3 16,-2 10 0-16,2-10 0 0,0 14 0 0,0-14-1 16,-2 10 1-16,2-10-1 0,2 11 1 0,-2-11-1 0,-2 10-1 15,2-10 4-15,-1 11-2 0,1-11 3 0,0 14-5 16,0-14 0-16,0 11 4 0,0-11-2 0,-3 12 0 16,3-12 0-16,-1 12 0 0,1-12-2 0,0 13 0 15,0-13 0-15,1 12 8 0,-1-12-7 0,-1 11 1 16,1-11 1-16,0 13-4 0,0-13 1 0,-1 12 2 15,1-12-1-15,0 9 1 0,0-9 0 0,-1 11 3 16,1-11-2-16,-3 10-1 0,3-10-3 0,-1 12 2 16,1-12 1-16,-2 9-1 0,2-9 2 0,-2 11-3 15,2-11 6-15,-2 10-6 0,2-10 2 0,-1 12 3 16,1-12-1-16,-1 13-2 0,1-13 2 0,-4 10-3 16,4-10 3-16,-4 11-4 0,4-11 2 0,-1 10-2 15,1-10 1-15,-3 11 3 0,3-11-3 0,-2 8 1 16,2-8-1-16,-3 10 1 0,3-10 0 0,-4 11-2 15,4-11 10-15,-1 9-8 0,1-9-1 0,-3 10 0 0,3-10-1 16,-1 11 3-16,1-11-1 0,-5 10-1 16,5-10 2-16,-3 11 1 0,1-5-3 0,2-6 0 15,0 0 6-15,-3 13-5 0,3-13 2 0,-5 10-5 16,5-10 3-16,-1 10-2 0,1-10 0 0,-3 11 2 0,3-11 0 16,-2 10-1-16,2-10 2 0,-4 8-2 15,4-8 1-15,-2 11-2 0,2-11 3 0,-1 10 0 16,1-10 0-16,-4 12-1 0,4-12 0 0,-1 12 0 0,1-12-1 15,-4 12 2-15,4-12-4 0,0 13 3 0,0-13 2 16,-3 11-4-16,3-11 5 0,-2 12-6 0,2-12 4 16,-1 12-4-16,-1-5 5 0,2-7-3 0,-2 13 7 15,2-13-8-15,-2 12-1 0,2-12 3 16,-1 13 3-16,1-13-6 0,-1 10 2 0,1-10-2 0,-3 16 5 16,2-11-3-16,1-5-1 0,0 15 5 0,-1-6-4 15,1-9 7-15,-3 13-9 0,3-13 3 0,-1 11-1 16,1-11 2-16,1 15-1 0,-1-15 4 0,3 11-2 15,-3-11-4-15,1 11 7 0,0-3-6 0,-1-8 2 16,3 10-2-16,-1-2 3 0,-2-8-3 0,4 13 4 16,-4-13-6-16,2 12 4 0,-1-6-3 0,-1-6 7 15,4 14-6-15,-3-9-2 0,-1-5 5 0,0 14 0 16,0-14-4-16,4 12 3 0,-3-6-1 0,-1-6-1 16,1 10 1-16,3-4 3 0,-4-6-6 0,2 11 6 0,-2-11-1 15,2 13-4-15,-2-13 2 0,3 8 2 0,-3-8-5 16,1 10 5-16,-1-10 0 0,3 9-2 15,-3-9-3-15,0 10 3 0,0-10 2 0,5 8-1 16,-5-8 4-16,0 12-5 0,0-12-5 0,2 9 1 0,-2-9 2 16,0 9 4-16,0-9-2 0,2 11 1 0,-2-11 0 15,4 8 1-15,-4-8 0 0,3 11-2 16,-3-11 1-16,2 8 0 0,-2-8-2 0,1 11 1 16,-1-11-2-16,1 6 1 0,-1-6 1 0,0 0-3 0,0 12 6 15,0-12 0-15,0 0-6 0,3 15 0 0,-3-15 3 16,0 10 0-16,0-10-3 0,0 9 2 15,0-9-1-15,1 8 4 0,-1-8-1 0,0 0-2 0,0 15-3 16,0-15 4-16,0 10-1 0,0-10 3 0,0 8-2 16,0-8-1-16,0 12 0 0,0-12 2 0,0 0 0 15,0 12-2-15,0-12 3 0,2 11-3 0,-2-11-1 16,0 0 3-16,-2 13 1 0,2-13 0 0,0 13-5 16,0-13 3-16,-1 9-1 0,1-9 0 0,0 13 0 15,0-13 3-15,0 0-1 0,-3 15 0 0,3-15-4 16,3 12 4-16,-3-12 1 0,-3 11 2 0,3-11-8 15,0 12 4-15,0-12 0 0,0 0 0 0,0 13 2 16,0-13-1-16,0 8-2 0,0-8 0 0,0 0 6 16,3 13-4-16,-3-13-2 0,1 8-1 0,-1-8 2 15,0 0 1-15,0 11-1 0,0-11-1 0,0 0 4 16,0 13-4-16,0-13 0 0,0 0 3 0,2 8-3 16,-2-8 0-16,0 0-1 0,2 11 2 0,-2-11 0 15,0 10 0-15,0-10-3 0,0 0 3 0,0 14 1 16,0-14 1-16,0 0-5 0,-2 15 4 0,2-15-2 15,2 9 2-15,-2-9-2 0,0 0 1 0,0 12-2 0,0-12 3 16,0 0-2-16,0 9-1 0,0-9 4 16,0 0 0-16,3 10-3 0,-3-10 2 0,0 0 1 0,0 0-4 15,0 0 3-15,0 12 1 0,0-12-1 0,0 0-1 16,0 0 1-16,0 0-3 0,0 12 2 0,0-12-2 16,0 0 0-16,0 0 6 0,2 9-4 0,-2-9 1 15,0 0-5-15,0 0 6 0,0 0-4 0,0 15 3 16,0-15 1-16,0 0-3 0,0 8 1 0,0-8 2 15,0 0 5-15,0 13-4 0,0-13-3 0,3 8 3 16,-3-8-3-16,0 0-1 0,-1 10 1 0,1-10 1 16,1 9-2-16,-1-9-1 0,4 10 1 0,-4-10 2 15,1 8-4-15,-1-8 5 0,1 9 0 0,-1-9-1 16,0 0 0-16,0 15 0 0,0-15 0 0,0 8 0 16,0-8-1-16,0 0 0 0,0 0-2 0,0 11 2 15,0-11-1-15,0 0 4 0,0 11-5 0,0-11 4 16,0 0-2-16,0 10 1 0,0-10-2 0,0 0 2 15,0 0-1-15,-1 12 1 0,1-12 0 0,0 0 2 16,0 0-2-16,0 13 0 0,0-13-1 0,0 0 1 16,1 11 0-16,-1-11-3 0,0 0 2 0,3 9-2 15,-3-9 3-15,0 0 0 0,0 0-2 0,0 0 0 16,0 12 1-16,0-12 0 0,0 0 2 0,0 10-2 0,0-10-1 16,0 0 1-16,0 8 0 0,0-8 0 0,0 0-1 15,0 11 8-15,0-11-7 0,0 0 1 16,0 0-4-16,0 0 1 0,0 10 4 0,0-10-2 15,0 0-2-15,0 0 1 0,0 12-1 0,0-12 1 0,0 0 0 16,0 0 1-16,0 12-2 0,0-12 4 16,0 0-1-16,-3 10 3 0,3-10-5 0,0 0 3 15,-1 13-1-15,1-13-4 0,0 0-1 0,0 12 6 16,0-12-3-16,0 0 0 0,-1 14 0 0,1-14 6 0,0 8-7 16,0-8 1-16,0 11 2 0,0-11-1 0,0 10 1 15,0-10 0-15,0 0-6 0,-3 10 4 0,3-10 2 16,0 0 0-16,-2 12-2 0,2-12-2 0,0 0 5 15,0 13-1-15,0-13 0 0,0 0 0 0,-2 8 0 16,2-8-3-16,0 0 1 0,0 0 3 0,0 13-4 16,0-13 2-16,0 0 3 0,-2 8-3 0,2-8 1 15,0 0-5-15,-5 9 7 0,5-9-5 0,0 0-1 16,-2 12 1-16,2-12 3 0,-4 7-1 0,4-7-1 16,0 0 3-16,-2 12-3 0,2-12 0 0,-4 9 2 15,4-9 2-15,-1 10-3 0,1-10 1 0,-2 10 0 0,2-10-3 16,-2 13 2-16,-1-7 3 0,3-6-1 15,-1 13 4-15,1-13-5 0,-4 11 1 0,4-11-1 16,-1 12 2-16,1-12-1 0,0 9-1 0,0-9 1 16,0 0 0-16,-3 16-3 0,3-16 2 0,0 0-3 15,-1 12 4-15,1-12-2 0,0 0 1 0,0 11 2 16,0-11 0-16,0 0-2 0,0 13 2 0,0-13-1 16,0 0 0-16,0 9 0 0,0-9-2 0,0 0 2 15,-1 12-1-15,1-12 2 0,1 9-1 0,-1-9 0 0,0 0 0 16,4 9-3-16,-4-9 3 0,0 0 6 0,1 9-8 15,-1-9-1-15,0 0 1 0,0 12 0 16,0-12 0-16,1 9-1 0,-1-9 2 0,0 0-1 0,3 9-3 16,-3-9 3-16,0 0-2 0,0 15 1 0,0-15 4 15,1 7-2-15,-1-7 0 0,1 12 0 0,-1-12 1 16,0 12-1-16,0-12 1 0,0 10-3 0,0-10 5 16,2 8-7-16,-2-8 3 0,2 12 0 0,-2-12 3 15,2 13-5-15,-2-13 3 0,0 11-1 0,0-11 4 16,3 11-4-16,-3-11-2 0,0 10 3 0,0-10 1 15,2 13 2-15,-2-13-4 0,1 10-3 0,-1-10 4 16,1 11-1-16,-1-11 0 0,4 9-1 0,-4-9 1 16,4 9-1-16,-4-9 2 0,0 9 3 0,0-9-3 15,3 8-2-15,-3-8 1 0,0 0 1 0,2 11-4 16,-2-11 4-16,0 0 2 0,3 8-5 0,-3-8 0 16,0 0 2-16,1 9 0 0,-1-9 1 0,0 0-3 15,3 9 2-15,-3-9 1 0,0 0-2 0,0 0 0 16,0 0-2-16,0 9 1 0,0-9 1 0,0 0 5 0,0 0-2 15,0 0-3-15,0 0-1 0,-4 15 3 16,4-15-1-16,0 0-1 0,0 0 0 0,-1 6 0 16,1-6 4-16,0 0-2 0,0 0 0 0,-4 10 0 15,4-10-2-15,0 0 0 0,0 0 0 0,-5 9 1 0,5-9 0 16,0 0-1-16,-2 9 1 0,2-9-2 0,-1 8 2 16,1-8-1-16,0 0-2 0,-3 10 2 0,3-10 1 15,-2 12 1-15,2-12 1 0,-2 9-1 16,2-9-2-16,-2 12 3 0,2-12-4 0,-1 12 2 0,1-12 2 15,0 15-2-15,0-15-2 0,-2 12 7 0,2-12-5 16,0 12 0-16,0-12-1 0,2 12 3 0,-1-6 0 16,-1-6 1-16,0 13-3 0,2-5 1 0,-2-8-1 15,2 13-2-15,-2-13 0 0,1 15 2 0,-1-15 1 16,-1 12 0-16,1-12-5 0,2 13 8 0,-2-5-5 16,0-8 3-16,3 14-2 0,-3-14 0 0,-3 13-2 15,3-13 1-15,3 14-3 0,-3-8 8 0,0-6-4 16,0 16 0-16,0-10 0 0,0-6 0 0,0 18 2 15,0-9-1-15,1-2 0 0,-1-7-1 0,0 16 0 16,2-8-3-16,-2-8 5 0,-2 16-4 0,4-9 3 16,-2-7-1-16,2 14-2 0,-2-14 3 0,1 15-3 15,-1-8 0-15,0-7 4 0,2 15 1 0,0-7-6 16,-2-8 4-16,2 14-1 0,-1-5 2 0,-1-9-3 16,1 12 2-16,-1-12 0 0,4 16-1 0,0-8 0 0,-4-8 0 15,2 10-3-15,0-4 2 0,-2-6-1 0,4 13 3 16,-4-13-2-16,0 13 2 0,1-5-1 15,-1-8 4-15,3 12-6 0,-3-12 2 0,2 12-3 16,-2-12 3-16,4 11-3 0,-4-11 4 0,3 10-4 0,-3-10 4 16,2 9-2-16,-2-9 0 0,1 11 0 0,-1-11 0 15,0 13 1-15,0-13-1 0,2 12-1 16,-1-6 1-16,-1-6 3 0,4 13 0 0,-4-13-4 16,1 14 2-16,-1-8-1 0,0-6 4 0,4 13-7 0,-3-5 5 15,-1-8-1-15,2 14 1 0,-2-14-2 0,0 11 3 16,2-3-1-16,-2-8-3 0,3 16 4 0,-3-11-2 15,0-5 7-15,2 16-8 0,0-10 0 16,-2-6 1-16,1 17-1 0,-1-17 2 0,0 11 0 0,0-11-2 16,0 14 2-16,0-14 3 0,3 11-3 0,-3-11 1 15,1 13 0-15,-1-13 2 0,0 13 0 0,0-13 6 16,-1 11-4-16,1-11 1 0,0 13 3 0,0-13-5 16,0 12 4-16,0-12-1 0,1 11 2 0,-1-11 0 15,0 0 1-15,1 11 0 0,-1-11-7 0,0 13-1 16,0-13 1-16,0 0 5 0,0 11-4 0,0-11 1 15,0 0-3-15,-1 13 4 0,1-13-1 0,0 0-2 16,1 8-1-16,-1-8 1 0,0 0 0 0,-1 11 3 16,1-11-4-16,0 0-2 0,0 13 0 0,0-13-1 15,0 0 4-15,0 0 1 0,0 10-3 0,0-10 1 16,0 0 2-16,-1 9-3 0,1-9-1 0,0 0 0 16,0 0-1-16,0 0-1 0,-3 10 7 0,3-10-7 15,0 0 0-15,0 0 2 0,-3 10-1 0,3-10 4 16,0 0 1-16,0 0-3 0,-4 7-1 0,4-7-1 15,0 0 2-15,0 0 6 0,-5 8-9 0,5-8 2 16,0 0-4-16,0 0 3 0,-5 9 1 0,5-9-2 16,-5 6 2-16,5-6-4 0,0 0 3 0,0 0 2 15,-4 12-3-15,4-12 1 0,-4 6 2 0,4-6-1 0,-5 7-2 16,5-7-3-16,-2 9 7 0,2-9-5 0,-4 13 3 16,4-13-1-16,-2 7 0 0,2-7-1 0,-2 9 2 15,2-9 2-15,0 0-4 0,-2 15 4 0,2-15-5 16,-1 9 6-16,1-9-4 0,-4 11 4 0,4-11-4 15,0 0 3-15,-2 11-1 0,2-11 1 0,0 0 0 16,-4 12 5-16,4-12-9 0,-3 9 1 0,3-9 1 16,-2 11-4-16,2-11 4 0,-3 7-1 0,3-7 2 15,-2 9-2-15,2-9 0 0,0 0 2 0,0 12-3 16,0-12 7-16,2 9-4 0,-2-9-1 0,0 0 1 16,0 0 1-16,-2 15 0 0,2-15-2 0,0 0 1 15,0 0 2-15,2 12-3 0,-2-12 1 0,0 0 2 16,0 0-3-16,0 9 1 0,0-9 1 0,0 0-3 15,0 0 2-15,1 8-2 0,-1-8 0 0,0 0 1 16,0 0 12-16,0 0-10 0,0 0-5 0,0 0 3 16,0 0-4-16,0 0 3 0,0 0 1 0,0 11 8 15,0-11-6-15,0 0-4 0,0 0 3 0,0 0-1 16,0 0-3-16,0 0 2 0,0 0 0 0,2 8 3 16,-2-8-2-16,0 0-1 0,0 0 12 0,0 0-15 0,0 0 1 15,0 0-1-15,0 0 6 0,0 0-2 0,-2 13-1 16,2-13 0-16,0 0-3 0,0 0 9 15,0 0-4-15,0 8-3 0,0-8-1 0,0 0 5 16,-3 9-3-16,3-9 0 0,0 0-3 0,0 0 4 16,0 0 1-16,2 16 0 0,-2-16 1 0,1 9-3 0,-1-9 1 15,2 8-2-15,-2-8 4 0,4 9-1 16,-4-9 2-16,1 10-2 0,-1-10 1 0,1 11-3 16,-1-11 0-16,4 10 4 0,-4-10-2 0,1 10 1 0,-1-10-6 15,3 11 5-15,-3-11-3 0,2 10 1 0,-2-10 10 16,2 9-9-16,-2-9 0 0,4 11-5 15,-4-11 6-15,1 10-2 0,-1-10 0 0,0 11 4 0,0-11 0 16,5 10-5-16,-5-10 3 0,1 11-1 0,-1-11 2 16,3 10-5-16,-3-10 1 0,1 11 3 0,-1-11 2 15,0 13 0-15,0-13-3 0,4 12-2 0,-3-6 3 16,-1-6-1-16,2 12 1 0,-1-5-2 0,-1-7 3 16,0 14-1-16,0-14 2 0,3 13-1 0,-3-5-2 15,0-8 1-15,2 13 3 0,-2-13 24 0,0 11-6 16,0-11 1-16,3 16-4 0,-2-11 0 0,-1-5-2 15,-1 12-2-15,1-12 2 0,1 10-4 0,-1-10-2 16,-1 10-1-16,1-10 4 0,-3 11-6 0,3-11 0 16,-1 13 1-16,1-13 2 0,0 10 1 0,0-10-5 15,-1 8 0-15,1-8 4 0,0 0-3 16,1 14 4-16,-1-14-8 0,0 8 3 0,0-8 0 0,-4 10 2 16,4-10 8-16,0 0-7 0,-1 13-5 0,1-13-3 15,0 0 2-15,-3 13 1 0,3-13 1 0,0 0-3 16,0 11 3-16,0-11 0 0,0 0 0 0,-2 9 0 15,2-9-1-15,-3 9 0 0,3-9 0 0,0 0-4 0,-3 9 6 16,3-9-5-16,0 0 0 0,-1 12 2 16,1-12-3-16,0 0 2 0,-5 6-4 0,5-6 1 15,0 0 1-15,0 10 1 0,0-10 0 0,0 0 2 16,0 0-4-16,-1 11 2 0,1-11 2 0,0 0-7 0,0 0 1 16,0 0 6-16,0 0-4 0,0 0-1 15,0 9 2-15,0-9 0 0,0 0 1 0,0 0 1 16,0 0 4-16,0 0-1 0,0 0 8 0,0 0-6 15,0 0-6-15,0 0 0 0,0 0-2 0,-4 10 2 0,4-10 1 16,0 0-1-16,0 0 0 0,0 0 0 0,-4 8 3 16,4-8 0-16,0 0 1 0,0 0-4 15,0 0-3-15,0 0 0 0,-4 11 17 0,4-11-17 16,0 0 0-16,0 0 3 0,-1 7-4 0,1-7-1 0,0 0 5 16,0 0-4-16,-4 11 5 0,4-11-4 0,0 0-3 15,-1 11 6-15,1-11 2 0,0 11-3 0,0-11-1 16,0 0 2-16,0 0-3 0,1 14 3 15,-1-14-7-15,0 0 7 0,-1 13-4 0,1-13 6 0,0 9-2 16,0-9 0-16,0 11 8 0,0-11-10 0,1 14-2 16,-1-14 1-16,0 8 4 0,0-8-2 0,0 10 3 15,0-10-3-15,1 11-5 0,-1-11 5 0,3 11 15 16,-3-11-18-16,0 0 1 0,1 12-4 0,-1-12 2 16,0 0 0-16,4 11 5 0,-4-11-1 0,0 0-2 15,0 8-1-15,0-8 2 0,0 0-3 0,2 8 4 16,-2-8-5-16,0 0 1 0,0 0 7 0,0 0-8 15,0 10 19-15,0-10-16 0,0 0-3 0,0 0 11 16,0 0-4-16,0 0-6 0,0 0 5 0,0 0-1 16,2 9-1-16,-2-9-4 0,0 0 5 0,0 0 1 15,0 0-4-15,0 0 0 0,0 0 3 0,0 0 1 16,0 0 5-16,0 0-4 0,0 0 1 0,-3 11-6 16,3-11 4-16,0 0 3 0,0 0-4 0,0 0 4 15,0 0-3-15,0 0 5 0,0 0-3 0,0 0 2 16,0 0-1-16,-4 9-1 0,4-9 0 0,0 0-1 15,0 0-4-15,-5 7 7 0,5-7-7 0,0 0 1 0,0 0 5 16,-1 9 10-16,1-9-12 0,0 0 4 16,0 0-8-16,-1 11 10 0,1-11-8 0,0 0 6 15,-4 10-10-15,4-10 15 0,-3 8-11 0,3-8 2 16,0 0-1-16,-2 15 1 0,2-15 0 0,-3 10 5 0,3-10-11 16,-3 12 9-16,3-12-1 0,-1 14-4 15,0-7 0-15,1-7 1 0,-2 15 2 0,0-8 8 16,2-7-11-16,-3 14 2 0,1-5 7 0,2-9 0 15,2 15 2-15,-2-15-8 0,0 16 2 0,0-7-1 0,2-3-2 16,-2-6 4-16,0 17-11 0,-2-4 11 16,2-13-3-16,2 14-1 0,-2-8-7 0,0-6 8 15,-2 16 6-15,2-16-9 0,0 13 0 0,0-13 3 16,-2 11 4-16,4-3 12 0,-2-8-12 0,0 0 3 0,0 15-6 16,0-15 3-16,0 11 0 0,0-11 7 0,0 11-4 15,0-11-4-15,0 0 2 0,0 12 4 0,0-12-1 16,0 0-5-16,0 0 5 0,-4 9-10 0,4-9 15 15,0 0 1-15,0 0-6 0,0 0 2 0,0 0 1 16,2 11-2-16,-2-11 0 0,0 0 1 0,0 0-1 16,0 0 5-16,-2 10-1 0,2-10 1 0,0 0 0 15,0 0-4-15,0 0-13 0,0 11 12 0,0-11-5 16,0 0 8-16,0 0 0 0,2 10-15 0,-2-10 11 16,0 0-1-16,2 12-3 0,-2-12 1 0,0 0 1 15,0 10-1-15,0-10-17 0,0 11 17 0,0-11-4 16,2 10-2-16,-2-10 4 0,0 0-2 0,0 11-10 15,0-11 15-15,0 0 1 0,1 13-9 0,-1-13-1 16,0 0 5-16,-3 10-6 0,3-10 0 0,0 0 1 16,-2 8 8-16,2-8-8 0,0 0 3 0,0 0-15 15,0 0 14-15,0 0 0 0,0 13-10 0,0-13 9 0,0 0 2 16,0 0-1-16,0 0-7 0,0 0 6 16,-2 8-3-16,2-8 3 0,0 0-8 0,0 0 6 15,0 0 2-15,0 0-2 0,0 0 1 0,0 0-5 16,-1 13 2-16,1-13 2 0,0 0-3 0,0 0 8 0,0 0 0 15,0 0 0-15,0 0-6 0,0 0 1 16,-1 9 1-16,1-9 3 0,0 0-7 0,0 0 1 16,0 0 7-16,0 0-7 0,0 0 10 0,-3 13-12 15,3-13 5-15,0 0-1 0,0 0 15 0,0 0-25 0,0 0 12 16,0 0-3-16,0 0 4 0,-1 9 7 0,1-9-10 16,0 0 0-16,0 0 4 0,0 0-4 0,0 0 2 15,0 12 8-15,0-12-8 0,0 0 0 16,0 0-3-16,-1 11 2 0,1-11 0 0,0 0 1 0,0 0-2 15,-3 9 4-15,3-9-1 0,0 0 1 0,0 0-4 16,-2 10 1-16,2-10 6 0,0 0-30 16,-4 11 2-16,4-11 1 0,-3 10 4 0,3-10-2 15,-3 9 3-15,3-9 4 0,-2 9 3 0,2-9 2 16,0 0-1-16,-4 12 1 0,4-12 1 0,0 0 3 0,-3 9-2 16,3-9-1-16,0 0 4 0,0 0 0 0,-2 9-3 15,2-9 1-15,0 0 2 0,0 0-3 0,0 0 17 16,0 0-9-16,0 0 5 0,-3 7-1 0,3-7-2 15,0 0 5-15,0 0-4 0,0 0 0 0,0 0 0 16,0 0 0-16,0 0 3 0,0 0 1 0,-4 10-1 16,4-10 0-16,0 0 2 0,0 0-3 0,0 0 1 15,0 0 2-15,0 0-1 0,0 0-2 0,7 8 6 16,-7-8-5-16,0 0-3 0,0 0 4 0,0 0-3 16,0 0 5-16,0 0-7 0,0 0 3 0,0 13 0 15,0-13 1-15,0 0 2 0,0 0-5 0,4 7 6 16,-4-7-1-16,0 0-1 0,0 0-2 0,4 10 3 15,-4-10-2-15,0 0-1 0,0 0 0 0,3 6-2 16,-3-6 1-16,0 0 2 0,0 0-2 0,0 0-2 16,0 0 1-16,4 6 2 0,-4-6 4 0,0 0-6 15,0 0-4-15,0 0 1 0,0 0 1 0,0 0-1 16,0 0 2-16,0 0-1 0,0 0-6 0,0 0-14 16,0 0-24-16,0 0-27 0,0 0-51 0,0 0-59 15,0 0-67-15,0 0-83 0,0 0-122 0,6-22-274 16,-4 8-782-16,2 3 346 0</inkml:trace>
  </inkml:traceGroup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4:34.37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0C5EC8D-859C-4022-AC55-06AA582A4D8B}" emma:medium="tactile" emma:mode="ink">
          <msink:context xmlns:msink="http://schemas.microsoft.com/ink/2010/main" type="inkDrawing" rotatedBoundingBox="5536,13758 16687,13984 16685,14076 5534,13849" shapeName="Other"/>
        </emma:interpretation>
      </emma:emma>
    </inkml:annotationXML>
    <inkml:trace contextRef="#ctx0" brushRef="#br0">0 49 85 0,'0'0'131'0,"0"0"-7"0,0 0-12 16,0 0-1-16,0 0-6 0,0 0-10 0,0 0-2 16,27-11-6-16,-27 11-6 0,0 0-5 0,7-3-5 15,-7 3-5-15,0 0-1 0,0 0-6 0,0 0-7 16,11-6-6-16,-11 6-4 0,0 0 0 0,6-4-6 16,-6 4-8-16,0 0 4 0,0 0-1 0,0 0-6 15,14 0-3-15,-14 0-2 0,0 0 0 0,0 0-3 16,0 0-1-16,13 0-1 0,-13 0 1 0,0 0-1 0,12-3 1 15,-12 3-1-15,0 0-2 0,13-2 1 0,-13 2-1 16,0 0 2-16,15-1 0 0,-15 1-4 16,12-4-2-16,-12 4 2 0,15-1-3 0,-7 1 2 0,-8 0-3 15,17-1 4-15,-17 1-2 0,18-3-2 0,-6 2 2 16,-2 1-3-16,-10 0 3 0,19-1-5 16,-10 1-1-16,3 1 0 0,-2-1 1 0,-10 0 1 0,21-1 5 15,-11 1-5-15,1-1 0 0,-11 1-2 0,18 1 2 16,-8-2-4-16,0 2-1 0,-10-1 1 15,20 0 1-15,-10 0-3 0,2 0 7 0,-2 1-7 0,-10-1 4 16,23 0-3-16,-14 1 3 0,7-2 0 0,-4 1-4 16,0 0 0-16,3 1 0 0,-2 2 3 0,-1-3 1 15,3 1 0-15,-2-1-1 0,-3 0-2 0,3 0 1 16,-3 1 0-16,2 1-2 0,2-2 2 0,-2 2 0 16,2-1 1-16,-3-1 0 0,2 1 1 0,-2-1-6 15,-11 0 6-15,23 0-3 0,-11 1-1 0,0-1 5 16,0 3-1-16,2-3 0 0,-1 0-4 0,-2 0 2 0,3 0-1 15,1 3 0-15,-3-3 0 0,2 1 0 0,0-1-1 16,0 0 2-16,2 1-4 0,-1 1 3 16,2-4-1-16,-3 4 1 0,2-2 2 0,-3 0 1 0,-2 2-4 15,5-2 0-15,-7 0 2 0,5 0-2 0,-1 0 2 16,-1 0 2-16,1 0-3 0,-3 0 2 0,2 1-1 16,2-1 0-16,-14 0-1 0,19-1 4 15,-7 2-7-15,1-1 3 0,-3 0 3 0,3 0-5 0,-3 1 1 16,3-1 1-16,-13 0 0 0,22 0 0 0,-10-1-1 15,2 1-1-15,-2 0 1 0,1 1 5 16,-13-1-6-16,21 0 4 0,-8 0-2 0,0 0 2 0,2 0-4 16,-4 0 5-16,2 0-3 0,0 2 1 0,1-2-2 15,-1 0-2-15,0 0 5 0,-3 0-4 0,6 0 1 16,-3 0 0-16,2 0 3 0,-6 0-1 16,5 3-3-16,-1-3 0 0,0 1 3 0,-1-1-2 0,-2 1 3 15,3-1-3-15,-13 0 0 0,20 1 1 0,-9-1-1 16,-2 0 2-16,5 2-3 0,-5-2 4 0,-9 0-2 15,24-2 6-15,-15 4-3 0,4-4-2 0,-13 2-2 16,22-1-1-16,-9 1 4 0,1 0-2 0,-1 0-3 16,-2 0 5-16,2-1-3 0,1 2 3 0,-1-1 2 15,0 0-5-15,-4 1 3 0,4-1-1 0,0-1 0 0,-13 1 0 16,22 0-1-16,-12 0-5 0,1 0 8 0,0-1-3 16,-11 1 0-16,20 1 0 0,-11-2-2 15,0 0 2-15,-9 1-1 0,19 0 0 0,-19 0 2 16,18 0-3-16,-10 0 0 0,2-3 5 0,-10 3-5 0,20 0 1 15,-6 0-1-15,-5 0 5 0,-9 0-3 16,24 0 0-16,-15 3 0 0,2-3 0 0,2-3 0 16,1 3 5-16,0 0-5 0,0 0 0 0,1 0-4 0,0-2 6 15,2 4-1-15,-3-4-2 0,0 2-1 0,3-1 4 16,-2 0-5-16,5 1 3 0,-5-2-3 0,2 2 3 16,0 0-3-16,5 0 3 0,-5 0 3 0,-2 0-1 15,1 0-3-15,0 2 0 0,1-1 0 0,-1-1 3 16,-2 0-1-16,1 1 0 0,1-1 3 0,-2 2-5 15,2-4-2-15,-1 2 1 0,-2 2 2 0,1-2 0 16,2 0 2-16,-1 0 1 0,-1 3-3 0,3-3 3 16,-1 0-2-16,1-3 0 0,-1 6-3 0,1-3 1 15,1 0-1-15,0 0 3 0,4 0-1 0,-5 0-1 16,6 0-1-16,-3 0 0 0,3 0 5 0,-5 1-2 0,5-1-1 16,-1 1 0-16,0-1 1 0,0 0-4 15,-5 1 4-15,0-1-3 0,-3 2 2 0,3-2 2 16,-1 3-1-16,0-3-1 0,-1 0 1 0,2 0-1 0,-1 1-2 15,0 0 3-15,-1-2-1 0,0 2 8 0,1-1-11 16,-3 2-1-16,2 0 3 0,-2-4 3 16,4 2-5-16,-4 2 5 0,3-4-2 0,-3 2-1 15,3-2 0-15,1 4 0 0,-2-2 0 0,1-2 0 0,0 4 4 16,1-4-4-16,1 2 2 0,4 2-3 0,-1-4 2 16,-3 1 2-16,-1 2-4 0,0-2 1 0,1 1-1 15,4 0 2-15,-6-1-1 0,1 1 2 0,0 0-1 16,-2 1 1-16,1-1-5 0,1 0 4 0,-1-1-3 15,-1 2 3-15,1 0-2 0,3-1 1 0,-3-1-1 16,0 1 3-16,-2 1-3 0,8-2 3 0,-6 2-1 16,0-1 0-16,-2 0 2 0,2 2-4 0,1-2 2 15,0 0-3-15,-1 0 4 0,5 2-1 0,1-2 2 16,-5 1-5-16,2-1 3 0,3 0 1 0,-5 1-2 16,0-1 1-16,1 0 0 0,-1 2 0 0,2-2 3 0,-2-2-5 15,-1 2 4-15,1 0 1 0,0 0-6 0,0 0 6 16,0 2-3-16,-1-2 0 0,-4 0 0 15,5 0 1-15,0 0 0 0,-3 3-1 0,3-3 1 16,-1 0 2-16,1 0-4 0,0 1 1 0,0-2 1 0,0 2-2 16,-3-1 1-16,3 2-1 0,-1-4-3 15,1 2 4-15,0 2 0 0,0-2-2 0,-3 0 1 16,3 0 3-16,-1 0-1 0,-1 0-1 0,-1 0 0 0,3 0 0 16,-3 0-2-16,3 0 1 0,-4 3 1 0,3-3-2 15,-3 0 1-15,3 0 2 0,-1 0-3 0,1 0-1 16,1 3 4-16,-1-3-1 0,1 0 2 0,1 2-1 15,-2-1 0-15,4-1 1 0,-3 0-5 0,5 2 5 16,-5 0-3-16,0 0-1 0,1-1 1 0,0 2 2 16,-3-3-3-16,-1 2 2 0,6 1 2 0,4-3-4 15,-9 1 13-15,-1 0-13 0,3 0 3 0,-1 3-3 16,1-4 0-16,-3 0 2 0,3 2 0 0,0-2 1 16,0 1-1-16,0 1-1 0,-3-2 0 0,3 1 1 15,-3-1 1-15,3-1-4 0,2 2 6 0,-5-1-2 16,0 0-2-16,-1-1 2 0,3 1-1 0,-3 0-3 15,3 0 11-15,-1-2-6 0,-1 2-5 0,0 2 4 16,0-2-4-16,-1 0 2 0,1 0 1 0,1 0-2 0,-1 1 0 16,-5-1 1-16,5-1-1 0,-1 1 1 0,1 0 0 15,0-2 3-15,1 2-5 0,-1 0 4 0,0 0-3 16,-4 2 0-16,4-2 2 0,1 0 4 0,-4 1-6 16,3-2 4-16,-3 2 0 0,3-1-1 15,0-3 0-15,-2 5-1 0,2-4-3 0,0 2 2 0,0-1 2 16,2 2-1-16,-2 1-2 0,-2-4 5 15,5 4-6-15,-6-2 5 0,3 0-2 0,1 0 1 0,-1 1-1 16,3-1 1-16,-2 2-3 0,2-1 5 0,-3-1-3 16,3 0-1-16,0 0-1 0,-3 0 2 0,3 0 0 15,-3 2 0-15,3-4 0 0,-1 4-1 0,8-2 2 16,-8-2 1-16,-1 2 1 0,1 2-3 0,1-2-1 16,0 0 0-16,-3 0-1 0,3-3 6 0,-3 4 0 15,3-1-3-15,-1-1-1 0,-2-1 1 0,2 2-1 16,3 0 0-16,-3 0-2 0,6 0 2 0,-5 0-3 15,-3 0 5-15,3 2-1 0,2-4-3 0,-4 1-2 16,7 1 5-16,-6 0-2 0,1 0 0 0,-3 0-3 0,3 0 3 16,0 0 0-16,0 0 5 0,1 1-4 15,-5-2-2-15,4 2 2 0,-3-2-1 0,3 1-1 16,-3 0 2-16,3-2 0 0,-6 2 0 0,6 0 1 16,-3 0 0-16,3 0-2 0,-3 2 1 0,0-2 1 0,2 0 0 15,-5 0-1-15,6-2 2 0,-5 5-3 0,2-1-1 16,0-4 0-16,0 2 2 0,1 0 0 15,-5 2 2-15,4-2-2 0,-2 0-1 0,2 0 1 0,0 1-1 16,-1 1 3-16,1-2-1 0,-2 0-2 0,2 0 2 16,0 0 0-16,2-2-1 0,1 4-2 0,-2-5 1 15,1 3 3-15,-1 1-3 0,-2-1 2 0,5 0-1 16,-5-1 2-16,4 2-4 0,6-1 5 0,-7 0-4 16,-2 0 1-16,3-1-3 0,-2 1 2 0,-2 0 5 15,1 0-4-15,3 1 4 0,-3-1-5 0,3 0 2 16,-5-1-2-16,4 2-2 0,-3-2 4 0,3 2 0 15,-2-2 0-15,-4 1 3 0,5 0-6 0,1-2 0 16,-1 4 2-16,1-2-2 0,-1 0 0 0,-1 1 0 16,-1-1 0-16,-2 2 5 0,1-2-4 0,2 3 4 0,0-6-3 15,-1 7 0-15,3-3-1 0,-3 0 3 16,1 3-3-16,0-4 1 0,-2 3 0 0,1-1 3 16,1 2-2-16,-3-4-2 0,1 2-2 0,1-4 0 15,-4 4 0-15,5-2 4 0,-5 3 2 0,-1-2-2 0,-8-1 0 16,22 2 1-16,-13-2-2 0,1 0 1 0,-10 0-4 15,18 4 5-15,-9-4-3 0,2 1 1 16,-11-1-2-16,17 4 4 0,-10-4-2 0,2 1 0 0,-9-1-3 16,20 3 2-16,-13-1 3 0,4-2-2 0,-11 0 0 15,23 3 2-15,-9-3-3 0,-2 3 1 0,-1-3 1 16,6 0-1-16,-5 0 1 0,3 0-2 0,1 4 0 16,1-3 2-16,-2 1-1 0,1 0-1 0,-1-2 1 15,2 1 0-15,-2 2-2 0,0-3 4 0,0 2-5 16,-1-4 5-16,0 2-7 0,1 2 5 0,-1-2-1 15,-1 1 2-15,0 1-1 0,2-2-1 0,-6-2 3 16,3 4-2-16,2-2 0 0,-4 1-1 0,2 1-1 16,2 1 3-16,0-2-2 0,-2 2 0 0,-2-1 0 15,2-2 3-15,1 0-3 0,-1 4 2 0,-1-4-3 16,3 2 1-16,1-2 3 0,-2 1-1 0,-1-1-2 16,1 3-1-16,-1-3 1 0,-4 0-1 0,7 0 0 15,-2 2 5-15,-1 1-1 0,-5-3-2 0,-7 0-3 16,21 0 2-16,-13-2 2 0,4 4-2 0,-2-2 3 15,-10 0 0-15,18-3-3 0,-18 3 3 0,18 0-6 0,-8 0 6 16,-10 0 0-16,21 1-3 0,-15-1 1 16,-6 0-4-16,17 0 1 0,-6 0 7 0,-11 0-1 0,15-1-3 15,-5 2 3-15,-10-1 0 0,18-1-3 0,-10 1 2 16,-8 0-2-16,21 0 1 0,-12-2-3 0,-9 2 2 16,18 2 0-16,-10-4-1 0,1 2 2 15,-9 0 1-15,17-3-1 0,-6 3-1 0,-11 0 1 0,17-3-1 16,-8 3-1-16,-9 0 1 0,17 0-1 0,-7-3-2 15,-10 3 0-15,21 0 6 0,-15-1-5 0,-6 1 2 16,18-2 4-16,-7 4-7 0,-2-7 4 0,1 4-1 16,0-2 1-16,-10 3 1 0,20 0-3 0,-10 0 2 15,-10 0-2-15,18 0 1 0,-8-2-1 0,2 4-1 16,-2-2 0-16,-10 0 2 0,20 0-2 0,-10 0-1 16,-10 0 4-16,18 0 1 0,-5 0-3 0,-3 0 3 15,2 0-5-15,-12 0 3 0,23 0 1 0,-11 0-1 16,-3 0 0-16,3 3 1 0,1-3-2 0,-3 0 4 15,-10 0-3-15,23-3-3 0,-10 3 6 0,-3 3-1 16,-10-3-2-16,22-3 2 0,-11 3-5 0,-2 0 7 16,2 0-4-16,3 0 0 0,-2-2-2 0,1 2 3 15,-3 2-2-15,2-5-1 0,-3 0 1 0,-9 3 3 16,21-2-1-16,-11 2-4 0,2 0 1 0,-3-4 1 0,1 2 0 16,4 0 3-16,-14 2-5 0,18 2 4 15,-9-2-4-15,-9 0 6 0,22 2-5 0,-13-2 2 16,0 0-3-16,2 1 3 0,-11-1 0 0,24 0-1 0,-10 3 5 15,-1-3-1-15,0 2-3 0,-1-2 1 0,-2 0-3 16,1 1 0-16,-1 1 4 0,3-1-3 0,-2 1-3 16,0-2 3-16,-1 0 4 0,-1 3-3 0,-9-3-1 15,18 2 0-15,-8 0 3 0,1 0 0 0,-1-1-2 16,-2 2-1-16,2-1-1 0,-10-2 0 0,18 1 2 16,-7 2 1-16,-4-3-1 0,-7 0 2 0,18 3-5 15,-8-1 4-15,0-2-4 0,-10 0 4 0,19 1-2 16,-8-1 1-16,-1 0-3 0,-10 0 3 0,19 3 1 15,-10-5-3-15,4 4 3 0,-1 1 1 0,-2-2 0 16,-1 1-1-16,2 0-5 0,-1-2 6 0,-10 0-1 16,18 1-2-16,-10 2-1 0,1-1 2 0,-9-2 0 15,18 1 2-15,-9-1-1 0,-9 0 0 0,15 2-1 16,-6-2-2-16,-9 0 1 0,20 1 2 0,-10-1 0 16,2 0 2-16,-2 0-3 0,-10 0 0 0,18 0 3 15,-8-1-3-15,-10 1 5 0,19 0 0 0,-12-2-1 16,2 5 0-16,-9-3-4 0,20 2 0 0,-10-2 1 15,-10 0 3-15,17 1-3 0,-7-1-2 0,-10 0 0 16,18-1 2-16,-6 1 2 0,-4 1 0 0,2 0 3 0,-10-1-4 16,23 0-1-16,-9 2 0 0,-2-2 1 15,1 1-1-15,0 1 1 0,1 1-5 0,-2-3 2 16,2 3 3-16,-3-1-3 0,4-4 4 0,-2 2-3 0,-1 2 0 16,3-2 1-16,-2 0 1 0,0 0 1 0,-1 0-3 15,1 1 2-15,0-2-4 0,-1-1 2 0,-12 2 3 16,23 0-3-16,-10 0 2 0,-3 0 3 0,-10 0-4 15,22 0-1-15,-9 0 2 0,0 0-2 0,-1-5-2 16,2 4 4-16,-2 2 3 0,-2-2-4 0,-10 1-3 16,19-3 1-16,-8 1 1 0,-2 1 1 0,-9 1-4 15,16 0 6-15,-7-1-2 0,2-2 1 0,-3 0-3 16,-8 3 2-16,15-2-1 0,-6-1 1 0,-9 3 1 16,17-3-5-16,-8 0 3 0,-9 3 2 0,13-3-6 15,-3 3 6-15,-10 0-2 0,14-2 0 0,-14 2 0 16,20-4-3-16,-13 4 3 0,-7 0-1 0,19-1 2 15,-10 1-1-15,-9 0-1 0,16 0-1 0,-7-2 1 16,-9 2 3-16,21 0 0 0,-11 0-2 0,-10 0-1 16,20 0 3-16,-10-3 1 0,-10 3-4 0,18-1 3 15,-7 1 0-15,-11 0-2 0,19 0 3 16,-9-2-2-16,-10 2 2 0,17 0 1 0,-9-3-2 0,-8 3 1 16,15 0-4-16,-15 0-2 0,14-1 6 0,-14 1 0 15,13-2 0-15,-13 2-3 0,12 0 2 0,-12 0-1 0,12 3 0 16,-12-3 0-16,14 3 2 0,-8-3 2 15,-6 0 1-15,20 2 0 0,-11-1 3 0,2-1 0 16,1 3 2-16,0-1 2 0,-2-2 1 0,0 1 1 16,1 1-7-16,1-2 9 0,1 0-6 0,-1 2 4 0,0 2-4 15,2-2-3-15,-5 0 3 0,0 0-5 0,4-1 5 16,-4 2-2-16,2-3-1 0,-3 3 1 0,3-1 0 16,-11-2 1-16,16 3-1 0,-16-3-1 0,17 1-1 15,-9 3 0-15,-2-2 0 0,-6-2 0 0,16 3-1 16,-10 0-2-16,-6-3 0 0,12 3-2 0,-12-3 2 15,8 2 0-15,-8-2 1 0,7 4 0 0,-7-4-1 16,0 0-3-16,0 0 2 0,0 0-5 0,0 0-7 16,0 0-20-16,0 0-26 0,0 0-19 0,-22 12-45 15,16-10-42-15,6-2-188 0,-19 0-376 0,19 0 167 16</inkml:trace>
  </inkml:traceGroup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4:39.99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8AA943A-6BFB-4689-94F8-03523238F09B}" emma:medium="tactile" emma:mode="ink">
          <msink:context xmlns:msink="http://schemas.microsoft.com/ink/2010/main" type="inkDrawing" rotatedBoundingBox="5580,14717 16639,14974 16635,15153 5576,14896" shapeName="Other"/>
        </emma:interpretation>
      </emma:emma>
    </inkml:annotationXML>
    <inkml:trace contextRef="#ctx0" brushRef="#br0">0-2 42 0,'0'0'136'16,"0"0"-8"-16,0 0-9 0,0 0-15 0,0 0 0 15,0 0-12-15,0 0 0 0,0 0-4 16,0 0-10-16,0 0-2 0,0 0-7 0,0 0-1 0,0 0-3 16,0 0-14-16,0 0-3 0,0 0-2 0,0 0-1 15,0 0-8-15,0 0-6 0,0 0 0 0,0 0-10 16,0 0 1-16,0 0 1 0,0 0-6 0,0 0-2 16,0 0 2-16,0 0-13 0,0 0 10 0,0 0-1 15,0 0-8-15,0 0 11 0,0 0-5 0,0 0-5 16,37-3-3-16,-37 3 3 0,10 3 5 15,-10-3-3-15,12 0-7 0,-12 0 4 0,12 2 1 0,-12-2-1 16,15 4-8-16,-8-4 8 0,-7 0-5 0,16 0 1 16,-8 1-1-16,1 4 2 0,-9-5-2 0,17-3 3 15,-17 3 7-15,15 0-3 0,-5 0 2 0,-10 0-5 16,18 0-4-16,-3 3-1 0,-4-3 8 0,-2 0-4 16,-9 0 0-16,22-3-3 0,-10 3 3 0,2 3 0 15,-5-3-5-15,3 0 1 0,-2 3 2 0,-10-3-1 16,21 1-1-16,-8-1-3 0,-3 0 3 0,-1 1-15 0,-9-1 22 15,19 0-3-15,-11 1-4 0,-8-1 0 16,17 4-1-16,-7-3 5 0,-10-1-5 0,14 0 2 0,-5 0 6 16,-9 0-3-16,17 1 1 0,-8 2-4 0,0-2 1 15,-9-1 6-15,18 1-8 0,-10-1 4 0,-8 0-2 16,20 0 2-16,-11 1-2 0,5 2-2 16,-5-3 2-16,4 0 2 0,0 2-3 0,0-2 4 0,-3 0-2 15,4 0-1-15,-5 2-2 0,4-4-1 0,1 2 3 16,-1 2 1-16,-3-2-2 0,0 2 0 0,-10-2 0 15,19 0-6-15,-10 0 6 0,3 0-2 0,2 0 1 16,-14 0 0-16,17 0-1 0,-5 0 0 0,0 3 17 16,-4-2-13-16,3 0-2 0,4 0 0 0,-4-1-1 15,1 0-1-15,1 0 1 0,-3 0 10 0,3 3-8 16,-1-6-1-16,2 6-3 0,-1-3-1 0,-2-3 5 16,2 6-3-16,2-6 1 0,-4 3 6 0,2 0-8 15,1-1 6-15,0 1-2 0,-1 0-2 0,0 0 0 16,3-1 3-16,-3 1-2 0,1 0 3 0,-2 1-4 15,0-2 0-15,0 1 0 0,1 1 4 0,-1-2-1 16,2 0-1-16,-1-2 4 0,0 1-6 0,-3 2 0 16,-10 0 3-16,28-2-4 0,-15 0 2 0,2 2-1 15,-3 0-1-15,1-3 2 0,3 2-1 0,-3 1-2 16,2-1 0-16,2 0-2 0,-3-2-4 0,3 2 9 0,0 0 3 16,-2 1-4-16,2 0 0 0,0 0 2 0,-2 0 1 15,1 0 2-15,1 0-5 0,-4 0 7 16,3-1-5-16,0 1-4 0,-3 0 1 0,0-3 5 15,-3 6-2-15,6-3-3 0,-5 0 0 0,2-3 7 0,0 2-4 16,0 1-4-16,-13 0 0 0,18-1-3 0,-10 1 10 16,3 0-4-16,4-1 1 0,-15 1 0 0,24-3 8 15,-11 3-8-15,2 0-5 0,0 0 8 0,0 0 3 16,2 0-11-16,-2-3 11 0,4 1-2 0,-3 2 1 16,-1 0 5-16,1 0-8 0,1-1 6 0,1-2-3 15,-2 3-1-15,2 0 4 0,-3 0-3 0,2-1 5 16,1 0-6-16,-1 0 7 0,-3-2-3 0,0 3-5 15,1-1 4-15,-3 1 4 0,3 0-5 0,-1 0 4 16,0 0-7-16,0-1 5 0,-2 1-5 0,2-1-7 16,-1-2 7-16,0 3-2 0,1 0 2 0,-1 0 1 15,3 0 1-15,-4 0-1 0,0 0-3 0,1 0 3 16,1 3-5-16,-1-3-6 0,-1 0 12 0,1 1-3 16,-2 0 0-16,3-1-3 0,-1 1 1 0,-1 2 3 15,-2-3-3-15,-10 0 4 0,21 1-7 0,-11 0-1 16,-10-1 6-16,18 1 1 0,-7-1-4 0,-1 3 4 15,-10-3-12-15,19 1 6 0,-4-1 3 0,-8 2 0 16,6 1-2-16,-1-3 5 0,2 0-3 0,-2 0 0 0,1 3-1 16,2-2 2-16,-1-1 0 0,2 1 2 15,-5 0-5-15,5 2-1 0,1-2 2 16,-3 0 2-16,3 0-1 0,1 2 0 0,-1-3 1 0,1 0-2 0,-3 0-1 16,2 1-9-16,5-1 13 0,-8 1-4 0,3-1 7 15,-4 1-9-15,4-1 1 0,-1 3 6 0,2-3-3 16,-3 0 2-16,-2 2-1 0,-1-2-4 15,3 0 10-15,-2 0-8 0,2 0 8 0,-2 0-8 0,0 2 0 16,2-2-1-16,-2 2 2 0,2-2 1 0,-3 0-4 16,0 0 0-16,1 0-4 0,-3 0 8 0,3 3-2 15,3-6 1-15,-5 7 6 0,4-5-9 0,-1 2 5 16,-1-2-2-16,0 1-1 0,2 1-1 0,2-2 4 16,-6 2-2-16,5-1 5 0,-2 0-1 0,0 1-3 15,1-1-1-15,1-1 0 0,-3 2-1 0,2-1-1 16,0 0 6-16,-1 0-8 0,-2-1 9 0,1 1 0 15,2 1-2-15,-2-2-6 0,1 1 11 0,1 1-8 16,-3-1 2-16,3 0-2 0,-4 0 4 0,2-1-2 16,0 1-2-16,-1 1 7 0,2-1-4 0,-1-1 2 0,0 1-2 15,2 0-1-15,-3-1 5 0,3 2-5 16,-2-2-2-16,3 2 0 0,-3-2 2 0,0 1 1 16,3 0 1-16,-5 0-4 0,4-3 7 0,-2 6-5 15,0-3 1-15,0 0 0 0,1 0-2 0,0 0 1 0,-2 0 4 16,0 0-2-16,2-3 1 0,-1 3-1 15,-3 0 3-15,3 0-3 0,2 0 4 0,-2 0-5 0,0 0 0 16,2 0 0-16,-1 0 4 0,1-2-2 0,-2 0-3 16,4 2 2-16,-5 0-1 0,3 0 2 0,-1 4 0 15,3-4 2-15,-5 0-1 0,4 0-2 0,1 0 2 16,-4 0 3-16,4 0-5 0,-2 0 0 0,1 0-1 16,-2 0 2-16,2 3-5 0,-2-2 4 0,1 0 0 15,1-1-3-15,-1 1 0 0,0 2-2 0,-1-3 3 16,0 1 2-16,-2 0-3 0,0-1 2 0,3 1-2 15,-1-1 1-15,-3 3-2 0,1-3 1 0,1 0-4 16,-1 0 6-16,2 0-3 0,-3 2 6 0,2-2-5 16,-1 0-7-16,2 4 6 0,0-4 2 0,1 0 0 15,-2 0 0-15,-1 0 0 0,1 0-1 0,-1 3 1 16,2-2-2-16,-1-1-4 0,0 0 9 0,0 0-4 16,1 1 1-16,-2-1-2 0,-3 1-5 0,4-1 2 15,-2 4 5-15,0-4-1 0,2 0-8 0,-1 1 9 16,-2-1-2-16,1 0 2 0,-11 0-1 0,20 0 0 0,-9 2-2 15,5 0 2-15,-5-1 1 0,1-1-1 16,0 1-3-16,-2-1 5 0,1 0-1 0,-11 0-2 16,25-1 2-16,-16 1-2 0,4 0-1 0,-1 0-2 15,-3-3 4-15,-9 3-2 0,16 3 1 0,-5-3-3 0,-11 0 3 16,20-1-1-16,-5 1 0 0,-5 0 2 0,-10 0 1 16,17-2-4-16,-6 2-1 0,-11 0 5 15,17 0-3-15,-5 0 2 0,-5-2-1 0,-7 2 2 0,21 0-4 16,-8-1-4-16,-13 1 4 0,21 0 1 0,-10 1 0 15,0-2 2-15,-11 1-1 0,19 0 0 0,-7-1 5 16,-6-2-5-16,7 6-2 0,-13-3 1 0,21-4-1 16,-14 3-1-16,4 0 5 0,-11 1-1 15,20-3-3-15,-5 6 0 0,-8-6 3 0,8 3-3 0,-4-3 3 16,-11 3-5-16,22-1 2 0,-8 1 1 0,-2-2-3 16,0 2 3-16,1 0 1 0,-13 0-3 0,23 0 2 15,-12-3-2-15,2 6 1 0,-4-3 2 0,4 0 0 16,-1 0-5-16,2 0 5 0,-2-3 2 0,2 3-5 15,0 0 1-15,0-1 3 0,2 2-1 0,-5-1-3 16,6 0 6-16,-5-1-2 0,2 0 0 0,0 2-2 16,0-1-2-16,-1 0 1 0,4 0-1 0,-5-1 3 15,2 1-2-15,0 0 1 0,-6 0 0 0,6-1 2 16,0 1-2-16,-2-3 3 0,0 2 0 0,3 1 1 16,-3 0 1-16,2 0-2 0,-2-1-1 0,2 1-2 15,-1 1 1-15,3-1 0 0,-4 1 5 0,5-2-3 16,-3 5 0-16,0-4-1 0,3 0 4 0,-3 0-6 15,0-3 4-15,1 3 0 0,-1 3-3 0,5-3 2 16,-5 0-3-16,1 1 0 0,-2-1 1 0,3 0 3 0,1 1-10 16,-3-2 10-16,1 2-3 0,1-1 1 15,1-1 2-15,0 2-2 0,-3-1 2 16,0 0-3-16,1 0 3 0,1 1 1 0,-1-2 0 0,-1 1 3 16,-1 0-5-16,1 0 0 0,3 0 0 0,-3 0 2 0,-3 1 1 15,6 2 0-15,-3-6-6 0,3 6 6 0,0-3 1 16,0 0-2-16,2 0-4 0,-2 0 1 0,0 0-1 15,0 0 1-15,4-3 1 0,-5 6-1 0,1-1 2 16,5-2-3-16,0 0 1 0,-6 0 1 0,1-2 5 16,0 2-7-16,0 0-1 0,0-3 2 0,1 3-2 15,-3 0 1-15,2-1 3 0,1 1 2 0,-4-1 0 16,3 1-1-16,0-4-1 0,0 4-1 0,-1 0 1 16,1 0-2-16,0-1-1 0,0 1 2 0,2-1 1 15,-2 1-2-15,2 0 1 0,-5-1 0 0,3 2-1 16,4-2 1-16,-6 1 0 0,2 0 0 0,0 0-3 15,0 0 0-15,3 0 1 0,-3 0 1 0,0 0-1 16,-3 0 0-16,8-3 2 0,-5 3-5 0,0 3 3 16,-6-1 0-16,6-3 1 0,-4 1 1 0,-1 0 0 15,4 0-2-15,-4 0-3 0,0 0 4 0,1 1-1 16,0-1 3-16,-13 0-3 0,16-1-2 0,-16 1-2 16,15-1 9-16,-15 1-6 0,7 0 3 0,-7 0-4 15,0 0 0-15,13 1-1 0,-13-1 4 0,0 0-5 16,13-1 5-16,-13 1-2 0,0 0-2 0,0 0 1 15,10 1 1-15,-10-1 1 0,0 0 1 0,9 1-2 16,-9-1 0-16,0 0-1 0,13 1-2 0,-13-1 4 16,9 3-3-16,-9-3 1 0,11 2 4 0,-11-2-5 15,11 0 4-15,-11 0-1 0,12 4 0 0,-12-4-1 0,12 2 1 16,-3-1-1-16,-9-1-6 0,15 3 4 0,-15-3 4 16,17 0-3-16,-11 3 3 0,6-2 0 0,-2 0-1 15,-10-1-2-15,20 4 4 0,-11-3-3 16,4 0 3-16,2 1-3 0,-2 0 0 0,-1-1 2 0,5 0-1 15,-3 0-2-15,0 2-1 0,0 0 3 0,2-2 0 16,-1-2-3-16,-2 4 2 0,3 0-2 0,-2-2 4 16,-1 0 0-16,1 3 0 0,0-3-3 0,0-1 0 15,-1 3 1-15,-4-5-1 0,5 4-2 0,-3-2 4 16,-11 0 0-16,18 0 0 0,-5 2 1 0,-4 0-2 16,-9-2 0-16,17 2-1 0,-10-1 1 0,-7-1-1 15,16 2-1-15,-8 0 4 0,-8-2 0 0,14 2 1 16,-14-2-6-16,13-1 2 0,-13 1-4 0,13 1 5 15,-13-1 0-15,10 0 3 0,-10 0-3 0,14 0 1 16,-14 0 1-16,14 2-1 0,-14-2-1 0,13 0 1 16,-4 2-3-16,-9-2 2 0,14 2 0 0,-4-2-1 15,-10 0 2-15,14 2 0 0,-14-2-2 0,15 0 2 16,-8 0 2-16,-7 0-3 0,16 0-1 0,-4 0 1 16,-2 0 3-16,-10 0-1 0,17 2-3 0,-5 0-5 0,-12-2 7 15,17 1 0-15,-8 0 0 0,5-1 0 16,-14 0 1-16,18 0 1 0,-8 3-2 0,-2-1-1 15,-8-2-2-15,22 0-3 0,-10 1 6 0,1 0-1 16,-3-1 0-16,-10 0 1 0,23-2 0 0,-11 2-3 0,3 0 2 16,-2-2 1-16,-1 4-2 0,1-2 4 0,-3 0-6 15,-10 0 6-15,23 0-2 0,-10-2-2 0,-3 4 2 16,2-1 2-16,1-2-7 0,-3-1 6 16,-10 2-3-16,22-3-1 0,-9 3-1 0,-2 0 4 15,-11 0-2-15,23 0 2 0,-12 0-3 0,1-1 2 0,2 2-1 16,-2-1 1-16,-1 0-5 0,0 3 5 0,3-6-1 15,-14 3 1-15,19 0 1 0,-8 3 0 0,2-3-2 16,1 2-1-16,-1-1 3 0,-2 0-2 0,5-1 3 16,-3 2-5-16,2-1 1 0,-1 1 4 0,2-2-2 15,-3 3 0-15,4-3 2 0,-1 0-4 0,0 0 2 16,-2 3-3-16,3-2 5 0,-2-2-1 0,2 3-1 16,0 2-2-16,-3-1 2 0,3-2 2 0,-3 2-6 15,2-1 6-15,0 1-1 0,0 0 0 16,1-1-3-16,0 2 4 0,-3-2-1 0,1 2 2 15,-1-1-3-15,3 0 3 0,-1 0-5 0,-1 0 2 0,-1-3 3 16,2 3-3-16,-3-1 1 0,2-1 4 0,-2 3-4 16,-1-1-1-16,1 0 0 0,2-3 0 0,-3 0 3 15,1 0 0-15,-3 0 0 0,-10 0-2 0,18 0-1 16,-7-1 2-16,-11 1-2 0,22 1 3 16,-15-1-4-16,4 2 2 0,-11-2 1 0,16 0 1 0,-16 0-3 15,18-2 2-15,-10 4-1 0,3-1-5 0,-11-1 7 16,16-1 0-16,-7-1-1 0,-9 2-5 0,16 0 3 0,-7 2 1 15,-9-2 0-15,18-3 2 0,-18 3-2 0,13 0 1 16,-4 3-3-16,-9-3 4 0,18 1-4 16,-9-1 1-16,-9 0 3 0,18 2 0 0,-10-2-1 15,-8 0 1-15,18 0-4 0,-9 0 1 0,-9 0-1 0,18-2 1 16,-8 2-1-16,-10 0 3 0,18 0 5 0,-10 0-7 16,-8 0 0-16,20 2-1 0,-13-2-1 0,1 3 2 15,6-2 0-15,-14-1 0 0,22 0-2 16,-9 1 2-16,0 0 1 0,1 2-3 0,-1-3 1 0,1 0 0 15,1 0 3-15,-1 0 0 0,1 1-1 0,1 2 1 16,1-3-3-16,-3 0 1 0,3 2-2 0,-2-4 1 16,2 4 1-16,-4-2-1 0,1 0 1 0,1-2-2 15,-3 2 2-15,0 2 3 0,1-4-1 0,-13 2-2 16,20-3 0-16,-9 2 0 0,-11 1 0 0,16-3-2 16,-8 2 2-16,-8 1 2 0,18-1-1 0,-18 1-1 15,17 0-3-15,-8-1 4 0,-9 1 0 0,16 1-2 16,-6-1 0-16,-1 1 1 0,-9-1-1 0,19 0 1 15,-8 0-1-15,-4 1-3 0,8 2 3 0,-6-3 2 16,-9 0-2-16,22 1 2 0,-12 2-1 0,3-1 2 16,1 1-2-16,-1-2 0 0,-3 1-1 0,-1-2 4 15,2 3-3-15,-2-2 1 0,4 2-4 0,0 0 1 16,-4-2 2-16,-2 3-2 0,6-3 1 0,-4 2 1 16,-1-1-1-16,-8-2 2 0,17 4-2 0,-8-3 0 0,-1 1 0 15,-8-2 1-15,22 2 2 0,-12 0 0 0,-4 0-2 16,5-2 0-16,-2 3 0 0,1 0 2 15,2-1-1-15,-2-2 0 0,-2 3-6 0,1 0 8 16,-9-3-5-16,20 3 4 0,-11-2-1 0,-1 0 0 0,3-1 0 16,-11 0 1-16,16 3-3 0,-8-3-1 0,-8 0 2 15,17 3-2-15,-11-3 2 0,-6 0 0 0,15 2-1 16,-8 0 4-16,-7-2-5 0,14 0 2 0,-14 0 0 16,13 0 0-16,-13 0 0 0,16 1 0 0,-10 1 0 15,-6-2 5-15,17-2-4 0,-17 2 1 0,16 0-1 16,-9-1-2-16,-7 1-2 0,17 0 5 0,-9-2-3 15,-8 2 0-15,13 0 1 0,-13 0-1 16,17-2-1-16,-17 2 0 0,16 0 4 0,-9-1 1 0,-7 1-3 16,18 0 0-16,-18 0 2 0,19 0-1 0,-10-2-1 15,-9 2 1-15,21 0-3 0,-11 0 1 0,-1-1 0 16,-9 1 2-16,20-3 0 0,-11 3-1 0,-9 0-2 16,18 0 0-16,-7-1 4 0,0-1-2 0,-11 2 0 15,20-1-3-15,-12-1 4 0,3 1-3 0,-11 1 3 16,16-3 0-16,-5 3-1 0,-11 0-1 15,14 0-1-15,-5 0 4 0,-9 0-1 0,18-2-2 0,-18 2 1 16,14 0 3-16,-14 0-2 0,16-3 0 0,-16 3 2 16,15 0 2-16,-15 0-1 0,13-3-4 0,-13 3 3 15,17 0 2-15,-17 0-1 0,14 0-1 0,-6 0 0 16,-8 0 3-16,14 0-1 0,-14 0-2 0,14 0 1 16,-14 0 2-16,14-3-3 0,-14 3 3 0,13 1 0 15,-13-1-3-15,15 0 2 0,-15 0-2 0,12 2 0 16,-12-2 0-16,11 0-1 0,-11 0 2 0,8 3-4 0,-8-3 2 15,9 3-2-15,-9-3-1 0,0 0 5 16,6 5-2-16,-6-5-2 0,0 0-8 0,0 0-12 16,0 0-20-16,-18 8-26 0,9-5-19 0,-3-1-58 15,3-1-60-15,-6-1-190 0,2 2-424 0,-3-4 189 0</inkml:trace>
  </inkml:traceGroup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4:57.98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23B7C32-E7F4-4D22-9E05-F32AAC5A8B86}" emma:medium="tactile" emma:mode="ink">
          <msink:context xmlns:msink="http://schemas.microsoft.com/ink/2010/main" type="inkDrawing" rotatedBoundingBox="6387,18166 6555,7431 6793,7435 6624,18170" semanticType="verticalRange" shapeName="Other">
            <msink:sourceLink direction="with" ref="{B7632BAE-2AA6-4EBE-A271-0F8DF9F688BA}"/>
            <msink:sourceLink direction="with" ref="{AAA4936B-1241-43D3-AE0B-A7105488C3EC}"/>
            <msink:sourceLink direction="with" ref="{18930421-A30A-4B1A-8973-B29668621608}"/>
            <msink:sourceLink direction="with" ref="{84620359-1CDD-4E6E-897C-B4151534774B}"/>
            <msink:sourceLink direction="with" ref="{8558C708-5FCB-4AF6-B99C-6B5ED6C70373}"/>
            <msink:sourceLink direction="with" ref="{590A288B-9DED-4197-8B7B-B1852718C23E}"/>
            <msink:sourceLink direction="with" ref="{FF8BF75F-3512-4CDE-A460-C96F1CAE787C}"/>
            <msink:sourceLink direction="with" ref="{1FDBACC6-409B-40F6-B542-6665FC2397B2}"/>
            <msink:sourceLink direction="with" ref="{9FA445A8-92C5-4CA9-A5AC-5B54A606CCB8}"/>
            <msink:sourceLink direction="with" ref="{BC018226-FB9E-48F9-ABFC-8C094D0590AF}"/>
            <msink:sourceLink direction="with" ref="{21B4519F-27CD-44CE-9603-B59EF88DE582}"/>
            <msink:sourceLink direction="with" ref="{6F62836D-9C9D-41F1-B589-D9F63D6E13A1}"/>
            <msink:sourceLink direction="with" ref="{3FFC574A-4FD1-497B-993A-2651C6A2F786}"/>
            <msink:sourceLink direction="with" ref="{F45B7523-E5F6-46E1-BC92-29CE08F9B206}"/>
            <msink:sourceLink direction="with" ref="{ACD33073-1DF6-456A-87DE-0DB2954604F9}"/>
            <msink:sourceLink direction="with" ref="{D02BDBA1-85D8-4B80-B246-5531B11418DA}"/>
            <msink:sourceLink direction="with" ref="{C628A86A-433C-4566-A3F3-17B690F6E8CA}"/>
          </msink:context>
        </emma:interpretation>
      </emma:emma>
    </inkml:annotationXML>
    <inkml:trace contextRef="#ctx0" brushRef="#br0">150 33 45 0,'0'0'136'0,"0"0"-18"0,2-10 1 16,-2 10-5-16,0 0-4 0,0 0-9 0,4-8-5 16,-4 8-9-16,0 0-2 0,0 0-4 0,0 0-2 15,0 0-5-15,0 0-3 0,0 0-8 0,0 0-4 16,0 0-8-16,0 0 0 0,0 0-6 16,4-6 1-16,-4 6-7 0,0 0-1 0,0 0-3 0,0 0 2 15,0 0 0-15,0 0-2 0,0 0-5 16,0 0-1-16,0 0 0 0,0 0-5 0,0 0-3 0,0 0-2 15,0 0 0-15,0 0 0 0,0 0-4 0,0 0 0 16,3-9 1-16,-3 9-3 0,0 0-1 0,0 0-3 16,0 0-1-16,0 0-1 0,0 0 1 0,0 0-2 15,0 0-3-15,0 0 2 0,0 0-2 0,0 0 0 0,0 0-2 16,0 0 0-16,0 0 0 0,0 0 0 16,0 0-2-16,0 0 3 0,0 0 1 0,0 0 0 15,0 0-1-15,0 0 2 0,0 0-3 0,0 0 1 16,0 0-1-16,0 0-3 0,0 0 2 0,0 0 0 15,5 23 2-15,-5-23-1 0,0 0 1 0,0 0-3 16,0 0 2-16,0 0 3 0,1 13-4 0,-1-13 1 16,0 0 1-16,0 0-4 0,0 10 0 0,0-10 3 0,0 0 2 15,0 0-3-15,0 0 0 0,0 11 4 0,0-11-8 16,0 0 3-16,0 10-1 0,0-10 0 0,0 0 1 16,0 0 1-16,-2 11-1 0,2-11 7 0,0 0-8 15,-6 9 5-15,6-9-6 0,0 0 6 0,-1 10-4 16,1-10 2-16,0 0-1 0,-5 8 2 15,5-8-4-15,0 0 1 0,-3 9-1 0,3-9 4 0,0 0-1 16,-2 10 4-16,2-10-7 0,-4 9 2 0,4-9-1 16,0 0 0-16,-3 12 1 0,3-12 2 0,-2 9 0 15,2-9 1-15,-5 10-5 0,5-10-1 0,-2 10 5 0,2-10-2 16,0 0 1-16,-1 13 1 0,1-13-2 16,-5 9 0-16,5-9-1 0,-1 8-1 0,1-8 2 15,-4 8 3-15,4-8-5 0,0 0 4 0,-2 12-2 0,2-12 2 16,-4 7-2-16,4-7 1 0,0 0-1 0,0 17-2 15,0-17 4-15,0 0-1 0,-2 10-4 16,2-10 6-16,-4 9-4 0,4-9 2 0,-1 11-2 16,1-11 4-16,-4 12-3 0,4-12 0 0,-1 9-1 0,1-9 1 15,-4 15-3-15,2-9 5 0,2-6-3 16,-2 13 4-16,-1-5-5 0,3-8 1 0,-1 13 4 0,1-13-2 16,-1 14-2-16,-3-9 1 0,4-5-1 0,0 0 2 15,-4 13-1-15,1-4-1 0,3-9 0 16,0 10-1-16,0-10 2 0,0 0 4 0,0 13-3 0,0-13 0 15,0 12-2-15,0-12 2 0,0 0-3 16,-1 11 1-16,1-11-1 0,-3 11 5 0,3-11-3 0,3 10 2 16,-3-10 1-16,1 9-3 0,-1-9 0 0,0 0 0 15,0 16-2-15,2-11-1 0,-2-5 4 16,0 0 1-16,-2 16-2 0,2-16 3 0,2 13-4 0,-2-13 0 16,0 13 0-16,0-13 2 0,1 11-2 0,-1-11 2 15,0 14-2-15,2-7 0 0,-2-7-1 0,2 14 3 16,-2-14-3-16,1 13 3 0,-1-13-3 0,3 14 3 15,-2-8-4-15,-1-6 7 0,4 14-4 0,-4-7 0 16,0-7-2-16,4 12 4 0,-4-5-2 0,4 1 3 0,-4-8-1 16,5 15-3-16,-4-9 1 0,0 4 2 15,-1-10-2-15,5 13 0 0,-2-5 1 0,-2-1 0 0,-1-7-1 16,6 16 4-16,-6-11-3 0,2 3-2 16,-2-8 1-16,3 12-1 0,-3-12 1 0,1 9 0 15,-1-9 0-15,3 9 2 0,-3-9-2 0,0 10 0 0,0-10 1 16,0 0-1-16,2 8-3 0,-2-8 3 0,0 0-1 15,0 0 0-15,3 10 2 0,-3-10 0 0,0 0 0 16,2 9-1-16,-2-9 1 0,0 0 0 16,0 0-1-16,2 10 0 0,-2-10 0 0,0 0 0 0,3 5 6 15,-3-5-4-15,0 0-2 0,0 0-3 0,4 9 1 16,-4-9 1-16,0 0 2 0,4 12-1 0,-4-12-2 16,4 6 11-16,-4-6-10 0,0 0 4 0,1 7-3 15,-1-7-1-15,2 10 1 0,-2-10 2 0,0 0-3 16,4 13 0-16,-4-13 1 0,0 0 4 0,0 10-7 15,0-10 2-15,2 8-2 0,-2-8 2 0,3 7 2 16,-3-7-1-16,0 0-1 0,1 12 1 0,-1-12 1 0,0 0 2 16,1 9 0-16,-1-9-3 0,0 0 0 15,2 8-2-15,-2-8 0 0,0 0 2 0,2 11-2 16,-2-11 0-16,0 0 2 0,0 10 2 0,0-10-4 0,1 10 2 16,-1-10 0-16,0 11 3 0,0-11-2 0,0 0-1 15,-1 15-1-15,1-15 0 0,1 7 4 16,-1-7-3-16,0 10-3 0,0-10 2 0,0 0 0 15,-1 16 0-15,1-16 1 0,1 11 0 0,-1-11 14 0,-1 11-16 16,1-11 0-16,1 12 0 0,-1-12 3 16,2 10-1-16,-2-10 2 0,2 12-5 0,-2-12 3 0,2 9 1 15,-2-9-1-15,1 13-1 0,-1-13 1 0,1 11-1 16,-1-11 2-16,3 12 2 0,-3-12-6 0,0 10 3 16,0-10-1-16,2 11 2 0,-2-3-1 0,0-8 1 15,3 13-3-15,-3-13-1 0,3 11 4 0,-1-5 0 16,-2-6-4-16,0 10 3 0,0-10 3 0,1 13-6 15,-1-13 2-15,3 11 3 0,-3-11-4 0,3 12 3 16,-2-8-3-16,-1-4 1 0,1 11 0 0,-1-11 3 16,3 10 0-16,-3-10-4 0,1 12 3 0,-1-12-2 15,3 9 13-15,-3-9-12 0,2 10 2 0,-2-10-3 16,2 11-1-16,-2-11 0 0,1 10 3 0,-1-10-2 16,0 12 0-16,0-12 1 0,0 8-1 15,0-8-1-15,2 12 2 0,-2-12-1 0,2 10 1 0,-2-10 1 16,1 12-1-16,-1-12 0 0,1 11-3 0,-1-11 3 15,4 13-2-15,-4-13 7 0,1 11-5 0,-1-11-1 16,0 12 3-16,0-12-1 0,0 13-2 0,0-13 0 16,4 11 1-16,-4-11-1 0,2 14 2 0,-1-9-4 0,-1-5 2 15,0 12 1-15,0-12 2 0,2 12-1 0,-2-12 2 16,0 13-2-16,0-13-1 0,0 10 0 0,0-10-1 16,2 11-1-16,-2-11 2 0,1 15 3 0,-1-15-2 15,0 12 0-15,0-12-3 0,0 10 0 0,0-10 4 16,3 11-2-16,-3-11 1 0,1 11-3 0,-1-11 0 15,1 10 2-15,-1-10 3 0,3 12-6 0,-3-12 3 16,1 12-1-16,-1-12 2 0,-1 12 1 0,1-12-2 16,1 10 0-16,-1-10-4 0,1 13 3 0,-1-13 2 15,0 12-2-15,0-12 0 0,0 11-3 0,0-11-2 16,0 12 0-16,2-6 5 0,-2-6 0 0,2 13-2 16,-2-13-2-16,0 12 2 0,0-12 2 0,2 11 0 15,-2-11 0-15,0 11-4 0,0-11 4 0,1 10-1 16,-1-10 1-16,0 15 0 0,0-9-2 0,0-6 4 15,2 13-3-15,-2-13-1 0,0 13 5 0,2-5-6 16,-2-8 3-16,1 15-2 0,0-9 2 0,-1-6-3 16,3 14 1-16,-3-14 0 0,1 13 4 0,0-7-2 0,-1-6 1 15,3 15-2-15,-2-9 0 16,-1-6 1-16,-1 15-1 0,1-15 2 0,1 15-3 0,-1-9 4 16,0-6-2-16,0 13 2 0,2-5-1 0,-2-8-4 15,-2 13 3-15,2-13 3 0,-1 12-3 0,1-12 1 0,0 12-1 16,0-12 2-16,-4 11-1 0,4-11-1 15,0 11 0-15,0-11-1 0,-1 13-1 0,1-13 3 0,-3 10-2 16,3-10 0-16,-1 9 1 0,1-9 0 0,-1 10 1 16,1-10 2-16,0 12-4 0,0-12 2 0,-2 11 0 15,2-11-1-15,-2 10 3 0,2-10-3 0,-1 12 3 16,1-12-2-16,1 11 1 0,-1-11-4 16,0 13 5-16,0-13-1 0,0 0-4 0,0 12 3 0,0-12 2 15,2 11-4-15,-2-11 4 0,2 9-3 0,-2-9 1 16,0 0-1-16,-2 16 1 0,2-16 1 0,2 6 2 15,-2-6-3-15,0 0 2 0,-2 15-5 0,2-15 5 16,0 0-5-16,0 10 6 0,0-10-3 0,0 0 1 16,0 14-3-16,0-14 0 0,-2 10 3 0,2-10-4 15,0 0 3-15,0 12 0 0,0-12 1 0,-1 11-1 16,1-11 0-16,-2 9-2 0,2-9 2 0,0 0 0 16,0 16 0-16,0-16-1 0,0 11 0 0,0-11 3 15,-2 10-2-15,2-10-1 0,0 0 3 0,0 16 1 16,0-16-5-16,-2 11 4 0,2-11-2 0,-1 10-3 0,1-10 3 15,0 11 0-15,0-11-3 0,-1 11 1 0,1-11 2 16,0 10-2-16,0-10 1 0,1 10 4 0,-1-10-4 16,1 12 0-16,-1-12 5 0,2 10-6 15,-2-10 5-15,-2 13-6 0,2-13 3 0,2 13 2 0,-2-13-3 16,2 12 5-16,-2-12-4 0,-2 10 0 16,2-10 0-16,2 12-2 0,-2-12-1 0,0 14 5 15,0-14-1-15,0 9 3 0,0-9-6 0,0 15 4 16,0-15-1-16,-2 11 2 0,2-11-4 0,-2 16 1 0,2-16-3 15,0 10 2-15,0-10 2 0,0 14 0 0,0-14-1 16,-1 12 0-16,1-12-3 0,0 11 4 16,0-11 1-16,0 14-3 0,0-14 3 0,-1 13-2 0,1-13 1 15,-3 14-3-15,3-14 4 0,-1 13-2 0,1-13-2 16,0 15 3-16,0-7 2 0,0-8-6 0,-1 15 2 16,1-15 2-16,0 15-2 0,-3-5 2 0,3-10 6 15,-1 15-3-15,-1-7-7 0,2-8 0 0,-2 16 2 16,1-7-1-16,1-9 1 0,-2 21 2 0,2-13-1 15,-1 1 2-15,1 3-1 0,0-12-2 0,-3 16 0 16,2-6 6-16,1 0-6 0,0-10 1 0,-1 17-2 16,-2-6 3-16,3-1-1 0,0-10 3 0,-2 17 0 15,2-10-3-15,-2 2 1 0,2-9-1 0,-2 15-1 16,1-6-3-16,1-9 5 0,-4 14 0 0,4-6-4 0,0-8 2 16,-2 13-1-16,2-13 4 0,-2 14 0 0,2-7-4 15,0-7 0-15,-5 12 3 0,5-12 0 0,-3 14-2 16,2-8 5-16,1-6-7 0,-3 12 6 0,3-12-6 15,-2 13 5-15,2-13 2 0,-2 12-3 0,2-12 2 16,-1 11-6-16,1-11 4 0,-3 13-4 0,3-13 4 16,0 12-3-16,0-12 3 0,-2 12 0 0,2-12 0 15,1 11 0-15,-1-11-1 0,-1 10 2 0,1-10 2 16,-3 14-5-16,3-14 4 0,-1 10-6 0,1-10 3 16,-1 14-2-16,-1-7 0 0,2-7 3 0,-2 14-1 15,2-14-3-15,-5 13 5 0,3-5-1 0,2-8 2 16,-1 14-3-16,0-9 2 0,1-5-4 0,-4 15-1 15,4-15 1-15,-1 15 7 0,-2-8-5 0,3-7 0 16,0 15 0-16,-1-6 3 0,1-9-3 0,0 15 0 16,0-15 0-16,-2 14 0 0,2-6-2 0,0-8 1 15,0 15 1-15,-1-4 1 0,1-11 1 0,1 16-3 16,-1-8-1-16,0 2 5 0,2-2-3 0,-2 5 3 16,0-4-3-16,0 4 0 0,0-13 2 0,-2 17-4 15,4-4 4-15,-2-5-2 0,-2 5-1 0,2-13 1 16,0 18-1-16,0-9-2 0,0 4 3 0,2-5 0 15,-2 3 0-15,0-1 0 0,0 3-3 0,-2 0 6 0,4-3-4 16,-2 0 3-16,1 2-3 0,-1-3 0 16,0-9-1-16,0 17 3 0,0-6-2 0,3-3 1 0,-2 0 0 15,0 5 0-15,-1-13 2 16,4 15-1-16,-4-6-1 0,0-9-1 0,0 16 1 0,3-10 1 0,-3-6-2 16,2 14 2-16,-2-7 1 0,0-7-1 0,0 11-4 15,0-11 6-15,1 12-3 0,-1-12 0 0,-1 14-2 16,1-14 4-16,-2 7-2 0,2-7 3 0,-2 13-2 15,2-13-3-15,-1 9 3 0,1-9-3 0,0 0 1 16,-4 12 1-16,4-12-2 0,0 0 1 0,-2 6-1 16,2-6 2-16,0 0-1 0,0 0 1 0,0 0 2 15,-4 8 4-15,4-8-7 0,0 0-1 0,0 0 5 16,0 0-3-16,-3 10 1 0,3-10-1 0,0 0-2 16,0 0 1-16,0 0 1 0,0 0 2 0,-4 9-3 15,4-9 1-15,0 0 2 0,0 0 0 0,0 0-3 16,-6 8 1-16,6-8 1 0,0 0-3 0,0 0 3 15,0 0-3-15,-4 8 0 0,4-8-1 0,0 0 2 16,0 0 1-16,-3 11 1 0,3-11 1 0,0 0-5 16,-2 12 7-16,2-12-2 0,-2 7-2 0,2-7 3 0,-1 9-4 15,1-9 4-15,-2 10-3 0,2-10-4 16,0 12 2-16,0-12 3 0,-2 11 2 0,2-11-4 16,-2 15-2-16,2-15 1 0,0 11 5 0,0-11-5 0,-3 13 2 15,3-13 2-15,-1 13-4 0,1-13 1 0,-4 14 3 16,4-14-4-16,-1 13 0 0,1-13 3 0,-2 14-2 15,2-7 0-15,0-7 4 0,-1 14-3 16,1-14 5-16,0 14-6 0,0-14 3 0,-4 14-1 0,4-7-2 16,0-7 2-16,0 15-2 0,-1-8 1 0,1-7-3 15,-3 16 3-15,3-16-1 0,0 15 0 0,0-8 1 16,-1 7 0-16,1-5 3 0,-1-1-1 0,1-8-4 16,-2 19 3-16,2-9-1 0,-2-2-1 0,2-8-2 15,-1 19 3-15,-1-8-2 0,2-3 4 0,0-8-3 16,-2 18 2-16,0-10 0 0,2-8 2 0,-1 15-2 15,0-8 1-15,1-7-3 0,-3 17 4 0,3-17-3 16,-1 15 0-16,1-8 1 0,0-7-5 0,-1 14 5 16,1-14-4-16,0 12 3 0,0-12 0 0,-4 13 0 15,4-13-2-15,0 9 1 0,0-9 1 0,-2 13-1 16,2-13 4-16,0 10 0 0,0-10-4 0,-3 11 0 16,3-11 2-16,-3 13 0 0,3-13-4 0,-3 14 5 15,3-14-3-15,-2 8 0 0,2-8 2 0,-4 10 0 0,4-10-2 16,-3 12 1-16,3-12 1 0,-3 12 3 15,3-12-5-15,-6 9 5 0,6-9-2 0,-2 12-2 16,-1-4-1-16,3-8 2 0,-2 12 1 0,-2-5 1 16,4-7-6-16,-7 13 14 0,6-6-13 0,1-7-2 0,-4 14 5 15,3-3-2-15,-3-2-2 0,4-9 1 0,-3 15 4 16,0-3-3-16,1-3 0 0,0 1-2 0,2-10 1 16,-3 21 4-16,-1-10-4 0,3-1 5 0,-3 2-3 15,3 1 2-15,-1-1-1 0,1-1 1 0,-1 1-1 16,0 3-2-16,2-5 0 0,-1 4 1 0,1-4 2 15,-3 5-3-15,3-5 0 0,0 4 2 0,-1-2 1 16,0 1-3-16,2-4 0 0,-1 3 1 0,0-1 2 16,0 2 1-16,0-2-2 0,0 1-2 0,1-3 4 15,-1 1-4-15,3 4 0 0,-2-1 3 0,-1-3 0 16,2 3-3-16,0-3 4 0,-1 2-4 0,1 1 0 16,-1-2 3-16,2 2 1 0,-2-1-3 0,0-3 1 15,2 2-3-15,-2 2 2 0,0 0 0 0,-1 0 1 16,2 1 1-16,2-3-2 0,-3 0 0 0,-1 2-3 15,2-3 6-15,-2 2-6 0,0 1 6 0,2-1-3 16,-2-3-3-16,0 3 2 0,0-3-1 0,0-9 3 16,1 17-1-16,-1-8 0 0,0-1 0 0,0-8-2 15,3 19 4-15,-3-12-2 0,0-7 2 0,0 15-4 0,0-8 1 16,0-7 2-16,1 15-1 0,-1-15-2 0,0 13 4 16,0-13-4-16,2 13 4 0,1-10 0 0,-3-3 0 15,3 14-2-15,-3-14 1 0,3 11-1 0,-3-11 0 16,2 11-2-16,-1-5 4 0,-1-6 0 0,4 9-1 15,-4-9-1-15,4 10 3 0,-4-10-4 0,1 8 2 16,-1-8 2-16,3 10-3 0,-3-10 0 0,2 9 2 16,-2-9-4-16,0 0 0 0,0 13 4 0,0-13-3 15,2 8 3-15,-2-8-1 0,0 0-3 0,-2 15 3 16,2-15 0-16,3 12-3 0,-3-12 3 0,0 7 0 16,0-7 0-16,2 14 1 0,-2-14-4 0,0 8 2 15,0-8 2-15,2 13-3 0,-2-13 1 0,0 10 0 16,1-2-1-16,-1-8 1 0,0 12-1 0,0-12 0 15,0 12 0-15,0-12 3 0,-1 13-3 0,1-13 3 16,-4 11-3-16,3-4 1 0,1-7 3 0,-2 15-2 16,0-9-2-16,2-6 1 0,-3 20 0 0,2-13-1 15,-2 2-1-15,2 0 5 0,1-9-2 0,-1 15-1 16,1-5-1-16,-3-2 4 0,0 1-6 0,2 1 1 0,1-10 4 16,-2 17-1-16,4-8-2 0,-2-9 0 0,-2 19 2 15,0-12 0-15,1 4-1 0,1-11-1 16,-3 18-1-16,3-5 3 0,0-4 0 0,0 2-1 15,0-11 0-15,0 18-2 0,0-7 3 0,0 2 0 0,3-2 2 16,-3-1-6-16,1 3 1 0,-1-13 1 0,2 18 4 16,0-6-3-16,-1-3 0 0,2-2 0 15,0 2 1-15,-3 0 0 0,1 2-1 0,0-1-2 0,2-2 3 16,-2 1 1-16,2 1-2 0,-1-1 1 0,0 0-2 16,-1 0 1-16,1 1-2 0,1 0 4 0,-2-3-4 15,2 2 0-15,-3-9 0 0,1 16 2 0,0-7 3 16,2 1-4-16,-3-2-1 0,0-8 2 0,3 15 0 15,-3-6 0-15,1 0 0 0,-1-9-2 0,0 14 2 16,2-6 0-16,-2-8 0 0,2 14 2 0,-2-14-4 16,-2 14 4-16,2-4-3 0,0-10 2 0,0 15-2 15,0-15 0-15,0 12 1 0,0-2 0 0,0-10 2 16,-3 15-4-16,1-8 3 0,2-7 0 0,2 13-2 16,-2-13 2-16,-2 16 0 0,2-7-2 0,0-9 1 15,-1 15-1-15,1-15 2 0,-3 15-1 0,2-8 0 16,1-7 3-16,-1 14-3 0,-2-7-1 0,3-7-1 15,0 13 1-15,0-13-1 0,-1 15 3 0,0-8 1 16,1-7-2-16,-2 16-2 0,0-10 2 0,2-6 3 0,-1 15-1 16,1-5-4-16,0-10 1 0,-2 15-2 0,2-7 5 15,0-8-3-15,-2 15 4 0,2-15-4 0,0 16 4 16,0-8-3-16,0-8 1 0,-2 13 2 0,1-5-4 16,1-8-1-16,0 12 2 0,0-12 1 0,-1 12-2 15,-2-2 2-15,3-10-1 0,0 12 1 0,0-12-1 16,0 12 0-16,0-12 0 0,-1 12 0 0,1-12-3 15,1 15 7-15,-1-15-4 0,-1 12-1 0,1-12 4 16,0 12-8-16,0-12 9 0,-1 10-6 0,1-10 0 16,0 0 1-16,0 17 1 0,0-17 0 0,-3 10 4 15,3-10-5-15,3 12 3 0,-3-3-4 0,0-9 5 16,0 11-3-16,0-11 2 0,-3 10-7 0,3-10 3 16,3 12 1-16,-3-12 0 0,1 9-2 0,-1-9 2 15,0 12 3-15,0-12 1 0,0 15-3 0,0-15 0 16,1 9-1-16,-1-9 0 0,3 12 0 0,-3-12 2 15,1 15-2-15,-1-9 1 0,0-6-2 0,1 13-1 16,-1-13 4-16,2 11-2 0,0-4 0 0,-2-7 1 0,2 13-2 16,-2-13 2-16,3 13 0 0,-1-6-2 15,-2-7 1-15,0 9 5 0,0-9-7 0,0 13-1 0,0-13 4 16,0 11-1-16,0-11 0 0,0 12 0 16,0-12-2-16,-2 10 1 0,2-10 2 0,2 11-2 0,-2-11 6 15,0 11-6-15,0-11 2 0,0 8 1 0,0-8-2 16,0 13 1-16,0-13-1 0,0 8 2 15,0-8 0-15,0 0-1 0,-2 18 1 0,2-18 0 0,2 9-1 16,-2-9 1-16,1 12-2 0,-1-12 4 0,0 12-5 16,0-12 2-16,1 12-1 0,-1-12 2 0,0 12-5 15,0-12 7-15,0 13-5 0,3-6 4 0,-3-7-2 16,0 14 2-16,0-14-1 0,1 11-4 0,-1-11 5 16,0 12-4-16,0-12 3 0,4 11-5 0,-4-3 4 15,0-8-1-15,3 12-1 0,-3-12 3 0,-2 12-3 16,2-12 2-16,0 12-2 0,0-12 2 0,0 12 3 15,0-12-3-15,2 12 3 0,-2-12-5 0,-2 13 2 16,2-13 0-16,2 9 6 0,-2-9-8 0,0 12 2 16,0-12 1-16,0 0-3 0,0 15 5 0,0-15-7 0,-2 12 4 15,2-12 0-15,0 11 1 0,0-11 0 16,0 13 0-16,0-13-4 0,-4 11 4 0,4-11-3 16,3 16 4-16,-3-16-3 0,-4 12 4 0,4-12-6 0,-1 12 4 15,1-12-1-15,-3 13-1 0,3-13 3 0,-1 13-4 16,1-13 1-16,0 13 0 0,0-13 2 15,0 10-2-15,0-10 0 0,0 12 1 0,0-12 0 16,0 12 1-16,0-12 1 0,-1 12-4 0,1-12 4 0,0 11-1 16,0-11-2-16,0 13 0 0,0-13 2 0,-2 12-2 15,2-12 0-15,2 12 5 0,-2-12-7 0,0 11 1 16,0-11 2-16,1 13 1 0,-1-5 0 0,0-8-5 16,0 10 5-16,0-10-3 0,0 15 3 0,0-15 0 15,-1 13 0-15,1-13-2 0,-2 14 1 0,4-7 1 16,-2-7-1-16,-2 15 0 0,2-15 1 0,-3 13 1 15,3-3-2-15,-2 3 3 0,2-13-5 0,-4 15 2 16,4-6 2-16,0-9-4 0,0 16 4 0,0-8 0 16,0-8-1-16,0 16 1 0,-1-8-4 0,0 1 2 15,1-9 0-15,-3 15 2 0,2-7-3 0,1-8 2 16,-1 16-3-16,1-8 4 0,0 3-2 0,0-11 0 16,0 15-2-16,0-1 2 0,0-4-2 0,0-10 3 15,0 18-3-15,1-5 1 0,-1-4-3 0,0 0 5 0,1 3 0 16,2-1-1-16,-2-1 0 0,-1 1 0 0,1-1 5 15,1 3-6-15,0 1 0 0,0-1 1 0,-1 1-3 16,1 0 3-16,0-1-3 0,-2 1-2 16,0-1 1-16,0 0 0 0,0-1 0 0,1-2 1 0,-2 1-2 15,1 1 4-15,0-1-1 0,0-11-4 0,0 19 6 16,-2-11-2-16,4 3 0 0,-2-3 0 16,0-8-1-16,0 16 1 0,0-7 2 0,0 1 0 0,0-10-3 15,-2 11 3-15,2-11 1 0,0 19-2 0,0-12-4 16,0-7 6-16,0 19-1 0,0-9 5 0,0-10-7 15,2 16 0-15,-2-7 2 0,0-9-1 0,0 14 4 16,1-5-5-16,-1-9 2 0,-1 21-2 0,1-11 2 16,1-2 2-16,-1-8-2 0,0 18-2 0,1-12 4 15,-1-6-2-15,3 16-2 0,-2-7 4 0,-1-9 0 16,1 15 0-16,2-9 0 0,-2 5 0 0,-1-11-4 16,2 12 5-16,-2-12 0 0,3 13-2 0,-3-13-2 15,2 11 2-15,-1-5-3 0,-1-6 0 0,0 0-1 16,4 10 4-16,-4-10-2 0,0 0 1 0,0 9-5 0,0-9 7 15,0 0-2-15,0 0 3 0,0 0 0 0,4 9-4 16,-4-9 3-16,0 0 0 0,0 0-2 16,-3 12-3-16,3-12 4 0,0 0-6 0,0 0 6 15,0 0-3-15,0 10 4 0,0-10 1 0,0 0-2 0,0 0 0 16,-2 10 0-16,2-10 1 0,0 0-7 0,-3 11 6 16,3-11 1-16,0 0-1 0,-3 8 6 0,3-8-4 15,-3 9 3-15,3-9-9 0,-3 9 6 0,3-9-5 16,-4 10 2-16,4-10 2 0,0 11 3 0,0-11-3 15,-4 14-7-15,3-9 3 0,1-5 0 0,-1 14 1 16,1-14 0-16,-2 10 2 0,2-10-3 0,-3 10 1 16,3-10 4-16,-2 14-1 0,2-14-3 0,-2 12 1 15,2-12 2-15,-3 10 0 0,3-10-2 0,-1 12-1 16,1-12 1-16,-3 11-2 0,3-11 4 0,-1 13-1 16,0-5-1-16,1-8 0 0,-3 13-1 0,2-4-1 15,-1 1 4-15,2-10 0 0,0 20 0 0,-1-11-2 16,2 2 1-16,-1-11-5 0,0 23 7 0,2-11 0 15,-2 3 1-15,4-4-2 0,-4 4-2 0,1-2 3 16,-1 1 2-16,0 0-7 0,1 1 5 0,-1-1-2 16,3 1-1-16,-3 0 1 0,2-1-3 0,0-3 2 15,-2 4-1-15,4 0 4 0,-1-1 0 0,-1 0-4 16,-1-1 5-16,0 0 0 0,3-1-1 0,-4 3 2 0,1-2-1 16,3 2 1-16,-2-3 2 0,1 3-2 15,-1-3-1-15,-2 0 3 0,4 2-1 0,-3-2 0 16,-1 1-1-16,1-1-1 0,3 1 5 0,-4 0 2 15,0-2-1-15,1 4 5 0,1-3-1 0,0 3-3 0,-2-1-2 16,0 0-4-16,3-1 4 0,-1 1 5 0,0 0-4 16,-1-1-12-16,0 2 16 0,-1-2-7 0,3 1-3 15,-2-5 3-15,-1 4-1 0,0 0-2 0,1 1 2 16,2-1-2-16,-3 0 2 0,0-2-5 0,1 0 5 16,-1 1-2-16,2-3 1 0,-2 4 0 0,1-5-3 15,2 2 1-15,-3-10-2 0,1 17-2 0,-1-11 4 16,1 3-2-16,-1-9 7 0,0 21-3 15,0-15-1-15,0 4-3 0,0-10-5 0,0 20 9 0,-1-13 2 16,1-7-1-16,-1 16 0 0,1-8-4 0,-3 3-1 16,3-11 0-16,-1 15 4 0,1-15-1 0,-3 13 1 15,0-8 3-15,3-5 2 0,-2 13-3 0,-2-7 8 16,4-6-2-16,-3 10-7 0,3-10 8 0,-7 11 0 16,4-5-2-16,3-6-2 0,-9 8 1 0,9-8 1 15,-5 9-4-15,2-5 2 0,3-4-3 0,-5 13 1 16,4-5-2-16,1-8 3 0,-9 11-3 0,4-3-1 15,2-2-2-15,3-6 0 0,-9 12 0 0,6-4-1 16,3-8 2-16,-6 13 3 0,2-7-6 0,4-6-1 16,-6 12 6-16,2-6-4 0,4-6 1 0,-3 15-2 15,1-9 3-15,2-6-2 0,-4 16-4 0,1-7 0 16,1-3 4-16,2-6 1 0,-4 18-6 0,2-10 3 16,1 2 2-16,-1-1-2 0,0-2 1 0,2-7 2 15,0 22-3-15,-1-14 0 0,-2 4-3 0,3-3 5 16,0 2 2-16,-1 3 11 0,1-3-5 0,-1 0 4 15,3 3-3-15,-2-6-5 0,0 4 0 0,4-3 1 16,-4 2 1-16,2-1 1 0,0 2-1 0,-2 1-1 16,0-4 5-16,1 2-6 0,2 2-1 0,-4-3 0 15,2-2-1-15,-1-8 1 0,3 19-4 0,-2-11 3 0,0 5 0 16,2-5-3-16,-3-8-1 0,2 18 2 0,0-10 0 16,3 3 1-16,-1-1-2 0,-3 0 0 0,2-1 0 15,-1-1 2-15,-1 0-3 0,-1-8 2 0,4 15-1 16,-4-9 2-16,0-6-2 0,4 16 0 0,-3-5-1 15,2-3 3-15,0-1-4 0,-3-7 2 0,1 16 0 16,0-5 3-16,2-5-3 0,-1 1 4 0,0 1-5 16,-2-8 0-16,2 15 2 0,-2-15 1 0,2 13-3 15,-2-13 3-15,1 7-3 0,-1-7 2 0,2 7 1 16,-2-7-2-16,2 10 0 0,-2-10 1 0,1 9 1 16,-1-9 2-16,0 0-2 0,1 11-2 0,-1-11 4 15,0 0 0-15,-1 10-1 0,1-10 1 0,0 0 1 16,-1 15-1-16,1-15-2 0,0 0-1 0,-2 12 1 15,2-12 1-15,0 0-2 0,0 13 2 0,0-13-3 16,0 0 2-16,-2 8 1 0,2-8-1 16,0 0 1-16,-1 13 3 0,1-13-2 0,-4 6-2 0,4-6 1 15,-2 10-1-15,2-10-1 0,0 0 3 0,-5 11-2 16,5-11-1-16,0 9 0 0,0-9 1 0,0 0 0 16,-2 7 3-16,2-7-3 0,0 0 3 0,-3 11 0 15,3-11 3-15,0 0-4 0,0 0 3 0,-4 10-1 16,4-10 3-16,-4 8-1 0,4-8 1 0,0 0 2 15,-1 8 3-15,1-8-2 0,-4 10 1 0,4-10-5 16,0 0 5-16,-2 9-6 0,2-9 4 0,0 0-5 16,0 0 0-16,0 0 1 0,1 13-1 0,-1-13-2 15,0 0 1-15,0 0 2 0,-1 9-5 0,1-9 1 0,0 0-1 16,0 0-1-16,0 0 0 0,0 0 4 16,0 0-3-16,0 0 2 0,0 0-1 0,0 0-2 15,0 0 2-15,1 11-1 0,-1-11-4 0,0 0 3 16,0 0 1-16,0 0-4 0,0 0-1 0,0 11-2 15,0-11-6-15,5 5-4 0,-5-5-9 0,0 0-13 16,6 5-16-16,-6-5-22 0,0 0-32 0,12 1-32 16,-12-1-52-16,0 0-260 0,19-6-487 0,-8 3 215 15</inkml:trace>
  </inkml:traceGroup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5:06.18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43DE405-2813-445C-9305-1B7B2AB53159}" emma:medium="tactile" emma:mode="ink">
          <msink:context xmlns:msink="http://schemas.microsoft.com/ink/2010/main" type="inkDrawing" rotatedBoundingBox="7730,18109 8035,7409 8221,7415 7916,18114" semanticType="verticalRange" shapeName="Other">
            <msink:sourceLink direction="with" ref="{55F6B83B-9FEE-4B78-8804-72CDB0059306}"/>
            <msink:sourceLink direction="with" ref="{59E5CD59-EEA8-4B07-9A27-B25AF513FEF5}"/>
            <msink:sourceLink direction="with" ref="{66497ABE-FF0E-4BA6-BB47-E17C4FF6DA08}"/>
            <msink:sourceLink direction="with" ref="{6F62836D-9C9D-41F1-B589-D9F63D6E13A1}"/>
            <msink:sourceLink direction="with" ref="{C628A86A-433C-4566-A3F3-17B690F6E8CA}"/>
          </msink:context>
        </emma:interpretation>
      </emma:emma>
    </inkml:annotationXML>
    <inkml:trace contextRef="#ctx0" brushRef="#br0">350 37 17 0,'0'0'120'16,"0"0"-9"-16,0 0-5 0,0 0-7 0,0 0-11 0,0 0-2 15,0 0-4-15,0 0-6 0,0 0 0 0,0 0-2 16,0 0-1-16,0 0-5 0,0 0 2 16,0 0 0-16,18 7-1 0,-18-7-2 0,0 0-3 0,0 0-2 15,0 0-3-15,11-6-6 0,-11 6 1 0,0 0-9 16,0 0 0-16,9-5-5 0,-9 5-1 16,0 0-9-16,0 0 1 0,0 0-2 0,0 0-4 0,4-5-2 15,-4 5-3-15,0 0-2 0,0 0-6 0,0 0 1 16,9-5 0-16,-9 5 1 0,0 0-2 15,0 0-4-15,7-2 0 0,-7 2 3 0,0 0-5 0,0 0 0 16,0 0 0-16,0 0-1 0,11-7 1 0,-11 7 2 16,0 0-4-16,0 0 2 0,0 0-3 0,0 0-1 15,6-2 2-15,-6 2 0 0,0 0-1 0,0 0 0 16,0 0-1-16,0 0 3 0,0 0 1 0,0 0 1 16,0 0-2-16,0 0-1 0,0 0-1 0,0 0 3 15,7-6-3-15,-7 6 3 0,0 0-3 0,0 0 0 16,0 0-1-16,0 0 1 0,0 0 1 0,0 0-1 0,0 0 1 15,0 0 1-15,0 0 2 0,0 0-1 0,5-6-2 16,-5 6 2-16,0 0 2 0,0 0-4 16,0 0 3-16,0 0 0 0,0 0-1 0,0 0-1 0,0 0 0 15,0 0-1-15,0 0-1 0,0 0 2 0,0 0-2 16,0 0-1-16,0 0-4 0,0 0 3 16,0 0-2-16,0 0 1 0,0 0 0 0,0 0 3 0,0 0-3 15,0 0-3-15,0 0 2 0,0 0 2 0,0 0 1 16,0 0 2-16,0 0-4 0,-18 21 0 0,18-21 1 15,0 0 0-15,0 0-3 0,-4 9 3 0,4-9-2 16,0 0 1-16,-3 8 0 0,3-8 5 0,0 0-5 16,-4 11-3-16,4-11 5 0,-2 8-5 0,2-8 4 15,0 0 0-15,-3 9-2 0,3-9 3 0,0 0-2 16,0 15-1-16,0-15 3 0,-1 11-2 0,1-11-1 16,-3 12 5-16,3-12-3 0,0 13 1 0,0-13-2 15,2 11 0-15,-2-11 0 0,-2 11 0 0,2-11 2 16,0 14-2-16,0-14 0 0,-2 10-2 0,2-10 1 15,-2 12 3-15,2-12 11 0,0 9-16 0,0-9 2 16,0 12 2-16,0-12-1 0,-1 13 1 0,1-13-3 0,-2 12 3 16,2-12-1-16,-3 14-2 0,2-8 3 15,1-6-3-15,-4 10 2 0,0-1-2 0,4-9 7 0,-5 12-4 16,4-6 1-16,1-6 0 0,-7 15-4 0,3-9 3 16,2 0-2-16,2-6 2 0,-6 12 1 0,3-6-2 15,3-6-1-15,-4 12 2 0,4-12-1 0,-5 10-1 16,5-10 2-16,-3 11 2 0,3-11-5 0,-4 6 3 15,4-6-1-15,0 0-2 0,-4 9 0 0,4-9 4 16,-1 9-4-16,1-9 3 0,0 0-1 0,0 0 1 16,-3 13-2-16,3-13 3 0,0 0-3 0,-1 11 2 15,1-11-2-15,-1 10 1 0,1-10 0 16,0 9 0-16,0-9-1 0,0 0 0 0,0 13 0 0,0-13 5 16,0 0-5-16,0 13 4 0,0-13-3 0,-3 10 0 15,3-10-3-15,-1 11 2 0,1-11 0 0,0 0 3 16,0 12-2-16,0-12 2 0,0 10 1 0,0-10-3 15,0 0 0-15,0 13 0 0,0-13 3 0,1 8-5 16,-1-8 3-16,0 0-1 0,3 13 0 0,-3-13 1 16,0 0 2-16,0 11-2 0,0-11 0 0,0 10-3 15,0-10 1-15,0 10 3 0,0-10-3 0,1 9 4 0,-1-9-3 16,4 11 0-16,-4-11-1 0,1 9 2 16,-1-9 2-16,1 9-4 0,-1-9-2 0,3 10 1 0,-3-10 4 15,3 11-1-15,-3-11 1 0,1 10-1 0,-1-10-1 16,4 11 0-16,-4-11 0 0,1 8 2 0,-1-8 0 15,3 9-1-15,-3-9-1 0,2 10 1 0,-2-10-2 16,2 7 2-16,-2-7-1 0,3 8 2 0,-3-8-3 16,0 0 1-16,2 10 1 0,-2-10-4 0,2 9 3 15,-2-9 0-15,0 0 0 0,2 12 3 0,-2-12-4 16,0 0 2-16,0 12 0 0,0-12 0 0,1 9 0 16,-1-9-3-16,1 9 1 0,-1-9 3 0,0 0-3 15,3 11 3-15,-3-11-3 0,1 8 3 0,-1-8 0 16,0 0-2-16,-1 12-2 0,1-12 1 0,0 0 1 15,2 9 0-15,-2-9 2 0,0 0 2 0,3 13-3 16,-3-13-3-16,0 0 2 0,1 11 2 0,-1-11-1 16,2 8-1-16,-2-8 0 0,0 0 0 0,0 10 3 15,0-10-3-15,1 8 0 0,-1-8 1 0,2 10 0 16,-2-10-1-16,2 11-4 0,-2-11 6 0,0 0-1 16,1 14-2-16,2-7 2 0,-3-7 1 0,0 11-3 0,0-11 4 15,1 14-5-15,-1-14 5 0,0 10-4 16,0-10 2-16,0 11 1 0,0-11-1 0,1 13-2 0,-1-13 2 15,0 12-2-15,0-3 2 0,0-9 1 0,0 11 1 16,0-11-4-16,-1 13 2 0,1-13-3 0,-1 14 1 16,1-14 3-16,0 12 1 0,0-12-4 0,-3 14 1 15,2-7 2-15,1-7-2 0,-2 15 0 0,0-8 1 16,2-7 0-16,-3 14 0 0,2-7 1 0,1-7-1 16,-4 13-3-16,4-13 2 0,-1 13 0 0,-2-7 2 15,3-6-5-15,-4 11 0 0,4-11 2 0,-2 12 1 16,2-12 0-16,-3 12 0 0,3-12-2 0,-2 10 2 15,2-10 0-15,-3 10 0 0,3-10-3 0,0 0 2 16,1 14 1-16,-1-14 2 0,0 0 0 0,-1 14-2 16,1-14 0-16,1 12 1 0,-1-12 1 0,0 0-2 15,-2 11 1-15,2-11 0 0,0 0-2 0,0 13 5 16,0-13-4-16,-3 12-1 0,3-12 0 0,0 0 1 0,0 12 0 16,0-12-3-16,-2 11 4 0,2-11 0 15,-4 13-1-15,4-13 2 0,-3 11-5 0,3-11 2 16,0 13 3-16,0-13-1 0,0 10-2 0,-4-2 3 15,4-8-2-15,-1 13-1 0,1-4 0 0,0-9 0 0,-3 16 1 16,2-8 2-16,1-8-5 0,-4 15 6 16,4-8-3-16,0-7-1 0,-1 15 1 0,1-15 1 15,0 13-1-15,0-13 0 0,0 13 3 0,0-13-5 0,0 12 4 16,0-12-2-16,0 13-1 0,0-13 2 0,0 12-1 16,0-12 1-16,0 13 1 0,0-13-2 0,1 14-1 15,-1-6 2-15,0-8-1 0,0 13 2 0,0-13-1 16,-1 13-2-16,1-13 2 0,4 12 2 0,-4-12-3 15,0 15-2-15,1-9 0 0,-1-6 3 0,1 15-1 16,-1-5 1-16,3-3 0 0,-3-7 2 0,0 20-3 16,1-13 0-16,-1-7 1 0,0 15-2 0,0-8 2 15,0-7 1-15,0 13-2 0,0-13-1 0,0 14 4 16,0-6-3-16,0-8 1 0,-1 14-1 0,1-14 0 16,-5 15 0-16,5-6-1 0,0-9 2 0,-4 12-1 15,4-12-2-15,0 11 1 0,0-11 2 0,-1 13-1 16,1-13 0-16,0 14 1 0,0-14 0 0,-4 13-1 15,4-13 2-15,-2 12-4 0,2-12-1 0,-1 15 1 0,-1-8 4 16,2-7-2-16,-2 16 1 0,1-6-1 0,1 1-1 16,-1-3 2-16,1-8-2 0,-4 21 0 0,3-9 2 15,-2-3 0-15,0 4-2 16,2-5 2-16,-2 2-2 0,2 1-1 0,0 0 1 0,-2 0 2 0,2 1 1 16,-2 0-1-16,1-3-1 0,1 3-1 0,-1-4 3 15,2-8-1-15,0 16 3 0,0-7-3 0,-2 0 2 16,2-9-3-16,0 16-3 0,0-16 2 0,-2 15 2 15,4-9-1-15,-2-6-4 0,-2 18 4 0,2-18 1 16,0 14-3-16,0-5 3 0,0-9-2 0,2 13 3 16,-2-13-2-16,0 18 0 0,0-12 0 0,0 4-2 15,0-10 2-15,-2 17 1 0,4-6 0 0,-4 2-1 16,1-5 0-16,1 3 3 0,-1-2-3 0,1-9 2 16,-4 18-1-16,4-8-1 0,0-10 2 0,-4 17-4 0,4-8 1 15,0-9 3-15,-3 16-1 0,3-10 0 0,0-6-3 16,-2 15 2-16,2-15-1 0,-1 17 1 15,2-11 3-15,-1-6-4 0,-1 17 2 0,-1-8 2 16,2-9-3-16,-1 14 1 0,-2-5-2 0,3-9 0 0,-1 12 2 16,1-12-1-16,-1 15 1 0,1-15-1 0,0 14-1 15,0-14 3-15,-3 13-2 0,6-7-1 0,-3-6 0 16,-4 15-1-16,4-15 3 0,0 13-3 0,0-13 2 16,1 12 2-16,-1-5-3 0,0-7 3 0,0 14 0 15,0-14-4-15,0 15 2 0,0-9 0 0,0-6-2 16,0 13 1-16,0-13 1 0,-1 13 0 0,1-13 5 15,-1 10-7-15,1-10 6 0,-2 15-6 0,2-15 2 16,-2 14 1-16,1-7-1 0,1-7 0 0,-2 12-1 16,2-12 2-16,-4 15 1 0,3-9-1 0,1-6-2 15,-1 15 0-15,-2-6 0 0,3-9 5 0,0 16-5 16,0-16 1-16,-1 12 2 0,1-12-3 0,-1 15 1 16,-2-9 0-16,3-6 1 0,-1 15-3 0,1-5 4 15,0-10-5-15,-2 14 5 0,2-14-1 0,0 14-1 16,-1-6 0-16,1-8 0 0,-2 17 3 0,4-9-1 15,-2-8-3-15,-2 16 3 0,2-4-2 0,0-12 3 16,0 15-1-16,-2-9-2 0,2-6 0 0,2 16 2 0,-4-7-4 16,2-9 3-16,2 16-1 0,-2-9-1 15,0-7 2-15,-2 14 1 0,2-14-2 16,0 13-1-16,0-13 1 0,0 14 0 0,0-14 1 0,-4 12-2 16,4-5 2-16,0-7-2 15,0 11 2-15,0-11-1 0,0 13 2 0,0-13-4 0,-1 13 2 0,1-13 2 0,-1 14-1 16,1-14-1-16,-3 17 0 0,3-11 1 15,-2 3 1-15,2-9-2 0,-2 16-2 0,2-16 0 0,0 15 2 16,-2-8 3-16,2-7-2 0,0 16-2 0,-2-7 3 16,2-9-3-16,-1 16-1 0,-1-7 3 0,4 0 0 15,-2-9-3-15,0 18 3 0,0-10 1 0,1 0-3 16,-1-8 1-16,0 19 2 0,2-12-1 0,-2 2 0 16,0 1-2-16,2-2 4 0,-4 5-3 0,4-4 2 15,-2-9-1-15,0 18-2 0,2-9 1 0,-1 1 0 16,-1 0-3-16,0-10 3 0,0 21 1 0,1-13 1 15,2 1-2-15,-2 3 0 0,0-3-2 0,-1-9 1 16,3 19 1-16,-3-8 6 0,1-3-9 0,1 0 4 16,-2-8-3-16,2 17 2 0,-1-11 1 0,-1-6-1 0,3 15 0 15,-3-6 0-15,0-9 2 0,4 12-1 0,-3-8-2 16,-1-4 2-16,4 12 1 0,-1-6-1 16,-3-6-1-16,2 12 0 0,-2-12 3 0,3 9-6 0,-3-9 5 15,4 9-4-15,-4-9 2 0,0 15 0 0,0-15 2 16,1 12-3-16,-1-12 1 0,0 9 0 0,0-9 1 15,1 11 2-15,-1-11-1 0,0 13-2 0,0-13-2 16,0 9 1-16,0-9 3 0,0 12-2 0,0-12-1 16,-1 12-1-16,1-12 2 0,0 10 4 0,0-10-3 15,0 11-2-15,0-11-1 0,0 0 3 16,0 16 0-16,-1-10 0 0,1-6-3 0,0 0 2 0,0 16 1 16,0-16 1-16,1 12-1 0,-1-12-1 0,-1 12 0 15,2-4 1-15,-1-8 2 0,0 13-4 0,0-4 0 16,1 1 2-16,-1-10-3 0,0 13 2 0,0-4-1 15,0-9 2-15,3 16-1 0,-3-6 0 0,0-10-3 16,1 16 3-16,-1-9 0 0,0-7-2 0,1 15 2 16,-1-6 0-16,0-9 0 0,0 12 1 0,0-12 1 0,0 15-3 15,0-15 2-15,0 12-1 0,3-3 0 0,-3-9 2 16,-3 13-3-16,3-13-2 0,-1 12 2 16,1-12 1-16,0 15-1 0,0-6 1 0,0-9-1 15,0 15 0-15,-1-8 2 0,1-7-1 0,-3 20 1 0,3-13-2 16,0-7 0-16,-1 17 6 0,1-8-2 0,0-9-2 15,0 17 0-15,-1-7-1 0,1 1-1 16,0-11 3-16,-2 17-2 0,2-9 0 0,-2 2 0 0,2-10-1 16,-1 19 2-16,1-11-4 0,0-8 1 0,-2 15 4 15,0-6-4-15,2-9 3 0,-2 16-1 0,2-16 1 16,-1 14-1-16,1-14 0 0,-1 14 0 0,1-6-1 16,0-8 5-16,-3 15-6 0,3-15 3 0,-1 14-2 15,1-14 0-15,-1 11 2 0,1-11-2 0,-3 14 2 16,3-14 1-16,-1 15 0 0,-1-8-3 0,2-7 5 15,-1 12-4-15,1-12 1 0,-4 15 1 0,3-9-1 16,1-6-3-16,-4 15 0 0,3-7 1 0,1-8 1 16,-4 13 0-16,4-13 2 0,-1 14 1 0,-1-7-5 15,2-7 5-15,-4 14-3 0,3-6 1 0,1-8-3 16,-2 13 4-16,0-5 0 0,2-8-2 0,-1 13 1 16,1-13-4-16,-5 13 3 0,5-13 6 0,-1 10-9 15,1-10 4-15,-4 14-1 0,1-8-1 0,3-6 1 0,-2 15 3 16,0-9-3-16,2-6 1 0,-1 16 1 15,1-10-3-15,0-6 2 0,-3 15 1 0,3-15-1 16,-1 12-3-16,0-3 4 0,1-9-2 0,0 17 2 0,-2-10-2 16,2-7-2-16,-2 14 3 0,2-4 0 0,2-1-1 15,-2-9-1-15,-2 12 2 0,4 1 2 0,-2-13-6 16,-2 15 2-16,4-6 2 0,-2-9-1 0,-2 14 3 16,4-1-2-16,0-6 1 0,-2-7-3 0,-2 15 1 15,2-15 2-15,2 17 0 0,-2-7-3 0,1-1 1 16,-1-9 0-16,1 14-1 0,-1-2 4 0,0-12-1 15,3 16-1-15,-2-8 0 0,-1-8-3 0,-1 16 6 16,2-7-5-16,-2 1-1 0,2 0 3 0,-1 0 0 16,0-10 1-16,-4 19-3 0,2-7 2 0,2-1-1 15,0-11-1-15,-2 16 2 0,2-7-2 0,0-9 1 16,-2 17-1-16,2-5 3 0,0-2-2 0,-1-1 0 16,1-9-2-16,0 16 11 0,-2-9-8 0,2-7 0 15,-2 19-2-15,2-13 1 0,0-6-1 0,0 15 1 16,-2-6 1-16,2-9-1 0,0 16-2 0,0-6 2 0,-1-2-1 15,1-8 0-15,0 18 0 0,-2-9 1 0,0-1 1 16,2-8 1-16,-1 20-2 0,0-12-2 0,1-8 0 16,-3 18 5-16,2-12-4 0,0 4 0 15,1 1-1-15,-4 0 1 0,1-3 2 0,1 3-1 16,2-11 2-16,-3 19-3 0,3-12 2 0,-3 2-2 16,3-9 1-16,-2 17-1 0,0-7-2 0,0-2 5 0,2-8-2 15,-3 18 0-15,3-11 0 0,0-7 2 0,-4 15-2 16,4-8 1-16,0-7-1 0,-1 13 2 0,1-13-2 15,-1 15 1-15,1-15 0 0,-4 13 6 0,4-6-7 16,0-7 1-16,-1 15-2 0,1-15 4 0,-3 13-3 16,3-13-2-16,-1 13 1 0,0-6 0 0,1-7 1 15,0 14 1-15,0-14-3 0,-3 13 1 0,3-13 2 16,-1 14 1-16,1-14 0 0,0 13 0 0,0-13-1 16,0 14 0-16,0-14 2 0,-3 15-1 15,3-8-3-15,0-7 2 0,0 15-1 0,0-15 2 0,-3 15-3 16,3-15 3-16,0 14-4 0,-1-7 3 0,1-7 0 15,0 14-2-15,0-14 0 0,0 13 1 0,0-13 1 16,-1 13-2-16,1-13 3 0,-3 11-3 0,3-11 0 16,-1 16 2-16,1-7-2 0,0-9 3 0,0 12-4 15,0-12 5-15,-1 15-5 0,1-15 0 0,0 12 2 16,0-12-1-16,-2 15 1 0,2-15-1 0,0 15 0 16,0-8 0-16,0-7-2 0,0 15 10 0,0-15-4 0,0 14-2 15,0-6-1-15,0-8 0 0,0 13 2 16,0-13-3-16,0 14 1 0,0-14-2 0,0 14 2 15,0-5 2-15,0-9-2 0,2 15 2 0,-2-6 0 0,0-9-2 16,1 14 0-16,-1-14 5 0,-1 16-6 0,1-7 0 16,0-9 0-16,0 16 1 0,0-5 3 15,0 0-2-15,0-1 0 0,0-10 0 16,1 19 2-16,-1-10-4 0,1 1 1 0,2-2-1 0,-3 5 1 0,1-5 1 16,0 5 0-16,-1-2-1 0,0-1 0 0,0-10-1 15,3 17 2-15,-2-7-1 0,1-4 2 0,-2-6-2 16,0 17 1-16,4-7-3 0,-4 1 3 0,1 0-2 15,0-1 2-15,-1-10-3 0,0 19 5 0,3-7 0 16,-2-5-5-16,0 4 0 0,-1-11 3 0,3 16-1 16,-2-4 0-16,-1-3 0 0,1 1 0 0,-1-10 0 15,2 20 4-15,0-11-5 0,0-1 1 0,1 2 0 16,-1-4-2-16,-2-6 1 0,0 19 2 0,1-11 0 16,0 1 1-16,-1-9-3 0,0 14 2 0,3-3 0 15,-3-11-2-15,0 15-2 0,1-6 2 0,-1-1 4 16,0-8-4-16,0 14 1 0,0-14 0 0,0 14 0 15,0-5-2-15,0-9 2 0,-1 17 1 0,1-17-3 16,-3 14 0-16,2-5 4 0,1-9 1 0,-1 14-2 16,-1-5-2-16,2-9 5 0,0 15-5 0,-2-8 1 0,2-7 0 15,-1 15 1-15,-1-6-3 0,2 3 0 0,0-12 3 16,-2 15-3-16,2-6 1 0,0-9-2 16,-2 15 2-16,1-8 0 0,1-7 1 0,-1 15-1 0,-2-6 4 15,3-9-3-15,-1 18 1 0,1-7-3 0,-1 4 3 16,1-4 0-16,0 3 1 0,0-5-5 0,0-9 3 15,-3 21 0-15,3-14-3 0,0-7 3 0,0 18 0 16,0-10-1-16,0-8 0 0,0 19 3 0,-1-8-2 16,1-1 2-16,0-10 0 0,-1 16-3 0,-2-11 2 15,3-5-1-15,0 21 2 0,-1-12-2 0,-1-1 0 16,1 4-1-16,1-12 5 0,-3 17-7 0,3-11 0 16,0-6 4-16,-1 17-2 0,1-8 1 0,0-9 1 15,-1 18 0-15,-2-9-3 0,3 1 4 0,-1 0-4 16,1-10 0-16,-1 16 2 0,2-5-1 0,-1-1 1 15,0 2 2-15,1-3-3 0,-1-9 3 0,0 19 1 16,0-11-8-16,3 4-1 0,-6-1 3 0,3-11-1 16,3 18-1-16,-3-9 1 0,0 3-1 0,1-3 1 15,0 3 0-15,-1 0 0 0,0 0 0 0,0-2-1 0,0-2 2 16,0-8 2-16,3 21-1 0,-3-12 2 16,0 4-3-16,0-4 3 0,0-9 0 0,0 18-2 15,1-9 2-15,1 3 0 0,-2-3-1 0,0 3-1 16,0-3 4-16,0-9-3 0,1 16-2 0,2-6 2 15,-3-2 4-15,0 3-5 0,1-1 3 0,-1-10-3 0,0 17 3 16,1-8 1-16,-1-9 0 0,-1 16-5 16,1-7 5-16,1 0-3 0,-1 3 2 0,0-3 0 0,0-9 2 15,0 21-4-15,0-9 0 0,3-4 4 0,-3 0-6 16,0-8 3-16,1 20-1 0,-2-10-6 16,1-10 5-16,-3 21 1 0,6-12 3 0,-3-1-1 0,1 2-2 15,0 0 4-15,-1-10 0 0,3 16-1 0,-3-8-1 16,1 0-2-16,0 2 3 0,-1-10-4 0,2 21 1 15,0-12 2-15,0 4-1 0,-1-5 0 0,-1 2-1 16,0-10 0-16,2 20 4 0,-2-8-2 0,2-3 1 16,-2 3 1-16,0-3 1 0,0-9-5 0,0 18 2 15,0-8-2-15,0 1 2 0,1-4-1 0,-2 5 1 16,-1-3-2-16,2-9-1 0,0 17 3 0,0-7-1 16,0 2 0-16,0-12-4 0,0 15 4 0,0-1-5 15,0-4 4-15,-2-1 3 0,2-9-4 0,0 24 2 16,2-14 0-16,-2-1 3 0,-2 0-4 0,2 3 1 15,-1-3-2-15,1-9 3 0,-2 21-4 0,2-9 6 0,0 0-2 16,0 0-3-16,-2-2 2 0,4 2 0 16,-4-1-2-16,4 2 0 0,-2 1 3 0,0-1 0 15,0 2-1-15,0 0 2 0,0 0-4 0,0 0 1 0,0-3-1 16,0 4 4-16,2-2 0 0,-2-4-10 0,0 3 9 16,1-5-2-16,1 7 2 0,-2-6 0 0,2 3-1 15,-1-2 2-15,0-2-4 0,-1-8 1 16,3 18 0-16,-3-8 2 0,1-2-4 0,-1 2 2 0,0-10 1 15,2 18 3-15,-2-9-2 0,0 0 0 0,0-9-2 16,0 15 6-16,0-5-7 0,0-10 4 16,-2 14-1-16,2-14 1 0,0 16-2 0,0-16 0 15,-1 14 3-15,-2-5-5 0,3-9 2 0,0 15 2 16,0-15-4-16,-1 15-1 0,0-5 4 0,1 1 0 0,0-11-1 16,-2 16 2-16,4-5-2 0,-4-1 0 0,2-1 1 15,0-9 1-15,-2 16 0 0,1-7 0 0,1 3-3 16,-4 0-1-16,2 2 5 0,2-4-1 0,-2 3-3 15,-1-5-2-15,2 2 5 0,1 1-4 0,-4 0 3 16,3-1 0-16,0 0-4 0,-2 1 7 0,0-1-5 16,2 2 4-16,-2-1-3 0,2-2 5 0,1-9-2 15,1 21-1-15,-1-13-4 0,-1 3 4 0,2-2-2 16,-2 3 3-16,1-12-2 0,0 17 1 0,0-7-2 16,-1 2 1-16,-2 0 1 0,2-3 1 0,1-9-1 0,-1 21-3 15,-3-8 1-15,4-4 5 0,0-9-5 16,-3 18-1-16,3-9-1 0,-2 0 7 0,0 0-5 15,1 0 2-15,1-9 3 0,-4 22-1 0,4-14-4 16,0 4 3-16,-1-3-3 0,1-9 1 0,0 21 1 0,0-10 0 16,0 0-3-16,1-1 5 0,-2 1-1 0,1 1 2 15,1-1-3-15,2 0-5 0,-3 0 9 16,0 2-4-16,0-2 1 0,-3 1 0 0,6 1 0 16,-3-2 3-16,0 2-7 0,0-2 1 0,0 0 1 0,1 2 2 15,0-3 1-15,-1 2 0 0,0-2-3 0,2 2 3 16,0-3-4-16,0-1 3 0,-1 3 3 15,1 2-6-15,-2-3 0 0,2 0 0 0,-1-1 0 0,0 3 4 16,2-1-3-16,-2-2 2 0,0 0-3 0,2 0 4 16,-2 5-5-16,-1-5 4 0,0-9-1 0,3 19 0 15,0-10-1-15,-2-2 3 0,-1 4-8 0,0-11 5 16,4 16 2-16,-2-7-4 0,-2 0 4 0,0-9 0 16,4 19-3-16,-4-9 1 0,1-1 3 0,-1 3-4 15,2-3 2-15,-2-9-1 0,2 20 0 0,-2-9 1 16,2-1-3-16,-2 3 3 0,0-13 0 0,1 17 1 15,-1-5-4-15,0 1 3 0,0-2 2 0,-1 1 1 16,-1-2-5-16,2 4 2 0,-2-1 2 0,2-2-3 16,0 0 0-16,0 3-5 0,0-5 6 0,4 2-3 15,-6 0 0-15,5-2 4 0,-4 3-3 0,1-12 2 0,0 17-2 16,1-8 5-16,-1 4-4 0,2-5-1 16,-2-8-1-16,0 19 19 0,0-11-2 0,0 5-3 15,0-5-1-15,0-8-3 0,0 16 1 0,2-8 2 16,-6 4-3-16,4-12 0 0,0 16-1 0,0-5-1 15,-1-3 3-15,2 5-1 0,-1-5-1 0,0-8-1 0,0 17-2 16,0-7 3-16,0 1-5 0,0 2 5 16,-1-1-1-16,-1-1-2 0,0-1 1 0,2 2 1 15,-2 1-4-15,1-2 1 0,0-1 1 0,-2 3 1 0,2-2-1 16,0 0 0-16,1-11-1 0,-3 19 1 16,2-10-1-16,1 4 3 0,-1-5-3 0,-2 4 4 0,3-1-3 15,0-11 0-15,0 17-3 0,0-8 4 16,0-9-2-16,0 18-1 0,-1-11 4 0,1 3-3 15,0-10-1-15,0 17 3 0,0-8-3 0,0-9 6 0,0 14-6 16,0-4-2-16,0-10 2 0,1 17 0 0,-1-8-1 16,0 0 1-16,0 3 3 0,0-1-2 15,-3-1 3-15,5 0-2 0,-4 2 3 0,2 0-2 0,-5 0-2 16,5-4 2-16,0 5-5 0,0-13 1 0,0 12 1 16,0-3 0-16,0-9 2 0,-4 15 1 0,3-7 2 15,1-8-2-15,0 14-3 0,0-14-1 0,-3 13 2 16,1-5 4-16,2-8-3 0,-1 14 2 15,1-7-2-15,0-7 2 0,-2 14 0 0,2-14 0 0,-4 16 2 16,3-11 3-16,1-5 1 0,-4 11-7 0,4-11 3 16,-2 11 1-16,2-11 2 0,-3 9 1 0,3-9-3 15,-3 6 0-15,3-6 1 0,0 0 4 0,-5 15-3 16,5-15 3-16,-5 8 0 0,3-2-3 0,2-6-1 16,-8 11 7-16,5-6-7 0,3-5 0 0,-5 11-3 15,1-4 3-15,4-7-2 0,-6 8-2 0,6-8 1 16,-3 8 2-16,3-8-1 0,-5 11-3 0,5-11 2 15,-5 9 0-15,5-9-2 0,-5 8 1 0,5-8 0 16,-4 7-24-16,4-7 7 0,-1 10-1 0,1-10 0 16,0 0 4-16,-3 10-4 0,3-10 3 0,0 0-2 15,0 0 6-15,0 0 0 0,-3 12-1 16,3-12 4-16,0 0 0 0,0 0 2 0,0 0 2 0,4 11-5 16,-4-11 0-16,0 0-4 0,0 0-10 0,0 0-22 15,0 0-30-15,0 0-39 0,0 0-51 0,0 0-81 16,0 0-224-16,0 0-501 0,0 0 221 0</inkml:trace>
  </inkml:traceGroup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5:11.34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04F78F59-98B5-42D2-8E1C-C3F065B2CFCE}" emma:medium="tactile" emma:mode="ink">
          <msink:context xmlns:msink="http://schemas.microsoft.com/ink/2010/main" type="inkDrawing" rotatedBoundingBox="9147,18175 9641,7448 9780,7454 9287,18181" semanticType="verticalRange" shapeName="Other">
            <msink:sourceLink direction="with" ref="{4A52F920-EC0C-4BD9-A8F9-72E809632E47}"/>
          </msink:context>
        </emma:interpretation>
      </emma:emma>
    </inkml:annotationXML>
    <inkml:trace contextRef="#ctx0" brushRef="#br0">406 0 126 0,'0'0'133'0,"0"0"-7"0,0 0-6 16,0 0-9-16,0 0-5 0,0 0-6 0,0 0-10 15,0 0-5-15,0 0-5 0,0 0-11 0,0 0-4 16,0 0-1-16,0 0-10 0,0 0-10 0,0 0-2 16,0 0-8-16,0 0 4 0,0 0-5 0,0 0-2 15,0 0-8-15,0 0-2 0,0 0-3 0,0 0 1 16,0 0 1-16,0 0-5 0,0 0-1 0,0 0 2 16,0 0-7-16,0 0 1 0,0 21-2 0,0-21 4 0,0 0 2 15,0 0-3-15,0 13 2 0,0-13 2 0,0 0-2 16,3 14 0-16,-3-14-3 0,0 10 3 0,0-10 3 15,0 9-6-15,0-9 4 0,1 11 0 0,-1-11-1 16,-1 12 1-16,1-12-5 0,-3 10 2 0,3-10-3 16,0 15-4-16,0-15 2 0,0 15-1 0,0-9-1 15,0-6 4-15,-3 15 0 0,3-15-1 0,0 18 2 16,0-11-6-16,0-7 4 0,-2 15 3 0,2-15-2 16,0 17-2-16,0-9 0 0,0-8 3 0,0 19-4 15,0-11 1-15,0-8 0 0,0 17 2 0,0-10 0 16,2 1 0-16,-2-8 1 0,0 16-2 0,3-8 2 15,-3-8-3-15,0 16-1 0,3-6 2 0,-3-3-1 16,0-7-2-16,2 15 3 0,-2-8-1 0,0-7-1 16,1 15 1-16,-1-6-5 0,0-9 2 0,6 16 1 15,-6-9 2-15,0-7 0 0,0 16-4 0,0-7 2 16,0-9 1-16,2 16 0 0,-2-8 2 0,0-8-5 0,3 13 6 16,-3-4-3-16,0-9 0 0,0 15-1 0,2-7-1 15,-2-8 3-15,0 15 1 0,0-8 0 16,0-7-4-16,0 13 1 0,0-13 5 0,2 14-1 15,-2-5-1-15,1-2-3 0,-1-7 0 0,0 12-1 0,0-12 0 16,0 15 0-16,0-7 1 0,0-8-3 0,0 13 5 16,0-13-3-16,-1 17-2 0,1-11 0 0,0-6 2 15,0 17-3-15,0-9 6 0,0-8-3 0,0 15 4 16,0-6-3-16,0-9-4 0,-2 15 2 0,2-7 1 16,0-8 2-16,3 16-2 0,-3-9-1 0,4 5 3 15,-7-3-5-15,6-1 4 0,-1 1-4 16,2 1 2-16,-2-2 2 0,-2-8 0 0,3 15-4 0,-1-6 3 15,-1-2 0-15,2 5 1 0,-1-5-2 0,-2 3 2 16,0-10-3-16,5 19 1 0,-3-7 0 0,0-3-1 16,-2 2 2-16,0-11 0 0,-2 21-2 0,4-10-1 15,-2 1 0-15,0-1 3 0,-2 2-4 16,4-2 1-16,-6 1 2 0,4 2 0 0,0-3 0 0,0 1 2 16,-1 3-2-16,1-4-2 0,0 1-1 0,-1 2 1 15,1-3 0-15,0 2 2 0,0 2-2 0,1 0 1 0,-1-3 2 16,-4 3-3-16,7-3 3 0,-6 1-1 0,3 1-2 15,0 1 0-15,0-4 1 0,0 3 1 0,0-2-2 16,0 2-1-16,-2-1-1 0,2-1 2 0,0 0 2 16,-3 1 0-16,2 0 0 0,-1 0 1 15,0 0-3-15,2-2 1 0,-1 0-2 0,1 2 1 16,1-1-1-16,-1 0 2 0,0 1-2 0,-1-3-1 16,1 1 3-16,1 1 0 0,-2 0 1 0,2 0 1 0,-2 0-2 15,1-2-3-15,0 3 2 0,-2-2 2 0,2-11-4 16,-1 22 4-16,-2-9-1 0,3-4 1 0,0 0-2 15,0 3 2-15,-2-2-2 0,2 3 1 0,-3-5 2 16,2 7-3-16,1-2-1 0,0-1 3 0,-1-3-2 16,-1 3-1-16,2-12 3 0,0 21-1 0,-2-5-1 15,4-2 3-15,-4-2-3 0,2 1 1 0,0 1 0 0,0-1-3 16,-3 2 4-16,3-3-4 0,-2 3 2 16,2 0 1-16,0-3 1 0,0 0-4 0,0 1 1 15,-3 2 0-15,0-4 6 0,3 4-5 0,0 1-2 0,-1-1 2 16,0 0 4-16,2 0-2 0,-2 0-2 0,0 0-1 15,1 0 1-15,0-1 3 0,1 6-2 16,-1-6 1-16,0 2-2 0,-4-1 1 0,4 5-1 16,0-7 3-16,0 5-3 0,0-5-1 0,0-1 1 0,-3 3 1 15,3-3-1-15,-2 3 3 0,2 0-4 0,0-3 1 16,0 3 3-16,0-3 0 0,0 2-1 0,0 0-1 16,0-1-2-16,-3 0 4 0,2 3-2 0,-2-3 5 15,1-1-4-15,2 3-2 0,-3-3 3 0,3 2-2 16,-2-2 0-16,2 0 0 0,-3 3 0 0,0-3 1 15,3 1-1-15,-1-1 2 0,-1 2-2 0,0-1-1 16,2 2 0-16,-1-3 1 0,0 3 1 0,-3-2 0 16,4 1 1-16,0-2-1 0,-4 3-1 0,3-2 1 15,-2 2 1-15,0-3-2 0,2 1 1 0,1 0-2 16,0 0 1-16,-2 3 2 0,-1-3-1 0,3 2 1 16,-4-1 1-16,2 1-2 0,0 0-1 0,2 1 3 15,-2-2-3-15,2 1 1 0,-2-3 1 0,2 3 1 16,-2-2-3-16,2 2-1 0,0-4 1 0,2 4-1 15,-2-5 1-15,0 3-1 0,0 0 1 0,0-3 0 16,0 1-1-16,0 2 1 0,0-4 1 0,0 6 0 0,-2-2-1 16,2-1 3-16,0 3-3 0,0-4 0 0,0 1 1 15,-3-1-1-15,3 3 3 0,3-2-6 0,-3 0 2 16,0 3 2-16,2-2-1 0,-2 1 1 0,0-1 0 16,-2 1-3-16,2-2 3 0,0 1 3 0,2-5-5 15,-2 5 1-15,0-2-1 0,0-11 0 0,-2 21 0 16,2-13 0-16,0 2 0 0,0-10 0 15,0 17 0-15,2-9-1 0,-2-8 1 0,-2 18 0 0,-1-6 2 16,6-2-1-16,-3-10-1 0,-3 18 0 0,3-5 0 16,0-5 1-16,3 1 1 0,-3 2-4 0,0 3 6 15,2-3 0-15,-2 2-4 0,-2-1 0 0,4 3 3 16,-4-3-3-16,4 1 2 0,-2-1-2 0,0 2 1 16,4-4 1-16,-4 3 2 0,2 3-4 0,-2-3 3 15,0 1-3-15,0 1 2 0,2-2-3 0,-2 4 2 16,0-3-1-16,4 1 0 0,-4 1 2 0,0-3-3 15,3 6 2-15,-3-7 1 0,0 8-2 0,0-1 0 16,0-7 2-16,0 4 0 0,0-3-2 0,2 2 0 16,-2-2 1-16,0 1 1 0,0 3-2 0,-2-5 0 0,2 6-1 15,0-3 4-15,0-1-2 0,2 0 5 0,-2 0-4 16,0 1-4-16,0 0 3 0,-2 2-2 16,-1-2 0-16,6 2 0 0,-6-2 5 0,3-3-5 0,0 3 2 15,-5 0-2-15,6-2 0 0,-1 1 0 0,0 1-1 16,0-3 7-16,4 0-5 0,-4 1 2 0,-4 0-2 15,4 1 1-15,4-1 0 0,-9 0-1 0,5-5 0 16,-1 6 2-16,-1-1-3 0,2-1 2 0,0-1 0 16,-2 2 1-16,2-1-1 0,0 0 0 0,-2-3-1 15,2 6 1-15,0-4-1 0,0-1 0 0,0 2 1 16,-5 0 3-16,5-1-3 16,0 2 2-16,0 0-5 0,-2 2 5 0,2-3-5 0,-3-1 5 0,0-1-3 15,1 5 0-15,1-3 3 0,1 0-4 0,0 1 1 16,-3-2 0-16,0 1 1 0,3 0 0 0,-2 1 2 0,2-2-4 15,-3 2 3-15,3-2 1 0,0 3-4 0,-1-3 2 16,1 1-1-16,0 0 2 0,-3 1-1 16,3 0 1-16,-2 1 1 0,2 0 0 0,-5-1-2 15,5 1 2-15,-3-4-1 0,3 4-1 0,-4-1 3 16,3 5-3-16,0-3 1 0,-2-3 2 0,0 1 1 0,0 7-5 16,1-5 0-16,1-2 0 0,-2 1-1 0,3-1 2 15,-2 2 1-15,-1 0 1 0,3 0-6 0,0 0 4 16,-2 0 0-16,2 0 0 0,-4 0 1 0,4 1 0 15,-2-1-1-15,2 1 0 0,-1 1 5 0,-3 0-6 16,3-2 2-16,1-1 0 0,0 1-1 0,-3 6-1 16,1 0 0-16,2-5 0 0,0-2 0 0,-5 2 0 15,3-2-1-15,0 1 2 0,1 0 1 0,1 0-1 16,-2-2 1-16,2 2-3 0,0 0 2 0,-2-1 1 16,4-1 0-16,-2 0-5 0,0 1 6 0,0 2-2 15,0-4-1-15,-2-1 0 0,-1 4 1 0,-1-3 1 16,8 1-1-16,-4 2-2 0,3-3 2 0,-3 0-1 15,-3 0 0-15,3 1 0 0,0-2 0 0,0 2 1 16,-4 2 3-16,4-4-6 0,4 0 6 0,-8 10-4 16,3-10 1-16,1 4 0 0,1 1-2 0,-2-3 2 15,1 1 2-15,1-1-3 0,-1 2 0 0,-1 5 0 16,2-5-3-16,-2-1 4 0,1 2 1 0,-1-1-2 0,1 0 0 16,-4 0 0-16,6-1 0 0,-4 1 2 0,4 1-1 15,-2-3-1-15,2 3 0 0,-4-2 1 0,4-2 0 16,0 4-2-16,-4-1 2 0,2-3 2 15,0 2-6-15,0-2 1 0,0 1 4 0,-2-1-3 16,2 3 0-16,0-2 4 0,-2-2-1 0,2 4 1 0,0-3-3 16,0 0 0-16,0 0 3 0,-2 0-3 0,2-1 0 15,0 2 3-15,-2-3-6 0,-1 2 3 0,3 0 0 16,0-1 2-16,0 1-3 0,0 0 2 0,0-1-1 16,-2-3 1-16,2-8 1 0,0 21-3 0,0-8 1 15,-4-5 4-15,3 2-6 0,2 1 4 0,-1-11 1 16,0 23-3-16,-1-11 0 0,-2-1 0 0,6 0 2 15,-3 2-1-15,-4-3-1 0,4 4 1 0,0-3-2 16,-3 2 2-16,3-3 0 0,-2 5 1 0,2-1 5 16,-3-3-6-16,0 3 1 0,3-5-3 0,0 4 2 15,-1-1-1-15,2-1-3 0,-1 1 1 0,-2 1 4 0,2 0-2 16,-2 1-1-16,2-2-1 16,0-1 6-16,-2 2-4 0,2-1-1 0,0 0 4 0,0 1-6 15,0 1 6-15,0-1-5 0,4 1 1 0,-3-2 1 16,-1 2 2-16,1-1-2 0,-1 0-1 0,0-2 1 0,0-4 0 15,3 7-1-15,-3 0 1 0,0-2 0 0,0 2 3 16,0-1-4-16,1-5 2 0,-1 5-1 16,0 2 0-16,0 0-1 0,2-3 1 0,-2 1-2 0,0 1-2 15,2-1 4-15,-2 2 0 0,0-3 1 0,0 2 0 16,0-4 0-16,0 7-3 0,3-7 3 0,-6 5-1 16,3-3-1-16,0 3 0 0,-4 4-1 0,4-7 1 15,0 2 1-15,0-1 5 0,0 1-4 0,-1-1-2 16,1-1 3-16,0 3 1 0,0-3-5 0,0 3 2 15,1-3-1-15,-1 1 1 0,0-2 0 0,0 1-1 16,0 0 2-16,0 1-1 0,0-1-3 0,0 0 3 16,-1 0 0-16,1-12 0 0,-3 18-1 0,3-9 2 15,-1 0 2-15,1 4-1 0,0-3-4 0,-1 0 4 16,-1-1-4-16,2-9 3 0,-2 20-2 0,2-12 0 0,0 5 8 16,-3-1-8-16,3-12 0 0,-4 16 0 15,4-4 0-15,-1 1-1 0,1-5 3 0,0-8 2 16,0 21-3-16,-2-8 1 0,2-3-3 0,-2 3 3 0,2-1-2 15,0 0 3-15,0-2-2 0,-1 0 1 0,0 1 0 16,-2-1 1-16,3 0-2 0,-2 1-3 0,2 1 2 16,0 1 1-16,-3-5 1 0,3-8 1 15,-3 21-1-15,3-8-1 0,-1-1 0 0,-2 0 0 16,2-1 0-16,0 0 0 0,-2 0 1 0,3 1-1 0,-4 0-1 16,2 1 1-16,-1-1 0 0,1-1-1 0,0 4 0 15,1-2 1-15,-1-1-2 0,-2-1 0 0,0 2 3 16,2 0 0-16,0-3-4 0,1 4 4 0,-3-4-1 15,1 1 0-15,-1 1-9 0,2 1 1 0,0-1 2 16,1 2 1-16,-4-1 2 0,2-2 0 0,2 2-1 0,0 0 2 16,-3 1-1-16,3-2-2 0,-3-1 1 15,1 2 5-15,1 0-2 0,2-2-1 0,-2 2 0 16,1-2 2-16,-2 4 0 0,3-5 2 0,-1 2-3 16,1-3-1-16,-1 2-1 0,-3 1 2 0,4-3-2 15,-3 0 2-15,1 4 0 0,1-2-1 0,-1-2 0 16,0 4 2-16,-1-4 2 0,2 3 0 0,1 0-1 15,-3-1 2-15,3 0-6 0,-2 0 3 0,-1 2-1 16,2-1-1-16,-1-1 4 0,1 4-1 0,-1-3-7 0,2 1 8 16,0-1-1-16,-3 0 0 0,0 6-2 0,3-3 1 15,0 3 0-15,-3 3 2 0,0-2-4 0,2-2 5 16,-1-1-8-16,0-1 8 0,2 8-2 0,-3-1-1 16,1-8 1-16,2 8-3 0,-2 0 4 0,1-2-1 15,0-4 2-15,1-1-1 0,-3 3-3 16,2 5 2-16,2-10-2 0,-1 8 3 0,0-6-3 15,0 0 7-15,0 0-6 0,0-2 1 0,3 6-6 0,-1 2 4 16,-2-7 2-16,2 2 0 0,0 0 0 0,1 1 3 16,-3 1-4-16,2-4 1 0,0 3 1 0,-2 4 2 15,1-3-4-15,-1-2 3 0,0 0-1 16,3 3 0-16,-3-4 1 0,1 4-3 0,1-2 3 0,-2-3 0 16,0 1-4-16,0-1 4 0,0 3-2 0,0-2 1 15,0-2-1-15,0 2 0 0,0 0 0 16,0-2 0-16,0 1 4 0,0-1-1 0,0 2-2 0,0-2-1 15,0 0-3-15,0-1 5 0,-2 1 0 0,2-1-6 16,0 0 4-16,-1 0 1 0,1 0 1 0,0 4-3 16,-3-5 0-16,3 4 4 0,0-5-1 0,0 4 1 15,-1-4-2-15,1 2-1 0,-2 3 2 0,0-4-1 16,2 2 0-16,0-2-1 0,0-2 0 0,0 5-2 16,0-1 2-16,-3 1-1 0,6-3 2 0,-6 0-3 15,3-1 2-15,0 3 1 0,3-4-4 0,-3 3 4 16,0-1-1-16,0-11-1 0,-3 18 3 0,3-9-4 15,0-9 3-15,-2 16 0 0,4-7-1 0,-2-9 1 0,-4 19-2 16,6-13-1-16,-2-6 2 0,-2 17-4 16,2-10 2-16,0-7 4 0,-1 15-3 0,1-15-2 15,-1 14 7-15,1-7-2 0,0-7-3 0,0 15 15 0,0-6-2 16,0-9 3-16,0 16-6 0,-3-5 1 0,3-2-1 16,0-9-2-16,-1 18 2 0,1-9-4 0,0 1 2 15,0 1-2-15,-1-3-2 0,1-8 0 16,-3 20 1-16,0-11 0 0,3-2-3 0,0-7 2 15,0 19-2-15,-3-11 3 0,3 4-1 0,0-12-1 0,-2 17-3 16,2-8 2-16,0-9 0 0,0 16-1 16,0-7 1-16,0-9 0 0,-1 16-1 0,2-7-2 15,-1-9 1-15,0 17 4 0,0-11-7 0,0-6 3 0,-1 16 2 16,2-8-1-16,-1-8-4 0,0 15 1 0,2-8 4 16,-2-7-4-16,-2 17 3 0,2-8-1 15,0-9-1-15,2 13 3 0,-2-13 0 0,0 14-3 0,-2-6 2 16,2-8 2-16,0 14-3 0,2-8 2 0,-2-6-4 15,0 16 8-15,0-8-4 0,0-8-2 0,0 16-1 16,0-8 2-16,0-8 0 0,3 16 0 0,-3-10 0 16,0-6-1-16,0 17 5 0,-3-2-2 0,0-3-1 15,3 1 1-15,0-2-1 0,-3-4 1 0,3 7-1 16,3-1-1-16,-6-1 0 0,2 0 2 0,1-2 1 16,0 1-5-16,1-1 2 0,-1-1 2 0,3 6-2 15,-3-7 3-15,1 2-1 0,1-1 1 0,-2-9-1 16,0 17 0-16,0-7 1 0,3-4-1 0,-3 4-2 15,3-2 1-15,0 0 3 0,-2 0-3 16,-1-8 1-16,1 15 4 0,2-5-5 0,-2-3 3 0,-1-7-2 16,3 15 2-16,-3-8-2 0,0-7 1 0,2 14-5 15,1-7 5-15,-3-7-1 0,2 14-1 16,-2-14 4-16,0 13-19 0,2-6-1 0,-2-7 4 0,1 8 1 16,-1-8 1-16,3 11 3 0,-3-11 0 0,0 10-1 15,0-10 3-15,0 0-1 0,0 12 1 0,0-12-2 16,0 0 3-16,0 10 5 0,0-10-2 0,0 0-2 15,0 0 3-15,0 0-2 0,1 10 1 0,-1-10 0 16,0 0 1-16,0 0 7 0,0 0-7 0,0 0 1 16,0 0-1-16,0 0-2 0,0 0 3 0,0 0-5 15,0 0 3-15,0 0 2 0,0 0-3 0,0 0 1 16,0 0 5-16,0 0-4 0,0 11 0 0,0-11-3 16,0 0 3-16,0 0-3 0,0 0 5 0,0 0-4 15,0 0 4-15,0 0-4 0,0 0 3 0,0 0-2 16,0 0 3-16,0 0-2 0,0 0-2 0,0 0-10 15,0 0-17-15,0 0-44 0,0 0-45 0,0 0-65 16,0 0-270-16,0 0-488 0,11-23 216 0</inkml:trace>
  </inkml:traceGroup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5:17.51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F05962B-0098-4AF7-BA62-C903E1D144EF}" emma:medium="tactile" emma:mode="ink">
          <msink:context xmlns:msink="http://schemas.microsoft.com/ink/2010/main" type="inkDrawing" rotatedBoundingBox="10409,18350 10989,7550 11166,7560 10586,18359" semanticType="verticalRange" shapeName="Other"/>
        </emma:interpretation>
      </emma:emma>
    </inkml:annotationXML>
    <inkml:trace contextRef="#ctx0" brushRef="#br0">561 0 85 0,'0'0'95'0,"0"0"3"0,0 0-15 0,0 0-5 0,0 0-11 16,0 0 3-16,0 0-10 0,0 0 5 0,0 0-6 16,0 0-2-16,0 0 1 0,0 0 0 0,0 0-9 15,0 0 0-15,0 0-1 0,0 0-1 16,0 0-4-16,0 0 1 0,0 0-2 0,0 0-1 0,0 0-6 16,0 0 0-16,0 0-2 0,0 0-2 0,0 0 2 15,0 0 1-15,0 0-1 0,0 0-4 0,0 0-2 16,0 0 3-16,0 0-5 0,0 0 2 0,0 0 0 15,0 0 0-15,0 0-3 0,0 0 0 0,0 0-3 16,0 0 0-16,0 0 0 0,0 0-3 0,0 0-3 16,0 0 2-16,0 0-8 0,0 0 2 0,0 0 0 15,0 0 2-15,0 0-3 0,0 0 1 0,0 0-3 16,0 0 0-16,0 0-1 0,0 0 0 0,0 0-3 16,0 0 1-16,0 0-2 0,5 16 3 0,-5-16-1 0,0 0 4 15,0 11 1-15,0-11-2 0,0 0-1 16,0 13-4-16,0-13 3 0,0 0-1 0,0 12-2 15,0-12 4-15,0 10 0 0,0-10-1 0,0 11-1 0,0-11-2 16,0 8 0-16,0-8 3 0,6 10-1 16,-6-10-1-16,2 13 0 0,-2-13 1 0,0 11 2 0,0-11-1 15,3 12-2-15,-3-6 2 0,0-6-1 0,1 13-3 16,-1-13-1-16,3 13 0 0,-3-13 2 0,2 12-1 16,-7-4 1-16,5-8 0 0,0 15-1 0,0-15-2 15,3 12-1-15,-3-5 2 0,0-7 1 0,-3 13 0 16,3-13 3-16,-1 16-4 0,1-16-1 0,-3 13-2 15,3-5 7-15,0-8-2 0,-5 16-3 0,5-8 2 16,0-8 0-16,-3 16 0 0,3-10-3 0,0-6 4 16,-2 17-2-16,-1-9-2 0,3-8 1 0,-4 11 2 15,4-1 0-15,0-10-2 0,-2 15 3 0,2-15-3 16,-3 15 1-16,3-7 0 0,0-8-1 0,-2 16 2 16,2-9 2-16,0-7-2 0,0 15-1 0,-4-8-2 15,4-7 1-15,-3 14 3 0,3-14-2 0,0 14 1 0,0-5-2 16,0-9 2-16,-2 15 1 0,-1-9-1 15,3-6 2-15,-3 16-4 0,1-8 0 0,2-8 0 16,-3 16-2-16,2-10 7 0,-2 1-5 0,3-7 3 0,-5 17-2 16,3-8-2-16,-1 2 0 0,3-11 4 15,-3 13 1-15,2-7-5 0,1-6 1 0,0 15 4 0,0-15-5 16,0 15 2-16,-2-8 2 0,2-7 0 16,0 14-2-16,0-14 1 0,2 15-1 0,-2-15-1 0,0 12 0 15,0-12 0-15,0 9 2 0,0-9 0 0,1 13 0 16,-1-13-2-16,0 14 0 0,3-7 2 15,-3-7-3-15,0 12 5 0,0-12-3 0,-3 15 0 0,6-6-2 16,-3-9 0-16,-3 17 1 0,3-6 2 0,3-3 0 16,-3-8-3-16,0 16 3 0,0-5-1 0,0-1-1 15,0-1 0-15,0 3 0 0,0-12 0 0,3 18 3 16,-1-9-4-16,-4 3 3 0,2-3 0 0,2 3 0 16,-2-4-1-16,0 5-2 0,0-5 4 0,0-8-1 15,0 19 1-15,3-11-5 0,-3-8 3 16,2 17 0-16,-2-8 1 0,0 0-3 0,0-1-2 15,0-8 2-15,0 16 0 0,3-5 3 0,-2 2 0 0,-1-1-1 16,0-3 0-16,3 0 1 0,-3 2-5 0,2-2 2 16,-2 3 5-16,3-2-6 0,-3-10 2 0,0 21-1 15,0-11 1-15,3 2 2 0,-1 0-1 0,-2-3 0 16,0 1 0-16,1 1 0 0,-1-1-3 0,2-2 3 16,-2-8-2-16,0 21 3 0,4-11 0 0,-4-1-2 15,0 3 0-15,0-12 0 0,0 17 0 0,0-4 0 0,2-5 0 16,-2 3-2-16,0 0 5 0,3-1-2 15,-3-10-2-15,0 17 1 0,0-8 2 0,0-9-1 16,0 22-2-16,0-12 4 0,0-2-4 0,0 4 2 16,0 0 2-16,0-2 0 0,0 3-6 0,0-4 3 0,0-9 2 15,0 19-1-15,0-9-1 0,0 0-3 0,0 4 7 16,0-14-4-16,0 18 1 0,-3-7 0 0,3-1 0 16,-2 2-2-16,2-12 3 0,0 18-4 0,0-10 3 15,0 5 1-15,0-13-3 0,0 21 3 0,0-13-1 16,0 2-1-16,0 1-1 0,0-11 2 0,0 14 2 15,0-3-2-15,0-11-3 0,-4 16 2 0,4-7-2 16,0 2 3-16,0-11 1 0,-2 20-2 0,1-8 0 16,1-1 5-16,0-1-2 0,0-10-2 0,-2 16-2 15,-1-3 2-15,3-5 4 0,0-8-2 16,-5 17 0-16,5-8 0 0,-4 0-1 0,1 3-2 0,3-3 3 16,-2 1-2-16,-1-1 0 0,3 1 2 0,-2 1-3 15,-1 1 1-15,3-1 2 0,-3-1 0 0,2-1-1 16,-1 3 1-16,-1-3 1 0,0 3-1 0,3-3 1 15,-5-1-1-15,5-8 0 0,-2 19 0 0,0-11 1 0,0 0-3 16,-1 0 4-16,1 5 0 0,2-4-2 16,-6 1 2-16,6 1-6 0,0 1 2 0,-2 0 1 15,1-3 3-15,-2 3-7 0,0-4 6 0,3 2 0 0,-2 2-3 16,-1 1 6-16,-1-2-5 0,2 1 2 0,-1 1-1 16,1 2 1-16,-4-3 1 0,6 1-3 0,-3 1 1 15,-3-1-1-15,4 1-2 0,-1 0 3 0,1-1-1 16,-2 0 3-16,1 1-1 0,-2 2-4 0,0-5 1 15,2 4 1-15,2 1 2 0,-2-3-4 0,1 1 3 16,-1-2 0-16,-2 1 1 0,4 1-3 0,-2-1 1 16,1 1-3-16,-1 2 3 0,0-4 1 0,3-1-1 15,-5-1-1-15,3 5 1 0,0-5-2 0,0 1 3 16,2 4-1-16,-3-7 1 0,3 5-2 0,0-4 2 16,-2 4-3-16,2-1 3 0,0 0-1 0,0-1-2 15,-3 2 2-15,1-4-1 0,0 4-2 0,2 0 2 16,0 1 2-16,0-1-2 0,-2 1 1 0,-1-1-2 15,3 0 0-15,-2-3 3 0,-1 3-2 0,3-5 0 16,0 5-1-16,0-1 3 0,-3-1-6 0,3 4 4 16,-4-3-2-16,4 1 4 0,-2-1-3 0,2 3-2 15,-3-4 3-15,3 1 2 0,0 1-2 0,0-1 1 16,-2 0-2-16,2 0 3 0,0 0-5 0,0 0 7 0,-3-2-2 16,3 3-2-16,0-13 1 0,0 21-2 0,-2-10-1 15,2 4 1-15,-2-4 1 0,0 2 2 16,2 0-2-16,0 0 2 0,0-3-1 0,0 3-2 0,-3-3 0 15,1 1 2-15,2 1-2 0,0 1 3 16,0-13-3-16,-3 17 1 0,3-2-2 0,0-4 2 0,-3 1 1 16,1 1 0-16,0 1-1 0,2-1-1 15,-2-3 0-15,2 3 2 0,0-5 0 0,0 7 1 0,-3-4-3 16,3 2 4-16,-2-1-4 0,-1 0 0 0,3-12 3 16,0 19-3-16,-2-7 0 0,2-1 0 0,-3 2 1 15,2 1-2-15,-1-3 2 0,2 2-1 0,0 0 1 16,-1 0 2-16,-1 0-4 0,2-2 3 0,0 3 1 15,0-2-4-15,-3 1 1 0,0-2-1 0,3 4 2 16,0-3-1-16,0-2 1 0,0 2 2 0,0 0-3 16,0 0-1-16,0-1 3 0,0 2-1 15,0-1 0-15,0 0 1 0,0-12 1 0,0 18-1 0,0-6-2 16,3-2 0-16,-6 3 0 0,3-1 0 0,0-1 1 16,0-11-3-16,0 18 2 0,-2-5 0 0,2-5 1 0,0-8 0 15,0 20-1-15,0-7 2 0,-3-5 0 0,3-8-3 16,0 19 3-16,0-11-1 15,0 3 0-15,-1-1 0 0,1 2 2 0,0-2-4 0,0 6 3 0,-3-4-1 16,1 3-3-16,2-4 1 0,0 2 1 16,0-1 2-16,-3 0-1 0,3-1-2 0,0 2 0 15,0-3 1-15,0 3 2 0,0 0-1 0,-2-3 0 16,2 2-1-16,0 0 2 0,-3 0-1 0,6 0-1 0,-3-2 2 16,-3 2 0-16,0 2-2 0,3-2-2 0,0 2 4 15,-1-1 1-15,1 0-3 0,0-3 1 16,0 3 1-16,-2-1-1 0,2 1 0 0,2 0 2 0,-4-2-4 15,4 1 0-15,-2-3 0 0,0 1 2 0,-2 1 0 16,4 0 4-16,-2-1-5 0,0 0 1 0,0-1-1 16,0-9 1-16,0 21 0 0,0-12 0 0,0-9 0 15,-2 17 1-15,-1-9-1 0,3-8 2 0,0 22-1 16,0-14 1-16,-3 2-5 0,3 1 5 0,-2-1-4 16,4 4 2-16,-2-6-2 0,-2 6 4 0,-1-2-3 15,1 2 0-15,0-2 1 0,2-3 0 16,-2 1 1-16,-1 5 4 0,1-1-7 0,-1-3 3 0,3 2-1 15,0-2 3-15,-3-2-2 0,6 3-1 0,-6-1-1 16,2 2 1-16,-1-1 1 0,2-1-2 0,0 0-1 16,0 3 3-16,0-14-1 0,0 17 0 0,0-7 1 15,0 0-1-15,0 1-1 0,-3-2 2 0,3-9-2 16,0 18 2-16,0-6 1 0,0-12-3 0,-3 18 2 0,6-5-2 16,-3-7-1-16,0-6 1 0,-3 21 1 0,6-12-2 15,-6 3 1-15,3 0 2 0,0 0 2 0,0 0-4 16,0 0 3-16,0-1-4 0,0-1 1 15,0-10 6-15,-5 19-5 0,5-9 1 0,0 4-3 0,0-6 5 16,-2 2-5-16,0 0-1 0,2-10 5 0,2 20-3 16,-4-12 0-16,2-8 1 0,-2 15 4 0,-1-5-6 15,3-10 2-15,0 15 0 0,-2-8 0 0,2-7-1 16,0 18 1-16,-3-9-1 0,3 0 2 0,0-9-4 16,-4 17 2-16,3-6 0 0,0-3-1 0,-2 5 4 15,0-1-1-15,3-1-1 0,-2-1-3 0,-1 2 2 16,3-1 1-16,-4-2 3 0,3 1-4 0,0 2-2 15,1 2 1-15,-3-4 1 0,1 1 0 0,2-1 3 16,0 2-3-16,-3 0-2 0,0-3 4 0,3-9-3 16,0 19 1-16,0-10 2 0,-2 3-3 0,-1 0 0 15,3 1 5-15,0-2-4 0,-1 5 2 0,1-1-2 16,0-4-1-16,0 4 3 0,0-3-2 0,0 1 1 16,0 1-2-16,0-3 1 0,0-11 2 0,0 21 0 15,0-8-4-15,-3 0 5 0,6-1-3 0,-6 0-1 0,3 0 4 16,-2 3-2-16,2-2-1 0,0 0 2 15,-3 1-2-15,3 1-2 0,0-3 2 0,-2 1 2 16,2 1 2-16,-3-2-4 0,3 0 0 0,0 2 0 16,0-3 2-16,-3 4 0 0,6-3-1 0,0 3-1 0,-3-2 2 15,0-3 0-15,0 9-1 0,2-6 0 0,-2 3-2 16,3-3-1-16,-3 2 3 0,0-1-1 16,2 0 3-16,-2 0-3 0,0 0 1 0,3-1 0 0,-3 2-1 15,1-2 0-15,2 1-1 0,-1-2 2 0,1 1-1 16,0 2-3-16,-1-5 3 0,1 5 1 0,-3-3 1 15,1 3-2-15,-1-3 0 0,0 2 2 0,0 2-3 16,1-5-1-16,3 3 3 0,-4-1-1 0,0 0 2 16,3-1 0-16,-1-1-3 0,1 1 3 0,-3-1-3 15,0 1 4-15,3 1-4 0,-3-1 0 0,0 0 1 16,0-2 3-16,0 1-4 0,0 0 2 0,0 2-1 16,0-2 0-16,0 1-2 0,0-12 4 0,-3 21-1 15,3-10 0-15,0 3 0 0,-3-4 1 0,3 4-1 16,0-1 0-16,0 0-3 0,-5-2 5 0,5 0-2 0,0-1-3 15,3 2 3-15,-3 2 0 0,-3-3-1 16,3-11 0-16,0 22 1 0,0-10-2 0,-4-3 1 16,8 3 0-16,-8 1 1 0,4-3 0 0,-1 1 1 15,1-11-1-15,-1 22-2 0,1-13-1 0,-3 1 2 0,1-1 0 16,2 2 0-16,0 1 3 0,-6-2 2 0,6 1-5 16,0 1 1-16,0 1-1 0,0-1 0 15,-2-1 0-15,2 2 0 0,-3 0-1 0,2-1 4 0,1 1-2 16,1-3-1-16,-2 3-1 0,1-1 7 0,0 0-8 15,0-2-1-15,1 3 3 0,-2-4 0 0,2 6-1 16,-1-6 2-16,0 3-1 0,0-1 1 0,0 2-2 16,3-3 3-16,-3-1-3 0,2 1 2 0,-2-2-2 15,0 6 1-15,0-14 1 0,0 16 0 0,3-6-1 16,-3-2 1-16,3 5 1 0,-3-5-3 0,0 2 1 16,-3 1-2-16,3 3 3 0,-3-3-1 0,3 1 0 15,-2 0 4-15,2-12-6 0,-4 18 4 0,4-7-2 16,0-4 0-16,0-7 0 0,0 19 2 0,-3-10-3 15,3 4-1-15,0-5 0 0,-2 3 1 0,2 2 1 0,0-13 0 16,0 21 2-16,0-9-3 0,0-1 1 16,0-1-3-16,0 2 3 0,0-12 0 0,0 19 2 15,-3-7-3-15,6 0 0 0,-3 0 1 0,-3 0-1 16,3 0 4-16,0-3-3 0,3 3 1 0,-6 0-3 0,3 0 1 16,-2 1 2-16,2-1 0 0,-3 0 0 0,3-2-4 15,-3 6 6-15,2-5 0 0,1 2-3 16,0-3 1-16,0 2-1 0,0 0-1 0,-2-1 2 15,2 0 1-15,0 1-2 0,0-12 0 0,-3 21 0 0,3-7 3 16,0-2-3-16,-3-2-3 0,3 2 3 0,-2 0 2 16,1 0-4-16,1-3 2 0,-2 4-1 15,-2-3-1-15,4 1 4 0,0 0-3 0,0 5 0 16,0-4 4-16,-2 0-12 0,2 3 4 0,0-3-3 0,-3 3 3 16,3-3 1-16,0 2-3 0,-2-2 5 0,2 1-1 15,-3-1-2-15,6 3 4 0,-3-3-1 0,2 1 2 16,-4-1-3-16,2 3 2 0,0 0-2 0,2-4 3 15,-2 2-1-15,0 1 1 0,-2-4-3 0,2 5 3 16,2-3-1-16,-4-1 1 0,2 3-5 0,0-2 6 16,-3 3-2-16,3-1 1 0,-1 2-2 0,1 0 2 15,0-1 0-15,0-1 2 0,-3 5-2 0,3-3 0 16,0-5 3-16,-2 4 3 0,2-1-5 0,0 0-3 16,0 3 1-16,0-6 3 0,0 8-5 0,0-7 0 15,0 3 0-15,0-6 5 0,-3 3-2 0,3 2 0 16,3-1 1-16,-3 0-4 0,0-3 3 0,0 3 0 15,-3 0 0-15,6-1-2 0,-6-2-1 0,0 5 2 16,3-3 2-16,0-3-1 0,-2 2 3 0,4 2-6 16,-2-4 6-16,-2 3-3 0,2 0-3 0,0-12 1 0,0 18 4 15,-3-5 0-15,3-3-4 0,0 1 2 16,0-11 0-16,3 18 0 0,-6-9 1 0,3-9 1 16,-1 20-3-16,0-9 2 0,1 2-1 0,-2 0 0 0,0-3 0 15,-1 3 0-15,1 0-2 0,-1-4 2 0,-1 0 1 16,3 4 0-16,1-3 0 0,-1 1 1 15,-2 1-2-15,0 1-1 0,3-5-1 0,0 4 4 16,0 1 0-16,-2-4 0 0,-2-1 0 0,1 2 1 0,3 0-1 16,-2 2 1-16,2 1-3 0,-3-1 0 0,1-2-1 15,-1-1 3-15,0 3-5 0,2 1 3 0,-1-2 0 16,-1 1 0-16,3 1 2 0,-3-1-2 0,1 2 0 16,2-2 0-16,-5 0-1 0,5 1 0 15,-2-3 1-15,1 3 2 0,0-3-2 0,-2 3 0 0,3-1-2 16,-2 2 2-16,-1-3 0 0,-2 0 0 0,2 1 1 15,3 2 1-15,-1-4-3 0,-2 2-1 0,1 0-2 16,-1 1 6-16,3-2-3 0,-2 1 2 0,-2 0-2 16,3 0 1-16,1 2-3 0,-2-1 6 0,0-3 2 15,2 4-1-15,0-2-5 0,0-2 4 0,-3 5-1 16,6 0-1-16,-3-3-3 0,0 3 3 0,0 1 3 16,0-3-1-16,0 4-3 0,0-2 5 0,2 3-1 15,0 2-6-15,-2-7 4 0,0 3 1 0,1 4-4 16,0 1 1-16,2-6-1 0,2 3 1 0,0 3 1 0,-2-3 0 15,-2 2-4-15,4-6 5 0,-2 7-1 16,-1-1-1-16,3-7-7 0,-3 3 8 0,3 2-2 16,-3-3 2-16,1-1-1 0,0 1 2 0,-3-2-2 15,2 2 3-15,-1-2-5 0,2 1 1 0,0-1 1 0,2-2-3 16,-5 2 2-16,2-2 16 0,1 2-1 0,-3-1-4 16,1-6 0-16,-1-6-1 0,-1 21-1 0,2-12 0 15,2-2-2-15,-3-7 0 0,-3 15 0 0,3-15-1 16,3 17 0-16,-3-11-3 0,0 4-1 0,0-10 2 15,0 15 0-15,0-9 0 0,0-6 2 0,-3 16-2 16,3-16 1-16,0 17 0 0,-4-8 1 0,4-9-2 16,-1 13 1-16,0-2-1 0,1-5 0 0,0-6-1 15,0 16 0-15,-3-8 3 0,3-8-1 0,0 16-1 16,0-16-1-16,3 11-3 0,-3-11 1 0,-5 10 1 16,5-10 0-16,0 9-1 0,0-9 1 0,0 0 0 15,-6 12 1-15,6-12 1 0,0 0-1 0,0 0 1 16,0 0-1-16,0 11 1 0,0-11-2 0,0 0 2 15,0 0-3-15,-3 7 2 0,3-7 2 0,0 0 0 16,0 0 0-16,0 9 1 0,0-9 3 0,0 0-2 16,0 0 2-16,-6 12-2 0,6-12-1 0,0 0 0 15,0 9 0-15,0-9 0 0,0 0 1 0,-2 9 1 16,2-9-2-16,-3 7 0 0,3-7 3 0,0 0 0 16,0 14-6-16,-4-7 1 0,4-7 3 0,-1 13 0 15,-3-8-3-15,4-5 0 0,-2 8-1 0,2-8 1 16,-3 14 4-16,3-14-1 0,0 11-2 0,0-11 3 15,-2 10-1-15,2-10 0 0,0 0 2 0,-3 15 1 16,3-15-2-16,-1 11 0 0,1-11 2 0,0 0 0 16,-2 9-3-16,2-9 4 0,3 8-3 0,-3-8 1 15,0 0 2-15,-3 12-2 0,3-12 2 16,0 0-2-16,-4 9-1 0,4-9-1 0,0 0 0 0,-2 13-2 16,2-13 0-16,-3 12 3 0,3-12-3 0,0 13 5 15,-2-5 0-15,-1 0-3 0,3-8-1 0,0 15 0 16,0-15-2-16,-2 13 2 0,2-6-1 0,0-7-1 15,0 14 3-15,0-14-3 0,0 16 0 0,0-16 2 16,0 9-4-16,0-9 2 0,-4 12 3 0,4-12-2 16,0 10-4-16,0-10 3 0,0 0-1 0,0 11 1 15,0-11-2-15,0 10 2 0,0-10 2 0,0 0-2 16,0 0-2-16,0 0 1 0,-3 11 2 0,3-11-2 16,0 0-2-16,3 10 5 0,-3-10-2 0,0 0-3 0,-5 13 3 15,5-13-1-15,5 9 0 0,-5-9 2 16,0 0-2-16,-5 11-4 0,5-11 3 0,0 0-2 15,0 10 1-15,0-10 0 0,0 0-1 0,0 11 7 16,0-11-5-16,0 0 7 0,0 0-9 0,0 0 5 16,0 16-3-16,0-16-1 0,0 0-1 0,0 8 6 15,0-8-6-15,0 0 7 0,-6 6-5 0,6-6 3 0,0 0-4 16,0 0 5-16,-1 13-5 0,1-13 6 16,0 0-5-16,4 12-15 0,-4-12-2 0,0 0 6 15,-7 11-1-15,7-11 4 0,0 0-1 0,2 10-1 0,-2-10 4 16,0 0 3-16,2 9 0 0,-2-9-1 15,0 0 10-15,3 11-11 0,-3-11 2 0,0 0 4 0,0 0 0 16,0 10 2-16,0-10-4 0,0 0 1 16,3 8 10-16,-3-8-12 0,0 0-10 0,0 0-18 0,0 0-37 15,5 5-50-15,-5-5-52 0,0 0-81 0,16-13-207 16,-4 3-493-16,-3-1 218 0</inkml:trace>
  </inkml:traceGroup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6:46:34.46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6E68F65-1929-4B3E-B755-609B1CD3C446}" emma:medium="tactile" emma:mode="ink">
          <msink:context xmlns:msink="http://schemas.microsoft.com/ink/2010/main" type="writingRegion" rotatedBoundingBox="12442,4971 12911,4971 12911,5363 12442,5363"/>
        </emma:interpretation>
      </emma:emma>
    </inkml:annotationXML>
    <inkml:traceGroup>
      <inkml:annotationXML>
        <emma:emma xmlns:emma="http://www.w3.org/2003/04/emma" version="1.0">
          <emma:interpretation id="{C5AEC8ED-A740-4397-9E9E-09FBD392DF27}" emma:medium="tactile" emma:mode="ink">
            <msink:context xmlns:msink="http://schemas.microsoft.com/ink/2010/main" type="paragraph" rotatedBoundingBox="12442,4971 12911,4971 12911,5363 12442,53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72AE756-D0D4-430B-9994-79FBBADB8EEB}" emma:medium="tactile" emma:mode="ink">
              <msink:context xmlns:msink="http://schemas.microsoft.com/ink/2010/main" type="line" rotatedBoundingBox="12442,4971 12911,4971 12911,5363 12442,5363"/>
            </emma:interpretation>
          </emma:emma>
        </inkml:annotationXML>
        <inkml:traceGroup>
          <inkml:annotationXML>
            <emma:emma xmlns:emma="http://www.w3.org/2003/04/emma" version="1.0">
              <emma:interpretation id="{2B1AB4D8-DF3B-42CA-90A0-EF2A49BAD55B}" emma:medium="tactile" emma:mode="ink">
                <msink:context xmlns:msink="http://schemas.microsoft.com/ink/2010/main" type="inkWord" rotatedBoundingBox="12442,4971 12911,4971 12911,5363 12442,5363"/>
              </emma:interpretation>
            </emma:emma>
          </inkml:annotationXML>
          <inkml:trace contextRef="#ctx0" brushRef="#br0">9912 3750 98 0,'0'0'142'16,"0"0"-9"-16,0 0-4 0,5-10-9 0,-5 10-2 0,0 0-7 16,8-7 1-16,-8 7-6 0,0 0 1 15,4-6-3-15,-4 6-5 0,0 0 0 0,0 0-8 0,0 0-5 16,0 0-5-16,0 0 0 0,0-11-5 0,0 11-10 15,0 0-6-15,0 0 0 0,0 0-2 0,0 0-4 16,0 0-1-16,0 0 1 0,0 0-1 16,0 0 0-16,0 0-1 0,5-7-3 0,-5 7-3 0,0 0-1 15,0 0-3-15,0 0-6 0,0 0-3 0,0 0-4 16,0 0-7-16,0 0 1 0,0 0-6 16,0 0-2-16,0 0-1 0,0 0 5 0,0 0-8 0,0 0-3 15,0 0 1-15,0 0-3 0,0 0 0 0,0 0 2 16,-8 31-2-16,8-31 3 0,-5 11-1 0,4-5 1 15,1-6-1-15,-5 12 2 0,5-12-5 0,-3 10 4 16,3-10 0-16,-2 14 5 0,2-14-6 0,-3 13 2 16,-1-7-1-16,4-6 4 0,0 14-3 0,0-14 2 15,-5 12-1-15,5-12 1 0,0 13-1 0,0-13 1 16,-3 8-3-16,3-8 5 0,0 13-2 0,0-13 2 16,0 9-3-16,0-9-1 0,0 0 4 0,-2 13 0 15,2-13-5-15,-1 8 2 0,1-8-1 0,0 0 2 16,-2 13-1-16,2-13-2 0,0 0 1 0,0 0 1 15,0 0-4-15,-4 12 1 0,4-12 0 0,0 0-4 0,0 0 3 16,4 8 1-16,-4-8-3 0,0 0 2 0,0 0 1 16,0 0 0-16,0 0-3 0,-4 10-3 15,4-10 1-15,0 0 0 0,0 0 3 0,0 0-2 16,0 0-2-16,0 0 2 0,0 0-3 0,-2 11-1 0,2-11 0 16,0 0 3-16,0 0-3 0,0 0 0 0,0 0 3 15,0 0-3-15,0 0 3 0,0 0 0 16,0 10-1-16,0-10 3 0,0 0-3 0,0 0-3 0,0 0 4 15,0 0 0-15,0 0-4 0,0 0 7 0,0 0-2 16,0 0-2-16,0 0 10 0,0 0-9 0,0 0-2 16,0 0 0-16,0 0 2 0,0 0-3 0,0 0 4 15,0 0 0-15,0 0 0 0,0 0 3 0,0 0-3 16,0 0 12-16,0 0-10 0,0 0 5 0,0 0-1 16,0 0 5-16,0 0-3 0,0 0 7 0,0 0-4 15,0 0 4-15,0 0-3 0,0 0-1 0,0 0-1 16,0 0-4-16,0 0-1 0,0 0 1 0,0 0-3 15,6-27 0-15,-6 27 3 0,5-10 0 0,-5 10-11 16,3-11 23-16,-3 2-20 0,5 2 1 0,0 0-5 16,-5 7 4-16,7-14 2 0,-5 7-2 0,5 1 1 15,-6-3 10-15,3 2-11 0,-1 0-1 0,2-2-3 16,-3 3 3-16,-2 6 0 0,7-15-5 0,-5 9 6 16,-2-3-1-16,0 9 1 0,8-12-2 0,-8 12-3 15,4-9 5-15,-4 9-1 0,5-10-6 0,-5 10 3 16,5-6 0-16,-5 6-2 0,7-7 2 0,-7 7 4 0,2-10-6 15,-2 10 4-15,0 0 0 0,3-6-1 16,-3 6 0-16,0 0-1 0,6-7 5 0,-6 7-2 16,0 0-1-16,6-6-1 0,-6 6 8 0,0 0-8 0,0 0-2 15,0 0 2-15,0 0-1 0,5-9 2 0,-5 9-4 16,0 0 13-16,0 0-12 0,0 0 0 0,0 0-7 16,0 0 9-16,0 0-2 0,0 0 3 15,0 0-3-15,0 0 3 0,0 0 0 0,0 0-6 0,0 0 4 16,0 0 3-16,0 0-7 0,0 0 0 0,0 0 2 15,0 0-3-15,0 0 6 0,0 0-5 0,0 0 3 16,0 0 1-16,17 13-1 0,-17-13-3 0,7 6 3 16,-3-1-1-16,-4-5 0 0,3 9 3 0,3-4 0 15,-6-5 2-15,5 11-4 0,1-6 4 0,0 1 2 16,-6-6-2-16,8 10 2 0,-2-4 1 0,-3 0-1 16,2 0 0-16,-5-6-2 0,10 12 3 0,-7-5 2 15,3-2 2-15,2 1 0 0,-1-1-4 0,0 0 2 16,-3 1 5-16,1-1 6 0,0 3-9 0,-5-8-4 15,12 13 4-15,-9-10-3 0,3 2 3 0,-1 2 9 16,0-3-8-16,-5-4 8 0,12 8-12 0,-7-4 1 16,-5-4-3-16,8 9 4 0,-4-5 2 0,-4-4-7 15,10 6 11-15,-10-6-3 0,4 5 1 0,-4-5 0 16,8 4 0-16,-8-4 3 0,6 5-7 0,-6-5 5 16,0 0 1-16,8 6-1 0,-8-6-1 0,0 0 6 15,9 2 0-15,-9-2-8 0,0 0 4 0,0 0 0 16,5 5 3-16,-5-5-4 0,0 0-6 0,0 0 7 15,0 0 1-15,8 8-6 0,-8-8-1 0,0 0 1 16,0 0 0-16,6 2-1 0,-6-2 0 0,0 0 1 16,0 0-2-16,0 0 7 0,0 0-6 0,0 0 3 15,0 0 4-15,0 0-2 0,0 0 11 0,0 0 6 16,0 0-1-16,0 0 5 0,0 0-4 0,0 0-3 0,0 0 3 16,17-8-7-16,-17 8 6 0,0 0-2 0,5-8 8 15,-5 8-20-15,6-6 6 0,-6 6-2 0,3-9-2 16,-3 9-4-16,8-10 6 0,-7 4-6 0,3-3 1 15,-4 9-7-15,2-14 6 0,3 6-15 0,-5-1 17 16,2-1-8-16,-2 10 7 0,4-20-12 0,-2 11 6 16,-2 0-1-16,2-4-6 0,-1 1 8 0,-1 12-10 15,0-20 0-15,0 8 5 0,0 2-1 0,0-2 1 16,0 1-2-16,0 0-1 0,0-2 4 0,0 13-6 16,3-21-1-16,-3 14 6 0,3-2-3 0,-3-1-3 15,5 1 5-15,-4-1-2 0,-1 10 2 16,1-16-2-16,3 10-1 0,-4 6 0 0,0-12 0 0,5 6-3 15,-5 6 0-15,3-10 9 0,-3 10-10 0,0 0 4 16,4-11-6-16,-4 11 4 0,0 0-1 0,0 0 16 16,1-9-17-16,-1 9-5 0,0 0 1 0,0 0 1 15,0 0-15-15,0 0-2 0,0 0-5 0,4-6-8 16,-4 6-11-16,0 0-17 0,0 0-10 0,0 0-20 16,0 0-23-16,0 0-29 0,0 0-25 0,0 0-36 15,3 26-43-15,-3-26-63 0,0 0-192 0,0 10-547 16,0-10 242-16</inkml:trace>
        </inkml:traceGroup>
      </inkml:traceGroup>
    </inkml:traceGroup>
  </inkml:traceGroup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5:22.58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1429853-8B98-4EFB-A134-296A0171A0CC}" emma:medium="tactile" emma:mode="ink">
          <msink:context xmlns:msink="http://schemas.microsoft.com/ink/2010/main" type="inkDrawing" rotatedBoundingBox="12095,18406 12751,7500 12928,7510 12272,18417" semanticType="verticalRange" shapeName="Other">
            <msink:sourceLink direction="with" ref="{8FA93806-FBD4-4F11-8D99-5FA6B14EB198}"/>
            <msink:sourceLink direction="with" ref="{FD25052B-83D7-4884-B182-2804C2D0D891}"/>
            <msink:sourceLink direction="with" ref="{4506FCF3-F868-4354-AD7A-51F492271758}"/>
            <msink:sourceLink direction="with" ref="{964644E6-B592-40B9-965C-9D3727956183}"/>
            <msink:sourceLink direction="with" ref="{3EC20191-C855-4B24-A94E-4AEBBD210720}"/>
          </msink:context>
        </emma:interpretation>
      </emma:emma>
    </inkml:annotationXML>
    <inkml:trace contextRef="#ctx0" brushRef="#br0">664 0 13 0,'0'0'141'0,"0"0"-12"0,0 0-10 16,0 0-4-16,0 0-12 0,0 0-5 0,0 0-6 16,0 0-1-16,0 0-7 0,0 0-5 0,0 0-1 0,0 0-10 15,0 0-3-15,0 0-2 0,0 0-5 0,0 0-8 16,0 0-8-16,0 0-4 0,0 0 0 15,0 0-4-15,0 0-5 0,0 0 2 0,0 0-8 16,0 0-2-16,0 0 0 0,0 0 4 0,4 26-11 0,-4-26-2 16,0 0 1-16,1 12 3 0,-1-12-6 0,0 12 1 15,0-12 2-15,-1 13-5 0,1-13-1 0,0 12-2 16,0-2-1-16,0-10 3 0,-1 15 0 0,1-6 1 16,0-9 1-16,-3 17-1 0,3-7 1 15,-3 1-2-15,3-3-6 0,-2 3 3 0,2-11 1 0,-3 17 0 16,2-7 1-16,1 1-1 0,-3 1-1 0,2-4 1 15,1-8 0-15,-4 19 3 0,2-11-5 0,2-8 1 16,-3 15 1-16,0-4 1 0,3-2-3 0,-3 3 4 16,1-4 0-16,-4 3 1 0,3 0 1 0,1-1-1 15,0-1-7-15,-2 0 5 0,3 0-1 0,-4 3 0 16,2-1-2-16,1 2 0 0,2-1 3 0,-3-1 2 16,1 1-3-16,-2 1 0 0,1-4 0 0,3 1 2 15,-2 0-4-15,-1-1 2 0,2 5 1 0,-1-2-5 0,-1-3 2 16,0 2 3-16,3 2-2 0,-5-1-1 15,5-3-4-15,-3 1 3 0,2 4 0 0,0-3-1 16,-3 0 1-16,1 1 1 0,-2 1 1 0,4-2 0 0,-2 0-1 16,1 2-1-16,-1 0 1 0,3-1-1 0,-3 3 0 15,1 0 3-15,-1-3-1 0,3 3 2 0,-1 0 1 16,1-1-2-16,-3 1-2 0,2-1 4 0,0 0-4 16,1 1 6-16,1-2-5 0,-1 1 2 0,0-2 3 15,1 3-3-15,-1 0-2 0,0-2 5 0,0 1-5 16,-1-1 3-16,1 2-1 0,0-2-1 0,0 0-2 15,-1 2 3-15,1-2-2 0,0 1 2 0,0 0-7 16,1 0 4-16,-1 2 3 0,0 0-2 0,0-1 1 16,0 5 1-16,0-6-4 0,0 1 2 0,1 4-1 15,-1-4 3-15,-1 5 0 0,0-5 0 0,2-1-5 0,-1-1 5 16,0 2-3-16,0-2 0 0,0 1 2 16,0 1 0-16,0 0 0 0,0 0 2 0,1-2-2 15,-1 8 1-15,3-6 3 0,-2 0-2 0,-1 2-3 16,0-2-1-16,3 0 2 0,-1 1 1 0,-2-1-1 0,7-1 2 15,-6 1-4-15,-1-1-2 0,3 1 3 16,-3 4-1-16,1 0-1 0,-1 0 1 0,0 2 0 16,0-6 1-16,0 0-2 0,0 3 0 0,-1 3 3 0,1-6-3 15,0 4 3-15,0 2-2 0,-3 3-1 0,3-6-1 16,-1 3 0-16,1-1 2 0,0-4-2 0,-1 2 1 16,1 1 1-16,-3-4-4 0,6 0 5 0,-6 0-3 15,3 0 0-15,0 0 1 0,0 0 0 0,0 0-1 16,0 0 2-16,-3 0 1 0,3 1 0 0,0-1-3 15,0 0 1-15,0-1 0 0,3 1 3 0,-3-1-4 16,0 1-1-16,0 5 3 0,0-4 1 0,-3 0-5 16,3-1 3-16,0 0 1 0,0 2 0 0,0-5-1 15,0 6 0-15,-2-4-1 0,2 3 0 0,0-5 3 16,-3 3-4-16,3 1-2 0,0-2 4 0,-1-1-2 0,-2 1-1 16,2-2 3-16,0 3-1 0,-2-3 4 15,1 3-3-15,2 0 0 0,-3-2-1 0,3 1 2 16,-3 0-3-16,3 1 0 0,-3-1 0 0,1-1 5 15,2 1-3-15,-1-1-1 0,2 2-1 0,-2 5 2 16,1-4-1-16,-3-1-1 0,3 2 0 0,-2 4 5 0,2-1-2 16,-3 4-1-16,3-8-2 0,-4 4 1 15,4-4 1-15,-1 4 2 0,1-2-1 0,-4 4 0 0,4-2 0 16,0-1 2-16,0 2 0 0,0-6-1 0,-2 6 2 16,2 0-2-16,-3-3 3 0,6 6-3 0,-3-3 1 15,0-3-1-15,0 4 3 0,0-6-5 0,2 2 1 16,-2 3 3-16,0 3-1 0,0-7 0 0,0 4 1 15,0-6-1-15,0 1 1 0,0 5-3 0,0-5 4 16,-2-2-1-16,2 1-1 0,-3 1-2 0,3-4 1 16,0 6-3-16,-4-4 5 0,3 0-3 0,0 1-1 15,-1 0 1-15,-2-1 1 0,2-1 4 16,-1 2-6-16,1-2-1 0,2-5 3 0,0 7-1 0,-4-3 0 16,4 1-2-16,-5-1 0 0,2 0 1 0,3 2 0 15,-5-2-1-15,1 3 3 0,-1-3-2 0,2 3 4 16,1-2-2-16,-1-1-1 0,1 1 2 0,-2 0-1 15,1-2-3-15,1 3 3 0,-1-2-4 0,0 0 0 16,-1-3 4-16,2 5-5 0,-1-3 1 0,1 1 5 16,2 0-6-16,0 0 5 0,0 1-1 0,-3-2-3 15,2 2 0-15,0 1 2 0,-1 0 2 0,0-1-1 16,-3-1-2-16,2-2-1 0,3 4 1 0,-4-2-1 0,4 1 0 16,-3-1 3-16,2-2-2 0,-3 1 1 0,4 1-1 15,-2-1 0-15,2 2 4 0,-3-1-2 16,3-3-2-16,0-9-1 0,-2 20 4 0,0-6-2 0,0-4-1 15,2 2 1-15,-5 0 1 0,2 2 1 0,0-5-3 16,3 0 2-16,-1 2-2 0,0 3 4 0,-2-3-5 16,2 1 2-16,-2-3 1 0,1 3 0 0,-1-2 0 15,3-1 0-15,0 3-3 0,0-1 0 0,-2-3 2 16,2 5 1-16,-3-2-2 0,0 0 0 0,2 1 0 16,1 0 2-16,-2 1-1 0,2-2 0 0,-6-1-1 15,4 1 0-15,1-1-1 0,-1 1 3 0,0 1-2 16,0-1-3-16,2 3 4 0,-2-5 0 0,-1 3 0 15,1-3 0-15,2 3-2 0,-3-2 2 0,0 1 2 16,3 2-4-16,-1-5 0 0,1-8 1 0,-2 16 2 16,-1-3-1-16,3-5-2 0,0-8 2 0,-3 19-1 15,1-11-1-15,2 5 0 0,-4-2 2 0,4 0-2 16,-1 1 1-16,1-1-1 0,-4 6 2 0,1-4-1 16,3 2 1-16,-5-3 0 0,5 0 1 0,-1 0 2 15,-3 3-3-15,3-4-2 0,1 3 0 0,0-1 0 16,-6 2 0-16,6 1 0 0,-5-3 0 0,5 2 0 0,-1-1 0 15,-2 5 1-15,1-3 1 0,-3-2-2 16,2 1 1-16,0 1 0 0,1-1 0 0,-2-1 1 0,1-1 1 16,1 2-3-16,-3 0 3 0,3 0-3 0,-3 1 3 15,5-4-2-15,-2 3 0 0,-1 0-3 0,3-3 5 16,-3 3-2-16,1-4-3 0,1 2 0 0,2 0 4 16,-2 0-3-16,1 0 0 0,0 0 0 0,0-1 2 15,0 3-1-15,-2-3-2 0,2 1 2 0,2-1 1 16,-2-1-3-16,0 1 4 0,0 1 2 0,0-1-5 15,1-1-2-15,-1 2 4 0,2 2-1 0,-2-1 4 16,0-3-4-16,0 2 1 0,3 0 0 0,-3 0 0 16,3 1-2-16,-3-1 2 0,2-2-1 0,-2 4-1 15,0-1 1-15,0-1 0 0,4 0-3 0,-3-1 4 16,1 0-1-16,-2 1-2 0,0 0 3 0,0 0 2 16,2 1-2-16,-2-1-2 0,0 0 1 0,0-1 2 15,3 3-1-15,-3-3-1 0,0 2-1 0,0-1 2 16,2 1-1-16,1-2 3 0,-3 3-3 0,1-2 2 15,3 2-2-15,-4 1 6 0,1-4-5 0,2 3-2 16,-3-3 6-16,3 3-2 0,-1 0-4 0,-4-3 2 16,4 6-3-16,1-5 4 0,-3 1-3 0,0-2 2 0,1 3 0 15,3-2 2-15,-4-3 1 0,0 4-4 16,1-1-3-16,-1 1 2 0,0-1-3 0,0 2 6 16,0-3-4-16,0-1 2 0,0 2-3 0,0 1 6 0,0-1-3 15,0-1 11-15,0 3-13 0,0 0 0 0,0-2 3 16,0 1 0-16,0-1-2 0,0 1-2 0,0-1 2 15,-1 2 2-15,1-3-1 0,-3 3-1 16,3 2 3-16,3-1-2 0,-3-1 1 0,0 0-2 0,1 0 2 16,-1-3-2-16,0 3 2 0,0 0 0 0,3 4-1 15,-3-4 3-15,2-2-5 0,-2 1 1 16,0 1 1-16,-2-2 1 0,2 2 1 0,2-1-3 0,-4 0 0 16,4 1 1-16,-2-1 0 0,-2 2 0 0,2-1 2 15,0-1 0-15,0-1-2 0,0 3 0 0,0 4 1 16,-3-5 2-16,3 2-4 0,0-2 6 0,-1 0-5 15,-2 1-2-15,2-1 0 0,1 0 4 0,-4 5-3 16,4-6 0-16,0 0-2 0,-2-2 3 0,2 4 2 16,-3-2-4-16,3-1 2 0,0 2 5 0,0 0-2 15,0-2-3-15,-3 2 2 0,3-3-1 0,0 3 5 16,0 0-4-16,0-3-2 0,-1 6-1 0,1-5 6 16,0 1-3-16,-1 1 1 0,1-1 1 0,-3 3-2 15,2-3 0-15,-2 2 1 0,1 2-1 0,-1 3 1 16,3-6 1-16,0 1-2 0,0-1 1 0,-2 0-8 0,0-1-2 15,2 1 0-15,0 1 1 0,-1-1 7 16,1-1-5-16,-4 0 1 0,4 0 0 0,0 1 0 16,0-2-1-16,-5 3 6 0,5-3-5 0,0 1 2 0,0-1-2 15,-3 2 4-15,3-1-2 0,-2-3 1 0,2 1 2 16,-1 0-3-16,-1 2 1 0,-2-5 1 0,4 3 1 16,-2 1-5-16,2 1 5 0,-5 1 0 0,5-2-2 15,-3 6-1-15,2-7 2 0,-2 3-2 0,-2 1-2 16,5-3 5-16,0 1-2 0,0-3 6 0,-3 5-7 15,1-2 5-15,2 0-2 0,0 1-1 0,0 0 2 16,0-3-5-16,0 3 4 0,0-1-2 0,0 5-1 16,-1-4 3-16,1-2-2 0,0 1 0 0,0 1-4 15,0-2 5-15,0 3 1 0,0-3 1 0,0 1-1 16,0 2 2-16,1-4-5 0,-1 3 1 0,0-3-1 16,0 4 2-16,0-4 0 0,0 3-1 0,0-1 4 15,-1 0-3-15,-2 1-1 0,2 0 0 0,-1 1 5 16,2 0-6-16,0 0 1 0,-2-4 1 0,2 2 4 15,0 2-8-15,-3-1 7 0,3-3-4 0,-2 3 3 16,2 0-4-16,-3-1 4 0,3-3-2 0,0 6 1 16,0-7-3-16,0 6-5 0,-1-2 8 0,-2-2 1 15,1 0-5-15,2 1 4 0,0-1 0 0,-3-1-2 16,0 2 0-16,3-1 1 0,0-1-1 0,0 0 3 16,0 3-3-16,-2-3 0 0,-1 1 3 0,3 2-6 0,0-4 3 15,-1 1 0-15,-2 3 2 0,1-2 1 16,2 1-5-16,-3-4 5 0,1 4-4 0,2-2 4 15,-3 1-3-15,1 1 5 0,2 1-6 0,-2-1 5 16,-3 0-3-16,2 2 0 0,1-3-2 0,-1 2 1 0,3 0 5 16,-4 0-3-16,3-1 0 0,-3 1-1 15,2 3-1-15,-1-5 0 0,1 4-1 0,2-6 4 16,-3 4-4-16,-1 1 5 0,4 0-5 0,-3 0 3 0,3-5-1 16,0 7 1-16,-2-5 0 0,2 1 2 0,0 1 1 15,-3-1-7-15,1 1 4 0,2-2 1 0,0 1-4 16,-3-1 2-16,3 0-1 0,-1 0 1 0,2 3 0 15,-2-2 3-15,1-1-1 0,-3 2 0 16,3-2-2-16,-2 1-2 0,2-2 1 0,-3 3 2 0,3-3-2 16,0 3 0-16,-2-3 1 0,-1 3 1 0,6-3 0 15,-6 1-1-15,2 1 0 0,1-1 0 0,-3 0 2 16,0 1-2-16,3 0 2 0,-5-4 1 16,5 4-2-16,0-2 0 0,-2 0-2 0,2 0 2 0,-2-1 1 15,2-10 0-15,0 23-5 0,-1-12 6 0,1-3-7 16,-1 5 8-16,-2-1-5 0,3-12 0 0,0 17 0 15,-2-7 3-15,2 3-4 0,-3-6 2 0,1 3 0 16,2-10-3-16,0 15-1 0,0-6 10 0,-4 3-6 16,2-3-3-16,1-1 2 0,-1 2 3 0,4 1 2 15,-2-11-5-15,-2 18-2 0,2-7-1 0,0-3 5 16,-3 2-4-16,3-10 2 0,0 19 1 0,0-8-2 16,0 4 1-16,0-7 0 0,3 1 3 0,-1 2-3 15,-2 1 2-15,0-1 1 0,1 1-3 0,1-2 3 16,-2 1-6-16,1 2 3 0,2 0 3 0,-3-3-4 15,0 2 0-15,0 1 0 0,2-1 4 0,-2 0-3 16,3 1-2-16,-3-2 1 0,0 1 2 0,0-1-1 16,5 2-2-16,-5-6 0 0,2 5 1 0,-2-2-1 15,2-2 3-15,-2 7-3 0,0-5 1 0,0 5 20 16,0 0-3-16,2-4-2 0,-4 2-1 0,2-1-2 0,0 0 0 16,0 0 0-16,2 0-2 0,-4 0-4 15,-1 2 1-15,2-3-3 0,-2 1 3 0,3-1-1 16,-2-1-2-16,4 3 0 0,-4 0-4 0,2-3 6 15,0 1-1-15,0-1-4 0,0 1 2 0,0-11-2 16,0 21 2-16,-3-10 1 0,6 0 0 0,-3 2-3 0,-3-2 0 16,3 1 2-16,3-1 3 0,-3 2-5 0,-5-2 2 15,5 0-2-15,0 1 4 0,0-12-4 16,0 19 0-16,0-5 0 0,0-6 0 0,-3 2 2 16,3 3-3-16,0-13 2 0,0 17-3 0,-1-7 2 15,2 1-1-15,-1-4-1 0,0-7 2 0,-1 18 1 0,1-18-2 16,0 15 4-16,-2-6-3 0,2-9-1 0,2 19 1 15,-2-10 3-15,-2-1-2 0,2-8 1 16,2 18-2-16,-4-8-2 0,2-10 5 0,-1 18-1 16,1-9-2-16,0 0 0 0,-2 0 5 0,2-9-4 0,0 16-2 15,3-2-2-15,-3-14 1 0,-3 13 2 0,3-2 1 16,0-11-2-16,-3 18 1 0,3-10 6 0,0 3-6 16,0 0 0-16,0-11 0 0,0 19-2 0,-3-10 3 15,3 4-2-15,-2-2 0 0,2-3 1 0,0-8 0 16,2 16-2-16,-4-7 4 0,2-9-4 0,0 18 4 15,0-8-2-15,0-2 0 0,0-8 0 0,0 17 3 16,0-9-3-16,0-8 4 0,-3 20-3 0,2-9 0 16,1-2-1-16,-1 2-17 0,1-11 1 15,-2 18 5-15,2-9 0 0,-2 1 5 0,2-10-1 0,0 17 1 16,-3-8 2-16,3-9-2 0,0 16 5 0,0-4-2 16,0-12 0-16,0 15 5 0,0-6-3 0,0-9 0 15,0 16 3-15,-2-11 1 0,2-5-4 0,-3 19 0 16,6-11 2-16,-3-8 1 0,-3 13 3 15,0-5-4-15,3-8 3 0,0 15 0 0,0-15-4 0,0 13 3 16,-2-5 4-16,2-8-6 0,-1 16 2 0,1-16 8 16,0 15-8-16,-3-8 0 0,3-7 1 0,0 14 0 15,0-14-3-15,3 15 4 0,-3-15-1 0,0 9-2 16,0-9 2-16,0 12 0 0,0-12-3 16,-3 10 4-16,3-10-4 0,4 9 12 0,-4-9-8 0,0 0-2 15,0 0-1-15,-4 10 1 0,4-10 1 16,0 0 4-16,0 0-4 0,0 0-15 0,0 0-43 0,0 0-47 15,0 0-51-15,0 0-59 0,0 0-263 0,12-40-512 16,-7 25 226-16</inkml:trace>
  </inkml:traceGroup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5:27.3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E555099-079B-4504-A195-3E815F22D645}" emma:medium="tactile" emma:mode="ink">
          <msink:context xmlns:msink="http://schemas.microsoft.com/ink/2010/main" type="inkDrawing" rotatedBoundingBox="14131,18388 14566,7532 14712,7538 14277,18394" semanticType="verticalRange" shapeName="Other">
            <msink:sourceLink direction="with" ref="{CCC18A38-967B-43BE-B13A-AFC99A47CD10}"/>
            <msink:sourceLink direction="with" ref="{1137781F-7013-4141-A79A-A12549565A4A}"/>
            <msink:sourceLink direction="with" ref="{F75705D2-B46E-45F7-BA7D-70B7FEB20B7E}"/>
            <msink:sourceLink direction="with" ref="{697EAF1C-32C1-4AA9-8A61-B326F7F46B7A}"/>
            <msink:sourceLink direction="with" ref="{15C06278-B302-46D3-B07D-B34CAC62528F}"/>
            <msink:sourceLink direction="with" ref="{FDF08710-C839-4DDF-BC39-97258065B612}"/>
            <msink:sourceLink direction="with" ref="{41B9C18A-49C8-4939-99F6-EBB78A46D1EF}"/>
            <msink:sourceLink direction="with" ref="{D949B8DA-C62A-487B-A18D-24EAF55A877B}"/>
            <msink:sourceLink direction="with" ref="{FD25052B-83D7-4884-B182-2804C2D0D891}"/>
            <msink:sourceLink direction="with" ref="{8FA93806-FBD4-4F11-8D99-5FA6B14EB198}"/>
          </msink:context>
        </emma:interpretation>
      </emma:emma>
    </inkml:annotationXML>
    <inkml:trace contextRef="#ctx0" brushRef="#br0">467 0 107 0,'0'0'137'0,"0"0"-15"16,0 0-1-16,0 0-14 0,0 0-4 15,0 0-7-15,0 0-4 0,0 0-8 0,0 0-8 16,0 0-3-16,0 0-5 0,0 0-1 0,0 0-6 0,0 0 1 15,0 0-3-15,0 0-11 0,0 0 1 0,0 0-5 16,0 0-3-16,0 0-8 0,0 0-2 0,0 0-5 16,0 0-1-16,0 0-3 0,0 0 5 0,0 0-9 15,0 0-1-15,0 0 0 0,0 0-3 16,0 0 0-16,0 0 0 0,0 0-6 0,0 0 0 0,0 0 1 16,9 30 2-16,-9-30-3 0,0 0-2 0,-3 14-2 15,3-14 4-15,0 11-3 0,0-11 4 0,0 11-4 16,0-11 1-16,-1 13 1 0,0-6 4 0,1-7-6 15,-3 13 1-15,3-13-1 0,-1 16 5 0,1-16-2 16,-2 15 3-16,1-6-2 0,-2 0-1 0,3-9 4 0,-2 19 1 16,3-10-1-16,-2 0-6 0,1-9 2 15,-3 18 0-15,3-6 1 0,3 0 1 0,-3-2-3 16,0-10 0-16,-3 21 0 0,2-11 3 0,0 0-3 0,-1 2 2 16,0-2-1-16,2 2 1 0,-1 1-4 0,-1-2 3 15,0 1-1-15,2 0-1 0,-2 1-1 16,0 0 5-16,-1-2-3 0,1 1-1 0,-1 1 2 0,0 0 1 15,2 0-1-15,-3-3 2 0,0 4-3 0,2-2-1 16,-3 2 2-16,0-1-2 0,-1 0-2 0,4-2 0 16,-2 2 5-16,0 1-3 0,1-3-1 0,0 3 6 15,0-2-8-15,0 1 6 0,1 1-4 0,-1-1 0 16,2 2 1-16,0 0 0 0,-3-3-1 16,3 6-1-16,1 0 2 0,-2-1 0 0,0-2 2 0,2-1-3 15,-2 6 2-15,2 0 0 0,0-7-3 0,-1 8 1 16,2-2 0-16,-2-4 1 0,1-1-1 0,-1 1 1 15,2-2-1-15,-2 1-1 0,-3 2 2 0,3-2-3 16,-2 0 2-16,3 1-3 0,0 0 4 0,0-3-3 16,-1-3-1-16,1 3 0 0,0 3 1 0,-2-3-1 15,4 1 3-15,-2 0 1 0,-3 0-5 0,1-1 4 16,0 3-1-16,-2-5-1 0,3 5 0 0,0-1 1 16,0-4-1-16,-3 5 1 0,2 0-1 0,-2-2-2 15,3 3 0-15,0-3 2 0,-2 8 0 0,2-5-4 0,-3 4 5 16,2-5 0-16,2 4 1 0,-4-1-2 15,4-2 1-15,-2 5-2 0,2 0 0 0,-1 0-2 16,-3-2 5-16,4 2-1 0,2 0-4 0,0-1-1 16,-2-1 4-16,0-3 1 0,1 4 0 0,-1-4-4 15,2 3 1-15,-2 4 2 0,-2-4-2 0,4 4 2 16,-2-4-1-16,0 1-2 0,-2 1 2 0,2-2 1 16,-1 1 1-16,-1-2-2 0,2 3 0 0,-3-2-1 0,0 2 1 15,2 0-1-15,-2-3-1 0,1-3 3 0,1 6-1 16,-1-6-1-16,-2 6 1 0,2 0 1 0,-1-2 0 15,2 2-1-15,1-6-2 0,-4 3 2 0,4 4-1 16,0-6 2-16,0 3-3 0,0-2 3 0,0-3-2 16,0 6 0-16,0-4 1 0,3-1 0 0,-3 6 0 15,0-5-2-15,2 2 6 0,-2-3-4 0,3 1-2 16,-3-1 0-16,1 2 1 0,0 0 1 0,-1 3 1 16,2-3-1-16,0-2-3 0,-2 4 3 0,-2-4-2 15,2 6 0-15,2-6 1 0,-2 6 1 0,-2-3-2 16,2-3 1-16,0 6 1 0,0-6-2 0,2 6-1 15,-2-3 2-15,2-2 2 0,-2-1-3 0,1 4 3 16,-1-4 1-16,4 3-3 0,-4 1 2 0,2 1-2 16,1-5 4-16,-3-3-3 0,1 5 0 0,1 2 0 15,0-1-2-15,-1-1 1 0,1-2 0 0,2 5 1 16,-3-5-1-16,3-1 1 0,-3 2-3 0,0-1 2 16,3 1 2-16,-4-1 0 0,1 0-2 0,1-2-2 15,-2 1 1-15,0-2 1 0,2 2-1 0,0 0 2 0,-1 0-2 16,-1 1 1-16,0-2 3 0,0-2-3 0,-3 4 2 15,3-2-1-15,0 2-1 0,-2 0 1 0,2-3-4 16,-2 0 1-16,2 1 2 0,-1 0 0 16,0 0-1-16,2-3 3 0,-5 2-2 0,4 0-4 0,-1-1 5 15,1 1-1-15,0 1 3 0,-4 0-2 0,2-2-2 16,-2 4 2-16,2-3-3 0,2 3 3 16,-1-4-1-16,-3 2-3 0,3-1 2 0,-3-1-2 0,3 1 3 15,-1 1 0-15,-1-3-1 0,1 5 2 0,0-5-1 16,-1 4-1-16,2-2 0 0,-2-2 2 0,1 3-2 15,-1 1 0-15,-1 1 1 0,2 0 0 0,-1-3 1 16,-1 0 1-16,2 2-3 0,-2-1 3 0,2-1-3 16,0 0 2-16,-1 1-1 0,1 3 1 0,-1-3-2 15,-1 0 1-15,3-1-2 0,1 3 1 0,-1-3 2 16,1 3-1-16,-3 1-1 0,0-3 2 0,3 0-1 16,-1 0-1-16,1 3 1 0,-4-1 1 0,3-2-2 15,-2 1 2-15,2-1-1 0,0 1-2 0,0 1 5 16,-3-2-2-16,4 1-2 0,-2-3 3 0,-1 4-1 15,3-2 1-15,-2-1 0 0,1 3-1 0,-2-4-4 16,2 2 5-16,1 0-2 0,-1 2-2 0,-2-3 2 16,2 2 2-16,0-1-3 0,1-2 0 0,-3 4 0 15,3-4 2-15,-1 2 0 0,-1-2-9 0,2 3 2 0,-1-5-1 16,-1 2 2-16,2 0 4 0,-2 1-6 16,2 0-1-16,-4-1 5 0,3 2-2 0,0-2 1 0,1-1 4 15,-1-1-4-15,1-9 2 0,-4 20 1 16,2-7 0-16,0-7 0 0,1 3 2 0,-1 3-4 0,2-3 1 15,0-9-1-15,-1 21 2 0,-2-11-2 0,3-10 8 16,0 18-7-16,-2-10 2 0,2-8 1 0,0 18-2 16,0-5-3-16,0-4 3 0,0 5 0 0,0-4 2 15,-3 3-2-15,3-3 1 0,-1 3-3 0,1-3 4 16,0 2-1-16,0-12 2 0,0 18-3 0,0-8 3 16,-1 2-5-16,1-2 4 0,-2 4 2 0,2 0-4 15,0 1 0-15,-2-2 3 0,0-1-3 0,2 3-2 16,-1-2 1-16,-1 2 3 0,2-1-1 0,-3 1-3 15,3-1 1-15,0-1 3 0,0 3-3 0,-3 1 1 16,3-2 2-16,-1 4-2 0,0-4 2 0,1 0 0 16,-4 0-2-16,4-1 1 0,0 2 0 0,0 3 0 15,-1 1-3-15,2-5 5 0,-1 1-1 0,0 2-2 16,-1 2 1-16,1-5-1 0,-2 1 0 0,2 0 3 16,0-1-3-16,0-2 2 0,0 2-2 0,-2-3 3 15,2 2-6-15,0-1 8 0,0 1-1 0,0-2-6 16,-2 0 0-16,2 1 3 0,0-1-1 0,-1 2-1 15,1-6 2-15,-1 2 0 0,1-10-4 0,0 22 3 16,0-10-1-16,0-2 2 0,0 2 0 0,1-1 0 16,-1-2-2-16,0 3-1 0,0-2 5 0,-1 1-3 0,2 2-1 15,-1-13 2-15,-1 22 0 0,1-9 1 16,0-3-3-16,0 5 4 0,0 0-8 0,0-3 5 16,1 0 1-16,-1 2-2 0,0-2 4 0,0 1-3 15,-1 0 0-15,2 4 2 0,-1-2-5 0,0 3 5 16,1-5-3-16,-1-1 1 0,2 3 1 0,-2-5 2 15,0 3-1-15,0 1-2 0,0-6-2 0,2 4 4 16,-2 2 0-16,2-1-2 0,-4-3-1 0,2 3 2 0,0-1-1 16,2-1-1-16,-4 1 2 0,2 3 0 0,0-2 1 15,0 0-1-15,-2-1-1 0,0 3 5 0,2 1-2 16,-1-3-2-16,1 3 4 0,-4 0-5 0,4-3 2 16,-1 3 1-16,0-4-2 0,-2 3 3 0,2 0-3 15,0 0 3-15,-1-1-3 0,0 2 2 16,2-1-3-16,-2 0 6 0,2 0-6 0,-1 1 2 0,-1-1-2 15,-1-1 3-15,3 2 0 0,-1-1 1 16,-3-3-2-16,4 3 2 0,0-3-3 0,0 3 5 0,-3-3-4 16,2 3 2-16,1 1-2 0,0-4 2 0,0-1-2 15,0 5 4-15,0-4-4 0,0 3 1 0,0-4 3 16,0 3 0-16,0 1-6 0,-1-2 6 0,1 1-3 16,0 1 0-16,0-2-1 0,0 0-2 0,0 3 2 15,0-2 3-15,1-3-2 0,-1 4 6 0,0-2-3 16,0 1-3-16,1-1-3 0,-1 1 3 0,3 1-3 15,-2-2 10-15,-1 4-7 0,-1-2 5 0,2 6-5 0,-2-5-1 16,1-2 1-16,0-1 0 0,0 3-2 0,-3 0 6 16,3-3-5-16,0 7 3 0,0-5-3 15,0 0 1-15,3-2-2 0,-3 2 1 0,-3-2-1 16,3 4 2-16,0-4 0 0,0 1-5 0,0-1 4 0,0-1 0 16,3 3-4-16,-3-3 2 0,0 3 2 15,0 0-3-15,1 0 2 0,-2 0-2 0,1-3 0 16,1 5 6-16,2 0-7 0,-3-5 6 0,-3 3-3 15,3 1-1-15,0-1 0 0,-1-1 0 0,2 0 1 16,-2 2-2-16,1-1 1 0,0-2 2 0,-3 1-2 0,3 2 1 16,0-1-1-16,-1 0 1 0,0-2-4 0,1 2 2 15,0-3 1-15,0 3 2 16,0-3-4-16,0 2 4 0,-2-1-4 0,2-1 5 0,-1 2-3 0,1-1 1 16,0-1-1-16,0 1 3 0,0-2-4 0,-3 3 2 15,3-2-2-15,-2 3 4 0,3-2-1 0,-2 1-2 16,-2-3 0-16,2 4 0 0,-2-7 0 0,2 5 0 15,1-1-3-15,-1 3 4 0,0-4-3 0,-1 1 4 16,0 2-3-16,0-3 1 0,1 2 5 0,-1-1-3 16,-2 1-3-16,4-1 8 0,-3 3-8 0,2-7 1 15,-3 5-1-15,3-1 0 0,-1 2-1 0,1-2 3 16,-2-1 0-16,1 3-3 0,-1-5 5 0,2 0-1 16,0 3-3-16,-1 0 0 0,0 0 0 15,-1-3 0-15,3 5 2 0,-2-3 1 0,0 0-5 0,1-2 3 16,1 4 0-16,-3 1 0 0,2-1 7 0,1 1-5 15,0-1-5-15,-1 0 11 0,0-2-7 0,-2 4 3 16,2-5-4-16,1 4 0 0,-2-1 1 16,2 1-1-16,-2-2-2 0,2 3 4 0,-1-5 0 0,1 5 0 0,0-3 1 15,-2 1-3-15,1-1 0 0,1 1-1 16,-3 0 0-16,2-5 4 0,2 5-6 0,-2-3 4 16,1 2 1-16,0 0-1 0,0 1 1 0,1-3 1 15,-2 6-2-15,1-7 4 0,0 3-5 0,0 1 0 0,0-1 2 16,0 1-2-16,0-3 2 0,1 3-4 0,-1 0 2 15,0 1 3-15,0-2 1 0,0 0-2 0,0 2-2 16,0 0-2-16,0 0 4 0,3-1 0 16,-3 1 1-16,1-1-3 0,1 5-2 0,-1-5 2 0,1 1 2 15,-2 2-2-15,0-1 0 0,2-2 1 0,-2 1-1 16,1 5 1-16,2-5-3 0,-2 3 3 0,-1-1-2 16,0-1-1-16,1 0 3 0,-1-1 0 0,0 5-2 15,0-3-1-15,1-2 2 0,-1 2-2 0,0 1 4 16,0-3-1-16,0 3-2 0,3 1 1 0,0-3-2 15,-1 4 1-15,-2-2-1 0,3 2 4 0,-4-2-2 16,2-3 1-16,-1 7-4 0,0-6 6 0,0 2-3 16,0-4-1-16,2 10 0 0,-2-4 1 0,0-2 1 15,-2 3-3-15,2-3 4 0,2 2-1 0,-4-2-1 16,2-3-1-16,-1 1 1 0,2 2-2 0,-2-4 3 16,1 3-4-16,0-3 3 0,-2 3-1 0,2-2 1 15,-2 0 3-15,2 1-4 0,-2-1-1 0,1 1 1 16,1 0 0-16,-4-4 1 0,4 2 1 0,-2 0-1 15,2 0 1-15,-4-3 0 0,4 5 0 0,-2-4-1 16,0 2 0-16,1-1 2 0,-1-1-1 0,2 3-4 16,0-4 2-16,-1 3 0 0,1 0 1 0,0-1 0 15,-4-1 2-15,3 3-4 0,1-5 6 0,0-9-5 16,-3 24 1-16,2-4 0 0,1-7-1 0,-1 1 2 16,-2-1 1-16,2 2-3 0,-1-3 0 0,2 4 1 0,2-5 0 15,-4 4 1-15,2 0 1 0,0-1-2 16,-1 0 0-16,2-2 1 0,-2 0 0 0,1 3-1 15,0-4 3-15,0 5-3 0,0-4 2 0,0 1-4 16,0 2 17-16,1-3 0 0,-1 2-1 0,2 2-2 16,-1-5 0-16,-1 5-3 0,3-6 1 0,-2 6-4 0,0-3 3 15,-1 0-4-15,3 1 1 0,-2-1-2 0,-1 2 1 16,1-1 0-16,-1 2 1 0,3-4-4 16,-2 0 2-16,1 2 0 0,-1-1-2 0,-1 2-2 15,2-2 4-15,-2 2-4 0,3 0-1 0,-3-3 2 16,4 3 1-16,-4-2-2 0,0 1 1 0,1-1 0 0,0-1 4 15,2 3-7-15,-2-4 5 0,1 5-4 16,-2-5 3-16,0 2-2 0,2-1 2 0,-2-1-3 16,2 5 4-16,-2-4-1 0,3 3 3 0,-3-3-2 0,0 4-2 15,0-1 2-15,0-3 0 0,0 0-2 0,0 0 0 16,2 0 0-16,-4 0 1 0,4 2 1 16,-2-3 1-16,0 0-3 0,1 2 4 0,0-1-4 0,-1-3 3 15,3 3-2-15,-3 3 1 0,0-5-1 16,0-2-2-16,0 5-1 0,0-5 0 0,0 6 6 0,0-4-1 15,1 0-2-15,-1-10 2 0,1 20 0 0,-1-11 1 16,4 2 1-16,-4-2-1 0,0-9 0 0,-1 16 1 16,2-6-4-16,-1-10 3 0,0 20 1 15,-1-14-5-15,1-6 3 0,0 19 2 0,-3-13-3 0,3-6 0 16,0 18-20-16,0-10 5 0,0-8-3 0,-1 19 4 16,0-12 3-16,1-7 1 0,-3 15 0 0,3-3-1 15,-1-3 2-15,0 3 0 0,-1-3 3 0,0 1 2 16,2-10-2-16,-1 23 0 0,-1-15 0 15,0 0 3-15,2-8-2 0,-3 18 4 0,3-9-2 16,0-9 1-16,0 14 0 0,-3-5 0 0,3-9 0 0,3 15-2 16,-3-8 5-16,0-7-6 0,-3 14 2 0,3-14 3 15,0 12-2-15,0-12 2 0,0 14 1 0,0-14-4 16,0 14 3-16,0-14 8 0,0 12-12 0,0-12 5 16,3 8-5-16,-3-8 4 0,0 0-6 0,0 0 3 15,0 11 4-15,0-11-2 0,0 0-1 0,0 0 2 16,0 0-1-16,0 0-2 0,1 10 3 0,-1-10 9 15,0 0-11-15,0 0 4 0,0 0-1 0,0 0 8 16,0 0-9-16,0 0 3 0,0 0-2 0,0 0 4 16,0 0-4-16,0 0 1 0,0 0 8 0,0 0-8 15,0 0-14-15,0 0-27 0,0 0-46 0,0 0-61 16,0 0-92-16,0 0-247 0,0 0-522 0,-36-23 231 16</inkml:trace>
  </inkml:traceGroup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4:24.4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AC592E0-5EA8-450B-A80F-0102C49A7F45}" emma:medium="tactile" emma:mode="ink">
          <msink:context xmlns:msink="http://schemas.microsoft.com/ink/2010/main" type="inkDrawing" rotatedBoundingBox="6709,4506 17772,9206 15014,15698 3951,10999" semanticType="callout" shapeName="Other">
            <msink:sourceLink direction="with" ref="{7CCAC834-5B75-4110-9F21-6A7E3428CDF7}"/>
          </msink:context>
        </emma:interpretation>
      </emma:emma>
    </inkml:annotationXML>
    <inkml:trace contextRef="#ctx0" brushRef="#br0">-26-3545 18 0,'9'-3'139'0,"-9"3"-4"0,0 0-11 15,10-2-8-15,-10 2-9 0,0 0-6 0,12-5-8 0,-12 5-9 16,6-6-5-16,-6 6-7 0,0 0-5 0,9-2-5 16,-9 2-4-16,0 0-4 0,12-2-1 0,-12 2-9 15,9-4-5-15,-9 4-1 0,10-2 2 0,-10 2-8 16,9-3-2-16,-9 3 1 0,0 0-7 0,14-2-1 16,-14 2-5-16,0 0 1 0,13-1-2 0,-13 1-3 15,12-3 3-15,-12 3-3 0,15 0-4 0,-15 0 5 16,15 0-5-16,-15 0-2 0,18 0 4 0,-9 0-7 15,1-2 3-15,-10 2-2 0,23 0 5 0,-14 0-5 0,6 0 0 16,-1 0-3-16,1 2 1 0,1-4-1 16,1 2 6-16,1-2-4 0,0 2 1 0,1 0-1 15,3 0 3-15,1 0-4 0,1 0 2 0,-4-1-3 0,3 1 0 16,1 1 2-16,-5-1-3 0,0 0-2 0,2 0 6 16,2 2-5-16,1-2 1 0,-2 0-1 0,-6 0 1 15,8 0-2-15,-3 2 1 0,1-4-2 16,-5 4 3-16,1-2-4 0,4 0 4 0,1-2-2 0,-6 2 1 15,-3-2-1-15,5 2 5 0,0 2-8 0,0-2 3 16,3 2-1-16,-5-2 1 0,0 0 2 16,-2 3-2-16,2-6 2 0,-1 6 2 0,-1-2-3 0,-1 1-2 15,2-2 0-15,1 1 0 0,-3-1 2 0,0 2 0 16,-1-2-2-16,0 1 3 0,2-1-1 0,-2 0-1 16,1 0 1-16,-1 1-1 0,2-1-1 0,-1 2 4 15,3 0-5-15,-1-2 3 0,2 0-1 0,4 0-1 16,-4 1 3-16,4-2-2 0,3 2 0 0,-3-1 2 15,1 0-2-15,2 1 2 0,-3-1-2 0,0 0 4 16,-6 2-4-16,5-2 5 0,1 0-4 0,-5 0-1 16,0 0 0-16,1 0 6 0,-3 0-6 0,-1 0 2 15,2 0-5-15,-2 0 4 0,0 0-2 0,3 0 0 16,-4 0-2-16,2 0 7 0,-2 0-6 0,4 0 7 0,-3 0-6 16,1 0-3-16,-1 0 4 0,3 0-3 15,-3 0 6-15,0-2-3 0,3 4-3 0,-2-2 1 16,-1 0 3-16,3 0 3 0,0 0-6 0,5 0 1 15,-5 0-1-15,0 0 4 0,3 0-2 0,0 0 3 0,-4 0-3 16,5 3 0-16,2-1-4 0,-1-2 2 0,0 0-1 16,0 0 2-16,-1-2 5 0,3 2-2 0,0 2-2 15,-4 1 4-15,0-2-4 16,-5-1-2-16,2 0 3 0,5 0 2 0,-4 2-3 0,4-2 0 0,-5 1 0 16,-1-2 3-16,1 1 0 0,5 1-6 0,-1-1 2 15,-4 0 2-15,1 1 3 0,4-1-3 0,-6 2-5 16,8-1 4-16,-2-1 2 0,-4 2-1 0,4-2-1 15,1 0-1-15,-1 0-1 0,2 0 3 0,1 0 0 16,1 0-1-16,-3 0 0 0,2-2 0 0,0 4 0 16,-1-1 2-16,-1 1-2 0,0-2-2 0,3 0 1 15,-4 0 0-15,1 0 3 0,0 0-5 0,-1 0 6 16,2 0-5-16,-8 0 4 0,6 3 1 0,-4-1-2 16,4-2 3-16,-1 0 1 0,-2-2-4 0,2 4-1 0,1-2 0 15,-5 1-3-15,5-1-1 0,-6 0 0 16,3 2 4-16,-3-4 0 0,2 2 1 0,4 3-2 15,-5-1 0-15,1-2-1 0,4 0 2 0,-4 1 0 16,-1 0-2-16,0-1 1 0,2 0 5 0,-3 2 1 0,6-2-3 16,-7 0-3-16,5 0 0 0,-4-2 1 0,0 2 2 15,1 0-1-15,-1 2 1 0,1-2-3 16,0 0-1-16,0 0 0 0,0 0 0 0,-1 0-1 0,4 0 5 16,-4-2 3-16,6 4-4 0,2-2 1 0,-5-3-5 15,3 3 3-15,-5 0 3 0,9 0-1 0,-7 1 1 16,6-2-1-16,-2 1 5 0,0 0-4 0,5 1 2 15,-3-1 2-15,1 0-2 0,-2 0 2 0,-2 0 3 16,4 0-1-16,-3 0 4 0,2 0 2 0,-3-1-4 16,4 2 0-16,-3-1 0 0,-1-1-2 0,0 1 4 15,1 1-5-15,2-1 3 0,-5 0-4 0,2 0 0 16,0 0 0-16,0 0 0 0,-1-1-2 0,-4 1 3 16,1 0-3-16,0-1 0 0,-2 2 1 0,1-1 3 15,3 1-6-15,-4 1 2 0,1-2-1 0,0-2 0 16,0 5 0-16,5-3 4 0,-5 0-8 0,-1 3 4 15,2-1-1-15,-3-2-1 0,4 0-2 0,-2 0 2 16,0 3 2-16,-1 0-4 0,6-1 2 0,-5-1-2 16,-1 0 0-16,2 1 0 0,5 1 0 0,-6-2 3 0,-1 1-4 15,4-1 2-15,-1-1 1 0,2 0-3 16,-4 2 3-16,2-1-1 0,0 1 1 0,-2-1-1 16,3 1 0-16,-1-2 2 0,2 4-1 0,-5-2-1 0,6-2-1 15,-5 2 1-15,0-1 0 0,2 0 0 0,2 2-2 16,-4-1 3-16,0 1-2 0,-1 0-1 15,1-3 1-15,0 3 0 0,0-3-1 0,-1 1 4 16,1 1-5-16,0 0 0 0,0-2 1 0,5 0 4 0,-8 2-2 16,3-2 1-16,-3 3-4 0,3-3 7 0,2 2-7 15,-2 2 4-15,-2-4-2 0,1 2 0 0,3-2 1 16,2 3 1-16,1-2-2 0,-5 1 0 0,-1-1-2 16,8 2 3-16,-8-3-1 0,6 3 3 0,0-3-3 15,2 2 2-15,-2 2-3 0,-2-4 4 0,5 0-5 16,-6 2 3-16,-2-2-3 0,4 0 2 0,-2 3 2 15,-2-3-2-15,5 0 0 0,-6 0 3 0,1 1 0 16,0-1 2-16,6 2 0 0,-6-1 1 0,0-2-3 16,0 2 1-16,7 1 1 0,-3-1-2 0,-4-2 0 15,-1 1 3-15,1 0-3 0,5 0 4 0,0 1-1 16,-1-1 1-16,1 0-2 0,-5-1 1 0,2 1-3 16,0 0 0-16,5 0 4 0,-8 0-1 0,1 0-3 15,0 1 4-15,0 2-3 0,-1-3 1 0,1 0-4 0,-3 1 1 16,3-1 3-16,0 0-4 0,0 0 2 0,0 1-2 15,-1-1 0-15,1 0 2 0,-3 0 0 16,3 0 0-16,3 0 1 0,-4-1-5 0,5 0 0 16,-2 1 4-16,-4-3-3 0,4 6 1 0,-2-6 0 0,-1 6 1 15,1-6 5-15,0 2-3 0,2 1-4 0,3-2 5 16,-1 1-1-16,1 1 6 0,-3 0-7 16,-2-2 2-16,4 1-1 0,-2 2 1 0,1-1-5 0,-4 2 0 15,4-4 3-15,-6 2 0 0,5-1-4 0,-2 1 2 16,0 0 1-16,0-3 2 0,-2 3-2 0,3 0 1 15,-4 0-1-15,3 0-1 0,0 0-3 0,0 0 3 16,0 0-3-16,-1 0 4 0,1 0 0 0,0-2 1 16,4 2-2-16,1 0-1 0,-6 0-2 0,1 0 1 15,1 0 0-15,4-3 3 0,-5 0 1 16,2 3-1-16,1-3 1 0,-1 3 0 0,-1-3-3 0,4 2-2 16,0-1 2-16,-5 1 1 0,0 1 0 0,-1-3-1 15,0 1 2-15,3 2-1 0,1-3-1 0,-4 3 1 16,6-1-1-16,-5-1-1 0,0-1-1 0,-3 3 4 15,3-1 1-15,0 1-1 0,0-1-2 0,-1 1 0 16,8-2 1-16,-8 0-2 0,1-2-6 0,0 4 3 16,2 0 1-16,-2 0-2 0,0 0 4 0,5-2-2 15,-8 2 3-15,3-1-2 0,0 2-4 0,-2-2 1 0,2 1 2 16,-2 0 0-16,0-2 4 0,1 4-4 0,1-2 2 16,-3-2 1-16,-2 2 0 0,5 0-4 15,-4-1 5-15,1 1-6 0,0-2 6 0,0 2-1 16,-5 0-1-16,7 0 1 0,-3 0-3 0,-2 0 1 0,-11 0 0 15,24 0 4-15,-10 0-1 0,-3 0-3 0,1 0 3 16,0 0 1-16,-1 0-5 0,0 0 2 0,0 2-1 16,-11-2 3-16,20 0 0 0,-7 0 0 0,-2 0-1 15,3 1 3-15,-14-1-4 0,22-1-1 0,-13 2 3 16,3 1 0-16,0-2-1 0,-12 0 1 0,19 0 0 16,-6 0-2-16,0 0 4 0,1 0-6 0,-1 0 3 15,-1 1 0-15,0 1 3 0,1-4-6 0,0 4-2 16,-1-2 5-16,2-2-2 0,-1 4 6 0,3-2-4 15,-4 0-1-15,3 0 2 0,-2 0-1 0,2 3 4 16,-1-3-4-16,0 0-2 0,3 1 3 0,-1-1-1 16,-1 2 0-16,1 0 0 0,0-1 0 0,3 0-2 15,-3-1 2-15,1 0 2 0,6 3-4 0,-2-3 4 16,0 2-5-16,-2-2 4 0,2 0-2 0,-3 4 4 16,4-4-3-16,0 2 3 0,1-2-3 0,-8 0 3 15,7 0-2-15,-4 3-1 0,4-2 0 0,0 1 2 0,-5-2 0 16,6 0-4-16,1 1-1 0,-8 1 3 15,1-2-1-15,5 1 1 0,-6 2-1 0,8-3 0 16,-8 0 1-16,-1 2 0 0,2-1-2 0,-1 2 4 16,-2-3-3-16,3 0-2 0,-2 2 5 0,-1-2-1 0,2 0-3 15,-1 3 4-15,-2-3 2 0,0 1-4 16,0 1 2-16,1-2-3 0,-1 1-4 0,0 2 5 16,1 0 0-16,0-1 1 0,1-2 0 0,-3 1 0 0,1 2-1 15,-1-3 2-15,2 0-3 0,-6 3 1 0,5-1 0 16,-3 1-1-16,-10-3 4 0,17 1-2 15,-11 1-3-15,4-1 2 0,-10-1-2 0,14 1 3 16,-14-1-2-16,14 3 2 0,-14-3-2 0,13 1 0 0,-5 0 2 16,-8-1 2-16,15 3-3 0,-8-3-2 0,-7 0 0 15,15 2 4-15,-7-1-3 0,-8-1-1 0,14 3 2 16,-6-1 3-16,-8-2-5 0,17 2 1 0,-10 0-2 16,2-1 6-16,-9-1-2 0,18 2 0 0,-7 1-2 15,-4-3 0-15,4 3-1 0,-1-3 5 0,-1 2-3 16,3-1 2-16,-1 2-3 0,0-1-1 0,-1-1 1 15,0 0 2-15,-1 1-3 0,0 1-1 0,2-2 1 16,-2 2-2-16,-9-3 5 0,19 3-1 0,-7-2-2 16,-4 0 6-16,2 2-4 0,0-1-2 0,-2-1 4 15,2 0 0-15,-1 1-4 0,3 0 5 0,-2-1-4 16,1 0 1-16,0 2 0 0,2 1 3 0,1-2-6 16,-1-2 1-16,4 4 2 0,-4-3 2 0,2 3 0 15,-2-3-5-15,3 0 4 0,-2 3 2 0,0-2-3 16,-1-1 3-16,0 2-3 0,1-3 0 0,-5 2 3 15,3 0 0-15,-2-1 0 0,1 0 0 0,-1-1 4 16,-2 4-1-16,-8-4 1 0,17 1-8 0,-10-1 6 0,4 1 3 16,-11-1-5-16,16 3 5 0,-8-2-3 15,-8-1 0-15,14 1-2 0,-6 0 0 0,-8-1 1 0,14 3-1 16,-14-3 0-16,15 0 1 0,-6 2-2 16,-9-2 0-16,14 2 1 0,-14-2 1 0,14 2-4 15,-6 1 1-15,-8-3 1 0,15 2 0 0,-15-2-4 16,14 4 4-16,-14-4 1 0,12 1 1 0,-3-1 1 0,-9 0-5 15,13 0 2-15,-13 0 1 0,13 2-3 0,-13-2 1 16,14 0 1-16,-6 3 2 0,-8-3-4 0,17 0 2 16,-7 0-1-16,-10 0 3 0,17 0-6 15,-10 0 1-15,-7 0 1 0,17 0 0 0,-9 0-1 16,-8 0-1-16,17 2-2 0,-7-2 7 0,-10 0-3 0,16 0 0 16,-7 0 0-16,0 1 1 0,-9-1-3 0,18 0 2 15,-9 0-2-15,-9 0 1 0,15 0 4 0,-4 0-1 16,-2 2-1-16,0-1 1 0,-9-1-3 0,19 0-1 15,-11 0 3-15,2 3-1 0,-10-3 0 0,18 0 0 16,-7 1-1-16,-2-1 2 0,1 1-5 0,-10-1 6 16,21 0-1-16,-12-1-1 0,-9 1-1 0,19 1 2 15,-11-1 0-15,2 1 3 0,-10-1-3 0,19 0 0 16,-9-1 1-16,-10 1 1 0,18-1-2 0,-11 1 3 16,-7 0-3-16,20 0 1 0,-13-1 1 0,-7 1 3 15,19-3-6-15,-10 3 3 0,-9 0-3 0,16-1 2 16,-7 1 0-16,-9 0-1 0,21 0 2 0,-13-3 0 15,2 3-2-15,-10 0 0 0,18 0-2 0,-7-2 4 16,-11 2-3-16,18 0 2 0,-9 0-2 0,-9 0 2 0,18-3-2 16,-10 3 2-16,-8 0-1 0,15-1 2 0,-15 1 2 15,14 0-2-15,-14 0-6 0,12 4 5 16,-12-4-1-16,11 0-2 0,-11 0 0 0,15-3 2 16,-15 3 0-16,14 0 0 0,-14 0 0 0,14 3 0 0,-14-3 0 15,13 0-4-15,-13 0 6 0,13 0-4 0,-13 0 1 16,12 2 0-16,-12-2 0 0,10 1 0 15,-10-1-2-15,11 3 1 0,-11-3 2 0,0 0 1 0,11 4-3 16,-11-4-3-16,0 0-19 0,0 0-19 0,0 0-29 16,0 0-45-16,0 0-59 0,0 0-200 0,-30 11-405 15,21-11 180-15</inkml:trace>
    <inkml:trace contextRef="#ctx0" brushRef="#br0" timeOffset="-51924.8789">-28-7732 58 0,'0'0'141'0,"0"0"-6"16,13-17-8-16,-13 17-11 0,0 0-14 15,0 0 6-15,0 0-6 0,0 0-3 16,0 0-6-16,0 0-6 0,0 0-9 0,0 0-7 0,0 0-6 0,0 0-2 16,-1-12-8-16,1 12 0 0,0 0-10 0,0 0 2 15,0 0-6-15,0 0 2 0,0 0-6 0,0 0 1 16,0 0 2-16,0 0 8 0,0 0-11 0,0 0-4 15,0 0 2-15,0 0 3 0,0 0-2 0,0 0-1 16,0 0 2-16,0 0-5 0,0 0 0 0,0 0 0 16,0 0-8-16,0 0 2 0,0 0-3 0,0 0-7 15,0 0 3-15,0 0 5 0,0 0-9 0,9-7-3 16,-9 7-2-16,0 0-3 0,12-2 0 0,-12 2-1 16,9 0 2-16,-9 0-3 0,14-5 2 0,-14 5-2 15,14 1-1-15,-14-1 0 0,16 1-2 0,-6 2 1 16,-2-1-3-16,-8-2 7 0,18 0-4 0,-8 1-1 15,-2 0-2-15,-8-1 3 0,22 2-3 0,-13 1 3 0,4-2 2 16,-3 1-5-16,-1-2 2 0,-9 0-2 0,19 2-1 16,-9-2 3-16,-10 0-3 0,19 3-1 0,-11 1 1 15,2-4 3-15,-10 0 1 0,18 1-3 0,-10 1 2 16,2 1 1-16,0-2-3 0,-10-1-2 0,19 0 1 16,-8 2 4-16,-1-1-2 0,1 1-1 0,-11-2 0 15,18 0 1-15,-10 3 1 0,-8-3 1 0,18 1-4 16,-8-1 1-16,-1 1 2 0,-9-1-2 0,14 0 0 15,-14 0 2-15,16 3-5 0,-10-3 0 0,-6 0 5 16,13 3-2-16,-13-3 0 0,14 0 1 0,-14 0-3 16,13 4 2-16,-13-4 0 0,13 1 0 0,-6 0 0 15,-7-1 1-15,15 4-1 0,-8-4 0 0,-7 0 0 16,18 0 0-16,-9 0 1 0,1 3-2 0,-10-3 1 0,16 1 0 16,-7 1-3-16,-9-2 5 0,16 0-1 15,-5 3-2-15,-11-3 2 0,13 1 0 0,-13-1-1 16,13 1-2-16,-13-1 0 0,15 1 3 0,-15-1-2 15,13 1 2-15,-13-1-2 0,13 0 2 0,-5 2-1 0,-8-2 1 16,15 4-1-16,-15-4 2 0,14 0-2 0,-6 0 1 16,-8 0-3-16,16 0 3 0,-6 2-3 15,-10-2 3-15,18 0-2 0,-18 0-2 0,17-2 0 0,-10 4 3 16,4-2-3-16,-11 0-2 0,15-2 0 0,-15 2-1 16,20 0 1-16,-13 0-4 0,-7 0 3 0,17 0-6 15,-17 0-1-15,20 0 4 0,-14 2-3 0,-6-2 1 16,17 0 2-16,-17 0-1 0,15 0-1 0,-4 0 5 15,-11 0-4-15,16 0 6 0,-5 0-4 16,-11 0 2-16,17-2-3 0,-10 2 3 0,-7 0 2 0,18-4-1 16,-7 4 1-16,-11 0 3 0,18-3-2 0,-8 2 2 15,0 1-1-15,-10 0 1 0,19 0 1 0,-9-1-4 16,-1 0 1-16,5-2 3 0,-14 3-2 0,22-1 1 16,-13 1-3-16,1-1 3 0,-10 1-1 0,24 0-1 15,-15-1-2-15,4-2-1 0,-2 3 1 0,2-3 3 16,-13 3-2-16,21-1 1 0,-12 0-3 0,4 1 4 15,-13 0-2-15,23-1 0 0,-14-2 0 0,1 2 0 16,-10 1 2-16,21-2 2 0,-13 1-4 0,2-1 3 16,2 1-4-16,-1-1 6 0,-11 2-3 0,24-3 2 15,-11 1-3-15,-3 1 3 0,3-2-3 0,-3 3 3 0,-10 0-1 16,23-4 2-16,-10 3 0 0,-4 0-2 16,4 1-1-16,-2-3-1 0,-11 3 0 0,22 0-2 0,-11-1 2 15,2 1-1-15,-13 0 0 0,17 0 3 0,-9 0-2 16,2-3-3-16,-10 3 2 0,21 0 0 0,-12 0 1 15,-9 0-5-15,18-2 1 0,-9 4 6 0,1-2-6 16,-10 0 2-16,17-2 0 0,-17 2 2 0,15 0-3 16,-6 0 1-16,-9 0-1 0,16-2 5 0,-16 2-1 15,14-1-4-15,-14 1 3 0,13-3 4 0,-13 3-4 16,15-2 3-16,-5 1-3 0,-10 1 3 0,18-1-3 16,-11-1 2-16,-7 2 1 0,22-4-1 0,-9 3 1 15,1 1-1-15,-1-4 1 0,-1 3-3 0,-2-1 1 16,-10 2 4-16,20-1-5 0,-7-1 1 0,-3 2-1 15,4 0 4-15,-14 0-5 0,16-2 5 0,-6 2-1 0,0-1-1 16,-10 1 0-16,18 1 0 0,-7-1-2 16,-11 0 6-16,18-1-3 0,-11 0 3 0,4 2-5 15,-11-1 1-15,15-1 0 0,-15 1 0 16,18 0-5-16,-10 0 2 0,2 1 0 0,-10-1-4 0,17 0 2 0,-8 1-2 16,-9-1 0-16,16-1-2 0,-16 1 1 0,15 1 0 15,-6-1-5-15,-9 0 0 0,18 2-3 0,-10 0 4 16,-8-2-2-16,16 1 1 0,-9-1-3 15,-7 0 4-15,17 2-3 0,-8-1 6 0,-9-1-4 0,16 2 0 16,-7-2 2-16,-9 0-1 0,17 0 1 0,-17 0 5 16,16 0-1-16,-9 0 1 0,-7 0-4 0,17 2 7 15,-10-2-4-15,-7 0 8 0,17 0-5 0,-17 0 4 16,17-2-4-16,-9 2 7 0,-8 0-10 0,19 0 7 16,-11-2 0-16,-8 2 2 0,22 0-6 0,-11 0 4 15,0 0-5-15,0 0 6 0,2 0 0 0,-13 0-3 0,23 2-2 16,-12 0 1-16,-1-4 0 0,2 4 2 15,1-1-3-15,0-1 7 0,-3 0-5 0,2 0 6 16,-1 1-6-16,2-1 0 0,-4 3 3 0,1 0 3 0,3-3-6 16,-5 1 4-16,2 1-3 0,-10-2 3 0,18 0-7 15,-8 0 3-15,-10 0 5 0,19 3-3 16,-9-3-1-16,3 1-2 0,-3 1-1 0,-10-2 5 16,20 0-7-16,-6 0 4 0,-6 0 2 0,-8 0-5 0,20 2 6 15,-10-2-6-15,-10 0 1 0,19 0 3 0,-11 0 0 16,2 3-3-16,-10-3-3 0,18-3 7 15,-10 6-4-15,-8-3 3 0,22 1 5 0,-13-1-4 0,0 0-6 16,-9 0 3-16,17 3 1 0,-11-2 5 0,-6-1-6 16,21 1 3-16,-10 0-5 0,0-1 5 0,-4 3-6 15,4-2 4-15,-11-1-5 0,17 0 0 0,-7 2 1 16,-1-1 0-16,-9-1-5 0,18 2-2 0,-9-2-3 16,-9 0-3-16,17 0-4 0,-7 0 7 0,-1 3-3 15,-9-3-5-15,17 1-5 0,-7 0 0 0,1-1 4 16,-11 0 5-16,18 0-1 0,-7 0 7 0,1 1-8 15,1-1 3-15,-2 2 1 0,1-1 8 0,0-1-7 16,-2 0 8-16,0 2-3 0,3-2 6 0,-4 1-7 16,4-2 3-16,-1 2-5 0,-2-1 6 0,3 3 5 0,-1-2-3 15,-2-1 13-15,-10 0-15 0,23 0 3 16,-12 1 6-16,0-1-4 0,2 1 0 0,-2-1-1 16,-11 0-2-16,23 0 4 0,-10 3-1 0,-3-3 8 15,3 0-6-15,-3 0 0 0,-10 0 4 0,25 0-5 0,-15 0 1 16,0 0-3-16,3 3 4 0,-13-3 0 15,18-3 7-15,-7 3-8 0,-11 0 2 0,22 0-3 16,-13 3 0-16,1-2 0 0,2-1 0 0,-3 1 0 0,2 0-2 16,0 2 2-16,-11-3 1 0,19 1-10 0,-5 0 0 15,-6-1 2-15,5 0-6 0,0 1 0 0,-3 0-2 16,1 1 2-16,1-4 4 0,3 8-11 0,-4-10-1 16,-11 4-5-16,20 0 1 0,-13 0 1 0,8 0-2 15,-6 4-1-15,-9-4 2 0,22 0-1 0,-11 0 6 16,-11 0 0-16,20 0 3 0,-11 0 1 0,5-4 2 15,-14 4 7-15,18 4 1 0,-9-4-4 0,3 0 0 16,-12 0 2-16,16 0 2 0,-1-4 4 0,-4 4 8 16,2-2-1-16,-13 2 2 0,22 0 0 0,-9-1-2 15,-1 0 4-15,-2 1-4 0,3-1-1 0,-13 1-2 16,17 1 4-16,-6 0-6 0,-11-1 6 0,23-1-1 16,-14 2-4-16,-1-1-3 0,5 0 4 0,-13 0-5 15,23-1 1-15,-8 2 1 0,-5 0-4 0,3-1 3 16,0 2-5-16,-2-2 5 0,-2 0-1 0,3 4 2 15,1-4-2-15,-1 0 1 0,-2 0 1 0,4 0 0 0,-14 0 2 16,17 0-2-16,-3 0 1 0,0 2 0 16,-5-4-1-16,-9 2 5 0,25 2-3 0,-16-2 2 15,0-2 0-15,6 2 1 0,-15 0-1 0,20 0-1 0,-6 0 0 16,0 0-2-16,-5 0 2 0,4 0 4 0,-1 2-6 16,-12-2 0-16,22-2 4 0,-11 2-3 0,4 0-1 15,-1 0-3-15,-3 0 1 0,1 0 5 0,1 2-2 16,-1-4-1-16,2 2 2 0,-1 0-2 0,-3 2 0 15,3-2 8-15,-13 0-1 0,19 0-5 0,-10 0 1 16,2 0 0-16,-2 0 2 0,-9 0-1 0,19 0 3 16,-5 0-2-16,-5 2 3 0,2-2 2 0,-11 0 8 15,20 1-8-15,-9 2 2 0,-2-3-2 0,4 0 2 16,-4 0 4-16,-9 0-4 0,20 3 1 0,-7-3 3 16,-1 0-2-16,2 1-2 0,-14-1 4 0,22 1-5 15,-8-1 2-15,-6 0 0 0,7 0-4 0,-2 0 4 16,-1-1-3-16,0 2-1 0,-1-1-2 0,5 0 7 15,-5-1 0-15,-11 1-6 0,20 1 5 0,-9-1-3 16,4 0-2-16,-1 0 2 0,-3 0 3 0,4 1 6 16,-3-1-6-16,3 0 1 0,-6 0 2 0,1 3-5 15,4-2 0-15,-5-1-4 0,4 1 4 0,-1 1-2 16,-12-2 3-16,19 0-5 0,-5 0 2 0,-2 2 3 16,-12-2-2-16,17 0-2 0,-6 0-6 0,1 0 6 0,-2 3 2 15,-10-3-4-15,17 0 3 0,-8 1-4 16,2-1 6-16,-11 0-4 0,18 2-2 0,-8-2 4 15,-10 0-2-15,19 0-5 0,-10 0 3 0,-9 0-2 0,17 0 1 16,-9 0 6-16,4 2-3 0,-12-2-3 0,16 1 0 16,-7 0 5-16,-9-1-5 0,20 2-1 0,-13-2 4 15,-7 0-2-15,19 3 0 0,-9-3 0 0,-10 0 3 16,19 0-2-16,-10 0-1 0,-9 0-3 0,20-3 5 16,-13 6 1-16,-7-3-2 0,18 0-1 0,-7 0 3 15,0 0-3-15,-11 0 0 0,17 0 0 0,-5 1-2 16,-2 0 1-16,-10-1-1 0,23 0 0 0,-15 2 3 15,4-2-2-15,-3 2 8 0,-9-2-8 0,22 0 0 16,-11 0-1-16,2 0 2 0,-1 1-1 0,-12-1 0 16,22 0 3-16,-13 0 1 0,0 2-4 0,-9-2 3 15,19 0 1-15,-8 0-3 0,3 0-2 0,-5 1-1 16,-9-1 1-16,26 0-2 0,-13 2 4 0,-4-2 0 16,5 0-3-16,-1 3-2 0,-2-6-7 0,-2 6-2 15,-9-3 2-15,20 0-5 0,-9 1-10 0,0-1 0 16,-11 0-22-16,23 0-4 0,-11 0-31 0,-2-1-90 15,2 1 41-15</inkml:trace>
    <inkml:trace contextRef="#ctx0" brushRef="#br0" timeOffset="-51165.1711">8008-7634 5 0,'8'3'10'0,"1"-2"0"0,-9-1 5 0,19 0-5 15,-10 1 3-15,-9-1-2 0,20 0 2 0,-10 0 0 16,-10 0 7-16,18 1 8 0,-7-1 7 15,-2 0 7-15,-9 0 0 0,24-1-4 0,-15 1 0 0,5 0 0 16,-5 0-2-16,2-1-2 0,-11 1-1 0,20 1-5 16,-7-2-2-16,-1 0 4 0,1 1-2 0,-13 0-1 15,21 1-4-15,-7-1 0 0,-5 0-2 0,1 0 1 16,-1 1 0-16,-9-1-7 0,21 1 3 0,-11-2 3 16,-10 1-7-16,18 1 0 0,-7-2 0 0,-11 1-3 15,12 1-1-15,-12-1 0 0,15 0 4 0,-15 0-11 16,13 2 0-16,-13-2 0 0,0 0-23 0,0 0-51 15,0 0-62-15,0 0-142 0,0 0 63 0</inkml:trace>
  </inkml:traceGroup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6:14.74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5B3EC07-64AF-4959-86C6-6C5A6363C4DD}" emma:medium="tactile" emma:mode="ink">
          <msink:context xmlns:msink="http://schemas.microsoft.com/ink/2010/main" type="writingRegion" rotatedBoundingBox="6518,7710 6457,18422 4473,18411 4534,7699"/>
        </emma:interpretation>
      </emma:emma>
    </inkml:annotationXML>
    <inkml:traceGroup>
      <inkml:annotationXML>
        <emma:emma xmlns:emma="http://www.w3.org/2003/04/emma" version="1.0">
          <emma:interpretation id="{EF9882E0-1A55-4D82-B20A-5F92A2383F83}" emma:medium="tactile" emma:mode="ink">
            <msink:context xmlns:msink="http://schemas.microsoft.com/ink/2010/main" type="paragraph" rotatedBoundingBox="6518,7710 6457,18422 4473,18411 4534,76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BFA3C22-EA20-47A7-9082-B2B7A2D82981}" emma:medium="tactile" emma:mode="ink">
              <msink:context xmlns:msink="http://schemas.microsoft.com/ink/2010/main" type="line" rotatedBoundingBox="6589,10932 6404,18441 5400,18416 5585,10907"/>
            </emma:interpretation>
          </emma:emma>
        </inkml:annotationXML>
        <inkml:traceGroup>
          <inkml:annotationXML>
            <emma:emma xmlns:emma="http://www.w3.org/2003/04/emma" version="1.0">
              <emma:interpretation id="{42BABEA7-459B-49E9-B072-690DBC6413FE}" emma:medium="tactile" emma:mode="ink">
                <msink:context xmlns:msink="http://schemas.microsoft.com/ink/2010/main" type="inkWord" rotatedBoundingBox="6185,10922 6176,11268 5577,11254 5585,10907"/>
              </emma:interpretation>
            </emma:emma>
          </inkml:annotationXML>
          <inkml:trace contextRef="#ctx0" brushRef="#br0">4107 10386 143 0,'0'0'268'0,"0"0"-22"0,0 0-29 16,0 0-22-16,0 0-23 0,0 0-16 0,0 0-15 0,0 0-13 15,0 0-12-15,0 0-10 0,0 0-8 16,-9 26-7-16,9-26-6 0,-3 17-3 0,2-6-9 16,0-1-3-16,1 1-6 0,1 1-1 0,0-1-5 0,3 3-1 15,0-3 0-15,2 1 2 0,1-1-2 16,1-2-2-16,1 1-6 0,2-3 3 0,1 1-5 15,2-2-3-15,3-1 0 0,6 0-6 0,-2 0 0 16,2-4-5-16,1-1 1 0,2 0-7 0,-1-4 1 0,2 0-3 16,-1-4-5-16,0-1 0 0,5-3 1 15,1 0-3-15,-13-1 0 0,3-2-5 0,0 1 1 0,-4-4 0 16,-1 0-2-16,-3 1 1 0,-2-3-3 0,-2 1 0 16,-3-1-4-16,-3 0 5 0,-3 7-2 0,-4-6-1 15,1 7-1-15,-4 0-2 0,3-1 0 0,-3 2-2 16,-3 1-3-16,0 2 5 0,-2 2-2 0,-3-1-5 15,1 6 2-15,-3 1 2 0,-2-1-2 0,3 3 0 16,-4 2-15-16,-2 2-18 0,0 0-22 0,-2 6-19 16,1-3-22-16,-2 4-30 0,-5 4-35 0,7-5-42 15,-1 1-264-15,1-1-505 0,0 1 223 0</inkml:trace>
          <inkml:trace contextRef="#ctx0" brushRef="#br0" timeOffset="528251.5402">4452 10296 45 0,'0'0'100'0,"0"0"-9"16,0 0-8-16,0 0-3 0,0 0-14 0,0 0 5 0,0 0-8 15,0 0-6-15,0 0 1 0,0 0-13 0,0 0 0 16,0 0-7-16,0 0 6 0,0 0-7 0,0 0-1 16,0 0-4-16,0 0 0 0,0 0-2 0,0 0 3 15,0 0-3-15,0 0 7 0,-8-10-8 16,8 10-1-16,0 0 0 0,0 0 1 0,0 0-7 0,0 0-1 16,0 0 2-16,0 0-4 0,0 0 2 0,0 0-4 15,0 0-1-15,0 0-1 0,0 0-6 0,0 0 8 16,0 0-7-16,-11-4-6 0,11 4 1 0,0 0 6 15,0 0-6-15,0 0-5 0,0 0 6 0,0 0 1 16,-12 0-5-16,12 0 7 0,0 0-11 0,0 0 8 16,0 0-3-16,0 0 1 0,-12-2-3 0,12 2 3 15,0 0-2-15,0 0 0 0,0 0 0 0,-13 3 3 16,13-3-1-16,0 0-2 0,0 0 1 0,-12 0 3 0,12 0-5 16,0 0 1-16,0 0 1 0,0 0 4 15,-14 0-5-15,14 0 5 0,0 0-5 0,0 0 1 16,-11 0 2-16,11 0-3 0,0 0 7 0,0 0-6 0,-9 2 2 15,9-2 3-15,0 0-5 0,0 0 3 0,0 0-4 16,-13 1 4-16,13-1-5 0,0 0 5 16,0 0 0-16,0 0 1 0,-13 0-5 0,13 0 0 15,0 0 1-15,0 0 1 0,-12 2 4 0,12-2-1 0,0 0 1 16,0 0 3-16,-12 1-6 0,12-1-1 0,0 0 1 16,0 0 1-16,0 0-4 0,-11 0 5 15,11 0-5-15,0 0 6 0,-11 2-2 0,11-2 0 0,0 0-1 16,0 0 1-16,0 0-3 0,0 0 0 0,0 0 1 15,-14 0 2-15,14 0-5 0,0 0 1 0,0 0-2 16,-9 5 6-16,9-5-1 0,0 0 0 0,-9 0 0 16,9 0 0-16,0 0-2 0,0 0 2 0,0 0 3 15,-15 0-2-15,15 0 1 0,0 0 1 0,0 0 1 16,-12 1-2-16,12-1-1 0,0 0 1 0,-12 0 2 0,12 0-4 16,0 0 4-16,0 0 0 0,-11 0 0 15,11 0-1-15,0 0-2 0,0 0 0 0,-12 0-1 16,12 0 1-16,0 0-2 0,-11 0 4 0,11 0-3 15,0 0-3-15,0 0 4 0,0 0 0 0,-12 0-1 16,12 0 0-16,0 0-1 0,0 0 1 0,0 0-1 16,-10 3-3-16,10-3 3 0,0 0-4 0,0 0 1 15,0 0-4-15,0 0 5 0,0 0-2 0,0 0 0 0,0 0 3 16,0 0-3-16,-7 6-2 0,7-6 3 16,0 0 3-16,0 0-3 0,0 0 3 0,-10 3-4 0,10-3 3 15,0 0-1-15,0 0-1 0,-8 3 0 0,8-3-1 16,0 0 3-16,0 0 1 15,0 0-4-15,-9 5 7 0,9-5-2 0,0 0 0 0,0 0 3 16,0 0-9-16,-8 5 3 0,8-5 0 0,0 0-2 0,0 0 3 16,0 0-1-16,-9 2-1 0,9-2 0 0,0 0 1 15,-6 7 2-15,6-7-2 0,0 0-1 0,-7 5 0 16,7-5 0-16,0 0 2 0,-6 3 1 0,6-3 0 16,0 0-1-16,-5 7 2 0,5-7 0 0,0 0-1 15,-7 8 0-15,7-8-1 0,0 0-1 0,-6 6 3 16,6-6-4-16,0 0-2 0,-5 10 6 0,5-10-3 15,-5 8 2-15,5-8-1 0,0 0 0 0,-7 7 0 16,7-7 2-16,0 0-1 0,-4 7 0 0,4-7 0 0,0 0-2 16,-6 8 1-16,6-8 0 0,0 0 1 15,-7 6-1-15,7-6-1 0,0 0 0 0,0 0-2 0,-4 7 3 16,4-7 0-16,0 0 2 0,0 0-4 16,0 0 1-16,0 0 2 0,-1 13-3 0,1-13 2 15,0 0-2-15,-4 8-2 0,4-8 4 0,0 0-1 16,0 0-1-16,0 0 1 0,-1 10-1 0,1-10-1 0,0 0 2 15,0 0 2-15,-1 10-2 0,1-10-1 0,0 0 1 16,0 0 2-16,-2 9 2 0,2-9-5 0,0 0 5 16,-2 9-3-16,2-9 1 0,0 0-4 0,0 0 2 15,0 10 0-15,0-10 2 0,0 0-3 0,0 0-2 16,0 0 3-16,0 12 1 0,0-12-4 0,0 0 5 16,0 0-3-16,0 0-1 0,2 11 3 0,-2-11-4 15,0 0 4-15,2 9-2 0,-2-9 0 0,0 0-3 16,0 0 4-16,1 10-2 0,-1-10 3 0,0 0-1 15,0 0-1-15,6 6 5 0,-6-6-3 0,0 0 3 16,0 0-4-16,3 9-2 0,-3-9 2 0,0 0 2 16,4 6-2-16,-4-6-2 0,0 0 4 0,0 0 0 15,0 0 2-15,8 6-6 0,-8-6 3 0,0 0-1 16,3 6 2-16,-3-6-1 0,0 0 2 0,6 5-5 0,-6-5 3 16,0 0 2-16,0 0-1 0,9 4 0 15,-9-4 2-15,0 0 0 0,7 6 1 0,-7-6-3 16,0 0 2-16,9 3-1 0,-9-3 2 0,7 5-2 0,-7-5 2 15,8 1 0-15,-8-1-2 0,0 0 0 0,0 0 2 16,10 3-2-16,-10-3 0 0,8 3 0 0,-8-3 2 16,0 0-1-16,14 1-2 0,-14-1 0 0,10 1-1 15,-10-1 1-15,9 0 1 0,-9 0 5 0,0 0-7 16,16-2 1-16,-16 2 2 0,10 1-4 0,-10-1 1 16,12 1-3-16,-12-1 2 0,11 0 1 15,-11 0-1-15,13 0-1 0,-13 0 2 0,12-1-4 0,-12 1 2 16,0 0 2-16,17 0-2 0,-17 0 1 0,11 0-2 15,-11 0 3-15,11-4-3 0,-11 4 2 0,0 0-1 16,13 3 1-16,-13-3-2 0,0 0 0 0,11-5 0 0,-11 5 6 16,0 0-7-16,12-2 0 0,-12 2 3 15,0 0-2-15,13 0 4 0,-13 0-2 0,0 0 1 16,14-2-6-16,-14 2 3 0,0 0 2 0,13-1-2 16,-13 1-1-16,0 0 2 0,11-3-1 0,-11 3 2 15,10-2-1-15,-10 2-2 0,7-3 0 0,-7 3 2 16,0 0 0-16,13-3 1 0,-13 3-2 0,12 0 1 15,-12 0-1-15,0 0 1 0,14-4 1 0,-8 0-4 0,-6 4 3 16,0 0-3-16,12-5 1 0,-12 5 0 0,7-2 2 16,-7 2 0-16,0 0-2 0,12-3 1 15,-12 3 2-15,0 0-1 0,11-3 0 0,-11 3-1 0,0 0-1 16,8-4-1-16,-8 4 5 0,0 0-5 0,0 0 1 16,10-2 4-16,-10 2-1 0,0 0-1 0,0 0 1 15,0 0 1-15,0 0 2 0,11-3 0 0,-11 3-1 16,0 0 1-16,0 0-1 0,10-6-1 0,-10 6 14 15,0 0-15-15,6-6 4 0,-6 6-3 0,5-6 2 16,-5 6 1-16,0 0 0 0,7-9-3 0,-7 9 2 16,5-6-1-16,-5 6-1 0,5-5 0 0,-5 5 1 15,8-6-4-15,-8 6 8 0,6-8-4 16,-6 8-4-16,5-5 2 0,-5 5-1 0,0 0 2 0,5-7 2 16,-5 7-5-16,6-9 2 0,-6 9-1 0,0 0 0 15,5-6-1-15,-5 6 1 0,6-6 0 0,-6 6-2 16,3-7 2-16,-3 7 1 0,0 0-2 0,8-8 6 15,-8 8-6-15,5-6 0 0,-5 6 1 0,0 0 0 16,1-9-3-16,-1 9 2 0,0 0 2 0,6-6-3 0,-6 6 5 16,0 0-3-16,4-9 1 0,-4 9 0 15,0 0-1-15,2-9 0 0,-2 9-1 0,0 0 10 0,0 0-10 16,5-9 0-16,-5 9 1 0,0 0 1 0,1-10-1 16,-1 10-2-16,0 0 1 0,0 0 0 15,0-13 1-15,0 13-1 0,0 0 0 0,0 0-1 0,1-8 2 16,-1 8-1-16,0 0 4 0,0 0-4 0,4-11 1 15,-4 11 3-15,0 0-3 0,0 0 2 0,0 0-1 16,0 0-2-16,0 0 1 0,-1-13 2 0,1 13-1 16,0 0-2-16,0 0 1 0,0 0 2 0,-5-10-3 15,5 10 2-15,0 0-1 0,0 0 0 0,0 0-2 16,-5-8 3-16,5 8 0 0,0 0-2 0,0 0 1 16,0 0-1-16,-9-6 0 0,9 6 2 0,0 0-4 15,0 0 4-15,-8-5-3 0,8 5 0 0,0 0 1 0,0 0-2 16,-7-7 0-16,7 7 0 0,0 0 4 15,-6-3-1-15,6 3 0 0,0 0-2 0,-10-3 1 16,10 3 3-16,0 0-3 0,-11-3 0 0,11 3 1 16,0 0-2-16,-13-5-1 0,13 5 1 0,0 0-2 0,-15-1 4 15,15 1-1-15,0 0-2 0,-12-3 2 0,12 3 1 16,0 0-3-16,-11 0 2 0,11 0 0 16,0 0-1-16,-12-3 0 0,12 3 1 0,0 0 1 0,-10 4-3 15,10-4 1-15,0 0 3 0,0 0 0 0,0 0-4 16,0 0 1-16,0 0 1 0,-15-1 1 0,15 1 1 15,0 0-2-15,0 0 0 0,0 0 0 16,-11-3 0-16,11 3 0 0,0 0-3 0,0 0 5 0,0 0 0 16,-14-1-1-16,14 1-2 0,0 0 0 0,-9-2 3 15,9 2-2-15,0 0 0 0,0 0 0 0,-16 2-1 16,16-2 2 0,0 0-2-16,0 0 2 0,-12-2-3 0,12 2 2 0,0 0 0 0,0 0-2 15,0 0 6-15,-15 0-6 0,15 0 2 0,0 0-1 0,-9 1 2 16,9-1 2-16,0 0-4 0,0 0 0 0,-12 1-3 15,12-1 4-15,0 0-2 0,0 0 6 0,-10 5-4 16,10-5-2-16,0 0 2 0,0 0 0 0,0 0 2 16,-13-1-3-16,13 1 1 0,0 0 0 0,0 0 2 15,-12 1-2-15,12-1 3 0,0 0-4 0,0 0 2 0,0 0-1 16,-11 2 1-16,11-2-1 0,0 0 0 16,0 0 0-16,0 0-2 0,-14 0 1 0,14 0 0 15,0 0 5-15,-12 1-3 0,12-1-1 0,0 0-1 0,-12 2-1 16,12-2 3-16,-10 1 0 0,10-1 0 0,-9 3 0 15,9-3 2-15,0 0-5 0,-14 2 4 0,14-2-4 16,0 0 1-16,-8 3-1 0,8-3 4 16,0 0-2-16,0 0 0 0,-10 2 1 0,10-2 3 0,0 0-7 15,-8 4 6-15,8-4 0 0,0 0-1 0,-10 4-2 16,10-4 2-16,0 0-4 0,0 0 2 0,-11 8-2 16,11-8 6-16,0 0-3 0,-10 4-2 0,10-4 2 15,-8 5-1-15,8-5 0 0,-5 3 3 0,5-3 0 16,-5 7-4-16,5-7-1 0,0 0 8 0,-9 6-6 15,9-6 3-15,-9 5-6 0,9-5-4 0,-3 10-8 16,3-10-13-16,-5 6-12 0,5-6-11 0,-5 11-19 16,1-5-15-16,4-6-28 0,-5 11-21 0,2-5-72 15,3-6-128-15,-5 11-360 0,1-5 159 0</inkml:trace>
        </inkml:traceGroup>
        <inkml:traceGroup>
          <inkml:annotationXML>
            <emma:emma xmlns:emma="http://www.w3.org/2003/04/emma" version="1.0">
              <emma:interpretation id="{D0B6E858-A6B9-4CEC-973F-7B80D4868302}" emma:medium="tactile" emma:mode="ink">
                <msink:context xmlns:msink="http://schemas.microsoft.com/ink/2010/main" type="inkWord" rotatedBoundingBox="6341,11898 6332,12274 5792,12261 5801,11885"/>
              </emma:interpretation>
            </emma:emma>
          </inkml:annotationXML>
          <inkml:trace contextRef="#ctx0" brushRef="#br0" timeOffset="880.6303">4333 11364 152 0,'0'0'289'0,"-4"-9"-20"0,4 9-22 0,0 0-28 15,0 0-21-15,-8-5-20 0,8 5-19 0,0 0-15 16,0 0-12-16,-17 9-13 0,17-9-14 0,-15 12-6 16,10-6-10-16,-2 2-5 0,-1 1-8 0,-1 4-6 15,3 0-6-15,-1 0-4 0,2 0-3 0,1-2-7 16,-1 2-3-16,3 0 4 0,0 1-12 0,2-1 1 16,0 0-6-16,2-6 1 0,-1 2-1 0,5 1 2 15,2-1-2-15,1 1-2 0,5-2 1 0,-1-3 2 16,5 1-6-16,4 0-4 0,3-4-2 0,-2 0-2 0,12-2-3 15,-9 0 0-15,-2-4 0 0,5 1-2 16,4-6 0-16,-8 1 1 0,5-2-5 0,2-2-1 0,-8 0 1 16,5-3-2-16,-9 3-1 0,0-3 2 15,-3 0-1-15,-4 0 3 0,1-3-8 0,-5 2 2 0,1-3 0 16,-5 4-2-16,0 1-1 0,-3-2 2 0,-2 2-2 16,-2-3-4-16,-1 2 2 0,0 0 0 0,-6 2-3 15,1-1 1-15,-1 3-2 0,0-1 0 0,-1 3 0 16,-3 3-1-16,-1 0 1 0,-1 2 2 0,-1 2-2 15,0-1-2-15,-1 2 7 0,1 2-3 0,-1 3-1 16,1-2-1-16,0 1-12 0,-4 6-11 0,5-2-17 16,-1 0-33-16,-2 6-28 0,0-1-30 0,3 1-42 15,2-3-48-15,-4 5-250 0,3 2-511 0,-2-5 227 16</inkml:trace>
        </inkml:traceGroup>
        <inkml:traceGroup>
          <inkml:annotationXML>
            <emma:emma xmlns:emma="http://www.w3.org/2003/04/emma" version="1.0">
              <emma:interpretation id="{9E0BE291-E047-4A29-A20A-0E2D9FAA0E81}" emma:medium="tactile" emma:mode="ink">
                <msink:context xmlns:msink="http://schemas.microsoft.com/ink/2010/main" type="inkWord" rotatedBoundingBox="6245,13095 6237,13425 5725,13412 5733,13082"/>
              </emma:interpretation>
            </emma:emma>
          </inkml:annotationXML>
          <inkml:trace contextRef="#ctx0" brushRef="#br0" timeOffset="1799.8478">4164 12543 68 0,'0'0'202'0,"0"0"-9"0,0 0-3 0,0 0-10 0,0 0-5 15,9-4-12-15,-9 4-11 0,0 0-13 0,0 0-12 16,0 0-17-16,0 0-10 0,0 0-8 0,0 0-8 16,0 0-12-16,0 0-8 0,0 0-8 15,0 0-4-15,0 0-7 0,5 13-3 0,-5-13-3 0,0 8-5 16,0-8 2-16,-3 13-1 0,3-13-2 0,3 18 1 16,-3-9-4-16,1 0 2 15,0-1 2-15,2 5-1 0,-2-4 1 0,2 1 2 0,2 2 4 16,1 0-3-16,0-4 2 0,3 3 4 0,-2-3 0 15,4 0 1-15,-1 2 0 0,3-4-1 0,0 0 4 0,2 3-6 16,1-7 0-16,-1 2 1 0,7-2-8 0,2-2-1 16,-1 3-1-16,0-3-1 0,0-3-2 0,1 1-6 15,0-2 4-15,-10-1-4 0,8-1-1 0,0-1 1 16,-1-5-4-16,-4 3-1 0,2-3-1 0,-7 0 1 16,2-4-3-16,1 2 3 0,0-3-6 0,-5 1 2 15,-1 1 0-15,-5-5-7 0,0 5 3 0,-3-5-1 16,1 6 0-16,-4 0-2 0,1 1-3 0,-3-1 1 15,0 3 0-15,-4-4-2 0,0 5-3 0,-2 3 0 0,-2 1-1 16,0-1 2-16,-4 1 0 0,-1 5 2 0,2 0-2 16,-7-1 1-16,0 4-2 0,-1-1 2 15,1 6 5-15,0-1-8 0,2-1 2 0,-2 3-2 16,3 1-11-16,0 2-18 0,4-2-19 0,-3 3-23 0,-2 0-27 16,3 0-34-16,0 3-34 0,0-5-39 0,4 1-84 15,0-1-153-15,2 1-481 0,-1 0 213 16</inkml:trace>
        </inkml:traceGroup>
        <inkml:traceGroup>
          <inkml:annotationXML>
            <emma:emma xmlns:emma="http://www.w3.org/2003/04/emma" version="1.0">
              <emma:interpretation id="{9B9D45CE-FC44-4C08-8C7E-2D9020DD6838}" emma:medium="tactile" emma:mode="ink">
                <msink:context xmlns:msink="http://schemas.microsoft.com/ink/2010/main" type="inkWord" rotatedBoundingBox="6484,14127 6475,14494 5928,14481 5937,14114"/>
              </emma:interpretation>
            </emma:emma>
          </inkml:annotationXML>
          <inkml:trace contextRef="#ctx0" brushRef="#br0" timeOffset="2789.9698">4421 13565 136 0,'0'0'182'0,"0"0"-13"0,0 0-9 16,0 0-7-16,0 0-6 0,0 0-11 0,0 0-2 0,-11 14 0 16,11-14-4-16,-6 8-4 0,3-1-9 15,-2 2-4-15,5-9-8 0,-8 12-5 0,4-3-8 0,0-3-3 16,1 4-14-16,1 1-1 0,0-2-2 0,-1 0-8 16,2 0-3-16,0 1-3 0,-2 1-4 0,6 2 3 15,-3-2-2-15,1-3 1 0,-1-8-1 0,5 19-3 16,0-12 2-16,2 3 0 0,-2-4-3 0,5 2 1 15,-1-2-2-15,7 1-5 0,-3-2-4 0,2 1 9 16,7-3-13-16,1 1-4 0,1 1-3 0,1-5-5 16,2 0 2-16,1 0-4 0,-3-2 2 0,3-1-8 15,-1-2 2-15,-2 0-4 0,-1-1 2 0,2-4-3 16,-3 3-2-16,-4-3 4 0,3-1-2 0,-5-1-2 16,0-1-1-16,-3-3 2 0,-4 5-6 0,2-8 1 15,-6 4 0-15,1-3-2 0,-3 3-4 0,0 0-3 16,-2-6 6-16,-2 4-3 0,0-2 3 0,-5 4-7 15,0 3 4-15,1-4 0 0,-4 4-6 0,0 0 1 16,-3 2 2-16,-1 1-4 0,1 3 3 0,-4 0-1 16,1 0 4-16,3 3 2 0,-2 0-7 0,-9 3 1 0,0 1-14 15,5 1-7-15,-1 0-15 0,-4 5-14 16,0 0-12-16,1 2-24 0,1 0-30 0,-2 2-35 16,1 0-27-16,0-3-35 0,2 5-248 0,3-5-502 15,-3 2 223-15</inkml:trace>
        </inkml:traceGroup>
        <inkml:traceGroup>
          <inkml:annotationXML>
            <emma:emma xmlns:emma="http://www.w3.org/2003/04/emma" version="1.0">
              <emma:interpretation id="{261B203B-0255-4464-A1D7-4DF2898E17B9}" emma:medium="tactile" emma:mode="ink">
                <msink:context xmlns:msink="http://schemas.microsoft.com/ink/2010/main" type="inkWord" rotatedBoundingBox="6308,15097 6278,16333 5725,16319 5755,15084"/>
              </emma:interpretation>
            </emma:emma>
          </inkml:annotationXML>
          <inkml:trace contextRef="#ctx0" brushRef="#br0" timeOffset="3631.4075">4288 14465 116 0,'0'0'189'15,"0"0"-10"-15,-11 5-14 0,11-5-9 16,-8 5-11-16,8-5-3 0,-9 5-14 0,4 1-4 15,5-6-10-15,-9 12-2 0,4-3-14 0,0-1-3 0,0-2 0 16,0 3-6-16,-1 1-5 0,1 1-6 0,0-1-5 16,1 5-3-16,0-3-5 0,-1 2 0 0,0-1-6 15,4 0-7-15,-3 1-6 0,1 2-1 0,3-6-2 16,-1 4-4-16,2-5-1 0,-1 4-5 0,2-5 1 16,3 3-1-16,-1-3 7 0,2 0-9 0,0 1 2 15,5-4-2-15,0 1 0 0,2 1-1 0,0-4-3 16,1 2-3-16,1-4-1 0,3-1-3 0,-1 3 1 15,-1-3-6-15,10-3 4 0,-5-3-7 0,1 3 0 16,-2-4 0-16,1 0 1 0,1 0-6 0,0-2 3 16,-3-2 0-16,3-2 0 0,-1-2-2 15,-3 2 2-15,4-3-5 0,-7-1 3 0,1 2-3 0,-3 0 1 16,1-3-5-16,-7 6 2 0,3-7 2 0,-6-1-1 16,0 7 2-16,-3-2-4 0,-1 0-3 0,-1 4 5 15,-3-1-3-15,0 1-2 0,-4 1 0 0,-1 0 3 16,-3 3-2-16,1-1-1 0,-3 4 5 0,2 0-4 15,-2-1-3-15,-4 5 12 0,1-2-12 0,0 2 1 16,-5 2-14-16,5 3-15 0,-2 1-21 0,-3 2-22 16,0-2-29-16,3 4-24 0,-2 0-41 0,6-2-58 0,-5 0-193 15,5 2-453-15,2 1 201 0</inkml:trace>
          <inkml:trace contextRef="#ctx0" brushRef="#br0" timeOffset="4480.9655">4260 15371 11 0,'-14'-3'238'0,"14"3"-20"16,0 0-17-16,0 0-19 0,0 0-19 0,0 0-11 15,-8 5-8-15,8-5-3 0,0 0-9 0,-6 10-12 16,6-10-1-16,-6 11-4 0,2-7-5 0,4-4-9 0,-7 15-4 16,5-7-8-16,-2 0-4 0,1 0-3 15,3-8-3-15,-5 16-3 0,2-5-6 0,2 1-2 0,-1-3-7 16,2 0-1-16,-3 4 5 0,3-2-14 0,0-1-3 15,3-1-2-15,-3 2 0 0,1-3-7 0,0 2-1 16,4 0-2-16,-3-3-2 0,3 1-2 0,1 3-4 16,1-4-1-16,2 0 1 0,-2-1-2 0,4 1-3 15,0-1 0-15,1-2 3 0,4 3-4 0,0-4-8 16,1-1 5-16,2 3-2 0,5-5-1 0,-2 1-3 16,1-2-2-16,0-1 1 0,-1-1 1 0,1 0 1 15,2-2-7-15,-3-2-2 0,0 0 4 0,0-6 0 16,-3 3 1-16,0-2 8 0,1-2-13 0,-3 0-4 15,-2-3 2-15,2-2 4 0,-7 1-5 0,1-1 0 16,-1 0-5-16,-6 6 8 0,0-9-3 0,-3 2 0 16,3-1 5-16,-4 7-5 0,-1-5-1 0,-7 0 2 15,1 7 0-15,0-2-5 0,-2 0 1 16,-1 3 2-16,1-1-2 0,-3 4 0 0,1 0-1 0,-2 0-1 16,4 5 4-16,-4-2-1 0,0 1 0 0,-3 0-3 15,0 4 0-15,2 4 3 0,-2-4-4 0,0 2-1 16,-1 1 5-16,0 1-1 0,3 2-2 0,-2-1-10 15,3 3-19-15,-7 0-16 0,7 2-23 0,-4 3-25 0,2 2-42 16,0-1-39-16,4-2-40 0,-5 2-277 16,5-2-535-16,0-3 236 0</inkml:trace>
        </inkml:traceGroup>
        <inkml:traceGroup>
          <inkml:annotationXML>
            <emma:emma xmlns:emma="http://www.w3.org/2003/04/emma" version="1.0">
              <emma:interpretation id="{89E8EE51-BD86-4C07-9C3B-B743B5E83AC0}" emma:medium="tactile" emma:mode="ink">
                <msink:context xmlns:msink="http://schemas.microsoft.com/ink/2010/main" type="inkWord" rotatedBoundingBox="6439,16999 6404,18441 5420,18416 5456,16975"/>
              </emma:interpretation>
            </emma:emma>
          </inkml:annotationXML>
          <inkml:trace contextRef="#ctx0" brushRef="#br0" timeOffset="-141955.3387">4015 17510 34 0,'0'0'73'0,"-2"9"-8"0,2-9-4 0,-4 8-14 16,4-8 2-16,-2 13-7 0,2-13-2 0,-1 12 1 16,1-12-11-16,1 13 2 0,-1-13-7 0,2 15 1 15,-2-7-9-15,1-2-1 0,-1-6 6 0,4 18-10 16,0-11-8-16,-1 2-5 0,1-3-9 0,2 5-7 16,-2-1-5-16,0-2-13 0,2 0-17 15,-2 0-32-15,1 0-90 0,-2-1 41 0</inkml:trace>
          <inkml:trace contextRef="#ctx0" brushRef="#br0" timeOffset="-141385.2726">3867 17745 63 0,'0'0'52'0,"0"0"-4"0,0 0-19 0,0 0-13 16,0 0-27-16,0 0-23 0,0 0-35 0,-5 4 16 15</inkml:trace>
          <inkml:trace contextRef="#ctx0" brushRef="#br0" timeOffset="5359.4641">4330 16487 57 0,'0'0'235'0,"0"0"-13"0,0 0-20 15,0 0-17-15,0 0-22 0,0 0-15 0,0 0-15 0,0 0-8 16,-13 4-6-16,13-4-6 0,0 0-11 0,-5 13 0 16,4-7-9-16,1-6 1 0,-5 12-7 0,3-3 9 15,-2-1-2-15,3 2-4 0,0 1-6 16,-3-2-6-16,0 4-3 0,-1-1-5 0,4 0-6 15,-2 1 1-15,3-1-1 0,-3-1-11 0,1 2-3 16,2-1 1-16,0 0-4 0,1 0 1 0,-1 0-5 0,0-3 2 16,4 3 3-16,0-1-3 0,0-1 4 0,0-4-6 15,2 3-6-15,2-2 3 0,2 1-1 16,2-1-6-16,3 2-1 0,0-3-1 0,6 0 1 0,-4 1-11 16,3-3 2-16,3 0-3 0,3 0 1 0,9-2 3 15,-11-2-6-15,-2 3-3 0,3-7-3 0,-3 3 4 16,5-3-5-16,-5-2 0 0,2-3-3 15,1-1 3-15,-3-1-5 0,0 1 1 0,-3-5-3 0,-1 0 1 16,-1-2-2-16,-3 1 3 0,-1-2-1 0,0-4 3 16,-2 1-8-16,0 0 3 0,-6-3 4 0,1 0-7 15,-2 0 7-15,-2 0-8 0,-2 0 2 0,-2 2 0 16,-3-2 0-16,-1 6 2 0,-3-2-3 0,-2 1 0 16,2 1 0-16,-1 6-2 0,-3 2 0 0,1 1 1 15,-2 0 4-15,0 1-3 0,0 2-2 0,2 3 2 16,-2 2-1-16,-3 2 4 0,4 1-3 0,-2 3-3 15,2 2 0-15,-6 6-8 0,3-2-20 0,2 0-24 16,-3 3-42-16,3 4-45 0,-3 0-58 0,3-3-92 16,2-4-237-16,3 3-571 0,-1-2 253 0</inkml:trace>
          <inkml:trace contextRef="#ctx0" brushRef="#br0" timeOffset="-179157.184">3997 17057 59 0,'0'0'174'16,"0"0"-13"-16,0 0-7 0,0 0-11 16,0 0-5-16,0 0-10 0,0 0-1 0,0 0-4 0,0 0-4 15,0 0 5-15,4-9-6 0,-4 9-3 0,0 0-2 16,0 0-2-16,0 0 1 0,0 0-11 0,0 0-7 15,0 0-2-15,0 0-8 0,0 0-4 0,0 0-2 16,0 0-11-16,0 0-3 0,0 0-5 16,0 0-10-16,0 0 0 0,0 0-4 0,0 0 3 0,0 0-1 15,0 0-2-15,0 0-2 0,0 0 9 0,0 0-7 16,0 0-3-16,0 0-2 0,-4 33-2 0,4-33-2 16,0 0 4-16,-3 14-4 0,3-14 3 0,0 0-4 15,-4 16-5-15,3-13 1 0,1-3 4 0,0 0-6 16,0 0 3-16,-3 23 2 0,3-23-7 15,-1 12 2-15,1-12 0 0,0 0 3 0,-3 15-4 0,3-15 1 16,-4 11 2-16,4-11 0 0,0 0-6 0,-4 16 4 16,4-16 1-16,0 0 4 0,-1 16-6 0,1-16 6 15,-2 10 1-15,2-10 2 0,0 0-2 0,-6 16-7 16,6-16 4-16,0 0-1 0,-3 14-1 16,3-14 1-16,0 0 1 0,-3 15-6 0,3-15-2 0,0 0 1 15,-4 11-3-15,4-11-2 0,0 0 3 0,-2 13 2 16,2-13-6-16,0 0 4 0,0 0-11 0,-6 15 7 15,6-15-2-15,0 0 6 0,-4 9-11 0,4-9 3 16,0 0-4-16,-2 11 5 0,2-11-3 16,0 0 1-16,0 0-6 0,-4 10 4 0,4-10 2 0,0 0-4 15,-2 7-3-15,2-7 0 0,0 0 11 0,0 0-11 16,-5 9-2-16,5-9-3 0,0 0-5 0,0 0 1 16,0 10 10-16,0-10-1 0,0 0 4 0,0 0-4 15,0 0-3-15,-1 13-2 0,1-13 4 0,0 0-1 16,-4 8-5-16,4-8 9 0,0 0-6 0,0 0 2 15,-7 7 0-15,7-7 0 0,0 0-4 0,0 0 3 16,0 0-2-16,1 14 4 0,-1-14-3 0,0 0 2 16,0 0-2-16,0 0 4 0,-1 12-11 0,1-12 8 15,0 0-2-15,0 0 1 0,0 0-3 0,-1 11 1 16,1-11 3-16,0 0-1 0,0 0 0 0,-3 11-4 16,3-11 2-16,0 0-1 0,0 0 5 0,0 10-8 15,0-10 3-15,0 0 3 0,0 0-6 0,-1 13 6 16,1-13-8-16,0 0 8 0,0 0-2 15,0 0 0-15,0 11 0 0,0-11 3 0,0 0-6 0,0 0 2 16,0 0-3-16,-2 12 6 0,2-12 0 0,0 0-1 16,0 0 1-16,0 0 3 0,0 0-4 0,0 11 5 15,0-11-16-15,0 0 6 0,2 10 6 0,-2-10 0 16,0 0-1-16,0 0 2 0,0 0 1 0,-2 12 3 16,2-12-2-16,0 0-3 0,0 0 3 0,0 0-4 15,3 10 4-15,-3-10 6 0,0 0-7 0,0 0-5 16,4 5 10-16,-4-5 1 0,0 0-1 0,0 0 1 15,0 0-8-15,0 11 6 0,0-11-1 0,0 0 2 16,0 0-5-16,0 0 5 0,0 12-6 0,0-12 3 16,0 0-1-16,0 9 2 0,0-9-1 0,0 0 2 15,0 0-2-15,3 12 1 0,-3-12-2 0,4 5-3 16,-4-5 3-16,0 0 0 0,0 0-3 0,1 10 7 16,-1-10-6-16,0 0 3 0,4 8-1 0,-4-8-4 15,0 0-1-15,0 0 1 0,1 9-2 0,-1-9 3 16,0 0-1-16,4 7 5 0,-4-7 2 0,0 0-1 15,0 0 2-15,0 0 3 0,0 0 1 0,0 0 2 16,0 0-1-16,3 8 5 0,-3-8-4 0,0 0 5 16,0 0-3-16,0 0-4 0,0 0 7 0,0 0 2 15,0 0-2-15,0 0-3 0,0 0-2 0,0 0 4 16,0 0-2-16,0 0 1 0,0 0-2 0,0 0-2 16,0 0 1-16,0 0 0 0,15-3 4 0,-15 3-9 15,0 0-3-15,12-8 2 0,-12 8-1 0,9-8 0 16,-1 3-2-16,-8 5-3 0,8-8 3 0,-3 2-1 15,-5 6-1-15,11-10-2 0,-8 4 0 0,-3 6 5 16,5-12-6-16,-1 6-1 0,-4 6-1 0,5-9-1 16,-5 9 4-16,3-12-2 0,-3 12-1 0,4-10-2 15,-4 10 2-15,3-11 1 0,-3 11 0 0,4-4 1 16,-4 4-4-16,0 0 4 0,1-10 0 0,-1 10 0 16,0 0-3-16,0 0 7 0,0 0-9 0,0 0 2 15,0 0 2-15,0 0-3 0,0 0 1 0,0 0 1 16,0 0-1-16,0 0-3 0,0 0 0 0,0 0 1 15,0 0-2-15,0 0 3 0,1-10-4 0,-1 10 0 16,0 0-2-16,0 0-3 0,0 0 0 0,0 0 5 16,0 0-3-16,0 0 6 0,0 0-2 0,0 0 1 15,0 0 5-15,0 0-1 0,0 0 3 0,0 0-7 16,0 0 3-16,0 0 5 0,0 0-1 0,-9 29-2 16,9-29-3-16,-3 10 3 0,3-10-5 0,-2 8 1 15,2-8 2-15,-4 11 6 0,4-11-1 0,-2 13 5 16,1-5-2-16,1-8 2 0,-4 12 0 0,4-12-2 0,-1 11 4 15,1-11-3-15,0 12 5 0,0-12-2 16,0 10-2-16,0-10 2 0,-3 11 0 0,3-11-2 16,0 0 2-16,-3 10-2 0,3-10 0 0,0 0 3 15,0 0-3-15,-1 9 3 0,1-9-6 0,0 0 5 16,0 0 1-16,-3 9-6 0,3-9 1 0,0 0-1 0,0 0 2 16,0 0-1-16,0 0-2 0,0 0 0 15,0 0 1-15,0 0-3 0,0 0 1 0,0 0-9 16,0 0-14-16,0 0-22 0,0 0-37 0,0 0-45 15,0 0-71-15,0 0-64 0,0 0-90 0,0 0-131 16,24-18-253-16,-24 18-792 0,15-18 350 0</inkml:trace>
          <inkml:trace contextRef="#ctx0" brushRef="#br0" timeOffset="-181020.0338">4009 17072 166 0,'0'0'203'0,"9"2"-7"0,-9-2-11 0,0 0-10 0,0 0-12 16,9 3-6-16,-9-3-11 0,0 0-9 0,0 0-11 16,10 4-4-16,-10-4-7 0,0 0-8 0,0 0-6 15,5 6-8-15,-5-6-2 0,0 0-7 0,0 0-4 16,3 6 0-16,-3-6-7 0,0 0-3 0,0 0-3 16,2 9-3-16,-2-9-4 0,0 0-6 0,0 0-2 15,0 0-3-15,0 0-2 0,-4 15 0 0,4-15-6 16,0 0-2-16,0 0-3 0,0 0-2 0,-5 10-2 15,5-10 1-15,0 0-2 0,-3 10-4 0,3-10 2 16,0 0-6-16,0 0 2 0,0 12-4 0,0-12 3 16,0 0 1-16,-4 10-5 0,4-10-3 0,0 0 1 15,-4 7 3-15,4-7-1 0,0 0 1 0,0 0 3 16,-2 11-5-16,2-11-3 0,0 0 4 0,-7 6-4 0,7-6-2 16,-4 8 8-16,4-8 0 0,0 0-7 15,-4 8 4-15,4-8-2 0,-1 9-2 0,1-9 6 16,0 0-3-16,-6 15 0 0,6-15 9 0,-1 6-13 15,1-6 6-15,-4 10-7 0,4-10 2 0,0 0-1 0,-3 11-3 16,3-11 2-16,0 0 5 0,-4 10 2 0,4-10-10 16,-5 8 0-16,5-8 2 0,-1 8 1 15,1-8-1-15,0 0-3 0,0 0 8 16,-3 10-10-16,3-10-1 0,0 0 2 0,0 0-4 0,0 0 6 0,-3 10-4 16,3-10-5-16,0 0 6 0,0 0 1 0,0 0-7 15,0 0 4-15,0 0-1 0,0 0-2 0,0 0 4 16,0 0-3-16,-2 8-1 0,2-8 5 15,0 0-1-15,0 0-7 0,0 0-3 0,0 0 6 0,0 0 7 16,0 0-8-16,0 0 7 0,0 0 12 0,0 0-14 16,0 0-3-16,0 0 5 0,0 0-5 0,2 13 0 15,-2-13 0-15,0 0 2 0,0 0-2 0,3 9-1 16,-3-9 8-16,0 0-11 0,0 0 4 0,1 10 7 16,-1-10-5-16,0 0 3 0,2 11 1 0,-2-11 4 15,0 0-9-15,5 8 3 0,-5-8 5 0,1 8 2 16,-1-8 0-16,0 0 3 0,4 11-7 0,-4-11 2 15,0 0 5-15,2 11 9 0,-2-11-16 0,0 0 5 16,1 8 2-16,-1-8-6 0,0 0 14 0,5 8 2 16,-5-8-11-16,3 10 2 0,-3-10 0 0,4 9-1 15,-4-9 2-15,3 8 0 0,-3-8-1 0,2 9-17 16,-2-9 18-16,0 0-7 0,8 10-3 0,-8-10 1 16,0 7 1-16,0-7 6 0,0 0-5 0,3 10-3 15,-3-10 10-15,1 9-8 0,-1-9-2 0,0 0 0 16,3 8 1-16,-3-8 2 0,3 8 1 0,-3-8 5 15,0 0-15-15,2 9 6 0,-2-9-1 0,0 0 6 0,2 8-1 16,-2-8-7-16,0 0 11 0,0 0-20 16,1 11 9-16,-1-11 8 0,0 0-5 0,1 8 1 15,-1-8 11-15,0 0-25 0,3 9 16 0,-3-9-4 16,0 0-1-16,0 0 1 0,-3 12 2 0,3-12-31 16,0 0 3-16,0 12 3 0,0-12 2 0,0 0 4 15,0 9 3-15,0-9-3 0,0 0 0 0,0 10 8 16,0-10-8-16,0 0 9 0,4 11 1 0,-4-11 1 15,0 0 1-15,0 0 7 0,0 0-8 0,2 9 6 16,-2-9-2-16,0 0 0 0,0 0 5 0,0 0-1 0,0 0-2 16,-2 10 8-16,2-10-6 0,0 0 9 0,0 0-5 15,0 0-5-15,0 0 0 0,0 0 2 16,0 0-1-16,0 0 1 0,4 8 3 0,-4-8-1 16,0 0 0-16,0 0-3 0,0 0 2 0,0 0 0 15,0 0 3-15,0 0-2 0,0 0-1 0,0 0-2 0,0 0-5 16,0 0 10-16,0 0-5 0,0 0 4 15,0 0-28-15,0 0-30 0,0 0-50 0,0 0-60 16,0 0-59-16,-2-33-76 0,0 18-102 0,-2-3-303 16,0-4-750-16,2 4 332 0</inkml:trace>
        </inkml:traceGroup>
      </inkml:traceGroup>
      <inkml:traceGroup>
        <inkml:annotationXML>
          <emma:emma xmlns:emma="http://www.w3.org/2003/04/emma" version="1.0">
            <emma:interpretation id="{C9BF2141-7F66-4B64-A1FC-3D3EB6930F28}" emma:medium="tactile" emma:mode="ink">
              <msink:context xmlns:msink="http://schemas.microsoft.com/ink/2010/main" type="line" rotatedBoundingBox="5117,7702 5060,17695 4477,17692 4534,7699"/>
            </emma:interpretation>
          </emma:emma>
        </inkml:annotationXML>
        <inkml:traceGroup>
          <inkml:annotationXML>
            <emma:emma xmlns:emma="http://www.w3.org/2003/04/emma" version="1.0">
              <emma:interpretation id="{1067DE36-E661-4EBA-BD8E-73633ACD2F68}" emma:medium="tactile" emma:mode="ink">
                <msink:context xmlns:msink="http://schemas.microsoft.com/ink/2010/main" type="inkWord" rotatedBoundingBox="5117,7702 5114,8124 4720,8121 4723,7700">
                  <msink:destinationLink direction="with" ref="{E3DA52CD-EC34-49E6-A913-042289CFFCEC}"/>
                </msink:context>
              </emma:interpretation>
            </emma:emma>
          </inkml:annotationXML>
          <inkml:trace contextRef="#ctx0" brushRef="#br0" timeOffset="-194825.2783">3210 7229 73 0,'0'0'127'0,"0"0"-12"16,0 0-17-16,0 0 3 0,0 0-6 0,0 0-7 0,7-6-8 16,-7 6 11-16,0 0-14 0,0 0-6 15,0 0-3-15,5-6 0 0,-5 6-1 0,0 0 0 16,0 0 1-16,0 0 1 0,0 0-2 0,0 0 2 15,6-11-1-15,-6 11-2 0,0 0-3 0,0 0 2 0,0 0-1 16,0 0 2-16,6-3-3 0,-6 3 2 16,0 0-5-16,0 0 1 0,0 0-3 0,0 0-10 15,0 0 2-15,0 0-4 0,0 0 0 0,0 0-5 16,0 0-5-16,0 0-2 0,0 0-3 0,0 0-4 0,0 0-6 16,0 0-1-16,0 0 1 0,0 0-7 0,0 0 2 15,0 0-1-15,0 0 3 0,0 0-2 0,0 0-2 16,0 0 1-16,0 0-2 0,0 0 3 0,0 0-3 15,-6 27 4-15,6-27-3 0,-5 12 2 0,5-12 0 16,-2 14-2-16,-2-6 3 0,4-8-4 0,-2 14 2 16,1-8-1-16,1-6 0 0,-5 15 3 0,4-9-2 15,1-6-2-15,-3 15 1 0,3-15-1 0,-1 8-1 16,1-8 2-16,-2 14-3 0,2-14 3 0,0 9 0 16,0-9 1-16,-2 9-2 0,2-9-2 0,0 0 5 15,2 14-2-15,-2-14 2 0,0 0-1 0,3 10-2 16,-3-10 1-16,4 6 2 0,-4-6 0 0,5 6 2 15,-5-6 0-15,8 7-3 0,-8-7 3 0,9 6-3 16,-5-1 1-16,-4-5 1 0,14 7-2 0,-9-6-6 16,-5-1 12-16,13 8-9 0,-6-6 0 0,2 2-2 15,-3-1 0-15,2 0 0 0,-8-3 1 0,14 3 0 16,-7-1-5-16,-7-2 8 0,9 4-7 0,-9-4 3 16,10 0-3-16,-10 0 7 0,0 0-3 0,12 4 7 15,-12-4 0-15,0 0-1 0,12-1 4 0,-12 1 0 0,11-3-2 16,-11 3-2-16,11-6 3 0,-11 6-1 15,13-3 0-15,-8 0 5 0,4 0-5 0,-9 3-5 16,13-8 3-16,-7 4 1 0,-1-2-4 0,-5 6-2 16,12-7 4-16,-5 1 0 0,-1 1 4 0,-1-1-3 0,2 0-5 15,0 0-3-15,-3-1 1 0,2 1-1 0,0 0-1 16,-1 0 3-16,0-3-5 0,-1 3 5 0,1-3 3 16,-2 0-5-16,2 4-5 0,-5 5 3 0,7-15-2 15,-3 8 5-15,-2 1-4 0,2-4 2 0,-4 10 0 16,4-12 1-16,-1 3 5 0,-3 9-6 0,1-11 3 15,1 4-2-15,-2 7 0 0,2-14 1 0,-2 4 0 16,0 10-6-16,0-12 4 0,0 12-1 0,0-12 0 16,0 12 1-16,-2-13-1 0,2 13 4 0,-2-14-3 15,2 14 0-15,0-12-3 0,0 12 4 0,-4-12-2 16,4 12-6-16,-4-10 8 0,4 10-12 0,-4-11 13 16,4 11-6-16,-2-11 4 0,2 11 1 0,-7-10-2 15,7 10-10-15,-8-9 6 0,8 9 4 0,-6-10-9 16,6 10 4-16,-8-8 2 0,8 8 4 0,-5-7-4 15,5 7 1-15,-8-6 1 0,8 6-8 0,-10-6 4 16,10 6-1-16,-9-8 3 0,9 8-1 0,-9-2-6 16,9 2 3-16,-9-3 10 0,9 3-15 0,-12-5 8 15,12 5 9-15,0 0-20 0,-13-3 3 0,13 3 1 16,0 0 0-16,-17 6 0 0,17-6 3 0,-12 2-1 0,12-2 1 16,-10 4 11-16,4-1-13 0,6-3-1 15,-13 6-3-15,4-3 6 0,1 0 1 0,8-3-2 16,-17 6 1-16,10-2 1 0,7-4 2 0,-16 6-4 15,10-1 4-15,6-5 0 0,-15 3-3 0,8 0 0 0,7-3-2 16,-11 6 2-16,4-2-4 0,7-4 7 0,-11 8-3 16,5-5-1-16,6-3-7 0,-11 4-2 15,11-4-11-15,-11 11-15 0,6-8-13 0,5-3-10 16,-9 7-9-16,4-1-15 0,0 0-13 0,5-6-18 0,-8 15-22 16,3-7-26-16,-3 2-21 0,4-1-20 0,0-1-33 15,-2 2-239-15,-1-1-516 0,1 3 229 0</inkml:trace>
        </inkml:traceGroup>
        <inkml:traceGroup>
          <inkml:annotationXML>
            <emma:emma xmlns:emma="http://www.w3.org/2003/04/emma" version="1.0">
              <emma:interpretation id="{BD9B2ED4-4FFE-45DA-89A8-26454F93EA22}" emma:medium="tactile" emma:mode="ink">
                <msink:context xmlns:msink="http://schemas.microsoft.com/ink/2010/main" type="inkWord" rotatedBoundingBox="4998,8617 4989,10062 4520,10059 4528,8615"/>
              </emma:interpretation>
            </emma:emma>
          </inkml:annotationXML>
          <inkml:trace contextRef="#ctx0" brushRef="#br0" timeOffset="-193605.2832">3162 8073 53 0,'0'0'208'16,"0"0"-19"-16,0 0-9 0,0 0-7 0,0 0-16 16,0 0-8-16,0 0-14 0,15-18-4 0,-15 18-11 15,9-3-8-15,-9 3-12 0,10-9-2 0,-6 5-6 16,-4 4-8-16,8-8-6 0,-5 3-5 0,-3 5-4 15,10-8-2-15,-5 3-4 0,-5 5-5 0,8-9-6 16,-8 9-2-16,6-9-6 0,-1 5-2 0,-5 4 0 16,7-9-2-16,-7 9-2 0,9-6 0 0,-9 6-2 15,2-6 1-15,-2 6 0 0,6-8 1 0,-6 8-4 16,0 0 5-16,6-7 0 0,-6 7 1 0,0 0-2 16,5-6-3-16,-5 6-4 0,0 0-1 0,0 0-6 0,0 0-3 15,0 0-5-15,0 0 2 0,0 0-6 0,0 0-3 16,0 0-1-16,0 0 2 0,0 0-3 15,0 0-2-15,0 0 1 0,0 0-2 0,0 0 0 0,-8 28 0 16,8-28 8-16,-5 11-5 0,4-2-4 0,-2-1 3 16,3-8 1-16,-2 20 2 0,0-13-1 0,-1 2-3 15,1 2 0-15,-2-2 3 0,3 3-3 16,-4-3 5-16,4 3 1 0,-5 0-1 0,3-2 0 16,0 2 2-16,-1-1 10 0,3 0-6 0,-4 2 0 0,3-5 13 15,0 2-10-15,-4 3-2 0,5-2-3 0,-1 0 4 16,-2 0-4-16,2-1-1 0,0 1 1 0,1 2 1 15,-1-5 1-15,1 5 3 0,-2-5-1 0,2 1 1 16,1-9-1-16,-1 19-9 0,1-11 7 0,0-8 2 16,0 16-2-16,0-7-3 0,0-9 2 0,0 12-7 15,0-12 12-15,0 13-9 0,0-13 6 0,0 13-3 16,0-13 4-16,1 8-2 0,-1-8-4 0,1 10 6 16,-1-10-8-16,4 8 1 0,-4-8 2 0,0 0-6 15,0 0-1-15,0 9 13 0,0-9-7 0,0 0-6 16,0 0 7-16,0 0-5 0,0 0 9 0,0 0 3 15,0 0-6-15,0 0-1 0,0 0 3 0,0 0-11 16,0 0 10-16,0 0-4 0,0 0-6 0,0 0 2 16,0 0-12-16,0 0-8 0,0 0-34 0,0 0-24 15,0 0-26-15,0 0-32 0,0 0-36 16,0 0-42-16,22-10-46 0,-22 10-281 0,0 0-579 0,0 0 256 16</inkml:trace>
          <inkml:trace contextRef="#ctx0" brushRef="#br0" timeOffset="-192282.7883">3047 9012 74 0,'0'0'190'16,"0"0"-11"-16,0 0-12 0,0 0-4 0,0 0-5 15,0 0-5-15,0 0-8 0,-5-17-11 0,5 17-7 16,0 0-4-16,0 0-8 0,0 0-2 0,0 0-6 16,6-18-6-16,-6 18-8 0,1-8-5 0,-1 8-8 15,6-8-7-15,-6 8-5 0,9-6-5 0,-5 1-4 16,-4 5-8-16,10-10-3 0,-1 4-1 0,-2 2-7 15,-1-2-1-15,2 3-3 0,1-2-1 0,-9 5-4 16,18-7-3-16,-9 5-1 0,-2-3-5 0,0 1-2 0,-7 4 3 16,19-4-4-16,-13 2-1 0,3-1 3 0,-9 3-4 15,13-1-7-15,-13 1 0 0,14-2-1 16,-14 2-2-16,12 2 0 0,-12-2-2 0,9 1 1 16,-9-1-3-16,9 5 1 0,-9-5-1 0,8 7 0 0,-8-7-1 15,5 9 1-15,-1-4 3 0,-4-5-1 0,3 10 1 16,-1-1-2-16,-2-9 3 0,3 13-4 0,-3-5 3 15,0-8-3-15,1 16 0 0,-2-8 5 0,1-8 0 16,-2 16-3-16,2-7 3 0,-3-2 1 0,0 2 0 16,-2 2 0-16,1-5 0 0,1 5-1 0,-2-1 2 15,1-1-2-15,-1 1 0 0,0-2-1 0,2 1 4 16,-3-2-5-16,-1 0 0 0,-1 2 2 0,2 2 0 16,-2 1 7-16,-2-2-9 0,0 2-1 0,2-3 2 15,-4 3-3-15,0-1 5 0,1-1-3 0,0-1 4 16,0 2-6-16,-1-1 3 0,-1 1-3 0,1-1 10 15,1-2-11-15,-1 1 2 0,0 0 1 0,2-2 0 16,4-1-4-16,-2 2 4 0,0-2-4 0,3-2-1 16,5-4-1-16,-13 12 3 0,8-9 2 0,5-3-3 15,-11 6 1-15,11-6 0 0,-6 4 0 16,6-4 0-16,-7 6 2 0,7-6-4 0,0 0-1 0,0 0 6 16,-6 6-5-16,6-6 5 0,0 0-2 0,0 0 1 15,0 0 1-15,0 0-4 0,0 0-2 0,0 0 4 16,0 0 3-16,0 0-1 0,0 0-1 0,0 0-4 15,28-9 1-15,-28 9-2 0,15-4 1 0,-9 1-1 16,3 0 0-16,-1 0 0 0,-8 3 0 0,17-3 1 16,-11 0 0-16,-6 3-3 0,15-3 0 0,-15 3 2 15,11-3 3-15,-11 3-4 0,12-2 0 0,-12 2 0 0,0 0 0 16,13-1-2-16,-13 1 1 0,0 0-1 16,13 3 2-16,-13-3-1 0,10 3-1 0,-10-3 1 15,11 9 0-15,-6-6-4 0,-5-3 4 0,10 9 6 16,-3-3-1-16,-1-3 5 0,1 2 2 0,0 0 3 0,2-2 4 15,4 2 3-15,-1-1-1 0,0 1 7 0,2-1 1 16,-1-1 8-16,0 0-12 0,-1-1 3 0,3-2 2 16,-7 4-2-16,6-4 0 0,-5 3 0 0,-9-3-1 15,21 0-3-15,-11-3 4 0,-10 3 0 0,17 0-8 16,-17 0-1-16,12-4 6 0,-12 4 8 0,11-5-15 16,-4 4-9-16,-7 1 1 0,12-2-5 0,-12 2 9 15,0 0 1-15,10-4-19 0,-10 4-13 0,0 0-17 16,9-3-24-16,-9 3-24 0,0 0-24 0,0 0-32 15,0 0-39-15,0 0-19 0,0 0-41 0,0 0-270 16,0 0-549-16,0 0 244 0</inkml:trace>
        </inkml:traceGroup>
        <inkml:traceGroup>
          <inkml:annotationXML>
            <emma:emma xmlns:emma="http://www.w3.org/2003/04/emma" version="1.0">
              <emma:interpretation id="{76798905-2CE8-4E37-B8C2-C886D75621D8}" emma:medium="tactile" emma:mode="ink">
                <msink:context xmlns:msink="http://schemas.microsoft.com/ink/2010/main" type="inkWord" rotatedBoundingBox="4897,10549 4893,11120 4543,11118 4547,10547"/>
              </emma:interpretation>
            </emma:emma>
          </inkml:annotationXML>
          <inkml:trace contextRef="#ctx0" brushRef="#br0" timeOffset="-190745.1464">2998 9946 94 0,'-3'-10'198'0,"3"10"-12"0,0 0-6 16,0 0-14-16,0 0-8 0,0 0-11 0,0 0-4 15,0 0-8-15,5-16-10 0,-5 16-6 0,0 0-13 16,4-10-8-16,-4 10-6 0,5-3-5 0,-5 3-7 15,7-6-6-15,-7 6-4 0,8-8-5 0,-8 8-4 0,0 0-6 16,13-4-4-16,-6 3-4 0,-7 1-3 0,15-2-3 16,-15 2 1-16,16-1-5 0,-8-1-1 15,3-1-6-15,-11 3 4 0,18 0-8 0,-7 3 0 16,0-3 0-16,-3 3 0 0,-8-3-3 0,15 4-3 0,-7-1-1 16,1 0-2-16,-3 0-3 0,-6-3 0 0,12 8-1 15,-7-2 0-15,0-2-2 0,-5-4-1 0,8 9 0 16,-4-3 0-16,-1 3-1 0,-3-9 1 0,6 8-1 15,-3-1 3-15,-1-1-6 0,-2-6 0 0,3 16 1 16,-2-11 0-16,-1-5-3 0,-1 12 3 0,1-12 1 16,-3 15 3-16,3-15 0 0,-2 9-1 0,-2-2 1 15,4-7 1-15,-8 11 0 0,3-5-1 0,1 3 4 16,-1-5-3-16,5-4-2 0,-9 11 2 0,0-5-2 16,4-3-3-16,5-3 2 0,-12 11 2 0,7-6-3 15,5-5 2-15,-8 5-7 0,8-5 5 0,-8 6-3 16,8-6 2-16,-8 4-3 0,8-4-1 0,0 0 2 15,0 0 4-15,-6 6-3 0,6-6-1 0,0 0-2 16,0 0 3-16,0 0-4 0,0 0-1 0,0 0 0 16,0 0 4-16,0 0-3 0,0 0 0 0,0 0 1 15,0 0 3-15,0 0-3 0,22 4-5 0,-22-4 4 16,13-2 1-16,-13 2-3 0,14-2 2 0,-14 2-1 16,14 0 1-16,-14 0-2 0,16 0 0 0,-16 0 1 15,13 0 7-15,-13 0-6 0,13 0-5 0,-13 0 1 16,15 2 1-16,-15-2 0 0,13 2 5 0,-13-2-6 15,11 2 1-15,-6 2 2 0,-5-4-4 0,10 5 10 16,-10-5-8-16,9 7-4 0,-3-5 5 0,-6-2-1 16,7 9-1-16,-4-4 0 0,-3-5 3 0,5 10-1 0,-4-4 0 15,-1-6 0-15,4 13-1 0,-2-5 0 0,-2-8 7 16,1 13-7-16,-1-5 2 0,0-8 1 0,2 17 1 16,-2-8-1-16,-2 2-1 0,2-11 0 15,-3 18 2-15,3-12-1 0,-4 4 0 0,2-1 3 0,-3-1 4 16,1 2-2-16,-1 1 2 0,-1-1 1 0,4-1 1 15,-5 2 0-15,1-5-3 0,-3 4 4 0,4-3 1 16,-2 1 0-16,-1 1 4 0,-1-3-1 0,-1 2-3 16,-3-1 5-16,2-3-1 0,0 1 5 0,-2 1-8 15,1-1 2-15,1-3-7 0,-2 3 3 0,-2-2 0 16,1 0-2-16,2 0 2 0,2-3 1 0,0 2-8 16,10-2 7-16,-18 3 0 0,7-3-1 0,11 0-4 15,-14 1 3-15,14-1-3 0,-16 0 1 0,16 0-7 16,-13-1 3-16,13 1 4 0,-10-3-5 0,10 3-14 15,-8-7-7-15,8 7-6 0,-8-7-13 0,8 7-16 16,-3-7-8-16,3 7-11 0,0 0-15 0,-6-8-15 16,6 8-18-16,0 0-26 0,0 0-24 0,-5-8-32 15,5 8-55-15,0 0-160 0,0 0-452 0,0 0 200 16</inkml:trace>
        </inkml:traceGroup>
        <inkml:traceGroup>
          <inkml:annotationXML>
            <emma:emma xmlns:emma="http://www.w3.org/2003/04/emma" version="1.0">
              <emma:interpretation id="{D8ABB3C5-5135-4F44-9607-EAFEC5328BD5}" emma:medium="tactile" emma:mode="ink">
                <msink:context xmlns:msink="http://schemas.microsoft.com/ink/2010/main" type="inkWord" rotatedBoundingBox="5030,11674 5021,13295 4571,13293 4580,11671"/>
              </emma:interpretation>
            </emma:emma>
          </inkml:annotationXML>
          <inkml:trace contextRef="#ctx0" brushRef="#br0" timeOffset="-187986.1597">3191 12177 135 0,'-11'1'205'0,"11"-1"-10"0,-16 2-10 0,5 3-7 16,3-2-9-16,-6 0-6 0,6 2-8 0,-2 0-11 15,1 0-9-15,0-1-12 0,-3 1-1 0,4 0-13 0,-1 0-11 16,3 1-8-16,-1-1-4 0,-2-1-9 0,3 2-9 16,6-6-2-16,-9 9-7 0,1-4-3 0,8-5-8 15,-7 7 0-15,7-7-5 0,-2 6-1 16,2-6-2-16,0 0 1 0,-5 9-4 0,5-9 2 0,0 0-3 16,9 9-2-16,-9-9-1 0,15 3-8 0,-8-1-4 15,3 0 6-15,-10-2-6 0,22 2 2 16,-11-2-6-16,3 2-1 0,-4-2 1 0,3 0 0 15,-1 2-5-15,-2 1 0 0,3-3-1 0,-2 0-2 0,-1 2 3 16,-10-2-8-16,19 1 2 0,-8 2 1 0,-4-1-4 16,4 0 3-16,-2 0 5 0,-1 2-12 0,1-2 2 15,-9-2 2-15,13 6-3 0,-5-1 0 0,-2-2 0 16,-6-3 0-16,16 10 1 0,-10-7-1 0,1 2 0 16,0 3-1-16,-3-3 0 0,-4-5 4 0,12 9 1 15,-7-2-4-15,0-1-2 0,0 1 3 0,2 0 0 16,-3 0-1-16,1 4 1 0,0-2 2 0,-4-1-1 15,2-1 0-15,1 5-1 0,0-8 1 0,-4-4-2 16,4 17 3-16,-4-10-1 0,2 2 1 0,-2 0 0 16,0-9 3-16,-2 16 5 0,0-8 1 0,0 0-1 15,2-8 7-15,-9 14 0 0,2-7 2 0,1 1 5 0,-3-2 5 16,0 1 4-16,-2-1-2 0,0 0 4 16,-5 2-4-16,4-3-1 0,-2-3 3 0,0 3-1 15,1-2-2-15,1-1-3 0,-1 1-2 0,3-2-5 16,10-1 2-16,-18 2-3 0,9-1 7 0,9-1-6 15,-17 2-7-15,17-2-2 0,-13 0 0 0,13 0 2 16,-12-3-3-16,12 3-9 0,0 0-16 0,-15-3-8 16,15 3-19-16,-7-7-28 0,7 7-22 0,-8-8-32 0,8 8-38 15,-6-6-31-15,6 6-41 0,0 0-63 0,-3-14-166 16,3 14-500-16,-1-10 221 0</inkml:trace>
          <inkml:trace contextRef="#ctx0" brushRef="#br0" timeOffset="-189749.1156">3094 11013 3 0,'2'-9'211'16,"-2"9"-13"-16,0 0-11 0,0 0-8 0,0 0-9 16,0 0-8-16,0 0-1 0,0 0-11 0,0 0-6 15,0 0-10-15,0 0-7 0,0 0-11 0,0 0-14 16,0 0-9-16,0 0-11 0,0 0-6 0,0 0-9 15,0 0-5-15,0 0-4 0,0 0-6 0,0 0 0 16,0 0-5-16,0 0-3 0,0 0-2 0,-4 31-5 16,0-23 1-16,0-1-3 0,2 2 4 15,-2-1-1-15,1 5 0 0,-2-5-3 0,0 6-2 0,1-4-2 16,-1 2 0-16,2-3 1 0,-1-1-2 0,2 3-1 16,-2-4-4-16,1 2 2 0,0 2-1 0,1-1-1 15,-2-4-4-15,4-6 1 0,-2 15-4 0,2-15 1 16,0 15-1-16,0-15 0 0,0 12 7 0,1-6-11 0,-1-6 2 15,3 12 11-15,-3-12-10 0,4 13-5 0,-4-13 6 16,5 8 2-16,-5-8 3 0,6 6-6 16,1 0 6-16,-7-6 2 0,13 6-8 0,-4-5 3 15,1 0 14-15,3 1-15 0,0-2-5 0,3 2 0 0,-3-2-1 16,2 0-1-16,-1 0-1 0,3 0-3 0,0 0 1 16,-1 0 0-16,-2-2 2 0,1 2-3 0,1-2 1 15,-3 2-1-15,0-1 7 0,-4 0-10 16,4-2-1-16,-3 2 1 0,-10 1-5 0,18 0 0 0,-10-2-6 15,-8 2 1-15,16-6-13 0,-10 5-15 0,-6 1-14 16,14-2-16-16,-14 2-23 0,10-4-19 0,-10 4-25 16,6-2-29-16,-6 2-20 0,9-9-33 0,-9 9-62 15,5-6-152-15,-5 6-460 0,5-9 205 0</inkml:trace>
          <inkml:trace contextRef="#ctx0" brushRef="#br0" timeOffset="-189423.3002">3442 11095 123 0,'0'0'261'0,"0"0"-11"16,0 0-17-16,0 0-19 0,0 0-20 0,0-9-19 0,0 9-20 16,0 0-9-16,0 0-8 0,0 0-14 0,0 0 1 15,0 0-9-15,-14 18 3 0,9-10-10 0,0-1-1 16,-1 2-6-16,0 1-1 0,-1 1-7 0,2 1-1 15,-1 3-3-15,1-2-2 0,1-1-8 0,-3 3 2 16,5-3-4-16,-5 3-8 0,2 0-2 0,1 0-8 16,-1 3-4-16,2-3-9 0,-1 1-2 0,1-2-4 0,-1-2 2 15,-2 4-14-15,3-2 1 0,0 1 1 16,-1-1-2-16,-1-1 10 0,2 3-24 0,-2-3-4 16,-3 0-16-16,4 1-7 0,-3 1-31 0,0-2-13 15,-2 6-16-15,-3-3-27 0,3 0-31 0,-1 1-14 0,-2 1-16 16,-2-2-42-16,2 1-21 0,2-3-64 0,-2 3-144 15,3-2-464-15,3-3 205 0</inkml:trace>
          <inkml:trace contextRef="#ctx0" brushRef="#br0" timeOffset="-188593.3202">3130 12134 42 0,'0'0'205'0,"0"0"-10"0,0 0-15 16,0 0-8-16,0 0-6 0,0 0-3 0,0 0 2 0,0 0-9 16,40 3-4-16,-28-2-8 0,2 1-4 0,-1-2-2 15,1 1-14-15,3-1-4 0,-1-1-1 0,-1 1-17 16,1 0-12-16,-1 0-5 0,1 1-6 0,-2-1 0 15,0 0-18-15,-1 0-2 0,0 0-8 16,1 0-1-16,-6 2-1 0,0 1-10 0,-8-3-7 0,17 1-1 16,-9 0-8-16,-8-1 1 0,11 4-11 0,-11-4-7 15,9 4-19-15,-9-4-15 0,7 3-23 16,-7-3-30-16,0 0-26 0,4 5-31 0,-4-5-30 0,0 0-55 16,0 0-185-16,0 0-441 0,0 0 195 0</inkml:trace>
        </inkml:traceGroup>
        <inkml:traceGroup>
          <inkml:annotationXML>
            <emma:emma xmlns:emma="http://www.w3.org/2003/04/emma" version="1.0">
              <emma:interpretation id="{30387D09-7CDA-4CE1-8C3E-3920D0663162}" emma:medium="tactile" emma:mode="ink">
                <msink:context xmlns:msink="http://schemas.microsoft.com/ink/2010/main" type="inkWord" rotatedBoundingBox="5014,13766 5011,14296 4646,14294 4649,13764"/>
              </emma:interpretation>
            </emma:emma>
          </inkml:annotationXML>
          <inkml:trace contextRef="#ctx0" brushRef="#br0" timeOffset="-186819.3833">3344 13131 48 0,'2'-9'180'0,"-2"9"-8"16,0 0-7-16,0 0-4 0,2-8-10 0,-2 8-1 15,0 0-3-15,0 0-14 0,0 0-1 0,1-10-6 16,-1 10-11-16,0 0-4 0,0 0-7 0,0 0-4 16,0 0-9-16,0 0-10 0,0 0-4 0,0 0-7 15,0 0-6-15,-13-6-9 0,13 6 10 0,0 0-12 16,0 0 2-16,-23 12-5 0,16-9 0 16,-2 0-3-16,1 7-2 0,-1-5 5 0,0 5-1 15,-1-3-1-15,-1 3 2 0,1 0-4 0,2-1-1 0,-7 6 1 16,6-1-3-16,-2-1-1 0,1-1 8 0,0 0-12 15,0 6 2-15,1-7 9 0,2 3-11 0,-4 4-5 16,2-3 10-16,1 1-9 0,1 3-6 0,1-6 3 16,0-1-1-16,1 2-5 0,0-3 3 0,1 1-3 15,2 0 5-15,-2 1 2 0,3 0-2 0,1 0 3 16,-2-1 4-16,3-1-9 0,1 1-1 0,-2 1-4 16,3-5 6-16,-2 1-9 0,3-1 6 0,-1 0 1 15,2 1-1-15,0-1-4 0,0-1 0 0,2 0 4 16,-1-1-3-16,2-3 5 0,0 3-11 15,4 0 1-15,-1 0-3 0,2 0 3 0,-1-5-2 0,1 4-2 16,1-4-3-16,-1 1 7 0,0 1-9 0,1 0 3 16,1-3-5-16,0 1 1 0,-2-2-8 0,4-2 8 15,-4 3 2-15,-1-3 0 0,-1 1-4 0,0 1 2 16,-1-4-2-16,-2 0 3 0,3 0-1 0,-2 0 3 16,-2-3 3-16,-1 4-6 0,1-2 10 0,2-3-14 15,-4 1-1-15,-2 2-1 0,-3 6 0 0,6-15-2 0,-3 5-8 16,-2 1 8-16,-1 9 2 0,-1-18 0 0,-3 10-5 15,4 8 5-15,-7-13-3 0,2 8 1 0,0-1-5 16,5 6 5-16,-14-9-4 0,5 7-4 16,9 2-4-16,-18-4 5 0,10 3 3 0,8 1 2 15,-21 1-4-15,11 1-5 0,-3 2-6 0,2 0-8 0,2 1-16 16,-4 1-10-16,2-1-15 0,-1 0-10 0,0 2-19 16,1 0-24-16,2 0-26 0,-2 1-28 0,0 0-29 15,1-2-30-15,4-1-49 0,-3 2-203 0,1-1-523 16,0 1 231-16</inkml:trace>
        </inkml:traceGroup>
        <inkml:traceGroup>
          <inkml:annotationXML>
            <emma:emma xmlns:emma="http://www.w3.org/2003/04/emma" version="1.0">
              <emma:interpretation id="{ABD5713E-25B6-4EB8-A45B-0DC6EDB0B339}" emma:medium="tactile" emma:mode="ink">
                <msink:context xmlns:msink="http://schemas.microsoft.com/ink/2010/main" type="inkWord" rotatedBoundingBox="4983,14844 4979,15407 4611,15405 4615,14842"/>
              </emma:interpretation>
            </emma:emma>
          </inkml:annotationXML>
          <inkml:trace contextRef="#ctx0" brushRef="#br0" timeOffset="-185411.1948">3064 14588 162 0,'-9'-3'254'15,"9"3"-6"-15,0 0-4 0,-8-7-14 0,8 7-14 0,0 0-11 16,0 0-11-16,0 0-13 0,0 0-12 16,0 0-5-16,0 0-15 0,0 0-12 0,0 0-1 15,0 0-4-15,28-8-7 0,-13 5-1 0,0 2-4 16,2 1-12-16,5-2-3 0,-1-1-10 0,1 2-12 16,-4-2-2-16,-1 3-15 0,5-3-5 0,0 3 1 15,-1 0 1-15,-6 0-21 0,2-2-17 0,-4 2-23 16,3 2-24-16,-3-2-26 0,-3 0-34 0,0 0-38 15,-10 0-44-15,15 3-51 0,-6-3-61 0,-9 0-234 0,10 0-552 16,-10 0 245-16</inkml:trace>
          <inkml:trace contextRef="#ctx0" brushRef="#br0" timeOffset="-185701.6907">3055 14181 107 0,'0'0'264'0,"0"0"-22"16,0 0-19-16,0 0-16 0,-6-7-16 0,6 7-15 16,0 0-16-16,0 0-11 0,0 0-11 0,0 0-13 15,0 0-11-15,0 0-13 0,0 0-8 0,0 0-8 16,0 0-9-16,0 0-10 0,0 0-5 0,0 0-8 15,0 0 2-15,0 0-5 0,0 0 2 0,0 0-5 16,0 0-3-16,34 7-7 0,-22-6-3 0,3 0 9 16,0 2-11-16,7-3 1 0,0 0-2 0,-5 3-1 15,5-1-2-15,-7-1-2 0,2-1-1 0,0 4-2 16,0-4-2-16,-4 1 0 0,-3 3-4 0,-1-2-1 16,0-1-3-16,2 2-3 0,-11-3 1 0,11 2-4 15,-4 2 0-15,-7-4 1 0,10 6 2 0,-10-6-3 16,5 9 5-16,-5-9 3 0,2 10 2 0,-2-10-3 15,-2 12 2-15,2-12 0 0,-6 15 3 0,1-6-3 0,1 0 3 16,-3 1 1-16,-1 1 6 0,3-1-9 0,-1-2 14 16,-1 5-9-16,0-2 15 0,0-1-17 15,2 1 5-15,-2 1 6 0,1-1-6 0,-1 3-3 16,1-2 11-16,-3-1-14 0,4 2-1 0,-2 1 0 0,2-1 0 16,4-1-6-16,-4 2 4 0,2 0-3 0,-1-2 0 15,0-1 2-15,0 4-7 0,0-3 2 0,0 1 4 16,1-2-7-16,-1-1 2 0,-1 2-3 15,3-2 8-15,-2-2-3 0,4-8 0 0,-2 18-1 0,-2-12-2 16,0 1-3-16,4-7-1 0,-4 16 3 0,2-9 15 16,2-7-17-16,-6 9-3 0,4-3 3 0,2-6 0 15,-4 12-13-15,4-12-6 0,-1 10-10 0,1-10-19 16,0 0-8-16,-2 9-28 0,2-9-28 0,0 0-23 16,0 15-34-16,0-15-29 0,0 0-40 0,0 0-66 15,0 0-165-15,0 0-503 0,9 2 223 0</inkml:trace>
        </inkml:traceGroup>
        <inkml:traceGroup>
          <inkml:annotationXML>
            <emma:emma xmlns:emma="http://www.w3.org/2003/04/emma" version="1.0">
              <emma:interpretation id="{5DF88F4F-DA2A-4168-B0D2-CACEB506CFED}" emma:medium="tactile" emma:mode="ink">
                <msink:context xmlns:msink="http://schemas.microsoft.com/ink/2010/main" type="inkWord" rotatedBoundingBox="4965,15948 4963,16379 4542,16377 4544,15946"/>
              </emma:interpretation>
            </emma:emma>
          </inkml:annotationXML>
          <inkml:trace contextRef="#ctx0" brushRef="#br0" timeOffset="-184262.6631">3197 15337 159 0,'0'0'192'0,"12"-6"-5"0,-6 3-9 0,-6 3-13 15,11-7-4-15,-11 7-4 0,9-5-11 0,-9 5-6 0,9-3 1 16,-9 3-7-16,6-9-6 0,-6 9-12 16,6-5 2-16,-6 5-17 0,0 0-10 0,0 0-9 15,0 0-7-15,0 0-5 0,-12-16-8 0,12 16-2 16,-13-3-2-16,13 3-5 0,-21 0 0 0,8 0-3 0,-1 0 1 16,1 0-6-16,-1 3 2 0,-2-1-1 0,1 1-1 15,0-2-6-15,0 4 1 0,2-1-4 16,3-3-2-16,-3 4-4 0,1 3 0 0,-2-4-3 15,6 2 0-15,1 0-5 0,7-6-5 0,-15 7 3 0,10-1-6 16,-2-4 5-16,5 7-5 0,2-9-6 0,-8 13 7 16,7-7 1-16,1-6-6 0,-2 13 7 0,2-13-1 15,5 13 0-15,1-6-2 0,-4 2 6 16,5 0 0-16,2-1-2 0,0 0 5 0,4 0 2 0,-2-1-1 16,2 1 4-16,0-2 3 0,2 3-6 0,-2-3 1 15,0 0-5-15,-2 0 2 0,2 1-4 0,1 1-3 16,-2-1 0-16,-4-1 0 0,2 2 1 0,-2-1-4 15,1-4 0-15,-1 4-3 0,0-2-2 0,-2-1 0 16,-1 4-2-16,-1-3 5 0,1 2-6 16,1-1 0-16,-3 2 3 0,-3-8-3 0,6 12 0 15,-4-8 1-15,1 6-1 0,-3-10 0 0,0 13 2 0,0-13-4 16,-3 13 9-16,3-13-1 0,-8 9-4 0,3-3-1 16,0 2 0-16,-1-2-1 0,-4-2 4 0,1 0-7 15,0 1 7-15,2-1-4 0,-5 2-2 0,2-4 3 16,-1 4-1-16,2-5 4 0,0 1-6 0,9-2 0 15,-17 5 7-15,7-6-6 0,10 1 6 0,-13 1 1 16,13-1-4-16,-12-5 1 0,12 5-4 0,-11-7 7 16,5 3-2-16,6 4-9 0,-2-11 3 0,2 11 1 15,-4-19-1-15,8 9-12 0,2-1-8 0,2-2 2 16,2-1-26-16,6 0-9 0,-1-3-2 0,5-1-2 16,-1 3-1-16,0-4-1 0,1 5 0 0,2-2 2 15,-2 1 0-15,0 3 2 0,-5 0-5 0,-2 3 1 16,1 3-4-16,-2-3-1 0,-1 3-4 0,0 6 0 0,-2-4-9 15,0-2-3-15,-9 6-11 0,13-5-12 16,-13 5-18-16,11 0-12 0,-11 0-20 0,11-2-18 16,-11 2-51-16,0 0-151 0,0 0-399 0,11 4 177 0</inkml:trace>
        </inkml:traceGroup>
        <inkml:traceGroup>
          <inkml:annotationXML>
            <emma:emma xmlns:emma="http://www.w3.org/2003/04/emma" version="1.0">
              <emma:interpretation id="{2A10FEB4-E44B-4D9F-9428-6054454E73BF}" emma:medium="tactile" emma:mode="ink">
                <msink:context xmlns:msink="http://schemas.microsoft.com/ink/2010/main" type="inkWord" rotatedBoundingBox="4950,17087 4947,17695 4615,17693 4618,17085"/>
              </emma:interpretation>
            </emma:emma>
          </inkml:annotationXML>
          <inkml:trace contextRef="#ctx0" brushRef="#br0" timeOffset="-182703.6988">3257 16478 8 0,'0'0'219'0,"5"-5"-14"0,-5 5-7 16,7-9-5-16,-7 9-17 0,5-7-8 0,-5 7-12 16,6-11-8-16,-6 11-9 0,9-5-7 0,-9 5-8 0,7-8-7 15,-7 8-8-15,8-5 0 0,-8 5-13 16,7-4-3-16,-7 4-5 0,0 0-4 0,13-2-8 16,-13 2-3-16,0 0-6 0,8-3-10 0,-8 3-2 15,0 0-2-15,0 0 0 0,14 9-8 0,-14-9 2 16,3 9-6-16,-3-9 3 0,0 9-4 0,0-9-1 15,1 13 13-15,-1-4-17 0,0-9 3 0,-2 15-3 0,-2-7 3 16,1 1 1-16,-3 1-9 0,-2 1 28 16,1-1-6-16,0-1 0 0,-2-1 1 0,-1 2-5 15,0-5-1-15,-3 1-4 0,1 1-4 0,-2 1 3 16,1-3-5-16,0 3-5 0,-1-3-5 0,1-2 1 0,-2 1 0 16,3-1-3-16,-1-2-8 0,0 1 4 15,3-1 4-15,10-1-9 0,-17 5 1 0,9-5 0 0,8 0-2 16,-16 0 4-16,16 0-8 0,0 0 0 15,-18-5-5-15,18 5 3 0,-6-4 1 0,6 4-2 0,-8-8 0 16,8 8 13-16,-3-7-15 0,3 7-3 16,-1-10-1-16,1 10-9 0,0 0 10 0,3-19 0 0,-3 19-10 15,5-10 4-15,-1 2-17 0,2 1-3 0,-6 7 0 16,11-12-5-16,-8 3 0 0,5 2-2 0,0 4-7 16,0-9 0-16,0 7 5 0,-1 1-2 0,1-1 5 15,5 1 4-15,-5 0 1 0,4-1 0 16,-5 0 2-16,4 2 2 0,3-1 0 0,-5 2 4 0,5-3-1 15,-5 3 11-15,2-1-6 0,0 3 2 0,1-5 2 16,-2 4-2-16,1-1 2 0,-2 1 2 0,-9 1 1 16,17 0 0-16,-17 0-2 0,17 0 4 0,-7 1 0 15,-10-1-4-15,13 0 12 0,-13 0-3 0,10 3-3 16,-10-3 0-16,7 7 3 0,-7-7 1 0,9 7 3 16,-9-7-2-16,2 10 3 0,-2-10 2 0,4 8-5 15,-4-8 7-15,3 13 2 0,-3-13 0 0,0 12 3 16,0-12 5-16,-3 14-3 0,3-14 3 0,-2 16 0 15,2-7 0-15,2 0 0 0,-7 0 5 0,4 0 5 16,-3 1-1-16,0 2 1 0,1 2 0 0,-2 2-2 16,0-5-1-16,1 1-1 0,-2 3 19 0,1-3-18 15,-2 4 2-15,1-4 2 0,0 3-3 0,0-2-2 16,-1 3 18-16,-2 0-5 0,2-1 1 0,-1 1-4 16,0-2 0-16,0-1 1 0,2 1 4 0,-3-1 8 15,5 3-11-15,-10-2-2 0,7 0-4 0,1-1 2 16,-1 0 3-16,1-2-7 0,0-1 5 0,1 2 6 15,0-4-14-15,0-2-3 0,1 1 2 0,4-7-4 16,-4 13-1-16,4-13-5 0,-5 11 4 0,5-11 3 16,-4 9-10-16,4-9-1 0,0 0-3 0,-3 9 0 15,3-9 3-15,0 0-5 0,0 0 3 0,0 0 0 16,7 12-8-16,-7-12-24 0,5 3-34 0,-5-3-41 16,13 3-54-16,-13-3-51 0,12-3-62 0,1 2-80 15,-13 1-357-15,17-3-757 0,-8-2 335 0</inkml:trace>
        </inkml:traceGroup>
      </inkml:traceGroup>
    </inkml:traceGroup>
  </inkml:traceGroup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50:34.36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45B7523-E5F6-46E1-BC92-29CE08F9B206}" emma:medium="tactile" emma:mode="ink">
          <msink:context xmlns:msink="http://schemas.microsoft.com/ink/2010/main" type="writingRegion" rotatedBoundingBox="9820,7938 10502,7938 10502,8245 9820,8245">
            <msink:destinationLink direction="with" ref="{623B7C32-E7F4-4D22-9E05-F32AAC5A8B86}"/>
          </msink:context>
        </emma:interpretation>
      </emma:emma>
    </inkml:annotationXML>
    <inkml:traceGroup>
      <inkml:annotationXML>
        <emma:emma xmlns:emma="http://www.w3.org/2003/04/emma" version="1.0">
          <emma:interpretation id="{CD03C1F9-1CCB-4380-A7E6-882BF1A4BA49}" emma:medium="tactile" emma:mode="ink">
            <msink:context xmlns:msink="http://schemas.microsoft.com/ink/2010/main" type="paragraph" rotatedBoundingBox="9820,7938 10502,7938 10502,8245 9820,82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96BC31D-5160-4C17-976A-163D43EE6ED9}" emma:medium="tactile" emma:mode="ink">
              <msink:context xmlns:msink="http://schemas.microsoft.com/ink/2010/main" type="line" rotatedBoundingBox="9820,7938 10502,7938 10502,8245 9820,8245"/>
            </emma:interpretation>
          </emma:emma>
        </inkml:annotationXML>
        <inkml:traceGroup>
          <inkml:annotationXML>
            <emma:emma xmlns:emma="http://www.w3.org/2003/04/emma" version="1.0">
              <emma:interpretation id="{7D82B437-5B27-4771-89D7-542FFD5A4451}" emma:medium="tactile" emma:mode="ink">
                <msink:context xmlns:msink="http://schemas.microsoft.com/ink/2010/main" type="inkWord" rotatedBoundingBox="9820,7938 10502,7938 10502,8245 9820,8245"/>
              </emma:interpretation>
            </emma:emma>
          </inkml:annotationXML>
          <inkml:trace contextRef="#ctx0" brushRef="#br0">8579 7345 20 0,'3'-9'83'16,"-3"9"-7"-16,0 0-3 0,0 0 1 0,0 0-6 16,0 0-8-16,0 0-1 0,0 0-9 0,0 0-2 15,2-10 5-15,-2 10-6 0,0 0-9 0,0 0 3 16,0 0-4-16,0 0 4 0,0 0-1 0,0 0-1 15,0 0-5-15,0 0-5 0,0 0 8 0,0 0-6 0,0 0-11 16,2-11 2-16,-2 11-4 0,0 0 8 16,0 0-11-16,0 0-3 0,0 0-1 0,0 0 3 15,0 0-3-15,0 0 2 0,0 0-2 0,-9-9 7 0,9 9-11 16,0 0 3-16,0 0-3 0,-10-2 2 0,10 2-4 16,0 0 2-16,0 0-1 0,-12-4 6 15,12 4 1-15,0 0-6 0,-11-3-4 0,11 3 4 0,0 0 2 16,0 0-4-16,0 0 0 0,-12 0-2 0,12 0 5 15,0 0 1-15,0 0-5 0,0 0 4 0,-14 0-6 16,14 0 7-16,0 0 0 0,-8-3-1 0,8 3 0 16,0 0 1-16,0 0-8 0,-17 0 4 0,17 0 3 15,0 0-3-15,-11 0 4 0,11 0 0 0,0 0 8 16,-13-2-3-16,13 2 0 0,0 0-5 0,-14-1-1 16,14 1 3-16,0 0 3 0,-12-3-2 0,12 3 4 15,0 0-3-15,-12-4-3 0,12 4-2 0,0 0-1 16,-13-1 6-16,13 1-4 0,0 0 1 0,0 0-1 15,-11 0 0-15,11 0-2 0,0 0-2 0,0 0-2 16,0 0 4-16,-14 1-1 0,14-1-1 0,0 0 1 16,0 0 0-16,-9 0-4 0,9 0 1 0,0 0-5 15,0 0 5-15,0 0 1 0,-12 4 0 0,12-4 4 16,0 0-5-16,-5 4-4 0,5-4 2 0,0 0 2 0,0 0 1 16,-11 5-3-16,11-5 0 0,0 0-2 15,-6 5-1-15,6-5 4 0,0 0-3 0,-5 7 2 16,5-7 3-16,0 0-3 0,-9 4 5 0,9-4-1 0,0 0 0 15,-8 7-3-15,8-7 3 0,-6 4-4 0,6-4 6 16,-6 7-4-16,6-7-2 0,0 0 7 16,-5 8-5-16,5-8 0 0,0 0 3 0,-7 7-7 15,7-7 4-15,0 0-3 0,-4 6 0 0,4-6 0 0,0 0 6 16,-3 11-4-16,3-11 4 0,0 0-3 0,-4 10-3 16,4-10 4-16,-2 8 0 0,2-8-3 0,0 0 1 15,0 0 2-15,-4 9 1 0,4-9-5 0,0 0 4 16,-2 13-3-16,2-13 0 0,0 0 1 0,-2 8-1 15,2-8 5-15,0 0-3 0,0 0 4 0,0 0-5 16,2 13 4-16,-2-13-5 0,0 0 3 0,0 11-2 16,0-11 0-16,0 0 4 0,3 10-1 0,-3-10 2 15,0 0-2-15,4 9-1 0,-4-9 1 0,0 0 2 16,5 8 0-16,-5-8 0 0,5 7 1 0,-5-7 0 16,5 5 2-16,-5-5 2 0,9 4-1 0,-9-4 0 15,4 5 2-15,-4-5-1 0,8 7 1 0,-8-7-5 16,9 6 10-16,-9-6-6 0,10 6 0 0,-3-3 4 15,-7-3-6-15,13 5 2 0,-7-3-3 0,5 0 2 0,-11-2 0 16,11 3 1-16,-4-1-4 0,-7-2 0 0,15 5 1 16,-8-5-3-16,-7 0 2 0,16 2-1 0,-8-1 0 15,-8-1 2-15,14 2-3 0,-10 1 2 0,-4-3-4 16,16 1-2-16,-10 1 3 0,-6-2 1 0,17 2-2 16,-9 1-2-16,-8-3 3 0,14 1 0 0,-6-1-2 15,-8 0-1-15,16 3-2 0,-7-1 4 0,-9-2-1 16,17 4 2-16,-10 0-5 0,-7-4 2 0,14 0 1 15,-4 2-1-15,-3 1-2 0,-7-3-1 0,15 1 1 16,-6 1 4-16,-1 0-2 0,-8-2 0 0,13 2 0 16,-3 1-1-16,-10-3 2 0,11 2-2 0,-2 0 1 15,-9-2-4-15,11 2 2 0,-11-2 2 0,17 2 1 16,-11-2-3-16,-6 0 2 0,16 0-2 0,-16 0 0 16,17 0 3-16,-11 0-3 0,-6 0 5 0,13-2-3 15,-13 2-2-15,16-2 0 0,-6 2 3 0,-10 0-1 16,17-1 0-16,-17 1 1 0,14-1-1 0,-14 1 0 15,14-2 0-15,-9-3 0 0,-5 5 0 0,12-2 0 16,-12 2 3-16,12-6 1 0,-12 6 0 0,10-2-1 16,-10 2 4-16,9-3-2 0,-9 3 2 0,8-7 1 15,-8 7-3-15,6-5-1 0,-6 5 2 0,8-7-2 16,-8 7 1-16,2-6 0 0,-2 6 1 0,10-8-1 16,-10 8-2-16,2-9 0 0,-2 9-2 0,5-7 7 0,-5 7-7 15,0-11 4-15,0 11-5 0,0 0 1 0,0-16 3 16,0 16-3-16,-5-12-1 0,5 12 1 15,0-12 0-15,0 12-1 0,-2-10-1 0,2 10 1 0,-3-13 2 16,3 13-4-16,-3-10 3 0,3 10 0 0,-4-9-1 16,4 9 0-16,-5-9 2 0,5 9 2 0,-5-12-4 15,5 12 0-15,-6-7 0 0,6 7 2 0,-3-8 1 16,3 8-1-16,-5-8-2 0,5 8 1 0,-7-8-2 16,7 8 2-16,-5-9 0 0,5 9-2 0,-5-6 3 15,5 6-3-15,-6-6-2 0,6 6 2 0,-11-5-1 16,11 5 2-16,-9-5 0 0,9 5-1 0,-13-5 0 15,13 5-2-15,-11-6 4 0,4 4-3 0,7 2 2 16,-13-4-3-16,13 4 1 0,-15-5 2 0,15 5 1 16,-13-4-2-16,7 1-1 0,6 3 2 0,-16-3-3 15,16 3 6-15,-13-3-3 0,13 3 2 0,-13-3-2 0,4 1 0 16,9 2 1-16,-13-3-1 0,13 3-2 16,-11-4 1-16,11 4 1 0,-15-1 0 0,15 1 0 15,-11-3 1-15,11 3-3 0,-13-2 0 0,13 2 2 0,-9 0-3 16,9 0 4-16,-12-3-1 0,12 3-2 15,0 0-2-15,-17 0 4 0,17 0 0 0,-14 0-1 16,14 0 2-16,-13 0-3 0,13 0 1 0,-16 0 0 0,7 0 1 16,9 0 4-16,-19 0-4 0,12 0-1 0,-6 0 0 15,13 0 0-15,-18 3-1 0,7-3 2 16,11 0 1-16,-19 0 3 0,13 0-2 0,6 0-2 0,-17 2 2 16,17-2-2-16,-17 0 1 0,17 0 1 0,-12 0-1 15,12 0 0-15,-13 2 0 0,13-2-1 0,-9 2 0 16,9-2 1-16,0 0-2 0,-14 2 2 0,14-2-3 15,-10 0 0-15,10 0 5 0,0 0-5 0,-13 3-2 16,13-3 1-16,-10 2 1 0,10-2 9 0,0 0-11 16,-12 5 4-16,12-5 1 0,-8 3-3 0,8-3 0 15,-9 3 4-15,9-3-4 0,-9 2 1 0,9-2-3 16,-10 1 3-16,10-1-2 0,-10 5 1 0,10-5 0 16,0 0 1-16,-7 7 0 0,7-7-1 0,-10 3 0 15,10-3-2-15,0 0 6 0,-7 5-2 0,7-5-5 16,-5 6 3-16,5-6 1 0,0 0-4 0,-6 7 3 0,6-7 2 15,0 0-4-15,-6 9 4 0,6-9 0 0,0 0-1 16,-5 9-3-16,5-9 1 0,0 0 0 16,-2 7 1-16,2-7 0 0,0 0 0 0,-2 9 1 15,2-9 1-15,0 0-2 0,0 0-2 0,0 0 4 16,0 15-2-16,0-15 1 0,0 0-1 0,3 10 1 0,-3-10 0 16,6 7 2-16,-6-7 0 0,3 6-2 0,-3-6 2 15,4 9 1-15,-4-9 1 0,4 4 0 0,-4-4 0 16,11 6 1-16,-11-6-4 0,7 6 4 0,-2-1-3 15,-5-5 2-15,10 4 1 0,-10-4-1 0,9 6-3 16,-3-4 4-16,0 2 0 0,-6-4-1 16,12 7-1-16,-5-3 1 0,-7-4 0 0,12 4 0 0,-4 1 2 15,-2-2 2-15,-6-3-3 0,17 4-1 0,-9-3-3 16,-8-1 2-16,14 4 2 0,-9-2-5 0,4 0 3 16,-9-2-1-16,14 6-1 0,-8-6 0 15,0 6 1-15,-6-6 0 0,14 4 1 0,-6-2 2 0,-8-2-4 16,14 5 1-16,-6-3-2 0,-8-2 5 0,14 2-2 15,-9 2-2-15,4 0 0 0,-9-4 1 0,15 4-1 16,-8-3 3-16,-7-1-5 0,14 3 1 0,-7-1 2 16,-7-2 2-16,15 1-5 0,-6 1 3 0,-9-2-1 15,15 2 2-15,-15-2-4 0,11 3-1 0,-3-2 3 16,-8-1-1-16,12 3 2 0,-12-3-3 0,6 1 1 16,-6-1 3-16,13 1-5 0,-8 3 2 0,-5-4 0 15,12 1 1-15,-12-1-2 0,14 3 0 0,-14-3 0 16,12 2 0-16,-12-2 1 0,10 0 2 0,-10 0-2 15,12 4 0-15,-12-4 4 0,7 2-4 0,-7-2-3 16,12 2 2-16,-12-2 1 0,12 5-1 0,-12-5-1 16,6 0 3-16,-6 0-2 0,0 0 2 0,10 3 0 0,-10-3-2 15,0 0 1-15,12 1 0 0,-12-1 2 16,0 0-2-16,8 2 3 0,-8-2-2 0,0 0-1 0,0 0 1 16,14-2 0-16,-14 2-1 0,0 0 0 0,0 0 1 15,14-1-2-15,-14 1 3 0,0 0 0 0,12-1-3 16,-12 1 0-16,10-2 0 0,-10 2 0 15,0 0 3-15,12-3 2 0,-12 3-2 0,0 0-3 0,9-4 3 16,-9 4 0-16,8-2 2 0,-8 2-1 0,0 0 1 16,9-4-3-16,-9 4 3 0,7-5-1 0,-7 5 2 15,5-6 1-15,-5 6-1 0,0 0-5 0,7-10 3 16,-7 10 0-16,5-5 0 0,-5 5 1 0,0 0-2 16,5-8 1-16,-5 8 0 0,2-8 1 0,-2 8 0 15,0 0-2-15,0 0 0 0,-2-12-1 0,2 12 2 16,0 0-2-16,0 0 0 0,-5-15 0 0,5 15 4 15,-2-8-4-15,2 8-1 0,-7-8 1 0,7 8 0 16,-5-7-1-16,5 7 0 0,-8-9-1 0,8 9 0 16,-6-10 1-16,6 10 0 0,-11-8 1 0,9 3-4 15,2 5 1-15,-9-8 1 0,9 8-2 0,-11-9 2 16,8 5 1-16,3 4-1 0,-9-6-1 0,9 6 1 16,-11-6-1-16,11 6 2 0,-9-9-1 0,9 9 2 15,-8-6-3-15,8 6 0 0,-9-5 0 0,9 5 0 0,-5-6-1 16,5 6 1-16,-14-6 1 0,14 6 1 0,-13-4-1 15,13 4-2-15,-12-5 1 0,6 1 1 16,6 4-2-16,-12-3 3 0,12 3-2 0,-13-4 0 0,13 4-2 16,-14-5 4-16,14 5-2 0,-11-2 1 0,11 2-1 15,-9-4 1-15,9 4-1 0,-11-3 1 16,11 3-2-16,-14-2 2 0,14 2-2 0,-10-4 4 16,10 4-2-16,0 0 4 0,-13-1-4 0,13 1-1 0,0 0 4 15,-11-2-1-15,11 2-4 0,0 0 1 0,-14-4 0 16,14 4 2-16,-7-2 0 0,7 2 2 0,0 0-3 15,-15-3 2-15,15 3-2 0,0 0-3 0,-11-3 1 16,11 3 2-16,-12-3-1 0,12 3-10 0,0 0 3 16,-13-3 0-16,13 3 0 0,0 0 2 0,-11-2 0 15,11 2 1-15,0 0-3 0,-17 0 6 0,17 0-5 16,0 0 5-16,-12-2-1 0,12 2 1 0,-11-2-3 16,11 2 2-16,-12 2 0 0,12-2 1 0,0 0 6 15,0 0-8-15,-13 2 1 0,13-2 2 0,0 0 1 16,-9 2-1-16,9-2-1 0,0 0 3 0,-12 7-1 15,12-7 3-15,-10 6 0 0,10-6-11 0,-8 7-17 0,2-2-20 16,-1 0-33-16,0 4-42 0,-5-2-44 16,4 1-83-16,0-3-150 0,-1-1-431 0,2 0 191 15</inkml:trace>
          <inkml:trace contextRef="#ctx0" brushRef="#br0" timeOffset="-264927.1012">8367 7392 43 0,'0'0'230'0,"-5"-8"-16"0,5 8-22 0,0 0-19 0,-11-5-18 15,11 5-13-15,0 0-13 0,-18 5-13 0,18-5-7 16,-13 6-12-16,7-1-5 0,-3 1-8 0,4 2-5 16,-2-2-9-16,2 1-4 0,2 3 1 0,1-3-6 15,2-7 3-15,0 18-4 0,0-18 1 0,2 14 1 16,4-6 3-16,0 0-1 0,1-2 5 15,3 0-4-15,4 1 0 0,-2-1-5 0,10-1-3 0,0-3-2 16,1 2-7-16,4-4-3 0,-1 1-2 0,10-1-4 16,-8-2-5-16,-2-3-2 0,1 2-1 0,-1-3-1 15,0 0 0-15,1 0-4 0,-2 0-2 16,0-3-3-16,-4-2-4 0,-2 3 8 0,1-3-10 0,-1-1 0 16,-7 3 0-16,-2-3 0 0,-1 5-2 0,-1-4-1 15,-5 1 0-15,0 4-2 0,-3 6-1 0,-3-17-2 0,-3 10-3 16,-1-1-1-16,-10 3-1 0,0 0 1 15,-5-1 2-15,1 1-4 0,-3 0 3 0,1 3-1 16,1 2-5-16,-3 0-7 0,2 2-13 16,0 0-10-16,1 1-17 0,-2 2-14 0,8-1-21 0,-1 1-16 15,3-2-15-15,1 3-22 0,1 3-27 0,2-5-27 0,1-2-225 16,1 2-450-16,8-4 200 0</inkml:trace>
        </inkml:traceGroup>
      </inkml:traceGroup>
    </inkml:traceGroup>
  </inkml:traceGroup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8:25.60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F8BF75F-3512-4CDE-A460-C96F1CAE787C}" emma:medium="tactile" emma:mode="ink">
          <msink:context xmlns:msink="http://schemas.microsoft.com/ink/2010/main" type="writingRegion" rotatedBoundingBox="8362,8738 9768,8933 9409,11511 8003,11315">
            <msink:destinationLink direction="with" ref="{623B7C32-E7F4-4D22-9E05-F32AAC5A8B86}"/>
          </msink:context>
        </emma:interpretation>
      </emma:emma>
    </inkml:annotationXML>
    <inkml:traceGroup>
      <inkml:annotationXML>
        <emma:emma xmlns:emma="http://www.w3.org/2003/04/emma" version="1.0">
          <emma:interpretation id="{69D9BEDF-F1DA-4E93-A639-490ADF70FE45}" emma:medium="tactile" emma:mode="ink">
            <msink:context xmlns:msink="http://schemas.microsoft.com/ink/2010/main" type="paragraph" rotatedBoundingBox="8333,8807 9310,8834 9295,9376 8318,934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2AA5BF-F985-409F-B870-A5D66AE9A402}" emma:medium="tactile" emma:mode="ink">
              <msink:context xmlns:msink="http://schemas.microsoft.com/ink/2010/main" type="line" rotatedBoundingBox="8333,8807 9310,8834 9295,9376 8318,9349"/>
            </emma:interpretation>
          </emma:emma>
        </inkml:annotationXML>
        <inkml:traceGroup>
          <inkml:annotationXML>
            <emma:emma xmlns:emma="http://www.w3.org/2003/04/emma" version="1.0">
              <emma:interpretation id="{236F4ECF-B309-42CB-8E50-823EA60AB062}" emma:medium="tactile" emma:mode="ink">
                <msink:context xmlns:msink="http://schemas.microsoft.com/ink/2010/main" type="inkWord" rotatedBoundingBox="8333,8807 9310,8834 9295,9376 8318,9349"/>
              </emma:interpretation>
            </emma:emma>
          </inkml:annotationXML>
          <inkml:trace contextRef="#ctx0" brushRef="#br0">6763 8311 53 0,'0'0'85'0,"22"-12"4"15,-22 12-10-15,0 0-4 0,8-5-7 16,-8 5-5-16,0 0-3 0,5-6 4 0,-5 6-13 0,0 0 1 16,8-6-7-16,-8 6-1 0,0 0-2 0,9-6-6 15,-9 6-5-15,6-4 12 0,-6 4-4 0,0 0-3 16,8-6 6-16,-8 6-6 0,0 0-7 0,5-5 11 15,-5 5-4-15,0 0-5 0,0 0 0 0,6-7 3 16,-6 7-3-16,0 0-7 0,0 0-4 0,0 0 1 16,0 0-1-16,8-6-2 0,-8 6 20 0,0 0 2 15,0 0-7-15,4-8-3 0,-4 8-3 0,0 0-2 16,8-7 1-16,-8 7-4 0,0 0-5 0,8-6 1 16,-8 6 0-16,0 0-3 0,3-6 7 0,-3 6 1 15,0 0 2-15,0 0-1 0,6-9-3 0,-6 9-2 0,0 0 1 16,0 0 1-16,0 0 5 0,0 0-7 15,0 0 0-15,2-7 2 0,-2 7-4 0,0 0-4 16,0 0 2-16,0 0 0 0,0 0-6 0,0 0-3 16,0 0 3-16,0 0 0 0,0 0 0 0,0 0 4 0,0 0-8 15,0 0 0-15,0 0-2 0,0 0 3 16,0 0 0-16,9 18 2 0,-9-18-4 0,0 0-2 16,-2 13-3-16,2-13 7 0,2 9 3 0,-2-9 2 0,0 11 1 15,0-11 2-15,0 10 3 0,0-10-2 0,0 11-1 16,0-11 0-16,0 13-1 0,0-13-3 0,0 10 5 15,0-10-4-15,3 12 0 0,-3-12 1 0,0 12 4 16,0-12-1-16,0 12 2 0,0-12-7 0,0 12 10 16,1-6-3-16,-1-6-1 0,-1 14 1 0,1-14 1 15,-3 13 4-15,3-13 1 0,0 14-5 0,-2-7 0 16,2-7-5-16,-2 12 5 0,2-12-4 0,0 13 4 16,0-13-7-16,0 12 3 0,0-12 1 0,0 10-1 15,0-10-1-15,-1 11 0 0,1-11-2 0,0 11 1 16,0-11 0-16,3 10 1 0,-3-10-3 0,-2 11 2 0,2-11-2 15,-1 13 1-15,1-13-1 0,1 12 8 16,-1-12-3-16,0 10 3 0,0-10 0 0,2 11-6 0,-2-11 1 16,2 7 0-16,-2-7 2 0,0 10 0 0,0-10 4 15,2 11 0-15,-2-11-4 0,-2 12-3 16,2-12 1-16,2 9 1 0,-2-9-5 0,0 0 0 0,2 13 0 16,-2-13 1-16,3 9-8 0,-3-9 9 0,2 6-4 15,-2-6 1-15,0 0 0 0,0 0-2 0,-1 15 0 16,1-15-3-16,4 6 0 0,-4-6 4 15,0 0-3-15,2 8 2 0,-2-8-1 0,0 0 1 0,0 0-2 16,0 0 3-16,0 12 0 0,0-12-3 0,0 0 2 16,0 0-6-16,0 0 5 0,0 0 1 0,0 0-3 15,0 0 2-15,4 8-6 0,-4-8 5 0,0 0-4 16,0 0 3-16,0 0 0 0,0 0 3 0,0 0-6 16,0 0-1-16,0 0 2 0,0 0 3 0,0 0-3 15,0 0-1-15,0 0 0 0,0 0-2 0,0 0 2 0,0 0 4 16,0 0-3-16,0 0-1 0,0 0-1 15,0 0-12-15,0 10-23 0,0-10-24 0,0 0-22 16,0 0-18-16,-6 9-17 0,6-9-30 0,0 0-36 0,-10 2-238 16,10-2-456-16,0 0 202 0</inkml:trace>
          <inkml:trace contextRef="#ctx0" brushRef="#br0" timeOffset="1137.424">7286 8346 133 0,'0'0'129'0,"0"0"-9"16,0 0-9-16,0 0 1 0,0 0-8 0,0 0-4 16,5-6-6-16,-5 6-2 0,0 0-15 0,0 0-3 15,0 0-10-15,0 0-5 0,0 0-11 0,0 0 6 16,0 0-9-16,0 0 8 0,0 0 6 0,0 0-3 15,0 0-5-15,0 0 2 0,0 0-4 0,0 0-4 16,0 0 0-16,-5 32 3 0,5-32-2 0,0 10 0 16,0-10 0-16,0 13 1 0,0-13-3 0,0 12-3 15,0-12 0-15,1 10-6 0,-1-10 4 0,2 12-5 16,-2-12 6-16,2 13-6 0,-2-13 0 0,4 12-1 0,-3-3-2 16,2-3 0-16,-2 2 1 0,-1-8-1 15,9 9 4-15,-6-3-11 0,-3-6-2 0,8 13-2 16,-6-10 2-16,5 3-3 0,-7-6-3 0,9 9-1 15,-4-3-2-15,0-1 0 0,1 0 1 0,1 1 0 0,1-4-2 16,-1 5-1-16,0-4 3 0,1 3-3 16,1-2 2-16,-2 0-3 0,1 1 3 0,1-1-6 15,-1-2 1-15,1 0 0 0,-9-2 0 0,18 3-2 0,-10 0 3 16,-8-3-2-16,19 0-3 0,-10 0 2 0,-9 0 0 16,17 3 2-16,-7-6-4 0,-10 3 0 0,18 0 1 15,-9 0-2-15,-1-6 3 0,2 6-3 0,-10 0 1 16,20-4-1-16,-10-1 1 0,1 1-2 0,1 0-2 15,-3-2 2-15,0 4 1 0,2-4 2 0,-1-1-4 16,2 1 3-16,-6 2-5 0,5-5 3 0,-5 5-2 16,2-6 2-16,0 2-2 0,-5 0 2 0,3 2 3 15,-3-4-4-15,0 4 1 0,2-3 0 0,-2 1 0 16,-3 8 1-16,2-15-1 0,-2 8-1 0,2-2 0 16,-2 9-1-16,-3-15 2 0,3 15 2 0,-4-16-5 15,-1 8 2-15,2 0 0 0,0 0-1 0,3 8 0 16,-9-19 0-16,3 11 2 0,-1-2-1 0,0 1-1 15,2-2 0-15,-4 2 0 0,1 0 1 0,-1 0 1 16,-1-1 1-16,-2 1-3 0,4 1-3 0,-1-1 3 16,-1 2 2-16,4 2-1 0,-3-2-2 0,1 1-1 15,0 2 5-15,-1-3 0 0,9 7-3 0,-14-8 3 16,5 0 5-16,1 8 3 0,2-6 0 0,6 6-1 0,-13-6 0 16,5 3 3-16,8 3-1 0,-13-6 3 15,7 3 1-15,6 3 15 0,-15-5-4 0,15 5 3 16,-11-4-8-16,11 4-2 0,-16-4-4 0,7 1 3 15,9 3-4-15,-14-2-2 0,14 2-1 0,-18 0 1 0,18 0-3 16,-17 0-1-16,7 2 0 0,10-2-1 0,-21 0 2 16,11 0-4-16,1 4 0 0,-5-4 0 0,5 3-1 15,-6-1 0-15,8 0-3 0,7-2 3 0,-17 8-1 16,9-6 0-16,-1 2-1 0,-3 1 0 0,2-1-1 16,1 2 2-16,0 0-2 0,-1 0-1 0,1-2-2 15,-3 4 4-15,2-2-2 0,-2 1 1 0,2 1 0 16,2-1-7-16,-1 2-12 0,-1 1-8 0,2-3-9 15,1 0-11-15,-3 2-6 0,4 0-20 0,0-1-7 16,3 1-12-16,-1-2-12 0,-1 1-17 0,-1-1-6 16,6-7-16-16,-4 17-9 0,4-9-18 0,0-8-210 15,3 14-408-15,1-6 182 0</inkml:trace>
        </inkml:traceGroup>
      </inkml:traceGroup>
    </inkml:traceGroup>
    <inkml:traceGroup>
      <inkml:annotationXML>
        <emma:emma xmlns:emma="http://www.w3.org/2003/04/emma" version="1.0">
          <emma:interpretation id="{C6B619FF-F12C-483B-A011-C2C796654C3C}" emma:medium="tactile" emma:mode="ink">
            <msink:context xmlns:msink="http://schemas.microsoft.com/ink/2010/main" type="paragraph" rotatedBoundingBox="8497,10033 9249,10168 9175,10579 8423,1044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1D6D0BA-4797-4176-B707-839FBCF3B2CF}" emma:medium="tactile" emma:mode="ink">
              <msink:context xmlns:msink="http://schemas.microsoft.com/ink/2010/main" type="line" rotatedBoundingBox="8497,10033 9249,10168 9175,10579 8423,10444"/>
            </emma:interpretation>
          </emma:emma>
        </inkml:annotationXML>
        <inkml:traceGroup>
          <inkml:annotationXML>
            <emma:emma xmlns:emma="http://www.w3.org/2003/04/emma" version="1.0">
              <emma:interpretation id="{15C1863B-BEC8-4A36-B2F3-95384199DA74}" emma:medium="tactile" emma:mode="ink">
                <msink:context xmlns:msink="http://schemas.microsoft.com/ink/2010/main" type="inkWord" rotatedBoundingBox="8497,10033 9249,10168 9175,10579 8423,10444"/>
              </emma:interpretation>
            </emma:emma>
          </inkml:annotationXML>
          <inkml:trace contextRef="#ctx0" brushRef="#br0" timeOffset="110758.448">6924 9406 21 0,'0'0'106'15,"17"-11"-11"-15,-17 11 9 0,0 0-3 0,7-5-1 16,-7 5-19-16,0 0 5 0,0 0-1 0,6-5-3 16,-6 5-11-16,0 0 3 0,0 0-5 0,7-6-3 15,-7 6 1-15,0 0-3 0,0 0-7 0,0 0-3 16,0 0-5-16,6-7-2 0,-6 7 0 0,0 0-8 16,0 0-3-16,0 0-4 0,0 0-4 0,0 0-2 15,0 0 1-15,0 0-1 0,0 0-4 0,0 0 0 0,0 0 4 16,0 0-6-16,0 0-1 0,0 0-2 15,0 0 3-15,4 19 1 0,-4-19 6 0,0 0-3 16,0 12 5-16,0-12 0 0,0 9 2 0,0-9 0 0,1 12-1 16,-1-12 1-16,0 12 0 0,0-12-2 0,0 14 2 15,0-14-2-15,0 10 1 0,0-1-5 16,0-9 2-16,3 16 0 0,-3-9 0 0,1 1 1 16,-1-8-3-16,0 17-2 0,0-9 1 0,0 3 1 0,0-11-3 15,0 16 6-15,0-16-4 0,-1 15-1 0,-2-7 6 16,3-8-5-16,-2 14 0 0,2-7 1 0,0-7-2 15,-6 15-2-15,5-8-2 0,1-7 3 0,-4 14-3 16,0-7-2-16,4-7 3 0,-1 12-3 0,1-12-3 16,-1 12-1-16,1-12 0 0,-4 9-3 0,4-9 2 15,0 0-4-15,0 15-1 0,0-15-3 0,3 13 6 16,-3-13-4-16,0 8 2 0,0-8-1 0,1 11 1 16,-1-11-3-16,0 0-2 0,2 10 2 0,-2-10 1 15,3 9 0-15,-3-9 1 0,1 9-2 0,-1-9 2 0,2 7-2 16,-2-7 1-16,0 0 2 0,0 11-4 0,0-11-11 15,0 0-15-15,0 0-15 0,-7 12-11 16,7-12-23-16,-5 6-23 0,5-6-12 0,0 0-22 0,-5 9-15 16,5-9-52-16,0 0-175 0,0 0-399 0,0 0 177 15</inkml:trace>
          <inkml:trace contextRef="#ctx0" brushRef="#br0" timeOffset="111439.0826">7249 9551 111 0,'0'0'147'16,"0"0"-9"-16,0 0-5 0,-2 27-6 0,2-27-1 16,-8 11-5-16,5-4-9 0,-3 2-6 0,1 0-5 15,1-1-6-15,1 0 1 0,1 1-6 0,0-1-2 0,-2 2-7 16,4-10-5-16,-4 16-2 0,4-4 1 0,0-4-6 16,0-8-9-16,0 19-3 0,0-7-1 0,1-3-2 15,3 0-5-15,-1-1 1 0,1 1-2 0,1 1 2 16,0-4 4-16,1 1-3 0,-1 1-3 0,1-2-4 15,0 1 0-15,1-2 3 0,3 1-3 0,2 2-4 16,-1-4-1-16,1 0-6 0,2-2-1 0,-2 4-3 16,2-6 6-16,0 2-9 0,3-2-2 0,-6 0-3 15,5-2-1-15,-2 2-1 0,2 0-2 0,0-3-3 16,1-2 4-16,-3 1-2 0,2 0-3 0,1-1-3 16,-2-3 6-16,-1 2-8 0,2-1 3 0,-5-2-1 15,2 2-5-15,-1-2 6 0,2-2-5 0,-6 1 6 16,0 0-7-16,1-1 10 0,-3 2-11 15,-1 1 2-15,-1-1-1 0,-1-2-3 0,-3 3-2 0,2-4 6 16,-2 0-4-16,-2-1-2 0,-1 2-1 0,-2 4 1 16,1-6 2-16,-1 2 0 0,0 0-2 0,-2 1 0 15,1-1-2-15,-4-1 1 0,1 4-1 0,-2-3 2 0,1 3-3 16,0-1 1-16,-1 3 0 0,-2-1 1 0,2 0 6 16,-1 1-3-16,0 0-1 0,1 1-2 0,-1 0 1 15,2 1-1-15,1 2 3 0,-3-3 3 16,2 4-4-16,10 1-1 0,-17-5 2 0,7 4-1 0,10 1-1 15,-17-2 1-15,8-1-1 0,9 3 2 0,-14-1 2 16,14 1-1-16,-18 4 2 0,7-3-5 0,11-1-2 16,-16 5 4-16,7-5 1 0,1 3-3 0,-1 0 4 15,-2 1 0-15,4 0-2 0,-5 3 1 0,0-1-12 16,0 0-10-16,0-2-19 0,0 3-21 0,1 0-19 16,-4 3-21-16,1-4-26 0,1 3-28 0,0-6-38 15,3 4-230-15,-5-2-454 0,7-2 201 0</inkml:trace>
        </inkml:traceGroup>
      </inkml:traceGroup>
    </inkml:traceGroup>
    <inkml:traceGroup>
      <inkml:annotationXML>
        <emma:emma xmlns:emma="http://www.w3.org/2003/04/emma" version="1.0">
          <emma:interpretation id="{5804AA4B-E69E-4D3E-9828-6AC1E0602020}" emma:medium="tactile" emma:mode="ink">
            <msink:context xmlns:msink="http://schemas.microsoft.com/ink/2010/main" type="paragraph" rotatedBoundingBox="8371,10879 9475,11033 9409,11511 8304,113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53189D-A9A5-4B6C-AE83-C0535D1102DB}" emma:medium="tactile" emma:mode="ink">
              <msink:context xmlns:msink="http://schemas.microsoft.com/ink/2010/main" type="line" rotatedBoundingBox="8371,10879 9475,11033 9409,11511 8304,11357"/>
            </emma:interpretation>
          </emma:emma>
        </inkml:annotationXML>
        <inkml:traceGroup>
          <inkml:annotationXML>
            <emma:emma xmlns:emma="http://www.w3.org/2003/04/emma" version="1.0">
              <emma:interpretation id="{4022AE4B-DC63-4300-A36E-75DCAFFA132C}" emma:medium="tactile" emma:mode="ink">
                <msink:context xmlns:msink="http://schemas.microsoft.com/ink/2010/main" type="inkWord" rotatedBoundingBox="8371,10879 9475,11033 9409,11511 8304,11357"/>
              </emma:interpretation>
            </emma:emma>
          </inkml:annotationXML>
          <inkml:trace contextRef="#ctx0" brushRef="#br0" timeOffset="290603.3838">7505 10526 47 0,'0'0'180'0,"0"0"-22"0,0 0-11 0,0 0-15 0,0 0-17 16,0 0-8-16,0 0-6 0,0 0-17 0,0 0-1 16,0 0-6-16,0 0-4 0,-19 22-4 0,14-14 1 15,0-1-7-15,1 2-1 0,-1 1 0 0,2 1-8 16,-2 1 0-16,4-3-2 0,-2 4-2 0,-1-3-1 16,2-2-2-16,2-8-3 0,0 19 2 0,0-11-1 15,2 1-2-15,-2-9 3 0,2 17 1 0,0-10-4 16,1 0 3-16,-1 0-4 0,-2-7 3 0,12 10 1 15,-6-5-2-15,5 0 0 0,-1 0-2 0,3-1-4 16,-1-2 0-16,3 2-5 0,2-1-3 0,0-3-1 16,-3 0-3-16,3-2-2 0,1 0-2 0,-2-2-4 15,1 1 2-15,0-3-5 0,4 0 1 0,-1-1 4 16,-3-6-5-16,3 4-1 0,-6 0-3 0,0-1-1 16,5-4 0-16,-4 0-3 0,-6 1 3 0,1 3-4 15,-1-5 2-15,3 4 0 0,-2-9-2 0,-4 6 0 0,2-4 0 16,-4 6-2-16,0-4-1 0,1 2 3 15,-4 2-3-15,-1-1 0 0,0 1 1 0,0 0-2 16,-2 3 0-16,-2-3 1 0,0 1-5 0,-2 4 4 0,-1-2-4 16,-1 0 1-16,3 3 5 0,-4 0-2 0,-4 1-3 15,2 1 0-15,-5 1 2 0,6 2-4 16,-7-2 1-16,3 6-1 0,0-2 1 16,-3 0-1-16,3 4 3 0,-3 1 1 0,0-1-1 0,-2 5-1 0,2 1 1 15,-1 0 3-15,-3 6-1 0,6-2-1 0,-6 1-13 16,4 2-25-16,-1 0-34 0,1-1-41 0,-2 2-51 15,5-1-93-15,-1-2-141 0,5-7-430 0,1 4 191 16</inkml:trace>
          <inkml:trace contextRef="#ctx0" brushRef="#br0" timeOffset="366750.3574">6890 10364 50 0,'0'0'95'0,"0"0"-8"0,0 0-1 0,0 0-3 0,0 0-14 16,0 0-2-16,0 0-2 0,0 0-3 0,0 0-6 16,0 0-8-16,0 0 2 0,0 0-15 0,0 0-7 15,0 0 6-15,0 0 2 0,0 0-8 16,0 0 1-16,0 0-3 0,0 0 3 0,0 0-10 0,0 0 5 16,0 0-7-16,0 0 6 0,0 0-5 0,0 0 3 15,0 0-1-15,0 0 2 0,0 0-1 16,0 0 1-16,0 0-5 0,0 0 8 0,0 0-4 0,0 0-3 15,0 0-4-15,0 0 7 0,0 0 3 0,7 20-7 16,-7-20 1-16,0 0 4 0,0 0-4 0,0 0-3 0,0 0 2 16,-1 10 3-16,1-10-7 0,0 0 2 0,0 0 0 15,-4 8 4-15,4-8-5 0,0 0 0 16,0 0-2-16,-2 8 9 0,2-8-2 0,0 0-4 0,0 0-1 16,-6 9 1-16,6-9 1 0,-6 5-4 0,6-5-1 15,-9 7 0-15,9-7 5 0,-5 5-1 0,5-5 2 16,0 0-3-16,-7 6 3 0,7-6-2 0,0 0-1 15,-6 8 1-15,6-8-5 0,0 0 5 0,-3 8-7 16,3-8 8-16,0 0-5 0,0 0 1 0,-4 8-4 16,4-8 1-16,0 0 3 0,0 0-2 0,0 0 0 15,-4 7 0-15,4-7-4 0,0 0 0 0,0 0 4 16,0 0-1-16,0 0 0 0,-2 9-2 0,2-9 1 0,0 0-1 16,0 0-2-16,0 0 1 0,0 0 3 0,-4 10-3 15,4-10 4-15,0 0-4 0,0 0 1 0,0 0-1 16,0 0 0-16,0 0-2 0,0 0 1 0,0 0 0 15,0 0 1-15,-3 11 0 0,3-11-3 0,0 0 2 16,0 0-2-16,0 0 3 0,0 0 2 0,0 0 1 16,0 0-4-16,0 0 3 0,0 0 0 0,0 0 2 15,0 0 1-15,0 0-1 0,0 0 1 0,0 0-1 16,0 0-2-16,0 0 1 0,0 0-1 0,0 0 2 16,0 0 3-16,0 0-5 0,0 0-9 0,0 0 8 15,0 0 2-15,0 0-2 0,0 0-4 0,0 0 1 16,0 0 0-16,0 0-1 0,0 0 0 0,0 0 0 15,0 0-2-15,0 0 2 0,0 0-1 0,0 0-2 16,0 0 2-16,0 0-2 0,0 0 1 0,0 0 3 16,0 0-1-16,0 0-4 0,0 0-2 0,0 0 3 15,0 0 2-15,0 0-4 0,0 0 0 0,0 0 0 0,0 0 0 16,0 0 2-16,0 0 0 0,0 0 0 0,0 0 3 16,0 0-3-16,0 0 1 0,0 0 1 15,0 0 1-15,0 0-3 0,0 0 0 0,0 0 3 0,0 0-9 16,0 0 7-16,0 0 0 0,0 0 0 0,0 0 4 15,0 0-3-15,0 0 2 0,0 0 2 0,0 0-1 16,0 0 1-16,0 0-3 0,0 0 0 0,0 0 7 16,0 0-4-16,0 0 3 0,0 0-9 0,0 0 8 15,0 0-1-15,0 0 3 0,0 0 0 0,0 0-3 16,0 0 2-16,0 0 0 0,0 0-4 0,0 0 0 16,0 0 1-16,0 0-1 0,0 0 3 0,20-19-1 15,-20 19-2-15,0 0 1 0,6-2-3 0,-6 2 2 16,0 0-3-16,11-9 2 0,-11 9-3 0,5-6 2 0,-5 6 0 15,0 0-2-15,6-9 2 0,-6 9-4 16,7-6 2-16,-7 6 5 0,0 0-5 0,5-7-1 16,-5 7-4-16,0 0 4 0,5-9 0 0,-5 9 1 0,4-6 1 15,-4 6-2-15,6-7 0 0,-6 7-3 0,0 0 4 16,7-8 0-16,-7 8 2 0,0 0-3 16,5-6-1-16,-5 6 3 0,0 0-1 0,5-9 3 0,-5 9-3 15,0 0-2-15,3-6 1 0,-3 6 2 0,0 0-3 16,0 0 1-16,4-10 2 0,-4 10-5 0,0 0 4 15,0 0-2-15,0 0-3 0,0-11 4 0,0 11 1 16,0 0 0-16,2-8-4 0,-2 8 2 0,0 0-1 16,0 0 4-16,3-11-2 0,-3 11 1 0,0 0-1 15,0 0-3-15,0 0 3 0,0 0 1 0,0 0-1 16,1-8-2-16,-1 8 3 0,0 0-2 0,0 0 1 16,0 0 1-16,0 0-1 0,5-7 2 0,-5 7-2 15,0 0 1-15,0 0-3 0,0 0 3 0,0 0 0 0,0 0-2 16,0 0 1-16,0 0 1 0,0 0-2 0,0 0-3 15,0 0 0-15,0 0 6 0,0 0-5 0,0 0 3 16,0 0 1-16,0 0-1 0,0 0-3 0,0 0 0 16,0 0 1-16,0 0 0 0,0 0-5 0,0 0 2 15,0 0-3-15,0 0 7 0,0 0 1 0,0 0-1 16,0 0 0-16,0 0 0 0,0 0 1 0,0 0 0 16,0 0-2-16,0 0 0 0,0 0-1 0,0 0 3 15,0 0-1-15,-17 19-1 0,17-19 1 0,0 0 2 16,-5 7-1-16,5-7 2 0,-4 8-2 0,4-8 1 15,0 0-3-15,-4 11 3 0,4-11 2 0,-5 7-3 16,5-7 2-16,-4 8-1 0,4-8 0 0,0 0 3 16,-5 10-3-16,5-10-1 0,-2 9-2 0,2-9 6 0,-4 9-3 15,4-9 4-15,-5 6-2 0,5-6 2 0,0 0-1 16,-3 12-5-16,3-12 5 0,-3 7 0 16,3-7-1-16,0 0 2 0,-2 11-3 0,2-11 2 0,0 0 4 15,-4 10-1-15,4-10-1 0,-6 6 1 0,6-6 0 16,0 0-4-16,-7 9 2 0,7-9 0 0,0 0-1 15,0 0 2-15,0 0-2 0,0 0-3 0,-4 10 3 16,4-10 2-16,0 0 0 0,0 0-2 0,-6 5-3 16,6-5 4-16,0 0-4 0,0 0 2 0,0 0 0 15,0 0 0-15,0 0-1 0,0 0 2 0,0 0 1 16,0 0 0-16,0 0-2 0,0 0 1 0,0 0-3 16,0 0 2-16,0 0-1 0,0 0 3 0,-3 6-3 15,3-6 4-15,0 0-9 0,0 0 8 0,0 0 1 0,0 0 0 16,0 0-3-16,0 0 6 0,0 0-3 15,0 0 6-15,0 0 1 0,0 0 1 0,0 0 3 16,0 0-1-16,0 0-3 0,0 0 2 0,0 0-3 0,0 0-2 16,0 0-3-16,0 0 4 0,0 0-3 15,0 0 1-15,0 0 1 0,7-27-6 0,-7 27 4 0,2-10-2 16,-2 10-6-16,9-11 6 0,-9 11 0 0,5-9-1 16,-2 5 1-16,-3 4 2 0,9-11-6 0,-4 5-1 15,-5 6 2-15,7-12 1 0,-7 12-3 0,6-10 4 16,-6 10-5-16,5-9 2 0,-3 3 2 0,-2 6-6 15,6-10 2-15,-2 5-4 0,-4 5 8 0,4-9-1 16,-4 9-3-16,2-10 2 0,-2 10 0 0,3-6-3 16,-3 6 2-16,0 0 1 0,0 0-6 0,0-12 8 15,0 12-5-15,0 0-4 0,0 0 6 0,4-11 0 16,-4 11-1-16,0 0 1 0,0 0-2 0,1-9 0 16,-1 9 1-16,0 0 4 0,0 0-6 0,0 0 4 15,0 0-2-15,4-7-4 0,-4 7 6 0,0 0-1 16,0 0-5-16,0 0 4 0,0 0-1 0,0 0-2 15,0 0 2-15,0 0-2 0,0 0 1 0,0 0 1 16,0 0-4-16,0 0 1 0,0 0 1 0,0 0 2 0,0 0-4 16,0 0 3-16,0 0-1 0,0 0 0 15,0 0 1-15,0 0-1 0,0 0 1 0,0 0 0 16,0 0 4-16,0 0-2 0,0 0-3 0,0 0-1 0,0 0 2 16,0 0 1-16,0 0-1 0,0 0 1 0,0 0-4 15,0 0 7-15,0 0-1 0,0 0 2 16,0 0-4-16,0 0 1 0,0 0-2 0,0 0 4 0,0 0-5 15,0 0 4-15,10 18-1 0,-10-18 2 0,0 0-2 16,0 0 0-16,0 0 0 0,12 3 0 0,-12-3 0 16,0 0 0-16,8 1 3 0,-8-1-3 0,0 0 3 15,10 2-6-15,-10-2 2 0,0 0 4 0,12 0-3 16,-12 0 1-16,0 0-4 0,13 0 3 0,-13 0 2 16,10 0-2-16,-10 0 3 0,0 0-4 0,15 0 3 15,-15 0 0-15,12 0-1 0,-12 0 1 0,13-2 1 16,-13 2 0-16,12 2-2 0,-12-2 0 0,12-2 3 15,-12 2-3-15,15 2 0 0,-15-2-1 0,11-2 0 0,-11 2 3 16,12-1 3-16,-12 1-8 0,0 0 2 16,13-3-1-16,-13 3 1 0,10-2 0 0,-10 2 0 0,0 0-1 15,14 0 2-15,-14 0-1 0,0 0 0 0,12-3-3 16,-12 3 2-16,10 0 1 0,-10 0-2 0,11-4 5 16,-11 4-3-16,0 0 3 0,11-1-4 15,-11 1 1-15,0 0 0 0,12-1 1 0,-12 1-1 16,0 0 0-16,12-4 1 0,-12 4-3 0,0 0 12 0,12-1-9 15,-12 1-4-15,0 0 2 0,0 0 1 0,12-1-1 16,-12 1-1-16,0 0 2 0,0 0-1 0,14 1 2 16,-14-1-3-16,0 0 0 0,0 0 6 0,12-1-6 15,-12 1 4-15,0 0-3 0,12-1-1 16,-12 1-1-16,0 0 5 0,9-3-5 0,-9 3 4 0,0 0-1 16,14 0-1-16,-14 0 2 0,0 0-3 0,14-2 2 0,-14 2 2 15,12-1-2-15,-12 1-3 0,0 0 5 0,11 1-1 16,-11-1 1-16,12-1-3 0,-12 1 3 15,0 0-2-15,14-2 0 0,-14 2 1 0,0 0 2 16,13-1-4-16,-13 1 2 0,9-4 1 0,-9 4 0 16,0 0 1-16,9-1 1 0,-9 1 1 0,0 0-2 0,0 0-1 15,10-1 2-15,-10 1-1 0,0 0 3 0,0 0 0 16,0 0-2-16,0 0 0 0,0 0 0 0,0 0 2 16,11-3 3-16,-11 3-2 0,0 0-1 0,0 0 0 15,0 0 0-15,0 0-3 0,0 0 0 0,0 0 2 16,0 0-3-16,0 0-2 0,0 0 1 0,0 0-14 15,0 0-11-15,0 0-17 0,0 0-22 0,-33 15-27 16,26-10-30-16,-4 0-41 0,4-3-57 0,-5 2-177 16,3 1-427-16,-1-1 189 0</inkml:trace>
          <inkml:trace contextRef="#ctx0" brushRef="#br0" timeOffset="289076.9669">6785 10357 66 0,'9'-3'96'0,"-9"3"-3"0,0 0-6 15,0 0-11-15,9-2-7 0,-9 2 4 0,0 0 1 16,0 0-9-16,0 0 5 0,6-8-11 0,-6 8-1 0,0 0-2 16,0 0 4-16,0 0-4 0,6-5-5 0,-6 5-1 15,0 0-12-15,0 0 6 0,0 0-1 0,0 0-1 16,0 0-1-16,0 0-6 0,0 0 1 0,0 0-5 15,0 0-1-15,6-6-2 0,-6 6-4 0,0 0 2 16,0 0-5-16,0 0 1 0,16 0 2 0,-16 0 3 16,14 0-4-16,-14 0-2 0,23 0 3 0,-7 0-1 15,-5 0-2-15,3 0 3 0,2 0-6 0,-1 0 6 16,2 0-1-16,-1 0 1 0,-1 0-1 0,3 0-2 16,-1 0 2-16,0 0-4 0,0 0 2 0,5-2 1 15,-3 2-6-15,-1 0 1 0,4 0-6 0,0-3 3 16,-5 3-3-16,-1-1 6 0,-1 1-4 0,-1-3-3 15,0 3 1-15,2-1 0 0,-4 0 1 0,4 0 10 16,-4-2-12-16,2 3-2 0,-14 0 0 0,17-2 2 16,-10 1-1-16,-7 1-3 0,16-3 6 0,-8 3-7 15,-8 0 0-15,0 0-1 0,11-2 3 0,-11 2-4 0,0 0 1 16,0 0-2-16,9-1-4 0,-9 1-2 0,0 0-6 16,0 0-11-16,0 0-4 0,0 0-12 0,0 0-20 15,0 0-17-15,0 0-25 0,0 0-39 16,-23 14-165-16,23-14-328 0,-18 1 145 0</inkml:trace>
          <inkml:trace contextRef="#ctx0" brushRef="#br0" timeOffset="289803.1699">6953 10339 84 0,'-12'3'142'0,"12"-3"-11"0,-9 2-13 16,9-2-5-16,0 0-15 0,-13 5-3 0,13-5-6 16,-8 5-7-16,8-5-8 0,-6 6-2 0,6-6-9 15,-10 9-3-15,10-9-9 0,-5 4-2 0,5-4-2 0,0 0-3 16,-7 8-4-16,7-8 0 0,0 0-9 15,0 0 6-15,1 13-1 0,-1-13 1 0,0 0-7 16,7 9 3-16,-7-9-3 0,5 6 3 0,-5-6-7 0,10 6 5 16,-10-6 0-16,12 0-4 0,-4 4-5 15,-8-4-3-15,16 4 1 0,-6-4 1 0,-1 1-7 0,5-1 1 16,-5 2-4-16,2-2 0 0,4-2 1 16,-5 4-1-16,-10-2-3 0,15 0-1 0,-6 0 3 0,-9 0-2 15,20 0 1-15,-11 0 0 0,-1 1-4 0,-8-1 1 16,15 0 2-16,-15 0-2 0,12 4 1 15,-4-2-3-15,-8-2-1 0,10 1 0 0,-10-1 5 0,10 6-3 16,-5-2-1-16,-5-4 0 0,8 7 1 0,-8-7-1 16,5 12-1-16,-1-8 0 0,-4-4 3 0,4 15-3 15,0-5-1-15,-4-10 4 0,0 17-6 16,0-8 4-16,0 0 0 0,0-1-1 0,0-8 2 0,0 18-1 16,0-9-3-16,1 1 3 0,-1-10-1 0,-1 15 1 15,1-15 1-15,0 15 0 0,-4-7 0 0,4-8 2 16,-1 12-5-16,1-12 5 0,-5 13 2 0,3-7-4 15,-2 2 5-15,4-8 0 0,-5 10 1 0,3-4-3 16,2-6 4-16,-9 10-3 0,5-6 1 0,4-4 0 16,-12 8-1-16,4-3 0 0,2-1 3 0,6-4-5 0,-13 6 6 15,7-3-2-15,-4 0-1 0,3 0-1 16,-5-1 2-16,12-2-1 0,-21 4-1 0,12-2 1 16,0-1 0-16,9-1-4 0,-18 3 3 0,8-6-2 0,0 6-2 15,10-3 1-15,-15-4 1 0,15 4-2 0,-16-2 2 16,16 2 4-16,-13-5-6 0,8 1 3 0,5 4 0 15,-11-3-2-15,11 3-2 0,-10-9-1 16,10 9 4-16,-4-6-3 0,4 6-1 0,-4-10-1 0,4 10 4 16,0 0-2-16,1-14-1 0,-1 14-6 0,7-8-3 15,-7 8-11-15,6-8-10 0,-6 8-11 0,12-6-14 16,-12 6-12-16,12-5-20 0,-12 5-18 0,13-1-22 16,-13 1-34-16,14 0-161 0,-14 0-347 0,13 0 154 15</inkml:trace>
        </inkml:traceGroup>
      </inkml:traceGroup>
    </inkml:traceGroup>
  </inkml:traceGroup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03:33.67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FA445A8-92C5-4CA9-A5AC-5B54A606CCB8}" emma:medium="tactile" emma:mode="ink">
          <msink:context xmlns:msink="http://schemas.microsoft.com/ink/2010/main" type="writingRegion" rotatedBoundingBox="9503,16021 10613,16267 10228,17999 9119,17752">
            <msink:destinationLink direction="with" ref="{623B7C32-E7F4-4D22-9E05-F32AAC5A8B86}"/>
          </msink:context>
        </emma:interpretation>
      </emma:emma>
    </inkml:annotationXML>
    <inkml:traceGroup>
      <inkml:annotationXML>
        <emma:emma xmlns:emma="http://www.w3.org/2003/04/emma" version="1.0">
          <emma:interpretation id="{A5940396-C1F4-4F0B-B67F-C4D99CCA0203}" emma:medium="tactile" emma:mode="ink">
            <msink:context xmlns:msink="http://schemas.microsoft.com/ink/2010/main" type="paragraph" rotatedBoundingBox="9503,16021 10411,16222 10263,16889 9355,1668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A90D1B1-42E3-43B1-9140-C6B12BC088CC}" emma:medium="tactile" emma:mode="ink">
              <msink:context xmlns:msink="http://schemas.microsoft.com/ink/2010/main" type="line" rotatedBoundingBox="9503,16021 10411,16222 10263,16889 9355,16687"/>
            </emma:interpretation>
          </emma:emma>
        </inkml:annotationXML>
        <inkml:traceGroup>
          <inkml:annotationXML>
            <emma:emma xmlns:emma="http://www.w3.org/2003/04/emma" version="1.0">
              <emma:interpretation id="{BB2B7B45-68C0-44BC-B2FC-3391D386CFBD}" emma:medium="tactile" emma:mode="ink">
                <msink:context xmlns:msink="http://schemas.microsoft.com/ink/2010/main" type="inkWord" rotatedBoundingBox="9503,16021 10411,16222 10263,16889 9355,16687"/>
              </emma:interpretation>
            </emma:emma>
          </inkml:annotationXML>
          <inkml:trace contextRef="#ctx0" brushRef="#br0">7912 15500 115 0,'0'0'129'0,"0"0"-10"0,0 0-9 16,2-12-10-16,-2 12-8 0,0 0-3 15,0 0 3-15,0 0-11 0,0 0 4 0,0 0-8 16,0 0-4-16,5-4-2 0,-5 4 1 0,0 0-3 0,0 0 1 15,0 0-2-15,0 0-5 0,0 0 1 0,0 0-4 16,0 0-2-16,0 0 2 0,0 0-4 0,0 0-1 16,0 0-4-16,0 0 0 0,0 0-6 0,-7-14-2 15,7 14 2-15,0 0 4 0,0 0-7 16,0 0-2-16,0 0-3 0,0 0 0 0,0 0 0 0,0 0 1 16,0 0-1-16,0 0-4 0,0 0-4 0,0 0-1 15,0 0 2-15,0 0-3 0,0 0 3 0,0 0-2 16,0 0-1-16,0 0 3 0,0 0-8 0,0 0 1 15,0 0-3-15,0 0-3 0,0 0 2 0,0 0-2 16,0 0 0-16,0 0-3 0,0 0-2 0,0 0-1 0,0 0 2 16,0 0-1-16,0 0 4 0,17 1-1 15,-17-1-6-15,0 0 2 0,18 2 3 0,-18-2-2 16,16 0 2-16,-16 0-2 0,11 1-2 0,-11-1-2 16,14 0 1-16,-7 2-1 0,-7-2 3 0,15 1-2 15,-15-1-1-15,12 3 0 0,-12-3 1 0,12 4-4 16,-7-2-1-16,-5-2-2 0,10 2 8 0,-10-2-8 0,9 5 2 15,-9-5-4-15,8 8 1 0,-4-6 2 0,-4-2 3 16,9 8-3-16,-4-3-12 0,-5-5 4 0,10 6-1 16,-10-6 4-16,9 6 1 0,-5-1-1 15,-4-5 3-15,11 7-1 0,-6-4-1 0,-5-3-4 0,6 9 6 16,-6-9-3-16,8 6 1 0,-8-6-1 0,3 8 3 16,-3-8 0-16,1 10 0 0,-1-10-1 0,1 9 2 15,-1-9-3-15,-2 13 1 0,-1-5 1 0,3-8 2 16,-7 14 3-16,4-9-1 0,0 5 0 0,-1-3 1 15,-4-1 2-15,3 2-1 0,1 0 0 0,-3-2 3 16,3-1-2-16,-7 5 3 0,5 1-4 0,1-4 1 16,1 1 0-16,-1 0 0 0,0 0 1 0,-1 1-4 15,-1 2 4-15,3-1-3 0,-1-1 2 0,-1-1-1 16,5 2-3-16,-4-2 5 0,0 2-4 0,0 4 3 16,3-2-2-16,-3-1-2 0,-1-2 0 0,1 3 10 15,5-2-11-15,-6 2 0 0,1-1-1 0,3 2 2 16,-2-5-1-16,1 3 3 0,1-1-1 0,2 1 0 15,-3-1-2-15,-1-3 2 0,4-7-2 0,-5 14 0 16,5-14 1-16,0 15-3 0,0-8 0 0,0-7 2 0,-3 10 0 16,3-10-2-16,0 11 2 0,0-11 1 15,0 0 0-15,0 13-2 0,0-13 2 0,0 0-2 16,0 13 3-16,0-13-13 0,0 0-16 0,0 0-16 0,0 11-25 16,0-11-20-16,0 0-27 0,0 0-19 0,0 0-45 15,0 0-62-15,0 0-186 0,0 0-459 0,0 0 203 16</inkml:trace>
          <inkml:trace contextRef="#ctx0" brushRef="#br0" timeOffset="447.1616">7872 15751 150 0,'0'0'209'0,"0"0"-14"0,0 0-13 0,0 0-17 15,0 0-11-15,0 0-9 0,0 0-11 0,0 0-12 16,0 0-4-16,0 0-13 0,0 0-6 0,0 0-7 0,0 0-8 15,0 0-6-15,0 0 0 0,0 0-5 16,0 0-6-16,0 0 1 0,0 0 7 0,0 0-6 16,0 0 8-16,17 20-4 0,-9-18 5 0,-2 3-3 15,5-4-5-15,-1 2-4 0,7-1-2 0,-3 1-5 0,3-3-3 16,5 1-3-16,-6-1-9 0,6 0 3 0,-5 0-9 16,1 0-1-16,-1 0-5 0,2-1-3 0,-2 1 0 15,-5 0-7-15,2 0 2 0,-14 0-2 16,18-3-4-16,-9 3 1 0,-9 0-1 0,14 0-2 0,-14 0-5 15,12 0-7-15,-12 0-10 0,0 0-12 0,12 0-13 16,-12 0-20-16,0 0-22 0,0 0-22 16,0 0-32-16,0 0-35 0,0 0-34 0,0 0-80 0,0 0-142 15,0 0-454-15,0 0 201 0</inkml:trace>
          <inkml:trace contextRef="#ctx0" brushRef="#br0" timeOffset="839.2057">8417 15582 150 0,'18'-9'204'15,"-18"9"-9"-15,16-4-17 0,-7 1 1 0,5 1-11 16,0-1-6-16,2-2-13 0,2 5-9 0,4-1-4 16,-8-2-12-16,10 0-4 0,-3 1-9 0,-4 0-2 15,5 0-11-15,-5 2-7 0,-3 0-10 0,3-3-7 0,-6 6-5 16,6-6-6-16,-8 0-11 0,1 3-1 0,-10 0-7 15,15 0-2-15,-15 0-2 0,14 0-10 0,-14 0-4 16,9 3 0-16,-9-3-2 0,0 0-3 16,0 0-9-16,10 3-8 0,-10-3-23 0,0 0-20 0,0 0-30 15,0 0-23-15,0 0-38 0,-22 11-17 0,22-11-40 16,-11 1-195-16,11-1-413 0,-15 0 182 0</inkml:trace>
          <inkml:trace contextRef="#ctx0" brushRef="#br0" timeOffset="1416.9346">8477 15585 64 0,'-8'6'166'0,"4"0"-11"0,4-6-6 16,-12 9-13-16,10 0-4 0,-3-4-12 0,5-5-5 15,-6 13-6-15,3-8-6 0,3-5-4 0,-2 10-6 16,2-10-3-16,-1 12 0 0,1-12-8 0,0 0 3 16,3 15-1-16,0-9-8 0,-3-6-6 0,6 11-4 15,-4-7-4-15,3 3-8 0,-5-7 1 0,9 12-10 16,-9-12-2-16,8 9-6 0,-1-6-3 0,-7-3-7 16,5 9 2-16,-1-3-6 0,-4-6-3 0,7 10-2 0,-3-5-1 15,-4-5 4-15,7 8-5 0,-1-4-3 16,-6-4 1-16,5 7-2 0,2-3-1 0,-2 3-1 15,-5-7-1-15,8 7 1 0,-4-1-1 0,-4-6-5 0,12 7 5 16,-5-3-4-16,1 1 7 0,1-1-3 0,0 2 3 16,1-2 0-16,2 3 4 0,-3 1-6 0,4-3 8 15,-2 0-3-15,3 1-1 0,-3-1-2 0,0 1 3 16,-2-1-2-16,-1-1-1 0,1 2-1 0,-4-2-4 16,4 1 1-16,-1-1 3 0,-3 2-4 0,2-4-4 15,-2 4 0-15,-5-6 3 0,9 10-1 16,-6-5-2-16,-3-5 2 0,5 8-1 0,-5-8-4 0,0 13 5 15,0-13-2-15,-3 13 1 0,3-13-2 0,-2 12 0 16,2-12-2-16,-7 13 4 0,3-5-1 0,3-3 4 16,-4 1-2-16,5-6 5 0,-12 13 3 0,4-5 4 15,2-3 0-15,-2 0 5 0,-3 1-4 0,-1 0 3 16,-1 1 1-16,1-2 0 0,1 1-3 0,-1-1-1 16,2-3 2-16,-4 3-2 0,2-2-4 0,-2 0 3 15,4 0-3-15,-2-1-3 0,0 2-1 0,-1-3-1 16,7 0 0-16,6-1-6 0,-19 4-19 15,10 0-18-15,9-4-35 0,-17 0-42 0,17 0-41 0,-16 0-69 16,16 0-228-16,-13-3-485 0,8-2 214 0</inkml:trace>
        </inkml:traceGroup>
      </inkml:traceGroup>
    </inkml:traceGroup>
    <inkml:traceGroup>
      <inkml:annotationXML>
        <emma:emma xmlns:emma="http://www.w3.org/2003/04/emma" version="1.0">
          <emma:interpretation id="{4FACF230-30A9-4A03-95B1-A8ABEA7A7CFF}" emma:medium="tactile" emma:mode="ink">
            <msink:context xmlns:msink="http://schemas.microsoft.com/ink/2010/main" type="paragraph" rotatedBoundingBox="9477,17307 10380,17313 10376,17929 9473,1792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3077463-B731-49F0-9727-5A4A36B62747}" emma:medium="tactile" emma:mode="ink">
              <msink:context xmlns:msink="http://schemas.microsoft.com/ink/2010/main" type="line" rotatedBoundingBox="9477,17307 10380,17313 10376,17929 9473,17924"/>
            </emma:interpretation>
          </emma:emma>
        </inkml:annotationXML>
        <inkml:traceGroup>
          <inkml:annotationXML>
            <emma:emma xmlns:emma="http://www.w3.org/2003/04/emma" version="1.0">
              <emma:interpretation id="{595B8749-5A06-47D0-A058-6DB4A07D96C8}" emma:medium="tactile" emma:mode="ink">
                <msink:context xmlns:msink="http://schemas.microsoft.com/ink/2010/main" type="inkWord" rotatedBoundingBox="9477,17307 10380,17313 10376,17929 9473,17924"/>
              </emma:interpretation>
            </emma:emma>
          </inkml:annotationXML>
          <inkml:trace contextRef="#ctx0" brushRef="#br0" timeOffset="106554.814">8164 16720 46 0,'0'0'117'0,"0"0"-5"0,0 0-7 0,0 0-6 15,0 0-4-15,7-8-2 0,-7 8-8 0,0 0 3 16,0 0-6-16,0 0 2 0,0 0-4 0,0 0 2 16,0 0-6-16,0 0 5 0,2-9-5 0,-2 9 3 15,0 0-2-15,0 0-4 0,0 0 0 0,0 0 1 16,0 0 0-16,0 0 0 0,0 0 0 0,0 0 0 16,-2-11-2-16,2 11-4 0,0 0-3 0,0 0 0 15,-7-10-5-15,7 10-5 0,0 0-2 0,0 0-5 16,-10-4-2-16,10 4-2 0,0 0-6 0,-12-2-6 0,12 2 0 15,0 0-6-15,-22 1-2 0,16-2-2 16,6 1-4-16,-17 6-3 0,7-4 6 0,-2 0-8 16,4 4 2-16,-3-3 2 0,-1 1-2 0,3 0-1 0,-1 2 3 15,-3-3 2-15,1 4 0 0,0-4-1 16,5 2 1-16,-2 1-2 0,0 1 3 0,0-2-5 16,2-1 4-16,1 1-5 0,-1 1 1 0,7-6-3 15,-10 10 3-15,5-5-2 0,5-5 0 0,-7 13 0 0,7-13 7 16,0 11-8-16,0-11 10 0,-2 11-6 0,2-11 2 15,2 11-1-15,-2-11 2 0,0 0 4 0,5 15-3 16,-5-10 13-16,0-5-8 0,9 9 1 16,-3-5 4-16,-1 2 4 0,5-2-1 0,3 0 4 0,-7 0-5 15,5 0-3-15,-2-2 3 0,2 4 1 0,0-4-8 16,-3 3-1-16,3 0 2 0,1 1-9 0,-4-3 2 16,1 3-2-16,2-2 0 0,-3 2 3 0,1-4-4 15,-1 4-3-15,-2-3-2 0,-6-3 2 0,12 10-8 16,-7-7 1-16,4 2-3 0,-4-1 3 0,-5-4-6 15,8 9 2-15,-3-4 7 0,0 1-11 0,2-1 10 16,-7-5-8-16,6 8-2 0,-1 0 4 0,1-1 1 16,-6-7 0-16,2 12-4 0,-2-6 5 0,0-6 1 15,0 0-5-15,0 15-2 0,0-15 8 16,0 13 3-16,-5-8-3 0,5-5 1 0,-7 13-4 0,5-7-1 16,-3 0-2-16,-3 6 2 0,-1-4 0 0,-1-1-2 15,-2 2 2-15,3-1 3 0,-5-1-1 0,2-4 0 16,-1 6-6-16,2-3-1 0,-6 0 5 0,5-1 4 15,1-4-8-15,0 2 4 0,3 1 0 0,-1-2 0 16,9-2 1-16,-16 4-1 0,16-4-1 0,-12 3-1 16,12-3 8-16,0 0-3 0,-13-3 2 0,13 3-5 15,0 0 0-15,-4-13 0 0,4 13-2 0,0-15 0 16,0 15 0-16,8-19 2 0,1 8-2 0,-4-1-5 16,4-1-4-16,0 1-8 0,2-2-1 0,0 2-7 0,-4-3 0 15,8-1-4-15,-3-2 12 0,2 2-11 16,-5 5-7-16,4-4 5 0,-1 1-3 0,-1 1 7 15,-2 3 3-15,4-1 2 0,-1 1-2 0,2-2 6 16,-6-1-2-16,3 1 2 0,6 1 3 0,0-1 2 0,-7 3 0 16,3-2-1-16,0 1 3 0,-1-1 3 0,2 3-1 15,-5 0 2-15,1-1 0 0,-2 7 3 0,1-4-5 16,-9 6 4-16,8-11 1 0,1 8 3 0,-9 3-4 16,8-7 2-16,-2 6-1 0,-6 1-3 0,8-6 8 15,-8 6-4-15,6-5 1 0,-6 5-2 0,0 0-1 16,0 0 9-16,0 0-12 0,12-5-1 0,-12 5-9 15,0 0-11-15,0 0-5 0,0 0-12 0,0 0-14 16,0 0-18-16,0 0-25 0,0 0-28 0,0 0-32 16,0 0-32-16,0 0-253 0,0 0-483 0,0 0 215 15</inkml:trace>
          <inkml:trace contextRef="#ctx0" brushRef="#br0" timeOffset="102635.0442">8109 16712 69 0,'0'0'120'0,"0"0"-7"16,0 0-12-16,0 0-5 0,0 0-13 0,0 0-1 15,0 0-6-15,0 0-11 0,0 0 0 0,0 0-6 16,0 0-6-16,0 0-8 0,0 0-4 0,0 0-4 15,0 0-1-15,0 0-8 0,0 0 1 0,0 0 2 16,0 0-8-16,0 0 2 0,0 0-7 16,0 0-3-16,0 0 5 0,0 0-12 0,0 0 1 0,0 0 1 15,0 0-2-15,0 0-5 0,0 0 2 0,1 21-2 16,-1-21 0-16,0 0-1 0,0 0-4 0,0 0-2 16,0 0-6-16,0 0-8 0,0 0-3 0,0 0 1 15,0 0-12-15,0 0-3 0,0 0 6 0,0 0 3 16,0 0-1-16,0 0 2 0,0 0-1 0,0 0 3 15,0 0 2-15,0 0 6 0,0 0 3 0,0 0 2 16,0 0-1-16,0 0 6 0,0 0-6 16,0 0 0-16,0 0 3 0,0 0 6 0,0 0 1 0,0 0 12 15,0 0-10-15,0 0 16 0,0 0-13 0,0 0 6 16,0 0-6-16,0 0 3 0,0 0 3 0,0 0-6 16,0 0 1-16,0 0 1 0,0 0-15 0,0 0 4 15,0 0-5-15,0 0-12 0,0 0-19 0,0 0-24 16,0 0-86-16,0 0-163 0,0 0 72 0</inkml:trace>
          <inkml:trace contextRef="#ctx0" brushRef="#br0" timeOffset="106532.8717">8096 16719 39 0,'0'0'104'15,"0"0"-27"-15,0 0 7 0,0 0-17 16,0 0-7-16,0 0-10 0,0 0-12 0,0 0-8 15,0 0-19-15,0 0-22 0,0 0-29 0,0 0-46 16,0 0-91-16,0 0 41 0</inkml:trace>
          <inkml:trace contextRef="#ctx0" brushRef="#br0" timeOffset="106561.7969">8611 16711 14 0,'0'0'222'15,"0"0"-3"-15,-3 9-12 0,3-9-8 0,0 0-13 16,-2 10-10-16,2-10-11 0,-5 12-10 0,1-6-8 0,1 1-8 16,-2-1-9-16,2 5-8 0,-1-2 13 0,-3 1-10 15,0 0-10-15,2-1-6 0,0 2-2 0,-4-1-3 16,4 0-12-16,-4-1-5 16,1 1-4-16,3-1-7 0,-2-1 0 0,2 1-13 0,-1-2-3 0,2 2-7 15,0-5 2-15,4-4 1 0,-8 13-15 0,6-6-4 16,2-7-6-16,-4 10 1 0,4-10 2 0,0 9-4 15,0-9 2-15,0 0 2 0,0 12 0 0,0-12 0 16,11 2-3-16,-4 2-4 0,-7-4 2 0,14 0 4 16,-6 3-1-16,2-2-5 0,-10-1-2 0,18-1 1 15,-10 2-9-15,-8-1 2 0,21 0 0 0,-14 0-3 16,-7 0-1-16,20-1-2 0,-14 2-5 0,-6-1 3 16,16-1-4-16,-16 1-3 0,11 0 0 0,-11 0 1 15,9 1 2-15,-9-1-4 0,11 1 1 0,-11-1 0 16,0 0-4-16,9 4-2 0,-9-4-2 0,5 4 5 15,-5-4 0-15,0 0 2 0,8 6 8 0,-8-6-11 16,0 0 3-16,3 8-3 0,-3-8-4 0,3 6 6 16,-3-6-2-16,3 9-1 0,-3-9 1 0,0 10 0 15,0-10 9-15,0 15-10 0,0-15 5 0,-3 12 0 16,3-12 7-16,-3 16 0 0,1-8 20 0,1 0-15 16,1-8-3-16,-8 16 5 0,5-7-1 0,3 0-1 15,-5-3 7-15,0 6-1 0,-2 0 2 0,2-1 11 16,-1-2-12-16,-4 1 8 0,3-3 0 0,-1-2-6 15,-1 6-2-15,-1-3-2 0,1 0 2 0,0 2-9 16,1-4 7-16,-1-1-2 0,-4 1-4 0,4 0-3 16,0-2-8-16,4 1-12 0,5-5-29 0,-14 4-30 15,14-4-32-15,-13 6-38 0,6-5-48 0,7-1-69 16,0 0-74-16,-16-5-274 0,16 5-653 0,-12-6 289 16</inkml:trace>
          <inkml:trace contextRef="#ctx0" brushRef="#br0" timeOffset="106557.8064">8613 16667 206 0,'0'0'281'16,"12"-3"-12"-16,-5-2-14 0,-7 5-15 0,14-2-13 15,-7 0-13-15,-7 2-14 0,17-4-9 0,-10 3-17 16,-7 1-5-16,13-2-16 0,-13 2-7 0,14-2-13 15,-6 1-13-15,-8 1-10 0,15 0-8 0,-15 0-7 16,13 0-7-16,-13 0-9 0,14 0-3 0,-14 0-9 16,14 3-10-16,-14-3-2 0,12 0-9 0,-12 0 4 15,10-2-13-15,-10 2-6 0,9 2 3 0,-9-2-8 16,0 0 2-16,15 2-3 0,-15-2-6 0,0 0 4 0,0 0-22 16,0 0-13-16,0 0-14 0,0 0-13 15,0 0-14-15,0 0-14 0,0 0-16 0,0 0-14 16,0 0-22-16,0 0-20 0,0 0-34 0,0 0-23 15,0 0-31-15,0 0-43 0,0 0-151 0,0 0-457 0,0 0 202 16</inkml:trace>
        </inkml:traceGroup>
      </inkml:traceGroup>
    </inkml:traceGroup>
  </inkml:traceGroup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04:41.49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2CE0302-C704-4A44-A8E2-7EF25F9FD1BD}" emma:medium="tactile" emma:mode="ink">
          <msink:context xmlns:msink="http://schemas.microsoft.com/ink/2010/main" type="writingRegion" rotatedBoundingBox="5882,17000 6272,17000 6272,17305 5882,17305"/>
        </emma:interpretation>
      </emma:emma>
    </inkml:annotationXML>
    <inkml:traceGroup>
      <inkml:annotationXML>
        <emma:emma xmlns:emma="http://www.w3.org/2003/04/emma" version="1.0">
          <emma:interpretation id="{6AB0579A-32A3-496E-B63E-B3EAC217AF51}" emma:medium="tactile" emma:mode="ink">
            <msink:context xmlns:msink="http://schemas.microsoft.com/ink/2010/main" type="paragraph" rotatedBoundingBox="5882,17000 6272,17000 6272,17305 5882,173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97CDE1-1F84-4D0E-AF97-5AE958158869}" emma:medium="tactile" emma:mode="ink">
              <msink:context xmlns:msink="http://schemas.microsoft.com/ink/2010/main" type="line" rotatedBoundingBox="5882,17000 6272,17000 6272,17305 5882,17305"/>
            </emma:interpretation>
          </emma:emma>
        </inkml:annotationXML>
        <inkml:traceGroup>
          <inkml:annotationXML>
            <emma:emma xmlns:emma="http://www.w3.org/2003/04/emma" version="1.0">
              <emma:interpretation id="{B38DC1DD-2110-41B6-B817-2D1D08B96C52}" emma:medium="tactile" emma:mode="ink">
                <msink:context xmlns:msink="http://schemas.microsoft.com/ink/2010/main" type="inkWord" rotatedBoundingBox="5882,17000 6272,17000 6272,17305 5882,17305"/>
              </emma:interpretation>
            </emma:emma>
          </inkml:annotationXML>
          <inkml:trace contextRef="#ctx0" brushRef="#br0">4703 16346 5 0,'0'0'153'0,"0"0"-7"0,0 0-11 16,0 0-10-16,0 0-5 0,0 0-5 0,0 0-3 16,0 0-10-16,0 0-2 0,0 0-8 0,3-10-2 15,-3 10 0-15,0 0-4 0,0 0-5 0,0 0-4 16,0 0-3-16,0 0-2 0,0 0-5 0,0 0-3 16,0 0-4-16,0 0-4 0,0 0 2 0,0 0-6 15,0 0-5-15,0 0-5 0,0 0 1 0,0 0-4 16,0 0-3-16,0 0 1 0,0 0-2 0,0 0 1 15,0 0 0-15,0 0-5 0,0 0 2 0,0 0-2 16,0 0 2-16,0 0-4 0,0 0-1 0,0 0 0 16,0 0-6-16,0 0 1 0,0 0-3 0,0 0-2 15,0 0 1-15,0 0-2 0,0 0 3 0,0 0-5 16,0 0 0-16,0 0 0 0,0 0-1 0,-21-4 1 16,21 4-1-16,0 0 3 0,0 0-4 0,0 0 1 15,0 0 0-15,0 0 3 0,0 0 2 0,0 0-1 0,0 0-7 16,0 0 8-16,-17 4-4 0,17-4-2 0,0 0 0 15,0 0 0-15,-10 4-1 0,10-4 3 0,0 0 1 16,0 0-1-16,-6 6 0 0,6-6-3 16,0 0 6-16,0 0-3 0,0 0 0 0,-8 5 4 0,8-5-2 15,0 0-1-15,0 0 1 0,0 0-3 0,0 0 1 16,-9 5 2-16,9-5-4 0,0 0-1 0,0 0 2 16,0 0-2-16,-9 0 1 0,9 0-2 0,0 0-1 15,0 0-7-15,0 0-1 0,-8 8 4 0,8-8-1 16,0 0 8-16,0 0-7 0,-8 3 0 0,8-3-2 15,0 0-4-15,0 0 8 0,-7 5-2 0,7-5 2 16,0 0-1-16,0 0 3 0,-11 5 4 0,11-5-9 16,0 0 11-16,0 0-9 0,-6 6 0 0,6-6 5 15,0 0-4-15,0 0 3 0,0 0-1 0,0 0 5 16,-11 3-4-16,11-3 2 0,0 0-1 0,0 0 1 16,0 0 2-16,0 0-4 0,0 0-5 0,-7 5 8 15,7-5-1-15,0 0-1 0,0 0-5 0,0 0 9 16,0 0-7-16,-9 1-1 0,9-1 4 0,0 0-5 0,-5 7 0 15,5-7 6-15,0 0-1 0,-7 6 2 16,7-6 13-16,0 0-16 0,-8 5-1 0,8-5 3 16,-9 5 0-16,9-5 2 0,0 0-8 0,-7 4 1 15,7-4 3-15,0 0-1 0,0 0 0 0,-11 5-1 0,11-5 2 16,0 0 3-16,0 0-7 0,-6 4-1 0,6-4 3 16,0 0-1-16,0 0 4 0,0 0-2 15,-11 3 2-15,11-3-6 0,0 0 3 0,0 0-4 0,-10 2 6 16,10-2 3-16,0 0 3 0,-8 5-4 0,8-5-3 15,-6 5 2-15,6-5-2 0,0 0 1 0,0 0 4 16,0 0 2-16,-9 6 1 0,9-6-8 16,0 0 8-16,0 0-6 0,0 0-4 0,0 0 7 0,-13 0-3 15,13 0 1-15,0 0-4 0,-7 3 5 16,7-3-4-16,0 0-6 0,0 0 5 0,-5 7-2 16,5-7 2-16,0 0-4 0,0 0 2 0,-6 5 0 15,6-5 22-15,0 0-20 0,0 0-1 0,-10 4 2 0,10-4-5 16,0 0 8-16,0 0-2 0,-7 5 0 0,7-5 5 15,0 0 1-15,0 0-1 0,-9 1-9 0,9-1 4 16,0 0 0-16,0 0 2 0,0 0 1 0,0 0-6 16,-6 8 0-16,6-8 2 0,0 0 3 0,0 0-1 15,0 0 10-15,0 0-11 0,0 0-14 0,0 0 15 16,-7 5-6-16,7-5 0 0,0 0 2 0,0 0-3 16,-5 7 3-16,5-7 4 0,0 0-12 0,0 0 9 15,0 0 0-15,-5 7 4 0,5-7-8 0,0 0 0 0,-5 6-4 16,5-6 9-16,0 0-6 0,0 0-3 15,0 0 5-15,0 0 4 0,-4 8 3 0,4-8-3 0,0 0-6 16,0 0 13-16,0 0-10 0,0 0 2 16,-4 7-7-16,4-7 9 0,0 0-11 0,0 0 4 0,0 0 1 15,0 0 0-15,-7 6-3 0,7-6 1 16,0 0 1-16,0 0 10 0,-5 8-20 0,5-8 9 0,0 0 9 16,0 0-10-16,-5 6-5 0,5-6 0 0,0 0 3 15,0 0 0-15,-1 13-16 0,1-13 2 0,-4 8-26 16,4-8 3-16,-3 7-33 0,3-7-11 0,-4 12-12 15,4-12-16-15,-5 9-12 0,5-9-13 0,-5 9-12 16,5-9-14-16,-2 12-20 0,2-12-24 0,-7 9-24 16,7-9-20-16,-2 8-53 0,2-8-163 0,0 0-502 15,-3 8 222-15</inkml:trace>
        </inkml:traceGroup>
      </inkml:traceGroup>
    </inkml:traceGroup>
  </inkml:traceGroup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6:13.30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F62836D-9C9D-41F1-B589-D9F63D6E13A1}" emma:medium="tactile" emma:mode="ink">
          <msink:context xmlns:msink="http://schemas.microsoft.com/ink/2010/main" type="writingRegion" rotatedBoundingBox="6781,7910 7395,7910 7395,8213 6781,8213">
            <msink:destinationLink direction="with" ref="{A43DE405-2813-445C-9305-1B7B2AB53159}"/>
            <msink:destinationLink direction="with" ref="{623B7C32-E7F4-4D22-9E05-F32AAC5A8B86}"/>
          </msink:context>
        </emma:interpretation>
      </emma:emma>
    </inkml:annotationXML>
    <inkml:traceGroup>
      <inkml:annotationXML>
        <emma:emma xmlns:emma="http://www.w3.org/2003/04/emma" version="1.0">
          <emma:interpretation id="{13202886-28D1-4596-B7D2-B5873166D385}" emma:medium="tactile" emma:mode="ink">
            <msink:context xmlns:msink="http://schemas.microsoft.com/ink/2010/main" type="paragraph" rotatedBoundingBox="6781,7910 7395,7910 7395,8213 6781,82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B7EBD62-9ACA-4165-8028-2D1BCFFAF50D}" emma:medium="tactile" emma:mode="ink">
              <msink:context xmlns:msink="http://schemas.microsoft.com/ink/2010/main" type="line" rotatedBoundingBox="6781,7910 7395,7910 7395,8213 6781,8213"/>
            </emma:interpretation>
          </emma:emma>
        </inkml:annotationXML>
        <inkml:traceGroup>
          <inkml:annotationXML>
            <emma:emma xmlns:emma="http://www.w3.org/2003/04/emma" version="1.0">
              <emma:interpretation id="{C2F528A0-A2D5-4B64-A78D-F4E3979AD564}" emma:medium="tactile" emma:mode="ink">
                <msink:context xmlns:msink="http://schemas.microsoft.com/ink/2010/main" type="inkWord" rotatedBoundingBox="6781,7910 7395,7910 7395,8213 6781,8213"/>
              </emma:interpretation>
            </emma:emma>
          </inkml:annotationXML>
          <inkml:trace contextRef="#ctx0" brushRef="#br0">4206 8340 43 0,'0'0'199'16,"3"-13"-8"-16,-2 7-9 0,-1 6-1 0,4-12-7 16,-4 12 1-16,0-10-6 0,0 10-9 0,1-11-9 0,-1 11-18 15,0 0-8-15,3-11-6 0,-3 11-12 0,0 0-8 16,0 0-13-16,0 0-8 0,-4-11-15 0,4 11-7 16,0 0-2-16,0 0-9 0,0 0-3 0,0 0-5 15,-22 24-1-15,17-16-1 0,-2 3-6 0,2 0-3 16,0 2-1-16,1 1-4 0,-1-1-1 0,1 1-3 15,2-1-1-15,-2-1 1 0,2 3-1 0,2-2-2 16,0-1 1-16,2-2 0 0,-1 1 2 0,2-2-2 16,3 1 3-16,0 1 1 0,2-1 1 0,3-2-1 15,1 1 2-15,4-5-4 0,-1 1 2 16,2-2-3-16,3 1-1 0,3-3-4 0,0-1 4 16,2-2-1-16,-3-1-3 0,-1-3 0 0,3 1 0 0,-2-2-2 15,0-2 2-15,-3-1-1 0,-1-3 0 0,3-1-4 16,-4-1 5-16,-3-2-2 0,3 2 2 0,-3-2-3 15,-7-3-2-15,4 2-1 0,-5 1 2 0,-1-3-2 16,-2 0-4-16,1 2 3 0,-5 2-3 0,-2 1 1 16,-2 1 0-16,-2 1-3 0,1 2-1 0,-2 0 3 15,-2 3 0-15,-2-1-2 0,-1 5-1 0,-1 1-5 16,0 1-2-16,-3 1-10 0,-1 1-9 0,-4 3-16 16,1 3-10-16,-2-1-20 0,1 5-20 0,2-2-28 0,-1 3-20 15,2 1-21-15,3-3-42 0,-2 2-195 16,5-3-431-16,1 4 191 0</inkml:trace>
        </inkml:traceGroup>
      </inkml:traceGroup>
    </inkml:traceGroup>
  </inkml:traceGroup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5:42.39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6E37703-4DF9-414C-9520-18F852A5C04E}" emma:medium="tactile" emma:mode="ink">
          <msink:context xmlns:msink="http://schemas.microsoft.com/ink/2010/main" type="writingRegion" rotatedBoundingBox="361,9782 3676,9895 3581,12687 266,12574"/>
        </emma:interpretation>
      </emma:emma>
    </inkml:annotationXML>
    <inkml:traceGroup>
      <inkml:annotationXML>
        <emma:emma xmlns:emma="http://www.w3.org/2003/04/emma" version="1.0">
          <emma:interpretation id="{C9375BC5-7557-43AB-A650-23C45F867B77}" emma:medium="tactile" emma:mode="ink">
            <msink:context xmlns:msink="http://schemas.microsoft.com/ink/2010/main" type="paragraph" rotatedBoundingBox="618,9791 3676,9895 3647,10750 589,1064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DAEC993-D92B-4A25-896E-E3AE8684FD8D}" emma:medium="tactile" emma:mode="ink">
              <msink:context xmlns:msink="http://schemas.microsoft.com/ink/2010/main" type="line" rotatedBoundingBox="618,9791 3676,9895 3647,10750 589,10645"/>
            </emma:interpretation>
          </emma:emma>
        </inkml:annotationXML>
        <inkml:traceGroup>
          <inkml:annotationXML>
            <emma:emma xmlns:emma="http://www.w3.org/2003/04/emma" version="1.0">
              <emma:interpretation id="{24332B1C-5E25-4A52-AE51-2C0E7EBE2D6F}" emma:medium="tactile" emma:mode="ink">
                <msink:context xmlns:msink="http://schemas.microsoft.com/ink/2010/main" type="inkWord" rotatedBoundingBox="618,9791 3676,9895 3647,10750 589,10645">
                  <msink:destinationLink direction="with" ref="{E3DA52CD-EC34-49E6-A913-042289CFFCEC}"/>
                </msink:context>
              </emma:interpretation>
            </emma:emma>
          </inkml:annotationXML>
          <inkml:trace contextRef="#ctx0" brushRef="#br0">-454 9212 5 0,'0'0'169'0,"0"0"-8"0,0 0-5 0,-31 8-14 16,22-4 2-16,0 0-12 0,-3 2-2 0,0-1-4 0,-2 2-3 16,0 2-8-16,-5 0-4 0,6 0-2 0,-4-3-8 15,-1 4-4-15,5 0-2 0,-5-1-7 0,-1 1-6 16,-1-1-2-16,7-2-9 0,-2 1-3 0,2 1-7 15,-1 1-5-15,-1 1-1 0,1-2-7 0,1 0 2 16,2-3-6-16,-1 4-3 0,0 0-2 16,1-2-5-16,2 3-2 0,0-3-4 0,-2 0-1 15,1 0-3-15,4-1 1 0,-1 2-6 0,-2-1 0 0,1 1-1 16,1-1-1-16,-1 5-3 0,4-7 0 0,0 0-3 16,-2-1 1-16,1 3-2 0,5-8 2 0,-7 13-3 15,3-9-2-15,4-4 1 0,-6 8 1 0,6-8-5 16,0 0 4-16,-5 6-2 0,5-6 1 0,0 0-3 15,0 0 1-15,-3 9 0 0,3-9 3 0,0 0-1 16,0 0 8-16,0 0-6 0,0 0 11 0,0 0-3 16,0 0-2-16,13 9 8 0,-13-9 0 0,15 2-9 15,-7-2 1-15,3 1 0 0,-11-1-1 0,16 0 1 16,-16 0 2-16,21 0 0 0,-7 0 0 0,-1 0-4 16,0 0 4-16,-1 3-3 0,-1-2 4 0,3-1-5 15,-6 1 1-15,5 0-5 0,-4 2-1 0,-1 0 4 0,-8-3-4 16,15 3-2-16,-7-3 1 0,1 4-1 15,-2 1-1-15,-7-5 2 0,10 4 0 0,-10-4-8 16,10 4 4-16,-10-4-3 0,8 8-7 0,-8-8-8 16,5 9-12-16,-5-9-16 0,5 5-16 0,-5-5-17 15,3 7-17-15,-3-7-18 0,0 0-17 0,0 11-13 16,0-11-8-16,5 4-10 0,-5-4-55 0,0 0-168 16,0 0-415-16,16-1 184 0</inkml:trace>
          <inkml:trace contextRef="#ctx0" brushRef="#br0" timeOffset="-576.7969">-893 9146 146 0,'0'0'165'0,"0"0"-11"16,0 0-2-16,0 0-4 0,2-9-8 0,-2 9-7 16,0 0-7-16,0 0 5 0,0 0-7 0,0 0-6 15,0 0-4-15,0 0-12 0,0-12-8 0,0 12-5 0,0 0-10 16,0 0-5-16,0 0-9 0,0 0-12 15,0 0-6-15,0 0-6 0,0 0-2 0,0 0-9 16,0 0-1-16,0 0 1 0,0 0-1 0,0 0-2 0,-1 34-3 16,1-22 6-16,0-12-1 0,-1 18 7 0,2-4-1 15,-1-2-1-15,-1-1 2 0,-2 3 0 16,6 1 2-16,-6-2-4 0,3 1 7 0,0 1-6 16,-1 0 4-16,0 0-2 0,-1 0 0 0,0 6-3 0,2-2 1 15,-3-1 0-15,3-4-2 0,0 4 0 0,-2-2-3 16,2 5 0-16,-2-7 3 0,2 5-3 0,2-6 1 15,-2 2-8-15,3-3 2 0,-4-1-2 16,1 3-1-16,1-7-4 0,-1-7 1 0,0 19 0 0,0-10-4 16,0-9-1-16,0 13 1 0,2-5 0 0,-2-8 3 15,0 13-7-15,0-13 3 0,2 8-6 0,-2-8 2 16,0 0 1-16,-2 13-1 0,2-13 0 0,0 0 1 16,0 9-20-16,0-9-14 0,0 0-12 0,0 0-11 15,-3 9-11-15,3-9-22 0,0 0-32 0,0 0-32 16,0 0-27-16,0 0-21 0,0 0-36 0,13-24-197 15,-7 12-460-15,4-1 204 0</inkml:trace>
          <inkml:trace contextRef="#ctx0" brushRef="#br0" timeOffset="778.1491">-532 9567 182 0,'0'0'158'15,"0"0"-2"-15,0 0-13 0,0 0-12 0,0 0-10 16,0 0-11-16,0 0-10 0,0 0-5 0,0 0-5 16,9 20-9-16,-9-20-1 0,0 9-4 0,0-9-9 15,0 13 0-15,0-13 0 0,0 9-5 0,0-9-5 16,6 8-1-16,-6-8-2 0,5 6 0 0,-5-6-1 15,6 5-4-15,-6-5 0 0,9 4-3 0,-9-4-2 16,13 1-8-16,-4-1-1 0,-9 0-4 0,20-1-4 16,-10-1-3-16,0 0 2 0,3-4-12 0,-3 4 8 15,-1-1-2-15,3-3-3 0,0 1-3 0,-2-2 0 0,-1 2-3 16,-1 1 3-16,3-5-3 0,-4 2-2 16,-2 2 1-16,4-1 0 0,-5 0-2 0,1 0 3 15,-5 6-5-15,7-13 1 0,-4 6-2 0,-3 7-1 16,4-14-2-16,-2 8 3 0,-2 6-6 0,1-14 2 0,-1 14 1 15,0 0 0-15,-3-13-1 0,3 13 1 0,-7-7-1 16,7 7 0-16,-9-7 2 0,2 5 1 16,7 2 2-16,-15-5-2 0,6 4 3 0,9 1 8 15,-19-5-7-15,12 3 3 0,7 2 2 0,-21 0 6 0,8 0-3 16,5 2 4-16,-6-2 2 0,14 0-8 0,-17 3-4 16,10-1 6-16,7-2 0 0,-17 4-2 0,10 0-4 15,1 0 0-15,-3 1-1 0,2-1 2 0,7-4-3 16,-11 8-2-16,6-3 2 0,-2 1 1 0,7-6-2 15,-6 10 1-15,4-4-1 0,2-6 2 0,-3 13-3 16,-1-6 5-16,4-7-1 0,-2 13 0 16,2-13 0-16,6 14-2 0,-3-7 1 0,-3-7 3 15,8 13-2-15,-3-8 0 0,3 1-3 0,-1 3 3 0,0-3 0 16,5 0-7-16,-3 0 6 0,0-1 1 0,3 0 0 16,1-2 0-16,1-1 0 0,-1 4-5 0,0-6-1 15,-2 3 0-15,1-2-6 0,-2-2 4 0,-10 1-7 16,20-3 0-16,-10 2-3 0,0 0 3 0,-10 1-2 15,18-7 1-15,-9 2 3 0,-2 1 0 0,1-1-4 0,-2-2 5 16,3 4-2-16,-3-6 1 0,1 1 0 16,-1 1 1-16,0 1 1 0,-1 0-1 0,-5 6 1 15,7-11 0-15,-1 6-1 0,-1-2 5 0,-3-2 0 16,-2 9 3-16,4-10 7 0,-4 10 2 0,4-6 6 0,-4 6 3 16,0 0 1-16,5-9 3 0,-5 9-1 0,0 0-2 15,0 0-6-15,3-7-3 0,-3 7-6 0,0 0 1 16,0 0-4-16,0 0 3 0,0 0-4 15,0 0-1-15,0 0 1 0,0 0 1 0,0 0-1 16,4 25-3-16,-3-18 3 0,-1-7-2 0,3 15 0 16,-3-15 4-16,-3 15-4 0,6-7 2 0,-2 1 1 0,-1-9-2 15,0 16 0-15,1-9 3 0,1 6 0 16,1-5-3-16,-1 0-23 0,0 1-15 0,-2-9-23 0,4 12-18 16,-1-5-33-16,2-1-18 0,-5-6-16 0,8 14-24 15,-3-11-19-15,-5-3-66 0,11 4-134 0,-4-2-415 16,-7-2 183-16</inkml:trace>
          <inkml:trace contextRef="#ctx0" brushRef="#br0" timeOffset="1061.1323">-18 9623 71 0,'7'-7'241'16,"-7"7"-9"-16,0 0-9 0,7-6-13 0,-7 6-18 16,0 0-21-16,0 0-15 0,0 0-19 0,0 0-8 15,0 0-13-15,0 0-4 0,0 0-8 0,17 10-6 16,-14-4-2-16,1 4-8 0,-2-3-5 0,2 3-5 15,-3 2-1-15,3 0-5 0,-1 0-2 0,-1 2 0 16,1 2-5-16,-2-3-2 0,2 3-6 0,0-2-2 16,0 1-3-16,-1 1-6 0,0-1-6 0,0 0 2 15,-1 0-8-15,0-2 6 0,2 3-7 0,-3-3-8 16,0 0-1-16,1 1-2 0,-1-4 0 0,1 3 0 16,-2-2-2-16,2-3 1 0,-1 2-5 0,0-10-5 15,-1 14-13-15,1-14-18 0,-1 13-20 0,1-13-24 0,0 11-24 16,0-11-30-16,-4 9-25 0,4-9-13 0,0 0-21 15,-5 7-57-15,5-7-182 0,0 0-451 0,0 0 200 16</inkml:trace>
          <inkml:trace contextRef="#ctx0" brushRef="#br0" timeOffset="1470.8914">73 9491 14 0,'-2'-14'241'0,"-2"0"-4"16,3-1-15-16,0 2-17 0,1 1-18 0,0-3-15 0,0 15-12 15,1-17-11-15,2 11-19 0,-1-4-9 0,1 3-11 16,2-1-12-16,2 1-10 0,-1 1-9 0,3 1-11 16,-2 0-4-16,2 0-8 0,-2 1-5 0,-7 4-5 15,18-7-5-15,-9 4-1 0,0 1-6 0,7 1-6 16,-4-1 1-16,3 1-2 0,-1 1 2 0,3 0-5 15,-4 3-4-15,2-2 0 0,-2 1 2 0,3 1-7 16,-4 2 1-16,0-3-1 0,-1 3 3 0,0 1-4 0,-4 0 0 16,-1 0-3-16,5 1-1 0,-5-1 1 15,-1-1 1-15,-1 2-7 0,-4-7 9 0,3 15-7 16,-1-5 3-16,-2-3-3 0,0-7 3 0,-5 19-1 16,0-8 2-16,0-4 0 0,-3 4 2 0,-1-1-1 15,-3-1-1-15,5-1-1 0,-8 0 7 0,4-1-9 16,-2 0 3-16,0 0-3 0,1 0 1 0,-2 0-1 15,1 0 1-15,2-2-2 0,-1 2-3 0,3-5-13 16,1 4-16-16,0 1-23 0,1-4-31 0,0 2-32 0,7-5-26 16,-9 10-26-16,9-10-28 0,-5 4-209 15,5-4-432-15,0 0 191 0</inkml:trace>
          <inkml:trace contextRef="#ctx0" brushRef="#br0" timeOffset="2145.4105">405 9595 189 0,'0'0'193'16,"6"1"-15"-16,-6-1-15 0,0 0-11 0,8 3-11 15,-8-3-11-15,10 3-9 0,-10-3-12 0,10 3 0 16,-10-3-6-16,15 4-5 0,-8-3-11 0,-7-1-7 16,18 1-6-16,-10-1-6 0,2 3-5 0,1-2-7 15,-11-1-8-15,19 1 0 0,-7 1-7 0,2-4-8 16,0 2 2-16,-2-1-3 0,3 2-4 0,0-2-1 15,-1-3-5-15,-1 2-3 0,-2-2 3 0,2 2-5 16,-4 1 0-16,-1-6 0 0,2 5-5 0,-2-4 2 16,0 1-2-16,-2-4 0 0,-1 3-1 0,-5 6-2 15,8-10-3-15,-7 1 3 0,-1 9 1 0,3-15-4 16,-3 15-3-16,-3-12 0 0,3 12 3 0,-2-12-4 16,2 12 1-16,-9-11-6 0,2 9 5 0,7 2 2 15,-13-10-1-15,4 9 4 0,0-3 1 0,9 4 3 16,-20-3-3-16,7 3-1 0,1 0 4 0,12 0 5 0,-22 1 1 15,11 3-1-15,-2-1 0 0,1 3 2 16,-2 1-6-16,2-2 1 0,5 2 1 0,-3-1-3 16,3 0 2-16,0 5 1 0,2-5-1 0,-1 0 1 0,0 3-3 15,6-9 3-15,-6 12 1 0,3-5 0 0,3-7 0 16,-2 14 0-16,2-14 0 0,0 14 2 0,0-14-2 16,2 12 1-16,2-6 1 0,-4-6 1 0,11 10-2 15,-5-5-3-15,2-1 3 0,1 0-7 0,1-2 4 16,2 4 1-16,-4-4-3 0,2 1-1 0,-10-3-2 15,18 0 0-15,-8 0-4 0,1 0-5 0,-11 0-1 16,19-5-2-16,-9 1-7 0,-2 1-1 0,4-2-4 16,-2 1 1-16,-2-1-6 0,0-2 2 0,-1 4-2 15,0-3 2-15,2-3 2 0,-3 3 5 0,-1 1-1 16,-5 5 2-16,8-12-1 0,-4 5 8 0,-4 7 3 16,7-3 7-16,-7 3-2 0,0 0 1 0,0 0-1 15,7-5-5-15,-7 5-1 0,0 0 2 0,0 0 5 16,0 0-8-16,0 0 5 0,0 0-1 0,0 0 1 15,4 16 2-15,-4-16 4 0,-4 13 2 0,4-13-2 16,-2 14 1-16,-1-4-1 0,3-10 2 0,-2 15 0 0,2-15 0 16,0 12-2-16,0-12-2 0,-4 15 2 15,2-11 3-15,2-4-2 0,0 12-1 0,0-12 1 16,-1 9-1-16,1-9-16 0,-3 12-22 0,3-12-30 16,0 0-25-16,-2 9-30 0,2-9-26 0,0 0-48 0,0 0-231 15,0 0-454-15,13 3 201 0</inkml:trace>
          <inkml:trace contextRef="#ctx0" brushRef="#br0" timeOffset="2845.1067">947 9460 66 0,'0'0'229'0,"0"0"-12"16,0 0-15-16,-3-9-19 0,3 9-8 0,0 0-15 15,0 0-16-15,-4-7-13 0,4 7-13 0,0 0-15 16,0 0-7-16,0 0-15 0,0 0-9 0,0 0-1 16,0 0-11-16,0 0-5 0,0 0-8 0,0 0-3 15,0 0-3-15,0 0-3 0,0 0-2 0,0 0-6 16,-10 25-4-16,10-25-2 0,0 0-3 0,4 14 3 16,-4-14-8-16,4 8 1 0,-4-8-2 0,4 11 2 15,1-4-6-15,-5-7 6 0,6 10-4 0,-1-3 0 16,1 0-3-16,-2 1 3 0,1-2-1 0,1 2 0 15,-1-1 2-15,3 4-1 0,-3-3 0 0,2 1-1 16,-1 0-2-16,-1 0 2 0,2 1-3 0,-2 1 1 16,0-4-2-16,-1-1 3 0,-1 3-4 0,0-2 3 15,0-1-1-15,-3-6 1 0,3 15 1 0,-2-9-3 16,-1-6 2-16,-1 14 2 0,1-14-3 0,-6 12 5 16,6-12-1-16,-6 10 7 0,1-5-3 0,5-5 3 15,-14 6 6-15,6-3-5 0,1 2-6 0,-2-1 5 0,9-4-6 16,-14 3-3-16,14-3 2 0,-14 3-1 15,14-3-3-15,-8 3 5 0,8-3-3 0,-8 3 0 16,8-3-3-16,0 0 4 0,0 0-2 0,0 0-1 16,0 0-6-16,0 0-2 0,0 0-4 0,0 0-11 0,0 0-5 15,0 0-10-15,26-17-11 0,-14 11-8 0,2 2-5 16,0-1-12-16,-1-5-1 0,8 1 1 0,-3 0 2 16,-1 2 7-16,-2 1 6 0,3-7 10 0,-5 6-8 15,3 1 15-15,-3 0 9 0,2 0 19 0,-3-2 15 16,-1 1 13-16,-3 3 9 0,-1-2 7 0,2 2 9 15,-9 4 2-15,11-5 8 0,-11 5-2 16,11-6 1-16,-11 6-1 0,6-3-8 0,-6 3-4 16,0 0-10-16,8-3-1 0,-8 3-7 0,0 0 2 0,0 0-3 15,10 9-2-15,-10-9-4 0,5 6-2 0,-5-6-1 16,0 0 3-16,7 12-5 0,-7-12 2 16,1 9 3-16,-1-9-1 0,3 10-2 0,-2-2 0 0,-1-8 1 15,0 12-4-15,0-12 1 0,0 14-3 0,1-6-1 16,-1-8 3-16,1 15-3 0,-1-15 3 0,3 10-3 15,-3-10-2-15,0 11-2 0,0-11 4 0,0 10-8 16,0-10-15-16,0 9-23 0,0-9-34 0,0 0-36 16,-4 14-37-16,4-14-42 0,0 0-76 0,0 0-177 15,0 0-474-15,0 0 210 0</inkml:trace>
          <inkml:trace contextRef="#ctx0" brushRef="#br0" timeOffset="3015.6501">1301 9402 90 0,'5'-8'200'0,"-5"8"-22"16,8-9-14-16,-8 9-21 0,9-6-17 0,-9 6-36 0,7-4-39 16,-7 4-37-16,12-6-46 0,-12 6-139 0,13-5-185 15,-7 4 82-15</inkml:trace>
          <inkml:trace contextRef="#ctx0" brushRef="#br0" timeOffset="3347.0865">1589 9267 47 0,'-2'18'227'0,"0"-6"-10"15,4-1-9-15,-2-1-4 0,-2 5-7 0,4-1-9 16,-2-3-14-16,0 3-6 0,0 1-7 0,0 0-10 16,0 0-13-16,0 6-6 0,0-2-9 0,0-4-3 15,-2 5-13-15,2-6-3 0,-3 0-7 0,3 2-9 0,-2-1-8 16,4 3-7-16,-2-4-1 0,1 6-9 16,-2-5-3-16,2-1-5 0,1-1-3 0,0 4-7 15,0-4-3-15,0-1-6 0,-2 1-4 0,4-1 1 16,-3-3-2-16,-1-9 0 0,3 18-6 0,-2-10-1 0,-1 1 0 15,0-9-3-15,2 13-5 0,-2-13-11 0,2 13-21 16,-1-5-21-16,-1-8-24 0,0 0-28 0,0 13-30 16,0-13-21-16,-1 10-34 0,1-10-64 15,0 0-229-15,0 0-505 0,0 0 224 0</inkml:trace>
          <inkml:trace contextRef="#ctx0" brushRef="#br0" timeOffset="3919.9086">1475 9632 101 0,'21'3'167'0,"-8"-3"-10"0,0-3-5 0,1 3-7 15,0-1-6-15,3 2-7 0,-1-2-8 0,5 0-9 16,-3 0-7-16,2-2-1 0,3 3-7 0,-1-4-6 16,0 2-4-16,-8 0-8 0,8 0-6 0,-5-3-9 15,5 3-4-15,-8 1-3 0,3-2-10 0,-2 0-2 16,1-3-3-16,-2 6-8 0,0-2-1 0,-1-2-4 16,-1-2 0-16,-5 3-3 0,5-6-4 0,-4 3-1 15,-2 1-6-15,1-3 0 0,-2 2 0 0,0 0-3 16,-2-2-4-16,0 0 2 0,-1-2-2 0,-2 10-2 15,1-13-2-15,-1 13-2 0,-3-11 0 0,-2 3-2 16,5 8 0-16,-10-11 0 0,10 11-5 0,-13-3 4 16,4 0-1-16,9 3-9 0,-18 3 9 0,18-3-2 0,-18 2 2 15,6 2 4-15,3 0-4 0,0 3 7 16,-1 0 0-16,3 2-7 0,1 0 7 0,-1-5 4 16,2 4 4-16,0-1 2 0,5-7 7 0,-4 18 5 15,5-5 12-15,2-5 4 0,-2 4 6 0,6-3 1 0,-1 4 1 16,6-2 0-16,0-5 3 0,7 4-3 15,-5-3-2-15,3-1-7 0,5 2-5 0,-3-2-4 0,-3-3 0 16,0 1-5-16,-3-2-3 0,4 4-3 0,-1-5 0 16,-3 4-27-16,-1-4-20 0,-2 3-33 0,-3-2-32 15,-7-2-36-15,14 2-47 0,-6 0-46 16,-8-2-244-16,0 0-498 0,12 0 220 0</inkml:trace>
        </inkml:traceGroup>
      </inkml:traceGroup>
    </inkml:traceGroup>
    <inkml:traceGroup>
      <inkml:annotationXML>
        <emma:emma xmlns:emma="http://www.w3.org/2003/04/emma" version="1.0">
          <emma:interpretation id="{2E805254-9091-483C-84FB-8ADD5992C428}" emma:medium="tactile" emma:mode="ink">
            <msink:context xmlns:msink="http://schemas.microsoft.com/ink/2010/main" type="paragraph" rotatedBoundingBox="331,11824 2345,12003 2278,12752 265,125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6F90D5-9A73-4CAF-9561-A1D46BA889C6}" emma:medium="tactile" emma:mode="ink">
              <msink:context xmlns:msink="http://schemas.microsoft.com/ink/2010/main" type="line" rotatedBoundingBox="331,11824 2345,12003 2278,12752 265,12573"/>
            </emma:interpretation>
          </emma:emma>
        </inkml:annotationXML>
        <inkml:traceGroup>
          <inkml:annotationXML>
            <emma:emma xmlns:emma="http://www.w3.org/2003/04/emma" version="1.0">
              <emma:interpretation id="{1F950811-38F7-46E6-A80C-12385F66E8B2}" emma:medium="tactile" emma:mode="ink">
                <msink:context xmlns:msink="http://schemas.microsoft.com/ink/2010/main" type="inkWord" rotatedBoundingBox="331,11824 2345,12003 2278,12752 265,12573"/>
              </emma:interpretation>
            </emma:emma>
          </inkml:annotationXML>
          <inkml:trace contextRef="#ctx0" brushRef="#br0" timeOffset="-10363.9152">-1168 11237 11 0,'0'0'28'15,"0"0"-8"-15,0 0-4 0,0 0-8 0,0 0-7 16,0 0-8-16,0 0 6 0,0 0 1 0,0 0 0 16,0 0 0-16,0 0 8 0,0 0 2 0,0 0 20 0,0 0 21 15,0 0 7-15,0 0 15 0,0 0-2 16,0 0 1-16,0 0-3 0,0 0-2 0,1-11 1 15,-1 11-5-15,0 0 8 0,6-8-5 0,-6 8 3 0,0 0 2 16,8-8 6-16,-8 8-1 0,0 0 7 0,4-6-1 16,-4 6 4-16,5-9 2 0,-5 9 4 0,0 0 1 15,3-9-1-15,-3 9 1 0,0 0-2 0,1-8 0 16,-1 8-3-16,0 0-3 0,0 0 4 0,0 0-5 16,0 0-4-16,0 0-7 0,0 0-6 0,0 0-6 15,0 0-5-15,0 0 0 0,0 0-13 0,3-8-4 16,-3 8-3-16,0 0-9 0,0 0-2 0,0 0-4 15,0 0-2-15,0 0-1 0,0 0-1 0,0 0 4 16,0 0-8-16,-2 27 1 0,2-27 0 0,0 16-3 16,0-8 0-16,0-8 3 0,0 16-4 0,0-6 0 15,0-10 4-15,0 20-3 0,0-8 5 0,-1-1-4 16,1 1 0-16,0 1-3 0,-5-3 8 0,1 5 2 16,1 2-2-16,-3-1 0 0,1 5 2 0,-2 0-2 15,0 0 0-15,0-6 4 0,5 0 1 0,-7 2 2 16,2 3-4-16,1-7 4 0,-1 7-1 0,2-5-1 15,-1-1 0-15,-1 5-2 0,3-3 0 0,-1-4 16 16,0 3-17-16,0 0 1 0,1 0-4 0,-1-1 1 16,2 1 3-16,1-2 0 0,-2 1-2 0,1-4 0 0,1 2-6 15,-1 4 4-15,0-5 0 0,2 4 0 16,-2-4-2-16,0 0-2 0,1-1 3 0,2-2-3 16,0-8 0-16,-2 15 0 0,2-6-3 0,0-9 1 0,-2 15-2 15,2-15 1-15,-1 10-1 0,1-10-7 0,-1 11 4 16,1-11 6-16,0 0-10 0,-3 9 9 0,3-9-3 15,0 0-3-15,0 0-1 0,0 12 0 0,0-12 1 16,0 0 1-16,0 0 4 0,0 0-5 0,0 0 5 16,0 0-10-16,0 0 2 0,0 0-1 0,0 0-10 15,0 0-10-15,-1 8-13 0,1-8-20 0,0 0-17 16,0 0-25-16,0 0-28 0,0 0-25 0,0 0-36 16,0 0-57-16,0 0-262 0,0 0-546 0,0 0 242 15</inkml:trace>
          <inkml:trace contextRef="#ctx0" brushRef="#br0" timeOffset="-9466.4597">-645 11329 33 0,'-12'2'185'0,"-1"4"-15"16,-1-1-10-16,1-2-8 0,0 2-8 0,-2 4-3 15,-1-3-10-15,3 2-8 0,-4-1-8 0,1 5-2 16,-4-4-6-16,5 1-5 0,-2-3-4 0,-1 3-3 15,-1 0-9-15,-1 0-6 0,6 0-4 16,-4 1-3-16,-3-1-6 0,8-3-2 0,-2 1-7 0,1-1-4 16,-2 0-2-16,3 3-6 0,-2-1-3 0,-1 0-3 15,2-2-3-15,-1-2 0 0,2 2-5 0,0 0-1 16,1 3-4-16,-2-6-3 0,5 3 5 0,-3-1-4 16,-1 2 0-16,4-3-2 0,-1 1-3 0,3-1 2 15,7-4-3-15,-12 6 2 0,4-1-3 0,1-1 0 16,7-4-6-16,-10 3 3 0,10-3-5 0,-8 5 2 15,8-5-4-15,0 0-2 0,-6 4-1 0,6-4-1 16,0 0 1-16,0 0 0 0,0 0-1 0,-5 9-5 16,5-9 6-16,0 0-1 0,0 0-1 0,0 0 2 15,-6 8-2-15,6-8 1 0,0 0-4 0,0 0 2 16,0 0 2-16,0 0-3 0,0 0 2 0,2 13 2 16,-2-13-5-16,0 0 1 0,0 0 1 0,0 0-2 15,0 0 1-15,0 0 1 0,4 11 0 0,-4-11-1 0,0 0 0 16,0 0 2-16,5 7-3 0,-5-7 4 0,0 0-3 15,8 6 4-15,-3-3-3 0,-5-3 2 0,11 3 3 16,-4 0-4-16,3-1-2 0,-1 0 3 0,0 1 2 16,3 0 0-16,2-1 1 0,0 1 4 0,-2-1-2 15,2 1 0-15,-1 0 5 0,2-2-2 0,0 3 1 16,-2 0 3-16,2-3-2 0,-2 5-5 0,-1-4 0 16,-1 2 3-16,3 0 0 0,-6-1-3 0,1 2 1 15,-1-3-5-15,2 0 6 0,-3 3-3 0,1-1-1 16,-1-1 3-16,-7-3-4 0,13 7-1 15,-8-3 3-15,-5-4 1 0,15 4-1 0,-8 1 0 0,-3-1-1 16,-4-4 2-16,14 6 1 0,-8-2-1 0,-6-4-1 16,9 5-3-16,-9-5 2 0,9 3 0 0,-9-3 0 15,10 5-4-15,-10-5 4 0,4 4-1 0,-4-4 0 16,0 0-3-16,10 4 0 0,-10-4 8 0,7 5-20 16,-7-5-13-16,0 0-26 0,0 0-28 0,7 3-31 15,-7-3-39-15,0 0-43 0,0 0-34 0,0 0-233 16,0 0-494-16,0 0 218 0</inkml:trace>
          <inkml:trace contextRef="#ctx0" brushRef="#br0" timeOffset="-8515.4466">-9 11268 99 0,'0'0'210'0,"-15"-4"-15"0,4 4-7 15,-1 0-12-15,-1 3-5 0,-4-3-12 0,0 1-10 16,0 0-7-16,0-1-10 0,1 1-7 0,-1 3-7 15,3-4-10-15,-2 5-8 0,2-5-12 0,-1 6-4 16,-1-2-8-16,4 1-11 0,-1-1-1 0,2 1-10 16,1 0-4-16,-1 2-5 0,0-1-5 0,2-2-6 15,0 2-5-15,2 1 0 0,1-2-3 0,-5 3 2 16,6 0-7-16,-1-2 0 0,3 0-6 0,-2 0 4 16,0 0-5-16,0-1 1 0,1 4-3 0,4-9-1 15,-4 9-3-15,4-9 3 0,-4 12-3 0,4-12-5 0,-1 12 3 16,1-12 2-16,0 10-1 0,0-10 2 15,1 9-5-15,-1-9 3 0,5 8-3 0,-2-2 2 16,-3-6-1-16,10 10 1 0,-5-5 0 0,0 0-3 0,3 1 0 16,-1 0 1-16,2-2 1 0,-2 0 2 0,4 1-1 15,-1-1-2-15,3-1-3 0,-3 5 5 0,2-2 0 16,1-2 4-16,-2 0-3 0,1 1 3 0,2 0-2 16,-1-1-1-16,0 2 0 0,1 0 1 0,-1-1-1 15,-1 2-1-15,-1-1 0 0,1-2-1 0,0 2-2 16,-2 0 1-16,0 2 1 0,-1-2 4 0,3 0-8 15,-6 0 9-15,2 0-11 0,0-1 2 0,-3 3 0 16,3-2 2-16,0-1-2 0,-1 2-1 0,0-1 1 16,2 0 1-16,-3 0-3 0,1 1 5 0,-2-2-4 15,1 1 3-15,0 1 0 0,-1 1-1 0,-3-3-4 16,-2-5 4-16,5 11-2 0,-3-3 0 0,-2-8 0 16,5 12-1-16,-3-4 1 0,-2-8 2 0,2 12 0 15,-2-12 1-15,-4 13-3 0,4-13 5 0,-5 13-3 16,2-4 3-16,-3-3 2 0,6-6-1 0,-12 9 1 0,6 0 2 15,-3 0 7-15,1-3 1 0,-2 0-1 0,-2 3 5 16,0-5 0-16,-2 1 3 0,1 2-2 0,-1-1 3 16,-3-1-3-16,2-1 3 0,-1 1 5 15,2-3-3-15,-3 3 6 0,2-4 1 0,0 1-2 0,1 1 2 16,0-2-1-16,-1-1 5 0,2 0 3 0,-3 0 9 16,3-1-10-16,0-2 6 0,-1 1-3 15,5 1-5-15,-1-2 5 0,-2-1-4 0,1 3-1 0,-1-4-6 16,3 2 1-16,9 3-1 0,-14-10-2 0,6 3-10 15,1 3 3-15,1-2-10 0,0 1 10 0,0-3-15 16,1 1 0-16,0 0-36 0,5 7-17 0,-8-18-31 16,7 10-25-16,-2-2-34 0,3 10-37 0,0-18-33 15,4 9-50-15,1 0-64 0,2-1-176 0,-3 1-536 16,2 3 237-16</inkml:trace>
          <inkml:trace contextRef="#ctx0" brushRef="#br0" timeOffset="-7576.8539">313 11864 28 0,'0'0'197'15,"8"4"-7"-15,-8-4 1 0,15 2-12 0,-8 1-5 16,3 1-6-16,4-2-6 0,2-2-4 0,-1 2-9 15,1 0-8-15,-1-2-6 0,1 0-10 0,0 2-9 16,0-4-7-16,1 2-9 0,-2 0-6 0,3 0-7 16,-2-2-9-16,-2 2-7 0,0 0 5 0,0 0-21 15,2 0-5-15,-5 0 0 0,-11 0-9 0,20-2-3 16,-11 2-6-16,-9 0 1 0,14 0-5 0,-14 0-3 16,13 2-4-16,-13-2-3 0,12 2-7 0,-12-2-16 15,0 0-16-15,11 0-22 0,-11 0-21 0,0 0-30 16,7 4-25-16,-7-4-36 0,0 0-36 0,0 0-216 15,0 0-440-15,0 0 195 0</inkml:trace>
          <inkml:trace contextRef="#ctx0" brushRef="#br0" timeOffset="-7928.9293">349 11608 202 0,'0'0'257'0,"0"0"-16"0,0 0-21 0,0 0-16 16,0 0-14-16,0 0-23 0,0 0-13 0,0 0-17 15,-1-11-12-15,1 11-9 0,0 0-9 0,0 0-5 16,0 0-5-16,0 0-3 0,0 0-2 0,24 3-11 16,-24-3-4-16,17 2-2 0,-5-2-7 0,1 0-4 15,1 1 1-15,0 1-5 0,3-1-6 0,0 1-3 16,-2-2-3-16,-1 0-1 0,3 0-7 0,-1 4-4 15,-1-1-2-15,-1-3-2 0,3 0 3 0,-4 0-6 16,1 1-1-16,-1-1 7 0,-3 2-8 0,3-3-5 16,-5 2-3-16,-8-1-3 0,19 0 0 0,-11 0 1 15,-8 0-5-15,13 0 2 0,-13 0-3 0,14 0 0 16,-14 0-3-16,12 0-2 0,-12 0 0 0,10 0 3 16,-10 0 0-16,0 0-7 0,9 3 2 0,-9-3-2 15,0 0 0-15,0 0-5 0,0 0-8 0,14-3-9 16,-14 3-12-16,0 0-12 0,0 0-10 0,0 0-15 15,0 0-19-15,0 0-27 0,0 0-32 0,0 0-37 16,0 0-29-16,-28 15-237 0,19-11-487 0,1-2 216 16</inkml:trace>
        </inkml:traceGroup>
      </inkml:traceGroup>
    </inkml:traceGroup>
  </inkml:traceGroup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6:47:13.36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07CA427-4AA2-4CF6-AD3D-4E64910AC5D9}" emma:medium="tactile" emma:mode="ink">
          <msink:context xmlns:msink="http://schemas.microsoft.com/ink/2010/main" type="writingRegion" rotatedBoundingBox="10830,7732 11525,9903 10147,10344 9452,8173"/>
        </emma:interpretation>
      </emma:emma>
    </inkml:annotationXML>
    <inkml:traceGroup>
      <inkml:annotationXML>
        <emma:emma xmlns:emma="http://www.w3.org/2003/04/emma" version="1.0">
          <emma:interpretation id="{3D2BA6A7-DA89-43AA-8F64-D33D1897363D}" emma:medium="tactile" emma:mode="ink">
            <msink:context xmlns:msink="http://schemas.microsoft.com/ink/2010/main" type="paragraph" rotatedBoundingBox="10830,7732 11525,9903 10147,10344 9452,81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C426B81-D181-46A0-8013-805AAB610F81}" emma:medium="tactile" emma:mode="ink">
              <msink:context xmlns:msink="http://schemas.microsoft.com/ink/2010/main" type="line" rotatedBoundingBox="10830,7732 11525,9903 10147,10344 9452,8173"/>
            </emma:interpretation>
          </emma:emma>
        </inkml:annotationXML>
        <inkml:traceGroup>
          <inkml:annotationXML>
            <emma:emma xmlns:emma="http://www.w3.org/2003/04/emma" version="1.0">
              <emma:interpretation id="{197CE636-F6B1-403F-AAF7-FDA1C0B81463}" emma:medium="tactile" emma:mode="ink">
                <msink:context xmlns:msink="http://schemas.microsoft.com/ink/2010/main" type="inkWord" rotatedBoundingBox="10830,7732 11525,9903 10147,10344 9452,8173"/>
              </emma:interpretation>
            </emma:emma>
          </inkml:annotationXML>
          <inkml:trace contextRef="#ctx0" brushRef="#br0">7863 8352 177 0,'0'0'248'0,"12"-1"-10"0,-12 1-13 16,16 0-9-16,-8-1-13 0,-8 1-11 0,21-4-12 16,-7 3-11-16,0 1-7 0,0-1-16 0,2 1-6 15,-2-3-7-15,0 3-14 0,3 0-10 0,-3 0-8 16,-2 0-6-16,2-1-8 0,-2 1-13 0,1 1-4 15,-2-1-6-15,-11 0-8 0,20 3-1 0,-11-2-9 16,-9-1-4-16,19 1-5 0,-11-1 7 0,-8 0-15 16,14 2-1-16,-2 1 0 0,-12-3-6 0,11 1 2 15,-11-1-5-15,11 4-3 0,-11-4-3 0,11 3-1 0,-11-3 1 16,9 3-3-16,-9-3-2 0,8 4-6 16,-8-4-14-16,6 3-10 0,-6-3-17 0,0 0-16 15,0 0-13-15,6 8-16 0,-6-8-19 0,0 0-16 16,0 0-19-16,-12 10-17 0,4-5-19 0,8-5-23 0,-14 2-218 15,-3 0-449-15,8 1 199 0</inkml:trace>
          <inkml:trace contextRef="#ctx0" brushRef="#br0" timeOffset="255.6044">7846 8513 164 0,'0'0'224'0,"14"3"-10"16,-5-3-7-16,-9 0-8 0,26 1-8 0,-4-1-6 16,0 1-10-16,-1-1-11 0,1-1-13 0,-3 1-9 15,3-1-14-15,-5 1-11 0,0 0-12 0,-3 1-10 16,3-1-12-16,-6 0-5 0,3 0-7 0,-5 1-10 16,2-1-3-16,-11 0-7 0,17 2-3 0,-17-2-9 15,14 2-7-15,-14-2-14 0,10 4-22 0,-10-4-26 16,9 2-31-16,-9-2-32 0,7 3-29 0,-7-3-30 15,0 0-49-15,0 0-189 0,0 0-422 0,16-3 187 16</inkml:trace>
          <inkml:trace contextRef="#ctx0" brushRef="#br0" timeOffset="-1352.7921">8396 6754 10 0,'0'0'91'0,"0"0"-9"16,0 0-1-16,0 0-8 0,0 0-5 0,0 0 5 16,0 0-8-16,0 0-8 0,0 0 1 0,0 0-6 15,0 0-1-15,0 0-2 0,0 0 3 0,0 0-5 16,0 0 1-16,0 0 2 0,0 0 2 0,0 0-2 15,0 0 4-15,0 0-5 0,0 0 4 0,0 0-1 16,0 0-1-16,0 0-4 0,9-4 0 0,-9 4-6 16,0 0-8-16,0 0-1 0,0 0-8 0,0 0 4 15,0 0-4-15,0 0-7 0,0 0 2 0,0 0-4 16,-31-5 0-16,31 5 1 0,-11-4-1 0,11 4-2 0,-12-1 1 16,12 1-3-16,-13 0 3 0,13 0-4 0,-14 0 3 15,14 0-5-15,-17-3 4 0,6 3-2 16,11 0 2-16,-15 0-4 0,15 0 4 0,-19 0-3 0,10 0-1 15,9 0 6-15,-17-2-3 0,17 2 1 0,-22 0 0 16,14 0 0-16,8 0 0 0,-18-1 0 16,11 0-2-16,7 1-1 0,-17 0 2 0,8-2-2 0,9 2 2 15,-17 0-1-15,17 0 1 0,-17-2 1 0,17 2 0 16,-14-3-1-16,14 3 2 0,-14 0-4 0,14 0 4 16,-13-4-5-16,13 4 5 0,-14 0-3 0,14 0-1 15,-15-4-2-15,15 4 3 0,-16-2-1 0,16 2-3 16,-17 0 5-16,9 0-5 0,8 0 2 0,-15-3 2 15,4 2 2-15,11 1-3 0,-16-2-2 0,16 2 0 16,-15-2 1-16,6 1 1 0,9 1-2 0,-17-4 0 16,12 2-2-16,5 2-2 0,-14-2 2 0,14 2-3 15,-13 0 3-15,13 0-5 0,-11-4 3 0,11 4 2 16,-15 2-4-16,15-2 4 0,-14 0-3 0,14 0-1 0,-14-2-1 16,14 2 0-16,-17 2-1 0,8-2 3 15,9 0-1-15,-19 0-1 0,11 2 0 0,8-2 3 16,-17 0-4-16,17 0 1 0,-17 0 2 0,8 0-2 0,9 0 1 15,-19 0 0-15,7 2 2 0,12-2 2 0,-16-2-4 16,4 2 2-16,12 0-1 0,-18-2 4 0,9 2-6 16,9 0 3-16,-19-2 0 0,19 2 0 0,-17 2 0 15,8-4-1-15,9 2 2 0,-20 2 3 0,13-2-1 16,7 0 0-16,-16 0-1 0,16 0 0 0,-17 0 0 16,12 2-1-16,5-2 2 0,-14 2 0 0,14-2-1 15,-17 2 0-15,17-2-1 0,-17 0-1 0,17 0-1 16,-11 3-1-16,11-3-1 0,-17 2 1 0,17-2-1 15,-14 2 4-15,6-2 1 0,8 0-2 0,-19 2 0 16,10-2 0-16,9 0-2 0,-17 2 1 0,6 0 1 16,2 0 1-16,-1 1-3 0,10-3 5 0,-18 1-3 15,10-1 2-15,8 0-7 0,-17 0 7 0,17 0-2 16,-14 4-2-16,7-2 2 0,7-2 1 0,-13 1 2 16,13-1-6-16,-11 0 4 0,11 0-3 0,-11 2 4 15,11-2-4-15,-12 2-1 0,12-2 0 0,0 0 3 16,-15 1 0-16,15-1-1 0,-12 1 1 0,12-1-4 0,-12 0 3 15,12 0-2-15,-14 0 2 0,14 0 0 0,-12 0-1 16,12 0-1-16,-14 0 0 0,14 0 0 16,-14 2 3-16,14-2-1 0,-10 0 0 0,10 0 0 0,-11 4 0 15,11-4 1-15,-13-1-4 0,13 1 0 0,0 0 3 16,-16-3-2-16,16 3-1 0,0 0 3 0,-16 0 0 16,16 0-2-16,0 0 2 0,-17 0-1 0,17 0 0 15,-9 0-2-15,9 0 4 0,0 0-4 0,-16 0 2 16,16 0 0-16,0 0 1 0,-17 0-2 0,17 0 1 15,0 0 3-15,-8-2 2 0,8 2-3 0,0 0 3 16,0 0 4-16,0 0-1 0,0 0 1 0,-14 0 6 16,14 0-3-16,0 0 3 0,0 0-1 0,0 0-3 15,0 0 3-15,0 0 2 0,0 0 2 0,0 0 0 16,0 0-1-16,0 0 0 0,0 0 0 0,0 0-1 16,0 0 3-16,0 0-5 0,0 0 1 0,0 0-4 15,0 0 1-15,0 0-1 0,0 0-4 0,0 0 0 16,0 0 0-16,0 0-1 0,0 0 0 0,0 0 1 15,0 0-5-15,0 0 2 0,0 0-5 0,0 0 1 16,0 0-1-16,0 0 3 0,0 0 1 0,0 0 0 0,0 0-2 16,0 0 0-16,0 0 0 0,32 7-1 15,-32-7-2-15,12 6 3 0,-3-4-1 0,-1 0-1 0,1 2 1 16,-9-4 4-16,16 2-6 0,-7 1 3 0,3 0-3 16,1 3 0-16,1-3 2 0,-4 0 0 15,2 0 2-15,2-1-3 0,-2 2 0 0,1 0 2 16,-2 0-2-16,1-2-1 0,0 1-2 0,-3 5 2 0,1-6 2 15,-2 1-3-15,3-2 3 0,-4 4 1 0,5 0 2 16,0 0-6-16,0 1 2 0,-2-2-3 0,2-1 3 16,0 1 0-16,-1 3-2 0,3-3 6 0,-1 3 0 15,-1-2-5-15,2-1 1 0,-3 3-1 0,3-3 5 16,0 2-3-16,-2-1-1 0,-1 0 0 0,3 1 1 16,-2 1-2-16,-2-3 3 0,1 2-2 0,3-2 2 0,-5 1-1 15,1-1 4-15,2 2-6 0,-1-1 3 16,-4-1-2-16,6 1 3 0,-4 0-6 0,3-2 4 15,-2 5-2-15,1-5 1 0,1 4 2 0,1-3 2 0,-1-1-7 16,2 2 4-16,-6-3 0 0,4 3-2 16,-1-2 2-16,-2 1-1 0,1-2 1 0,-1 2 0 15,-1-2-2-15,1 0 0 0,-1 3 4 0,-8-5-4 16,17 7 1-16,-8-6-2 0,-2 3 2 0,-7-4 0 0,15 6 0 16,-6-3 1-16,-4-2 3 0,1 5-4 0,-6-6 2 15,16 3-3-15,-10 1 1 0,-6-4 0 16,13 4 0-16,-6-1 1 0,-7-3-2 0,11 5 4 0,-11-5-5 15,14 3 3-15,-8-2-2 0,-6-1 3 0,10 5 0 16,-10-5 3-16,9 2-6 0,-9-2 1 0,6 4 0 16,-6-4-2-16,11 4 3 0,-11-4 2 0,11 0 0 15,-11 0-5-15,0 0 1 0,9 2 4 0,-9-2-4 16,0 0-1-16,11 1 5 0,-11-1-4 0,0 0 1 16,0 0 0-16,9 3-2 0,-9-3 5 0,0 0-4 15,0 0 2-15,0 0-1 0,10 4-2 0,-10-4-2 16,0 0 4-16,0 0-4 0,0 0 8 0,0 0-5 15,0 0-1-15,0 0 2 0,0 0-2 0,0 0 1 16,5 5 1-16,-5-5 1 0,0 0 2 0,0 0-6 16,0 0 0-16,0 0 3 0,0 0 0 0,0 0-2 15,0 0 2-15,0 0 2 0,0 0-2 0,0 0-2 16,0 0 1-16,0 0 1 0,0 0-2 0,0 0 2 16,0 0-3-16,0 0 3 0,0 0 2 0,0 0 0 15,-24 2-2-15,24-2-1 0,-9 4 1 0,9-4-1 0,-8 4 1 16,8-4 0-16,-12 7 1 0,7-1-4 15,5-6 3-15,-14 7-1 0,9-4-1 0,5-3 1 0,-12 11 1 16,10-6-1-16,-8-2 3 0,5 2-2 16,5-5 0-16,-11 10 2 0,8-5-1 0,-2 0-1 0,5-5 0 15,-12 11 0-15,7-7 1 0,-1 0 5 0,6-4-6 16,-11 10 1-16,5-1 2 0,1-4 0 0,5-5 1 16,-11 10-1-16,8-4-2 0,-5-2 2 15,8-4-2-15,-7 11-2 0,2-7 1 0,-3 1 0 0,8-5 4 16,-9 10-3-16,2-4-1 0,3 0 6 0,-1-1-4 15,-2 2 4-15,5-1-5 0,-4 2 2 0,6-8-2 16,-7 10 0-16,3-5 1 0,-4 0 0 0,8-5-1 16,-9 11 2-16,4-5 1 0,-2 0-2 0,0-2 0 0,-1 2-1 15,4-1 1-15,-4 3 0 0,2-3 2 16,1 3-3-16,-3-3 1 0,1 3-1 0,2-2 1 16,-1-1-10-16,1 2 1 0,-3-2 0 0,8-5 1 0,-14 10 1 15,9-3-1-15,-2 1 3 0,2-5-5 0,5-3 7 16,-9 9 1-16,4 0-3 0,5-9 3 0,-11 9 1 15,5-5 1-15,1 2-1 0,0 2 0 16,5-8 5-16,-11 8-5 0,6-3-4 0,5-5 4 0,-8 8 0 16,2-2-1-16,6-6 1 0,-10 9-1 0,4-6 2 15,6-3-1-15,-9 11-2 0,3-6 3 0,6-5 0 16,-8 8 0-16,2-1-3 0,6-7 4 0,-11 8-3 16,6-4 0-16,5-4-1 0,-6 10 3 0,1-5-2 15,5-5 2-15,-8 6-4 0,8-6 3 0,-9 8 4 16,9-8-5-16,-7 8 0 0,7-8 1 0,-5 5-1 15,5-5 2-15,-5 5-4 0,5-5 4 0,-6 7-3 16,6-7 2-16,-6 9-2 0,6-9 2 0,-2 6 0 16,2-6 3-16,-7 10-3 0,7-10-1 0,-5 7 0 15,5-7 0-15,-5 7-1 0,5-7 2 0,-5 7-3 16,5-7 9-16,-4 7-7 0,4-7 3 0,0 0-5 16,-3 7 1-16,3-7 1 0,0 0 3 0,0 0-3 15,-5 10 1-15,5-10-1 0,0 0 2 0,0 0-5 16,0 0 3-16,0 0 3 0,0 0-3 0,-5 9-3 0,5-9 5 15,0 0 0-15,0 0 8 0,0 0-10 16,0 0 0-16,0 0 6 0,0 0-3 0,0 0-2 16,0 0 9-16,0 0-6 0,0 0 1 0,0 0 0 15,0 0 2-15,0 0-3 0,0 0 0 0,0 0 3 0,0 0 1 16,0 0-3-16,0 0-1 0,0 0 0 0,0 0 4 16,0 0-4-16,0 0 3 0,0 0-7 15,19 1 0-15,-19-1 3 0,0 0 0 0,11 0-3 0,-11 0-2 16,0 0 4-16,0 0 1 0,15-4-1 15,-15 4-3-15,11 3 3 0,-11-3 8 0,11 0-11 0,-11 0 5 16,14 1 0-16,-14-1-4 0,15 1-3 16,-15-1 5-16,16 0-2 0,-8 0 3 0,-8 0-6 0,21-1 5 15,-11 2-3-15,4 3 4 0,-1-4-4 0,-1 0 2 16,2 1-1-16,-2 1 0 0,2-2 0 0,-2 3-1 16,2-6 4-16,-1 6-3 0,-2 0-2 0,-3-2 9 15,6-2-8-15,-2 2 2 0,2 1-2 0,-4-2 2 16,3 3-2-16,3-6-2 0,-7 6 3 0,5-1 0 15,-2-1 0-15,1 2 0 0,-2-1 1 0,6-1 2 16,-5 2 4-16,4-1-8 0,-1 0-2 0,-1 0 2 16,1 1 0-16,2-2 3 0,0-1 0 0,-2 1-2 15,7 0-2-15,-5 3 2 0,0-3-3 0,0 0 5 16,-1-2-2-16,-1 1 1 0,-1 0-3 0,-1 0 3 16,4 0-2-16,-2 0 3 0,-1 0-2 0,2 0-3 15,-2 4 3-15,3-4 2 0,-6 0-4 0,4 0 6 16,-1 0-1-16,0 1-3 0,-1 0 1 0,1 1 0 15,0 0-2-15,-5-2 0 0,2 0 0 0,3 0 2 0,-5 3-5 16,3-3 4-16,-12 0 0 0,21 1 0 0,-13-2 6 16,-8 1-3-16,18 1-4 0,-10-1 0 15,-8 0 0-15,17 0 2 0,-9 2-5 0,-8-2 6 16,14 0-3-16,-14 0 0 0,9 3 0 0,-9-3-1 0,11 1 4 16,-11-1 1-16,0 0-3 0,0 0 1 15,0 0-1-15,15 0 0 0,-15 0 2 0,0 0 0 0,0 0-3 16,0 0-2-16,0 0 1 0,0 0-22 0,0 0-21 15,0 0-19-15,0 0-24 0,0 0-30 0,0 0-28 16,0 0-34-16,0 0-252 0,0 0-466 0,-35 2 207 16</inkml:trace>
          <inkml:trace contextRef="#ctx0" brushRef="#br0" timeOffset="1304.1928">7594 8035 78 0,'0'0'226'0,"0"0"-16"15,0 0-12-15,0 0-17 0,0 0-13 0,0 0-13 16,0 0-13-16,0 0-14 0,0 0-12 0,0 0-9 0,0 0-6 15,0 0-8-15,0 0-6 0,0 0-5 0,0 0-3 16,0 0-1-16,0 0 0 0,0 0 3 0,0 0 2 16,0 0 0-16,0 0 6 0,0 0-2 0,0 0-1 15,0 0 1-15,0 0-7 0,0 0 3 16,0 0-7-16,0 0 1 0,0 0-1 0,27-14-1 0,-27 14-8 16,7-6 4-16,-7 6-9 0,8-7-6 0,-8 7-2 15,4-8-3-15,-4 8 0 0,0 0-6 0,5-12-3 16,-5 12-7-16,0 0-1 0,-4-11-13 0,4 11 1 15,0 0 0-15,0 0-5 0,-11-5-5 0,11 5 1 16,0 0-3-16,-16 3-3 0,16-3-13 0,0 0-13 16,-20 7-23-16,14-4-26 0,1 3-35 0,5-6-44 15,-12 6-46-15,7-3-52 0,5-3-296 0,0 0-584 16,-9 6 259-16</inkml:trace>
          <inkml:trace contextRef="#ctx0" brushRef="#br0" timeOffset="-443.8762">7566 8036 154 0,'0'0'275'0,"-3"-11"-19"15,3 11-12-15,0-10-23 0,0 10-19 16,0 0-17-16,3-11-21 0,-3 11-10 0,0 0-17 0,0 0-16 15,0 0-11-15,0 0-13 0,0 0-9 16,0-11-13-16,0 11-7 0,0 0-7 0,0 0-7 16,0 0-7-16,0 0-26 0,0 0-30 0,0 0-30 15,0 0-39-15,-8 28-47 0,8-28-42 0,-4 14-219 0,4-14-419 16,0 13 186-16</inkml:trace>
          <inkml:trace contextRef="#ctx0" brushRef="#br0" timeOffset="-710.9666">7557 8256 106 0,'0'0'195'0,"0"0"-13"0,0 0-7 15,17-11-3-15,-17 11-1 0,0 0-6 16,6-9 2-16,-6 9-2 0,0 0 6 0,8-2-13 0,-8 2-7 16,0 0-4-16,0 0-10 0,6-5-8 0,-6 5-17 15,0 0-7-15,0 0-15 0,0 0-9 0,0 0-8 16,0 0-10-16,0 0-7 0,0 0-1 0,0 19-7 15,0-19-1-15,-9 13-1 0,0-3-1 0,4 3-1 16,-3-4-4-16,-3 6 0 0,2-5 5 0,1 3-5 16,-2 0-1-16,3-1-3 0,-3-1 4 0,3 1-3 15,0 1-2-15,-2-5 5 0,2 1-6 0,2-1 0 16,0 1-2-16,2-3-2 0,3-6-7 0,-9 9 5 16,9-9-3-16,-5 8-5 0,2-1-1 0,3-7-1 15,0 0-1-15,-3 9-3 0,3-9-1 0,-3 9-1 16,3-9 16-16,0 0-12 0,0 0-3 0,0 0 3 15,0 12-7-15,0-12-7 0,0 0-17 0,0 0-26 16,0 0-20-16,0 0-23 0,0 0-42 0,0 0-61 16,0 0-45-16,0 0-75 0,0 0-193 0,0 0-542 15,18-18 241-15</inkml:trace>
          <inkml:trace contextRef="#ctx0" brushRef="#br0" timeOffset="540.0681">8577 8354 162 0,'0'0'238'0,"0"0"-27"0,0 0-20 0,10-2-13 0,-10 2-16 15,0 0-2-15,0 0-8 0,0 19-7 0,0-19-9 16,0 9-5-16,0-9-6 0,0 14-5 0,0-6-7 16,0-8-3-16,-2 18-7 0,2-6-8 15,-3-2-8-15,3 2-9 0,3 3-5 0,-3-3-4 0,2-1-3 16,-2 2-12-16,6 0-2 0,-6-3 0 0,0 3-6 15,1-4-5-15,1 3-4 0,-2 0 0 16,3-3-12-16,-3-9-22 0,0 15-38 0,0-8-41 0,0-7-26 16,0 14-46-16,0-14-56 0,0 0-245 0,-6 7-484 15,6-7 215-15</inkml:trace>
        </inkml:traceGroup>
      </inkml:traceGroup>
    </inkml:traceGroup>
  </inkml:traceGroup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00:03.94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490963E-570F-42BE-9352-FCCF63DAF431}" emma:medium="tactile" emma:mode="ink">
          <msink:context xmlns:msink="http://schemas.microsoft.com/ink/2010/main" type="writingRegion" rotatedBoundingBox="12224,14768 10965,14765 10967,14209 12226,14212"/>
        </emma:interpretation>
      </emma:emma>
    </inkml:annotationXML>
    <inkml:traceGroup>
      <inkml:annotationXML>
        <emma:emma xmlns:emma="http://www.w3.org/2003/04/emma" version="1.0">
          <emma:interpretation id="{AB4A2AEC-DBFD-4B8D-8272-08C3BB43DB53}" emma:medium="tactile" emma:mode="ink">
            <msink:context xmlns:msink="http://schemas.microsoft.com/ink/2010/main" type="paragraph" rotatedBoundingBox="12224,14768 10965,14765 10967,14209 12226,142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CF6F6E8-F906-4263-8C46-1FEB9947BB94}" emma:medium="tactile" emma:mode="ink">
              <msink:context xmlns:msink="http://schemas.microsoft.com/ink/2010/main" type="line" rotatedBoundingBox="12224,14768 10965,14765 10967,14209 12226,14212"/>
            </emma:interpretation>
          </emma:emma>
        </inkml:annotationXML>
        <inkml:traceGroup>
          <inkml:annotationXML>
            <emma:emma xmlns:emma="http://www.w3.org/2003/04/emma" version="1.0">
              <emma:interpretation id="{3FA27F8C-C089-4E92-9FC8-D56476AEE46C}" emma:medium="tactile" emma:mode="ink">
                <msink:context xmlns:msink="http://schemas.microsoft.com/ink/2010/main" type="inkWord" rotatedBoundingBox="12224,14768 10965,14765 10967,14209 12226,14212"/>
              </emma:interpretation>
            </emma:emma>
          </inkml:annotationXML>
          <inkml:trace contextRef="#ctx0" brushRef="#br0">9524 13580 43 0,'0'0'127'0,"0"0"-15"0,0 0-6 15,0 0-7-15,0 0-6 0,0 0-8 16,0 0-4-16,0 0-4 0,0 0-2 0,0 0-4 16,0 0-1-16,0 0-4 0,0 0-2 0,0 0 0 0,0 0-2 15,2-9-1-15,-2 9-2 0,0 0 0 0,0 0 1 16,0 0-5-16,0 0 0 0,0 0-1 16,0 0 2-16,0 0-4 0,3-10-2 0,-3 10 3 0,0 0-3 15,0 0 1-15,0 0-3 0,5-9 1 0,-5 9-1 16,0 0 1-16,0 0 2 0,7-4-2 0,-7 4-2 15,0 0-4-15,0 0-5 0,0 0 2 0,0 0-5 16,0 0-5-16,0 0-5 0,0 0-1 0,0 0-4 16,0 0 0-16,0 0-3 0,0 0-2 0,0 0-2 15,0 0-4-15,0 0 3 0,0 0 1 0,0 0-5 16,0 0 1-16,0 0 3 0,2 25 0 0,-2-25 3 16,-5 14 0-16,5-14 1 0,-4 16 1 15,4-7 2-15,-2-2-1 0,2-7 2 0,-6 16 3 0,4-5 2 16,-2-2 3-16,-1 2-3 0,2-5 1 0,1 4-1 15,-4-1 0-15,0-1-2 0,1 3 3 0,1-4 0 16,1 6 0-16,-2-6-2 0,0 2-14 0,1-1 3 16,2 1 1-16,-4 0-1 0,1-2 1 0,-1 4 2 0,3-2-4 15,1-1 3-15,-1 0-3 0,3-8 0 0,-3 14 0 16,3-14-3-16,-6 13 2 0,6-5 0 16,0-8 3-16,-5 13-3 0,5-13-3 0,0 12 4 15,0-12-4-15,-3 12-1 0,3-12 2 0,-4 10 6 0,4-10-5 16,-2 11-3-16,2-11 2 0,-3 9-4 0,3-9 0 15,0 0-1-15,0 9 1 0,0-9 1 0,0 0 2 16,0 0-2-16,0 12 0 0,0-12-4 16,0 0 0-16,0 0 6 0,-2 12-3 0,2-12 1 0,0 0-4 15,0 0 5-15,0 0-2 0,0 11-2 0,0-11 10 16,0 0-10-16,0 0 2 0,0 0-4 16,0 0 2-16,0 0-1 0,0 0 4 0,2 8-3 15,-2-8 0-15,0 0-3 0,0 0-19 0,0 0-22 0,0 0-29 16,0 0-40-16,-5 9-64 0,5-9-59 0,0 0-256 15,-14-1-528-15,14 1 233 0</inkml:trace>
          <inkml:trace contextRef="#ctx0" brushRef="#br0" timeOffset="1105.6765">9785 13620 16 0,'0'0'207'0,"0"0"-11"0,0 0-13 0,0 0-8 16,0 0-7-16,-4-7-21 0,4 7-3 0,0 0-10 15,0 0-7-15,0 0-11 0,0 0-6 0,0 0-12 16,11-14-4-16,-11 14-9 0,9-6-6 0,-1 5-7 16,-8 1 0-16,17-6-6 0,-11 6-4 0,-6 0-2 15,20-6-4-15,-12 3-1 0,3 2-5 0,3-2-2 16,-2 1-3-16,-2-3 3 0,2 4-6 0,0-1 1 15,1 0-1-15,-13 2-8 0,15-2-3 0,-5 1 0 0,2 1-5 16,-12 0-1-16,14 1-3 0,-14-1-3 16,14 0-2-16,-6 2 2 0,-8-2-5 0,9 4-4 15,-9-4 1-15,8 6-2 0,-8-6 0 0,5 8-3 0,-5-8 7 16,4 11-7-16,-1-7-2 0,-3-4 2 16,0 14-2-16,0-14-1 0,-3 16 5 0,3-16-6 15,-4 15 3-15,-1-3 2 0,2-1-2 0,-2-1-4 0,1 0 5 16,-1 1-1-16,-3-1 1 0,4-1-1 0,-1 3-2 15,-2-3 8-15,0 2-6 0,2-1-5 0,-4 0 7 16,1 1-4-16,-1-2 6 0,1-2-7 0,-1 4 6 16,-1-5-3-16,1 1 0 0,4 1 1 0,-4-2 5 15,1 3-6-15,-1-3-3 0,4-2 4 0,-4 2-3 16,1-1-2-16,8-5 2 0,-12 9 1 0,7-5 1 16,5-4-4-16,-6 6 4 0,6-6-2 0,-11 3-3 15,11-3 0-15,0 0 3 0,-6 6-4 0,6-6 2 16,0 0 2-16,0 0 0 0,0 0 2 0,0 0-2 15,0 0 0-15,0 0 2 0,0 0 5 0,0 0-6 16,0 0-6-16,28-3 2 0,-28 3 2 0,20-3-4 16,-6 2 3-16,-5-1-3 0,5 0 5 0,-6 1-3 15,-8 1 0-15,22-1 0 0,-13-1-1 0,0 1 2 16,-9 1-1-16,22 0 0 0,-14 0 1 0,-8 0-2 16,14-2-1-16,-14 2 0 0,12 3 1 0,-12-3-5 0,7 2 3 15,-7-2-1-15,7 4-2 0,-7-4 8 16,10 6-5-16,-6-3 3 0,-4-3-3 0,3 8 6 15,-3-8-5-15,10 8 3 0,-10-8 4 0,1 11-4 0,-1-11-6 16,0 10 2-16,0-10 1 0,3 11-2 0,-3-11 1 16,-4 13 2-16,4-13 0 0,-5 14 4 15,0-8-1-15,2 2 2 0,3-8-3 0,-12 13 1 16,7-7 3-16,-4 7-5 0,-3-7 6 0,2 2-2 16,-1 0 0-16,-1-3 3 0,-2 1-5 0,0 3 9 0,-2-3-6 15,2-3 4-15,0 2-2 0,-3-2 5 0,3 2-2 16,2 0 0-16,-2-3 2 0,1 2-3 0,1-4 2 15,3 2 2-15,1 0-1 0,8-2 4 0,-16 0-1 16,16 0 0-16,-15 2 3 0,15-2 5 0,0 0-9 16,-14-2 3-16,14 2 0 0,-9-4 1 0,9 4-4 15,-8-6-1-15,8 6 1 0,0 0-6 0,-7-9 4 16,7 9-3-16,-2-9-16 0,2 9-21 0,0 0-16 16,2-19-32-16,-4 11-31 0,2 8-29 0,4-13-36 15,-4 4-28-15,5-2-40 0,-2 5-210 0,0-7-487 16,-1 4 216-16</inkml:trace>
          <inkml:trace contextRef="#ctx0" brushRef="#br0" timeOffset="1727.8585">10405 13544 50 0,'0'0'217'0,"0"0"-18"15,0 0-9-15,0 0-15 0,0 0-10 16,0 0-13-16,0 0-8 0,0 0-7 0,0 0-5 0,0 0-3 16,0 0-6-16,0 0-2 0,0 0-9 0,0 0 0 15,30 1-6-15,-30-1-5 0,20 1-1 0,-6-1-2 16,-2 0-3-16,4 0-3 0,-3 2-10 0,3-2 3 15,-3 0-9-15,1 0 5 0,-5 0-18 0,5 0-2 16,-3 0-5-16,-11 0-4 0,16 0-9 0,-7 2-4 16,-9-2-6-16,17 0 0 0,-17 0-7 0,12-2 2 15,-12 2-8-15,0 0-1 0,13 2-2 0,-13-2-14 16,0 0-14-16,0 0-14 0,6 1-18 0,-6-1-18 16,0 0-25-16,0 0-33 0,0 0-32 0,0 0-25 15,0 0-28-15,0 0-245 0,-26 8-486 0,26-8 215 16</inkml:trace>
          <inkml:trace contextRef="#ctx0" brushRef="#br0" timeOffset="2278.2226">10402 13598 61 0,'-14'5'198'16,"9"-1"-13"-16,-2 1-8 0,2 1-7 0,-2 0-10 0,0 0-7 15,-1-1-7-15,2 1-8 0,-4 4-10 0,3-4-9 16,2 0-6-16,-1 6-8 0,0-5-6 0,-2 0-9 16,4 1-1-16,-1-2-11 0,3 3 1 15,-4-1-10-15,0-1-5 0,6-7-8 0,-3 15 0 0,1-9-7 16,2-6 3-16,0 15-3 0,0-15 0 0,0 15-4 16,0-15 3-16,2 13-7 0,-2-7 1 0,0-6 6 15,6 11-10-15,0-4-1 0,-1-1-1 0,0 0-6 16,-5-6 0-16,15 9-1 0,-6-3-2 0,-2-4-2 15,2 2-5-15,3 2-2 0,-2-3 0 16,-3 0-1-16,3 0 1 0,2 2-3 0,2-4-2 0,-6 2-4 16,1-1 1-16,1 0 0 0,-1 0-2 0,0 1 0 15,-1 0-4-15,-8-3 0 0,14 2 1 0,-4-1-6 16,-3 2 9-16,1 0-5 0,-8-3-1 0,11 4-1 16,-11-4 0-16,9 5-2 0,-9-5 5 0,13 3-1 15,-13-3 4-15,7 5-5 0,-7-5-3 0,9 6 3 16,-9-6-3-16,7 4 3 0,-7-4-1 0,6 4-3 15,-6-4 2-15,5 10 0 0,-5-10 3 0,1 8-3 16,-1-8-3-16,5 11 4 0,-5-11 3 0,-2 10-1 0,2-10 2 16,0 13-5-16,0-13 4 0,-4 11-2 15,-1-3 7-15,5-8-9 0,-8 13 1 16,4-7 1-16,-6 5 4 0,4-5 2 0,-3 0 0 0,4 0-2 16,-6 2 3-16,-1-3 5 0,4 1-3 0,-1-1 3 0,-1 0-1 15,3-3 2-15,-3 1-4 0,4 3 0 0,-5-4 1 16,2 0-3-16,9-2-2 0,-14 6-1 15,6-3 4-15,8-3-13 0,-11 3-14 0,11-3-26 16,-14 1-43-16,14-1-64 0,0 0-101 0,-15-2-260 0,15 2-555 16,-7-5 246-16</inkml:trace>
        </inkml:traceGroup>
      </inkml:traceGroup>
    </inkml:traceGroup>
  </inkml:traceGroup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01:32.61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12D032D-93B0-4C41-BBE7-F5F75C956BBC}" emma:medium="tactile" emma:mode="ink">
          <msink:context xmlns:msink="http://schemas.microsoft.com/ink/2010/main" type="writingRegion" rotatedBoundingBox="10708,15586 9665,15791 9362,14249 10406,14045"/>
        </emma:interpretation>
      </emma:emma>
    </inkml:annotationXML>
    <inkml:traceGroup>
      <inkml:annotationXML>
        <emma:emma xmlns:emma="http://www.w3.org/2003/04/emma" version="1.0">
          <emma:interpretation id="{B09D632D-C1B8-47A6-AFA3-4FBDADDCAF05}" emma:medium="tactile" emma:mode="ink">
            <msink:context xmlns:msink="http://schemas.microsoft.com/ink/2010/main" type="paragraph" rotatedBoundingBox="10547,15618 9665,15791 9565,15286 10448,1511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B832FB4-26B1-48FA-B0AD-3B931C4D902D}" emma:medium="tactile" emma:mode="ink">
              <msink:context xmlns:msink="http://schemas.microsoft.com/ink/2010/main" type="line" rotatedBoundingBox="10547,15618 9665,15791 9565,15286 10448,15112"/>
            </emma:interpretation>
          </emma:emma>
        </inkml:annotationXML>
        <inkml:traceGroup>
          <inkml:annotationXML>
            <emma:emma xmlns:emma="http://www.w3.org/2003/04/emma" version="1.0">
              <emma:interpretation id="{EF6DB22B-995A-4D0F-822B-8ECD9D83B860}" emma:medium="tactile" emma:mode="ink">
                <msink:context xmlns:msink="http://schemas.microsoft.com/ink/2010/main" type="inkWord" rotatedBoundingBox="10547,15618 9665,15791 9565,15286 10448,15112"/>
              </emma:interpretation>
            </emma:emma>
          </inkml:annotationXML>
          <inkml:trace contextRef="#ctx0" brushRef="#br0">8291 14648 131 0,'2'-9'164'15,"-2"9"-13"-15,0 0-5 0,0 0-18 0,0 0-1 16,4-12-12-16,-4 12-2 0,0 0-6 0,0 0-3 0,3-9-6 15,-3 9-4-15,0 0-2 0,0 0-5 16,2-6 1-16,-2 6-2 0,0 0 1 0,0 0-4 16,3-12 1-16,-3 12 0 0,0 0-3 0,2-9 3 0,-2 9-8 15,0 0-3-15,2-9 6 0,-2 9-9 0,0 0-3 16,0 0-4-16,0 0 2 0,0-10-8 0,0 10 0 16,0 0-4-16,0 0-6 0,0 0-3 0,-5-12-2 15,5 12-2-15,0 0-8 0,0 0 0 0,0 0-2 16,0 0-3-16,-13 1-4 0,13-1-3 0,0 0-2 15,0 0-1-15,-21 11-2 0,17-7 5 0,-1 2-4 16,-2 0 2-16,0 3-1 0,-1 2-1 0,-1-1 4 16,2 0 1-16,0 3-3 0,-4-2 0 0,5 1-4 15,-3 3 3-15,1 2 0 0,-3-2 5 16,1 1-3-16,5-1-4 0,0 0 2 0,-5 3 5 0,1-3-5 16,4 0-3-16,1 0 1 0,-4-2 1 0,-1 5 0 15,4-6-2-15,1 3-3 0,-1 0 0 0,0-4 1 16,2 2 0-16,-1-5-3 0,2 3 7 0,-1-2-4 15,3-9 0-15,0 17 2 0,-3-11-1 0,3-6 0 16,0 17 4-16,0-17-2 0,3 13 5 0,1-7-2 16,-2 1 1-16,-2-7 0 0,11 10 6 0,-6-2 5 0,1-5-9 15,6 3 2-15,-3-3-3 0,1 0 6 0,-1 0-9 16,4 0-1-16,2 0 1 0,-4 0 10 0,-3 0-15 16,6-2 0-16,-5 1-2 0,1 1-2 0,2-2-3 15,-12-1 3-15,17 1 11 0,-6-1-15 0,-11 0 6 16,17 0-2-16,-10-2 4 0,-7 2-12 0,15-5 8 15,-8 3-2-15,-7 2-1 0,13-6 4 0,-7 2-4 16,-6 4 1-16,12-7 0 0,-7 4-6 0,4-6 5 16,-4 3 0-16,0-2 4 0,-5 8-3 0,7-13-3 15,-5 5 3-15,-2 8-7 0,5-16 4 0,-2 9-3 16,-3 7 3-16,0-15-4 0,3 8 11 0,-3 7-8 16,0-17-4-16,0 17 2 0,-3-15-1 0,0 7 3 15,1-2-4-15,2 10 6 0,-9-13-10 0,9 5 5 16,0 8-3-16,-5-15 14 0,2 9-10 0,3 6 1 15,-9-12-4-15,6 3-1 0,3 9 3 0,-10-9 0 16,4 4-2-16,-1 0 2 0,7 5-3 16,-10-8 0-16,3 4 2 0,7 4 0 0,-15-5-3 0,8 1 3 0,7 4 0 15,-16-2 2-15,5 2 0 0,11 0-10 0,-14 2 6 16,14-2-2-16,-15 3 0 0,15-3 4 0,-16 6 4 16,12-4-5-16,4-2-2 0,-14 7 2 0,9-4 20 15,5-3-20-15,-8 13-1 0,2-8 0 0,3 2-2 16,-2-1 4-16,1 2-15 0,-1-1-12 0,2 2-12 15,1 0-13-15,-3 0-16 0,2-2-15 0,-1 1-22 16,4-8-20-16,-2 18-29 0,-1-12-27 0,3-6-33 16,0 12-32-16,0-12-260 0,0 10-549 0,0-10 243 15</inkml:trace>
          <inkml:trace contextRef="#ctx0" brushRef="#br0" timeOffset="639.0941">8632 14788 73 0,'0'0'257'0,"0"0"-20"0,0 0-23 16,0 0-10-16,0 0-13 0,0 0-13 0,0 0-12 16,0 0-9-16,0 0-13 0,-15 23 0 0,11-17-11 15,-1 3-4-15,3-2-11 0,-1 0-5 0,-5 2-6 16,4 1-5-16,-1 3-5 0,1-7-6 0,-1 6-5 16,3-3-3-16,-1 0-6 0,-2 0-5 0,4 3-7 15,-2-2-2-15,3-10-2 0,0 13-5 0,0-5-1 16,0-8-5-16,0 16-1 0,0-16-6 0,0 11 4 15,3-5 3-15,-3-6-1 0,4 9-1 0,-4-9 4 16,9 6 0-16,-2-2-9 0,-7-4 0 0,15 3 1 16,-8-1-2-16,-7-2-5 0,22-3-6 0,-6 3 4 15,-3-1-6-15,1-1-3 0,-3-4-4 0,4 0-3 16,-2 0 7-16,-1 0-8 0,5 0 12 0,-1 0-10 16,3-7-6-16,-5 5 0 0,1-2 0 0,1-4 0 0,-1 4-9 15,-1-1 0-15,-5-2-1 0,5-2-3 16,-4 2 13-16,-3-1-10 0,3-2 3 0,-7 4 12 15,6-3-16-15,-4 0 20 0,-3 3-18 0,2-3-5 0,2 4 3 16,-6-3-5-16,0 1 4 0,0 0-1 0,0 1-3 16,0 1 2-16,0 0-2 0,-3 2 8 0,3 9-3 15,-7-17-3-15,5 7 8 16,-3 3-2-16,-2-4-5 0,2 5 6 0,0 0-7 0,5 6 5 0,-14-9-3 16,5 8-3-16,1-2 1 0,8 3 3 0,-19 0 3 15,7 3-3-15,-2 1 0 0,2-1-4 0,-3 3 3 16,3-1-1-16,-2 3 2 0,0-1-2 0,-1 0 7 15,1 3-6-15,1-2-2 0,0 5-3 0,-3-2-19 16,5 1-15-16,-3-2-28 0,0-1-9 0,2 2-21 16,-1 0-25-16,-1 4-36 0,2-6-38 0,0 2-47 15,5-4-72-15,-7-2-233 0,7 1-591 0,2-2 262 16</inkml:trace>
        </inkml:traceGroup>
      </inkml:traceGroup>
    </inkml:traceGroup>
    <inkml:traceGroup>
      <inkml:annotationXML>
        <emma:emma xmlns:emma="http://www.w3.org/2003/04/emma" version="1.0">
          <emma:interpretation id="{7F1A2AC3-1227-43AB-A98B-D0A78F47DC53}" emma:medium="tactile" emma:mode="ink">
            <msink:context xmlns:msink="http://schemas.microsoft.com/ink/2010/main" type="paragraph" rotatedBoundingBox="10497,14595 9616,14692 9560,14187 10441,1408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559930-D7F4-445F-96FD-864476729545}" emma:medium="tactile" emma:mode="ink">
              <msink:context xmlns:msink="http://schemas.microsoft.com/ink/2010/main" type="line" rotatedBoundingBox="10497,14595 9616,14692 9560,14187 10441,14089"/>
            </emma:interpretation>
          </emma:emma>
        </inkml:annotationXML>
        <inkml:traceGroup>
          <inkml:annotationXML>
            <emma:emma xmlns:emma="http://www.w3.org/2003/04/emma" version="1.0">
              <emma:interpretation id="{EF4DA8EF-B9A0-4BD3-8398-0F6AB4208598}" emma:medium="tactile" emma:mode="ink">
                <msink:context xmlns:msink="http://schemas.microsoft.com/ink/2010/main" type="inkWord" rotatedBoundingBox="10497,14595 9616,14692 9560,14187 10441,14089"/>
              </emma:interpretation>
            </emma:emma>
          </inkml:annotationXML>
          <inkml:trace contextRef="#ctx0" brushRef="#br0" timeOffset="-106464.3454">8261 13502 7 0,'0'0'161'0,"0"0"-14"0,0 0-10 0,0 0-8 16,5-8-9-16,-5 8-6 0,0 0 0 0,0 0-14 15,0 0-1-15,0 0-3 0,4-5-11 16,-4 5 0-16,0 0 1 0,0 0-3 0,0 0 0 0,0 0-11 16,0 0-3-16,0 0-3 0,0 0-2 0,0 0-5 15,0 0-5-15,0 0-4 0,0 0-6 16,0 0-4-16,0 0-8 0,0 0 1 0,0 0-4 15,0 0-1-15,0 0-3 0,0 0-2 0,0 0-2 0,0 0-5 16,0 0 1-16,0 0-3 0,0 0-7 0,0 0 11 16,-23 13-4-16,23-13-1 0,-9 7 2 0,9-7 0 15,-9 7-1-15,3-2 3 0,6-5-4 0,-7 9 7 16,2-3 1-16,5-6 3 0,-9 12-1 0,6-5 0 16,-6 1 2-16,4 1 4 0,-3-1-2 0,2 0 9 0,0 1-13 15,-1-3 4-15,3 0-3 0,-4 5 2 16,2-1-3-16,0-4 3 0,2 4-1 0,-1-2-1 15,0-1-2-15,-1 0 4 0,2 3-4 0,0 0-1 16,1-2-3-16,3-8 0 0,-5 13 4 0,3-6-3 0,-2 1 1 16,4 1-3-16,0-9-1 0,-5 15 1 15,5-6 4-15,0-9-2 0,-3 13-2 0,3-13 0 0,-3 15-2 16,3-7 2-16,0-8-1 0,0 13 0 0,0-13-2 16,0 17 3-16,0-11-2 0,0-6 1 0,0 18-1 15,3-12-1-15,-3-6 5 0,0 15-5 0,3-9-3 16,-3-6-1-16,0 15-1 0,2-9 4 15,-2-6 0-15,3 13-6 0,-3-5 5 0,0-8-1 16,4 10-3-16,-3-1 1 0,-1-9 1 0,4 10 0 0,-4-10-1 16,2 10 0-16,-2-10 0 0,6 7 1 0,-6-7 2 15,5 9-3-15,-5-9 2 0,6 6 0 0,-6-6 0 16,7 7 0-16,-7-7 5 0,7 9-8 0,0-7 0 16,-7-2 0-16,10 0 2 0,-10 0 3 0,10 6-5 0,-10-6 0 15,15 3 4-15,-6-2 1 0,-9-1-7 16,17 3 3-16,-7-6-4 0,-10 3 6 0,18-1-5 15,-8 0 3-15,-10 1-5 0,17-5 2 0,-5 2-2 16,-6 1 3-16,-6 2 0 0,16-4-2 0,-7 2 4 16,-4-3-8-16,4 0 4 0,-9 5-2 0,10-8 2 0,-6 5 1 15,-4 3-2-15,9-9-2 0,-6 3-2 0,-3 6 2 16,5-9-3-16,0 4-1 0,-5 5 3 0,4-11-2 16,-4 11 4-16,0-12 0 0,0 12-4 15,0-12 2-15,0 12-4 0,-3-12-2 0,3 12 5 16,-1-10 1-16,1 10-2 0,-5-15 3 0,5 15 1 0,-7-12-1 15,5 7-1-15,2 5-5 0,-8-14 1 0,2 9 1 16,0-1 0-16,6 6 5 0,-9-8-4 0,9 8 4 16,-7-9-4-16,7 9-3 0,-12-6 1 0,12 6 4 15,-8-7-5-15,8 7 1 0,-7-3 7 0,7 3-10 16,-10-5 4-16,10 5 1 0,-7-4-1 0,7 4-2 16,0 0 1-16,-16 0-2 0,16 0 3 0,-11-2-2 15,11 2 3-15,-11 2-4 0,11-2-1 0,-16 5 4 16,9-1 1-16,7-4-2 0,-13 7-2 0,7-2 2 15,1-2-2-15,5-3 5 0,-15 9-3 0,8-3 4 16,0-3-2-16,2 3 4 0,-3 3-3 0,2-3 0 0,-2 0-2 16,2 1 1-16,0-1-7 0,-3 2-23 0,2-1-10 15,1-1-20-15,0 3-27 0,-2-3-29 16,2 0-25-16,1-1-37 0,5-5-46 0,-11 8-264 16,11-8-529-16,-6 6 234 0</inkml:trace>
          <inkml:trace contextRef="#ctx0" brushRef="#br0" timeOffset="-105724.5772">8558 13739 12 0,'0'0'221'16,"0"0"-18"-16,0 0-21 0,0 0-9 0,0 0-11 15,0 0-6-15,0 0-7 0,0 0-6 0,0 0-7 16,0 0-7-16,-3 28-5 0,3-28-6 0,-5 12-7 16,5-12-5-16,-1 15-9 0,-2-7-6 0,3-8-5 15,0 18-4-15,3-10-5 0,-2 0-11 0,-1-8-1 16,5 17-6-16,-5-10 3 0,3 2-9 0,-1-2-2 0,-2-7 4 16,6 14-2-16,-4-8-5 0,-2-6 3 0,9 11-2 15,-6-7-1-15,3 1 2 0,-6-5-4 16,15 7 3-16,-8-4 0 0,2 3-7 0,-1-3-2 15,4-1-1-15,-3-1-2 0,1 1 1 0,4-2-4 0,-14 0-11 16,20 0 6-16,-6-2-1 0,-3-1-3 16,4 2 13-16,-4-1-16 0,2-4-3 0,-1 1-1 15,2 1-1-15,-1-2 7 0,-1 0-8 0,2 0-1 0,-3-3 0 16,-3 3 1-16,4-3-2 0,-3-1-7 0,-1 2 5 16,-3-1-5-16,4 0 7 0,-3-2-8 0,2 3 1 15,-3-1 3-15,-2 0 0 0,-1 0-6 16,0 1 7-16,-2 8-3 0,5-16-2 0,-5 6 2 0,0 2-1 15,0 8 0-15,-3-18-6 0,1 10 3 0,2 8 9 16,-2-17-14-16,0 8-1 0,-3-2 5 0,2 4-1 16,-4-2-2-16,2 0-2 0,0 2-1 0,-1 2 4 15,-2-6 0-15,-1 4-1 0,1 1-1 0,0-1 8 16,2 1-7-16,-3 1 4 0,-1-1-3 0,1 0 1 16,-3 1-2-16,4 1 2 0,-1 1 2 0,9 3-3 15,-15-5 14-15,6 4-16 0,9 1 0 0,-20 0-2 16,11 1 6-16,-2 1 1 0,11-2-2 0,-22 4-3 15,10-2 1-15,2 3 7 0,-2 2-9 0,-1 0 7 16,0 0-1-16,3-1-5 0,-2 4 1 0,1-4-4 16,0 4-16-16,0-1-17 0,-1 2-23 0,0-1-25 0,2 1-38 15,-1-1-43-15,-1 1-53 0,4-5-61 16,-3 0-247-16,5 1-570 0,-4-1 252 0</inkml:trace>
        </inkml:traceGroup>
      </inkml:traceGroup>
    </inkml:traceGroup>
  </inkml:traceGroup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01:46.021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6C4EBD2-0CB0-4877-A2E9-A81DB6E29B63}" emma:medium="tactile" emma:mode="ink">
          <msink:context xmlns:msink="http://schemas.microsoft.com/ink/2010/main" type="writingRegion" rotatedBoundingBox="10799,15147 12262,15132 12292,18040 10830,18056"/>
        </emma:interpretation>
      </emma:emma>
    </inkml:annotationXML>
    <inkml:traceGroup>
      <inkml:annotationXML>
        <emma:emma xmlns:emma="http://www.w3.org/2003/04/emma" version="1.0">
          <emma:interpretation id="{6AE12AD1-B1EC-45E6-835A-8E626C6D98AC}" emma:medium="tactile" emma:mode="ink">
            <msink:context xmlns:msink="http://schemas.microsoft.com/ink/2010/main" type="paragraph" rotatedBoundingBox="10825,15247 12223,14950 12375,15663 10976,1596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C46E524-1EAA-4082-8C5B-C4B76F99823F}" emma:medium="tactile" emma:mode="ink">
              <msink:context xmlns:msink="http://schemas.microsoft.com/ink/2010/main" type="line" rotatedBoundingBox="10825,15247 12223,14950 12375,15663 10976,15961"/>
            </emma:interpretation>
          </emma:emma>
        </inkml:annotationXML>
        <inkml:traceGroup>
          <inkml:annotationXML>
            <emma:emma xmlns:emma="http://www.w3.org/2003/04/emma" version="1.0">
              <emma:interpretation id="{F0E5B3BF-8E4C-4347-A63F-B34BAE9B1115}" emma:medium="tactile" emma:mode="ink">
                <msink:context xmlns:msink="http://schemas.microsoft.com/ink/2010/main" type="inkWord" rotatedBoundingBox="10825,15247 12223,14950 12375,15663 10976,15961"/>
              </emma:interpretation>
            </emma:emma>
          </inkml:annotationXML>
          <inkml:trace contextRef="#ctx0" brushRef="#br0">9526 14560 47 0,'0'0'151'0,"0"0"-6"15,0 0-8-15,0 0 0 0,0 0-1 0,0 0-11 16,0 0-4-16,0 0 3 0,0 0-6 0,0 0-7 15,0 0-2-15,0 0-8 0,0 0-2 0,0 0-3 16,0 0-1-16,0 0 1 0,0 0-2 0,0 0-1 16,0 0-2-16,15-24-2 0,-15 24-3 0,0 0-5 15,0 0-4-15,2-8-1 0,-2 8-7 0,0 0 0 16,0 0-1-16,3-9-5 0,-3 9-3 0,0 0 1 16,0 0-7-16,0 0-5 0,0 0-3 0,0 0-7 15,0 0-3-15,0 0-4 0,0 0-2 0,0 0 0 0,0 0-11 16,0 0-3-16,0 0 3 0,0 0 1 15,0 0-9-15,0 0 3 0,0 0 0 0,0 0-1 16,0 0 2-16,0 0 0 0,-8 32 0 0,7-26 0 0,-2 3 3 16,3-9 0-16,-8 16 3 0,8-7-3 0,-6 0 9 15,1 3-4-15,2-3-1 0,-3-2-14 0,3 4-1 16,1-2 3-16,-1 3 0 0,-2 0 12 16,2 0-9-16,-1-1 6 0,2 0-1 0,-1 0-1 0,-2 3 0 15,2-2 15-15,0-1-13 0,3 1-4 0,-6 0 8 16,4 0-1-16,-1 1 1 0,1-2-4 0,-2 1-1 15,4-2 5-15,-5 3-1 0,5-3 0 0,-3 3-8 16,0-1 12-16,0 0-11 0,0 0 13 0,-2 0-6 16,2-3 3-16,-1 1-2 0,2 0 5 0,-1-2 1 15,1 1 3-15,-4 2-7 0,6-2 1 0,0-9 0 16,-6 16 3-16,3-10-5 0,1 1 13 0,-1 1-19 16,3-8 6-16,-2 15-1 0,2-15-2 0,-4 12-2 15,4-12-2-15,0 12-5 0,0-12 7 0,-3 9-2 0,3-9 0 16,0 10 2-16,0-10 9 0,0 0-14 15,0 0-9-15,0 14-2 0,0-14 8 0,0 0-2 0,0 11 0 16,0-11 3-16,0 0-4 0,0 0 2 16,0 0-5-16,0 0 0 0,0 0-4 0,-2 10-14 0,2-10-24 15,0 0-22-15,0 0-35 0,0 0-33 0,0 0-52 16,0 0-66-16,0 0-94 0,0 0-278 0,-17-20-666 16,17 20 295-16</inkml:trace>
          <inkml:trace contextRef="#ctx0" brushRef="#br0" timeOffset="1112.6525">9749 14664 149 0,'0'0'239'16,"5"-13"-14"-16,-5 13-9 0,0 0-12 0,0 0-13 15,2-7-9-15,-2 7-12 0,0 0-9 16,3-9-7-16,-3 9-15 0,0 0-11 0,5-9-11 16,-5 9-7-16,4-8-7 0,-4 8 2 0,5-5-25 0,-5 5-5 15,5-7-9-15,-5 7-6 0,9-6-9 16,-9 6-3-16,8-6-6 0,-2 3-1 0,-6 3-4 0,15-4-7 15,-8 3 0-15,-7 1-5 0,17-8-4 0,-8 8-1 16,2-2 0-16,0-1-1 0,3 2-6 0,1-1 6 16,-4 2-4-16,2 0-1 0,-1 2 0 0,-12-2 0 15,22 0-4-15,-16 1 3 0,4 2-2 0,-10-3-2 16,12 5 0-16,-3 0-1 0,-1-3-1 0,-8-2 1 16,6 15-1-16,-6-6 2 0,6-3-8 0,-6-6 5 15,-3 21 2-15,0-9-3 0,-3 0-2 0,-2 1 2 16,2 1 7-16,-2 0-7 0,-1 0-3 0,-5 1 5 15,3-3-2-15,2 2 4 0,-1-1-4 0,-2-1 1 16,1-2 0-16,3 1 0 0,-6-2 1 0,2 3-2 0,1-3 4 16,0 3-1-16,0-3 1 0,2-3-2 0,1 2-1 15,-1 0 3-15,-2-2-3 0,5-2-1 0,-2 2 13 16,8-6-13-16,-11 8-4 0,11-8 3 16,-6 3-1-16,6-3 1 0,-6 9-2 0,6-9 0 0,0 0 3 15,-5 6-3-15,5-6 4 0,0 0-3 0,0 0 5 16,0 0-2-16,0 0-2 0,0 0-1 15,22 2 4-15,-22-2 0 0,17-2 1 0,-17 2-4 16,18-3 0-16,-8 1 2 0,4 1 2 0,0 1 7 0,-2-2-9 16,0 2-8-16,3-1 19 0,-3-1-17 0,-12 2 1 15,14 0-2-15,-14 0 4 0,14 3-1 0,-6-1 2 16,-8-2-1-16,12 3-1 0,-6 0 0 0,-6-3-1 16,10 4-4-16,-10-4 3 0,7 8-2 0,-7-8-2 15,8 9 4-15,-8-9 2 0,2 10 1 0,1-4-5 16,-3-6 8-16,0 11-4 0,0-11-1 0,-3 16-2 15,3-16 1-15,0 14-2 0,-5-7 2 0,0 1 3 16,3-1 0-16,-3 2 2 0,-2 1-2 0,-2-1 2 16,1 1 0-16,-1 0 4 0,4 1 0 0,-4-3 4 15,1 1-4-15,-4 2 6 0,1-4 0 0,3 1 4 0,-4 2-2 16,1-4-1-16,0 0-3 0,5 3 4 16,-7-6 6-16,4 3-5 0,-3-3 1 0,4 2-1 15,-1-1 0-15,2-1-6 0,7-3 4 0,-17 6 0 16,10-5 0-16,7-1 3 0,-16 0-7 0,16 0 5 0,-15-1-6 15,15 1 0-15,-12 0 1 0,12 0 0 16,-10-3-5-16,10 3 0 0,-9-6-13 0,9 6-20 16,-5-13-30-16,0 5-20 0,3 2-23 0,2 6-43 0,0-17-45 15,0 8-39-15,2-4-48 0,1 3-247 0,2-2-563 16,-1 0 250-16</inkml:trace>
          <inkml:trace contextRef="#ctx0" brushRef="#br0" timeOffset="1516.6501">10429 14498 206 0,'-5'-7'247'0,"5"7"-15"0,0 0-13 0,0 0-14 15,0 0-16-15,0 0-8 0,0 0-11 0,0 0-8 16,0 0-2-16,0 0-11 0,11-9-8 16,-11 9-7-16,0 0-6 0,17 0-8 0,-17 0 2 15,17 0-8-15,-9-2-5 0,-8 2-4 0,23-1-5 0,-9 1-8 16,-1 0-10-16,3 0-3 0,-6-1 0 0,4-1-14 15,0 1-5-15,1-1-8 0,-2 1-4 0,1-1 0 16,-3 1-13-16,-11 1 3 0,20 0-4 0,-14 0-1 16,-6 0-4-16,14-2-7 0,-14 2-12 0,13-2-15 15,-13 2-18-15,0 0-19 0,9-1-11 0,-9 1-14 16,0 0-17-16,0 0-26 0,0 0-29 16,0 0-34-16,0 0-25 0,0 0-27 0,-24 12-255 0,24-12-520 15,-14 3 230-15</inkml:trace>
          <inkml:trace contextRef="#ctx0" brushRef="#br0" timeOffset="2116.8809">10337 14549 71 0,'-6'2'218'16,"6"-2"-10"-16,-14 6-10 0,6-2-19 0,3 1-3 0,-2 1-10 15,0 0-9-15,-2 2-7 0,1 0-2 0,-1-2-12 0,1 2-13 16,2 2-8-16,-5-1-7 0,5 0-6 16,-2 0-11-16,2-2-7 0,0 1-3 0,-1 2-9 15,0 2-7-15,5-7-5 0,-1 3-4 0,0 1-1 16,3-9 0-16,-5 13-7 0,1-7-3 0,4-6-3 0,4 15-2 16,-1-9-3-16,-3-6 0 0,5 10 4 15,-2-1-3-15,3-3 0 0,2-1 2 0,0 0-6 16,3 0 4-16,1-1-7 0,-1-2 1 0,4 2 0 15,-2-2-1-15,3 1 2 0,1-2-2 0,0 1-2 0,-3 1-2 16,0-2-1-16,1 0-4 0,-1-1 3 0,-3 2-1 16,2 0-5-16,-1-2 3 0,-3 2-3 0,-9-2 3 15,17 4-8-15,-10-1 1 0,0-1-8 0,-7-2 3 16,13 5-1-16,-9 0-4 0,3-2-1 0,-7-3 4 16,9 12-3-16,-6-8-4 0,0 2 5 0,-3-6-1 15,2 15 0-15,1-9-2 0,-3-6-3 0,-3 21 4 16,3-12 4-16,-2-2-4 0,2-7 2 0,-9 20 9 15,6-11-10-15,-5 1 1 0,2 1 5 0,-2-1 0 16,-4-1 2-16,5 0-1 0,-2 0 2 0,3-3 1 16,-5 1-5-16,1 4 7 0,1-3-6 0,-3-1 2 15,2 0 1-15,3 0-3 0,-3-2-4 0,3 1 6 16,-3-1-8-16,-2 1 3 0,7-3-2 0,-4 1-9 16,9-4-14-16,-17 8-11 0,8-5-22 0,9-3-23 0,-13 6-26 15,7-2-33-15,6-4-41 0,-10 6-52 16,10-6-73-16,-12 2-205 0,12-2-544 0,0 0 241 15</inkml:trace>
        </inkml:traceGroup>
      </inkml:traceGroup>
    </inkml:traceGroup>
    <inkml:traceGroup>
      <inkml:annotationXML>
        <emma:emma xmlns:emma="http://www.w3.org/2003/04/emma" version="1.0">
          <emma:interpretation id="{07583D44-6666-48C7-9F6D-7C349D6FC145}" emma:medium="tactile" emma:mode="ink">
            <msink:context xmlns:msink="http://schemas.microsoft.com/ink/2010/main" type="paragraph" rotatedBoundingBox="10917,16285 12014,16356 11976,16952 10879,1688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4019C735-1FCC-4A28-88EC-3691E3416BEC}" emma:medium="tactile" emma:mode="ink">
              <msink:context xmlns:msink="http://schemas.microsoft.com/ink/2010/main" type="line" rotatedBoundingBox="10917,16285 12014,16356 11976,16952 10879,16881"/>
            </emma:interpretation>
          </emma:emma>
        </inkml:annotationXML>
        <inkml:traceGroup>
          <inkml:annotationXML>
            <emma:emma xmlns:emma="http://www.w3.org/2003/04/emma" version="1.0">
              <emma:interpretation id="{1C957DE1-1E72-4F01-87C3-C4B82AEEEE9C}" emma:medium="tactile" emma:mode="ink">
                <msink:context xmlns:msink="http://schemas.microsoft.com/ink/2010/main" type="inkWord" rotatedBoundingBox="10917,16285 12014,16356 11976,16952 10879,16881"/>
              </emma:interpretation>
            </emma:emma>
          </inkml:annotationXML>
          <inkml:trace contextRef="#ctx0" brushRef="#br0" timeOffset="126048.2978">9361 15671 153 0,'0'0'172'0,"0"0"-10"15,0 0-13-15,0 0-11 0,-9-1-9 0,9 1-13 0,0 0-4 16,0 0-10-16,0 0 3 0,0 0-6 15,0 0 2-15,0 0-9 0,0 0-2 0,0 0-8 0,0 0-4 16,0 0 1-16,0 0-6 0,0 0-2 16,-3-10-6-16,3 10-5 0,0 0-2 0,0 0-2 0,0 0-1 15,0 0-5-15,0 0-6 0,0 0-2 0,0 0-8 16,0 0-4-16,0 0-3 0,0 0-2 16,0 0-4-16,0 0-2 0,0 0-4 0,0 0 1 0,0 0-4 15,0 0-1-15,0 0 1 0,0 0-1 0,0 0-3 16,0 0 4-16,3 24-2 0,-3-24 1 0,0 14 2 15,0-14 0-15,0 14 0 0,0-14 4 0,0 16 1 16,0-8-1-16,0-8 2 0,0 24-4 0,3-15 1 16,-3 4 0-16,0-2 10 0,0 1-10 0,0 1 2 15,0-2 4-15,0 2-2 0,0-2 2 0,0-11-2 16,0 21 0-16,0-12 2 0,0 1-1 0,-3 3 1 16,3-13-8-16,3 14 5 0,-3-2-2 0,0-12 0 15,-3 14 2-15,3-6-2 0,0-8-2 0,0 15 1 16,-3-9-1-16,3-6-1 0,0 16-2 0,0-16-1 15,0 10 4-15,0-10 0 0,-2 11-1 0,2-11-2 0,-3 13-1 16,3-13-4-16,0 11 3 0,0-11-2 16,0 0 1-16,3 14-1 0,-3-14-5 0,0 7 15 15,0-7-11-15,0 0-1 0,0 11 4 0,0-11-6 0,0 0 10 16,0 0-12-16,2 15 3 0,-2-15-5 16,0 0 4-16,0 0 2 0,-2 8-2 0,2-8-16 15,0 0-14-15,0 0-27 0,0 0-25 0,-3 10-30 16,3-10-35-16,0 0-41 0,0 0-60 0,0 0-211 0,0 0-490 15,0 0 216-15</inkml:trace>
          <inkml:trace contextRef="#ctx0" brushRef="#br0" timeOffset="126958.2858">9569 15797 199 0,'0'0'204'0,"5"-7"-9"15,-5 7-16-15,0 0-2 0,5-6-10 0,-5 6-8 16,0 0-15-16,9-6-11 0,-9 6-4 0,6-7-9 16,-6 7-8-16,5-6-9 0,-5 6-12 0,0 0-10 15,9-8-9-15,-9 8-1 0,11-2-7 0,-3-1-9 16,-8 3-7-16,12-8 3 0,-5 6-9 0,-7 2-4 16,17-6-2-16,-8 6-3 0,2-3-2 0,0-2 0 15,-2 4-3-15,6-1 3 0,-3 1-4 0,0-3 2 16,2 5 1-16,-2-1 0 0,-2-1-5 0,-10 1-3 15,20 1 0-15,-14-1-5 0,-6 0-1 0,17 5-3 16,-9-3 3-16,-8-2-7 0,14 6 0 0,-10-4 0 16,-4-2 1-16,7 10 0 0,-1-4-3 0,-4-1-1 15,-2-5-2-15,4 16 3 0,-4-10-2 0,0-6 1 16,-4 15-2-16,2-4 3 0,-1-2-1 0,-2 1 0 0,0 0-5 16,-4-1 12-16,0 2-10 0,1-1 1 0,0 1-3 15,-1-4 1-15,-3 2-1 0,5 2 8 0,-5-5-10 16,0 2 9-16,2-1-6 0,1 0 1 0,1-2-4 15,2-1 4-15,-2 1-2 0,8-5-1 0,-9 7 1 16,4-2 0-16,5-5-3 0,-7 5 4 0,7-5-3 16,0 0-1-16,-7 8 3 0,7-8 0 0,0 0-1 15,0 0 3-15,0 0-2 0,0 0 1 0,0 0 3 16,0 0-2-16,0 0-2 0,0 0-2 0,19 4 5 16,-19-4-3-16,17 0 9 0,-17 0-9 0,17-1-3 15,-6 0 5-15,-11 1-5 0,17-2 0 0,-17 2 4 16,14 0 0-16,-14 0-5 0,14 2 1 0,-14-2 3 15,15-2-3-15,-15 2 3 0,10 2-3 0,-10-2-1 16,9 2 0-16,-9-2 5 0,8 4-2 0,-8-4-3 16,9 9-2-16,-9-9 8 0,5 5-6 0,-5-5 0 15,5 9 1-15,-1-4 1 0,-4-5 2 0,3 10-2 16,-3-10-4-16,0 10 4 0,2-3 0 0,-2-7 1 16,0 14-3-16,0-14 1 0,0 16 6 0,0-5-6 15,-2-4 5-15,2-7-2 0,-3 16-4 0,-1-7 1 16,4-9 3-16,-5 13-1 0,2-3 1 0,-2-2-3 15,-1 3 5-15,1-5-1 0,2 0-1 0,-2 3 1 16,1 0 2-16,-1-3 0 0,0 0 8 0,5-6-7 16,-9 12 12-16,3-5-8 0,0-4 0 0,-2 2-1 0,8-5 6 15,-11 8-5-15,5-5 1 0,-3 1 1 0,9-4 1 16,-16 3-1-16,5-2 1 0,11-1-7 16,-16 0 3-16,6 2-3 0,10-2 2 0,-16 0 2 0,16 0-1 15,-20 0-5-15,20 0 2 0,-11-3 1 0,11 3-1 16,-15-1-2-16,10-1-6 0,5 2-14 0,-11-4-13 15,11 4-22-15,-5-8-18 0,5 8-31 0,-9-8-28 16,9 8-29-16,2-11-34 0,-2 11-72 0,1-16-140 16,5 10-438-16,-1-4 193 0</inkml:trace>
          <inkml:trace contextRef="#ctx0" brushRef="#br0" timeOffset="127951.3598">10146 15760 97 0,'-5'3'174'0,"5"-3"-12"16,-6 11-5-16,0-5-3 0,1 2-12 16,-1-2-4-16,1 2-6 0,5-8-11 0,-9 16-5 0,1-10-12 15,5 0-5-15,1 3-9 0,-5-3-5 0,7-6-7 16,-5 16-8-16,5-16-4 0,0 13-7 16,0-13-1-16,-5 8-1 0,5-8-3 0,0 11-4 0,0-11 1 15,0 0 1-15,5 15-3 0,0-12 0 0,-5-3-3 16,7 9-2-16,0-5-2 0,-7-4-4 0,15 8-4 15,-6-5-1-15,1 0-6 0,-1 3 1 0,-1-4-5 16,3 2 1-16,1-2-4 0,-2 2 0 0,2-4-6 0,-4 4 1 16,1-1-4-16,2 0 3 0,0 0-5 15,0 0 2-15,-3 0-3 0,1-1 6 0,-9-2-8 16,14 6-1-16,-5-2 1 0,-3 0-1 0,-6-4 2 16,11 5-3-16,-3-1-2 0,-3-2-2 0,-5-2 2 15,9 7 2-15,-4-2-1 0,-5-5 0 0,9 8-2 16,-6-4 3-16,-3-4 0 0,8 9-4 0,-8-9 3 15,6 11-2-15,-3-7-2 0,-3-4 4 0,9 11 0 16,-9-11 0-16,5 9-1 0,-5-4-4 0,0-5 6 16,5 13 3-16,-5-5-5 0,0-8 1 0,0 14 0 0,0-14 7 15,-5 14-1-15,2-4 3 0,1-2-3 0,-2-3 6 16,-1 1 1-16,5-6 1 0,-12 12 0 0,4-6-3 16,2 1 2-16,-2-2 1 0,2-1 0 0,-2 1-1 15,8-5-4-15,-17 6 0 0,9-4-1 0,-1 2 0 16,9-4 3-16,-14 4-5 0,4-2-8 0,10-2-15 15,-16 1-25-15,9 2-36 0,7-3-43 0,-17 0-60 16,17 0-86-16,-17-4-169 0,9 2-467 0,8 2 207 16</inkml:trace>
          <inkml:trace contextRef="#ctx0" brushRef="#br0" timeOffset="127408.0879">10256 15685 135 0,'8'-4'217'0,"-8"4"-15"0,0 0-13 16,11-2-12-16,-11 2-8 0,15-1-13 0,-15 1-5 15,0 0-10-15,14 1-6 0,-14-1-8 0,14 4-8 0,-6-4-7 16,-8 0-8-16,17 2-6 0,-8 2-6 15,-9-4-6-15,14 3-7 0,-4-3-6 0,-3 2-8 16,-7-2-3-16,14 2-6 0,-14-2-7 0,13 3-1 16,-13-3-8-16,9 4-3 0,-9-4-1 0,10 3-6 0,-10-3-3 15,0 0-5-15,9 3-1 0,-9-3-2 16,0 0-2-16,0 0-2 0,9 6-7 0,-9-6-14 0,0 0-16 16,0 0-18-16,0 0-26 0,0 0-27 15,0 0-38-15,0 0-34 0,0 0-49 0,0 0-183 0,0 0-428 16,0 0 189-16</inkml:trace>
        </inkml:traceGroup>
      </inkml:traceGroup>
    </inkml:traceGroup>
    <inkml:traceGroup>
      <inkml:annotationXML>
        <emma:emma xmlns:emma="http://www.w3.org/2003/04/emma" version="1.0">
          <emma:interpretation id="{613B87F2-018D-480C-85EF-C041F0C83600}" emma:medium="tactile" emma:mode="ink">
            <msink:context xmlns:msink="http://schemas.microsoft.com/ink/2010/main" type="paragraph" rotatedBoundingBox="10824,17455 12048,17442 12055,18043 10830,1805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10CFD76-B203-465C-9946-9B278846FA72}" emma:medium="tactile" emma:mode="ink">
              <msink:context xmlns:msink="http://schemas.microsoft.com/ink/2010/main" type="line" rotatedBoundingBox="10824,17455 12048,17442 12055,18043 10830,18056"/>
            </emma:interpretation>
          </emma:emma>
        </inkml:annotationXML>
        <inkml:traceGroup>
          <inkml:annotationXML>
            <emma:emma xmlns:emma="http://www.w3.org/2003/04/emma" version="1.0">
              <emma:interpretation id="{BC84FA02-C2D1-402F-9EDE-14A113FC74D5}" emma:medium="tactile" emma:mode="ink">
                <msink:context xmlns:msink="http://schemas.microsoft.com/ink/2010/main" type="inkWord" rotatedBoundingBox="10824,17455 12048,17442 12055,18043 10830,18056"/>
              </emma:interpretation>
            </emma:emma>
          </inkml:annotationXML>
          <inkml:trace contextRef="#ctx0" brushRef="#br0" timeOffset="224411.9089">9386 16858 82 0,'0'0'151'0,"0"-10"-13"0,0 10-10 16,0 0-7-16,0 0-12 0,0 0 0 0,0 0-10 15,0 0-9-15,0 0 0 0,0 0-8 0,0 0 0 16,0 0-10-16,0 0 4 0,0 0 4 0,0 0-1 16,0 0-6-16,0 0 0 0,0 0-2 0,-3-15-1 15,3 15 1-15,0 0-2 0,0 0-9 0,0 0 2 16,0 0 0-16,0 0 15 0,0 0-5 0,0 0 1 0,0 0-5 16,0 0-7-16,0 0-1 0,0 0-5 15,0 0-6-15,0 0-5 0,0 0-5 0,0 0-2 16,0 0-8-16,0 0 2 0,0 0-2 0,0 0-2 0,0 0 7 15,0 0-2-15,0 0 1 0,-12 25-2 0,10-18 6 16,2-7 6-16,-9 19 1 0,6-11-2 0,1-1-2 16,-4 6-2-16,1-2 5 0,3-1 5 15,-2 3-5-15,-1 0 2 0,5-5-1 0,-5 4-1 0,1 4 0 16,1-6 1-16,-2 4 1 0,5-1 15 0,-3 0-17 16,-1 0-2-16,-1 1 6 0,3-8-2 15,-1 9 0-15,-1-4-1 0,2-1-3 0,-1 1-4 16,1-4-10-16,2 2 14 0,0-9-8 0,-3 15-2 0,0-7 7 15,3-8-7-15,-2 14-1 0,2-14-14 0,0 11 1 16,0-11-3-16,-2 13 4 0,2-13-3 0,2 10 4 16,-2-10-9-16,0 0 4 0,2 11-2 0,-2-11 5 15,0 0-4-15,-2 10-2 0,2-10-11 16,0 0-3-16,0 0-18 0,-4 8-15 0,4-8-13 0,0 0-14 16,0 0-19-16,0 0-18 0,-3 8-27 0,3-8-35 15,0 0-37-15,0 0-48 0,0 0-64 0,0 0-211 16,0 0-566-16,-10-21 250 0</inkml:trace>
          <inkml:trace contextRef="#ctx0" brushRef="#br0" timeOffset="225550.4349">9639 16911 176 0,'0'0'206'15,"0"0"-11"-15,2-9-13 0,-2 9-7 0,0 0-11 16,0 0-5-16,5-8-6 0,-5 8-11 0,7-3-9 15,-7 3-8-15,0 0-9 0,8-10-7 0,-8 10-7 16,5-5-14-16,-5 5-7 0,6-10-7 0,2 4-3 16,-8 6-5-16,14-9-6 0,-7 6-5 0,3-3 1 15,-3 3-7-15,5-3 0 0,0 2-3 0,0-2-3 16,-2 4-1-16,4-5 0 0,-2 3-6 0,-1-2 1 16,0 4 0-16,3 1-5 0,-5-3-2 0,-9 4-3 15,19-6-4-15,-10 6 0 0,-9 0-3 0,17 0-4 16,-9-3-1-16,-8 3-1 0,0 0 0 0,12 7-3 15,-12-7 3-15,7 7-5 0,-7-7 2 0,0 10-1 16,0-10 2-16,-2 12 0 0,2-12 3 0,-5 17 0 0,-2-7 2 16,2 2 0-16,0 0 2 0,-2-2 0 15,0 1 2-15,0 1 1 0,-1 1 0 0,1-2 0 16,0-1-3-16,-1 1 0 0,-1-4 1 0,-1 7-5 16,4-7 1-16,0 2-2 0,-3-3 0 0,4 3 1 0,0-5-3 15,5-4 4-15,-6 11-5 0,6-11-4 16,-8 7 0-16,8-7-7 0,-7 8 6 0,7-8 2 15,0 7 1-15,0-7-3 0,0 0-1 0,0 0 3 16,-5 9 4-16,5-9-7 0,0 0 1 0,0 0 0 0,0 0 1 16,8 11-1-16,-8-11-1 0,0 0 1 0,12 4-2 15,-12-4-4-15,9 0 2 0,-9 0-2 0,0 0 2 16,16 2 2-16,-16-2-2 0,8 0 2 0,-8 0-2 16,12 1-2-16,-12-1 2 0,0 0-1 15,11 3-4-15,-11-3 1 0,8 2-1 0,-8-2 0 0,7 4 3 16,-7-4 3-16,7 11-1 0,-7-11-4 0,6 7 2 15,-6-7 2-15,6 9-2 0,-6 0 1 16,0-9-3-16,5 11 1 0,-2-4 4 0,-3-7-3 0,2 12 7 16,2-5-2-16,-4-7 3 0,3 15-6 0,-3-6 7 15,0-9 5-15,0 14-7 0,0-4 4 0,0-10 5 16,-5 18-4-16,3-6 3 0,2-2-2 0,-5-3 3 16,5 2 6-16,-2 4-5 0,-4-1-8 15,3 0 8-15,-3-6 9 0,1 4-10 0,-1-2 10 0,1 0-9 16,-3-1 6-16,4-1 5 0,-6 0-1 0,3 1 1 15,-1-4-3-15,-1 2 6 0,-1-1-5 0,10-4 3 16,-18 3-10-16,10 2 10 0,-1-4 5 0,9-1 5 16,-19 1-15-16,19-1 3 0,-12 2 4 0,12-2-5 15,-17-3-5-15,17 3-5 0,-10-8 4 0,4 4-14 16,6 4 8-16,-11-6 2 0,9 2-13 0,2 4-19 16,-7-9-20-16,7 9-19 0,-2-10-23 0,2 10-20 15,-3-11-27-15,3 11-35 0,0-12-36 0,0 12-44 16,5-13-42-16,-5 13-283 0,7-18-613 0,0 9 271 15</inkml:trace>
          <inkml:trace contextRef="#ctx0" brushRef="#br0" timeOffset="225982.163">10216 16812 121 0,'0'0'263'0,"0"0"-14"0,0 0-19 0,0 0-15 16,0 0-14-16,0 0-8 0,0 0-10 0,0 0-3 16,0 0-14-16,28-9-5 0,-28 9-9 0,15-6-8 15,-1 5-6-15,-3-2-6 0,2 1-8 0,2-1-6 0,-1 1-3 16,0 2-13 0,-2-4-6-16,2 3-14 0,-1-2-11 0,-4 3-5 0,2-2 3 0,4 2-19 15,-15 0 2-15,16-1-11 0,-16 1 1 0,17 0-6 16,-17 0-1-16,10 0-5 0,-10 0-6 0,12 1 5 15,-12-1-11-15,0 0-8 0,0 0-7 0,12-1-21 0,-12 1-13 16,0 0-4-16,0 0-17 0,0 0-18 0,0 0-20 16,2 7-25-16,-2-7-23 0,0 0-33 15,0 0-38-15,0 0-39 0,-20 9-213 0,20-9-500 16,-17 0 222-16</inkml:trace>
          <inkml:trace contextRef="#ctx0" brushRef="#br0" timeOffset="226527.7583">10206 16881 31 0,'0'0'216'0,"-12"12"-9"0,7-6-6 0,5 3-12 0,-7 0-9 15,2-3-9-15,3 7-10 0,-2-7-8 0,-7 5-5 16,6-5-11-16,4 2-4 0,-4 4-9 0,2-4-8 15,1 0-9-15,2-8-6 0,-3 19-6 0,3-12-8 16,0-7-3-16,0 14-8 0,0-14-5 0,3 10-2 16,-3-10-4-16,2 12-4 0,1-7 0 0,-3-5-4 15,11 6-3-15,-3-2-3 0,1-2 3 0,0 1-7 16,-1-2-2-16,-8-1-5 0,19 5 0 0,-10-4-6 16,-1 0-2-16,-8-1-6 0,20 0-3 0,-14 2 0 15,6 0-2-15,-12-2-3 0,16 4-1 0,-8-2 3 16,-3 1-5-16,-5-3 3 0,17 1-4 0,-17-1-2 15,12 3 1-15,-12-3-2 0,9 3 0 0,-9-3 1 16,13 9-5-16,-12-9 4 0,-1 0-3 0,5 9 3 16,-5-9 0-16,10 9-2 0,-8-3 1 0,-2-6 0 15,2 13 12-15,1-5-8 0,-3-8-2 0,0 13 2 16,0-2 0-16,0-11 3 0,-3 16 0 0,6-7 5 16,-3-9 0-16,-5 20 1 0,1-13 2 0,1 4-1 15,3-3 6-15,-5 0-4 0,3 0 5 0,-1 2-1 16,3-10 1-16,-4 12-2 0,2-3 1 0,-4-3-4 15,2 0 1-15,-1 0-3 0,5-6 12 0,-7 12-8 16,0-7-8-16,-1-1 3 0,8-4 2 0,-14 10-11 16,12-7 3-16,-7 2-9 0,3 0 1 0,6-5-6 15,-14 7-23-15,6-5-14 0,8-2-23 0,-14 2-33 16,5-2-32-16,-1 2-37 0,1 0-52 0,9-2-62 16,-25-4-320-16,11 2-643 0,0 0 285 0</inkml:trace>
        </inkml:traceGroup>
      </inkml:traceGroup>
    </inkml:traceGroup>
  </inkml:traceGroup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04:21.96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1B9C18A-49C8-4939-99F6-EBB78A46D1EF}" emma:medium="tactile" emma:mode="ink">
          <msink:context xmlns:msink="http://schemas.microsoft.com/ink/2010/main" type="writingRegion" rotatedBoundingBox="14462,16375 16349,16415 16312,18189 14425,18149">
            <msink:destinationLink direction="with" ref="{8EC9D9BA-4AFA-4993-997B-8F73ECAB2583}"/>
            <msink:destinationLink direction="with" ref="{BE555099-079B-4504-A195-3E815F22D645}"/>
          </msink:context>
        </emma:interpretation>
      </emma:emma>
    </inkml:annotationXML>
    <inkml:traceGroup>
      <inkml:annotationXML>
        <emma:emma xmlns:emma="http://www.w3.org/2003/04/emma" version="1.0">
          <emma:interpretation id="{A8C33750-6760-4E0A-B300-9B25C98A28E6}" emma:medium="tactile" emma:mode="ink">
            <msink:context xmlns:msink="http://schemas.microsoft.com/ink/2010/main" type="paragraph" rotatedBoundingBox="14476,16333 16043,16480 15991,17034 14424,168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40C237C-808A-497C-8F8F-78550B808D71}" emma:medium="tactile" emma:mode="ink">
              <msink:context xmlns:msink="http://schemas.microsoft.com/ink/2010/main" type="line" rotatedBoundingBox="14476,16333 16043,16480 15991,17034 14424,16888"/>
            </emma:interpretation>
          </emma:emma>
        </inkml:annotationXML>
        <inkml:traceGroup>
          <inkml:annotationXML>
            <emma:emma xmlns:emma="http://www.w3.org/2003/04/emma" version="1.0">
              <emma:interpretation id="{1C697981-149C-4274-B8AF-FA0FA2927C4E}" emma:medium="tactile" emma:mode="ink">
                <msink:context xmlns:msink="http://schemas.microsoft.com/ink/2010/main" type="inkWord" rotatedBoundingBox="14476,16333 16043,16480 15991,17034 14424,16888"/>
              </emma:interpretation>
            </emma:emma>
          </inkml:annotationXML>
          <inkml:trace contextRef="#ctx0" brushRef="#br0">-133-997 14 0,'0'0'139'0,"0"0"-13"16,0 0-5-16,0 0-12 0,0 0-9 0,0 0-7 15,0 0-13-15,0 0-6 0,0 0-1 0,0 0-4 16,0 0-3-16,0 0-4 0,0 0 1 0,0 0-5 15,0 0-2-15,0 0-5 0,17-21-1 0,-17 21-4 16,0 0-4-16,0 0 0 0,0 0 3 0,0 0 1 16,0 0 1-16,0 0-2 0,0 0 0 0,0 0 0 15,0 0 0-15,0 0-5 0,0 0 5 0,0 0-7 0,0 0 4 16,0 0-4-16,0 0-4 0,0 0 1 0,0 0 0 16,0 0-1-16,0 0 0 0,0 0 0 0,0 0-1 15,0 0 1-15,0 0 2 0,0 0-2 16,0 0 1-16,0 0-1 0,-7-15-1 0,7 15-4 15,0 0 4-15,0 0-4 0,0 0-2 0,6-6-1 0,-6 6 0 16,0 0 0-16,0 0 0 0,0 0-5 0,6-8 1 16,-6 8-4-16,0 0-1 0,8-5 1 0,-8 5-3 15,9-5-1-15,-9 5-7 0,8-5 7 16,-8 5-3-16,11-7 0 0,-11 7 0 0,11-4 0 0,-11 4-2 16,11-6-4-16,-6 4 3 0,-5 2-8 0,11-4 7 15,-11 4-4-15,11-7 1 0,-11 7-2 0,9-2-1 16,-9 2 2-16,11-6 0 0,-5 4 0 0,-6 2 4 15,11-1-5-15,-11 1-1 0,11-5-2 0,-11 5 4 16,12-2-2-16,-12 2 2 0,15-2-2 0,-15 2 2 16,13-3 0-16,-13 3-1 0,13 0-2 0,-13 0 4 15,14 0 0-15,-5-1-2 0,-9 1 5 0,20-3-2 16,-11 1 2-16,-9 2 0 0,17 0-1 0,-7 0 1 16,-10 0 0-16,13 0-2 0,-13 0 4 15,14 0-3-15,-14 0-1 0,13 0-2 0,-13 0 2 0,10 0 1 16,-10 0-4-16,0 0 4 0,12 0-4 0,-12 0 2 15,0 0-4-15,0 0 3 0,11 4-3 0,-11-4 0 16,0 0 0-16,7 6 7 0,-7-6-8 0,5 6 4 0,-5-6-3 16,7 7-1-16,-7-7 7 0,5 9-7 15,-5-9-5-15,1 10 8 0,-1-10-4 0,1 10 3 0,-1-10 1 16,0 13-2-16,0-13-2 0,-1 12 5 0,1-12-5 16,-5 15-1-16,0-4 6 0,2-3-1 15,-3 2 1-15,-3-1 0 0,1 1 0 0,1-1 2 0,0-3-2 16,-2 2 5-16,0 1-2 0,2-3 1 0,-1 1 2 15,1-1-1-15,0-1-4 0,-1 2 9 0,-1-1-5 16,2 0-5-16,-1-1 6 0,0-1-3 0,2 2 0 16,6-6 2-16,-15 6-2 0,8-1 0 0,3-1-3 15,4-4 2-15,-9 5-3 0,9-5 6 0,-7 4-8 16,7-4 2-16,0 0 1 0,-6 4-3 0,6-4 2 16,0 0 1-16,0 0-3 0,0 0 1 0,-9 2 3 15,9-2 0-15,0 0-3 0,0 0 3 0,0 0-1 16,0 0 1-16,0 0-1 0,0 0-2 0,28 4 2 15,-19-4-1-15,-9 0 3 0,18-2-4 0,-6 2-2 16,0-2 4-16,1 4-1 0,-3 0 5 0,5-4-8 16,-2 4-3-16,-5-1 7 0,-8-1 0 0,17 3-4 15,-7-3 0-15,-10 0 1 0,13 1-1 0,-13-1-2 0,14 2 6 16,-14-2-6-16,7 2 3 0,-7-2-5 16,10 4 2-16,-10-4 1 0,0 0 4 0,8 7-2 15,-8-7-3-15,6 6 3 0,-6-6-3 0,5 7-1 16,-5-7 2-16,6 8 0 0,-6-8 0 0,3 8 3 0,-3-8-3 15,2 13 2-15,-2-13 0 0,2 13 1 16,-2-13-2-16,-1 11 1 0,1-11 4 0,-3 17-5 0,1-10 0 16,2-7-1-16,-1 16 4 0,-1-10-3 0,2-6-1 15,-10 13 2-15,9-3 4 0,-5-2-7 0,1-3 2 16,1 4-1-16,-1-1 5 0,-1-1 2 0,-2 1-4 16,-1-3 1-16,3 2 1 0,-5-1 0 0,5 2-3 15,-2-3 3-15,-1-2 5 0,0 0-4 0,-1 1 1 16,-1 1-2-16,1-1 5 0,10-4-1 0,-18 4 2 15,10 0-5-15,-2-4 1 0,-2 3 4 0,-1-3 1 16,13 0-3-16,-17 1 1 0,7-1 0 16,10 0-2-16,-18-1 2 0,9-2 0 0,1 0-1 0,8 3 2 15,-13-1-4-15,13 1 1 0,-14 0-4 0,14 0 4 16,-11-4-2-16,11 4 0 0,-8-4 1 0,8 4-2 16,-11-6 1-16,11 6-5 0,-7-3 4 0,7 3-5 15,0 0-8-15,-11-6-7 0,11 6-10 0,0 0-9 16,-9-5-15-16,9 5-12 0,0 0-21 0,0 0-18 15,-9-5-11-15,9 5-25 0,0 0-32 0,0 0-5 16,0 0-41-16,0 0-162 0,0-11-409 0,0 11 181 0</inkml:trace>
          <inkml:trace contextRef="#ctx0" brushRef="#br0" timeOffset="761.1749">716-1092 61 0,'0'0'178'0,"0"0"-15"0,0 0-15 0,0 0-19 15,0 0-6-15,0 0-17 0,0 0-6 0,0 0-4 16,0 0-4-16,-19 19 3 0,10-15-6 0,2 5 1 15,-2-1-2-15,-2 1 0 0,0 1-2 0,3 2-3 16,-4-1-1-16,1 0-3 0,0 2-5 0,1-1-4 16,1 1-5-16,-1-1-1 0,2 3-3 0,-2-3-3 15,-1 1-5-15,0 4 0 0,4-2-3 16,1-2 2-16,-3 1-7 0,2-1-3 0,2-1 0 0,0 3-5 16,0-3 2-16,1 0-9 0,0 1-1 0,4 2-7 15,0-4 7-15,-1 1-1 0,-2-3 0 0,3 4-4 0,3-4-1 16,-1 1-2-16,2 0 5 0,-1-2-11 15,1 2 4-15,-1 0-3 0,3-3 1 0,-2 1-1 16,1-2 2-16,0-1-3 0,1-1 3 0,3-1-6 0,-3 3 2 16,1-2-3-16,4-3 1 0,-11-1-3 0,18 3 1 15,-7-1 0-15,2-2-1 0,1-2 5 0,-1 0-5 16,0-3-3-16,-1 3 9 0,2-2-8 0,-1 0-1 16,0-1 0-16,-1 0 1 0,-2 0-3 0,1-3 4 15,-4 4-4-15,-1-2 1 0,2-1-2 0,-1 1 0 16,-5-2-1-16,-2 8 1 0,7-13 2 0,-5 7-1 15,-2 6-2-15,2-13-1 0,-2 13 0 0,0-10 0 16,0 10 2-16,-4-12-2 0,4 12 1 0,-7-12-2 16,2 8 0-16,5 4-1 0,-9-12 2 0,3 7-4 15,6 5 3-15,-13-7-3 0,6 4 1 0,-2-1 1 16,9 4-2-16,-17-2 1 0,8-1-1 0,9 3 1 16,-17-2 0-16,17 2 3 0,-16 0-3 0,16 0 3 15,-14 0 0-15,4 4-3 0,10-4 1 0,-16 3 2 16,9 1-5-16,7-4-6 0,-11 6-14 0,11-6-14 15,-9 4-14-15,9-4-12 0,-9 5-18 0,9-5-14 0,-6 8-24 16,6-8-16-16,0 0-24 0,-5 6-28 16,5-6-210-16,0 0-432 0,0 0 192 0</inkml:trace>
          <inkml:trace contextRef="#ctx0" brushRef="#br0" timeOffset="1795.6754">1040-940 17 0,'0'0'173'16,"-7"10"-23"-16,7-10 8 0,-6 8-9 0,6-8-11 0,-5 10-8 15,2-5-3-15,3-5-10 0,-8 10-11 0,6-4 1 16,2-6-7-16,-9 11-8 0,7-4-4 0,-2 1-8 16,4-8-7-16,-6 9-3 0,5-2-8 0,1-7-6 15,-5 11-4-15,5-11-3 0,-6 11-6 16,6-11-1-16,-2 11-5 0,2-11 0 0,0 0-4 15,1 12-2-15,-1-12 1 0,4 9-4 0,-4-9-1 0,6 9-3 16,0-6 0-16,-6-3-1 0,9 8-1 0,0-6-2 16,-2 3-5-16,2-3 2 0,1 2-4 0,0 0 1 15,1 0-1-15,1-2 0 0,-2 2-4 0,3-3 1 16,-1 0 0-16,-2 2-3 0,3 0 3 0,1-2 0 16,-5 3 6-16,6 0-1 0,-1-2-4 0,-3 1 6 15,1-3-5-15,-2 1-2 0,1 3 4 0,-3-3 0 16,2 0 1-16,-1 2 1 0,-9-3 0 0,18 3-1 0,-12-2 1 15,-6-1-2-15,16 4 0 0,-10-1-4 16,-6-3-2-16,12 5 4 0,-7-3-7 0,-5-2 4 16,12 6-3-16,-12-6-1 0,4 6 7 0,-4-6-10 15,7 7 4-15,-4-2-2 0,-3-5 0 0,5 9-1 16,-5-9 2-16,1 12 0 0,-1-12-4 0,0 12 2 16,0-12-1-16,-1 10 2 0,1-10 0 0,-2 9 1 15,2-9 1-15,-9 15 4 0,2-10 2 0,-2 3 4 0,1-3 4 16,-2 4 1-16,-3-5-4 0,0-2-2 0,-2 3 7 15,-1-1-2-15,1-1-3 0,-1 2 2 16,3-4-5-16,-2 2 0 0,-1-3 7 0,3 4-11 0,-2-3 2 16,6-1 0-16,-5 1-5 0,2-1 0 0,-1 0-21 15,3 3-30-15,10-3-40 0,-17 0-56 16,17 0-63-16,-13 1-264 0,13-1-503 0,-10-5 222 0</inkml:trace>
          <inkml:trace contextRef="#ctx0" brushRef="#br0" timeOffset="1237.9187">1106-994 19 0,'0'0'237'0,"0"0"-18"0,0 0-20 16,0 0-18-16,0 0-7 0,7-6-10 0,-7 6-14 15,11 0-8-15,-11 0-3 0,13-2-12 0,-3-2-5 16,0 3-3-16,2 0-6 0,5 1-6 0,-2-2-4 15,2 2-6-15,2 0-10 0,-3 0-4 0,6 0-7 16,-6-2-7-16,-3 4-8 0,3-4-6 0,-3 4-4 16,-2-2-8-16,4 0 1 0,-2 0-7 0,-6 2-4 15,-7-2-1-15,21 0-4 0,-15 0 4 0,-6 0-9 16,16 1-5-16,-16-1 0 0,8 1-3 0,-8-1-2 16,10 4 1-16,-10-4-4 0,0 0-1 0,0 0 2 15,8 3-12-15,-8-3-7 0,0 0-8 0,0 0-18 16,0 0-22-16,0 0-24 0,0 0-27 0,0 0-30 15,0 0-33-15,0 0-47 0,-26 11-191 0,26-11-442 16,-14-3 195-16</inkml:trace>
        </inkml:traceGroup>
      </inkml:traceGroup>
    </inkml:traceGroup>
    <inkml:traceGroup>
      <inkml:annotationXML>
        <emma:emma xmlns:emma="http://www.w3.org/2003/04/emma" version="1.0">
          <emma:interpretation id="{96C696E6-BE95-4A60-B744-847C130A75E5}" emma:medium="tactile" emma:mode="ink">
            <msink:context xmlns:msink="http://schemas.microsoft.com/ink/2010/main" type="paragraph" rotatedBoundingBox="14601,17472 16326,17509 16312,18189 14587,181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3FE1EDC-7961-491B-B4EE-197345134D26}" emma:medium="tactile" emma:mode="ink">
              <msink:context xmlns:msink="http://schemas.microsoft.com/ink/2010/main" type="line" rotatedBoundingBox="14601,17472 16326,17509 16312,18189 14587,18152"/>
            </emma:interpretation>
          </emma:emma>
        </inkml:annotationXML>
        <inkml:traceGroup>
          <inkml:annotationXML>
            <emma:emma xmlns:emma="http://www.w3.org/2003/04/emma" version="1.0">
              <emma:interpretation id="{32F0D9B2-CE55-4B64-B585-BC4034D1A3B5}" emma:medium="tactile" emma:mode="ink">
                <msink:context xmlns:msink="http://schemas.microsoft.com/ink/2010/main" type="inkWord" rotatedBoundingBox="14601,17472 16326,17509 16312,18189 14587,18152"/>
              </emma:interpretation>
            </emma:emma>
          </inkml:annotationXML>
          <inkml:trace contextRef="#ctx0" brushRef="#br0" timeOffset="96327.2923">5 148 5 0,'0'0'95'0,"0"0"-1"16,0 0-15-16,0 0 4 0,0 0-14 0,0 0-5 16,29-9 3-16,-29 9-7 0,0 0 0 0,0 0-5 15,0 0 4-15,0 0-8 0,0 0 6 0,0 0-4 0,0 0 14 16,1-12-10-16,-1 12 2 0,0 0-2 15,0 0 5-15,0 0-3 0,5-6-3 0,-5 6 4 16,0 0 7-16,0 0-5 0,0 0 3 0,0 0 0 16,0 0 0-16,0 0 3 0,0-11-4 0,0 11 0 15,0 0-8-15,0 0-1 0,0 0-2 0,0 0 4 0,0 0-6 16,0 0 0-16,0 0 0 0,0 0 2 0,0 0-2 16,0 0-2-16,0 0-3 0,-5-14 3 15,5 14-6-15,0 0 4 0,0 0-5 0,0 0-2 0,0 0 0 16,0 0-1-16,0 0-6 0,3-9-1 0,-3 9-1 15,0 0 0-15,0 0-4 0,5-8-1 0,-5 8-1 16,6-4-4-16,-6 4-3 0,8-7-2 16,-8 7 0-16,12-8-3 0,-6 5 2 0,-6 3-4 15,14-6 4-15,-6 3-3 0,2 0-2 0,-2-2-1 16,2 1-2-16,-1 1-1 0,3-1 0 0,-3-1-1 0,1 5-1 16,-2-3 3-16,-8 3-4 0,16-6 3 0,-10 5 0 15,-6 1 0-15,17-5-3 0,-17 5-1 0,13-3 2 16,-5 2-1-16,-8 1 0 0,11-4 4 0,-11 4-4 15,14 0 4-15,-5-1-3 0,-9 1-1 0,13 0-3 16,-13 0 2-16,0 0 0 0,16 3 1 0,-16-3-4 16,6 0 3-16,-6 0-1 0,8 3-1 0,-8-3 2 15,10 6-1-15,-10-6-1 0,8 3 1 0,-8-3 0 16,9 7-2-16,-8-1-2 0,-1-6 6 0,6 5 0 16,-6-5-5-16,5 9 5 0,-5-9 0 0,5 8 1 15,-5-8-4-15,1 10-2 0,-1-10 0 0,2 10 1 16,-2-10 4-16,-2 13-1 0,2-13 0 0,-1 13-1 15,1-13 2-15,-5 13-2 0,5-5 10 16,0-8-10-16,-7 10 4 0,7-10 8 0,-2 13-10 0,-1-7-1 0,3-6 2 16,-6 14 5-16,-3-5-4 0,4-3 2 15,1 3-2-15,0-3 0 0,-3 0 4 0,1 0-4 16,-1 1-2-16,-2-1 3 0,-1 1 2 0,1 3-6 16,0-1 3-16,-1-1 0 0,3 0 2 0,-1-2 4 0,-2 0-10 15,4-2 2-15,0 1-5 0,-1 1 7 16,7-6-4-16,-9 7 4 0,4-2-5 0,5-5 2 15,-8 5-1-15,8-5-4 0,0 0 5 0,-9 4-2 16,9-4 1-16,0 0-2 0,0 0-4 0,0 0 5 0,0 0 3 16,0 0-3-16,0 0 0 0,0 0 3 0,0 0 1 15,17 13 0-15,-11-11 2 0,-6-2-1 16,17 2-2-16,-3-1 0 0,-1 2-3 0,2-3 3 16,0 0 1-16,0 4-3 0,-1-2-2 0,1-2 1 0,-3 0 0 15,-4 0-1-15,-8 0 0 0,20 3 1 0,-20-3 1 16,14 1-1-16,-5 2-1 15,-9-3 1-15,11 0-1 0,-11 0-3 0,0 0 3 0,12 0 0 16,-12 0 1-16,0 0-4 0,8 5 2 0,-8-5 2 0,0 0-1 16,0 0 8-16,0 0-8 0,9 6-3 0,-9-6-1 15,0 0 4-15,5 10-3 0,-5-10 1 16,1 6 7-16,-1-6-4 0,3 11 1 0,-3-11-4 0,0 10 6 16,0-10-3-16,0 16-1 0,0-16 0 0,0 11 1 15,-1-1 3-15,1-10-5 0,-3 15 3 0,3-15 5 16,-3 17-10-16,2-11 8 0,0 4-2 0,1-10-1 15,-7 20 2-15,2-14 2 0,1 2-3 0,0 1 0 16,-2-1 5-16,3 4-2 0,-3-5-2 0,2 0 24 16,0 1-7-16,-2 3 2 0,-1-3 4 0,2-1-6 15,0 0 1-15,-2-1-2 0,1 2 5 0,0-2-2 16,-1 0-2-16,1-2-1 0,-5 0 1 0,2 0 0 0,0 1-6 16,-5-1 1-16,1 0 6 0,-2 0-6 15,0-3 0-15,0 2-5 0,2 0 1 0,-2-2 0 16,0-2 3-16,0 1-2 0,-2 0-5 0,3-3 4 15,-2 0-4-15,1 2 2 0,1 0 1 16,3-2-2-16,1 1-2 0,10 2 2 0,-13-6-4 0,3 4 4 16,10 2-3-16,-12-5 2 0,12 5-4 0,-10-3 0 15,10 3 3-15,-7-6 1 0,7 6-8 0,0 0-4 16,-6-6-12-16,6 6-22 0,0 0-19 0,-1-10-21 16,1 10-25-16,0 0-37 0,0 0-42 0,9-11-49 15,-9 11-297-15,10-10-571 0,-4 6 253 0</inkml:trace>
          <inkml:trace contextRef="#ctx0" brushRef="#br0" timeOffset="97416.5353">558-3 35 0,'0'0'225'0,"0"0"-4"0,0 0-13 0,0 0-8 16,0 0-15-16,0 0-12 0,0 0-9 0,0 0-8 15,0 0-17-15,-4-9-10 0,4 9-8 0,0 0-7 16,0 0-9-16,0 0-11 0,0 0-8 0,0 0-7 15,0 0-10-15,0 0-5 0,0 0-4 0,0 0-10 16,25-6-4-16,-25 6-4 0,15 0-4 0,-6 0 3 16,-9 0-5-16,27 0-5 0,-11 0-3 0,-2 3-2 15,2-3-1-15,-2 2-2 0,1-1-4 0,2 2-1 16,0-1-3-16,-3 2 0 0,0 0-3 0,-1-2 1 16,-1 1 4-16,-2 0-7 0,0 1 0 0,-2-2-2 15,-1 1 1-15,2 1 0 0,-2-2-1 0,-7-2-3 16,11 6 3-16,-5-4-2 0,-6-2-5 0,11 8 1 15,-6-3 4-15,-5-5-1 0,9 6 0 0,-4-2 4 16,-5-4-7-16,9 8 2 0,-4-5-4 0,-5-3 2 16,7 10 0-16,-5-4 1 0,-2-6-1 0,5 8 0 15,-5-8-1-15,4 10 2 0,-4-10 1 0,0 12-3 16,0-12 2-16,-2 11 2 0,2-11 3 0,-7 16-1 16,5-9 7-16,2-7-2 0,-9 14 3 0,6-5 0 15,-2-3-3-15,0 4 3 0,-2 1-3 0,1-2 1 16,-3 1 2-16,2 1 2 0,-1-1 1 0,-1 1 0 15,3-4 0-15,-1 4-4 0,-2-3 3 0,3 5 2 16,-2-5 0-16,2 3-4 0,-3-2 5 0,4-1-8 16,-1 2 4-16,1 5-4 0,-1-5 4 0,1 1 0 15,-2 2-2-15,2-5-3 0,1 2 0 16,-1 2 0-16,1 1 6 0,2-5-5 0,-2 5-5 0,0-2 5 16,1-1-2-16,3 1 0 0,-4 0-3 0,3-1-2 15,1-1 6-15,0-9-4 0,-1 15 1 0,1-15 0 16,-3 16-2-16,3-16 0 0,0 15 2 0,0-9-2 15,-2 3 0-15,2-9-1 0,0 12 4 0,0-12-7 0,2 12-7 16,-2-12-12-16,0 12-18 0,0-12-21 16,0 12-26-16,0-12-32 0,-2 10-43 0,2-10-41 15,-4 7-63-15,4-7-227 0,0 0-529 0,0 0 235 16</inkml:trace>
          <inkml:trace contextRef="#ctx0" brushRef="#br0" timeOffset="97771.5862">566 281 30 0,'13'-6'192'0,"-13"6"-10"0,11-2-6 0,-11 2-7 16,17-4-3-16,-7 3-9 0,-1-1-5 0,6 1-2 0,1 1-8 16,-1-2-6-16,1 2-6 0,1-1-9 0,0-1-10 15,1 2-5-15,4-1-9 0,-4 2-5 0,-1-1-8 16,0 0-8-16,-3 0-7 0,5 2-4 0,-2-2-5 16,-4-2-6-16,-1 4-6 0,1-2-4 0,-3 0-3 15,0 1-5-15,3-1-3 0,-3 0-4 0,-10 0 0 16,18-1-5-16,-18 1-3 0,16-2 0 0,-16 2-3 15,13 0 0-15,-13 0-3 0,15 0 0 0,-15 0-15 16,12 2-15-16,-12-2-22 0,12 0-22 0,-12 0-36 16,0 0-32-16,11 0-51 0,-11 0-255 0,0 0-470 15,9-5 208-15</inkml:trace>
          <inkml:trace contextRef="#ctx0" brushRef="#br0" timeOffset="98733.7642">1387 121 197 0,'-5'9'191'0,"5"-9"-9"0,-3 9-13 15,3-9-12-15,-1 9-11 0,1-9-8 0,0 11-10 16,0-11-10-16,-1 10-7 0,1-10-5 0,0 0-10 15,-4 16-8-15,4-16-9 0,-5 11-3 0,5-5-9 16,0-6-2-16,0 13-7 0,0-13-3 0,0 12-2 16,0-12-3-16,2 11-1 0,-2-11-4 0,5 10 1 15,-5-10 4-15,4 9-8 0,0-1 4 0,1-4-4 16,2 2 4-16,2-3 0 0,-1 3-6 0,-1 0-3 16,4 0-3-16,0 0-3 0,5 0-4 0,-3-1 0 15,2 0-1-15,-2 0-6 0,0 1 0 0,-1 0-3 16,2-2-3-16,-1 1 0 0,-2 0-1 0,1-1-2 15,-2 3-1-15,-3-1-1 0,-1-1 2 0,1 0-3 16,0 0 0-16,0-2-4 0,-2 2 0 0,-5-5 2 0,9 10-2 16,-9-10-2-16,7 9-2 0,-4-6 7 15,-3-3-7-15,4 8 5 0,-4-8-4 0,3 10 2 16,-3-10-1-16,1 12 0 0,-1-12 3 0,0 9-2 16,0-9 0-16,0 15 4 0,0-15-4 0,0 12 1 0,0-12 2 15,-2 15 5-15,2-15-3 0,-2 14 0 16,-2-9 2-16,4-5 1 0,-3 12 0 0,0-3 4 15,-1-3-2-15,-1 4 2 0,1-2 1 0,-5 1-2 16,3 0 4-16,-5-3 1 0,5 0-2 0,-2-1 2 0,-6 1-2 16,0 1 5-16,-2-4-4 0,1 0-2 0,-6-1 0 15,4-1 3-15,-1 2 0 0,-4-3-1 0,5-3 1 16,4 2 1-16,-10-4-6 0,8 3 2 0,-7-2-1 16,5 1-2-16,5 1-2 0,-2-3 3 0,3 3-3 15,-4-2 1-15,8-1-11 0,-2 2-22 0,9 3-29 16,-9-7-35-16,-1 5-41 0,10 2-57 0,-7-11-57 15,7 11-258-15,-9-9-538 0,7 1 239 0</inkml:trace>
          <inkml:trace contextRef="#ctx0" brushRef="#br0" timeOffset="98160.8391">1373 106 222 0,'11'-3'245'0,"0"2"-11"16,4-4-9-16,-2 4-10 0,3-2-15 0,-2 1-13 0,4 1-6 16,1-2-17-16,-2 1-15 0,4-1-9 0,-4 2-15 15,6 1-13-15,-6-2-11 0,-2 0-10 0,2 2-4 16,-3 0-12-16,0 0-5 0,-1-1-9 0,-1 1-6 15,1 0-4-15,-13 0-5 0,17 1 1 0,-7-1-13 16,-10 0-15-16,10 0-19 0,-10 0-18 0,0 0-14 16,0 0-23-16,12 2-14 0,-12-2-21 0,0 0-25 15,0 0-44-15,0 0-47 0,0 0-193 0,0 0-432 16,0 0 191-16</inkml:trace>
        </inkml:traceGroup>
      </inkml:traceGroup>
    </inkml:traceGroup>
  </inkml:traceGroup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51:25.67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D02BDBA1-85D8-4B80-B246-5531B11418DA}" emma:medium="tactile" emma:mode="ink">
          <msink:context xmlns:msink="http://schemas.microsoft.com/ink/2010/main" type="writingRegion" rotatedBoundingBox="11141,9872 12568,9960 12340,13651 10913,13563">
            <msink:destinationLink direction="with" ref="{623B7C32-E7F4-4D22-9E05-F32AAC5A8B86}"/>
          </msink:context>
        </emma:interpretation>
      </emma:emma>
    </inkml:annotationXML>
    <inkml:traceGroup>
      <inkml:annotationXML>
        <emma:emma xmlns:emma="http://www.w3.org/2003/04/emma" version="1.0">
          <emma:interpretation id="{1C7BE226-1F02-4FD0-AE48-C19746DB1C7E}" emma:medium="tactile" emma:mode="ink">
            <msink:context xmlns:msink="http://schemas.microsoft.com/ink/2010/main" type="paragraph" rotatedBoundingBox="11171,9775 12386,9979 12292,10537 11078,103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720B774-7748-4E95-A540-C82109CB4D00}" emma:medium="tactile" emma:mode="ink">
              <msink:context xmlns:msink="http://schemas.microsoft.com/ink/2010/main" type="line" rotatedBoundingBox="11171,9775 12386,9979 12292,10537 11078,10334"/>
            </emma:interpretation>
          </emma:emma>
        </inkml:annotationXML>
        <inkml:traceGroup>
          <inkml:annotationXML>
            <emma:emma xmlns:emma="http://www.w3.org/2003/04/emma" version="1.0">
              <emma:interpretation id="{D99CC16A-9564-4466-9CB0-5455E40FBA6F}" emma:medium="tactile" emma:mode="ink">
                <msink:context xmlns:msink="http://schemas.microsoft.com/ink/2010/main" type="inkWord" rotatedBoundingBox="11171,9775 12386,9979 12292,10537 11078,10334"/>
              </emma:interpretation>
            </emma:emma>
          </inkml:annotationXML>
          <inkml:trace contextRef="#ctx0" brushRef="#br0">9586 9292 54 0,'0'0'122'0,"0"0"-9"0,0 0-9 0,0 0-10 15,0 0-1-15,0 0-15 0,0 0-2 0,0 0-4 0,0 0-11 16,0 0-2-16,5-16-5 0,-5 16 3 16,0 0-6-16,0 0-2 0,0 0 0 0,0 0 10 15,0 0-9-15,-3-9 4 0,3 9-3 0,0 0-2 16,0 0-1-16,0 0-4 0,-3-10 3 0,3 10-2 15,0 0-1-15,0 0 3 0,0 0-6 0,0 0 4 16,0 0-1-16,-3-8-5 0,3 8 2 0,0 0 0 16,0 0-3-16,0 0 2 0,0 0-2 0,0 0-4 0,9-7 3 15,-9 7-9-15,10-6 1 0,-10 6-6 16,12-2 2-16,-3-1-4 0,-9 3 2 16,17-5-2-16,-10 4 0 0,5-3-2 0,-12 4-1 0,19-1-4 0,-9 0-3 15,-3 0 3-15,-7 1-5 0,20 0-1 0,-20 0 2 16,18-3-3-16,-8 3 1 0,-10 0-4 0,14 3-2 15,-6-2 6-15,-8-1-3 0,14 2-1 0,-7 2-1 16,-7-4 2-16,16 3-2 0,-8-1 1 0,1-1 0 16,-1 2 1-16,4-1 0 0,-3 1 2 0,-9-3-1 15,19 3 1-15,-9 0 1 0,-3-2 1 0,1 0-4 16,3 1 1-16,-11-2-2 0,14 3 3 0,-14-3-3 16,12 3 1-16,-12-3 2 0,10 0-2 0,-10 0 4 15,9 2-6-15,-9-2 2 0,11 0 3 0,-11 0-2 16,9 3 3-16,-9-3-5 0,0 0 1 15,0 0 1-15,11 0-3 0,-11 0 2 0,0 0-3 0,0 0 1 16,0 0 1-16,11 3-1 0,-11-3-1 0,0 0-2 16,0 0 1-16,6 4 0 0,-6-4 1 0,0 0-1 15,0 0-3-15,0 0 0 0,0 0 4 0,5 9-4 16,-5-9 0-16,0 0 3 0,3 9-4 0,-3-9 4 16,0 0-2-16,0 0 1 0,-3 14-2 0,3-14 3 15,0 0 0-15,-5 13 1 0,5-13-1 0,-2 12 0 0,-2-6 6 16,4-6 2-16,-5 10 3 0,2-2 1 0,3-8 1 15,-7 12 0-15,2-6 1 0,3 2 4 0,-3-1 1 16,1-1 2-16,-1 3-2 0,-1 1 2 0,0-2-3 16,1 0 0-16,0 3-1 0,2-1 3 0,-3 1-1 15,3-1-3-15,-2-5 1 0,-2 4 1 0,5 1 3 16,-3 1-2-16,2-4-1 0,-1 2 2 0,2 1-3 16,-1 1-1-16,-2-1 0 0,2 1 0 15,-1-5-5-15,4-6 0 0,-2 19-2 0,-1-12-2 0,3 3 3 16,0-10-3-16,-2 15 1 0,-1-9 3 0,3-6-3 15,0 16 1-15,0-9-1 0,0-7-1 0,0 13-2 16,0-13 2-16,3 10-2 0,-3-10 1 0,0 12-3 16,0-12 1-16,2 6 3 0,-2-6-2 0,5 8-1 15,-5-8-1-15,0 11 2 0,0-11-2 0,4 9-9 16,-4-9-6-16,3 7-18 0,-3-7-14 0,0 0-20 16,0 0-21-16,0 0-22 0,2 10-30 0,-2-10-31 15,0 0-43-15,0 0-208 0,0 0-451 0,0 0 200 16</inkml:trace>
          <inkml:trace contextRef="#ctx0" brushRef="#br0" timeOffset="425.8712">9745 9471 94 0,'0'0'187'0,"0"0"-11"0,-6-7-9 15,6 7-11-15,0 0-6 0,0 0-13 0,0 0-10 16,0 0-7-16,0 0-10 0,0 0-8 0,0 0-7 15,0 0-1-15,0 0-5 0,0 0 4 0,0 0-3 16,0 0-3-16,31 5-5 0,-16-5-2 0,-2 3-3 16,-2 0-6-16,6-3-1 0,0 2-2 0,6 0-6 15,-1-2-3-15,1 0-5 0,-1 2-4 0,0-2-5 16,-3 2-2-16,0-2-5 0,-3 0-1 0,4-2-5 16,-3 4-1-16,-3-4-4 0,0 0 2 0,1 4-7 0,-3-2-4 15,2-3-2-15,-14 3-1 0,20 0 0 0,-14-1-1 16,-6 1-4-16,0 0-7 0,14 1-17 15,-14-1-21-15,0 0-23 0,0 0-32 0,16-3-26 16,-16 3-18-16,0 0-39 0,0 0-43 0,0 0-169 16,0 0-416-16,0 0 185 0</inkml:trace>
          <inkml:trace contextRef="#ctx0" brushRef="#br0" timeOffset="1367.6443">10469 9368 53 0,'-6'2'177'0,"6"-2"-9"0,0 0-8 15,-11 6-13-15,11-6-15 0,-9 9-6 0,9-9-11 16,-8 2-11-16,8-2-3 0,-6 7-11 0,6-7-8 16,-8 7-6-16,8-7-8 0,-5 5-4 0,5-5-8 15,0 0-2-15,-6 6-3 0,6-6-3 0,-3 9 0 16,3-9 0-16,0 0-3 0,0 0 5 0,0 0-5 15,9 15 1-15,-6-12-3 0,-3-3 2 0,14 6-4 0,-6-3-3 16,3-1-6-16,1-1 0 0,3 4-4 0,0-2-3 16,-1-2-1-16,9 2-1 0,-4-1-5 0,-2-1 1 15,3 2-1-15,-6-3-5 0,3 0 4 16,6 6-4-16,-10-6 0 0,-4 0-2 0,2 2 1 0,-11-2-1 16,16 2-3-16,-10-2 0 0,-6 0-2 0,15 4-1 15,-15-4 0-15,12 2 2 0,-5 3-2 16,-7-5-2-16,9 3 1 0,-9-3 3 0,5 7-3 0,-5-7-2 15,8 11 1-15,-4-8 0 0,-4-3-2 0,5 9 1 16,-3-2 3-16,-2-7-1 0,3 8-1 0,-3-8 1 16,3 10 2-16,-3-10-2 0,4 14 1 0,-4-7 2 15,0-7-4-15,0 14 2 0,0-14-3 0,-3 13 1 16,3-13 1-16,0 14 0 0,-4-6 1 0,4-8 2 16,-3 17 0-16,1-11-1 0,2-6 0 0,-5 11 5 15,1-5-4-15,-1 0 3 0,5-6 4 0,-9 11 4 16,1-5 2-16,0-2-2 0,-1 0 2 0,1-1 0 15,-3 4 2-15,-1-4-2 0,-5 0-3 0,3-2 2 16,0 1-3-16,0 1-3 0,-2-2 1 0,1-1 0 0,-1 1-1 16,2-1 0-16,-3 0-2 0,6-1 4 0,-4 1-4 15,4 1-2-15,11-1-3 0,-17-2-5 16,17 2-13-16,-17 0-16 0,17 0-18 0,-11 1-30 16,11-1-33-16,-11 2-31 0,11-2-40 0,0 0-246 0,0 0-461 15,0 0 204-15</inkml:trace>
          <inkml:trace contextRef="#ctx0" brushRef="#br0" timeOffset="789.4143">10548 9333 197 0,'17'0'204'0,"-1"-1"-13"0,6-3-10 0,0 2-11 16,-1 0-10-16,-4 2-10 0,0-6-13 0,-1 6-8 15,-1-2-11-15,1 1-12 0,-4 1-8 0,2-3-10 0,-6 3-9 16,-8 0-7-16,19-2-7 0,-10 1-7 16,-9 1-7-16,13-1-4 0,-13 1-3 0,7 2-6 15,-7-2-6-15,0 0-1 0,11 2-8 0,-11-2-7 16,0 0-18-16,0 0-12 0,0 0-20 0,0 0-19 0,0 0-22 15,0 0-20-15,0 0-29 0,-23 14-30 0,23-14-169 16,-12 0-349-16,12 0 154 0</inkml:trace>
        </inkml:traceGroup>
      </inkml:traceGroup>
    </inkml:traceGroup>
    <inkml:traceGroup>
      <inkml:annotationXML>
        <emma:emma xmlns:emma="http://www.w3.org/2003/04/emma" version="1.0">
          <emma:interpretation id="{695A7DAD-9427-43C8-9539-B98A437BEFC3}" emma:medium="tactile" emma:mode="ink">
            <msink:context xmlns:msink="http://schemas.microsoft.com/ink/2010/main" type="paragraph" rotatedBoundingBox="11080,10871 12286,10946 12255,11446 11049,113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997722C-BAB4-47AC-A53E-1B3F71C0A14B}" emma:medium="tactile" emma:mode="ink">
              <msink:context xmlns:msink="http://schemas.microsoft.com/ink/2010/main" type="line" rotatedBoundingBox="11080,10871 12286,10946 12255,11446 11049,11372"/>
            </emma:interpretation>
          </emma:emma>
        </inkml:annotationXML>
        <inkml:traceGroup>
          <inkml:annotationXML>
            <emma:emma xmlns:emma="http://www.w3.org/2003/04/emma" version="1.0">
              <emma:interpretation id="{E7D4BACF-1B52-45E5-82EB-789E5593733B}" emma:medium="tactile" emma:mode="ink">
                <msink:context xmlns:msink="http://schemas.microsoft.com/ink/2010/main" type="inkWord" rotatedBoundingBox="11080,10871 12286,10946 12255,11446 11049,11372"/>
              </emma:interpretation>
            </emma:emma>
          </inkml:annotationXML>
          <inkml:trace contextRef="#ctx0" brushRef="#br0" timeOffset="149795.3706">9666 10331 57 0,'0'0'92'0,"0"0"1"0,0 0-6 16,0 0-4-16,0 0-4 0,0 0-6 15,6-4 5-15,-6 4-5 0,0 0-2 0,0 0-8 0,0 0 4 16,0 0-6-16,0 0-3 0,0 0-4 0,0 0-1 16,0 0-6-16,3-11 0 0,-3 11 2 0,0 0-8 15,0 0-5-15,0 0 1 0,0 0-2 0,0 0-3 16,0 0-4-16,0 0 1 0,0 0-5 0,0 0-3 16,0 0-1-16,0 0 0 0,-14-9-3 0,14 9-1 15,0 0 0-15,0 0-1 0,-15 3-4 0,15-3 2 16,0 0 4-16,-16 5-4 0,16-5 1 0,-12 2 3 15,12-2-4-15,-13 5-1 0,7-3-1 0,6-2 2 16,-13 7-1-16,6-5 3 0,7-2-1 0,-10 10-3 0,6-7-2 16,4-3 0-16,-8 8-2 0,8-8-2 0,-6 6 4 15,6-6-3-15,-5 9 0 0,5-9 2 16,-3 10-2-16,3-10 5 0,0 0-2 0,0 13 4 16,0-13 2-16,0 0 1 0,8 10 4 0,-8-10 1 0,6 8 0 15,-6-8-1-15,11 5 3 0,-5-2-2 0,-1 0 2 16,-5-3 0-16,17 6 3 0,-8-4-3 15,-1-2-3-15,4 2 2 0,-1 0-1 0,2 1-5 0,-1-3 2 16,2 0-1-16,0 0-2 0,3 0-3 0,-5 1 1 16,2-1-2-16,-1-1-2 0,1 1 4 0,-5-2-4 15,5 1 0-15,-4-2 0 0,2 3-2 0,-12 0 2 16,19-3 0-16,-10 0-2 0,2 0-1 0,-5 0 0 16,-6 3-2-16,17-6 1 0,-9 1 0 0,3 1-2 15,-3 1 5-15,4-5-1 0,-6 4-2 0,-1 0-2 16,3-1 2-16,-8 5-2 0,12-8 0 0,-7 4 2 15,1-3-2-15,-6 7-1 0,11-6-1 0,-7 0 3 16,-4 6-2-16,10-11 3 0,-10 11-3 0,4-10 0 16,-4 10 0-16,5-10-2 0,-5 10 5 0,3-8-3 0,-3 8 0 15,2-8 1-15,-2 8-1 0,0 0-2 16,0-12 1-16,0 12-2 0,0 0 8 0,0 0-6 16,-2-14 1-16,2 14-4 0,-6-7 5 0,6 7-4 0,-6-7 2 15,6 7-2-15,-8-8 5 0,8 8-4 16,-9-5 0-16,9 5 2 0,-14-5-1 0,9 2 0 0,5 3-2 15,-17-5 0-15,9 4 3 0,8 1 0 0,-14-6-2 16,5 5 0-16,9 1 0 0,-17-1-2 16,17 1 4-16,-14 0-1 0,14 0-2 0,-17-1 1 15,17 1-1-15,-17 1 0 0,17-1 3 0,-14 2-2 0,6 0 1 16,8-2-4-16,-16 5 2 0,9-1 4 0,-3-3-3 16,3 2 2-16,0 1-3 0,-2 1 2 0,-4 3-1 15,4-4 1-15,-3 2-2 0,0-1 2 0,0 2-3 16,-3-1-8-16,1 0-12 0,-3 4-15 0,6-2-18 15,-6-2-14-15,3 0-24 0,0 3-25 0,1-3-21 16,1-1-64-16,0 3-103 0,5-6-331 0,0 2 146 16</inkml:trace>
          <inkml:trace contextRef="#ctx0" brushRef="#br0" timeOffset="151367.5385">10368 10336 156 0,'0'0'190'0,"0"0"-11"0,0 0-15 0,0 0-9 15,0 0-13-15,0 0-8 0,25-5-5 0,-25 5-4 16,21-3-4-16,-9 2-10 0,3-2-3 0,1 3-6 15,1 0-3-15,0 0-5 0,0-1-10 0,6 0-3 16,-4 1-8-16,-2 0-4 0,0-1-6 0,0-2-5 16,-3 3-6-16,0 0-5 0,0 3-1 15,1-6-5-15,-5 3-4 0,-10 0-5 0,17 0 0 0,-8-1-6 16,-9 1-1-16,0 0-2 0,17-1-4 0,-17 1-4 16,7 2-4-16,-7-2-11 0,0 0-9 0,0 0-16 0,0 0-20 15,0 0-16-15,0 0-34 0,0 0-20 16,-24 15-28-16,24-15-25 0,-17 3-196 0,5-2-394 15,5-1 175-15</inkml:trace>
          <inkml:trace contextRef="#ctx0" brushRef="#br0" timeOffset="151823.6498">10340 10360 122 0,'0'0'148'0,"-14"5"-5"0,9-1-11 0,5-4-9 0,-17 4-9 16,10-2-4-16,7-2-8 0,-13 4-3 0,13-4-11 16,-11 6-3-16,6-1-6 0,5-5-8 0,-12 4-6 15,12-4-1-15,-6 6-7 0,6-6-8 0,-8 6-1 16,8-6-2-16,-7 9-4 0,7-9 6 0,0 0-10 16,-2 11 3-16,2-11-2 0,0 0 2 0,0 0-1 15,6 14 0-15,-1-9 3 0,-5-5-4 0,9 6-4 16,-1-2 0-16,1 1-3 0,-1-2-3 0,1 1-4 15,1 5 0-15,5-6-5 0,-4 2 3 0,3 4-5 16,3-8 0-16,-5 8-2 0,2-7-3 0,1-2 0 16,0 6-1-16,-1-3-2 0,-3 1 0 0,4-2-3 0,-2 2 0 15,-4-2 0-15,0-1-1 0,1 2-3 16,-10-3 3-16,14 3-2 0,-5-3 0 0,-9 0 1 16,12 7 0-16,-7-6-4 0,3 3 0 0,-8-4 3 0,6 6 0 15,-6-6-1-15,8 7-3 0,-5-2 4 0,-3-5-3 16,6 11 0-16,-3-7 1 0,-3-4-2 15,5 12 3-15,-3-6 1 0,1 1-5 0,-3-7 2 0,1 14 6 16,2-9-4-16,-3-5 1 0,2 15-1 0,-2-8 1 16,0-7-1-16,0 15 1 0,3-9-3 0,-3-6 2 15,-3 15 1-15,1-8 1 0,2-7 0 0,0 15 1 16,0-15-1-16,-7 12 3 0,2-6-1 0,3 1 6 16,-5-2 0-16,-1-2-1 0,-3 2 1 0,0-1-2 15,-3 0 1-15,-3-3 1 0,1 0 1 0,-2 3-6 0,1-4 3 16,1 1 1-16,0-1-2 0,1 0 2 15,1 2-6-15,-3-4 0 0,3 2 4 0,3-1-6 16,-1 0-1-16,12 1-6 0,-17 0-15 0,17 0-24 16,-17 0-23-16,17 0-33 0,-7 1-31 0,7-1-37 15,0 0-219-15,0 0-416 0,0 0 185 0</inkml:trace>
          <inkml:trace contextRef="#ctx0" brushRef="#br0" timeOffset="150737.8067">9672 10505 39 0,'0'0'155'15,"-6"-2"-11"-15,6 2-5 0,0 0-11 0,-8-10-7 16,8 10-9-16,-5-3-10 0,5 3-4 0,0 0-7 16,-12-6-8-16,12 6-5 0,0 0-6 0,-11-2-3 0,11 2-3 15,0 0-4-15,-12-3-5 0,12 3-1 0,-10-1-6 16,10 1-4-16,-12 4 0 0,12-4-4 15,-11 2-1-15,0 1-4 0,5 2 0 0,-2 0-4 16,-1-3-2-16,4 4-3 0,-3 0 1 0,2-2 2 16,0 2-4-16,0 2-1 0,1-2-2 0,0 1 1 15,-2 2-1-15,5-3-1 0,2-6-3 0,-6 15 2 16,4-9-5-16,2-6 4 0,-3 15 0 0,3-15 0 0,0 13-2 16,0-13 2-16,3 12 1 0,-3-6 3 0,0-6 4 15,10 11 0-15,-9-5 1 0,7 2-1 0,0-3 2 16,-2-2-2-16,2-1-3 0,4 4-1 0,2-2-1 15,0-2-1-15,3 2-3 0,0-1-2 0,0-2 0 16,-1-1 0-16,1 0-2 0,-3 0-2 0,3 0-2 16,0-1-1-16,0-2 0 0,-1 3-1 0,-4-4 5 15,1 2-9-15,1-2 2 0,-2-1-2 16,-1 3 3-16,1-5-2 0,-4 4 0 0,3-2 1 0,-5-1-3 16,3 0 2-16,-4 2 0 0,0-3-2 0,1 1 0 15,-6 6 0-15,8-12 0 0,-3 5-2 0,-3 0 2 16,-2 7-4-16,7-11 1 0,-4 6 1 0,-3 5-1 15,3-16 2-15,-3 16-1 0,0-14-1 0,0 14 0 16,0-12-2-16,0 12 5 0,-6-12-5 0,6 12-1 0,-5-13-1 16,1 8 1-16,4 5-1 0,-7-10 5 0,4 2-1 15,3 8-4-15,-9-7 3 0,9 7 0 16,-10-9-2-16,10 9 0 0,-9-6 0 0,3 1-1 16,6 5 0-16,-14-5-2 0,8 2 4 0,6 3-2 0,-13-7 1 15,4 6 1-15,9 1-2 0,-17-3 1 0,8 1-1 16,9 2 2-16,-13-3 0 0,13 3-3 0,-21 0 2 15,11 2-1-15,10-2 2 0,-17 3-3 0,8-2 3 16,-2 1-1-16,3 1-1 0,8-3 3 0,-14 3-1 16,6 0 0-16,-1 0 2 0,9-3 4 0,-14 7-5 15,6-2-1-15,-1-1 1 0,4 1-12 0,5-5-19 16,-9 10-18-16,4-5-18 0,2 1-23 0,3-6-30 16,-5 12-35-16,5-12-45 0,0 0-185 0,10 16-416 15,-3-11 184-15</inkml:trace>
        </inkml:traceGroup>
      </inkml:traceGroup>
    </inkml:traceGroup>
    <inkml:traceGroup>
      <inkml:annotationXML>
        <emma:emma xmlns:emma="http://www.w3.org/2003/04/emma" version="1.0">
          <emma:interpretation id="{DB770151-CA80-4B7E-8360-237A18C2EF8F}" emma:medium="tactile" emma:mode="ink">
            <msink:context xmlns:msink="http://schemas.microsoft.com/ink/2010/main" type="paragraph" rotatedBoundingBox="11064,11867 12194,11951 12152,12514 11022,1243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3BB1947-7D21-4545-9CD3-790E264A7A93}" emma:medium="tactile" emma:mode="ink">
              <msink:context xmlns:msink="http://schemas.microsoft.com/ink/2010/main" type="line" rotatedBoundingBox="11064,11867 12194,11951 12152,12514 11022,12430"/>
            </emma:interpretation>
          </emma:emma>
        </inkml:annotationXML>
        <inkml:traceGroup>
          <inkml:annotationXML>
            <emma:emma xmlns:emma="http://www.w3.org/2003/04/emma" version="1.0">
              <emma:interpretation id="{8D915C8D-0CC0-4F0B-9A5C-3AF10862C87E}" emma:medium="tactile" emma:mode="ink">
                <msink:context xmlns:msink="http://schemas.microsoft.com/ink/2010/main" type="inkWord" rotatedBoundingBox="11064,11867 12194,11951 12152,12514 11022,12430"/>
              </emma:interpretation>
            </emma:emma>
          </inkml:annotationXML>
          <inkml:trace contextRef="#ctx0" brushRef="#br0" timeOffset="271721.141">9666 11296 90 0,'0'0'115'0,"0"0"-5"0,0 0-3 15,0 0-9-15,0 0-7 0,0 0-9 0,0 0 2 16,0 0-16-16,0 0-2 0,0 0-1 0,0 0-1 16,0 0-3-16,0 0-2 0,0 0 0 0,0 0-6 15,0 0 1-15,0 0 2 0,0 0-3 0,0 0 1 16,0 0-2-16,0 0-3 0,0 0 2 0,0 0-4 15,-8-6 2-15,8 6-7 0,0 0 2 0,0 0-6 16,0 0-2-16,0 0-3 0,-12-2-4 0,12 2-1 0,0 0 3 16,0 0-8-16,-16 6 7 0,16-6-4 15,-12 2 5-15,12-2-6 0,-10 4 5 0,3 2-1 16,7-6-2-16,-15 4-2 0,8 1 2 0,7-5-3 0,-11 6-1 16,3-4 1-16,2 2-3 0,-2 2-3 0,8-6-1 15,-14 10 0-15,8-5 0 0,0-1-2 16,6-4-1-16,-10 12-1 0,4-7-1 0,6-5 2 0,-6 11-3 15,1-5 0-15,5-6 2 0,-4 11-1 0,4-11-1 16,-3 12 0-16,3-12 4 0,0 12-3 0,0-12 4 16,0 0 1-16,7 15 2 0,-7-15 0 15,5 5-1-15,0 1 2 0,-5-6 0 0,9 10 1 0,-1-7 5 16,-2 0 0-16,2 2-4 0,1-3 1 0,3 3 0 16,1-4-4-16,1 1 1 0,0 1-1 0,0-1-3 15,1 3 0-15,-4-6 0 0,6-1-3 0,-4 0-4 16,4 2 1-16,-3-1 3 0,0 1-1 0,-2-4-1 15,4 1 3-15,-4 3-4 0,1-7 2 0,1 5-6 16,-2-3 1-16,2 1-1 0,-2-2 1 0,-2 1-1 16,2-2-1-16,-3 4 1 0,4-5-1 0,-2 0-2 15,-4 3-1-15,3 2 2 0,-4-6 1 16,2 0-2-16,1 3 0 0,-1 0 2 0,-3-3-1 0,2 3-4 16,3 0 3-16,-6 0-4 0,4-3 4 0,-8 9 0 15,9-10-2-15,-4 3 1 0,0 1 1 0,-5 6-1 16,4-11 2-16,-4 11 0 0,5-9 0 0,-5 9 4 15,8-8-1-15,-8 8-1 0,0-10 1 0,0 10-1 0,0 0-1 16,0 0 1-16,-3-16-3 0,3 16 5 0,-5-8-6 16,5 8 1-16,-9-3 0 0,9 3-1 0,-10-6-1 15,10 6 2-15,-12-9 0 0,12 9-3 0,-14-2 3 16,6-2-4-16,8 4 4 0,-14-3-5 0,5 2 10 16,9 1-7-16,-17-2 5 0,5-1-9 15,12 3 3-15,-19-1 2 0,11 1 2 0,8 0-6 0,-20 0 8 16,12 1-6-16,8-1-2 0,-20 0 0 0,11 0 1 15,9 0 0-15,-16 0 2 0,8 3-1 0,8-3 0 16,-17 2-1-16,11-1 2 0,6-1 0 0,-15 3-2 16,8 1-2-16,7-4 0 0,-12 5-10 0,12-5-16 15,-12 6-19-15,7-4-19 0,5-2-22 0,-11 9-34 16,5-4-31-16,6-5-44 0,-11 7-231 0,6-3-463 16,5-4 206-16</inkml:trace>
          <inkml:trace contextRef="#ctx0" brushRef="#br0" timeOffset="272879.0117">9677 11533 136 0,'0'0'167'0,"-7"-3"-8"0,7 3-11 0,0 0-10 0,0 0-8 15,-12-4-9-15,12 4-6 0,0 0-6 16,-9-3-11-16,9 3-2 0,0 0-10 0,-14-2 1 15,14 2-10-15,0 0-2 0,-16 0-4 0,16 0-4 0,0 0-7 16,-11 3-1-16,11-3-5 0,-12 3 1 0,12-3-4 16,-11 6-6-16,5-3-5 0,6-3 0 0,-11 3-5 15,11-3 2-15,-14 8-5 0,6-4 2 0,8-4-4 16,-12 7 0-16,7-1-2 0,0 0-2 0,1-1 0 16,4-5-1-16,-14 9-2 0,11-6-1 0,3-3-2 15,-10 9 0-15,10-9-1 0,-9 9-2 0,6-3 0 16,3-6-2-16,-5 12-1 0,1-6 0 0,4-6-1 15,-2 13 1-15,2-13-2 0,-3 11 2 0,3-11 0 16,-3 10-3-16,3-10 5 0,3 12-1 0,-3-12 0 16,3 10-2-16,-3-10 3 0,9 10 0 0,-4-6-2 15,-5-4 2-15,9 12-2 0,-4-9 3 0,1 0 0 16,5 0-3-16,-5 0 2 0,5 4-5 0,-2-5 5 16,-2 1-2-16,5 3-2 0,-4-2 0 0,3-2-1 0,1 2-3 15,-4-2-1-15,-8-2 2 0,19 3-1 0,-10-2 0 16,0 1 4-16,1 0 4 0,-10-2-8 0,17 0 1 15,-8 1 3-15,2-1-4 0,-11 0 1 16,20-1 2-16,-12-1-4 0,4 0 0 0,-12 2 4 0,16-2-1 16,-6-2-2-16,2 1-2 0,-3 2 3 0,2-4-2 15,-5 3 2-15,5-2-4 0,-5 0 3 16,2-1-6-16,1 1 5 0,-1 0-2 0,1-1-1 0,-2 2-3 16,2-5-1-16,-1 1 4 0,4 1-1 0,-6-2-1 15,2 4 0-15,1-3 1 0,-1 1 1 0,-2 0-1 16,-1 0 1-16,-5 6-2 0,8-11 2 15,-4 3 1-15,4 3-6 0,-8 5 1 0,5-12 1 0,-1 7 1 16,-4 5 0-16,8-9-1 0,-8 9 0 0,2-10 5 16,-2 10-5-16,3-9 1 0,-3 9-2 0,0-12-1 15,0 12 6-15,0-12-5 0,0 12 2 0,-8-12 1 16,8 12-4-16,-5-14 2 0,5 14 2 0,-4-10-2 16,-1 4 1-16,5 6-2 0,-8-9 5 0,8 9-4 15,-9-10 1-15,4 5-1 0,5 5 2 0,-9-9-3 0,1 5 1 16,8 4-1-16,-12-5-2 0,12 5 3 0,-14-6-3 15,9 2 3-15,5 4-1 0,-14-4 0 16,14 4 3-16,-14-5-3 0,6 3 0 0,8 2-3 0,-17 0 1 16,17 0 5-16,-15-4-1 0,15 4-1 0,-16 0-5 15,16 0 2-15,-18 0 2 0,18 0 1 0,-17 0-10 16,9 0-6-16,-1 6-13 0,-3-6-13 16,0 5-21-16,-2 0-18 0,2 3-18 0,-2-2-16 0,1 0-24 15,1 0-28-15,1-4-31 0,-1 5-217 0,2-5-448 16,-2 3 199-16</inkml:trace>
          <inkml:trace contextRef="#ctx0" brushRef="#br0" timeOffset="273823.1179">10297 11317 135 0,'0'0'169'0,"0"0"-13"15,-7 2-5-15,7-2-11 0,0 0-4 16,0 0-6-16,0 0-7 0,0 0-8 0,0 0-2 0,0 0-9 15,0 0-5-15,0 0-6 0,0 0-3 16,0 0-7-16,0 0-5 0,0 0-5 0,0 0-2 0,0 0-7 16,0 0-3-16,0 0-3 0,0 0-3 0,0 0 1 15,0 0 0-15,0 0-4 0,31 3 1 0,-31-3-8 16,14 0 0-16,-1-1-3 0,-2 2-5 0,1-1 0 16,2 0-1-16,0 1-6 0,1-1-1 15,-3 0-1-15,3 1-5 0,-4 0 3 0,1-1-2 0,1 2-4 16,1-2-3-16,-5 2 0 0,3-2 2 0,-12 0-4 15,22 0-2-15,-17 0-1 0,-5 0-3 0,19 0 3 16,-12 1-3-16,-7-1 1 0,14 1-2 0,-14-1-2 16,14-1 1-16,-14 1 0 0,13-1-1 15,-13 1-1-15,9-2-2 0,-9 2 0 0,0 0 2 0,10 3-5 16,-10-3-11-16,0 0-17 0,0 0-20 0,0 0-18 16,0 0-17-16,0 0-21 0,0 0-35 0,0 0-46 0,0 0-54 15,0 0-131-15,0 0-400 0,0 0 178 0</inkml:trace>
          <inkml:trace contextRef="#ctx0" brushRef="#br0" timeOffset="274533.2662">10297 11350 178 0,'0'0'163'15,"0"0"-7"-15,-7 7-9 0,7-7 0 0,-9 4-18 0,9-4 1 16,-8 8-12-16,8-8-8 0,-9 9-8 0,6-2-2 16,3-7-5-16,-9 9-8 0,8-3-8 0,1-6-2 15,-7 13-9-15,5-7-4 0,2-6-5 0,-5 11-6 0,3-5-3 16,2-6 0-16,-2 15-2 0,2-15-7 15,0 11 0-15,0-11-5 0,0 11-2 0,0-11-1 16,2 10-1-16,-2-10-4 0,2 11-3 0,-2-11-1 16,2 10-2-16,3-4-2 0,-5-6-2 0,7 10 5 0,-7-10-6 15,5 9 0-15,0-5 0 0,-5-4-3 0,12 4 1 16,-7-2-5-16,-5-2 1 0,14 6 0 0,-5-4-1 16,-1 0 1-16,-8-2-4 0,17 3-1 0,-6-1 1 15,0-1-2-15,-2 1 0 0,0-1-1 16,4-2 1-16,-4 2 4 0,-9-1-4 0,19 2 2 0,-10-2-3 15,-9 0-2-15,19-2-1 0,-8 2 2 0,-11 0-3 16,14 0 0-16,-14 0 0 0,14 2 2 0,-14-2 4 16,12 0-6-16,-12 0-1 0,9 0 3 0,-9 0-3 15,0 0 1-15,10 0 1 0,-10 0 1 0,0 0-1 16,14 5-2-16,-14-5 1 0,7 5 0 0,-7-5 3 16,5 5-2-16,-5-5-3 0,5 6 1 0,-5-6 3 15,3 10 1-15,-3-10 2 0,0 0-4 0,5 12-2 16,-4-7 2-16,-1-5 0 0,3 13 0 0,-1-7 4 15,-2-6-4-15,3 11 1 0,-3-11 0 0,0 10 4 16,0-10-1-16,0 15 0 0,0-15-1 0,3 12 0 16,-3-6 1-16,0-6-2 0,0 14 2 0,0-14-2 0,0 12 6 15,0-12-6-15,-3 12 5 0,3-12-3 0,-3 11 10 16,3-11-7-16,-2 10-2 0,2-10 0 16,-3 11 1-16,3-11-3 0,-6 12 1 0,3-6 2 0,3-6 2 15,-8 9-1-15,6-3 7 0,2-6-1 0,-12 11-3 16,3-7 1-16,4 1 0 0,-1 0 5 15,-2-3 0-15,-1 4 2 0,-4-3 5 0,4 1-6 0,0-2 0 16,-2 1 2-16,11-3-6 0,-21 1 8 0,12-1-2 16,-6 1-6-16,15-1 3 0,-19-1 3 0,7 0-6 15,12 1 3-15,-19-3 2 0,11 2-5 16,8 1 1-16,-17-3-4 0,8 1 0 0,9 2-3 0,-14-4 5 16,14 4-5-16,-8-2-1 0,8 2 3 0,0 0 0 15,-11-4-2-15,11 4-4 0,0 0 3 0,-9-5-10 16,9 5-16-16,0 0-28 0,0 0-36 0,0 0-36 15,-8-3-48-15,8 3-56 0,0 0-241 0,0 0-503 16,0 0 222-16</inkml:trace>
        </inkml:traceGroup>
      </inkml:traceGroup>
    </inkml:traceGroup>
    <inkml:traceGroup>
      <inkml:annotationXML>
        <emma:emma xmlns:emma="http://www.w3.org/2003/04/emma" version="1.0">
          <emma:interpretation id="{033A87D0-672B-4909-8B3F-3A97F90F6C98}" emma:medium="tactile" emma:mode="ink">
            <msink:context xmlns:msink="http://schemas.microsoft.com/ink/2010/main" type="paragraph" rotatedBoundingBox="11043,12973 12378,13024 12354,13644 11019,1359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3C41546-D3BD-4BC8-9813-EFBE05DD7533}" emma:medium="tactile" emma:mode="ink">
              <msink:context xmlns:msink="http://schemas.microsoft.com/ink/2010/main" type="line" rotatedBoundingBox="11043,12973 12378,13024 12354,13644 11019,13593"/>
            </emma:interpretation>
          </emma:emma>
        </inkml:annotationXML>
        <inkml:traceGroup>
          <inkml:annotationXML>
            <emma:emma xmlns:emma="http://www.w3.org/2003/04/emma" version="1.0">
              <emma:interpretation id="{B0A676F7-C365-4825-BE1E-A59A17CF53A9}" emma:medium="tactile" emma:mode="ink">
                <msink:context xmlns:msink="http://schemas.microsoft.com/ink/2010/main" type="inkWord" rotatedBoundingBox="11043,12973 12378,13024 12354,13644 11019,13593"/>
              </emma:interpretation>
            </emma:emma>
          </inkml:annotationXML>
          <inkml:trace contextRef="#ctx0" brushRef="#br0" timeOffset="391708.5573">9538 12364 70 0,'0'0'118'0,"5"-7"-7"0,-5 7-13 0,0 0-4 16,0 0-17-16,0 0-1 0,0 0-2 0,0 0-2 0,5-7-4 15,-5 7-8-15,0 0-8 0,0 0 1 0,0 0-3 16,0 0-5-16,0 0-1 0,6-7 2 16,-6 7 0-16,0 0-11 0,0 0 9 0,0 0 2 0,0 0-6 15,3-7 9-15,-3 7-6 0,0 0 2 0,0 0 0 16,6-7-2-16,-6 7 1 0,0 0 2 0,0 0 6 15,0 0-2-15,5-10 4 0,-5 10-2 0,0 0 5 16,0 0-4-16,0 0-3 0,6-4-2 0,-6 4-4 16,0 0-3-16,0 0-2 0,0 0-2 0,0 0-5 15,0 0-3-15,5-6 0 0,-5 6-3 0,0 0-5 16,0 0-1-16,0 0-4 0,0 0 1 0,0 0-5 16,0 0 3-16,0 0-8 0,0 0 1 0,0 0-1 15,0 0 0-15,0 0 2 0,0 0-5 0,0 0 3 16,0 0-2-16,0 0 0 0,6 16-2 0,-6-16 2 0,0 0 1 15,0 0 1-15,0 12 0 0,0-12 4 16,0 0-5-16,0 15 4 0,0-15-2 0,-6 12 1 0,6-12-1 16,0 12 2-16,0-12-1 0,0 12 2 0,0-12-2 15,0 15 2-15,0-15-3 0,-2 15 6 16,2-7 2-16,0-8 0 0,0 15-1 0,-3-8 2 16,3-7-5-16,-2 14 0 0,-1-7 4 0,3-7-4 0,-1 14 5 15,1-6-1-15,0-8-2 0,-5 15 2 0,5-15-3 16,0 12 1-16,-3-6-1 0,3-6 2 0,-3 13 0 15,3-6 1-15,0-7-1 0,-3 14 0 0,0-7-2 16,3-7 0-16,-5 10 1 0,2-4 0 0,3-6 0 16,-2 15-2-16,-2-8 1 0,4-7 0 0,-3 12 3 15,1-7 0-15,2-5-9 0,-6 11 4 0,1-6-2 16,5-5 4-16,-1 15-1 0,-2-9-4 0,3-6 3 16,-2 12 0-16,-3-5-2 0,5-7 0 0,-4 11 2 15,4-11-2-15,-3 12-2 0,3-12 3 0,-2 11-3 0,2-11-4 16,-3 10 3-16,3-10 4 0,-3 10-6 15,3-10 4-15,-2 11-1 0,2-11-1 0,-3 12 1 16,3-12 2-16,-1 13-3 0,1-13 1 0,-3 11-1 16,3-11-1-16,0 10 1 0,0-10 1 0,-2 11-2 0,2-11-1 15,-3 10 2-15,3-10-1 0,0 10-3 16,0-10 1-16,0 0 2 0,0 11-2 0,0-11 2 16,0 0 5-16,0 10-6 0,0-10 0 0,0 0 0 0,0 0-3 15,0 0 3-15,0 0 3 0,0 12-3 0,0-12-4 16,0 0 4-16,0 0 0 0,0 0 0 0,0 0 0 15,0 0 1-15,0 0-2 0,0 0 2 0,0 0 1 16,-5 8 1-16,5-8 0 0,0 0 2 0,0 0 2 16,0 0-8-16,0 0-7 0,0 0-26 0,0 0-36 15,0 0-52-15,0 0-71 0,0 0-82 0,-17-18-210 16,17 18-521-16,-2-14 232 0</inkml:trace>
          <inkml:trace contextRef="#ctx0" brushRef="#br0" timeOffset="393040.3852">9916 12461 157 0,'0'0'191'16,"0"0"-10"-16,0 0-8 0,0 0-8 0,0 0-10 15,0 0-5-15,-9-16-5 0,9 16-8 0,0 0-5 16,-2-8-4-16,2 8-4 0,0 0-6 0,0 0-5 15,-5-13-9-15,5 13-6 0,0 0-1 0,0 0-13 16,0-9-8-16,0 9-6 0,0 0-7 0,0-12-2 16,0 12-9-16,0 0-2 0,5-10-6 0,-5 10-4 15,6-7-5-15,-1 3-2 0,-5 4-4 0,12-6-5 16,-7 2 1-16,-5 4-6 0,14-6-3 0,-6 1 0 16,1 2 0-16,1 2-3 0,-10 1 1 0,19-5-3 15,-9 8-1-15,2-6-3 0,-12 3-2 0,19-1-2 16,-10 0 3-16,-1 0-5 0,-8 1 1 0,16 0 3 0,-16 0-2 15,12 1-6-15,-12-1 7 0,12 1-7 0,-12-1 1 16,10 4 0-16,-10-4 0 0,6 6 2 0,-6-6-1 16,6 10 7-16,-4-5-8 0,-2-5-4 15,3 10 7-15,-3-10-3 0,0 17 0 0,0-8 0 0,0-9 1 16,-3 14-1-16,3-5 3 0,-2 1-1 0,2-10 1 16,-6 16 2-16,6-4-2 0,-3-3-2 15,0-2 4-15,-2 4-3 0,0-5 0 0,-4 4 3 0,1 1-1 16,-1 0 0-16,0-1 11 0,-1 2-11 0,-2 1 1 15,4-1 1-15,-1-1 1 0,-3-2-1 0,2 1 0 16,-1 1-1-16,1-1 1 0,0-1 0 0,-4 0 0 16,2-1-1-16,2 3-1 0,-2 0 2 0,1 2-2 15,-1-5 2-15,2 2-1 0,1-1-1 0,-2-1 2 16,2 1-1-16,-2 0 0 0,0-2 1 0,0 2-1 16,2 0 0-16,-2-1 4 0,2 1-6 0,-1-2 4 15,1 2-1-15,0-3-2 0,4-2 0 0,-3 4-2 16,2-2 4-16,-5 0 1 0,5 0-3 0,1-2 1 15,0 2 0-15,5-6-1 0,-12 6-1 0,12-6 0 16,-9 9 2-16,9-9-2 0,-8 5 1 16,8-5 1-16,-2 5-2 0,2-5 5 0,0 0-2 0,0 0-1 15,0 0 1-15,-10 6 2 0,10-6 5 0,0 0-5 16,0 0 0-16,0 0 0 0,0 0-2 0,0 0 0 0,29-13-1 16,-21 10 1-16,6-2-3 0,-3 0 2 15,6-3 2-15,-3 5-1 0,8-4-2 0,-7 3-2 16,1-1 2-16,-1-1 0 0,1 1-2 0,-4 1 1 15,5 1-2-15,-9 0 2 0,6 0-1 0,-5 0 0 0,-9 3-3 16,17-3 5-16,-12 1-4 0,-5 2 0 0,0 0-3 16,11-2 3-16,-11 2 0 0,0 0-1 0,0 0-1 15,0 0 2-15,15 2 0 0,-15-2 1 0,5 5-4 16,-5-5 1-16,0 0 2 0,2 9 0 0,-2-9-1 16,5 7 2-16,-5-7 1 0,4 10 1 0,-4-10-1 15,8 8 3-15,-3-3-1 0,-1-1 1 0,-4-4-3 16,10 11 2-16,0-8 2 0,-3 1-3 0,5-1 0 15,-3 0 3-15,-1 0-1 0,3-1 0 0,-11-2 3 16,17 0 0-16,-7 0 1 0,-10 0 6 0,21-2-7 16,-9-1 4-16,1 0 1 0,-2-1 1 0,-3 3-2 15,-2-4 0-15,6 2 1 0,-4-2 0 0,1 2-3 16,1-2 3-16,-3 0-1 0,-2-1-1 0,-5 6 0 16,11-9-3-16,-5 4-1 0,-6 5 1 0,9-7 0 15,-9 7 1-15,7-8-4 0,-7 8-2 0,0 0-12 0,7-7-15 16,-7 7-27-16,0 0-23 0,0 0-27 15,0 0-26-15,0 0-33 0,0 0-37 0,0 0-73 16,-12-15-158-16,12 15-464 0,-6-6 206 0</inkml:trace>
          <inkml:trace contextRef="#ctx0" brushRef="#br0" timeOffset="394229.2043">10474 12415 153 0,'-8'9'166'15,"8"-9"-8"-15,-3 10-5 0,3-10-6 0,-6 7-9 16,1-1-9-16,5-6-10 0,-5 11-7 0,5-11 2 0,-6 11-8 15,6-5-5-15,-6 2-5 0,6-8-7 16,-5 13-4-16,5-6-5 0,0-7-5 0,-1 14-5 0,-2-7-5 16,3-7-6-16,0 14-2 0,0-14-5 0,-2 14-3 15,4-7-4-15,-2-7-3 0,3 14-2 0,-3-14-3 16,1 13-4-16,-1-7-2 0,0-6-4 0,5 14-3 16,1-8 0-16,-6-6-2 0,5 11 3 0,-4-6-3 15,4 1 1-15,-5-6-1 0,12 11 3 0,-4-7-6 16,1 1 1-16,-2-2-1 0,2 2-3 0,-1 1 0 15,4-4 1-15,-2 1-3 0,2 0-2 0,-3-1 1 16,5 2-2-16,-6-2-2 0,6 4 0 16,-6-4 1-16,1-1 0 0,2 3-2 0,-11-4-1 0,17 2 0 15,-9 1-2-15,1 0-1 0,-9-3-2 0,12 4 2 16,-12-4-1-16,13 5 1 0,-13-5-3 0,6 4 1 16,-6-4 0-16,8 6 2 0,-8-6-4 0,6 7-1 15,-3-2 7-15,-3-5-3 0,5 9 2 0,-5-9-5 16,6 11-1-16,-6-11 0 0,2 10-1 0,-1-4 3 0,-1-6-1 15,0 12 1-15,0-12 2 0,3 12-3 16,-3-5 1-16,0-7 1 0,0 14 1 0,0-14-1 0,-4 14 0 16,4-14 5-16,-2 13 0 0,1-7-3 0,1-6 1 15,-5 15 2-15,5-9-2 0,-5 2 2 0,5-8 0 16,-4 13 2-16,1-9-1 0,3-4 3 0,-7 11 0 16,4-5 2-16,3-6 3 0,-6 9 0 0,0-3 1 15,6-6 1-15,-7 10 3 0,0-7 4 16,7-3 0-16,-9 7 1 0,1-2 1 0,-1-4-1 0,9-1-3 15,-15 5-3-15,6-5 1 0,-2 2 0 0,11-2-3 16,-18 0-2-16,8 1 5 0,1 2-10 0,9-3 3 16,-19 0-3-16,11 0 0 0,8 0-2 15,-16 0 1-15,16 0-3 0,-15 0-13 0,15 0-16 0,-14 0-28 16,14 0-38-16,-12-3-39 0,12 3-53 0,0 0-70 16,-17-3-233-16,17 3-522 0,-5-5 230 0</inkml:trace>
          <inkml:trace contextRef="#ctx0" brushRef="#br0" timeOffset="393557.6741">10477 12399 63 0,'0'0'224'0,"0"0"-11"0,0 0-13 15,0 0-15-15,0 0-10 0,0 0-13 0,6-5-14 16,-6 5-8-16,0 0-10 0,0 0-5 0,14 3-7 15,-14-3-7-15,0 0-7 0,20 0-7 0,-20 0-8 0,17 0-1 16,-3 2-5-16,0-1-4 0,-1 2-6 16,1-3-4-16,-2 0-6 0,5 0-6 0,-6 0-4 15,3 0-4-15,1-3-5 0,-1 3-5 0,-4-1-1 16,4-1-5-16,1 5-3 0,-5-3 2 0,-10 0-5 0,23-1-9 16,-14 1-1-16,-9 0 1 0,20-2-1 15,-15-1-2-15,4 1-1 0,-9 2 0 0,14-1-3 16,-14 1-1-16,0 0-2 0,10-3-8 0,-10 3-12 0,0 0-10 15,0 0-19-15,0 0-17 0,0 0-18 0,0 0-18 16,0 0-26-16,0 0-25 0,0 0-34 0,0 0-60 16,0 0-145-16,0 0-414 0,-33-2 184 0</inkml:trace>
        </inkml:traceGroup>
      </inkml:traceGroup>
    </inkml:traceGroup>
  </inkml:traceGroup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06:24.424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EC9D9BA-4AFA-4993-997B-8F73ECAB2583}" emma:medium="tactile" emma:mode="ink">
          <msink:context xmlns:msink="http://schemas.microsoft.com/ink/2010/main" type="inkDrawing" rotatedBoundingBox="5548,16697 16852,17036 16800,18761 5496,18422" hotPoints="5603,16620 16755,17293 16671,18686 5519,18012" semanticType="enclosure" shapeName="Rectangle">
            <msink:sourceLink direction="with" ref="{41B9C18A-49C8-4939-99F6-EBB78A46D1EF}"/>
          </msink:context>
        </emma:interpretation>
      </emma:emma>
    </inkml:annotationXML>
    <inkml:trace contextRef="#ctx0" brushRef="#br0">207 3 44 0,'0'0'102'0,"0"0"-4"15,0 0-13-15,0 0-8 0,0 0 1 0,0 0-7 16,0 0-4-16,0 0-6 0,0 0-1 0,0 0 0 0,0 0-13 16,0 0-2-16,0 0-6 0,16-6-1 15,-16 6-6-15,0 0 5 0,0 0-1 0,0 0-13 0,0 0 3 16,8-2 5-16,-8 2-12 0,0 0-5 0,0 0 3 16,0 0 1-16,10-1 1 0,-10 1-17 15,0 0 13-15,10-3 8 0,-10 3-10 0,0 0 2 16,0 0-5-16,0 0 4 0,12 0 0 0,-12 0-7 0,0 0 1 15,0 0-2-15,13 0 4 0,-13 0-6 0,0 0 10 16,0 0-3-16,11 2-8 0,-11-2 3 0,0 0 0 16,11 1-5-16,-11-1 4 0,0 0 7 0,10 1-10 15,-10-1 3-15,0 0-3 0,12 2 1 0,-12-2 0 16,0 0 4-16,7 4-5 0,-7-4 4 0,0 0-4 16,12 2 1-16,-12-2 5 0,0 0 5 0,10 3-4 15,-10-3 3-15,0 0 1 0,13 0 0 16,-13 0-2-16,0 0 2 0,12 3-1 0,-4-1-14 0,-8-2 12 15,11 0-4-15,-11 0 5 0,9 1 1 0,-9-1 1 16,15 2-4-16,-15-2-4 0,12 1 5 0,-12-1-1 16,8 1-5-16,-8-1 0 0,11 3 1 0,-11-3 0 15,10 0-1-15,-10 0-6 0,10 2 6 0,-10-2-4 16,0 0 3-16,9 6-3 0,-9-6 1 0,11 0-5 16,-11 0 7-16,0 0-3 0,11 0 6 0,-11 0-2 15,9 3-3-15,-9-3-4 0,9 1 11 0,-9-1-5 0,11 2 3 16,-11-2 0-16,10 3 0 0,-10-3 5 15,13 0-4-15,-13 0-9 0,13 0 8 0,-13 0 0 16,14 0 1-16,-14 0-6 0,10 1-1 0,-10-1 8 16,13 3-3-16,-5-3 1 0,-8 0-5 0,11 2-1 15,-11-2 5-15,11 0-1 0,-11 0-5 0,11 3 4 16,-11-3-5-16,0 0-1 0,12 2 5 0,-12-2 0 16,0 0-1-16,10 1 0 0,-10-1 3 0,0 0-3 15,11 2 2-15,-11-2-15 0,0 0 15 0,0 0-7 0,14 1 8 16,-14-1-1-16,0 0-2 0,11-3 4 0,-11 3-3 15,0 0-5-15,12-1 6 0,-12 1-3 16,0 0-3-16,12-5 3 0,-12 5 0 0,0 0 0 0,9 0-2 16,-9 0 3-16,0 0 0 0,0 0 0 0,11 0 1 15,-11 0-1-15,0 0-5 0,12 0 4 0,-12 0 3 16,0 0-8-16,0 0 5 0,14 0-1 0,-14 0 4 16,0 0 4-16,12 0-5 0,-12 0-1 15,0 0 1-15,10-2-4 0,-10 2-3 0,0 0 6 16,12-1-1-16,-12 1 0 0,0 0-3 0,14-3 5 0,-14 3-4 15,0 0 5-15,12 0 0 0,-12 0-6 0,9-3 3 16,-9 3-11-16,0 0 14 0,14 0-6 0,-14 0 7 16,0 0-3-16,13-1-1 0,-13 1-4 0,0 0 5 15,10-1 2-15,-10 1-6 0,0 0 6 0,12 1-5 16,-12-1 2-16,0 0 0 0,0 0 5 0,14-2-3 16,-14 2-1-16,0 0-5 0,17 1 0 0,-17-1 6 15,14-1-2-15,-14 1-3 0,11 0 1 0,-11 0 5 16,13 2-6-16,-13-2 5 0,13 0-4 0,-13 0 5 15,14 0 0-15,-14 0-2 0,13 0 0 0,-13 0 0 16,13 0-4-16,-13 0 6 0,12 0-4 0,-12 0 2 16,12-1-1-16,-12 1 2 0,11 0-2 0,-11 0 7 15,10-1-6-15,-10 1-1 0,0 0 2 0,17-1-5 16,-17 1 7-16,12-2-7 0,-12 2 4 0,10 0 3 16,-10 0-4-16,0 0 2 0,17 0-1 0,-17 0-2 15,12-3 2-15,-12 3 4 0,13 0-4 0,-13 0 0 16,11-3 0-16,-11 3 1 0,12 3 1 0,-12-3-1 15,11 0 1-15,-11 0-1 0,11 0-2 0,-11 0 3 16,9 3 3-16,-9-3-7 0,0 0 1 0,14 0-1 16,-14 0 3-16,10 0 2 0,-10 0-4 0,0 0 0 15,13 0-2-15,-13 0 6 0,0 0-2 0,14 0 6 16,-14 0-10-16,11 0 8 0,-11 0-3 0,10 2-9 16,-10-2 6-16,10 1 2 0,-10-1-3 0,12 1 5 15,-12-1-3-15,13 0 1 0,-13 0-3 0,11 1 7 16,-11-1-5-16,12 0 4 0,-12 0-5 0,13 1 2 0,-4 2-1 15,-9-3 5-15,17 0-2 0,-17 0-5 0,11 1 4 16,-11-1 0-16,15 0-2 0,-15 0 4 16,10 0 0-16,-10 0-1 0,10 0 2 0,-10 0-2 15,12 2-3-15,-12-2 4 0,0 0 0 0,12 0-2 16,-12 0-5-16,0 0 8 0,11 1-7 0,-11-1 4 0,0 0-1 16,0 0 2-16,13 0-2 0,-13 0-2 15,0 0-11-15,9 2 17 0,-9-2-2 0,0 0-1 0,13 0 0 16,-13 0-1-16,0 0 0 0,13 3-2 0,-13-3 8 15,10 2-3-15,-10-2-4 0,0 0 1 0,13 1 0 16,-13-1-2-16,10 0 1 0,-10 0 0 0,11 3 1 16,-11-3-3-16,10 0 0 0,-10 0 4 15,13 3-2-15,-5-3 3 0,-8 0-2 0,11 3 1 0,-11-3 1 16,15 1-1-16,-9 0-3 0,-6-1 0 0,12 1 0 16,-12-1 3-16,11 0-4 0,-11 0 3 0,11 3 1 15,-11-3-3-15,14 0 1 0,-14 0 1 0,11 3 0 16,-11-3-3-16,11 2-4 0,-11-2 5 0,10 1 0 15,-10-1 4-15,0 0-1 0,12 0 3 0,-12 0-1 16,0 0-2-16,15 3-3 0,-15-3 3 0,0 0 0 16,9 0-1-16,-9 0 0 0,0 0 3 0,12 3 0 15,-12-3-5-15,9 1 3 0,-9-1-1 0,8 3 1 16,-8-3-3-16,11 3 5 0,-11-3-4 0,14 2-3 16,-14-2 3-16,12 2 0 0,-6-1-3 0,-6-1 5 15,13 3-2-15,-13-3-3 0,16 3 5 0,-10-2 0 16,-6-1-1-16,12 1-2 0,-12-1 3 0,12 1 2 15,-12-1-1-15,11 3-7 0,-11-3 5 0,16 0 1 16,-16 0-2-16,13 3 2 0,-13-3 4 0,12 0-7 16,-12 0 1-16,15 0 6 0,-15 0-4 0,13 3-2 15,-13-3-1-15,11 0 6 0,-4 3-2 0,-7-3 0 0,11 2-3 16,-11-2 3-16,13 3-3 0,-13-3-1 16,11 5 0-16,-11-5 5 0,12 2-4 0,-12-2 1 15,12 2-1-15,-12-2 1 0,14 4-3 0,-14-4 5 16,12 0 8-16,-12 0 1 0,11 3-1 0,-4-2-3 15,-7-1-2-15,12 5 0 0,-5-5 0 16,-7 0-1-16,11 2 2 0,-11-2-2 0,10 2 0 0,-10-2-2 0,12 2 0 16,-12-2 1-16,10 4-1 0,-10-4-1 15,12 4 5-15,-12-4-3 0,10 5 1 0,-10-5-2 16,13 3-3-16,-7-2-2 0,-6-1 6 0,13 4 0 0,-6-1 0 16,-7-3 1-16,11 3-3 0,-11-3 0 15,11 5-1-15,-5-3-1 0,-6-2 3 0,10 5-3 0,-10-5 0 16,9 5 4-16,-9-5-2 0,9 1-5 15,-9-1 4-15,0 0-4 0,11 7 4 0,-11-7 1 0,6 3-2 16,-6-3 1-16,7 4 0 0,-7-4-2 0,0 0 1 16,7 8 3-16,-7-8-3 0,7 5 0 0,-7-5-2 15,8 4 1-15,-8-4 3 0,6 5-3 16,-6-5 2-16,6 6-1 0,-6-6 4 0,11 7-4 0,-11-7 3 16,10 5-2-16,-5-2 3 0,-5-3-1 0,8 6-3 15,-8-6 2-15,9 4 0 0,-9-4 0 0,7 5-1 16,-7-5 0-16,6 5 0 0,-6-5-3 0,5 3 4 15,-5-3-2-15,0 0 1 0,7 8-2 16,-7-8 0-16,0 0 2 0,9 5 1 0,-9-5-3 0,0 0 1 16,6 6 1-16,-6-6-2 0,5 6 0 0,-5-6 3 15,4 4-3-15,-4-4 1 0,0 0-2 0,9 9 2 16,-9-9-2-16,5 6 4 0,-5-6-1 0,0 0 2 16,8 6-3-16,-8-6 0 0,5 4 0 0,-5-4-1 15,4 8 1-15,-4-8-3 0,0 0 3 0,5 6 1 16,-5-6-2-16,0 0 3 0,3 8-4 0,-3-8 3 15,5 6-3-15,-5-6 1 0,0 0 1 0,6 6 2 16,-6-6-3-16,0 0-1 0,4 4 4 16,-4-4-2-16,0 0-2 0,3 9 13 0,-3-9-13 0,0 0-2 15,5 8 3-15,-5-8-1 0,0 0-1 0,4 9 5 16,-4-9-6-16,3 5 3 0,-3-5 0 0,3 8 1 16,-3-8-2-16,0 0 4 0,3 9-5 0,-3-9 4 15,4 5 4-15,-4-5-6 0,0 0 0 0,4 9-1 16,-4-9 3-16,2 7-4 0,-2-7 2 0,4 9 1 15,-4-9-4-15,1 7 5 0,-1-7-2 0,6 8 1 16,-6-8-1-16,3 6 2 0,-3-6-1 0,3 9-2 16,-3-9 1-16,4 6 0 0,-4-6 0 0,0 0-2 0,3 10 6 15,-3-10-6-15,2 11 3 0,-2-11-1 16,3 6 0-16,-3-6 2 0,0 0 1 0,1 12-4 16,-1-12 3-16,3 9-3 0,-3-9 0 0,2 7 2 15,-2-7 10-15,3 8-16 0,-3-8 5 0,1 11-1 16,-1-11-1-16,3 7 1 0,-3-7 1 0,3 12-2 15,-3-12 4-15,2 6-4 0,-2-6 2 0,2 9 0 16,-2-9 2-16,0 0-1 0,3 10 2 0,-3-10-2 16,1 9 1-16,-1-9 1 0,0 0-2 0,3 8 1 15,-3-8 0-15,1 9 0 0,-1-9 2 0,0 0 13 16,4 12-17-16,-4-12-1 0,0 0-1 0,0 13 1 0,0-13 3 16,3 6-1-16,-3-6 0 0,0 0 1 15,0 0-2-15,0 12 1 0,0-12 3 0,0 0-1 16,0 11-2-16,0-11 0 0,0 0 0 0,-2 13 1 15,2-13-2-15,2 9 4 0,-2-9-3 0,0 0 4 0,3 12-4 16,-3-12 2-16,0 0 0 0,-1 11-1 16,1-11 0-16,0 10-1 0,0-10 3 0,0 0 1 15,0 11-1-15,0-11-2 0,0 0 2 0,0 8-1 16,0-8 2-16,1 9-3 0,-1-9 1 0,0 0 1 16,0 11-1-16,0-11-1 0,0 0-1 0,0 0 4 15,-1 13-2-15,1-13-1 0,0 0 0 0,3 10 1 0,-3-10 2 16,0 10 0-16,0-10-1 0,0 0-2 15,-2 12-3-15,2-12 2 0,-1 9 2 0,1-9 0 0,0 0-2 16,-2 15 1-16,2-15 1 0,-2 10-1 0,2-10 2 16,-1 12-1-16,1-12 0 0,0 10 1 0,0-10-4 15,-3 11 5-15,3-11-2 0,-1 10 2 16,1-10-2-16,-4 11 0 0,4-11 0 0,-1 11 0 0,1-11-1 16,-1 11 2-16,1-11-1 0,0 8 3 0,0-8-2 15,-6 13-3-15,6-13 1 0,0 10-1 0,0-10 4 16,-3 11-3-16,3-11 1 0,-3 8-2 0,3-8 0 15,-4 11 2-15,4-11-1 0,-1 9-1 16,1-9 4-16,0 0-3 0,-4 12 0 0,4-12 0 16,-3 8 4-16,3-8-5 0,-3 7-17 0,3-7 5 0,0 0 2 15,0 0-1-15,-2 13 8 0,2-13-6 0,0 0 8 16,-1 8-8-16,1-8 4 0,0 0-1 0,0 10 2 16,0-10 3-16,-5 11-1 0,5-11 2 0,-4 9 0 15,4-9 0-15,-3 7-1 0,3-7 3 0,0 0-2 16,-4 10 4-16,4-10-5 0,0 0 4 0,-1 13 4 15,1-13-4-15,-1 7 5 0,1-7-3 0,-5 7 8 16,5-7-7-16,0 0 0 0,-4 10 2 0,4-10-3 16,-5 7 1-16,5-7-1 0,0 0 0 0,-3 10 0 15,3-10-4-15,-5 7 5 0,5-7-4 0,-4 7 1 16,4-7 0-16,0 0-2 0,-3 12 1 0,3-12 1 16,-2 6-2-16,2-6 2 0,0 0 0 0,-3 12-3 15,3-12 1-15,-5 7 4 0,5-7-1 0,0 0-2 16,-1 8-2-16,1-8 0 0,0 0 5 0,-4 10-3 15,4-10 0-15,0 0 2 0,-5 9-4 16,5-9 4-16,0 0-2 0,-1 8-2 0,1-8 0 0,0 0 0 16,0 0 5-16,-4 9-2 0,4-9 0 0,0 0-1 15,0 0 0-15,-6 12 1 0,6-12-2 0,-1 9 3 16,1-9-3-16,0 0 5 0,-5 10-3 16,5-10 2-16,-3 5-1 0,3-5-4 0,-5 6 2 15,5-6 0-15,0 0 0 0,0 0 1 0,-5 10-6 0,5-10 3 16,0 0 4-16,0 0-2 0,-5 7 0 0,5-7-1 15,0 0 0-15,-6 6 2 0,6-6-1 0,0 0 3 16,-4 9-2-16,4-9 0 0,0 0 2 0,-7 6 1 16,7-6-3-16,0 0 2 0,-6 6-3 15,6-6 0-15,0 0 10 0,-11 7-9 0,11-7 0 0,-5 8-1 16,5-8 2-16,-7 7 0 0,7-7-1 0,-10 6 3 16,10-6-2-16,-7 8-2 0,7-8 1 0,-7 5 0 15,7-5 1-15,-6 3-2 0,6-3 1 0,0 0 3 16,-9 5-3-16,9-5 3 0,0 0 1 0,-8 9-3 15,8-9-1-15,0 0 0 0,-9 4-1 0,9-4 2 16,-6 5-1-16,6-5-1 0,-8 3 2 0,8-3-2 16,0 0 5-16,-12 5-3 0,12-5 1 0,-9 4-1 15,9-4 2-15,-10 4-4 0,10-4 5 0,-12 2-5 16,12-2 2-16,-9 4-2 0,9-4 2 0,-11 0 1 16,11 0-2-16,-12 2 1 0,12-2-2 15,-10 0 2-15,10 0-1 0,-12 4 4 0,12-4-2 0,-12 1-4 16,12-1 4-16,-10 4 5 0,10-4-7 0,-13 4-2 15,7-2 2-15,6-2-1 0,-12 0 1 0,12 0 3 16,-14 3-4-16,14-3 1 0,-12 0-4 0,12 0 3 16,-13 1-1-16,13-1-1 0,-11 0 1 0,11 0 1 15,-11 2-2-15,11-2 3 0,-11 0-3 0,11 0 2 16,0 0 0-16,-14 0-1 0,14 0 1 0,-9 4-1 16,9-4 1-16,-13 0 0 0,13 0 0 0,-12 0 0 15,12 0-3-15,-10 3 1 0,10-3 1 0,-13 0 1 16,13 0-4-16,-12 0 5 0,12 0-1 0,-15 0-1 15,15 0 0-15,-11 3-2 0,11-3 1 0,-13 0-1 16,13 0 2-16,-11 1 0 0,11-1 2 0,0 0-1 16,-16 0-1-16,16 0-2 0,-9 2 0 0,9-2-1 15,0 0 3-15,-14 2 1 0,14-2 0 0,0 0-2 16,-13 0 1-16,13 0-2 0,0 0 0 0,0 0 1 16,-17 0-1-16,17 0 4 0,0 0-3 0,-12 0-4 15,12 0 3-15,-11 0 0 0,11 0 2 0,-10 3-3 16,10-3 3-16,-13 1 0 0,13-1-2 0,0 0 0 15,-16 2 0-15,16-2 1 0,-9 1 0 0,9-1 1 16,-14 2 2-16,14-2-1 0,-11 2-4 0,11-2 1 16,-12 0 2-16,12 0-1 0,-13 0-3 0,13 0 3 15,-12 2 5-15,12-2-7 0,-10 2-1 16,10-2 3-16,-11 1-3 0,11-1-3 0,0 0 4 0,-16 3-1 16,16-3 5-16,-8 0 0 0,8 0-3 0,-10 2 0 15,10-2-2-15,0 0 5 0,0 0-2 0,-14 0-2 16,14 0 2-16,0 0 1 0,0 0-4 0,-16 3 2 15,16-3 1-15,0 0-1 0,-13 0-1 0,13 0 0 16,-11 1-1-16,11-1 2 0,0 0 1 0,-16 1 1 16,16-1-2-16,-7 2 0 0,7-2-1 0,0 0 3 15,-16 0-3-15,16 0 2 0,0 0-2 0,-15 2 3 16,15-2-1-16,-10 1 1 0,10-1-4 0,-11 0 0 16,11 0 2-16,-10 1 4 0,10-1-5 0,-13 0 0 15,13 0 2-15,-12 2-2 0,12-2 1 0,-12 3 1 16,12-3-1-16,-15 0-1 0,15 0 1 0,-13 1 1 15,13-1-3-15,-15 1 0 0,15-1 0 0,-13 0 4 16,13 0-2-16,-12 0 1 0,12 0 0 0,-14 0-2 16,14 0 3-16,-12 0-2 0,12 0 1 0,0 0 1 15,-14 0 0-15,14 0-3 0,0 0 3 0,-14 1-3 16,14-1-2-16,0 0 4 0,-13-1-2 0,13 1 4 16,0 0-2-16,0 0 1 0,-16 0 0 0,16 0-2 15,0 0 1-15,0 0-1 0,-13-2 0 0,13 2 3 16,-10-3-3-16,10 3 0 0,-9 0 2 0,9 0-6 15,-15-2 5-15,15 2 0 0,-16-1-1 0,10-2-3 16,6 3 2-16,-17-2 0 0,17 2 2 0,-17 0-2 16,17 0 1-16,-14-2 2 0,7-1 1 0,7 3-4 15,-14-2 2-15,14 2 1 0,-13 0-1 0,13 0-1 16,-13 0-1-16,13 0 2 0,-11-3 2 0,11 3-6 16,0 0 4-16,-17-1-1 0,17 1 0 0,-9-2-1 15,9 2 6-15,-12-3 5 0,12 3-13 0,-13-1 5 16,13 1-5-16,-11-5 4 0,11 5-5 0,-13-1 4 15,13 1-3-15,-14-3 1 0,6-1 4 0,8 4-4 16,-13-2 7-16,13 2-4 0,-13-4 0 0,13 4 0 16,-11-2-3-16,11 2 2 0,-9-3 3 0,9 3-4 15,-12-2 1-15,12 2-1 0,-10-4 4 0,10 4-3 16,-12-2 0-16,12 2 1 0,0 0-1 0,-12 0 2 16,12 0-4-16,-10-4 16 0,10 4-15 0,0 0 8 15,-13-4 0-15,13 4-8 0,-10-1 0 0,10 1 1 16,0 0-3-16,-12-4 3 0,12 4-1 0,0 0 1 15,-11-2-1-15,11 2-2 0,-11-3 4 0,11 3 1 16,0 0-5-16,-14-3 6 0,14 3-3 0,-9-4 1 16,9 4 2-16,0 0-2 0,-12-4-1 0,12 4 3 15,-7-5-2-15,7 5 3 0,0 0-1 0,-11-3 2 16,11 3-2-16,0 0 3 0,0 0-7 0,-11-3 2 16,11 3-2-16,-8-2 3 0,8 2 3 0,-10-4-5 15,10 4 1-15,0 0 1 0,-12-3-3 0,12 3 5 16,-10-3-1-16,10 3 2 0,-11-5-2 0,11 5 0 15,-9-3 0-15,9 3 8 0,-11-3-8 0,11 3 0 16,-9-4 2-16,9 4 4 0,-11-3-6 0,11 3 0 16,-9-3-1-16,9 3 1 0,0 0 1 0,0 0-1 15,-11-5 5-15,11 5-4 0,0 0-1 0,0 0 3 16,0 0-1-16,-11 0-2 0,11 0-2 0,0 0 3 16,-10-4 0-16,10 4-1 0,0 0-2 0,-13-2-3 15,13 2 4-15,-9-3 2 0,9 3-2 0,-9-2-2 16,9 2 1-16,0 0 9 0,-14-2-12 0,14 2 3 15,-12-3-1-15,12 3-3 0,-11-3 0 0,11 3 6 16,-12-2-1-16,12 2-5 0,-8-3 3 0,8 3 2 16,-11-2-3-16,11 2-2 0,0 0 6 0,-20-2-1 15,20 2 0-15,-9-2-2 0,9 2 1 0,-9-2-2 16,9 2 0-16,0 0-1 0,-13-2 2 0,13 2 2 16,0 0-4-16,-11-3 4 0,11 3-3 0,0 0 4 15,0 0-5-15,-12-3 2 0,12 3 2 0,0 0-4 16,-12-3 4-16,12 3-1 0,-6-6-1 0,6 6 3 15,0 0-2-15,-15-2-3 0,15 2 3 0,-8-2 1 16,8 2-3-16,-12-2 2 0,12 2-1 0,0 0 3 16,-10-4-2-16,10 4 3 0,0 0-7 0,-13-2 4 15,13 2 2-15,0 0-5 0,-10-5 2 16,10 5 1-16,0 0-3 0,-12-1 3 0,12 1-4 0,0 0 0 16,-12-6 5-16,12 6 0 0,-9-3-3 0,9 3 2 15,-9-3-5-15,9 3 7 0,-10-2-2 0,10 2-3 16,0 0 3-16,-13-4-2 0,13 4 1 0,-10-4 0 15,10 4 1-15,0 0 0 0,-12-6-3 0,12 6 0 16,0 0 4-16,-12-2 2 0,12 2-5 0,0 0 3 16,-10-5-3-16,10 5-2 0,0 0 2 0,-10-5 1 15,10 5 15-15,0 0-16 0,-8-5-1 0,8 5 2 16,0 0-1-16,0 0 1 0,-10-4-1 0,10 4 5 16,0 0-7-16,-11-6 3 0,11 6-2 0,0 0 5 15,-6-6-2-15,6 6-3 0,0 0 2 0,-10-9-1 16,10 9 1-16,-4-5 2 0,4 5-7 0,-8-6 6 15,8 6 2-15,-6-6 0 0,6 6-6 0,-7-5 1 16,7 5-1-16,0 0 2 0,-6-6 2 0,6 6 2 16,0 0-3-16,0 0 2 0,-9-10-2 0,9 10 2 15,0 0-1-15,-7-5 1 0,7 5-1 0,0 0 8 16,-5-7-11-16,5 7 3 0,0 0-1 0,-4-9 1 16,4 9 1-16,0 0-2 0,-5-6 3 0,5 6-6 15,0 0 5-15,-4-11-3 0,4 11-4 0,0 0 3 16,-5-10 2-16,5 10 0 0,-3-9 4 0,3 9-3 15,0 0 0-15,-5-8-3 0,5 8 2 0,0 0 2 16,-6-10-5-16,6 10 4 0,-4-7-2 0,4 7 4 16,0 0 0-16,-4-11-4 0,4 11 2 0,0 0-5 15,-8-9 5-15,8 9-1 0,-4-6-4 0,4 6 4 16,0 0-2-16,-2-9 1 0,2 9 0 0,-5-9 3 16,5 9-2-16,0 0-1 0,-6-9 4 0,6 9 0 15,0 0-2-15,-5-9-1 0,5 9 3 0,0 0-7 16,-6-10 2-16,6 10 2 0,-5-5 0 0,5 5 3 15,0 0-6-15,-7-7 5 0,7 7 5 0,0 0-10 16,-7-8 4-16,7 8-2 0,0 0 1 0,-6-6-1 16,6 6 0-16,0 0 4 0,0 0-1 0,-5-7-2 15,5 7-5-15,0 0 4 0,0 0 2 0,0 0 1 16,-6-8 5-16,6 8 1 0,0 0-8 0,0 0-4 16,0 0 1-16,-5-8 9 0,5 8-8 0,0 0-2 15,-6-8 4-15,6 8-2 0,0 0 2 0,-6-8-5 16,6 8 2-16,0 0 0 0,-9-5 3 0,9 5-2 15,-5-6 5-15,5 6-4 0,0 0 1 0,-7-7-4 16,7 7 6-16,0 0-4 0,-6-7 0 0,6 7 2 16,0 0 0-16,0 0 1 0,-5-7-1 0,5 7 9 15,0 0-7-15,0 0-6 0,-7-7 4 0,7 7 2 16,0 0 3-16,0 0-6 0,-5-8-5 0,5 8 6 16,0 0-2-16,0 0 3 0,-6-7-4 0,6 7 4 15,0 0-2-15,0 0-1 0,-7-7 2 0,7 7 2 16,0 0 0-16,-5-9-1 0,5 9 0 0,0 0-1 15,0 0 2-15,-6-9-2 0,6 9-2 0,0 0-1 16,-7-6 1-16,7 6 6 0,0 0-6 0,0 0 3 16,-6-9-3-16,6 9 2 0,0 0 0 0,0 0 1 15,0-8-2-15,0 8 2 0,0 0 2 0,0 0-1 16,0 0-1-16,-4-10-1 0,4 10 8 0,0 0 6 16,0 0-18-16,-2-10 1 0,2 10 5 0,0 0-2 15,0 0 5-15,0 0-9 0,-2-11 3 0,2 11 1 16,0 0 0-16,0 0-3 0,0 0 0 0,-1-12 0 15,1 12 2-15,0 0-1 0,0 0 2 0,0 0 0 16,0-13-2-16,0 13 2 0,0 0 0 0,0 0 2 16,0 0-5-16,0-13 2 0,0 13 0 0,0 0 1 15,0 0 0-15,0 0 0 0,0 0-2 0,1-8 1 16,-1 8 0-16,0 0-3 0,0 0 1 0,0 0 5 16,0 0-2-16,0 0 5 0,2-11-4 0,-2 11-2 15,0 0 1-15,0 0 1 0,0 0 0 0,0-12-3 16,0 12 3-16,0 0-2 0,0 0-1 0,0-11 4 15,0 11-5-15,0 0 1 0,0 0 8 0,0-11-7 16,0 11 2-16,0 0-1 0,0 0 0 0,0 0-3 16,0-11 0-16,0 11 3 0,0 0 3 0,0-12-6 15,0 12 0-15,0 0 1 0,0 0 2 16,0 0-1-16,2-9 2 0,-2 9 0 0,0 0 0 0,0 0 1 16,0 0-1-16,0 0-1 0,4-16 0 0,-4 16-1 15,0 0 2-15,2-9 7 0,-2 9-10 0,1-8-1 16,-1 8 1-16,0 0-2 0,6-13 3 0,-6 13 1 15,0 0-2-15,4-6 0 0,-4 6 1 0,2-7 2 16,-2 7-5-16,5-8 2 0,-5 8 4 0,0 0-4 16,4-8 6-16,-4 8-6 0,0 0 3 0,5-5-1 15,-5 5-3-15,0 0 1 0,4-8 2 0,-4 8-2 16,0 0 0-16,0 0 0 0,7-11 3 0,-7 11-2 16,0 0 1-16,0 0 3 0,0 0-3 0,1-8 0 15,-1 8-4-15,0 0 5 0,0 0-1 0,3-9 3 16,-3 9-6-16,0 0 4 0,0 0 10 0,5-8-12 15,-5 8-1-15,5-6 3 0,-5 6-3 0,0 0 4 16,0 0-6-16,4-13 3 0,-4 13-1 0,0 0 2 16,2-7 2-16,-2 7-1 0,0 0 1 0,4-7-1 15,-4 7 12-15,0 0-13 0,0 0-2 0,5-9-4 16,-5 9 2-16,0 0 13 0,0 0-11 0,3-9 10 0,-3 9 0 16,0 0-11-16,0 0 2 0,0-10-2 15,0 10 1-15,0 0 2 0,0 0-2 0,0 0 2 16,4-11-3-16,-4 11 4 0,0 0 0 0,0 0-3 15,0 0-1-15,1-8 1 0,-1 8 0 0,0 0 5 16,0 0-4-16,0 0 0 0,0 0 1 0,4-9 0 16,-4 9 0-16,0 0 0 0,0 0 1 0,0-10-2 15,0 10 7-15,0 0-8 0,0 0-4 0,0 0 2 16,3-11 2-16,-3 11-1 0,0 0 1 0,2-7 4 16,-2 7-1-16,0 0 2 0,0 0-6 0,0 0 4 15,0-11-1-15,0 11-2 0,0 0 3 0,0 0-1 16,0 0 1-16,0 0-3 0,0-13 1 0,0 13 1 15,0 0-1-15,0 0 1 0,5-9-2 0,-5 9-1 16,0 0 2-16,0 0 1 0,-2-11 0 0,2 11 0 16,0 0 0-16,0 0-2 0,2-8-1 0,-2 8 0 15,0 0 0-15,0 0 2 0,0 0-4 0,0 0 3 16,3-11 2-16,-3 11-3 0,0 0-1 0,0 0 3 0,4-9 2 16,-4 9 0-16,0 0-4 0,0 0 3 15,0 0-8-15,0-9 4 0,0 9 2 0,0 0 0 16,0 0 0-16,5-10 3 0,-5 10-6 0,0 0 3 15,6-6-2-15,-6 6-2 0,0 0 6 0,3-8-2 16,-3 8-1-16,0 0 1 0,0 0-4 0,4-9 3 0,-4 9 2 16,0 0-1-16,0 0 2 0,0 0-3 15,2-9 0-15,-2 9 0 0,0 0-3 0,4-10 6 16,-4 10 0-16,0 0 0 0,0 0-2 0,2-8 2 16,-2 8-4-16,0 0-1 0,3-10 1 0,-3 10 2 15,0 0-3-15,3-10 2 0,-3 10-2 0,0 0 2 16,0 0 0-16,3-8 3 0,-3 8-4 0,0 0 1 15,5-9 0-15,-5 9-2 0,2-6 0 0,-2 6 2 16,4-7 0-16,-4 7 2 0,0 0-3 0,1-8 1 16,-1 8-2-16,0 0 3 0,6-7-2 0,-6 7 1 15,0 0 0-15,0 0 0 0,4-10-4 0,-4 10 6 16,0 0-4-16,0 0 2 0,0 0 0 0,2-10 2 16,-2 10-1-16,0 0 2 0,0 0 0 0,1-7-3 15,-1 7 3-15,0 0 1 0,4-9-3 0,-4 9 0 16,0 0-3-16,5-10 4 0,-5 10-2 0,0 0 3 15,0 0 0-15,3-9 0 0,-3 9-2 0,0 0 4 16,4-8-1-16,-4 8 1 0,0 0-3 0,0 0-1 16,4-10 3-16,-4 10-1 0,0 0-1 0,1-8 2 15,-1 8-1-15,0 0-1 0,6-9 7 0,-6 9-6 16,4-8-3-16,-4 8 4 0,0 0-6 0,0 0 5 16,3-11-2-16,-3 11 2 0,0 0 1 0,4-9-4 15,-4 9 0-15,0 0 3 0,6-8-1 0,-6 8 1 16,0 0-5-16,5-4 3 0,-5 4-2 0,0 0 6 15,2-10-4-15,-2 10 0 0,0 0 2 0,0 0 2 16,4-9-2-16,-4 9 1 0,0 0 1 0,0 0-2 16,5-6 2-16,-5 6-1 0,0 0 0 0,0 0 9 15,6-9-3-15,-6 9-8 0,0 0 7 0,5-8-9 16,-5 8-2-16,4-8 4 0,-4 8-1 0,5-5-1 0,-5 5 2 16,6-5-2-16,-6 5 1 0,0 0 0 15,5-8 2-15,-5 8 1 0,4-8-3 0,-4 8-2 16,0 0 1-16,6-5 2 0,-6 5-2 0,0 0 4 15,0 0-5-15,0 0 3 0,0 0 0 0,10-10 1 16,-10 10 1-16,0 0 0 0,0 0-3 0,0 0-1 0,7-6 9 16,-7 6-7-16,0 0-1 0,0 0 4 15,0 0-6-15,0 0 5 0,0 0-7 0,0 0 4 16,0 0-1-16,0 0 1 0,9-6 3 0,-9 6-1 16,0 0-1-16,0 0 2 0,0 0-2 0,0 0 11 15,10-6-11-15,-10 6-1 0,0 0 1 0,0 0 0 0,0 0 2 16,0 0 0-16,0 0-2 0,13-5 2 0,-13 5-3 15,0 0 2-15,0 0-3 0,0 0 9 16,0 0-7-16,14-3 12 0,-14 3-15 0,0 0-1 16,0 0 2-16,12-6 6 0,-12 6-6 0,0 0 1 15,0 0 3-15,0 0-3 0,17 0-5 0,-17 0-3 16,0 0-10-16,0 0-8 0,0 0-17 0,19 1-10 16,-19-1-7-16,0 0-32 0,10 6-21 0,-10-6-38 15,0 0-30-15,0 0-241 0,0 0-459 16,0 0 203-16</inkml:trace>
    <inkml:trace contextRef="#ctx0" brushRef="#br1" timeOffset="-1.34029E6">-8724 1061 77 0,'0'0'81'0,"0"0"2"0,0 0-5 16,-12-1-8-16,12 1-4 0,0 0-13 16,0 0-4-16,0 0-9 0,-15 1 1 0,15-1-2 15,0 0-1-15,0 0-12 0,0 0 4 0,0 0-7 16,-10 2 5-16,10-2-1 0,0 0-1 0,0 0 6 15,0 0-5-15,0 0 1 0,0 0 4 0,0 0 1 16,0 0-6-16,0 0 3 0,0 0-11 0,0 0 3 16,0 0 7-16,0 0-11 0,0 0 1 0,0 0-5 15,0 0 9-15,0 0-10 0,0 0 3 0,0 0-6 16,0 0 1-16,0 0-3 0,0 0 4 0,0 0-6 16,0 0 1-16,0 0-6 0,0 0 10 0,0 0-7 0,0 0 3 15,34 0-1-15,-34 0 4 0,16 0-11 16,-16 0 7-16,18-2-3 0,-8 4 2 0,2-2 2 15,1 0-3-15,1 0-3 0,0 0 1 0,0 0 1 16,1 0-1-16,0 0-4 0,-2-2 8 0,3 2-4 16,-3-1 1-16,2-1-1 0,-2 2 10 0,0 0-7 15,1-3-5-15,-1 3 0 0,0-3 8 16,1 0-2-16,-1 3 3 0,-5-3 2 0,6 3-11 0,-14 0 14 16,18-4-4-16,-8 4 0 0,3 0-2 0,-13 0 1 15,22-3 5-15,-13 3-8 0,5-2 7 0,-1 1-1 16,0 2-1-16,1-2-1 0,-1-1 2 0,3 2-3 0,-3 0 0 15,2 0-2-15,0 0 0 0,-1 0-7 0,-1 0 6 16,0 0 1-16,-3 0-6 0,3-3 5 16,-3 6 2-16,3-3-8 0,-3-4 5 0,-10 4-3 15,22-3 2-15,-10 3 2 0,-2-1-1 0,3 1-1 16,0-1 4-16,-1 1 2 0,-2-1-5 0,3-2 1 16,-3 3-3-16,3 0-2 0,-1-3 6 0,-2 0-6 0,3 3 10 15,1-2-10-15,-3 2 5 0,-11 0-5 0,20 0 0 16,-8-3 0-16,-2 0 0 0,-10 3 3 15,18 0 5-15,-9-1-11 0,-9 1 6 0,17 0-1 16,-17 0 0-16,13-2 3 0,-13 2-1 0,16-1 3 0,-16 1-5 16,11-3 11-16,-11 3-6 0,13 3-4 0,-13-3 0 15,12-3 3-15,-12 3 0 0,11 0 0 0,-11 0 6 16,16 0-13-16,-16 0 1 0,15-2 3 16,-15 2-1-16,16 0 1 0,-6-1 2 0,-10 1-1 15,14 0-2-15,-14 0 1 0,16-3 1 0,-16 3 1 0,15 0 2 16,-15 0-3-16,17-2 4 0,-9 4-2 0,2-4 5 15,-10 2-1-15,18-1-8 0,-7-1 12 0,2 1-7 16,-3-1 7-16,-10 2-5 0,18 0 3 16,-8 0-2-16,-10 0 5 0,17 0-8 0,-17 0-1 15,16 0 1-15,-16 0-3 0,14 0 3 0,-14 0-5 0,11-1 1 16,-11 1 1-16,12 0 3 0,-12 0-6 16,13 1 4-16,-13-1-5 0,12 2 0 0,-12-2 1 15,14 0 1-15,-14 0-1 0,13 1-4 0,-13-1 7 16,11 2 1-16,-11-2-3 0,12 1 4 0,-12-1-4 15,13 0-1-15,-13 0 2 0,14 2-3 0,-14-2 0 0,14 0 0 16,-14 0-1-16,12 0 3 0,-12 0-2 0,13 0 0 16,-13 0 0-16,13 0-1 0,-13 0 7 0,13 4-5 15,-13-4 0-15,12 0-1 0,-12 0 3 16,13 2-5-16,-13-2 2 0,15 0 1 0,-15 0-1 16,12 0-3-16,-12 0 3 0,17 0 0 0,-9 0-3 0,-8 0 1 15,19 3 2-15,-10-3 0 0,2 1 3 0,-11-1 0 16,20-1 3-16,-7-2-3 0,-2 6 6 15,2-3-5-15,-3 1-1 0,-1 1 2 0,-9-2 2 16,22 1-1-16,-13 1-2 0,0-2-3 0,-9 0 3 16,17 1-2-16,-8 2 3 0,-9-3 0 0,17 0-4 0,-10 2 3 15,-7-2 1-15,16 0-1 0,-6 3-2 0,-10-3 7 16,18 1-7-16,-5-1 4 0,-5 2 5 0,-8-2-3 16,19 0-4-16,-11 0-1 0,5 0 2 15,-13 0 1-15,17 0-2 0,-8 0-2 0,-9 0 0 16,18 0 1-16,-8 0-2 0,-10 0 1 0,17 0 3 0,-17 0-3 15,18-2 0-15,-8 2 2 0,-1-1 1 0,-9 1-8 16,18 0 3-16,-8-3-2 0,-10 3 6 0,18 0 0 16,-9-2-1-16,-9 2-3 0,23 0-1 0,-14 0 1 15,1 0 2-15,-10 0 1 0,22-3 1 16,-11 6-1-16,0-3-3 0,-2 0 1 0,5 0 1 0,-1 0-3 16,0 0 2-16,-2 0 2 0,0 0-1 0,-11 0-3 15,18 2 2-15,-6-4-4 0,-12 2 2 0,19 0-2 16,-11 0 5-16,-8 0-3 0,18 2 4 15,-8-4-6-15,1 4-2 0,-11-2 7 0,17 0 3 0,-8 0-6 16,-9 0 4-16,18 0-1 0,-5 0-4 0,-6 3-2 16,-7-3 5-16,24 0-3 0,-12 0 6 0,-1 1-6 15,2-1 4-15,1 2-1 0,-5-2-5 0,3 0 7 16,2 0-6-16,-4 0 8 0,-1 3-2 0,-9-3-3 16,21 0-1-16,-13 0 0 0,2 0 3 15,-10 0-1-15,17 0-6 0,-10 0 3 0,-7 0 3 16,20 1-2-16,-12-1-4 0,-8 0 8 0,16 0-1 15,-8 1-2-15,-8-1 6 0,18 0-4 0,-8-1-2 0,-10 1 3 16,17 2-6-16,-4-2 5 0,-2 0 1 0,3 3-4 16,-14-3-1-16,18 1-1 0,-9 2 2 15,1-3-1-15,1 2 0 0,-11-2 2 0,19 0 2 16,-5 1-2-16,-5 1 2 0,0-1-2 0,1 1 2 0,3-2 0 16,-2 0 0-16,-11 0-3 0,23 0 3 0,-10 0-3 15,-1 3-3-15,-2-2 6 0,0-1 1 0,2 3 2 16,-3-3-4-16,-9 0 5 0,23 2-6 0,-11-2 4 15,2 1-2-15,-1-1-2 0,-3 3 1 0,0-3 3 16,2 2-3-16,-12-2 0 0,19 0 3 0,-9 0-5 16,-1 1 2-16,-9-1-1 0,18 2 2 0,-18-2-3 15,15 0 1-15,-6 0 5 0,-9 0-2 16,17 1-2-16,-17-1-1 0,13 0-2 0,-13 0 4 16,14-1-6-16,-14 1 3 0,16 1 0 0,-16-1 0 0,15 2 0 15,-7-2 0-15,-8 0 6 0,18 0-5 0,-18 0 1 16,15 3 0-16,-7-3-3 0,-8 0 3 0,18 0-1 15,-7 2 0-15,-1-2 2 0,4 0-3 0,-5 2 1 16,-9-2 0-16,17 2-2 0,-9-1 1 0,-8-1 2 16,19 1-2-16,-11 1-3 0,-8-2 7 0,17 2-5 15,-10-2 2-15,-7 0 1 0,16 1-4 0,-16-1 5 16,17 3-1-16,-17-3-2 0,14 0 3 0,0 0-3 16,-8 2-1-16,-6-2 4 0,19 0-3 0,-10-2 3 15,-9 2-6-15,14 0-2 0,-4 0 8 0,0 2-6 16,-10-2 4-16,19 0 1 0,-8 0-1 0,-1 3 0 15,-2-2-5-15,-8-1 6 0,23 2-3 0,-14-2 0 16,-9 0 3-16,19 1-2 0,-7-1 3 0,-1 2-6 16,-1-2 3-16,-10 0 0 0,18 0 1 0,-5 1 0 15,-3-2 2-15,1 2 0 0,-11-1-1 16,18-1-1-16,-18 1 1 0,17 0 0 0,-8-2 2 0,6 2 0 16,-3 2-3-16,-2-2 0 0,2 1 1 0,2 0 1 15,-6 1-1-15,-8-2-1 0,23-2 2 16,-9 2-1-16,-3 0 2 0,-1 0-3 0,7 0-1 0,-4 0 2 15,1 2-2-15,-14-2 1 0,17-2 1 0,-8 2-4 16,-9 0 4-16,18 3 1 0,-9-4-2 16,-9 1 3-16,16 1-1 0,-16-1-4 0,16-1 2 0,-7 1-1 15,-9 0 5-15,14 0-3 0,-14 0-2 0,16-2 1 16,-16 2-1-16,18 0 0 0,-8 0 0 0,3-1 2 16,-13 1-4-16,19 0 2 0,-4 0 0 0,-6 0-2 15,4-1 8-15,-13 1-5 0,18 0 0 0,-9 0-2 16,4 0 0-16,-13 0-1 0,16-3 3 0,-16 3 2 15,15 0-3-15,-15 0 0 0,16 0 1 0,-16 0 1 16,12-2-1-16,-12 2-2 0,12 0 3 0,-12 0 0 16,13 2 0-16,-13-2 0 0,11 0-4 0,-11 0 4 15,10 1-2-15,-10-1 2 0,15 0-4 0,-15 0 2 16,13 2 2-16,-13-2-2 0,18 0-2 0,-9-2 2 16,0 4 1-16,-9-2-2 0,22 0 4 0,-13 1-4 15,1-1 1-15,4 0-1 0,-6 0 0 0,6 4 11 16,-2-2-9-16,-1-2-4 0,2 0 1 0,0 0-1 15,3 0 4-15,-5 3 1 0,-2-3-2 0,2 0 0 16,-11 0 1-16,17 2-2 0,-6-2 5 16,-3 1-7-16,-8-1 2 0,23 2 1 0,-15-2 2 0,4 0 0 15,-3 3-1-15,-9-3-4 0,18 0 2 0,-9 0 4 16,-9 0-3-16,17-2 0 0,-8 4-4 0,-9-2 4 16,16 1 0-16,-8-1-2 0,-8 0 3 0,16 2 0 15,-9-2 1-15,2 2-1 0,-9-2-1 16,17 2 0-16,-4-1 3 0,-5-1-6 0,6 5 5 0,-5-5-5 15,-9 0 2-15,17 0 3 0,-8 0-2 0,3 2 0 16,-12-2-3-16,16 1 3 0,-8 1 0 0,-8-2 2 16,17 1-1-16,-11 2 1 0,5-3-3 0,-11 0 6 15,19 1-6-15,-10-1-2 0,-9 0 6 0,13 3-4 16,-13-3-1-16,12 0 2 0,-3 2-2 0,-9-2 4 16,13 4-2-16,-7-4-3 0,-6 0 4 0,17 0-1 15,-17 0 0-15,11 2-2 0,-11-2 4 16,15 3-2-16,-8-3 1 0,-7 0 0 0,17 3-1 0,-10-3 2 15,-7 0-5-15,19 3 4 0,-14-2-1 0,4 1 0 16,-9-2 3-16,14 3-3 0,-3-3 3 0,-11 0 1 16,16 1-3-16,-16-1-1 0,15 3-1 0,-8-3 0 15,-7 0-4-15,15 0 5 0,-15 0 2 16,16 0-5-16,-16 0 3 0,12 0 0 0,-12 0-1 0,17 2 2 16,-17-2 0-16,11 0 0 0,-2 0-3 0,-9 0 4 15,13 0 1-15,-13 0-1 0,17 0-1 16,-17 0-4-16,17 0 1 0,-11 0 4 0,5 0-2 15,0 0 5-15,-11 0-6 0,24 0 3 0,-11 0 1 0,1 0-5 16,0 0 1-16,-2 0-4 0,2 3 5 0,0-3-1 16,-1 1 2-16,4-1-2 0,-6 0 2 15,6 4-4-15,-8-4 3 0,4 0 0 0,3 0 0 0,-1 1-1 16,-1-2 2-16,-2 1-1 0,2 1 3 0,-5-1-2 16,1 1-2-16,-1 1 4 0,6-5-5 0,-15 3 4 15,22 0-2-15,-12 0 1 0,-1 0 0 0,5 0-1 16,-14 0-1-16,17-1 4 0,-9-1-2 0,-8 2-3 15,18 2-1-15,-18-2 3 0,14-2 2 0,-6-1-2 16,-8 3 2-16,17-3 0 0,-10 3-3 0,-7 0 3 16,15 0-4-16,-15 0 4 0,16 0-4 0,-16 0 1 15,14-2 3-15,-14 2 3 0,15-3-2 0,-6 3-5 16,-9 0 0-16,17 0 1 0,-17 0 0 0,14-1 1 16,-7-2-2-16,-7 3 1 0,15 0 0 0,-15 0 2 15,14 0-1-15,-14 0 0 0,10-2-2 0,-10 2 1 16,17 0-1-16,-17 0 4 0,12 0-3 0,-12 0 2 15,14 0-1-15,-14 0 3 0,14 0-3 0,-2-1 0 16,-12 1 3-16,14-1-7 0,-14 1 5 0,17-2-4 16,-17 2 3-16,13 0 0 0,-13 0 1 0,16 0 1 15,-16 0 1-15,12-3-5 0,-12 3 4 0,17-3-5 16,-17 3 5-16,11-2-5 0,-11 2 4 0,15-3-2 16,-10 2 4-16,-5 1-2 0,14 0-2 0,-14 0 2 15,14-2-1-15,-14 2 0 0,17-1 6 0,-17 1-6 16,12 1-1-16,-12-1-3 0,12-1 4 0,-2-2-6 15,-10 3 7-15,16 1-2 0,-16-1 3 0,15 0 0 16,-15 0-1-16,11-1-4 0,-1 2 2 16,-10-1-2-16,15-1 4 0,-15 1-6 0,14 1 5 0,-14-1 2 15,14 0-4-15,-6 2 2 0,-8-2 0 0,14 0-1 16,-14 0 2-16,17 0 2 0,-17 0-1 0,14 0-2 16,-14 0-2-16,14 0 3 0,-5 1-2 0,-9-1 2 15,17 2 1-15,-17-2 3 0,19 1-2 0,-11-1-4 16,-8 0-1-16,12 3-3 0,-12-3 4 0,17-3-1 15,-17 3 2-15,16 3-3 0,-7-1 3 0,-9-2 0 16,20 2 1-16,-9-2-2 0,0 1 0 16,-4 2 2-16,8-3-2 0,-4 2 2 0,1-1-1 15,-3-1 0-15,4 3 1 0,-1-1-4 0,-1-1 6 0,-3 0-4 16,-8-1 4-16,17 0-5 0,-8 0 0 0,-9 0 1 16,16 0 0-16,-16 0 5 0,15 0 2 0,-15 0-2 15,16 0 1-15,-16 0-3 0,13 0 5 0,-13 0-4 16,12-1 4-16,-12 1-1 0,12-1-2 0,-12 1-2 15,14 0 3-15,-14 0-1 0,14 0-1 0,-14 0 2 16,13-5 1-16,-13 5-2 0,17 0 1 0,-8-1-3 16,-9 1 1-16,14 0 1 0,-14 0 1 0,14-2 0 15,-2 2 7-15,-12 0-10 0,14 0 2 0,-14 0-1 16,13-3 1-16,-13 3-2 0,14 0 2 0,-14 0-4 16,17 0 1-16,-17 0 0 0,14-1 1 0,-14 1 1 15,14-2 0-15,-14 2-1 0,17 0 2 16,-17 0-3-16,14 2 2 0,-6-2-4 0,-8 0 3 0,18-2 3 15,-18 2-3-15,17 0-1 0,-4-2-1 0,-4 2 0 16,-9 0-2-16,19 2 1 0,-7-2 2 0,5 0 1 16,-10 0-2-16,-7 0 8 0,26-2-8 0,-18 2 6 15,-8 0-6-15,18 0 0 0,-8 0 0 0,-10 0 0 16,15 0 1-16,-6-3 0 0,-9 3 1 16,18 0 0-16,-18 0-2 0,17-1 2 0,-8-1 8 0,-9 2-6 15,16-1-2-15,-4-1 0 0,-2 2 2 0,-10 0-3 16,17-2 1-16,-8 2 9 0,3-2-10 0,1 2-2 15,-13 0 2-15,18-3 1 0,-8 3 0 0,-1-1 3 16,3-1-4-16,-12 2 3 0,19-3-1 0,-9 1-2 16,3 2 0-16,-13 0 0 0,18 0 2 0,-2-1-1 15,-6-1 2-15,2 4-2 0,-12-2 0 16,19 1 1-16,-8-2 0 0,-11 1 1 0,20-4-2 0,-9 4 0 16,-2 0 1-16,-9 0 0 0,19 0 2 0,-10-2 1 15,-9 2 3-15,17 0-5 0,-17 0 6 16,17-3-2-16,-10 3 3 0,-7 0-1 0,12-1-1 0,-12 1-2 15,12 0 1-15,-12 0-3 0,14-2 1 0,-14 2 0 16,13-3 3-16,-13 3-4 0,11 0 5 0,-11 0-5 16,17 0 0-16,-17 0 1 0,14-3 0 0,-14 3-4 15,15-2 4-15,-4 4-4 0,-11-2-1 16,13 0 1-16,-13 0 2 0,16-2-2 0,-16 2 0 16,15 0 0-16,-6-1 0 0,-9 1 2 0,22 1-1 0,-16-1 9 15,-6 0-10-15,17-1-1 0,-17 1 2 0,17-2-1 16,-17 2 3-16,17-1 1 0,-12 2-3 0,-5-1 1 15,14 0 5-15,-14 0 4 0,17-1-10 0,-7 1 0 16,-10 0-1-16,13-1-1 0,-13 1 3 0,13 1-3 16,-13-1 0-16,17-1 1 0,-8-1 2 0,-9 2-2 15,14 2 1-15,-14-2-2 0,17-2 0 0,-7 2-2 16,-10 0 2-16,20 0 5 0,-10 2-2 0,3-2-2 16,-3 0 1-16,-10 0-5 0,18-2 4 0,-3 2-2 15,-4 0 1-15,-11 0 1 0,18 2-1 0,-9-2 0 16,2 1 2-16,-1 0-3 0,5-1 3 15,-15 0-3-15,17 0 13 0,-8 2-12 0,-9-2 2 0,17 0 0 16,-8 0-5-16,-9 0 6 0,17 1-4 0,-9-1 6 16,3 2-3-16,-11-2-2 0,17 3 2 0,-7-3-2 15,-1 0-2-15,-9 0 1 0,17 0 3 0,-8 0-3 16,-9 0 3-16,18 2-2 0,-18-2 0 0,17 1 2 16,-9-1-1-16,-8 0 1 0,10 2-2 15,-10-2 2-15,16 1 1 0,-9 1-4 0,-7-2 8 0,17 0-8 16,-8 0 7-16,-9 0-11 0,18 3 8 0,-10-2-6 15,1 0 1-15,4-1-1 0,-1 3 3 0,1-1 0 16,1 1 1-16,-4-1 1 0,4 1 0 0,-1-3-4 16,3 4 2-16,-3-1-3 0,1-3 5 0,0 4-2 15,-5-1-1-15,5-3 3 16,0 2 0-16,-1 0 0 0,-2-1-3 0,0 2-3 0,-2-3 3 0,2 0 2 16,-11 0 3-16,18 2-2 0,-7-2 1 0,0 0-1 15,-11 0 5-15,17 1-3 0,-7-1 0 0,-2 1-3 16,-8-1 2-16,20 0 0 0,-13 2-1 0,4 0 0 15,2-2 2-15,-2 1 6 0,-11-1-10 0,22 0 6 16,-15-1-6-16,5 2 5 0,-12-1 2 16,17 0-5-16,-7 0 4 0,-1 0-2 0,-9 0-3 0,16 0 1 15,-16 0 1-15,16 1-2 0,-7-1 0 0,-9 0 1 16,18 0 2-16,-18 0-5 0,13 0 2 0,-13 0-1 16,16 0 7-16,-8 0-7 0,-8 0-1 0,13 0 0 15,-13 0 0-15,14 0-2 0,-14 0 0 16,13-1 6-16,-13 1 0 0,13 1 0 0,-13-1 3 0,14 3-5 15,-5-3-2-15,-9 0-3 0,17 0 2 0,-11 2 2 16,-6-2-4-16,16 0 7 0,-16 0-3 0,12 0-3 16,-12 0 5-16,17 0-3 0,-17 0 0 0,16 0-1 15,-6 3 2-15,-2-2-2 0,-8-1 2 0,18 2 0 16,-3-2 1-16,-7 2-1 0,-8-2 0 0,17 1 2 16,-8 0 0-16,0 1-7 0,-9-2 3 15,17 2 3-15,-8-2 1 0,1 1-3 0,-10-1 2 0,16 0-2 16,-7 1 1-16,-9-1 3 0,16 3-2 0,-8-3 0 15,-8 0 1-15,16 0-2 0,-16 0 1 0,17 3-2 16,-10-3 0-16,-7 0 10 0,17 2 0 0,-8-1-13 16,-9-1 2-16,14 5 1 0,-14-5 3 0,18 0-3 15,-9 1-5-15,2 2 6 0,0-2 0 0,-11-1 0 16,16 0 0-16,-6 1 0 0,-10-1 0 0,17 0 2 16,-7 0-2-16,1 1 2 0,-2 2 1 0,-9-3-4 15,16 0-2-15,-6 0 3 0,-10 0-2 0,16 0 2 16,-8 0 3-16,-8 0-2 0,16 0 2 0,-16 0-4 15,14 0-1-15,-14 0 1 0,11 0 1 16,-11 0-1-16,15 0-2 0,-15 0 3 0,12 0 0 0,-12 0 1 16,13 2-4-16,-13-2 4 0,17 0-3 0,-8 0 4 15,-9 0 0-15,14 1-3 0,-14-1-2 0,17-1 6 16,-17 1-2-16,18-2 0 0,-7 4 2 0,-11-2-2 16,22-5 8-16,-15 4-9 0,4 0 3 0,-11 1-2 15,18-4 1-15,-9 3-3 0,-9 1 6 0,17-3-11 16,-10 1 7-16,-7 2-5 0,17-3 3 0,-7 3 0 15,-2-3-1-15,-8 3-1 0,18-3 3 0,-11 1 2 16,3 0-2-16,-10 2-1 0,17 0-1 0,-17 0 0 16,15-3 1-16,-6 0 0 0,0 1 3 0,-9 2-5 15,18-1 1-15,-11-2 0 0,-7 3 2 0,15 0-1 16,-7-2-3-16,-8 2 12 0,23-3-10 0,-14 3 1 16,-9 0 2-16,15-1 0 0,-15 1-4 0,16-1 0 15,-7 1 2-15,-9 0 2 0,17-4 0 0,-8 4-5 16,2-1 0-16,-11 1 8 0,18-3-2 0,-8 3-6 15,-10 0 3-15,18-3-2 0,-9 3 4 0,0-1-4 16,-9 1 2-16,20-2 2 0,-13 0-2 16,-7 2 0-16,18-3 9 0,-9 0-7 0,-9 3-2 0,13 0-5 15,-13 0 5-15,13-1 0 0,-13 1-1 0,11-2 0 16,-11 2-2-16,11-1 4 0,-11 1-3 0,16 1-1 16,-6-1 1-16,-10 0-5 0,14 3 10 0,-5-3-5 15,-9 0 2-15,15 3-1 0,-9 0 1 0,4-3-2 16,-10 0 5-16,18 4 3 0,-9-4-6 0,-1 4-1 15,-8-4-1-15,18 2 0 0,-7-1 3 0,-1 0 0 16,-2 1-3-16,2 0 4 0,3-1-3 0,-5 3-1 16,-8-4 5-16,15 0-6 0,-5 2 6 0,-10-2-5 15,17 3 4-15,-10-2-2 0,-7-1 2 0,14 4-1 16,-14-4 2-16,13 2-3 0,-13-2-2 16,14 2 3-16,-14-2-2 0,10 0-1 0,-10 0 2 15,12 2 1-15,-12-2 2 0,14 1-3 0,-14-1-2 0,9 4-4 16,-9-4 7-16,11 0 0 0,-11 0-1 0,11 0 1 15,-11 0 0-15,13 3 0 0,-13-3-1 0,10 2 3 16,-10-2-8-16,11 1 9 0,-11-1-6 0,8 4 5 16,-8-4-3-16,10 2 0 0,-10-2 1 15,10 3 0-15,-10-3-1 0,12 1 1 0,-12-1 6 0,11 2-7 16,-11-2-3-16,12 0 6 0,-12 0-2 0,12 3-2 16,-12-3 2-16,0 0-1 0,15 0-2 0,-15 0 4 15,12 0 0-15,-12 0-2 0,9 0 2 16,-9 0-6-16,0 0 3 0,17 0-1 0,-17 0 5 15,11 0-1-15,-11 0-3 0,0 0-1 0,16 0 5 16,-16 0-5-16,11 0-1 0,-11 0 9 0,13 0-9 0,-13 0 4 16,14 0-2-16,-14 0 1 0,15 0-1 0,-15 0-1 15,16 0 1-15,-8-3 2 0,-8 3-1 0,16-2 3 16,-6 2-6-16,-10 0 4 0,14 0 2 0,-5-1-3 16,-9 1-1-16,14 0 1 0,-14 0 0 15,17-3 2-15,-17 3-1 0,16 0-4 0,-9-1 3 16,-7 1 0-16,17 1 0 0,-17-1-2 0,16-1 4 0,-16 1-5 15,11 1 2-15,-11-1-2 0,12 0 1 0,-12 0 3 16,16 0-2-16,-9 3-1 0,-7-3 3 0,13 1-1 16,-2-1 1-16,-11 0 0 0,15 1-2 15,-15-1 4-15,14 1-3 0,-5 2-5 0,-9-3 2 16,14 0 3-16,-5 2 0 0,-9-2 0 0,12 1-2 0,-12-1 3 16,16 3-1-16,-10-1 1 0,-6-2-6 0,13 0 5 15,-13 0 0-15,12 0-1 0,-12 0-1 0,16 3 1 16,-9-2 11-16,-7-1-9 0,13 4 9 0,-5-3-13 15,-8-1 2-15,12 1-1 0,-12-1-1 0,15 3 2 16,-15-3 0-16,14 2 1 0,-14-2 0 0,13 1-2 16,-13-1 1-16,11 3 2 0,-11-3-3 0,9 0 1 15,-9 0 2-15,9 2-2 0,-9-2 0 0,12 0 3 16,-12 0-2-16,0 0 2 0,10 1-1 0,-10-1 3 16,0 0 3-16,11 2-2 0,-11-2 1 0,0 0 0 15,0 0 2-15,10 1 5 0,-10-1-1 0,0 0-1 16,0 0 12-16,0 0-12 0,0 0 2 0,0 0 0 15,9-4-1-15,-9 4 1 0,0 0-10 0,0 0 9 16,0 0-5-16,0 0-1 0,0 0-2 0,0 0-5 16,0 0-30-16,0 0-33 0,0 0-23 0,0 0-87 15,0 0-92-15,-24-8-260 16,24 8-570-16,0 0 253 0</inkml:trace>
    <inkml:trace contextRef="#ctx0" brushRef="#br1" timeOffset="-1.29489E6">-8747-450 41 0,'0'0'110'0,"0"0"-6"0,-3-9-5 16,3 9-4-16,0 0-14 0,0 0-5 0,0 0-6 16,0 0-6-16,0 0 4 0,0 0-11 0,0 0-6 15,0 0-3-15,0 0 1 0,0 0-4 0,0 0 2 16,0 0-8-16,0 0 7 0,0 0-9 0,0 0 2 16,0 0-5-16,0 0 1 0,0 0-1 0,0 0 0 15,3-15 4-15,-3 15-10 0,0 0-5 0,0 0-5 16,0 0-1-16,0 0 3 0,0 0 0 0,0 0-25 0,0 0 17 15,0 0 3-15,0 0-4 0,0 0-2 0,0 0 1 16,0 0 2-16,0 0-1 0,0 0-1 16,0 0 2-16,0 0 0 0,9-3-2 0,-9 3 1 0,0 0 1 15,0 0 1-15,0 0 4 0,10-3-1 0,-10 3-3 16,0 0-1-16,0 0-2 0,0 0 4 0,10-3 0 16,-10 3-2-16,0 0-1 0,0 0 3 15,0 0-1-15,0 0 4 0,0 0-2 0,0 0 1 0,0 0 1 16,12 0-1-16,-12 0 0 0,0 0 0 0,10-1-3 15,-10 1 4-15,0 0-1 0,15 0-2 0,-15 0 0 16,14 0-2-16,-14 0 3 0,17-1-3 16,-10-1 2-16,-7 2-2 0,18-2-4 0,-7 2 7 0,2-1-4 15,1 1-7-15,-2 0 2 0,-3-1 3 0,5 1-7 16,-3-2 2-16,-2 0 2 0,-9 2 0 16,22 0-4-16,-11 0-1 0,-11 0 4 0,18-3-14 0,-8 6 10 15,-10-3 2-15,19 0 2 0,-8 0 0 0,0 0-5 16,-11 0 3-16,24 0 3 0,-11 0-4 0,1 0-2 15,-1 0 6-15,0 0-5 0,2 2 5 0,1-2-3 16,0 0-2-16,-3 2-1 0,4-1-2 16,-3-1-1-16,2 0 4 0,2 0 0 0,-1-1 0 0,-1 1 2 15,1 1-2-15,5-1 2 0,-5 0-4 0,-2 1 6 16,5-1-3-16,-3 0-7 0,-2 0 7 0,7-1 0 16,0 2-3-16,-6-1-3 0,2 0 5 0,-2 0 3 15,2 2 0-15,-1-2-4 0,-3-2-2 0,8 4 4 0,-6-2 0 16,1 2 2-16,3-2-3 0,0 1-2 15,0-1 1-15,-3 0-1 0,6 0 8 0,-6 1-8 16,6-1-2-16,-1 0 3 0,0 1-6 0,0-1 3 16,-1 2 5-16,-6 0 0 0,4-2 1 0,-4 0 0 0,3 0-2 15,-2 0 2-15,0 1 0 0,0-2-3 16,1 2-1-16,-2 0 1 0,2-1 0 0,0-1 3 0,1 2-3 16,-1-2-2-16,6 1 3 0,0 1 2 0,-1-2-3 15,-1 0 1-15,5 2-1 0,-1-2-4 0,1-1 6 16,-1 4-4-16,1-6-1 0,-2 4 3 0,-1 0 0 15,2-2-2-15,1 3 2 0,0-1 3 0,-1-1-4 16,-4 1 3-16,6-1-1 0,-4 1 1 0,2 0-1 16,-8 1-2-16,2-1 0 0,-3 0 3 15,0 0 0-15,1 0 0 0,-1 1-3 0,0-1-1 0,-1-1 7 16,0 1-5-16,1 0 0 0,0 1-2 0,-1-2 0 16,1 2-5-16,1-1 10 0,0 0-4 0,5 1-1 15,-1 1 2-15,1 0 0 0,-1-2 1 0,3 1 0 16,-1 0 2-16,-1 3-3 0,0-4 2 0,1 1 0 15,-2-1-2-15,2 3 0 0,-1-3 0 0,1 2 5 16,-1 1-5-16,1-3 5 0,-6 0-7 0,1 0 3 16,0 1-2-16,-1 2 0 0,6-3 1 0,-1 0 2 15,-5 1-4-15,5-1 2 0,-4 0 0 0,4 1 4 0,0-1-7 16,-4 0 4-16,3 0 0 0,3-1 0 16,-3 0-2-16,-2 2-2 0,2-1 8 0,1 0-3 15,0 0-2-15,-5 0-1 0,0 0 1 0,3 0 3 16,0 0-2-16,-5 1-1 0,1-1-2 0,-1 0 3 0,-1 1-1 15,0-1-1-15,-1 0 1 0,0 1 1 0,3-1 1 16,-3 2-2-16,2-2 0 0,-1 0 1 16,2 3-1-16,-1-3 2 0,0 1-3 0,0 1-1 15,-1 0 6-15,3-2-7 0,5 4 4 0,-5-2-2 0,5 0-4 16,-4-1 4-16,-1-1 1 0,6 1 4 0,-4 2-5 16,3-1 1-16,1-2 0 0,1 0 1 0,-2 1-1 15,2 2 2-15,-2-3-2 0,0 0 0 0,0 0 0 16,3 5 0-16,-3-4 2 0,-6 2-4 15,6-3 3-15,1 1 2 0,1 1-1 0,-2-1-2 16,-3 1-1-16,-2 0 2 0,0-1-1 0,6 2 3 0,-1-1-4 16,-5-4 3-16,-1 2-1 0,-1 2-1 0,7-2-1 15,-4 1-2-15,-3 1 5 0,-1-2-3 16,8 0 0-16,-5 4 3 0,1-3 1 0,-2 0-1 0,4 3-3 16,2-4-2-16,2 0 1 0,-3 1 2 0,-4 2 0 15,1-3 0-15,-1 2-3 0,8 0 3 0,-3 2-2 16,0-2 2-16,-6-1 2 0,8-1-4 0,-5 6 1 15,3-4 1-15,-5 2 1 0,-1-4-2 0,0 3 3 16,2-3-1-16,-4 5 3 0,7-4-2 0,-7 3-2 16,3-3 3-16,0 0-6 0,-1-1 3 0,1 4 2 15,0-2-4-15,2 0 2 0,2-1 3 0,-4 0-3 16,7-2-4-16,-2 4 7 0,0 0-7 0,-1-3 6 16,2 2-3-16,2 2-1 0,-2-3 4 0,-2 2-1 15,-1-3-2-15,2 4 5 0,2-2-5 0,3 0 1 16,-4 2 1-16,-1-1 1 0,4-1-3 0,-1 2-1 15,0-1 3-15,1 2 1 0,-4-1-2 0,2-1 1 16,0-1 1-16,-2 2 1 0,-1-1-6 0,-4 0 4 16,0-3-2-16,1 3 1 0,-1 0-1 0,0-3 4 0,0 2-4 15,-3-2 6-15,1 0-5 0,-2 1-1 16,4 1 0-16,-4-1 5 0,4 2-6 0,-1-1 3 16,-1-2-5-16,-1 2 4 0,3 0 3 0,-3-2 1 15,3 0-4-15,-3 4 1 0,0-3-5 0,3 3 5 0,-3-4-2 16,3 0 2-16,-4 1 1 0,1-1 0 0,0 0-2 15,0 2 2-15,-2-4 1 0,0 4-3 0,-2-1 1 16,-10-1-3-16,23-1 5 0,-13 1-5 0,5-2 1 16,-4 4 5-16,0-2-7 0,3 1 0 0,0-1 4 15,-2 0-3-15,2 0 3 0,0 0-3 0,3 0 2 16,0 2 3-16,-3 0-7 0,3 2 10 0,-1-4-4 16,1 2 2-16,8 2-7 0,-8-4 4 15,3 4 1-15,2-2 2 0,0 1-5 0,-3-2 4 16,0-1-2-16,-3 3-4 0,1-3 3 0,0 0 2 0,2 2-5 15,-5-2 2-15,3 3-1 0,0-3 0 0,-3 0 1 16,3 0-1-16,-3 0 3 0,-1 0-2 16,1 0 0-16,1 0 3 0,-1 0-4 0,0 0-9 0,-2-3 14 15,4 6-2-15,1-3-2 0,-3 1 4 0,-1-2-3 16,4 1 1-16,0 1-2 0,0-1 1 0,3-1 0 16,-3-2 2-16,-3 6-2 0,6-6 3 0,-6 3-6 15,5 0 6-15,-2 0-6 0,-3 0 3 0,3-2 1 16,0 2-1-16,0 0 0 0,-3 0 2 0,3 0 0 15,-3 0-2-15,0 0 0 0,1 0-5 0,1-3 5 16,-1 6 1-16,-3-3-2 0,2 0 4 0,1 0-2 16,-1 0 0-16,-3 2-4 0,6-2 3 0,-1 0-1 15,-2 3 2-15,0-6 0 0,0 6-4 0,3-3 1 16,0 0 5-16,0 0 0 0,-3 1-2 0,3-2 0 16,-1 2 0-16,-1-1-2 0,1-1 2 0,-1-2 4 15,1 3-3-15,1 0-4 0,-5 0 3 0,5-2 1 16,-5 2-5-16,4 0 4 0,-3 0 1 0,-2 0-4 15,1 0 2-15,-12 0-1 0,22 0 3 0,-13 0-2 16,1-3 1-16,-10 3-1 0,20-1 0 0,-11 1 1 16,-9 0-3-16,22 0 1 0,-11-3 1 0,4 3-3 15,-1 0 2-15,-3 0-2 0,6 4 3 0,-1-5 0 0,-2 2-2 16,1-1 6-16,2 0-3 0,1 0-1 16,3 3 0-16,-7-3 0 0,0 0 0 0,2 0 2 15,-2 0-1-15,-5 0-1 0,5 0 2 0,-14 0-1 16,17 0-1-16,-5-3 2 0,-12 3-4 0,15 0 4 15,-6-1-4-15,-9 1 2 0,17-5-3 0,-11 4 0 0,-6 1 3 16,17-3 3-16,-9 3-6 0,-8 0 2 0,17-3 3 16,-8 3-6-16,-9 0 7 0,17-3-3 0,-6 3 3 15,2 0-3-15,-1 0 3 0,-12 0-6 0,23 0 3 16,-13 0-3-16,5-2 3 0,-1 0-3 16,-1 2 3-16,-2-2-2 0,1 2 2 0,2-2 0 15,-4 4-1-15,0 0 3 0,-10-2-4 0,23-2 1 16,-15 4 0-16,6-4 5 0,-5 0-3 0,-9 2 1 0,19 2-4 15,-5-4 0-15,-2 4 4 0,1-2-4 0,1 0 4 16,3 4-1-16,-3-4-2 0,3 2 1 0,-3-2 0 16,3 0 0-16,6 2-3 0,-6-1 1 0,4 5 3 15,-1-3-2-15,3 1 2 0,-3-4 0 16,-1 3-1-16,-3 2 4 0,4-4-4 0,-3 3-4 0,2-1 7 16,-2 1-7-16,-3-2 4 0,1 0 3 0,1 1-5 15,1 0-1-15,-5-1 3 0,1-2 1 0,-2 3-7 16,-2-3 6-16,6 1 2 0,-15-1-1 0,16 3 0 15,-5-6 5-15,0 3-8 0,-3 3 2 0,-8-3 2 16,17 0-2-16,-8 0 0 0,1 1-1 0,3-1 0 16,-2 1-2-16,3 1 3 0,-3-2 3 0,4 2-1 15,-6-2-3-15,1 0 0 0,3 0 3 0,1 3 0 16,-1-3-1-16,0 0 1 0,1 0-1 0,-1 1-1 16,-5 1-1-16,-8-2 0 0,20 0 1 0,-13 0 0 15,5 0-1-15,-12 0 5 0,12 0-4 0,-3 0-1 16,-9 0 3-16,15 0-1 0,-15 0 0 0,14 0-8 15,-14 0 5-15,14-2 3 0,-14 2-2 0,16-4 3 16,-16 4-1-16,15 0-4 0,-15 0 6 0,17 0-4 16,-8-2-4-16,-9 2 5 0,18 2 6 0,-9-4-8 15,-9 2 1-15,19 0 1 0,-7 0-2 0,-2 0 0 16,-10 0 3-16,18 0-1 0,-7 0 0 0,-11 0 4 16,18 0-7-16,-12-2 6 0,-6 2-3 0,17 0 1 15,-17 0-2-15,14-1 5 0,-7 2-2 0,-7-1 1 16,13-2-2-16,-13 2-2 0,13-3 3 0,-13 3-1 0,15 0 2 15,-15 0-1-15,16-1-4 0,-16 1 0 0,14-3 2 16,-14 3 1-16,15-2 0 0,-15 2-2 0,16-3 2 16,-9 3 0-16,-7 0 1 0,17 0-4 15,-9-3 1-15,-8 3 1 0,19 0-3 0,-10 0 3 0,2 3-2 16,-11-3 2-16,18-3 0 0,-8 3 0 16,-10 0-5-16,20 0 6 0,-10 0-2 0,0 0-1 0,2 3 2 15,-1-3 0-15,0 0-1 0,-11 0 0 16,20 3-1-16,-9-1 0 0,3-2 4 0,-6 3-2 0,2-2 0 15,-10-1 0-15,18 0 2 0,-2 0 0 0,-5 0-3 16,-11 0 4-16,16 0-3 0,-7 3 1 0,-9-3 0 16,19 1-3-16,-9-1 3 0,1 0-6 0,-11 0 4 15,17-1 1-15,-10 2-3 0,6 0 2 0,0-1-2 16,-13 0 3-16,21 0-1 0,-11 0 2 0,0 0-1 16,-10 0-1-16,19 0 1 0,-7 2 1 0,-2-2-1 15,-10 0-2-15,18 2 4 0,-11-2-2 0,-7 0-1 16,17 3 3-16,-17-3 0 0,16 0-2 0,-9 1-4 15,-7-1 3-15,16 2 2 0,-16-2 0 0,13 0 1 16,-13 0-3-16,15 3-2 0,-7 0 1 0,-8-3 3 16,17 2-2-16,-7 1 1 0,-2-2-1 0,1-1 0 15,1 4 3-15,3-3-4 0,3-1 3 0,-5 1-2 16,4 2 2-16,-1 1-5 0,-1-3 5 0,0 3-3 16,-1-3 0-16,3 1 3 0,-4-2 1 0,2 1 2 15,-4 1-3-15,0-1 0 0,-9-1 0 0,21 2-2 16,-11-2 0-16,-10 0-1 0,16 1 0 0,-7-1 1 15,-9 0-1-15,17 2 2 0,-10-2 1 0,-7 0 0 16,17 3-4-16,-8-3 6 0,0 2-2 0,2 1-1 16,-11-3 2-16,18 2-3 0,-8-2 2 0,2 2 0 15,-1 1 1-15,2-2-1 0,-1 2-1 0,2-3 0 16,-1 2 0-16,0 1-4 0,1 0 4 0,-1 1 2 16,0-2-3-16,-2 1 4 0,4-1-2 0,-6 0 0 15,1-2-1-15,0 2 2 0,1 1 2 0,-11-3-2 16,18 3-1-16,-11-3-6 0,-7 0 10 0,20 3-7 15,-12-2 2-15,-1 2 0 0,-7-3-1 0,17 1 7 16,-8 0-7-16,-1 0 7 0,2 2-6 0,-10-3 1 16,17 0-1-16,-9 2-1 0,2-2 1 0,-10 0 2 15,17 2-4-15,-11-1 3 0,-6-1 1 0,18 0 1 16,-9 3-2-16,0-3 0 0,4 0 0 0,-4 3-1 0,2-2 0 16,-1 0 0-16,3 3 2 0,-3-4 0 15,1 1 1-15,-4 2-2 0,6-1-1 0,-1-2 2 16,-12 0-3-16,17 0 0 0,-7 1 2 0,-2 1-2 15,2-1 1-15,-10-1 4 0,21 0-5 0,-10 0 4 0,2 0-6 16,-1 3 2-16,1-3 2 0,-1 1 2 0,2-1-3 16,-1 0-2-16,2 1 2 0,-3-1 0 0,1 1 2 15,0 2 4-15,1-3-6 16,-3 2-3-16,-2-2 3 0,2 1 3 0,-11-1 0 0,18-1-4 16,-8-1 1-16,-10 2 0 0,18-3-5 0,-9 3 5 0,0-1 0 15,-9 1 2-15,20 0-2 0,-20 0 4 0,14-2-6 16,-5 2 3-16,-9 0-1 0,17 0 0 0,-10 1 1 15,-7-1 1-15,16-1 13 0,-16 1-4 16,14 0 0-16,-14 0 0 0,16 0-5 0,-6 1 1 0,-10-1 0 16,17 0-2-16,-9 0-2 0,-8 0 0 0,18 1 3 15,-8 0-1-15,-10-1-2 0,18 0 0 0,-8 0-2 16,3 3-2-16,-2-3 4 0,0 2-1 0,2-1 9 16,1 2-12-16,-1-3 6 0,-1 3-7 0,1-3 0 15,1 3 2-15,-1-1-3 0,0-2 6 0,-3 1 3 16,-10-1 0-16,20 3-9 0,-10-1 3 0,-1-2 0 15,-9 0 0-15,17 1-1 0,-11 0 0 0,-6-1 1 16,14 0-2-16,-14 0 1 0,16 1 0 0,-16-1-2 16,13 0 4-16,-13 0-3 0,10 0 1 0,-10 0-1 15,13 5 1-15,-4-5 2 0,-9 0-1 0,13 1 0 16,-13-1 4-16,15 1-5 0,-7-1 0 0,-8 0 3 16,16 3-4-16,-7-3 5 0,-9 0-1 0,19 3-1 15,-11-1 1-15,-8-2 2 0,15 1 0 0,-6-1-1 16,-9 0-1-16,17 3 3 0,-8-2 0 0,-9-1 3 15,13 2 1-15,-6-1-1 0,-7-1 1 0,11 0 5 16,-11 0 0-16,14 2-1 0,-14-2 2 0,9 0 0 16,-9 0-1-16,0 0 2 0,0 0-4 0,12 0-1 15,-12 0-2-15,0 0 5 0,0 0-7 0,0 0 2 16,0 0-5-16,0 0-16 0,0 0-34 0,0 0-44 16,-30 9-51-16,17-12-264 0,13 3-438 0,-18 0 194 15</inkml:trace>
  </inkml:traceGroup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4:10.12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BE2A0E97-DC64-47D6-A418-4B16EA1AFA49}" emma:medium="tactile" emma:mode="ink">
          <msink:context xmlns:msink="http://schemas.microsoft.com/ink/2010/main" type="inkDrawing" rotatedBoundingBox="5410,8364 16594,8722 16588,8884 5405,8526" shapeName="Other"/>
        </emma:interpretation>
      </emma:emma>
    </inkml:annotationXML>
    <inkml:trace contextRef="#ctx0" brushRef="#br0">-81-6659 20 0,'0'0'141'0,"0"0"2"16,0 0-14-16,0 0-8 0,0 0-9 0,0 0-3 15,0 0-5-15,0 0-6 0,0 0-6 0,0 0-1 0,6-6-10 16,-6 6-6-16,0 0-3 0,0 0-3 0,0 0 1 15,0 0-6-15,0 0-4 0,1-11-1 0,-1 11-1 16,0 0-2-16,0 0-2 0,0 0-2 0,0 0-3 16,0 0-1-16,0 0-3 0,0 0-2 0,0 0 1 15,4-8-4-15,-4 8-5 0,0 0 0 0,0 0-3 16,0 0-2-16,0 0-4 0,0 0-1 0,0 0-3 16,0 0-2-16,0 0-4 0,0 0 2 0,2-7 0 15,-2 7-3-15,0 0-5 0,0 0 0 0,0 0 0 16,0 0 0-16,0 0 2 0,0 0-2 0,0 0-2 15,0 0-3-15,0 0 2 0,0 0-4 0,0 0 2 16,0 0-4-16,0 0 3 0,0 0-2 0,0 0 0 16,0 0 1-16,0 0 1 0,0 0-4 0,0 0 4 15,0 0-1-15,17 3-3 0,-17-3 1 0,0 0 1 0,12 0 0 16,-12 0 0-16,11-2-1 0,-11 2 0 16,11 4 1-16,-11-4-1 0,11 0 0 0,-11 0-2 15,12 0 4-15,-12 0-4 0,0 0 1 0,17-2-2 0,-17 2 4 16,9-2-3-16,-9 2 1 0,0 0 0 0,17 0 1 15,-17 0 0-15,11 2 1 0,-11-2 1 0,14-3 0 16,-14 3-3-16,13-1 2 0,-13 1-3 0,13 0 0 16,-13 0 2-16,14 0-1 0,-14 0 1 0,13 0-1 15,-13 0 0-15,13 0 2 0,-13 0-2 0,14-3 2 16,-14 3-2-16,13 0 2 0,-13 0-2 0,0 0-2 16,16-2 4-16,-16 2-3 0,11 2-1 0,-11-2 1 15,13-3 1-15,-13 3-2 0,12 1 6 0,-12-1-5 16,12-1 1-16,-12 1 0 0,0 0 1 0,16 0-4 15,-16 0 5-15,12 0-5 0,-12 0 3 0,13 0 0 16,-13 0 6-16,15-1-8 0,-15 1 1 0,13 0 2 16,-13 0-2-16,12 1 1 0,-12-1 3 0,15 1-6 15,-7 1 3-15,-8-2-1 0,16 0 0 0,-16 0 3 16,18-2-5-16,-9 4 1 0,-9-2 2 0,15-3 2 0,-4 4-2 16,-11-1 1-16,16 0 0 0,-16 0 0 0,16 0 1 15,-8 0-3-15,-8 0 3 0,16 0-2 16,-16 0 0-16,13 0 0 0,-13 0-1 0,17-1-1 0,-8 2 2 15,-9-1 1-15,13 0-2 0,-13 0 3 0,16 2-2 16,-9-2 2-16,-7 0-4 0,17 0 3 16,-6 3-2-16,-2-2 1 0,-9-1 1 0,19 1-2 0,-7 1 2 15,-3-2 1-15,2 0-1 0,3 0 0 0,1 2-2 16,-1-4 1-16,-1 2 0 0,-2 3 1 0,5-3-2 16,-3 1 1-16,-3-2 0 0,3 2 3 0,0-1-2 15,2 0-1-15,-3 1-2 0,1 0 1 0,2-1 0 16,-15 0 1-16,19-1 1 0,-7 1-3 0,-1 0 1 15,-11 0 2-15,20 1-3 0,-11-1 3 0,2 0-3 16,-11 0 3-16,18 2-1 0,-8-2-1 0,6 0-2 16,-3 2 3-16,0-2 1 0,-3 0-2 0,1 1-1 15,2 0 4-15,-4 1-4 0,6 0 3 0,-5-2-2 16,4 0 0-16,-1 1 2 0,-1 3 0 0,1-4-2 16,1 2 2-16,-1-1-1 0,0-1-2 0,0 3 1 0,2-3 3 15,1 0-3-15,-2 2 2 0,1 0-1 16,1-1-1-16,-2 0 6 0,3-1-5 0,0 2 1 15,-1 1 0-15,-1-3-2 0,1 0 1 0,1 1 1 0,0 2-1 16,0-3-1-16,1 2 2 0,-3-2 2 16,2 0 0-16,-3 0-3 0,3 0 0 0,-1 0 0 15,0 0 1-15,-1 0-2 0,-1-2 1 16,-1 4 1-16,2-2 0 0,-2 0-1 0,-1 2 0 0,-2-2-1 0,-10 0 2 16,22 0-1-16,-14 0 1 0,2 0 1 0,-10 0 1 15,17-2-2-15,-8 2 0 0,-9 0 1 0,19 0-2 16,-12-5-1-16,4 1 1 0,-11 4 0 0,18 0 0 15,-7 0 0-15,2-2 0 0,-13 2-2 0,18 0 1 16,-5-2 0-16,-3 0 2 0,4 2-3 0,-1 0 2 16,-13 0-1-16,23 0-1 0,-7 0 2 0,-3 0 0 15,1 0-1-15,1 0 2 0,1 0 0 0,-3 2 1 16,-2-2-3-16,2 0 0 0,2 0 1 0,-3 1-2 16,4-1 2-16,-4 0-1 0,1 1-2 0,-2-1 5 15,5 0-2-15,-3 0 0 0,-1 2 2 0,4-4 2 0,-2 2-3 16,0-1-2-16,-1 2 1 0,3-2 0 15,1 0-1-15,-3-1 1 0,0 0-2 0,0 2 4 16,3 0-2-16,-2-3 1 0,0 4-2 0,0-2 2 16,2 1-3-16,-3 0 2 0,3 0 1 0,0-1-2 0,0 1-1 15,-1-2 4-15,1 0-4 0,0-1 1 16,0 3 4-16,-1 1-2 0,0-2-1 0,1-1 1 16,0 2-2-16,-1 0 4 0,-2-2-5 0,5 2 7 0,-5 0-3 15,1 0-3-15,3 0 2 0,-2 0 0 0,1-2 0 16,-3 3-1-16,1-2-3 0,2 2 2 15,-4-2-1-15,4 1 0 0,-4 1 3 0,2-2-2 0,-2-1 2 16,3 4-1-16,-3-1 0 0,3-1 2 0,-3 0-4 16,3 0 2-16,1 1 0 0,-3-1-1 0,1 2-1 15,2-2 6-15,0 0-5 0,1 0 1 0,4 2-1 16,-5-2 0-16,-1 0 0 0,1 1 3 16,1-1-4-16,-1 0 1 0,1 0 1 0,-1 2 0 0,1-2-2 15,-1-2 3-15,6 4-2 0,-1-2 3 0,-5 2-3 16,-2 0 3-16,2-2 1 0,4 1 0 0,-7 0-1 15,1 1 0-15,4-4 1 0,-3 4-2 0,1-2-1 16,0 0 1-16,-3 0 0 0,3 2 2 0,-3-4-2 16,-1 4-2-16,4 0-1 0,-4-2 3 0,1 1-1 15,-1 0 1-15,1-1 0 0,0 0-1 0,-6 0 0 16,4 0 1-16,-2 0 0 0,-10 0 0 0,27-1 2 16,-15 2-3-16,-2 1-3 0,3-2 4 0,-1 0-1 15,0 0-1-15,1 2 3 0,0-2-4 0,0 2 0 0,1-2 1 16,1 3 3-16,-3-3-2 0,5 2 1 15,-3-2-1-15,-1 2 1 0,0-2 2 0,0 0-2 0,4 0 0 16,-3 2 1-16,2-2-4 0,-1 0 4 16,-1 3-1-16,1-2-2 0,1-2 3 0,-4 1-2 0,1 0 1 15,2 0-1-15,-2 0 2 0,-13 0-2 0,22 0 1 16,-9 0-4-16,-2 0 6 0,-11 0-3 0,21 1-2 16,-9-1 2-16,-2 0 1 0,-1 0-4 0,7 0 3 15,-3 0-2-15,4 0 2 0,-3 0 1 0,3 1 0 16,-3 0 0-16,3-1 0 0,-4 0 0 0,2-1-3 15,2 2 6-15,-3-1-4 0,0-1-2 0,0 2 2 16,2 2 1-16,1-2-4 0,-3-1 0 0,0 1 3 16,0 0-1-16,1 0 4 0,-3-1-2 0,1 2-2 15,0 1 2-15,2-2-1 0,-1-1 0 0,0 2 1 16,-4-2-1-16,3 0 0 0,0 0-1 0,4 0 4 16,-6 0 0-16,1 2-4 0,1-2-1 0,-1 0 5 15,2 2-1-15,-14-2-4 0,22-2 3 0,-8 2 0 16,-2 0 2-16,2 0-5 0,-5 0 4 0,-9 0-1 15,21 0-2-15,-9-2 4 0,1 2-4 0,-13 0 0 0,17-2 2 16,-5 2-1-16,-2 0 0 0,2 0-3 16,-1 2 6-16,1-4-3 0,0 2-1 0,2 2 3 15,-1-2-2-15,-2-2 0 0,2 2 0 0,1 0 0 0,-2 2 3 16,2-2 0-16,-5 0-3 0,4 0 0 16,3 0 0-16,-2 0 1 0,1 2-1 0,0-4-2 0,1 2 5 15,-4 0-2-15,2 0 4 0,0 0-4 16,1 0-2-16,-2-2 1 0,1 1-2 0,-3-2 2 0,4 3 2 15,-5-2-2-15,4 1 1 0,-2 1-3 0,2-2 3 16,0 2-1-16,-2-1 0 0,1 1-2 0,1-4 1 16,0 3 1-16,-2 0-1 0,2 1 1 0,-1-3-1 15,-2 3 0-15,1 0 1 0,2 0-2 0,-1 0 1 16,0 0 2-16,-3-2-2 0,5 0 0 0,-4 2 1 16,2-2 0-16,-4 4 0 0,5-2 1 0,1 0-3 15,-1 0 2-15,-1 2 2 0,1-2-1 0,-2-2-1 16,-1 2 5-16,0 4-5 0,3-4 3 0,-5 0 0 15,2 0-2-15,0 3-1 0,3-3 2 0,-5 0-2 16,-9 0 2-16,22 1 2 0,-14 0-4 0,3-1 0 16,1 1 2-16,-12-1 1 0,17 0 8 0,-6 0-8 15,0 3 1-15,-11-3 1 0,20-3 1 0,-7 3 1 16,-1 0-1-16,-1 0 2 0,1-1 0 0,-12 1-3 0,22 1 2 16,-12-1 5-16,2-1-4 0,-3 0-2 15,-9 1-1-15,22 0 3 0,-10 1-3 0,2-2 2 16,-4 1-2-16,4 0 0 0,1-1 1 0,-4 1 3 15,0 1-6-15,3-1-1 0,0 1 2 0,-2-1 1 0,2 0-2 16,0 1 0-16,-1-1 1 0,-2 3-1 16,4-3-1-16,-1 1-1 0,-2-1 1 0,0 1 1 15,0 0 2-15,2 0-4 0,-2-1 1 0,2 0 1 0,-6 2-2 16,3 1-1-16,1-6 1 0,-12 3-2 0,19 0 0 16,-8 0 3-16,0 3-2 0,4-3 0 0,-1 0 1 15,-4 1 0-15,2 1-2 0,-1-2 0 0,-3 0 2 16,6 2-2-16,-5 1 1 0,3-3 2 0,3 4-4 15,2-3 11-15,-5 1-12 0,2 1 3 0,3-1 2 16,-3 2-3-16,0 0 1 0,3-2 0 0,-3 1 0 16,0-1 0-16,3 2 0 0,-3-2 2 0,2-1-3 15,-4 2 3-15,2 1-3 0,0-2 1 0,-2-2 4 16,4 3 1-16,-5-1-5 0,3-2-1 0,0 0 1 16,-5 1-1-16,2-1 2 0,0 0-1 0,3 3-3 0,-2-3 1 15,2 0 1-15,-1 0 3 0,-4 0-3 16,3 0 1-16,2 4-1 0,-4-4 0 0,7 2 0 15,-5-1 0-15,-1 0-1 0,6-1 3 0,-7 1 1 16,2-1-1-16,2 0-8 0,0 3 0 0,1-3 0 16,0 0 4-16,-3 4 0 0,5-4-1 0,-6 0 1 0,6-1-1 15,-5 1 1-15,2 1-2 0,1 0 5 16,-3-1 1-16,0 0-2 0,2 0-1 0,-3 0 3 16,4-1-1-16,-2 1-1 0,-2 0-2 0,-1-1 2 0,5-2 3 15,-4 3-3-15,3 0 0 0,-2 0 3 0,2-3-2 16,-1 2-2-16,-1 1 0 0,2-1 3 0,0 0 1 15,0-1 0-15,-2 2-3 0,2-2 1 0,-1 2-2 16,-1 0 2-16,2-2-3 0,0 2 5 0,-1 0-4 16,-4 0 4-16,-9 0-6 0,25 0 7 0,-12 0-3 15,-6 0 1-15,6 0 0 0,0 0 1 0,-13 0-4 16,22 0 2-16,-9 0-1 0,1 0 0 0,-2 2 0 16,2-2 2-16,0 0 1 0,-2 2 1 0,0 1-7 15,-5-3 8-15,8 1-4 0,0-1 0 0,-1-1-1 16,-2 2 1-16,-1-1 3 0,1-1-2 0,1 1-1 15,0 1 0-15,-3-1 0 0,-10 0 3 0,23 1-3 16,-10-1-1-16,-4 0 1 0,2 0 0 0,-11 0-1 16,22 0 0-16,-13 0 1 0,0 0 2 0,-9 0-4 15,19-1 2-15,-9 0 0 0,1 0 0 0,-11 1-1 16,19 0-1-16,-8 0 4 0,-11 0-4 0,19 1 1 16,-5-2-1-16,-5 1 2 0,-9 0 2 0,22 1-1 15,-13 0-1-15,3-1-1 0,-5 1 1 0,-7-1 0 16,17 0 2-16,-5 3 0 0,-4-3-2 0,-8 0 2 15,19 3-1-15,-13-2 0 0,6 0-1 0,-12-1-3 16,17 1 2-16,-7 2 4 0,-10-3-3 0,17 1-3 16,-8-1 3-16,-9 0 5 0,17 3-2 0,-8-1-3 0,-1 0-1 15,3 0 2-15,0 0-1 0,-2-2 0 0,5 0-1 16,-3 3-2-16,0-1 4 0,2 0-2 16,0 0 0-16,-3 0 3 0,2 2-2 0,0-3 3 0,0 0-5 15,-3 1 1-15,4 0 4 0,-1 2-3 0,1-1 0 16,-4-1-2-16,1-2 4 0,0 2-1 0,2 0 1 15,-3-1-2-15,4 2 0 0,-2-3 0 0,2 2 0 16,-13-2-3-16,18 0 5 0,-10 3-1 0,-8-3-1 16,18 1-3-16,-7-1 4 0,-2 1 0 0,-9-1 1 15,15 3-2-15,-6-2 2 0,2 2-3 0,-2-3 0 16,0 3 7-16,2-3-6 0,0 1-1 0,-4 1-1 16,-7-2-1-16,18 3 2 0,-6 0 1 0,0-1 0 15,-2-2 3-15,-10 0 0 0,17 4-4 0,-10-4 5 16,3 3-8-16,1-2 6 0,-3 1-3 0,4-1 2 15,-2 2-4-15,-1-1 4 0,0 1 1 0,1-3-2 16,-10 0 1-16,18 3 0 0,-10 0-2 0,1-2 0 16,1 1 0-16,-10-2 6 0,20 0-7 0,-11 3 2 15,1-2-3-15,-1-1 0 0,2 3 2 0,0-3 3 16,2 2 0-16,-3-1-1 0,1 1-2 0,-11-2 1 0,19 3 0 16,-9-3 1-16,1 0 3 0,0 3-5 0,-11-3 0 15,22 0 2-15,-13 0-1 0,6 0 1 16,-2 0-3-16,-2 2 0 0,5 1 2 0,-7-3-1 15,5 1 1-15,-2 0 0 0,0-1-1 0,-1 0-1 0,0 3 2 16,2-3-3-16,0 0 3 0,1 0-1 16,-1 2 0-16,0-2 1 0,1 0-5 0,-1 0 4 15,0 0-2-15,1 0 0 0,-1 1 1 0,0-1 1 0,0 0 0 16,1-1-2-16,-1 1 4 0,3-2-3 0,-3 2 3 16,-2-3-2-16,4 3-2 0,-3-1 3 0,1 2-3 15,-13-1 4-15,22-1-6 0,-6 1 3 0,-3-1-3 16,-2-4 5-16,2 5 0 0,-13 0-2 0,24 0 1 15,-13-3 0-15,3 3-1 0,-1-2 2 0,0 1-3 16,-1-2 5-16,-2 3-6 0,2-2 2 0,1 2 1 16,-13 0 0-16,22 0-2 0,-6 0 1 0,-3 0-1 15,2 0 2-15,-1 3 0 0,3-1 0 0,-2-1 2 16,2-1-4-16,-3 2 1 0,3 1 4 0,-2-1-1 16,1-2-2-16,-2 3 1 0,3-2-1 0,-2 0-2 15,-1 2 4-15,-2-3-6 0,4 2 7 0,-3-1-2 0,2-1-2 16,-2 0 0-16,0 0 4 0,-2 0-4 15,2 0 3-15,-4 2-3 0,6-4 4 0,-6 4-3 16,-9-2-1-16,22 0 4 0,-9 1-1 0,-3-2-1 16,3 1 0-16,-3-2 0 0,2 4 0 0,3-1-2 0,-2-2 1 15,3 1 1-15,-3 1 0 0,-1-1 0 16,3 2 2-16,-1-4-4 0,-3 2 4 0,4-1-5 16,-2 1 7-16,-1 0-6 0,3-2 2 0,-4 2 2 15,-11 0-1-15,24 0-4 0,-12-1 1 0,1 1 5 0,2-2-3 16,-2 2-1-16,-2 0 0 0,1 0 2 15,-12 0 1-15,23 0-6 0,-13 0 5 0,3 2 0 16,-1-4 1-16,-2-1-3 0,-10 3 0 0,22 3 0 16,-13-3 2-16,2 0-5 0,3 2 2 0,0-2 0 0,-2 0 3 15,3 1-3-15,-3 1 2 0,2-4-1 0,0 5 1 16,-1-1 3-16,-1-2-2 0,3 4-3 0,-2-4 2 16,3 1-1-16,-5 1 3 0,2-2-1 0,3 2-2 15,0-2 0-15,-3 0 2 0,1 1-2 0,2 2 2 16,-4-3-1-16,3-3-2 0,-2 6 2 0,0-3 3 15,-1 0-4-15,3 2 3 0,1-2 0 0,-4-2-2 16,1-1 2-16,-2 6 1 0,2-3-6 0,1 0 1 16,-1 0 4-16,-3 2-1 0,3-1 1 0,0-1 1 15,-2 3-5-15,4-3 1 0,-2 0-2 0,0 0 3 16,1 2 1-16,-1 1-4 0,0-2 0 0,1-1 5 16,-1 2-2-16,0-1 0 0,1 2-2 0,-3-3 2 15,2 3 2-15,0-1-4 0,3-1 1 0,-5 2 1 16,4-1 1-16,-5 1 1 0,4 0-3 0,-1-3 0 15,-1 1 2-15,-1 1-1 0,0-1-1 0,-11-1 4 0,20 1-3 16,-6-1 5-16,-1 0-5 0,0 2 6 16,-1-2-1-16,-1 2-2 0,4-4 1 0,-1 2-5 15,-4 2 3-15,1-2 4 0,1 0-3 0,3 1 0 16,-2-1 2-16,0 3-4 0,-3-3 3 0,4 0 1 0,-1 0-3 16,-1 2 1-16,0-2 1 0,-1 0-1 0,-2 1-3 15,-9-1 2-15,17 0 0 0,-11 3-1 0,-6-3 1 16,14 0-4-16,-14 0 7 0,9 0-1 15,-9 0-2-15,0 0 3 0,0 0-4 0,15 0-5 0,-15 0-10 16,0 0-6-16,0 0 0 0,0 0-37 0,0 0-8 16,0 0-25-16,0 0-22 0,0 0-27 0,0 0-28 15,0 0-202-15,0 0-399 16,0 0 177-16</inkml:trace>
  </inkml:traceGroup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06:27.842"/>
    </inkml:context>
    <inkml:brush xml:id="br0">
      <inkml:brushProperty name="width" value="0.04667" units="cm"/>
      <inkml:brushProperty name="height" value="0.04667" units="cm"/>
      <inkml:brushProperty name="color" value="#ED1C24"/>
      <inkml:brushProperty name="fitToCurve" value="1"/>
    </inkml:brush>
  </inkml:definitions>
  <inkml:traceGroup>
    <inkml:annotationXML>
      <emma:emma xmlns:emma="http://www.w3.org/2003/04/emma" version="1.0">
        <emma:interpretation id="{D949B8DA-C62A-487B-A18D-24EAF55A877B}" emma:medium="tactile" emma:mode="ink">
          <msink:context xmlns:msink="http://schemas.microsoft.com/ink/2010/main" type="writingRegion" rotatedBoundingBox="17130,17241 23517,16496 23647,17614 17260,18358">
            <msink:destinationLink direction="with" ref="{BE555099-079B-4504-A195-3E815F22D645}"/>
          </msink:context>
        </emma:interpretation>
      </emma:emma>
    </inkml:annotationXML>
    <inkml:traceGroup>
      <inkml:annotationXML>
        <emma:emma xmlns:emma="http://www.w3.org/2003/04/emma" version="1.0">
          <emma:interpretation id="{8D3CBA3D-8A86-4D04-B0D8-BD0E37CE54F0}" emma:medium="tactile" emma:mode="ink">
            <msink:context xmlns:msink="http://schemas.microsoft.com/ink/2010/main" type="paragraph" rotatedBoundingBox="17130,17241 23517,16496 23647,17614 17260,1835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2610AA5-F6E9-4F1B-9100-4A74D21ED4E4}" emma:medium="tactile" emma:mode="ink">
              <msink:context xmlns:msink="http://schemas.microsoft.com/ink/2010/main" type="line" rotatedBoundingBox="17130,17241 23517,16496 23647,17614 17260,18358"/>
            </emma:interpretation>
          </emma:emma>
        </inkml:annotationXML>
        <inkml:traceGroup>
          <inkml:annotationXML>
            <emma:emma xmlns:emma="http://www.w3.org/2003/04/emma" version="1.0">
              <emma:interpretation id="{970888F7-3CDF-4279-AD64-E2513651C432}" emma:medium="tactile" emma:mode="ink">
                <msink:context xmlns:msink="http://schemas.microsoft.com/ink/2010/main" type="inkWord" rotatedBoundingBox="17191,17767 18615,17601 18669,18068 17245,18234"/>
              </emma:interpretation>
            </emma:emma>
          </inkml:annotationXML>
          <inkml:trace contextRef="#ctx0" brushRef="#br0">-4 0 8 0,'0'0'149'16,"0"0"-8"-16,0 0-9 0,0 0-8 0,0 0-8 16,0 0-7-16,0 0-10 0,0 0-6 0,0 0-2 15,0 0-8-15,0 0-4 0,0 0-7 0,0 0-5 16,0 0-6-16,0 0 2 0,0 0-7 0,-9-3-3 16,9 3-2-16,0 0-3 0,0 0 1 0,0 0-3 15,0 0 0-15,0 0-2 0,0 0-4 0,0 0-1 16,0 0-3-16,0 0-2 0,0 0-5 0,0 0 2 15,0 0-4-15,0 0-2 0,0 0 4 0,0 0-4 16,0 0-3-16,0 0 2 0,0 0-2 0,0 0 1 16,0 0-6-16,40 3 6 0,-40-3-4 0,14 3-3 15,-4-3 3-15,1 5 2 0,-2-4 13 0,0 2-3 16,2 0 2-16,-3 0-3 0,2-3-3 0,-10 0 0 16,16 6-1-16,-7-3-4 0,-1-2 5 0,-1 5-8 0,2-5-1 15,-1 3-1-15,-1 0-4 0,-7-4 2 16,15 7 1-16,-7-2-3 0,1 0-1 0,-1-1 0 15,1-2-2-15,2 4 3 0,-3 1-1 0,0-5-3 16,1 2 0-16,-1-2 3 0,1 2-6 0,-3 1 0 16,1-1-4-16,2 2 4 0,-9-6 2 0,11 5-5 15,-4-1-1-15,-7-4 1 0,7 3 1 0,-7-3-2 16,9 6-2-16,-9-6 2 0,7 3-1 0,-7-3 2 16,0 0-1-16,6 8 4 0,-6-8-3 0,0 0-1 0,8 7 0 15,-8-7 0-15,9 6 2 0,-4-3 1 16,-5-3-1-16,8 8-1 0,-8-8 1 0,9 3 2 15,-9-3 1-15,9 4 1 0,-4-1-1 0,-5-3 4 16,9 6-6-16,-9-6 2 0,0 0-3 0,12 3 1 16,-12-3-3-16,0 0 4 0,10 3-2 0,-10-3-2 15,0 0 1-15,0 0 3 0,4 4-3 0,-4-4 1 16,0 0-1-16,0 0-1 0,0 0 0 0,0 0 1 16,0 0 2-16,0 0-1 0,0 0 0 0,0 0 0 15,0 0 0-15,0 0 0 0,0 0 1 0,0 0 4 0,0 0 0 16,12 0 2-16,-12 0 1 0,0 0 2 15,0 0-2-15,0 0 6 0,0 0 0 0,0 0-1 0,0 0 0 16,0 0-1-16,0 0 1 0,0 0 0 16,0 0-4-16,0 0-1 0,0 0 2 0,0 0-6 15,0 0 2-15,0 0-2 0,0 0-4 0,0 0 0 0,-21 11 5 16,21-11-7-16,-19 9 4 0,6-2-1 16,-1 1-2-16,-7 4 3 0,-1-3-2 0,1 4 0 0,-3 1-2 15,3-2 5-15,-7 7-6 0,-2-4 3 16,-1 0-5-16,10-2-11 0,-1 0-20 0,-1 0-17 15,1 2-19-15,2-5-31 0,1 5-26 0,1 1-35 0,7-5-36 16,0 0-245-16,0 2-478 0,3-3 212 0</inkml:trace>
          <inkml:trace contextRef="#ctx0" brushRef="#br0" timeOffset="-901.1727">-993 236 67 0,'0'0'101'0,"9"-6"-2"0,-9 6-20 0,0 0 10 15,0 0-8-15,6-5 2 0,-6 5-8 0,0 0-6 16,6-5 4-16,-6 5-1 0,0 0-8 0,0 0-3 0,8-8-3 16,-8 8 2-16,0 0-6 0,5-7-1 0,-5 7 3 15,0 0-3-15,11-3-11 0,-11 3 2 0,10-3-5 16,-10 3 1-16,9-3-6 0,-9 3 1 15,12-5 0-15,-12 5-4 0,11 0-2 0,-11 0-6 16,16-1 4-16,-16 1-6 0,15-2-3 0,-7 2 2 0,-8 0-3 16,17-3-6-16,-7 3 4 0,-10 0-5 0,17 0 0 15,-17 0 1-15,17 0 2 0,-8 3-5 0,-9-3 1 16,19 0-4-16,-11 0 1 0,-8 0 1 0,17 2 3 16,-10-2-14-16,-7 0 11 0,21 0-7 15,-13 0 5-15,2 0 4 0,-10 0-5 0,18 1-3 0,-7-1 0 16,-1 2 1-16,-10-2 7 0,19 3-6 0,-8-3-3 15,-11 0 2-15,18 0 6 0,-7 0-9 0,-2 0 3 16,-9 0-6-16,18 2 11 0,-5-2-2 0,-4 0 4 16,-9 0 1-16,18-2-2 0,-8 4 4 0,0-2-5 15,-10 0 1-15,22 1 2 0,-11-1 2 16,1 0 0-16,-2 0-1 0,-10 0 3 0,18 1-9 0,-7-1 2 16,0 0 3-16,1 4-4 0,-3-3 2 0,1-1-1 15,-10 0 0-15,17 1-2 0,-6-1 5 0,-1 3-2 16,-10-3-5-16,18-3-2 0,-8 6 9 0,-10-3-6 15,18 0-1-15,-9 0 0 0,2 2 1 0,-11-2-3 16,18 1 1-16,-8-1 1 0,-1 3 2 0,-9-3-5 16,21 0 2-16,-10 2-4 0,0-2 9 0,4 0-4 15,-3 4 1-15,1-5 0 0,0 1-1 0,1 3 5 16,0-3-1-16,0 0 0 0,-1 0-4 0,-5-3 5 16,6 4-2-16,-14-1 0 0,22-1 5 0,-13 2-7 15,2-2-4-15,-11 1 3 0,16 1-3 0,-16-1 4 16,16-1 0-16,-16 1-2 0,11 0 0 0,-11 0 0 15,13 0 5-15,-13 0-3 0,12-3 2 0,-12 3-5 16,12-2 5-16,-12 2-4 0,15-3 1 0,-7 3-3 0,-8 0 3 16,17-3-1-16,-7 3 2 0,2-4-7 15,-3 4 11-15,-9 0-10 0,20-1 4 0,-7-1-2 16,-3 2 1-16,-10 0-1 0,19 0 5 0,-9-2-5 16,-10 2 2-16,17 0 0 0,-10-2 2 0,-7 2-1 0,16-2-2 15,-16 2-1-15,13-3 3 0,-13 3 2 0,11 0-2 16,-11 0-1-16,11-3 0 0,-11 3 0 15,11-2 0-15,-11 2 1 0,0 0-2 0,17 0 1 0,-17 0 0 16,11 0 1-16,-11 0-1 0,9-4-7 16,-9 4 9-16,0 0-2 0,10-3 2 0,-10 3-5 15,0 0 1-15,0 0 3 0,0 0-7 0,0 0 6 16,12 0-3-16,-12 0 0 0,0 0 2 0,0 0-1 0,0 0 2 16,0 0-6-16,0 0 9 0,0 0-8 0,0 0-16 15,0 0-21-15,0 0-17 0,-28 15-18 16,21-12-34-16,7-3-37 0,-17 1-179 0,7-1-352 0,10 0 157 15</inkml:trace>
        </inkml:traceGroup>
        <inkml:traceGroup>
          <inkml:annotationXML>
            <emma:emma xmlns:emma="http://www.w3.org/2003/04/emma" version="1.0">
              <emma:interpretation id="{32AA165B-3699-4AA9-8CC6-2FFF0A9C5744}" emma:medium="tactile" emma:mode="ink">
                <msink:context xmlns:msink="http://schemas.microsoft.com/ink/2010/main" type="inkWord" rotatedBoundingBox="19058,17242 21958,16904 22063,17799 19162,18137"/>
              </emma:interpretation>
            </emma:emma>
          </inkml:annotationXML>
          <inkml:trace contextRef="#ctx0" brushRef="#br0" timeOffset="2858.7989">1403-288 133 0,'-24'4'129'0,"24"-4"-6"0,0 0-12 0,-13 6-8 16,13-6 2-16,-12 6-8 0,6-1-4 0,-3-3-8 15,1 3-3-15,-2 0 0 0,-3 2-16 16,2-1-3-16,2-3 2 0,-2 3-3 0,2 0 3 0,-3 1-11 16,2 0-4-16,-1-3 1 0,1 4-4 0,2-3 1 15,-3 0-5-15,0 0 4 0,1 2-13 0,-2-1 1 16,5-2 0-16,0 1 1 0,-3 1-4 0,-2 1-1 15,2-1 0-15,1 0 0 0,1 0-3 0,-4-2-2 0,6 2 2 16,-4-2-3-16,2 3-2 0,1-4-1 0,-3 3-3 16,0-3 2-16,-2 4-2 0,1 1-1 15,3-5 1-15,-3 4-2 0,4-4-3 0,-9 1 1 16,8 0-5-16,1 2-1 0,-1-3-2 0,2 1 3 0,6-4-3 16,-13 6 0-16,13-6-1 0,-9 8 1 0,9-8-2 15,-8 5-2-15,8-5-1 0,-8 4 3 16,8-4-2-16,-6 4-1 0,6-4 0 0,0 0-1 0,0 0-1 15,-3 9 3-15,3-9-1 0,0 0 2 16,0 0 4-16,0 0 0 0,0 0 0 0,1 12 4 0,-1-12-3 16,0 0 0-16,0 0 1 0,0 0-1 15,6 11 1-15,-6-11 2 0,0 0-3 0,7 1 3 0,-7-1 1 16,0 0 0-16,9 7-2 0,-9-7-1 0,0 0 4 16,7 2-3-16,-7-2 2 0,0 0-4 0,7 6 0 15,-7-6 0-15,8 3 2 0,-8-3-3 0,0 0 2 16,8 6 0-16,-8-6 1 0,8 3 1 0,-8-3-3 15,9 7 3-15,-9-7 7 0,10 6-6 0,-10-6-1 16,9 5 1-16,-1-1-1 0,-2-1 2 0,2 2 3 16,1-1 0-16,0-2 2 0,0 5 1 15,3-1-1-15,-1-1-4 0,2 1 4 0,2 0-2 0,-4-2 2 16,2 4 1-16,0-4-2 0,1 5-3 16,-1-6 3-16,1 3-3 0,1 0 0 0,-1 0-2 15,-3 0 3-15,1 0-3 0,0-3 1 0,2 1-3 0,-6 0 6 16,2 0-7-16,-2-1 0 0,2 0 0 0,-1 1-1 15,-3-1 1-15,2 0 0 0,-8-3-2 0,12 5 1 16,-3-2 0-16,-9-3-2 0,9 1 1 0,-9-1 2 16,10 2-3-16,-10-2 2 0,9 3 0 0,-9-3-2 15,0 0-3-15,0 0 2 0,13 0 2 0,-13 0-3 16,0 0 4-16,0 0-2 0,0 0-2 0,8 4 0 16,-8-4-4-16,0 0 4 0,0 0 1 0,0 0-7 15,0 0-7-15,0 0-13 0,0 0-21 0,0 0-27 16,0 0-28-16,0 0-29 0,0 0-43 0,0 0-44 15,0 0-230-15,0 0-480 0,-31-13 213 0</inkml:trace>
          <inkml:trace contextRef="#ctx0" brushRef="#br0" timeOffset="1847.822">902-315 12 0,'0'0'160'0,"0"0"-7"15,0 0-12-15,0 0-20 0,0 0 2 0,0 0-6 0,4-8-12 16,-4 8-4-16,0 0-5 0,0 0-3 0,0 0 0 15,0 0-11-15,0 0-7 0,0 0-5 0,0 0-9 16,0 0-5-16,0 0-4 0,0 0-1 0,0 0-9 16,0 0-8-16,0 0 1 0,0 0-8 0,0 0-7 15,0 0 5-15,0 0 1 0,0 0-9 16,0 0 2-16,0 0-1 0,0 0-1 0,0 0-6 0,-10 31 8 16,10-31-1-16,-2 11-1 0,-1-5 4 0,3-6-1 15,-3 13-5-15,3-13 9 0,1 15-2 0,1-8-2 16,-2-7 2-16,5 12-1 0,-4-4 0 0,-1-8 1 15,4 14-2-15,-2-8-4 0,1 3 1 0,-2-2 2 16,1 2-2-16,0 1-2 0,-2-10 0 0,3 15 1 16,-2-8 0-16,-1-7 0 0,-1 16 0 0,1-10 1 15,0-6-4-15,1 12 4 0,2-4-3 0,-3-8 4 16,0 0 0-16,-3 16-3 0,3-16-1 0,-2 11 1 16,2-11 0-16,-2 13 0 0,2-13-2 0,2 10 6 15,-2-10-3-15,1 10-5 0,-1-10 3 0,0 13 1 0,0-13-2 16,1 9-2-16,-1-9 1 0,0 11-3 15,0-11 1-15,4 11-1 0,-4-11 5 0,1 12-6 16,-1-12-2-16,3 9 4 0,-3-9-7 0,2 11 7 16,-2-11-5-16,3 10 9 0,-3-10-12 0,3 10 4 0,-3-10-2 15,3 9 4-15,-3-9-2 0,3 7 2 16,-3-7-6-16,0 0 7 0,4 10-3 0,-4-10 0 16,0 0-1-16,0 0 4 0,0 9-3 0,0-9 3 15,0 0 2-15,1 12-3 0,-1-12-2 0,0 0-1 0,0 0 1 16,5 7 1-16,-5-7-2 0,0 0 6 0,0 0-6 15,4 9 4-15,-4-9-3 0,0 0 1 0,4 9-4 16,-4-9 5-16,5 8-1 0,-5-8-1 0,5 5-1 16,-5-5 5-16,6 8-5 0,-6-8-1 0,5 9 1 15,-5-9 0-15,4 7-1 0,-4-7-1 0,4 7-3 16,-4-7 5-16,5 7-2 0,-5-7-3 0,0 0 0 16,4 10 3-16,-4-10 2 0,0 0-3 0,2 8 0 15,-2-8 0-15,4 6 3 0,-4-6-1 0,0 0-1 16,0 0 1-16,5 7-3 0,-5-7 3 0,0 0-5 15,5 6 4-15,-5-6 2 0,0 0-2 0,0 0 0 16,0 0 0-16,0 0-1 0,0 0-2 0,6 6 3 16,-6-6 0-16,0 0-5 0,0 0 4 0,0 0 1 15,0 0-2-15,0 0 3 0,0 0-6 0,0 0 4 16,0 0 1-16,0 0 0 0,0 0 0 0,1 9-3 16,-1-9 1-16,0 0-7 0,0 0-13 0,0 0-19 15,0 0-24-15,0 0-28 0,0 0-34 0,0 0-47 16,0 0-70-16,0 0-170 0,0 0-445 0,0 0 198 15</inkml:trace>
          <inkml:trace contextRef="#ctx0" brushRef="#br0" timeOffset="4865.928">2090-328 168 0,'0'0'161'16,"0"0"-12"-16,0 0-12 0,0 0-6 0,0-9-12 16,0 9-10-16,0 0-9 0,0 0-12 0,0 0-1 15,0 0-10-15,0 0-6 0,-10-10-3 0,10 10-4 16,-8-3-4-16,8 3-10 0,-12-3-1 0,12 3-3 15,-11-3 0-15,11 3-4 0,-12-1-3 0,12 1-5 16,-14-3 2-16,14 3-5 0,-14-2 0 0,4 2-4 16,10 0-2-16,-22-1 0 0,14 2-2 0,8-1 0 15,-18-1-4-15,7 1 3 0,11 0-5 0,-20 1 2 16,11 1-2-16,9-2 3 0,-20 0-4 0,13 2 3 16,7-2-1-16,-19 1-4 0,10 0 0 0,9-1-2 15,-12 3 0-15,12-3 0 0,-12 3-2 0,12-3-1 16,-12 3-1-16,12-3-1 0,-11 5 2 0,3-4-3 15,8-1 0-15,-14 9-1 0,7-8 1 0,0 1-1 16,7-2-2-16,-16 6 4 0,8-1-1 0,1-2-3 16,7-3 4-16,-15 7-2 0,6-2 0 0,3-3 0 15,1 5-1-15,5-7-1 0,-13 7 4 0,6-2 0 16,1-1-1-16,-3 1-1 0,9-5 0 0,-11 7 16 16,8-3-18-16,3-4 1 0,-11 8-2 0,11-8 3 15,-9 7-2-15,9-7-1 0,-8 8-1 0,7-5 3 16,1-3 0-16,-8 9 2 0,8-9-3 0,-3 8 1 15,3-8 0-15,-8 7 1 0,8-7-2 0,-4 7 1 0,4-7 1 16,0 0-1-16,-5 9 0 0,5-9-1 0,-3 8 1 16,3-8 0-16,0 0 1 0,-2 11-1 15,2-11-3-15,-4 7 1 0,4-7 2 0,0 0-3 16,-3 7 3-16,3-7-3 0,0 0 1 0,0 12 2 16,0-12 1-16,0 0-5 0,-2 8 1 0,2-8 0 0,0 0-1 15,0 0 0-15,0 13 1 0,0-13 2 16,0 0-2-16,0 0-1 0,5 9 1 0,-5-9-1 0,0 0 2 15,2 6-2-15,-2-6 0 0,0 0 3 16,3 9-1-16,-3-9 1 0,0 0 0 0,0 0-2 16,6 5 4-16,-6-5 2 0,0 0-2 0,11 6 2 15,-11-6-1-15,7 1 2 0,-7-1-1 0,11 3-4 0,-11-3 2 16,14 6 6-16,-8-6-8 0,-6 0 4 0,13 2-6 16,-13-2 3-16,13 2-2 0,-4 3 1 15,-9-5 0-15,13 1-2 0,-4 0 6 0,-9-1-5 0,16 2-2 16,-7 0 5-16,-9-2-2 0,13 2 4 0,-3-2-4 15,-10 0 5-15,13 2-1 0,-3-2-1 16,-10 0-1-16,17 2-1 0,-17-2 1 0,16 0-1 16,-10 3 1-16,-6-3-2 0,17 3 2 0,-11-3-1 15,-6 0 1-15,12 0 0 0,-12 0-3 0,13 4-1 0,-13-4 2 16,13 3-1-16,-4 0-1 0,-9-3 0 0,11 3 2 16,0 0-3-16,-2-2-1 0,-2 3 4 15,3-3 0-15,-10-1-1 0,16 3 0 0,-7 0 1 16,-1-1-4-16,-8-2 6 0,16 4-4 0,-10 0 1 0,-6-4-3 15,13 2 0-15,-7 1 8 0,-6-3-8 0,12 3 2 16,-12-3-3-16,12 3 3 0,-12-3 2 0,10 3-2 16,-10-3 2-16,12 3-3 0,-12-3 4 15,9 2-1-15,-9-2 0 0,11 4 1 0,-11-4 2 16,8 3-3-16,-8-3 0 0,12 3 1 0,-6 0-2 0,-6-3 2 16,9 4 0-16,-9-4-1 0,9 2 1 0,-9-2 1 15,9 6 2-15,-9-6-4 0,11 8 2 0,-11-8-4 16,6 2 2-16,-6-2 0 0,6 8-3 0,-6-8 0 15,7 6 4-15,-7-6-6 0,4 6 3 16,-4-6 1-16,5 7-2 0,-5-7 2 0,4 5-1 0,-4-5 0 16,2 9 1-16,-2-9 0 0,3 7 1 0,-3-7-2 15,0 0-2-15,4 9 0 0,-4-9 2 0,0 0-1 16,0 0 3-16,0 15-1 0,0-15 2 16,0 0-4-16,1 8 2 0,-1-8 1 0,0 0-3 0,3 8-1 15,-3-8 2-15,0 0 1 0,0 0-1 0,-3 13-1 16,3-13 2-16,0 0 2 0,-5 8-4 0,5-8 3 15,-5 8 1-15,5-8-5 0,0 0 5 0,-8 6-4 16,8-6 1-16,-5 6 0 0,5-6 1 0,0 0-2 16,-8 6 4-16,8-6-4 0,0 0 3 0,-6 6-2 15,6-6 1-15,-8 4 1 0,8-4 1 0,-9 2-1 16,9-2 3-16,-14 7-4 0,14-7 4 0,-13 3-5 16,13-3 6-16,-13 5-7 0,6-5 5 0,7 0 4 15,-14 2-6-15,14-2 2 0,-17 1 5 0,11 0-5 16,6-1 2-16,-13 0 0 0,13 0 1 0,0 0 3 15,-22 4-3-15,22-4-1 0,-13 0 1 0,13 0-1 16,0 0 4-16,-22-2-6 0,16 0 4 0,6 2-2 16,-17 2-4-16,8 0 9 0,9-2-5 0,-16-4 0 15,16 4-5-15,-11-1 1 0,11 1 4 0,-14-1-3 16,14 1-3-16,-15-2 2 0,15 2 0 0,-15-3 4 16,15 3-3-16,-13-5 0 0,4 5-2 0,9 0 3 15,-13 0-1-15,13 0-3 0,-13-7 1 0,13 7-1 16,-11-2-1-16,11 2-1 0,-12-1 2 0,12 1 2 15,-10-3-1-15,10 3-2 0,-12 0 3 0,12 0 0 16,0 0-3-16,-12-4 3 0,12 4-3 0,0 0 0 16,-11-4-3-16,11 4 1 0,0 0 3 0,0 0-4 15,0 0 3-15,-9-4-1 0,9 4 1 0,0 0 1 16,0 0-2-16,0 0-1 0,0 0-1 0,0 0 1 16,0 0 2-16,0 0-1 0,0 0-2 0,0 0-6 15,0 0-13-15,0 0-10 0,0 0-12 0,-13 8-19 16,13-8-24-16,0 0-19 0,0 0-32 0,0 0-31 15,0 0-58-15,0 0-166 0,0 0-426 16,0 0 188-16</inkml:trace>
          <inkml:trace contextRef="#ctx0" brushRef="#br0" timeOffset="6204.8714">2813-635 91 0,'0'0'175'0,"5"-6"-11"0,-5 6-4 0,0 0-11 15,0 0-10-15,0 0-3 0,0 0-16 0,0 0-12 16,0 0-7-16,0 0-14 0,0 0 0 0,0 0-12 16,0 0-12-16,0 0-6 0,0 0-6 0,0 0-4 15,0 0-8-15,0 0-2 0,0 0-2 0,0 0-6 16,0 0 1-16,-27 21-6 0,27-21 0 0,-10 11 0 15,10-11 3-15,-9 10-8 0,9-10 1 0,-10 8 4 16,10-8-5-16,-11 11 3 0,5-3 2 0,6-8 0 16,-10 13-2-16,3-5 0 0,2-3 0 0,-2 3 2 15,1 1-3-15,0-2-1 0,-3 2 0 0,2 0 0 16,2-1 2-16,-2 1-3 0,1-2 0 0,1 0-3 16,0 1 2-16,-1 1-3 0,1-1 5 0,1-1-5 15,1 5 2-15,-4-3 0 0,2-1-4 0,0 4 3 16,0-5-3-16,-1 2 2 0,0 1-2 0,1 1 9 15,2-4-8-15,-2 4-1 0,1-2-1 0,2-1 6 16,-2 2-2-16,2-2 1 0,2-8 0 0,-3 16 2 16,1-9 2-16,2-7 4 0,-1 15-6 0,1-15 2 15,0 15-2-15,0-15-1 0,0 15 5 0,0-9-2 16,1 3 2-16,-1-9-5 0,4 15 2 16,-3-9-2-16,-1-6 1 0,2 15-2 0,2-8 1 0,-3 2-5 15,-1-9 4-15,4 15-6 0,-2-9 2 0,0 2-1 16,2 0-1-16,-1 0 2 0,-3-8-2 0,4 12 1 15,-1-4-2-15,2-1-2 0,-4 0-2 0,-1-7-1 16,6 11 3-16,-4-2 0 0,-2-9 2 0,5 12-2 16,-2-6 6-16,-3-6-2 0,6 13-1 0,-3-5 0 15,1-3 0-15,-4-5-2 0,6 12 2 0,-2-7-1 16,0 1 3-16,-4-6-2 0,5 12 3 0,-1-7-4 16,-4-5 2-16,5 10-3 0,-5-10 0 0,7 9 1 15,-4-2-2-15,0-1-1 0,-3-6 2 0,5 10-3 16,-5-10 1-16,7 11-1 0,-3-6 2 0,-4-5-2 15,6 9 5-15,-1-5-4 0,0 2 2 0,-2-1 0 16,-3-5 3-16,10 12 0 0,-6-6 1 0,3 0 0 16,-1-2 2-16,-1 2-2 0,0 0 4 0,2 2-2 15,-1-4 5-15,2 2-4 0,-3 0 4 0,6-1-8 16,-5 0 6-16,0 2-3 0,0-3 2 0,3 0-4 16,-9-4 2-16,13 11-3 0,-7-5-2 0,-6-6 6 15,10 4-3-15,-10-4 4 0,11 6 1 0,-11-6 1 16,7 6-6-16,-7-6 1 0,8 5 6 0,-8-5-5 15,0 0 1-15,0 0 2 0,0 0 7 0,12 4-6 0,-12-4 0 16,0 0 5-16,0 0 1 0,0 0 1 0,9 6-2 16,-9-6 8-16,0 0-7 0,0 0 1 15,0 0-1-15,0 0 0 0,0 0-8 0,0 0 14 16,0 0-17-16,0 0-11 0,0 0-22 0,0 0-36 16,0 0-37-16,0 0-40 0,0 0-55 0,-34-25-67 0,27 19-101 15,0-5-190-15,-2 1-590 0,3-2 261 16</inkml:trace>
          <inkml:trace contextRef="#ctx0" brushRef="#br0" timeOffset="17079.111">3379-527 78 0,'0'0'163'0,"0"0"-11"0,0 0-8 0,0 0-9 16,0 0-8-16,0 0-2 0,0 0-10 0,3-11-4 16,-3 11-4-16,0 0-10 0,0 0-2 0,0 0-9 15,0 0-2-15,0 0-6 0,0 0-4 0,0 0-5 16,0 0-8-16,0 0-2 0,0 0-4 15,0 0-7-15,0 0 2 0,0 0-6 0,0-11-2 0,0 11-2 16,0 0-3-16,0 0-1 0,0 0-3 16,0 0-3-16,0 0-5 0,0 0-1 0,0 0 1 0,0 0-5 15,-10-7 0-15,10 7-2 0,0 0 0 0,0 0-1 16,0 0-3-16,-9-7-1 0,9 7 0 0,0 0-3 16,0 0 2-16,-9-2-1 0,9 2 2 0,0 0 0 15,0 0-5-15,-11-3 1 0,11 3 2 0,0 0 0 16,-16-1-3-16,16 1-4 0,0 0 6 0,-11-5-4 15,11 5-4-15,0 0 6 0,-12 0 1 0,12 0-1 16,0 0 1-16,-13 0 0 0,13 0-5 0,0 0 3 16,-12-1 0-16,12 1-2 0,0 0 3 0,0 0 1 0,-12 0 2 15,12 0-1-15,0 0 1 0,0 0-4 16,-12 1 5-16,12-1-1 0,0 0 0 0,-12 2-3 0,12-2 3 16,0 0-7-16,-14 1 4 0,14-1-1 15,0 0 3-15,-14 2-2 0,14-2-2 0,-9 1 2 0,9-1 2 16,0 0-4-16,-13 0 1 0,13 0-1 0,0 0 1 15,-12 3 0-15,12-3-2 0,0 0 1 16,-10 2-1-16,10-2-1 0,-10 1 1 16,10-1 0-16,0 0-1 0,-8 3 1 0,8-3-1 0,0 0-1 0,0 0 1 15,0 0-1-15,-10 4 5 0,10-4-2 0,0 0-3 16,-9 5 2-16,9-5-5 0,0 0 3 0,-9 4 1 16,9-4 1-16,-7 5 3 0,7-5-3 0,0 0 0 15,-12 3-3-15,12-3 3 0,0 0-4 0,-11 3 2 16,11-3 2-16,0 0 0 0,-7 5-1 0,7-5-2 15,0 0 3-15,-9 3-1 0,9-3-1 0,0 0 1 16,-6 5 0-16,6-5-2 0,0 0-2 0,0 0 7 16,-8 5-5-16,8-5 4 0,0 0 2 0,-10 6-7 15,10-6 1-15,0 0-1 0,-5 6-1 0,5-6 4 16,0 0 4-16,-12 4-7 0,12-4-4 0,-6 5 6 16,6-5-3-16,0 0 0 0,-9 9 1 0,9-9 1 15,0 0 0-15,-7 6-2 0,7-6 4 0,-5 4-1 16,5-4-1-16,0 0-3 0,-7 5 2 0,7-5-1 15,-6 7 2-15,6-7-1 0,-6 9 1 0,6-9-1 16,-4 8 0-16,4-8 3 0,-6 7-4 0,6-7 0 0,0 0 9 16,-3 12-5-16,3-12-3 0,-4 5 2 0,4-5-3 15,0 0 4-15,0 11 1 0,0-11-4 16,-4 5 3-16,4-5 1 0,0 0-3 0,-3 13 8 16,3-13-5-16,0 0-1 0,-4 10-1 0,4-10 0 15,0 0 1-15,0 0 0 0,-1 13 7 0,1-13-6 16,0 0-2-16,0 9-3 0,0-9 6 0,0 0 0 15,1 10 1-15,-1-10 1 0,0 0-2 0,-1 12 1 0,1-12 1 16,0 0-2-16,0 11 2 0,0-11-3 0,0 0 1 16,-1 10 3-16,1-10-2 0,0 0 2 0,1 11-1 15,-1-11 1-15,0 0-4 0,1 8 1 16,-1-8 2-16,0 0 1 0,3 9-3 0,-3-9 1 0,0 0 8 16,0 0-8-16,1 14 1 0,-1-14-2 0,3 6 13 15,-3-6-13-15,0 0 1 0,5 10-2 0,-5-10 6 16,4 7-4-16,-4-7 2 0,0 0 0 15,1 10-1-15,-1-10 4 0,1 9-6 0,-1-9 5 0,6 8-6 16,-6-8 4-16,5 9-3 0,-5-9 2 0,0 0-3 16,6 8 3-16,-2-3-2 0,-4-5 0 0,3 7 3 15,-3-7-2-15,4 8-6 0,-4-8 2 0,5 6 5 16,-5-6-4-16,5 8 1 0,-5-8 0 0,0 0 2 16,6 8-2-16,-6-8 0 0,6 6 1 0,-6-6-1 15,5 7 2-15,-5-7-5 0,1 8 1 0,-1-8-1 16,0 0 2-16,0 0-2 0,5 10-1 0,-5-10 4 15,5 5-1-15,-5-5 2 0,0 0 1 0,7 6-4 16,-7-6 2-16,5 5-1 0,-5-5 1 0,5 5 3 16,-5-5-2-16,0 0-4 0,7 8 5 0,-7-8 2 15,0 0-5-15,6 3 5 0,-6-3-4 0,0 0 4 16,10 9-4-16,-10-9 6 0,6 3-5 0,-6-3 2 16,6 4-2-16,-6-4 6 0,8 5-9 0,-8-5 7 15,0 0-2-15,6 4-3 0,-6-4-1 0,9 7 5 16,-9-7-9-16,7 5 8 0,-7-5-6 0,10 5 5 0,-10-5 1 15,9 6-4-15,-9-6 3 0,10 3-3 0,-10-3-2 16,12 1 7-16,-12-1-6 0,9 6-1 16,-9-6 4-16,9 3 2 0,-9-3-5 0,12 0 6 15,-12 0 4-15,9 4-4 0,-9-4 2 0,0 0 1 0,11 4-4 16,-11-4 2-16,12 3 7 0,-12-3-12 16,8 1 2-16,-8-1-2 0,10 3 5 0,-10-3-2 15,0 0-1-15,16 0 4 0,-16 0-4 0,11 2-2 16,-11-2-2-16,14 0 3 0,-14 0 3 0,12 0-2 0,-12 0-5 15,14 0 9-15,-14 0-3 0,9 0 1 0,-9 0-2 16,13 0-3-16,-13 0 7 0,0 0 4 0,14-2 5 16,-14 2-8-16,11-2 2 0,-11 2 5 15,0 0-5-15,14-2 5 0,-14 2 2 0,10-3-5 0,-10 3 8 16,11-5-6-16,-11 5-4 0,10-6 5 0,-4 5-4 16,-6 1-4-16,11-6 4 0,-11 6 0 0,11-5-6 15,-7 1 4-15,-4 4-2 0,13-4 2 0,-13 4-10 16,12-4 9-16,-12 4-1 0,9-3 2 0,-9 3-2 15,10-4-3-15,-10 4 4 0,8-3-3 0,-8 3-4 16,0 0 6-16,9-3 1 0,-9 3 5 16,0 0-3-16,0 0 0 0,6-5 3 0,-6 5-1 0,0 0-1 15,0 0 3-15,0 0-5 0,0 0 6 0,0 0 0 16,11-3-1-16,-11 3-10 0,0 0 6 0,0 0-6 16,7-3 4-16,-7 3-1 0,0 0 0 0,0 0 0 15,9-4-5-15,-9 4 1 0,0 0 1 0,0 0-3 16,0 0 4-16,0 0-1 0,8-3-5 0,-8 3 1 15,0 0 0-15,0 0 0 0,0 0 2 0,0 0 2 16,0 0 2-16,0 0-2 0,0 0 0 0,0 0-4 16,7-6 0-16,-7 6 2 0,0 0-6 0,0 0-1 15,0 0-1-15,0 0 2 0,0 0-2 0,0 0-13 16,0 0-14-16,0 0-19 0,0 0-29 0,0 0-29 16,0 0-29-16,-30 12-18 0,30-12-51 0,-14 2-67 0,6-1-76 15,8-1-259-15,0 0-656 0,-19-2 290 0</inkml:trace>
          <inkml:trace contextRef="#ctx0" brushRef="#br0" timeOffset="8218.0405">3708-129 103 0,'8'-1'204'0,"-8"1"-13"0,0 0-11 15,12-3-10-15,-12 3-14 0,0 0-16 0,10 0-10 16,-10 0-16-16,0 0-10 0,0 0-11 16,8 6-6-16,-8-6-8 0,0 0-6 0,0 10-6 15,0-10-5-15,0 0-5 0,-12 21 1 0,7-15-12 16,-2 3-1-16,-3 3-8 0,1-1-1 0,-3 0-4 0,1 0-2 15,-6 1-2-15,0 1-8 0,-1-2-20 0,3-2-34 16,-2 3-40-16,4-1-43 0,0-7-89 0,-1 3-113 16,4-1-345-16,3 0 153 0</inkml:trace>
          <inkml:trace contextRef="#ctx0" brushRef="#br0" timeOffset="18698.6975">3737-115 41 0,'-11'-3'165'15,"11"3"-12"-15,0 0-10 0,0 0-9 0,-11-1-7 16,11 1-8-16,0 0-8 0,0 0-11 0,-15-3-7 16,15 3-7-16,0 0-5 0,0 0-7 15,-11 3-1-15,11-3-9 0,0 0-4 0,0 0-5 16,-8 4-6-16,8-4-5 0,0 0 3 0,0 0-2 0,0 0 0 16,-4 9 2-16,4-9 2 0,0 0 7 0,0 0 3 15,0 0 0-15,0 0-1 0,0 0 4 16,16 11-3-16,-16-11-2 0,10 1-2 0,-10-1-5 0,9 1-5 15,-9-1 0-15,16 0-6 0,-16 0-3 0,15 0-4 16,-15 0-1-16,14-1-3 0,-14 1-1 16,16 0-3-16,-16 0 2 0,13-2-5 0,-13 2 0 0,10-5 0 15,-2 4-1-15,-8 1 5 0,8-7-4 0,-8 7-2 16,6-6 1-16,-6 6-2 0,0 0-2 0,6-8 0 16,-6 8-4-16,0 0-3 0,2-10 1 0,-2 10-4 15,0 0 1-15,0 0 0 0,0 0-2 0,-11-13-2 16,11 13 4-16,-6-4-3 0,6 4 0 0,0 0-1 15,-13-4 2-15,13 4-4 0,-8-2 1 0,8 2-3 16,0 0 2-16,-17 0 1 0,17 0-2 0,0 0 2 16,-16 5 1-16,16-5-4 0,-12 3 0 0,6-1 0 15,6-2 1-15,-9 7-1 0,9-7 0 0,-12 6 1 16,12-6 1-16,-6 6-1 0,6-6 0 0,-7 5 0 16,7-5 4-16,0 0-5 0,-6 7 6 0,6-7-2 15,0 0 2-15,0 0 7 0,0 0 3 0,0 0 6 16,13 18-4-16,-7-17 1 0,-6-1 3 0,15 2-3 15,-7 1 1-15,-8-3-4 0,16 1 0 0,-10 1 3 16,-6-2-4-16,18 0 0 0,-9 3 0 0,-9-3 1 16,13-5 2-16,-13 5-4 0,11-1 4 0,-11 1-2 15,11-4-1-15,-11 4-3 0,8-5 0 0,-8 5-1 16,0 0-1-16,4-6 1 0,-4 6-5 16,0 0 2-16,0 0-1 0,0 0-4 0,0 0 1 0,-14-15-1 15,14 15-1-15,-12-3 1 0,12 3 0 0,-12-3-2 16,12 3 4-16,-13-2-5 0,13 2 2 0,-11-1 7 15,11 1-9-15,0 0 0 0,-16 1-2 0,16-1 3 16,-13 2 0-16,13-2-1 0,-11 0 0 0,11 0 1 16,0 0-1-16,-11 4 0 0,11-4-2 0,-7 2 1 15,7-2 1-15,0 0 1 0,-5 9 0 16,5-9 0-16,0 0 0 0,0 0-4 0,-6 9 4 0,6-9-3 16,0 0 1-16,-4 7 3 0,4-7 0 0,0 0-4 15,0 0 5-15,0 0-5 0,0 0 6 0,0 0-1 16,3 14-4-16,-3-14 2 0,0 0 2 0,0 0-4 0,0 0-1 15,0 0 1-15,0 12-1 0,0-12 5 0,0 0 1 16,0 0-7-16,0 0 5 0,0 0 2 0,0 10-1 16,0-10-4-16,0 0-1 0,-3 9 1 15,3-9-1-15,0 0 6 0,0 0-3 0,3 10 0 16,-3-10 8-16,0 0-8 0,-4 11-3 0,4-11 1 0,0 0 1 16,-6 10 0-16,6-10 8 0,-4 9-8 15,4-9 2-15,-4 8-1 0,4-8 0 0,-8 9 3 0,8-9 1 16,-2 12-1-16,2-12-1 0,-9 9 0 15,6-3-2-15,3-6 1 0,-6 12 4 0,2-8-2 0,4-4-1 16,-7 11-1-16,3-5 1 0,4-6 1 0,-6 13 0 16,3-7 2-16,3-6 1 0,-7 11-1 15,3-5 0-15,4-6-1 0,-5 10-1 0,1-5 3 0,4-5-3 16,-7 10 0-16,7-10 1 0,-5 8 2 16,5-8-3-16,-5 8 0 0,5-8 1 0,-3 8 3 0,3-8-1 15,-4 9 3-15,4-9 1 0,0 0-4 0,-5 6-3 16,5-6 6-16,0 0-1 0,0 0 0 0,-1 11 1 15,1-11-2-15,0 0 1 0,0 0 2 16,0 0 1-16,0 0 5 0,0 0 0 0,0 0 0 0,0 0-1 16,0 0 4-16,0 0-4 0,0 0-1 15,0 0-2-15,0 0 5 0,0 0-4 0,0 0-2 0,0 0 2 16,0 0 0-16,0 0-14 0,0 0-35 16,0 0-38-16,0 0-55 0,0 0-69 0,0 0-94 0,0 0-247 15,22-20-584-15,-16 8 259 0</inkml:trace>
        </inkml:traceGroup>
        <inkml:traceGroup>
          <inkml:annotationXML>
            <emma:emma xmlns:emma="http://www.w3.org/2003/04/emma" version="1.0">
              <emma:interpretation id="{76459FBE-72CA-4CC5-94CC-81ED1DDFF313}" emma:medium="tactile" emma:mode="ink">
                <msink:context xmlns:msink="http://schemas.microsoft.com/ink/2010/main" type="inkWord" rotatedBoundingBox="22387,16628 23517,16496 23644,17594 22515,17726"/>
              </emma:interpretation>
            </emma:emma>
          </inkml:annotationXML>
          <inkml:trace contextRef="#ctx0" brushRef="#br0" timeOffset="9676.6876">4312-588 44 0,'0'0'174'0,"0"0"-12"16,0 0-8-16,1-8-7 0,-1 8-6 0,0 0-11 15,0 0-2-15,0 0-11 0,0-13-5 0,0 13-5 16,0 0-6-16,0 0-5 0,0 0-7 0,0 0-6 16,0 0-8-16,0 0-8 0,0 0-7 0,0 0-6 15,0 0-5-15,0 0-5 0,0 0-3 0,0 0-7 16,0 0-3-16,0 0-2 0,0 0-4 0,0 0 5 16,0 0-4-16,-16 19 1 0,16-19 1 0,-3 16-1 15,1-10 2-15,2-6-1 0,-1 17-2 0,1-9 3 16,1 5 1-16,-1-5-2 0,0 5 5 0,0 0-1 15,2 0-2-15,0-4-2 0,-1 3 1 0,1 2-2 0,-1-3 0 16,1 3-1-16,-1-2 1 0,-1 0-2 16,2 2-3-16,-2-3 5 0,2 0-4 0,-1 1 6 15,1 0-7-15,0-1 0 0,-1-1-1 0,0 3-2 16,-1-1 1-16,3-3 2 0,-3-9-3 0,2 17-1 0,-2-10 1 16,2 2 0-16,-2-9-2 0,2 15-1 15,-1-7-3-15,-1-8 1 0,1 13-3 0,-1-13-1 16,3 14 1-16,-3-14 1 0,1 10-2 0,-1-10 0 15,1 12-2-15,-1-12 1 0,3 7 1 0,-3-7-1 0,0 0-1 16,-3 16 0-16,3-16 0 0,-1 8 0 0,1-8-7 16,0 0-15-16,-5 10-15 0,5-10-22 0,-5 5-23 15,5-5-22-15,-6 6-19 0,6-6-32 16,0 0-39-16,0 0-65 0,0 0-152 0,-21-12-438 16,21 12 194-16</inkml:trace>
          <inkml:trace contextRef="#ctx0" brushRef="#br0" timeOffset="10232.1282">4342-549 133 0,'-2'-10'157'0,"2"10"-11"0,0 0-8 16,0 0 0-16,0 0-10 0,0 0-3 0,0 0-9 0,0 0 2 16,0 0-13-16,0 0-5 0,0 0-9 0,0 0-11 15,0 0-8-15,0 0-8 0,0 0-7 16,0 0-1-16,0 0-5 0,0 0-2 0,0 0 0 0,0 0 5 15,0 0 2-15,14 19-2 0,-14-19 2 0,10 14 0 16,-5-5 2-16,2-3-6 0,1 4-1 0,1 1 0 16,1-1 7-16,-1 1-8 0,3 2-1 0,-1-3-1 15,1-1-2-15,2 4 3 0,0 1-5 16,2 0-1-16,-5-3-2 0,6 2-2 0,0-1 2 0,0 1-4 16,-6-2 2-16,4-1-4 0,0-2-2 0,2 5-1 15,2-2-2-15,-5-1-1 0,6-2 1 0,-7 1-2 16,3-2-2-16,3 2-1 0,-3-3 4 15,0 1-5-15,-1-1-3 0,0 0-1 0,-1 0-4 0,0-1 2 16,-1-1-7-16,2 1 4 0,1-1-2 0,-3-1-4 16,0 0 1-16,-3 1-3 0,-4-3 3 0,-6-1 0 15,17 5-3-15,-10-4 3 0,-7-1-5 0,11 2 3 16,-11-2 3-16,0 0-4 0,12 4 0 0,-12-4-1 16,0 0 4-16,0 0-12 0,0 0-22 0,0 0-11 15,0 0-27-15,0 0-25 0,0 0-15 0,0 0-19 16,0 0-24-16,-25-17-28 0,18 11-37 0,-2 2-230 15,-3-5-475-15,0 1 210 0</inkml:trace>
          <inkml:trace contextRef="#ctx0" brushRef="#br0" timeOffset="10948">4687-645 72 0,'0'0'164'0,"0"0"-6"15,6-10-15-15,-6 10-5 0,7-3-11 0,-7 3 0 16,0 0-9-16,5-7-8 0,-5 7-6 0,0 0 0 16,9-5-9-16,-9 5-3 0,0 0-4 0,8-4-10 15,-8 4 2-15,0 0-5 0,0 0-3 0,5-7 1 16,-5 7-5-16,0 0-8 0,0 0-2 0,0 0-4 16,0 0-8-16,0 0-5 0,0 0-3 0,0 0-5 15,0 0-3-15,0 0-3 0,16 9 0 0,-16-9-2 16,0 0 3-16,5 7-5 0,-5-7-3 0,0 0-1 15,0 0-4-15,4 9 1 0,-4-9 1 0,5 11-1 16,-5-11-2-16,4 8 0 0,-4-8-1 0,1 9 0 16,-1-9 0-16,4 11 0 0,-4-11-4 0,1 10-1 15,-1-10 2-15,4 12 1 0,-3-7-2 16,-1-5 2-16,4 15 1 0,-4-15 1 0,0 10 2 0,0-10-3 16,1 14 5-16,-1-7-3 0,0-7 0 0,3 15 2 15,-3-8 1-15,4 1 0 0,-3 1 7 0,-1-9-7 16,3 15 4-16,-1-6 1 0,0-1 1 0,2 0 1 15,-3 1 3-15,3 2-4 0,1-3-1 0,-4 2 0 16,3-3 1-16,0 3 1 0,1 0 0 0,-1-3-1 16,-3 1 1-16,4 0-3 0,-1-2-2 0,-1 3-2 15,-1-2 0-15,-2-7-4 0,4 16 5 0,-1-8-7 0,-1-1-1 16,4-1 3-16,-6-6-5 0,0 15 4 16,5-7-1-16,-4-1-5 0,-1-7 3 0,4 12-1 15,-1-4 1-15,-3-8 2 0,3 13-3 0,-1-6 3 16,-2-7-2-16,5 9 0 0,-5-9 1 0,5 11 1 0,-5-11 1 15,4 9-4-15,-4-9 6 0,2 7 0 16,2-1-7-16,-4-6 0 0,7 7 5 0,-7-7-4 0,5 8-2 16,-5-8 2-16,5 7-2 0,-5-7 2 15,5 7 1-15,-5-7-2 0,7 5-6 0,-7-5-9 16,2 8-26-16,-2-8-23 0,0 0-21 0,0 0-32 0,0 0-44 16,-6 14-44-16,6-14-80 0,0 0-187 15,0 0-504-15,0 0 223 0</inkml:trace>
          <inkml:trace contextRef="#ctx0" brushRef="#br0" timeOffset="12003.4011">4912-1094 64 0,'0'0'197'0,"0"0"-14"0,0 0-11 16,0 0-7-16,10-18-14 0,-10 18-9 0,0 0-16 16,10-1-12-16,-10 1-7 0,0 0-8 0,0 0-11 15,13 1-7-15,-13-1-9 0,0 0-7 0,12 6-5 16,-12-6-6-16,12 8-2 0,-7-4-7 0,1 0-4 16,1 2-2-16,0-1-4 0,0 1 1 0,1 3-2 15,-3-2 1-15,5 1-4 0,-1 2-2 0,0-2 0 16,-1 1 4-16,2-1-6 0,1 2-5 0,0 0 2 0,0-2-1 15,-2 3-1-15,2-1 15 0,1-4-13 0,-3 4 0 16,1 0 0-16,2-1-1 0,-3-1 0 0,1 5-1 16,0-3 1-16,1-1-3 0,0 3 2 15,-4-3-3-15,3 1-1 0,-2 4-1 0,2-4-2 16,-1-2 0-16,0 5 2 0,-1-3-4 0,0 2 3 16,0 1-3-16,-2-2 4 0,1 1-5 0,2-2-1 15,-4 5 2-15,1-4 1 0,1 1-4 0,-3 4-3 16,-2-4 2-16,3 3 0 0,-1-3-1 0,0 3-3 0,0-5 3 15,1 3-2-15,-2 1 0 0,2-1 1 0,-1 0 2 16,-2-1-1-16,3 1 0 0,1-1 1 16,-3 0 0-16,3 1 1 0,-4 2-3 0,2-3 2 15,-1 0 1-15,-1 0-2 0,1 0-1 0,-1 0-2 0,-2 0 2 16,0 2 1-16,-2-2-2 0,1 1 0 0,-3-1 3 16,2 0 1-16,0 0-4 0,-3 0 8 0,-1 1-5 15,1-1 4-15,0 1-1 0,-3 1 1 0,1 0 0 16,0-1 4-16,1 0-3 0,-2-2 0 0,-1 4 0 15,1-5 3-15,2 2-5 0,-3 1 5 0,2-2 0 16,1 0 0-16,-1-1-1 0,1-1-1 0,1-1 1 16,0 2 0-16,-1-1 1 0,3-1 0 0,3-8 1 15,-7 14 0-15,4-9 0 0,3-5 3 0,-5 10-9 16,1-3 3-16,4-7 0 0,-5 8-1 0,5-8-6 16,0 0 3-16,-2 11 3 0,2-11-4 0,-4 6-1 15,4-6-1-15,0 0 1 0,0 0 4 0,-1 10-3 16,1-10-3-16,0 0-10 0,0 0-28 0,-7 5-34 15,7-5-46-15,-12 1-69 0,12-1-92 0,-16-3-238 16,16 3-551-16,-15-11 245 0</inkml:trace>
        </inkml:traceGroup>
      </inkml:traceGroup>
    </inkml:traceGroup>
  </inkml:traceGroup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54:22.56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FA93806-FBD4-4F11-8D99-5FA6B14EB198}" emma:medium="tactile" emma:mode="ink">
          <msink:context xmlns:msink="http://schemas.microsoft.com/ink/2010/main" type="writingRegion" rotatedBoundingBox="14673,11135 16596,11196 16442,16041 14519,15979">
            <msink:destinationLink direction="with" ref="{31429853-8B98-4EFB-A134-296A0171A0CC}"/>
            <msink:destinationLink direction="with" ref="{BE555099-079B-4504-A195-3E815F22D645}"/>
          </msink:context>
        </emma:interpretation>
      </emma:emma>
    </inkml:annotationXML>
    <inkml:traceGroup>
      <inkml:annotationXML>
        <emma:emma xmlns:emma="http://www.w3.org/2003/04/emma" version="1.0">
          <emma:interpretation id="{A60F82E5-F1E9-4145-A492-E972D6B34C2F}" emma:medium="tactile" emma:mode="ink">
            <msink:context xmlns:msink="http://schemas.microsoft.com/ink/2010/main" type="paragraph" rotatedBoundingBox="14821,11099 16366,11385 16271,11898 14726,116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4070561-1C6C-4B25-8A16-0C994B89E6D3}" emma:medium="tactile" emma:mode="ink">
              <msink:context xmlns:msink="http://schemas.microsoft.com/ink/2010/main" type="line" rotatedBoundingBox="14821,11099 16366,11385 16271,11898 14726,11613"/>
            </emma:interpretation>
          </emma:emma>
        </inkml:annotationXML>
        <inkml:traceGroup>
          <inkml:annotationXML>
            <emma:emma xmlns:emma="http://www.w3.org/2003/04/emma" version="1.0">
              <emma:interpretation id="{57DF1C41-E3FD-4B5C-A078-9363730E8F4A}" emma:medium="tactile" emma:mode="ink">
                <msink:context xmlns:msink="http://schemas.microsoft.com/ink/2010/main" type="inkWord" rotatedBoundingBox="14821,11099 16366,11385 16271,11898 14726,11613"/>
              </emma:interpretation>
            </emma:emma>
          </inkml:annotationXML>
          <inkml:trace contextRef="#ctx0" brushRef="#br0">1531 2269 14 0,'0'-13'121'0,"0"13"-14"16,0 0-4-16,0 0-4 0,5-5-7 0,-5 5-3 15,0 0-1-15,0 0-3 0,0 0-6 16,3-11 4-16,-3 11-6 0,0 0 0 0,0 0-6 0,0 0 2 16,2-8-12-16,-2 8 2 0,0 0 1 0,0 0-4 15,0 0 3-15,5-9 0 0,-5 9-1 0,0 0-6 16,0 0-1-16,0 0-4 0,0 0 1 0,0 0-1 15,0 0-2-15,0 0-2 0,0 0-1 0,0 0-1 16,0 0-1-16,0 0 1 0,0 0-3 0,0 0 3 16,0 0 0-16,0 0-1 0,0 0 0 0,0 0 0 15,2-9-4-15,-2 9 3 0,0 0-1 0,0 0 1 16,0 0-5-16,0 0 2 0,0 0-2 0,0 0-3 16,0 0-5-16,0 0-1 0,2-9-3 0,-2 9 0 0,0 0-3 15,9-6 4-15,-9 6-9 0,8-7 1 16,-8 7-4-16,6-5-1 0,-6 5-4 0,8-6 5 15,-1 1-5-15,-7 5-1 0,11-7-1 0,-4 3 2 0,-1-1-3 16,-6 5 1-16,10-7 0 0,-3 2-2 0,-1 1-1 16,1-1-1-16,2 3 1 0,-9 2 1 0,12-8-5 15,-3 6 4-15,-1-2-5 0,-8 4 1 0,16-5 0 16,-10 3 2-16,2-2-3 0,1 2 1 0,-9 2-3 16,14-4 6-16,-5 4-5 0,-9 0 0 0,13-4 0 15,-13 4 2-15,13-2 1 0,-13 2-5 0,11 0 3 16,-11 0 3-16,12-3-6 0,-12 3 4 0,14 3-1 15,-14-3 1-15,11 0-3 0,-11 0 1 0,0 0-1 16,15 0 2-16,-15 0-2 0,9 0 0 0,-9 0 1 16,0 0 1-16,11 2-6 0,-11-2 6 0,8 4-8 15,-8-4 10-15,0 0-6 0,10 5 3 0,-10-5-4 16,7 4 7-16,-7-4-6 0,0 0 0 0,6 8 3 16,-6-8-2-16,4 9 1 0,-4-9 2 0,5 10-3 0,-5-10 2 15,3 9-4-15,-1-1 5 0,-2-8 1 16,-2 12-1-16,2-12 0 0,2 10-3 0,-2-10 0 0,-2 12 2 15,2-12 1-15,-2 14-1 0,2-14 0 0,-5 8 6 16,4 0-4-16,1-8 2 0,-6 11-1 0,2-5 0 16,1 1 1-16,-2 1-2 0,5-8 1 0,-10 13 4 15,4-9-6-15,0 5 3 0,0-1-1 0,-1 1 0 16,-2 1 2-16,4-4-1 0,-1 0 3 0,-1 3-3 16,1-3 1-16,-1 0 3 0,-2 5-4 0,0-4 6 15,-1 2-6-15,0 1-3 0,3-5 2 0,-3 5 1 16,2-1 0-16,-1-4 2 0,3 2-1 0,-4 0 2 15,1 0-2-15,0 3 2 0,1-4-3 0,1-1 3 16,-2 1-4-16,2 1 5 0,0-4-3 0,0 3 0 16,3-1-2-16,-4 2 1 0,8-7 2 0,-9 9-1 15,9-9 2-15,-9 6-1 0,9-6-1 16,-8 7-1-16,3-2 0 0,5-5 3 0,0 0 0 0,-9 7-1 16,9-7-2-16,-6 2-1 0,6-2-1 0,0 0 5 15,-11 5-1-15,11-5-4 0,0 0 7 0,0 0 0 16,0 0 0-16,-6 4-1 0,6-4 3 0,0 0 3 15,0 0 1-15,0 0-1 0,0 0 0 0,0 0 0 0,0 0-3 16,0 0 3-16,0 0-1 0,0 0-5 0,0 0-1 16,0 0 2-16,0 0 0 0,0 0-2 0,0 0-3 15,0 0 1-15,23-15-4 0,-23 15 3 0,10-3-3 16,-10 3 0-16,12-3-1 0,-12 3 0 0,12-2-1 16,-12 2 1-16,14-2 4 0,-14 2-2 0,13 0-1 15,-13 0 0-15,14 0-1 0,-7 4 1 0,-7-4 3 16,16 3-5-16,-8-2 2 0,-2 1-3 0,-6-2 1 15,13 6 2-15,-7-2 2 0,3-3-4 0,-2 7 3 16,0-6-3-16,1 4-1 0,0-1 1 0,-2 1 3 16,1 1-3-16,-1-1 4 0,4 2-1 0,-3 0-4 15,2-2 3-15,-3-2-1 0,5-1 0 0,-2 5 3 16,-2-3-1-16,1-3-2 0,1 3 2 0,-1-2-10 16,2 1 3-16,-2 1-2 0,2-2-1 15,-10-3 1-15,18 3 0 0,-9-3 5 0,-1 1 0 0,-8-1 0 16,15-1 3-16,-15 1 0 0,16-5 2 0,-9 4-2 15,-7 1 4-15,12-5-3 0,-12 5 1 0,12-6 9 16,-12 6-8-16,6-6 2 0,-6 6-1 0,5-5 1 0,-5 5-4 16,5-8 2-16,-5 8-2 0,0 0-1 0,0 0 6 15,0 0-2-15,3-10-6 0,-3 10 6 0,0 0-2 16,0 0-2-16,0 0-2 0,0 0-7 16,0 0-4-16,0 0-17 0,0 0-13 0,0 0-15 0,0 0-25 15,0 0-30-15,0 0-34 0,-23 1-25 0,23-1-41 16,0 0-221-16,0 0-470 0,0 0 208 15</inkml:trace>
          <inkml:trace contextRef="#ctx0" brushRef="#br0" timeOffset="548.6873">2257 2332 192 0,'0'0'182'0,"0"0"-10"0,0 0-6 0,0 0-13 16,0 0-3-16,0 0-17 0,0 0-6 0,0 0-14 15,0 0-15-15,0 0-5 0,0 0-14 0,0 0-8 16,0 0-8-16,0 0-3 0,0 0-3 0,0 0-4 15,0 0-2-15,0 0 1 0,0 0-5 0,-17 19 6 0,17-19-2 16,-4 11-4-16,1-2 7 0,3-9-1 16,-4 15-1-16,3-5 2 0,0 0-4 0,-2 3 0 15,3-5-4-15,-1 4 3 0,0-3-4 0,-3 3-3 16,3 2 4-16,1-2-7 0,-2-1 0 0,2 0-1 0,0 0-2 16,-2 2-4-16,2-2 1 15,0-11 1-15,2 21-1 0,-2-13-5 0,2 2-3 0,-1-2 3 16,-1-8-7-16,4 18 1 0,-3-12-2 0,3 4 6 0,-4-10-7 15,5 13-2-15,-4-7 0 0,2 2-3 0,-3-8-3 16,5 11 0-16,-1-5-2 0,-4-6 2 16,6 12-5-16,0-7-9 0,-6-5-17 0,6 13-16 15,-5-10-26-15,-1-3-26 0,9 8-29 0,-9-8-36 0,7 3-59 16,-7-3-235-16,0 0-485 0,0 0 214 0</inkml:trace>
          <inkml:trace contextRef="#ctx0" brushRef="#br0" timeOffset="1109.6959">2642 2454 19 0,'6'-5'193'15,"-6"5"-10"-15,0 0-3 0,5-7-10 0,-5 7-14 16,0 0-9-16,0 0-14 0,0 0-16 0,5-6-10 16,-5 6-12-16,0 0-10 0,0 0-7 0,0 0-4 15,0 0-4-15,0 0 1 0,0 0-5 0,-13 26-3 0,7-20-6 16,2 1 2-16,-1 1 1 0,5-8-5 16,-6 15 8-16,0-6-17 0,4 0 2 0,-1-1 2 15,2 5 2-15,-3-3 0 0,4-2 4 0,3 3-2 0,-2-3 1 16,0 3 2-16,4-4 1 0,1 5-3 0,-1-3 0 15,2 2 1-15,-1-4-6 0,3 3-3 0,-2 0-1 16,5-3 0-16,-2-1-6 0,2 0 1 0,-1 1-4 16,1-1 1-16,0-4 3 0,0 4-9 0,0-2-5 15,3-1-4-15,-2-1 2 0,2 2 0 0,-3-4-7 16,1 0 0-16,3 2-4 0,-3-2 0 0,2 0-1 16,-1-2-2-16,2 2 3 0,-5 0 1 0,2-4-3 15,-1 2 0-15,2-2-3 0,-3 1 2 0,-3-3-3 16,4 4 2-16,-2-7-3 0,2 2 0 15,-2-1 3-15,0 0-7 0,-2-2 1 0,0 1 3 0,-1-1-1 16,0-1-2-16,-1 1 0 0,0-1 9 0,0 3-11 16,-1-3-4-16,-4 2 2 0,3 2 0 0,-2-5 0 15,-1 3 1-15,-1 9 2 0,4-21-3 0,-4 11-1 16,0 10 0-16,0-14 4 0,0 14-5 0,-5-14 5 16,-1 7-5-16,4 1 11 0,-6-2-12 0,0 1-3 15,-1 1 8-15,2-1-4 0,-5 1 2 0,2-1-5 16,-2 3 0-16,2-1 7 0,-3 1-8 0,0 2 20 15,0-2-18-15,-2 4-2 0,-1 0 1 0,3 0 4 0,1 0 0 16,-4 2-4-16,1 1 5 0,0-2 2 16,1 3-3-16,0 3-4 0,-1-3 4 0,2 1-12 15,-3 0-19-15,3 3-28 0,1-1-36 0,-3 0-45 0,3 3-64 16,-1-4-105-16,-1 3-170 0,2-3-519 0,3-3 229 16</inkml:trace>
        </inkml:traceGroup>
      </inkml:traceGroup>
    </inkml:traceGroup>
    <inkml:traceGroup>
      <inkml:annotationXML>
        <emma:emma xmlns:emma="http://www.w3.org/2003/04/emma" version="1.0">
          <emma:interpretation id="{DD29AE4F-ADBE-456E-8926-52EED8352259}" emma:medium="tactile" emma:mode="ink">
            <msink:context xmlns:msink="http://schemas.microsoft.com/ink/2010/main" type="paragraph" rotatedBoundingBox="14730,12159 16465,12239 16441,12769 14706,126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31803A-EDC2-418C-9E6B-39A0808254F0}" emma:medium="tactile" emma:mode="ink">
              <msink:context xmlns:msink="http://schemas.microsoft.com/ink/2010/main" type="line" rotatedBoundingBox="14730,12159 16465,12239 16441,12769 14706,12690"/>
            </emma:interpretation>
          </emma:emma>
        </inkml:annotationXML>
        <inkml:traceGroup>
          <inkml:annotationXML>
            <emma:emma xmlns:emma="http://www.w3.org/2003/04/emma" version="1.0">
              <emma:interpretation id="{F6A40512-2DDC-4D78-8B30-953C66B8446F}" emma:medium="tactile" emma:mode="ink">
                <msink:context xmlns:msink="http://schemas.microsoft.com/ink/2010/main" type="inkWord" rotatedBoundingBox="14730,12159 16465,12239 16441,12769 14706,12690"/>
              </emma:interpretation>
            </emma:emma>
          </inkml:annotationXML>
          <inkml:trace contextRef="#ctx0" brushRef="#br0" timeOffset="130705.7112">1470 3304 133 0,'0'0'155'0,"0"0"-20"0,0 0 4 0,0 0-5 0,0 0-7 0,0 0-6 16,1-9-12-16,-1 9-6 0,0 0-4 15,0 0-9-15,0 0-4 0,0 0-3 0,0 0-8 16,4-11-2-16,-4 11 1 0,4-6-8 0,-4 6-3 0,0 0 3 16,8-7-4-16,-8 7-3 0,6-5-2 15,-6 5-4-15,7-6-4 0,-7 6-6 0,7-10-1 0,-7 10 0 16,7-6-6-16,-2 1-4 0,3 0-3 0,-8 5 2 15,13-10-3-15,-7 6-1 0,2-1 0 0,0 1-5 16,-1-2-2-16,2 3-4 0,-1-2-1 0,0-1-1 16,1 1 2-16,-1 0-1 0,1 0-2 0,-2-1-5 15,2 3 1-15,-1-1 0 0,2-2-2 0,-2 3-2 16,-2-2 1-16,-6 5-1 0,20-5 3 0,-15 3-2 16,-5 2-2-16,12-6-1 0,-6 4 1 0,-6 2-2 15,12-4 5-15,-12 4-2 0,14-2-1 0,-14 2-1 16,11-2-2-16,-11 2 1 0,12 1 2 0,-12-1-3 15,11-1-2-15,-11 1 2 0,16-2 0 0,-16 2-3 0,9 3 2 16,-9-3-2-16,8 3 2 0,-8-3 0 16,7 3-1-16,-7-3-1 0,9 6 1 0,-9-6 1 15,7 5-1-15,-7-5 0 0,5 5 1 0,-5-5-3 0,0 0 4 16,5 13 1-16,-5-13-2 0,3 8 0 0,-3-8-1 16,0 12 2-16,0-12 1 0,0 11 0 15,0-11-2-15,0 12 4 0,0-12-1 0,-2 15-2 16,1-9 4-16,1-6 1 0,-5 15-1 0,4-9 0 0,-4 2 3 15,1-1-1-15,1 2 3 0,-2 1-2 0,-1-1 3 16,0-2-2-16,0 4 1 0,-3-3-2 16,4 1 5-16,-3 0 0 0,2-2 2 0,-5 2-2 0,5 0-2 15,-3 1 0-15,1-2 0 0,2 0 1 0,-2-3 4 16,0 3-3-16,-2 1-3 0,2 1 5 0,2-5-3 16,-5 2-3-16,1-1 6 0,2 1-2 0,-1 0-1 15,0 0-3-15,0-2 3 0,2 4 3 0,-2-4-3 16,1 0-2-16,-1-1 3 0,1 3 0 0,-1-2-1 15,3 0 2-15,-2-3-6 0,8-2 1 0,-12 9 1 16,7-5 0-16,-1 0-5 0,6-4 1 0,-9 4 2 0,9-4-2 16,0 0-3-16,-9 7 5 0,9-7-3 15,-5 4-1-15,5-4-3 0,0 0 2 0,0 0 0 16,-9 4 1-16,9-4 0 0,0 0-2 0,0 0 1 0,0 0 2 16,0 0-1-16,-11 2-2 0,11-2 3 0,0 0 0 15,0 0-1-15,0 0 1 0,0 0 2 16,0 0-4-16,0 0 2 0,38-6 0 0,-28 2 0 0,-2 1-3 15,5 1-1-15,-4 0 2 0,2-2-2 0,-11 4 1 16,22-2 4-16,-14 1-3 0,2 0-3 16,-2-3-1-16,-8 4 2 0,18-2-1 0,-18 2 0 15,14-1-1-15,-14 1 1 0,12 0 4 0,-12 0-5 0,10-2-2 16,-10 2-1-16,0 0 1 0,9 3 3 0,-9-3-4 16,6 6 4-16,-6-6-5 0,8 4 2 0,-8-4 1 15,3 8 7-15,-3-8-8 0,5 10 0 0,-1-4-2 16,-4-6 4-16,2 9 0 0,-2-9 0 0,4 15-2 15,-1-10 5-15,1 1-2 0,-4-6 2 0,7 10-3 16,-2-4 5-16,1-1-2 0,-1 2 0 0,2-4-1 16,2 1 1-16,-9-4 1 0,19 7-2 0,-9-2 0 15,-2-4-1-15,6 3 3 0,-7-1 0 0,9-3 2 16,-3 0-4-16,-3 0-11 0,2 0 5 0,-12 0-3 16,19-3 12-16,-10 1-6 0,-1 0 2 0,1 0 3 0,-9 2 1 15,14-5 1-15,-8 0 4 0,-6 5-2 16,11-7 2-16,-11 7 1 0,10-7-6 0,-10 7 0 15,6-8 3-15,-6 8-2 0,6-6 0 0,-6 6 12 16,0 0-13-16,6-8 0 0,-6 8-4 0,0 0 1 0,0 0-3 16,0 0-12-16,0 0 1 0,0 0-25 0,1-8-23 15,-1 8-24-15,0 0-31 0,0 0-29 16,0 0-41-16,0 0-62 0,0 0-176 0,-16-9-459 0,16 9 203 16</inkml:trace>
          <inkml:trace contextRef="#ctx0" brushRef="#br0" timeOffset="131381.0413">2218 3155 94 0,'0'0'219'15,"0"0"-14"-15,0 0-9 0,-2-7-11 0,2 7-11 16,0 0-9-16,0 0-10 0,0 0-9 0,0 0-13 15,0 0-12-15,0 0-7 0,0 0-14 0,0 0-7 16,0 0-13-16,0 0-6 0,0 0-6 0,0 0-4 16,0 0-5-16,0 0-4 0,24 3-5 0,-24-3-7 15,17 4 0-15,-7 1-5 0,2-2 2 0,1-1-9 16,-2 2 0-16,5-1-1 0,-5 1-6 0,1 2-1 16,0-1 0-16,0-2-1 0,-3 0-3 0,0 1 4 15,0 1-8-15,-1-2-2 0,1 1-1 0,-2 2 3 0,0-1 0 16,1-2 1-16,-1 0-7 0,-1 4 2 0,0-4-4 15,-6-3 0-15,9 9 1 0,-5-3 0 16,-4-6 0-16,5 11-1 0,-2-5-2 0,-3-6-2 16,3 13 2-16,-2-7 5 0,-1-6-6 0,2 12 2 0,0-6-2 15,-2-6 3-15,-4 15 1 0,4-15 2 0,-1 17-1 16,-1-10 4-16,2-7 2 0,-5 16-1 16,1-7 0-16,2-1 0 0,-2 0 0 0,-1 2 0 0,2-3 6 15,-1 2-6-15,-1 3 6 0,3-3-6 0,-5 2 1 16,-1-1-1-16,5-1 5 0,-5 3-2 0,5-3-3 15,-2 0 1-15,1 0-2 0,2-1-6 0,-4 3 3 16,3-5-2-16,0 3 5 0,-1 0-6 0,4-9 1 16,-5 13 1-16,2-5 6 0,1-1 11 0,2-7-22 15,-1 15 0-15,-1-8 0 0,2-7 2 0,0 16 2 16,0-16-2-16,-1 12-1 0,1-12 3 0,3 13-3 16,-3-13-6-16,3 13-11 0,-1-6-14 0,-2-7-18 15,1 12-23-15,-1-12-24 0,4 9-25 0,-4-9-35 16,2 7-26-16,-2-7-40 0,0 0-231 0,0 0-485 15,0 0 215-15</inkml:trace>
          <inkml:trace contextRef="#ctx0" brushRef="#br0" timeOffset="131808.5461">2258 3462 106 0,'0'0'183'0,"0"0"-10"16,0 0-9-16,21-3-10 0,-21 3-6 0,8-3-9 0,-8 3-5 15,15 0-9-15,-15 0 1 0,15 0-3 16,-15 0-9-16,19 0-7 0,-12 3-4 0,5-3-6 0,-2 0-10 16,2 0-6-16,-2 2-5 0,-10-2-7 15,18 1-5-15,-8 1-7 0,3-1 2 0,-2-1-12 16,-2 3-5-16,1-2-5 0,0 0 0 0,-10-1-6 16,17 1-1-16,-7-1-4 0,-10 0-6 0,21 3-11 0,-12-3-18 15,2 0-17-15,0 0-27 0,-11 0-23 0,18-3-43 16,-4 3-18-16,1-2-52 0,-7 1-172 0,6-5-389 15,-6 3 173-15</inkml:trace>
          <inkml:trace contextRef="#ctx0" brushRef="#br0" timeOffset="132659.893">2882 3284 166 0,'0'0'177'0,"0"0"-10"16,-6 8-15-16,6-8-6 0,0 0-11 16,-6 8 3-16,6-8-14 0,-3 10-6 0,3-10-11 0,-5 6-6 15,5-6-3-15,0 0-9 0,-4 13-5 0,4-13-6 16,-2 10-8-16,2-10-4 0,-3 9-5 0,3-9-4 16,-2 10-5-16,2-10-3 0,0 0-6 0,-3 15-3 15,3-15-2-15,0 0-2 0,4 12-1 0,-4-12-5 16,4 10 1-16,0-5-2 0,1 0-4 0,-5-5 0 15,10 8 0-15,-3-4-3 0,-1 2-1 0,2-1-4 16,-1-1 2-16,1 2-6 0,1-6 0 0,-1 5 1 16,2-1 0-16,-1-1-4 0,0 2 3 0,2-1-5 15,-4-1 2-15,4 0-1 0,-2 2 0 0,-2 0-3 16,2 0-2-16,-2-2-2 0,0 2 2 0,0-1-3 16,-1 1 3-16,2-1-2 0,-8-4 4 0,9 11-4 15,-4-5-4-15,2-1 4 0,-2-2 1 0,0 3-1 16,-5-6-1-16,6 12 2 0,-2-6-1 15,-4-6-1-15,7 10 2 0,-3-5-3 0,-4-5 0 0,2 9 4 16,-2-9-2-16,1 12 4 0,-1-12-2 0,0 9 2 16,0-9 1-16,0 12 5 0,0-12 0 0,-2 9 2 15,2-9 6-15,-9 11 7 0,5-7-1 16,4-4 5-16,-14 9 2 0,6-7 2 0,-2 2-2 0,-1-3 4 16,-1 0-5-16,-1 3 1 0,-3-4-2 0,3 4-4 0,-2-2 1 15,3-2-7-15,-2 0 2 0,0 0-4 0,4 0-2 16,1 3-1-16,9-3 0 0,-21 2-3 0,13-2-4 15,8 0-21-15,-16 2-22 0,5 0-44 0,11-2-46 16,-14 4-68-16,14-4-306 0,-14 5-539 0,8-4 239 16</inkml:trace>
          <inkml:trace contextRef="#ctx0" brushRef="#br0" timeOffset="132129.8958">2916 3235 115 0,'0'0'225'0,"0"0"-12"0,0 0-17 0,11-2-9 16,-11 2-11-16,0 0-6 0,15-3-4 0,-15 3-10 15,13 0-12-15,-5-1-3 0,2-2-10 0,2 3-9 16,-12 0-12-16,25 0-5 0,-11 0-13 0,-1 0-5 16,3 0-8-16,-1 0-6 0,-2 3-6 0,4-6-7 15,-4 6-2-15,2-2-9 0,-2-1-3 0,-1 3 5 16,2-3-17-16,-6 1-2 0,2 1-8 0,-2 1 4 16,-8-3-9-16,11 3-11 0,-11-3-16 0,9 3-20 15,-9-3-17-15,0 0-23 0,0 0-29 0,0 0-27 0,0 0-45 16,0 0-46-16,-22 7-187 0,22-7-435 15,-18 0 192-15</inkml:trace>
        </inkml:traceGroup>
      </inkml:traceGroup>
    </inkml:traceGroup>
    <inkml:traceGroup>
      <inkml:annotationXML>
        <emma:emma xmlns:emma="http://www.w3.org/2003/04/emma" version="1.0">
          <emma:interpretation id="{E7D2D02E-B00E-41AF-8E8D-53EA0BE4BF1F}" emma:medium="tactile" emma:mode="ink">
            <msink:context xmlns:msink="http://schemas.microsoft.com/ink/2010/main" type="paragraph" rotatedBoundingBox="14638,13179 16526,13079 16559,13699 14671,1379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0BC4B98-DB40-4C1E-872E-8765647E9DA9}" emma:medium="tactile" emma:mode="ink">
              <msink:context xmlns:msink="http://schemas.microsoft.com/ink/2010/main" type="line" rotatedBoundingBox="14638,13179 16526,13079 16559,13699 14671,13799"/>
            </emma:interpretation>
          </emma:emma>
        </inkml:annotationXML>
        <inkml:traceGroup>
          <inkml:annotationXML>
            <emma:emma xmlns:emma="http://www.w3.org/2003/04/emma" version="1.0">
              <emma:interpretation id="{01557DC7-E1A3-40EA-A8B1-681244DF57C8}" emma:medium="tactile" emma:mode="ink">
                <msink:context xmlns:msink="http://schemas.microsoft.com/ink/2010/main" type="inkWord" rotatedBoundingBox="14638,13179 16526,13079 16559,13699 14671,13799"/>
              </emma:interpretation>
            </emma:emma>
          </inkml:annotationXML>
          <inkml:trace contextRef="#ctx0" brushRef="#br0" timeOffset="258037.5162">1482 4329 127 0,'0'0'140'0,"0"0"-5"0,0 0-15 0,0 0-9 16,0 0-11-16,0 0-11 0,0 0 0 0,0 0-17 15,0 0-6-15,0 0-3 0,0 0-7 0,0 0-6 0,0 0-4 16,0 0-7-16,0 0-5 0,0 0-3 16,0 0-2-16,0 0-2 0,0 0-5 0,0 0-3 15,0 0 1-15,0 0-15 0,0 0 14 0,0 0 3 0,0 0 2 16,0 0-1-16,0 0 1 0,0 0-2 0,0 0 4 15,0 0-5-15,0 0 5 0,0 0-4 16,0 0 2-16,0 0-3 0,0 0-6 0,0 0 8 0,0 0 2 16,0 0 0-16,0 0 0 0,0 0-1 0,0 0 3 15,0 0 0-15,0 0 0 0,0 0 1 0,13-21-5 16,-13 21 7-16,0 0-3 0,0 0 4 0,0 0-2 16,0 0-1-16,0 0-5 0,-2-12 7 0,2 12-6 15,0 0 1-15,0 0-2 0,0 0 1 0,0-12 0 16,0 12 0-16,0 0-1 0,2-11 2 0,-2 11-2 15,0 0-3-15,3-10 0 0,-3 10-2 0,7-6-1 16,-7 6-1-16,5-11 1 0,-5 11-1 0,8-7-2 16,-8 7 1-16,10-8-4 0,-5 4 5 0,2 0-7 0,-7 4 1 15,14-9 3-15,-5 5-5 0,-3 0-1 0,3 1 1 16,-1-2 2-16,0 0-1 0,1 1-4 16,-9 4 3-16,17-6 0 0,-10 1-4 0,2 2 7 0,-2 0-4 15,-7 3 2-15,14-9 3 0,-6 7-3 0,-8 2-6 16,14-6 7-16,-5 2 2 0,-9 4-7 0,11-2-1 15,-4-2 2-15,-7 4-2 0,10-5-2 0,-10 5 0 16,9-1 3-16,-9 1-2 0,10-4 0 0,-10 4 3 16,11-1-7-16,-11 1 3 0,0 0-1 0,0 0-2 15,14 1 0-15,-14-1 1 0,0 0 2 0,0 0-4 16,0 0 1-16,10 1 3 0,-10-1-4 0,5 6 3 16,-5-6-4-16,0 0 3 0,5 12-1 0,-5-12 1 15,2 7 1-15,-2-7-5 0,0 0 2 16,-2 11 2-16,2-11 3 0,-3 11-3 0,3-11-1 0,-2 14 1 15,2-14 1-15,-5 13 2 0,4-6-1 0,1-7 2 16,-5 13-3-16,1-5 3 0,1-2 2 0,-1 1 2 16,-1-1-1-16,5-6 2 0,-7 13 1 0,0-8-2 0,3 1 6 15,-2 1-3-15,-1 1-2 0,2-2 2 16,-1 3-3-16,-1 1 4 0,1-3 0 0,-2 1-3 16,-1 0-2-16,1-2 2 0,5 1-1 0,-5-1 2 0,1 2-4 15,1-4 3-15,1 5-2 0,-2-4 3 0,1 1 1 16,0 1-5-16,0-1 2 0,0 2-2 0,1-3 1 15,-6 5-1-15,4-5 4 0,0 1-5 0,0 2 1 16,0-2-3-16,1 1 1 0,-2-1 0 0,3 2 2 16,-4-2-3-16,4 1 2 0,-2-2-2 0,2 3 0 15,5-8-3-15,-12 8 3 0,7-1-1 16,1-1-3-16,-3-1 3 0,7-5 0 0,-9 8 0 0,2-1 1 16,2-4 0-16,5-3 0 0,-10 11 0 0,5-5-2 15,5-6 1-15,-11 8 1 0,11-8-2 0,-7 7 1 16,7-7 4-16,-7 6-4 0,7-6-2 0,-5 8 3 0,5-8-5 15,0 0 1-15,-6 5 1 0,6-5 0 16,0 0 3-16,0 0 0 0,0 0 1 0,0 0-2 16,-7 6 3-16,7-6-1 0,0 0 1 0,0 0 0 0,0 0-2 15,0 0 3-15,0 0-3 0,0 0 1 0,0 0 0 16,27-11-1-16,-27 11-2 0,17-5 1 16,-3 0 5-16,-5-1-6 0,5 1 2 0,-1 1 0 15,0 2-4-15,1-2 2 0,-2 0 2 0,-3 2-3 0,1-1 0 16,-10 3-2-16,17-3 2 0,-11 0 1 0,-6 3-1 15,14-2-2-15,-14 2-1 0,10-1 1 16,-10 1-2-16,0 0 1 0,14 0-1 0,-14 0-3 0,0 0 4 16,7 2 1-16,-7-2-1 0,0 0 1 0,4 10 1 15,-4-10 1-15,2 6-3 0,-2-6 0 0,0 0 3 16,-2 17-3-16,2-17 3 0,2 10 2 0,-2-10-2 16,0 12-1-16,0-12 1 0,-4 9-1 0,4-9-1 15,2 11 4-15,-2-11-2 0,5 8 4 0,-5-8 10 16,8 11-1-16,-3-9 4 0,2 0 2 0,-7-2 1 0,16 4-2 15,-5-4 1-15,2 1-2 0,2-1 2 16,-1 0 1-16,0-3-2 0,1 1 1 0,0 1 1 16,-2-2-5-16,2-1-1 0,-3 0-2 0,0 0 5 15,-1-1-2-15,-1 3-1 0,-2-2-2 0,4 0 0 0,-6-2-2 16,-6 6 1-16,12-9-1 0,-7 5 0 0,-5 4-3 16,8-6 0-16,-8 6 2 0,7-8-3 15,-7 8 1-15,0 0-4 0,7-3 0 0,-7 3-2 0,0 0-5 16,0 0-2-16,0 0-12 0,5-6-10 0,-5 6-20 15,0 0-15-15,0 0-25 0,0 0-25 0,0 0-28 16,0 0-35-16,0 0-25 0,0 0-259 0,0 0-497 16,0 0 220-16</inkml:trace>
          <inkml:trace contextRef="#ctx0" brushRef="#br0" timeOffset="259636.9079">2268 4353 177 0,'0'0'206'0,"0"0"-12"0,-11-21-16 16,11 21-18-16,0 0-10 0,0 0-11 0,0 0-14 0,-12-4-12 15,12 4-7-15,0 0-13 0,0 0-10 0,0 0-4 16,0 0-7-16,-21 8-5 0,21-8-5 0,-11 5-5 16,4-2-4-16,7-3 0 0,-10 9-2 0,4-5-4 15,0 2 2-15,6-6-5 0,-11 11 1 0,6-4-7 16,2-2 4-16,-2 4-3 0,0-3 0 0,0 0 0 16,-2 1-5-16,5 0 1 0,2-7-4 0,-4 15 0 0,0-9 1 15,1 5-3-15,3-11-2 0,-4 13 1 16,4-7 1-16,0-6-2 0,-1 12 1 0,1-12 2 15,1 13 1-15,-1-13 0 0,4 13-1 0,-1-7 3 0,2-2 7 16,0 2-4-16,-5-6-9 0,12 11 2 16,-3-7 0-16,2 2-3 0,2-1 2 0,-1-1 4 15,-1 1-8-15,5 0-3 0,-4-3-4 0,2 1 2 0,0-1-4 16,0-1-1-16,2-1 0 0,-2 3-2 0,1-3-1 16,-2 0 3-16,3 0-3 0,-6 0 0 0,3-5-2 15,-2 1 1-15,2 2-1 0,-2-2 0 16,-1 1-2-16,2-3-1 0,0 3 2 0,-1-3-4 0,-1-3 2 15,-1 0-3-15,1 1 8 0,1 0-7 0,-1 0-1 16,2-2 1-16,-6 0-2 0,2-1 1 0,1 1 3 16,-4-1-3-16,-1 0 0 0,1 4-2 0,-1-4 4 15,1 1-2-15,-2 4-3 0,0-3-1 0,-1-1 3 16,-2 10 2-16,4-15-3 0,-4 7 1 0,0 8 1 16,-4-16-5-16,1 8 2 0,3 8 0 0,-4-16 4 15,2 10-6-15,-3-1 0 0,5 7 8 16,-9-14-9-16,1 11 2 0,-1-3-2 0,2-2 2 15,-3 4-1-15,1-1 6 0,0 1-5 0,-4 1-1 0,3-1 0 16,-2-1 3-16,-1 3-1 0,-1-2 0 0,2 4-1 0,0-2-2 16,-1 1 1-16,1 0 4 0,12 1-4 0,-21 0 3 15,12-2-1-15,9 2 2 0,-19 0-4 16,19 0 2-16,-17 0-2 0,17 0 2 0,-14 3-3 0,8-2 1 16,6-1-7-16,-12 3-10 0,12-3-13 0,-11 5-16 15,11-5-17-15,-11 8-15 0,11-8-30 0,-6 5-25 16,1 0-31-16,5-5-36 0,0 0-74 0,-6 6-139 15,6-6-449-15,0 0 199 0</inkml:trace>
          <inkml:trace contextRef="#ctx0" brushRef="#br0" timeOffset="258809.5908">2205 4183 129 0,'0'0'193'0,"0"0"-19"0,0 0-15 16,0 0-12-16,0 0-14 0,0 0-6 0,-18 8-7 15,18-8-7-15,-9 6-9 0,4-1-9 0,5-5-6 16,-12 7-3-16,7-2-7 0,5-5-5 0,-6 11-4 16,3-6-2-16,3-5-1 0,-5 9-4 0,5-9-1 15,-1 9 1-15,1-9 4 0,0 0 0 0,2 15 3 16,-2-15 2-16,7 6-1 0,-7-6-6 0,15 6-1 15,-7-6-5-15,6 4-1 0,-1-4-5 0,0 0-4 16,4 0-4-16,-2-1-2 0,-1 1-4 0,3-3-1 16,0 1-2-16,-1 1-6 0,1-2-4 0,-1 0-2 15,-2 0-3-15,1-1 1 0,-2-1-4 0,3 0 0 16,-3 0 0-16,-2 0-3 0,0-1 1 0,-1 0-4 16,-2 3 2-16,1 0 0 0,-3-1-1 0,0-3-1 15,-6 7-4-15,8-8 0 0,-1 2-1 0,-3-1 0 0,-4 7 3 16,6-11-2-16,-6 11 0 0,4-9 3 15,-4 9-5-15,1-12-3 0,-1 12 2 0,0-9-2 16,0 9 2-16,0 0-1 0,-5-18 6 0,2 12-9 0,3 6-2 16,-7-10 2-16,3 3-2 0,4 7 1 0,-12-8 1 15,12 8-1-15,-11-7-1 0,0-3 2 0,11 10-1 16,-16 0-3-16,6-2 2 0,1 1 1 0,9 1-3 16,-20-3 2-16,8 5 1 0,12-2-3 0,-22 0 0 15,13 1 2-15,-2 2-1 0,0-3 2 0,-2 5 0 16,3-4 0-16,-1 3-1 0,-1 1 0 0,-2 1 2 15,6-2 0-15,-2 1-3 0,2-2 1 0,-1 4-5 16,1-2-10-16,-2 1-15 0,0 0-25 0,2 0-30 16,-2 5-24-16,2-4-28 0,-1 2-31 0,4-3-30 15,-2 3-245-15,1-3-479 0,3 0 213 0</inkml:trace>
          <inkml:trace contextRef="#ctx0" brushRef="#br0" timeOffset="260743.8087">2954 4191 131 0,'0'0'161'16,"-6"5"-3"-16,6-5-12 0,-7 6-10 0,7-6-2 0,-9 7-1 0,9-7-2 16,-6 9-10-16,3-3-10 0,3-6-5 0,-5 11-8 15,1-5-3-15,4-6-5 0,-6 10-2 16,2-4-4-16,4-6-7 0,-3 10-5 0,3-10-3 0,-1 13-3 15,1-13-6-15,-3 13-1 0,3-13-5 0,3 12-1 16,-3-12-2-16,2 13-1 0,0-8-2 0,-2-5-1 16,5 13-4-16,-1-7-3 0,1 0-2 0,0 0-1 15,-1 0-2-15,-4-6 2 0,14 11-5 0,-6-8 2 16,-2 1-6-16,3 2-5 0,-1-4 0 0,1 2 0 16,-1-1-4-16,2 0-1 0,-2 0-4 0,2 3-1 0,-1-4 0 15,-1-1-2-15,0 2 0 0,1 0-3 16,-9-3 3-16,13 4-3 0,-7-1-1 0,-6-3 2 15,12 5-1-15,-12-5-4 0,11 5 4 0,-11-5-4 0,10 4-3 16,-10-4 0-16,6 7-9 0,-6-7 0 16,4 8 0-16,-4-8 3 0,2 9 0 0,-2-9 4 15,3 12-5-15,-3-12 5 0,1 11-3 0,-1-11 2 16,-1 13 1-16,1-13 2 0,-4 13-3 16,4-13 0-16,-4 12 3 0,3-6-6 0,0 3 4 0,1-9 1 0,-7 16-2 15,3-11 3-15,3 3 1 0,1-8-5 16,-9 15 3-16,6-8 0 0,-2 0 0 0,5-7 8 15,-6 11-6-15,1-5-1 0,0 1 0 0,5-7 5 0,-7 10-4 16,7-10 6-16,-9 9-2 0,6-4 2 0,3-5 0 16,-6 7-1-16,6-7 3 0,-9 5 2 0,9-5-4 15,-12 3 3-15,12-3-1 0,-11 6 2 0,4-5-6 16,7-1 5-16,-15 2-5 0,15-2 4 0,-14 0-4 16,4 2 9-16,10-2-28 0,-16 2-19 0,16-2-36 15,-17 0-38-15,9 0-55 0,8 0-69 0,-13-4-220 16,13 4-486-16,-10-6 215 0</inkml:trace>
          <inkml:trace contextRef="#ctx0" brushRef="#br0" timeOffset="260191.4187">2891 4149 192 0,'0'0'210'0,"0"0"-13"15,0 0 0-15,0 0-20 0,0 0-8 0,0 0-5 0,0 0-7 0,0 0-5 0,0 0-6 16,0 0-4-16,0 0-4 0,35 2-8 0,-25-2-6 16,5 0-4-16,1 3-9 0,1-2-8 0,0-1-4 15,4-4-9-15,1 4-5 0,-3 3-7 0,-3-2-5 16,1-1-8-16,5 1-3 0,-4-1-7 0,-4 1-5 16,2-1-8-16,-1 3-3 0,-2-3 1 0,0-3-7 15,-3 6-3-15,-10-3-1 0,20-3-5 16,-11 2 0-16,-9 1-6 0,13 0 3 0,-13 0-4 0,10-1-2 15,-10 1-7-15,0 0 0 0,0 0-13 0,0 0-9 16,0 0-13-16,12 1-15 0,-12-1-18 0,0 0-19 16,0 0-22-16,0 0-23 0,0 0-30 0,-33 6-21 15,26-5-28-15,7-1-49 0,-18 3-148 0,6-3-433 16,0 0 192-16</inkml:trace>
        </inkml:traceGroup>
      </inkml:traceGroup>
    </inkml:traceGroup>
    <inkml:traceGroup>
      <inkml:annotationXML>
        <emma:emma xmlns:emma="http://www.w3.org/2003/04/emma" version="1.0">
          <emma:interpretation id="{8B894880-7E63-4F58-81A5-DDA92F53F605}" emma:medium="tactile" emma:mode="ink">
            <msink:context xmlns:msink="http://schemas.microsoft.com/ink/2010/main" type="paragraph" rotatedBoundingBox="14565,14260 16391,14288 16382,14907 14555,148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4D07C82-E887-4FF4-AA6F-1656680A42DC}" emma:medium="tactile" emma:mode="ink">
              <msink:context xmlns:msink="http://schemas.microsoft.com/ink/2010/main" type="line" rotatedBoundingBox="14565,14260 16391,14288 16382,14907 14555,14880"/>
            </emma:interpretation>
          </emma:emma>
        </inkml:annotationXML>
        <inkml:traceGroup>
          <inkml:annotationXML>
            <emma:emma xmlns:emma="http://www.w3.org/2003/04/emma" version="1.0">
              <emma:interpretation id="{5B4E05F9-EADF-432B-81B4-267F67091D30}" emma:medium="tactile" emma:mode="ink">
                <msink:context xmlns:msink="http://schemas.microsoft.com/ink/2010/main" type="inkWord" rotatedBoundingBox="14565,14260 16391,14288 16382,14907 14555,14880"/>
              </emma:interpretation>
            </emma:emma>
          </inkml:annotationXML>
          <inkml:trace contextRef="#ctx0" brushRef="#br0" timeOffset="376289.087">1432 5387 120 0,'0'0'162'0,"0"0"-1"0,0 0-10 16,0 0-7-16,0 0-9 0,0 0 0 0,0 0-7 0,-11-10-4 15,11 10-6-15,0 0-6 0,0 0-5 0,0 0-6 16,0 0-3-16,0 0-4 0,0 0-2 16,0 0-4-16,-1-8-4 0,1 8-4 0,0 0-3 0,0 0-4 15,0 0-9-15,0 0-1 0,0 0-6 0,0 0 1 16,0 0-7-16,6-15-2 0,-6 15 3 16,0 0-6-16,0 0-3 0,4-9-5 0,-4 9-1 0,5-7-3 15,-5 7-3-15,0 0-3 0,3-8-1 0,-3 8-3 16,5-6-5-16,-5 6-2 0,5-7 0 0,-5 7 0 15,8-6-5-15,-8 6-4 0,10-6 3 0,-10 6 0 16,11-9 0-16,-6 7 0 0,3-2-3 0,-8 4 1 16,13-6 0-16,-6 2 0 0,1 2-3 0,1-2-1 15,0 2 0-15,-2-3 2 0,4 1 1 16,-2-1 0-16,2 1-3 0,-2 2 3 0,1-2 2 0,2 2-2 16,-1-2 1-16,3 1 0 0,-7 1 0 0,1-2 4 15,1 2 0-15,-9 2-6 0,11-5 3 0,-11 5 0 16,13-2-1-16,-6-1-2 0,-7 3 2 0,11-3-4 15,-11 3 0-15,12-1 5 0,-12 1-5 0,0 0-1 16,12 0 0-16,-12 0-2 0,0 0 0 0,0 0 2 16,15 0-2-16,-15 0-1 0,8 4-2 0,-8-4 0 15,6 4 1-15,-6-4 1 0,0 0 2 0,9 5-4 16,-9-5 0-16,5 6 2 0,-5-6-2 0,3 6-2 0,-3-6 3 16,0 0 0-16,0 12 0 0,0-12 0 0,0 0 2 15,-3 18-4-15,3-18 3 0,-3 12-2 0,1-6 3 16,2-6-1-16,-4 15 0 0,2-9 1 0,-2 3-4 15,4-9 4-15,-7 14-1 0,4-5-2 0,-3-1 1 16,3 3-1-16,-3-1 1 0,0 2 0 0,1-3 7 16,-2 3-3-16,0 1 2 0,-1 1-2 0,-2-2 4 15,-1-2-2-15,2 2 2 0,-2 5-1 0,-5-1-4 16,6-2 6-16,-5 1 0 0,4-5-1 0,-3 5-2 16,1-3 0-16,0 2 3 0,1-4 0 0,1 2 1 15,-6 0-2-15,5-2-2 0,1-1 6 0,0 2-5 16,0-4 3-16,0 2-1 0,1 1 2 0,1-3 2 15,2 0-3-15,-2-1 1 0,-1 0 5 0,2 0-6 16,-1-2 1-16,3 0-3 0,-2 1-1 0,2-1 5 16,-3 0-7-16,2 1 1 0,7-5-2 0,-13 8 4 15,7-5-3-15,6-3 1 0,-11 5 2 0,11-5-2 0,-10 4-1 16,10-4-2-16,-8 4 1 0,8-4 0 0,0 0 2 16,-10 5 0-16,10-5 1 0,0 0 2 0,0 0-5 15,0 0 2-15,0 0 0 0,0 0-2 0,0 0 1 16,0 0 0-16,0 0 2 0,0 0-1 0,0 0-6 15,0 0 2-15,0 0-2 0,0 0 3 0,0 0-5 16,0 0 2-16,27-16 0 0,-19 15 0 0,2 0 2 16,-10 1 0-16,20-3-4 0,-6 0 5 0,-3 2-3 15,2-2 0-15,0 2 0 0,-1 1-3 0,2 0 2 16,-2 0 0-16,-3-2-2 0,-9 2 3 0,23 2-3 16,-9-1 0-16,-1 1 3 0,0-2 0 0,1 1 0 15,-6 3 2-15,5-1 3 0,0-2-5 0,-4 1 0 16,0 0 3-16,-1 1-2 0,5 0 2 0,-4 0 3 0,2 1 2 15,0-1 0-15,0 2 1 0,1-3 6 0,-1 0 3 16,2 3 2-16,-1-1-3 16,-2-3-5-16,1 0 4 0,-2-1 5 0,-9 0 3 0,19 4-3 15,-11-4 0-15,-8 0 11 0,15 0-7 0,-15 0 9 0,12 0-8 16,-12 0 2-16,9 3-2 0,-9-3 1 16,0 0-4-16,12 0 6 0,-12 0-9 0,0 0 5 0,0 0-10 15,0 0-1-15,11 0 0 0,-11 0-2 0,0 0-3 16,0 0-2-16,0 0-17 0,0 0-18 15,0 0-23-15,0 0-27 0,0 0-30 0,0 0-37 0,0 0-56 16,0 0-62-16,8-8-83 0,-8 8-197 0,0 0-586 16,0-14 259-16</inkml:trace>
          <inkml:trace contextRef="#ctx0" brushRef="#br0" timeOffset="377412.1542">2130 5460 188 0,'0'0'250'0,"0"0"-14"0,0 0-12 16,1-8-19-16,-1 8-16 0,0 0-17 0,0 0-16 15,0 0-16-15,0 0-14 0,0 0-16 0,0 0-8 0,0 0-13 16,0 0-7-16,0 0-9 0,0 0-4 0,0 0-4 16,0 0-5-16,0 0-3 0,0 0-1 0,0 0-1 15,0 0-9-15,0 0 2 0,0 0 1 16,12 20 4-16,-12-20 3 0,8 3 9 0,-8-3-10 0,11 3-3 16,-11-3 4-16,16 0-11 0,-8 0-6 0,-8 0-2 15,19-1-4-15,-6-1-4 0,-5-1-1 0,2 2 0 16,2-5-1-16,1 1-3 0,-4 1 6 0,1-1-13 15,-2 0-5-15,3-2 1 0,-2 3 2 0,-1-6-2 16,-1 5-3-16,-1-3 1 0,0 1 0 0,0 1-2 16,-1-2-3-16,-1-1 0 0,-4 9 2 15,5-13-1-15,-3 7 0 0,-2 6-4 0,3-14 2 0,-3 14-2 16,-3-11-3-16,3 11 0 0,-5-12 3 0,5 12 0 16,-6-9-3-16,6 9-3 0,-11-8 4 0,11 8-1 15,-12-4-1-15,5 0-2 0,-3 3 11 0,10 1-10 16,-22-4 7-16,10 4-8 0,-1 0 2 0,0 0-2 15,-1 0-1-15,1 3 2 0,3-2 4 0,-3 1-5 16,0 1-2-16,-1 1 2 0,2-2 0 0,-1 4 4 16,0-2-2-16,3 2 1 0,-1-1-3 0,3 1 2 0,-1-2-4 15,-2 3 4-15,4-2-2 0,-2 1 5 16,2 2-2-16,2-4 1 0,1 2 0 0,-1 1-4 16,1 1 3-16,4-8-1 0,-6 12 3 0,4-3-2 0,2-9 2 15,-4 12 1-15,4-12 0 0,0 13 0 0,0-13 1 16,4 12 0-16,-4-12-1 0,8 9 3 15,1-4-1-15,-2-2-1 0,-7-3 3 0,19 9-1 16,-7-5 12-16,3-2-12 0,-2-2-4 0,1 3 0 0,0-2 0 16,2 1 0-16,-3-1-3 0,2-1 4 0,-2 0 3 15,-2-1-6-15,0-1 4 0,-11 2-3 0,22-1 11 16,-14-2-7-16,0 1-4 0,-8 2 1 0,15-4 1 16,-15 4 1-16,10-4-1 0,-10 4-3 0,11-5 4 15,-11 5-2-15,7-6 1 0,-7 6-2 0,7-2 2 16,-7 2 1-16,0 0-1 0,6-6-1 0,-6 6 2 15,0 0-1-15,0 0-3 0,0 0 2 0,7-4 1 16,-7 4-1-16,0 0-3 0,0 0-1 0,0 0 1 16,0 0-1-16,0 0 2 0,0 0-3 0,0 0 5 15,0 0-6-15,11 12 0 0,-11-12 1 0,0 0 3 16,3 10 0-16,-3-10 0 0,1 11 3 0,-1-11 0 16,2 11 11-16,0-1-11 0,-2-1 5 0,2-1 2 15,-2-8 5-15,1 20 2 0,1-8-1 0,0-2-3 16,-2 2 9-16,2 0-1 0,-3-1 6 0,2 2 0 0,2-1 5 15,-1-1 5-15,-2 3-11 0,0-4 3 0,0 3 11 16,0-4-12-16,3 3 4 0,-3-1 4 16,0 2 3-16,0-5 1 0,1 0-4 0,-1-8-1 15,-1 17-2-15,1-17 1 0,0 15-2 0,0-15-7 16,0 14 5-16,1-9-5 0,-1-5-1 0,2 11-1 0,-2-11 0 16,0 0 1-16,0 14-6 0,0-14 0 15,1 7-1-15,-1-7 7 0,0 0-11 0,0 0 1 0,-1 12-5 16,1-12-13-16,0 0 13 0,0 0-4 0,1 9 12 15,-1-9-10-15,0 0 1 0,0 0-10 0,0 0-8 16,0 0-16-16,2 10-4 0,-2-10-24 0,0 0-13 16,0 0-17-16,0 0-8 0,0 0-19 0,0 0-18 15,0 0-31-15,0 0-38 0,0 0-42 0,0 0-52 16,0 0-262-16,0 0-599 0,0 0 265 0</inkml:trace>
          <inkml:trace contextRef="#ctx0" brushRef="#br0" timeOffset="378024.5842">2660 5518 74 0,'0'0'252'0,"0"0"-13"0,0 0-13 16,0 0-16-16,0 0-19 0,0 0-18 0,6-5-16 0,-6 5-15 16,0 0-16-16,0 0-10 0,0 0-4 0,0 0-7 15,0 0-4-15,0 0-1 0,3 19-4 16,-3-19-2-16,2 10-2 0,-2-10-4 0,2 16-7 16,-2-9 1-16,0-7 0 0,3 16-7 0,-1-7-3 0,-2 1-5 15,1-2-3-15,-1-8-4 0,0 20-6 0,3-11 2 16,-3-9-2-16,2 16 10 0,-2-10-14 0,0-6-2 15,5 15-3-15,-3-7-1 0,-2-8 0 0,2 15-7 16,1-8 0-16,1 0 9 0,-4-7-6 0,5 11 4 16,-1-6 0-16,-4-5 4 0,10 10-5 0,-4-7 4 15,4 0-2-15,-3 0 0 0,2 0-5 0,0-1-1 16,6 0 4-16,-3 1-10 0,4-3-3 0,-2 0 5 16,2-3-7-16,0 2-3 0,1 0-2 0,-3-3-6 15,2 3 0-15,-1-5-1 0,0 3 4 0,0-4 0 16,-2 1-6-16,0 0-3 0,4 0-2 0,-3-3-7 15,0 1 11-15,-2-2-4 0,-1 2-10 0,1-4 6 16,0 2-1-16,-2-1 3 0,0-1-2 0,-2 1-5 16,1-2 4-16,-2 3 3 0,-1-2-6 0,-1 1 5 15,0-1-8-15,0 2 2 0,-2-1 2 0,1 1 3 16,-3 1-1-16,1-3 11 0,0 3-16 0,-2 9 7 16,0-16-6-16,0 7 4 0,0 9-2 0,-2-17-3 15,0 9 0-15,2 8 2 0,-2-14 7 0,-2 6-6 16,4 8 4-16,-7-13-10 0,2 7 5 0,5 6-6 0,-11-9 0 15,4 4 3-15,7 5 0 0,-18-4 11 16,8 2-10-16,-2 1-5 0,-2-1 3 0,1 2 1 16,-1 0 1-16,-2 2-4 0,1-1 6 0,2 1-1 0,-4 2 5 15,2-2 5-15,2 2-13 0,-2-2-5 16,0 1 0-16,2 1 0 0,-1-1 10 0,1 2-5 16,5-2 1-16,-5-1-1 0,5 3 6 0,1-2-2 0,-4 0 4 15,11-3-16-15,-15 5-12 0,8 0-27 0,1 0-19 16,6-5-21-16,-10 9-23 0,5-4-29 15,-1 1-33-15,2 0-51 0,4-6-59 0,-11 10-303 16,6-5-637-16,0 1 282 0</inkml:trace>
        </inkml:traceGroup>
      </inkml:traceGroup>
    </inkml:traceGroup>
    <inkml:traceGroup>
      <inkml:annotationXML>
        <emma:emma xmlns:emma="http://www.w3.org/2003/04/emma" version="1.0">
          <emma:interpretation id="{1661BCAD-DC7C-4725-85CB-3DC819D48C84}" emma:medium="tactile" emma:mode="ink">
            <msink:context xmlns:msink="http://schemas.microsoft.com/ink/2010/main" type="paragraph" rotatedBoundingBox="14549,15354 16208,15407 16188,16033 14530,1598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2792AE4-27FE-4DAF-9765-11ACC0B3D4CB}" emma:medium="tactile" emma:mode="ink">
              <msink:context xmlns:msink="http://schemas.microsoft.com/ink/2010/main" type="line" rotatedBoundingBox="14549,15354 16208,15407 16188,16033 14530,15980"/>
            </emma:interpretation>
          </emma:emma>
        </inkml:annotationXML>
        <inkml:traceGroup>
          <inkml:annotationXML>
            <emma:emma xmlns:emma="http://www.w3.org/2003/04/emma" version="1.0">
              <emma:interpretation id="{72D9E174-7C9D-4FDE-B637-DDE50493BB88}" emma:medium="tactile" emma:mode="ink">
                <msink:context xmlns:msink="http://schemas.microsoft.com/ink/2010/main" type="inkWord" rotatedBoundingBox="14549,15354 16208,15407 16188,16033 14530,15980"/>
              </emma:interpretation>
            </emma:emma>
          </inkml:annotationXML>
          <inkml:trace contextRef="#ctx0" brushRef="#br0" timeOffset="487055.3432">1293 6460 65 0,'0'0'129'0,"0"0"-19"0,0 0-5 0,0 0-6 16,0 0-11-16,0 0 1 0,0 0-16 0,0 0-4 15,0 0-4-15,0 0-2 0,0 0-7 0,0 0 4 16,0 0-5-16,0 0 7 0,0 0-6 0,0 0-2 16,0 0 1-16,0 0 4 0,0 0 4 0,0 0 2 15,0 0-1-15,0 0 7 0,0 0-4 0,0 0 3 16,0 0 3-16,0 0-3 0,18-9 2 0,-18 9-2 15,0 0 1-15,0 0-1 0,0 0-2 0,0 0-1 16,7-9-4-16,-7 9-5 0,0 0-4 0,0 0 0 0,9-7-4 16,-9 7-1-16,3-6 0 0,-3 6-3 15,0 0-6-15,6-5 0 0,-6 5-2 0,5-7-2 0,-5 7-4 16,0 0-1-16,7-9-1 0,-7 9-3 0,7-9-8 16,-7 9 9-16,7-7-10 0,-7 7-3 15,10-7-2-15,-6 3 5 0,-4 4-8 0,12-10 2 16,-5 5-5-16,1 2 3 0,-8 3-4 0,16-7 3 15,-11 2-5-15,3 2 3 0,-1 0 2 0,-7 3-4 0,16-6-1 16,-7 2 1-16,0-1-3 0,-9 5 2 0,17-1-5 16,-7-4 2-16,0 4 1 0,-1-1 1 0,3-4 0 15,-2 6-1-15,-10 0-2 0,18-1 0 0,-18 1 1 16,17 1 1-16,-17-1-2 0,16-1 1 0,-16 1-1 16,11 4-1-16,-11-4 1 0,11 2 2 0,-5 0-4 15,-6-2 5-15,7 4-1 0,-7-4-7 0,6 7 4 16,-6-7 2-16,6 6-4 0,-6-6 0 0,6 11 2 15,-6-11 4-15,1 11-4 0,2-3 1 0,-3-8 0 16,-3 13 9-16,3-13-7 0,-3 15 0 0,2-8-4 16,1-7 1-16,-8 17 5 0,4-7-4 0,-1-2 3 15,1 1-1-15,-1-3 0 0,0 6-1 16,-1-3 3-16,-2 3-2 0,1-3 1 0,-4 3 2 0,-2-3-1 16,1 1 1-16,-1 1-2 0,2-5 3 0,-2 7-1 15,1-5-4-15,-2 2 3 0,2-1-1 0,1-3-1 0,3 3-1 16,-1-1 0-16,1-3 4 0,3 3-4 0,-1-5 1 15,6-3-1-15,-12 8 3 0,12-8-2 0,-8 4 1 16,8-4-1-16,-5 4-2 0,5-4 3 16,0 0-4-16,-8 5 5 0,8-5-1 0,0 0 1 0,0 0-2 15,0 0-1-15,0 0 0 0,0 0 3 0,27 3-1 16,-27-3 0-16,22-6 0 0,-9 4-1 0,3 1-1 16,-2 1-1-16,3-3 5 0,0 3-4 15,-1 0 1-15,2-2-1 0,-1 1-2 0,0 0 2 0,-2 1-2 16,0 0-1-16,-1 1 2 0,-2-2 0 0,-3 2 7 15,-9-1-9-15,16 0 2 0,-7 3-2 0,-9-3 0 16,13 2 3-16,-13-2-4 0,11 1 0 0,-11-1 3 16,7 6-3-16,-7-6 2 0,7 5-2 0,-7-5 3 15,2 10-3-15,-2-10 0 0,0 11 7 0,0-11-4 16,-2 13 2-16,2-13 1 0,-4 14-2 0,1-9-1 16,1 5-2-16,-2-2 10 0,4-8-7 0,-7 17 1 15,4-8-7-15,-1-3 7 0,0 4-1 0,0-1-2 16,-2 3 4-16,0-1-3 0,0-1 14 0,1-1-8 15,-2-1-3-15,-3 0 3 0,2 1-1 0,0-1 0 16,-4 3 1-16,2-3 1 0,-1-2 4 0,-1-1-3 16,1 2 8-16,-5-1-7 0,4 2 5 0,-3-2-2 15,1 1 1-15,0-5 3 0,-1 5-1 0,2-4-4 16,-2-1 4-16,-1 2 1 0,5-2-4 16,-3-1 3-16,2 1-2 0,-2-2 1 0,14 0-6 0,-18 0 6 0,7 0-5 15,11 0 6-15,-14-3-4 0,14 3-3 0,-11-5-1 16,11 5 1-16,-11-3 1 0,11 3-2 15,-6-5 3-15,6 5-4 0,0 0 3 0,-7-11-20 0,7 11-16 16,0 0-21-16,3-15-29 0,-3 15-27 0,4-11-43 16,-4 11-40-16,10-10-57 0,-3 5-249 0,-1-4-532 15,2 2 235-15</inkml:trace>
          <inkml:trace contextRef="#ctx0" brushRef="#br0" timeOffset="488020.028">2102 6463 118 0,'-8'-11'233'16,"8"11"-7"-16,0 0-15 0,-6-7-4 0,6 7-14 16,-6-7-9-16,6 7-9 0,-2-9 1 0,2 9-19 15,0 0-8-15,-1-11-10 0,1 11-11 0,0 0-7 16,-4-10-6-16,4 10-15 0,0 0-8 0,0 0-6 0,0 0-11 16,5-15-4-16,-5 15-9 0,5-6-1 15,-5 6-7-15,8-6-9 0,-8 6-1 0,11-4-6 16,-2 2-5-16,-9 2-1 0,17-4-4 0,-9 3-5 0,-8 1-5 15,19 0 12-15,-8 0-15 0,-11 0-1 0,22 0-5 16,-12 1 14-16,-1-1-14 0,1 4-4 0,1-2 1 16,-4 3 3-16,2 0-7 0,-1 0 4 15,-1-1-2-15,-2 2-2 0,-5-6-1 0,9 15 1 0,-7-7-1 16,2 2 0-16,-4 0 4 0,0 1-5 0,-1 2 0 16,-3-2 2-16,0 2 1 0,0-1-3 0,-3 0 13 15,-1 4-12-15,-2 0 2 0,-2-3 0 0,-1 3-1 16,-4-1-3-16,2-1 5 0,0-1 2 0,-1 4-5 15,-2-4 2-15,1-1 0 0,0 2 7 0,-1-3-8 16,-1 1-2-16,3 1 5 0,-1 1 1 0,-1-5-1 16,3 2 1-16,-1-5 11 0,3 3-8 0,0 1 2 15,-1-4-4-15,1 0 2 0,2 0-3 0,-1 0-3 16,2 1 8-16,-1-3-5 0,5 1 2 0,-1-2 2 16,7-3-10-16,-11 5 7 0,11-5 2 0,-7 3 5 15,7-3-10-15,0 0 6 0,-6 7-7 0,6-7 5 16,0 0-2-16,0 0 4 0,0 0-2 0,0 0 1 15,0 0-1-15,0 0-2 0,0 0 2 0,0 0-3 16,37-6 2-16,-21 4-1 0,-1 0-3 0,2-3-5 0,4 4 6 16,2-5-9-16,-1 3 11 0,-5 3 0 15,6-2-1-15,-6-2 0 0,0 4-4 0,-2-3 0 16,1 2-3-16,-2-1 3 0,-1 2-3 0,-3 0 1 16,0 0 1-16,-10 0-5 0,16 3 5 0,-8 0-4 0,-8-3 4 15,13 3-2-15,-7-1-1 0,-6-2 0 0,10 5-1 16,-3 0 5-16,-7-5-2 0,8 6-1 0,-3 0 2 15,-5-6 0-15,11 12-2 0,-7-9 4 0,-4-3 5 16,11 9 6-16,-6-3-12 0,1 0 5 0,-1 0 1 16,3-4 7-16,-8-2-3 0,17 2 9 0,-9 2-5 15,1-3-1-15,-2 3-1 0,4-4 1 16,-1 3-1-16,-10-3-3 0,18 2 0 0,-11-2 0 0,-7 0 9 16,11 0-13-16,-11 0-1 0,0 0-15 0,16-1-20 15,-16 1-28-15,0 0-30 0,0 0-42 0,6-8-49 16,-6 8-48-16,0 0-84 0,0 0-191 0,-5-15-545 15,5 15 241-15</inkml:trace>
          <inkml:trace contextRef="#ctx0" brushRef="#br0" timeOffset="488920.1094">2702 6453 183 0,'-11'3'196'0,"11"-3"-5"0,-9 7-15 0,1-4-7 16,8-3-8-16,-13 8-7 0,3-3-2 0,2 1-11 15,-1-3-5-15,-3 3-8 0,3 2-5 0,-2 1-7 16,0-3-11-16,1 0-6 0,0 3-8 16,0-1-4-16,3-5-6 0,0 4-6 0,1 0-10 0,1-1-2 15,-2 0-7-15,2 3-2 0,5-9-4 0,-9 8-4 16,5 0-2-16,4-8-4 0,-5 10-3 0,5-10 4 0,-1 10-4 15,1-10 11-15,0 0-6 0,6 12-2 0,-6-12-1 16,7 7-1-16,2-3 3 0,-2 0-2 16,1-1-10-16,4 2 4 0,1-2-8 0,1 2 1 0,1-3-1 15,2 1-4-15,0-2 3 0,-5 4-7 0,0-3 0 16,3 1-1-16,-2-2-1 0,-1 1-1 16,0 0-6-16,-4 3-1 0,3-4 0 0,-1 0 3 15,0 3-1-15,-2-4-2 0,-1 5-3 0,2-2 2 0,-2 1 3 16,-7-4-5-16,13 7 4 0,-6-5-3 0,0 1 1 15,-1 3-3-15,-6-6 4 0,11 7 0 0,-5-2 3 16,1-2-4-16,0 2 1 0,1 0 4 0,-8-5-2 16,8 9 3-16,-3-4 10 0,-5-5-20 0,7 13 4 15,-4-7 1-15,-3-6 6 0,4 12-5 0,-4-3 6 16,0-9 3-16,-1 15 2 0,1-15-1 0,-5 15 5 16,0-11 3-16,-3 6 0 0,0-2 2 0,-1 1-1 15,-3-1 0-15,0-1-6 0,0-1 13 0,-2 0-24 16,0 1 5-16,-3-2-1 0,1 3-4 0,-1-4 1 15,3 2 12-15,-1 0-27 0,-7 0-27 0,8-3-27 0,-1 3-39 16,1 0-54-16,0-2-67 0,5-2-90 0,-5 1-253 16,5 0-607-16,0 0 269 0</inkml:trace>
          <inkml:trace contextRef="#ctx0" brushRef="#br0" timeOffset="488413.356">2700 6450 45 0,'0'0'220'0,"0"0"-8"15,0 0-4-15,0 0-5 0,0-12-7 0,0 12-8 16,0 0-8-16,0 0-5 0,0 0-6 0,0 0-12 15,0 0-14-15,0 0-11 0,0 0-7 0,9-9-12 0,-9 9-2 16,0 0-2-16,14 0-7 0,-14 0-1 16,14-2-1-16,-4 4-6 0,-10-2-3 0,24-2-2 15,-10 0 6-15,-1 2 2 0,1 2-19 0,0-4-9 16,0 2-4-16,1-1 4 0,-2 1-7 0,-1 0-8 0,0 0-10 16,2 0 0-16,-14 0-9 0,18 0 2 0,-10 0-5 15,-8 0-3-15,12 1 1 0,-12-1-10 0,10 0-20 16,-10 0-24-16,0 0-17 0,0 0-15 0,0 0-9 15,0 0-35-15,0 0-26 0,0 0-33 0,0 0-30 16,0 0-32-16,0 0-29 0,0 0-232 0,-35 4-523 16,35-4 232-16</inkml:trace>
        </inkml:traceGroup>
      </inkml:traceGroup>
    </inkml:traceGroup>
  </inkml:traceGroup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5:39.76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3DA52CD-EC34-49E6-A913-042289CFFCEC}" emma:medium="tactile" emma:mode="ink">
          <msink:context xmlns:msink="http://schemas.microsoft.com/ink/2010/main" type="inkDrawing" rotatedBoundingBox="2972,9401 3098,7526 3459,7550 3332,9426" semanticType="callout" shapeName="Other">
            <msink:sourceLink direction="with" ref="{24332B1C-5E25-4A52-AE51-2C0E7EBE2D6F}"/>
            <msink:sourceLink direction="with" ref="{1067DE36-E661-4EBA-BD8E-73633ACD2F68}"/>
          </msink:context>
        </emma:interpretation>
      </emma:emma>
    </inkml:annotationXML>
    <inkml:trace contextRef="#ctx0" brushRef="#br0">1679 6904 64 0,'0'0'83'16,"0"0"3"-16,-5-8-11 0,5 8-1 0,0 0-7 15,-5-8 3-15,5 8-9 0,0 0 5 0,0 0-11 16,0 0 1-16,0 0-3 0,0 0 3 0,0 0 5 15,0 0-4-15,0 0 0 0,0 0 5 0,2-13-4 16,-2 13 6-16,0 0-3 0,0 0 4 16,0 0-1-16,0 0-3 0,0 0-1 0,0 0 3 0,0 0-1 15,0 0-2-15,0 0-2 0,5-7-2 16,-5 7-3-16,0 0-1 0,0 0-2 0,0 0-5 0,0 0 1 16,0 0 1-16,0 0-3 0,0 0 2 0,0 0-5 15,0 0 2-15,0 0 11 0,0 0-17 0,0 0 3 16,0 0-2-16,0 0-1 0,0 0 0 0,0 0-4 15,0 0 2-15,0 0-7 0,0 0-3 0,0 0-1 16,0 0 0-16,0 0-9 0,0 0 1 0,0 0-2 0,0 0-1 16,0 0-3-16,0 0 4 0,0 0-5 15,0 0-3-15,0 0-1 0,0 0 0 0,0 0 1 16,0 0-2-16,0 0 3 0,0 0-4 0,0 0 1 0,0 0-2 16,0 0 9-16,0 0-9 0,0 0-2 0,-9 26 7 15,9-26-4-15,-5 6 0 0,5-6-1 0,-6 7 0 16,6-7 0-16,-4 12-4 0,4-12 2 0,-5 9 1 15,5-9 3-15,-2 11-6 0,2-11 4 0,-3 8-3 16,3-8 5-16,-2 10-3 0,2-10-1 0,-1 11 2 16,1-11-2-16,-4 11-2 0,4-11 1 15,0 13 4-15,0-13-6 0,-1 11 0 0,1-11 1 0,2 12 4 16,-2-12-2-16,-1 10-1 0,1-10 4 0,-1 15-4 16,1-15 2-16,-3 12 1 0,3-12 0 0,-1 13-3 15,1-13 3-15,-1 13-3 0,1-13 3 0,-4 9-3 16,4-9 4-16,0 13-4 0,0-13 4 0,-1 11-1 15,1-11-1-15,-2 11-1 0,2-11 3 0,-4 10-2 16,4-10 1-16,-1 8-1 0,1-8-1 0,0 11 0 16,0-11 1-16,0 13 2 0,0-13-3 0,0 0 1 15,0 15 0-15,0-15 5 0,1 12-7 0,-1-12 0 16,0 11 5-16,0-4-5 0,0-7 2 0,0 13-2 0,0-13 4 16,0 11-1-16,0-11-2 0,0 0 0 15,-1 16 1-15,1-16 1 0,-1 9 1 16,1-9-1-16,0 12-1 0,0-12 0 0,0 0 1 0,0 13-1 0,0-13-1 15,0 9-1-15,0-9 3 0,0 0-4 0,1 12 3 16,-1-12-3-16,0 11 3 0,0-11-2 0,0 9 1 16,0-9 2-16,0 0-1 0,0 12 0 15,0-12 4-15,0 11-7 0,0-11 5 0,1 11-4 0,-1-11 2 16,0 0-2-16,-1 11 1 0,1-11 0 0,-1 12-2 16,1-12 3-16,-3 11 0 0,3-11-1 0,0 0 0 15,0 16 3-15,0-16-6 0,0 10 4 0,0-10 1 16,0 10 1-16,0-10-1 0,-2 9-1 0,2-9 1 15,-3 8-1-15,3-8-2 0,0 0 0 0,3 17 0 16,-3-17 1-16,-3 7-1 0,3-7 1 0,0 0 1 0,4 13 2 16,-4-13-2-16,0 0 3 0,-1 14-1 15,1-14-1-15,-3 9-1 0,3-9 2 0,-1 9-2 16,1-9-2-16,-2 12 3 0,2-12-3 0,-1 9 5 0,1-9-6 16,-4 13 4-16,4-13-2 0,-4 12 2 0,4-12-2 15,-1 13 3-15,1-13-4 0,-1 13 3 0,1-6-3 16,0-7 2-16,-3 15 1 0,3-15 1 0,-2 12-2 15,2-12 0-15,0 10 3 0,0-10-5 0,-2 14 5 16,2-14-4-16,-2 11 1 0,2-11-1 0,2 13 2 16,-2-13-2-16,-2 10 1 0,2-10 0 0,0 0-1 15,-2 12 0-15,2-12 2 0,0 0-1 0,-1 12 0 16,1-12 4-16,0 0-2 0,0 13-3 0,0-13 0 16,-4 11 4-16,4-11-1 0,-1 10 0 0,1-10-2 15,0 0 0-15,-4 13 1 0,4-13-2 0,-2 10 2 16,-2-4 1-16,4-6-3 0,0 0 3 0,-2 14 3 15,2-14-6-15,-5 10 3 0,5-10 0 0,-4 11-1 16,3-5 4-16,1-6-5 0,-1 13 1 0,1-13-2 16,-1 13 3-16,1-13-2 0,-3 13 6 0,2-6-5 15,1-7-1-15,0 9 4 0,0-9-3 0,-2 12-2 16,2-12 3-16,-5 13-1 0,5-13 3 0,-5 9-3 16,5-9 1-16,-1 9-3 0,1-9 3 0,-3 10-4 15,3-10 2-15,-1 9-1 0,1-9 3 0,0 11-3 0,0-11-2 16,-4 9 1-16,4-9 1 0,0 9 2 0,0-9-1 15,0 0-1-15,-3 15 3 0,3-15 2 0,-1 11-7 16,1-11 3-16,-2 10 0 0,2-10 2 0,0 15-3 16,0-15 2-16,0 12 0 0,0-12 2 0,0 10-1 15,0-10-2-15,2 15 1 0,-2-15 1 0,0 14 1 16,0-14-2-16,-4 14 0 0,4-6-2 0,0-8 0 16,0 13 1-16,0-13 0 0,2 13 3 0,-2-5-1 15,0-8-3-15,2 12 2 0,-2-12-3 0,0 11 4 16,0-11-3-16,1 12 0 0,1-5 2 0,-2-7 2 15,0 14-3-15,0-14 2 0,-2 13-2 0,2-13 1 16,0 12-3-16,0-12 2 0,-1 12 1 0,1-12-1 16,-2 10 1-16,2-10-3 0,0 14 1 0,0-14 3 15,0 0-1-15,0 13 0 0,0-13 0 0,2 10-1 16,-2-10-2-16,0 11 2 0,0-11-2 0,0 10 2 0,0-10-1 16,1 11-1-16,-1-11 2 0,0 0 0 0,-1 10-1 15,1-10 2-15,0 0-4 0,3 11 0 16,-3-11 3-16,0 0 2 0,0 12 1 0,0-12-3 0,0 10-3 15,0-10 2-15,1 8 1 0,-1-8 3 0,0 0-4 16,0 14 5-16,0-14-2 0,-1 10 0 0,1-10-3 16,-2 11 5-16,2-11-3 0,-3 10 0 0,3-10 2 15,-3 9-2-15,3-9 0 0,0 0-2 0,0 12 3 16,0-12-1-16,0 0 3 0,1 11-1 0,-1-11-1 16,0 8 0-16,0-8 2 0,0 0-2 0,2 12 0 15,-2-12 1-15,0 0-1 0,-2 13 2 0,2-13 0 16,0 0 0-16,2 12-1 0,-2-12 6 0,2 8-1 15,-2-8 1-15,0 0-5 0,0 0 4 0,-2 14-1 16,2-14 0-16,0 9-2 0,0-9 2 0,0 0 2 0,-2 12-1 16,2-12-3-16,0 0 0 0,0 10 2 15,0-10-1-15,2 10-4 0,-2-10-2 0,0 0 0 16,-6 11 4-16,6-11-2 0,0 0 0 0,0 0-3 0,3 11 3 16,-3-11-1-16,0 0 3 0,0 0-1 0,-3 13 3 15,3-13-4-15,-1 8 1 0,1-8 0 0,0 0-1 16,-1 14 2-16,1-14-2 0,1 9 7 15,-1-9-5-15,0 0 5 0,-1 15-6 0,1-15 1 0,-2 12-4 16,2-12 5-16,-2 12 1 0,2-12-3 0,-1 9-2 16,1-9 1-16,1 10 2 0,-1-10-1 15,-1 11 1-15,1-11-3 0,0 0 0 0,1 14 3 0,-1-14-3 16,0 0 4-16,0 10-1 0,0-10-1 0,0 0-1 16,2 8 6-16,-2-8-5 0,0 0 2 0,0 11-2 15,0-11 0-15,0 0 2 0,0 0-1 0,0 0-3 16,3 9-1-16,-3-9 3 0,0 0-2 0,0 0 3 15,0 0 0-15,0 0 0 0,0 0-1 0,0 9 0 16,0-9 1-16,0 0-2 0,0 0 4 0,0 0-1 16,0 0-1-16,0 0 7 0,0 0-3 0,0 0 7 15,0 0 11-15,0 0 3 0,0 0 6 0,0 0 11 16,0 0 15-16,0 0-5 0,0 0 1 0,0 0-9 16,0 0-2-16,0 0-3 0,0 0-7 0,0 0-1 0,0 0 4 15,0 0-12-15,-10-25 1 0,10 25-3 16,-3-12-5-16,3 12-2 0,-4-14-5 0,3 7 0 0,1 7 0 15,-4-18-1-15,3 12-1 0,1 6-4 0,-3-15 5 16,-1 9 1-16,4 6-3 0,-5-17 2 0,4 11-3 16,1 6-3-16,-5-13 1 0,5 13 11 0,-4-14-7 15,1 8-7-15,-1-2 6 0,4 8-1 0,-5-9 1 16,5 9-4-16,-6-15 10 0,4 10-3 0,2 5 1 16,-5-12-6-16,5 12 5 0,-1-13-4 0,1 13 6 15,-3-8-3-15,3 8 7 0,-3-9-5 0,3 9 0 16,-3-10 0-16,3 10 4 0,0 0-4 0,-1-9 3 15,1 9 1-15,0 0 3 0,0 0-6 0,-4-12 0 16,4 12-3-16,0 0 2 0,0 0 4 0,0 0-1 16,-1-9-2-16,1 9 1 0,0 0 1 0,0 0 0 15,0 0-5-15,0 0 7 0,0 0-2 0,0 0-4 16,0 0 3-16,0 0-1 0,-2-12-1 0,2 12 1 0,0 0-1 16,0 0-2-16,0 0-1 0,0 0 2 15,0 0-2-15,0 0 2 0,0 0-7 0,0 0 6 16,0 0-5-16,0 0-3 0,0 0 2 0,0 0 0 15,0 0-1-15,0 0-5 0,0 0 10 0,0 0-1 0,0 0-14 16,0 0 0-16,0 0-4 0,0 0 2 0,0 0 3 16,0 0-2-16,0 0-4 0,0 0 8 0,0 0-3 15,0 0 2-15,0 0-2 0,0 0-1 0,13 24-1 16,-13-24 6-16,0 10-6 0,0-10 1 0,5 11 3 16,-3-5 9-16,-2-6-7 0,5 10-5 0,-4-4-2 15,-1-6 5-15,5 11 1 0,-5-11 2 0,3 12-4 16,-1-5 2-16,-2-7 0 0,4 11 1 0,-1-5-1 15,-3-6 3-15,0 12-2 0,4-5 2 0,-4-7-1 16,1 12 2-16,0-3-3 0,-1-9-3 0,0 12 3 16,3-3-2-16,-3-9 3 0,2 12 2 0,1-6-3 15,-3-6 2-15,1 13-3 0,1-6-1 0,-2-7 1 16,0 11 2-16,0-11 2 0,4 9-1 0,-4-9 0 0,2 11-3 16,-2-11 5-16,3 9-6 0,-3-9 3 0,1 8 10 15,-1-8-13-15,0 0 3 0,4 11-2 16,-4-11 4-16,0 0 3 0,1 9-6 0,-1-9-2 0,0 0 2 15,3 6 0-15,-3-6-2 0,0 0 6 0,0 0-3 16,4 12-2-16,-4-12 2 0,0 0 3 0,0 0-5 16,0 0 5-16,0 0-3 0,0 9 0 0,0-9-1 15,0 0 5-15,0 0-8 0,0 0 3 0,0 0 2 16,0 0-4-16,0 0 3 0,0 0 1 0,0 0 1 16,0 0-2-16,3 9 4 0,-3-9-2 0,0 0-1 15,0 0-1-15,0 0-2 0,0 0 7 0,0 0-4 16,0 0 2-16,0 0 1 0,0 0-2 0,0 0 0 15,0 0 10-15,0 0-10 0,0 0 6 0,0 0 3 16,0 0 2-16,0 0 4 0,0 0 5 0,0 0 0 16,0 0 4-16,0 0 1 0,0 0 5 0,0 0 7 15,0 0-1-15,0 0 0 0,0 0-3 0,0 0-2 0,0 0-1 16,0 0-5-16,0 0 0 0,0 0-2 16,13-18 2-16,-13 18-10 0,0 0 0 0,7-13-3 15,-3 8 0-15,1-1-1 0,-5 6-3 0,8-10 1 0,-4 4-1 16,-2-3-1-16,-2 9 1 0,12-12-6 0,-2 3 0 15,-2 0-1-15,-2 2 1 0,5-3 5 0,-1-1-6 16,-2 4-1-16,3-3-1 0,1 1 1 0,-2 1-1 16,1 0-2-16,-1 0 4 0,2 1-4 0,-3-2 3 15,0 4-4-15,-3-1 2 0,1 0-1 0,-1 0 3 16,2 0-2-16,-2 2 3 0,-6 4 0 0,9-9-2 16,-4 3 0-16,-5 6 1 0,9-9-3 0,-9 9 5 15,7-8-5-15,-7 8 4 0,8-4-4 0,-8 4 0 16,0 0 7-16,0 0-9 0,7-5 1 0,-7 5 4 15,0 0-4-15,0 0 2 0,0 0-1 0,4-6-1 0,-4 6 0 16,0 0-2-16,0 0-3 0,0 0-11 16,0 0-14-16,0 0-17 0,0 0-36 0,0 0-36 15,0 0-36-15,0 0-37 0,0 0-42 0,0 0-42 0,0 0-51 16,0 0-68-16,0 0-300 0,0 0-753 0,0 0 334 16</inkml:trace>
  </inkml:traceGroup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6:49:03.57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CA8C6C9-37CC-4320-940D-2C8FEC6385F6}" emma:medium="tactile" emma:mode="ink">
          <msink:context xmlns:msink="http://schemas.microsoft.com/ink/2010/main" type="inkDrawing" rotatedBoundingBox="2937,12451 16080,12225 16082,12370 2940,12596" semanticType="underline" shapeName="Other">
            <msink:sourceLink direction="with" ref="{65CEC668-6E0D-4EFA-BFF6-E29E638822D1}"/>
            <msink:sourceLink direction="with" ref="{3B347557-9BCF-4C5D-85A7-17FF15B169B6}"/>
            <msink:sourceLink direction="with" ref="{BD3C3A17-5D79-407A-8658-81FDDCCBA274}"/>
            <msink:sourceLink direction="with" ref="{BBC1027B-B5BB-4C8A-9409-569973730E3D}"/>
            <msink:sourceLink direction="with" ref="{5CFCBA3B-EC65-44EE-BA34-B84685AF2A7A}"/>
          </msink:context>
        </emma:interpretation>
      </emma:emma>
    </inkml:annotationXML>
    <inkml:trace contextRef="#ctx0" brushRef="#br0">0 183 91 0,'0'0'128'16,"0"0"0"-16,0 0-11 0,0 0 1 0,0 0-10 16,0 0-4-16,0 0-5 0,0 0-10 15,0 0-7-15,0 0 2 0,0 0-7 0,0 0-1 0,0 0-3 16,0 0-3-16,0 0-1 0,32-3-5 0,-32 3-5 16,0 0 0-16,0 0-4 0,0 0-1 0,0 0-8 15,0 0-2-15,0 0-3 0,12-4-3 0,-12 4-3 16,0 0-7-16,0 0 1 0,0 0-2 0,0 0-2 15,0 0-2-15,11 0 1 0,-11 0-3 0,0 0 1 0,0 0 1 16,12 4-1-16,-12-4 0 0,0 0-5 0,11-4-2 16,-11 4 1-16,0 0 0 0,12 1-2 15,-12-1 2-15,0 0-2 0,14 0 3 0,-14 0-1 0,11 3-3 16,-11-3 3-16,11 2 0 0,-11-2-1 0,14-1 0 16,-14 1-2-16,13 0 3 0,-13 0-1 0,13 0-1 15,-13 0-1-15,15-1-4 0,-15 1 5 16,12 0-2-16,-12 0-4 0,13 0-1 0,-13 0 3 0,13-3-5 15,-13 3-2-15,14 0 6 0,-14 0-4 0,13 0-2 16,-4-2 3-16,-9 2-1 0,15 2-2 0,-15-2-2 16,15 0 4-16,-8 3-4 0,-7-3 3 0,15 1 0 15,-15-1-1-15,16 0-1 0,-9 1 1 0,-7-1-1 16,15 4 0-16,-6-4-3 0,-9 0 2 0,16 0 1 16,-16 0-2-16,15-3 1 0,-6 2 0 0,-9 1-4 15,14 0 4-15,-14 0-3 0,15-1 4 0,-15 1 1 16,14 0-1-16,-14 0-3 0,16-1 3 0,-16 1-3 15,13 0 3-15,-13 0-2 0,14-4 1 0,-14 4 0 0,13 0-1 16,-4 1 0-16,-9-1-1 0,14 0-1 0,-14 0 4 16,17-1-1-16,-9 2-4 0,5-1 4 15,-13 0-3-15,23-1 1 0,-10 1 0 0,0 1-1 16,1-2 2-16,0 1 0 0,2 1 1 0,-2 2-2 0,1-3 2 16,2 0-1-16,-3 0 3 0,3 1-4 0,0 0 2 15,-2-1-1-15,-2 4-3 0,2-4 3 0,-1 2 0 16,-3-2 1-16,2 1-1 0,1-1 2 0,-6 3-2 15,3-3-3-15,-11 0 5 0,15 3-2 0,-6-2 1 16,-9-1-1-16,14 1 0 0,-14-1-1 0,12 1 1 16,-12-1-2-16,12-1 4 0,-12 1 1 0,0 0-2 15,11 0 3-15,-11 0-2 0,0 0-5 0,13-2 4 16,-13 2 1-16,0 0-2 0,16 0-1 0,-16 0 3 16,11 0-1-16,-11 0-1 0,12 0-1 0,-12 0 0 15,17 0 3-15,-8 0-3 0,-9 0 1 0,20 0-3 16,-5 1-1-16,-1 0 7 0,-1 0-5 15,9-1 4-15,-6 3-1 0,1-3-2 0,4 1 0 0,-4 0 0 16,-1 0 2-16,1 2 0 0,0-3-2 0,-2 3 1 16,4 0 1-16,-7-1 2 0,3 0-3 0,-4-1-1 0,1 0 2 15,-3 2 1-15,1-2-2 0,1 0-1 16,-1 0 0-16,2-1 1 0,0 3 3 0,-12-3-1 16,19 0-2-16,-10 1 1 0,0 0-2 0,-9-1-1 0,18 0 1 15,-8 0 3-15,-1 1-4 0,-9-1 3 0,21 3 1 16,-7-3 1-16,-5 0-1 0,4 0 0 0,-4 0-3 15,-9 0 2-15,23 0 4 0,-9 0-8 16,-2 0 3-16,1 0 4 0,0 0-5 0,2 0-2 0,-2 2 2 16,1-2-3-16,1-2 4 0,-2 4 2 0,2-2 1 15,-2 0-5-15,1 0 5 0,0 0-6 0,2 0 2 16,1 1 1-16,-3-2-3 0,1 1 6 0,1 0-4 16,1 0 2-16,-3 1-1 0,0-1 1 0,0 2-1 15,-1-2-1-15,3 0 2 0,-1 0 0 0,-2 0-2 16,0 0 2-16,-1 0-3 0,3 0 5 0,-2 0-2 15,-1 0 1-15,-1 0-1 0,0 0-1 0,2 0-1 16,-13 0 3-16,20 0-4 0,-7-2 2 0,-1 1 1 16,-12 1 1-16,18 0 0 0,-8 0-2 0,-10 0 1 15,17-2 1-15,-7 4 0 0,-10-2-1 0,14-2 0 16,-5 4 4-16,-9-2-6 0,17-2 1 0,-17 2-2 16,18 0 4-16,-7-3 0 0,-2 2-2 0,-9 1 1 15,20-2-1-15,-9 2-1 0,2 0 2 0,0 0-1 16,1 0 0-16,-1-3 0 0,2 3 1 0,-1-1 1 0,-1 1-1 15,3-1 0-15,-1 0-1 0,2 1 1 16,-3 0 2-16,2-3-2 0,-2 2 0 0,1-2 2 16,1 3 0-16,1 0-1 0,-3 0-1 0,1-5 1 15,-2 5-1-15,3 0-1 0,-3-1 2 0,2-1-2 0,-1 2 2 16,1 0-1-16,-2 0 1 0,-1 0 2 0,-1-3 0 16,0 6 0-16,2-6-1 0,2 2 3 15,-3 0-1-15,0 2-1 0,1-2-2 0,-1 1 1 0,-1-4-3 16,3 7 0-16,-1-6 1 0,-1 3 2 0,1 3-1 15,2-3-1-15,-4 0 1 0,-11 0 0 0,23 0 1 16,-10 1-1-16,2-2-1 0,-2 1 2 0,0-3-3 16,1 6 2-16,-1-3 1 0,0 0-2 0,3 0 1 15,-3 1 2-15,-2-1 1 0,3 0-5 0,-4 0 4 16,1 1-2-16,3-1 0 0,-1 0-2 0,0-1 0 16,-3 2 1-16,-10-1 1 0,22-1 1 0,-9 2-2 15,-4-1 1-15,0 1-1 0,-9-1 0 0,24-1 2 16,-10 2-3-16,-5-1 6 0,3 0-6 0,2 0 0 15,-1 3 0-15,-3-3 3 0,4 0-2 0,-2 0 2 16,2 0-5-16,-1 2 2 0,0-2 4 0,2 1-4 16,1-1 1-16,-2 0 1 0,3 0-1 0,0 0 0 15,-4 3 2-15,2-3-1 0,2 2-1 0,-2-4 1 16,0 2 5-16,-3 0-7 0,4 2 2 0,-4 0-2 16,0 0 3-16,0-2-3 0,2 3 0 0,-2-3-1 15,1 1 2-15,0-5-1 0,-2 4 2 0,0 3-1 16,-11-3-1-16,22 0 1 0,-11 0-1 0,2 1 3 15,-1-1 0-15,-2 0-2 0,-10 0 3 0,25 0-4 16,-14 1-1-16,0-1 6 0,3 0-4 0,-3 1 0 0,-2-1-1 16,-9 0-1-16,22 0 0 0,-11 3 3 0,0-6 0 15,1 6-2-15,-12-3 3 0,19-3-1 16,-8 2-3-16,0 2 0 0,-11-1 0 0,18 0 0 0,-7 3 1 16,-1-3-1-16,-10 0 3 0,19-3-2 0,-8 3 3 15,-11 0-1-15,19 0-2 0,-6 0 2 16,-4 3-1-16,-9-3 3 0,22-4-6 0,-12 4 5 15,1 0-5-15,-2 1 1 0,-9-1-2 0,23-1 3 0,-13 1 1 16,1 0-4-16,0-1 3 0,2 1 3 0,-1 1-3 16,-2-1-2-16,6-2 3 0,-7 3 3 0,2-1-5 15,-11 0 2-15,21 0-3 0,-8 0 2 0,-3 1 1 16,3-2 1-16,-3 2 2 0,2-1-5 0,1 0-2 16,-3 1 2-16,3-1 0 0,-2 0 2 0,1 0-1 15,0 3 1-15,2-3-2 0,-5 0 1 16,-9 0 0-16,21-3-2 0,-13 6 3 0,-8-3-1 0,20-3 0 15,-9 3 1-15,-2 3 1 0,-9-3-1 0,17-4-2 16,-7 4 4-16,-10 0-2 0,22-2 0 0,-14-1 0 16,2 3 0-16,-10 0 1 0,18 0 1 0,-8-4-5 15,-10 4 2-15,22-2 4 0,-10 2-3 0,-4 0 2 16,-8 0-3-16,16-3 0 0,-3 2 1 0,-2 1-2 16,-1-2 3-16,-10 2-1 0,18 0 0 0,-8 0 0 15,2 0 0-15,1 0 1 0,-13 0-4 0,21-3 2 0,-8 6 0 16,-1-6-1-16,-1 6 1 0,-11-3 0 15,19-3 1-15,-3 3-1 0,-5 3-1 0,0-3-1 16,2 0 3-16,-3 0-2 0,1 0 3 0,-11 0-2 16,20 0 0-16,-6 0 1 0,-1 0 13 0,0 0-16 0,1 0 0 15,-2 0 0-15,-1 0 2 0,1 2 0 0,1-2-2 16,0 0 3-16,2 0 2 0,-3 1-5 0,1-1 2 16,1 0 0-16,-2 0 2 0,2 0-3 0,-3 3 0 15,5-3 1-15,-3 0 1 0,-2 0 1 0,4 2-3 16,-2-2 2-16,-3 0-2 0,-1 2 1 0,6-2 0 15,-2 0-3-15,2 1 4 0,-4-1-1 0,3 1 0 16,1-1-3-16,-1 3 3 0,-3-3-1 0,0 1 3 16,4-1-2-16,-2 0 0 0,0 0 0 0,1 0 5 15,-1 1-6-15,0-1 1 0,3 0-2 0,-6 1 4 16,2-1-4-16,4 0 5 0,-3 3-2 0,0-2-2 16,1-1 5-16,2 0-5 0,-4-1 0 0,3 2 0 15,-2-2 1-15,2 2 2 0,-2-2-2 0,4 1 1 16,-3 0-2-16,2 0 2 0,-2-3 1 0,0 6-1 0,3-6-3 15,-3 3 2-15,2 0-1 0,0 0 2 16,-1 0 0-16,-1 0 0 0,-4 0-3 0,6 0 2 16,-3 0 0-16,0-2-2 0,2 2 3 0,-5 0-1 15,3-1 2-15,0 1 1 0,1 1-4 0,-2-2-2 0,2-3 1 16,2 4 4-16,-6 0-2 0,3 0 0 16,0-1 0-16,2 2-1 0,-4-1 0 0,2-1 1 0,0 1 2 15,-2 0-2-15,-1-2 1 0,3 2-3 16,3-2 2-16,-3-1-1 0,1 3 3 0,0 0 0 0,0 0-3 15,1-1 3-15,-4 1-1 0,5 1-1 0,-3-2-1 16,2-1 2-16,-1 2 0 0,1 0-3 0,-1 0 2 16,0-4 6-16,0 5-8 0,-1-2 4 0,1 0-5 15,-2 1 0-15,2 0 2 0,-2-4-1 0,2 4 3 16,-1-1-2-16,2 1 3 0,-2 0-4 0,1 0 2 16,-1 0 0-16,0-2 0 0,-1 2 2 15,-2-3-1-15,3 3 2 0,-1 0-6 0,1 0 0 0,0 0 2 16,1 0 2-16,-14 0-2 0,17 0 0 0,-7 0-1 15,-1 0 1-15,-9 0 0 0,25 3 2 0,-16-3-1 16,2-3-1-16,-11 3-1 0,20 3 2 0,-6-6 1 16,-5 3-2-16,-9 0 4 0,18 0 1 0,-5 0-4 15,-3 3-1-15,4-6 1 0,-14 3 1 0,20 0-2 16,-9 0 2-16,1-3 1 0,1 3-1 0,2-1 3 16,0 1-3-16,0 0-4 0,-1 0 5 0,-3 0-5 15,-11 0 2-15,23-2 2 0,-9 2-2 0,-5 0-1 16,7 0 2-16,-4 0 0 0,3-3 0 0,-2 3-2 15,-3 0 6-15,3 0-1 0,0 0-5 0,1 0-1 0,0 0 1 16,-2 3 3-16,3-3 0 0,-2-3 0 0,0 1-2 16,3 2 1-16,-3-1 0 0,3 3 0 0,-4-3 2 15,5 0-4-15,-1 1 2 0,-3 0 0 16,3 0-2-16,-3 0 3 0,4-3-2 0,-2 2-1 0,-1 1 1 16,3 0 1-16,0 0 0 0,-2 0-3 0,2-1 6 15,-3-1-6-15,3 2 3 0,0 2-1 0,0-4-1 16,-2 2 3-16,-2-2 1 0,7 2-1 0,-6 0-2 15,0 0 1-15,3 0 0 0,-1-1-3 0,1 1 5 16,0 1-4-16,1-2 5 0,4 1-2 0,0 0 0 16,-3-3-2-16,2 1 0 0,-3 2 0 0,-1 0 2 15,1 0-1-15,7 0 0 0,-3 0 0 0,1 0 1 16,0 0-2-16,4-3 3 0,-4 3-1 0,2-1-1 16,3 1 0-16,-6 0 0 0,4 0-2 0,0-1 1 15,-2 0-2-15,1-2 3 0,1 2-2 16,2-2 3-16,-3 5 0 0,-2-2-1 0,4-2-1 0,-1 2 2 15,-2-3-4-15,2 3 2 0,-2 0 0 0,0-1 3 16,2-1-4-16,-2 2 1 0,2 0 4 0,-1-2 0 16,-2-1-3-16,2 2 0 0,-5 0 1 0,5 1 3 15,-3-1-6-15,1-2 2 0,-1 3-2 0,0-1 2 16,1 1-1-16,-6-3 1 0,0 1 1 0,5 1 1 16,-2 1-1-16,-3-1-1 0,0-1-1 0,-3 2 2 15,3-2-4-15,0-1 2 0,-1 3-2 0,1 0 5 16,0-1-2-16,-3 1-2 0,0-2 2 0,3 1 0 0,-4 1-2 15,4 0 2-15,-3-2 1 0,0 1 0 16,3 0 1-16,-3 1-3 0,1 0 0 0,-1 0 2 0,0-2 2 16,-1 2 0-16,-2 0-5 0,4-1 2 0,-1-1-1 15,-3 2 2-15,4-1-1 0,-2 1 0 0,1-2-3 16,-3 2 1-16,1 0 5 0,2 0-2 0,-1 0 1 16,-1-3-1-16,-1 2-4 0,4 2 3 0,-1-1-1 15,-1-3 1-15,1 3-3 0,0-2 2 0,-2 1 2 16,2 1 0-16,0 0-2 0,2-2 1 0,-5 1-1 15,4 0 2-15,-1 1 1 0,3 0-2 0,-3 0-3 16,0-2 4-16,0-1-1 0,3 3 0 0,2-1 2 16,-5-1-1-16,3-1 0 0,0 2-2 0,0 1 0 15,0 0 3-15,2-1-2 0,-2-2 1 0,0 3-4 16,-1 0 4-16,1-3-3 0,0 3 1 0,2-1 0 16,2 0 2-16,1-4-1 0,-3 4 2 0,1 1-3 15,-4 0 3-15,3-2-5 0,-3 2 3 0,6 0 0 16,-5 0 2-16,0-3-1 0,0 3-2 0,7-1 1 0,-7 1-1 15,6 0 0-15,0-2 1 0,-1-1-1 0,-2 3 1 16,3 0 1-16,-1 0 0 0,2 0 0 16,-7 0-1-16,4-1 3 0,-4 2-5 0,0-1-1 15,2 3 5-15,-2-3-4 0,-1 0 2 0,1 0 0 0,0 0-2 16,0 0 2-16,2 0-1 0,3 2 5 0,-5-4-5 16,4 2 0-16,-5 0 1 0,1 2-3 15,5-2 3-15,-4 0 2 0,-1 0-4 0,0-2 1 16,1 2-1-16,-3 0-1 0,2 2 2 0,5-4 4 0,-1 2 0 15,-3 0-4-15,-1 0 2 0,1 2-4 0,1-2 3 16,0 0 3-16,3 1-5 0,0-2 1 0,-1-1 1 16,-7 2 2-16,3 0 0 0,2 0-5 0,3 0 1 15,-5 0 3-15,0 0 0 0,0 0 0 0,1 0 0 16,-1 0-1-16,-1 0 1 0,1 0-1 0,0 0-1 16,-2 0-1-16,3 0 0 0,-1 0 0 0,3 0 3 15,-4 0 1-15,2-3-2 0,-1 2-2 0,-4 1 4 16,12 0-3-16,-5 0 2 0,2 0-1 0,-6 1 3 15,6-1-2-15,0 0 0 0,1 0-3 0,-6 3 2 16,1-6-1-16,4 2 1 0,-4-1-1 0,4 2 2 16,-5 0-2-16,5-1 1 0,-2-1 0 0,3 2 0 15,-6 0 1-15,7-4 2 0,-3 4-3 0,1 0-1 16,-2 0 0-16,3 0 1 0,0 0 0 0,-3 0 1 16,3 0 3-16,-2 0-4 0,0 0 0 0,1 0-1 15,2-2 0-15,0 2 1 0,-1-3 1 0,2 3-2 16,-4 0 0-16,1-1 1 0,1 2 0 0,0-1-1 15,-2 0 0-15,3 0 6 0,-2-1-7 0,-4 1 2 16,7-2-2-16,-2 2 1 0,-6 0 0 0,9 0 3 16,-7 0-1-16,4-3 2 0,-1 3-3 0,3-1 0 15,-2 1 0-15,0-1 0 0,2 3-1 0,-1-3-1 16,2 0 0-16,0 1 2 0,-1 0 4 0,-2-3-3 0,3 3-3 16,-6 3 1-16,2-6 3 0,0 3-4 0,0 0 0 15,-5 0 4-15,1 0-4 0,4-5 4 0,1 9-5 16,-6-4 2-16,-1 0 1 0,5-1 1 0,-2 1 0 15,1 2 0-15,2-2-2 0,-5 0 0 0,1-1 4 16,-1 1-5-16,0 0 2 0,-2 1 1 0,1 2-3 16,2-6 3-16,-2 6-2 0,3-2 0 0,-1 0 1 15,-2-1 0-15,4-1-1 0,-5 2 1 0,5-2 1 16,0 5-2-16,2-7 3 0,-5 2 1 0,5 1-2 16,-5-1-2-16,5 1 0 0,-8 0 0 0,3 0 2 15,-1 1-1-15,1-2 1 0,0 1-1 16,0 1 0-16,4-1 0 0,-5 0-1 0,1 1 3 0,-1-1-2 15,0-2 1-15,-1-1-1 0,4 3 4 0,-4 3-1 16,1-6-3-16,1 2 0 0,0 1 0 0,4 0 0 16,-4 0-1-16,-1 0-1 0,1 0 3 0,-2 0-3 15,2-1 3-15,-3 1-1 0,3-3-1 0,-2 3 0 16,-2-2 3-16,1 1 3 0,-1-2 1 0,0 3-2 16,-2 0 6-16,-1-2 2 0,-10 2 5 0,17-3 2 15,-10 3 4-15,-7 0 4 0,12-2 8 0,-12 2-1 0,9-5 3 16,-9 5-4-16,0 0-1 0,8-5 1 15,-8 5-2-15,0 0 2 0,0 0-2 0,6-4-5 16,-6 4-1-16,0 0 0 0,0 0-8 0,0 0 3 16,0 0-7-16,0 0 1 0,0 0 2 0,7-6-3 0,-7 6-7 15,0 0 0-15,0 0-1 0,0 0-12 0,0 0-16 16,0 0-28-16,0 0-43 0,0 0-44 16,0 0-58-16,0 0-88 0,0 0-181 0,-36 4-502 15,36-4 222-15</inkml:trace>
  </inkml:traceGroup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57:21.42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EE32CCA7-03A4-4DB9-8FEC-78722D491166}" emma:medium="tactile" emma:mode="ink">
          <msink:context xmlns:msink="http://schemas.microsoft.com/ink/2010/main" type="writingRegion" rotatedBoundingBox="10994,13390 9659,13538 9270,10028 10605,9880"/>
        </emma:interpretation>
      </emma:emma>
    </inkml:annotationXML>
    <inkml:traceGroup>
      <inkml:annotationXML>
        <emma:emma xmlns:emma="http://www.w3.org/2003/04/emma" version="1.0">
          <emma:interpretation id="{C97933CF-9494-4A7F-897D-42587B69F192}" emma:medium="tactile" emma:mode="ink">
            <msink:context xmlns:msink="http://schemas.microsoft.com/ink/2010/main" type="paragraph" rotatedBoundingBox="10719,13420 9659,13538 9602,13023 10662,129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FBEBA26-20F4-47F0-87D6-8912CB7D444D}" emma:medium="tactile" emma:mode="ink">
              <msink:context xmlns:msink="http://schemas.microsoft.com/ink/2010/main" type="line" rotatedBoundingBox="10719,13420 9659,13538 9602,13023 10662,12906"/>
            </emma:interpretation>
          </emma:emma>
        </inkml:annotationXML>
        <inkml:traceGroup>
          <inkml:annotationXML>
            <emma:emma xmlns:emma="http://www.w3.org/2003/04/emma" version="1.0">
              <emma:interpretation id="{E171AB6F-11C8-4607-AF22-089582FED7C5}" emma:medium="tactile" emma:mode="ink">
                <msink:context xmlns:msink="http://schemas.microsoft.com/ink/2010/main" type="inkWord" rotatedBoundingBox="10719,13420 9659,13538 9602,13023 10662,12906"/>
              </emma:interpretation>
            </emma:emma>
          </inkml:annotationXML>
          <inkml:trace contextRef="#ctx0" brushRef="#br0">8325 12382 25 0,'0'0'114'0,"0"0"-4"16,0 0-11-16,0 0-3 0,0 0-7 0,8-4-6 16,-8 4-4-16,0 0 0 0,0 0-13 0,0 0-3 15,5-7-1-15,-5 7-7 0,0 0 2 0,0 0 0 0,0 0-12 16,4-10 5-16,-4 10-7 0,0 0 2 0,0 0 1 16,0 0-4-16,0 0-4 0,3-10 2 0,-3 10-1 15,0 0-3-15,0 0 4 0,0-11-1 0,0 11 2 16,0 0 1-16,0 0-2 0,5-6 3 0,-5 6 4 15,0 0 0-15,0 0 0 0,0 0 0 0,0 0 4 16,0-11-4-16,0 11-3 0,0 0-1 0,0 0-3 16,0 0-1-16,0 0-4 0,0 0-4 0,0 0-1 15,0 0-4-15,0 0-2 0,0 0-1 0,0 0-3 16,0 0-6-16,0 0 2 0,0 0-1 0,0 0-4 0,0 0 3 16,-19 0-4-16,19 0 2 0,0 0-1 15,0 0-2-15,-20 7-1 0,20-7 4 0,-11 6 0 16,3-2-2-16,1 1 5 0,7-5-3 0,-12 5 1 0,5 0-2 15,-1-2 4-15,2 4 2 0,-2-2 1 16,2-2-3-16,-3 0 1 0,9-3-1 0,-11 11 5 16,2-6-4-16,4 0-1 0,5-5 2 0,-12 8-1 0,5-6-4 15,7-2-1-15,-8 11-1 0,4-5 0 0,4-6-4 16,-9 6 3-16,5 1 1 0,4-7 1 0,-6 10-4 16,1-4 2-16,5-6-1 0,-8 11 5 0,4-6-8 15,-1 2 7-15,5-7-1 0,-8 13-3 0,4-6-1 16,-1 0 2-16,0 0-1 0,-2-1 0 0,5 1-4 15,-2 3 6-15,-1-4-4 0,5-6 6 0,-5 15-2 16,-1-10-3-16,4 3 0 0,2-8 1 0,-4 11 1 16,1-4-3-16,3-7 0 0,-2 11 2 0,2-11-4 15,-3 11 5-15,3-11-3 0,0 13 5 0,0-13-4 0,0 10 0 16,0-10 0-16,3 9-1 0,-3-9 0 0,0 10 3 16,0-10-3-16,0 0 3 0,2 14-5 15,1-7 6-15,-3-7-2 0,4 14 1 0,-4-14-2 16,2 10 4-16,4-4-4 0,-6-6 1 0,5 10 0 0,-1-2-2 15,-4-8-1-15,5 8 4 0,-3-3 0 16,-2-5-3-16,6 10 0 0,-6-10 2 0,6 10-4 16,-6-10 3-16,8 7 1 0,-4-3 2 0,-4-4-2 0,10 9 0 15,-5-6 3-15,-5-3 0 0,9 5 3 0,-9-5 0 16,8 5 0-16,-2-2 2 0,-6-3 1 0,13 3-2 16,-13-3-3-16,12 3 0 0,-3-3 1 0,-9 0-2 15,14 5 0-15,-5-5 6 0,-1 1-8 0,-8-1 1 16,17 3-3-16,-8-5 4 0,-9 2-2 0,14-1-1 15,-14 1-2-15,15-3 0 0,-3 2-1 0,-12 1-1 16,14-3 0-16,-5 1 2 0,-9 2 0 0,17-3 2 16,-9 0-8-16,-8 3 8 0,11-5-4 0,-3 3-1 15,-8 2 0-15,12-6 2 0,-4 3 1 0,-8 3-4 16,11-8 1-16,-6 4-1 0,-5 4 0 0,7-9 2 16,-7 9 1-16,8-6-4 0,-3 1-1 0,-5 5 1 15,9-7 1-15,-7 1 0 0,-2 6 2 0,9-9 1 16,-3 4-5-16,-6 5 3 0,5-9-1 0,-5 9-2 0,6-6 1 15,-6 6 3-15,5-7-6 0,-5 7 8 16,4-9-5-16,-4 9 1 0,4-8-2 0,-4 8 4 0,7-7-3 16,-7 7 5-16,0 0-6 0,5-9-2 15,-5 9 3-15,0 0 0 0,0-10 5 0,0 10-6 0,0 0-3 16,0 0 7-16,0 0-3 0,0-16 2 0,0 16-1 16,0 0-1-16,-3-11 1 0,3 11-5 0,0 0 3 15,-5-6 4-15,5 6-7 0,0 0 4 0,-9-8 0 16,9 8-3-16,-5-7 1 0,5 7-3 0,-7-6 3 15,7 6 1-15,-7-5-1 0,7 5 2 0,-11-6 1 16,11 6-5-16,-13-4 0 0,13 4 3 0,-13-2-1 16,6-1 2-16,7 3-5 0,-12-5 5 0,12 5 2 15,-12-1-3-15,12 1-1 0,-11-4 3 0,11 4-3 16,-13-1 0-16,13 1-1 0,-16-1 1 0,11-3 3 0,5 4-5 16,-13 0 2-16,13 0 0 0,-11-2 0 15,11 2 2-15,0 0-2 0,-17 2-2 0,17-2 4 16,0 0-2-16,-12 3-1 0,12-3 1 0,0 0-2 15,-10 1 1-15,10-1 3 0,0 0-4 0,-12 6 3 16,12-6 3-16,-6 3-6 0,-2 1 3 0,8-4 6 16,-9 4-4-16,9-4-1 0,-13 10-1 0,7-5-2 15,1 1 1-15,-1 1-5 0,0-1-9 0,-1-2-15 0,0 3-11 16,0-1-6-16,2-1-19 0,-7 3-20 0,5 0-20 16,-1-1-15-16,2 0-19 0,3 0-16 15,3-7-29-15,-12 10-16 0,10-6-44 0,2-4-135 16,-3 8-412-16,3-8 182 0</inkml:trace>
          <inkml:trace contextRef="#ctx0" brushRef="#br0" timeOffset="1085.8142">8723 12476 163 0,'-5'-6'183'16,"5"6"-14"-16,0 0-12 0,-9-4-12 0,9 4-8 15,0 0-11-15,0 0-11 0,0 0-7 0,0 0-2 16,0 0-5-16,-19 8-4 0,19-8-7 0,-12 5-6 16,12-5-1-16,-8 6-7 0,2-1-5 0,1 0 0 15,-1 3-2-15,-1-2-5 0,0 0-2 16,1 1-3-16,1 4-5 0,-1-5-1 0,-1 3-5 16,0 0-7-16,2-1 0 0,3 2-1 0,-4-4 1 0,2 5-5 15,-1-2 4-15,5-1-5 0,-4 0-2 0,4-8 0 16,-3 19 2-16,1-8-6 0,2-3-2 0,0-8 1 15,0 17 0-15,2-11-4 0,-2-6 6 0,3 15-4 0,-1-8 3 16,0 2 1-16,3 0 1 0,-1-3 0 16,-1 1 0-16,5 1 4 0,-1-5-3 0,2 2-1 15,1 2 6-15,0 1-2 0,1-4 0 0,4-2-1 0,-2 4-2 16,1-2 2-16,1-1-7 0,-2-1 2 16,4 2-3-16,-3-2-5 0,0-2 1 0,3 1 0 15,-3 1 1-15,1-4-5 0,-2-1 0 0,2 3-3 0,-2-3 1 16,1-2-5-16,0 1 2 0,1 1 1 0,-1-1 2 15,-3 2-4-15,5-6-3 0,-5 4 2 0,4-3-6 16,-4 2 6-16,0-2-2 0,0-2 1 0,-2 3-2 16,2-3-4-16,-2 3 2 0,-4-2-1 0,4-1 1 15,-4 2-3-15,4-4 3 0,-6 3-3 16,2-2 7-16,1-1-7 0,-1 3 3 0,3-4-6 0,-5 2 2 16,1-1 2-16,-2-1-2 0,3 3 1 0,-2 0 10 15,0-2-9-15,-3 0-5 0,1 1 1 0,4-1 9 16,-2-1-8-16,-1 3 0 0,-2 9 1 0,1-18-3 15,-1 5 4-15,3 6-1 0,-3 7-1 0,3-15 5 16,-3 15-6-16,-3-18 2 0,-1 11 4 0,4-1-6 16,0 8 0-16,-5-15 0 0,2 9 0 0,3 6 2 15,-3-13-1-15,0 5-2 0,3 8 1 0,-10-11 4 16,4 5-5-16,6 6-1 0,-11-6 6 0,6 0 0 0,-4 1-1 16,1 0-5-16,1 0 1 0,-4 2-2 0,11 3 3 15,-20-3 3-15,9-1 0 0,1 3-8 16,-5-3 7-16,4 4 1 0,-4 0-6 0,4 2 3 0,-2-2 0 15,-1 0-1-15,2 2-2 0,0 0 2 0,0 2 4 16,3 1-2-16,-2-3 0 0,0 1-3 16,-1 3-1-16,0-2 0 0,1 2 1 0,0 0-2 0,0 0-12 15,-1 0-7-15,4 0-17 0,-2 2-24 0,-3-1-23 16,0 2-26-16,4 0-30 0,-4 3-31 0,-2 3-41 16,4-5-59-16,-5 5-200 0,1-5-513 0,4 4 227 15</inkml:trace>
        </inkml:traceGroup>
      </inkml:traceGroup>
    </inkml:traceGroup>
    <inkml:traceGroup>
      <inkml:annotationXML>
        <emma:emma xmlns:emma="http://www.w3.org/2003/04/emma" version="1.0">
          <emma:interpretation id="{A0D54805-894D-4440-B497-8346A469F6D7}" emma:medium="tactile" emma:mode="ink">
            <msink:context xmlns:msink="http://schemas.microsoft.com/ink/2010/main" type="paragraph" rotatedBoundingBox="10650,12440 9642,12458 9633,11933 10640,1191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3C54325-2AD5-4B3A-BE73-62F249BD6D20}" emma:medium="tactile" emma:mode="ink">
              <msink:context xmlns:msink="http://schemas.microsoft.com/ink/2010/main" type="line" rotatedBoundingBox="10650,12440 9642,12458 9633,11933 10640,11915"/>
            </emma:interpretation>
          </emma:emma>
        </inkml:annotationXML>
        <inkml:traceGroup>
          <inkml:annotationXML>
            <emma:emma xmlns:emma="http://www.w3.org/2003/04/emma" version="1.0">
              <emma:interpretation id="{589EC014-AD47-48B5-B396-DA8A0978A618}" emma:medium="tactile" emma:mode="ink">
                <msink:context xmlns:msink="http://schemas.microsoft.com/ink/2010/main" type="inkWord" rotatedBoundingBox="10650,12440 9642,12458 9633,11933 10640,11915"/>
              </emma:interpretation>
            </emma:emma>
          </inkml:annotationXML>
          <inkml:trace contextRef="#ctx0" brushRef="#br0" timeOffset="-96751.6589">8322 11300 79 0,'0'0'149'0,"0"0"-12"15,0 0-6-15,0 0-9 0,0 0-4 0,0-10-4 0,0 10-7 16,0 0-7-16,0 0 0 0,0 0-11 0,0 0-5 16,0 0-4-16,0 0-4 0,3-8 0 0,-3 8 0 15,0 0-3-15,0 0-5 0,0 0 0 0,0 0-1 16,0 0-3-16,0 0-2 0,3-8-3 0,-3 8 3 16,0 0-3-16,0 0-6 0,0 0 2 0,0 0-5 15,0 0 1-15,0 0-1 0,0 0 0 0,0 0-1 16,0 0-3-16,0 0-7 0,0 0-2 0,-6-13-1 15,6 13-7-15,0 0-4 0,0 0-1 0,0 0-3 16,0 0-2-16,0 0-1 0,0 0-1 0,0 0-2 16,-25 14-1-16,16-10-1 0,4 2 3 0,-4-2-1 15,1 5-1-15,-1-4 3 0,-1 4-3 0,2 0 8 16,-1-1-2-16,1 0 2 0,-2 0-5 0,2 4 0 16,3-4 3-16,-5 3 0 0,3-1 0 0,-2-2-1 0,1 4 5 15,2 0 6-15,1-2-10 0,-6 1 2 16,5-3-2-16,-1 5-1 0,1-3 4 0,2 2-4 15,-1-5 0-15,0 6-1 0,2-3-2 0,-1 4 2 16,-1-3-1-16,1 1-3 0,2-1 0 0,-3 1 0 0,-2 0 3 16,6 0-5-16,0-3 2 0,1-9 1 15,-3 21-3-15,3-13 2 0,0 2 0 0,0-10-3 16,0 19 1-16,0-8-3 0,0-4-1 0,0-7 0 0,0 18 4 16,3-10 1-16,-3 1-4 0,0-9 0 0,3 11 4 15,-3-11-1-15,6 13 1 0,-1-7 1 0,-5-6-1 16,4 9 1-16,-4-9 2 0,7 7-3 0,0-1 3 15,1-2-2-15,-1-2 2 0,5 1-3 0,-2 0 0 16,3 0-1-16,0 1 0 0,-1-3 0 0,2-1-2 16,-1 0 0-16,0 0 1 0,2-1-5 0,-1-2 3 15,1 1 1-15,-1-2-4 0,0 0 3 0,0 2-1 16,-1-3-1-16,0-1-2 0,0 0 3 0,-1 2-4 16,-2-2 4-16,2-1-7 0,-1 1 3 0,-4-2 2 15,3 1-6-15,-4 1 8 0,2 0 0 0,-3-1-5 16,4 1 1-16,-6-1-3 0,5-3 3 0,-2 1-1 15,-1 3 0-15,2-1 1 0,-7 7-6 0,8-14 5 16,-8 7 0-16,0 7-1 0,5-11 0 0,-5 11-3 0,0-10-1 16,0 10 0-16,0 0 2 0,0-15-2 0,0 15-1 15,-5-11 4-15,5 11-2 0,-8-6 1 16,8 6 1-16,-12-10-1 0,6 9-4 0,6 1 5 16,-17-5-2-16,7 2-4 0,-2 0 5 0,0 1-6 0,-1-1 3 15,-2 3-2-15,15 0-1 0,-21-1 6 0,8 2 3 16,0 1-7-16,2-1 2 0,-3 2-5 0,5-1 3 15,-2 2 2-15,11-4 1 0,-19 6-2 0,10-3 0 16,1 0 6-16,8-3-8 0,-15 8 5 0,8-5 0 16,-2 1 0-16,9-4 0 0,-11 11 1 0,8-7-2 15,3-4 0-15,-9 10-3 0,9-10-6 0,-5 10-9 16,2-4-9-16,3-6-15 0,-5 10-16 0,5-10-19 16,0 12-18-16,0-12-28 0,0 12-26 0,0-12-31 15,5 13-36-15,-2-7-60 0,-3-6-176 0,7 8-490 16,3-3 217-16</inkml:trace>
          <inkml:trace contextRef="#ctx0" brushRef="#br0" timeOffset="-96110.2121">8737 11544 229 0,'0'0'223'16,"0"0"-14"-16,0 0-17 0,0 0-16 0,0 0-17 15,0 0-18-15,0 0-11 0,0 0-13 0,0 0-7 16,0 0-11-16,0 0-6 0,0 0-10 0,0 0-3 15,-27 14-4-15,23-8-8 0,4-6-7 0,-2 15-1 16,-1-9-1-16,3-6-2 0,-6 15-4 0,6-7-1 16,-1 5-1-16,-1-5 0 0,2-8 0 15,2 19-3-15,-2-10 0 0,1 0-1 0,-1-9-1 0,4 15 5 16,-2-6-6-16,3-1 1 0,-2 1 0 0,0-3 2 16,3 0 1-16,-1-1-3 0,4 3-3 0,-1-4 3 15,-2 2-6-15,5-1 3 0,-2-4-4 0,-1 2-4 16,3 1-1-16,1-3 0 0,1 0-1 0,-2 1-2 15,-11-2-6-15,24-3 1 0,-10 2-1 0,-1-1-8 16,1 0 2-16,0-3-2 0,3-1-2 0,-3 1 1 16,-2-3-4-16,-1 1-1 0,5-2-1 0,-2 1 0 15,-2-3 4-15,-3 1-6 0,4-1 4 0,-4-1-4 16,-2 1-1-16,5-4 0 0,-7 3 2 0,2-1-4 0,-2 2-3 16,0-2 8-16,1 1-7 0,-6 0-1 0,3 3-2 15,0-3 3-15,-3 12-5 0,-3-18 4 16,3 18 1-16,-5-17-6 0,1 8 0 0,-1 2 2 0,0 1 2 15,-3-1-4-15,1-1 3 0,-3 1-3 0,-3 1-1 16,3-1 3-16,-7 0 1 0,0 3-5 0,1 1 5 16,1-2 2-16,-1 5-5 0,-1-4 1 0,3 0 2 15,-6 3-5-15,3 0 6 0,1 1-3 0,-1 0 1 16,3 1 2-16,-3-1-1 0,0 5 0 0,0-1-2 16,3-2-2-16,0 7-7 0,2-3-14 0,-2 3-20 15,2-2-15-15,-1 0-19 0,2 3-35 0,-1 3-34 16,4-1-39-16,-3-3-56 0,-2 2-245 0,4 0-528 15,2 2 234-15</inkml:trace>
        </inkml:traceGroup>
      </inkml:traceGroup>
    </inkml:traceGroup>
    <inkml:traceGroup>
      <inkml:annotationXML>
        <emma:emma xmlns:emma="http://www.w3.org/2003/04/emma" version="1.0">
          <emma:interpretation id="{3E2A861C-83AD-471E-A516-1EB09C8F2C1F}" emma:medium="tactile" emma:mode="ink">
            <msink:context xmlns:msink="http://schemas.microsoft.com/ink/2010/main" type="paragraph" rotatedBoundingBox="10529,11652 9624,11378 9807,10777 10712,1105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5E46A6D-0CCA-4D07-8711-6DD2036F3B87}" emma:medium="tactile" emma:mode="ink">
              <msink:context xmlns:msink="http://schemas.microsoft.com/ink/2010/main" type="line" rotatedBoundingBox="10529,11652 9624,11378 9807,10777 10712,11051"/>
            </emma:interpretation>
          </emma:emma>
        </inkml:annotationXML>
        <inkml:traceGroup>
          <inkml:annotationXML>
            <emma:emma xmlns:emma="http://www.w3.org/2003/04/emma" version="1.0">
              <emma:interpretation id="{58A47059-DD46-4CC1-A346-51DD7637DE4C}" emma:medium="tactile" emma:mode="ink">
                <msink:context xmlns:msink="http://schemas.microsoft.com/ink/2010/main" type="inkWord" rotatedBoundingBox="10529,11652 9624,11378 9807,10777 10712,11051"/>
              </emma:interpretation>
            </emma:emma>
          </inkml:annotationXML>
          <inkml:trace contextRef="#ctx0" brushRef="#br0" timeOffset="-236013.2982">8332 10283 64 0,'0'0'133'0,"0"0"-7"16,0 0-10-16,0-13-10 0,0 13-2 0,0 0-5 0,0 0-10 0,0 0-5 15,0 0-5-15,0 0-7 0,0 0-4 0,0 0-1 16,0 0-3-16,0 0-7 0,0 0 1 0,0-10-4 15,0 10-2-15,0 0-1 0,0 0-4 0,0 0-3 0,0 0-2 16,0 0-1-16,0 0 1 0,0 0 1 0,0 0-4 16,0 0-3-16,0 0-1 0,0 0 1 0,6-8-2 15,-6 8-3-15,0 0 1 0,13 0-3 0,-13 0-1 16,14-3 1-16,-14 3-2 0,20-1-2 0,-6 1 4 16,0 0-5-16,3 1 1 0,-3-1 0 0,3-1-6 15,0 1 0-15,-1 0-1 0,1-1-2 0,3 1 1 16,-4 0-1-16,1 0 0 0,-1 0 0 0,-1 0-1 15,-1 1-1-15,0-1 0 0,1 0-2 0,-5 0 1 16,-10 0-2-16,17-1-2 0,-17 1 2 0,13 0-5 16,-13 0 0-16,13-1-3 0,-13 1 2 0,0 0 1 15,0 0-2-15,7 2 0 0,-7-2-2 0,0 0-10 16,0 0-17-16,0 0-22 0,0 0-16 0,-27 14-24 16,17-12-23-16,1 1-23 0,0-2-41 0,9-1-145 0,-27-1-345 15,15 1 153-15</inkml:trace>
          <inkml:trace contextRef="#ctx0" brushRef="#br0" timeOffset="-235390.015">8319 10258 83 0,'0'0'137'15,"-17"3"-2"-15,12 0-11 0,5-3-3 0,-17 6-9 0,7-3-5 16,3 0-9-16,7-3-5 0,-14 10-5 0,5-5-7 16,2-1-2-16,-1 2-7 0,1-1-7 0,1 1-4 15,6-6-3-15,-8 9-4 0,6-3-3 0,2-6-3 16,-8 9-2-16,8-9 5 0,-2 8-4 0,2-8 2 16,0 0 0-16,10 13 0 0,-7-10 1 0,4 2-3 15,2 0-5-15,0-2-1 0,3 0-6 0,2 0-1 0,-1-1-1 16,3 2-4-16,-1-3-1 0,1 3-5 15,1-2-4-15,-3 0 1 0,3-2-3 16,-3 3-1-16,3-1-2 0,-5-2-2 0,-1 1 0 0,0 1 2 0,-11-2-5 16,19 1-2-16,-10-1 0 0,-9 0 0 15,17 2-2-15,-17-2-1 0,12 2 0 0,-12-2 1 0,11 2-2 16,-11-2 0-16,8 1 0 0,-8-1 0 16,8 3 0-16,-8-3-2 0,5 6 0 0,-5-6 1 0,0 0-1 15,6 10-2-15,-6-10 2 0,3 10 1 0,-3-10-2 16,3 11 2-16,-3-11 0 0,-3 11 0 15,3-11-2-15,-3 17-1 0,1-11-1 0,2-6 0 16,-4 19 4-16,3-11-2 0,-1 2 0 0,2-10 0 0,-5 15 1 16,5-6 1-16,0 0-2 0,0-9 4 0,-5 18 0 15,4-10-4-15,-1 0 2 0,2-8 2 0,-5 14-1 16,4-6 0-16,1-8 0 0,-3 14 4 0,1-5-1 16,-2-3-3-16,4-6 3 0,-8 15-1 0,6-10-1 15,2-5 1-15,-12 11 2 0,7-6-3 0,5-5 2 16,-14 4 2-16,5 1 1 0,9-5-3 0,-15 3 4 15,8 0-1-15,-5-2-1 0,12-1-1 0,-18 1-2 16,11-1 1-16,7 0 2 0,-19 0-3 0,19 0 1 16,-17 0 0-16,17 0 1 0,-14 0-1 0,14 0-5 15,-14-2 5-15,14 2-1 0,-10-3-3 0,10 3-4 0,0 0-11 16,-12-2-16-16,12 2-28 0,0 0-27 0,0 0-42 16,0 0-29-16,0 0-60 0,0 0-125 0,0 0-367 15,22-14 163-15</inkml:trace>
          <inkml:trace contextRef="#ctx0" brushRef="#br0" timeOffset="-234841.0625">8774 10545 15 0,'-8'8'173'0,"4"0"-6"16,4-8-8-16,-5 11-1 0,5-11-10 0,-3 15-1 16,3-9-11-16,0-6-6 0,0 13-8 0,0-13-5 15,-2 17-10-15,4-11-4 0,-2-6-6 0,4 12-3 16,0-4-5-16,2 0-4 0,0-2 0 0,-4 0-6 15,7 0-1-15,-4-1-2 0,2 1-8 0,4-1-3 16,2 0-2-16,-6 1 0 0,4-2-10 0,2 1-4 16,-1-3-4-16,2-1-3 0,-2 2-3 0,1-3-5 15,1 0-1-15,-2 0 1 0,-1 0-3 0,2 0-3 0,1-4-2 16,-2 2-4-16,0-4 1 0,-2 3-1 0,-1-3-3 16,1 0-1-16,2 0 0 0,-7-6-1 0,4 4 0 15,0-2-5-15,-1-3-1 0,-3-1-3 0,1 3 2 16,0-3-1-16,-3 0 1 0,0 0-2 0,2-2-1 15,-2 3 7-15,-1 0-8 0,-2 1-1 0,0 1-3 16,0 0 1-16,-5-3 0 0,5 3-1 16,-5 4-3-16,5 7 3 0,-6-15 1 0,0 9 0 0,-1 1-4 15,-2 1-1-15,1-1 0 0,8 5 1 0,-18-4-1 16,4 3-1-16,3 2 3 0,-5 1-1 0,1-1 1 16,4 0 1-16,-4 2 1 0,1 5-2 0,4-5 0 15,-4 3 1-15,2 0 0 0,-5 0 0 0,7 3-3 16,-4-5-16-16,0 4-18 0,2 5-33 0,0-5-34 15,1 2-38-15,0-1-44 0,0-1-76 0,6-4-154 16,-3 1-451-16,1-1 200 0</inkml:trace>
          <inkml:trace contextRef="#ctx0" brushRef="#br0" timeOffset="-164901.8891">8316 10268 112 0,'0'0'99'0,"0"0"-14"15,0 0 10-15,0 0-24 0,-12 0 1 0,12 0-8 16,0 0-1-16,0 0-5 0,0 0-6 0,0 0-9 0,0 0 3 15,0 0-1-15,0 0 4 0,0 0-10 16,0 0-2-16,0 0 0 0,0 0-2 0,0 0 4 16,0 0-6-16,0 0-2 0,0 0 0 0,0 0-2 15,0 0 12-15,0 0-5 0,0 0-3 0,0 0-3 16,0 0-2-16,0 0 0 0,0 0-4 0,0 0 0 0,0 0-2 16,0 0-3-16,0 0-3 0,0 0 3 0,0 0 0 15,0 0-4-15,0 0 1 0,0 0 4 0,29-10 0 16,-29 10-4-16,0 0-2 0,9-3 4 0,-9 3-4 15,8-2-1-15,-8 2 0 0,0 0 2 0,0 0 0 16,17-1-1-16,-17 1 1 0,0 0-2 0,11 0 3 16,-11 0 1-16,0 0-2 0,15 0-4 0,-15 0 3 15,9 0 0-15,-9 0 0 0,10-3 1 0,-10 3 3 16,0 0-5-16,17 0 3 0,-17 0 2 0,0 0-3 16,11-1-1-16,-11 1 4 0,11-1-3 0,-11 1 1 15,0 0-2-15,15 0 1 0,-15 0-1 0,11 0 1 16,-11 0-1-16,0 0 0 0,16 0 2 0,-16 0 0 15,12-1-4-15,-12 1 1 0,9 1-1 0,-9-1 2 16,0 0-2-16,17-1-1 0,-17 1 1 0,13 0-3 16,-13 0-3-16,0 0-1 0,11 1 0 0,-11-1 0 15,11 0 3-15,-11 0-2 0,0 0-2 0,0 0 1 16,13 0 0-16,-13 0-2 0,0 0 2 0,7 1 0 0,-7-1 0 16,0 0 3-16,0 0-2 0,0 0-1 15,15 0 2-15,-15 0-1 0,0 0 0 0,10 0 0 16,-10 0 4-16,0 0-3 0,0 0 2 0,0 0-1 0,0 0-1 15,14-1 2-15,-14 1 0 0,0 0 1 0,0 0-4 16,0 0 1-16,0 0-2 0,0 0 1 0,8-4 0 16,-8 4-1-16,0 0-1 0,0 0 3 0,0 0-2 15,0 0 0-15,0 0 1 0,0 0-2 0,0 0 2 16,0 0 1-16,0 0-1 0,0 0 1 0,0 0-1 16,0 0 0-16,0 0-1 0,0 0-3 0,0 0 1 15,0 0 0-15,0 0-3 0,0 0 3 0,0 0 3 16,0 0-4-16,0 0-1 0,0 0 0 0,-35 0 0 15,35 0 2-15,-14 0 0 0,14 0-4 0,-16 0 1 16,16 0 0-16,-18 0 2 0,12 3 0 0,6-3-2 16,-20 3-2-16,11 0 4 0,-1-2 0 0,10-1-2 15,-18 0 0-15,10 1 0 0,8-1-1 0,-19 4 2 16,11-4-3-16,8 0 1 0,-15 3 0 0,15-3 0 16,-17 0 1-16,17 0-2 0,-13 1 6 0,13-1-3 15,-12 0 1-15,12 0-4 0,0 0 2 0,-11 0 1 0,11 0 1 16,0 0 1-16,-16 2-4 0,16-2 1 15,0 0 0-15,-12 0 0 0,12 0 0 0,-6 3-1 0,6-3 2 16,0 0-1-16,-17 0 1 0,17 0 2 16,-9 1-3-16,9-1 0 0,0 0-1 0,-15 0 1 0,15 0 0 15,-9 2-1-15,9-2 0 0,0 0 0 0,-17-2 1 16,17 2 0-16,0 0-2 0,-10 2 2 0,10-2-1 16,0 0 2-16,-10 3-1 0,10-3 2 0,0 0-2 15,0 0-3-15,0 0 4 0,0 0 1 0,0 0-2 16,0 0-2-16,0 0 2 0,0 0 2 0,0 0-1 15,0 0-2-15,0 0 5 0,0 0-5 0,0 0-2 16,0 0 4-16,0 0-1 0,0 0-1 0,-11 0 2 16,11 0 1-16,0 0 1 0,0 0-3 0,0 0-3 15,0 0 2-15,0 0 2 0,0 0 0 0,0 0-2 16,0 0 3-16,0 0 0 0,0 0-2 0,0 0-1 16,0 0 3-16,0 0-1 0,0 0-3 0,0 0 1 0,0 0 1 15,0 0 2-15,0 0-1 0,0 0-1 0,0 0-1 16,0 0 4-16,0 0-3 0,0 0 0 15,0 0 2-15,0 0-3 0,0 0 0 0,0 0 1 16,0 0 3-16,0 0-6 0,0 0 2 0,0 0 4 0,0 0-3 16,0 0 0-16,-13-5 4 0,13 5-1 0,0 0 0 15,0 0-3-15,0 0 7 0,0 0-2 0,0 0 2 16,0 0 5-16,0 0-2 0,0 0-1 0,0 0 5 16,0 0-1-16,0 0-3 0,0 0-2 0,0 0-4 15,0 0 1-15,0 0-1 0,0 0-2 0,0 0-2 16,0 0 3-16,0 0-1 0,0 0-2 0,0 0 0 15,0 0 3-15,0 0-3 0,0 0-2 0,0 15 2 16,0-15 2-16,0 0-3 0,-4 8-1 0,4-8 4 16,0 0-1-16,0 0-1 0,-2 10 0 0,2-10 0 15,0 0 1-15,-4 9 1 0,4-9 0 0,0 0-1 16,-4 7-1-16,4-7 3 0,0 0-2 0,-4 10 2 16,4-10 0-16,0 0-2 0,-8 9 1 0,8-9-1 15,0 0 1-15,-4 7-1 0,4-7 2 0,-4 6 2 16,4-6 2-16,0 0-3 0,-3 8 5 0,3-8-4 15,0 0-1-15,-3 10-2 0,3-10 4 0,0 0-2 16,-7 8 0-16,7-8 2 0,0 0-2 0,0 0 0 0,-5 6 1 16,5-6 2-16,0 0-4 0,0 0 3 0,-5 9-1 15,5-9 0-15,0 0 2 0,-6 4-1 16,6-4 1-16,-5 8 0 0,5-8-1 0,0 0 1 0,-6 7 1 16,6-7-2-16,0 0 1 0,0 0 0 0,-6 6 0 15,6-6 3-15,0 0 0 0,0 0-4 0,-8 6-2 16,8-6 2-16,0 0-4 0,0 0 1 0,-5 6 1 15,5-6-1-15,0 0 2 0,0 0 4 0,0 0-8 16,0 0 0-16,0 0 4 0,0 0-3 0,0 0 0 16,0 0-2-16,0 0 2 0,0 0 1 0,0 0-2 15,-4 9 0-15,4-9 0 0,0 0 1 16,0 0 2-16,0 0-3 0,0 0-1 0,0 0 3 0,0 0-1 16,0 0 2-16,0 0-3 0,0 0 3 0,0 0 2 15,0 0-6-15,0 0 0 0,0 0 0 0,0 0 0 0,0 0 0 16,0 0 0-16,0 0 1 0,0 0 0 15,0 0-3-15,0 0 2 0,0 0 1 0,0 0-1 16,0 0 3-16,0 0-4 0,0 0 0 0,0 0-1 16,0 0 4-16,0 0-4 0,0 0 2 0,0 0 3 0,0 0-6 15,0 0 3-15,0 0 3 0,0 0 2 0,0 0-4 16,0 0 2-16,0 0-2 0,0 0-2 16,0 0 3-16,0 0-1 0,0 0-2 0,0 0 1 0,0 0-3 15,0 0 4-15,0 0 1 0,0 0 1 0,0 0-4 16,0 0 1-16,0 0 1 0,0 0 1 0,0 0-1 15,0 0 1-15,0 0-1 0,0 0 1 0,0 0-2 16,0 0 1-16,0 0 3 0,0 0-1 0,0 0 5 16,0 0-2-16,0 0 3 0,0 0-2 0,0 0 3 15,0 0-1-15,0 0-3 0,0 0 6 0,0 0-8 16,0 0 2-16,0 0 1 0,0 0-3 0,0 0-1 16,0 0 2-16,0 0-1 0,0 0 1 0,0 0-2 15,0 0 0-15,0 0 0 0,29-9 0 0,-29 9-2 16,0 0 0-16,0 0 2 0,11-3-3 0,-11 3 3 15,0 0-1-15,0 0-1 0,10-1 1 0,-10 1-2 16,0 0 0-16,12 0 3 0,-12 0-4 0,0 0 2 16,0 0-1-16,12-2 3 0,-12 2-5 0,0 0 7 0,0 0-16 15,0 0-11-15,0 0-10 0,0 0-16 0,0 0-28 16,0 0-31-16,0 0-46 0,0 0-58 16,0 0-221-16,0 0-467 0,0 0 206 0</inkml:trace>
          <inkml:trace contextRef="#ctx0" brushRef="#br0" timeOffset="-162099.0313">8263 10400 74 0,'0'0'136'0,"20"6"-20"0,-20-6-3 0,0 0-8 16,0 0-8-16,0 0-4 0,0 0-5 0,0 0-13 0,10-3-4 15,-10 3-2-15,0 0-7 0,0 0-6 0,0 0-1 16,9-4-7-16,-9 4 0 0,0 0-4 0,9-2-6 15,-9 2-5-15,0 0 0 0,0 0 2 0,0 0-7 16,14-3-5-16,-14 3 0 0,0 0 4 0,11-3-5 16,-11 3-1-16,0 0 1 0,9-3-3 0,-9 3 1 15,0 0 0-15,11-2 1 0,-11 2 0 0,0 0-5 16,0 0 1-16,12-1 0 0,-12 1-2 0,0 0 2 16,0 0 3-16,13-4-2 0,-13 4 0 0,0 0-1 15,0 0 0-15,12 0-3 0,-12 0 1 0,0 0 1 16,9-2 0-16,-9 2-6 0,0 0 0 0,10-3 2 15,-10 3 1-15,0 0 1 0,0 0 1 0,17 2 0 16,-17-2-1-16,0 0-3 0,11-2 3 0,-11 2-3 0,0 0 8 16,12 2-4-16,-12-2 0 0,0 0-3 0,10 0 4 15,-10 0-3-15,0 0 2 0,0 0 1 16,0 0-4-16,15-3-2 0,-15 3 2 0,0 0-1 0,0 0 0 16,0 0-4-16,0 0 3 0,0 0-4 0,9 1 3 15,-9-1-3-15,0 0-4 0,0 0 3 0,0 0 1 16,0 0-6-16,0 0 2 0,0 0 3 0,0 0-1 15,0 0-1-15,7 5-5 0,-7-5 5 0,0 0-5 16,0 0 5-16,0 0-2 0,0 0-1 0,0 0 3 16,4 7 0-16,-4-7-6 0,0 0 5 0,0 0 4 15,0 0-6-15,3 6 0 0,-3-6 4 16,0 0 0-16,0 0-3 0,0 0 2 0,5 6 2 0,-5-6-2 16,0 0-1-16,0 0 0 0,0 0-2 0,0 0 5 15,0 0-5-15,3 9 2 0,-3-9 1 0,0 0-2 16,0 0-5-16,0 0 10 0,0 0-1 0,0 12 1 15,0-12-3-15,0 0 2 0,0 0 0 0,0 10 2 16,0-10-1-16,0 0 0 0,0 0-2 0,0 0 3 16,-4 14-4-16,4-14 1 0,0 0 0 0,-2 9 1 15,2-9-2-15,0 0 2 0,0 0 2 0,0 0-2 16,-2 9-3-16,2-9 5 0,0 0 0 0,0 0 1 16,-3 10-1-16,3-10-1 0,0 0-2 0,-1 9 2 0,1-9 0 15,0 0-3-15,0 0 0 0,-5 6 2 0,5-6 2 16,0 0 1-16,-4 9 1 0,4-9-2 0,0 0 0 15,-4 8 1-15,4-8-1 0,0 0-2 0,-1 6 0 16,1-6 3-16,0 0-4 0,-5 9 1 0,5-9-2 16,0 0 2-16,0 0-3 0,-3 9 2 0,3-9 1 15,0 0 0-15,0 0-1 0,-4 7 0 0,4-7 0 16,0 0-4-16,0 0 4 0,-1 11-2 0,1-11 1 16,0 0 0-16,0 0-1 0,-3 10-2 0,3-10 0 15,0 0 5-15,-1 9 0 0,1-9-2 16,0 0-1-16,0 0 0 0,0 0 1 0,0 0 0 0,-5 9-3 15,5-9 4-15,0 0-3 0,0 0 1 0,0 0 2 16,2 14-1-16,-2-14 0 0,0 0-1 0,0 0-3 16,0 0 1-16,-2 8 3 0,2-8-5 0,0 0 4 0,0 0 0 15,-3 9-1-15,3-9 1 0,0 0 0 16,0 0 3-16,0 0-5 0,-4 8 4 0,4-8-4 16,0 0 0-16,0 0 2 0,0 0 0 0,0 0 0 0,-2 9-2 15,2-9 0-15,0 0 2 0,0 0-1 0,-3 10 0 16,3-10 0-16,0 0 1 0,0 0-1 0,0 0 4 15,-5 10 0-15,5-10-2 0,0 0-2 0,0 0 1 16,0 0 1-16,0 0 0 0,-3 11-1 0,3-11 2 16,0 0-3-16,0 0 1 0,0 0 0 15,0 0-2-15,0 0 1 0,-3 6 4 0,3-6-6 0,0 0 1 16,0 0-1-16,0 0 11 0,0 0-10 0,0 0-1 16,0 0 2-16,0 0 0 0,-2 11 4 0,2-11-6 15,0 0 4-15,0 0-3 0,0 0 2 0,0 0 0 16,0 0-1-16,-4 9-1 0,4-9-1 0,0 0 3 15,0 0 2-15,0 0-1 0,0 0-1 0,0 0 4 16,-2 7-1-16,2-7-2 0,0 0 0 0,0 0 1 16,0 0 0-16,0 0 1 0,0 0-1 0,-7 9-1 0,7-9 0 15,0 0 1-15,0 0 0 0,-5 6 0 16,5-6 3-16,0 0-1 0,0 0-3 0,0 0 7 16,-5 6-6-16,5-6 1 0,0 0 1 0,0 0 2 0,0 0-2 15,-6 6-1-15,6-6-1 0,0 0 5 0,0 0-4 16,0 0 3-16,0 0-3 0,-6 5 4 15,6-5-3-15,0 0-1 0,0 0 2 0,0 0 0 16,0 0 1-16,-7 7 1 0,7-7 0 0,0 0-2 0,0 0 0 16,0 0 4-16,0 0-5 0,0 0 5 0,-9 2-1 15,9-2 2-15,0 0-4 0,0 0-1 0,-13 4 1 16,13-4 1-16,0 0-1 0,-9 1-1 16,9-1-2-16,0 0 3 0,-12 1 1 0,12-1-1 15,0 0-1-15,0 0 2 0,-13 1-2 0,13-1 1 0,0 0-3 16,0 0 4-16,-13 3-4 0,13-3 1 0,0 0-2 15,-10 0 2-15,10 0 3 0,0 0-3 0,0 0 0 16,0 0-1-16,0 0 1 0,-12 1 4 0,12-1-3 16,0 0 1-16,0 0 4 0,0 0-3 0,0 0 1 15,0 0 2-15,0 0 2 0,0 0 1 0,0 0-2 16,0 0-1-16,-15-4 0 0,15 4 1 0,0 0-2 16,0 0 1-16,0 0-4 0,0 0 4 0,0 0-1 15,-11-2-3-15,11 2 0 0,0 0 2 0,0 0 2 0,0 0-6 16,-7-4 6-16,7 4-4 0,0 0 0 15,0 0 1-15,0 0 2 0,0 0 0 0,-13-1 2 16,13 1-3-16,0 0 3 0,0 0 2 0,0 0 1 16,0 0-1-16,0 0-4 0,-9-5 3 0,9 5-3 0,0 0 1 15,0 0 1-15,0 0-1 0,0 0-1 16,0 0 3-16,0 0-5 0,0 0 3 0,0 0-2 0,0 0 0 16,0 0 1-16,0 0-3 0,0 0 3 0,0 0 0 15,-7-6-3-15,7 6 0 0,0 0 1 0,0 0-1 16,0 0 2-16,0 0 2 0,0 0-2 0,0 0 1 15,0 0-4-15,0 0 8 0,0 0-5 0,0 0 3 16,0 0 3-16,0 0-5 0,0 0-3 0,0 0-1 16,0 0-3-16,0 0 1 0,0 0 3 15,0 0 1-15,0 0-1 0,0 0-5 0,0 0 1 16,0 0 5-16,0 0-4 0,0 0 2 0,0 0-2 0,0 0-9 16,0 0 3-16,0 0 1 0,0 0-1 0,0 0-8 15,0 0-9-15,0 0-18 0,0 0-17 0,0 0-18 16,0 0-23-16,0 0-28 0,0 0-39 0,0 0-53 15,0 24-60-15,-5-19-232 0,-1 3-546 0,0-2 242 16</inkml:trace>
        </inkml:traceGroup>
      </inkml:traceGroup>
    </inkml:traceGroup>
    <inkml:traceGroup>
      <inkml:annotationXML>
        <emma:emma xmlns:emma="http://www.w3.org/2003/04/emma" version="1.0">
          <emma:interpretation id="{C1BBE5D3-F9CC-4868-99BC-BA9B314A1F00}" emma:medium="tactile" emma:mode="ink">
            <msink:context xmlns:msink="http://schemas.microsoft.com/ink/2010/main" type="paragraph" rotatedBoundingBox="10598,10511 9876,10373 9957,9952 10678,100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61422E1-47E2-4140-AEF8-1DB90B8BE73A}" emma:medium="tactile" emma:mode="ink">
              <msink:context xmlns:msink="http://schemas.microsoft.com/ink/2010/main" type="line" rotatedBoundingBox="10598,10511 9876,10373 9957,9952 10678,10090"/>
            </emma:interpretation>
          </emma:emma>
        </inkml:annotationXML>
        <inkml:traceGroup>
          <inkml:annotationXML>
            <emma:emma xmlns:emma="http://www.w3.org/2003/04/emma" version="1.0">
              <emma:interpretation id="{0085ECF5-F622-4BCE-9830-C8769B9E2B71}" emma:medium="tactile" emma:mode="ink">
                <msink:context xmlns:msink="http://schemas.microsoft.com/ink/2010/main" type="inkWord" rotatedBoundingBox="10598,10511 9876,10373 9957,9952 10678,10090"/>
              </emma:interpretation>
            </emma:emma>
          </inkml:annotationXML>
          <inkml:trace contextRef="#ctx0" brushRef="#br0" timeOffset="-422184.2401">8396 9339 137 0,'0'-11'139'0,"0"11"-6"16,0 0-6-16,0 0-10 0,0-10-8 0,0 10-12 0,0 0 1 16,0 0-10-16,0-12 1 0,0 12-4 0,0 0-3 15,0 0-7-15,0 0 5 0,0 0-10 0,0-12 2 16,0 12-8-16,0 0 0 0,0 0-3 0,0 0-4 15,0 0-3-15,-5-10-3 0,5 10-6 0,0 0-3 16,0 0-5-16,0 0-7 0,0 0-2 16,0 0-2-16,0 0-1 0,0 0-6 0,0 0 1 0,0 0-1 15,0 0-1-15,0 0-1 0,0 0 3 0,0 0-2 16,-3 31 0-16,3-31 4 0,-2 15 2 0,2-5-1 16,-1-1-2-16,1-9 4 0,0 17 4 0,0-8 0 15,0-9 0-15,0 20-2 0,0-12 3 0,0-8-2 16,-6 18-2-16,6-10 2 0,0-8 0 0,-2 19-3 15,-1-10 3-15,2 0 0 0,0 3 0 0,-3-2-3 16,4 0 1-16,-5 1 3 0,2 0-2 0,0-1-1 16,1 0-3-16,-2-2 0 0,4-8 0 0,-5 18-3 15,5-12-1-15,0 3-1 0,0-9-2 0,-5 13 2 16,3-5-2-16,2-8-2 0,-2 13-1 0,2-13-3 0,2 11 2 16,-2-11 2-16,2 13 0 0,-2-13-3 15,5 8 1-15,-5-8-4 0,5 10 2 0,-4-5 2 16,-1-5-4-16,5 8 2 0,1-3 1 0,-6-5-2 0,6 9 2 15,-6-9-3-15,5 7-1 0,-5-7-6 0,5 8-19 16,-5-8-20-16,6 9-22 0,-6-9-23 0,0 0-35 16,0 0-35-16,0 0-50 0,-13 9-237 0,13-9-477 15,0 0 210-15</inkml:trace>
          <inkml:trace contextRef="#ctx0" brushRef="#br0" timeOffset="-421503.2584">8643 9448 45 0,'0'0'154'0,"0"0"-4"0,0 0-8 0,0 0-5 15,0 0-4-15,0 0-13 0,0 0-2 0,-9 30-2 16,9-30-4-16,-1 15-9 0,1-15-2 16,-2 13-3-16,2-2-8 0,-1-1-5 0,0 1-6 0,1 2-2 15,0-2-2-15,0 1-5 0,0-12 0 0,0 21-6 16,1-8 0-16,0-6-2 0,1 4-5 15,3-1-3-15,-5-3-3 0,2 2-2 0,1 1 0 16,-2-4 1-16,3 3-5 0,0-1 1 0,1-2 2 0,0 1-2 16,4 0 1-16,-1-1 1 0,4 2-5 0,-1-3-3 15,1 0-4-15,2 0 1 0,3-1-6 0,0 0-2 16,-2-2 0-16,6-1-4 0,-2 2-3 0,3-1 1 16,1-2-6-16,-8 0 1 0,4-3-2 0,-2 0-2 15,-3-2 1-15,3 1-1 0,-3 1 1 0,0-5-1 16,2 4-1-16,-2-4 0 0,-3 1-2 0,1-2-2 15,-3 0 0-15,1 1-1 0,-2-3-1 0,-1 1-3 16,-2-3 7-16,0 3-5 0,-1 1 0 0,-2-3-3 16,1 0 0-16,0-1-1 0,-6 2-2 0,3-1 0 15,-5-1 3-15,1-2-5 0,-1 3 5 0,-3 3-4 16,2-3 0-16,0 3 0 0,-4-4 1 0,-2 5 1 16,3-2-1-16,-5-1-1 0,3 1-3 0,-5 1 5 15,-3-2-5-15,1 3 1 0,3 0 2 0,-1 3 0 0,-4-2 6 16,-2-2-5-16,6 7-1 0,-1-4 1 0,-3 2-1 15,4-1 1-15,-2 3 0 0,2-3 2 16,2 3-4-16,-2 1 2 0,1-1 1 0,3 2-1 0,1 0-1 16,-4 2 4-16,1-1-3 0,1 2 0 15,2-1 2-15,-4 1 1 0,4 2 1 0,-2-3 1 16,1 4-3-16,1-1 2 0,-1 3-14 0,-2-2-14 0,0-1-22 16,3 3-27-16,-3-1-30 0,4-1-35 0,-3 3-25 15,5-6-50-15,-5 2-228 0,0-1-477 0,8-1 211 16</inkml:trace>
        </inkml:traceGroup>
      </inkml:traceGroup>
    </inkml:traceGroup>
  </inkml:traceGroup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5:49.00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5001DC7-B3D1-48DE-A92F-C02C53423310}" emma:medium="tactile" emma:mode="ink">
          <msink:context xmlns:msink="http://schemas.microsoft.com/ink/2010/main" type="inkDrawing" rotatedBoundingBox="16340,6635 18157,6714 18155,6750 16338,6670" semanticType="strikethrough" shapeName="Other">
            <msink:sourceLink direction="with" ref="{43FEB01C-898F-43F4-BD40-C29F22774425}"/>
          </msink:context>
        </emma:interpretation>
      </emma:emma>
    </inkml:annotationXML>
    <inkml:trace contextRef="#ctx0" brushRef="#br0">14773 5997 126 0,'0'0'138'16,"0"0"-4"-16,0 0-11 0,0 0-4 0,0 0-7 0,0 0-5 16,0 0-10-16,0 0-6 0,0 0-9 0,0 0 2 15,0 0-1-15,0 0-5 0,0 0-10 0,0 0 6 16,0 0-6-16,0 0-3 0,0 0-5 0,0 0-10 15,0 0 3-15,4-9-6 0,-4 9-4 0,0 0-4 16,0 0-6-16,0 0-3 0,13-3-3 0,-13 3-2 16,0 0-7-16,17 3 5 0,-17-3-5 0,11-3-3 15,-11 3 0-15,16 0-3 0,-9 3 4 0,4-2-4 16,-11-1-1-16,18 1-2 0,-8 0 1 16,3 2-1-16,-1-3-3 0,2 1-1 0,-1 1 2 0,0-2 0 0,0 1-6 15,2-1 2-15,-2 0 1 0,-3 2-2 0,1-1 2 16,2 1-4-16,-2 1 1 0,0-3 3 15,-11 0-3-15,18 2-1 0,-9-2 1 0,0 1-1 16,1 0-2-16,-10-1 3 0,16 2 1 0,-7-2 1 0,-9 0-4 16,19 3 2-16,-11-3 4 0,5 1-4 15,-2-1 2-15,-2 1-2 0,-9-1 1 0,24 2-1 16,-11-2-2-16,-4-2 0 0,-9 2 1 0,23 0 4 0,-10 0-5 16,-2 0 3-16,2-1 1 0,-1 1-2 0,3-1-1 15,-4 1-2-15,2-3 7 0,-3 2-5 0,3 0 3 16,1 0 0-16,-14 1-2 0,16-1-1 0,-6 1 2 15,-10 0 2-15,18-2-6 0,-10-1 4 0,-8 3-4 16,18-2 3-16,-18 2 0 0,17 0 5 0,-10 0-7 16,-7 0 4-16,24 2 0 0,-13-2-2 0,0 0 2 15,4 3-3-15,-3-3 1 0,1 0 4 0,-3 2 0 16,1-2 0-16,4 2 1 0,-1-1 0 0,-1 0 0 16,-2 2-1-16,2-2 1 0,2-2 0 0,-3 1 2 15,1 2-2-15,3-2 3 0,-5 2 0 0,2-2-1 16,0 0 1-16,0-2 0 0,-4 4-2 0,5-4 0 15,-14 2-3-15,21 0 4 0,-11 0-5 0,2-1 3 16,-2 0-1-16,-10 1 0 0,22 0-1 0,-13 0 1 16,2 1-3-16,-11-1-6 0,18 0 6 0,-9 0 3 15,0 1-2-15,-9-1-2 0,15 0 0 0,-6 2-1 0,-9-2 2 16,16 0 1-16,-8 2-1 0,-8-2 4 16,14 4-5-16,-5-4 1 0,-1 2 0 0,1 1-3 15,-9-3 4-15,14 3-1 0,-5-3-2 0,-9 0 4 16,18 4-2-16,-10-3-2 0,-8-1 2 0,18 4-3 15,-9-4 2-15,1 1 2 0,-1 0 0 0,-9-1-3 16,22 5-3-16,-11-3 8 0,0-1-2 0,0 2 1 0,-2-1 1 16,1-1-3-16,0-1 1 0,1 3-1 15,-11-3-1-15,23 1 2 0,-14-1 0 0,1 2 2 0,2-2-2 16,2 0 3-16,-6 1-4 0,-8-1 2 0,18 0-2 16,-8 0 3-16,0 0-1 15,-10 0 1-15,20 2-1 0,-14 1 4 0,-6-3-4 0,17-3 0 0,-8 6 1 16,-9-3 1-16,17 0 0 0,-17 0 1 0,12 0-3 15,-12 0 3-15,12 0-4 0,-12 0 1 0,15-5-5 16,-5 4 6-16,-10 1-3 0,15 1 0 0,-15-1 2 16,17 0-2-16,-17 0-1 0,17-1 1 0,-9 2 0 15,-8-1 0-15,13 0 3 0,-13 0-2 0,14-2-1 16,-14 2 1-16,14 0 0 0,-14 0 0 0,16 0-1 16,-16 0 1-16,13 0 0 0,-13 0 3 0,14 0 2 15,-14 0 4-15,9-1-1 0,-9 1 2 0,0 0 1 16,14 0 1-16,-14 0-1 0,0 0 0 0,9-1 1 15,-9 1 1-15,0 0-4 0,0 0 0 0,0 0 1 16,14-3-5-16,-14 3-2 0,0 0 0 0,0 0-5 16,0 0-11-16,0 0-16 0,0 0-21 0,0 0-43 15,0 0-35-15,0 0-41 0,-35 4-75 0,19-5-126 16,-1-2-397-16,0 2 176 0</inkml:trace>
  </inkml:traceGroup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6:11.91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D25052B-83D7-4884-B182-2804C2D0D891}" emma:medium="tactile" emma:mode="ink">
          <msink:context xmlns:msink="http://schemas.microsoft.com/ink/2010/main" type="writingRegion" rotatedBoundingBox="15081,8034 16739,8225 16448,10747 14791,10557">
            <msink:destinationLink direction="with" ref="{31429853-8B98-4EFB-A134-296A0171A0CC}"/>
            <msink:destinationLink direction="with" ref="{BE555099-079B-4504-A195-3E815F22D645}"/>
          </msink:context>
        </emma:interpretation>
      </emma:emma>
    </inkml:annotationXML>
    <inkml:traceGroup>
      <inkml:annotationXML>
        <emma:emma xmlns:emma="http://www.w3.org/2003/04/emma" version="1.0">
          <emma:interpretation id="{080C7C23-2078-43C0-81ED-7E7298E568EF}" emma:medium="tactile" emma:mode="ink">
            <msink:context xmlns:msink="http://schemas.microsoft.com/ink/2010/main" type="paragraph" rotatedBoundingBox="15300,8080 15796,8099 15788,8304 15293,828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0D1B607-BB98-4384-A0CB-8E8D3A1D953B}" emma:medium="tactile" emma:mode="ink">
              <msink:context xmlns:msink="http://schemas.microsoft.com/ink/2010/main" type="line" rotatedBoundingBox="15300,8080 15796,8099 15788,8304 15293,8285"/>
            </emma:interpretation>
          </emma:emma>
        </inkml:annotationXML>
        <inkml:traceGroup>
          <inkml:annotationXML>
            <emma:emma xmlns:emma="http://www.w3.org/2003/04/emma" version="1.0">
              <emma:interpretation id="{14ADFCA9-0380-4594-AB37-CDB1CBCB33C3}" emma:medium="tactile" emma:mode="ink">
                <msink:context xmlns:msink="http://schemas.microsoft.com/ink/2010/main" type="inkWord" rotatedBoundingBox="15300,8080 15796,8099 15788,8304 15293,8285"/>
              </emma:interpretation>
            </emma:emma>
          </inkml:annotationXML>
          <inkml:trace contextRef="#ctx0" brushRef="#br0">13843 7432 92 0,'0'0'217'0,"-16"-8"-20"15,10 5-20-15,6 3-13 0,-11-3-18 0,11 3-13 16,-12-3-11-16,12 3-12 0,-16 6-6 0,10-3-8 15,6-3-7-15,-16 11-8 0,11-4-2 0,-3 1-3 0,3 0-5 16,0 3-6-16,2-2-4 0,1 0 0 16,2 5-1-16,2-1 0 0,1-4-1 0,1 1-3 15,2 2-4-15,1-1 2 0,3 2-4 16,0-5-1-16,3 1 0 0,7 1-4 0,0-2-3 0,3-3 0 0,2 3-5 16,-2-3 0-16,4-2-4 0,-2-2 2 0,1-1-8 15,-1 1 1-15,1-3-3 0,-3-1 2 0,1-2-1 16,-5-3-4-16,3 1-2 0,-2-2 0 0,-5 2 2 15,-1-2-6-15,-1 1 1 0,0-5 4 16,-3 3-5-16,0-1-3 0,-3 2-2 0,-1-3-2 16,-2 1 0-16,-3-1 1 0,-1 12-4 0,-6-14-3 15,-1 6 3-15,-2 1-11 0,-4-1-10 0,-1 1-13 0,0 3-15 16,-8 0-19-16,-1 1-16 0,-2 2-23 0,0-2-38 16,-1 6-17-16,0-6-38 0,0 7-212 0,3-4-439 15,-4 1 193-15</inkml:trace>
        </inkml:traceGroup>
      </inkml:traceGroup>
    </inkml:traceGroup>
    <inkml:traceGroup>
      <inkml:annotationXML>
        <emma:emma xmlns:emma="http://www.w3.org/2003/04/emma" version="1.0">
          <emma:interpretation id="{D8AF0307-3B3F-4E1A-B7C0-20F04FE5BEF3}" emma:medium="tactile" emma:mode="ink">
            <msink:context xmlns:msink="http://schemas.microsoft.com/ink/2010/main" type="paragraph" rotatedBoundingBox="15235,9059 16051,9222 15955,9701 15139,95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759930E-FF5D-471A-8E44-8F3B41D4B0CB}" emma:medium="tactile" emma:mode="ink">
              <msink:context xmlns:msink="http://schemas.microsoft.com/ink/2010/main" type="line" rotatedBoundingBox="15235,9059 16051,9222 15955,9701 15139,9537"/>
            </emma:interpretation>
          </emma:emma>
        </inkml:annotationXML>
        <inkml:traceGroup>
          <inkml:annotationXML>
            <emma:emma xmlns:emma="http://www.w3.org/2003/04/emma" version="1.0">
              <emma:interpretation id="{98C097D3-C665-4900-8A58-01984C2DB04C}" emma:medium="tactile" emma:mode="ink">
                <msink:context xmlns:msink="http://schemas.microsoft.com/ink/2010/main" type="inkWord" rotatedBoundingBox="15235,9059 16051,9222 15955,9701 15139,9537"/>
              </emma:interpretation>
            </emma:emma>
          </inkml:annotationXML>
          <inkml:trace contextRef="#ctx0" brushRef="#br0" timeOffset="142539.7043">14039 8605 23 0,'0'0'156'0,"0"0"-2"0,0 0-17 0,-21 11-5 15,21-11 0-15,-12 13-5 0,7-10-14 0,1 7 2 16,-3-4-7-16,3 3-5 0,-1 2-10 0,1 1 3 16,-1 1-2-16,2-5-8 0,0 5-5 0,2 0 2 15,0 1-3-15,2-4-5 0,0 3-3 0,3-2-8 16,2 3 1-16,0-1-8 0,0-2-3 0,1-1-3 16,2 0-3-16,0-2-3 0,1 1-6 0,4 1 0 15,-2-2-5-15,0-2-1 0,1 2-7 0,2-2 0 0,-2 0-6 16,1 1 0-16,7-1-1 0,-4-5-2 0,-1 1-1 15,-2 3-1-15,2-5-1 0,1 1-2 16,-1-1-1-16,1 0 1 0,-3 0-3 0,2-3-1 0,-3 0 1 16,4 0-4-16,-5-3 2 0,4-1-1 15,-1 1-1-15,-2-1 1 0,-2-3 5 0,-2 1-7 16,2 1 1-16,0-5-3 0,-2 3 2 0,-2-3-1 0,-1-1 0 16,-1 2 0-16,0 0-1 0,-3-3 0 0,1-1 1 15,-3 0-4-15,0 3 5 0,-3-6-5 0,-3 1 3 16,3 3 1-16,-7-5-1 0,1 4-2 0,-4-2 2 15,3 0 0-15,-3 3-1 0,-4 1 1 0,-1 4 1 16,5 0-1-16,-2 2 1 0,-6 1 0 0,7-2 0 16,-2 4 2-16,0-1-2 0,3 0 0 0,0 2-2 15,-1 4-1-15,1-4 3 0,0 4-1 0,4-1-2 16,-4 1 2-16,13 0-1 0,-22 1 2 0,9 3-2 16,0-1 1-16,-1 0-1 0,1 0-1 0,-4 3 2 15,6 0-4-15,-2-3-2 0,-1 4-16 0,1 0-19 16,0 0-11-16,-3 0-22 0,1 0-22 0,2 0-19 0,0 3-33 15,2-1-26-15,-1-2-202 0,0-2-405 0,1 1 180 16</inkml:trace>
          <inkml:trace contextRef="#ctx0" brushRef="#br0" timeOffset="141931.8135">13660 8437 50 0,'0'0'133'16,"2"-10"4"-16,-2 10-7 0,5-7-6 0,-5 7-4 0,0 0 2 15,4-6 1-15,-4 6-1 0,0 0-12 0,0 0-12 16,5-7-8-16,-5 7-10 0,0 0-9 0,0 0-8 16,0 0-4-16,0 0-4 0,0 0-1 0,0 0 3 15,0 0-1-15,0 0 4 0,3 22-2 0,-3-22-3 16,-1 14 1-16,2-7 6 0,-1-7-5 0,0 19 1 16,0-7-1-16,0-3-2 0,1 3 2 0,-1-1-5 15,0 2-2-15,0-1-1 0,3 0-4 0,-2 1 4 16,-1 2-3-16,1 0 4 0,2-3-5 0,-6 0 3 15,6 3-8-15,-3-3-3 0,-3 1-1 0,3 2 0 16,-1-4-1-16,1 2-2 0,0-1-4 0,0 0-2 0,0-1 1 16,0-11-3-16,0 16-5 0,0-7 0 15,0-9-3-15,0 16 0 0,1-10 0 0,-1-6-5 16,-1 15 1-16,1-15 0 0,1 11-3 0,-1-11 2 0,0 13-4 16,0-13 1-16,3 9-2 0,-3-9 2 0,0 13-4 15,0-13 5-15,1 10-1 0,-1-10-5 0,1 11-2 16,-1-11-11-16,0 11-14 0,0-11-20 15,0 0-22-15,0 0-20 0,-2 15-24 0,2-15-26 0,-3 6-34 16,3-6-29-16,0 0-231 0,0 0-463 0,0 0 206 16</inkml:trace>
        </inkml:traceGroup>
      </inkml:traceGroup>
    </inkml:traceGroup>
    <inkml:traceGroup>
      <inkml:annotationXML>
        <emma:emma xmlns:emma="http://www.w3.org/2003/04/emma" version="1.0">
          <emma:interpretation id="{E2F82DED-91F4-4F6D-AB82-783DBE7CCED9}" emma:medium="tactile" emma:mode="ink">
            <msink:context xmlns:msink="http://schemas.microsoft.com/ink/2010/main" type="paragraph" rotatedBoundingBox="14850,10040 16507,10231 16448,10747 14791,1055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0B5324B-93CE-4CB7-9FA8-3E615729F5B7}" emma:medium="tactile" emma:mode="ink">
              <msink:context xmlns:msink="http://schemas.microsoft.com/ink/2010/main" type="line" rotatedBoundingBox="14850,10040 16507,10231 16448,10747 14791,10557"/>
            </emma:interpretation>
          </emma:emma>
        </inkml:annotationXML>
        <inkml:traceGroup>
          <inkml:annotationXML>
            <emma:emma xmlns:emma="http://www.w3.org/2003/04/emma" version="1.0">
              <emma:interpretation id="{7CD8CA11-75C9-4715-9D1B-84DB3D19F175}" emma:medium="tactile" emma:mode="ink">
                <msink:context xmlns:msink="http://schemas.microsoft.com/ink/2010/main" type="inkWord" rotatedBoundingBox="14850,10040 16507,10231 16448,10747 14791,10557"/>
              </emma:interpretation>
            </emma:emma>
          </inkml:annotationXML>
          <inkml:trace contextRef="#ctx0" brushRef="#br0" timeOffset="361217.422">13319 9533 81 0,'0'0'136'0,"0"0"-3"0,0 0-11 0,0 0-4 16,0 0-15-16,0 0-8 0,0 0 0 0,0 0-3 15,0 0-22-15,0 0 6 0,0 0-4 16,0 0-5-16,0 0-7 0,7-14-4 0,-7 14-9 0,0 0-5 16,0 0-1-16,0 0 0 0,0 0-3 0,5-8-3 15,-5 8-2-15,0 0 0 0,0 0-7 0,6-7 2 16,-6 7-3-16,0 0-5 0,0 0-1 0,10-5-2 15,-10 5 3-15,6-6-6 0,-6 6 0 0,7-3 0 0,-7 3-1 16,11-5 0-16,-11 5-6 0,8-7 0 16,-8 7 1-16,12-3-5 0,-12 3 3 0,10-6 0 0,-4 6-1 15,-6 0-2-15,16-5 5 0,-10 4-3 0,-6 1 2 16,16-6-3-16,-9 3 1 0,2 3-2 0,-9 0-2 16,14-6 2-16,-5 6-1 0,-1-3 2 0,-8 3 3 15,16-1-2-15,-9 0-1 0,2-3-12 0,-9 4 16 16,17 0-5-16,-17 0 1 0,15-3 4 0,-5 2-5 15,0-1 1-15,-10 2 3 0,15-1-3 0,-6 1 6 16,-9 0-4-16,16-3 1 0,-9 1-3 0,-7 2 2 16,12 0 5-16,-12 0-2 0,12-3 1 0,-12 3-2 15,11-1-3-15,-11 1 4 0,0 0-6 0,13-2 2 16,-13 2 1-16,10-3 1 0,-10 3-2 0,0 0-2 16,0 0-1-16,16 3 1 0,-16-3 1 0,0 0-3 15,10 1 3-15,-10-1-2 0,0 0-1 0,8 5 2 16,-8-5-2-16,0 0-2 0,5 6 1 0,-5-6 1 15,0 0 2-15,0 0-1 0,5 9-4 0,-5-9 0 0,0 0 3 16,0 8 2-16,0-8 0 0,0 0-2 0,-6 13 4 16,6-13-1-16,-6 9 3 0,6-9 1 15,-9 11-4-15,4-6 3 0,-1 0-1 0,-1 0 3 0,2 2 1 16,-1 0-1-16,-1 0-1 0,1-1 4 0,0 3 4 16,-3-2 0-16,2 3 1 0,-3-4-2 0,3 0 2 15,0 4 0-15,-2-1-1 0,-2-2 4 0,4 0-3 16,-2 0 0-16,0-1 2 0,0 3-3 0,2-4 0 15,2 2 4-15,-1-1-1 0,-1 0-3 0,1-3 3 16,-3 4-3-16,1 1 3 0,2-3-2 0,-5 3-2 16,4-2-2-16,-4 2 4 0,2-2-2 0,0 3-2 15,0-5-1-15,2-2 0 0,0 4-3 0,-6 1 2 16,6 1 0-16,0-3 0 0,-2 3-3 0,1-3 3 16,1 1-2-16,-7 1 0 0,6-1 2 0,-2-1-3 0,2 1-1 15,0-1-1-15,2 0 6 0,-1 1-5 16,1-1-3-16,-1 0 3 0,2 1-3 0,5-6 2 15,-13 13-3-15,6-7 2 0,0-2 0 0,7-4-1 16,-11 8-2-16,6-1 2 0,-2 0 1 0,7-7-2 0,-8 10 1 16,3-6 0-16,5-4-2 0,-9 6 3 0,9-6-3 15,-4 6-1-15,4-6 1 0,0 0 4 16,-7 9-1-16,7-9 1 0,0 0 6 0,0 0 4 0,0 0 2 16,0 0 4-16,0 0-3 0,0 0 1 0,0 0-4 15,0 0 3-15,0 0-6 0,0 0-2 0,0 0 1 16,34-9-1-16,-25 7 3 0,7-2-6 15,-5 1 1-15,4-1-1 0,0 1 1 0,-1-2-3 0,2 2-1 16,-1 0-1-16,-2-1 0 0,0-1-2 0,1 1 1 16,0 2 1-16,-2-1 0 0,2 0-2 0,-5 1-1 15,1 0-1-15,0 0-1 0,-2-1 4 0,-8 3-4 16,17-4 6-16,-17 4-5 0,11 0 1 0,-11 0-2 16,11-2-3-16,-11 2 3 0,0 0-3 0,10-3 0 15,-10 3-1-15,0 0 2 0,0 0-3 0,0 0 2 16,5 9-3-16,-5-9 4 0,0 0-2 0,1 12 3 15,-1-12 3-15,0 0-4 0,0 11 0 0,0-11 1 16,0 8 0-16,0-8 1 0,2 11 1 0,-2-11-2 16,3 7 2-16,-3-7 1 0,3 8 3 0,-3-8-2 15,6 10 1-15,-6-10 0 0,12 5 1 0,-3-1 0 0,-1-4 0 16,2 2 0-16,-10-2 1 0,21 0-3 16,-12 0 0-16,2 0-2 0,1 0 2 0,3-2 1 0,-2 2 2 15,-3 0-2-15,2-4 1 16,-3 2-1-16,0 1 0 0,-9 1-1 0,17-3 3 0,-8 0 1 15,-9 3-3-15,11-6 1 0,-4 4-4 0,-7 2 1 16,0 0-4-16,7-4-4 0,-7 4-13 0,0 0-9 0,0 0-15 16,0 0-12-16,0 0-22 0,0 0-24 0,0 0-23 15,0 0-15-15,0 0-23 0,0 0-26 16,0 0-192-16,0 0-412 0,0 0 182 0</inkml:trace>
          <inkml:trace contextRef="#ctx0" brushRef="#br0" timeOffset="361771.0301">14054 9689 81 0,'0'0'161'0,"0"0"-13"0,0 0-9 16,-20 10-7-16,11-7-8 0,2 1-4 0,0 1-10 15,-1 1-5-15,-1 1-6 0,2 1-4 0,-3-1-7 16,4-1-4-16,1 2-3 0,-1-1-7 0,1 2 3 16,5-9-1-16,-4 13-1 0,3-3 0 0,1-10-3 15,0 15 3-15,4-8-2 0,-4-7 1 0,5 14 1 0,2-10-2 16,-1 4-4-16,2-2-4 0,2-1 1 0,2 0-11 16,0-2-2-16,3 3-4 0,-1-3-7 15,2 0-1-15,1-2-2 0,-1 1-7 0,-2-2-1 16,2-2-2-16,0 2-3 0,-1-3-4 0,-1 1 2 0,-1-3-5 15,-1 0 2-15,-3-1-4 0,4 1-3 0,-3-1 0 16,3-2 0-16,-3 0-5 0,-1 1 2 16,-1-3-4-16,-2-1 1 0,-2 2-3 0,1-1-1 0,-3-2 1 15,-1 3 0-15,0-5 0 0,-2 1-4 0,1 3 0 16,-5-3 3-16,5 13-4 0,-5-21 3 0,2 11-3 16,-1-2 2-16,-1 5-1 0,-3-6-1 0,3 7-2 15,0 0 0-15,0-2 1 0,-4 1 2 0,0 1-3 16,2 1-1-16,-5-1-1 0,-3 1 3 0,3 1-3 15,-1 2 2-15,-1 1-1 0,1-2 1 0,-4 2 1 16,4 1 0-16,-2 1-2 0,1 2 2 0,-1-6-2 16,1 7 0-16,3-3 0 0,-3 5 3 0,5-2-3 15,-3 0 3-15,3 1 2 0,-1 2-3 0,1-2 1 16,0-2-1-16,2 3 0 0,1 0-1 0,-1 0-5 16,1-2-11-16,1 4-13 0,5-8-13 0,-9 13-26 15,8-4-14-15,-3 0-24 0,4-9-17 0,0 15-23 16,0-15-41-16,9 9-200 0,-3-3-420 0,4-1 186 15</inkml:trace>
          <inkml:trace contextRef="#ctx0" brushRef="#br0" timeOffset="362294.8354">14517 9760 140 0,'0'0'164'16,"0"0"-5"-16,-19 17-7 0,19-17-12 0,-10 9-8 15,5-3-3-15,-1 0-11 0,3-1-7 0,-5 3-3 16,3 0-3-16,5-8-6 0,-8 13-3 0,4-5-4 15,2 1-8-15,2-9-2 0,-4 16-3 0,2-7 3 16,1 0-2-16,1-9-3 0,3 16-6 0,2-6 3 16,0 1-4-16,3-3-1 0,-1 2-4 0,2-1-3 0,3 1-5 15,2-3-6-15,0-1-1 0,0 2-5 0,1-3-2 16,1 1-1-16,5-1-6 0,-1-1-3 16,-3-1-4-16,0 0-1 0,1-2 1 0,-3-2-6 15,3-2-3-15,-1 0-2 0,5-3 0 0,0 3 0 0,-3-3-2 16,2 0 2-16,-2-3-7 0,2-2 5 0,-6-2-7 15,-1 5-4-15,-4-5 3 0,2 1 2 0,0-4-5 16,-6 4-1-16,-1-3-1 0,-2 1-2 0,1 0 1 16,-7-7-2-16,2 5 2 0,-1 3-3 0,-4-2 3 15,0 1-3-15,-3 1-1 0,-2-1 0 0,2 3 1 16,-2 0-1-16,-3 2-2 0,-4-3 2 16,3 4 3-16,0 2-4 0,-2 1 0 0,1-1 0 0,-4 3 1 15,-2 3 3-15,1-1-4 0,-1 3 4 0,2 4-1 16,-1-1-6-16,-1 1-11 0,1 2-19 0,-1 3-20 15,-1 1-29-15,-4 5-44 0,4-1-43 0,-5 4-290 16,1-2-499-16,6-3 222 0</inkml:trace>
        </inkml:traceGroup>
      </inkml:traceGroup>
    </inkml:traceGroup>
  </inkml:traceGroup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6:08.72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FFC574A-4FD1-497B-993A-2651C6A2F786}" emma:medium="tactile" emma:mode="ink">
          <msink:context xmlns:msink="http://schemas.microsoft.com/ink/2010/main" type="writingRegion" rotatedBoundingBox="8617,8008 9099,8008 9099,8327 8617,8327">
            <msink:destinationLink direction="with" ref="{623B7C32-E7F4-4D22-9E05-F32AAC5A8B86}"/>
          </msink:context>
        </emma:interpretation>
      </emma:emma>
    </inkml:annotationXML>
    <inkml:traceGroup>
      <inkml:annotationXML>
        <emma:emma xmlns:emma="http://www.w3.org/2003/04/emma" version="1.0">
          <emma:interpretation id="{DAA3912B-832F-48CC-A6A4-7C467EB2D757}" emma:medium="tactile" emma:mode="ink">
            <msink:context xmlns:msink="http://schemas.microsoft.com/ink/2010/main" type="paragraph" rotatedBoundingBox="8617,8008 9099,8008 9099,8327 8617,832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6D0FDF0-FCBE-478E-B449-9EBB34F9AB48}" emma:medium="tactile" emma:mode="ink">
              <msink:context xmlns:msink="http://schemas.microsoft.com/ink/2010/main" type="line" rotatedBoundingBox="8617,8008 9099,8008 9099,8327 8617,8327"/>
            </emma:interpretation>
          </emma:emma>
        </inkml:annotationXML>
        <inkml:traceGroup>
          <inkml:annotationXML>
            <emma:emma xmlns:emma="http://www.w3.org/2003/04/emma" version="1.0">
              <emma:interpretation id="{1607B49D-C073-4898-B0D2-B0117F1BF3B5}" emma:medium="tactile" emma:mode="ink">
                <msink:context xmlns:msink="http://schemas.microsoft.com/ink/2010/main" type="inkWord" rotatedBoundingBox="8617,8008 9099,8008 9099,8327 8617,8327"/>
              </emma:interpretation>
            </emma:emma>
          </inkml:annotationXML>
          <inkml:trace contextRef="#ctx0" brushRef="#br0">7106 7506 148 0,'0'0'212'0,"0"0"-17"0,0 0-18 0,-24-3-14 16,24 3-11-16,0 0-11 0,-14 11-14 0,10-3-11 0,-1-3-7 16,1 3-10-16,4-8-7 0,-4 15-2 15,4-9-8-15,0-6-3 0,0 17-6 0,4-4-1 0,0-3-1 16,5-1 2-16,-3 0-5 0,5-1-3 0,1 0 3 16,1-2-6-16,9 5-5 0,-4-5-5 0,3-2-1 15,1-2-1-15,3-2-7 0,-2 0-2 0,1-2-4 16,0-1 3-16,1-4-6 0,1-2 1 0,-3-1-3 15,2 4 2-15,-3-5-3 0,-1-1 6 0,1-1-3 16,-6-2 0-16,1 0-3 0,-8 4-3 16,1-1-4-16,2-7 1 0,-5 1-4 0,-2 4-1 0,-1-2-2 15,-7 1-5-15,0 3 0 0,-4-3-3 0,-6 2 0 16,-1-2-12-16,-3 3-1 0,-4 1 0 0,2 1 1 16,-4 4-1-16,1-3 1 0,-3 6 1 0,-1 0 0 15,3 1-1-15,-2 2-1 0,3 2 3 0,-1 2 1 16,1 1-5-16,8-2-8 0,-8 3-7 0,5 1-18 15,-1 1-18-15,7 4-12 0,-2-4-21 0,1 2-28 16,-2-1-26-16,4 1-24 0,2-2-30 0,1-3-215 16,-2 3-446-16,7 1 197 0</inkml:trace>
        </inkml:traceGroup>
      </inkml:traceGroup>
    </inkml:traceGroup>
  </inkml:traceGroup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8:31.1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CD33073-1DF6-456A-87DE-0DB2954604F9}" emma:medium="tactile" emma:mode="ink">
          <msink:context xmlns:msink="http://schemas.microsoft.com/ink/2010/main" type="writingRegion" rotatedBoundingBox="12301,9379 11503,9348 11556,7995 12354,8026">
            <msink:destinationLink direction="with" ref="{623B7C32-E7F4-4D22-9E05-F32AAC5A8B86}"/>
          </msink:context>
        </emma:interpretation>
      </emma:emma>
    </inkml:annotationXML>
    <inkml:traceGroup>
      <inkml:annotationXML>
        <emma:emma xmlns:emma="http://www.w3.org/2003/04/emma" version="1.0">
          <emma:interpretation id="{C5F0B81C-D1C4-438A-9CD3-89D7E81641F7}" emma:medium="tactile" emma:mode="ink">
            <msink:context xmlns:msink="http://schemas.microsoft.com/ink/2010/main" type="paragraph" rotatedBoundingBox="12301,9379 11503,9348 11519,8929 12317,89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6DE6783-942E-424C-A760-EF8A8E9C46BE}" emma:medium="tactile" emma:mode="ink">
              <msink:context xmlns:msink="http://schemas.microsoft.com/ink/2010/main" type="line" rotatedBoundingBox="12301,9379 11503,9348 11519,8929 12317,8960"/>
            </emma:interpretation>
          </emma:emma>
        </inkml:annotationXML>
        <inkml:traceGroup>
          <inkml:annotationXML>
            <emma:emma xmlns:emma="http://www.w3.org/2003/04/emma" version="1.0">
              <emma:interpretation id="{8B42DADD-45FD-4A05-B03B-60790CDDDAF5}" emma:medium="tactile" emma:mode="ink">
                <msink:context xmlns:msink="http://schemas.microsoft.com/ink/2010/main" type="inkWord" rotatedBoundingBox="12301,9379 11503,9348 11519,8929 12317,8960"/>
              </emma:interpretation>
            </emma:emma>
          </inkml:annotationXML>
          <inkml:trace contextRef="#ctx0" brushRef="#br0">10332 8403 33 0,'0'0'124'0,"0"0"5"0,0 0-4 16,0 0-2-16,0 0-6 0,0 0 6 0,0 0-13 16,0 0-7-16,0 0-7 0,-17 25 10 0,11-20-3 15,3 4-4-15,3-9-12 0,-5 15-6 0,1-8-2 16,-1 4 0-16,3-2-5 0,2-9-5 0,0 16 2 16,-3-8-1-16,3 5-8 0,-3-5-3 0,3-8-8 15,3 21-2-15,-3-14-3 0,3 2-6 0,-3 0-2 16,2 0-1-16,-2 0-5 0,3 0-3 0,-3-9-4 15,2 14-1-15,2-4 0 0,-1-4 1 0,-1 0 0 0,-2-6-7 16,9 15 1-16,-3-9-1 0,-1-1-1 0,1 0-1 16,-1 3-2-16,3-5-1 0,-1 1 0 15,0 1-2-15,2-1 2 0,-1-2-4 0,4-1 0 16,-3 1 4-16,-9-2-8 0,22 0 1 0,-11 1 1 0,5-2-2 16,-5-2 1-16,4 1 0 0,-1 2 0 0,3-6-2 15,-6 3 0-15,6-1-1 0,-3-2 1 0,2 1-1 16,-5-2 1-16,9-2 0 0,-6 1-4 0,0 0 0 15,0 0 5-15,1-6-2 0,-4 5-1 0,3 1 0 16,-3-2-1-16,-2 2 1 0,2-4 2 0,-3 4-1 16,0-2-2-16,-2-2 0 0,-3 3 1 0,2 1 1 15,-1-2-2-15,-1 1 1 0,-1-1-2 0,-2 10 1 16,-2-17 2-16,-1 7-3 0,3 10 1 0,-7-17-1 16,0 6-1-16,3 2 2 0,-6-1 1 0,3 2-4 15,-6-1 2-15,2 2-2 0,2-3 2 0,-4 2 1 16,-2 4-3-16,-1-6 2 0,1 4 3 0,-1 1-4 15,1 0 5-15,1-1-7 0,0 2 5 16,0 0-2-16,-3 2 0 0,5-2 0 0,-3 3-1 0,1 0 1 16,2-3 1-16,12 4 0 0,-19-1 2 0,10 1-2 15,9 0-2-15,-15-1 3 0,8 3-4 0,7-2 0 16,-12 1 1-16,12-1-1 0,-14 4 4 0,14-4-2 16,-10 5 0-16,3-2 5 0,-1 2-7 0,8-5-1 15,-14 8 3-15,8-3-1 0,-2 1-3 0,1 0-19 16,0 3-13-16,-2-3-11 0,-2 4-25 0,2-2-12 15,2-1-22-15,-2 2-16 0,1-3-18 0,-1 0-35 0,1 0-167 16,4 0-369-16,-4 1 163 0</inkml:trace>
          <inkml:trace contextRef="#ctx0" brushRef="#br0" timeOffset="-774.1427">10062 8293 73 0,'0'0'124'0,"0"0"-5"0,0 0-21 16,0-11-3-16,0 11-13 0,0 0 10 0,0 0-4 15,3-9-1-15,-3 9 0 0,0 0-5 0,0 0 0 16,0 0-2-16,0 0-5 0,0 0-2 0,2-7-11 15,-2 7-7-15,0 0-7 0,0 0-5 0,0 0-4 16,0 0-4-16,0 0 3 0,0 0 3 0,0 0 3 16,-21 16 8-16,21-16-2 0,-7 12-1 0,2-6 0 15,2 3-2-15,1 0 5 0,-1-2 0 16,-1 1-3-16,2 5-3 0,-1-3 4 0,1 2-4 0,-1-4-6 0,0 5 1 16,3-1-2-16,0 1-6 0,0-3 6 15,-4 3-4-15,2-1-1 0,2-3-2 0,0 3 1 16,0-12-5-16,-3 20-5 0,3-10 1 0,0-10-1 0,3 17-1 15,-3-11-2-15,0-6 0 0,-3 15-2 16,6-8-5-16,-3-7 3 0,0 12-1 0,0-12 1 16,0 10 0-16,0-10 2 0,2 11-4 0,-2-11-4 0,0 0 6 15,-2 12-4-15,2-12-2 0,0 9-1 0,0-9 1 16,0 0-3-16,-3 10 1 0,3-10 1 0,0 0-3 16,0 0 0-16,-2 11-1 0,2-11-1 0,-5 6 3 15,5-6-5-15,-4 10-9 0,4-10-19 0,-8 9-24 16,1-6-10-16,7-3-29 0,-10 9-18 0,4-7-20 15,6-2-17-15,-11 5-55 0,11-5-169 0,-9 0-399 16,9 0 176-16</inkml:trace>
        </inkml:traceGroup>
      </inkml:traceGroup>
    </inkml:traceGroup>
    <inkml:traceGroup>
      <inkml:annotationXML>
        <emma:emma xmlns:emma="http://www.w3.org/2003/04/emma" version="1.0">
          <emma:interpretation id="{9295382F-5993-4747-9229-36455ABF88C1}" emma:medium="tactile" emma:mode="ink">
            <msink:context xmlns:msink="http://schemas.microsoft.com/ink/2010/main" type="paragraph" rotatedBoundingBox="11748,8015 12212,8015 12212,8195 11748,819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F12C897-4856-4B1D-B70F-F28E592FCBFF}" emma:medium="tactile" emma:mode="ink">
              <msink:context xmlns:msink="http://schemas.microsoft.com/ink/2010/main" type="inkBullet" rotatedBoundingBox="12223,8158 11759,8227 11734,8060 12198,7991"/>
            </emma:interpretation>
            <emma:one-of disjunction-type="recognition" id="oneOf0">
              <emma:interpretation id="interp0" emma:lang="tr-TR" emma:confidence="0">
                <emma:literal>→</emma:literal>
              </emma:interpretation>
            </emma:one-of>
          </emma:emma>
        </inkml:annotationXML>
        <inkml:trace contextRef="#ctx0" brushRef="#br0" timeOffset="-140979.9046">10264 7439 146 0,'0'0'234'15,"-8"-4"-21"-15,8 4-15 0,-12-3-21 16,12 3-17-16,-11-4-16 0,11 4-14 0,0 0-7 0,-17 7-15 16,17-7-11-16,-13 4-5 0,13-4-6 0,-9 6-12 15,9-6 1-15,-8 10-8 0,8-10-5 0,0 9-2 16,-4-2 2-16,4-7-2 0,0 11 4 0,0-11-1 15,12 11-2-15,-7-5 0 0,2-2-3 0,7 2-3 16,3-3-3-16,-1 2-5 0,6-3-4 0,0 2-4 0,4-3-2 16,0 2-2-16,10-3-3 0,-9 0-1 15,-1-4-5-15,0 0-1 0,1-1-1 0,-4 0-5 16,2-1 0-16,-2-1 3 0,-4-2-2 0,-4 1 0 16,1-1-3-16,-5-1-3 0,-2 1 2 0,-4 0-4 0,1 2 3 15,-3-6-4-15,-3 6-14 0,0 7 5 0,-9-21-3 16,1 14 1-16,-1-2-2 0,-4 0 9 15,-2 3-10-15,-2 1-6 0,0 1-4 0,-2 2-9 0,2-2-11 16,-2 3-15-16,-1 2-11 0,1 2-20 0,-2-2-13 16,4 4-17-16,3-2-22 0,-3 0-13 15,5 2-23-15,-3-1-47 0,1-1-151 0,3 3-394 16,3-3 174-16</inkml:trace>
      </inkml:traceGroup>
    </inkml:traceGroup>
  </inkml:traceGroup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2:56.95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66A38BF-C52F-43B4-A2B8-E120D6855168}" emma:medium="tactile" emma:mode="ink">
          <msink:context xmlns:msink="http://schemas.microsoft.com/ink/2010/main" type="inkDrawing" rotatedBoundingBox="4833,15377 5578,15185 6229,17707 5484,17899" semanticType="scratchOut" shapeName="Other"/>
        </emma:interpretation>
      </emma:emma>
    </inkml:annotationXML>
    <inkml:trace contextRef="#ctx0" brushRef="#br0">92 0 87 0,'0'0'113'0,"0"0"-11"16,-5 6-17-16,5-6-2 0,0 0-5 0,0 0-4 16,0 0-14-16,0 0-2 0,0 0-2 0,0 0-10 15,0 0 4-15,0 0-11 0,0 0 1 16,0 0-8-16,0 0 5 0,0 0 1 0,0 0 1 15,0 0-2-15,0 0-12 0,0 0 15 0,0 0-6 0,0 0-7 16,0 0 13-16,0 0-2 0,0 0-2 0,0 0 0 16,0 0-5-16,0 0-2 0,0 0-5 0,0 0-2 15,0 0-3-15,0 0 0 0,0 0-3 0,0 0-6 16,-6 5 3-16,6-5-5 0,0 0 2 0,0 0-7 16,0 0 5-16,0 0 0 0,0 0-10 0,0 0 8 15,0 0 3-15,0 0-8 0,0 0 1 0,0 0 5 0,0 0-7 16,0 0 3-16,0 0-2 0,0 0 13 15,0 0-13-15,0 0 2 0,0 0-1 0,0 0-2 16,0 0 2-16,0 0-1 0,0 0 2 0,0 0 0 16,0 0-1-16,0 0 7 0,-1 11-3 0,1-11 5 0,0 0-5 15,0 0 7-15,-3 10-4 0,3-10 7 0,0 0-4 16,0 0 2-16,-1 8-5 0,1-8 5 16,0 0-3-16,-2 10 3 0,2-10-1 0,0 0-3 15,0 0 4-15,-3 9-4 0,3-9 2 0,0 0-3 16,0 0 4-16,0 0 5 0,0 0-7 0,0 0 7 0,0 0 6 15,0 0 2-15,0 0 2 0,0 0 3 0,0 0 5 16,0 0 3-16,0 0 1 0,0 0 0 16,0 0-1-16,-3 9-3 0,3-9-2 0,0 0-3 0,0 0 0 15,0 0-5-15,0 0-2 0,0 0-6 16,0 0 2-16,0 0-1 0,0 0-1 0,0 0-4 0,0 0 0 16,0 0-3-16,0 0-2 0,0 0 0 0,0 0-1 15,0 0 1-15,0 0 0 0,0 0-3 0,0 0 0 16,0 0-2-16,0 0 6 0,0 0-3 0,0 0 1 15,0 0 1-15,0 0-2 0,0 0 2 0,0 0 1 16,0 0-2-16,0 0-2 0,0 0 0 0,0 0-6 16,0 0 5-16,0 0-1 0,0 0 2 0,0 0 0 15,0 0-1-15,0 0-2 0,-8-25-1 0,8 25 3 16,0 0 0-16,0 0 0 0,0 0-1 0,0 0 3 16,0 0 1-16,0 0 1 0,0 0-4 0,0 0 4 15,0 0 0-15,0 0 1 0,0 0-2 0,0 0 3 16,0 0-3-16,0 0 0 0,0 0 3 0,0 0-3 15,0 0 3-15,0 0-1 0,0 0-1 0,3-14 0 16,-3 14 1-16,0 0 0 0,0 0-1 0,0 0-1 16,0 0 0-16,0 0 2 0,0 0 0 0,0 0 2 15,0 0-4-15,0 0 2 0,0 0 0 0,0 0 0 16,0 0-3-16,0 0 2 0,0 0-4 0,0 0 0 16,0 0-6-16,0 0 2 0,0 0 1 0,0 0-1 15,0 0-1-15,0 0-3 0,0 0 2 0,0 0-2 0,0 0 2 16,0 0 0-16,0 0-1 0,0 0 3 15,0 0 0-15,0 0 5 0,0 0-6 0,0 0-1 0,0 0-2 16,0 0 2-16,0 0 0 0,0 0-1 16,0 0 2-16,-4 30 0 0,4-30-4 0,0 0 4 15,-1 11 1-15,1-11-1 0,0 0-3 16,-2 10 6-16,2-10-3 0,0 0 0 0,-2 12-3 0,2-12 4 0,0 0-1 16,0 12-1-16,0-12-1 0,0 0 4 0,2 13-4 15,-2-13 1-15,0 8 1 0,0-8 2 0,2 9 1 16,-2-9-3-16,1 13-2 0,-1-13 3 0,0 11-1 15,0-11 0-15,0 9-1 0,0-9 6 0,1 11-4 16,-1-11-3-16,0 0 1 0,0 10 8 0,0-10-6 16,3 12 0-16,-3-12-3 0,1 10 1 0,-1-10 0 15,1 12 3-15,-1-12-3 0,3 9-2 0,-3-9 3 16,0 11 2-16,1-3-4 0,-1-8 2 0,0 12 2 16,0-12-1-16,2 11-1 0,-2-11 1 0,1 12-3 15,-1-12 3-15,4 11 1 0,-4-11-3 0,0 11-2 16,0-11 4-16,1 10 1 0,-1-10-1 0,3 14 0 15,-3-14 1-15,0 9 1 0,0-9-1 0,0 13-2 16,0-13 2-16,0 13-3 0,0-13-1 0,1 12 2 16,-1-12 1-16,1 10-1 0,-1-10-2 0,0 15-1 15,0-15 5-15,1 9-5 0,-1-9 5 0,3 10 0 16,-3-10 0-16,0 11-1 0,0-11-1 0,0 0-2 16,0 10 3-16,0-10-1 0,0 0 0 0,1 11 1 15,-1-11-2-15,0 0 3 0,-1 10 0 0,1-10-3 0,0 0 1 16,-3 12-2-16,3-12 5 0,0 0-3 0,0 0-1 15,0 12 2-15,0-12 0 0,0 0 0 0,0 0-3 16,-1 10 3-16,1-10 0 0,0 0 1 16,-1 8-1-16,1-8-2 0,0 0-1 0,0 15 2 0,0-15-1 15,0 0 1-15,-4 7 1 0,4-7-1 0,0 0 0 16,-1 11 3-16,1-11-4 0,0 0 0 16,-4 10 3-16,4-10-3 0,0 0 3 0,-1 10-2 0,1-10 1 15,0 0 0-15,-3 11-2 0,3-11 0 0,0 0 2 16,1 11 0-16,-1-11-1 0,-1 9 0 0,1-9 1 15,0 0-1-15,0 0-1 0,-3 10 0 0,3-10-1 16,0 0 3-16,-2 11-2 0,2-11 1 0,0 0 0 16,0 12 0-16,0-12-1 0,0 0 3 0,-4 9-1 15,4-9-1-15,0 0-1 0,-1 12 2 0,1-12 1 16,0 0-4-16,0 10 4 0,0-10-3 0,0 0 3 16,1 15-3-16,-1-15 4 0,0 0-3 0,0 15 0 15,0-15-1-15,-1 10 1 0,1-10 1 0,0 0-2 16,-2 13 4-16,2-13-5 0,0 8 2 0,0-8 0 15,0 0-1-15,-2 17 4 0,2-17 0 0,-2 9-3 16,2-9-3-16,-1 10 8 0,1-10-9 0,-4 12 5 16,4-12-9-16,-1 13 7 0,1-13 0 0,0 11 2 15,0-11 0-15,-4 11-1 0,4-11-1 0,0 10-1 16,0-10 0-16,-1 15 4 0,1-15-3 0,0 12 0 16,0-12-1-16,0 16 1 0,1-9 1 0,-1-7 0 0,-1 17-3 15,1-17 10-15,0 15-9 0,0-15 5 16,1 14-3-16,-1-6 3 0,3-3-6 0,-3-5 4 15,0 16-2-15,0-8 4 0,0-8-3 0,2 15-2 0,-3-8 0 16,2 1 3-16,3 2-4 0,-4-10 5 0,1 13-3 16,-1-6 1-16,0-7-1 0,4 12 2 15,-4-3-2-15,0-9 1 0,3 13-2 0,-2-9 5 16,-1-4-4-16,0 0 2 0,0 14-3 0,0-14 1 0,0 10 1 16,0-10 1-16,0 0-1 0,0 13 4 0,0-13-7 15,3 9 2-15,-3-9 2 0,0 0 1 0,1 14-4 16,-1-14 4-16,1 8-1 0,-1-8-1 0,0 0-2 15,0 14 5-15,0-14-4 0,0 10-1 0,0-10 1 16,3 10 1-16,-3-10-1 0,0 0 1 0,0 15 1 16,0-15 1-16,0 11-1 0,0-11-1 0,-3 14-2 15,3-14 4-15,0 14-2 0,3-6 2 0,-3-8-4 16,0 14 5-16,0-6-1 0,1 1-2 0,-1-9-2 16,0 15 4-16,-1-5-6 0,1-10 3 0,0 16 1 15,0-8 0-15,0-8 0 0,0 18 5 0,0-10-8 16,1 2 7-16,-1-10-6 0,0 18 1 0,-1-10 0 15,1-8 2-15,0 19 1 0,0-13-4 0,0-6 4 16,1 16-1-16,-2-8 0 0,1-8-1 0,0 16-2 16,-3-8 3-16,3-8 0 0,3 15-2 0,-3-15 1 15,0 11 4-15,-3-1-2 0,3-10 2 16,0 13-4-16,-1-5 4 0,1-8-4 0,0 10 2 0,0-10-3 16,0 17 3-16,0-17-2 0,-1 9 0 0,1-9 0 15,1 13 1-15,-1-13-2 0,-1 11 6 0,1-11 0 16,0 13-4-16,0-13-2 0,-3 10 1 0,3-10 1 0,3 9 2 15,-3-9-2-15,0 0 3 0,-3 12-1 16,3-12 0-16,0 0-1 0,3 14-1 0,-3-14 2 16,0 7 0-16,0-7 0 0,0 0 8 0,0 11-10 15,0-11 1-15,0 0 0 0,0 13-1 0,0-13 1 0,0 6-1 16,0-6 0-16,0 0 2 0,-4 13-4 16,4-13 5-16,1 10-5 0,-1-10 1 0,0 0 0 15,-1 17 4-15,1-17 0 0,0 13-4 0,0-13 0 16,-1 11 2-16,1-11-2 0,0 14-1 0,0-14 3 0,0 15 1 15,0-5 0-15,0-10 0 0,0 12-1 0,-2-3 1 16,2-9-1-16,0 16 5 0,-2-7-7 16,2-9-1-16,0 13 0 0,0-13 3 0,-2 15-6 15,-1-7 5-15,3-8-1 0,-2 17 2 0,2-10 3 0,0-7-8 16,0 14 6-16,0-14-3 0,-2 13 0 0,2-5-2 16,0-8 2-16,-3 16 1 0,3-16 1 0,-1 15 1 15,0-9-1-15,1-6 0 0,-4 18 17 0,4-10-1 16,0-8-4-16,-2 16-1 0,2-8 0 0,0 5-1 15,-4 0 6-15,4-3-9 0,-1-1-1 0,0 4 4 16,-2-3-5-16,3 2 3 0,-1-3-2 0,1 3 3 16,-1-2-1-16,1 3-3 0,-3-2 2 0,2-1-3 15,0 1-2-15,-3 0 0 0,4-1 2 0,0 1-1 16,0-11-4-16,-2 18 4 0,4-7 1 0,-2-1-2 16,0-1 2-16,0-9-3 0,0 16 2 0,0-6 3 15,0-2 1-15,0-8-3 0,0 18-2 0,0-12-1 16,0-6 2-16,0 15-2 0,0-6 2 0,0-1 1 15,0-8-3-15,2 17 2 0,0-9-2 0,-2-8 1 16,1 15 3-16,-1-8-2 0,0-7-6 0,1 15 5 16,-1-15 0-16,3 12 0 0,-3-12 1 0,0 13-3 15,1-8-2-15,-1-5 4 0,1 10 0 0,-1-10 1 16,0 12 2-16,0-12-3 0,3 9 3 0,-3-9-1 16,1 11-3-16,-1-11 2 0,3 8 1 0,-3-8 4 15,2 9-3-15,-2-9 1 0,0 11-3 0,0-11 2 16,0 0-4-16,0 13 2 0,0-13 4 0,0 11 1 15,0-11-8-15,0 10 5 0,0-10-2 0,-2 14-1 16,2-14 0-16,-2 13 2 0,2-13-1 0,0 10 0 16,0-10 12-16,0 14-12 0,0-14 2 0,-1 12 0 15,1-12 0-15,-1 11 0 0,-2-2-3 0,3-9 5 16,-1 10 0-16,1-10-3 0,-1 11 5 0,1-11 9 16,1 10-6-16,-1-10 1 0,-4 11-4 0,4-11 5 15,-2 7-4-15,2-7-1 0,-4 14 0 0,4-14 8 16,-3 10-5-16,3-10 2 0,-2 12-1 0,2-12 2 15,-3 7-3-15,3-7 5 0,0 0-5 0,-1 11-2 16,1-11 1-16,0 0 3 0,-3 10 0 0,3-10-3 0,0 0-6 16,-1 11 8-16,1-11 4 0,0 0 0 15,0 10-8-15,0-10 2 0,0 0-2 0,0 0-6 16,0 0 10-16,-2 15-4 0,2-15 1 0,0 0-4 16,0 0 1-16,0 0-2 0,0 0 3 0,0 0 0 0,0 0 5 15,0 0-9-15,0 0 7 0,0 0-2 0,0 0-5 16,0 0-19-16,0 0-39 0,0 0-57 15,0 0-79-15,0 0-101 0,21-28-326 0,-7 11-665 16,4 1 295-16</inkml:trace>
  </inkml:traceGroup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04:56.44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21B4519F-27CD-44CE-9603-B59EF88DE582}" emma:medium="tactile" emma:mode="ink">
          <msink:context xmlns:msink="http://schemas.microsoft.com/ink/2010/main" type="writingRegion" rotatedBoundingBox="9829,17621 8076,17789 7513,11907 9266,11739">
            <msink:destinationLink direction="with" ref="{623B7C32-E7F4-4D22-9E05-F32AAC5A8B86}"/>
          </msink:context>
        </emma:interpretation>
      </emma:emma>
    </inkml:annotationXML>
    <inkml:traceGroup>
      <inkml:annotationXML>
        <emma:emma xmlns:emma="http://www.w3.org/2003/04/emma" version="1.0">
          <emma:interpretation id="{E2AD5C6E-C80B-4DCB-9324-F81803A504E9}" emma:medium="tactile" emma:mode="ink">
            <msink:context xmlns:msink="http://schemas.microsoft.com/ink/2010/main" type="paragraph" rotatedBoundingBox="8949,17662 8085,17793 7999,17223 8863,17092" alignmentLevel="2"/>
          </emma:interpretation>
        </emma:emma>
      </inkml:annotationXML>
      <inkml:traceGroup>
        <inkml:annotationXML>
          <emma:emma xmlns:emma="http://www.w3.org/2003/04/emma" version="1.0">
            <emma:interpretation id="{651F5FA2-A0BE-44A8-BF48-15372F7A912E}" emma:medium="tactile" emma:mode="ink">
              <msink:context xmlns:msink="http://schemas.microsoft.com/ink/2010/main" type="line" rotatedBoundingBox="8949,17662 8085,17793 7999,17223 8863,17092"/>
            </emma:interpretation>
          </emma:emma>
        </inkml:annotationXML>
        <inkml:traceGroup>
          <inkml:annotationXML>
            <emma:emma xmlns:emma="http://www.w3.org/2003/04/emma" version="1.0">
              <emma:interpretation id="{218F70C4-0A21-43C2-8F75-34CA2FFB8212}" emma:medium="tactile" emma:mode="ink">
                <msink:context xmlns:msink="http://schemas.microsoft.com/ink/2010/main" type="inkWord" rotatedBoundingBox="8949,17662 8085,17793 7999,17223 8863,17092"/>
              </emma:interpretation>
            </emma:emma>
          </inkml:annotationXML>
          <inkml:trace contextRef="#ctx0" brushRef="#br0">6713 16554 125 0,'0'0'165'16,"3"-12"-5"-16,-3 12-12 0,6-5-3 0,-6 5-7 0,0 0-4 15,1-9-12-15,-1 9-1 0,0 0-6 16,0 0-1-16,3-10-2 0,-3 10-7 0,0 0 0 0,0 0-6 16,5-8-5-16,-5 8-8 0,0 0-5 0,0 0-7 15,0 0-6-15,0 0-8 0,0 0-2 0,0 0-8 16,0 0-4 0,0 0-5-16,0 0 1 0,0 0 1 0,0 0-6 0,0 0 7 0,0 0-2 0,-24 18-4 15,24-18 6-15,-10 9-6 0,6-5 2 0,-3 3-1 16,3-1-4-16,-5 3 1 0,1-2 5 0,1 2-8 15,0 0 7-15,-1 0-4 0,-1 0-4 0,5 0 2 16,-4 1 0-16,2 1-6 0,-2 3 6 0,-1-5-8 16,1 5 3-16,-1-1-3 0,3 1 5 0,-1 1-6 15,0 0-2-15,1-3 3 0,0 1 2 0,-2 2-3 16,2-3-5-16,-1 2 7 0,2 0-4 0,0-1 1 16,4 0 0-16,-5-1 2 0,4 0-1 0,-2-2-2 15,3 4-2-15,-1-6-3 0,0 4 7 0,1-3-2 16,-1 1 1-16,0-1 12 0,2-9-13 0,2 22-2 15,-4-10 2-15,4-3-2 0,-2 0-3 0,0-9 0 16,3 16 3-16,-1-8 0 0,0-2 4 0,-2-6-9 0,2 16-4 16,-2-16 5-16,4 15-1 0,0-7-7 15,-1-3 5-15,-3-5 2 0,6 11-9 0,-3-6 0 16,-3-5 2-16,7 10 5 0,-3-4-6 0,-4-6 1 16,4 8 3-16,-4-8-7 0,9 6 9 0,-9-6-5 15,11 5-4-15,-11-5 4 0,7 2 4 0,-7-2-5 16,12 3-1-16,-12-3 10 0,12 0-11 0,-12 0 0 15,15-5 1-15,-15 5-5 0,13-1 1 0,-13 1 2 0,13-6 4 16,-4 3 1-16,-9 3-5 0,13-6 4 0,-7 3-7 16,-6 3 0-16,14-12-4 0,-7 8 0 0,-2-2 7 15,0 0-2-15,3 0-10 0,-3-2 15 16,0 2-2-16,-5 6 0 0,11-13-10 0,-9 7 16 16,2-2-4-16,-4 8-6 0,5-12 4 0,-3 4 3 0,-2 8-8 15,6-11 1-15,-5 5 5 0,-1 6-7 0,0-12 3 16,0 12-6-16,-1-13 10 0,1 13-3 15,0 0 0-15,-1-20-4 0,1 20 5 0,-3-7-2 16,3 7 11-16,-4-11-8 0,4 11 0 0,-4-9 4 0,4 9 4 16,-5-7-13-16,5 7 7 0,-5-7-13 0,5 7 10 15,0 0 9-15,-8-8-11 0,8 8 1 0,0 0-2 16,-9-6 4-16,9 6-1 0,-6-3-1 16,6 3-3-16,0 0-1 0,-12-5 5 0,12 5-3 0,0 0-3 15,0 0 3-15,-17 5-6 0,17-5 8 0,0 0 0 16,-12 3-2-16,5 0-6 0,7-3 4 0,-10 6-4 15,10-6 4-15,-8 6-8 0,3-2 13 0,-2 3-2 16,7-7 3-16,-9 7-7 0,9-7 8 0,-10 7-8 16,5-2 4-16,5-5 0 0,-7 6-3 0,2 1 0 15,5-7-3-15,-4 9 5 0,4-9 5 16,-5 8-3-16,5-8-8 0,-5 7-3 0,5-7-8 0,-4 12-22 16,4-12-17-16,-5 9-12 0,5-9-15 0,-1 9-9 15,1-9-23-15,-2 12-15 0,2-12-20 0,0 0-26 16,3 12-22-16,-3-12-33 0,8 6-27 0,-8-6-254 15,7 1-553-15,-7-1 244 0</inkml:trace>
          <inkml:trace contextRef="#ctx0" brushRef="#br0" timeOffset="828.2982">7081 16801 15 0,'0'0'207'0,"4"-10"-4"16,-4 10-7-16,0 0-4 0,0 0-8 0,0 0-6 15,2-5-8-15,-2 5-6 0,0 0-10 0,0 0-10 0,0 0-9 16,0 0-10-16,0 0-8 0,0 0-7 0,0 0-8 16,0 0-3-16,0 0-3 0,0 0-5 0,-23 13-8 15,23-13-1-15,-8 11 2 0,3-6-11 16,0 3 2-16,2 0-8 0,-2 0 2 0,1 2-9 0,0-1 2 15,2-2 1-15,-2 5-4 0,1-4 5 0,-1 0-7 16,2 3-8-16,-1-2 4 0,2 1-2 0,1-10-4 16,0 16-5-16,-1-7 2 0,1-9 5 0,0 15-14 15,0-15 6-15,0 13-8 0,0-13 3 0,2 11-2 16,1-3-2-16,-3-8 0 0,6 10 0 0,-3-6 4 16,-3-4-11-16,9 6 9 0,-9-6 0 15,10 6 2-15,-10-6-5 0,9 5-1 0,-4-2-3 0,-5-3 9 16,13 0-8-16,-13 0 1 0,16-2-4 0,-16 2 2 15,20-6-12-15,-8 4-1 0,0-3 6 0,-1 2-2 16,2-3 1-16,-1 1-3 0,2 0-2 0,-1 0-3 16,-1-1-2-16,1-2 4 0,2 0-4 0,-6 0 0 15,5 2 0-15,-5-2 2 0,4 1-4 0,-4-3 1 16,2 4-2-16,-5-2 0 0,2-2-2 0,0-1 5 16,-6 4-3-16,7-2-1 0,-4 0-3 0,-2 3 11 15,-2-3-11-15,-1 9 2 0,5-17-1 0,-2 8 1 0,-2-2-1 16,1 4 2-16,-1-2-3 0,-1 9 0 15,0-15 0-15,0 15 5 0,-3-16-3 0,3 16 1 16,-4-16 3-16,2 9-9 0,-2 0 9 0,4 7 2 16,-7-15-5-16,4 9 0 0,-4-2 0 0,7 8 4 0,-8-12 0 15,3 7-3-15,0-3-3 0,5 8-5 16,-12-8 7-16,7 3 1 0,5 5-2 0,-9-4 2 16,9 4-2-16,-14-5 5 0,6 4-9 0,8 1 3 15,-15-2-6-15,15 2 7 0,-13 2 0 0,13-2-5 0,-14 6 0 16,5-3 3-16,1 1 1 0,8-4 0 0,-16 8-6 15,7-1 6-15,-1 1-4 0,2-1 5 16,-2 2-4-16,0-2 3 0,2 1-9 0,0-2-2 16,0 0-14-16,-1 1-15 0,0 3-28 0,4-3-17 0,-1 1-21 15,-1-1-18-15,1 0-15 0,1 0-28 0,-1 0-29 16,0-1-28-16,6-6-28 0,-7 10-30 0,7-10-275 16,-3 10-598-16,3-10 265 0</inkml:trace>
        </inkml:traceGroup>
      </inkml:traceGroup>
    </inkml:traceGroup>
    <inkml:traceGroup>
      <inkml:annotationXML>
        <emma:emma xmlns:emma="http://www.w3.org/2003/04/emma" version="1.0">
          <emma:interpretation id="{DAD80E4B-47AE-4394-B9B5-68FB3458987D}" emma:medium="tactile" emma:mode="ink">
            <msink:context xmlns:msink="http://schemas.microsoft.com/ink/2010/main" type="paragraph" rotatedBoundingBox="8063,16099 8956,16184 8908,16687 8015,1660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E3B3A69B-2536-4512-8E49-6EA96185752C}" emma:medium="tactile" emma:mode="ink">
              <msink:context xmlns:msink="http://schemas.microsoft.com/ink/2010/main" type="line" rotatedBoundingBox="8063,16099 8956,16184 8908,16687 8015,16602"/>
            </emma:interpretation>
          </emma:emma>
        </inkml:annotationXML>
        <inkml:traceGroup>
          <inkml:annotationXML>
            <emma:emma xmlns:emma="http://www.w3.org/2003/04/emma" version="1.0">
              <emma:interpretation id="{7D3A3225-7AFA-496C-B6A1-1615730151B2}" emma:medium="tactile" emma:mode="ink">
                <msink:context xmlns:msink="http://schemas.microsoft.com/ink/2010/main" type="inkWord" rotatedBoundingBox="8063,16099 8956,16184 8908,16687 8015,16602"/>
              </emma:interpretation>
            </emma:emma>
          </inkml:annotationXML>
          <inkml:trace contextRef="#ctx0" brushRef="#br0" timeOffset="-124082.7378">6634 15545 164 0,'0'0'154'0,"0"0"-12"0,0 0-7 16,2-15-2-16,-2 15-6 0,0 0-9 0,0 0-8 15,0 0-4-15,0 0-7 0,2-8-7 0,-2 8-6 16,0 0-7-16,4-9 2 0,-4 9-14 0,0 0-8 16,0 0 4-16,2-10-2 0,-2 10-6 0,0 0-2 15,0 0-5-15,4-10 0 0,-4 10-2 0,0 0-4 16,0 0 0-16,5-7 2 0,-5 7-6 0,0 0 1 15,0 0-3-15,2-9 3 0,-2 9-1 0,0 0-2 16,0 0 5-16,0 0-4 0,0 0-5 0,0 0 2 16,0 0 1-16,0 0 0 0,0 0-2 0,0 0-4 15,0 0 1-15,1-11-2 0,-1 11-4 0,0 0 1 16,0 0-4-16,0 0-3 0,0 0-1 0,0 0-1 16,0 0-2-16,4-8-3 0,-4 8-2 0,0 0 3 0,0 0-2 15,0 0 3-15,0 0-5 0,0 0 1 16,1-11-1-16,-1 11 3 0,0 0-2 0,0 0 1 15,0 0-1-15,0 0 4 0,0 0 0 0,0 0 0 0,0 0 2 16,0 0 5-16,0 0-9 0,0 0-2 0,0 0 3 16,0 0 2-16,0 0-3 0,0 0-4 0,0 0-1 15,0 0 3-15,0 0-4 0,0 0-1 0,0 0-4 16,0 0 4-16,0 0-1 0,0 0 8 0,0 0-11 16,-23 14 2-16,23-14-2 0,-11 10 2 0,6-4 3 15,-1-1-2-15,-1 1 1 0,1 0 1 0,-3 6 1 16,2-5 0-16,2 2 2 0,-3-1 1 0,2 5 8 15,0-7-7-15,-4 5 4 0,3-1-3 0,0 2 0 16,0-3-2-16,0 2-1 0,1-1 5 0,-1 0 0 16,2 1-2-16,0-1 16 0,2 1-17 0,-3 0 0 15,2-3-3-15,0 2 4 0,1-2-3 0,0 3 4 16,1-2-2-16,-2-1-2 0,4-8-1 0,-2 17 3 16,2-9-2-16,-3 1 0 0,3-9 2 0,0 14-1 15,3-5-1-15,-3-9 2 0,5 14 1 0,-4-4 1 16,1-5 0-16,1 4 2 0,0-3-2 0,2 0 2 15,-5-6 0-15,7 13-4 0,-3-7 4 0,1 0-3 16,-5-6-1-16,6 10 4 0,-1-5-2 0,-2 3-1 16,-3-8-1-16,10 9 6 0,-5-5-3 0,1 2 3 0,-6-6-1 15,10 7 0-15,-5-1-3 0,-5-6-1 16,12 5 2-16,-6-2-1 0,1 2 6 0,0 0-3 16,-7-5 1-16,15 6 2 0,-8-1-4 0,2-5 0 0,-1 4-1 15,0 1-2-15,2-4 2 0,-1 2-3 16,0 0-1-16,-9-3 2 0,16 3-2 0,-8-1-2 0,2-2 3 15,0 3-5-15,-10-3 6 0,18-3-5 16,-18 3 0-16,18-2 1 0,-11 0-9 0,-7 2 10 0,14-2-1 16,-14 2-4-16,13-5 1 0,-7 4 4 0,-6 1-5 15,12-9 1-15,-6 9 13 0,-6 0-9 0,12-11-2 16,-4 6 0-16,-3 0 1 0,-5 5 0 0,8-8-2 16,-3 0-4-16,-5 8 7 0,2-11-1 0,-2 11-10 15,4-9 7-15,0 3 0 0,-4 6-1 0,3-12 0 16,-3 12 1-16,-2-12-1 0,2 12 2 0,0 0-7 15,-1-19 6-15,1 19-4 0,-5-11 4 0,5 11 2 16,-3-9-5-16,3 9 2 0,-6-12-3 0,6 12-3 16,-5-8 2-16,5 8 12 0,-8-10-13 0,8 10-1 15,-5-10 0-15,5 10 3 0,-8-8-5 0,3 4 1 16,5 4 1-16,-6-6 5 0,6 6 0 0,-12-7-8 16,12 7 7-16,-8-5 6 0,8 5-10 0,-9-3 4 15,9 3-4-15,-10-5-3 0,10 5 4 0,-12-3 2 16,12 3 0-16,-10-1-4 0,10 1 0 0,0 0 1 0,-17 0 8 15,17 0-10-15,-13 4 2 0,13-4 5 0,-10 3-8 16,10-3 4-16,-12 2 2 0,6 1 2 16,6-3-5-16,-13 5 0 0,13-5 1 0,-10 7 10 0,3-6-11 15,7-1 2-15,-12 5 5 0,6-1-8 0,6-4 0 16,-10 5 3-16,10-5 1 0,-12 5 1 16,6-3-4-16,6-2 7 0,-9 7 0 0,9-7-7 0,-12 7 3 15,7-4-9-15,5-3 4 0,-7 7-3 0,7-7-16 16,-7 4-12-16,7-4-7 0,-10 6-7 0,10-6-15 15,-6 7-13-15,6-7-13 0,-5 6-11 0,5-6-13 16,-3 9-20-16,3-9-10 0,0 0-18 0,-2 13-15 16,2-13-16-16,0 0-31 0,5 9-201 0,-5-9-460 15,9 5 203-15</inkml:trace>
          <inkml:trace contextRef="#ctx0" brushRef="#br0" timeOffset="-123321.8325">7007 15724 165 0,'0'0'215'0,"0"-15"-7"16,0 15-5-16,0 0-16 0,0 0-12 0,0 0-19 16,0 0-14-16,0 0-14 0,0 0-12 0,0 0-17 15,0 0-4-15,0 0-14 0,0 0 0 0,0 0-7 0,0 0-6 16,0 0-1-16,0 0-1 0,-3 33-2 15,0-24-6-15,3-9 0 0,2 20-2 0,-6-11-3 0,4 1 0 16,0 2-1-16,0 1-7 0,0-2-2 16,0-11-2-16,0 22-2 0,2-15 6 0,0 2-9 0,-1 1-1 15,1-2 3-15,2 1-1 0,-2-2-3 0,3 1 14 16,1-3-11-16,0 3 4 0,0-3 0 0,3 3 3 16,2-2-4-16,2 0 15 0,-3-2-20 0,3-1 3 15,0 0-11-15,2-1 4 0,0-2-1 0,0 0 0 16,2 0-7-16,-6-2-4 0,6 0 8 0,-1 0-7 15,-2-2-1-15,-1 1-4 0,1-2 6 0,-1 2-5 16,-1-3 3-16,-1 1-9 0,0-1 0 16,0-1 0-16,-3 2 0 0,1-4 2 0,-3 3-1 0,1-2-3 15,-3 2 0-15,1-5-6 0,-1 5 0 0,-2-3 8 16,4-2-1-16,-5 1-3 0,-1 10 0 0,1-19-3 16,-2 10-3-16,1 9 3 0,-4-18-1 0,3 10-1 15,-4-2 0-15,2 1 3 0,3 9-2 0,-8-15-3 16,6 9 1-16,-2-4 0 0,-1 4 1 0,2-2 0 15,-3 1 1-15,0 0-5 0,6 7 1 0,-11-14 4 16,6 9 1-16,-4 1 8 0,2-2-18 0,1 1 4 16,-2-1 4-16,1 0-4 0,7 6 3 0,-14-6-4 15,4 2 3-15,1 0-4 0,9 4 1 0,-22-5 2 16,10 2-4-16,2 2 4 0,0 0 0 0,10 1-2 16,-20-3 2-16,9 3-2 0,11 0 4 0,-24 0-1 0,14 4 1 15,0-4 0-15,1 4-2 0,0-2 0 16,9-2-3-16,-20 1 7 0,10 5-2 0,0-5 1 15,3 4 1-15,-3-2-7 0,2 2-1 0,2-1-13 16,-3 1-5-16,1 1-17 0,1-2-16 0,0 4-19 0,0-2-25 16,-2 3-25-16,1-4-28 0,2 3-37 0,1-2-57 15,0 1-224-15,5-7-512 0,-9 10 227 16</inkml:trace>
        </inkml:traceGroup>
      </inkml:traceGroup>
    </inkml:traceGroup>
    <inkml:traceGroup>
      <inkml:annotationXML>
        <emma:emma xmlns:emma="http://www.w3.org/2003/04/emma" version="1.0">
          <emma:interpretation id="{99CD8A52-A5C5-4EA9-B994-FFB410A9892E}" emma:medium="tactile" emma:mode="ink">
            <msink:context xmlns:msink="http://schemas.microsoft.com/ink/2010/main" type="paragraph" rotatedBoundingBox="9054,15656 8145,15743 8094,15220 9004,1513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80DDC99-D8BF-4AFD-9BAB-CDEBD1A5E1A2}" emma:medium="tactile" emma:mode="ink">
              <msink:context xmlns:msink="http://schemas.microsoft.com/ink/2010/main" type="line" rotatedBoundingBox="9054,15656 8145,15743 8094,15220 9004,15133"/>
            </emma:interpretation>
          </emma:emma>
        </inkml:annotationXML>
        <inkml:traceGroup>
          <inkml:annotationXML>
            <emma:emma xmlns:emma="http://www.w3.org/2003/04/emma" version="1.0">
              <emma:interpretation id="{79D3E2F1-A582-4D80-BD5C-2171BF5CC602}" emma:medium="tactile" emma:mode="ink">
                <msink:context xmlns:msink="http://schemas.microsoft.com/ink/2010/main" type="inkWord" rotatedBoundingBox="9054,15656 8145,15743 8094,15220 9004,15133"/>
              </emma:interpretation>
            </emma:emma>
          </inkml:annotationXML>
          <inkml:trace contextRef="#ctx0" brushRef="#br0" timeOffset="-222278.0277">6890 14518 197 0,'0'0'219'0,"0"0"-13"16,0 0-11-16,0 0-16 0,0 0-18 0,0 0-9 15,0 0-11-15,0 0-14 0,0 0-11 16,0 0-10-16,0 0-11 0,0 0-4 0,0 0-11 0,0 0-7 16,0 0-7-16,0 0-6 0,0 0-2 0,-38 5-7 15,38-5-3-15,-8 7 4 0,2-4-2 0,6-3-5 16,-12 9-3-16,3-2 6 0,3 1-1 0,-5 1-2 16,0-2 1-16,2 2-4 0,-5 3 3 0,1-1 0 15,1 2 0-15,-1-4-5 0,-1 3-10 0,0 4-2 16,-2-2 2-16,3 2-2 0,-2 2 4 0,2-3-3 15,0 5-4-15,3-5-5 0,1 4 3 0,2-6 4 16,-1 5-1-16,3-4-5 0,-1 2 3 0,1-2-5 16,1 0 0-16,1 0-1 0,-1 1-1 0,3-2 0 0,0 1 0 15,1 0-1-15,0 0-1 0,1 1 1 16,0-4-1-16,1 2 2 0,1-5 0 0,1-1-1 16,0 2 2-16,1-2-2 0,1 1 18 0,-1-2-15 15,4-1 2-15,-2 0 1 0,1-2-2 0,3 0-2 16,1 0 5-16,-1-1-5 0,0 0 1 0,5-2 5 15,1-2-8-15,-3 2-4 0,3-2-1 0,-2 1-3 16,7-5 0-16,-5 3 1 0,-3-4 0 0,3-1 0 0,-4 4-2 16,1-4 2-16,-2 1-1 0,1-1 2 0,-2-1-6 15,-2 1 6-15,-1 0-9 0,-2-1 4 0,1 4-1 16,-2-2 2-16,-1-2-4 0,-4 9 4 0,4-11-6 16,-4 11 5-16,-3-10-7 0,3 10 7 0,-6-15-7 15,6 15-1-15,-12-8-3 0,3 6 3 0,9 2 3 16,-19-7-3-16,6 6-2 0,-1-2 1 0,1 2 2 15,0 1 2-15,13 0 0 0,-22 1 13 0,12-1-15 16,-2 3-1-16,-4 0-1 0,9 0 3 0,-5 0 5 16,2 0-9-16,2 1-2 0,-1 1-1 0,2 1 1 15,0 0-11-15,2-2-4 0,5-4-13 16,-12 11-7-16,5-5-21 0,2-2-18 0,5-4-24 0,-6 15-21 16,3-9-21-16,3-6-27 0,-2 11-20 0,2-11-33 15,0 0-225-15,6 10-489 0,-6-10 217 0</inkml:trace>
          <inkml:trace contextRef="#ctx0" brushRef="#br0" timeOffset="-221677.9317">7038 14878 46 0,'0'0'195'16,"5"-6"-1"-16,-5 6-21 0,0 0-17 0,0 0-14 0,0 0-12 15,0 0-15-15,0 0-7 0,0 0-7 0,0 0-10 16,0 0-5-16,0 0-3 0,0 0-1 0,-13 27-8 16,11-21 2-16,2-6-2 0,-5 17 1 0,2-9-4 15,0 1-3-15,3-9-1 0,-5 13-2 0,5-5-5 16,0-8-2-16,3 12 7 0,-3-12-3 0,1 14 1 16,4-7 4-16,0-2-3 0,2 1 6 0,1-2-2 15,6 1-6-15,-1-5-3 0,1 2-7 0,8-2-5 16,0 4-3-16,2-4-3 0,0 0-1 0,-1-4-5 15,3 2-4-15,-2-3-4 0,-1 2-1 0,2-3-3 16,-4 1 0-16,-1-2-4 0,-4 1 1 0,1-3 0 16,-2 2-4-16,1-2-4 0,-3 0 0 0,-2-2 0 15,1 0 0-15,-2-2-3 0,-1 0-2 0,-4 0-4 16,2-1 1-16,-5-1 0 0,1 0 3 0,-3 3-1 16,0-3-1-16,-3 3-2 0,-2-1 2 0,0-2-4 0,-3 4-1 15,-2 0 3-15,-3 0 0 0,-1 1-1 16,-3-1 1-16,-1 1-8 0,2 3 9 0,1-1-6 15,-4 2 3-15,2 5-1 0,1-3-3 0,1 6 6 16,-2-4 5-16,2 4-8 0,0 1 0 0,0 2-3 0,2 2 1 16,0-4-15-16,1 4-20 0,1-1-22 0,-1 6-26 15,-1-3-35-15,2 0-43 0,2 2-54 16,0 2-258-16,-3-1-516 0,4-2 229 0</inkml:trace>
        </inkml:traceGroup>
      </inkml:traceGroup>
    </inkml:traceGroup>
    <inkml:traceGroup>
      <inkml:annotationXML>
        <emma:emma xmlns:emma="http://www.w3.org/2003/04/emma" version="1.0">
          <emma:interpretation id="{2B1E5712-5D2D-479B-9E88-F0E5D33DA146}" emma:medium="tactile" emma:mode="ink">
            <msink:context xmlns:msink="http://schemas.microsoft.com/ink/2010/main" type="paragraph" rotatedBoundingBox="8088,14135 9158,14135 9158,14634 8088,146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0111934-928A-4AF7-B1B7-E8AB59D19AFD}" emma:medium="tactile" emma:mode="ink">
              <msink:context xmlns:msink="http://schemas.microsoft.com/ink/2010/main" type="inkBullet" rotatedBoundingBox="9161,14630 8091,14645 8084,14137 9154,14123"/>
            </emma:interpretation>
          </emma:emma>
        </inkml:annotationXML>
        <inkml:trace contextRef="#ctx0" brushRef="#br0" timeOffset="-328250.4922">6706 13481 87 0,'0'0'160'16,"0"0"-10"-16,0 0-4 0,0 0-13 0,0 0-2 15,0 0-9-15,8-5-7 0,-8 5-4 0,0 0-8 16,0 0-5-16,0 0-10 0,0 0 0 0,0 0-9 16,0 0-5-16,0 0 1 0,0-9-4 0,0 9-3 15,0 0-4-15,0 0-4 0,0 0-3 0,0 0 0 0,0 0-3 16,0 0-4-16,0 0 0 0,0 0-4 16,0 0-5-16,0 0-3 0,0 0-1 0,0 0-6 15,0 0 0-15,0 0-6 0,0 0 0 0,0 0 0 16,0 0-5-16,0 0-2 0,0 0 2 0,0 0-2 0,-30 12-1 15,25-9-1-15,-3 3 3 0,2-3 0 0,-1 6 3 16,-2-4 1-16,3 2-1 0,-4 2 1 16,2-3 0-16,-4 4 0 0,6-2 1 0,-5 4-2 0,5-6 1 15,-2 2 3-15,-1 1-3 0,4 1-2 0,0-1 3 16,-2 0-3-16,3 1 0 0,-1-4-2 0,0 5-2 16,1 0 0-16,-3 0-3 0,4 1 8 0,-1 0-5 15,3-4-10-15,0 5 1 0,2-3 0 0,0 3 5 16,2-1-1-16,-2-1 8 0,0 0-7 0,3 2-1 15,1 0 2-15,-2-1-2 0,1 2 1 0,2-2 1 16,-1-2-2-16,1 1 1 0,-4-2-4 0,3-2 5 16,2 4-2-16,-3-4-1 0,1 2-3 0,0-1 0 15,-1-1 4-15,0-1 6 0,1 0-10 0,-1 1 9 16,-4-7-9-16,7 11 0 0,-3-6 0 0,-4-5 1 16,9 7 8-16,-3-3 0 0,-6-4-1 0,11 5 2 15,-6-2-1-15,4 0 1 0,-9-3-2 0,16 3 3 16,-7-2-4-16,-1 2-3 0,-8-3 4 0,18-3-1 0,-9 3 1 15,-9 0-4-15,18-2-1 0,-8-2 1 16,-10 4-2-16,17-4 2 0,-9-1-4 0,1 2 1 16,-1-2 4-16,-2 0-5 0,0 2 1 0,2-5-1 0,-1 2-7 15,-1 1 6-15,1-1-1 0,-1-1-1 0,0 2 1 16,-2-3-4-16,3 2 0 0,-7 6 5 0,9-13-1 16,-7 4-6-16,2 3 1 0,-4 6 2 15,5-11 2-15,-2 3-6 0,1 1 2 0,-4 7-1 16,1-13 2-16,-1 13 1 0,1-12-3 0,-1 12 2 0,0-8 0 15,0 8-2-15,0 0 5 0,-3-15-1 0,3 15-6 16,-9-9 3-16,5 5 0 0,4 4-3 0,-7-8 1 16,7 8-1-16,-9-8-4 0,5 2 4 0,4 6 3 15,-7-7 1-15,7 7-2 0,-9-4-7 0,9 4 8 16,-8-6 2-16,8 6-8 0,0 0 7 0,-12-4 1 16,12 4-7-16,-10-3 3 0,10 3-4 0,0 0 1 0,-16 0-1 15,16 0 5-15,0 0-6 0,-16 4 17 16,16-4-16-16,-8 5-2 0,8-5 3 0,-11 8 0 15,5-6 2-15,6-2-1 0,-10 11 9 0,5-9-9 16,1 4 1-16,4-6-2 0,-11 11 2 0,6-5 2 16,5-6 2-16,-11 9-1 0,5-2-5 0,1-1 2 15,-1-1-1-15,6-5 3 0,-12 12 2 16,6-6 0-16,-1-3 1 0,-1 2-4 0,8-5 0 0,-9 11-3 16,6-6-10-16,3-5-11 0,-11 10-13 0,7-4-18 0,4-6-15 15,-5 9-21-15,0-4-13 0,5-5-28 0,-5 7-25 16,5-7-19-16,-4 8-32 0,4-8-47 0,0 0-161 15,0 0-452-15,0 0 200 0</inkml:trace>
        <inkml:trace contextRef="#ctx0" brushRef="#br0" timeOffset="-327555.0573">7132 13748 2 0,'0'0'213'16,"0"0"-20"-16,0 0-21 0,0 0-17 0,0 0-13 16,0 0-7-16,0 0-8 0,0 0-8 0,0 0-5 15,0 0-10-15,-16 21-5 0,10-15-4 0,6-6-8 16,-4 15-7-16,2-8-3 0,1 2-4 0,1-9 0 0,-2 17-6 16,2-7-4-16,0-10-1 0,3 15 3 15,-1-6-4-15,1-1 2 0,1 1-5 0,1-2 2 16,-1 1-1-16,4 0 0 0,-2-2 2 0,2 4 3 0,1-5-6 15,0 3-2-15,3-2-3 0,2 2-1 0,-3-4-1 16,4-1-2-16,-1 1-10 0,-1 0 0 0,4 0-3 16,-1-2-1-16,-3 3-1 0,5-5-3 15,-1 0-4-15,0 0-1 0,1 0-3 0,-1-3-2 0,-3 2 2 16,0 0 3-16,2-3-9 0,-3 2 1 0,0 0 12 16,2-3-14-16,-2 1 0 0,-3 0 1 0,1-2 0 15,1-2-1-15,-2 0 2 0,-1 1-1 0,0-1-3 16,-2-2 0-16,2 1 15 0,-1-4-21 0,1 1-2 15,-5-3 2-15,4 4 0 0,-4-2 1 0,1-1 8 16,-5-6-13-16,4 7 2 0,-4 0 7 0,1 1-11 16,-1-3 2-16,0 5 0 0,-3-4 0 0,1 2-1 15,-1-2 1-15,-1 3-1 0,-1-1-5 0,0-1 0 16,1 2 2-16,-5 2 2 0,1-3 2 0,-2 3-3 16,-2-3-5-16,1 4 6 0,-2-2-4 0,-1 0 0 0,-3 5-2 15,3-4 0-15,-2 2 4 0,2 4-3 16,-4-2-2-16,2 0 4 0,0 0 2 0,-1 4-2 15,0 1 2-15,2 0 13 0,-2 1-16 0,1 2 4 16,0-1-7-16,0 2 1 0,1 0-7 0,2 1-10 0,-2 1-7 16,1 0-13-16,1 0-13 0,2 2-20 15,-1 0-21-15,2 0-17 0,-2 2-33 0,2 0-28 16,3-2-30-16,-4 1-76 0,0 1-151 0,2 1-464 16,0-1 206-16</inkml:trace>
      </inkml:traceGroup>
    </inkml:traceGroup>
    <inkml:traceGroup>
      <inkml:annotationXML>
        <emma:emma xmlns:emma="http://www.w3.org/2003/04/emma" version="1.0">
          <emma:interpretation id="{E416FB2E-E077-4C19-B114-842F942FC91D}" emma:medium="tactile" emma:mode="ink">
            <msink:context xmlns:msink="http://schemas.microsoft.com/ink/2010/main" type="paragraph" rotatedBoundingBox="9211,13377 8130,13383 8127,12809 9208,1280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DA8085F-291A-418C-B743-2429DFF8429E}" emma:medium="tactile" emma:mode="ink">
              <msink:context xmlns:msink="http://schemas.microsoft.com/ink/2010/main" type="line" rotatedBoundingBox="9211,13377 8130,13383 8127,12809 9208,12803"/>
            </emma:interpretation>
          </emma:emma>
        </inkml:annotationXML>
        <inkml:traceGroup>
          <inkml:annotationXML>
            <emma:emma xmlns:emma="http://www.w3.org/2003/04/emma" version="1.0">
              <emma:interpretation id="{EB1F06F5-6002-41B9-AE61-B4D3A3DE92FF}" emma:medium="tactile" emma:mode="ink">
                <msink:context xmlns:msink="http://schemas.microsoft.com/ink/2010/main" type="inkWord" rotatedBoundingBox="9211,13377 8130,13383 8127,12809 9208,12803"/>
              </emma:interpretation>
            </emma:emma>
          </inkml:annotationXML>
          <inkml:trace contextRef="#ctx0" brushRef="#br0" timeOffset="-478878.1068">6786 12276 28 0,'0'0'128'15,"0"0"-11"-15,0 0-11 0,0 0-10 0,0 0-6 16,0 0-5-16,0 0-12 0,0 0 3 0,0 0-3 16,7-12-13-16,-7 12-1 0,0 0-4 0,0 0-1 15,0 0-6-15,4-9-4 0,-4 9 0 0,0 0 1 16,0 0-3-16,0 0 0 0,1-9-5 0,-1 9-6 15,0 0 2-15,0 0-3 0,2-8-2 0,-2 8-4 16,0 0 2-16,8-7-5 0,-8 7-4 0,0 0 10 0,7-11 4 16,-7 11-4-16,5-5 2 0,-5 5-1 0,6-8-3 15,-6 8 3-15,0 0 0 0,3-7 4 0,-3 7-3 16,0 0-5-16,5-9 1 0,-5 9 3 16,0 0-8-16,6-8 8 0,0 3-1 0,-6 5 0 0,9-8 0 15,-9 8 3-15,6-6 0 0,-6 6 1 0,5-2-3 16,-5 2 5-16,0 0-4 0,5-9 2 15,-5 9 1-15,6-6-1 0,-6 6 5 0,0 0 3 0,0 0-3 16,2-7-2-16,-2 7 0 0,0 0-2 0,0 0-5 16,0 0-1-16,0 0-5 0,0 0-1 0,0 0-5 15,0 0-2-15,0 0-1 0,0 0 3 0,-31 12-3 16,23-8 2-16,-1 2-1 0,3-4 0 0,-7 4 4 16,4 3-2-16,0-3 2 0,-3 0 2 0,3 4-2 15,-4-2-1-15,2 0 0 0,3 0 1 0,0 1-5 16,-1 0 3-16,4 0 1 0,-5-1 4 0,6-1-4 15,-6 5-1-15,3-3-3 0,-2 1 3 0,3-1-1 16,-2 1 0-16,-1 1-3 0,2 0 3 0,0 0-2 0,-1-3 0 16,1 5 2-16,2-6-3 0,-1 2-1 15,1 1-2-15,2-4 1 0,-2 3 3 0,0-2-4 16,1 0-2-16,1 1 2 0,-2-1 1 0,5-7-1 0,-6 15-1 16,2-5-2-16,2-1 2 0,-1 1-3 0,3-10 2 15,-3 15-4-15,3-15 4 0,0 15-1 0,-1-9 0 16,1-6-3-16,-3 16 4 0,3-16-4 15,0 15 0-15,3-8 1 0,-3-7 3 0,1 14 4 0,0-6-6 16,3 1 1-16,-4-9 0 0,3 13 1 0,1-5 0 16,-2-2 1-16,2 3-1 0,1-2 0 0,-2 0-3 15,1 0 1-15,-4-7 3 0,9 10 0 0,-7-6 0 16,-2-4 3-16,7 11-5 0,-2-8 3 0,-5-3-2 16,9 6 3-16,-9-6 8 0,9 7-9 0,-9-7 2 15,9 6-1-15,-2-3 0 0,-7-3-1 0,10 3 1 16,-10-3-4-16,13 2 0 0,-5-1 4 0,-8-1-2 15,15 2-3-15,-15-2 4 0,17-2-1 0,-9 4-4 16,-8-2 2-16,19-3 3 0,-10 3-2 0,-9 0 0 16,17-3-1-16,-11 1-1 0,-6 2 0 0,17-4 0 0,-8 1-2 15,-1 0 8-15,-8 3-7 0,15-9 4 0,-4 3-4 16,-5 3 0-16,2-3 5 0,-2 0-4 0,1 1 2 16,0 1-5-16,-4-4 2 0,-3 8-2 0,12-12 1 15,-7 7 1-15,0-3 0 0,-1 2 2 0,1-3-2 16,-5 9 5-16,8-12-4 0,-6 5 0 15,-2 7 2-15,4-12 0 0,-4 3 1 0,0 9 0 0,3-9 2 16,-3 9 0-16,-3-15-2 0,3 15 1 0,-4-15 1 16,4 15 7-16,-4-12-11 0,4 12 13 0,-3-14-6 15,0 8-5-15,-1-2 3 0,4 8 0 0,-6-12-2 16,6 12 0-16,-7-7-3 0,7 7 3 0,-9-9 1 16,9 9-3-16,-5-8 0 0,5 8-2 0,-8-4-2 15,8 4 0-15,-14-4 6 0,14 4-5 0,-14 0 3 16,14 0-1-16,-16-3 1 0,16 3-3 0,-16 1-3 15,16-1-1-15,-13 4 3 0,5-2 2 0,-1 2-4 16,-1-2-3-16,10-2 1 0,-17 7 2 0,10-1 3 16,0-4-2-16,-2 2 0 0,2 0-3 0,7-4 0 15,-13 9 4-15,4-5 0 0,1 1 1 0,1 1-5 16,-1-3 7-16,0 4-1 0,2-1-2 0,6-6-2 0,-16 11 2 16,8-8-11-16,2 4-13 0,-2-1-16 15,0-1-19-15,3 1-27 0,-2 0-23 0,1-1-26 0,6-5-31 16,-10 11-26-16,10-11-45 0,-5 5-244 0,5-5-518 15,0 0 229-15</inkml:trace>
          <inkml:trace contextRef="#ctx0" brushRef="#br0" timeOffset="-478094.4001">7264 12428 63 0,'0'0'222'0,"0"0"-14"0,0 0-16 0,0 0-14 16,0 0-19-16,-6-7-16 0,6 7-10 0,0 0-8 16,0 0-6-16,0 0-10 0,0 0-8 0,-19 14-6 15,14-9 0-15,-1 0-7 0,-1 1-7 0,7-6 0 0,-11 13-3 16,3-3 3-16,0 1-11 0,2-5-2 15,-1 4-5-15,0 0-5 0,0 1-3 0,6 0-4 16,-6-1 0-16,1 1-6 0,2 0-2 0,0 2-3 0,2-5-2 16,0 0-1-16,0 3-1 0,2-11-6 0,-2 16 1 15,1-7-1-15,1-9 1 0,1 14 0 0,1-6 5 16,2 0-2-16,-2-2-1 0,3 0 5 0,3 0-2 16,0 4-2-16,0-6 3 0,1 1 2 0,5-2-5 15,-4 2-1-15,6-1 1 0,-2-3-1 0,0-1-5 16,3 1 2-16,6-1-5 0,-5 0 0 0,-1 0-3 15,0-1-2-15,2 0 0 0,-1 0-1 0,4-2-1 16,-6 0-5-16,0 0 1 0,1-3-5 0,-3 1 3 16,3-1 2-16,-1-1-4 0,-3 0 0 15,0-4-2-15,2 3 4 0,-3-2 3 0,-1 1-12 16,1-4 5-16,-2 3-1 0,1-1-5 0,0-7 2 0,-3 4 0 16,-2 1 7-16,0 0-7 0,-1-2 2 0,-1 3-3 15,-2 1-2-15,-1-4 0 0,3 3 2 0,-2-3 1 16,-4 2-5-16,1 1 1 0,1 0 3 0,-3 0-3 15,2 2 5-15,-4-2 0 0,0 1-11 0,0 0 5 16,-2 1-4-16,2 1 5 0,-1 0 0 0,-7 2-1 16,1-2 5-16,3 1-5 0,-3 2-3 0,3-1 5 0,-1 3-1 15,-3-1-4-15,2 0 3 0,-5 2 0 0,3 2-2 16,-1 0 3-16,1-3 1 0,0 4 4 0,-2-1-7 16,-1 2-1-16,2 1 4 0,1 1 0 15,-1-2-1-15,0 2 3 0,-2 0-1 0,3-1-5 0,-1 1 10 16,1 0-13-16,1-2-13 0,-2 4-13 0,1 1-13 15,2-2-19-15,-1 1-21 0,3 0-23 0,-3 0-27 16,2 1-24-16,-2-1-34 0,3 1-40 0,0-1-249 16,0-3-521-16,3 3 230 0</inkml:trace>
        </inkml:traceGroup>
      </inkml:traceGroup>
    </inkml:traceGroup>
    <inkml:traceGroup>
      <inkml:annotationXML>
        <emma:emma xmlns:emma="http://www.w3.org/2003/04/emma" version="1.0">
          <emma:interpretation id="{EC29313E-5B40-453A-84EC-C0807CDC20D3}" emma:medium="tactile" emma:mode="ink">
            <msink:context xmlns:msink="http://schemas.microsoft.com/ink/2010/main" type="paragraph" rotatedBoundingBox="8231,11810 9304,11823 9298,12377 8224,1236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4AAC9FEC-FDA4-4365-A835-FFFF08184AF8}" emma:medium="tactile" emma:mode="ink">
              <msink:context xmlns:msink="http://schemas.microsoft.com/ink/2010/main" type="line" rotatedBoundingBox="8231,11810 9304,11823 9298,12377 8224,12364"/>
            </emma:interpretation>
          </emma:emma>
        </inkml:annotationXML>
        <inkml:traceGroup>
          <inkml:annotationXML>
            <emma:emma xmlns:emma="http://www.w3.org/2003/04/emma" version="1.0">
              <emma:interpretation id="{2D001506-BDE8-4E40-A824-AC339D22018C}" emma:medium="tactile" emma:mode="ink">
                <msink:context xmlns:msink="http://schemas.microsoft.com/ink/2010/main" type="inkWord" rotatedBoundingBox="8231,11810 9304,11823 9298,12377 8224,12364"/>
              </emma:interpretation>
            </emma:emma>
          </inkml:annotationXML>
          <inkml:trace contextRef="#ctx0" brushRef="#br0" timeOffset="-565319.733">6890 11221 93 0,'0'0'125'15,"0"0"-19"-15,0 0-5 0,0 0-6 0,0 0-10 16,0 0-3-16,0 0-15 0,0 0 6 0,0 0-11 15,0 0-3-15,0 0 1 0,0 0-3 0,0 0-2 16,0 0-9-16,5-14-2 0,-5 14-2 0,0 0 1 16,0 0-3-16,0 0-3 0,0 0 2 0,2-7 1 0,-2 7-1 15,0 0 3-15,0 0-4 0,0 0 1 0,4-7-4 16,-4 7 1-16,0 0 1 0,0 0 3 16,0 0-4-16,0 0 1 0,0 0-3 0,4-11-4 15,-4 11-2-15,0 0 4 0,0 0-11 0,0 0 5 0,4-6 3 16,-4 6-3-16,0 0-1 0,0 0 0 0,0 0-3 15,0 0 5-15,0 0-3 0,5-8 1 0,-5 8 2 16,0 0-1-16,0 0 0 0,0 0-1 0,8-5-2 16,-8 5 2-16,0 0-1 0,0 0 3 0,0 0-5 15,0 0 1-15,0 0 0 0,4-6-4 0,-4 6-2 16,0 0 3-16,0 0-1 0,0 0 0 0,0 0 1 16,0 0-2-16,0 0-1 0,0 0 2 0,0 0-2 15,0 0 1-15,1-11 3 0,-1 11-4 0,0 0 2 16,0 0 2-16,0 0-4 0,0 0 3 0,0 0-1 15,0 0-2-15,0 0-3 0,0 0 0 0,0 0-1 16,0 0 0-16,0 0 1 0,0 0-5 0,0 0 4 16,0 0-8-16,0 0 4 0,0 0-5 0,0 0 1 15,0 0 1-15,0 0-1 0,0 0-1 0,0 0 3 16,0 0-3-16,0 0 2 0,0 0-4 0,-27 6 3 16,27-6-5-16,0 0 4 0,-12 6 1 0,12-6 0 0,-14 3-1 15,14-3 0-15,-12 4 1 0,7 2 1 0,5-6 1 16,-13 5 1-16,13-5-2 0,-10 3 2 0,10-3 2 15,-8 6 2-15,8-6-2 0,-10 8 1 0,10-8-5 16,-8 4 2-16,8-4 0 0,-10 7 3 0,10-7-1 16,-9 3-3-16,9-3 2 0,-8 6 0 0,8-6 1 15,-5 8-1-15,5-8-4 0,-10 7 6 0,3-2-4 16,7-5 4-16,-6 6 0 0,6-6-5 0,-8 9 2 16,8-9 0-16,-9 7 0 0,9-7-2 0,-7 8-1 15,7-8 5-15,-5 7-4 0,5-7 0 0,-5 9-3 16,5-9 4-16,-5 6 1 0,5-6-1 0,-3 10 2 15,3-10 2-15,-5 8-6 0,5-8 4 0,-4 8-4 16,4-8 3-16,-5 10-5 0,5-10 5 0,-1 10-2 16,1-10 5-16,-3 12-2 0,3-12 1 0,-2 9-3 0,2-9 1 15,-3 12 0-15,3-12 2 0,-4 8-3 16,4-8 3-16,-1 11-4 0,1-11 1 0,-1 10 1 0,1-10-3 16,-4 10 1-16,4-10-1 0,0 0-1 0,-2 12 3 15,2-12 0-15,0 13 2 0,0-13-5 0,0 0 5 16,0 12-4-16,0-12 5 0,-2 9-5 0,2-9 0 15,0 0 3-15,0 13 1 0,0-13-3 0,0 11-2 16,0-11 1-16,2 10 2 0,-2-10-4 0,2 11 5 16,-2-11-4-16,4 12-1 0,-4-12 4 0,1 10 1 15,-1-10-5-15,3 11 3 0,-3-11-4 0,2 9 0 16,-2-9 3-16,5 9-1 0,-3-3 2 0,-2-6-4 16,5 9 2-16,-3-1-1 0,-2-8-1 0,4 7 2 15,-4-7 2-15,5 10-2 0,-5-10 1 0,5 10-4 0,-5-10 2 16,3 7 3-16,-3-7-1 0,4 6-2 15,-4-6 2-15,3 10-2 0,-3-10-1 0,5 8 1 16,-5-8 2-16,5 8 2 0,-5-8-4 0,5 10 2 0,-5-10 0 16,5 10-3-16,-5-10 2 0,8 5 5 0,-8-5-2 15,6 7 3-15,-6-7-4 0,0 0 4 16,8 6-1-16,-8-6-1 0,0 0 1 0,9 6 2 0,-9-6 2 16,9 3-3-16,-9-3-2 0,7 5 1 0,-7-5 8 15,0 0-9-15,11 4-2 0,-11-4 5 0,8 0-7 16,-8 0 3-16,10 3 0 0,-10-3-1 0,12 3 1 15,-12-3 4-15,10 2-5 0,-10-2-1 0,11 1 2 16,-11-1-2-16,13-1 0 0,-13 1-1 0,0 0 3 16,16-2-1-16,-16 2-3 0,12-1 3 0,-12 1-2 15,12 0 3-15,-12 0 0 0,11-3-8 0,-11 3 5 16,12 0 0-16,-12 0 3 0,11-6-4 0,-4 5-2 16,-7 1-2-16,0 0 2 0,15-6 0 0,-15 6 2 15,8-2 3-15,-8 2-2 0,9-3-3 0,-9 3 6 0,8-5-2 16,-8 5-1-16,9-6 1 0,-9 6-4 15,5-6 3-15,-5 6 0 0,7-7-1 0,-7 7-1 0,6-6-1 16,-6 6 1-16,5-10-1 0,-2 5-4 0,-3 5 6 16,5-11 0-16,-5 11-6 0,5-12 8 15,-5 12-5-15,4-13 5 0,-1 7-4 0,-3 6 2 0,2-14-1 16,-2 14-2-16,3-10 2 0,-3 10-3 0,1-11 0 16,-1 11 4-16,0-13 0 0,0 13-3 0,4-9 0 15,-4 9 2-15,-4-12 5 0,4 12-8 0,-1-14 0 16,1 14 3-16,-3-9 10 0,3 9-19 0,-4-8 7 15,4 8 3-15,-5-12 0 0,5 12-6 0,-5-9-2 16,5 9 7-16,-5-9-4 0,5 9 18 0,-8-6-17 16,8 6-3-16,-5-9 2 0,5 9 4 0,-10-6-7 15,10 6 0-15,-8-6-2 0,8 6 4 0,-12-6 4 16,12 6-2-16,-9-4 1 0,9 4 0 0,-11-2 4 16,11 2-2-16,-12-5-1 0,12 5 2 0,-9-4-6 0,9 4-1 15,-16-2 4-15,16 2 1 0,-11-1-3 0,11 1 0 16,-13 0 13-16,13 0-19 0,-20-3 7 15,13 0-1-15,7 3 0 0,-13 3 1 0,13-3 4 0,0 0-3 16,-20 0-5-16,20 0 4 0,-12 0 4 0,12 0-5 16,-11 1 0-16,11-1 1 0,-11 2 0 15,11-2-1-15,-9 6-5 0,9-6 6 0,-9 2 1 0,9-2 5 16,-11 5-6-16,5 0 2 0,6-5 3 0,-11 9-7 16,8-6 2-16,3-3-6 0,-10 11 11 0,8-7-5 15,-6 2 2-15,8-6-1 0,-9 11 0 0,4-3 3 16,1-1-3-16,-2 1 0 0,2 0-2 0,0-1-6 15,-4 3-5-15,2-3-8 0,1 0-19 0,2 0-14 16,-4 0-5-16,7-7-22 0,-6 13-16 0,3-6-20 16,3-7-15-16,-6 11-18 0,5-5-22 0,1-6-17 15,0 0-44-15,5 14-223 0,-5-14-494 0,8 5 219 16</inkml:trace>
          <inkml:trace contextRef="#ctx0" brushRef="#br0" timeOffset="-564105.7059">7380 11325 170 0,'0'0'183'0,"-9"-2"-11"0,9 2-14 15,0 0-16-15,0 0-11 0,0 0-11 0,0 0-6 16,-17 4-9-16,17-4-4 0,0 0-5 0,-9 9-9 16,9-9-2-16,-6 4-7 0,6-4 0 0,-8 8-4 15,8-8-3-15,-5 10 2 0,1-4-5 0,4-6 1 16,-8 9-6-16,6 0 1 0,2-9-3 0,-7 10-2 0,5-3-4 15,2-7 1-15,-5 14-5 0,3-8-2 16,2-6-4-16,-1 17-2 0,1-7 2 0,0-10-6 16,-3 16 2-16,6-8-7 0,-3 4 3 0,0-3-4 0,1-1 1 15,-1-8 0-15,3 16-8 0,-3-8 4 16,1 0-2-16,2 0-5 0,-3-8-1 0,2 15 1 16,2-9-2-16,-1 3-2 0,-3-9 3 0,2 12-4 0,1-6 5 15,1 3 4-15,-4-9-5 0,5 12 3 0,-2-8 1 16,-3-4-1-16,11 11-1 0,-6-7-2 0,1 1 0 15,0 0 0-15,-6-5 1 0,14 8-1 0,-6-5-1 16,1 2-1-16,0-1 1 0,1-1-1 0,2 2-3 16,-2-4 2-16,2 2 1 0,0-1-6 0,0-1 1 15,0 1-2-15,2-2 2 0,-6 1 0 0,-8-1-5 16,17-3 0-16,-7 5 5 0,-10-2-5 0,18-5-2 16,-6 5-6-16,-2-4 4 0,-2-1 2 0,2 2-5 15,-2 0 4-15,4-1 0 0,-7-1 0 0,6 2-3 16,-5-1 0-16,5-1 3 0,-4 1-4 0,-7 4-3 15,15-13 9-15,-8 8-6 0,-2 0-3 0,1-1 3 16,-1-3-1-16,2 2 1 0,-2-1-1 0,0 1 1 16,0-2 1-16,-2 1 4 0,1 1-8 0,-2-1 0 0,4-2 0 15,-4 1 1-15,1 0-2 0,-2-1-2 0,4 2 9 16,-5-1-5-16,3 0-1 0,-3 9-1 16,2-18 2-16,-2 9 1 0,0 9-5 0,-1-16 6 15,1 16-2-15,-1-16-1 0,-2 9 8 0,3 7-6 0,-5-15-4 16,2 8-3-16,3 7 9 0,-6-13-5 15,3 6 3-15,3 7-3 0,-6-13 0 0,3 7 3 0,3 6-5 16,-7-10 4-16,3 3-2 0,4 7-2 0,-8-7 2 16,5 1 1-16,3 6 1 0,-11-8-1 0,11 8 0 15,-9-8 4-15,9 8-7 0,-9-6-2 16,9 6 8-16,-11-6-7 0,11 6 11 0,-10-7-7 0,10 7 0 16,-10-6-4-16,10 6 4 0,-9-5 0 0,9 5-2 15,-9-6 1-15,9 6 1 0,-12-4-3 0,12 4 2 16,0 0 4-16,-12-2-6 0,12 2 4 0,-10-3-1 15,10 3 1-15,0 0 0 0,-21 3-2 0,12-3-1 16,9 0-3-16,-16 0 9 0,7 2-1 0,9-2-2 16,-20 1-3-16,11-1 5 0,-5 2-2 0,2-1 3 15,3 2-4-15,9-3 1 0,-20 2-3 0,13-2 8 16,-4 1-6-16,11-1-2 0,-17 4 5 0,9-3-1 16,8-1-4-16,-14 4 2 0,3-2-1 0,11-2 1 15,-12 4 3-15,12-4 0 0,-12 4-2 0,4-3-5 16,8-1-11-16,-10 5-12 0,10-5-16 0,-9 5-15 15,1-2-27-15,8-3-31 0,-12 9-36 0,7-4-45 0,5-5-57 16,-11 5-240-16,11-5-535 0,-11 7 237 16</inkml:trace>
        </inkml:traceGroup>
      </inkml:traceGroup>
    </inkml:traceGroup>
  </inkml:traceGroup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3:58.02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628A86A-433C-4566-A3F3-17B690F6E8CA}" emma:medium="tactile" emma:mode="ink">
          <msink:context xmlns:msink="http://schemas.microsoft.com/ink/2010/main" type="writingRegion" rotatedBoundingBox="8824,17940 6831,18165 5800,9041 7792,8816">
            <msink:destinationLink direction="with" ref="{A43DE405-2813-445C-9305-1B7B2AB53159}"/>
            <msink:destinationLink direction="with" ref="{623B7C32-E7F4-4D22-9E05-F32AAC5A8B86}"/>
          </msink:context>
        </emma:interpretation>
      </emma:emma>
    </inkml:annotationXML>
    <inkml:traceGroup>
      <inkml:annotationXML>
        <emma:emma xmlns:emma="http://www.w3.org/2003/04/emma" version="1.0">
          <emma:interpretation id="{14D18BF4-6CBD-4A28-A757-D017BA0A1219}" emma:medium="tactile" emma:mode="ink">
            <msink:context xmlns:msink="http://schemas.microsoft.com/ink/2010/main" type="paragraph" rotatedBoundingBox="7554,18095 6775,18099 6771,17327 7550,1732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E20845B-93C9-4114-B572-A05D062D06EE}" emma:medium="tactile" emma:mode="ink">
              <msink:context xmlns:msink="http://schemas.microsoft.com/ink/2010/main" type="line" rotatedBoundingBox="7554,18095 6775,18099 6771,17327 7550,17322"/>
            </emma:interpretation>
          </emma:emma>
        </inkml:annotationXML>
        <inkml:traceGroup>
          <inkml:annotationXML>
            <emma:emma xmlns:emma="http://www.w3.org/2003/04/emma" version="1.0">
              <emma:interpretation id="{E2787733-72F6-437F-A996-51680736D4D7}" emma:medium="tactile" emma:mode="ink">
                <msink:context xmlns:msink="http://schemas.microsoft.com/ink/2010/main" type="inkWord" rotatedBoundingBox="7554,18095 6775,18099 6771,17327 7550,17322"/>
              </emma:interpretation>
            </emma:emma>
          </inkml:annotationXML>
          <inkml:trace contextRef="#ctx0" brushRef="#br0">5988 17336 95 0,'0'0'82'0,"-15"9"-10"0,6 1-26 16,-2-1-12-16,0 3-17 0,-1 1-31 0,-3-1-42 0,-3 3-59 16,1-3 26-16</inkml:trace>
          <inkml:trace contextRef="#ctx0" brushRef="#br0" timeOffset="1.24824E6">5625 16751 148 0,'0'0'220'0,"0"0"-11"0,0 0-13 0,0 0-12 16,-9-4-13-16,9 4-4 0,0 0-12 0,0 0-3 16,0 0-3-16,0 0-3 0,-13 21-6 0,8-15-6 15,0 1 1-15,2 0-12 0,-4 1-4 16,3 0-4-16,-1 3 1 0,-2 2 12 0,3-2-18 15,-1 1-11-15,0 1 12 0,-1-1-15 0,0-1-7 0,4 1-11 16,-3 1 3-16,1-2-6 0,2-2 3 0,-1 1-12 16,1 2 7-16,-2-3-20 0,4 6 2 0,-2-6-3 15,3 4-1-15,-1-2-4 0,0 0-6 0,0-11-1 16,0 19-1-16,1-13-2 0,3 3-1 0,-4-9 1 16,4 12-3-16,-3-6-3 0,-1-6 4 0,8 10 2 15,-3-5-1-15,2-1 0 0,-7-4 2 0,14 5-5 16,-5-4-3-16,1-1-1 0,-10 0-7 0,19 0 5 15,-9-1-8-15,3-2-2 0,1 1-1 0,3-2-4 16,-3-1-1-16,1-1 1 0,0 2 1 0,4-4-4 16,0-1 2-16,-2 3-9 0,-1-3 3 0,2-3 0 15,5 2-17-15,-11 1-10 0,1-2-2 0,2-3-7 16,2 2-10-16,-3-3 5 0,-6 2-3 0,3 0-15 16,-2 1 9-16,7-4-5 0,-11 4 14 0,0 0 1 15,2-1 1-15,-1 3 0 0,-1-4 8 0,-2 3 7 16,1 1-4-16,-3-1 4 0,2 2 0 0,-3-3 7 15,0 12-1-15,-3-17-3 0,3 17 5 0,-1-20 3 16,-3 13 0-16,3 0-3 0,-5-1 2 0,6 8 3 16,-6-17 11-16,1 11-9 0,0 2 7 0,-2-2 11 15,7 6-9-15,-11-12-3 0,3 9 1 16,1-2 3-16,7 5 3 0,-15-3 3 0,8-1 2 0,-3 1 1 0,10 3-9 16,-15-5 20-16,3 2-9 0,12 3-9 15,-17-3 0-15,9 2 0 0,-4 0 2 0,12 1 1 16,-19 1-3-16,9 0-2 0,10-1 2 0,-15 3-8 0,7-1 8 15,-1 2-2-15,9-4-7 0,-14 6 1 16,8-3-5-16,0 0-23 0,6-3-5 0,-12 8-18 16,3-1-11-16,4-2-17 0,-1 1-22 0,6-6-28 15,-11 10-32-15,4-4-39 0,0 0-57 0,2-1-44 16,-4-1-197-16,3 1-539 0,6-5 239 0</inkml:trace>
          <inkml:trace contextRef="#ctx0" brushRef="#br0" timeOffset="1.24742E6">5272 16721 90 0,'0'0'180'0,"0"0"-15"0,0 0-2 0,0 0-9 15,0 0-7-15,0 0-4 0,0 0-6 0,-2-10-5 0,2 10-2 16,0 0-9-16,0 0-6 0,0 0-7 0,0 0-6 16,0 0-6-16,0 0-7 0,0 0-9 0,-1-11-4 15,1 11-4-15,0 0-8 0,0 0 2 16,0 0-10-16,0 0-2 0,0 0-4 0,0 0-1 0,0 0-1 16,0 0-5-16,0 0-5 0,0 0-3 0,0 0-6 15,0 0 2-15,0 0-6 0,0 0 1 0,0 0-4 16,0 0 3-16,0 0 0 0,0 0 1 0,0 0 0 15,0 0 3-15,0 0 2 0,0 0 3 0,0 0 11 16,-8 27-4-16,8-27-2 0,0 14 1 0,0-14 5 16,-1 13 0-16,1-6-1 0,0-7 2 0,-5 15 0 15,3-6-2-15,2-9 4 0,-5 17 1 0,4-9 1 16,-3 4 6-16,2-5 1 0,-2 3-6 0,-3-4 1 16,6 6-3-16,-3-4 3 0,3 2-8 0,1-10-6 15,-5 17 2-15,5-10 11 0,-2 0-8 0,0 4 0 16,2-11-3-16,-3 15-6 0,3-8 2 0,0-7-1 15,-4 14-4-15,4-14 2 0,0 13 4 0,0-13-11 16,-1 12-16-16,4-6 13 0,-3-6-6 0,2 12 3 16,-2-12-11-16,0 12 10 0,1-6-7 0,-1-6 2 15,0 0-4-15,2 13 0 0,-2-13 11 0,0 0-19 16,0 11 7-16,0-11-4 0,0 0-10 0,0 0-3 16,0 13-31-16,0-13-15 0,0 0-23 0,0 0-15 15,4 5-15-15,-4-5-24 0,0 0-22 0,0 0-45 16,0 0-41-16,0 0-51 0,0 0-269 0,0 0-605 15,15-18 268-15</inkml:trace>
        </inkml:traceGroup>
      </inkml:traceGroup>
    </inkml:traceGroup>
    <inkml:traceGroup>
      <inkml:annotationXML>
        <emma:emma xmlns:emma="http://www.w3.org/2003/04/emma" version="1.0">
          <emma:interpretation id="{2B51108C-3E9F-44ED-B2A6-33F6009136E8}" emma:medium="tactile" emma:mode="ink">
            <msink:context xmlns:msink="http://schemas.microsoft.com/ink/2010/main" type="paragraph" rotatedBoundingBox="7592,16665 6801,16697 6780,16169 7570,1613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87449BA-5D5C-4F23-BA14-53DA688B58E1}" emma:medium="tactile" emma:mode="ink">
              <msink:context xmlns:msink="http://schemas.microsoft.com/ink/2010/main" type="line" rotatedBoundingBox="7592,16665 6801,16697 6780,16169 7570,16137"/>
            </emma:interpretation>
          </emma:emma>
        </inkml:annotationXML>
        <inkml:traceGroup>
          <inkml:annotationXML>
            <emma:emma xmlns:emma="http://www.w3.org/2003/04/emma" version="1.0">
              <emma:interpretation id="{DDF4AC1A-1893-4FCB-B443-6C9A39B9676D}" emma:medium="tactile" emma:mode="ink">
                <msink:context xmlns:msink="http://schemas.microsoft.com/ink/2010/main" type="inkWord" rotatedBoundingBox="7592,16665 6801,16697 6780,16169 7570,16137"/>
              </emma:interpretation>
            </emma:emma>
          </inkml:annotationXML>
          <inkml:trace contextRef="#ctx0" brushRef="#br0" timeOffset="1.12278E6">5265 15574 137 0,'5'-7'119'16,"-5"7"-3"-16,0 0-15 0,7-6 5 0,-7 6-17 15,0 0-2-15,0 0-6 0,6-7-2 0,-6 7-7 16,0 0-4-16,0 0 1 0,7-7-5 0,-7 7-1 15,0 0 0-15,0 0 1 0,0 0-6 0,5-10-4 16,-5 10-1-16,0 0 4 0,0 0 0 0,0 0-8 0,4-7 2 16,-4 7 1-16,0 0-2 0,0 0-3 0,0 0-3 15,0 0 3-15,0 0 3 0,1-11-2 16,-1 11-2-16,0 0 3 0,0 0-7 0,0 0 9 16,0 0-3-16,0-10 1 0,0 10-4 0,0 0 2 0,0 0 0 15,0 0-4-15,0 0 2 0,0 0-3 16,0 0-2-16,0-11-1 0,0 11 3 0,0 0-5 0,0 0 6 15,0 0-9-15,0 0-4 0,0 0-2 0,0 0-5 16,0 0 3-16,0 0-5 0,0 0-6 0,0 0-3 16,0 0 1-16,0 0-8 0,0 0 3 0,0 0-2 15,0 0-1-15,0 0-1 0,0 0-1 0,0 0 0 16,0 0 3-16,0 0-1 0,4 30-2 0,-4-30-1 16,-3 17 4-16,3-17 2 0,-1 16 1 0,-2-3-1 15,1-4 4-15,0 4-1 0,1-3 0 0,-3 2 1 16,2 0-3-16,-2 0 2 0,3-2 5 0,-3 3-2 15,2-3 0-15,0 4-1 0,1-3 2 0,-2 1-1 16,-1 0 5-16,4 0-6 0,-4-1 5 0,3 2-1 16,-2-2-3-16,-1 2 0 0,1-3 2 0,1-1 2 15,2 4-3-15,-2-1-1 0,2 0 0 0,-3-2 1 16,3-10 1-16,-1 22-5 0,2-12 4 0,-2-1-1 16,2 0 3-16,-1-9-6 0,3 16 5 0,-2-8-2 15,-1-8 0-15,1 19 1 0,1-14 1 0,-2-5-1 0,2 13-1 16,1-5 3-16,-1-2-8 0,-2-6 4 0,3 12 1 15,1-6 1-15,-4-6-4 0,2 7 0 16,-2-7 12-16,4 7-15 0,-4-7 0 0,0 0 0 16,0 0-3-16,3 10 2 0,-3-10-4 0,0 0 7 0,0 0 0 15,0 0-6-15,0 0 3 0,0 0-1 0,2 9 3 16,-2-9-2-16,0 0-6 0,0 0-4 0,0 0-12 16,0 0-10-16,0 0-34 0,0 0-29 0,-15 3-39 15,15-3-44-15,0 0-45 0,0 0-72 0,-19-10-191 16,19 10-520-16,-6-12 231 0</inkml:trace>
          <inkml:trace contextRef="#ctx0" brushRef="#br0" timeOffset="1.12355E6">5598 15656 153 0,'0'0'191'0,"0"0"-20"0,0 0-13 15,0 0-7-15,0 0-6 0,0 0-8 0,0 0-1 16,0 0-13-16,-17 19-6 0,15-10-8 0,2-9 0 16,-8 14-10-16,7-7-3 0,-4 3-6 0,-1 0-4 15,5 1-5-15,-1 1-3 0,-2 1-5 0,2-3-2 0,0 3-6 16,-1-3-4-16,3-1 1 0,0 6-5 15,2-4-3-15,-2 3 3 0,1-2-8 0,3 2 1 0,1-5-2 16,-3 2 0-16,6 2 0 0,-1-1 0 16,-1-3-6-16,-1 0 0 0,3-2-2 0,1 2-3 0,0-1 3 15,-1-3 2-15,0 3-3 0,-2-4-5 16,4-2 5-16,2 6-2 0,-4-4-1 0,2-3-1 16,2 3-2-16,1-3-3 0,1 2-2 0,-1-3-2 15,0 0-2-15,1-3 2 0,-1 1-6 0,2-1 2 0,-1 1 9 16,1-4-16-16,0 1-6 0,1-1 3 0,-5-2-1 15,5 1 4-15,-2-2-6 0,0-1 0 0,-1 2 2 16,-1-3-4-16,1-3 0 0,2-1-1 0,-2-2 2 16,-3 4-3-16,1 1 1 0,-5-3 10 0,1 1-21 15,-1 0 6-15,-2 1 1 0,1 0-2 0,-4 0 4 16,1 2-2-16,0 1 0 0,-2-1 4 0,0-3 0 16,-2 2-2-16,-1 1 0 0,-1 2-3 0,-1-1 1 15,0 4-3-15,0-6 3 0,1 6-8 0,-4-2 8 16,2 3-6-16,-3-3 3 0,-2 2 3 0,0 0-7 15,0 3 2-15,-2-3 1 0,3 3 1 0,-5-1 4 16,3 0-2-16,-1 2-1 0,1-3 1 0,1 4-3 0,-1-1 4 16,-1-1-1-16,-3 3-1 0,0 0 0 15,4 0-6-15,-3 0 4 0,15 0-3 0,-21 3 7 16,11-3-4-16,2 3-1 0,-6 0 1 0,6 0 2 0,-2 2-3 16,2-1 5-16,-2 0 1 0,1 2-18 15,-3 0-21-15,6 1-18 0,-5 3-29 0,2 0-37 16,0 3-46-16,-2-2-51 0,0 0-87 0,2 1-176 15,-1 1-519-15,-2-2 229 0</inkml:trace>
        </inkml:traceGroup>
      </inkml:traceGroup>
    </inkml:traceGroup>
    <inkml:traceGroup>
      <inkml:annotationXML>
        <emma:emma xmlns:emma="http://www.w3.org/2003/04/emma" version="1.0">
          <emma:interpretation id="{E7B4541C-74FC-4CA2-9050-4084F2EB921A}" emma:medium="tactile" emma:mode="ink">
            <msink:context xmlns:msink="http://schemas.microsoft.com/ink/2010/main" type="paragraph" rotatedBoundingBox="7606,15579 6868,15703 6783,15197 7521,1507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97E57CF-22A3-4814-87F9-F9EB72CAD4A0}" emma:medium="tactile" emma:mode="ink">
              <msink:context xmlns:msink="http://schemas.microsoft.com/ink/2010/main" type="line" rotatedBoundingBox="7606,15579 6868,15703 6783,15197 7521,15073"/>
            </emma:interpretation>
          </emma:emma>
        </inkml:annotationXML>
        <inkml:traceGroup>
          <inkml:annotationXML>
            <emma:emma xmlns:emma="http://www.w3.org/2003/04/emma" version="1.0">
              <emma:interpretation id="{9A93A706-4BDA-45F9-AE15-3B526BF519D0}" emma:medium="tactile" emma:mode="ink">
                <msink:context xmlns:msink="http://schemas.microsoft.com/ink/2010/main" type="inkWord" rotatedBoundingBox="7606,15579 6868,15703 6783,15197 7521,15073"/>
              </emma:interpretation>
            </emma:emma>
          </inkml:annotationXML>
          <inkml:trace contextRef="#ctx0" brushRef="#br0" timeOffset="1.02575E6">5333 14533 57 0,'0'0'165'0,"0"0"-12"16,0 0-9-16,0 0-4 0,0 0-6 0,0 0-5 0,0 0-7 15,0-10-5-15,0 10-1 0,0 0-8 0,0 0-7 16,0 0-4-16,0 0 3 0,0 0-2 0,4-14-2 15,-4 14-2-15,0 0-3 0,0 0-9 0,0 0-3 16,0 0-5-16,0 0-3 0,0 0-10 0,0 0-4 16,0 0-8-16,0 0-4 0,0 0-4 0,0 0-4 15,0 0-7-15,0 0-1 0,0 0-1 0,0 0-2 0,0 0-2 16,0 0-1-16,0 0 0 0,0 0-3 16,2 31-5-16,-2-31-2 0,-4 15 4 0,2-4-1 15,1-1 1-15,-1 0 3 0,-1 1 0 0,-1 1 2 16,2 0 2-16,-1 1-1 0,0-3 3 0,1 4 0 0,-1-3-1 15,2 4 3-15,-2-3-3 0,1 0 6 0,-1 1-4 16,2-2 2-16,-2 1 0 0,3 1 2 16,-2-1-2-16,0-2 1 0,4 4-3 0,-2-2 0 15,2-2-1-15,-2 2 3 0,0-3 2 0,0 2-10 0,0-11 2 16,2 20 2-16,-2-12-3 0,1 0-3 0,-1-8 0 16,1 16-1-16,2-10 1 0,-3-6-3 15,1 17-3-15,0-13 4 0,-1-4-1 0,3 15 10 0,-3-15-15 16,3 10-3-16,-3-10 3 0,1 11-4 0,-1-11 3 15,0 10-3-15,0-10-4 0,0 0 20 0,4 12-21 16,-4-12 6-16,0 0 1 0,0 0-3 0,-4 10 1 16,4-10-3-16,0 0-6 0,-3 10-5 0,3-10-13 15,0 0-19-15,-5 7-19 0,5-7-27 0,0 0-37 16,-6 3-51-16,6-3-53 0,0 0-79 0,0 0-172 16,0 0-515-16,0 0 228 0</inkml:trace>
          <inkml:trace contextRef="#ctx0" brushRef="#br0" timeOffset="1.02642E6">5643 14687 161 0,'0'0'205'0,"0"0"-18"0,0 0-17 16,0 0-13-16,0 0-13 0,0 0-7 0,0 0-3 0,0 0-1 15,0 0-4-15,-13 25-10 0,8-16-6 0,1-3-5 16,2 3-5-16,-2-1-9 0,0 2-1 0,2 3-8 15,-1-2-3-15,0 1-7 0,0-3-4 0,1-1-6 16,-2 2-3-16,4 3-2 0,-1-5 0 0,1-8-6 16,-1 19-3-16,1-8 0 0,0-1-5 0,0-10-3 15,-2 18 4-15,5-11-6 0,-2 1-1 16,-1-8-4-16,3 13 2 0,-3-13-2 0,5 15-3 0,-4-10 1 16,-1-5 5-16,8 10-2 0,-4-4 2 0,-4-6 4 15,10 5-9-15,-2-2 7 0,1-3-3 0,0 3 0 16,-9-3 1-16,22 0-5 0,-9-3-5 0,3 3-1 0,0-3 1 15,4-2-4-15,-4-1-3 0,1 2 1 16,1-5-9-16,3 0 4 0,-2 1-6 0,2-2 1 16,-4-2 1-16,-4 4-2 0,5-8-1 0,-3 1-9 15,-1 1 11-15,-1 1-4 0,-5 1 0 0,4-5 4 0,-4 4-6 16,1-2 3-16,-3 2-7 0,-1-1 10 16,-4 0-13-16,3-1 1 0,-1 3 2 0,0-3-3 15,-3 3 6-15,0 0-2 0,0 3-7 0,-3-5 5 16,2 6 0-16,1 8-2 0,-4-17-3 0,0 8 6 0,-1 2-6 15,5 7 0-15,-11-11 4 0,6 5-2 0,-1 0-7 16,6 6 5-16,-17-7 3 0,5 5-5 0,5-1 2 16,7 3 2-16,-20-1-2 0,9 1 2 0,-2 1-6 15,-3 2 3-15,5-1 7 0,-1 1-10 0,-2 1 8 16,2-1-2-16,1 3-2 0,-4 2-8 0,2-4-12 16,2 3-11-16,-1 1-14 0,2-3-19 0,-2-1-11 15,1 2-28-15,3 3-28 0,-2-2-34 0,-1 3-40 16,5-6-47-16,-1 5-220 0,2-3-512 0,5-6 227 15</inkml:trace>
        </inkml:traceGroup>
      </inkml:traceGroup>
    </inkml:traceGroup>
    <inkml:traceGroup>
      <inkml:annotationXML>
        <emma:emma xmlns:emma="http://www.w3.org/2003/04/emma" version="1.0">
          <emma:interpretation id="{9C7E1292-FD6D-4302-B7CC-EE2B2D14CFF7}" emma:medium="tactile" emma:mode="ink">
            <msink:context xmlns:msink="http://schemas.microsoft.com/ink/2010/main" type="paragraph" rotatedBoundingBox="7540,14520 6882,14584 6842,14165 7499,1410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32FC5B2-4948-42F4-AF9D-60E5216BE66D}" emma:medium="tactile" emma:mode="ink">
              <msink:context xmlns:msink="http://schemas.microsoft.com/ink/2010/main" type="line" rotatedBoundingBox="7540,14520 6882,14584 6842,14165 7499,14101"/>
            </emma:interpretation>
          </emma:emma>
        </inkml:annotationXML>
        <inkml:traceGroup>
          <inkml:annotationXML>
            <emma:emma xmlns:emma="http://www.w3.org/2003/04/emma" version="1.0">
              <emma:interpretation id="{93D10393-F1D6-4A59-A3E4-9D0E9AD12F44}" emma:medium="tactile" emma:mode="ink">
                <msink:context xmlns:msink="http://schemas.microsoft.com/ink/2010/main" type="inkWord" rotatedBoundingBox="7540,14520 6882,14584 6842,14165 7499,14101"/>
              </emma:interpretation>
            </emma:emma>
          </inkml:annotationXML>
          <inkml:trace contextRef="#ctx0" brushRef="#br0" timeOffset="917482.3004">5581 13608 17 0,'0'0'182'0,"0"0"-22"0,0 0 1 0,0 0-12 16,0 0-6-16,0 0 0 0,-10 31-10 0,9-24-8 16,1-7-4-16,-5 16-5 0,3-6-12 0,1-1-3 15,-3 3-5-15,2-1-4 0,-1 1-4 16,0 1-4-16,1-4-7 0,1 4 1 0,-1-1-8 0,2-2-6 16,2-2 5-16,-1 2-8 0,-1-10-4 0,2 15-1 15,0-6-6-15,2-1-4 0,-2-2 3 0,2 3 4 16,-4-9 3-16,9 12-10 0,-4-7 1 0,0 0 4 15,4-2-7-15,-2 2 2 0,1-1-6 16,6 0 10-16,-5-4-13 0,3 4-5 0,-1-3 1 0,3-1-3 16,-1 0-3-16,0-3 3 0,1 1-6 0,1 0-5 15,1 0 0-15,1-1-1 0,-1-1-3 0,-2-2 2 16,3 1-6-16,1-5 1 0,-3 4-1 0,2-3 1 16,-5 3 0-16,1-3 1 0,-2 2-2 0,0-3-3 15,-1 0 5-15,-1-2-6 0,-1 4 2 0,-1-1-5 16,-1-3-3-16,0-1 8 0,-2 3-6 0,-2-3 2 15,1 5-1-15,0-3-1 0,-3 11 0 0,0-23-1 0,0 11 4 16,-2 2 7-16,-2-2-12 0,3 2 1 0,-3-1-2 16,0 1 0-16,1-3-2 0,-4 5 1 0,3 3 1 15,4 5 2-15,-11-14-3 0,5 9 1 0,1-2 0 16,-1 1 3-16,6 6-3 0,-13-8 1 0,4 3 2 16,1 3-8-16,-2-1 8 0,1 0-5 0,9 3 1 15,-22-3 0-15,8 3 1 0,1 2-1 0,0 2 3 16,-1-2-5-16,2-1 3 0,3 5 0 0,-3-4 4 15,-2 2-5-15,2 0 1 0,1 2-4 0,2 0 5 16,-3 1 9-16,1 0-23 0,0 0-9 0,1 0-19 16,0 0-20-16,0 0-21 0,1 2-32 0,-1 0-42 15,1 0-38-15,1-2-48 0,2-1-206 0,-1-1-484 16,0 1 214-16</inkml:trace>
          <inkml:trace contextRef="#ctx0" brushRef="#br0" timeOffset="916836.4182">5337 13500 21 0,'0'0'131'0,"0"0"-15"0,0 0-7 0,0 0-8 0,0 0-8 15,0 0 1-15,0 0-5 0,0 0-4 0,0 0-4 16,0 0-2-16,0 0-8 0,0 0 6 0,0 0-4 16,0 0-2-16,2-9-2 0,-2 9 1 0,0 0-3 15,0 0 0-15,0 0-6 0,0 0-1 0,0 0-6 16,0 0-3-16,0 0-4 0,0 0-5 0,0 0-4 15,0 0-7-15,0 0 0 0,0 0 2 0,0 0-3 16,0 0 5-16,0 0-3 0,0 0-4 0,0 0 2 16,0 0 4-16,0 0 1 0,0 0 4 0,6 25 0 15,-6-25 0-15,0 11-2 0,0-11 0 0,0 15 0 16,0-6-4-16,0-9 3 0,-5 15-2 0,4-5-2 16,1 0-2-16,-2 1 2 0,2-1 1 0,-2-2-1 15,2-8-2-15,-2 19 1 0,1-11-2 0,-1 1-13 16,2-9 1-16,0 21-1 0,-2-12 4 0,2-9-5 0,-1 16 4 15,1-7-2-15,0-9 3 0,-3 18 2 16,3-11-1-16,0-7 1 0,-1 14-6 0,2-7 2 0,-1-7-1 16,0 15 5-16,3-7-8 0,-3-8 3 0,0 11-3 15,0-11-1-15,-3 14 0 0,3-14 3 0,3 8-6 16,-3-8 1-16,0 10-1 0,0-10 0 0,0 0-4 16,0 10 6-16,0-10-8 0,0 0 4 0,0 0-3 15,1 11 4-15,-1-11-2 0,0 0-4 0,0 0 1 16,0 0 4-16,-4 11-6 0,4-11 3 0,0 0 3 15,0 0-5-15,-1 10-9 0,1-10-20 0,0 0-27 16,-5 9-26-16,5-9-35 0,0 0-40 0,0 0-34 16,-5 6-78-16,5-6-138 0,0 0-436 0,0 0 193 0</inkml:trace>
        </inkml:traceGroup>
      </inkml:traceGroup>
    </inkml:traceGroup>
    <inkml:traceGroup>
      <inkml:annotationXML>
        <emma:emma xmlns:emma="http://www.w3.org/2003/04/emma" version="1.0">
          <emma:interpretation id="{3975B79C-4B81-410A-84D8-83E466B2C056}" emma:medium="tactile" emma:mode="ink">
            <msink:context xmlns:msink="http://schemas.microsoft.com/ink/2010/main" type="paragraph" rotatedBoundingBox="7678,13431 6798,13560 6722,13048 7603,1291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EF4315A-1363-4BB0-B7DB-EA47683849EF}" emma:medium="tactile" emma:mode="ink">
              <msink:context xmlns:msink="http://schemas.microsoft.com/ink/2010/main" type="line" rotatedBoundingBox="7678,13431 6798,13560 6722,13048 7603,12919"/>
            </emma:interpretation>
          </emma:emma>
        </inkml:annotationXML>
        <inkml:traceGroup>
          <inkml:annotationXML>
            <emma:emma xmlns:emma="http://www.w3.org/2003/04/emma" version="1.0">
              <emma:interpretation id="{E899B1DF-D534-44C2-9191-CAEBF4C04E53}" emma:medium="tactile" emma:mode="ink">
                <msink:context xmlns:msink="http://schemas.microsoft.com/ink/2010/main" type="inkWord" rotatedBoundingBox="7678,13431 6798,13560 6722,13048 7603,12919"/>
              </emma:interpretation>
            </emma:emma>
          </inkml:annotationXML>
          <inkml:trace contextRef="#ctx0" brushRef="#br0" timeOffset="768419.5249">5310 12421 168 0,'0'0'164'0,"0"-14"-15"0,0 14-15 16,0 0-1-16,-4-7-13 0,4 7-5 0,0 0-8 16,0 0-2-16,0 0-5 0,-1-12-3 0,1 12-6 15,0 0-4-15,0 0-8 0,-4-10-2 0,4 10-1 16,0 0-5-16,0 0-2 0,0 0-5 0,-2-7-4 16,2 7 4-16,0 0-4 0,0 0 0 0,0 0-7 15,0 0-1-15,0 0-2 0,0 0-6 0,0 0-7 16,0 0 2-16,-2-11-1 0,2 11-5 0,0 0-7 15,0 0-2-15,0 0-1 0,0 0-4 0,0 0-2 16,0 0-8-16,0 0 2 0,0 0-3 0,0 0 5 0,0 0-5 16,0 0-3-16,0 0 3 0,0 0-1 15,0 0 1-15,0 0-4 0,0 0 1 0,7 28-2 16,-7-28 4-16,1 9-2 0,-1-9 3 0,0 12-1 0,0-12 4 16,-1 15-2-16,1-15 0 0,-3 13-1 0,3-13 3 15,-1 14 2-15,1-5-1 0,0-9-1 16,-3 13 3-16,3-4-3 0,0-9 2 0,-4 14 2 0,4-6 1 15,-3 4 1-15,1-1 3 0,2-1 1 0,-2 1-2 16,-1-2 1-16,1-1 1 0,-2 2 1 0,2-1-4 16,-1-1-1-16,1 3 0 0,-2-2-2 15,2-1 3-15,-1 2-2 0,1-1-2 0,-2 0 1 0,1-2-2 16,3-7 5-16,-5 18-3 0,4-10-3 0,-3 4 5 16,3 0-5-16,-2-6 7 0,0 4-6 0,-1-2-1 15,4-8-3-15,-1 16 2 0,0-10-3 0,1-6 0 16,-3 15-1-16,3-15 3 0,-1 11-4 0,1-11 2 15,-1 10 1-15,1-10-3 0,-3 11 0 0,3-11 2 16,0 0-2-16,3 10 0 0,-3-10-2 16,0 0-1-16,-3 9 1 0,3-9-1 0,0 0 2 0,0 0 1 15,3 10-3-15,-3-10 2 0,0 0 1 0,0 0 1 16,2 8 0-16,-2-8 4 0,0 0-8 0,0 0 4 16,0 0 0-16,9 4-3 0,-9-4 2 0,0 0 4 15,0 0-17-15,0 0-25 0,0 0-43 0,0 0-39 16,0 0-54-16,13-15-70 0,-13 15-254 0,4-11-533 15,-3 3 236-15</inkml:trace>
          <inkml:trace contextRef="#ctx0" brushRef="#br0" timeOffset="769309.8051">5646 12475 47 0,'0'0'184'0,"0"0"-13"0,0 0-14 0,-14 4-7 15,14-4-11-15,0 0-5 0,-11 9-10 0,11-9-3 16,-7 7-6-16,-1-2-5 0,8-5-8 0,-8 10-7 0,3-3 4 15,2-1-12-15,-2 4-2 0,1 0-5 0,-3-1-3 16,2 2-5-16,1-1-6 0,-2 1-4 16,4-4 3-16,2-7-9 0,-4 20-1 0,1-14-2 15,1 7-5-15,1-3 2 0,1-10-5 0,0 20-1 0,0-12 2 16,0-8-6-16,0 16 2 0,1-6-4 0,1-2 0 16,1 0-2-16,-3-8 1 0,3 16-5 0,-2-10 3 15,-1-6-1-15,5 13-5 0,0-5-1 0,-2-1 3 16,2-1 5-16,-5-6-6 0,8 11 1 0,-3-5 1 15,1-2-4-15,0 2 4 0,3 0 1 0,-3-2 0 16,2 1-4-16,1-2-1 0,-1 0 2 0,3-3-3 16,-1 3-3-16,-10-3 5 0,19 1-6 0,-5-1 0 15,-1 2-1-15,2-2-2 0,-1-2 1 0,3 0-6 16,-4 0 5-16,3-2-8 0,-1-3 4 0,-1 2-3 16,2-1-4-16,-2 1 0 0,1-3-1 0,2 1 6 15,-4-2-5-15,5-1 3 0,-2 2-4 0,-3-2-1 16,6-2 1-16,-6 3-5 0,-1 0 7 0,-1-2-9 15,1 1 3-15,-4 1-3 0,2-3 4 0,-1 3 3 0,-1-1 1 16,-2 0-9-16,1 0 2 0,0-1 3 0,-3 1-2 16,0-3-4-16,0 4 6 0,-3 1-7 15,2-5 7-15,-3 5-6 0,4-5 5 0,-4 5-7 16,0-5 3-16,0 1 2 0,0 12 0 0,-4-16 1 0,3 9-5 16,1 7 2-16,-6-17-2 0,4 9 7 0,-3-5-1 15,-2 5-5-15,-1-1-2 0,5 2 6 0,3 7-4 16,-11-14 0-16,5 10 4 0,-3-2-4 0,2 1 1 15,1 0 3-15,6 5-4 0,-13-9 4 0,4 7-5 16,9 2 3-16,-13-6-1 0,4 3-4 0,9 3 3 16,-14-3-3-16,14 3 2 0,-15 0-3 0,15 0 5 15,-14 1-4-15,14-1 0 0,-16 2 4 0,8 2-3 16,-1-2 6-16,9-2-5 0,-20 9 1 0,6-5 1 16,3 2 1-16,-1 2 3 0,0 1-3 0,-1 1-3 15,2-2-4-15,-5 4-8 0,2-6-18 0,-3 5-19 16,0 2-28-16,-3-1-27 0,0-2-30 0,4 3-26 15,-2-2-35-15,3-5-32 0,0 0-253 0,1 0-521 16,1 3 230-16</inkml:trace>
        </inkml:traceGroup>
      </inkml:traceGroup>
    </inkml:traceGroup>
    <inkml:traceGroup>
      <inkml:annotationXML>
        <emma:emma xmlns:emma="http://www.w3.org/2003/04/emma" version="1.0">
          <emma:interpretation id="{544D6201-576F-42B8-9DA0-1BACF9C13F41}" emma:medium="tactile" emma:mode="ink">
            <msink:context xmlns:msink="http://schemas.microsoft.com/ink/2010/main" type="paragraph" rotatedBoundingBox="7817,12308 7009,12399 6958,11944 7765,1185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8561EAA-5F66-4C10-8080-E5EF4588FDEC}" emma:medium="tactile" emma:mode="ink">
              <msink:context xmlns:msink="http://schemas.microsoft.com/ink/2010/main" type="line" rotatedBoundingBox="7817,12308 7009,12399 6958,11944 7765,11853"/>
            </emma:interpretation>
          </emma:emma>
        </inkml:annotationXML>
        <inkml:traceGroup>
          <inkml:annotationXML>
            <emma:emma xmlns:emma="http://www.w3.org/2003/04/emma" version="1.0">
              <emma:interpretation id="{51E54DF1-CE88-4803-BA3A-0716BE800F40}" emma:medium="tactile" emma:mode="ink">
                <msink:context xmlns:msink="http://schemas.microsoft.com/ink/2010/main" type="inkWord" rotatedBoundingBox="7817,12308 7009,12399 6958,11944 7765,11853"/>
              </emma:interpretation>
            </emma:emma>
          </inkml:annotationXML>
          <inkml:trace contextRef="#ctx0" brushRef="#br0" timeOffset="678166.8846">5499 11393 94 0,'1'-10'168'16,"-1"10"-10"-16,0 0-12 0,0 0-11 0,4-7-13 16,-4 7-5-16,0 0-5 0,0 0-7 0,0 0-2 15,3-15-2-15,-3 15 1 0,0 0-10 0,1-6-4 0,-1 6-7 16,0 0-4-16,0 0-11 0,5-10-1 0,-5 10-4 16,0 0-8-16,0 0-2 0,4-9-5 15,-4 9 2-15,2-9-9 0,-2 9 3 0,0 0-7 16,3-8 0-16,-3 8-1 0,0 0-9 0,1-16 3 0,-1 16 0 15,4-8-3-15,-4 8 0 0,0 0-1 0,4-10 0 16,-4 10-1-16,0 0 2 0,0-10 1 0,0 10-3 16,0 0-3-16,4-7 0 0,-4 7 2 0,0 0-2 15,0 0 0-15,0 0 0 0,0 0-3 0,0 0-2 16,0 0-3-16,5-8-2 0,-5 8 1 16,0 0-3-16,0 0-1 0,0 0-1 0,0 0 3 0,0 0-2 15,0 0 2-15,0 0-3 0,-15 28 3 0,9-22 0 16,6-6 1-16,-3 12-2 0,-1-2 4 0,-1-4-1 15,2 5 3-15,0-1 1 0,1-1-1 0,-2 4 3 16,-1-1-3-16,3-3 3 0,1 3-1 0,-3-4 1 16,3 4 1-16,-3 0-2 0,3-1 1 0,0 2 0 15,-2-4 1-15,0 1 4 0,1-1-4 0,0 3 0 16,1 0-3-16,1-3 4 0,0-9-6 0,-1 19-1 16,-3-6 2-16,4-13 0 0,0 16-1 0,0-6 0 15,-1-2-2-15,1-8-1 0,0 19 1 0,-3-11-1 16,3-8 1-16,3 15-2 0,-3-15 4 0,0 14-5 15,0-14-2-15,0 11 0 0,0-11 2 0,2 8 0 16,-2-8-4-16,3 9 2 0,-3-9-1 0,0 0 0 0,1 10 0 16,-1-10 1-16,0 0-2 0,1 11 4 0,-1-11 2 15,0 0-6-15,0 0-1 0,4 7 3 16,-4-7-1-16,0 0 1 0,0 0 1 0,0 0-2 0,0 0 1 16,-9 14-1-16,9-14-8 0,0 0-17 0,-6 7-19 15,6-7-29-15,-5 5-36 0,5-5-34 0,-7 5-48 16,7-5-73-16,0 0-196 0,0 0-492 0,0 0 218 15</inkml:trace>
          <inkml:trace contextRef="#ctx0" brushRef="#br0" timeOffset="678919.4581">5864 11361 71 0,'0'0'188'0,"0"0"-7"15,0 0-13-15,-20 12-14 0,11-8-6 0,2 1-8 0,1 1-9 0,0-1-8 16,6-5-3-16,-11 14-6 0,6-8-6 0,-3 1-5 16,-1 3-6-16,1 0-9 0,4-3-5 0,-4 6 1 15,3-6-4-15,0 2-9 0,-1 3-2 0,1-1-6 16,-1-1-4-16,1-1-2 0,3 0-4 0,-2 1-7 15,-1 1-3-15,2-1-2 0,0-3-1 0,2 4-2 16,1-11-1-16,0 15-1 0,0-15 1 0,1 17 0 16,2-9 0-16,-3-8 3 0,5 13-1 0,-1-8 3 15,1 3 0-15,2-5 0 0,0 2-2 0,1 1-1 16,0-2-1-16,6 1-3 0,4-4-3 0,-2 2-1 16,-2-1-3-16,4 1-3 0,-1-2 0 0,1-1-4 0,3 2 0 15,-3-4-4-15,-2 2-5 0,6-1 1 0,-7-2 2 16,1 1-5-16,0-2 2 0,1 2-1 15,-3-4 0-15,1-1-2 0,1 1 2 0,2-4-2 0,-5 2-3 16,2-6-1-16,-2 5 0 0,-1-1 1 0,1-2 0 16,-2 0-3-16,2-5 0 0,-5 4 0 0,4-5 1 15,-6 5-3-15,1-1-4 0,-1-2-3 0,-1 1 0 16,-1-1 4-16,-3 3-2 0,3-2 0 0,-4 2 4 16,0-1-6-16,-4 0 3 0,2 1 6 15,-3 3-8-15,-1-2 5 0,1-1-6 0,-1 5 3 0,-1-2 1 16,1 4-1-16,-2 0 0 0,2 0 1 0,-5 0-2 15,0-1-1-15,2 5 2 0,-3-3 0 0,-3 4 0 16,2-2 0-16,-4 3-1 0,7-1 3 0,-5 1-2 16,0 4 1-16,-1-4 1 0,3 2 1 0,-2 2-4 15,1-1 0-15,-2 0 3 0,2 2-2 0,0 0 4 16,0 0-1-16,-1 1 1 0,1 0 1 0,-3 1-3 16,2-1 4-16,2 0-6 0,0 1-16 0,-1-1-13 15,2 2-24-15,2 1-28 0,-2-1-29 0,-1 0-35 16,3 3-38-16,1-2-51 0,-1-2-211 0,1 1-485 0,6-1 215 15</inkml:trace>
        </inkml:traceGroup>
      </inkml:traceGroup>
    </inkml:traceGroup>
    <inkml:traceGroup>
      <inkml:annotationXML>
        <emma:emma xmlns:emma="http://www.w3.org/2003/04/emma" version="1.0">
          <emma:interpretation id="{CB360EEE-8B95-4E1B-AE9E-980E7B02425C}" emma:medium="tactile" emma:mode="ink">
            <msink:context xmlns:msink="http://schemas.microsoft.com/ink/2010/main" type="paragraph" rotatedBoundingBox="7829,11415 7020,11422 7017,10991 7825,109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FEE5851-4169-421C-A45F-E5D87D5A3B0D}" emma:medium="tactile" emma:mode="ink">
              <msink:context xmlns:msink="http://schemas.microsoft.com/ink/2010/main" type="line" rotatedBoundingBox="7829,11415 7020,11422 7017,10991 7825,10984"/>
            </emma:interpretation>
          </emma:emma>
        </inkml:annotationXML>
        <inkml:traceGroup>
          <inkml:annotationXML>
            <emma:emma xmlns:emma="http://www.w3.org/2003/04/emma" version="1.0">
              <emma:interpretation id="{C0E5A1E9-6B5D-4A38-853A-E669374CCC69}" emma:medium="tactile" emma:mode="ink">
                <msink:context xmlns:msink="http://schemas.microsoft.com/ink/2010/main" type="inkWord" rotatedBoundingBox="7111,11421 7020,11422 7017,10991 7108,10990"/>
              </emma:interpretation>
            </emma:emma>
          </inkml:annotationXML>
          <inkml:trace contextRef="#ctx0" brushRef="#br0" timeOffset="538992.2022">5805 10476 141 0,'-12'8'140'15,"7"-5"-16"-15,0 4-6 0,5-7-11 0,-10 11 0 16,7-5-7-16,-2 3-5 0,1-2-10 0,1 2 0 0,-2 0-9 16,5-9-3-16,0 16-4 0,0-16 3 0,-1 16-6 15,2-9 5-15,3 2-6 0,-1-1 0 0,-2 1-4 16,-1-9-3-16,5 14-1 0,-1-5-6 16,-1-4 2-16,-1 2-3 0,3 2-1 0,0-4-4 0,2 1 0 15,-1-1-3-15,0 0-1 0,-6-5 2 0,11 9-2 16,-4-6 0-16,0 1-1 0,-7-4-3 0,15 7-1 15,-6-3-3-15,1-1-2 0,3-2 0 0,-3 0-3 16,4-2-4-16,1 2-2 0,1 0 1 0,6-4-3 16,-5 3-3-16,0-3 1 0,0 0-3 0,3 2 1 0,-3-1-4 15,0-2 0-15,5-1 2 0,-8-1-3 0,7-3-2 16,-10 6 1-16,5-3-2 0,-2-3 1 16,0 4 2-16,-2-3-2 0,0 0 2 0,-3-3-4 15,1 0-1-15,0 3-1 0,-2-2 6 0,-2 1-5 0,2-1-1 16,-1-2 0-16,-5 1 0 0,2 2-2 0,-3 0 3 15,-1 9-2-15,2-22-2 0,-2 11 1 0,0 3-1 16,0 8 1-16,-7-19-2 0,5 9-1 0,-4 2 2 16,0 1-1-16,1 1-2 0,0-2 1 0,-3 3 0 15,0-3 6-15,0 2-6 0,-2-2 1 0,2 1 2 16,-1 1 3-16,-4 2-7 0,4 0 3 0,-4-1-2 16,1 0 2-16,-4 2-4 0,2 0 2 0,0 0-1 15,-1 1 2-15,4 0-1 0,-5-1 0 0,5 3 0 16,-2-2 2-16,13 2-2 0,-22-1 0 0,9-2 1 15,4 6 1-15,9-3-2 0,-20 3 2 0,11-3-3 16,9 0 2-16,-18 4 0 0,8-1 2 0,2 1 0 16,-1 1-4-16,2-2-6 0,0 3-13 0,-5 1-19 15,1 1-21-15,0 1-20 0,0 0-29 0,-1 2-22 16,1-4-41-16,-1 2-217 0,6-4-421 0,-4 3 187 16</inkml:trace>
        </inkml:traceGroup>
        <inkml:traceGroup>
          <inkml:annotationXML>
            <emma:emma xmlns:emma="http://www.w3.org/2003/04/emma" version="1.0">
              <emma:interpretation id="{C2378EE9-36C2-4709-8BCA-19541D1678BC}" emma:medium="tactile" emma:mode="ink">
                <msink:context xmlns:msink="http://schemas.microsoft.com/ink/2010/main" type="inkWord" rotatedBoundingBox="7828,11373 7319,11377 7316,11024 7825,11019"/>
              </emma:interpretation>
            </emma:emma>
          </inkml:annotationXML>
          <inkml:trace contextRef="#ctx0" brushRef="#br0" timeOffset="538250.9398">5452 10409 30 0,'0'0'105'15,"0"0"3"-15,4-7-7 0,-4 7-9 0,0 0-13 16,0 0 0-16,0 0-3 0,5-8-12 16,-5 8 3-16,0 0-10 0,0 0-4 0,0 0 1 0,0 0-3 15,4-6-9-15,-4 6-4 0,0 0 3 0,0 0-4 16,0 0-12-16,0 0 14 0,3-9-10 0,-3 9 0 16,0 0 4-16,0 0-5 0,0 0 3 0,4-10 0 15,-4 10-7-15,0 0 3 0,0 0 2 0,4-9-5 16,-4 9 4-16,0 0-6 0,2-6 1 0,-2 6 0 15,0 0 2-15,4-10-11 0,-4 10 9 0,0 0 0 0,0 0-2 16,5-7-3-16,-5 7-3 0,0 0 6 16,4-6 2-16,-4 6-3 0,0 0-1 0,0 0-3 15,0 0 2-15,0 0 0 0,8-8 0 0,-8 8 0 16,0 0 0-16,0 0-6 0,0 0-5 0,0 0 5 0,0 0-3 16,0 0-3-16,0 0 3 0,0 0-1 15,0 0-1-15,0 0 6 0,17 8-8 0,-17-8-1 0,0 0-8 16,6 8 14-16,-6-8-1 0,3 7 1 0,-3-7 2 15,6 8 1-15,-6-8-5 0,4 9 3 0,-4-9 0 16,1 10 0-16,3-2-3 0,-4-8 4 0,1 11-3 16,-1-11 1-16,0 13 0 0,0-13 4 0,2 13-3 15,-2-13 1-15,0 13 2 0,0-13-11 0,-3 17 10 16,3-10 2-16,-1 1-3 0,1-8 3 0,-3 15-3 16,3-15 2-16,-2 12 2 0,2-12-1 0,0 13 1 15,-3-5-1-15,3-8-3 0,-1 13 2 0,1-13 4 16,-3 15-6-16,3-15 5 0,0 14-1 0,1-9-2 15,-1-5-3-15,-1 14 2 0,1-14 0 0,-2 12 4 16,2-12-2-16,-2 12-4 0,2-12 1 0,0 14 3 16,0-14-1-16,-1 13 1 0,2-5-3 0,-1-8 1 15,-1 12-6-15,1-12 5 0,0 0 0 0,0 15-1 16,0-15 1-16,1 8 0 0,-1-8-3 0,0 0 3 0,-1 14-4 16,1-14 5-16,0 0-5 0,1 10 2 0,-1-10 0 15,0 0 1-15,0 9-2 0,0-9 0 0,0 0-1 16,0 0 2-16,2 8-2 0,-2-8-1 0,0 0 0 15,0 0 1-15,0 0-2 0,0 0 2 0,2 10-3 16,-2-10 2-16,0 0 0 0,0 0-2 0,0 0 2 16,0 0-1-16,0 0 1 0,0 11 0 0,0-11-7 15,0 0-13-15,0 0-15 0,-5 11-17 0,5-11-33 16,-10 7-28-16,10-7-34 0,-13 4-36 0,5 0-213 16,8-4-422-16,-13 0 188 0</inkml:trace>
        </inkml:traceGroup>
      </inkml:traceGroup>
    </inkml:traceGroup>
    <inkml:traceGroup>
      <inkml:annotationXML>
        <emma:emma xmlns:emma="http://www.w3.org/2003/04/emma" version="1.0">
          <emma:interpretation id="{5DD0C274-6522-403D-A3FB-10C82E96A5E2}" emma:medium="tactile" emma:mode="ink">
            <msink:context xmlns:msink="http://schemas.microsoft.com/ink/2010/main" type="paragraph" rotatedBoundingBox="7751,10465 7032,10397 7077,9922 7796,999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93EAE85-DE70-47DA-8A48-DA6ADB578257}" emma:medium="tactile" emma:mode="ink">
              <msink:context xmlns:msink="http://schemas.microsoft.com/ink/2010/main" type="line" rotatedBoundingBox="7751,10465 7032,10397 7077,9922 7796,9990"/>
            </emma:interpretation>
          </emma:emma>
        </inkml:annotationXML>
        <inkml:traceGroup>
          <inkml:annotationXML>
            <emma:emma xmlns:emma="http://www.w3.org/2003/04/emma" version="1.0">
              <emma:interpretation id="{1662E100-B657-4DAE-BD85-D3C8695C6BF3}" emma:medium="tactile" emma:mode="ink">
                <msink:context xmlns:msink="http://schemas.microsoft.com/ink/2010/main" type="inkWord" rotatedBoundingBox="7751,10465 7032,10397 7077,9922 7796,9990"/>
              </emma:interpretation>
            </emma:emma>
          </inkml:annotationXML>
          <inkml:trace contextRef="#ctx0" brushRef="#br0" timeOffset="368955.8173">5519 9370 56 0,'0'0'73'0,"-15"-19"-5"0,15 19-9 16,0 0-5-16,0 0-1 0,0 0-8 0,0 0-3 0,0 0-5 16,0 0-1-16,0 0-1 0,0 0 12 0,0 0-8 15,0 0-1-15,0 0 3 0,0 0 4 0,0 0-3 16,0 0 2-16,0 0-5 0,0 0 5 0,0 0 5 15,0 0-2-15,0 0-1 0,0 0-1 0,0 0-2 16,0 0 6-16,0 0-7 0,0 0 7 0,0 0-8 16,0 0 8-16,0 0 0 0,0-14 5 0,0 14 3 15,0 0-1-15,0 0-3 0,0 0-2 0,0 0-2 16,3-10-2-16,-3 10-3 0,0 0-3 0,0 0-3 16,6-9-2-16,-6 9-2 0,5-3-3 0,-5 3 2 15,0 0-1-15,4-9-6 0,-4 9 3 0,3-7-1 16,-3 7-2-16,5-7-4 0,-5 7-3 0,0 0 0 15,4-8-2-15,-4 8-2 0,5-8 2 0,-5 8-3 16,0 0 1-16,0 0 1 0,0-10 1 0,0 10 0 0,0 0-3 16,0 0 4-16,0 0-2 0,0 0 1 15,2-9-3-15,-2 9 1 0,0 0-2 0,0 0-2 16,0 0-4-16,0 0 3 0,0 0-2 0,0 0 0 0,0 0-6 16,0 0 1-16,0 0 0 0,0 0-1 15,0 0 0-15,0 0 1 0,0 0-3 0,0 0 2 16,0 0-2-16,0 0 3 0,0 0 3 0,0 0-4 15,0 0-1-15,0 0 3 0,0 0-3 0,0 0 4 0,-2 32-1 16,2-32-1-16,-3 10-1 0,3-10 3 0,-1 10-1 16,1-10 3-16,0 0 1 0,-4 15-1 0,4-15 2 15,-4 9 0-15,4-9-1 0,-4 12 3 0,4-4-3 16,-4-1 4-16,4-7-1 0,-2 14 1 0,-2-9 1 16,4-5 1-16,-3 15 0 0,3-15 1 0,-2 12-4 15,1-4 3-15,1-8-2 0,-3 13 6 0,3-13-6 16,-3 16-3-16,2-9 1 0,1-7 1 0,-1 14-1 15,1-6 5-15,0-8-2 0,0 16-3 0,-3-8 1 16,3-8 3-16,3 16 1 0,-3-16 1 0,0 13-2 16,0-5 1-16,0-8-2 0,0 12 1 0,0-12-1 15,-3 16 0-15,3-16 2 0,0 13 1 0,0-13-1 16,-1 10 3-16,1-10-4 0,-4 12 2 0,4-3-1 16,0-9-4-16,0 0-1 0,-1 15 1 0,1-15-2 0,0 10 1 15,0-10 3-15,-2 9-1 0,2-9 1 0,0 0-3 16,0 13 3-16,0-13-3 0,2 10 2 15,-2-10 1-15,1 10-3 0,-1-10 1 0,0 0 1 0,3 11 2 16,-3-11-4-16,0 0 9 0,2 6-9 0,-2-6 1 16,0 0 6-16,4 9-3 0,-4-9-4 0,0 0 1 15,5 7-2-15,-5-7-2 0,0 0 1 16,2 7 1-16,-2-7-1 0,0 0-3 0,0 0 1 0,0 0 0 16,0 0-3-16,5 7 2 0,-5-7-2 0,0 0 2 15,0 0 4-15,0 0-5 0,0 0 2 0,0 0-2 16,0 0 5-16,0 0-5 0,0 0-3 0,0 0-12 15,0 0-12-15,0 10-27 0,0-10-29 0,0 0-34 16,0 0-38-16,0 0-41 0,0 0-66 0,-13 4-191 16,13-4-484-16,0 0 215 0</inkml:trace>
          <inkml:trace contextRef="#ctx0" brushRef="#br0" timeOffset="369881.1704">5832 9459 129 0,'0'0'178'0,"0"0"-10"0,0 0-18 0,0 0-14 16,0 0-14-16,0 0-13 0,0 0-10 0,0 0-5 15,0 0-8-15,0 0-3 0,0 0-5 0,0 0-3 16,0 0 1-16,0 0-2 0,-16 20-7 0,16-20-1 16,-6 14-4-16,2-8-3 0,4-6 1 0,-9 13-1 15,5-5-2-15,3-1-2 0,1-7-1 0,-4 14-4 16,4-7 3-16,-1 2 0 0,1-9-1 0,1 16 0 0,-1-16 0 16,0 14-1-16,4-7 0 0,-4-7-3 15,2 14 0-15,4-7-3 0,-2 0 1 0,-2 0-2 16,3 0 1-16,2 0-6 0,-1 0 3 0,2-1-2 15,0 0 2-15,3-2-3 0,1 2 0 0,0-1-2 0,-1 1-5 16,1-2-5-16,-2 0 2 0,3 1-1 0,1-1 0 16,-6-1-7-16,5 0 3 0,-4-1-4 15,1-2-1-15,-2 3-2 0,5-3 2 0,-13 0-1 0,19-3-4 16,-10 3 4-16,-9 0-4 0,18 3 0 0,-18-3-4 16,17-3 2-16,-6 3-1 0,-2-3 0 0,-2 0 3 15,-7 3-5-15,17-6 2 0,-10 1-5 0,-1 1-1 16,3 0 3-16,-9 4-2 0,13-11 1 0,-7 5-4 15,1 0 4-15,-1-1-1 0,0-1-1 0,1 4 1 16,-3-6-2-16,4 1 3 0,-4 3-5 0,0-2 4 16,0-1-2-16,-2 0-4 0,-1 1 2 0,3-1-2 15,0-2 1-15,-1 4-2 0,-3 7 4 0,1-17-1 16,-1 9-2-16,0 8 2 0,-1-17-1 0,1 8 0 16,-2-3-4-16,2 12 5 0,-6-17-2 0,2 8-2 0,2 2 1 15,-2-2 2-15,-2 1-3 0,1-4 4 16,0 5-2-16,1 0 1 0,0-3 0 0,4 10-2 15,-11-12 0-15,7 3 1 0,-1 3 0 0,-2 1 3 16,7 5-5-16,-9-13 0 0,5 10 0 0,4 3 1 0,-10-10-1 16,10 10 1-16,-6-9-1 0,-1 6 0 15,7 3-2-15,-10-4 2 0,10 4-1 0,-12-5 2 16,12 5-5-16,-13-3 5 0,13 3-2 0,-15 0 1 16,15 0-2-16,-17 0 1 0,9 0 3 0,-3 3-2 0,4 0 2 15,7-3 0-15,-19 4-2 0,7 1 1 0,1-1 0 16,1 0 0-16,1-2-1 0,2 3 1 15,-4-1 2-15,0 1 1 0,4 0-2 0,-2-1 3 0,3 0 0 16,-1 2-5-16,7-6 2 0,-16 12 4 0,9-9-2 16,-3 3 2-16,3-1-1 0,0 3 2 0,-4-1-2 15,1 2-7-15,2-2-16 0,-3 2-23 0,1 0-34 16,-1 3-31-16,-1-4-42 0,1 3-44 0,-1-3-90 16,0-2-178-16,1 1-501 0,-1-1 221 0</inkml:trace>
        </inkml:traceGroup>
      </inkml:traceGroup>
    </inkml:traceGroup>
    <inkml:traceGroup>
      <inkml:annotationXML>
        <emma:emma xmlns:emma="http://www.w3.org/2003/04/emma" version="1.0">
          <emma:interpretation id="{79F62EC8-ABBF-4DD6-A960-6056101BE6E8}" emma:medium="tactile" emma:mode="ink">
            <msink:context xmlns:msink="http://schemas.microsoft.com/ink/2010/main" type="paragraph" rotatedBoundingBox="7817,9365 7023,9334 7042,8846 7836,887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8ED506A-3ED2-4DAB-8DEA-8B45ABC22022}" emma:medium="tactile" emma:mode="ink">
              <msink:context xmlns:msink="http://schemas.microsoft.com/ink/2010/main" type="line" rotatedBoundingBox="7817,9365 7023,9334 7042,8846 7836,8877"/>
            </emma:interpretation>
          </emma:emma>
        </inkml:annotationXML>
        <inkml:traceGroup>
          <inkml:annotationXML>
            <emma:emma xmlns:emma="http://www.w3.org/2003/04/emma" version="1.0">
              <emma:interpretation id="{2356DBED-EE7C-48D3-9463-585327F65918}" emma:medium="tactile" emma:mode="ink">
                <msink:context xmlns:msink="http://schemas.microsoft.com/ink/2010/main" type="inkWord" rotatedBoundingBox="7817,9365 7023,9334 7042,8846 7836,8877"/>
              </emma:interpretation>
            </emma:emma>
          </inkml:annotationXML>
          <inkml:trace contextRef="#ctx0" brushRef="#br0" timeOffset="222486.6163">5860 8342 136 0,'4'-6'156'0,"-4"6"-11"0,0 0-4 16,0 0-13-16,0 0-5 0,5-9-7 0,-5 9 2 15,0 0-7-15,0 0 2 0,4-6-10 0,-4 6-7 16,0 0-3-16,0 0-8 0,0 0-6 0,0 0-6 16,0 0-9-16,0 0-4 0,0 0-4 0,0 0-9 15,0 0-5-15,0 0-2 0,0 0-1 0,0 0 0 16,0 0-4-16,0 0-1 0,0 0-3 0,0 0 2 15,-28 14-2-15,28-14 6 0,-5 7-1 0,5-7 1 16,-7 9-3-16,2-4-5 0,5-5 4 0,-4 10-1 16,4-10 1-16,-2 9 0 0,-2-3-1 0,4-6 1 15,0 0 1-15,0 16-2 0,0-16-2 0,0 13 0 0,2-6 2 16,-2-7-1-16,0 12 2 0,0-12-1 0,2 13-1 16,-2-13-2-16,1 13 1 0,0-5-5 15,-1-8 3-15,0 12-2 0,3-6-1 0,-3-6-4 0,1 17 3 16,0-10-4-16,-1-7 4 0,3 12-4 0,0-3 4 15,-3-9-3-15,2 10-3 0,-2-10 1 16,3 10 2-16,-3-10-1 0,1 13-1 0,-1-13 0 0,5 9-1 16,-2-2 7-16,-3-7-5 0,6 9 4 0,-5 0-1 15,-1-9 0-15,8 7 5 0,-3-2-3 0,-5-5 1 16,12 6 5-16,-4-2-5 0,-2 1 1 16,1-2 1-16,0 1-1 0,-7-4-4 0,17 8 2 0,-8-6 1 15,3 2-6-15,-3-3 0 0,1 1 0 0,1-1-1 16,0 1 0-16,2 2-4 0,-1-4 2 0,2 0-3 15,-5 0 6-15,-9 0-6 0,21 0 2 0,-10-4 2 16,0 4-2-16,0-5-4 0,-2 1-2 0,0 2-2 16,-9 2 7-16,20-4 1 0,-11-1 5 0,-3 1-9 15,2-2 1-15,1 3-3 0,-1 0 9 0,-2-2-10 16,3 1 6-16,-2-2-3 0,-1 0-3 0,-1 0-1 16,2 0 4-16,-2-1-6 0,0 2 4 0,2-2-9 15,-2 1 12-15,0-3-5 0,-3 3 2 0,-2 6-2 0,8-15-5 16,-5 10 0-16,-3 5 0 0,5-13 2 0,-4 5-1 15,-1 8 3-15,4-13-4 0,-3 5-1 0,-1 8 4 16,2-16-3-16,-2 10-3 0,0 6 3 0,-2-15-3 16,2 15 0-16,-1-16 1 0,1 16 4 0,-4-13-6 15,3 4-4-15,-3 2 10 0,4 7-5 0,-6-16 1 16,3 10 4-16,-1-3-5 0,2 0-5 0,-6 3 5 16,8 6-1-16,-9-15 2 0,4 8-4 0,-1 0 2 15,0-1 3-15,0 2-2 0,0-1 2 0,0 1-3 16,6 6-1-16,-10-10-2 0,3 4 3 0,-1 1 3 15,8 5-3-15,-9-10 2 0,4 6 0 0,5 4 2 0,-10-9 1 16,5 3 0-16,5 6-4 0,-8-9-6 16,8 9 9-16,-12-6-6 0,6 3 0 0,6 3 0 15,-14-5 7-15,7 2-1 0,7 3-3 0,-11-4 2 16,11 4-2-16,-15-4-6 0,15 4 5 0,-15-2 7 16,6 1-8-16,9 1 5 0,-13-5-5 0,13 5 0 15,-12 0 1-15,12 0 1 0,-11 0-3 0,11 0 0 16,-16 0 5-16,16 0-2 0,-11 3-3 0,11-3 1 0,-13 5 9 15,6-3-10-15,7-2-2 0,-13 9 11 0,4-5 0 16,3 0-6-16,-5 5-3 0,2 0 0 0,0 0-22 16,-2 3-26-16,-1 0-25 0,-3 2-28 0,-1 3-37 15,-3 0-39-15,-2 5-44 0,2-3-58 0,-10 2-273 16,2 0-599-16,5-6 265 0</inkml:trace>
          <inkml:trace contextRef="#ctx0" brushRef="#br0" timeOffset="221241.6044">5470 8335 9 0,'0'0'106'0,"0"0"-8"0,3-10-5 16,-3 10-12-16,0 0 2 0,3-10-12 0,-3 10 9 15,3-6-12-15,-3 6-3 0,0 0-8 0,8-9 13 16,-8 9-16-16,0 0 4 0,3-7-3 0,-3 7 2 15,0 0-4-15,0 0 3 0,5-9-8 0,-5 9 7 16,0 0-1-16,4-7-1 0,-4 7-1 0,0 0 1 16,0 0 0-16,5-8-3 0,-5 8-1 0,0 0-1 0,0 0-3 15,0 0-3-15,3-8 2 0,-3 8-4 16,0 0 1-16,5-5-8 0,-5 5-1 0,0 0 2 16,0 0 1-16,6-8 1 0,-6 8-1 0,0 0 3 15,0 0 0-15,5-6 0 0,-5 6-2 0,0 0 5 0,0 0-3 16,0 0 0-16,4-9 2 0,-4 9-3 15,0 0 5-15,0 0-2 0,0 0-5 0,0 0 4 16,0 0 0-16,4-6 0 0,-4 6-1 0,0 0-4 0,0 0-2 16,0 0 0-16,0 0-4 0,0 0-2 0,0 0 0 15,0 0-2-15,0 0-1 0,0 0-3 0,0 0-3 16,0 0-1-16,0 0-4 0,0 0 3 0,0 0-6 16,0 0-2-16,0 0 0 0,0 0-3 0,0 0 1 15,0 0 5-15,0 0-4 0,0 0-1 0,0 0 0 16,0 0-2-16,10 16 5 0,-10-16-1 15,0 0-2-15,0 13 0 0,0-13-1 0,2 7-2 0,-2-7 3 16,0 0-1-16,2 14 4 0,-2-14-1 0,2 8 0 16,-2-8-1-16,1 12-1 0,-1-12 1 0,0 9 2 15,0-9-2-15,-1 13 1 0,1-13 1 0,1 11-1 16,-1-11 1-16,-1 11 1 0,1-11 0 0,0 10-1 16,0-10 0-16,-4 12 1 0,4-12-1 0,-2 11 7 15,2-11-5-15,-1 13 1 0,1-13-1 0,0 8 2 0,0-8-2 16,0 0 1-16,0 15 0 0,0-15-2 0,1 8 5 15,-1-8-3-15,0 11 2 0,0-11-3 16,2 10 0-16,-2-10 1 0,2 9 0 0,-2-9-4 16,0 10 3-16,0-10 0 0,2 8 0 0,-2-8 6 0,3 11-8 15,-3-11 7-15,2 9-6 0,-2-9 2 0,1 11-6 16,-1-11 2-16,4 11-1 0,-4-11 2 0,0 9-1 16,0-9 1-16,2 9-2 0,-2-9 1 0,3 8 4 15,-3-8 2-15,1 10-2 0,-1-10-1 0,2 9-1 16,-2-9 1-16,0 0 1 0,2 8-1 0,-2-8-1 15,0 0 1-15,3 6-3 0,-3-6-1 0,0 0-1 16,0 0 2-16,0 11 0 0,0-11-1 0,0 0-1 16,0 0 1-16,0 0 1 0,0 0-1 0,0 0 1 15,4 10-6-15,-4-10 2 0,0 0 6 0,0 0-6 0,1 10 2 16,-1-10-2-16,0 0 0 0,0 0 2 0,1 7 1 16,-1-7-2-16,0 0-1 0,0 0 0 15,4 6 2-15,-4-6 1 0,0 0-4 0,0 0 4 16,3 10-3-16,-3-10 3 0,0 0-4 0,0 0 8 15,0 0-5-15,0 0 0 0,5 8-2 0,-5-8 3 16,0 0 1-16,0 0-2 0,-14 9-9 0,7-3-13 16,7-6-19-16,-14 7-20 0,8-5-16 0,-2 2-20 0,8-4-24 15,-17 2-27-15,11 2-29 0,6-4-39 0,-15 5-46 16,15-5-202-16,0 0-495 0,0 0 219 0</inkml:trace>
        </inkml:traceGroup>
      </inkml:traceGroup>
    </inkml:traceGroup>
  </inkml:traceGroup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6:07.393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CC878C7-E6A5-4B6F-BED8-E4C10044450D}" emma:medium="tactile" emma:mode="ink">
          <msink:context xmlns:msink="http://schemas.microsoft.com/ink/2010/main" type="writingRegion" rotatedBoundingBox="6132,9268 4736,9101 4796,8607 6191,8774"/>
        </emma:interpretation>
      </emma:emma>
    </inkml:annotationXML>
    <inkml:traceGroup>
      <inkml:annotationXML>
        <emma:emma xmlns:emma="http://www.w3.org/2003/04/emma" version="1.0">
          <emma:interpretation id="{BAF45785-28FF-44FC-B4A6-24C57C1A6675}" emma:medium="tactile" emma:mode="ink">
            <msink:context xmlns:msink="http://schemas.microsoft.com/ink/2010/main" type="paragraph" rotatedBoundingBox="6132,9268 4736,9101 4796,8607 6191,877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20B9AE43-26B1-47E6-A4C5-9152CDF73E22}" emma:medium="tactile" emma:mode="ink">
              <msink:context xmlns:msink="http://schemas.microsoft.com/ink/2010/main" type="line" rotatedBoundingBox="6132,9268 4736,9101 4796,8607 6191,8774"/>
            </emma:interpretation>
          </emma:emma>
        </inkml:annotationXML>
        <inkml:traceGroup>
          <inkml:annotationXML>
            <emma:emma xmlns:emma="http://www.w3.org/2003/04/emma" version="1.0">
              <emma:interpretation id="{EF791A93-8C38-420C-93B0-8F71B4B29E69}" emma:medium="tactile" emma:mode="ink">
                <msink:context xmlns:msink="http://schemas.microsoft.com/ink/2010/main" type="inkWord" rotatedBoundingBox="6136,9237 5702,9185 5747,8810 6181,8862"/>
              </emma:interpretation>
            </emma:emma>
          </inkml:annotationXML>
          <inkml:trace contextRef="#ctx0" brushRef="#br0">4249 7309 63 0,'0'0'113'0,"0"0"2"15,0 0-12-15,0 0-5 0,0 0-11 0,0 0-5 16,0 0 0-16,0 0-11 0,0 0-4 0,0 0 3 15,0 0-5-15,0 0 1 0,4-15-5 0,-4 15-7 16,0 0 4-16,0 0-5 0,0 0-7 0,0 0 1 16,0 0-6-16,0 0-5 0,7-8-5 0,-7 8 0 15,0 0-10-15,0 0 5 0,0 0-8 0,0 0 7 16,0 0-3-16,0 0-4 0,0 0-5 0,0 0 7 16,0 0 3-16,0 0-7 0,0 0 7 0,0 0 1 15,0 0 2-15,0 0 6 0,0 0 0 0,0 0 0 16,0 0 4-16,0 0 0 0,0 0-1 0,0 0-4 15,0 0-1-15,0 0-1 0,4-9 0 0,-4 9-4 16,0 0 0-16,0 0-6 0,0 0 4 0,0 0-5 16,0 0 3-16,0 0-8 0,2-10 6 0,-2 10-3 0,0 0 3 15,0 0-1-15,0 0-1 0,0 0-1 0,0 0-4 16,0 0-2-16,0 0 0 0,0 0-10 16,0 0 9-16,0 0-2 0,0 0 0 0,0 0-4 15,0 0-2-15,0 0 0 0,0 0 0 0,0 0 4 0,0 0-2 16,0 0 0-16,-25 11-1 0,25-11-2 15,0 0 5-15,-9 10-2 0,9-10 1 0,-5 6-4 0,5-6 4 16,0 0-4-16,-7 8 3 0,7-8-1 0,0 0 0 16,-2 11 1-16,2-11 1 0,0 0-3 0,-3 11 6 15,3-11-3-15,0 9 8 0,0-9-1 0,0 0-1 16,4 15 2-16,-1-11 0 0,2 4 2 0,-5-8 6 16,9 8-2-16,-3-2 8 0,1-2-7 0,2 0 7 15,0 2-3-15,2-2 2 0,1 3 3 0,-2-6-3 16,6 2-1-16,-3-1 1 0,0 2 0 0,1-5 1 15,-1 1 2-15,0 0-1 0,1 0-4 0,-1 0 2 16,0-3-2-16,1-1 1 0,-1 4-4 0,2-2 1 16,-2-3 2-16,2 1-4 0,-1 2-1 0,0-2 1 15,1 2-4-15,-3-5 4 0,1 1-2 0,-1 2-2 16,2-3 2-16,0 1 9 0,-2-1-14 0,-1-2-1 16,0 0-1-16,-1 1 3 0,0-1-2 0,2-2-4 15,-3 2 3-15,3-4-3 0,-2 3 0 0,0-3 3 16,-2 1-3-16,-2 0 2 0,2 0-4 0,-5 0 9 15,-1 0-11-15,1-3 1 0,-2 3 3 0,2 0-3 16,-3 0-1-16,0 1 1 0,-3-2-1 0,2 1 3 16,0 0-4-16,-5 1 2 0,-3-2-1 0,3 3-5 15,-1 0 4-15,0 1-1 0,0 1-1 0,-4-1 1 16,-2 3-2-16,0 2 0 0,-1-2 1 0,-7 0-6 0,3 1 3 16,-4 3 2-16,-1 0 5 0,-1 2-5 0,0 0-2 15,-3 0 1-15,4 2 1 0,-2-1 1 16,-2 5 1-16,5-4 1 0,-3 3-4 0,3 0 2 0,1-1 0 15,0 1-3-15,4 2 3 0,-2 2 0 0,3-4-2 16,2 2 10-16,0 0-6 0,-2 5-1 0,3-1-1 16,3-2 1-16,-2 1-11 0,3 1-11 0,0 1-20 15,3-2-29-15,-2 3-23 0,6-1-30 0,-2-1-35 16,4-2-36-16,2 3-261 0,1-1-490 0,6 1 216 16</inkml:trace>
        </inkml:traceGroup>
        <inkml:traceGroup>
          <inkml:annotationXML>
            <emma:emma xmlns:emma="http://www.w3.org/2003/04/emma" version="1.0">
              <emma:interpretation id="{41EC003B-9B91-4090-8315-59B33C163199}" emma:medium="tactile" emma:mode="ink">
                <msink:context xmlns:msink="http://schemas.microsoft.com/ink/2010/main" type="inkWord" rotatedBoundingBox="4878,9118 4736,9101 4796,8607 4937,8624"/>
              </emma:interpretation>
            </emma:emma>
          </inkml:annotationXML>
          <inkml:trace contextRef="#ctx0" brushRef="#br0" timeOffset="108877.7898">3306 8009 38 0,'0'0'92'0,"0"0"0"16,0 0-10-16,0 0-4 0,0 0-10 0,0 0-9 0,0 0 0 16,0 0-2-16,0-11 1 0,0 11-7 15,0 0-8-15,0 0-3 0,0 0-15 0,0 0 14 16,0 0-8-16,0 0 5 0,0 0-11 0,0 0 4 15,0 0 2-15,0 0-3 0,0 0 3 0,4-14-3 16,-4 14 0-16,0 0 2 0,0 0-3 0,0 0-4 16,0 0 2-16,3-7-2 0,-3 7 10 0,0 0-10 15,0 0 5-15,0 0-1 0,0 0-1 0,0 0 2 0,0 0 0 16,0 0 2-16,1-10-3 0,-1 10-4 16,0 0-7-16,0 0 6 0,0 0-4 0,0 0-1 0,0 0 0 15,0 0-2-15,0 0-3 0,0 0-3 0,0 0 3 16,0 0 1-16,0 0-1 0,0 0 4 0,0 0-6 15,0 0 4-15,0 0-9 0,0 0 4 0,0 0 4 16,0 0-2-16,0 0 1 0,0 0-8 0,0 0 3 16,0 0-2-16,0 0 7 0,0 0-3 0,0 0 1 15,0 0-3-15,0 0-3 0,0 0 1 0,0 0 1 16,0 0-2-16,0 0-2 0,0 0 2 0,0 0 3 16,0 0-6-16,0 0 3 0,0 0-3 0,11 21 3 15,-11-21 3-15,0 0 5 0,6 7-9 0,-6-7-3 16,0 0 3-16,0 0-3 0,4 6 2 0,-4-6 4 15,0 0 0-15,0 0-1 0,0 0-3 16,2 8 2-16,-2-8-2 0,0 0 10 0,0 0-1 0,0 0 4 0,3 9-1 16,-3-9-3-16,0 0 1 0,0 0-2 15,2 8 1-15,-2-8-3 0,0 0 1 0,0 0 0 16,3 10-2-16,-3-10-1 0,0 0 6 0,0 0-5 0,0 0 3 16,0 0-1-16,2 8 0 0,-2-8 5 0,0 0-10 15,0 0 1-15,0 10-4 0,0-10 2 0,0 0 1 16,0 0 1-16,0 0-1 0,0 11 0 0,0-11-3 15,0 0-1-15,0 0 2 0,0 11-1 0,0-11-2 16,0 0 4-16,0 0 1 0,-2 10 0 0,2-10-4 16,0 0 1-16,0 0-6 0,0 0 9 15,1 11-1-15,-1-11 1 0,0 0 0 0,0 0 2 0,0 13-5 16,0-13 4-16,0 0-2 0,0 0 0 0,0 0 0 16,0 8-1-16,0-8 2 0,0 0-2 0,0 0 1 15,0 0 2-15,0 13-8 0,0-13 4 16,0 0 4-16,0 0 3 0,0 0-7 0,-1 8 0 0,1-8 3 15,0 0-1-15,-4 9 5 0,4-9-4 0,0 0 1 16,0 0 0-16,0 10-4 0,0-10 0 0,0 0 3 16,0 0 1-16,1 11-4 0,-1-11 4 0,0 0-2 0,0 0 2 15,0 0-4-15,0 10 4 0,0-10-2 16,0 0 3-16,0 0 2 0,0 0-2 0,-1 12 1 16,1-12-3-16,0 0-2 0,0 0 2 0,0 0 2 0,0 9-5 15,0-9-3-15,0 0 7 0,0 0-1 16,0 0 0-16,0 0-3 0,0 0 5 0,0 12-1 15,0-12 2-15,0 0-2 0,0 0 2 0,0 0-3 16,-1 11 1-16,1-11-2 0,0 0 0 0,0 0 3 0,0 0 0 16,-3 10-4-16,3-10 4 0,0 0-3 0,-1 9 0 15,1-9 0-15,0 0 3 0,0 0-4 16,0 0 2-16,0 12-2 0,0-12 1 0,0 0-1 0,0 0 1 16,0 0-2-16,-1 10 2 0,1-10-2 0,0 0 0 15,0 0 2-15,-4 9 0 0,4-9 0 0,0 0 2 16,0 0-2-16,-6 9 2 0,6-9-2 0,0 0 1 15,0 0-2-15,-1 8 1 0,1-8 1 16,0 0 0-16,0 0-1 0,0 0 3 0,-1 10-1 0,1-10-1 16,0 0 2-16,0 0 0 0,0 0-1 0,-1 9-1 15,1-9 0-15,0 0 2 0,0 0-2 0,0 0 2 16,0 0 0-16,0 11 1 0,0-11-4 0,0 0 3 16,0 0 0-16,0 0 0 0,0 12-3 0,0-12 1 15,0 0-2-15,0 0 3 0,-3 9-2 0,3-9 2 0,0 0 0 16,0 0 0-16,0 0 0 0,0 13 0 0,0-13 1 15,0 0 2-15,0 0-3 0,0 0 0 16,0 13 2-16,0-13-1 0,0 0-3 0,0 0 2 16,-1 9-1-16,1-9 1 0,0 0-2 0,0 0 0 15,-4 11 0-15,4-11 3 0,0 0 2 0,0 0-4 16,-1 8 4-16,1-8-4 0,0 0 0 0,0 0 1 16,-2 11 0-16,2-11-5 0,0 0 5 0,0 0-2 0,0 0 0 15,-4 9-3-15,4-9 1 0,0 0 2 16,-1 8-3-16,1-8 2 0,0 0-1 0,0 0 6 15,-1 10-3-15,1-10-5 0,0 0 2 0,0 0 3 16,-5 9 0-16,5-9-4 0,0 0 1 0,0 0 1 0,-3 7 0 16,3-7 3-16,0 0-3 0,0 0 4 0,0 0-1 15,0 0-1-15,0 0-5 0,0 0 9 0,0 0-3 16,0 0 4-16,0 0-3 0,0 0 2 0,0 0-3 16,0 0 4-16,0 0-4 0,0 0 4 0,0 0-1 15,0 0 1-15,0 0 2 0,0 0 1 0,0 0 1 16,0 0 2-16,0 0-2 0,0 0 3 0,0 0-1 0,0 0-2 15,0 0 4-15,0 0-6 0,0 0-1 16,0 0-1-16,0 0 5 0,5-32-7 0,-5 32-5 16,3-16 6-16,-2 9-3 0,-1 7 1 0,5-18-3 15,-5 10 1-15,0 8 1 0,2-15-3 0,-1 4 0 16,1 2-1-16,-2 9-1 0,3-15 1 0,0 6-2 16,-2-1 1-16,-1 10-1 0,1-17 5 0,0 8-4 15,-1 9 3-15,3-16 0 0,-3 9-1 0,1-3 0 0,-1 10-4 16,2-13 0-16,0 2 2 0,-2 11-1 0,0-16 4 15,0 6-1-15,2 1-1 0,-2 9 0 0,-2-18-2 16,2 18 3-16,-2-17-3 0,0 10 0 0,2 7 1 16,-4-17-1-16,3 10-2 0,-1-1 2 0,2 8 0 15,0-16-2-15,0 16 5 0,-4-12-1 0,4 12-1 16,-2-12 0-16,2 12 5 0,-3-12-5 0,3 12 2 16,0-9-1-16,0 9 0 0,-3-9-3 0,3 9 0 15,0 0 3-15,0 0-1 0,0-14-3 0,0 14 3 16,0 0-2-16,-4-11 1 0,4 11-1 0,0 0 8 15,-4-8-8-15,4 8 3 0,0 0-2 0,-2-9 0 16,2 9 2-16,0 0 0 0,0 0-2 0,-4-11-1 16,4 11 2-16,0 0 0 0,0 0 0 0,0 0 0 15,-2-12 0-15,2 12-2 0,0 0 1 0,0 0 2 16,0 0 6-16,-1-9-6 0,1 9-1 0,0 0 0 16,0 0-1-16,0 0-1 0,0 0 2 0,0 0 3 15,-4-12-9-15,4 12 5 0,0 0-1 0,0 0 1 16,0 0 0-16,0 0 2 0,0 0-3 0,-5-5 0 15,5 5-1-15,0 0 0 0,0 0 4 0,0 0-5 0,0 0-4 16,0 0 8-16,0 0-4 0,0 0-1 16,0 0 5-16,0 0-4 0,-17 13-1 0,17-13 3 15,-7 11-1-15,3-5 0 0,4-6 1 0,-5 12 0 16,1-7-1-16,0 3 2 0,0-2-1 0,4-6 2 0,-5 18-1 16,4-11-1-16,-1 2 3 0,-2-1-2 0,3 2-1 15,1-10 3-15,-4 17-2 0,3-8 2 0,0 0-1 16,-3-3 1-16,4-6 0 0,-3 18-3 0,1-9 5 15,2-9-3-15,-2 18 2 0,1-13 0 0,1-5 4 16,-4 16-4-16,3-9 1 0,1-7 2 0,-1 15-1 16,1-15 1-16,-3 12-2 0,3-12 1 0,3 13 0 15,-3-13 2-15,-3 14 4 0,3-14-5 0,-1 13-2 16,1-13 1-16,-2 12-1 0,2-12 4 0,-1 12-5 16,1-12 2-16,0 13-2 0,0-13 3 0,0 11 0 15,0-11 3-15,1 11-4 0,-1-11 1 0,0 10 1 16,0-10-1-16,2 11-2 0,-2-11 0 0,0 10 0 15,0-10 1-15,4 12-1 0,-4-12 1 0,1 9 10 16,-1-9-11-16,0 11-1 0,0-11 1 0,4 10 3 16,-4-10 2-16,0 0-8 0,0 9 2 0,0-9 2 15,0 0-2-15,1 12 2 0,-1-12 1 0,3 6-5 16,-3-6 6-16,0 0-3 0,3 8-2 0,-3-8 8 16,0 0-7-16,0 0-5 0,4 8 7 0,-4-8-1 15,0 0 6-15,0 0-10 0,0 0 1 0,3 8 6 16,-3-8-5-16,0 0-1 0,0 0 3 0,0 0-1 15,0 0-1-15,0 0 2 0,0 0-1 0,0 0-2 16,0 0 2-16,0 0-3 0,0 0 2 0,0 0 2 16,0 0 0-16,0 0 1 0,0 0 1 0,0 0 3 15,0 0 2-15,0 0 4 0,0 0 2 0,0 0 0 16,0 0 0-16,0 0 1 0,0 0-1 0,0 0-1 16,0 0-2-16,0 0-5 0,13-20 1 0,-13 20 1 0,5-10-2 15,0 4 0-15,-1-3 2 0,-4 9 0 0,6-16-6 16,-2 8-1-16,0-1 5 0,1-3-4 0,2 0-1 15,-2 2 1-15,-1-1 0 0,-2 3 0 0,1-2 1 16,2-3-6-16,-2 2 4 0,2-1 0 0,-4 6-1 16,3-7-3-16,-3 2 4 0,-1 3-1 0,4 0-5 15,-2-2 6-15,-2-1-3 0,0 11 13 0,1-19-10 16,1 13-4-16,-2 6-1 0,0-17 2 0,0 8 0 16,0 9-1-16,0-13 0 0,0 13 4 0,0-15-3 15,0 15 1-15,0-9-3 0,0 9 3 0,0-11 0 16,0 11 1-16,0 0-3 0,2-10 1 0,-2 10-4 15,0 0 2-15,0 0 2 0,0-11-2 0,0 11 2 16,0 0-1-16,0 0-8 0,0 0 7 0,0 0 3 16,0 0-4-16,0 0-1 0,0 0-1 0,0-10 4 15,0 10-6-15,0 0 3 0,0 0-3 0,0 0 1 0,0 0 3 16,0 0 0-16,0 0 0 0,-17 21 1 0,12-15-6 16,-2 0 7-16,2 1 0 0,3 1 7 15,-4 1-11-15,1-2 2 0,1 2 1 0,2 0 1 16,-3-1-2-16,1 2 4 0,-1 1-4 0,2-2 3 0,2 3 0 15,-3-5 0-15,0 2-3 0,1 2 0 0,-2 0 3 16,1 0 0-16,2-1-2 0,-2-2 3 0,3 1-1 16,-3 1 0-16,4-10 1 0,-5 21 2 15,3-15-3-15,1 3 2 0,0 2-2 0,1-11-1 0,-3 16 3 16,2-8-1-16,1-8 0 0,-1 15 3 0,1-15-2 16,0 13 1-16,0-13-2 0,2 10-1 0,-2-10 2 15,0 12 4-15,0-12-5 0,3 9 2 0,-3-9 0 16,0 0 1-16,0 13-3 0,0-13 4 0,0 0 0 15,2 6 1-15,-2-6-5 0,0 0 3 0,0 0-1 16,0 0 1-16,4 8 5 0,-4-8-2 0,0 0 0 16,0 0 4-16,0 0 1 0,0 0-5 0,0 0 7 15,0 0 0-15,0 0-1 0,0 0 0 0,0 0-1 16,13-15 3-16,-13 15-1 0,10-13-2 0,-4 6-9 16,-4-1 8-16,5-3-4 0,-2 0 2 0,0-1-3 15,0 0-3-15,2-2 3 0,-4-1 1 16,3 3-4-16,-4-3 1 0,2 3-2 0,-1-1-2 0,0-1 2 15,-1 1-6-15,-1 1 8 0,2 0-1 0,-2 0 7 16,0 0-5-16,2 2-6 0,-2 1 2 0,3-3 2 0,-3 3-9 16,1 1 5-16,-2 8 0 0,1-15-5 15,3 9 5-15,-4 6-1 0,1-13-1 0,-1 13 2 16,3-8 1-16,-3 8 1 0,2-9-4 0,-2 9 1 16,0 0 2-16,0 0-2 0,1-10 3 0,-1 10 0 0,0 0-8 15,0 0 3-15,0 0 1 0,0 0-1 16,0 0-2-16,0 0 3 0,0 0 2 0,0 0-5 15,0 0 0-15,0 0 12 0,-9 30-12 0,6-20 0 0,-3 1 1 16,4-1 4-16,-2 2 0 0,0 0-5 0,0 2 0 16,2-1 4-16,0 0 1 0,-2 1-2 0,4-2 4 15,-1 3-5-15,1-3 0 0,-1 1 0 16,0-1 4-16,1 0-1 0,0 1-1 0,1-2 2 0,-2 1-2 16,1-3 2-16,0-9-3 0,-3 17 1 0,3-10 4 15,0-7-2-15,3 13 2 0,-3-13-2 0,0 11 1 16,0-11 1-16,1 10-2 0,-1-10 0 0,0 0 0 15,0 9 13-15,0-9-14 0,0 0 3 0,0 0 4 16,0 0 4-16,0 0-4 0,0 0-1 0,0 0 4 16,-4 12 1-16,4-12 0 0,0 0-5 0,0 0 4 15,0 0-14-15,0 0-6 0,0 0-51 0,0 0-39 16,0 0-58-16,0 0-68 0,-25-20-311 0,24 11-581 16,-3-5 258-16</inkml:trace>
          <inkml:trace contextRef="#ctx0" brushRef="#br0" timeOffset="57036.2112">3307 8312 18 0,'0'0'78'0,"0"0"3"0,6-6-8 0,-6 6-10 15,0 0-2-15,0 0-7 0,0 0-9 0,0 0-8 16,6-6-2-16,-6 6-12 0,0 0 4 0,0 0 3 0,0 0-14 16,0 0 9-16,6-7-12 0,-6 7 10 15,0 0-7-15,0 0-2 0,0 0 2 0,0 0 4 16,0 0-7-16,6-5-3 0,-6 5 9 0,0 0-7 0,0 0-5 15,0 0 2-15,0 0-1 0,0 0-3 0,0 0-3 16,0 0 8-16,0 0-9 0,0 0 0 16,0 0-1-16,0 0 8 0,0 0 2 0,0 0-10 15,0 0 8-15,0 0-5 0,0 0 1 0,0 0-1 0,0 0 2 16,0 0-7-16,0 0-2 0,0 0 10 16,0 0-3-16,0 0-2 0,0 0 7 0,-29 10-6 15,29-10-6-15,0 0 3 0,0 0-1 0,0 0 0 0,0 0 7 16,0 0-6-16,0 0 2 0,-9 1 3 0,9-1-8 15,0 0 1-15,0 0 10 0,0 0-6 0,0 0 3 16,0 0-9-16,0 0-8 0,0 0 5 0,0 0-1 16,-11 0 2-16,11 0-4 0,0 0-3 0,0 0 4 15,0 0-1-15,0 0 2 0,-9 4-7 16,9-4 3-16,0 0 1 0,0 0 4 0,0 0-2 0,0 0 6 16,0 0 2-16,-11 3 2 0,11-3-5 0,0 0 8 15,0 0 5-15,0 0-3 0,0 0 6 0,0 0-4 16,0 0 5-16,0 0-4 0,0 0 0 0,0 0 1 15,0 0 1-15,0 0-19 0,0 0 18 0,0 0 0 16,0 0-6-16,0 0 6 0,0 0-5 0,0 0 7 16,0 0-5-16,0 0-3 0,0 0-3 0,0 0 0 15,0 0 0-15,0 0 3 0,0 0 8 0,0 0-2 16,0 0-16-16,0 0 10 0,0 0 0 0,0 0-2 16,0 0-5-16,0 0 4 0,0 0 3 0,0 0-3 0,0 0 10 15,0 0-10-15,0 0-3 0,0 0 2 16,0 0 1-16,0 0-3 0,0 0 6 0,0 0 0 15,0 0-1-15,0 0-1 0,0 0 1 0,0 0-5 0,0 0 7 16,0 0-4-16,0 0 2 0,-11-7-1 0,11 7-2 16,0 0-4-16,0 0 7 0,0 0 4 0,0 0-9 15,0 0-6-15,0 0 7 0,0 0-8 16,0 0 5-16,0 0 0 0,0 0-8 0,0 0-11 0,0 0 13 16,0 0-4-16,0 0-13 0,0 0-1 0,0 0-2 15,-9-2-9-15,9 2-17 0,0 0-51 16,0 0-116-16,0 0 52 0</inkml:trace>
        </inkml:traceGroup>
      </inkml:traceGroup>
    </inkml:traceGroup>
  </inkml:traceGroup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6:14.02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DA58744-2BDB-4377-AA0F-E331340E2A70}" emma:medium="tactile" emma:mode="ink">
          <msink:context xmlns:msink="http://schemas.microsoft.com/ink/2010/main" type="writingRegion" rotatedBoundingBox="5665,9981 6313,9981 6313,10346 5665,10346"/>
        </emma:interpretation>
      </emma:emma>
    </inkml:annotationXML>
    <inkml:traceGroup>
      <inkml:annotationXML>
        <emma:emma xmlns:emma="http://www.w3.org/2003/04/emma" version="1.0">
          <emma:interpretation id="{BF929738-9B2E-4128-95E5-A5825EDA9112}" emma:medium="tactile" emma:mode="ink">
            <msink:context xmlns:msink="http://schemas.microsoft.com/ink/2010/main" type="paragraph" rotatedBoundingBox="5665,9981 6313,9981 6313,10346 5665,1034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E842BC5-F5B3-4200-9E75-E44190796E8E}" emma:medium="tactile" emma:mode="ink">
              <msink:context xmlns:msink="http://schemas.microsoft.com/ink/2010/main" type="line" rotatedBoundingBox="5665,9981 6313,9981 6313,10346 5665,10346"/>
            </emma:interpretation>
          </emma:emma>
        </inkml:annotationXML>
        <inkml:traceGroup>
          <inkml:annotationXML>
            <emma:emma xmlns:emma="http://www.w3.org/2003/04/emma" version="1.0">
              <emma:interpretation id="{752F5FCD-EEF3-40C2-A567-3855B8AB7B08}" emma:medium="tactile" emma:mode="ink">
                <msink:context xmlns:msink="http://schemas.microsoft.com/ink/2010/main" type="inkWord" rotatedBoundingBox="5645,10048 6289,9948 6342,10286 5698,10386"/>
              </emma:interpretation>
            </emma:emma>
          </inkml:annotationXML>
          <inkml:trace contextRef="#ctx0" brushRef="#br0">4116 9436 154 0,'0'0'237'15,"8"6"-26"-15,-8-6-19 0,0 0-18 0,0 0-15 16,5 6-7-16,-5-6-10 0,4 11-9 0,-2-4-9 16,-2-7-9-16,4 15-9 0,0-5-5 0,-2-1-8 15,4 4-5-15,-2-1-6 0,-2 1-2 0,3 1-5 16,3 0-1-16,0-2-6 0,-2 0-2 0,2 0-5 15,1 1 0-15,0-2-2 0,3-1-3 0,-1-1-1 16,5-2-3-16,2 4-4 0,4-4-5 0,-5-2-1 16,6-3-3-16,0-2-5 0,0 1-1 0,3-2-3 15,-1-3-5-15,-1-1 0 0,3-1-2 0,-2-4-2 16,5-6 3-16,-7 6-8 0,-1-5 1 0,-2 0-1 0,1 1 5 16,-2-5-5-16,-2 1-3 0,-1-1-1 15,-1-1 0-15,-3 2-2 0,-6-1 1 0,-1-2-4 16,1 0 0-16,-5 6-3 0,-1 0-1 0,-1 0 1 0,-5 2 1 15,1-1-1-15,-2 4 0 0,-2-1-6 16,-3 4 4-16,-2 1-3 0,-2 1 3 0,2 2-5 16,-3 3 4-16,-5 0-1 0,5 3-8 0,-6 2-10 0,0 2-14 15,0 1-19-15,0 3-17 0,-1 0-22 0,1-1-26 16,-5 7-24-16,4-2-31 0,-3 2-31 0,0 1-239 16,8-5-477-16,-2 3 211 0</inkml:trace>
          <inkml:trace contextRef="#ctx0" brushRef="#br0" timeOffset="226033.532">4652 9372 80 0,'0'0'93'0,"0"0"-12"0,0 0-6 15,0 0-7-15,0 0-13 0,0 0-1 0,0 0-7 16,0 0 2-16,0 0-13 0,0 0-5 0,0 0 3 16,0 0-6-16,0 0-5 0,0 0-3 0,0 0 2 15,0 0-3-15,0 0 6 0,0 0-9 0,0 0 5 16,0 0-6-16,0 0 3 0,0 0-7 0,0 0 12 16,-12-12-9-16,12 12 0 0,0 0 4 0,0 0 1 0,0 0-2 15,0 0 3-15,0 0-2 0,0 0 1 16,0 0-3-16,0 0 5 0,0 0 4 0,0 0-1 0,0 0-3 15,0 0 0-15,-3-9 1 0,3 9-2 0,0 0-3 16,0 0 5-16,0 0-5 0,0 0-8 0,0 0 4 16,0 0 9-16,0 0-7 0,0 0 3 0,0 0-7 15,0 0 2-15,0 0-4 0,0 0 13 16,0 0-8-16,0 0 0 0,0 0 0 0,-3-9-4 0,3 9 0 16,0 0 2-16,0 0-4 0,0 0 5 0,0 0-6 15,0 0-1-15,0 0-1 0,-6-8 4 0,6 8-2 16,0 0 1-16,0 0-3 0,0 0 1 0,0 0-3 15,0 0 7-15,0 0-6 0,-7-4 5 0,7 4-5 16,0 0 4-16,0 0-8 0,0 0 1 0,-16 0 3 0,16 0-3 16,-10-2-1-16,10 2 2 0,0 0-1 15,-9-2 4-15,9 2-4 0,0 0 0 0,0 0 0 16,0 0 2-16,-11-5 0 0,11 5-6 0,0 0 8 0,0 0 1 16,-12 3-6-16,12-3 6 0,0 0-6 0,0 0 3 15,0 0-4-15,0 0 8 0,-11-6-6 0,11 6 2 16,0 0-2-16,0 0 4 0,0 0-5 0,0 0 10 15,0 0-7-15,-10-2 3 0,10 2 0 0,0 0-6 16,0 0 8-16,-13 2 0 0,13-2-9 0,0 0 6 16,-10 3-7-16,10-3 7 0,0 0 2 0,0 0 0 15,-16-3 2-15,16 3 2 0,0 0-5 16,0 0-1-16,0 0 2 0,0 0 4 0,-13 0-5 0,13 0-4 16,0 0 5-16,0 0-6 0,0 0 3 0,0 0 0 15,0 0-1-15,-13 3 0 0,13-3 0 0,0 0-2 16,0 0 4-16,-11 3-3 0,11-3-2 0,0 0 3 15,0 0-8-15,-14 0-1 0,14 0 1 0,0 0 2 16,-8 3 1-16,8-3 1 0,0 0-1 0,-12 0 5 16,12 0-5-16,0 0 5 0,-11 1-3 0,11-1 0 15,0 0-2-15,0 0 5 0,-11 5-2 0,11-5-3 0,0 0 3 16,-9 4 5-16,9-4-6 0,0 0 2 0,-9 2 0 16,9-2-1-16,0 0 1 0,-10 4 0 0,10-4 1 15,-8 4 4-15,8-4-4 0,-10 2 2 16,10-2-1-16,-8 4 6 0,8-4-3 0,0 0-1 0,-12 1 3 15,12-1-1-15,0 0-1 0,-9 4-1 0,9-4 0 16,0 0 3-16,-10 3-6 0,10-3 4 0,0 0-1 16,-8 3-2-16,8-3 2 0,0 0-2 0,-8 4 1 15,8-4 4-15,0 0-6 0,-7 4 4 0,7-4-1 16,0 0 1-16,0 0-1 0,-9 3 1 0,9-3 0 16,0 0 0-16,-9 4-4 0,9-4 3 0,0 0 3 15,-7 6-3-15,7-6 2 0,0 0 0 0,-8 2-2 16,8-2 5-16,0 0-4 0,-9 8 0 0,9-8 1 15,0 0 1-15,-6 5-2 0,6-5 1 0,-5 6 1 0,5-6 0 16,0 0-2-16,0 0 5 0,-8 5-6 16,8-5 2-16,-8 5 0 0,8-5-1 0,0 0 2 15,-11 5 3-15,11-5-2 0,-8 2 2 0,8-2-3 0,-5 6 0 16,5-6 2-16,-7 6-4 0,7-6 2 0,0 0 0 16,-7 3-1-16,7-3-3 0,0 0 1 0,0 0-1 15,0 0 1-15,-9 5 4 0,9-5-6 16,0 0 6-16,0 0-3 0,-8 5 1 0,8-5 2 0,0 0-2 15,-5 8-2-15,5-8 2 0,0 0 0 0,-7 4-5 16,7-4 6-16,0 0-1 0,0 0 0 0,0 0-4 16,-8 9 0-16,8-9 1 0,0 0-1 0,0 0 1 15,0 0-1-15,0 0 2 0,-3 6-3 0,3-6 0 16,0 0-2-16,0 0 3 0,-8 3 0 0,8-3 0 16,0 0 0-16,0 0 3 0,0 0-4 0,0 0 2 15,-4 8 0-15,4-8 2 0,0 0-3 0,0 0 2 16,0 0-5-16,-5 7 3 0,5-7-1 0,0 0 1 15,0 0 0-15,-5 6 1 0,5-6-3 0,0 0 1 16,0 0-2-16,-4 7 4 0,4-7 0 0,0 0 0 0,0 0-4 16,0 0 2-16,0 13 0 0,0-13-2 15,0 0 3-15,0 0-1 0,-2 8 0 0,2-8 2 0,0 0-3 16,0 0 3-16,6 13 0 0,-6-13-2 0,0 0 2 16,5 7 2-16,-5-7-3 0,0 0 0 0,5 8 1 15,-5-8-2-15,4 6 1 0,-4-6-2 0,0 0 0 16,4 8 1-16,-4-8 2 0,5 6 0 0,-5-6-1 15,0 0-1-15,8 7 0 0,-8-7 2 0,5 7-2 16,-5-7 3-16,0 0-5 0,6 6 1 0,-6-6 0 16,0 0 1-16,8 4-1 0,-8-4 7 0,6 6-4 15,-6-6-2-15,0 0 2 0,8 6-2 0,-8-6 2 16,9 4 1-16,-9-4-1 0,8 5-1 0,-8-5 0 16,8 3 1-16,-8-3-1 0,0 0-1 0,11 3 3 15,-11-3 1-15,9 4-3 0,-9-4-1 0,8 1 2 16,-8-1 0-16,10 4-3 0,-10-4 1 0,11 2-1 15,-11-2 2-15,10 2-2 0,-10-2 0 0,8 3 0 16,-8-3 6-16,11 2-5 0,-11-2-2 0,11 1 2 0,-11-1-1 16,11 2-1-16,-11-2-5 0,12 3 5 15,-12-3 3-15,13-3 1 0,-13 3-6 0,12 4 5 0,-3-4-3 16,-9 0 16-16,11 0-19 0,-11 0 3 0,12 1-3 16,-12-1 0-16,11 0 6 0,-11 0-3 15,0 0-2-15,15-2 0 0,-15 2 1 0,14-3 0 16,-14 3-1-16,11 0 2 0,-11 0-1 0,13-3 2 0,-13 3-2 15,12 0 1-15,-12 0-2 0,13-1 1 0,-13 1 0 16,0 0 0-16,12-1 0 0,-12 1 2 0,11-3 0 16,-11 3-1-16,13-2 3 0,-13 2-1 0,12-2-3 15,-12 2 0-15,9-4 0 0,-9 4 2 16,9-2-1-16,-9 2-4 0,8-7 3 0,-8 7 1 0,0 0-2 16,10-2-1-16,-10 2 1 0,10-4 0 0,-10 4 5 15,9-5-5-15,-9 5-2 0,9-2 1 0,-9 2 1 16,8-4 2-16,-8 4 0 0,0 0-2 0,14-6 1 15,-14 6 1-15,8-5 1 0,-8 5-1 0,9-4-2 0,-9 4 0 16,8-6 2-16,-8 6 2 0,10-3-3 0,-5-3 1 16,-5 6-3-16,7-6 3 0,-7 6 0 15,7-6-1-15,-7 6-1 0,9-6 3 0,-3 1-4 0,-6 5 1 16,9-7 7-16,-4 2-7 0,-5 5 0 0,10-6 0 16,-10 6-1-16,5-9 4 0,-5 9-2 15,7-6 0-15,-7 6 0 0,8-4 0 0,-8 4 0 0,0 0 0 16,7-10 0-16,-7 10 1 0,2-6 0 0,-2 6-3 15,0 0 2-15,0 0-1 0,2-8 2 0,-2 8-1 16,0 0 2-16,0 0-2 0,4-16 1 0,-4 16 0 16,0 0-2-16,0 0 0 0,0 0 1 0,-6-15 0 15,6 15 0-15,-6-6 0 0,6 6-1 0,0 0 0 16,-6-10 1-16,6 10 2 0,-6-9-4 0,6 9 2 16,-6-8 0-16,6 8 0 0,0 0-2 0,-4-9 4 15,4 9-2-15,-5-10 2 0,5 10-1 0,-6-6-1 16,6 6 0-16,0 0 3 0,-3-8-1 0,3 8-2 15,-5-9 3-15,5 9-2 0,0 0-1 0,-6-9-1 0,6 9 1 16,-6-7 1-16,6 7 0 0,0 0 5 0,-10-5-9 16,10 5 6-16,0 0-5 0,-9-6 2 15,9 6 0-15,0 0 0 0,-6-5 2 0,6 5-1 0,0 0-1 16,0 0 11-16,-9-5-12 0,9 5 0 0,0 0 2 16,-12-3-3-16,12 3 2 0,0 0 2 0,-14-2-2 15,14 2 3-15,0 0-4 0,-14 0 2 0,14 0 1 16,0 0-3-16,-15-1 0 0,15 1 4 0,0 0-3 15,-13-2 5-15,13 2-5 0,-10 2-1 0,10-2 2 16,-10 1 1-16,10-1-1 0,0 0 3 0,-16-3-4 16,16 3 3-16,-11 0 0 0,11 0 1 0,0 0-1 15,-16 3-2-15,16-3 0 0,-10 0 1 0,10 0 0 16,-12 2-4-16,12-2 4 0,0 0-1 0,-14-2-1 16,14 2 3-16,0 0-3 0,-14 2 2 0,14-2-1 15,0 0 2-15,-14-2-4 0,14 2 2 0,-12 2-1 16,12-2 4-16,-12 2-4 0,12-2 1 0,-10 1 0 15,10-1 3-15,-12 1-3 0,12-1 2 0,-11 2 0 0,11-2-1 16,-12 2 1-16,12-2 0 0,-11 1 0 0,11-1 3 16,-11 4-3-16,11-4 2 0,0 0-2 15,-11 0 1-15,11 0-2 0,0 0 0 0,-11 5 0 0,11-5-1 16,0 0 2-16,0 0-2 0,-10 0 3 0,10 0-3 16,0 0 0-16,0 0 1 0,-9 3 0 0,9-3 1 15,0 0-2-15,-7 4 1 0,7-4-2 16,0 0 5-16,-10 5-1 0,10-5-2 0,0 0-3 0,-9 4 5 15,9-4-2-15,0 0 0 0,-12 3 0 0,12-3-1 16,-6 3 1-16,6-3 0 0,0 0-1 0,-12 5-1 16,12-5-1-16,-10 4 1 0,10-4 2 0,-8 3-1 15,8-3 0-15,0 0 0 0,-11 6 1 0,11-6 2 16,-9 3-4-16,9-3-1 0,-8 2 2 0,8-2 2 16,0 0-4-16,-10 4 5 0,10-4-4 0,-7 6 3 15,7-6-3-15,-6 5 0 0,6-5 1 0,0 0 0 16,-7 4 0-16,7-4 1 0,0 0-2 0,-9 6 3 15,9-6 0-15,0 0 1 0,0 0-3 0,-9 3 0 0,9-3 4 16,0 0-2-16,0 0-4 0,-9 3 4 16,9-3 0-16,0 0-2 0,-6 5 0 0,6-5 1 15,0 0 4-15,0 0-4 0,0 0 1 0,-8 6-4 0,8-6 1 16,0 0 1-16,0 0 1 0,-10 4-1 0,10-4 0 16,0 0 2-16,-4 6-4 0,4-6 0 0,0 0 4 15,0 0-1-15,0 0-1 0,-8 9 0 0,8-9-1 16,0 0-2-16,-5 3 3 0,5-3-2 0,0 0 2 15,0 0 2-15,-5 7-3 0,5-7 2 0,0 0 0 16,0 0 2-16,-6 9-3 0,6-9 1 0,0 0-1 16,0 0 3-16,0 0-3 0,-5 8 1 0,5-8 2 15,0 0-3-15,0 0 0 0,0 0 1 16,0 0 2-16,0 0-3 0,-1 8 3 0,1-8-2 0,0 0-3 16,0 0 5-16,0 0-3 0,0 0-1 0,0 0 0 15,0 0 1-15,5 11 3 0,-5-11-1 0,0 0 2 16,5 8-2-16,-5-8-1 0,0 0 0 0,8 7 2 15,-8-7 0-15,7 3-1 0,-7-3 0 0,9 3-1 0,-9-3 0 16,5 5 0-16,-5-5-1 0,0 0 0 16,9 7-1-16,-9-7 0 0,8 5 2 0,-8-5-2 15,7 7 2-15,-7-7-3 0,7 2 4 0,-7-2-3 0,9 5 3 16,-9-5-2-16,8 6-1 0,-8-6 1 0,10 2 5 16,-10-2-6-16,10 7 3 0,-10-7-3 0,8 2 0 15,-8-2-1-15,10 5 2 0,-10-5 4 16,9 5-5-16,-9-5-2 0,13 2 2 0,-13-2 0 0,12 3 2 15,-12-3 4-15,9 6-6 0,-3-6 3 0,-6 0-3 16,12 5-1-16,-12-5-1 0,14 0 6 0,-14 0-4 16,12 1 0-16,-4-1-1 0,-8 0 0 0,16 0 0 15,-16 0-1-15,16 0 2 0,-16 0 0 0,13 3 1 16,-13-3-1-16,11 0 2 0,-11 0-1 0,13 0 1 16,-13 0-1-16,14 2 2 0,-14-2-4 0,12 0 1 15,-12 0 1-15,12 0-2 0,-12 0-1 0,13 0 3 16,-13 0 2-16,11-1-2 0,-11 1-2 0,12 1 0 15,-12-1-1-15,10 0 2 0,-10 0 1 0,11 2-3 0,-11-2 0 16,9 2 0-16,-9-2-1 0,14 0 3 16,-14 0 4-16,11 2-4 0,-11-2 2 0,11 1-4 15,-11-1 1-15,11 3 4 0,-11-3-3 0,0 0 0 0,9 0 2 16,-9 0 2-16,0 0-4 0,15 0 0 0,-15 0 0 16,0 0 0-16,12-3 2 0,-12 3-1 0,8-3-1 15,-8 3 2-15,12 0 0 0,-12 0 0 0,9-4-2 16,-9 4-1-16,12-2 0 0,-12 2 3 0,10-5-2 15,-10 5 3-15,8-4-1 0,-8 4-1 0,10-6 1 16,-10 6 1-16,8-4-4 0,-8 4 2 0,9-6-1 16,-9 6 3-16,6-2-3 0,-6 2 0 0,10-6 0 15,-10 6 4-15,3-8-5 0,-3 8 3 0,5-6 1 16,-5 6 0-16,5-10-2 0,-5 10-1 0,6-9-1 16,-6 9 2-16,1-7-1 0,-1 7-2 0,0 0 0 15,6-8 1-15,-6 8 7 0,7-12-5 0,-7 12-1 16,5-8 0-16,-5 8-2 0,5-9-1 0,-1 4 5 15,-4 5-3-15,0 0 0 0,5-13 2 0,-5 13 0 16,3-11-4-16,-3 11 1 0,6-9 2 0,-6 9 0 16,4-7 4-16,-4 7-6 0,1-9 2 0,-1 9 0 15,4-8-1-15,-4 8-1 0,0 0 1 0,0-13 0 16,0 13-1-16,0 0 1 0,-4-13-1 0,4 13 0 0,0 0-1 16,0-13 4-16,0 13-1 0,-5-7-2 15,5 7 1-15,0 0-2 0,-4-11 1 0,4 11-1 16,-7-9 1-16,7 9 1 0,-3-7-2 0,3 7-2 0,-10-8 2 15,10 8 0-15,-11-3 1 0,11 3 4 0,-9-7-2 16,9 7-5-16,-11-4 4 0,11 4 0 0,-11-5 0 16,11 5-1-16,-9-3 1 0,9 3-2 0,-11-3 1 15,11 3-2-15,-12-3 4 0,12 3 1 0,-14-1-2 16,14 1-1-16,-14-2 0 0,14 2 0 0,-9-2 0 16,9 2 0-16,-15-2 3 0,15 2-4 0,-9-2 1 15,9 2 0-15,0 0 1 0,-16 0 2 0,16 0-3 16,-16 0 1-16,16 0-1 0,-15-3 1 0,15 3 2 15,-16-3 0-15,16 3-1 0,-17 3 2 0,8-3-3 0,9 0 0 16,-17 3-1-16,10-3 0 0,7 0 1 0,-18 2 0 16,18-2 2-16,-20 1-1 0,11 0-1 0,-1 3 2 15,-2-3-1-15,2 3 0 0,-3-1 1 16,1 4 0-16,1-1 0 0,0-1-1 0,-1 0 1 0,-3 2-12 16,4-2-11-16,-2 2-14 0,0 2-20 0,-1 1-24 15,1 0-19-15,0 1-29 0,-3 2-33 0,0 0-29 16,3-4-209-16,0 0-431 0,1 0 190 0</inkml:trace>
        </inkml:traceGroup>
      </inkml:traceGroup>
    </inkml:traceGroup>
  </inkml:traceGroup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6:51:46.25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1BC92AD5-CFE8-4F2A-953B-7E4BFEDDBAE9}" emma:medium="tactile" emma:mode="ink">
          <msink:context xmlns:msink="http://schemas.microsoft.com/ink/2010/main" type="writingRegion" rotatedBoundingBox="14765,15911 16078,16015 16045,16428 14732,16323"/>
        </emma:interpretation>
      </emma:emma>
    </inkml:annotationXML>
    <inkml:traceGroup>
      <inkml:annotationXML>
        <emma:emma xmlns:emma="http://www.w3.org/2003/04/emma" version="1.0">
          <emma:interpretation id="{D72F0E3F-9412-4520-9372-F3CDD1237181}" emma:medium="tactile" emma:mode="ink">
            <msink:context xmlns:msink="http://schemas.microsoft.com/ink/2010/main" type="paragraph" rotatedBoundingBox="14765,15911 16078,16015 16045,16428 14732,1632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54937CB-0033-4E48-ACED-0A9E8E912A6D}" emma:medium="tactile" emma:mode="ink">
              <msink:context xmlns:msink="http://schemas.microsoft.com/ink/2010/main" type="line" rotatedBoundingBox="14765,15911 16078,16015 16045,16428 14732,16323"/>
            </emma:interpretation>
          </emma:emma>
        </inkml:annotationXML>
        <inkml:traceGroup>
          <inkml:annotationXML>
            <emma:emma xmlns:emma="http://www.w3.org/2003/04/emma" version="1.0">
              <emma:interpretation id="{D1B00227-F98C-459D-9DC0-9559063A5B71}" emma:medium="tactile" emma:mode="ink">
                <msink:context xmlns:msink="http://schemas.microsoft.com/ink/2010/main" type="inkWord" rotatedBoundingBox="14765,15911 16078,16015 16045,16428 14732,16323"/>
              </emma:interpretation>
            </emma:emma>
          </inkml:annotationXML>
          <inkml:trace contextRef="#ctx0" brushRef="#br0">12213 14520 33 0,'-6'-6'242'0,"6"6"-15"15,0 0-10-15,0 0-14 0,0 0-8 0,0 0-15 0,0 0-13 16,0 0-13-16,0 0-13 0,0 0-8 15,0 0-9-15,0 0 1 0,0 0-5 0,0 0 1 16,0 0-6-16,0 0 1 0,0 0-2 0,0 0 0 0,0 0-10 16,15 24 6-16,-13-14-1 0,-1-2-4 0,7 1-8 15,-6-1 6-15,2 0-4 0,-1 1-10 16,2 3 2-16,-4-3-1 0,3 3 0 0,0 1 5 0,-3-2-4 16,2 5-1-16,-3-8-3 0,4 5 5 0,-3-2 0 15,2-1-9-15,-3 3 3 0,-3 1-3 0,3-14 1 16,0 18-1-16,0-9-2 0,-1 1-7 0,1-10 1 15,-2 18-7-15,2-10 16 0,0-8-3 0,-2 15-8 16,-1-7-2-16,3-8-6 0,-1 11-6 0,1-11-5 16,-3 11-4-16,3-11-2 0,0 11-8 0,0-11-5 15,0 0-3-15,-1 13-2 0,1-13-3 0,0 0-2 16,0 10-4-16,0-10-3 0,0 0-1 0,0 0-10 16,-1 9-13-16,1-9-20 0,0 0-16 0,0 0-26 0,0 0-25 15,-7 6-17-15,7-6-25 0,0 0-15 0,0 0-25 16,0 0-26-16,0 0-25 0,0 0-32 0,0 0-24 15,0 0-16-15,0 0-20 0,26-25-32 0,-19 17-199 16,3 2-594-16,-1 0 262 0</inkml:trace>
          <inkml:trace contextRef="#ctx0" brushRef="#br0" timeOffset="419.4664">12504 14708 117 0,'6'-3'185'0,"-6"3"-13"0,0 0-12 0,0 0-6 15,11-4-11-15,-11 4-7 0,0 0-11 0,0 0-11 16,0 0-4-16,0 0-4 0,0 0 3 0,0 0 2 16,0 0-1-16,0 0 3 0,0 0-5 0,0 0-3 15,0 0 0-15,-26 17-4 0,19-12-2 16,-3 4 3-16,2-6 1 0,-3 0-4 0,0 3-6 0,5 0-1 16,-7 0 0-16,1 0-3 0,1 1 1 0,-1 1 0 0,1-2 2 15,-1 1-3-15,-2-2 8 0,2 5-10 0,0-1 4 16,0-3 2-16,5 1-8 0,-3 1-8 0,-2-2 7 15,2 4-9-15,2-5-3 0,-1 3-5 16,1-4-3-16,2 1-1 0,-1-1-5 0,7-4-7 0,-9 10 0 16,9-10 5-16,-6 8-6 0,6-8-5 0,-4 6 1 15,4-6 2-15,0 0-3 0,-3 9-2 16,3-9 5-16,0 0 1 0,0 0-1 0,0 10 1 0,0-10 4 16,0 0 0-16,8 8 0 0,-8-8-2 0,9 3 0 15,-9-3-2-15,13 2-6 0,-3-2 0 0,-10 0-11 16,19 0-2-16,-12 0 1 0,7-2-8 0,-2 2-2 15,1-2-7-15,-13 2-17 0,18-1-21 0,-9 1-24 16,-9 0-19-16,18-1-22 0,-5-1-25 0,-4 0-25 16,-9 2-17-16,18-1-26 0,-10-1-17 0,-8 2-18 0,14-3-15 15,-14 3-12-15,14-3-23 0,-5-1-17 16,-1 0-29-16,-8 4-209 0,16-6-564 0,-6 1 251 16</inkml:trace>
          <inkml:trace contextRef="#ctx0" brushRef="#br0" timeOffset="804.9209">12788 14790 64 0,'14'-3'260'0,"-14"3"-6"0,0 0-7 15,0 0-11-15,12 2-5 0,-12-2-9 0,6 4-9 16,-6-4-4-16,0 0-11 0,11 0-10 0,-11 0-1 15,0 0-5-15,11 2-4 0,-11-2 1 0,13 4-6 16,-13-4-3-16,17 0-2 0,-9 0-8 0,-8 0-14 16,19 0-1-16,-6 0-4 0,1 2-7 0,0-2-7 15,-1 0-10-15,-2 0-11 0,3 0-5 0,0 0-14 16,-1 0-3-16,2 0-10 0,-2 0-7 16,3-3-2-16,-5 4-10 0,-11-1-3 0,24-4-8 0,-14 4-4 15,-2 0-6-15,-8 0 0 0,18 0 1 0,-8 0-8 16,-10 0-3-16,12-2-5 0,-12 2-1 0,11 2-1 15,-11-2-1-15,12-2-5 0,-12 2-3 0,0 0-14 16,12-3-14-16,-12 3-11 0,0 0-23 0,0 0-23 16,10-1-21-16,-10 1-15 0,0 0-12 0,0 0-13 15,0 0-15-15,0 0-17 0,0 0-18 0,0 0-24 16,0 0-24-16,0 0-10 0,0 0-22 0,-37 4-31 16,37-4-221-16,-21 2-561 0,9 1 249 0</inkml:trace>
          <inkml:trace contextRef="#ctx0" brushRef="#br0" timeOffset="1148.0035">12779 14929 43 0,'0'0'168'16,"0"0"1"-16,-4 9-9 0,4-9 2 0,0 0 1 15,0 0-1-15,0 0-2 0,0 0-2 0,12 11-8 16,-12-11 2-16,11 5-3 0,-4-4-2 0,-7-1-5 15,19 0-2-15,-6 1-1 0,-1 2-3 0,2-3-3 16,1-3-1-16,7 3-9 0,-5 0-1 0,-3-1-1 16,2 0-1-16,-1 1-9 0,0-2-1 0,1 0-14 15,-3 1-12-15,1-2-3 0,-1 1 6 0,-2 2-22 16,2-2-3-16,-13 2-13 0,15-1 0 0,-15 1-3 16,13 0-6-16,-13 0-3 0,12-1-17 0,-12 1 9 15,10 1-9-15,-10-1 2 0,0 0-5 0,12 1 3 16,-12-1-9-16,0 0-20 0,0 0-8 0,11 2-13 15,-11-2-19-15,0 0-15 0,0 0-23 0,12 0-22 16,-12 0-30-16,0 0-29 0,0 0-31 0,0 0-39 16,0 0-45-16,11-3-204 0,-11 3-525 0,0 0 233 15</inkml:trace>
          <inkml:trace contextRef="#ctx0" brushRef="#br0" timeOffset="1582.5108">13443 14759 11 0,'0'0'266'16,"0"0"-8"-16,0 0-14 0,5-6-13 0,-5 6-10 0,0 0-11 15,0 0-13-15,0 0-5 0,0 0-12 16,0 0-7-16,0 0-8 0,0 0-10 0,0 0-9 15,0 0-12-15,0 0 5 0,4-8-18 0,-4 8-2 0,0 0 4 16,0 0 1-16,0 0 3 0,0 0 3 16,10 17 2-16,-10-17-5 0,4 9 6 0,-4-9 1 0,5 13-6 15,-2-4 2-15,-2-3-2 0,0 3-1 16,-1-9-11-16,3 19-7 0,-2-8-6 0,-2 1-8 16,2-1-10-16,0-3-8 0,-1-8-4 0,-1 20-7 0,4-9-8 15,1 2-4-15,-3-4-3 0,-1 0-10 16,0-9-1-16,-1 15-5 0,1-15-16 0,0 17-26 15,0-17-24-15,0 13-34 0,0-13-19 0,0 10-43 0,0-10-31 16,0 0-29-16,0 10-27 0,0-10-23 0,0 0-41 16,3 8-38-16,-3-8-75 0,0 0-215 0,0 0-656 15,0 0 291-15</inkml:trace>
        </inkml:traceGroup>
      </inkml:traceGroup>
    </inkml:traceGroup>
  </inkml:traceGroup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15:47.16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DFBE4A96-AA13-497A-9754-D997C8FC239E}" emma:medium="tactile" emma:mode="ink">
          <msink:context xmlns:msink="http://schemas.microsoft.com/ink/2010/main" type="writingRegion" rotatedBoundingBox="18113,8012 30209,8016 30207,11764 18111,11759"/>
        </emma:interpretation>
      </emma:emma>
    </inkml:annotationXML>
    <inkml:traceGroup>
      <inkml:annotationXML>
        <emma:emma xmlns:emma="http://www.w3.org/2003/04/emma" version="1.0">
          <emma:interpretation id="{69806207-0848-40A1-80A8-11AAE6C4D2FF}" emma:medium="tactile" emma:mode="ink">
            <msink:context xmlns:msink="http://schemas.microsoft.com/ink/2010/main" type="paragraph" rotatedBoundingBox="18103,8215 26735,7901 26763,8691 18132,900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D3ACC5C3-D362-427F-A92F-CE06036DF621}" emma:medium="tactile" emma:mode="ink">
              <msink:context xmlns:msink="http://schemas.microsoft.com/ink/2010/main" type="line" rotatedBoundingBox="18103,8215 26735,7901 26763,8691 18132,9006"/>
            </emma:interpretation>
          </emma:emma>
        </inkml:annotationXML>
        <inkml:traceGroup>
          <inkml:annotationXML>
            <emma:emma xmlns:emma="http://www.w3.org/2003/04/emma" version="1.0">
              <emma:interpretation id="{552E8B07-764F-488C-87A1-7FCA1B56C72A}" emma:medium="tactile" emma:mode="ink">
                <msink:context xmlns:msink="http://schemas.microsoft.com/ink/2010/main" type="inkWord" rotatedBoundingBox="18104,8237 21059,8129 21087,8898 18132,9006"/>
              </emma:interpretation>
            </emma:emma>
          </inkml:annotationXML>
          <inkml:trace contextRef="#ctx0" brushRef="#br0">268 106 34 0,'0'0'133'0,"3"-3"-13"0,-3 3 1 0,0 0-2 16,8-10-9-16,-8 10 0 0,0 0-3 0,4-9-15 15,-4 9 1-15,5-8 0 0,-5 8-8 0,3-9 1 16,-3 9-1-16,2-9 2 0,-2 9-5 0,3-8-12 16,-3 8 4-16,0 0-4 0,1-13-7 0,-1 13 0 0,0 0-4 15,0 0-7-15,0 0-6 0,-5-13-6 16,5 13 1-16,0 0-6 0,-6-9-1 0,6 9-6 16,-7-5-2-16,7 5-4 0,-10-6-2 0,10 6-3 0,-13-2-1 15,13 2-1-15,-17 0 1 0,17 0-4 0,-17-2-1 16,7 2 3-16,10 0-2 0,-19 2-6 0,8-2 4 15,11 0-5-15,-18 0 0 0,8 0 1 0,10 0 0 16,-18 2-2-16,4-1 2 0,6 3 1 0,-2 0-4 16,2-2 2-16,8-2-1 0,-17 4-1 0,8 0 3 15,0-2-5-15,1 3 0 0,8-5 4 0,-11 7-4 16,4-4-2-16,7-3-4 0,-11 10 5 0,8-8 3 16,3-2-6-16,-9 9 2 0,9-9-1 0,-7 9 0 15,7-9 5-15,-5 12-1 0,5-12 1 0,0 10-2 16,0-10 2-16,0 0-1 0,4 14 4 0,-1-7 0 15,1-1 4-15,1-1-4 0,-5-5 6 0,10 11 0 16,-3-5 1-16,0 0 2 0,0-2-3 0,4 5-1 16,-2-5 1-16,2 1-1 0,-3 0-1 0,3 0 1 0,2 1 0 15,-1 3 1-15,2-3-2 0,-1 0-1 0,0 0 2 16,-3 3-3-16,6-3 2 0,-4 0 1 16,4-1-4-16,-3 1 2 0,-2 0-4 0,0 2 3 0,0-3-3 15,-3 1 4-15,1 0-2 0,-2-3-4 0,-1 3-1 16,2-2 5-16,-8-4-3 0,10 6 0 0,-5 2-1 15,1-3 2-15,-1 1-1 0,1-1 0 0,-1 1 0 16,-5-6-2-16,8 12 0 0,-1-6 3 0,-4 4-1 16,3-2 2-16,-4-1 1 0,2 2-1 0,0-1-3 15,-1 1 0-15,0 0 6 0,-1-1-4 0,2 3-1 16,-4-2-1-16,0-9 3 0,0 17-3 0,-3-8 4 16,3 1-2-16,0-10 1 0,-3 16 0 0,1-6 2 15,1-3-2-15,-2 2 0 0,-1 0-1 0,-1-2 3 16,0 1-1-16,0 3-1 0,1-4 0 0,-4-1 2 15,1 4-3-15,0-4 0 0,0 2 4 0,-2-2-1 16,1-2-3-16,-1 2 4 0,9-6 5 0,-16 9-3 16,8-7-1-16,-2 2 2 0,2-2-4 0,-3 2 5 15,11-4-4-15,-18 0 3 0,9 0 0 0,9 0 0 0,-19 2 4 16,9-2-2-16,10 0 5 0,-18-2 0 0,7 2 2 16,11 0 0-16,-17-5-4 0,11 1 5 15,-2 1 2-15,8 3 3 0,-14-9-1 0,9 5-5 0,5 4-1 16,-9-11-1-16,5 5-4 0,4 6 8 0,-6-11-6 15,2 3-6-15,4 8 1 0,-2-12-1 0,2 12 2 16,0-12-4-16,0 12-1 0,2-12 1 0,-2 12-3 16,2-12 2-16,-2 12-2 0,3-11-4 0,-3 11-2 15,5-5-8-15,-5 5-12 0,0 0-20 16,6-5-23-16,-6 5-22 0,0 0-30 0,0 0-32 16,16 3-42-16,-16-3-53 0,0 0-200 0,18 3-480 0,-8-1 213 15</inkml:trace>
          <inkml:trace contextRef="#ctx0" brushRef="#br0" timeOffset="569.7117">683 442 71 0,'0'0'182'0,"0"0"-13"0,7-6-12 0,-7 6-13 15,9-6-11-15,-9 6-14 0,8-6-10 0,1 2-2 16,-3-1-8-16,1-1-8 0,-1-1-8 0,3-1-6 0,0 1-7 16,3-1-5-16,-2-2-1 0,0 4-3 0,1-3-8 15,-3 0 0-15,-2 0-3 0,4 1-3 0,-3 0-4 16,1 0 0-16,1-2-3 0,-4 0 1 15,-3 3-5-15,7-3-1 0,-6 0-2 0,2 4 3 0,-5 6-2 16,4-13 0-16,-3 5-6 0,-1 8-3 0,-1-11-2 16,1 11-2-16,-4-12-2 0,4 12 0 0,-5-6-6 15,5 6 0-15,-9-9-1 0,9 9-2 0,-12-6 1 16,3 3 0-16,9 3 1 0,-14 0-2 0,14 0 2 16,-17-1 1-16,17 1-3 0,-17 1 1 0,7 2 1 15,10-3 1-15,-18 2-4 0,6 3 5 0,3-3-6 16,2 5 1-16,0-3-1 0,-2 3 3 0,-3-1 1 15,5 4-1-15,0-1 0 0,-2-1 4 0,2 2 0 16,1-3-2-16,1 4 1 0,0-1-4 0,0 0 6 16,4 0 3-16,1 2-3 0,-2-3 5 15,2-9 0-15,2 18 0 0,-2-9 4 0,5 0 1 0,-3 1 3 16,2-2-2-16,0 2-2 0,-1-2-2 0,2-1 1 16,4 1-5-16,-7-2-3 0,5 1 0 0,-3-1 1 0,1 0-1 15,-5-6-3-15,8 11 0 0,-3-9 5 16,0 6-5-16,-5-8 3 0,12 8-9 0,-7-4-7 15,-5-4-19-15,13 6-17 0,-7-3-24 0,-6-3-25 16,16 0-22-16,-6 0-23 0,-10 0-30 0,23 0-33 0,-9-6-225 16,1 3-452-16,1-1 201 0</inkml:trace>
          <inkml:trace contextRef="#ctx0" brushRef="#br0" timeOffset="1342.1446">1117 214 54 0,'0'0'181'16,"-7"-8"-13"-16,7 8-11 0,-7-5-6 0,7 5-11 16,0 0-5-16,-13 0-8 0,13 0-11 0,0 0-4 15,-22 5-7-15,16 1-3 0,-5 0-3 0,1 3-7 16,2 0-4-16,1-1-7 0,-2 2-4 0,2 1-4 15,-3-1-3-15,2 3-4 0,2-1-3 0,-2 1-4 16,1 0-5-16,2-3-3 0,3 2-4 0,-2 0-2 16,2 0-5-16,2-2-4 0,0 1 0 0,0 1-3 15,0-12-2-15,6 16-2 0,-4-11-3 0,2 2-2 16,1-1 0-16,0 0-3 0,1 0 1 0,1 0 0 16,0-1-1-16,2-1-4 0,0-1 0 0,1 0-2 15,-1-1-3-15,-9-2 4 0,18 3-4 0,-7-3 0 0,-2-3-4 16,2-2 0-16,1 2 3 0,-3-1-8 0,-1-2 3 15,1 1-3-15,-1-1-5 0,1 0 5 0,-3 2-1 16,0-2-2-16,-6 6 2 0,8-11-1 16,-4 7 1-16,-4 4-2 0,7-9-2 0,-7 9 4 0,6-5-1 15,-6 5 3-15,0 0-1 0,5-7-2 16,-5 7-1-16,0 0 0 0,0 0 2 0,7-6-7 0,-7 6 2 16,0 0 2-16,0 0-1 0,0 0 2 0,0 0 3 15,0 0-3-15,3 18 3 0,-3-18 1 0,3 10 3 16,0-1 5-16,-3-9 2 0,5 11-1 0,-4-5 2 15,-1-6-4-15,3 13 0 0,-1-5 0 0,3-1 1 16,-3 1-4-16,-2-8 5 0,6 10-3 0,-1-2 0 16,-5-8-1-16,6 11 0 0,-1-6 3 0,-5-5-4 15,6 11 1-15,-3-6-9 0,-3-5-10 0,7 3-11 16,-7-3-17-16,8 3-15 0,-8-3-19 0,0 0-10 0,18-3-17 16,-9 0-15-16,-9 3-5 0,17-9-12 15,-9 1-9-15,3 0-1 0,1-1 0 0,1-2 6 16,-1 1 12-16,-1 0 13 0,6-5 15 0,-5 4 25 0,-2 1 34 15,2 2 14-15,-3-5 22 0,-2 5 14 0,0-2 28 16,-2 1 16-16,2 3 14 0,-2-3 6 16,-1 3 7-16,-4 6 5 0,7-8 7 0,-7 8-1 0,5-8-9 15,-5 8-9-15,0 0-11 0,7-5-2 0,-7 5-8 16,0 0-5-16,0 0-4 0,0 0-6 0,0 0-2 16,0 0 1-16,0 0 0 0,6 21 0 15,-6-21-1-15,0 12-2 0,3-5-2 0,-3-7-4 0,1 17 0 16,3-10-3-16,-3 2-3 0,-1-9 1 0,3 15-3 15,-3-9-3-15,0-6-1 0,4 15 0 0,-3-9-2 16,-1-6 0-16,3 11-4 0,-3-11 0 0,1 10-19 16,-1-10-24-16,0 0-30 0,-1 10-27 0,1-10-41 15,0 0-51-15,0 0-271 0,0 0-487 0,0 0 215 16</inkml:trace>
          <inkml:trace contextRef="#ctx0" brushRef="#br0" timeOffset="1532.3929">1715-38 54 0,'0'0'202'16,"1"-13"-24"-16,1 5-14 0,-2 8-15 0,2-10-19 0,-2 10-19 15,3-11-27-15,-3 11-31 0,0 0-37 16,0 0-45-16,6-8-53 0,-6 8-90 0,0 0-186 15,0 0 83-15</inkml:trace>
          <inkml:trace contextRef="#ctx0" brushRef="#br0" timeOffset="1903.9341">1958-215 123 0,'-7'8'203'0,"-3"4"-8"0,2 3-10 16,-1 3-7-16,2 3-11 0,-2-1-7 0,3 2-9 16,0 0-7-16,0 1-7 0,3 1-9 0,-5 6-7 15,3-7-6-15,2-2-5 0,3 2-8 0,0 1 0 16,-1-1-8-16,1 0-6 0,0 0-8 0,0 0 1 15,1 0-3-15,1 1-10 0,2-3-2 0,-3 3-4 16,0-5-6-16,2-3-4 0,-2 4-4 0,3-1 0 16,-1 1-4-16,0-5-9 0,-1-2 2 0,-2-1-2 15,1 3-6-15,2-3 1 0,-1-1-4 0,-1-1 3 16,-1-1-8-16,0-9 0 0,0 16 1 0,3-8-2 0,-3-8-6 16,-3 16-13-16,2-8-20 0,1-8-24 15,-2 13-31-15,2-13-39 0,-3 6-35 0,3-6-36 16,0 0-85-16,0 0-174 0,0 0-480 0,0 0 213 15</inkml:trace>
          <inkml:trace contextRef="#ctx0" brushRef="#br0" timeOffset="2757.9982">2161 426 6 0,'9'-5'223'16,"-9"5"-18"-16,6-3-12 0,-6 3-18 15,12-9-15-15,-7 5-13 0,-5 4-15 0,10-6-8 0,-3 1-8 16,-7 5-15-16,13-7-10 0,-8 2-8 0,1-1-6 16,3 3-9-16,-9 3-5 0,16-10-11 0,-6 2-3 15,0 2-5-15,2-2-2 0,-4 0-5 16,2 1-1-16,-1-4-7 0,-1 6 0 0,1-3-5 0,-3-4-5 16,1 6-3-16,-2-3-2 0,-2 3-4 0,1-3 1 15,-2 3-3-15,-2 6-1 0,3-16-2 0,-3 16 0 16,-4-15 3-16,1 7-5 0,-2 2-2 0,5 6 1 15,-14-9 0-15,7 4-2 0,0 0 1 0,-2 0-1 16,0 3 2-16,9 2-1 0,-21-4-4 0,9 1 1 16,2 3 1-16,-2-1 0 0,12 1 0 0,-23 2-1 15,14 3 0-15,-4-2 6 0,4 2-4 0,-1 1 3 16,-2 1 0-16,4 4 2 0,-4-2 0 0,5-1 0 16,2 3 5-16,-2 1-5 0,1 3 7 0,3-2 1 15,-2-1 0-15,3 4 4 0,-1-2-3 0,4-2 7 16,1 4 1-16,3-2 4 0,0-2-1 0,1-1 2 15,3 2 0-15,3-1-2 0,0-2 4 0,1 1-3 16,2-1-2-16,3-2 0 0,2 1-3 0,0 0-3 16,-3-3 0-16,0-2 0 0,2 2-4 0,-3-6 0 0,0 5-1 15,1-4-1-15,-4-2 3 0,3-1-2 16,-3-1-1-16,3-3-2 0,-3 2 2 0,3-2-6 16,-3-2 1-16,-2-1-4 0,1 0-2 0,-2 0 0 15,1-1 1-15,-4 2-4 0,0-1 0 0,2-3 3 0,-5 4 0 16,1 3 0-16,-5 5 0 0,6-12-1 0,-2 6 3 15,-4 6-5-15,5-9 4 0,-5 9-3 0,0 0-2 16,6-8-2-16,-6 8 0 0,0 0 1 0,0 0-2 16,0 0 3-16,0 0-2 0,0 0 1 0,0 0 0 15,0 0-1-15,0 0 3 0,0 0 0 16,0 0-1-16,-7 32 4 0,7-32-3 0,-2 13 0 16,2-13 1-16,-2 11 0 0,2-11 5 0,0 15-2 0,2-9-2 15,-2-6 3-15,3 13 3 0,-3-13-1 0,6 8 4 16,-6-8-3-16,7 7 3 0,-2-4 1 0,2 2 1 15,-7-5-2-15,12 4-1 0,-3-4 1 0,-9 0-1 16,16-3-1-16,-16 3-2 0,18-6 0 0,-10 2 3 16,3-4-2-16,1-1 0 0,-1 2-1 0,0-2 2 15,0-2-5-15,0-1 0 0,5-4-3 0,-3-2-8 16,0 1-6-16,-2 1-3 0,3-1-1 0,-4 6 6 0,0-3-4 16,-2 1 2-16,-1 2 1 0,0-2 4 15,1 4 1-15,-2-2 3 0,-1 3 0 0,-1 2 3 16,-4 6 7-16,5-11-5 0,0 7 3 0,-5 4-5 15,0 0-2-15,0 0 3 0,4-7-4 0,-4 7 2 16,0 0 2-16,0 0 1 0,0 0 1 0,0 0 3 16,3 23 6-16,-3-23-1 0,6 19 4 0,-3-7 1 15,1-1-1-15,0 4 1 0,2-2-2 16,1 2 3-16,0 1-3 0,2 1 3 0,2 2-4 0,-2-1 0 0,0 1-17 16,-3-6-44-16,2 6-64 0,2-7-90 0,-5-1-244 15,3 0-486-15,0 0 215 0</inkml:trace>
        </inkml:traceGroup>
        <inkml:traceGroup>
          <inkml:annotationXML>
            <emma:emma xmlns:emma="http://www.w3.org/2003/04/emma" version="1.0">
              <emma:interpretation id="{F9663304-40AB-4BBF-86B9-959E6FFBC513}" emma:medium="tactile" emma:mode="ink">
                <msink:context xmlns:msink="http://schemas.microsoft.com/ink/2010/main" type="inkWord" rotatedBoundingBox="21533,8090 26735,7901 26763,8674 21561,8863"/>
              </emma:interpretation>
            </emma:emma>
          </inkml:annotationXML>
          <inkml:trace contextRef="#ctx0" brushRef="#br0" timeOffset="5482.2769">3439 222 92 0,'3'-8'198'15,"-3"8"-14"-15,0 0-6 0,0 0-9 0,5-8-1 0,-5 8-7 16,0 0-7-16,5-6-7 0,-5 6-8 16,0 0-13-16,0 0-6 0,10-6-12 0,-10 6-7 15,0 0-9-15,0 0-1 0,13 0-8 0,-13 0-2 16,0 0-4-16,14 6-4 0,-7-4-2 0,-2 5-2 0,-1-2-4 16,1 2-5-16,0-1-7 0,0 0-1 15,-3 3-5-15,3-2-1 0,0 2-9 0,-1-2 1 0,-3 3-4 16,3-1-1-16,-3-1-7 0,1 2 3 0,-1 0-3 15,2 1 1-15,-3-1-6 0,2-1 4 0,-2 3-8 16,0-12 1-16,0 15-1 0,0-6-5 0,0-9 2 16,4 14-1-16,-4-7-4 0,0-7 1 0,-1 11 4 15,1-11-7-15,0 11-1 0,0-11 1 0,0 0 0 16,-3 11 1-16,3-11 0 0,0 0-2 0,0 0 2 16,0 0 3-16,0 0-2 0,3 9 4 0,-3-9-4 15,0 0 2-15,0 0-2 0,0 0 0 0,0 0 0 16,0 0-1-16,0 0-4 0,9-23-3 0,-5 15 7 15,-2 0-4-15,6-2-2 0,-2-1-1 0,2-1 1 0,-1 0 1 16,3 0-1-16,-1 0-1 0,4-6-1 0,-3 6-1 16,4-3 0-16,-2-4 3 0,5 7 1 15,-4-3-3-15,1-3 1 0,-4 6-3 0,-1 3 2 0,2 0 1 16,-4-3-4-16,2 3-1 0,-1 0 2 0,-3 5 0 16,2-2 3-16,-7 6-3 0,8-7 0 15,-8 7-1-15,6-6-4 0,-6 6 1 0,0 0 2 0,8-1 1 16,-8 1 0-16,0 0 0 0,0 0 0 0,0 0 1 15,5 15-3-15,-4-6 1 0,-1-9-1 0,-1 15 2 16,1-5 1-16,0-10 0 0,-1 23 0 0,-2-11 0 16,3 1 2-16,-1-1-3 0,0-1 1 0,1 2 1 15,-2-1 1-15,2-1-1 0,0-2 4 0,-2 4-5 16,4-3 1-16,-2-2 2 0,0-8 2 0,2 15-3 16,-2-15 1-16,1 12 1 0,-1-12-2 0,4 9 2 15,-4-9 0-15,1 7-1 0,-1-7 1 0,5 8 7 16,-5-8-6-16,0 0 3 0,8 2-3 0,-8-2 1 15,0 0 0-15,17-5 2 0,-17 5-5 0,15-6 1 0,-8 0 3 16,4-3-8-16,0 3-2 0,0-3-2 16,0-3-6-16,-2 3-1 0,1-3 0 0,0 2 0 15,-2-1 5-15,2-3 1 0,1 3 0 0,-5 2-3 16,1-1 4-16,-2 4-3 0,0 0 3 0,-5 6 1 0,6-11 3 16,-1 7 4-16,-5 4-6 0,6-6-1 0,-6 6-2 15,0 0-2-15,5-5 3 0,-5 5 1 16,0 0-2-16,0 0 2 0,0 0 0 0,0 0 1 0,9 15 6 15,-9-15-8-15,4 10 3 0,-2-5 2 0,2 3 0 16,0 0 2-16,0 1 1 0,1-3 3 0,3 3-3 16,-2-3 5-16,3 5 4 0,2-5-3 0,-2 2-2 15,-3-1 0-15,6 1-3 0,-4-3 2 0,1-2 0 16,-2 1 5-16,2 1-3 0,-1-2 0 0,-8-3 0 16,18 1 0-16,-9-1-4 0,-9 0 7 0,18-3-5 15,-10-2 0-15,1 3 2 0,3-4-2 0,-1 0-1 16,-4 2 0-16,3-6 0 0,2 2 2 0,-1-1-1 15,-3 3-2-15,2-4-2 0,1 3 1 0,-5 1 1 16,-1-2-1-16,2 3-2 0,1 1 2 0,-8 4-2 16,9-8-2-16,-9 8-2 0,6-4 0 0,-6 4 0 15,0 0 0-15,0 0 3 0,0 0-1 0,16 1 0 16,-16-1 0-16,0 0 4 0,7 12-1 0,-3-5-3 0,-4-7 0 16,8 11 3-16,-3-5 0 0,0-1-3 0,2 1 5 15,1-1-2-15,3 0 1 0,-2 1-1 16,3-1 0-16,1 0 0 0,1-2 2 0,-1 1-1 15,2-3 2-15,0 2-1 0,0-2 1 0,-1-1 0 0,2-1-1 16,1-2 0-16,-3 2 0 0,1-3 3 0,1-1-4 16,-5 0 4-16,1 0-6 0,-3-3 0 0,1 1 1 15,-1-3-7-15,-1 0-5 0,-1-1 0 0,-2 1 0 16,-1 2-1-16,-3-5-1 0,-1 4 2 0,0 9 0 16,-5-18-1-16,0 12 3 0,-3 1 0 0,-1-4-2 15,-3 2 4-15,-1 2 0 0,-2 1 1 0,2-1-2 16,-4 4 1-16,0-2 0 0,4 3 2 0,-5 0 1 15,4 4 2-15,-1 1 1 0,3-1-4 0,0 1 2 16,-1 2 0-16,4 2 2 0,0-3-2 0,4 3 2 16,-1-3-4-16,1 3 3 0,2-1-3 0,-1 0 5 15,4-8 0-15,-1 13 0 0,1-13 1 0,5 14 4 16,-2-8 1-16,4-1 1 0,-7-5-2 0,14 6 1 16,-3-6 0-16,-1 3 0 0,4-1 0 0,1-2-1 0,-1 0 2 15,0-2-1-15,0-1-2 0,2 1 2 16,-2-2-1-16,0 0 4 0,-1-1-2 0,2-1-1 15,-3-2-2-15,1 0 5 0,-1 0-8 0,-2-4 4 16,2 6-3-16,-5-4 1 0,0 4 0 0,-7 6-1 0,10-7 1 16,-5 1-2-16,-5 6-1 0,8-7-4 0,-8 7-1 15,0 0 2-15,10 0 0 0,-10 0-1 16,0 0 1-16,0 0 1 0,0 0 2 0,0 0-6 0,6 19 5 16,-6-19-1-16,1 11 0 0,1-5 0 0,-2-6 3 15,3 15 0-15,1-9 0 0,-4-6 1 0,10 9 5 16,-3-2-2-16,-2-2 1 0,4-1 4 15,1-2 0-15,2 5 1 0,5-5 2 0,-2 0 1 0,1 0-3 16,6-2-1-16,0-4 0 0,-6 4 2 0,1-4-1 16,0 2-1-16,1-3 0 0,1-2-2 0,3 0 3 15,-9 0-6-15,9-6 2 0,-5-1-1 0,0 0-1 16,-1 0-1-16,1-4 4 0,0-3-8 0,-5 4-6 16,11-10-4-16,-11 7 0 0,0-9-15 0,1-6-2 15,0 8-1-15,-5-6-2 0,-3 9 1 0,0-6 4 0,-2 7-1 16,-4-2 4-16,-1 3 3 0,0 0-2 15,-2-2 9-15,-4 4-3 0,2 0 1 0,-1 7 4 16,0-2-2-16,-3 0 2 0,0 5 2 0,-1-1 3 16,1 4 0-16,-4-2-1 0,1 3-2 0,2 1 2 15,-2 1 2-15,1 4-2 0,-5 0 0 0,3 2 4 0,1 2 2 16,0 2-7-16,2 6 7 0,0 0 5 16,-1 3-6-16,0 1 1 0,3 4 1 0,2-1-1 0,1 3 1 15,1 9 0-15,3-12 3 0,0 9 4 0,2 2-2 16,4 1 3-16,2-7-3 0,-1 0 2 15,2-1 3-15,2-1-2 0,0 0 2 0,0-2 0 0,-1 1 1 16,2-2-1-16,-2-2-3 0,0-4 2 0,-1 2-3 16,0-4 2-16,-2 1-1 0,0-5 0 0,0 2-10 15,0-2-28-15,-2 1-42 0,-3-8-45 16,5 11-51-16,-5-11-63 0,9 4-192 0,-9-4-460 0,8 0 204 16</inkml:trace>
          <inkml:trace contextRef="#ctx0" brushRef="#br0" timeOffset="6194.0065">5357 23 166 0,'0'0'196'15,"9"-4"-10"-15,-9 4-11 0,19-4-9 0,-12 2-2 0,7 2-7 0,-3-3-6 16,5 1-8-16,-3-1-9 0,2 2-8 0,-2 1-8 16,1 0-10-16,-2 0-8 0,-3 1-14 0,1 3-10 15,-3 0-4-15,2-2-7 0,-4 5-8 16,2-1-7-16,-7-6-3 0,5 14-6 0,-5-5-3 0,0 2-2 15,-4-1-2-15,0 1-4 0,0 2-2 0,-1 0-2 16,-4-2-1-16,2 0-5 0,1 1 0 0,-4-1-1 16,2 2 0-16,-1-3-4 0,2 1 2 0,2 0-5 15,-1-1-1-15,3-2 0 0,-2-2-2 0,5-6 0 16,-5 15 1-16,5-15-1 0,-3 11 3 0,3-11 1 16,4 10 4-16,1-3-2 0,3-5 1 0,2 4-2 15,2-3 3-15,3 0-3 0,7 0-3 0,2-1 2 16,-4-2-1-16,4 2 1 0,3-2-1 0,-3-3-6 15,3 2 3-15,0-5 1 0,-1 3-3 16,0-1 1-16,0-2-3 0,0-1 1 0,-3-1-4 0,-1 0-9 0,-3 0 1 16,-3 1-5-16,-3-2 1 0,-2 1-4 15,0-1 2-15,-4-1-2 0,0-3 2 0,-2 3-2 16,-1 2 2-16,-1-3 0 0,-3-1-3 0,-2-1 4 16,2 13 4-16,-6-17-2 0,2 7-1 0,-3-1 3 15,2 5-2-15,-1-1-1 0,-2-3 3 0,2 5 0 16,6 5 2-16,-15-8 1 0,9 4-3 0,6 4 1 15,-17-6 1-15,11 3-2 0,6 3-1 0,-18 3 2 0,18-3 1 16,-18 1 2-16,9 3 0 0,1 1 0 0,-1-3 0 16,1 4 0-16,-1 3 0 0,4-3 1 0,1 1-1 15,-4 5-2-15,2-3 4 0,3 3 0 0,-1-1 2 16,3 1 0-16,2-1 7 0,3 0 1 0,-1 1 4 16,2-3 7-16,1 1 4 0,3 2 6 0,0 0 0 15,4-2 3-15,0 0 0 0,1-1-3 0,1-2 1 16,-1 1-5-16,0-2-4 0,3 0-1 0,-3-2 3 15,2 1-9-15,-4-1-7 0,4 0-28 0,-4 0-36 16,1 0-40-16,-7-2-50 0,-6-2-68 0,15 0-247 16,-15 0-498-16,12-4 220 0</inkml:trace>
          <inkml:trace contextRef="#ctx0" brushRef="#br0" timeOffset="8118.6332">6196 106 155 0,'0'0'242'0,"0"0"-24"0,0 0-26 0,0 0-20 16,0 0-20-16,0 0-13 0,0 0-12 16,0 0-14-16,0 0-8 0,0 0-9 0,0 0-6 15,0 0-5-15,0 0-4 0,-5 33-4 0,5-33-4 0,-4 10-5 16,4-10-1-16,-1 15-2 0,1-6-1 0,0-9-5 15,0 12 0-15,0-12-2 0,1 16-6 0,-1-16 2 16,0 11-2-16,3-2-2 0,-3-9-1 0,1 12-3 16,-1-12 2-16,4 9-4 0,-2-2-1 0,-2-7-3 15,0 0 1-15,6 11 1 0,-6-11-6 0,5 9-4 16,-5-9 1-16,5 6-9 0,-5-6 2 0,0 0-2 16,6 9-3-16,-6-9 2 0,11 4 2 0,-11-4-7 15,7 3-4-15,-7-3 2 0,9 1 1 0,-9-1-3 16,13 0-4-16,-13 0 4 0,12-1 0 0,-12 1-1 15,15-7-1-15,-7 1-2 0,3-1-5 0,-5 1 2 16,2-1-3-16,2-3-9 0,-3 0-3 0,-1-1-1 16,3 1-1-16,-3-1-4 0,2 0 1 0,0 1 3 15,-4 0-3-15,1-1 4 0,-1 1 3 0,1-1-2 16,-2 5-1-16,1-3 3 0,-4 9-1 0,1-9 1 16,-1 9 3-16,4-10-3 0,-4 10 1 0,0 0 0 15,6-6-1-15,-6 6 0 0,0 0 0 0,0 0-1 16,0 0 2-16,0 0-2 0,0 0 0 0,0 0 2 0,0 0 0 15,0 0-1-15,0 0 2 0,0 0 0 0,0 0 0 16,5 25 2-16,-5-25 4 0,0 15-2 16,0-9 2-16,3 3 4 0,-1 0 6 0,-2-9 0 0,7 15 1 15,-4-8 6-15,0 0 1 0,3-1 1 0,0 2 5 16,-1-3-4-16,2 2 5 0,-2 1-7 0,1-5-1 16,-6-3 1-16,13 9-3 0,-5-3 1 0,0-3-2 15,2 3 0-15,-2-4-5 0,1 2 1 0,0 0 1 16,0-2-1-16,-9-2-1 0,18 0 1 0,-9 0-2 15,-9 0 0-15,15-2 6 0,-6-1-7 0,-9 3-5 16,15-6-7-16,-2 2-3 0,-4-4-5 0,0-2-4 16,-2 1-2-16,4 0-3 0,-3 1 3 0,1-2 3 15,-3-3-1-15,-1 5 4 0,0 2-2 0,2-5 5 16,-2 3 0-16,-5 8-1 0,5-11 2 0,-5 11 0 16,7-8 1-16,-7 8 2 0,5-8-4 0,-5 8 1 15,0 0 1-15,6-6-2 0,-6 6 2 0,0 0-5 16,0 0 4-16,0 0 4 0,0 0-5 15,0 0 1-15,0 0-2 0,0 0 6 0,0 0-4 0,0 0 2 0,0 0 0 16,0 0-2-16,5 22 4 0,-5-22 2 0,3 10-3 16,-3-10 3-16,4 11 3 0,-4-11 2 15,5 10 0-15,-2-5 4 0,-3-5 1 16,5 8 4-16,-1-1-1 0,-4-7 8 0,9 6-3 0,-5-3 1 0,-4-3 4 16,11 6 6-16,-4-5-7 0,3 1 1 15,-2 0-2-15,6-2 0 0,-2 0-3 0,0 1-2 16,4-1 0-16,1-1-3 0,5-1 2 0,-7 2-2 0,7-6 2 15,0 2-5-15,-3-3 0 0,7 1 4 0,-1-4-8 16,-3 0-2-16,4 1-4 0,-4-2-8 0,1-1-9 16,-1-3-6-16,5-4-7 0,1 1-1 0,-8 1-5 15,-4 1-1-15,1-2 4 0,-3-1-4 0,-2 1 3 16,1-2 2-16,-4 3 2 0,-3-7 3 0,0 3 7 16,-1 1-2-16,-4 0 5 0,-2 1-2 0,-1 4 0 15,1-6 2-15,-7 2 0 0,2 6 10 0,3-3-6 16,0 1 5-16,-4 0-2 0,-3 1 3 0,3 1 1 15,1 0 0-15,-1 1 0 0,1 1 3 0,-2 3-2 16,4 3 3-16,-1-2-1 0,0 0 3 0,-2 2-1 0,7 5 0 16,-7-8-1-16,7 8-2 0,-9-5 1 15,9 5-2-15,0 0 2 0,0 0 2 0,-18 4 2 16,18-4-4-16,-13 6 1 0,5 0 0 0,3 0 2 16,-6 6-2-16,4-3 2 0,-1 1 4 0,-1 1-1 0,-1 8 3 15,3-6 0-15,-3 6 1 0,3-2 0 16,-4 3 3-16,3 0-1 0,2-2 3 0,-2 1 0 15,5 2 0-15,-3 0 3 0,3 0-3 0,2-2 9 0,1-4-1 16,1 6-2-16,4 0 3 0,-5-5 0 0,6-1 1 16,-1 4 2-16,1-5 2 0,3 5-3 0,-2-5 6 15,0-1-1-15,0 0 0 0,3-4-2 0,2 3 3 16,-2-1 1-16,2-3-3 0,3 2-3 0,-3-1 3 16,2 0-2-16,2-3 1 0,0 2-5 0,4-1-1 15,-5-1-2-15,2 0 3 0,1-3-3 0,4 0 3 16,-8 0-7-16,9 0 1 0,-6-3-1 0,-1 3 0 15,-1-2-2-15,1-2 5 0,3 1-4 0,-3-4-2 16,0 2-1-16,4 1 1 0,-6-3-3 0,3 0 4 16,-4-2-3-16,2-3-2 0,2 3 1 0,-4-3-1 15,2 2-2-15,-3 0 0 0,1-2 0 0,-4-1 3 16,1 2-4-16,-2-3 0 0,-2 1 2 0,0 1-4 16,-1-1 0-16,-4 3-3 0,0-2 0 0,-1 9 0 0,0-14 2 15,0 14 0-15,-2-14-2 0,2 14-4 0,-8-11 3 16,8 11 1-16,-13-8 2 0,7 6-3 15,6 2-1-15,-15-1 1 0,15 1-2 0,-19 2 2 16,11 1-1-16,8-3 0 0,-18 5-1 0,8 1 3 0,3 0 0 16,-3 1-4-16,4 1 3 0,-1 2 1 0,1-2 0 15,2 1 0-15,1 1-2 0,1 0 6 0,0-2-2 16,2 4-1-16,2-2 1 0,2-2 1 0,2 1-1 16,-1 1 3-16,4-1 0 0,3-1 0 0,-2 0 0 15,6-1 2-15,-2 0 0 0,3-4 0 0,5 3 0 16,0 3-1-16,3-6 2 0,0 0 0 0,1 0-3 15,0-3 1-15,-2 0-1 0,3-3 4 16,-2 3 0-16,-1-3-3 0,0-3-1 0,-1 3 3 0,0-4-4 16,2 3 1-16,-11 0 1 0,-1-2 5 0,1 1-5 15,-6 0-1-15,2 2-1 0,-1 1 5 0,-9 2-4 16,10-3 1-16,-10 3-6 0,12-3 3 0,-12 3-5 16,8-3 3-16,-8 3-3 0,0 0 1 0,0 0-1 15,0 0 1-15,0 0-1 0,4 11 2 0,-4-11-1 0,0 0-4 16,-3 15 7-16,3-15 0 0,-1 12-2 15,1-12 3-15,0 13 0 0,0-4-2 0,0-9-2 16,1 14 7-16,-1-14-3 0,3 13 3 0,-1-7-3 16,-2-6 4-16,7 13 3 0,-3-7-2 0,-1-2 2 0,-3-4-2 15,11 10-1-15,-5-7 5 0,-6-3 0 16,9 5 0-16,-9-5-1 0,11 3 5 0,-11-3 0 0,14 0-5 16,-14 0 5-16,9-6 1 0,-9 6 0 0,9-8-1 15,-5 1-6-15,2 0 2 0,-1-3-5 0,3-2 7 16,-4 0-3-16,1 0 4 0,2 0-7 0,0-1 1 15,1-1-1-15,1-1 0 0,-2 3 0 16,3-1 2-16,-1 0-6 0,0 1 0 0,7-5 7 0,-10 6-1 16,4 3-8-16,-3 2-2 0,3 0 2 0,-5 1 2 15,4 1-2-15,-1 2-2 0,-8 2 3 16,14-4-26-16,-14 4-16 0,16 0-28 0,-16 0-30 0,13 6-40 16,-8-2-54-16,4-2-67 0,-9-2-258 0,11 9-561 15,-4-5 249-15</inkml:trace>
          <inkml:trace contextRef="#ctx0" brushRef="#br0" timeOffset="8367.9689">8624 185 124 0,'-3'10'243'16,"3"-10"-11"-16,0 0-10 0,0 11-9 0,0-11-10 16,0 0-8-16,0 15-11 15,0-15-5-15,0 10-14 0,0-10-9 0,0 11-6 0,0-11-11 0,3 9-8 16,-3-9-7-16,0 0-7 0,0 12-6 0,0-12-9 16,0 0-6-16,2 6-6 0,-2-6-6 15,0 0-2-15,0 0-9 0,0 0-5 0,0 0 1 0,0 11-6 16,0-11-4-16,0 0 0 0,0 0-10 0,0 0-5 15,0 0-8-15,0 0-2 0,0 0 0 0,0 0-3 16,0 0-6-16,0 0-1 0,0 0-2 0,0 0 2 16,0 0-9-16,0 0-1 0,0 0-12 0,0 0-17 15,0 0-15-15,0 0-18 0,0 0-13 0,0 0-26 16,0 0-35-16,0 0-40 0,0 0-44 0,0 0-62 16,0 0-247-16,0 0-558 0,-19-21 248 0</inkml:trace>
          <inkml:trace contextRef="#ctx0" brushRef="#br0" timeOffset="8608.3373">8629-85 64 0,'0'-14'363'16,"0"14"-8"-16,0-16-11 0,0 16-6 0,2-17-6 0,-2 9-5 15,0 8-7-15,0-11-11 0,0 11-14 16,0-8-16-16,0 8-20 0,0 0-24 0,2-10-21 15,-2 10-24-15,0 0-21 0,0 0-15 0,0 0-20 0,0-12-9 16,0 12-19-16,0 0-12 0,0 0-18 0,0 0-29 16,0 0-32-16,0 0-29 0,0 0-51 0,0 0-42 15,0 0-27-15,0 0-33 0,0 0-53 0,-17 22-64 16,16-16-96-16,1-6-250 0,0 0-681 0,-5 9 303 16</inkml:trace>
        </inkml:traceGroup>
      </inkml:traceGroup>
    </inkml:traceGroup>
    <inkml:traceGroup>
      <inkml:annotationXML>
        <emma:emma xmlns:emma="http://www.w3.org/2003/04/emma" version="1.0">
          <emma:interpretation id="{68ABF951-F74E-4C79-91CC-9E58A5F25644}" emma:medium="tactile" emma:mode="ink">
            <msink:context xmlns:msink="http://schemas.microsoft.com/ink/2010/main" type="paragraph" rotatedBoundingBox="18983,9311 22667,9390 22651,10152 18967,1007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8555560-47A0-4FF0-AA1E-D9F507D7D9B7}" emma:medium="tactile" emma:mode="ink">
              <msink:context xmlns:msink="http://schemas.microsoft.com/ink/2010/main" type="line" rotatedBoundingBox="18983,9311 22667,9390 22651,10152 18967,10073"/>
            </emma:interpretation>
          </emma:emma>
        </inkml:annotationXML>
        <inkml:traceGroup>
          <inkml:annotationXML>
            <emma:emma xmlns:emma="http://www.w3.org/2003/04/emma" version="1.0">
              <emma:interpretation id="{2AE6369A-2A8A-4CC3-B078-614925F9F851}" emma:medium="tactile" emma:mode="ink">
                <msink:context xmlns:msink="http://schemas.microsoft.com/ink/2010/main" type="inkWord" rotatedBoundingBox="18981,9426 20652,9462 20639,10109 18967,10073"/>
              </emma:interpretation>
            </emma:emma>
          </inkml:annotationXML>
          <inkml:trace contextRef="#ctx0" brushRef="#br0" timeOffset="11674.4758">862 1334 42 0,'0'0'171'0,"0"0"-8"0,0 0-9 16,0 0-9-16,0 0-9 0,0 0-6 0,0 0-8 0,0 0 2 16,23-20-10-16,-18 18-2 0,1-3-3 15,4 1-6-15,-3-2-6 0,0 1-7 0,2 0-2 16,-1 0-6-16,2-1-5 0,0 1-5 0,-1-2-7 16,2-2-6-16,-1 2-2 0,-2 1-4 0,1-2-3 15,1-2-4-15,-4 4-6 0,2 0-1 0,1-3-1 16,0 2-5-16,-2 1-1 0,2-5-1 0,-3 5-7 0,1 0-3 15,-2-3 0-15,4 0-3 0,-1-1 0 0,-2 4-6 16,-1-1 1-16,4-3-2 0,-5 4 3 0,1 1-5 16,2-3-1-16,-7 8 0 0,8-11-1 0,-5 5-2 15,-3 6 1-15,8-6-1 0,-8 6 4 0,7-7-2 16,-7 7 2-16,0 0 0 0,2-9 1 0,-2 9 1 16,0 0-1-16,0 0-3 0,5-6 2 0,-5 6 0 15,0 0-8-15,0 0 3 0,0 0-3 0,0 0 2 16,0 0-1-16,0 0 1 0,0 0-1 0,0 0 0 15,0 0 0-15,0 0 0 0,-7 26 1 0,7-26-1 16,-6 11 5-16,1-3-2 0,4 0 2 0,1-8-1 16,-6 16 5-16,6-6 2 0,-3 2 2 0,0 0-3 15,0 0 3-15,3 0-1 0,-2 0-1 0,1-1 3 16,1 3 0-16,-4-1 0 0,0 0 0 0,3 1 1 16,-2-3 0-16,1 1 2 0,0 2 2 0,1-1-5 15,-1-1-2-15,2-2 6 0,-3 2-7 0,0-1 0 0,2-2 0 16,0-1 1-16,0 1 4 0,-2 1-4 0,3-10 2 15,-1 17 0-15,1-9 0 0,1 1 0 16,2 0-1-16,-3-9 4 0,1 13-6 0,-1-13 2 0,1 15 5 16,0-9-5-16,-1-6 4 0,6 12 3 15,-3-4-6-15,-3-8 0 0,6 9 0 0,-6-9 3 0,2 7-4 16,-2-7 1-16,4 7-5 0,-4-7-2 0,4 6 2 16,-4-6-2-16,4 8 1 0,-4-8-2 0,0 0 5 15,5 8-8-15,-5-8 1 0,0 0-14 0,3 9-15 16,-3-9-24-16,0 0-29 0,0 0-36 0,0 0-36 15,0 0-46-15,0 0-65 0,0 0-225 0,0 0-522 16,0 0 231-16</inkml:trace>
          <inkml:trace contextRef="#ctx0" brushRef="#br0" timeOffset="11957.7709">1438 1475 11 0,'0'0'183'15,"0"0"-14"-15,0 0-9 0,0 0-7 0,0 0-1 0,-2 15-12 0,2-15 1 16,-6 12-5-16,6-12-8 0,-8 15-9 0,3-9-7 16,0 3-5-16,0 1-6 0,-3-1-6 0,-1 3-7 15,1-4-11-15,-1 3-4 0,-1-1-5 0,1 0-8 16,0 1-5-16,1-4-5 0,-4 3-4 0,2 1-4 15,2-4-2-15,-1 4-5 0,3-4-3 0,-1-4-9 16,-2 5-23-16,3-2-31 0,1-1-20 0,5-5-28 16,-10 10-42-16,10-10-40 0,-7 3-199 0,7-3-388 15,0 0 173-15</inkml:trace>
          <inkml:trace contextRef="#ctx0" brushRef="#br0" timeOffset="12746.3978">1908 1137 33 0,'0'0'167'0,"0"0"-11"0,0 0-13 0,0 0-3 15,0 0-4-15,0 0-7 0,-18 17-5 0,18-17-7 0,-6 7-7 16,6-7-2-16,-6 12-7 0,1-6-2 0,2 3-4 16,3-9-2-16,-9 12-3 0,7-3-7 0,-2-1-3 15,-2 0-4-15,4 1-4 0,-3-1-3 0,-2 1-3 16,3 1-7-16,-1-2-3 0,1 0-5 0,2 0-1 16,0 0-3-16,-1 2-5 0,3-10-6 0,-7 15 1 15,6-9-5-15,-3 3 1 0,4-9-5 0,-4 12-1 16,2-6-2-16,2-6-2 0,-2 11 0 0,2-11-1 15,-2 10-6-15,2-10 3 0,0 0-1 0,4 13 5 16,-4-13-1-16,5 6 3 0,-5-6 1 0,9 5-1 16,-9-5 0-16,14 7-2 0,-8-6-1 0,5 1-2 15,0-2-3-15,2 2 2 0,0-2-2 0,4 0-3 16,-2-2 2-16,0 0-1 0,1 2 0 0,4-1-5 16,-2 0 2-16,-1 1-2 0,1-3-3 0,-4 0 2 15,3 2-2-15,0 1-3 0,-3 0 0 0,0-2 4 16,-2 2-3-16,2-2-2 0,-5 2 2 0,-9 0 0 15,18 0-1-15,-9-2 1 0,-9 2-4 0,13-1 2 16,-13 1 0-16,14 0-2 0,-14 0 1 0,13 0 3 16,-13 0-6-16,12-1 3 0,-12 1-2 0,0 0-1 15,10 1 0-15,-10-1 5 0,0 0-6 0,12 0 1 16,-12 0-1-16,0 0-6 0,0 0-8 0,0 0-7 16,12 0-12-16,-12 0-14 0,0 0-11 0,0 0-21 0,0 0-29 15,0 0-37-15,0 0-24 0,0 0-46 0,0 0-192 16,-1-16-441-16,1 16 195 0</inkml:trace>
          <inkml:trace contextRef="#ctx0" brushRef="#br0" timeOffset="13008.2731">2149 1185 168 0,'0'0'165'0,"0"0"-9"0,0 0-9 0,-9 11-6 15,9-11-9-15,-5 8-2 0,1-1-8 0,4-7 5 0,-6 13-10 16,2-3-2-16,-3 0-4 0,2 2 1 16,4-2-6-16,-2 2-6 0,3 1-1 0,0-1-4 15,-2 0-3-15,2 3-7 0,2-3-5 0,-2 2-5 16,1-2-2-16,-1 3-6 0,3-3-4 0,1 2-5 0,-4-5-3 15,4 6-5-15,-2-6-5 0,2 1 0 16,-2-2-6-16,1 1-2 0,-3-9-6 0,4 16-2 0,-1-8 0 16,-3-8-4-16,1 13-2 0,3-7-3 0,-4-6-1 15,0 11-1-15,0-11 1 0,1 11-4 16,-1-11-8-16,0 10-25 0,0-10-29 0,0 0-23 0,0 11-31 16,0-11-20-16,0 0-30 0,0 0-37 15,0 0-237-15,0 0-459 0,0 0 203 0</inkml:trace>
          <inkml:trace contextRef="#ctx0" brushRef="#br0" timeOffset="13269.5735">2529 1385 122 0,'4'6'188'0,"-4"-6"-11"0,0 11-5 15,0-11-5-15,-2 13-8 0,2-13-13 0,-5 16-5 16,0-5-11-16,0-1-6 0,-3 2-11 0,2-1-7 16,0-1-12-16,-3 1-5 0,2-1-10 0,-4 1-6 15,4-1-9-15,-4 2-4 0,2-3-7 0,1 0-2 16,-1 0-5-16,-2-1-4 0,4-3-4 0,0 2-3 0,-4-1-16 16,6-1-21-16,-1 0-31 0,-1-2-35 0,7-3-30 15,-9 8-31-15,9-8-61 0,0 0-138 0,0 0-356 16,0 0 158-16</inkml:trace>
        </inkml:traceGroup>
        <inkml:traceGroup>
          <inkml:annotationXML>
            <emma:emma xmlns:emma="http://www.w3.org/2003/04/emma" version="1.0">
              <emma:interpretation id="{9CBE870C-2F23-4D88-B65C-57AD1470CC43}" emma:medium="tactile" emma:mode="ink">
                <msink:context xmlns:msink="http://schemas.microsoft.com/ink/2010/main" type="inkWord" rotatedBoundingBox="21227,9506 21799,9518 21788,10038 21216,10026"/>
              </emma:interpretation>
            </emma:emma>
          </inkml:annotationXML>
          <inkml:trace contextRef="#ctx0" brushRef="#br0" timeOffset="13675.4875">3181 1158 14 0,'13'0'237'0,"1"0"-17"0,1-3-8 0,1 3-15 16,1-1-10-16,-2 1-7 0,10 0-15 0,-3-2-8 15,1-2-14-15,-6 3-11 0,3 1-8 0,-3-4-12 0,0 4-10 16,-2-1-12-16,-2 0-8 0,3-1-7 16,-4 0-7-16,-12 2-8 0,18 0-5 0,-12-1-5 15,-6 1-1-15,16-2-10 0,-16 2-11 0,0 0-17 16,0 0-15-16,11 0-16 0,-11 0-22 0,0 0-29 0,0 0-28 15,0 0-45-15,0 0-51 0,0 0-174 0,0 0-400 16,0 0 177-16</inkml:trace>
          <inkml:trace contextRef="#ctx0" brushRef="#br0" timeOffset="14235.9944">3154 1175 30 0,'-8'6'172'0,"8"-6"-14"0,0 0-14 16,-6 8-4-16,6-8-9 0,-6 7-2 0,6-7-12 15,-4 7-10-15,4-7-3 0,-5 9-13 0,5-9-4 16,-6 9-10-16,6-9-5 0,-3 9-6 0,3-9 0 16,-2 10-10-16,2-10-3 0,-2 8-4 0,2-8 3 15,0 0-4-15,4 16-3 0,-1-11 3 0,2-1-7 16,-5-4-3-16,10 12-2 0,-2-9-3 0,1 2-5 15,3 2 0-15,-3-1-4 0,5 0-2 0,-2-3-2 16,-1 2-1-16,3-1 1 0,2 0-6 0,-1 1-2 16,0-3 1-16,1 3 0 0,-3 0-1 0,3-3 3 15,-5 2-5-15,2 0 2 0,-2-2-4 0,-1 5 4 16,2-3-2-16,-6 0-2 0,1 0-1 0,-1 1 2 0,-6-5-8 16,12 7 3-16,-7-2 0 0,0 1-2 0,-5-6 5 15,6 5 0-15,-6-5-2 0,6 8 1 0,-3-2 1 16,-3-6-1-16,2 12 4 0,-2-12 1 15,1 9-3-15,-1-9 5 0,-1 12 2 0,1-12 1 0,-3 13 4 16,3-13 2-16,-10 11-2 0,5-5 6 0,-2-1 1 16,1 0-1-16,6-5 1 0,-16 11-1 0,6-7-3 15,2-3 3-15,-1 4-7 0,0 0 2 0,-3-1-2 16,1 1-4-16,-2-2 0 0,4 1-2 0,2-1-2 16,-3-1 3-16,10-2-8 0,-17 4-11 15,8-2-15-15,0 1-24 0,9-3-31 0,-15 3-29 0,15-3-25 16,-12 1-38-16,12-1-243 0,0 0-445 0,0 0 197 15</inkml:trace>
          <inkml:trace contextRef="#ctx0" brushRef="#br0" timeOffset="14469.3692">3657 1437 162 0,'0'0'215'0,"8"2"-17"0,-8-2-11 0,7 9-12 16,-5-3-10-16,-2-6-10 0,5 11-11 0,-5-3-8 16,0-8-11-16,0 17-5 0,0-8-13 0,-2 3-11 0,-1-2-4 15,-1 2 1-15,2-1-17 0,-2-4-8 0,-1 5-5 16,-2-1-8-16,1-3-1 0,-3 3-7 16,1-4-3-16,-1 4-2 0,2-5-3 0,0 0-5 0,0 0-4 15,-2 0-23-15,4 0-26 0,5-6-24 0,-13 7-33 16,8-4-33-16,5-3-37 0,-8 4-73 0,8-4-135 15,0 0-382-15,0 0 170 0</inkml:trace>
        </inkml:traceGroup>
        <inkml:traceGroup>
          <inkml:annotationXML>
            <emma:emma xmlns:emma="http://www.w3.org/2003/04/emma" version="1.0">
              <emma:interpretation id="{5C64573D-1E25-418B-98F7-57A832A97175}" emma:medium="tactile" emma:mode="ink">
                <msink:context xmlns:msink="http://schemas.microsoft.com/ink/2010/main" type="inkWord" rotatedBoundingBox="22340,9383 22667,9390 22655,9937 22328,9930"/>
              </emma:interpretation>
            </emma:emma>
          </inkml:annotationXML>
          <inkml:trace contextRef="#ctx0" brushRef="#br0" timeOffset="15008.3613">4440 1007 123 0,'-10'5'198'0,"0"3"-10"0,-1 3-6 16,-1 1-9-16,1 0-9 0,-5 3-12 0,1 1-6 0,-2 2-8 15,4-1-6-15,-1 1-10 0,0 1-6 0,1 2-8 16,2 0-6-16,-2 0-6 0,4-2-6 15,3 2-9-15,1 0-4 0,-2-3-7 0,2 3-3 0,-1-1-4 16,4 1-2-16,2-2-5 0,2-4-1 0,-2 1-6 16,4-1 2-16,1-3 0 0,-1 1-3 0,-1 0 0 15,3 0-2-15,4-4 3 0,-1 3-4 0,1-4 0 16,2 0 1-16,0 0-4 0,4-2-6 0,-4 1-3 16,5-1-5-16,0-1 1 0,-1-2-1 0,1-2 2 15,-3 1-6-15,3-2-7 0,-1 1 1 16,-2-1-2-16,0-3 6 0,-1 2 0 0,-1-5-8 0,0 4-5 15,-3-2 3-15,-1 2 1 0,1-2-2 0,-2-2-1 16,-7 6-2-16,6-13 2 0,-5 6-4 0,-1 7 2 16,0-15-2-16,0 15-2 0,-6-16-1 0,0 9-2 15,-2-3 3-15,-3 1-6 0,-1 3 2 16,-3-1-3-16,2 4-4 0,-2-1-16 0,1 0-18 0,-2 4-19 16,1 0-26-16,1 2-36 0,-2 0-41 0,3-2-62 0,-2 4-270 15,2-4-537-15,0 3 237 0</inkml:trace>
        </inkml:traceGroup>
      </inkml:traceGroup>
    </inkml:traceGroup>
    <inkml:traceGroup>
      <inkml:annotationXML>
        <emma:emma xmlns:emma="http://www.w3.org/2003/04/emma" version="1.0">
          <emma:interpretation id="{B20CC7E3-D2D0-4DF9-AB48-02CB457DDA51}" emma:medium="tactile" emma:mode="ink">
            <msink:context xmlns:msink="http://schemas.microsoft.com/ink/2010/main" type="paragraph" rotatedBoundingBox="18858,10910 30208,10915 30207,11764 18857,11759" alignmentLevel="2"/>
          </emma:interpretation>
        </emma:emma>
      </inkml:annotationXML>
      <inkml:traceGroup>
        <inkml:annotationXML>
          <emma:emma xmlns:emma="http://www.w3.org/2003/04/emma" version="1.0">
            <emma:interpretation id="{C8087B02-7738-47F6-A08D-8DCE48AA790E}" emma:medium="tactile" emma:mode="ink">
              <msink:context xmlns:msink="http://schemas.microsoft.com/ink/2010/main" type="line" rotatedBoundingBox="18858,10910 30208,10915 30207,11764 18857,11759"/>
            </emma:interpretation>
          </emma:emma>
        </inkml:annotationXML>
        <inkml:traceGroup>
          <inkml:annotationXML>
            <emma:emma xmlns:emma="http://www.w3.org/2003/04/emma" version="1.0">
              <emma:interpretation id="{800F2863-64F9-4B08-A2FA-67716E2A2266}" emma:medium="tactile" emma:mode="ink">
                <msink:context xmlns:msink="http://schemas.microsoft.com/ink/2010/main" type="inkWord" rotatedBoundingBox="18858,11060 23174,11062 23173,11643 18857,11641"/>
              </emma:interpretation>
            </emma:emma>
          </inkml:annotationXML>
          <inkml:trace contextRef="#ctx0" brushRef="#br0" timeOffset="23356.5525">793 2744 180 0,'0'0'160'0,"0"0"-10"0,0 0-6 15,0 0-9-15,0 0-9 0,0 0-5 0,5-13-8 0,-5 13-13 16,0 0-2-16,0 0-8 0,0 0-7 0,0 0-4 16,0 0-8-16,6-7-2 0,-6 7-7 15,0 0-5-15,0 0-9 0,0 0 5 0,0 0-7 0,0 0-1 16,0 0-6-16,0 0-1 0,0 0-3 0,0 0-4 16,0 0-4-16,0 0-3 0,0 0 1 0,0 0-3 15,0 0 1-15,0 0 3 0,0 0-5 0,0 0 6 16,0 0 3-16,0 0 1 0,-7 29 5 0,7-29 0 15,-5 13 5-15,5-5 1 0,0-8-1 0,0 18 3 16,0-8 0-16,1 2 2 0,-1-3-1 0,4 6 0 0,-3-4-4 16,-1-1 4-16,0 2-7 0,0 1 0 15,0 0 0-15,0 0-2 0,2-1-3 0,-2 1-1 0,-2-2 1 16,1 1-4-16,1-3 0 0,1 2-1 0,-1-11-5 16,-2 21-1-16,-1-14-1 0,1 1 2 0,2-8-8 15,-3 13 7-15,3-13-5 0,-3 13-3 0,3-13-1 16,-3 8 2-16,3-8-1 0,-3 7 2 0,3-7-6 15,0 0 3-15,-5 12-5 0,5-12 4 0,0 0 0 16,-4 8-2-16,4-8-4 0,-5 6 0 0,5-6-7 16,-7 8-12-16,7-8-20 0,0 0-21 0,-6 3-20 15,6-3-21-15,0 0-20 0,0 0-28 0,-7 5-35 16,7-5-56-16,0 0-204 0,0 0-473 0,0 0 211 16</inkml:trace>
          <inkml:trace contextRef="#ctx0" brushRef="#br0" timeOffset="23950.2388">1004 2907 166 0,'0'0'160'15,"0"0"-10"-15,0 0-12 0,0 0-9 0,0 0-6 0,0 0-4 16,-21 23-4-16,18-17-5 0,3-6-8 0,-9 16 1 16,8-9-4-16,0 2-5 0,-4 2-3 0,3 2-3 15,0-4-3-15,-1 4-1 0,3-1-9 0,0-1 0 16,0 0-5-16,1 2-5 0,1-3-6 0,2 2 0 16,1-3-3-16,-4 1-7 0,4 1-2 0,0-2-1 15,2 0-3-15,-2-2-4 0,0-1-2 0,3 0-3 16,-2 0 1-16,5-1-5 0,-1 4 1 0,2-5-3 15,-3-1-6-15,1 0 0 0,0-1 0 0,1-2-3 16,0 0 1-16,-11 0-2 0,25-2-2 0,-10-1-3 16,-6 2 0-16,3-5-1 0,-2 2 1 0,2-3-5 15,0 1 2-15,-2-2 4 0,-2 0-7 0,2 0 1 16,-1-2 1-16,0 2-2 0,0-1-2 0,-2-1-3 0,0 1 12 16,-1-3-10-16,0 3-2 0,-2-1 1 0,0 0 0 15,-4 10-2-15,2-14 3 0,-2 6-2 16,4-2 0-16,-4 10 1 0,-1-17-4 0,1 17 4 0,-4-16-2 15,0 7-2-15,2 3-2 0,2 6 2 0,-9-15 0 16,3 9 2-16,2-3-2 0,-3 3 2 16,0 2 0-16,7 4 5 0,-13-11-3 0,4 7-1 0,3 0 2 15,-2-1-1-15,-1 0 3 0,9 5-2 0,-18-5 1 16,8 3 1-16,1 0-5 0,9 2 5 0,-18-1-1 16,18 1 3-16,-16 1-6 0,16-1-1 0,-17 0 2 15,17 0-1-15,-13 0 1 0,4 5-3 0,9-5 1 16,-11 7-1-16,6-2 3 0,5-5 3 0,-13 4-4 15,6 1-3-15,1-1-12 0,6-4-20 0,-9 10-25 16,6-3-26-16,-2-1-21 0,5-6-32 0,-9 10-29 0,8-4-46 16,1-6-189-16,-2 12-435 0,2-12 193 15</inkml:trace>
          <inkml:trace contextRef="#ctx0" brushRef="#br0" timeOffset="24529.6889">1552 3080 183 0,'0'0'222'16,"15"0"-14"-16,-15 0-11 0,11 0-12 0,-11 0-10 15,17-3-7-15,-17 3-6 0,17-1-14 0,-8 1-6 16,8 0-11-16,-3 0-8 0,-1-1-8 0,0 2-8 16,2-1-9-16,2 0-9 0,0 1-5 0,-3 3-3 15,3-4-12-15,0 0-1 0,-2 0-5 0,2 2-5 16,-2-2-7-16,5 0-4 0,-6 0 0 15,0 1-8-15,0-1-2 0,1-1-6 0,-3 2-3 0,3-1-2 16,-1 0-3-16,-1-1-2 0,0 1 1 0,1 0-1 16,0-2-7-16,-4 2 3 0,-10 0-2 0,19 0-1 15,-19 0-6-15,14 0 1 0,-14 0 0 0,9-1-3 16,-9 1-8-16,10 1-15 0,-10-1-12 0,0 0-11 0,10 2-11 16,-10-2-13-16,0 0-22 0,0 0-21 15,0 0-27-15,0 0-37 0,0 0-31 0,0 0-208 16,0 0-444-16,0 0 196 0</inkml:trace>
          <inkml:trace contextRef="#ctx0" brushRef="#br0" timeOffset="24763.5811">1870 2869 50 0,'-9'5'178'0,"9"-5"-11"16,-10 3-6-16,6 3-5 0,4-6-7 0,-10 10-11 16,6-2-4-16,-3 0 1 0,3-1-4 0,2 2-4 15,-2 3-3-15,3 1-2 0,-1-1 2 0,0 0-8 16,4 3-3-16,1-3-4 0,-1 3-4 0,2 0-4 15,2 1-1-15,4 2-10 0,-5-3-3 0,5 2-8 16,-3-3-8-16,1 4-11 0,-3-4 0 0,5 4-7 0,-3-5-4 16,2-1-7-16,-3 0-3 0,-1-1-11 15,2 0-28-15,-6-1-39 0,3 0-43 0,-4-2-46 16,0-8-59-16,0 13-274 0,0-13-498 0,0 0 220 16</inkml:trace>
          <inkml:trace contextRef="#ctx0" brushRef="#br0" timeOffset="28254.1489">2140 2777 34 0,'0'0'190'15,"0"0"-14"-15,3-8-11 0,-3 8-10 0,0 0-11 0,3-9-3 16,-3 9-14-16,0 0-4 0,0 0 2 0,0 0-8 15,3-10-12-15,-3 10 0 0,0 0-5 0,0 0-1 16,0 0-2-16,4-9-5 0,-4 9-3 0,0 0-7 16,0 0-3-16,5-9-3 0,-5 9-4 0,0 0-9 15,0 0 2-15,0 0-6 0,0 0-3 0,0 0-9 16,0 0 1-16,3-8-3 0,-3 8-5 0,0 0-5 16,0 0-2-16,0 0-7 0,9-3 0 0,-9 3-3 15,0 0 1-15,0 0-7 0,17-1 0 0,-17 1-5 16,14 0 5-16,-4 0-6 0,-10 0 2 0,23 3-6 15,-7 0 6-15,1-2-4 0,-3 1-1 0,1 1-3 16,-1 3 1-16,3-2-2 0,0-1-1 0,-3 0 2 16,-1 2-3-16,0 0 1 0,-1-1 0 0,-3 0 0 15,0-1-1-15,0 2 1 0,-1-2-3 0,-1 0-4 16,-7-3 6-16,13 7-2 0,-8-4-1 0,-5-3 1 0,8 2 3 16,-8-2-5-16,9 6 0 0,-9-6 0 15,0 0 1-15,7 4 0 0,-7-4 0 0,0 0 0 16,0 0 2-16,2 12-3 0,-2-12 2 0,0 0 0 0,0 12-3 15,0-12 2-15,-1 12 2 0,1-12 1 0,-1 12 0 16,-2-3 0-16,3-9 0 0,-3 12 1 16,2-3 4-16,-3 1-2 0,3 1-3 0,-2 2 2 0,1-3-2 15,-2 2 6-15,1-2 2 0,1 1-1 0,1-2-1 16,-2 2 2-16,0 1 2 0,2-3 1 0,0-1-1 16,-2 1 0-16,2 2 1 0,1-11 2 0,-1 18 3 15,1-10 0-15,1 1 0 0,-1-9 0 0,0 15 0 16,1-5 2-16,-1 0 1 0,3-3 6 0,-2 3-7 15,3-4-4-15,0 6 5 0,0-5-3 0,0 1 1 0,-2 1-3 16,3-3-1-16,-1 3-4 0,0-5 4 16,-4-4 2-16,9 13-9 0,-4-7 1 0,-2 2 2 15,-3-8 0-15,8 11-9 0,-7-7-7 0,-1-4-17 0,2 11-20 16,-2-11-23-16,-1 10-25 0,1-10-31 16,-6 9-40-16,6-9-47 0,-11 3-56 0,11-3-199 15,-11 0-501-15,11 0 222 0</inkml:trace>
          <inkml:trace contextRef="#ctx0" brushRef="#br0" timeOffset="28570.1444">2327 2989 193 0,'0'0'201'15,"0"0"-13"-15,0 0-3 0,0 0-7 0,34-3-6 16,-25 2-7-16,-9 1-6 0,26 0-8 0,-10-2-7 16,3 2-8-16,3 0-8 0,-1-3-9 0,1 2-11 15,-7-1-7-15,8-1-11 0,-1 3-8 0,-7-1-9 16,2 1-8-16,-3 1-5 0,1 2-6 0,-3-3-5 15,1 0-7-15,-4 1-11 0,-9-1-22 0,17 1-23 16,-17-1-34-16,14 1-34 0,-14-1-48 0,9-2-56 0,-9 2-219 16,0 0-437-16,9-7 195 0</inkml:trace>
          <inkml:trace contextRef="#ctx0" brushRef="#br0" timeOffset="28891.824">3009 2792 163 0,'7'-2'232'15,"-7"2"-14"-15,10-4-16 0,-10 4-12 0,8-2-10 0,-8 2-14 0,14-4-9 16,-14 4-12-16,13-1-8 0,-3-3-8 0,3 3-11 15,-1 1-7-15,-2-3-7 0,3 3-10 0,-2 0-7 16,2 0-6-16,2 0-8 0,-5-2-7 0,-10 2-8 16,23 0-6-16,-15 0-3 0,-8 0-6 0,17 0-3 15,-10 0-5-15,-7 0 2 0,17 0-7 0,-17 0-9 16,12-4-14-16,-12 4-15 0,0 0-16 0,0 0-18 16,0 0-15-16,0 0-27 0,0 0-29 0,0 0-32 15,0 0-25-15,0 0-61 0,0 0-128 0,-43 4-388 16,32-4 172-16</inkml:trace>
          <inkml:trace contextRef="#ctx0" brushRef="#br0" timeOffset="29352.9903">2977 2817 111 0,'-7'6'159'0,"7"-6"-2"0,0 0-5 0,0 0-5 15,0 0-9-15,-2 9-3 0,2-9-5 0,0 0-8 16,0 0-8-16,0 0-4 0,0 0-4 0,8 12-9 15,-8-12-7-15,0 0-6 0,3 9-8 0,-3-9-6 16,0 0-6-16,3 6-9 0,-3-6-2 0,5 8-1 16,-5-8-7-16,5 7-1 0,-5-7-2 0,4 6-3 15,-4-6-3-15,7 9-1 0,-5-5-2 0,-2-4 0 16,9 10 0-16,-2-4-5 0,-1-1 0 0,1-1-3 16,0 0-2-16,1 2 2 0,-1 1-2 0,4-1 0 15,0 0-1-15,-4 3-1 0,4-3 0 0,-5 0-1 16,6 0 1-16,-2 3-5 0,-2-6 0 0,1 5 1 15,1-1-1-15,-2 2-4 0,-4-4 3 0,4 1-3 16,-3 0 1-16,1 2 1 0,-1-2-3 0,0 0-1 0,1 1-3 16,-6-7 1-16,7 13-2 0,-4-9-2 0,0 2 3 15,-3-6-1-15,1 12 0 0,-1-12 1 16,0 0-1-16,0 14 0 0,0-14 3 0,-12 10-2 16,6-6 3-16,6-4 1 0,-17 6 0 0,8-5 0 0,-1 3-4 15,-2-4 2-15,-5 1-2 0,2 2 2 16,2-3-1-16,0 2-2 0,1-2 5 0,1 3-5 15,11-3 0-15,-21 1-1 0,13-1 0 0,8 0-2 0,-17 2 6 16,17-2 0-16,-11 0-9 0,11 0 1 0,0 0-4 16,-14 0-14-16,14 0-14 0,0 0-22 0,0 0-20 15,-9 4-28-15,9-4-34 0,0 0-51 16,0 0-251-16,0 0-472 0,0 0 209 16</inkml:trace>
          <inkml:trace contextRef="#ctx0" brushRef="#br0" timeOffset="29923.6563">3545 3071 230 0,'0'0'228'0,"15"-2"-9"0,-15 2-12 16,17-1-10-16,-6 1-9 0,-2-1-10 0,-9 1-10 15,25-2-10-15,-10 2-7 0,1-2-12 0,1 0-9 16,0 3-7-16,5-2-10 0,0 1-6 0,-1 0-5 0,1 1-9 15,1-1-5-15,-1-1-6 0,1 1-4 0,-6 0-10 16,0 0-7-16,6 1-6 0,-9-1-4 0,0 0-2 16,0 0-10-16,1 0-4 0,-8 1-2 15,-7-1 0-15,21-1-9 0,-13 2 1 0,-8-1-3 0,15 0 4 16,-15 0-8-16,9 0-6 0,-9 0-6 0,0 0-20 16,0 0-19-16,11-2-27 0,-11 2-33 0,0 0-31 15,0 0-31-15,0 0-40 0,0 0-47 0,-30-7-195 16,30 7-474-16,-18-6 211 0</inkml:trace>
          <inkml:trace contextRef="#ctx0" brushRef="#br0" timeOffset="30127.9098">3814 2901 188 0,'0'0'209'0,"0"0"-19"0,0 0 0 16,0 0-21-16,0 0-3 0,0 0-8 0,11 21-7 15,-11-21-4-15,4 19 1 0,-3-9-8 0,1-2-10 16,2 5-8-16,-2 0-7 0,1 1 0 16,-2 1-11-16,3-2-8 0,-2 0-7 0,2-1-8 0,-1 3-6 15,-1-1-8-15,1 0-6 0,-2-1-3 0,2-2-4 0,0 2-9 16,0 0 1-16,-1 1-10 0,-2-2 1 15,0-1-18-15,-2-1-35 0,1 1-41 0,-3-2-44 16,4-9-65-16,-4 15-85 0,3-9-186 0,1-6-471 16,-5 8 209-16</inkml:trace>
          <inkml:trace contextRef="#ctx0" brushRef="#br0" timeOffset="34816.0928">4347 2819 74 0,'0'0'203'0,"0"0"-16"0,0 0-15 0,-9-6-21 15,9 6-12-15,0 0-22 0,0 0-4 0,0 0-14 16,0 0-6-16,0 0-10 0,0 0-7 0,0 0 0 15,0 0-7-15,0 0 0 0,0 0-1 0,-7 19 0 16,7-19 1-16,0 0-3 0,0 0 3 0,0 0 0 16,12 12-3-16,-12-12-1 0,9 6-3 0,-4-3-2 15,-5-3-6-15,12 6-1 0,-6-6-2 0,5 2-3 16,-11-2-5-16,20 1-5 0,-9 1-4 0,-11-2-2 16,16-5 1-16,-3 5-4 0,-2-3-6 0,2 0-1 15,-2-1-4-15,0-1 0 0,0-1-1 0,-2 2-2 16,3-2-1-16,1 4 2 0,-3-5-7 0,-1-1 1 15,0 3 2-15,1-3-2 0,-6 0 0 0,1 2 2 16,1-1-5-16,-2-1 0 0,-4 8-2 0,5-11-2 0,-5 11 0 16,-3-13-2-16,3 13-1 0,-6-13 1 0,-1 8-2 15,-1-1 4-15,-6 1-4 0,1 0 2 16,0-1 1-16,-1 1-2 0,-3-1-4 0,3 2-1 16,-4 3 3-16,3-1 1 0,-2-1 0 0,3 3-3 0,-6-3 4 15,7 3-1-15,-2 0 0 0,1 0 0 0,-1 3-3 16,4 0 2-16,2-1-4 0,0 1 4 0,0-1 1 15,9-2-1-15,-14 8-1 0,8-5 2 0,6-3 2 16,-11 11-2-16,8-6-3 0,3-5 3 0,-5 13 0 16,4-8-1-16,1-5 3 0,2 21 0 0,0-12 1 15,1-3 1-15,3 4-2 0,0-3 0 0,2 3-2 16,5-1 6-16,-4 0-1 0,2-2 0 0,4-2-1 16,-4 1 4-16,2-1-5 0,0 1 4 0,3-5-3 15,-4 5-2-15,-1-3 3 0,0-1 1 0,0-2-2 0,-11 0-3 16,19-2 3-16,-10 2 2 0,-9 0 2 0,18 0 0 15,-18 0-3-15,13-4-1 0,-6 2 2 16,-7 2 0-16,11-9-1 0,-11 9-1 0,12-6 4 0,-7 3 1 16,-5 3-2-16,0 0 0 0,10-6-6 0,-10 6 5 15,7-2 1-15,-7 2-2 0,0 0-2 0,0 0-3 16,0 0-1-16,0 0 2 0,6-7-5 0,-6 7 0 16,0 0 3-16,0 0-3 0,0 0 1 0,0 0 2 15,4 20 0-15,-4-20 1 0,-1 10-3 0,1-10 6 16,-3 18-2-16,3-6 7 0,3-2-1 0,-3 4 4 15,-3 0 5-15,6-1 5 0,-3 2 4 0,1 1 5 16,2 1 0-16,-1-2 2 0,0 1-1 0,-1 0 0 16,1 0-2-16,0-2 1 0,-1 1-3 0,0 2 0 15,2-4 2-15,-2-1-2 0,3 3 1 0,-3-3 4 16,3 1-6-16,-2-5-2 0,-1 2 0 0,-1-10 0 16,4 16 2-16,-3-8-7 0,3 0 1 0,-4-8 0 15,4 13-4-15,0-7 2 0,-4-6-1 0,3 12-5 16,-3-12-2-16,3 7-6 0,-3-7-12 0,0 0-16 15,4 8-20-15,-4-8-17 0,0 0-22 0,0 0-40 16,0 0-40-16,0 0-52 0,0 0-65 0,0 0-184 16,0 0-504-16,0 0 223 0</inkml:trace>
          <inkml:trace contextRef="#ctx0" brushRef="#br0" timeOffset="35396.6453">4840 2989 19 0,'0'0'209'0,"9"-4"-22"0,-9 4-18 0,0 0-12 15,0 0-11-15,11 9-11 0,-11-9-10 0,3 10-7 16,-3-10-7-16,3 12-4 0,-3-2-1 0,0-10-6 16,-1 16-6-16,1-6 1 0,0 0-7 0,0 1-5 15,0 0-6-15,1-3-3 0,-1 5-4 0,0-13-4 16,0 17-3-16,3-10-4 0,-2 1 0 0,-1-8-1 15,4 12-1-15,-2-6 2 0,-2-6 0 16,6 10 0-16,-1-8-2 0,-5-2-1 0,11 7-7 0,-4-4-4 16,2-1-5-16,-9-2 0 0,15 0-4 0,-3-2-5 15,-2 2 1-15,-10 0-6 0,23-7-1 0,-12 3-2 16,-1-4-1-16,2 2-3 0,-6-1-4 0,6-1-7 0,-6 0-3 16,3-3-1-16,-5 1-7 0,4-1-2 15,-5 0 1-15,0 1-2 0,-1 1 4 0,-1-6-3 16,-1 5 1-16,0-1 0 0,-3 0 3 0,0 1-6 15,3 10 5-15,-8-18-3 0,1 5 0 0,0 2 1 0,4 5 0 16,-6-4 0-16,1 2 0 0,-3 1 5 0,0-4-4 16,0 7-2-16,-1-2 2 0,2 4 0 0,2-2 6 15,8 4-6-15,-21-5 1 0,12 4 0 0,9 1-4 16,-17-1 2-16,17 1 2 0,-16 2 2 0,7 0-1 16,0 0-2-16,9-2 4 0,-16 5-3 0,8 3 1 15,-1-6-9-15,2 0-20 0,-2 3-19 0,2 1-14 16,-1-2-28-16,1 2-31 15,7-6-32-15,-8 10-58 0,8-10-207 0,-5 9-451 0,5-9 199 0</inkml:trace>
        </inkml:traceGroup>
        <inkml:traceGroup>
          <inkml:annotationXML>
            <emma:emma xmlns:emma="http://www.w3.org/2003/04/emma" version="1.0">
              <emma:interpretation id="{86E7CD7C-B9E2-4DF1-8DC9-B82BCE83C0BF}" emma:medium="tactile" emma:mode="ink">
                <msink:context xmlns:msink="http://schemas.microsoft.com/ink/2010/main" type="inkWord" rotatedBoundingBox="23502,11151 25549,11152 25548,11621 23501,11620"/>
              </emma:interpretation>
            </emma:emma>
          </inkml:annotationXML>
          <inkml:trace contextRef="#ctx0" brushRef="#br0" timeOffset="35675.8975">5389 3080 174 0,'14'-3'227'15,"-14"3"-10"-15,11-2-16 0,-11 2-10 0,11-2-9 16,-11 2-12-16,13 0-7 0,-3-2-11 0,-10 2-10 0,21 0-6 15,-7-2-5-15,-1 2-14 0,3-1-3 16,-2 0-10-16,3-3-5 0,-1 3-7 0,1 0-7 16,5-4-6-16,-4 4-7 0,4-2-8 0,-5 3-3 15,-2-2-7-15,2 2-1 0,0-2-8 0,0 1-6 16,-2 0-1-16,2-1-4 0,-4-2-4 0,3 1-2 0,-5 2-3 16,2 1-3-16,-13 0-2 0,17-3 0 15,-17 3-3-15,10-2-16 0,-10 2-13 0,0 0-17 0,8-3-18 16,-8 3-22-16,0 0-28 0,0 0-29 0,0 0-28 15,0 0-36-15,0 0-58 0,-41 0-157 0,32-1-438 16,-4 0 193-16</inkml:trace>
          <inkml:trace contextRef="#ctx0" brushRef="#br0" timeOffset="35978.2017">5621 2838 114 0,'3'-6'225'15,"-3"6"-24"-15,0 0-20 0,0 0-17 0,0 0-15 0,0 0-6 0,0 0-3 16,0 0-8-16,-1 27-6 0,-3-17 0 0,4-10-7 16,-1 20-7-16,-2-8-6 0,0 1-6 0,1 1-4 15,-1-1-5-15,2 2-5 0,0-3-6 0,-1 3-6 16,0-4-5-16,0 1-5 0,1 2-4 0,1-1-5 15,-2 0-11-15,2-3 1 0,-2 3-8 0,2-2 2 16,0 1-3-16,0-12-4 0,0 18 0 0,0-10-5 16,0-8-1-16,0 16-12 0,0-16-24 0,0 12-29 15,0-12-35-15,2 13-38 0,-2-13-41 0,2 8-59 16,-2-8-213-16,0 0-459 0,8 4 204 0</inkml:trace>
          <inkml:trace contextRef="#ctx0" brushRef="#br0" timeOffset="36778.0616">6044 2905 92 0,'0'0'236'0,"0"0"-22"0,7-15-19 16,-7 15-16-16,8-6-17 0,-4 2-15 0,3-1-13 15,-1-2-12-15,-6 7-11 0,12-9-12 0,-5 5-10 0,1-1-8 16,1 0-8-16,1 0-8 0,2-1-6 16,4 0-4-16,-5 0-4 0,2 1-7 0,0 1-2 0,4-2-9 15,1-3 1-15,-3 3-6 0,1 1-2 0,-3 3-2 16,2-2-6-16,-2 2-1 0,0-2-1 0,-3 4-4 16,-2-1 2-16,-8 1-3 0,17-3-3 0,-17 3 0 15,9 0-4-15,-9 0-1 0,0 0 0 0,13 0 0 16,-13 0 1-16,0 0 0 0,5 10-4 0,-5-10 1 15,4 9-2-15,-4-9 1 0,-3 16 2 0,2-5 2 16,-3 1-1-16,2 0-2 0,-2 0 3 0,1 2 1 0,1-1 2 16,-1 0 3-16,-2 8 1 0,-2-4 1 15,4-2 2-15,-3 6-4 0,1-5 5 0,1 1-1 16,-3 3-2-16,-2-3 2 0,-1-2-3 0,-1 2 4 16,3-2-4-16,-2 2 2 0,2-5 1 0,-2 3-1 0,-1-3 0 15,1 0-2-15,1-3-1 0,-1 0 0 16,1 1 2-16,1-2 4 0,0-3-5 0,0 3 3 15,1-6 2-15,7-2-2 0,-13 9 1 0,5-8 1 16,8-1-2-16,-12 3 1 0,12-3 0 0,-11 0 3 0,11 0 0 16,0 0-1-16,0 0 7 0,-14-4-9 0,14 4 3 15,0 0-6-15,-4-11 2 0,4 11-1 0,0 0-5 16,0 0-1-16,11-19 2 0,-11 19-4 0,12-6-1 16,-6 1 1-16,3 1-1 0,-9 4 1 0,18-3-3 15,-7 3 1-15,2-3 1 0,-2 3-1 0,5 3-3 16,-2-2 1-16,0 0-1 0,-1 3 3 0,3-4-2 15,-2 2-1-15,0 0 0 0,-1 3 0 0,-1-2-3 16,1 2 1-16,-2 0 1 0,-2-2-1 0,0 3 2 16,0-4 0-16,-1 2 0 0,2 2 6 0,-1-3-2 15,-2 0-4-15,-1 2 0 0,-6-5 1 0,15 4-3 16,-8-2 2-16,-7-2 4 0,12 4-7 0,-6-1-5 16,-6-3-8-16,0 0-11 0,12 3-15 0,-12-3-13 15,10 0-21-15,-10 0-18 0,0 0-32 0,12-1-20 16,-12 1-48-16,8-8-201 0,-8 8-428 0,6-11 190 15</inkml:trace>
          <inkml:trace contextRef="#ctx0" brushRef="#br0" timeOffset="37257.8677">6666 3035 158 0,'0'0'180'0,"0"0"-8"0,-17 15-14 0,17-15-8 16,-9 11-1-16,4-5-10 0,3-2-7 16,-2 5-6-16,4-9-6 0,-6 15-6 0,4-8-4 15,2-7-8-15,-4 16-3 0,4-6-2 0,0-1-4 16,0-9-4-16,4 15-1 0,-3-6-1 0,3-3 0 0,3 3 0 16,-2-3-7-16,2-1-7 0,5 1-4 0,0 2-2 15,2-3-7-15,-1-2-5 0,1 0-4 0,2-1-2 16,-1 0-6-16,2-2-5 0,-3-2-1 0,3 1-5 15,-2 0-3-15,2-5-3 0,-4 1 3 0,2-1-7 16,-2-1 0-16,0 1 1 0,-1-4-5 0,0 3-3 16,-1-2 8-16,-2-1-12 0,-1 2 0 0,1 1-2 15,-3-5 0-15,-3 6 0 0,0-2-4 0,-3 8 2 16,-4-16-3-16,-1 8 2 0,5 8-4 0,-11-14 1 16,5 5 1-16,-1 3-2 0,-3-4-2 0,0 4 2 15,-3-2-2-15,1 2 0 0,-1 0-1 0,2 3-1 16,-2-3 0-16,-2 3-4 0,3 3 3 0,-1-4 1 15,-2 3-1-15,3 0 0 0,0-2 3 0,12 3-3 16,-19 3 1-16,8-3 1 0,1 2 2 0,10-2-2 0,-18 4-1 16,9-2 1-16,1 2 5 0,8-4-6 0,-15 6 9 15,9-2-9-15,6-4 1 0,-11 6-7 16,8-1-20-16,3-5-15 0,-6 10-22 16,6-10-25-16,-4 9-29 0,4-9-32 0,0 0-38 0,9 15-75 0,-5-9-153 15,5-4-452-15,-1 2 200 0</inkml:trace>
          <inkml:trace contextRef="#ctx0" brushRef="#br0" timeOffset="37700.6819">7057 3077 114 0,'6'9'167'15,"-6"-9"-10"-15,0 0-4 0,5 10-8 0,-5-10-6 16,4 9-6-16,-4-1-8 0,0-8 3 0,3 11 4 16,3-3-14-16,-5 0-7 0,5-3-5 0,-2 2-1 15,1 0-3-15,3-1-3 0,-3 0-2 0,2 0-5 16,3 2-2-16,2-2-5 0,-5-2-3 0,5 2-4 16,0-4-4-16,-3 2-6 0,4 1 5 0,2-3-14 15,2 0-2-15,-4 0-5 0,2-2-2 0,-2 0-1 16,4-2-6-16,0-1 0 0,-4 2-5 0,2-5-1 15,-1 1-8-15,1-1 3 0,-2-1-6 0,-2-1 0 16,0 0 0-16,0 1-1 0,1-3-4 0,-7-1-6 16,1 1 4-16,0-1-5 0,-5 1 1 0,0 2-3 15,2-5-3-15,-3 13-4 0,-8-17 0 0,5 9 1 16,-3-4 1-16,1 7-5 0,-8-3-1 0,1 1-2 16,-2 3 3-16,0-2 1 0,0 2-2 0,-1-1 4 15,0 4-3-15,-1 0 0 0,1 1 1 0,-1 0-2 16,4 0-1-16,-5 1 2 0,1 0 4 0,1 3-5 0,-1-2-2 15,1 2-5-15,3-4-23 0,-2 2-23 0,0 1-22 16,1 2-30-16,4-1-34 0,-3 0-36 16,12-4-55-16,-14 4-224 0,14-4-491 0,-9 4 217 15</inkml:trace>
        </inkml:traceGroup>
        <inkml:traceGroup>
          <inkml:annotationXML>
            <emma:emma xmlns:emma="http://www.w3.org/2003/04/emma" version="1.0">
              <emma:interpretation id="{227666F1-9F47-46E7-B5A3-2520A6A26B6B}" emma:medium="tactile" emma:mode="ink">
                <msink:context xmlns:msink="http://schemas.microsoft.com/ink/2010/main" type="inkWord" rotatedBoundingBox="25941,11066 28619,11067 28618,11763 25940,11762"/>
              </emma:interpretation>
            </emma:emma>
          </inkml:annotationXML>
          <inkml:trace contextRef="#ctx0" brushRef="#br0" timeOffset="39106.2177">7828 3182 25 0,'0'0'198'0,"0"0"-10"16,0 0-11-16,0 0-5 0,11 0-8 0,-11 0-7 16,0 0-11-16,0 0-9 0,14 0-10 0,-14 0-10 15,15 0-2-15,-15 0-11 0,12 0 0 0,-12 0-6 16,12-2-4-16,-3-1-5 0,-9 3-7 0,18 2-2 15,-9-2-5-15,1 1-5 0,-10-1-7 0,26-3-2 16,-12 3-6-16,-1 0-2 0,2 0-3 0,1 2-5 16,-3-2-1-16,0 0-4 0,2-2-3 0,1 4-3 15,1-1-1-15,-3-1-5 0,0 2 1 0,0-2-1 16,-2 0-7-16,1 0 1 0,-2 3-1 0,1-3 3 16,-2 1-2-16,2 0-2 0,-12-1-4 0,17 0 5 15,-8 1-3-15,-9-1-1 0,14 0 1 0,-14 0-3 0,12 4 1 16,-12-4-2-16,10 1-2 0,-10-1 2 15,0 0-3-15,12-1 3 0,-12 1-3 0,0 0-2 16,10 1 0-16,-10-1-1 0,0 0-3 0,0 0 0 16,0 0-11-16,0 0-4 0,0 0-21 0,0 0-23 0,0 0-28 15,0 0-33-15,0 0-30 0,0 0-45 0,0 0-63 16,-36 4-180-16,36-4-469 0,-14-4 208 0</inkml:trace>
          <inkml:trace contextRef="#ctx0" brushRef="#br0" timeOffset="38535.6564">7840 3000 101 0,'0'0'227'16,"0"0"-12"-16,0 0-11 0,0 0-13 0,0 0-12 15,0 0-10-15,0 0-12 0,0 0-12 0,0 0-12 16,0 0-12-16,0 0-7 0,0 0-9 0,32-6-7 0,-32 6-5 16,13-1-7-16,-1 0-6 0,-5-2-7 0,5 3-6 15,0-3-4-15,2 3-8 0,0-1-3 0,2 1-2 16,0 0-4-16,0-2-1 0,-1 2-2 16,1 0-1-16,1-3-6 0,-2 3 0 0,1-1 1 0,-1 0 0 15,2 0-2-15,-2-3-2 0,0 3 3 0,0 0 1 16,-3-3-2-16,-2 3 7 0,-1-3-12 0,3 1 5 15,-2 2-3-15,-10 1 1 0,13-5-4 0,-13 5 3 16,10-2-5-16,-10 2 0 0,12-4-2 0,-12 4-5 16,0 0 2-16,10-2-4 0,-10 2-3 0,0 0-1 15,0 0 1-15,12 0-2 0,-12 0-6 0,0 0 0 16,0 0-1-16,0 0 2 0,0 0-2 0,0 0-4 16,0 0 1-16,0 0-3 0,0 0-12 0,0 0-15 15,0 0-18-15,0 0-22 0,0 0-26 16,0 0-28-16,0 0-37 0,0 0-45 0,0 0-56 0,0 0-202 15,-31 8-497-15,31-8 221 0</inkml:trace>
          <inkml:trace contextRef="#ctx0" brushRef="#br0" timeOffset="45012.9606">8633 2816 118 0,'0'0'187'0,"0"0"-14"0,0 0-8 15,0 0-17-15,10-26-6 0,-10 26-14 0,0 0-4 16,0 0-17-16,7-9 0 0,-7 9-5 0,0 0-4 16,0 0-6-16,0 0-7 0,0 0 3 0,5-7-10 15,-5 7-7-15,0 0 4 0,0 0-8 0,5-8-3 16,-5 8 0-16,0 0-7 0,0 0-1 0,2-7-8 15,-2 7-6-15,0 0 1 0,8-9-4 0,-8 9-4 16,7-5-5-16,-7 5-1 0,7-6-2 0,-7 6-2 16,12-5-5-16,-8 2-3 0,4-1-1 0,-8 4-2 15,16-6 1-15,-6 3-3 0,1-1 0 0,-1 1 0 16,5-2-3-16,-5 1-1 0,4 2-1 0,-2-1-1 0,-1 2-2 16,1-1 0-16,2 0 0 0,-1 0-2 15,1 1 3-15,-14 1 1 0,20-2-3 0,-14 2 2 0,-6 0-2 16,17-1-3-16,-17 1 2 0,13 0 1 0,-13 0 0 15,14 1-2-15,-14-1-1 0,9 0 1 16,-9 0-2-16,0 0 3 0,9 2-4 0,-9-2 0 0,0 0 0 16,13 4 0-16,-13-4 2 0,4 7 2 0,-4-7-2 15,3 10-1-15,-1-3 1 0,-2-7 1 0,0 14-1 16,0-14 0-16,3 19 1 0,-3-7 1 0,0-3-1 16,0 6 0-16,0-3-1 0,2 1 2 0,-4-1-2 15,2 3 1-15,0-3 1 0,0 0-1 0,0 1 1 16,0-4 0-16,-3 0 1 0,3-9-2 0,-2 17 3 15,0-7-2-15,1-2 1 0,-3 5 0 0,2-8 2 16,-4 5-1-16,2-4 1 0,-1 3-2 0,0-2 4 16,-1-2-5-16,1 4 2 0,-3-6 4 0,1 3-4 15,0-1-1-15,-1 2 1 0,1-4-3 0,-2 2 2 0,9-5 0 16,-13 6 2-16,7-2-2 0,6-4-2 16,-10 4 3-16,10-4-3 0,0 0 3 0,-9 6 0 15,9-6-3-15,0 0 3 0,-11 3-1 0,11-3 1 0,0 0 0 16,0 0 3-16,0 0-4 0,0 0 2 0,0 0 0 15,0 0 0-15,0 0-2 0,0 0-1 0,0 0 3 16,0 0-1-16,0 0-4 0,0 0 3 16,35 2-2-16,-23-2 2 0,-1 0-3 0,4 0 3 0,-3 1-6 15,3 2 3-15,-1-3 1 0,0 2-2 0,3 0 2 16,-3 0 0-16,0 3-1 0,-2-3-2 0,1 2 1 16,-4-2 5-16,3 0-6 0,-3 2-2 0,-2-2-1 15,-7-2 5-15,14 7-4 0,-8-3 3 0,-6-4-3 16,11 8 2-16,-6-6 2 0,-2 5-1 0,1-1-1 15,-4-6 0-15,8 12-1 0,-6-4 2 0,-2-1-2 16,0-7 6-16,3 15-8 0,-1-7 3 0,0-2 1 16,0 4 3-16,1-1-3 0,-3-9 0 0,0 20-1 15,0-12 0-15,0 5 2 0,-3-5 0 0,3-8-1 16,-6 19 1-16,3-9 1 0,-2-2-2 0,0 3 0 16,-2 0 4-16,0-2 0 0,-5 0-1 0,3 4-1 15,-4-7 5-15,-1 4 1 0,0-3-3 0,0-1 0 16,-1-2 3-16,1 2-2 0,0-1-2 0,-3-1 3 15,3-2-3-15,-3 1 2 0,2-2-2 0,-1 1 0 0,2-1 2 16,4-1 2-16,-5 0 0 0,1-1 0 16,4-1-2-16,10 2 0 0,-18-4 2 0,10 2-1 15,-1 2 1-15,9 0-2 0,-17-6 1 0,12 0 5 16,5 6-9-16,-12-9-1 0,10 5-1 0,2 4-12 0,-11-11-21 16,8 5-28-16,3 6-44 0,-3-10-35 0,3 10-40 15,3-18-262-15,0 8-477 0,3 0 211 0</inkml:trace>
          <inkml:trace contextRef="#ctx0" brushRef="#br0" timeOffset="45833.9606">9454 2717 73 0,'0'0'189'16,"-10"-4"-7"-16,10 4-15 0,0 0-7 0,0 0-8 15,0 0-8-15,0 0-5 0,-7-8-7 0,7 8-1 16,0 0-1-16,0 0-5 0,0 0-5 0,-5-5-4 0,5 5-8 15,0 0-5-15,0 0-8 0,0 0 1 0,0 0-12 16,0 0-8-16,0 0-7 0,0 0-9 0,0 0-3 16,17-8-4-16,-17 8-9 0,14-2-2 0,-14 2-5 15,19 0-4-15,-4-1-2 16,-1 2 0-16,1 1-6 0,0-2 0 0,1 2-5 0,1-2-1 0,-3 2-2 16,3-2 0-16,-3 1-2 0,1-1 0 0,-1 0-2 15,-3 3 1-15,2-3-1 0,-1 2 0 0,-12-2-3 16,17 0-2-16,-8 3 1 0,-2-2 1 0,-7-1-3 15,17 2 2-15,-17-2-5 0,12 3 1 0,-12-3 3 16,12 2 0-16,-12-2-5 0,7 4 0 0,-7-4-2 16,9 3 2-16,-9-3-3 0,3 9 0 0,2-4 1 15,-5-5-4-15,3 10 6 0,-3-10-3 0,0 15 0 16,0-15 0-16,1 15 0 0,-2-5-1 0,-2 1 2 16,0 1-1-16,1 1-1 0,-1-1 2 0,1 1-4 15,-2 3 6-15,1-3-3 0,1-3 0 0,-3 3 2 16,2 0-1-16,-4 1 0 0,5 0 1 0,-3 0 2 15,-2 0-2-15,2-1 3 0,0 0 0 0,1-1 0 16,1 3-2-16,-2-3 5 0,0-1-1 0,1 3 0 16,-1-1-1-16,3-1 3 0,-1-1-1 0,0 2 2 15,3-1 0-15,-2-1 0 0,2 1 3 0,2 1-1 16,-2-1-1-16,0 0-2 0,0-3 2 0,3 6-3 0,0-7 2 16,-1 5 0-16,1-2 1 0,-1-1 0 15,2-1-4-15,-1 0 6 0,-1 0-5 0,3-3 0 0,-2 1 0 16,-3-7 4-16,4 16-3 0,-1-11-1 0,-3-5-5 15,5 8 0-15,-5-8-13 0,2 10-14 16,-2-10-18-16,0 9-15 0,0-9-26 0,0 0-18 16,0 0-18-16,0 0-26 0,-5 12-30 0,5-12-43 0,0 0-214 15,0 0-468-15,0 0 207 0</inkml:trace>
          <inkml:trace contextRef="#ctx0" brushRef="#br0" timeOffset="46180.0316">9535 3061 212 0,'0'0'226'0,"-2"-11"-8"0,2 11-13 0,0 0-14 15,0 0-8-15,0 0-7 0,0 0-17 0,0 0-6 16,14-13-9-16,-14 13-10 0,10-1-7 0,-10 1-11 16,12-1-4-16,-3-1-8 0,-9 2-11 0,17 2-2 15,-3-4-10-15,-1 2-8 0,1 2-6 0,0-2-2 0,1 0-9 16,-1 1-4-16,3-1-4 0,-3 4-6 0,3-3-3 16,-3 2-3-16,0-1-5 0,-1-4-2 15,1 4-2-15,-5-1-1 0,-1 0 0 0,-8-1-7 0,21 2-2 16,-14-2-9-16,-7 0-21 0,14-2-25 0,-14 2-29 15,12-2-42-15,-12 2-47 0,10-5-57 0,-10 5-252 16,9-10-504-16,-6 5 223 0</inkml:trace>
          <inkml:trace contextRef="#ctx0" brushRef="#br0" timeOffset="47108.2185">10206 2832 42 0,'0'0'169'15,"0"0"-10"-15,-11 6-9 0,11-6-9 0,-9 5-11 16,9-5-12-16,-8 7-2 0,8-7-7 0,-3 9-6 16,3-9-4-16,-3 6-5 0,3-6-6 0,-5 11-3 15,5-11-5-15,0 8-5 0,0-8-2 16,0 13-7-16,0-13-2 0,0 10-4 0,0-10-1 0,5 11-2 15,-1-5-1-15,1 0-5 0,3 1-1 16,-2 0-5-16,2-4-2 0,1 6-4 0,3-3-4 0,-2 3 0 16,4-3-6-16,0 0-2 0,-2 0-5 0,-2-1-1 15,2 1-1-15,0-2-2 0,1 2-3 0,-2 0-1 16,1-1-2-16,-1 2 1 0,0 0-6 0,-5-2 3 16,2-3-3-16,4 4 2 0,-7-2 0 0,6 0-4 15,-5 3 1-15,0-2 0 0,2-2 0 0,-1 3 0 16,0 1 1-16,1-1-2 0,-4 1 5 0,6 3-7 15,-6-4-1-15,-2 3 1 0,3-2 1 0,1 2 1 0,-4-2 3 16,2 1-5-16,1 0 2 0,-2 1-1 0,1 0 1 16,-2-2 1-16,1 2-2 0,-3-1 2 0,0-8 1 15,0 19-3-15,0-10 2 0,0-9 3 16,0 17-2-16,-4-10 1 0,-1-1-2 0,2 2 3 0,-2-2 4 16,-4-1-1-16,1 0-1 0,-3 3 4 0,-1-6 0 15,0 2-1-15,-3-2 1 0,3 0 2 16,-4 1-5-16,4-3 1 0,-2 0-1 0,0 0-1 0,3 0-1 15,2 1-1-15,-5-1 0 0,14 0-2 0,-19-1 3 16,8-1-2-16,11 2 1 0,-14-1-1 0,14 1 3 16,-12 0-1-16,12 0-2 0,0 0-5 15,-11-2-15-15,11 2-26 0,0 0-28 0,0 0-32 0,-5-6-35 16,5 6-51-16,0 0-253 0,0 0-474 0,16-16 211 16</inkml:trace>
          <inkml:trace contextRef="#ctx0" brushRef="#br0" timeOffset="46674.2244">10279 2795 216 0,'0'0'220'0,"8"-5"-15"0,-8 5-18 15,0 0-14-15,12-4-11 0,-12 4-13 0,16-2-10 16,-7 2-8-16,2-3-12 0,-2 2-7 0,5 2-5 16,-2-3-9-16,1 0-3 0,-2 2-6 0,3 0-7 15,-3-2-8-15,-11 2-5 0,18-1-2 0,-8-2-8 16,-10 3-3-16,14 0-9 0,-14 0-3 0,9 0-7 16,-9 0 1-16,13 0-3 0,-13 0-6 0,0 0-1 15,12 0-7-15,-12 0 0 0,0 0 4 0,0 0-9 0,11 3-2 16,-11-3-2-16,0 0-15 0,0 0-19 15,0 0-24-15,0 0-23 0,0 0-25 0,0 0-30 16,0 0-40-16,0 0-57 0,0 0-152 0,0 0-402 0,0 0 178 16</inkml:trace>
        </inkml:traceGroup>
        <inkml:traceGroup>
          <inkml:annotationXML>
            <emma:emma xmlns:emma="http://www.w3.org/2003/04/emma" version="1.0">
              <emma:interpretation id="{9AF0A075-FC45-467F-964F-9E22E63AC482}" emma:medium="tactile" emma:mode="ink">
                <msink:context xmlns:msink="http://schemas.microsoft.com/ink/2010/main" type="inkWord" rotatedBoundingBox="29019,10914 30207,10914 30207,11440 29018,11439"/>
              </emma:interpretation>
            </emma:emma>
          </inkml:annotationXML>
          <inkml:trace contextRef="#ctx0" brushRef="#br0" timeOffset="47810.268">10947 2888 120 0,'-7'11'172'15,"7"-11"-8"-15,0 0-10 0,-5 8-4 0,5-8-7 0,0 0 4 16,-7 13-19-16,7-13-7 0,-3 7-3 0,3-7-8 16,-5 11-4-16,5-11-3 0,-1 12-9 15,1-12-1-15,-3 12-5 0,3-12 0 0,-5 12-7 16,5-12-6-16,0 12-5 0,-2-6-2 0,2-6-3 0,0 0-2 16,-3 16-5-16,3-16 1 0,0 10-3 0,0-10-1 15,3 11-2-15,-3-11-2 0,0 0-2 16,-3 12-2-16,3-12-4 0,0 0-3 0,0 0-1 0,5 10 0 15,-5-10 1-15,0 0 2 0,0 0-2 16,0 0-2-16,0 8 3 0,0-8 1 16,0 0 5-16,0 0 3 0,0 0-6 0,0 0-1 0,17 0-5 0,-17 0 5 15,0 0-4-15,17-4-7 0,-17 4 0 0,17-6-3 16,-6 0 2-16,1 0-11 0,5-1 5 0,-4 1-2 16,5-5-6-16,1 3-2 0,3-5 2 0,4 2-1 15,8-4-5-15,-3 0-3 0,8-3 3 0,-2 5-2 16,2-6-2-16,2 0 1 0,16-6-4 0,4 1-4 15,-17 6-8-15,0-1 1 0,18-4-6 0,-17 6-1 16,-3-4 2-16,-2 5-3 0,-1-4 3 0,-1 4 1 16,-4-2 3-16,0 3 1 0,-3 3-15 0,-3-6 2 15,-6 8-4-15,-1-1 6 0,-2 1 2 0,-2 3-2 16,-3-3 7-16,1 5-1 0,-3-2-2 0,0 1 8 16,-3 3-3-16,-1-3-4 0,1 2 7 0,-9 4-4 15,9-5-2-15,-9 5 1 0,0 0 4 0,8-2 0 16,-8 2-1-16,0 0 2 0,0 0-5 0,0 0-12 15,0 0-17-15,0 0-35 0,-21 21-36 0,13-16-46 16,-1-3-54-16,-4 2-288 0,-1-1-538 0,4 0 238 16</inkml:trace>
        </inkml:traceGroup>
      </inkml:traceGroup>
    </inkml:traceGroup>
  </inkml:traceGroup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6:08.07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67C25CF-1B0C-40B7-A064-6BCDC5AD434B}" emma:medium="tactile" emma:mode="ink">
          <msink:context xmlns:msink="http://schemas.microsoft.com/ink/2010/main" type="writingRegion" rotatedBoundingBox="5577,7675 7395,7675 7395,8213 5577,8213"/>
        </emma:interpretation>
      </emma:emma>
    </inkml:annotationXML>
    <inkml:traceGroup>
      <inkml:annotationXML>
        <emma:emma xmlns:emma="http://www.w3.org/2003/04/emma" version="1.0">
          <emma:interpretation id="{43B3779E-1582-4317-8450-DA3F6067E66E}" emma:medium="tactile" emma:mode="ink">
            <msink:context xmlns:msink="http://schemas.microsoft.com/ink/2010/main" type="paragraph" rotatedBoundingBox="5577,7675 7395,7675 7395,8213 5577,821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5D17BBF-DAC6-41F6-A0D0-30C6364D80B5}" emma:medium="tactile" emma:mode="ink">
              <msink:context xmlns:msink="http://schemas.microsoft.com/ink/2010/main" type="line" rotatedBoundingBox="5577,7675 7395,7675 7395,8213 5577,8213"/>
            </emma:interpretation>
          </emma:emma>
        </inkml:annotationXML>
        <inkml:traceGroup>
          <inkml:annotationXML>
            <emma:emma xmlns:emma="http://www.w3.org/2003/04/emma" version="1.0">
              <emma:interpretation id="{C2D764CC-5B9D-4F72-8509-23C074DA7915}" emma:medium="tactile" emma:mode="ink">
                <msink:context xmlns:msink="http://schemas.microsoft.com/ink/2010/main" type="inkWord" rotatedBoundingBox="5577,7675 7395,7675 7395,8213 5577,8213"/>
              </emma:interpretation>
            </emma:emma>
          </inkml:annotationXML>
          <inkml:trace contextRef="#ctx0" brushRef="#br0">5241 7367 152 0,'0'0'196'0,"0"0"-21"0,0 0-15 0,-16 2-18 16,16-2-10-16,0 0-14 0,-6 12-7 0,2-6-2 16,4-6-16-16,0 13-5 0,0-13-5 0,2 18-7 15,-2-12 0-15,2 6-6 0,0-5-2 0,6 5 0 16,0-1-3-16,1 1 1 0,0-3 0 0,5 3-3 15,-1-3-2-15,2-3-5 0,6 2 1 0,2-3-2 16,0 1-3-16,1-2-4 0,2 0-3 0,-2 0-5 16,3-4-2-16,-2 0-4 0,2-1-3 0,-1-2 3 15,1-1-6-15,-3 0-3 0,2 0 0 0,-3-3 1 16,11-3-3-16,-11 3-2 0,-3-5 3 0,-2 1-3 16,-3 4 0-16,3-6-3 0,-6 2 1 0,-1 2-1 15,0-1 0-15,-3-1-1 0,-1 1-1 0,-4 2-1 0,2-5-3 16,-4 7 2-16,-1 6-3 0,0-17-3 0,-1 8 1 15,-3-3-1-15,-2 2-1 0,-3 0 3 0,-3-1-4 16,-3 5 2-16,2-4-7 0,-9 1 4 16,0-2-3-16,0 2 1 0,-3 3-1 0,1 0 2 0,-2 2-2 15,1-1-10-15,-2-1-2 0,1 5 4 0,-1 1 0 16,3 0 0-16,-2 1 6 0,3 2-4 0,-2 1-2 16,2 0 2-16,2 2 0 0,2 3 10 0,2-5-14 15,0 2-11-15,2 3-13 0,2-3-25 0,-1 4-23 16,1-1-22-16,5-1-21 0,-2 4-27 0,5-6-30 15,1 1-216-15,0-1-429 0,4-6 189 0</inkml:trace>
          <inkml:trace contextRef="#ctx0" brushRef="#br0" timeOffset="77319.3182">4264 7046 61 0,'0'0'92'0,"0"0"-11"16,0 0-8-16,0 0-1 0,0 0 0 0,0 0-11 16,0 0 0-16,3-12 1 0,-3 12-7 0,0 0 3 15,0 0-11-15,0 0-9 0,0 0 7 0,0 0-6 16,0 0 5-16,0 0-10 0,0 0-2 0,0 0-4 15,0 0 5-15,0 0-5 0,0 0-5 0,0 0-8 16,0 0 3-16,0 0-5 0,0 0 2 0,0 0-5 16,0 0 6-16,0 0-4 0,0 0 0 0,0 0-2 15,0 0 4-15,0 0-6 0,0 0 1 0,0 0 7 16,0 0-4-16,0 0-5 0,0 0 4 0,0 0-3 16,0 0 2-16,0 0-5 0,0 0-3 0,0 0 1 15,0 0 8-15,0 0-1 0,0 0-8 0,0 0 6 16,0 0-5-16,0 0 3 0,0 0 5 0,0 0-8 15,0 0-1-15,0 0 4 0,0 0-5 0,-25 17 5 16,25-17-6-16,0 0 7 0,-6 4-4 0,6-4-2 16,0 0 5-16,-7 6-3 0,7-6-2 0,0 0 0 15,-9 9-2-15,9-9 7 0,-2 7 1 0,2-7-5 16,-8 5 2-16,8-5 5 0,-4 6-6 0,4-6-1 16,-8 7 5-16,8-7-2 0,-3 6-10 0,3-6 9 15,-8 6 3-15,8-6 4 0,-4 6 3 0,4-6-2 0,-8 5 6 16,8-5-11-16,0 0-7 0,-6 6 6 0,6-6-1 15,-5 8-2-15,5-8 7 0,0 0 0 0,-7 6 1 16,7-6-7-16,0 0 2 0,-6 5 1 16,6-5 4-16,0 0-1 0,-6 8 0 0,6-8-5 0,0 0 0 15,-5 7 3-15,5-7-3 0,0 0 2 0,-2 6-4 16,2-6-1-16,0 0-6 0,-5 8 5 0,5-8 4 16,0 0 0-16,-4 9 1 0,4-9 1 0,0 0-3 15,-5 7 2-15,5-7-3 0,0 0 5 0,-6 9 2 16,6-9-3-16,-2 9 4 0,2-9-9 0,0 0 4 15,-4 8 5-15,4-8-8 0,0 0 0 0,-5 6-3 16,5-6 9-16,0 0-5 0,0 0 2 0,0 0 0 16,-3 10 0-16,3-10-1 0,0 0-2 0,0 0-2 15,-1 9 4-15,1-9-3 0,0 0 8 0,0 0-8 16,0 0 3-16,0 15-1 0,0-15 0 0,0 0 4 0,1 10-5 16,-1-10-1-16,0 0 1 0,1 9 1 15,-1-9-2-15,0 0 3 0,0 10-5 0,0-10 0 16,0 0 3-16,0 0 0 0,2 11-1 0,-2-11 4 0,0 0 2 15,0 10 1-15,0-10-8 0,4 8 3 0,-4-8-1 16,0 0 4-16,3 8 0 0,-3-8-2 16,0 0-4-16,0 0 8 0,7 8 4 0,-7-8-6 15,0 0 0-15,5 8-1 0,-5-8 5 0,5 6-2 0,-5-6-2 16,0 0 0-16,7 6 3 0,-7-6-3 0,0 0 4 16,9 6-5-16,-9-6 2 0,5 4 3 0,-5-4-13 15,0 0 10-15,9 5-4 0,-9-5-3 0,6 5 10 16,-6-5-7-16,0 0 2 0,7 5 2 0,-7-5-5 15,6 2 2-15,-6-2-1 0,9 7 4 0,-9-7-1 16,8 2 0-16,-8-2-1 0,10 4 0 0,-10-4 1 16,11 4 2-16,-11-4-3 0,11 3 3 0,-11-3-4 15,9 4 1-15,-9-4 1 0,15 2-5 0,-9-2 4 16,-6 0-3-16,12 4-3 0,-12-4 7 0,13 0-4 16,-7 3 2-16,-6-3-2 0,17 0 0 0,-17 0 1 15,12 3 0-15,-3-3 1 0,-9 0 1 0,11 0-2 16,-11 0-2-16,14 3 3 0,-14-3-4 0,15 1 4 15,-15-1-5-15,12 0 0 0,-12 0 4 0,13 0-1 0,-13 0-4 16,15 0 7-16,-15 0-6 0,13 0 2 0,-13 0 2 16,10 3-6-16,-10-3 4 0,11 0-1 15,-11 0 3-15,0 0-2 0,13-3 0 0,-13 3-3 16,0 0 1-16,16 0 5 0,-16 0-4 0,9-1-5 0,-9 1 8 16,0 0-5-16,17 0 0 0,-17 0-1 0,10 0 5 15,-10 0 1-15,10-3-5 0,-10 3 4 0,0 0-1 16,13-3 1-16,-13 3-3 0,12-3 4 0,-12 3-3 15,12-2 0-15,-12 2-1 0,10-3 2 0,-10 3-1 16,10-4 0-16,-10 4 1 0,12-1-1 0,-12 1-5 16,11-3 7-16,-11 3-2 0,9-2-1 0,-9 2 1 15,12-2-5-15,-12 2 9 0,13-4-3 16,-13 4-2-16,9 0 2 0,-9 0 0 0,7-5-3 0,-7 5 4 16,10-1-6-16,-10 1 4 0,0 0 2 0,15-4 0 15,-15 4-2-15,7-2-3 0,-7 2 2 0,0 0 0 16,13-4-2-16,-13 4 1 0,0 0 4 0,11-3-4 15,-11 3-1-15,0 0 3 0,15-2 1 0,-15 2-2 16,0 0 4-16,11-3-4 0,-11 3 2 0,5-6 1 0,-5 6-3 16,8-2 3-16,-8 2-1 0,7-5 1 15,-7 5-1-15,6-5-1 0,-6 5 1 0,9-6 1 16,-9 6 0-16,8-8 2 0,-8 8-4 0,6-4 1 16,-6 4 4-16,8-5-4 0,-8 5-1 0,4-6 7 0,-4 6-5 15,0 0 0-15,8-7 0 0,-8 7-2 16,0 0 3-16,3-9 1 0,-3 9-1 0,0 0 2 15,8-7 2-15,-8 7 0 0,0 0-2 0,3-9 0 0,-3 9-2 16,0 0 4-16,4-8-2 0,-4 8-2 0,0 0 4 16,1-9 0-16,-1 9-1 0,0 0-1 0,0 0 3 15,-1-14 0-15,1 14-2 0,0 0 0 0,0-11 2 16,0 11-3-16,0 0 4 0,0 0-3 0,-3-15-2 16,3 15 2-16,-4-6 2 0,4 6-3 0,0 0 1 15,0 0 2-15,0-12 4 0,0 12 0 0,0 0 2 16,-4-10-3-16,4 10-6 0,0 0 2 0,-1-11 0 15,1 11 1-15,0 0-4 0,0 0 7 0,-3-11-9 16,3 11 2-16,-2-8 1 0,2 8-1 0,-1-11 4 16,1 11-2-16,0 0 0 0,-3-12-1 0,3 12 2 15,-5-6-4-15,5 6 3 0,0 0 1 0,-8-13-3 16,8 13-2-16,-1-6 2 0,1 6-2 0,0 0 1 16,-3-11 0-16,3 11-5 0,0 0 3 0,-5-7 4 15,5 7-2-15,0 0 0 0,0 0-1 0,-3-9 1 16,3 9 0-16,0 0 0 0,-6-6-3 0,6 6 5 15,0 0-7-15,-5-7 1 0,5 7 5 0,0 0-5 16,-10-5-2-16,10 5 3 0,0 0-3 0,0 0 5 0,-8-6-3 16,8 6 4-16,0 0-4 0,0 0 2 0,-14-2-2 15,14 2 3-15,0 0-4 0,-9-4 2 0,9 4-1 16,0 0-2-16,-12 0 0 0,12 0 0 0,0 0 5 16,-12-2-1-16,12 2-3 0,0 0 2 0,-14-2-3 15,14 2 2-15,-10-2-1 0,10 2 2 0,-12-3-1 16,12 3 1-16,0 0-1 0,-15-1 2 0,15 1-2 15,-11-4 0-15,11 4 0 0,0 0 1 0,-16-1-2 16,16 1 2-16,-11-3-1 0,11 3 1 0,-10-1 1 16,10 1 0-16,0 0-2 0,-13-2 0 0,13 2 0 15,-8-6 7-15,8 6-9 0,-11 0 3 0,11 0-2 16,-12-3 2-16,12 3-1 0,0 0 0 0,-16-1 1 16,16 1 0-16,0 0-3 0,-11-6 4 0,11 6-2 15,-10 0 1-15,10 0 1 0,0 0 0 0,-13-1 0 16,13 1 1-16,-11-2-3 0,11 2-2 0,0 0 4 15,0 0 0-15,-17 0-2 0,17 0 1 0,0 0 3 16,-11 0 0-16,11 0-2 0,0 0 0 0,-12 0 2 16,12 0-2-16,0 0 2 0,-13 0-2 0,13 0 1 0,0 0-1 15,-13-2 3-15,13 2-2 0,0 0-1 16,-11-3 3-16,11 3-2 0,0 0 1 0,-14-1 3 16,14 1-7-16,0 0 2 0,-13-2 0 0,13 2-1 15,-12 0 4-15,12 0-7 0,0 0 2 0,-17 0 3 0,17 0-1 16,-11 0 1-16,11 0 1 0,0 0-3 0,-16-3 3 15,16 3-1-15,-11 0-1 0,11 0 1 0,0 0 0 16,-15 0-2-16,15 0-1 0,0 0 2 0,-15 0 0 16,15 0-1-16,0 0 1 0,-13-1-2 0,13 1 8 15,0 0-7-15,-14-2-1 0,14 2 0 0,-9 2 1 16,9-2 1-16,0 0-1 0,-15 1-2 0,15-1 2 16,0 0 0-16,-12 3 5 0,12-3-6 0,0 0 1 15,-11 2-2-15,11-2 1 0,0 0-2 0,0 0 1 16,-13 1 1-16,13-1 2 0,-7 2-4 0,7-2 4 15,0 0-1-15,-11 3 1 0,11-3-2 0,-9 2 1 16,9-2-3-16,0 0 5 0,0 0-3 0,-11 1 2 16,11-1-4-16,0 0 2 0,-8 5-3 0,8-5 2 15,-9 3 3-15,9-3 0 0,0 0-3 16,-8 5 4-16,8-5-6 0,0 0 1 0,-10 3 0 0,10-3 0 16,0 0 3-16,-8 5 0 0,8-5-1 0,-7 4-2 15,7-4 0-15,-9 6 2 0,9-6 0 0,0 0 1 16,-6 6-3-16,6-6 1 0,-10 8 4 0,10-8-4 15,-7 8-1-15,7-8 0 0,-6 7 0 0,1-4 3 16,5-3 1-16,-7 8-2 0,7-8 0 0,-6 8 0 16,6-8 0-16,-7 9 3 0,7-9-3 0,-5 7 0 15,5-7 5-15,-6 9-6 0,6-9 0 0,-8 9 5 0,8-9-3 16,-3 6 6-16,3-6-8 0,-4 8-1 0,4-8 0 16,-5 9-1-16,5-9 1 0,-2 7 2 0,2-7-1 15,0 0 3-15,-4 12-3 0,4-12 0 16,0 0 5-16,-2 12-1 0,2-12 0 0,-1 10-3 0,1-10-1 15,0 0 2-15,3 14-1 0,-1-7 2 0,-2-7-1 16,3 11 4-16,1-7-4 0,-4-4 1 0,8 13 2 16,-3-7 0-16,0 1-1 0,0-1 0 0,3-2-7 15,-2 2-12-15,1 1-24 0,2-1-29 0,-3-1-28 16,3 3-49-16,-2-3-65 0,-2 0-200 0,1-1-446 16,2-2 197-16</inkml:trace>
        </inkml:traceGroup>
      </inkml:traceGroup>
    </inkml:traceGroup>
  </inkml:traceGroup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48:28.37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E36EBB9-BBB2-45CF-8A21-AFD6C4A6BBCC}" emma:medium="tactile" emma:mode="ink">
          <msink:context xmlns:msink="http://schemas.microsoft.com/ink/2010/main" type="writingRegion" rotatedBoundingBox="10091,8908 10720,8908 10720,9336 10091,9336"/>
        </emma:interpretation>
      </emma:emma>
    </inkml:annotationXML>
    <inkml:traceGroup>
      <inkml:annotationXML>
        <emma:emma xmlns:emma="http://www.w3.org/2003/04/emma" version="1.0">
          <emma:interpretation id="{CD2D0B3F-D853-4D52-9B4F-B0398A4065FA}" emma:medium="tactile" emma:mode="ink">
            <msink:context xmlns:msink="http://schemas.microsoft.com/ink/2010/main" type="paragraph" rotatedBoundingBox="10091,8908 10720,8908 10720,9336 10091,933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BC018226-FB9E-48F9-ABFC-8C094D0590AF}" emma:medium="tactile" emma:mode="ink">
              <msink:context xmlns:msink="http://schemas.microsoft.com/ink/2010/main" type="line" rotatedBoundingBox="10091,8908 10720,8908 10720,9336 10091,9336">
                <msink:destinationLink direction="with" ref="{623B7C32-E7F4-4D22-9E05-F32AAC5A8B86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91BF871-06E4-4C1C-9A86-49B070DD7362}" emma:medium="tactile" emma:mode="ink">
                <msink:context xmlns:msink="http://schemas.microsoft.com/ink/2010/main" type="inkWord" rotatedBoundingBox="10091,8908 10720,8908 10720,9336 10091,9336"/>
              </emma:interpretation>
            </emma:emma>
          </inkml:annotationXML>
          <inkml:trace contextRef="#ctx0" brushRef="#br0">8545 8306 109 0,'0'0'104'16,"6"-6"-5"-16,-6 6-14 0,0 0 5 0,5-6-2 16,-5 6-7-16,0 0-5 0,5-6-4 0,-5 6-9 15,0 0 3-15,3-11-7 0,-3 11-5 0,0 0 10 16,4-8-6-16,-4 8 0 0,0 0-9 0,3-8-3 16,-3 8 0-16,0 0 5 0,2-10 6 0,-2 10-1 15,0 0-2-15,0 0-2 0,0 0-3 0,3-11-2 0,-3 11-3 16,0 0 3-16,0 0-2 0,0 0-8 15,0 0-3-15,0 0-4 0,0 0-1 0,0 0-5 16,0 0-2-16,0 0-5 0,0 0 1 0,0 0 4 0,0 0 0 16,0 0-1-16,0 0 4 0,-20 23 0 0,20-15 2 15,0-8-3-15,-6 14 7 0,3-6 0 16,1 2-3-16,2-10 7 0,0 16 4 0,-3-8 0 16,1 1-6-16,2-9-2 0,-4 17-1 0,4-10 3 0,0-7-1 15,4 18 2-15,-4-8-1 0,0-10 3 0,0 19 3 16,0-10-2-16,0-2 0 0,0 7-5 0,0-14-2 15,0 14 0-15,0-5-5 0,0 2 0 0,2-3-3 16,-2-8-3-16,0 14 1 0,3-5 2 0,-3-9-2 16,2 15 2-16,-2-9-2 0,0-6-3 0,3 13 0 15,-1-7-3-15,-2-6-1 0,4 13 3 0,-1-7-1 16,-3-6-6-16,5 10 0 0,-2-3-1 0,-3-7-2 16,4 9 3-16,1-3-3 0,-5-6 3 0,2 9-2 15,-2-9-2-15,5 7-1 0,-5-7 1 0,0 0-2 16,2 7 2-16,-2-7 0 0,0 0-3 0,2 11 0 0,-2-11 2 15,0 0-2-15,-7 11-9 0,7-11-9 16,-9 10-16-16,9-10-21 0,-10 5-19 0,5 1-21 16,5-6-23-16,-14 4-12 0,6 0-26 0,8-4-12 0,-9 1-64 15,9-1-143-15,0 0-404 0,0 0 179 0</inkml:trace>
          <inkml:trace contextRef="#ctx0" brushRef="#br0" timeOffset="782.818">8728 8402 39 0,'0'0'134'0,"8"-5"-12"0,-8 5-12 0,0 0-5 16,6-3-7-16,-6 3-9 0,0 0-12 0,0 0-10 16,0 0-1-16,0 0-5 0,0 0 7 0,0 0 5 15,13 8 1-15,-13-8-2 0,3 12-4 0,-3-12 7 16,0 9-4-16,0-9-1 0,1 14 1 0,2-8-1 16,-3-6-2-16,0 17-4 0,1-8-7 0,0-2 2 15,2 2-4-15,-3-9 3 0,5 15-3 0,-2-7-3 16,-1 1-10-16,5 0 4 0,-5-2-5 0,1 2-5 15,2-1-4-15,1-4-1 0,0 3-1 0,-1-1-1 0,1 1-3 16,2-1-4-16,-2-2 6 0,2 2-6 16,4 0-4-16,-3-2 0 0,4-1-2 0,-2 0-2 15,4-1 0-15,-1 1-2 0,-3 0 2 0,2-3-5 16,-1 0 0-16,5 0 0 0,-6 0-3 0,6-3 8 0,-7 0-9 16,2-2 1-16,0 4 0 0,-1-3-2 0,-3-1 2 15,4 0 0-15,-3-1 0 0,-2 2-3 0,2-5 3 16,-1 3-1-16,1-2 3 0,-1-1-7 0,1 1 1 15,-1-1 2-15,-3-2-3 0,-1 5 2 0,1-4-2 16,0-1 2-16,-2 1 2 0,-1 4-3 0,2-4 0 16,-4 10-3-16,0-17 1 0,0 8 2 0,0 9-1 15,0-17-1-15,-4 7 3 0,4 10 2 0,-2-16-4 16,-1 4 4-16,1 4-2 0,-4 2-4 0,6 6 0 16,-11-14 0-16,6 6 3 0,-2 1-1 0,2-1 3 15,-3 2-1-15,2 0-3 0,-5-1 1 0,2 2 3 16,2-1-3-16,-5 1 0 0,-2-1 1 0,0 2 4 15,2 0-5-15,-1-1 2 0,-1 3 4 0,2 1 0 16,3-3 1-16,9 4 1 0,-19-1 1 0,10-1-2 16,9 2 0-16,-20 2-2 0,20-2 1 0,-16 1-2 15,8 0 2-15,8-1-3 0,-14 5-1 0,6-1 4 16,8-4-2-16,-12 6-1 0,6-4-2 0,-2 2 1 16,8-4-3-16,-14 9 0 0,8-3 4 0,0-1-2 0,-1 1 0 15,-2-1-2-15,1 0 0 0,-1 1-9 0,1 3-18 16,-1-3-16-16,1-1-5 0,2 1-17 0,-6 2-15 15,4-2-14-15,-1 2-14 0,2-1-23 0,-1-2-19 16,1 1-44-16,2-1-138 0,5-5-357 0,-9 9 158 16</inkml:trace>
        </inkml:traceGroup>
      </inkml:traceGroup>
    </inkml:traceGroup>
  </inkml:traceGroup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6:58:14.52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22301F8-CF94-4D05-ABBC-14B5CA8F236C}" emma:medium="tactile" emma:mode="ink">
          <msink:context xmlns:msink="http://schemas.microsoft.com/ink/2010/main" type="writingRegion" rotatedBoundingBox="14117,13700 12733,13694 12735,13104 14119,13109"/>
        </emma:interpretation>
      </emma:emma>
    </inkml:annotationXML>
    <inkml:traceGroup>
      <inkml:annotationXML>
        <emma:emma xmlns:emma="http://www.w3.org/2003/04/emma" version="1.0">
          <emma:interpretation id="{D916BFCE-4858-45CF-9151-4ED47EFC3CC4}" emma:medium="tactile" emma:mode="ink">
            <msink:context xmlns:msink="http://schemas.microsoft.com/ink/2010/main" type="paragraph" rotatedBoundingBox="14117,13700 12733,13694 12735,13104 14119,131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FCEEADE-9755-4423-AE93-A04E19E5C670}" emma:medium="tactile" emma:mode="ink">
              <msink:context xmlns:msink="http://schemas.microsoft.com/ink/2010/main" type="line" rotatedBoundingBox="14117,13700 12733,13694 12735,13104 14119,13109"/>
            </emma:interpretation>
          </emma:emma>
        </inkml:annotationXML>
        <inkml:traceGroup>
          <inkml:annotationXML>
            <emma:emma xmlns:emma="http://www.w3.org/2003/04/emma" version="1.0">
              <emma:interpretation id="{6423DD97-B1CE-4CC4-A4AD-7EDFD6BC8180}" emma:medium="tactile" emma:mode="ink">
                <msink:context xmlns:msink="http://schemas.microsoft.com/ink/2010/main" type="inkWord" rotatedBoundingBox="14117,13700 12733,13694 12735,13104 14119,13109"/>
              </emma:interpretation>
            </emma:emma>
          </inkml:annotationXML>
          <inkml:trace contextRef="#ctx0" brushRef="#br0">11215 12489 67 0,'12'-7'130'0,"-12"7"-8"0,0 0-2 15,0 0-13-15,8-6 3 0,-8 6-8 0,0 0-3 0,0 0-8 16,0 0 2-16,0 0-4 0,0 0-9 0,0 0-2 16,0 0-9-16,0 0-10 0,0 0 0 0,0-10-4 15,0 10 0-15,0 0 0 0,2-10 0 0,-2 10-4 16,0 0 4-16,0 0-3 0,0 0-2 0,0-11 5 16,0 11-7-16,0 0-1 0,0 0 1 15,0 0-6-15,0 0-2 0,3-8-2 0,-3 8-4 16,0 0-3-16,0 0-5 0,0 0 4 0,0 0-5 0,0 0-2 15,0 0-4-15,0 0-3 0,0 0-3 0,0 0-1 16,0 0-5-16,0 0 3 0,0 0 0 0,0 0-1 0,0 0-4 16,0 0 1-16,0 0-2 0,6 25 3 15,-6-25-1-15,-2 12-2 0,2-12 4 16,-3 14 0-16,3-14-8 0,-2 13 7 0,0-8-4 16,2-5 3-16,-5 16-2 0,5-11 4 0,0-5-3 0,-5 15 4 0,5-9-3 15,0-6 4-15,-1 16-4 0,-2-9 3 0,3-7-1 16,-2 14 1-16,2-14-4 0,-6 14 5 0,6-6 1 15,0-8 2-15,-2 16-3 0,2-9 5 0,0-7-6 16,-3 17 4-16,2-10-3 0,1-7 2 0,0 14-1 16,-4-7 5-16,4-7-2 0,-1 13-3 0,1-13 2 15,-5 15 0-15,2-9-2 0,3-6 3 0,-3 14-2 16,3-7 4-16,0-7-2 0,-5 15 3 0,4-10-8 16,1-5 8-16,-3 16-4 0,3-16-4 0,-2 11 2 15,2-11 0-15,-4 13 0 0,3-7 1 0,1-6-2 16,-3 14 0-16,3-14 0 0,0 13 1 0,0-13 1 15,-4 12-4-15,4-4 1 0,0-8-3 0,0 11 4 0,0-11-1 16,0 12-3-16,0-12 1 16,0 13 2-16,0-13 2 0,0 11 0 0,0-11-1 0,0 0-4 15,-2 15 1-15,2-15 4 0,2 9-2 0,-2-9 0 0,0 12-1 16,0-12 2-16,0 8-3 0,0-8-1 0,0 0 3 16,7 9-1-16,-7-9 4 0,0 0-7 0,2 10 4 15,-2-10 2-15,0 0-3 0,3 6-2 0,-3-6-1 16,0 0 1-16,0 0 3 0,0 0-4 0,0 0 4 15,0 0-5-15,2 9 3 0,-2-9 3 0,0 0-1 16,0 0-1-16,0 0-1 0,0 0 1 0,0 0 1 16,0 0-1-16,4 7 0 0,-4-7 1 0,0 0-3 15,0 0-7-15,0 0-18 0,0 0-43 0,0 0-47 16,0 0-63-16,0 0-82 0,0 0-211 0,0 0-503 16,-9-31 222-16</inkml:trace>
          <inkml:trace contextRef="#ctx0" brushRef="#br0" timeOffset="1701.0452">12299 12506 121 0,'0'0'250'0,"0"0"-15"15,0 0-14-15,0 0-12 0,0 0-19 0,0 0-19 16,0 0-11-16,0 0-10 0,0 0-8 0,0 0-9 15,0 0-8-15,0 0-6 0,0 0-3 0,13-2-2 16,-13 2-8-16,13 0-6 0,-13 0-6 0,13 0-8 16,-13 0-6-16,23 0-7 0,-9 0-5 0,-1 0-3 15,0-1-4-15,0 1-10 0,0-2-3 16,0 1 3-16,-2-2-11 0,5 3-4 0,-5-2-4 0,-2 2-4 16,-9 0 1-16,20-1-5 0,-11 1 7 0,-9 0-15 15,14-3 1-15,-14 3 0 0,12-1-8 0,-12 1-9 16,0 0-10-16,11-1-16 0,-11 1-14 0,0 0-4 15,0 0-17-15,0 0-15 0,0 0-17 0,0 0-24 16,0 0-24-16,0 0-29 0,-27 12-21 0,27-12-37 16,-17 3-176-16,10-1-437 0,7-2 194 0</inkml:trace>
          <inkml:trace contextRef="#ctx0" brushRef="#br0" timeOffset="2295.079">12301 12516 84 0,'-11'-1'178'16,"11"1"-9"-16,0 0-16 0,-12 2-7 0,12-2-9 0,-11 4-5 0,11-4-8 15,-11 3-6-15,11-3-9 0,-11 7-6 0,5-5-5 16,6-2-4-16,-11 11-9 0,6-7-2 16,-2 2-4-16,1-2-9 0,-1 2-3 0,7-6-4 0,-6 11-2 15,2-6-7-15,4-5 0 0,-8 14-5 0,4-7-3 16,3 1-2-16,1-8 1 0,0 14-1 0,0-14-4 15,5 11 2-15,-5-11-3 0,2 13-3 0,-2-6 2 16,0-7-2-16,7 9-3 0,-3 0-2 0,1-3-2 16,-5-6-1-16,7 10-1 0,-2-1-3 0,0-6 0 15,0 2 0-15,-1 0-2 0,4 0-3 0,-8-5 2 0,9 8-4 16,-4-2 2-16,0-3-3 0,-5-3 0 0,12 10-3 16,-6-5 4-16,0 1-6 0,-1-2-2 15,2 1 1-15,-7-5 5 0,12 6-7 0,-8-2 3 16,2 1-5-16,1-1 2 0,1 2 1 0,-8-6-5 0,12 5 6 15,-6-1-4-15,1 0-3 0,0 4 6 0,-2-5-3 16,1 2 2-16,2 0-3 0,-8-5-3 0,9 8 7 16,-2-2-6-16,-2 0 3 0,0-2-1 0,0 2 1 15,-5-6 1-15,8 13-3 0,0-8 3 0,-7 0-3 16,5 0 1-16,-6-5-1 0,6 11 0 0,-3-8 2 16,-3-3 0-16,7 8 2 0,-7-8-6 0,1 10 4 15,-1-10 0-15,5 8 1 0,-5-8-3 0,2 9 2 16,-2-9 0-16,4 10-2 0,-4-10 1 0,0 0 0 15,0 10 1-15,0-10 1 0,0 0-2 0,-4 13 5 16,4-13 1-16,-5 10 3 0,5-10 5 0,-10 7 6 16,1-3 0-16,3 0-1 0,6-4 0 0,-15 6 4 15,7-1-2-15,-3-1-4 0,1-2 2 0,10-2-4 16,-18 4-2-16,8-2 2 0,-2-1-4 0,3 0-2 0,-1 3-2 16,-2-4 3-16,12 0-5 0,-18 2 1 15,8-1-11-15,10-1-12 0,-17 4-20 0,17-4-34 16,-12 0-40-16,12 0-45 0,-11 0-56 0,11 0-100 0,0 0-177 15,-8-8-523-15,8 8 231 0</inkml:trace>
          <inkml:trace contextRef="#ctx0" brushRef="#br0" timeOffset="12349.1525">11538 12636 95 0,'0'0'158'0,"0"0"-17"0,0 0-2 15,0 0-7-15,0 0 0 0,0 0-9 0,12-5-4 16,-12 5-4-16,0 0 0 0,0 0-5 0,0 0-6 15,1-8 0-15,-1 8-8 0,0 0-3 0,0 0-5 16,0 0-7-16,0 0-5 0,0 0 0 0,-1-16-6 16,1 16 0-16,0 0-5 0,0 0-8 0,0 0-4 0,0 0-1 15,0-11-6-15,0 11-3 0,0 0 2 16,5-6-6-16,-5 6-1 0,0 0-8 0,3-10-1 16,-3 10-4-16,0 0-3 0,9-7-1 0,-9 7 1 15,5-4-5-15,-5 4-5 0,8-5 3 0,-8 5-4 16,6-5 1-16,-6 5-3 0,14-5 2 0,-14 5-1 15,11-6-3-15,-5 6 0 0,-6 0-2 0,12-4 0 16,-12 4 1-16,10-2 1 0,-10 2-3 0,12 0 1 0,-12 0-2 16,14-3-2-16,-14 3 4 0,15 0-2 0,-15 0-1 15,13 0 1-15,-13 0-1 0,13-1 0 0,-13 1 1 16,14-2-1-16,-14 2-2 0,12-3-2 0,-12 3 1 16,14 0-1-16,-14 0 3 0,0 0-2 0,16 0 3 15,-16 0 2-15,11 0-4 0,-11 0 1 0,12-2 1 16,-12 2 2-16,0 0 3 0,0 0-2 0,12-1 0 15,-12 1 0-15,0 0 5 0,12 0-5 0,-12 0 0 16,0 0-1-16,0 0 0 0,0 0-1 16,0 0-2-16,12 0 1 0,-12 0-2 0,0 0 2 0,0 0-1 15,0 0-1-15,9 6 0 0,-9-6-3 0,0 0 3 16,7 3 3-16,-7-3-4 0,0 0 2 0,1 9 1 16,-1-9-4-16,4 9 2 0,-4-9 0 0,1 8 0 15,-1-8 0-15,1 10 0 0,-1-10 0 0,3 10 1 0,-3-10-1 16,0 9 2-16,0-9-3 0,-4 13-1 15,4-13 3-15,-3 13 0 0,3-13-1 0,-2 11 0 16,2-11 1-16,-3 14 2 0,1-8 0 0,2-6-1 0,-3 12-1 16,3-12 1-16,-5 12 0 0,4-6 1 0,1-6 7 15,-8 12-8-15,5-6 1 0,-2 0 1 0,5-6 1 16,-9 15-3-16,5-6 1 0,-1-2 0 0,-3-1 4 16,4 2-1-16,-1-2-3 0,0 1 1 0,0-2 1 15,0 4-1-15,-2-2 0 0,2-1 2 0,-1 0-3 16,6-6 0-16,-8 12 3 0,3-6-2 0,0 0-1 15,-2-2 1-15,7-4 0 0,-9 14-1 0,4-9-2 16,2 2 2-16,3-7-2 0,-9 12 4 16,2-9-2-16,7-3 1 0,-7 10-1 0,2-5 4 0,5-5-7 15,-9 7 2-15,5 2-1 0,4-9 4 0,-10 6-3 16,5-1-4-16,5-5 3 0,-8 10 2 0,3-7-2 16,5-3 3-16,-12 8-3 0,8-3 2 0,4-5 0 15,-8 5 0-15,8-5 0 0,-9 6 0 0,9-6 0 0,-7 6-3 16,7-6 1-16,-6 6 1 0,6-6-2 15,0 0 2-15,-6 9 2 0,6-9-4 0,-8 2 5 16,8-2-5-16,0 0 0 0,-6 4-1 0,6-4 3 16,0 0-1-16,0 0-1 0,-8 7-2 0,8-7 2 0,0 0 0 15,-5 5 2-15,5-5-1 0,0 0 4 0,-9 5-5 16,9-5-2-16,0 0 4 0,0 0-1 16,-9 2-1-16,9-2-1 0,0 0 1 0,-8 6-2 0,8-6 3 15,0 0 2-15,0 0-4 0,0 0 9 0,0 0-9 16,0 0 3-16,-8 5-3 0,8-5 2 0,0 0 3 15,0 0-3-15,0 0 2 0,0 0 3 0,0 0 2 16,0 0 2-16,0 0-6 0,0 0-1 0,0 0-1 16,35-4 2-16,-24 3 4 0,-11 1-3 0,21-1-3 15,-6-2 3-15,-1 6 2 0,-1-3-4 0,-2-3 1 16,4 1-1-16,-1 4 2 0,-1-2-3 0,-4 0 1 16,2 0-2-16,-11 0 1 0,17 0-1 0,-5 0-2 15,-12 0 2-15,14 3 1 0,-6-3-1 0,-8 0-2 16,14 2 0-16,-5 0-1 0,-9-2 1 0,13 3 0 15,-13-3 3-15,14 2-4 0,-6-1 4 0,-8-1 0 16,14 4-2-16,-5-2 3 0,-1 2-2 0,-8-4 0 16,17 3-1-16,-11-1 1 0,-6-2 2 0,17 2 0 0,-8-2 1 15,-9 0 0-15,13 2-1 0,-5-2 3 0,-8 0 0 16,14 1 1-16,-14-1-3 0,13 3 4 16,-13-3 1-16,15-2 0 0,-8 4 0 0,-7-2 1 15,11 0 0-15,-11 0 0 0,17 0-2 0,-17 0 1 0,10 2-2 16,-10-2 0-16,0 0-2 0,12-2 1 0,-12 2-1 15,0 0-1-15,0 0-1 0,14-2-1 0,-14 2 1 16,0 0-3-16,0 0 0 0,0 0-12 0,0 0-15 16,0 0-21-16,0 0-29 0,0 0-38 0,0 0-41 15,0 0-60-15,0 0-267 0,0 0-521 0,0 0 231 16</inkml:trace>
        </inkml:traceGroup>
      </inkml:traceGroup>
    </inkml:traceGroup>
  </inkml:traceGroup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00:20.470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959DB86-1627-4A85-BFC1-0CA603E2B784}" emma:medium="tactile" emma:mode="ink">
          <msink:context xmlns:msink="http://schemas.microsoft.com/ink/2010/main" type="writingRegion" rotatedBoundingBox="12454,14139 14214,14130 14233,18223 12473,18232"/>
        </emma:interpretation>
      </emma:emma>
    </inkml:annotationXML>
    <inkml:traceGroup>
      <inkml:annotationXML>
        <emma:emma xmlns:emma="http://www.w3.org/2003/04/emma" version="1.0">
          <emma:interpretation id="{2814043A-678E-4B63-9EAF-C42012377B8B}" emma:medium="tactile" emma:mode="ink">
            <msink:context xmlns:msink="http://schemas.microsoft.com/ink/2010/main" type="paragraph" rotatedBoundingBox="12865,14131 14048,14225 14003,14801 12819,1470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C3AC7E9-09E0-45F4-9AA7-145E1B48A7CB}" emma:medium="tactile" emma:mode="ink">
              <msink:context xmlns:msink="http://schemas.microsoft.com/ink/2010/main" type="line" rotatedBoundingBox="12865,14131 14048,14225 14003,14801 12819,14707"/>
            </emma:interpretation>
          </emma:emma>
        </inkml:annotationXML>
        <inkml:traceGroup>
          <inkml:annotationXML>
            <emma:emma xmlns:emma="http://www.w3.org/2003/04/emma" version="1.0">
              <emma:interpretation id="{21635B12-C8C5-41BB-8CB4-BC83FCA6BBCF}" emma:medium="tactile" emma:mode="ink">
                <msink:context xmlns:msink="http://schemas.microsoft.com/ink/2010/main" type="inkWord" rotatedBoundingBox="12865,14131 14048,14225 14003,14801 12819,14707"/>
              </emma:interpretation>
            </emma:emma>
          </inkml:annotationXML>
          <inkml:trace contextRef="#ctx0" brushRef="#br0">11319 13561 69 0,'0'0'136'0,"0"0"-14"0,0 0 0 0,0 0-8 16,0 0-6-16,0 0-10 0,6-4-1 15,-6 4-8-15,0 0-8 0,0 0 2 0,0 0-9 16,0 0-5-16,0-11-3 0,0 11-4 0,0 0-3 0,0 0 0 16,0 0-7-16,0 0-2 0,5-6 1 0,-5 6-15 15,0 0 9-15,0 0-6 0,0 0-1 16,0 0-5-16,3-10-2 0,-3 10 6 0,0 0-3 0,0 0-1 15,5-9 1-15,-5 9 2 0,0 0-4 0,4-6 2 16,-4 6 2-16,0 0-5 0,0 0 6 0,3-10 1 16,-3 10-1-16,2-8 6 0,-2 8-2 0,0 0 0 15,0 0-5-15,5-7 1 0,-5 7 1 0,0 0-2 16,4-6 0-16,-4 6 0 0,0 0-2 0,0 0 0 16,8-8-1-16,-8 8-2 0,0 0 3 0,0 0 0 15,0 0-2-15,3-7 1 0,-3 7-4 0,0 0-4 16,0 0-2-16,0 0-1 0,0 0-6 0,0 0 0 15,0 0-1-15,0 0-3 0,0 0-4 0,0 0 6 0,0 0-4 16,0 0 0-16,0 0 2 0,0 0-1 16,0 0 3-16,-3 27 3 0,3-27 2 0,-5 13 1 0,5-13 0 15,-4 12 0-15,4-12 4 16,-1 12 2-16,-3-3-1 0,4-9 11 0,-3 15-3 0,1-9 0 0,2-6 3 16,-3 16-1-16,2-8 1 0,1-8-2 0,-5 16 3 15,-1-7-1-15,6-1 0 0,-2 2 2 0,-1 0-4 16,2-1-4-16,-2-1 0 0,3-8-3 0,-1 19-1 15,0-11 3-15,1 4-1 0,-3-4-2 0,3-8-4 16,0 20 2-16,-2-8-5 0,-1-2 2 0,3-10 0 16,-3 17-4-16,3-10-3 0,0 4 1 0,-3-5-2 15,1 4 4-15,2-10-3 0,0 15-3 0,-1-6 0 16,1-9 4-16,-5 15 1 0,5-7-5 0,0-8 5 16,-5 16 5-16,5-11-13 0,-2 5 4 0,2-10 3 15,-4 12-6-15,4-12-6 0,-3 12 7 0,3-12 1 16,-3 12-4-16,3-12 3 0,0 10-1 0,0-10 0 15,0 11-3-15,0-11-2 0,0 0 4 0,0 15-2 0,0-15 5 16,0 9-5-16,0-9 2 0,0 0-5 16,0 12 3-16,0-12-1 0,-3 9 0 0,3-9 4 0,0 0-9 15,3 10 0-15,-3-10 9 0,0 0-10 0,0 0 9 16,0 12-7-16,0-12 3 0,0 0 0 0,0 0-6 16,0 11 2-16,0-11 3 0,0 0 2 0,3 6-4 15,-3-6-2-15,0 0-4 0,0 0-11 0,0 0-1 16,0 0-12-16,0 0-21 0,0 0-13 0,-8 9-24 15,8-9-27-15,0 0-33 0,0 0-47 0,0 0-54 16,0 0-80-16,-18-14-197 0,18 14-569 0,0-13 251 16</inkml:trace>
          <inkml:trace contextRef="#ctx0" brushRef="#br0" timeOffset="1196.7167">12122 13618 35 0,'0'0'271'0,"0"0"-17"0,0 0-20 15,0 0-18-15,0 0-16 0,0 0-6 0,0 0-12 0,0 0-6 16,0 0-4-16,0 0-4 0,0 0-3 0,21 0-5 16,-21 0-6-16,13 2-1 0,-13-2-9 0,21 4-7 15,-11-4-6-15,4 0-6 0,1 3-9 0,1-2-6 16,-3-1-9-16,0 0-3 0,2 2-13 0,1-2-3 15,-1 0-12-15,2-3-2 0,-3 4-7 0,-2-2-4 16,2 1-8-16,1-3-5 0,-2 6-2 0,-2-6-1 0,-11 3-8 16,16 3-4-16,-8-3 0 0,-8 0-3 15,17-3-1-15,-17 3-14 0,17 0-15 0,-17 0-11 16,10-3-30-16,-10 3-23 0,10-1-24 0,-10 1-22 16,0 0-40-16,0 0-41 0,0 0-43 0,0 0-60 0,0 0-240 15,0 0-583-15,0 0 259 0</inkml:trace>
          <inkml:trace contextRef="#ctx0" brushRef="#br0" timeOffset="1824.2453">12187 13627 25 0,'0'0'234'16,"-12"3"-14"-16,12-3-14 0,-7 4-10 0,7-4-12 15,-9 5 2-15,9-5-12 0,-10 7-11 0,4-2-9 16,6-5-13-16,-9 10-9 0,1-4-7 0,1-1-7 16,1 4-12-16,-2-3-5 0,0 3-7 0,5-2-7 15,-5 2-8-15,5-4 0 0,-3 7-11 0,-1-5-3 16,3 1-8-16,-1-2-1 0,5-6-6 0,-4 13-5 16,2-7-4-16,2-6-1 0,-5 12-6 0,5-12 3 15,0 12-4-15,0-12-2 0,1 9-4 0,-1-9 3 16,4 13-3-16,1-8-2 0,-5-5 4 0,8 9-3 15,-2-4-5-15,3 3 2 0,-1-6-3 0,2 4-4 16,1-3-3-16,2-1 4 0,1 2-3 0,0 0 0 16,3-4-1-16,-4 2-4 0,2 1 3 0,-1-2 5 15,1 2-9-15,-3-1 2 0,0-2-3 0,4 1-1 0,-9 0 0 16,4 1 2-16,-11-2 1 0,16 3-3 16,-9-3 1-16,-7 0 2 0,13 0 1 0,-13 0-9 15,10 3 6-15,-10-3-4 0,7 3-3 0,-7-3 7 16,0 0 1-16,9 3-4 0,-9-3 2 0,7 6-2 0,-7-6-3 15,7 6 1-15,-7-6-2 0,2 6 4 16,-2-6 4-16,7 9-2 0,-7-9-3 0,5 9 5 16,-5-9 4-16,1 11-6 0,-1-11-5 0,4 11 7 0,-4-4-6 15,0-7 5-15,0 11-5 0,0-11 2 16,0 11 2-16,0-11 4 0,-5 12 1 0,1-6-2 0,-1 2 3 16,5-8-2-16,-8 13 6 0,3-7-1 0,-1 2 2 15,-5 0 0-15,1 0 0 0,0-1 11 0,1 2-6 16,-3-4-1-16,2 1 3 0,-2-2 3 0,0 2 0 15,0-2-1-15,0 2 10 0,-2-3-10 0,-1-1-3 16,1 0 0-16,5-1 4 0,-6 2-2 0,3-3 0 16,3 2-4-16,-1-1-5 0,10-1-4 0,-20-1 10 15,13 2-6-15,7-1-4 0,-16-1-1 0,16 1-2 16,-11-2-23-16,11 2-17 0,-11-3-28 0,11 3-28 16,0 0-43-16,-14-2-56 0,14 2-62 0,-6-5-95 15,6 5-230-15,-11-7-620 0,11 7 274 0</inkml:trace>
          <inkml:trace contextRef="#ctx0" brushRef="#br0" timeOffset="728.9692">11658 13561 19 0,'0'0'226'0,"0"0"-21"16,0 0-17-16,0 0-15 0,0 0-10 0,0 0-2 16,0 0-8-16,0 0-10 0,-27 10-5 0,21-4-6 15,-2 2-4-15,2-1-6 0,-2-1-4 0,1 4-5 16,0 0-3-16,-4 0-6 0,2 2-5 0,2 2-4 15,-3-2 2-15,3-1-11 0,-2 3-4 0,1 3-2 16,1-2-9-16,2-1-3 0,-1 0 0 0,1 1 0 0,-2 4-7 16,2-5 0-16,-1 2-1 0,2-3-6 0,0 6-1 15,-1-3-7-15,2-3 2 0,-1 1-4 16,4-1-6-16,-2 1 0 0,0 1-3 0,1-5-3 16,1-1-3-16,0 2 2 0,0-11-4 15,1 18-6-15,1-9 8 0,0-3-3 0,2 2-1 0,-1-1 2 16,-3-7-2-16,11 10 5 0,-5-4-10 0,3 0 4 15,1-3-6-15,-1 0 2 0,5 0-8 0,-1-1 6 16,1 1-3-16,-2-3-3 0,5 0 5 0,-3 0-3 0,0-2-5 16,3-1 8-16,-3 2-5 0,2-2-1 0,-2-2-3 15,0-1-3-15,-2 2 4 0,-1-2-5 16,1 0 9-16,-1-1-8 0,0-1-3 0,-3 2 1 0,-3-1-5 16,1 1 8-16,-1-2-4 0,0 1-1 0,-3-1 5 15,-2 8-9-15,6-16 6 0,-6 16-7 0,0-14 6 16,0 14-2-16,-4-12-6 0,4 12 5 0,-4-12 0 15,-1 6-1-15,0-1-3 0,-1 1 5 0,-5 1-2 16,11 5-4-16,-11-7 4 0,3 2-3 0,-2 5 0 16,10 0 4-16,-24-4-2 0,13 2 4 0,11 2-3 15,-20 2 6-15,11-1-4 0,9-1-5 16,-19 0 2-16,11 3 0 0,-1-1 3 0,1 1-2 0,8-3-2 16,-14 4 0-16,9-1-11 0,5-3-16 0,-13 6-10 15,13-6-19-15,-8 5-21 0,8-5-20 0,-9 6-27 16,9-6-33-16,-10 4-33 0,10-4-31 0,-3 6-58 0,3-6-209 15,0 0-533-15,0 0 235 0</inkml:trace>
        </inkml:traceGroup>
      </inkml:traceGroup>
    </inkml:traceGroup>
    <inkml:traceGroup>
      <inkml:annotationXML>
        <emma:emma xmlns:emma="http://www.w3.org/2003/04/emma" version="1.0">
          <emma:interpretation id="{13C98306-9309-4B38-BDB2-8CDF0BFF6ED3}" emma:medium="tactile" emma:mode="ink">
            <msink:context xmlns:msink="http://schemas.microsoft.com/ink/2010/main" type="paragraph" rotatedBoundingBox="12700,15372 14214,15271 14251,15831 12738,1593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17EDFB0A-4536-49A0-9024-3C7423A0D119}" emma:medium="tactile" emma:mode="ink">
              <msink:context xmlns:msink="http://schemas.microsoft.com/ink/2010/main" type="line" rotatedBoundingBox="12700,15372 14214,15271 14251,15831 12738,15932"/>
            </emma:interpretation>
          </emma:emma>
        </inkml:annotationXML>
        <inkml:traceGroup>
          <inkml:annotationXML>
            <emma:emma xmlns:emma="http://www.w3.org/2003/04/emma" version="1.0">
              <emma:interpretation id="{43F941BA-397C-43F9-A12A-8B93B7A4F153}" emma:medium="tactile" emma:mode="ink">
                <msink:context xmlns:msink="http://schemas.microsoft.com/ink/2010/main" type="inkWord" rotatedBoundingBox="12700,15372 14214,15271 14251,15831 12738,15932"/>
              </emma:interpretation>
            </emma:emma>
          </inkml:annotationXML>
          <inkml:trace contextRef="#ctx0" brushRef="#br0" timeOffset="111551.8817">11280 14712 150 0,'0'0'166'0,"0"0"-6"15,0 0-15-15,0 0-3 0,0 0-12 0,0 0-4 0,0 0-6 16,0 0-4-16,0 0-11 0,0 0 1 0,0 0-9 16,-5-8-4-16,5 8-5 0,0 0-1 0,0 0-6 0,0 0-3 15,0 0-5-15,0 0 0 0,0 0-2 16,0 0-6-16,0 0-5 0,0 0 3 0,0 0-3 0,-1-9-4 16,1 9 0-16,0 0 3 0,0 0-6 0,0 0-2 15,0 0 0-15,0 0-3 0,0 0-6 0,0 0-6 16,0 0-1-16,0 0-7 0,0 0 0 0,0 0-5 15,0 0-1-15,0 0-8 0,0 0 3 0,0 0-3 16,0 0-1-16,0 0-3 0,0 0 1 0,0 0-2 16,0 0 5-16,0 0-3 0,0 0 2 0,0 0 1 15,1 32 4-15,-1-32-7 0,0 12 5 0,0-12-1 16,-1 15 0-16,-3-5 3 0,2-2 6 0,0 0-2 16,-1 2 0-16,1-4-1 0,-2 4 5 0,4-10 1 15,-8 20-4-15,5-11 4 0,1 3-3 0,-2-3-2 16,-4 2-1-16,6-3 1 0,-2 3-3 0,-1-3 2 15,-1 0-2-15,6 1 5 0,-5 2-2 0,5-3 1 16,-4 1 3-16,4-9-6 0,-5 17 3 0,0-11 2 0,2 4 2 16,3 3 3-16,-1-5-2 0,-3 1-2 15,4-9 0-15,-1 15 2 0,-2-6-3 0,3-9 3 16,-2 15 0-16,-3-6-4 0,5-1-1 0,0-8 5 16,-3 13-3-16,3-4-5 0,0-9 2 0,-4 14 1 15,4-14-5-15,4 13 3 0,-4-13 4 0,-4 9-5 16,4-9-2-16,0 12-2 0,0-12-4 0,0 0 5 15,-2 10 1-15,2-10-6 0,0 0 2 0,0 0-1 0,0 0 4 16,-3 12-9-16,3-12 2 0,0 0-5 0,0 0 3 16,0 9 5-16,0-9-6 0,0 0-13 0,0 0-21 15,0 0-21-15,0 0-21 0,0 0-38 0,0 0-49 16,0 0-64-16,0 0-78 0,0 0-291 0,0 0-638 16,0 0 283-16</inkml:trace>
          <inkml:trace contextRef="#ctx0" brushRef="#br0" timeOffset="112414.5448">11545 14691 208 0,'0'0'222'0,"0"0"-5"0,-9-2-12 0,9 2-10 16,0 0-6-16,0 0-10 0,-8-5-6 0,8 5-12 15,0 0-7-15,0 0-10 0,0 0-7 0,0 0-13 16,0 0-8-16,0 0-6 0,0 0-9 0,0 0-11 16,0 0-6-16,0 0-10 0,0 0-7 0,0 0-9 15,0 0-5-15,0 0-4 0,0 0-2 0,0 0-3 16,0 0 1-16,0 0-6 0,0 0 3 0,0 0 2 0,27 10-5 16,-27-10 0-16,19 1-3 0,-4 0-1 15,-4 0 1-15,6 2-1 0,0-1-4 0,0-1 0 16,-1 1-3-16,1-2-6 0,-3 3 0 0,1 0-5 0,-1-2-2 15,-1 2-2-15,-4-1-2 0,2-1 2 0,-3 2 1 16,-8-3-3-16,14 4-3 0,-5-2 1 16,-9-2-5-16,12 5 1 0,-7-1-1 0,-5-4 2 0,10 3-4 15,-4 2 1-15,-6-5-1 0,6 9-1 0,-3-4 2 16,-3-5 2-16,5 9-5 0,-5-9 2 0,0 13 4 16,0-13-1-16,0 14-1 0,0-14 2 0,-3 17 2 15,1-6 2-15,-1-3 4 0,-1 2 1 0,2-1 2 16,-4 3 6-16,-1-1 4 0,0 1 5 0,0 0-1 15,1 0 7-15,0 0-5 0,-1 0 13 0,-3 1-7 16,2-4-2-16,-3 3 1 0,3-1 0 0,-4-1-1 16,5 1 3-16,-2 2-3 0,0-5-2 0,2 2 4 15,-3-1-3-15,5 0-8 0,-2-3 6 0,2 1-6 16,-1 1 6-16,0 0-9 0,1-1-2 0,0 0-1 0,0-1 9 16,1 3-13-16,-1-3 0 0,1 0-3 0,4-6 3 15,-8 15-8-15,6-10 4 0,2-5-1 0,-6 13 1 16,4-4-4-16,-2-4 1 0,4-5 0 0,-8 12 0 15,6-5-5-15,2-7-3 0,-4 12 0 0,4-12-9 16,-5 9-15-16,5-9-24 0,-6 9-17 0,6-9-30 16,-1 9-16-16,1-9-23 0,-4 8-27 0,4-8-30 15,0 0-32-15,-6 8-39 0,6-8-66 0,0 0-234 16,0 0-604-16,0 0 267 0</inkml:trace>
          <inkml:trace contextRef="#ctx0" brushRef="#br0" timeOffset="112782.0735">11603 14925 180 0,'0'0'209'15,"0"0"-10"-15,0 0-3 0,11-2-9 0,-11 2-4 0,0 0 0 16,15 0-5-16,-15 0-3 0,0 0-7 16,24 3-4-16,-12-3-10 0,1 0-6 0,2 0-7 0,2 0-10 15,5 0-2-15,1 0-10 0,-1 0-5 0,0-1-15 16,-5 0-4-16,2 2-12 0,5-2-8 15,-8 1-10-15,1 0-4 0,-1 0-7 0,-2 0-6 0,0 0-19 16,0 0-21-16,-5-1-27 0,-9 1-26 0,20 0-31 16,-20 0-35-16,11 0-50 0,-11 0-45 0,12-3-80 15,-12 3-160-15,0 0-482 0,5-6 214 0</inkml:trace>
          <inkml:trace contextRef="#ctx0" brushRef="#br0" timeOffset="113636.8565">12329 14743 137 0,'0'0'218'0,"-9"5"-12"0,9-5-11 0,-4 6-8 16,4-6-7-16,-8 9-5 0,1-5-11 0,7-4-8 16,-9 12-9-16,2-6-11 0,3 2-11 0,4-8-9 15,-9 10-7-15,4-2-6 0,-1-4-13 0,1 5-7 16,0-3-2-16,5-6-6 0,-5 13 2 0,4-7-13 15,1-6-6-15,-6 12-4 0,6-12-2 0,-2 11 1 16,2-11-6-16,0 12 1 0,0-12-4 0,4 12 0 16,-4-12-3-16,9 8 3 0,-4-3 0 0,1 0-3 15,1 1-3-15,-7-6-1 0,22 4-4 0,-13-3-4 0,5 3 15 16,-2-2-20-16,-1-1 3 0,2 3-9 16,1-1 1-16,-5-1 2 0,-1 1-6 0,4-2 5 15,-3 3-9-15,0-2 1 0,-9-2-1 0,17 1 0 16,-10 3-1-16,-7-4-8 0,13 4 6 0,-5-4-5 15,-8 0 6-15,12 2-7 0,-12-2 6 0,7 6-3 0,-7-6 1 16,11 7 3-16,-11-7-4 0,6 4-1 0,-6-4 3 16,4 8 0-16,-4-8 1 0,0 9 2 0,0-9 2 15,0 0 0-15,-2 16 4 0,2-16 0 0,-8 11 2 16,-1-5 4-16,0 3 1 0,-3-3-3 16,2 0 3-16,-4 2-3 0,1 0-3 0,-2-3 7 0,1 1-5 15,0 0-1-15,2 1-6 0,-2-2 4 0,0 2-6 16,-1-3 0-16,3 1-1 0,-1-2-4 0,-1 2 1 15,1-1-21-15,5-1-15 0,-1-1-25 16,9-2-37-16,-22 4-41 0,11-4-44 0,1 2-54 0,10-2-86 16,-21-2-208-16,21 2-567 0,-12-3 251 0</inkml:trace>
          <inkml:trace contextRef="#ctx0" brushRef="#br0" timeOffset="113165.0488">12329 14721 59 0,'0'0'267'0,"12"-4"-13"0,-4 3-10 15,1-3-12-15,-1 3-10 16,6-2-13-16,0 1-13 0,2 1-4 0,-3-2-2 0,4 3-17 0,5-5-12 0,-6 4-12 16,1-1-18-16,0-1-6 0,1 2-7 0,3 0-1 15,-6-3-29-15,-2 4-6 0,1 0-6 16,-1 0-10-16,-2 0-10 0,-11 0-2 0,16 0-6 0,-16 0-9 15,13 2-9-15,-13-2-30 0,8 2-14 0,-8-2-21 16,0 0-32-16,0 0-35 0,0 0-37 0,0 0-39 16,0 0-33-16,-23 13-261 0,14-12-512 15,9-1 227-15</inkml:trace>
          <inkml:trace contextRef="#ctx0" brushRef="#br0" timeOffset="114542.1479">11521 14899 29 0,'0'0'140'0,"10"15"-18"0,-10-15-6 0,0 0-3 16,0 0-5-16,0 0-9 0,0 0-10 0,0 0-1 0,0 0-9 15,0 0-10-15,0 0-4 0,0 0-3 16,0 0 0-16,0 0-8 0,0 0 2 0,0 0 0 15,2 8 0-15,-2-8-4 0,0 0 0 0,0 0-6 0,0 0 4 16,0 0 0-16,0 0-2 0,0 0-2 16,5 3-1-16,-5-3 0 0,0 0-6 0,0 0 8 15,0 0 0-15,0 0-1 0,8 5 3 0,-8-5-4 0,0 0 6 16,0 0-1-16,9 2-1 0,-9-2-7 0,0 0 6 16,14 0-5-16,-14 0-1 0,13 3-1 0,-6-2-4 15,-7-1-4-15,16 0-1 0,-8 3-6 0,-8-3 0 16,17 2-5-16,-11-2 0 0,6 0-5 0,-2 3 1 15,6-2 0-15,-6 1-4 0,3-2-5 0,-4 2-12 16,0-1-18-16,3 1-22 0,-2 0-25 0,-2 0-32 16,-8-2-32-16,17 1-45 15,-11 2-198-15,-6-3-406 0,12 0 179 0</inkml:trace>
        </inkml:traceGroup>
      </inkml:traceGroup>
    </inkml:traceGroup>
    <inkml:traceGroup>
      <inkml:annotationXML>
        <emma:emma xmlns:emma="http://www.w3.org/2003/04/emma" version="1.0">
          <emma:interpretation id="{D95EC9F2-D292-4D00-B69F-E4EC8393CAD0}" emma:medium="tactile" emma:mode="ink">
            <msink:context xmlns:msink="http://schemas.microsoft.com/ink/2010/main" type="paragraph" rotatedBoundingBox="12503,16322 14058,16315 14061,16934 12506,1694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8905FC8-6CB9-4D90-9228-A86129FD906B}" emma:medium="tactile" emma:mode="ink">
              <msink:context xmlns:msink="http://schemas.microsoft.com/ink/2010/main" type="line" rotatedBoundingBox="12503,16322 14058,16315 14061,16934 12506,16941"/>
            </emma:interpretation>
          </emma:emma>
        </inkml:annotationXML>
        <inkml:traceGroup>
          <inkml:annotationXML>
            <emma:emma xmlns:emma="http://www.w3.org/2003/04/emma" version="1.0">
              <emma:interpretation id="{BFEC409A-4D20-4C30-B336-5860A93C9765}" emma:medium="tactile" emma:mode="ink">
                <msink:context xmlns:msink="http://schemas.microsoft.com/ink/2010/main" type="inkWord" rotatedBoundingBox="12503,16322 14058,16315 14061,16934 12506,16941"/>
              </emma:interpretation>
            </emma:emma>
          </inkml:annotationXML>
          <inkml:trace contextRef="#ctx0" brushRef="#br0" timeOffset="227886.958">11072 15670 15 0,'0'0'162'0,"0"0"-7"0,0 0-9 16,0 0-4-16,0 0-14 0,0 0-11 0,0 0-7 16,0 0 0-16,7-16-4 0,-7 16-4 0,0 0-5 15,0 0-4-15,0 0-8 0,0 0-5 0,0 0-4 16,0 0-13-16,0 0-6 0,0 0-6 0,0 0-6 15,0 0-2-15,0 0-6 0,0 0-5 0,0 0-3 16,0 0-2-16,0 0-2 0,0 0-3 0,0 0 3 0,0 0 0 16,0 0 2-16,0 0-3 0,-2 38 3 0,2-38-1 15,-2 13 1-15,-1-3-1 0,3 0-4 16,0-10 0-16,-5 17 0 0,2-8 1 0,2 0 0 16,0 2 0-16,-1 2 0 0,1-3 2 0,-3 3 3 0,4-2-5 15,-2 0 3-15,2 3-1 0,-3-2 2 16,1-1-4-16,-1 2 2 0,3 1 1 0,-1-1-2 15,1-3-2-15,-3 3 1 0,1-3-2 0,2 1 0 0,-3-2 3 16,0 3-3-16,3 0 5 0,-1-3-5 0,1-9-2 16,0 17-1-16,0-7 1 0,-1-2 0 0,1-8-2 15,-3 17 3-15,3-17-3 0,0 15 0 0,3-6-3 16,-2-2-2-16,-1-7 1 0,0 11 1 0,0-11 0 16,0 0-4-16,-1 15-2 0,1-15 5 0,0 9-8 15,0-9 4-15,0 0-3 0,-3 8 5 0,3-8-6 16,0 0 2-16,-4 10-2 0,4-10 1 0,-5 9 0 15,5-9 0-15,-5 10-7 0,-1-10-22 0,6 0-34 16,-15 9-37-16,8-6-42 0,-2 0-42 0,9-3-72 16,-22 0-171-16,22 0-455 0,-15-6 202 0</inkml:trace>
          <inkml:trace contextRef="#ctx0" brushRef="#br0" timeOffset="228674.0279">11361 15699 154 0,'0'0'169'0,"-5"-5"-14"0,5 5-8 15,0 0-12-15,0 0-12 0,0 0-6 0,-4-9-12 16,4 9-5-16,0 0-6 0,0 0-8 0,0 0-7 16,0 0-6-16,0 0-6 0,0 0-7 0,0 0-5 15,0 0-9-15,0 0-1 0,24-2-10 0,-24 2 6 16,16 2-2-16,-16-2-1 0,20 4-1 0,-6-1-7 15,0-1 1-15,-1-2-2 0,1 2-1 0,0 1 0 16,2 0 0-16,1 0-6 0,0 1 3 0,-2 2-1 16,1-4-4-16,-4 2-1 0,3 0 7 0,-1-1-7 0,-3 5 6 15,1-6-5-15,-2 4 4 0,1-2-6 0,-5 1-1 16,5-1 2-16,-8 2-2 0,5-2 0 0,-1 3-2 16,-2-2-4-16,0 0 4 0,0 3-3 15,-4-3 1-15,5 3 1 0,-4 1-2 0,-2-9 6 0,4 14-2 16,-1-5 2-16,-3-1 4 0,0-8 2 15,0 21-3-15,-3-10 6 0,-1-4-3 0,2 5 3 0,-4 0 2 16,3-2 2-16,-5 1 1 0,3-1 1 0,-1 2-2 16,0 0 0-16,0-2 3 0,-1 3 1 0,-1-3 1 15,2-1-1-15,-3 1-4 0,4 1-2 0,-2-5-2 16,2 0-2-16,1 3 2 0,-1-2 0 0,-3 2-6 16,4-2-2-16,2 1 1 0,-3 0-3 0,-1-3-1 15,6-5 1-15,-5 14 0 0,-1-8-4 0,3 1-5 16,3-7 3-16,-6 14 4 0,3-5-1 0,-2-3 3 15,1 3-7-15,4-9-8 0,-6 14 8 0,2-5-4 16,-3-1 3-16,4 0-3 0,-4 1 0 0,2-3-3 16,-4 3-2-16,4-3 1 0,0 2-22 0,-2-4-20 15,2 3-19-15,0-1-25 0,-2 0-20 16,1 0-33-16,-1-1-33 0,7-5-44 0,-10 4-236 0,10-4-488 16,0 0 216-16</inkml:trace>
          <inkml:trace contextRef="#ctx0" brushRef="#br0" timeOffset="229029.0784">11497 15996 38 0,'0'0'209'15,"0"0"-12"-15,18 2-3 0,-18-2-7 16,16 0-10-16,-16 0-9 0,19 0-4 0,-6 0-8 16,4-2-7-16,-1 2-10 0,1 0-12 0,6 0-3 0,1 0-10 15,-2 0-6-15,0 0-8 0,2 0-11 0,-7 0-9 16,6-3-9-16,-6 6-5 0,0-3-9 15,-3 0-3-15,3 2-7 0,-3-1-2 0,-2 0-8 0,-3 0-5 16,1 0-11-16,-10-1-23 0,17 4-20 0,-11-1-22 16,-6-3-33-16,7 3-26 0,-7-3-38 0,0 0-37 15,0 0-220-15,0 0-430 0,0 0 191 0</inkml:trace>
          <inkml:trace contextRef="#ctx0" brushRef="#br0" timeOffset="229924.9158">12130 15797 121 0,'-8'5'179'0,"-2"0"-5"0,-2 2-10 0,3 0-11 16,3 0-14-16,-5-1-9 0,3 0-2 0,-1 2-17 15,3-1-6-15,-2-1-9 0,6-1-7 0,-2 4-10 16,4-9-2-16,-4 12-5 0,1-6 1 0,3-6-2 16,-4 13-6-16,4-13 1 0,0 0 3 0,7 14-3 15,-2-9 1-15,0 2-2 0,2-2-3 16,0 1-8-16,8-1-1 0,-5-2-5 0,4 2-1 0,-5-2-5 16,8 3-4-16,-4-2-7 0,0 0-3 0,-2-2 1 15,2 7-7-15,-2-6-2 0,0-2 4 0,3 7-7 16,-2-8 0-16,1 4-4 0,-3-2 2 0,-2 3-4 15,2-3 1-15,-10-2-2 0,16 5-2 0,-11-4-1 16,-5-1 1-16,14 4-4 0,-9-1-2 0,-5-3 3 16,15 5 1-16,-15-5-6 0,10 5 3 0,-5-2-2 15,-5-3-2-15,9 7 2 0,-9-7 1 0,7 6-4 16,-7-6 3-16,6 11 0 0,-3-7 3 0,-3-4-3 0,0 12 0 16,0-12-1-16,0 13 5 0,0-13-3 0,-2 17 4 15,0-13 0-15,-3 3 5 0,2 1 2 16,-1 0-4-16,-4 1 2 0,-1-3 2 0,-1 3-3 15,-2-1 0-15,1-2 0 0,-1 2 0 0,1-3-1 0,-5-1 3 16,2 1 0-16,2 0 3 0,-2 2-7 0,0-1-1 16,2-2-1-16,-3 0-1 0,3-2-6 0,2 2-10 15,-2-3-28-15,-2 1-30 0,4 0-36 0,-1 0-40 16,11-2-44-16,-18-2-251 0,18 2-476 0,-15-6 211 16</inkml:trace>
          <inkml:trace contextRef="#ctx0" brushRef="#br0" timeOffset="229524.7513">12210 15776 46 0,'0'0'229'0,"15"-5"-6"16,-3 3-16-16,0 0-12 0,0 1-11 0,0 0-10 16,0-1-13-16,2 2-8 0,0 0-13 0,-1 0-12 15,4 0-7-15,-2-2-14 0,-1 2-10 0,1 0-10 16,-2 0-3-16,0 0-8 0,-2-1-12 0,-11 1-4 15,19 1-2-15,-9 3-10 0,-10-4-7 0,14 1-1 16,-8 0-7-16,-6-1 1 0,9 2-8 0,-9-2-4 0,0 0-14 16,11 2-10-16,-11-2-21 0,0 0-17 0,0 0-24 15,0 0-14-15,0 0-33 0,0 0-38 16,0 0-57-16,0 0-157 0,0 0-392 0,0 0 174 16</inkml:trace>
          <inkml:trace contextRef="#ctx0" brushRef="#br0" timeOffset="231540.9123">11385 16009 73 0,'0'0'137'0,"0"0"-21"0,0 0 2 16,0 0-11-16,0 0-10 0,0 0 3 0,0 0-11 16,0 0-5-16,0 0-3 0,0 0-2 0,0 0-4 15,0 0-1-15,0 0-4 0,0 0-1 0,0 0-2 0,0 0 0 16,0 0-5-16,0 0 3 0,0 0-7 16,0 0 1-16,0 0-4 0,22 13 0 0,-22-13-4 15,0 0-3-15,0 0-2 0,0 0 0 0,0 0-7 16,0 0-1-16,0 0-3 0,0 0-2 0,0 0-6 15,0 0-5-15,0 0 4 0,0 0-5 0,0 0-2 0,0 0-1 16,0 0 0-16,0 10 0 0,0-10 2 16,0 0-1-16,0 0-2 0,2 6-1 0,-2-6 1 0,0 0 3 15,0 0 2-15,7 8-4 0,-7-8-1 0,0 0 4 16,5 6 1-16,-5-6 1 0,8 3-1 0,-8-3 6 16,7 4 3-16,-7-4-2 0,0 0-2 15,9 4-2-15,-9-4 0 0,12 5 0 0,-12-5-3 0,8 1-1 16,-8-1 0-16,9 4-2 0,-9-4-2 0,11 1 3 15,-11-1-4-15,13 4-4 0,-13-4 4 0,12 0-2 16,-12 0-2-16,9 2 0 0,-9-2-1 16,13 0 5-16,-13 0-6 0,13 2-3 0,-13-2-2 0,10 2 5 15,-10-2-3-15,0 0 2 0,13-1-4 0,-13 1 1 16,0 0 0-16,15-1-5 0,-15 1 1 0,0 0 2 16,11 0 6-16,-11 0-5 0,0 0-2 0,0 0-2 15,11 0 1-15,-11 0 1 0,0 0-4 0,0 0 4 16,12 2-4-16,-12-2 2 0,0 0-1 0,0 0 3 15,0 0-3-15,13-1 2 0,-13 1 0 0,0 0-2 16,0 0-1-16,0 0 1 0,12 0 1 0,-12 0 0 16,0 0-3-16,0 0 2 0,11-1-6 0,-11 1-13 15,0 0-29-15,0 0-37 0,7 6-53 0,-7-6-49 16,0 0-256-16,0 0-480 0,0 0 213 0</inkml:trace>
          <inkml:trace contextRef="#ctx0" brushRef="#br0" timeOffset="233364.8259">11555 16074 84 0,'7'4'126'16,"-7"-4"-11"-16,0 0-10 0,0 0-4 0,0 0-20 16,0 0 7-16,0 0 0 0,0 0-9 0,0 0-7 15,0 0-8-15,0 0-4 0,0 0-1 0,0 0-4 16,0 0-1-16,-26-13 3 0,26 13-4 0,0 0-6 15,-12-3 7-15,12 3-2 0,0 0-8 0,-10-3 5 0,10 3-6 16,-12-2 0-16,12 2-6 0,0 0-11 16,-14-2 4-16,14 2 2 0,-12-2-4 0,12 2 4 15,-9-1 4-15,9 1-2 0,0 0-6 0,-14-5 2 16,14 5 2-16,-10 0 1 0,10 0-1 0,0 0-2 0,-9-3 3 16,9 3 0-16,0 0-5 0,0 0-1 0,0 0 3 15,-15-2 0-15,15 2 2 0,0 0-4 0,0 0 4 16,0 0-3-16,0 0 1 0,0 0-3 0,0 0-1 15,0 0 0-15,0 0-4 0,0 0 4 0,0 0 0 16,0 0-3-16,0 0 3 0,0 0-4 0,0 0 0 16,0 0-4-16,0 0 4 0,0 0-8 0,0 0 3 15,0 0 0-15,0 0-1 0,0 0-4 0,43 0-3 16,-43 0 3-16,18-1 0 0,-7 1-3 0,0 0 2 16,3 1 0-16,2-1-1 0,-2 2-1 0,0-2-1 15,-2 0-3-15,2 2 2 0,0-2 0 16,0 0 1-16,1 0-1 0,-2 0-3 0,-2 1-1 0,1 0 2 15,-1-1 1-15,0 2-2 0,-11-2 2 0,19 0 1 16,-10 2-2-16,3-2-1 0,-12 0 1 0,14 2 1 16,-6-2-3-16,-8 0 1 0,17 1 0 0,-17-1 3 15,12 2 0-15,-12-2-7 0,12-2 3 0,-12 2 0 16,9 2 1-16,-9-2 6 0,0 0-4 0,0 0 2 16,12 0-5-16,-12 0 1 0,0 0 0 0,0 0 2 15,0 0-3-15,0 0 8 0,0 0-8 0,0 0 0 0,0 0 2 16,14-2 1-16,-14 2-2 0,0 0-1 15,0 0 0-15,0 0 1 0,0 0-1 0,0 0 1 16,0 0-3-16,0 0 2 0,0 0 0 16,0 0 2-16,0 0-4 0,-28-9-1 0,28 9 3 0,0 0-2 15,-19-2 0-15,13 0-1 0,6 2 1 0,-17 0 1 0,7 2-3 16,10-2 2-16,-19-2-3 0,8 2 1 16,11 0 1-16,-23 2-1 0,9-4 1 0,1 2 1 0,1 0-1 15,-2-1-2-15,0 1 2 0,1 0 0 0,-1 3 0 16,-1-3 0-16,1 0 0 0,5 0 2 0,9 0 1 15,-19-2-5-15,10 2 1 0,9 0 1 16,-17-4-1-16,17 4 7 0,-15 0-7 0,15 0 0 0,0 0-1 16,-17 3 3-16,17-3-2 0,0 0 7 0,-9-3-8 15,9 3-1-15,0 0 0 0,0 0 4 0,0 0 1 16,0 0-2-16,-12 0 1 0,12 0-1 0,0 0 2 16,0 0-2-16,0 0-1 0,0 0-3 0,0 0 5 15,0 0 0-15,0 0-3 0,0 0 2 0,0 0-8 16,0 0-17-16,0 0-23 0,0 0-31 0,0 0-36 15,0 0-46-15,0 0-74 0,0 0-176 0,0 0-445 16,0 0 198-16</inkml:trace>
        </inkml:traceGroup>
      </inkml:traceGroup>
    </inkml:traceGroup>
    <inkml:traceGroup>
      <inkml:annotationXML>
        <emma:emma xmlns:emma="http://www.w3.org/2003/04/emma" version="1.0">
          <emma:interpretation id="{6D5A2130-857F-4994-887D-72675D7E82B7}" emma:medium="tactile" emma:mode="ink">
            <msink:context xmlns:msink="http://schemas.microsoft.com/ink/2010/main" type="paragraph" rotatedBoundingBox="12502,17472 13894,17606 13831,18255 12439,1812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504083FF-3D0F-473C-B08A-FEDB2A0B3C7B}" emma:medium="tactile" emma:mode="ink">
              <msink:context xmlns:msink="http://schemas.microsoft.com/ink/2010/main" type="line" rotatedBoundingBox="12502,17472 13894,17606 13831,18255 12439,18120"/>
            </emma:interpretation>
          </emma:emma>
        </inkml:annotationXML>
        <inkml:traceGroup>
          <inkml:annotationXML>
            <emma:emma xmlns:emma="http://www.w3.org/2003/04/emma" version="1.0">
              <emma:interpretation id="{AF7F34F2-5CD4-4AAA-BA49-1C1724E55F10}" emma:medium="tactile" emma:mode="ink">
                <msink:context xmlns:msink="http://schemas.microsoft.com/ink/2010/main" type="inkWord" rotatedBoundingBox="12502,17472 13894,17606 13831,18255 12439,18120"/>
              </emma:interpretation>
            </emma:emma>
          </inkml:annotationXML>
          <inkml:trace contextRef="#ctx0" brushRef="#br0" timeOffset="325762.4043">10917 17005 9 0,'0'0'178'0,"0"0"-13"0,0 0-8 16,0 0-10-16,0 0-15 0,0 0 1 0,0 0-10 15,0 0-7-15,0 0-7 0,0 0 2 0,18-19-8 16,-18 19-1-16,0 0-1 0,0 0-8 16,0 0-3-16,0 0-4 0,0 0-5 0,5-8-5 0,-5 8-1 15,0 0-5-15,0 0-4 0,0 0-1 0,6-9-2 16,-6 9-6-16,0 0 4 0,2-9-8 0,-2 9-1 16,9-6-1-16,-9 6-3 0,9-8-3 0,-4 4 4 15,1-2-5-15,3-1 4 0,-4 1-3 0,4-2 0 16,2 1 1-16,0 1-2 0,0-4-5 0,4 3 5 15,-8-1-6-15,5 3 2 0,-2-1-5 0,-3 3 7 16,0-2-15-16,3 1 1 0,-1-1-6 0,-2 0-2 16,-7 5 0-16,15-5-4 0,-10-1-1 15,-5 6 2-15,14 0-5 0,-5-4 9 0,-9 4-12 0,0 0-6 0,14-1 2 16,-14 1-2-16,0 0 5 0,14 1-2 16,-14-1-6-16,0 0 8 0,8 7-5 0,-8-7 0 15,8 3 0-15,-8-3-1 0,2 11-4 0,-2-11 4 0,4 10-1 16,-4-10-1-16,0 12 2 0,0-3-2 15,0-9 0-15,0 15 1 0,-4-7 1 0,4-8-1 16,-2 19 3-16,-3-6 0 0,-1-3-4 0,3 3 6 16,-3-3-1-16,4 3 1 0,-5 0 0 0,0 1 2 0,0-1 3 15,-1 0-11-15,3 0 5 0,-6 5 1 0,3-7 3 16,-1 5-1-16,1-4 4 0,-3 5-2 0,-1-7 2 16,4 5-5-16,-1 0 3 0,0-2-1 0,-1-2 0 15,2 1 20-15,2 0-23 0,-2 1 2 0,-1-2 6 16,6-1-4-16,-6 1-2 0,1 1 1 0,3 1-1 15,-4-7 0-15,3 4 5 0,-2 1-3 0,0-5-3 16,6 2-3-16,-5-1 5 0,2-1 0 0,0 2-1 16,-2-1 0-16,1-3 0 0,6-4-4 15,-10 9 2-15,10-9-1 0,-6 8 2 0,6-8-1 0,0 0 4 16,-5 4-4-16,5-4-2 0,0 0 2 0,-6 6 10 16,6-6 5-16,0 0 0 0,0 0 2 0,0 0 2 15,0 0-15-15,0 0 3 0,0 0 2 0,0 0-4 16,17-23-8-16,-7 17 7 0,-4-3-3 0,6-1-6 15,-4 1 6-15,6-1-4 0,3 0-2 16,-3 1 4-16,3-3 1 0,-6 3 0 0,6 1-2 0,-3-1-4 16,-1 3 6-16,-1 2 0 0,0-2 13 0,-3 4-11 15,-2-2-21-15,2 2 13 0,-9 2 0 0,15-7 13 16,-15 7-12-16,10-2-4 0,-10 2 3 0,12 0 3 16,-12 0-6-16,11 6 0 0,-7-1 14 0,-4-5-13 15,10 5 2-15,-5 0-3 0,-5-5 4 16,11 11 2-16,-9-6-7 0,2 3 2 0,1-1-1 0,1 0 3 15,-6-7 3-15,6 14 4 0,-3-3-4 0,-1-5 1 16,-2-6 8-16,7 13-2 0,-5-8 4 0,1 1 4 16,2 0 11-16,-5-6-9 0,8 10 4 0,-4-5 4 15,-4-5-8-15,2 6 2 0,-2-6-2 0,9 7 18 16,-9-7-8-16,8 3-5 0,-8-3 1 0,9 2-5 0,-9-2 1 16,0 0 1-16,13 3-4 0,-13-3 1 15,0 0-3-15,0 0 4 0,12-3-11 0,-12 3 7 0,0 0-9 16,0 0-5-16,11-4-20 0,-11 4-16 15,0 0-23-15,0 0-12 0,8-2-22 0,-8 2-20 16,0 0-18-16,0 0-32 0,4-11-34 0,-4 11-37 16,4-8-48-16,-4 8-292 0,4-9-618 0,-4 9 273 0</inkml:trace>
          <inkml:trace contextRef="#ctx0" brushRef="#br0" timeOffset="326378.8257">11636 17019 68 0,'0'0'205'0,"9"-8"-7"0,-9 8-8 16,0 0-13-16,6-11-4 0,-6 11-8 0,6-7-9 16,-6 7-7-16,0 0-2 0,7-7-10 0,-7 7-8 15,0 0-5-15,6-5-5 0,-6 5-9 16,0 0-4-16,0 0-9 0,0 0-11 0,0 0 13 0,8-5-13 16,-8 5-9-16,0 0-3 0,0 0-2 0,0 0-4 15,0 0-6-15,0 0 3 0,4 19-2 0,-4-19 5 16,-2 16 1-16,2-16-3 0,-2 19-2 0,0-11 9 15,0 5 16-15,-2 2-16 0,4-7 4 0,-3 8 4 16,1-5-4-16,1 2 3 0,-2 0-5 0,0 1 4 16,2-2 2-16,1 1-11 0,-4 4 7 0,4-4 1 15,0-1-7-15,0 3 1 0,0-9-7 16,-2 9 0-16,2-3-5 0,0-1-1 0,0-11-2 0,-2 19-10 0,1-9 0 16,1 1-3-16,0-11-6 0,0 16-1 15,0-8-3-15,0-8-2 0,-1 18-4 0,1-12-3 16,0-6 0-16,-2 13-5 0,2-13-2 0,2 12 6 15,-2-12-7-15,1 12-3 0,-1-12 1 0,1 8 0 0,-1-8-6 16,2 11-10-16,-2-11-11 0,0 0-16 16,-2 11-24-16,2-11-21 0,0 0-17 0,0 0-26 15,0 0-13-15,2 10-19 0,-2-10-23 0,0 0-42 16,0 0-46-16,0 0-62 0,0 0-313 0,0 0-688 0,0 0 305 16</inkml:trace>
          <inkml:trace contextRef="#ctx0" brushRef="#br0" timeOffset="327373.8524">11979 17101 36 0,'0'7'235'16,"0"-7"-9"-16,-9 11-11 0,6-7-7 0,3-4-14 16,-8 18-6-16,7-13-12 0,-2 2-10 0,3-7-8 15,-5 13-12-15,0-4-11 0,5-1-9 0,0-8-10 16,-4 9-3-16,4-9-12 0,1 12-8 0,-1-12-5 16,0 0-1-16,0 13-11 0,0-13-3 0,3 8-5 15,-3-8 2-15,10 8-8 0,-10-8-9 0,7 2 1 16,-7-2-8-16,14 3-2 0,-14-3 2 0,14 2-10 15,-2-2 0-15,-12 0-2 0,17-1 0 0,-10 1-2 16,5 0-1-16,-12 0-4 0,17-1 3 0,-6-3-4 0,-11 4 0 16,17 0-2-16,-9-1-2 0,-8 1 1 15,14 2-1-15,-14-2-3 0,9 4 0 0,-9-4-3 16,11 2 0-16,-11-2 3 0,10 6-7 0,-6-3-3 16,-4-3 3-16,13 6 1 0,-13-6-3 0,4 6 4 0,-1 0 1 15,-3-6-2-15,9 12 5 0,-7-6-2 16,-2-6 0-16,7 9-6 0,-4-1 8 0,-3 2 0 15,0-10-1-15,7 15 4 0,-7-6-3 0,0-1 0 16,0-8 5-16,-2 17 2 0,0-5 14 0,-4-3-13 16,4 3 2-16,-3 0 2 0,-2 1-2 0,0 0 3 0,-1 1-5 15,-1-3 7-15,0-2 1 0,-4 1 3 0,1-2-12 16,2 2 3-16,0-3-5 0,-3 1 13 16,4-2-5-16,-3 0-11 0,2 1-6 0,2-2 4 15,1 1-8-15,1-2-4 0,-4 1-22 0,4-2-27 0,6-3-35 16,-14 3-30-16,14-3-41 0,-11 4-52 0,11-4-68 15,-15-1-100-15,15 1-215 0,-12-8-630 0,5 4 278 16</inkml:trace>
          <inkml:trace contextRef="#ctx0" brushRef="#br0" timeOffset="326718.638">12026 16993 274 0,'0'0'285'16,"6"-7"-19"-16,-6 7-20 0,0 0-26 0,0 0-14 0,0 0-8 16,0 0-8-16,0 0-4 0,0 0-6 0,14 9-3 15,-14-9-1-15,9 5-2 0,-9-5-2 16,10 3 0-16,-10-3-1 0,17 0-1 0,-8 0-13 0,8 0 2 15,-3 0-18-15,0-1-5 0,3-2-13 0,7-1-11 16,-7 2-11-16,5-1-11 0,-6-1-5 0,-2 2-2 16,0 0-17-16,-1 2-5 0,-5-3-15 0,2 2-1 15,-10 1-4-15,17-2-18 0,-11 1-11 0,-6 1-17 16,11-3-21-16,-11 3-19 0,0 0-38 0,0 0 3 16,0 0-13-16,0 0-17 0,0 0-19 0,0 0-24 15,0 0-20-15,0 0-27 0,0 0-28 0,0 0-25 16,0 0-43-16,-30 14-216 0,20-14-555 0,2 4 246 15</inkml:trace>
        </inkml:traceGroup>
      </inkml:traceGroup>
    </inkml:traceGroup>
  </inkml:traceGroup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08:50.546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69D49A0B-B639-4EA4-9261-90F4D4F16481}" emma:medium="tactile" emma:mode="ink">
          <msink:context xmlns:msink="http://schemas.microsoft.com/ink/2010/main" type="writingRegion" rotatedBoundingBox="2303,677 31419,502 31499,13776 2383,13951"/>
        </emma:interpretation>
      </emma:emma>
    </inkml:annotationXML>
    <inkml:traceGroup>
      <inkml:annotationXML>
        <emma:emma xmlns:emma="http://www.w3.org/2003/04/emma" version="1.0">
          <emma:interpretation id="{EE7ABAB6-B4A0-48A0-A70B-1E93EDA0DA4B}" emma:medium="tactile" emma:mode="ink">
            <msink:context xmlns:msink="http://schemas.microsoft.com/ink/2010/main" type="paragraph" rotatedBoundingBox="2303,677 31419,502 31428,2034 2312,220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A81CA721-EBD6-4F7A-86FB-E04B912E7BEB}" emma:medium="tactile" emma:mode="ink">
              <msink:context xmlns:msink="http://schemas.microsoft.com/ink/2010/main" type="line" rotatedBoundingBox="2303,677 31419,502 31428,2034 2312,2209"/>
            </emma:interpretation>
          </emma:emma>
        </inkml:annotationXML>
        <inkml:traceGroup>
          <inkml:annotationXML>
            <emma:emma xmlns:emma="http://www.w3.org/2003/04/emma" version="1.0">
              <emma:interpretation id="{8E8CDF6C-22B5-4B2A-BC56-667C0F5135FC}" emma:medium="tactile" emma:mode="ink">
                <msink:context xmlns:msink="http://schemas.microsoft.com/ink/2010/main" type="inkWord" rotatedBoundingBox="2305,948 6209,925 6216,2185 2312,2209"/>
              </emma:interpretation>
            </emma:emma>
          </inkml:annotationXML>
          <inkml:trace contextRef="#ctx0" brushRef="#br0">82 246 118 0,'0'0'117'0,"0"0"-4"15,0 0-13-15,0 0-2 0,0 0-2 0,0 0-9 16,0 0-4-16,0 0-3 0,0 0-7 0,0 0 3 16,0 0-2-16,0 0 0 0,0 0-7 0,0 0-1 15,0 0-2-15,0 0 0 0,0 0-5 0,0 0 1 16,0 0-4-16,0 0-3 0,0 0 0 0,0 0-7 16,0 0-4-16,0 0 0 0,0 0-9 0,0 0-4 15,0 0 2-15,0 0-2 0,0 0 2 0,-5 16-1 16,5-16 0-16,-7 9-4 0,7-9 5 0,-8 14 3 15,3-7-6-15,0 1 3 0,3-1-3 0,-6 5-2 16,4-1 2-16,-4 1-4 0,6 1 2 0,-4 2 0 16,3-3-1-16,-3 1 1 0,4 2 1 0,-2-2-1 15,3 1 3-15,-3 1 1 0,4-2-4 0,-2 3-1 16,2-3 0-16,-1 0-6 0,2-1 1 0,-1 1 0 16,2-3 1-16,-2 5-4 0,2-7 3 0,0 3-2 15,-1-3 2-15,3 2-6 0,-3 0-1 0,0 0 2 16,5-4-3-16,-4 4-1 0,1-2 1 0,1-1-1 15,-2 0 0-15,-2-7-3 0,9 13 3 0,-6-7 0 0,1 1-2 16,0-2 2-16,2 1 0 0,-1 3 2 16,2-6 2-16,0 4 0 0,2-2 0 0,3-1 3 15,0 1 1-15,-3-2-1 0,5 2 0 16,-1-1 0-16,2-3 3 0,6 2-5 0,-6-1 2 0,1-2 0 16,5 0-1-16,-6 0 0 0,2-2-3 0,0 2 2 15,-3-3-3-15,1-1-3 0,2 0 0 0,-1 2 1 16,-2-2 0-16,0 0 1 0,-1-4 1 0,0 3 0 15,2-1-3-15,-4-3 1 0,2 3 0 0,-2-5-2 16,-3 1 5-16,7-5-6 0,-3 4 1 0,-2-1-4 0,-1-1 0 16,6-2 5-16,-5-3-5 0,-2 0 1 15,2 0-1-15,-2 6 0 0,-3-3-1 0,3-4-1 16,-1 1-3-16,1 0 2 0,-6 1 0 0,3-4 0 16,0 7 5-16,-1-2-5 0,-3 0 2 0,0 1 0 15,-1 0-1-15,4 0-4 0,-5 3 0 0,2-9 1 0,-2 8 1 16,-2-1 0-16,3 1-4 0,-2 0 3 0,-3-2 3 15,-1 1-4-15,0 1 2 0,1 0-20 16,0-1 0-16,-3 2 5 0,0 1-2 0,0-2 1 16,-2 1 3-16,1 1 2 0,-1 1-3 0,1 1 3 0,0-2 1 15,0 3 8-15,-2-1-10 0,3-2 1 0,-2 6 0 16,2-5 12-16,-1 4-7 0,0 1-1 16,-1-2 3-16,0 3-4 0,2-1 5 0,-2 3 0 0,10 2-5 15,-17-6 1-15,6 2 1 0,-1 1 1 16,-4 2 0-16,3-1-1 0,2 2 4 0,-2 0-3 0,1 2 1 15,-2-2 0-15,1 1 0 0,1 4 2 0,-1-2 1 16,2 2-3-16,-4-2 7 0,3 2-10 16,1 1 3-16,0 2-2 0,0-2 5 0,-2 2-3 15,3 1 1-15,1 2-1 0,-1-1 1 0,-1 2-3 16,4 1-4-16,-2 0-15 0,1 6-22 0,1 2-25 0,-2-4-15 16,3 2-17-16,-1 0-37 0,2-1-17 0,0 3-29 15,3-1-210-15,-2-8-428 0,4 3 189 0</inkml:trace>
          <inkml:trace contextRef="#ctx0" brushRef="#br0" timeOffset="485.9409">882 433 38 0,'0'0'181'16,"0"0"-12"-16,0 0-6 0,0 0-8 0,4 25 1 15,-4-13-10-15,-2 2-6 0,2-1-1 0,-2-2-6 16,2 7-5-16,2 0-10 0,-7 3-2 0,1 1-6 16,4-1-1-16,-3 1-12 0,2 0-6 0,2-1-6 0,0 0-8 15,-1 2-7-15,2-4-2 0,-2 1-6 16,2-2-6-16,1 3-2 0,-3-4-7 0,0-2-3 15,2 1-5-15,-2-1-4 0,3-3-1 0,-2 2-6 16,2-2 2-16,-1 1-3 0,-2-1-3 0,0-2 0 16,0-10-3-16,3 16-2 0,-2-9-3 0,-1-7-15 15,3 13-18-15,-1-7-19 0,-2-6-22 0,0 0-24 16,0 0-20-16,2 19-19 0,-2-19-18 0,0 0-28 16,0 0-57-16,0 0-127 0,0 0-380 0,0 0 168 15</inkml:trace>
          <inkml:trace contextRef="#ctx0" brushRef="#br0" timeOffset="912.5972">929 434 8 0,'0'0'176'0,"0"-19"-11"0,0 19-12 0,0-15-3 15,0 15-8-15,0 0-5 0,0-18-3 0,0 10-9 16,0 8-9-16,0-10-5 0,0 10-8 0,0 0-10 16,1-11-6-16,-1 11-13 0,0 0-10 0,0 0-5 15,0 0-5-15,4-7-9 0,-4 7 0 0,0 0-10 16,0 0 0-16,0 0-5 0,25 15-3 0,-18-13 1 16,5 3-1-16,0 3-5 0,-2 1 1 0,2-3-6 15,-2 0 1-15,1 5-1 0,1-4 0 0,0 5-3 16,-5-5 0-16,4 2-1 0,-1-1-2 15,0 1 0-15,-3-3-4 0,-1 0 4 0,0 1 0 0,-1-2-5 16,-5-5 5-16,5 10-5 0,-5-10 8 0,2 8 1 16,-2-8 7-16,0 10 2 0,0-10-2 0,-11 9 5 15,11-9 2-15,-17 2-7 0,5 3-5 0,1-1-2 16,-2 0-2-16,-3-4-2 0,3 3 4 0,-2-2-6 16,2 0 2-16,-4 0 0 0,6 4-1 0,-2-3-2 15,1-3 0-15,2 4-5 0,2 0-9 0,8-3-15 16,0 0-27-16,-22 6-17 0,22-6-28 0,-10 2-29 15,10-2-19-15,0 0-39 0,-11 8-167 0,11-8-377 16,0 0 167-16</inkml:trace>
          <inkml:trace contextRef="#ctx0" brushRef="#br0" timeOffset="1734.8936">1315 418 21 0,'0'0'162'0,"19"-13"-11"0,-19 13-4 16,22-4-9-16,-7 3-6 0,-1 1-3 0,1-3-7 15,-1 3-3-15,8-2-2 0,0 1-7 0,0 4-1 16,-4-5-5-16,4 2-7 0,-7 0-2 0,1 2-4 16,2-2 0-16,-2 3-8 0,-1-2-7 15,-2 0-1-15,-1 3-4 0,1-1-8 0,-13-3 0 16,18 3-8-16,-8 0-3 0,-10-3-1 0,17 6-2 16,-17-6-4-16,12 7 7 0,-12-7-13 0,11 9 2 0,-6-4-2 15,1-2-3-15,-1 6 2 0,-3-3-5 0,-2-6 2 16,9 12-1-16,-9-12-4 0,6 15 3 0,-4-6-6 15,-2-9 0-15,7 16-4 0,-4-9 0 0,-1 1-3 16,2-1 0-16,-4-7-1 0,2 15-3 0,2-7-1 16,-4-8-1-16,0 0 4 0,4 18-5 0,-4-18 1 15,1 9-6-15,-1-9-19 0,-4 12-20 0,4-12-26 16,0 0-29-16,-5 13-43 0,5-13-41 0,0 0-38 16,0 0-225-16,0 0-467 0,-18-1 207 0</inkml:trace>
          <inkml:trace contextRef="#ctx0" brushRef="#br0" timeOffset="1326.3823">1462 5 180 0,'-2'-10'171'16,"2"10"-15"-16,0 0-16 0,0 0-16 0,0 0-8 15,0 0-7-15,0 0-5 0,0 0-1 0,0 0-3 16,0 0 1-16,6 33-3 0,-7-20-2 0,1 0-2 16,0 2-3-16,0 0 3 0,-2 3-8 0,2 3-5 15,-1 2-5-15,1-2-4 0,0 1 2 0,1 0-7 16,-1 2-4-16,0-1-4 0,2 2-2 0,-4-1-2 16,2 0-4-16,2-4-7 0,-4 0-1 0,2 0-5 15,2-1 0-15,-2 1-6 0,1-5-2 0,2 3-1 16,-2 0 0-16,0-3-8 0,2-3 4 0,-3 3-6 15,2 1 2-15,-2-1-2 0,4-1 0 0,-4-4-1 16,3 5-11-16,-1-3-11 0,1 1-18 16,1-6-31-16,-3 0-35 0,-1-7-37 0,7 15-31 0,-7-15-32 15,9 9-215-15,-9-9-436 0,0 0 194 0</inkml:trace>
          <inkml:trace contextRef="#ctx0" brushRef="#br0" timeOffset="1918.7538">1732 144 172 0,'0'0'196'0,"0"0"-22"0,1-13-21 16,-1 13-12-16,0 0-24 0,0 0-24 0,0 0-27 0,0 0-39 15,0 0-36-15,0 0-49 0,0 0-46 0,0 0-58 16,20 26-175-16,-20-26 78 0</inkml:trace>
          <inkml:trace contextRef="#ctx0" brushRef="#br0" timeOffset="3520.882">1878 388 171 0,'0'0'197'16,"5"16"-13"-16,-5-16-7 0,5 10-5 0,-2-1-9 16,-3-9-14-16,4 16-10 0,1-7-10 0,-5-9-8 0,5 17-14 15,-5-17-2-15,5 16-15 0,-3-7 0 0,-1-1-13 16,0 1-6-16,2-2-8 0,-2 2-2 16,-1-9-6-16,5 12-6 0,-2-4-6 0,-3-8-6 15,2 10-4-15,-2-10 1 0,3 11-3 0,-3-11 0 16,0 0-9-16,0 8 6 0,0-8 3 0,0 0-10 15,0 0 1-15,0 0 0 0,0 0-2 0,0 0-5 0,0 0 2 16,0 0-3-16,0 0-5 0,0 0-4 16,21-22-14-16,-14 10-8 0,0 0-11 0,1-3-3 15,-1 2-3-15,6-4 0 0,-1 1 7 0,2 1 0 16,-5 0 2-16,3 4 1 0,-5-2 3 0,5 0 1 16,-4 2 5-16,-2 5 6 0,1-3 4 0,-2 3 3 0,0 0 8 15,2 0 5-15,-2 0 0 0,-5 6 3 0,6-7-2 16,-6 7-4-16,5-5-4 0,-5 5 4 0,0 0-5 15,0 0 0-15,0 0 1 0,0 0 1 16,17 7 3-16,-17-7-3 0,4 14 2 0,-4-5 1 16,1 3-2-16,1-2 2 0,0 3 0 0,-1-2 0 0,-1-3 1 15,0 7 1-15,2-2-4 0,-4 0 5 0,4 0-6 16,-4-4 4-16,2 4 0 0,0-13 0 16,-1 18-4-16,2-10 1 0,-1-8-2 0,-1 14 4 15,1-14-1-15,1 13-1 0,-1-13-3 0,2 9 4 16,-2-9-3-16,1 8 0 0,-1-8 5 0,5 6-3 0,-5-6 3 15,5 6-1-15,-5-6 1 0,0 0-1 0,11 2-2 16,-11-2-1-16,0 0 0 0,16-6-1 16,-16 6-10-16,13-6-6 0,-4-3-9 0,-2 3-2 15,5-4-8-15,-1-1 0 0,1 1-2 0,-2-3-4 16,2 2 5-16,1-4 0 0,-3 6 2 0,-1-3 3 0,1 1 7 16,1 1 0-16,-1-1-1 0,-2 0 8 0,1 3 0 15,-5 1 4-15,3 1 9 0,-7 6 3 16,7-7 2-16,-2 3 3 0,-5 4-2 0,0 0-3 0,6-7-5 15,-6 7 6-15,0 0-1 0,0 0 0 16,0 0-2-16,0 0 1 0,9 18 0 0,-9-18 2 16,-1 16 2-16,2-4 0 0,-1-3 4 0,3 4-1 0,-3-1 0 15,3 0 4-15,-3 2-1 0,2-2 1 16,1 1-1-16,1-1 6 0,1 1-3 0,-3-2 3 16,2-2-1-16,1 3 2 0,2-3-1 0,-1-1 4 15,1-3-2-15,2 0 5 0,-3-1-3 0,6 2 0 16,-2-5-1-16,5 3-3 0,0-3-1 0,-1-2-1 0,0-2-5 15,3 3 5-15,-3-3-4 0,2-2-1 0,-2-2 0 16,0 0 0-16,-1-1-3 0,0-3 2 0,7-2-2 16,-6 3-9-16,-3-3 4 0,1 2-2 15,0 0-1-15,-2-1 1 0,0 2-1 0,-5 1 5 16,4 0 1-16,-9 9-4 0,12-12 1 0,-7 7-3 0,-5 5 1 16,0 0-1-16,12-11 0 0,-12 11-4 0,0 0-2 15,0 0 1-15,10-5 1 0,-10 5 7 16,0 0-9-16,0 0 0 0,0 0 2 0,0 0-2 15,0 0 4-15,-1 31 1 0,-2-23-2 0,3-8-1 16,0 13 3-16,0-13-1 0,-1 11 1 0,5-2 4 0,-4-9-5 16,0 0 5-16,5 15-1 0,-5-15 1 0,9 8 1 15,-9-8 0-15,17 6-1 0,-3-5 1 0,3-1 0 16,-3 0-1-16,8 1 1 0,0-1 3 16,-3-2 2-16,-1 1-5 0,4-4-2 0,0-1 4 15,0 1-6-15,-2-5 5 0,-5 4-6 0,-1-2-6 0,6-5-2 16,-11 2-5-16,2 1-1 0,-2-1 0 0,-3-1 0 15,-4 3 6-15,-2 9-3 0,0-24 0 0,0 24 1 16,-13-20 3-16,2 13-2 0,-2-1 1 16,1 1 1-16,-3 3 5 0,-2-1-5 0,1 2 5 15,-4 3-3-15,-4 0 7 0,4 0-5 0,-3 6 2 16,6-3 2-16,3 3-5 0,-2 3 3 0,4 0-4 0,-3-3 1 16,3 6 6-16,1-2-3 0,3 1 4 0,1-1-5 15,-2 1-2-15,4-1 7 0,3 1 0 0,-1-4-3 16,3-7 4-16,0 18-2 0,0-18 1 0,9 13 1 15,-1-7 1-15,-8-6-1 0,21 10 2 16,-9-6-3-16,1-1 5 0,4-3 1 0,5 2-3 0,-5-4 2 16,5-1-4-16,0-1 5 0,1 0 1 0,-2-3 1 15,1-3-2-15,-4-1-1 0,2 1 1 16,-3-1 1-16,3-1 1 0,-2-1-3 0,-2 1-1 16,-4 2 2-16,0 2-1 0,-2-1 7 0,0 0 2 15,-5 3 2-15,1 2 4 0,-6 4-5 0,0 0 0 0,11-13-4 16,-11 13-2-16,0 0-3 0,0 0-1 0,0 0 0 15,0 0-2-15,0 0-1 0,0 0 8 16,0 0-13-16,0 0 4 0,0 0-2 0,0 0 1 16,0 0-1-16,0 0-2 0,-10 42 4 0,10-42-4 15,0 0 2-15,-1 15 1 0,2-9-2 0,2 0 5 16,-3-6 2-16,10 8-2 0,-1-5 11 0,4-2-10 0,0 2 0 16,10-3 0-16,-6 0 3 0,10 0-2 15,-1-3-2-15,7-3 4 0,2 0-5 0,4 0 1 0,-3-4 1 16,1-4-2-16,1 1 0 0,-1-2 1 0,-3 0-2 15,-2-6 1-15,2 2-1 0,-4-2-3 16,1-3-9-16,0-3-8 0,-3 0-11 0,-2-1-6 0,-3-1-3 16,-8-5 5-16,2 2 1 0,-5-1-4 0,-4 3 5 15,-6-1 1-15,-3-2 6 0,-3 0 2 0,-1 10-2 16,-7-8 6-16,-2 4 3 0,0 4 7 16,1 3 3-16,-1-1 6 0,-6 5-1 0,0 1 3 15,-1 2 2-15,2 0 0 0,-2 4 2 0,-1 1-4 0,5 3-2 16,-3 3-1-16,-2-1 3 0,4 7-2 0,-4 5 3 15,5-4-4-15,-3 7 0 0,1 3 4 16,1 3-1-16,1 8 1 0,-1 3 5 0,5 1-4 0,2-3 4 16,5 5 4-16,1 1 1 0,5-3 0 15,2 4 2-15,3-3 5 0,1 0 0 0,6 1-5 0,-2-1 4 16,2-3 2-16,6 1-4 0,3 3 0 0,0-3-4 16,0-1 5-16,5-1-1 0,2-2-2 0,1-1-9 15,-3 0-28-15,-4-9-32 0,6 6-44 16,-6-7-59-16,10 0-74 0,-7-3-210 0,4 1-477 15,8-1 211-15</inkml:trace>
        </inkml:traceGroup>
        <inkml:traceGroup>
          <inkml:annotationXML>
            <emma:emma xmlns:emma="http://www.w3.org/2003/04/emma" version="1.0">
              <emma:interpretation id="{28282E60-6B49-4FC0-8224-C787D4F28B98}" emma:medium="tactile" emma:mode="ink">
                <msink:context xmlns:msink="http://schemas.microsoft.com/ink/2010/main" type="inkWord" rotatedBoundingBox="7070,1003 8147,996 8151,1670 7074,1676"/>
              </emma:interpretation>
            </emma:emma>
          </inkml:annotationXML>
          <inkml:trace contextRef="#ctx0" brushRef="#br0" timeOffset="5098.8863">5015 48 25 0,'-7'-7'200'0,"7"7"-5"16,-4-8 6-16,4 8-10 0,-4-8-11 0,4 8-7 16,0 0-11-16,-7-11-11 0,7 11-13 0,-7-5-9 15,7 5-13-15,-8-5-9 0,8 5-9 0,-11-4-13 16,11 4-3-16,-14 0-9 0,14 0-9 0,-15 6-4 16,5-1-1-16,-2-2-6 0,1 4-3 0,-2 2-3 15,-1-1-3-15,5 1-2 0,-5 3-5 0,2-2-1 16,-2 5-1-16,-1 0-3 0,3 1-3 0,4-1-1 15,-1-2 1-15,1 1-2 0,4 1-4 0,-1-1-1 0,2 2-3 16,1-1-1-16,1 0-1 0,1 0 0 0,0-2-3 16,1 1 3-16,1-2-2 0,1 0 1 15,2 1-1-15,4-2 1 0,-5 1-4 0,4-6 3 16,1 3-3-16,1-2 1 0,1-1 0 0,-4-1 0 16,7-1-2-16,-4-1-2 0,-1 0 2 0,-2 0-2 0,-7-3 0 15,22-8-1-15,-9 4 0 0,1-3 4 16,-1-1-2-16,0 0-2 0,1 0-3 0,-1-3 2 15,-1 1-4-15,1-1 0 0,4-2 3 0,-2-2-6 16,-5 6-1-16,-1 0 5 0,-2 0-4 0,1 3-1 0,-4 3 2 16,-4 3-1-16,11-8-5 0,-11 8 1 0,8-6-3 15,-8 6 0-15,5-4-2 0,-5 4 2 0,0 0-1 16,0 0 3-16,0 0 1 0,9 12-4 0,-9-12 4 16,0 13 2-16,4-5 1 0,-4 4-1 0,1 1 2 15,3-2 0-15,-4 2-5 0,3 1 6 0,1 1 0 16,-2-4-2-16,2 3 3 0,0-2-1 0,0 0 3 15,-2 0 1-15,4 0-3 0,-1-5 5 0,1 4-2 16,-1-5-2-16,2 1 4 0,-1-2 1 0,2 1-2 16,4-2 1-16,-2-1 1 0,2 0-5 0,-3 0 2 15,-9-3-1-15,24 0-6 0,-11-4-2 0,4-1-1 16,-2-1-1-16,0 0-3 0,0-3 0 0,3-3 1 16,-5 2-2-16,1 1 3 0,-2 0 2 0,-2 2 0 15,3-4-1-15,-8 6 5 0,2 0 4 0,-7 5 9 16,10-11-4-16,-10 11 9 0,8-4-1 0,-4-1-2 15,-4 5 0-15,0 0-6 0,9-7-3 0,-9 7-1 16,0 0-3-16,0 0-2 0,0 0 4 0,0 0-6 16,0 0 3-16,0 0 0 0,0 0 0 0,14 12-2 15,-14-12 2-15,5 13 0 0,-2-7-1 0,2 0 5 16,0 2-2-16,2-1 1 0,2 2 3 0,-3-3 0 16,2 0 0-16,3 0 2 0,1 0-2 0,0 0 2 15,3-2 2-15,2-1-1 0,-5 0 0 0,2 0 0 16,3-3 1-16,-1 0 2 0,1-4-1 0,1 4-2 15,3-2 1-15,-4-2 2 0,2-5-5 0,-4 7 1 16,-2-5 2-16,0-3 1 0,2 0-2 0,-6 3 0 16,1-2 0-16,-1 0-2 0,0 0-1 0,0-1 4 15,-3-1-7-15,0 1 7 0,-5 1-3 0,0 1-1 16,-1 8 1-16,3-16-3 0,-6 7 0 0,3 9-2 16,-8-15 4-16,2 4-8 0,-3 1 8 0,0-1-5 15,-3 4 3-15,-2 1-6 0,5 0 3 0,-8 1 1 16,0 1-3-16,2-1 0 0,-2 1 0 0,3 4-2 15,-2-2 2-15,1 2-3 0,2 0 2 0,0 2 2 16,-1-2 3-16,1 3-1 0,3 0-5 0,1 1 8 16,0-1-4-16,-2 2-3 0,5-2-15 0,6-3-17 15,-14 10-24-15,5-8-28 0,3 4-34 0,0-2-40 16,6-4-54-16,-8 3-74 0,8-3-166 0,0 0-490 16,-11 2 217-16</inkml:trace>
          <inkml:trace contextRef="#ctx0" brushRef="#br0" timeOffset="5446.4517">5556-68 70 0,'0'0'193'0,"0"0"-22"0,-4 13-9 16,4-13-18-16,0 0-12 0,0 0-4 0,9 18-8 15,-4-15-6-15,-5-3-16 0,10 9-2 0,-10-9-7 16,11 4-10-16,-5 1-3 0,-6-5-1 0,10 4 1 16,0-6-3-16,-10 2-1 0,0 0-7 0,21-5 2 15,-12 1-2-15,-1-2-5 0,0 0 1 0,1-3-3 16,1-2 2-16,-1 2-7 0,2-6-4 0,-1 2-3 0,-2 1-4 16,1-5 0-16,-1 4 0 0,-2-1-1 15,2 1-1-15,-6 2 2 0,4-1-4 0,-3 5 0 16,0 1-3-16,-3 6-7 0,5-9-1 0,-5 9-7 15,4-9-3-15,-4 9-3 0,0 0-4 0,0 0-12 16,0 0-19-16,0 0-18 0,0 0-23 0,-5 36-31 0,5-24-27 16,-4 3-30-16,5-3-49 0,-2 3-192 0,1 0-423 15,5-2 188-15</inkml:trace>
        </inkml:traceGroup>
        <inkml:traceGroup>
          <inkml:annotationXML>
            <emma:emma xmlns:emma="http://www.w3.org/2003/04/emma" version="1.0">
              <emma:interpretation id="{AB96E6BE-AAEE-4EE6-ADF9-871C3B63675A}" emma:medium="tactile" emma:mode="ink">
                <msink:context xmlns:msink="http://schemas.microsoft.com/ink/2010/main" type="inkWord" rotatedBoundingBox="8469,922 11084,906 11088,1630 8473,1645"/>
              </emma:interpretation>
            </emma:emma>
          </inkml:annotationXML>
          <inkml:trace contextRef="#ctx0" brushRef="#br0" timeOffset="5831.6586">6160 11 195 0,'10'-5'216'0,"-10"5"-21"0,15-4-20 0,-6 2-16 15,-9 2-6-15,15-1-18 0,-15 1-9 0,18 1-15 16,-11 1-7-16,2 2-7 0,-9-4-8 0,15 7-8 15,-11-3-8-15,4 2-3 0,-2 1-5 0,-1-1-4 16,-2 3-1-16,1 1-4 0,-2 2 3 0,1-1 0 16,-3 4 1-16,0-3-2 0,-3 6 3 0,1-5-5 15,-3 2 2-15,1-1-6 0,0 6 3 0,-1-6-3 16,0 4 4-16,-1-6-4 0,1 4-4 0,-1-2-2 16,5-2-4-16,-3 3-2 0,-1-5-3 0,5-10-2 15,-4 18-1-15,2-6 0 0,2-12 11 0,2 17-10 16,-2-17 0-16,5 16 5 0,4-8 5 0,1-1-3 15,2 2-3-15,1 0-2 0,3-2 5 0,1 0-13 16,4-2-8-16,1 4 2 0,0-4-10 0,1-2-24 16,-1 0-31-16,0-2-33 0,1-1-37 0,-6-1-57 15,4-4-68-15,-5 1-266 0,0-1-544 0,-3-1 241 16</inkml:trace>
          <inkml:trace contextRef="#ctx0" brushRef="#br0" timeOffset="6339.496">6259 245 282 0,'0'0'278'16,"0"0"-17"-16,-9-3-21 0,9 3-23 0,0 0-22 16,0 0-19-16,0 0-18 0,0 0-16 0,0 0-14 15,0 0-7-15,28-9-9 0,-28 9-18 0,18-1-9 16,-4-2-13-16,-1 1-8 0,4 2-3 0,-1 0-7 15,1 2-7-15,4-2-12 0,-2 3-10 0,0-2-16 16,5 0-13-16,-1 0-7 0,2-1-9 0,-4 0-5 16,4 3 3-16,-8-7-8 0,5 2 7 0,1 2 4 15,-6-5-3-15,0 1 5 0,-6 2 2 0,5 0 1 16,-3-2 4-16,-2 0 12 0,-2-1-1 0,-1 4 15 16,-8 1 8-16,13-6 6 0,-13 6 5 0,12-3 6 15,-12 3 4-15,9-4-1 0,-9 4 2 0,0 0-5 16,7-6-9-16,-7 6-3 0,0 0-6 0,0 0-4 15,0 0-3-15,0 0-1 0,0 0-1 0,9 13 0 16,-9-13-1-16,-2 12-2 0,2-12 2 0,0 12-4 16,0-12 4-16,2 18-2 0,-2-6 1 0,2-3-2 15,2 0 5-15,-4-9 1 0,2 15 4 0,1-3 1 16,-3-12 1-16,4 18 3 0,1-12-1 0,-5-6 9 16,10 8 5-16,-10-8 2 0,14 7 1 0,-14-7 0 15,20 3-2-15,-20-3 10 0,22 0-16 0,-9-2 3 16,-13 2-5-16,29-8-6 0,-13 4-7 0,-3-3 9 15,0-1-9-15,3-5 14 0,0 5-16 0,1-5-6 16,-1 2-1-16,-3 4-20 0,4-5-14 0,-5 4-23 16,-1-2-18-16,-3 2-19 0,-1 2-21 0,-7 6-27 15,7-9-46-15,-7 9-48 0,0 0-72 0,0 0-152 16,0 0-488-16,0 0 216 0</inkml:trace>
          <inkml:trace contextRef="#ctx0" brushRef="#br0" timeOffset="6765.3419">6540-234 221 0,'0'0'209'16,"-5"7"-23"-16,5-7-17 0,0 0-12 0,12 15-16 16,-6-6-10-16,0-3-2 0,2 1-15 0,1-1-10 15,-1 2-7-15,-3-4-7 0,0 2-2 0,4-1-4 16,-9-5 3-16,13 6-1 0,-8-4-2 0,-5-2 0 15,13 2-3-15,-4-2-1 0,-9 0-3 0,0 0-5 16,19-8-5-16,-13 3-7 0,0-3-2 0,-1 1-10 16,2-2 2-16,0-1-12 0,-1-1 4 15,1 1-5-15,-3-3-3 0,0 2-5 0,0 3-3 0,-2-2-3 16,0 2-2-16,-2 8-6 0,5-12-3 0,-1 6-7 16,-4 6-18-16,0 0-7 0,5-6-12 0,-5 6-18 15,0 0-33-15,0 0-29 0,0 0-53 0,8 24-49 16,-8-13-195-16,0 4-441 0,0 1 196 0</inkml:trace>
          <inkml:trace contextRef="#ctx0" brushRef="#br0" timeOffset="7975.4341">7263 110 82 0,'0'0'227'0,"0"0"-24"0,0 0-17 16,0 0-23-16,4 6-18 0,-4-6-4 0,0 0-11 15,5 9-11-15,0-3-12 0,-5-6-8 0,0 12 1 16,5-3-5-16,-5-9-4 0,1 16-4 0,3-5-6 16,-2-3-3-16,3 4-8 0,-5-3-6 0,4 3-2 15,-3 0-8-15,0-3-1 0,1-2-5 0,0 1-6 16,-1 2 1-16,-1-10-7 0,3 11 0 0,0-2-6 15,-3-9 6-15,2 10-10 0,-2-10-1 0,0 15-4 16,0-15 0-16,3 6-7 0,-3-6 13 0,0 0-8 16,2 7-2-16,-2-7 1 0,0 0 16 0,0 0-1 15,0 0 8-15,0 0 6 0,0 0-7 0,0 0-3 16,12 0-7-16,-12 0-1 0,0 0 0 0,17-10-5 16,-12 4-4-16,1-4 0 0,3 2-7 0,2-5-9 15,3-1-7-15,-2-1-9 0,-1-1-1 0,2 4-1 16,-4 0 2-16,-1 2 0 0,4-3 2 0,-3 1 1 15,-2 4 0-15,2 0 1 0,-1 2 0 0,-3-2-2 16,2 4 5-16,-2-3-1 0,-5 7-1 0,9-6 2 16,-9 6 2-16,5-6-4 0,-5 6 0 0,7-4-5 15,-7 4 4-15,0 0-4 0,0 0 3 0,0 0 0 16,0 0 2-16,0 0 2 0,0 0 6 0,0 0-7 16,7 20 0-16,-7-20 1 0,0 11 1 0,0-11 1 15,-4 15 0-15,4-6 3 0,0-9-2 0,0 13 1 16,4-5 1-16,-4-8 0 0,0 14 6 0,0-8-5 15,0-6 1-15,3 11 2 0,-3-11 0 0,2 11 1 16,-2-11 2-16,0 10 7 0,0-10-6 0,7 6 8 16,-2-1 2-16,-5-5-4 0,12 5-5 0,-5-2-2 15,-7-3 0-15,17 3 0 0,-8-3-4 0,-9 0 5 16,20-1 2-16,-10-4-3 0,3-1-2 0,0 0-3 16,-2 0-5-16,2-2-6 0,-4 1-4 0,3-1-4 15,2-3-1-15,-2 2-1 16,1-3-1-16,-2 3 3 0,-2-1 2 0,-1 2 2 0,-3 0 2 15,2 1-1-15,-2 3 1 0,-5 4 1 0,6-12 3 0,-6 12 1 16,6-9-3-16,-6 9-1 0,5-5 0 0,-5 5 0 16,0 0 2-16,6-7-4 0,-6 7-2 0,0 0 3 15,0 0-1-15,0 0 4 0,0 0 8 0,0 0-8 16,13 12 2-16,-13-12-2 0,5 10 1 0,-1-4 3 16,1 1 0-16,0 1 4 0,-1-2 0 0,1 1 1 15,1 1-1-15,0 4 5 0,3-9 4 0,-4 6 1 16,3-3 2-16,-1-2 8 0,0 1 11 0,5-1-6 15,-2 2 5-15,2-1-3 0,-1-4-1 0,6-1-2 16,0 2-1-16,-3-2 0 0,8-2 2 0,-5 2-7 16,0-4-1-16,5 0-1 0,1-3 2 0,-1 1-1 15,1-1-5-15,-1-3 3 0,-3 0 0 0,1-1-7 16,-5-1 2-16,7-3-1 0,-2 0-3 0,-1 0-3 16,-2 3-1-16,-3-4 3 0,-2 1-2 15,2-2 1-15,-6 7 6 0,3-1-7 0,-8-2 0 0,-1 5 5 16,1-1-8-16,-2 2 0 0,-1 7-2 0,3-14-3 15,-3 14 2-15,0 0-5 0,-4-14 3 0,4 14 1 16,-13-2-1-16,13 2 1 0,-18 0-2 0,8 0 1 16,10 0-1-16,-25 6 3 0,12 0-1 0,0 0 2 15,-1 1-6-15,2 1 1 0,1 0 1 0,1 1 1 16,0 3 1-16,3-2-1 0,0 1-2 0,2 0 5 16,3 4-1-16,2-5 1 0,0-2 2 0,0-8 2 15,5 19 10-15,4-11 1 0,1 4 12 0,4-5 6 16,10 2 0-16,0-1 1 0,-2-1 10 0,13-1-5 15,-2 1 3-15,4-5-2 0,-1 2-1 0,-1-4-1 0,1 2-3 16,0-4-4-16,-5 2-2 0,5-1 1 16,-10 1-4-16,-2-3 0 0,2 1-11 0,-4 1-9 0,-5 1-17 15,0-1-26-15,-3-2-26 0,-8 1-54 16,-6 2-55-16,16-4-70 0,-16 4-282 0,0 0-569 16,1-5 251-16</inkml:trace>
        </inkml:traceGroup>
        <inkml:traceGroup>
          <inkml:annotationXML>
            <emma:emma xmlns:emma="http://www.w3.org/2003/04/emma" version="1.0">
              <emma:interpretation id="{4EA1D558-DB14-4CE1-86CA-264E9E022C02}" emma:medium="tactile" emma:mode="ink">
                <msink:context xmlns:msink="http://schemas.microsoft.com/ink/2010/main" type="inkWord" rotatedBoundingBox="11978,921 14184,908 14188,1632 11983,1645"/>
              </emma:interpretation>
            </emma:emma>
          </inkml:annotationXML>
          <inkml:trace contextRef="#ctx0" brushRef="#br0" timeOffset="10318.517">9724-270 111 0,'0'0'210'0,"0"0"-10"0,0-11-9 0,0 11-4 16,0 0-8-16,0 0-11 0,-5-10-4 0,5 10-8 16,0 0-5-16,0 0-7 0,0 0-13 0,0 0-8 15,0 0-6-15,0 0-19 0,0 0-8 0,0 0-16 16,0 0-2-16,0 0-16 0,0 0-6 0,0 0-2 15,0 0-7-15,0 0-4 0,0 0-6 0,0 0 1 16,0 42-7-16,0-27 3 0,-4 6-5 0,1 1 0 16,1 0 0-16,-1 2-1 0,-2 0-3 0,1 0 3 15,2 0-2-15,-4-1 2 0,1 1 1 0,5-2-3 16,0-1 1-16,0 0-3 0,-4-2 2 0,2 2 1 16,-1-6-4-16,1 2 1 0,4-2 0 0,-4 1-2 15,2-4 0-15,0 3-2 0,0 0 3 0,-3-4-7 16,3 1 1-16,0-3 3 0,0-1-2 0,0-8 1 15,0 16-5-15,0-16-22 0,0 15-20 0,3-7-23 16,-3-8-25-16,5 9-18 0,0-5-30 0,-5-4-44 16,12 1-26-16,-12-1-38 0,23-7-157 0,-10 0-427 15,-2-1 189-15</inkml:trace>
          <inkml:trace contextRef="#ctx0" brushRef="#br0" timeOffset="11402.257">10024 66 156 0,'0'0'195'0,"4"-12"-6"0,1 6-9 16,-5 6-8-16,0 0-14 0,6-8-12 0,-6 8-18 16,0 0-15-16,0 0-11 0,0 0-7 0,0 0-12 15,-21-5-1-15,21 5-9 0,-21 5-4 0,6-3-7 16,-1 3 0-16,-5-1-2 0,-1 4-3 0,0 1-5 16,1 1-3-16,-1 0 1 0,0 1-7 0,2 4-1 15,2-4-5-15,-3 0-4 0,4 4-6 0,3 0 3 16,-3 3-1-16,7-6-2 0,1-2-2 0,1 3-2 15,2-3-4-15,0 5-2 0,1-4 1 0,5 3-2 0,3-3 1 16,-1-1 7-16,4-2-8 0,3 5 3 16,1-5-4-16,4-1 2 0,6 2-4 0,5-1 2 15,1-6-5-15,8 4 5 0,2-4-2 16,-2-2-3-16,-1 0 9 0,-4 0-12 0,4-4-2 0,-4 0 4 16,-5-1-2-16,2-1-1 0,-2-4-2 0,0 5 0 15,0-6 0-15,-2 1 1 0,-4 2-2 0,2-2 2 16,-6 1 1-16,-4 3 2 0,2 0-3 0,-4 1 6 15,1 1 2-15,-9 4 3 0,9-5-5 0,-9 5 0 16,7-4-5-16,-7 4-2 0,9-3-4 0,-9 3-1 0,0 0 1 16,0 0 1-16,0 0 1 0,0 0-1 15,13 9-2-15,-13-9 3 0,7 6-2 0,-1-3 2 16,-6-3 1-16,8 9 0 0,-8-9 1 0,17 10 0 16,-7-4 0-16,-3-1 4 0,9-1-4 0,-1-4 1 15,-1 5 2-15,8-2 0 0,2 1-4 0,-1-4 0 16,3 0 3-16,-4 0 1 0,5-1-2 0,-3-2 5 15,-2 0-6-15,-2 0 1 0,0-3 1 0,-4 2-1 16,-1-2 7-16,-1 1-8 0,0-1 0 0,-4-3-1 16,2 3-4-16,-4-5 3 0,3 1-3 0,-6 1 4 15,-3 1-3-15,-2 8 0 0,2-18-2 0,-2 18-1 0,-6-15-1 16,-2 7 3-16,2-1-2 0,-5 0 0 0,0 3 2 16,-1 0-5-16,-2 1 3 0,-2-1 0 15,2 2-1-15,-3 2 1 0,-1-2-3 0,2 4 3 16,-4 0-1-16,-4 0 3 0,4 4-3 0,-3-3-1 15,6 4 8-15,0 0-7 0,1-1-2 0,4 4 2 0,-5-3-3 16,8 3 4-16,-4 0 1 0,6 1-1 0,-5-2 2 16,3 2 2-16,1 0-4 0,2-3 3 0,1 6-5 15,2 0 5-15,3-5-3 0,0-7 5 16,0 0-1-16,5 23 4 0,4-14 7 0,4-4-7 16,-1 1 0-16,2 2 2 0,0-2-2 0,3-4-2 15,6 3 0-15,2-1 3 0,2-4 0 0,-1 1-1 0,-1 2-2 16,4-6 5-16,-5-2-3 0,2 3-1 15,-1-1 0-15,-2-5 0 0,-1 0 2 0,-3 1-3 16,3-2-1-16,-10 2 0 0,2-2-1 0,0 0 5 16,0 0-2-16,-1 0-3 0,-1 1 2 0,-3 1 2 0,-1-2 0 15,-2 3 2-15,-1 2 4 0,2-1 2 16,-7 5 2-16,10-7-1 0,-10 7-3 0,7-6 1 16,-7 6-8-16,5-6 0 0,-5 6-2 0,0 0-1 15,0 0 0-15,0 0-1 0,0 0-4 0,0 0 1 0,0 0-2 16,15 13 5-16,-13-7-1 0,-2-6 7 0,2 14 3 15,5-7-12-15,-6 0 6 0,3 1-2 0,1-1 2 16,1 4 1-16,0 1 5 0,1-2 1 0,1-4 2 16,1 4 5-16,-2 0 2 0,2-1-1 15,-3-3 2-15,-2-2 0 0,4 2 5 0,1 0 2 0,0-4-6 16,-4 3 3-16,4 0-1 0,-3-2-2 0,2 2 1 16,1-2-7-16,-1 0 3 0,-8-3-4 15,10 4-2-15,-10-4 1 0,12 3-1 0,-7 0 2 0,-5-3-1 16,0 0 8-16,0 0 5 0,13 0 1 0,-13 0 13 15,0 0-11-15,12-8 1 0,-12 8 3 0,9-5 0 16,-9 5 1-16,4-14-2 0,1 7-4 0,-3-1-5 16,1 0 2-16,6-3-2 0,-4 0 0 0,3-1-3 15,0-1-5-15,2 1 6 0,3-3-7 0,-2-3 2 16,6 3-6-16,3 0 3 0,-2-2-5 16,-2 3-6-16,4-1-5 0,-2 3-11 0,3-1-19 0,-5 2-17 15,-1 2-17-15,-4 2-26 0,5 2-28 0,-5-1-35 16,0 3-43-16,-11 3-39 0,20-3-59 0,-11 0-207 15,-1 2-545-15,-8 1 241 0</inkml:trace>
          <inkml:trace contextRef="#ctx0" brushRef="#br0" timeOffset="12046.4152">11862-31 227 0,'-10'-5'209'0,"2"1"-19"0,8 4-14 16,-16 0-17-16,16 0-15 0,-18 3-12 0,10-2-18 0,-6 0-6 16,2 3-10-16,0-2-8 0,5 1-8 0,-2 1-8 15,1-1-10-15,-1 2-7 0,4 1-5 0,5-6-7 16,-12 7 1-16,8 0-7 0,4-7-3 0,-4 9-5 15,4-9-4-15,-6 11 4 0,6-11-1 0,5 12-6 16,-5-12 3-16,9 10-3 0,-4-3 1 0,0-3-1 16,2 4 1-16,2-6-4 0,1 7 5 0,-2-5-3 15,-2 1 2-15,10 1-1 0,-10-4-2 16,2 2-1-16,1 0 1 0,-1-2-2 0,-8-2 7 0,10 6-13 16,-3-1 0-16,-3-1-2 0,-4-4-3 0,6 9 6 15,-6-9-1-15,0 0 2 0,1 12 2 0,-1-12-3 16,0 0 3-16,-11 12 1 0,4-5-4 0,1-2 5 15,-5 2-3-15,0-1 0 0,-2 0-3 0,0-1 3 16,3 0-4-16,-1 1 1 0,-2-1-1 16,3-2-4-16,0 2 0 0,-1-1 0 0,4 0-2 15,7-4-2-15,-13 6 2 0,5-1 0 0,8-5-5 16,-9 3 3-16,9-3-3 0,-9 4-4 0,9-4 7 0,-5 6-5 16,5-6 4-16,0 0-3 0,0 0 10 0,0 0 1 15,0 0-9-15,14 15-3 0,-14-15 0 0,14 3 1 16,-5-1-2-16,1-1 1 0,0 1 1 0,-10-2-2 15,15 1 1-15,-7 1-1 0,2-2 0 0,-1 3-3 16,-9-3 1-16,14 3 0 0,-7 1 6 0,-1-2-1 16,-6-2 8-16,12 9-7 0,-3-3 1 0,-3-1 5 15,0 3 11-15,-1 0-9 0,5 2 1 0,-6-2 1 16,1-2 1-16,0 2-2 0,-1-3 2 0,3 7-4 16,-5-6 2-16,2 0 0 0,-4-6-1 0,6 12 0 15,-2-5 0-15,-1 0 1 0,-3-7-2 0,5 8-9 16,-5-8-15-16,4 6-23 0,-4-6-19 0,0 0-18 15,0 0-23-15,0 0-39 0,0 0-49 0,0 0-50 16,0 0-167-16,0 0-436 0,0 0 193 0</inkml:trace>
        </inkml:traceGroup>
        <inkml:traceGroup>
          <inkml:annotationXML>
            <emma:emma xmlns:emma="http://www.w3.org/2003/04/emma" version="1.0">
              <emma:interpretation id="{E9014DB1-9B3C-4F89-AF9F-125DC47D2863}" emma:medium="tactile" emma:mode="ink">
                <msink:context xmlns:msink="http://schemas.microsoft.com/ink/2010/main" type="inkWord" rotatedBoundingBox="14472,699 16241,688 16246,1464 14477,1474"/>
              </emma:interpretation>
            </emma:emma>
          </inkml:annotationXML>
          <inkml:trace contextRef="#ctx0" brushRef="#br0" timeOffset="12311.5771">12165 13 72 0,'0'0'270'0,"6"-7"-18"16,-6 7-25-16,7-6-27 0,-7 6-20 0,0 0-21 16,0 0-16-16,0 0-13 0,0 0-12 0,0 0-11 15,15 11-12-15,-14-3-10 0,-1-8-7 0,7 15-7 16,-3-8 0-16,-2 6-11 0,1-1 1 0,-2 0-4 16,-1-1-7-16,3 4-3 0,1-2-2 0,-4 0-5 15,3-2-2-15,-1 4-6 0,-1-5 1 0,0 3-4 16,-1-5-1-16,4 5-2 0,-4-13-3 0,0 15-4 15,2-7-13-15,-2-8-19 0,0 10-24 0,0-10-17 16,0 0-20-16,0 0-27 0,-6 9-58 0,6-9-62 16,0 0-145-16,0 0-396 0,0 0 176 0</inkml:trace>
          <inkml:trace contextRef="#ctx0" brushRef="#br0" timeOffset="12694.5915">12539-505 168 0,'0'0'192'0,"0"0"-24"0,-1-10-12 0,1 10-17 0,0 0-9 15,0 0-3-15,0 0-8 0,0 0-6 0,1 31-8 16,-1-16-2-16,-1 0 1 0,2 3-10 0,-2 3 3 15,2 0-6-15,-2 0-4 0,-2 3 6 0,6 1-8 16,-2 0-1-16,-1 8-4 0,0-1 3 16,4-1-3-16,-7-1-6 0,2-9-3 0,0 3-2 15,2-1 0-15,-1 0-4 0,1 1-3 0,2-1-6 0,-2-2 3 16,1 2-4-16,-1-4 0 0,4 0 2 0,-2 2 4 16,-2-7-8-16,0 6-8 0,1-6 2 0,1 0 6 15,-1-3-15-15,2 1 10 0,-1 1-17 0,-1-2 1 16,0-2-1-16,3 3-3 0,1-2 0 0,-2-3-2 15,1 1-3-15,-1-2-4 0,3 0-4 0,-3 1-14 16,4-2-32-16,-4 2-28 0,1-2-42 0,-5-5-48 16,0 0-59-16,21 1-73 0,-21-1-209 0,11-5-532 15,-11 5 236-15</inkml:trace>
          <inkml:trace contextRef="#ctx0" brushRef="#br0" timeOffset="12963.5993">12880-52 246 0,'0'0'229'0,"0"0"-25"0,0 0-22 0,0 0-9 0,0 0-11 16,0 0-13-16,12 23-14 0,-12-16-8 0,0-7-6 16,5 18-3-16,-3-3-9 0,1-3-3 0,1 0-5 15,-2 1-2-15,2 1-9 0,0-1 1 0,-1 0 0 16,-3-2-16-16,4 1-6 0,-3 3-5 0,3-4-6 15,-2 2-3-15,-2-1-6 0,6-2-4 0,-3-1-5 16,-3-9 0-16,4 12-7 0,0-7-4 0,-4-5-19 16,1 8-20-16,-1-8-12 0,0 0-25 0,0 0-38 15,0 0-40-15,0 0-31 0,0 0-33 0,0 0-222 16,0 0-446-16,0 0 197 0</inkml:trace>
          <inkml:trace contextRef="#ctx0" brushRef="#br0" timeOffset="13285.3668">13267-373 222 0,'0'0'201'0,"0"0"-22"0,0 0-19 0,0 0-14 15,0 0-10-15,0 0-1 0,0 0-6 0,3 21-9 16,0-11 2-16,-3-10-6 0,-3 24 1 0,0-12-10 15,3 6-1-15,0 1-5 0,0 2-2 0,0 3-5 16,0-3-2-16,0 2-5 0,2-1-8 0,-2 2 1 16,0-5-3-16,0 2-9 0,0 0-1 0,4 0-6 15,-2-3-2-15,-2-3-5 0,4 0 0 0,-3 0-9 16,1-3-2-16,2 1-4 0,-3-1-2 0,3-3-3 16,-3 0-1-16,0 0-7 0,2-2 8 0,2 0-16 15,-1-2-18-15,-4-5-18 0,9 9-27 0,-9-9-26 16,10 5-29-16,-3-4-27 0,-7-1-32 0,18-1-24 15,-8-3-73-15,2-1-147 0,1-1-438 0,5-5 194 16</inkml:trace>
          <inkml:trace contextRef="#ctx0" brushRef="#br0" timeOffset="13564.4136">13592-73 82 0,'0'0'201'0,"0"0"-13"15,0 0-18-15,0 0-9 0,0 0-9 0,0 0-6 16,-20 0-9-16,20 0-7 0,-18 6-5 0,4-1-6 15,2 1-6-15,-2 1-8 0,0 1-2 0,1 2-8 16,-5-2-2-16,2 1-6 0,3-2-8 0,1 4-6 16,1-4-7-16,1 1-5 0,0 1-7 0,3-2-5 15,1 0 0-15,2-1 2 0,-3 3-1 0,7-9 5 16,-2 10 9-16,2-10 12 0,5 11 4 0,1-5 3 16,3 0 3-16,6 0-4 0,7 2 2 0,-2-2-15 15,6-1 1-15,2 0-4 0,13 0-8 0,-9 2-2 16,7-2-10-16,1-1 0 0,0 0-5 0,-2-2-4 15,-2 3-7-15,1-4-9 0,-10 2-11 0,-3-1-27 16,-2-2-35-16,0 2-36 0,-9-2-53 0,-3 2-56 16,-10-2-99-16,12-4-222 0,-12 4-562 0,0 0 249 15</inkml:trace>
        </inkml:traceGroup>
        <inkml:traceGroup>
          <inkml:annotationXML>
            <emma:emma xmlns:emma="http://www.w3.org/2003/04/emma" version="1.0">
              <emma:interpretation id="{FBEDF372-5588-4EC3-AB59-84030371884E}" emma:medium="tactile" emma:mode="ink">
                <msink:context xmlns:msink="http://schemas.microsoft.com/ink/2010/main" type="inkWord" rotatedBoundingBox="16981,588 19928,571 19937,2055 16990,2073"/>
              </emma:interpretation>
            </emma:emma>
          </inkml:annotationXML>
          <inkml:trace contextRef="#ctx0" brushRef="#br0" timeOffset="16080.7192">14950-52 47 0,'0'0'265'0,"0"0"-13"16,0 0-23-16,9 0-20 0,-9 0-20 0,0 0-17 16,0 0-19-16,0 0-19 0,0 0-12 0,0 0-14 15,0 0-10-15,10 12-12 0,-10-12-8 0,0 11-5 16,0-11-4-16,-1 14-9 0,1-14-6 0,-4 15 0 15,-1-4-7-15,1 1-1 0,-4-1-7 0,2 1-2 16,-2-1-1-16,-2-1-5 0,-2 1-2 0,-1-2 0 16,-2-1-2-16,2 0-3 0,-3-2-1 0,0 0-1 15,1-1-2-15,0 0 1 0,-1 0-6 0,2-3 2 16,-1 1-1-16,2-2-2 0,3-1-1 0,10 0-1 16,-24-4-2-16,13 2 1 0,3-3-1 0,0 0 1 0,2-1 1 15,6 6-2-15,-8-15-5 0,8 6 2 16,0-3-2-16,0 12-4 0,1-21-1 0,8 9-7 15,-5-1 1-15,7-2-1 0,-1 4 4 0,5-5-9 16,-3 5-1-16,1 1 2 0,0 1 4 0,2 0-3 0,5 1 2 16,0 1 2-16,2 0 0 0,-2 1 0 15,-2 4-5-15,-1-1 8 0,1 2-5 0,4 1 4 16,-1 4-1-16,-4-4 1 0,0 6 0 0,-4-4-2 16,2 5 1-16,-2 0 0 0,0 0 1 0,-1 2 1 0,-2 3-1 15,1 1-3-15,-4-4 7 0,0 4-3 0,2 1 5 16,-1 4-3-16,-2-5 0 0,4 8 3 15,-4 0-4-15,1 1 2 0,-2 0-1 0,7 7 11 16,-7-3-3-16,4 2-7 0,-2 5-2 0,-5-4 1 16,7 5 2-16,-2-5 2 0,-1 3-2 0,-1 0 1 0,4 0 3 15,-1-3-4-15,0 5 1 0,0-11 2 16,1 5-2-16,-4-4 3 0,4 6-2 0,-3-5 0 16,-3-4-1-16,1 2 0 0,0-2 1 0,-2-1-1 15,-2 1 1-15,2-6 0 0,-4-1-1 0,1-1 3 16,0-1 0-16,-3 0 6 0,-3-2-8 0,1 1 2 0,-4-2 5 15,-1-3-4-15,0 0-2 0,-2 0 3 16,-3-3-4-16,3-2 3 0,-3-1-2 0,-1 0 1 0,1-1-1 16,-2-4 2-16,4 1-5 0,-1-1 7 15,-5-2-5-15,6-2 1 0,1-3 1 0,1 1 0 16,1-5-6-16,0 3 1 0,4-6-1 0,0 2-2 16,5-3-6-16,4-2-8 0,2-2-5 0,4 6-6 0,1-3-2 15,12-9-2-15,-2 2-7 0,3 0 2 0,6 0 1 16,-3 0 4-16,2 1 8 0,1 0-5 0,2 2 9 15,-2 0-5-15,1 2 6 0,1 1-1 16,-3-2-1-16,-1 6 4 0,1-2-1 0,-9 5 5 16,2-1 1-16,0-2 0 0,2 3 0 0,-3 0 0 15,2-1 2-15,-2 2 5 0,-2-1-2 0,2-1 5 0,-5 0-11 16,-1 0 10-16,-2 3-2 0,-1 1 0 16,0 3-1-16,-1-5 1 0,0 4 0 0,2 0 2 0,-5-1 1 15,1 0 2-15,-2 1-3 0,-3-3 1 16,2 3 0-16,0 2 3 0,-3-1 0 0,-1 9-2 0,0-15 0 15,0 15 1-15,-6-15 0 0,3 8-3 0,3 7-2 16,-9-14 4-16,0 12 1 0,2-3-3 16,7 5 2-16,-16-5-1 0,6 4-3 0,10 1-1 15,-21 1 1-15,11 1 2 0,-3 1-1 0,-1 1 2 16,2 2 2-16,0 0-3 0,1-1 6 0,0 5-6 0,2-2 3 16,-1 0 3-16,4 3 1 0,-3 1-7 15,3 3 14-15,3-4-6 0,-1 3 5 0,0 0 7 0,4 2 1 16,0-1 2-16,8 3 5 0,-5-3 5 15,5 0 0-15,4 1 6 0,-3-5 6 0,8 4 3 16,1-5 2-16,1 2 3 0,2-1 4 0,3-1-3 0,0-1-4 16,0-4 6-16,3 2-8 0,-1-4-7 0,2 0-2 15,-3 0-2-15,2-5-4 0,0 2 2 0,-2-1-8 16,-1-2 2-16,1 0-4 0,-5-4 1 16,6 0-1-16,-2-5-4 0,-1 3 0 0,6-8-6 15,-5 2-1-15,5-6-14 0,1 0-17 0,-1 0-13 0,-2-2-23 16,1-6-19-16,0 2-8 0,2-7-31 0,2 0-15 15,-6-1 5-15,0-3 1 0,-1 2 7 16,-6 1 4-16,0-2 7 0,-4 6 10 0,-5-2 8 0,-2 2 16 16,-3 8 12-16,-1 0 3 0,1-8 22 15,-4 8 4-15,-2-2 1 0,-2 3 13 0,3 2 9 0,-4-1 7 16,-1 1 9-16,1 8-8 0,-2-1 5 0,1 1-2 16,0 0-1-16,-1 4 5 0,0-3-11 0,1 6 6 15,-2 0 1-15,0-1 1 0,-2 2 4 16,9 4 1-16,-19-4-1 0,19 4 1 0,-21 7-4 15,8-6-5-15,1 4 9 0,-1 3-1 0,-2 1 0 0,2 1 9 16,-3 7 0-16,-1-3 3 0,3 7 8 0,-6 5 1 16,1 3 0-16,1 0 1 0,2 2 0 0,3-2 0 15,-4 5 0-15,3 0-1 0,2-1 2 0,3 4-1 16,-1-2 2-16,4-1-3 0,5 1-1 16,1-5 0-16,1 1 2 0,1-8 2 0,3 11 1 0,1-7 0 15,0-3 0-15,3 0 5 0,0-5-3 0,5 5 3 16,-3-6-1-16,4 3 1 0,0-4-3 0,2-1-1 15,-3 2 10-15,6-5-11 0,-2-1-1 0,0-2 1 16,1 1-3-16,-3-2-2 0,4-1-4 0,1 0 2 16,0 0-2-16,-2-3-1 0,3 2-4 0,-5-6-1 15,-1-1-1-15,8 2 0 0,-8-2-3 0,3 0-1 16,3-2-1-16,-8 2-1 0,2-4 3 0,1-1 4 16,0 1-7-16,0-2-7 0,2-4 4 15,-3 3 2-15,2-3-4 0,-1-2-7 0,-1-1-2 16,-4 0-6-16,-2 0 2 0,1 3-7 0,-4-5 1 0,0 3 5 15,-1-1-4-15,2-1 1 0,-4 1 1 0,-1 0 1 16,-1 0 1-16,2 1 0 0,-5 6 0 0,1 6 0 16,0-17 3-16,0 17-4 0,0-13 2 0,0 13-3 15,-5-11 1-15,5 11-2 0,-6-8 2 16,6 8 0-16,-10 0 1 0,10 0 7 0,-13 0-8 16,13 0 0-16,-15 6 2 0,7-2-4 0,-1 1 3 0,-1 3 0 15,0-1 2-15,4 2-4 0,-3 2 2 0,3 0 1 16,0-5 3-16,4 9 0 0,-2-5-2 0,3 1 3 15,2 1 4-15,0 1 1 0,4-1 2 0,-1-3 0 16,4-1 2-16,1 1 5 0,-1 1 7 0,2-3-1 16,2 0 0-16,2 0 5 0,3-2-5 0,3-3 1 15,-3 0 0-15,4 4 2 0,3-6-8 0,-6 0 5 16,3 0-1-16,1-2-4 0,0 1 1 0,-4-2-3 16,3 0 1-16,-1-3-1 0,-4-1 1 0,6-1-3 15,-3-2-2-15,1 0-2 0,-6 3-2 0,-1-3 0 16,-2 4 0-16,2-3 0 0,-4 3-2 0,0 1 6 15,-2-1-8-15,-2 1 0 0,-5 5-4 0,9-5 6 16,-9 5-1-16,8-9-2 0,-8 9-3 0,5-3-2 16,-5 3 1-16,0 0-6 0,0 0 4 0,0 0 2 15,0 0-2-15,0 0 3 0,0 0-2 0,2 17-1 16,-2-17 1-16,0 12-1 0,0-12 4 0,-1 15-4 16,1-15 6-16,1 14-3 0,-1-14 4 0,2 12 2 15,-2-12-3-15,4 9 5 0,-4-9 5 0,1 11-2 16,-1-11 5-16,5 7 0 0,-5-7 4 0,5 5 1 15,-5-5 5-15,11 4 9 0,-11-4-12 0,11 0 8 16,-11 0-7-16,17-4-2 0,-5 0-3 0,-1-2-1 16,1 2-4-16,2-5 2 0,0 3-2 0,0-2-5 15,7-1 2-15,1-3 1 0,-3 1 1 0,2 0-5 16,-2-2-1-16,1 5 3 0,-3-4-2 0,2 2-2 16,-6 1-1-16,1 3-1 0,-1 0 5 0,0 2-4 15,-7-1-2-15,5 4 0 0,-5-1-2 0,-6 2-2 16,13-5-3-16,-13 5-1 0,0 0 5 0,16 4 2 15,-10-1-2-15,1 3 0 0,-2 0 1 0,1 4 2 16,3 0 0-16,-2 1 1 0,0 4 5 0,4 1-2 16,-1 1-7-16,-1 0-25 0,3 2-35 0,-2 2-55 15,-1-2-82-15,0 0-319 0,0-1-563 0,4-2 249 16</inkml:trace>
        </inkml:traceGroup>
        <inkml:traceGroup>
          <inkml:annotationXML>
            <emma:emma xmlns:emma="http://www.w3.org/2003/04/emma" version="1.0">
              <emma:interpretation id="{2EC75EE3-862C-4F6E-9E52-27A769A4C2A4}" emma:medium="tactile" emma:mode="ink">
                <msink:context xmlns:msink="http://schemas.microsoft.com/ink/2010/main" type="inkWord" rotatedBoundingBox="20919,846 23091,833 23095,1535 20923,1548"/>
              </emma:interpretation>
            </emma:emma>
          </inkml:annotationXML>
          <inkml:trace contextRef="#ctx0" brushRef="#br0" timeOffset="19134.3264">18611 72 177 0,'6'-6'174'16,"-6"6"-5"-16,8-5-14 0,-8 5-8 0,0 0-4 15,0 0-5-15,0 0-11 0,3-10-4 0,-3 10-11 16,0 0-4-16,0 0-12 0,0 0-10 0,0 0-12 16,0 0-9-16,0 0-8 0,0 0-7 0,0 0-6 15,0 0-7-15,0 0 0 0,10 16-3 0,-10-16 0 16,7 14-5-16,-4-2 1 0,0-3 0 0,2 3 0 15,0-1 2-15,-2 1-5 0,2 1 4 0,-1-1-2 16,-2-1-3-16,4 1 1 0,-2 1-2 0,1-3-3 16,-3 3 4-16,2-5-6 0,0 4 0 0,-3 0-3 15,4-2 1-15,1-2-2 0,-6-8 0 0,2 11-1 16,-2-3 0-16,0-8-5 0,4 8 3 0,-4-8 4 16,3 9-6-16,-3-9 1 0,0 0-1 0,5 7 0 15,-5-7 6-15,0 0 7 0,0 0 15 0,5 5 8 16,-5-5 17-16,0 0 4 0,0 0-10 0,0 0-5 0,0 0-5 15,18-17 4-15,-6 7-15 0,-2-2-4 16,2 0-1-16,-1-1-10 0,6 0-1 16,-1-3 9-16,2-2-2 0,0 3-12 0,-1 0-1 0,-1 1-3 15,-4 3-4-15,5-5 1 0,-6 5 3 0,1 1-5 16,0 3-2-16,-2-3-1 0,-2 1 1 0,2 3-2 16,-4 0 2-16,0 3-1 0,-6 3-5 0,7-8-2 15,-7 8 0-15,0 0-5 0,4-6-3 0,-4 6 2 16,0 0 0-16,0 0 3 0,0 0 2 0,12 11-2 15,-12-11 1-15,2 16 1 0,2-5-3 0,-4-5 4 16,0-6-3-16,4 24 3 0,-4-12-2 0,1 3 4 16,2-5 1-16,0 3 0 0,-2 1-3 0,-1-5 4 15,1 6-1-15,2-3-2 0,-1-3 3 0,2 0-3 16,-2-1 4-16,-1 2 2 0,3-1-3 0,-3-2 5 16,-1-7-1-16,1 14-1 0,-1-14 2 0,4 8-2 15,-4-8 1-15,1 8 5 0,-1-8-1 0,10 3-1 16,-10-3-2-16,0 0 1 0,18-3 1 0,-18 3-5 15,13-4 5-15,-7 0-3 0,3-1 0 0,3 2-5 16,-2-5 1-16,-2-3-6 0,3 1-3 0,0-2-3 16,0 2-5-16,1-2-1 0,-2 0-2 0,2 0 1 0,-4 0 3 15,1 0 0-15,2 0 1 0,-3 2 2 0,1-1 2 16,-2 3 6-16,-2 1-8 0,-1 2 4 16,-4 5 6-16,9-8-9 0,-9 8 0 0,6-7-6 15,-6 7 4-15,0 0-3 0,0 0 2 0,0 0 0 16,0 0 3-16,0 0 0 0,0 0 2 0,6 16-2 0,-6-16 0 15,-1 19 5-15,1-19-3 0,-1 20 4 0,2-8-3 16,-1-1 4-16,0-3 2 0,0 9-2 0,0-3-1 16,1-5 2-16,3 3 1 0,-2 0 2 0,2-3 5 15,1-1 7-15,-1 1 2 0,3-3 0 0,-3 1-6 16,1-1 4-16,4-1-2 0,-1-2 1 0,4 4 1 16,-1-3 0-16,4-2 1 0,-2-4-1 15,-1 1-2-15,4 0 2 0,-2-1-3 0,3-1 0 16,6-3-4-16,-7 3 4 0,0 0 1 0,1-5-9 0,5 0 14 15,-2 0-11-15,-5 1 0 0,4-2-1 16,-3 1 4-16,-3 1-7 0,0 1 3 0,-2-2-2 0,0 4 4 16,-2 0-2-16,-9 4-3 0,11-5 2 0,-4 3 0 15,-7 2-5-15,8-4-1 0,-8 4-7 16,0 0 2-16,10-2 8 0,-10 2-6 0,0 0 1 16,0 0 0-16,10 11 0 0,-10-11 2 0,5 7-3 15,-5-7 5-15,6 11-1 0,-3-7-1 0,1 5 2 0,0-3 3 16,-4-6 2-16,8 11-1 0,-2-5-1 0,3 0 3 15,-2-2-1-15,1 2 5 0,1-1-7 0,2-1 1 16,2 1 1-16,3-2 0 0,-2-3 5 0,1 3-7 16,2-3 6-16,-3-3-1 0,3 3-2 0,-1 0 1 15,0-6-1-15,1 1 2 0,4 0-2 0,-4 0-1 16,2-3 1-16,-6-2-2 0,-1 1-5 0,1-2 0 16,-2-1-8-16,1 2 5 0,-6-1-2 0,2-1 1 15,-5 3 3-15,-2 1 2 0,-1-3-12 0,0 11 3 16,-7-16 0-16,1 7 1 0,-2 5-3 15,-3-3 4-15,-5 3 2 0,-1 2-2 0,-1-2 0 0,1 4 5 16,-5 2-5-16,-1 2-2 0,6-1 5 0,-7 0-3 16,5 6 1-16,2-3 3 0,1 3-1 0,5-2-3 15,-1 2 0-15,3-3 5 0,1 3-4 16,0 3 6-16,1-3-5 0,4-3 1 0,-1 4 5 0,4-10-1 16,-2 14 2-16,2-14 0 0,1 12 1 0,4-7 2 15,-5-5 3-15,12 10 8 0,-5-6-7 0,4-2-4 16,2 2 6-16,2-2-4 0,1 1 2 0,4-3-2 15,2-3 0-15,0 1-2 0,-2-2 0 0,-4-1 4 16,0 0-3-16,1 0 2 0,-3-1-2 0,3 0 0 16,-2 0 0-16,1-3-1 0,-3 6-1 0,-3-3-1 15,-4-1 1-15,1 5 6 0,-7 2-2 0,11-6-2 16,-11 6 2-16,11-5-5 0,-11 5-7 0,8-1 3 16,-8 1-5-16,0 0 5 0,0 0 7 0,0 0-5 15,0 0-5-15,0 0 5 0,0 18 0 0,0-18-2 16,0 12-1-16,0-3 2 0,0-9-4 0,0 12 4 15,0-12 0-15,0 11 2 0,3-3 0 0,-3-8 2 16,3 11 3-16,-3-11 1 0,6 7 2 16,2-4 4-16,-8-3 1 0,18 5-1 0,-6-7 1 0,2 2-2 15,3 0 0-15,6-1-2 0,-1-4 0 0,1 0 3 16,1 0-4-16,1-3 3 0,0 1-2 0,9-2-3 16,-3-5-3-16,1-2 2 0,3 1-2 0,-7-2 2 15,3-1-13-15,-3-1-12 0,-2-3-7 0,3-1-8 16,-5-2-7-16,1-2-5 0,-5 0-10 0,-1-3 6 15,-3 5 0-15,-4-6 6 0,-4 9 4 0,1-3 5 16,-3-4 3-16,-2 6 0 0,-1-2 6 0,-6 4 3 16,-2-2 1-16,-3 2 4 0,0-1 0 0,-2 2 10 15,-2 1-8-15,0 2 6 0,-1 2 2 16,-3-1 11-16,5 7-1 0,-1-1 4 0,-1 4-4 0,3-2-3 16,-2 1 1-16,3 5-2 0,-4-1-5 0,13 3 8 15,-18 1-5-15,8 1-2 0,-2 6 3 0,2-1 3 16,-2 1-2-16,4 3 3 0,-1 1-3 0,0 5 0 15,0 4 2-15,3 0 8 0,1 1-2 0,-1 4 1 16,4 6 11-16,-2 3-6 0,1-4 0 0,3 1 1 16,3 4-1-16,1-5 9 0,1 1-7 0,0-7 3 15,4 4-3-15,-2-1 0 0,2-6-1 0,-2-1 2 16,2-1-1-16,-2-6 3 0,1 5-4 0,-1-5 2 16,2-1-1-16,-2 1-6 0,2-2-21 0,-1 0-24 15,-3-2-47-15,1-2-55 0,-6-8-66 16,12 9-213-16,-3-4-453 0,3 0 201 0</inkml:trace>
        </inkml:traceGroup>
        <inkml:traceGroup>
          <inkml:annotationXML>
            <emma:emma xmlns:emma="http://www.w3.org/2003/04/emma" version="1.0">
              <emma:interpretation id="{9E3A7730-F5D8-4852-98D7-4AB07038ED45}" emma:medium="tactile" emma:mode="ink">
                <msink:context xmlns:msink="http://schemas.microsoft.com/ink/2010/main" type="inkWord" rotatedBoundingBox="23327,1226 25986,1210 25988,1538 23329,1554"/>
              </emma:interpretation>
            </emma:emma>
          </inkml:annotationXML>
          <inkml:trace contextRef="#ctx0" brushRef="#br0" timeOffset="19976.4905">21017 99 179 0,'0'0'235'0,"0"0"-22"0,0 0-21 0,0 0-19 16,0 0-18-16,0 0-11 0,0 0-14 0,0 0-6 15,35 4-11-15,-23-4-12 0,4-1-9 0,-1 1-7 16,2 1-5-16,-1 1-3 0,6-2-8 0,3 4-1 16,-1-3-6-16,-4 0-3 0,4 2-7 0,-4-3 0 15,4 2-1-15,-8-2-3 0,6 0-3 16,-8 1-5-16,1-1-2 0,-6 3-3 0,-9-3-4 15,19 0-4-15,-12 0-7 0,-7 0-2 0,0 0-4 0,14 3-4 16,-14-3 2-16,0 0-1 0,6 7 4 0,-6-7-5 16,0 0-3-16,0 0 3 0,-13 21-4 0,8-14 3 15,-6 0-3-15,3 5 0 0,-1-3-3 16,-3 3 1-16,4-2-1 0,-2 1 2 0,4-1-3 0,-1 2 2 16,2-5-2-16,1 0 0 0,3 3 3 0,1-10 0 15,-2 16 1-15,0-7 5 0,2-9-3 0,4 12 5 16,1-7 5-16,5 2 1 0,-2-2 2 0,8-1 2 15,-4-1 2-15,7 0-1 0,4 6-3 16,0-9 2-16,4 2-2 0,-2-2 0 0,0-3 11 0,10 1-14 16,-9-3-1-16,3 4-1 0,4-6-4 0,-6 1 2 15,8-3-3-15,-4-2-2 0,-4 5 1 0,6-9-1 16,-4 3 8-16,1-1-15 0,-8 2 2 0,0-1-1 16,-3 0-6-16,-1-1-1 0,-2 3-6 0,-5-1 2 15,2 1-1-15,-4-1 0 0,0 1-2 0,-1-1-2 16,-5 1 4-16,1-3 0 0,-4 1-8 0,0 12 3 15,-4-15 3-15,-1 8 2 0,-1 0-4 0,0-1 1 16,-2 0 0-16,-3 0 2 0,-5 4-1 0,1-1 4 16,0 1-2-16,0 2 1 0,1 1-3 15,-1 2 2-15,1 1 1 0,3 1 6 0,-4 1-8 16,3 2 3-16,0 0-1 0,0 0 2 0,5 3-1 0,-1 0-4 16,1 3 4-16,1-1 1 0,1-4-2 0,3 6 1 15,2-1 1-15,0-1 3 0,3 2 2 0,1 0 2 16,2-1 3-16,3 2 6 0,0-5 0 15,8 4 6-15,3 0 3 0,-1-2-2 0,-1 0 9 16,5-1-6-16,-7-2-2 0,3 0 3 0,-2 0-7 0,0-6 1 16,3 7-1-16,-5-5 1 0,1-1-4 0,0 0-17 15,-2-1-17-15,-14-2-33 0,23 0-40 0,-23 0-42 16,20-6-61-16,-11 1-66 0,-2-5-152 0,-7 10-452 16,13-16 200-16</inkml:trace>
          <inkml:trace contextRef="#ctx0" brushRef="#br0" timeOffset="20899.5298">22255 141 22 0,'0'9'180'0,"0"-9"-7"0,0 10-5 15,0-10-13-15,0 13-5 0,0-3-6 0,1 0-7 16,-1-10-8-16,3 15-8 0,-3-4-9 15,2-3-3-15,-2-8-4 0,3 17-6 0,-3-8-6 16,4-2-3-16,-1 2-1 0,0-2-2 0,-3-7-6 0,7 16 0 16,-3-12-6-16,-2 2 0 0,-2-6-3 15,11 9-3-15,-6-6-2 0,-5-3-3 0,13 5-1 0,-4-2-5 16,-9-3-5-16,17 0 0 0,-17 0-6 0,15-5 6 16,-5 2-13-16,1-3-4 0,0 0-1 0,1 0-4 15,0 0-6-15,-2-3-5 0,2 2 2 16,-2-4-4-16,-1 2 0 0,1-1-3 0,1-1-4 15,-1-1 0-15,-1 3-3 0,0-1 2 0,-3 6-5 0,0-2 3 16,-1-1-1-16,-5 7-4 0,8-10 2 0,-5 6-6 16,-3 4 0-16,7-6 0 0,-7 6 0 0,0 0 1 15,0 0-10-15,6-7 5 0,-6 7-5 16,0 0 4-16,0 0-2 0,0 0 2 0,0 0 2 16,0 0-4-16,0 0 2 0,4 26 2 0,-4-26-2 0,0 14 3 15,1-10 0-15,1 6 0 0,-2-10 1 0,4 15 0 16,-3-8-1-16,-1-7 5 0,5 14-2 0,-2-9 3 15,-1 2 1-15,-2-7 4 0,8 9 2 0,-3-4-2 16,-5-5 3-16,12 7 3 0,-6-5-8 0,1 5 3 16,-7-7 3-16,19 0 2 0,-7 2-3 0,-3-2-3 15,-9 0 8-15,23 0-4 0,-9-5-3 0,-5 1 0 16,4-2-3-16,-1 3 1 0,-1-6-2 0,1 0-4 16,0 3-1-16,-1-5-3 0,-2 1-7 0,3 2-1 15,0-2-1-15,-3 1-3 0,2 0 5 16,-4 2 1-16,-1-2-3 0,-1 4 4 0,0-2 1 0,-5 7 0 15,7-9-3-15,-7 9 6 0,6-6-8 0,-6 6-2 16,0 0-1-16,7-5-1 0,-7 5 2 16,0 0 1-16,0 0 4 0,0 0-3 0,0 0-1 0,0 0 4 15,0 0-1-15,5 17 6 0,-5-17-1 16,3 11-2-16,-3-11 2 0,2 12 1 0,1-5 2 16,-3-7 2-16,4 10-1 0,-1-6 2 0,4 2-1 0,-1-1 7 15,-6-5 0-15,15 6 1 0,-6-2 2 0,5-2 1 16,0-2 0-16,3 0 0 0,1 3-3 0,-1-3 3 15,6 1-4-15,3-2 4 0,-2-2-6 0,5 3 4 16,-5-6-3-16,11 3-2 0,-8-4-3 0,-2 2 16 16,2-1-15-16,0-3 1 0,-2 1-3 0,0-4-2 15,-3 1-9-15,4-1-4 0,-7-3-4 0,-2 0-1 16,0 3-2-16,-3-3 7 0,-5 3-2 0,0 0 3 16,-2 2-3-16,-6 2 3 0,-1-2-5 0,0 10 8 15,-4-13-1-15,-4 4-2 0,-3 3 3 0,-2 2 2 16,-1-1 0-16,0 3 0 0,-3 0-4 0,1 4 13 15,3 0-10-15,-3 0 1 0,4 3-1 0,-1-3 1 16,1 6 0-16,3 1 2 0,-1-1-3 0,6 0 0 16,2 1 6-16,-4 2-5 0,6 1 6 0,3-1 3 15,0-1-2-15,0 1 7 0,4 2 1 16,3-4 4-16,3 4 1 0,3-1 1 0,0-1 3 0,4 0 0 16,2-1-1-16,2-1-1 0,2-1-2 0,6 5 0 15,-6-6-5-15,0 0-12 0,8 2-23 0,-11-3-40 16,4 2-63-16,-2-5-81 0,-9-6-233 0,9 2-484 15,-3 0 215-15</inkml:trace>
        </inkml:traceGroup>
        <inkml:traceGroup>
          <inkml:annotationXML>
            <emma:emma xmlns:emma="http://www.w3.org/2003/04/emma" version="1.0">
              <emma:interpretation id="{B06CE67A-6F66-44C1-BE4B-DF9E59B1ACDF}" emma:medium="tactile" emma:mode="ink">
                <msink:context xmlns:msink="http://schemas.microsoft.com/ink/2010/main" type="inkWord" rotatedBoundingBox="26769,1177 28803,1164 28806,1652 26772,1664"/>
              </emma:interpretation>
            </emma:emma>
          </inkml:annotationXML>
          <inkml:trace contextRef="#ctx0" brushRef="#br0" timeOffset="22115.5718">24601-1 95 0,'-13'0'178'16,"2"3"-17"-16,-1-1-16 0,2 1-9 0,-4 1-16 15,2-1-11-15,-1 2-11 0,7-1-9 0,-5 1-5 16,2 1-15-16,0 1 3 0,4-2-15 0,5-5-1 15,-12 9-6-15,12-3-7 0,0-6 5 0,-5 8-5 16,5-8-4-16,3 13 7 0,-3-13 3 0,12 14-3 16,-5-6-2-16,5 2 2 0,2-1-8 15,0-1 5-15,6 2-6 0,-1 2-1 0,-5-3 0 16,6-3-4-16,0 4 1 0,-3-4-4 0,5 4-2 0,0-2-6 16,-8-2 7-16,3 5-5 0,-3-4-2 15,0-4-3-15,-3 6-1 0,0-3 0 0,1 3 0 0,-3-2-4 16,1 2-1-16,-2-3 3 0,-1-1-4 0,-1 5 1 15,-1-5-3-15,0 1 3 0,-5-6-3 16,3 10-1-16,1-5 3 0,-4-5-1 0,0 0 6 0,0 0 13 16,0 0-1-16,-9 16 2 0,0-14 1 0,-2-1-2 15,-3 2 6-15,-3-4-9 0,3 4-3 0,-3-6-5 16,1 1 0-16,1 1-2 0,1-1-4 0,14 2-1 16,-24 0 1-16,17 0 1 0,7 0-3 15,-17 2-2-15,17-2-3 0,-11 1-7 0,11-1-3 0,0 0-5 16,-11 2-2-16,11-2 8 0,0 0-1 0,0 0-2 15,0 0-1-15,0 0 5 0,0 0-2 0,39 1-1 16,-22-2 0-16,0-1 1 0,5 1-2 0,4-1 11 16,-1-1-10-16,1 2 10 0,9-3-11 0,-9 2 4 15,2-1-1-15,8-2 2 0,-10-1 0 0,10 1-2 16,-2 0 2-16,0-3 10 0,-10-1-9 0,2 2 2 16,0-2 0-16,7-2 11 0,-11 1-8 0,-1-1 5 15,3 4 3-15,-2-4 3 0,-3 4 3 0,-7-1 2 16,3 0 1-16,-4 1-2 0,0 0 3 0,-5 0-2 15,2 0-3-15,-6 0 1 0,2 1 5 0,1-2-11 16,-5 8-5-16,0-13 4 0,0 13-9 0,0 0 5 16,-5-15-4-16,5 15-1 0,-11-6 0 0,-1 1-2 15,2 4-2-15,-5 0 3 0,4 1-3 0,-3 1 1 16,-1 1-1-16,3 2-1 0,-3 1-1 0,1 1 5 16,2-1-5-16,-4 2 3 0,4 2-5 15,2 1 1-15,-2 1 3 0,4-2-5 0,-1 3 5 16,3-1 2-16,3 0 1 0,-2 3-3 0,3-6 11 0,2 0-5 15,0-8-1-15,0 21 10 0,5-8 1 0,-1-1 5 16,3-1 2-16,1-1 3 0,1-1-1 0,3-1-2 16,-1-1 1-16,2 1-5 0,1 1-2 0,-2-2 3 15,7 2-6-15,-2-6-13 0,-3 2-14 0,1-1-23 16,-4-4-26-16,-11 0-25 0,25-3-33 0,-11 0-34 16,0-3-36-16,0-2-48 0,-1 1-151 0,5-7-423 15,2 1 186-15</inkml:trace>
          <inkml:trace contextRef="#ctx0" brushRef="#br0" timeOffset="22751.5558">25636 129 166 0,'0'0'205'0,"0"0"-18"0,0 0-9 0,0 0-10 16,0 0-11-16,0 0-8 0,0 0-11 0,-31 12-9 15,24-8-13-15,-3 2-14 0,3-1-8 0,2 1-10 16,-1 0-5-16,1 4-2 0,0-3-7 0,-1 2-4 15,2-1-4-15,2 3-4 0,-3-1-2 16,5 0-1-16,-4-2-2 0,4-8-2 0,0 12-1 16,0-12 3-16,4 12 6 0,1-6-7 0,-3-1-2 15,5 1-2-15,-7-6 0 0,14 8-5 0,-4-3-6 0,5-2 0 16,-4 0-6-16,4-1 0 0,-1-2-2 0,1 2 5 16,-1-2-9-16,3-3-4 0,-3-1-2 0,1 2 0 15,1-2-1-15,1-2-5 0,0 1 2 0,4-5-2 16,-6 5-5-16,-3-2 3 0,-1 2-2 0,0 1-2 15,-2 1 4-15,0-2-2 0,-9 5 4 0,13-7-1 16,-9 5-1-16,-4 2 3 0,10-4-4 0,-10 4-6 16,0 0-2-16,9-3-4 0,-9 3 0 0,0 0 0 15,0 0-1-15,0 0-3 0,8 12 2 0,-8-12 3 16,0 10 0-16,0-10 1 0,2 14 0 0,0-8 1 16,-2-6 2-16,2 15 1 0,1-6-4 0,-1 1 7 15,3 1-5-15,2-5 3 0,-4 3 1 0,2 0 4 16,1-3-1-16,-1 1 2 0,4 2-2 0,-1-1-2 15,4-3 0-15,2-3 0 0,-1 6 4 0,-2-5-3 16,6 1 3-16,-3-3-3 0,1 1-2 16,-15-2 2-16,31-3-2 0,-15 3 1 0,-1-4-1 0,1 1-2 15,6-2 2-15,-5 0-1 0,-3 0 11 16,1-3-17-16,1 2 6 0,-1-2 3 0,-3 1-2 0,0 1-3 16,-3 2 2-16,-9 4 1 0,14-6 8 0,-14 6-5 15,12-6 4-15,-12 6-7 0,0 0 1 0,10-5-5 16,-10 5 7-16,0 0-10 0,0 0-7 0,0 0 3 15,0 0 0-15,0 0 2 0,14 8 2 16,-14-8-3-16,6 10 2 0,-6-10 1 0,0 0 1 0,5 18-2 16,-5-18-1-16,1 15 1 0,-1-15 2 0,5 12 4 15,-5-12-3-15,5 16 2 0,-5-16 3 0,4 14-6 16,-4-14 1-16,3 10-5 0,-3-10-12 16,8 11-17-16,-8-11-23 0,9 10-30 0,-9-10-42 0,13 6-37 15,-13-6-37-15,16 0-285 0,-16 0-525 0,0 0 233 16</inkml:trace>
          <inkml:trace contextRef="#ctx0" brushRef="#br0" timeOffset="22948.1183">26447-29 45 0,'0'0'267'16,"2"-13"-30"-16,-2 13-18 0,0 0-33 0,0 0-23 15,0 0-13-15,5-5-12 0,-5 5-22 0,0 0-24 16,0 0-27-16,9 19-29 0,-9-19-29 16,6 16-26-16,-4-8-33 0,1 0-33 0,3 2-25 0,-3-3-133 15,-1 4-262-15,6-3 115 0</inkml:trace>
        </inkml:traceGroup>
        <inkml:traceGroup>
          <inkml:annotationXML>
            <emma:emma xmlns:emma="http://www.w3.org/2003/04/emma" version="1.0">
              <emma:interpretation id="{2B097EFA-ABD0-485D-BC72-A0331282C05A}" emma:medium="tactile" emma:mode="ink">
                <msink:context xmlns:msink="http://schemas.microsoft.com/ink/2010/main" type="inkWord" rotatedBoundingBox="29000,1046 31422,1031 31426,1663 29004,1677"/>
              </emma:interpretation>
            </emma:emma>
          </inkml:annotationXML>
          <inkml:trace contextRef="#ctx0" brushRef="#br0" timeOffset="23848.5871">26692 178 8 0,'1'8'166'0,"-1"-8"-3"16,3 10-12-16,-3-10-2 0,2 12-9 0,-2-3-2 16,6 0-12-16,-6-9-9 0,2 13 1 0,0-4-10 0,0-2-4 15,-2 3-9-15,0-10-8 0,5 15-4 16,-5-8-3-16,0-7-1 0,5 11-8 0,-2-4 0 0,-3-7-2 15,4 12-2-15,-4-12 1 0,2 9-1 0,-2-9 3 16,9 8-5-16,-9-8 1 0,11 3-8 0,-3 0 1 16,1 0-8-16,-9-3-1 0,16 1-1 0,-16-1-5 15,20-4-7-15,-11 1-2 0,2-2-5 16,4 1 1-16,-5-1-3 0,4-5-4 0,-2 2 0 0,1-2-4 16,0-2-3-16,0 4-5 0,-2-1-2 0,3-1-1 15,-2-1-1-15,-4 4 1 0,3-2 7 0,-5 1-7 16,0 2-6-16,-1-1-1 0,-5 7 2 15,10-6-1-15,-10 6 0 0,7-8-1 0,-7 8-2 16,5-5-1-16,-5 5-4 0,0 0-2 0,0 0 3 0,0 0-2 16,0 0 1-16,0 0 0 0,0 0 4 0,0 0-3 15,0 0-4-15,0 0 3 0,-12 24 1 16,10-14 0-16,2-10-3 0,-5 12 5 0,2-3-1 16,3-9 1-16,-1 15 6 0,1-15-2 0,-3 12 5 15,3-3 1-15,0-9 2 0,4 10 5 0,-4-10 1 16,5 12 8-16,0-7 2 0,1 1-3 0,-6-6 8 0,13 6-1 15,-6 1-1-15,2-7 0 0,-1 2-4 0,-8-2 1 16,26 1-2-16,-13-2 10 0,1 1-8 0,0 0-3 16,3-5-5-16,-3 1 0 0,0-1-8 0,3 2 7 15,-3-5-8-15,3 1 1 0,-3 1 0 16,1-2-1-16,-2 0-3 0,3 0-2 0,-4-2 2 0,2 4 0 16,-2-3-4-16,-3 1 4 0,1 2-6 15,-3-1 5-15,-2 0-7 0,-5 7 7 0,10-5-2 16,-10 5-1-16,7-3-1 0,-7 3-6 0,0 0-7 15,10-6 4-15,-10 6-1 0,0 0 1 0,0 0 0 16,0 0-2-16,0 0 2 0,0 0 5 0,0 0-3 16,0 0 1-16,0 24 2 0,0-24 0 0,0 11 2 0,1-4-4 15,-1-7 6-15,0 12-1 0,0-12 6 16,5 10 2-16,-5-10 11 0,12 8 0 0,-12-8 5 16,10 9-4-16,-10-9 2 0,24 7-4 0,-13-4-2 15,2-1 2-15,1 2-2 0,0-4 0 0,3 2 2 16,0-2-4-16,0 0-5 0,0 0 0 0,-1-3 0 0,8 0 1 15,-4 1 3-15,1-2-7 0,-4-1-3 0,0 0 6 16,2 3-10-16,2-4 7 0,-7 0 0 16,3 0-1-16,-5 0-2 0,3 3 3 0,-4-2 8 15,-3 2 0-15,-8 3 7 0,14-4-2 0,-14 4-6 16,12-1-2-16,-12 1-3 0,8-2-3 0,-8 2-3 0,0 0-2 16,0 0 9-16,0 0-12 0,11 7 0 0,-11-7 3 15,7 9 4-15,-7-9-8 0,4 14 3 16,-3-5 2-16,4-3 1 0,-1 3 0 0,-2 1 0 15,2-1-4-15,-2 3-2 0,0-5 4 0,2 3 0 16,0-4 2-16,-1 1 7 0,-3-7 5 16,3 12-3-16,3-6-7 0,-6-6-3 0,6 7-6 0,-1-2-20 0,-5-5-23 15,11 9-31-15,-5-6-32 0,-6-3-45 16,13 4-50-16,-13-4-56 0,13-7-263 0,-5 3-569 0,-1-4 251 16</inkml:trace>
          <inkml:trace contextRef="#ctx0" brushRef="#br0" timeOffset="24083.4834">28012-145 64 0,'0'0'256'15,"0"0"-26"-15,0 0-26 0,2-8-22 0,-2 8-20 16,0 0-14-16,0 0-15 0,0 0-17 0,0 0-17 0,0 0-20 15,0 0-20-15,9 19-26 0,-9-11-23 16,0-8-26-16,-2 20-33 0,0-12-26 0,-1 2-43 16,-1 2-136-16,1 1-273 0,2-2 122 15</inkml:trace>
          <inkml:trace contextRef="#ctx0" brushRef="#br0" timeOffset="24805.1321">28100 215 90 0,'0'0'160'0,"0"0"-8"0,3 14-12 16,-3-14-10-16,2 13-6 0,-2-13-8 0,5 13-8 16,-5-13-7-16,0 0-8 0,2 16-4 0,-2-16-12 15,3 12 1-15,-3-12-4 0,0 0-6 0,1 15-11 16,-1-15 6-16,0 0-7 0,0 0 1 15,6 10-1-15,-6-10 5 0,0 0-2 0,0 0 9 0,0 0 4 16,6 8 11-16,-6-8 6 0,0 0-4 16,0 0-10-16,0 0-7 0,0 0-4 0,0 0-4 0,0 0-3 15,0 0-11-15,0 0-1 0,30-15-8 0,-25 10-1 16,-5 5-2-16,11-14-7 0,-3 8-2 0,-1-4-3 16,0 4-10-16,0-4 2 0,6 5-11 0,-4-6-3 15,0 4 0-15,1-1-3 0,-3 2 1 16,7-1 0-16,-9 3 2 0,-5 4-4 0,12-8 2 0,-10 6-1 15,-2 2 3-15,9-7-3 0,-9 7-3 0,7-4-3 16,-7 4 0-16,0 0 0 0,0 0 0 0,0 0 1 16,0 0-1-16,0 0 1 0,0 0-3 0,0 0 2 15,18 17 3-15,-18-17-3 0,0 13 6 0,0-13 0 16,4 15 0-16,-4-15 4 0,1 16 5 16,-1-4-9-16,0-12 3 0,1 15-4 0,-1-15 9 0,4 12-5 15,-4-12 4-15,3 14 3 0,-3-14 2 16,6 10 4-16,-6-10 11 0,9 11-4 0,-9-11 7 0,8 8-4 15,-8-8 4-15,17 5 0 0,-17-5 0 0,17 5-1 16,-17-5 1-16,16 1-2 0,-16-1-2 0,18-1-2 16,-18 1-2-16,27-6 1 0,-15 2 5 0,1 2-12 15,1-4-4-15,0-2 3 0,2 2 2 16,-2-1-7-16,-1 2 2 0,0-3-1 0,0 1 11 0,2 0-14 16,-3-1 1-16,0 3 1 0,-1 0-4 0,-3 2 1 15,-2-2-5-15,3 2 3 0,-9 3-2 0,11-5 1 16,-11 5-4-16,8-2-2 0,-8 2-4 0,0 0 0 15,0 0 2-15,11 0-2 0,-11 0 3 16,0 0-3-16,0 0 7 0,13 12-4 0,-13-12 3 16,5 15 1-16,0-8 5 0,-5-7 6 0,9 17-1 0,-6-5 0 15,2-2 7-15,2 2 2 0,-1 0 1 0,-1-1 2 16,0 2 4-16,1-1 4 0,-1-5-2 0,1 3 6 16,-1-2 3-16,2 1 0 0,-7-9 1 0,10 12 0 15,-10-12 2-15,11 11-4 0,-11-11-6 0,10 9 3 16,-1-5-2-16,-9-4-4 0,15 8-3 0,-7-4-3 15,-8-4-20-15,12 6-31 0,-12-6-44 0,0 0-60 16,0 0-72-16,22-7-96 0,-22 7-225 16,0 0-571-16,5-30 253 0</inkml:trace>
          <inkml:trace contextRef="#ctx0" brushRef="#br0" timeOffset="24992.0045">28929-71 2769 0,'10'-12'41'0,"0"0"60"0,-2 1 13 0,4-2-25 16,-3 2-25-16,1 1 1 0,-1 2-12 0,5 1-10 16,-2-1-6-16,-1 2-4 0,2 2-5 15,-1 0-2-15,-4 2-5 0,2 1-3 0,-10 1-6 16,21 0-26-16,-15 1-38 0,-6-1-43 0,8 9-43 16,-8-9-44-16,-1 12-84 0,1-12-196 0,-17 10-499 0,4-7 221 15</inkml:trace>
        </inkml:traceGroup>
      </inkml:traceGroup>
    </inkml:traceGroup>
    <inkml:traceGroup>
      <inkml:annotationXML>
        <emma:emma xmlns:emma="http://www.w3.org/2003/04/emma" version="1.0">
          <emma:interpretation id="{739319E0-0E8A-4E10-AEB6-92FE98ECCEEB}" emma:medium="tactile" emma:mode="ink">
            <msink:context xmlns:msink="http://schemas.microsoft.com/ink/2010/main" type="paragraph" rotatedBoundingBox="2386,2456 10054,2297 10073,3205 2404,336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EA8AEC72-EA72-40A9-AAC3-1600D531EE85}" emma:medium="tactile" emma:mode="ink">
              <msink:context xmlns:msink="http://schemas.microsoft.com/ink/2010/main" type="line" rotatedBoundingBox="2386,2456 10054,2297 10073,3205 2404,3364"/>
            </emma:interpretation>
          </emma:emma>
        </inkml:annotationXML>
        <inkml:traceGroup>
          <inkml:annotationXML>
            <emma:emma xmlns:emma="http://www.w3.org/2003/04/emma" version="1.0">
              <emma:interpretation id="{67C7431B-EC6E-4346-B773-8C9AFE73782B}" emma:medium="tactile" emma:mode="ink">
                <msink:context xmlns:msink="http://schemas.microsoft.com/ink/2010/main" type="inkWord" rotatedBoundingBox="2387,2544 2802,2536 2818,3299 2403,3308"/>
              </emma:interpretation>
            </emma:emma>
          </inkml:annotationXML>
          <inkml:trace contextRef="#ctx0" brushRef="#br0" timeOffset="27204.5442">150 1395 104 0,'0'0'176'15,"3"-11"-6"-15,-3 11-1 0,0 0-7 0,1-13-6 16,-1 13-2-16,1-9-1 0,-1 9 2 0,0 0-9 15,2-11-5-15,-2 11-1 0,0 0-7 0,2-9-6 16,-2 9-9-16,0 0-2 0,0 0-15 0,0 0-9 16,0 0-15-16,3-11-7 0,-3 11-10 0,0 0-9 15,0 0-3-15,0 0-5 0,0 0-4 0,0 0-6 16,-9 37 2-16,5-22-3 0,-1 6-7 0,2 0 1 16,-5 0-4-16,6 2 1 0,-5 11-3 0,0-5-2 15,3 4-5-15,-1-1 5 0,2-1-1 0,0 0-2 16,0 1 1-16,1-9-2 0,1 9 0 0,-2-2-1 15,2-6-2-15,1 0 0 0,-1-3 0 0,1-5-3 16,0 5 4-16,1-6-4 0,-1 6 1 0,0-5 2 16,0-1-5-16,0-2 6 0,1 0-5 0,-1-5 2 15,0-8-4-15,-1 16 1 0,1-16 3 0,-1 13-4 0,1-13 1 16,2 9 2-16,-2-9 1 0,0 0-3 16,0 9 3-16,0-9 4 0,0 0 15 0,0 0 1 0,0 0 8 15,0 0-4-15,0 0-9 0,0 0-2 16,0 0 4-16,0 0 3 0,28-21-9 0,-17 11-9 0,2 0 1 15,3-1-1-15,2 0-3 0,0-2-2 0,4 0 0 16,0 2-4-16,-3 1 1 0,3 2 3 16,0-1-1-16,0 3 1 0,-3-3-4 0,2 3 0 15,-3 4-5-15,-4 0 1 0,2-3 3 0,-5 4-4 0,1 0 2 16,-2-1 1-16,-10 2-4 0,18 3 0 0,-11-2 0 16,2 4 0-16,-9-5-1 0,11 4-3 0,-5 2 5 15,-6-6 5-15,3 10 0 0,-3-2-6 0,0-8 2 16,3 14-2-16,-6-4 3 0,3-10-7 0,-3 19 7 15,-3-12 2-15,3 3 2 0,-3 0-2 0,1-3 0 16,-3 4 3-16,-2-2-1 0,2 0 3 0,-3 3-5 16,-3-3 6-16,1-3-3 0,0 2-3 0,-3-3 5 15,-3 1-1-15,2 1-2 0,2-3 6 0,-2 0-5 16,0-1-1-16,0 2-2 0,3-2 6 0,-1 0-5 16,2-1 3-16,1 0-1 0,2 0-8 0,10-2 15 15,-15 0-8-15,15 0 3 0,-14 1-2 0,14-1-5 16,-11 0 3-16,11 0 1 0,0 0-8 0,0 0 2 15,0 0-4-15,0 0-9 0,0 0-11 0,0 0-19 16,0 0-12-16,0 0-18 0,0 0-13 0,0 0-22 16,0 0-16-16,33-13-20 0,-20 13-22 0,4-3-16 15,0-2-30-15,5 0-209 0,0-3-459 0,-2 2 203 16</inkml:trace>
        </inkml:traceGroup>
        <inkml:traceGroup>
          <inkml:annotationXML>
            <emma:emma xmlns:emma="http://www.w3.org/2003/04/emma" version="1.0">
              <emma:interpretation id="{4B6F9583-88F6-4E06-871D-40A080E89B47}" emma:medium="tactile" emma:mode="ink">
                <msink:context xmlns:msink="http://schemas.microsoft.com/ink/2010/main" type="inkWord" rotatedBoundingBox="3057,2442 6614,2368 6631,3210 3074,3284"/>
              </emma:interpretation>
            </emma:emma>
          </inkml:annotationXML>
          <inkml:trace contextRef="#ctx0" brushRef="#br0" timeOffset="27954.7247">791 1928 69 0,'0'0'232'0,"6"-8"-11"0,-6 8-13 16,5-6-1-16,-5 6-9 0,6-5-11 0,-6 5-14 15,0 0-7-15,0 0-18 0,0 0-13 0,0 0-12 16,0 0-13-16,0 0-12 0,0 0-12 0,0 0-6 0,0 0-10 16,0 0-8-16,0 0-3 0,-25 16-9 15,21-8 1-15,-1 1-9 0,2 0-2 0,-1-3-5 16,2 7-2-16,-1-5-5 0,3-8 9 0,0 19-14 15,2-10 7-15,-1 0-10 0,3 0 3 0,1-3-1 0,3 3 2 16,2-1-4-16,0-3 5 0,3 1-2 0,3-4-2 16,-1 4-4-16,2-4 2 0,2-1-5 15,6-1 6-15,-2 0-4 0,-1-1-3 0,1-4 2 16,-1 2-2-16,-5-3-2 0,-1 3 0 0,-1-3 3 0,-2 0-5 16,1-3 0-16,-1 2-2 0,0-4 1 0,-3 3 1 15,-2-2-1-15,1 4-1 0,-4 0 10 16,-2-1-1-16,2 0-2 0,-5 7 3 0,7-11 3 0,-7 11-1 15,7-6-5-15,-7 6 1 0,4-6-4 0,-4 6-6 16,0 0-1-16,0 0 0 0,0 0-5 0,0 0 3 16,0 0 1-16,0 0-1 0,0 0-1 0,0 22-2 15,0-22 1-15,3 14 2 0,-1-6-3 0,2-1 1 16,1 5 2-16,6-3 2 0,-4-3-2 16,5 1 1-16,1-1 0 0,4 0 4 0,10-3-5 0,-3 0 15 15,4-3-15-15,-3-1 1 0,13-2 2 0,-3 0-5 16,0-5 0-16,-3 0 3 0,0 0 3 0,-6-3-5 15,-3-1 2-15,13-4 1 0,-7-1-1 0,-1-3-3 16,-3-1 3-16,2-2-13 0,0-2-15 0,-4-5-3 16,-2 0-14-16,3-7-11 0,-4 1-11 0,3 1-8 15,-5-1-13-15,3-4 2 0,-4 3 1 0,-3-2 9 16,-3 3-3-16,0-3 8 0,-4 4 10 0,-3 4 4 16,-4-2 12-16,2 8 7 0,-4 4 8 0,-3 0 7 15,0 5 10-15,-3-4 6 0,3 6 0 0,-5 2 4 16,1 1 1-16,-4 2 3 0,0 2-2 0,-1 2 3 15,-1 1 2-15,1 2-2 0,-1-1 1 0,2 7-3 16,-1-2 2-16,-1 3 3 0,-1 3 0 0,3 0-2 16,-1 4 1-16,-1 1 4 0,0 5 0 0,2-1 4 15,-1-1-3-15,1 12 3 0,6-4 0 0,-3 5 3 16,5-5-1-16,0 8 4 0,2-9 0 0,3 14 2 0,0-7 0 16,0 2 0-16,3-9-1 0,2 2 4 15,0 0-5-15,0-4 7 0,2 12-3 0,-1-12 2 16,3 3-2-16,-1-5 0 0,1-1 0 0,-3-3-4 15,2-3-1-15,-1 3 4 0,0-3-4 0,1 0-2 0,1 1-2 16,-2-2-5-16,-2 0-20 0,2-3-23 16,0 4-32-16,-2-6-40 0,2 0-31 0,-2 0-35 0,1-4-31 15,-6-2-225-15,14 7-460 0,-7-4 203 16</inkml:trace>
          <inkml:trace contextRef="#ctx0" brushRef="#br0" timeOffset="29644.0152">2014 1865 38 0,'0'0'246'0,"7"-4"-10"0,-7 4-14 16,7-4-10-16,-7 4-13 0,0 0-18 0,9-9-16 15,-9 9-15-15,0 0-17 0,8-2-4 0,-8 2-21 16,0 0-7-16,0 0-11 0,11 9-7 0,-11-9-11 16,4 9-4-16,-4-9-7 0,7 14-5 0,-5-10-6 15,3 2 0-15,-1 3-6 0,-1-3-2 0,1 3-3 16,-3-1-2-16,4 0-3 0,-1-1-2 0,-3 3-1 15,-1-10-4-15,7 11-2 0,-3-4-2 0,-2 0 0 16,-2-7-4-16,5 8 1 0,-5-8 0 0,4 10 4 16,-4-10-1-16,5 6 1 0,-5-6 3 0,0 0-1 15,15 0-3-15,-15 0-2 0,14-1-1 0,-14 1-1 16,14-6-1-16,-4 1-4 0,1-1 0 0,-2-2 0 16,1 0 0-16,-1-3-5 0,0 1 0 0,0 1-3 15,1-1 2-15,-2-1 0 0,0-1 0 0,0 0-6 16,-2-1 8-16,1 2-8 0,-2 5-1 0,0-4 1 15,0 5 3-15,-1 1-3 0,-4 4 2 0,5-11-6 16,-5 11-4-16,5-4 2 0,-5 4-5 0,0 0 2 16,7-4 4-16,-7 4-6 0,0 0 4 0,0 0-3 15,0 0 3-15,10 15 0 0,-10-15 0 0,5 12 3 16,-3-5-1-16,0 6 2 0,2-4 1 0,0 3-1 16,0-3 3-16,0 3-1 0,3-3 10 0,-3 3-9 15,4-3 1-15,-2 1 1 0,0-5 1 0,-3 4 0 16,5-3 1-16,-1-2 0 0,-1 2 3 0,1-1 5 15,-7-5-5-15,15 4-2 0,-7-1 2 0,-8-3-1 16,17 1-2-16,-7-1-1 0,-10 0 0 0,23-4 1 0,-15 0 0 16,6-1 2-16,-5-1-4 0,2-2 2 15,0 1-2-15,-4 0-1 0,4-1 3 0,-3 1-3 16,0-2 0-16,-3 0 0 0,1 3 2 0,0 0-2 16,-1-3 1-16,-5 9-3 0,7-8 4 0,-3 4-7 0,-4 4 2 15,5-9 2-15,-5 9-3 0,6-6-3 16,-6 6-1-16,0 0-2 0,0 0 4 0,0 0-3 15,0 0 5-15,14 11-4 0,-14-11 3 0,6 8 0 16,-1-1-3-16,-1 1 3 0,2 0 2 0,1 1-1 0,0 0-1 16,2-1 2-16,-1 5 3 0,1-6-4 0,0 1 7 15,1 1 8-15,-1 0-9 0,4-2-2 16,-2-1-2-16,2-1 6 0,0-2-4 0,2 1 1 0,-1-1 1 16,0-3-2-16,0 0 0 0,-2 0 3 0,2 0-1 15,-1-1-2-15,2-3 1 0,-3-1-3 0,0 2 3 16,-1-4-3-16,1 1 0 0,-3-1 2 0,1 1-1 15,2-2 0-15,-6 2 2 0,-2 1-8 0,4-1 8 16,0 1-4-16,-2 0 3 0,-6 5 7 0,8-7-9 16,-8 7 0-16,6-4-5 0,-6 4-4 0,0 0 1 15,9-4-1-15,-9 4 4 0,0 0-1 0,0 0 6 16,0 0-8-16,17 10 6 0,-17-10 3 0,8 6-5 16,-2-2 2-16,5 2-2 0,2-1 2 0,1 1 3 15,0 0-2-15,7 1-2 0,1-1 3 0,-2 0-1 16,4-1 4-16,1 1 4 0,-1-5-4 0,0 2 2 15,2-3-3-15,-3 0 1 0,-7-1-5 0,0-1 8 16,4-1 0-16,-6-1-2 0,0-1 1 0,-2-1 0 16,-4-2 0-16,2 1-6 0,-5 0 12 0,-1-5-10 15,0 3-2-15,-3-4 2 0,-1 2-1 0,0 11 1 16,-5-21-5-16,1 11 1 0,-5-1-3 0,-1 3 1 16,1-1 1-16,-5 1-5 0,-1 2 7 0,-1 1-1 15,-3 1-4-15,-1 0 0 0,3 2 9 0,0 2-5 16,0 0-1-16,3 3-3 0,-1 0-1 0,-2 2 4 15,5-1-3-15,1 4 3 0,-1-1-3 0,4 1 0 16,-2 2 3-16,5 0 0 0,0-1-2 0,3 0 2 16,-1-3 0-16,3-6-1 0,2 19 6 0,-2-11-5 15,5 1 1-15,-2-2 1 0,3 1 0 0,6-5 4 16,-3 2-6-16,3 1 4 0,-1-2 1 0,2-4 1 16,3 3-2-16,0-3 5 0,-1 0-5 0,0-3 1 0,1-2 3 15,-2 4-3-15,1-3-4 0,-2-1 7 16,3-1-3-16,-3 3-1 0,0-3-1 0,-3-1 3 0,-1 2-3 15,-3-1 1-15,2 1 0 0,1 1 11 16,-9 4-10-16,9-6 3 0,-9 6-8 0,8-6 2 16,-8 6-2-16,8-3-2 0,-8 3 1 0,0 0-1 0,0 0-2 15,0 0 4-15,0 0 0 0,0 0 0 0,10 9-2 16,-10-9 3-16,1 10-5 0,-1-10 4 16,2 11-1-16,-2-11-2 0,3 10 7 0,0-4-4 0,2-1 3 15,-5-5-3-15,9 9 3 0,-2-6 4 0,-7-3-1 16,11 7 0-16,-11-7 1 0,17 2-1 0,-7-2-1 15,3 0 4-15,0-4-6 0,1 3 13 16,-2-4-13-16,2 3 3 0,3-4 0 0,-4 1-7 0,4-4 3 16,-3 2 0-16,4-6 0 0,0 0-3 0,-2-2-6 15,-2 1-2-15,1-6-5 0,-2 2-8 0,-1-1-4 16,2-11-5-16,-5 8-9 0,1 0-4 0,1-11-3 16,-2-1-1-16,1 3-1 0,-3-2-1 0,2 5 7 15,-7 4 2-15,2 0 6 0,-4-8 3 0,0 10 3 16,0 1 11-16,-1 6 7 0,1-6 11 0,-4 8 3 15,3 1 7-15,1 1 3 0,-2 2 4 0,2 9-2 16,0-12-1-16,0 12-1 0,-2-10-6 0,2 10-5 16,0 0 7-16,0 0-5 0,0 0 4 0,0 0-5 15,0 0 2-15,0 0-1 0,-22 22-1 0,15-11 0 16,2 2 5-16,1 1-3 0,-3 5 6 0,-1 2 0 16,3 2-1-16,0 0 0 0,-3 7 7 0,5-1 1 15,-3 2-1-15,-1 1 5 0,2-8-5 0,0 7 2 16,-2-6 3-16,6-4-5 0,-3 0 1 0,3 1-2 15,1-1-1-15,0 0 0 0,0-7 2 0,0-2-3 16,4 1 4-16,-2-3-4 0,1-2 2 0,0 1 2 0,-3-9 6 16,11 11 1-16,-2-4 0 0,-1-4-5 15,2 0 4-15,3-2-1 0,3 1 0 0,-3-2-5 16,3 0 5-16,6-2 5 0,-7-2-8 0,1-1-5 16,8-1-2-16,-10 0 1 0,3 0 1 0,2-2-1 0,-7 2 2 15,-1 1-1-15,-2 1 8 0,-1 0 10 16,-8 4 5-16,10-7 0 0,-3 5-6 0,-7 2-5 0,0 0 0 15,0 0-10-15,11-2-2 0,-11 2 0 16,0 0-1-16,0 0-2 0,0 0 1 0,2 17-5 0,-2-17 1 16,-2 13-1-16,2-13-1 0,2 14-2 0,-2-7 9 15,0-7-3-15,4 16 2 0,1-11 4 16,0 1 8-16,4 2-5 0,0 0 3 0,4-3-1 0,-1 2 4 16,3-1-3-16,2-4-2 0,6 4 0 0,-4-1-6 15,3-2-20-15,2-1-38 0,-2 1-44 0,1-2-65 16,-4 1-88-16,-2-4-345 0,1 1-635 0,-1-2 282 15</inkml:trace>
        </inkml:traceGroup>
        <inkml:traceGroup>
          <inkml:annotationXML>
            <emma:emma xmlns:emma="http://www.w3.org/2003/04/emma" version="1.0">
              <emma:interpretation id="{B1CEC9B5-557B-4BBF-9A16-799D5BCB22E9}" emma:medium="tactile" emma:mode="ink">
                <msink:context xmlns:msink="http://schemas.microsoft.com/ink/2010/main" type="inkWord" rotatedBoundingBox="7462,2740 9353,2701 9364,3220 7473,3259"/>
              </emma:interpretation>
            </emma:emma>
          </inkml:annotationXML>
          <inkml:trace contextRef="#ctx0" brushRef="#br0" timeOffset="30121.2592">5158 1796 48 0,'0'0'298'16,"0"-8"-11"-16,0 8-7 0,0 0-15 15,0 0-12-15,-1-13-11 0,1 13-9 0,0 0-6 16,0 0-19-16,0 0-15 0,0 0-20 0,0 0-23 0,0 0-15 16,0 0-15-16,0 0-11 0,0 0 6 15,0 0-28-15,0 0 5 0,16 21-17 0,-10-8-11 16,-3-3-5-16,5 4 9 0,-3-1-16 0,2 2-4 15,-1 3-4-15,2 0 1 0,-1-6-4 0,-2 4-2 0,0-2-5 16,-1-2 1-16,1-1-3 0,-1 3-8 0,0-5 6 16,0 2-7-16,-2-5 19 0,2 1-24 15,-4-7 2-15,3 11-6 0,-3-11-3 0,5 10-14 16,-5-10-32-16,2 7-23 0,-2-7-22 0,0 0-18 0,0 0-25 16,3 8-46-16,-3-8-51 0,0 0-61 0,0 0-264 15,0 0-589-15,0 0 260 0</inkml:trace>
          <inkml:trace contextRef="#ctx0" brushRef="#br0" timeOffset="30309.4623">5346 1636 3 0,'-3'-11'293'0,"3"11"-16"0,-3-10-28 15,3 10-24-15,0 0-25 0,-4-8-21 0,4 8-22 16,0 0-12-16,0 0-15 0,0 0-19 0,0 0-25 0,0 0-20 15,0 0-31-15,0 0-33 0,0 0-35 16,0 0-35-16,18 17-40 0,-10-11-61 0,-4 0-128 16,6 2-322-16,1-1 143 0</inkml:trace>
          <inkml:trace contextRef="#ctx0" brushRef="#br0" timeOffset="30953.521">5690 1705 51 0,'0'0'254'16,"0"0"-15"-16,0 0-23 0,0 0-18 0,0 0-18 16,0 0-14-16,-35 10-10 0,25-3-19 0,3-1-6 15,-3 3-7-15,0 3-10 0,2 0-15 16,-1-3-5-16,1 2-7 0,2 3-10 0,-2-4-5 16,1 2-9-16,2 2-3 0,3-3-8 0,-2 2-4 15,1-1 0-15,1 1-6 0,2-5-6 0,0-8-4 0,4 18 8 16,-3-11-8-16,3 0-2 0,1 0 0 15,3-4-2-15,6 6-2 0,-3-6-5 0,4 4-3 0,-2-5 6 16,2-2-6-16,-2 0 1 0,2 0-1 0,2-2-6 16,0-1 2-16,-3-1 0 0,0 2-2 15,-1-4 0-15,0-1-4 0,-1 0 1 0,-2 0 0 16,1 0 1-16,-5 1 1 0,3-1 7 0,-5 2 8 0,4-1 8 16,-8 6 14-16,7-9 0 0,-7 9 8 0,7-7-1 15,-7 7-1-15,0 0-5 0,6-5-5 0,-6 5-9 16,0 0-5-16,0 0-5 0,0 0-12 0,0 0 11 15,0 0-4-15,0 0-1 0,7 15 7 0,-7-15-18 16,2 12 1-16,-2-12-6 0,2 13 6 0,-1-5-2 16,3-2 19-16,-4-6-18 0,8 19 0 0,-5-11 4 15,4-1-4-15,-1-1-2 0,5 1 5 0,0 1 0 16,1-3-5-16,3 1 1 0,0-2-2 0,7-2-2 16,-4-1-8-16,4 2-2 0,-6-1-4 0,1-1-3 15,5-4 8-15,-5 1-7 0,-2-2-5 0,2-3 15 16,-1 1-11-16,-3 0 3 0,2-3-2 0,-3 1 0 15,-1-2 7-15,4-1-7 0,-8 1 7 0,2-1-2 16,0 2 3-16,-2 2 10 0,-2 1 22 0,2 1-4 16,-7 5 8-16,9-8 3 0,-9 8 2 0,6-6-9 0,-6 6-4 15,0 0-2-15,6-5-9 0,-6 5 0 0,0 0-2 16,0 0-5-16,0 0 4 0,0 0 9 16,0 0-13-16,6 18 0 0,-6-18 0 0,-4 13 1 15,4-13 2-15,-2 14-7 0,2-14-4 0,0 19 4 0,0-10 1 16,0-1 18-16,0 5-17 0,0-13 0 0,2 17-1 15,-1-8 6-15,3-3-9 0,-4-6-8 0,1 12-14 16,-1-12-19-16,4 11-23 0,-4-11-17 0,1 8-23 16,-1-8-35-16,6 5-49 0,-6-5-39 0,0 0-73 15,0 0-194-15,0 0-537 0,18-15 237 0</inkml:trace>
          <inkml:trace contextRef="#ctx0" brushRef="#br0" timeOffset="31162.3011">6324 1544 264 0,'1'-15'313'0,"-1"15"-27"0,0-10-32 0,0 10-22 16,0 0-26-16,0 0-27 0,0 0-13 0,0 0-21 16,0 0-15-16,0 0-15 0,0 0-26 0,0 0-32 15,0 0-23-15,0 0-27 0,20 27-18 0,-14-14-28 16,-1-2-20-16,0 2-16 0,2 0-19 0,-1-2-19 15,2 1-11-15,1 0-39 0,-1 0-138 0,1-3-324 16,-1 0 144-16</inkml:trace>
          <inkml:trace contextRef="#ctx0" brushRef="#br0" timeOffset="31559.5911">6485 1720 16 0,'9'5'107'0,"-1"-2"29"0,-4 2 4 0,-4-5 4 16,12 8 0-16,-7-3 5 0,1-2 1 0,-6-3-4 16,12 9-1-16,-7-4-9 0,0 1-6 0,-1 1-8 15,5 1-4-15,-4 2-7 0,2-4-6 0,1 4-8 16,-3 1-8-16,1-2-3 0,-1-1-9 0,1-1-7 15,-1 1-1-15,0 0-5 0,0-2-2 0,-2 3-6 16,2-3 1-16,0 0-8 0,-5-6 0 0,5 5-4 16,-5-5-3-16,0 0 1 0,7 8 4 15,-7-8 4-15,0 0 9 0,0 0 6 0,6 5-5 0,-6-5-9 16,0 0-8-16,0 0 1 0,14-13-4 0,-14 13-6 16,8-11 2-16,-2 5-6 0,0-5-7 0,4 1 0 15,-4-3-2-15,2 1-4 0,2-2 0 0,3-2-5 0,0-1-3 16,1 1 0-16,3-2-4 0,-3 0-1 0,3 5 12 15,0 0-14-15,0-1 1 0,-7 3-2 0,3 3-1 16,-1 0 0-16,1 2-4 0,-6 2 4 0,2-1 2 16,-1 2-13-16,1 1 5 0,-9 2-3 0,14-6 5 15,-14 6 0-15,12 5-2 0,-12-5-2 0,8 6 2 16,0 0 3-16,-5 0 13 0,3 3-11 0,-1-3 4 16,1 4 8-16,-2 3-9 0,-1 1-1 0,2-2 3 15,0 0-2-15,-1 3 4 0,-2 1 2 0,2-1 2 16,-2 2-5-16,3-5 1 0,-5 1 0 0,2 2-1 15,1-2-9-15,-2 0-15 0,-2 0-31 16,2-1-37-16,2 0-51 0,-2-1-68 0,3-1-76 0,-1-4-215 16,3 0-535-16,4 3 237 0</inkml:trace>
          <inkml:trace contextRef="#ctx0" brushRef="#br0" timeOffset="38433.7164">5439 1597 63 0,'0'0'136'0,"0"0"-7"16,0 0-6-16,0 0-5 0,0 0-3 0,0 0-10 16,0 0-1-16,0 0-10 0,0 0 8 0,0 0-13 15,0 0 2-15,0 0-1 0,0 0-5 0,0 0-2 16,0 0-6-16,-5-15 1 0,5 15-6 0,0 0-5 15,0 0 1-15,0 0-3 0,-16 0-5 0,16 0 1 16,-12 0-2-16,12 0-3 0,-14 1-3 0,14-1-2 16,-15 2-6-16,15-2 0 0,-12 3-7 0,12-3-2 15,-8 4-3-15,8-4-2 0,-14 5-4 0,14-5 0 16,-8 4-2-16,8-4-3 0,-9 3-7 0,9-3 2 16,0 0-2-16,-7 5 3 0,7-5-11 0,0 0 6 0,0 0-2 15,0 0-1-15,0 0 0 0,-9 3 4 0,9-3-1 16,0 0 2-16,0 0 4 0,0 0 1 15,0 0-1-15,0 0 2 0,0 0-4 0,0 0-2 16,0 0 2-16,0 0-3 0,33-11 3 0,-27 8 2 0,-6 3-1 16,10-6 0-16,-10 6 1 0,9-7-1 0,-2 5 1 15,-7 2-2-15,8-3 1 0,-8 3 2 16,0 0-4-16,6-10 4 0,-6 10 0 0,0 0-2 0,5-6-2 16,-5 6-1-16,0 0-5 0,0 0 1 0,0 0-2 15,0 0-2-15,0 0 0 0,0 0 0 0,-23-3 0 16,23 3-4-16,0 0-1 0,0 0 4 0,-18 6-2 15,18-6-1-15,-12 8-13 0,12-8-24 0,-6 7-41 16,1-1-55-16,1 3-49 0,1-2-96 0,3-7-156 16,0 0-467-16,0 0 207 0</inkml:trace>
          <inkml:trace contextRef="#ctx0" brushRef="#br0" timeOffset="39442.3733">6345 1540 128 0,'0'0'219'0,"0"0"-15"0,0 0-5 16,0 0-17-16,0 0-18 0,0 0-16 0,0 0-12 16,0 0-10-16,0 0-13 0,0 0-12 0,0 0-11 15,0 0-3-15,0 0-13 0,-15 0-10 0,15 0-2 16,0 0-9-16,0 0-6 0,-6 9-2 0,6-9-5 16,0 0-5-16,0 0-2 0,0 0-5 0,0 0-2 15,0 0-5-15,-5 6 3 0,5-6-6 16,0 0 5-16,0 0 1 0,0 0 3 0,0 0 7 0,0 0 0 15,0 0-1-15,0 0 8 0,0 0-5 0,23 4 1 16,-23-4 3-16,0 0 2 0,16-7-5 0,-16 7 8 16,13-6 3-16,-13 6-4 0,9-6-3 0,-9 6 2 15,9-2-2-15,-9 2-1 0,7-7-2 0,-7 7 4 16,4-6-5-16,-4 6-1 0,0 0-5 0,8-8-2 16,-8 8-4-16,0 0 1 0,1-9-6 0,-1 9-4 15,0 0-2-15,0 0-1 0,0 0-2 0,0 0 0 16,-15-5-4-16,15 5 1 0,0 0-2 0,0 0-3 15,-18 4-2-15,18-4 1 0,-8 6-3 0,8-6-23 16,-7 9-29-16,0-3-27 0,7-6-41 0,-7 12-48 16,6-6-52-16,1-6-260 0,-5 13-521 0,5-13 231 0</inkml:trace>
        </inkml:traceGroup>
        <inkml:traceGroup>
          <inkml:annotationXML>
            <emma:emma xmlns:emma="http://www.w3.org/2003/04/emma" version="1.0">
              <emma:interpretation id="{86BF7CCC-BDAB-48EE-ACC4-D78C112445B9}" emma:medium="tactile" emma:mode="ink">
                <msink:context xmlns:msink="http://schemas.microsoft.com/ink/2010/main" type="inkWord" rotatedBoundingBox="9872,2690 10062,2686 10071,3077 9880,3081"/>
              </emma:interpretation>
            </emma:emma>
          </inkml:annotationXML>
          <inkml:trace contextRef="#ctx0" brushRef="#br0" timeOffset="32522.6808">7569 1830 210 0,'0'0'229'16,"0"0"-9"-16,0 0-9 0,0 0-12 0,0 0-13 16,2-7-13-16,-2 7-13 0,0 0-13 0,0 0-10 15,0 0-16-15,0 0-10 0,0 0-14 0,0 0-8 16,0 0-8-16,0 0-10 0,0 0-5 0,0 0-2 15,0 0-9-15,0 0-2 0,0 0-3 0,0 0 3 16,0 0-12-16,-2 25-3 0,2-25-3 0,0 0-3 16,0 0-1-16,0 11-1 0,0-11-2 0,0 0 2 15,0 0 7-15,0 0 4 0,2 7 3 0,-2-7 4 0,0 0 5 16,9 3 4-16,-9-3-4 0,12 0 4 16,-12 0-1-16,14-2-5 0,-14 2 12 0,13-3-10 0,-13 3-4 15,14-3 0-15,-8 0-3 0,-6 3-4 16,11-8 3-16,-6 4 2 0,-5 4 1 0,9-6 5 0,-9 6-8 15,6-8-2-15,-6 8 2 0,3-7 0 0,-3 7-6 16,0 0-4-16,4-6-5 0,-4 6-5 0,0 0-3 16,0 0-6-16,0 0-2 0,0 0 1 0,0 0 10 15,-15-9-18-15,15 9 5 0,0 0-6 0,0 0 4 16,-18 5-10-16,18-5 0 0,0 0-10 0,-11 6-11 16,11-6-19-16,-6 3-13 0,6-3-6 15,-5 6-26-15,5-6-26 0,0 0-24 0,-11 6-31 0,11-6-38 16,0 0-30-16,0 0-47 0,0 0-232 0,0 0-555 15,0 0 245-15</inkml:trace>
          <inkml:trace contextRef="#ctx0" brushRef="#br0" timeOffset="33480.8865">7692 1546 185 0,'-6'-14'189'0,"6"14"-7"16,0 0-12-16,0 0-10 0,0 0-6 0,0 0-9 0,0 0-11 15,0 0-9-15,-7-5-10 0,7 5-5 16,0 0-10-16,0 0-6 0,0 0-7 0,-9-5-10 16,9 5-5-16,0 0-3 0,0 0-7 0,0 0-4 0,-9-3-7 15,9 3-3-15,0 0-8 0,0 0-1 0,0 0-7 16,0 0-2-16,0 0-3 0,0 0-4 16,0 0-3-16,0 0-1 0,0 0-6 0,0 0 6 0,0 0-3 15,0 0-2-15,0 0 3 0,0 0 1 0,0 0-4 16,0 0 13-16,0 0-5 0,0 0 3 0,0 0-1 15,0 0 0-15,0 0-3 0,0 0 1 0,0 0 1 16,0 0 1-16,0 0 0 0,0 0 1 0,0 0 2 16,12-12-1-16,-12 12 2 0,0 0 3 0,0 0-1 15,8-6 1-15,-8 6-2 0,0 0 2 0,0 0-2 16,0 0-9-16,0 0 5 0,0 0-2 0,0 0 0 16,0 0-5-16,0 0-2 0,0 0-1 0,-9-15-2 15,9 15-2-15,0 0-5 0,-11-1 1 0,11 1-1 16,0 0 9-16,-13 0-12 0,13 0 3 0,0 0-7 15,0 0 4-15,-20 4-3 0,20-4 1 0,-6 3-2 16,6-3 1-16,0 0 1 0,-11 6-2 0,11-6 1 16,-6 5 3-16,6-5-5 0,0 0 1 0,0 0 2 15,-5 5 1-15,5-5-4 0,0 0 6 0,0 0-3 16,-3 9 5-16,3-9 2 0,0 0 1 0,0 0 1 16,0 0 1-16,20 10-3 0,-15-9 2 0,-5-1 3 0,18 1-1 15,-8-1-2-15,1 0-3 0,0 2 7 16,-11-2 2-16,18-4 10 0,-10 2 15 0,1-1-9 15,-9 3 8-15,14-6-3 0,-9 3 10 0,-5 3-4 16,11-6-4-16,-7 0 3 0,-4 6 2 0,7-8-7 0,-7 8-4 16,3-7-8-16,-3 7-3 0,0 0-8 0,0 0-5 15,1-11-25-15,-1 11-20 0,0 0-28 16,0 0-29-16,-20 0-45 0,20 0-45 0,-20 8-57 0,11-3-321 16,1-3-606-16,-1 1 268 0</inkml:trace>
        </inkml:traceGroup>
      </inkml:traceGroup>
    </inkml:traceGroup>
    <inkml:traceGroup>
      <inkml:annotationXML>
        <emma:emma xmlns:emma="http://www.w3.org/2003/04/emma" version="1.0">
          <emma:interpretation id="{1DF0FA42-A9FF-4B6A-BE8D-D1EE01A54C7E}" emma:medium="tactile" emma:mode="ink">
            <msink:context xmlns:msink="http://schemas.microsoft.com/ink/2010/main" type="paragraph" rotatedBoundingBox="2496,4006 7726,3982 7730,4928 2500,495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2D87D99-C996-42B2-A6F9-5397A1D28D3C}" emma:medium="tactile" emma:mode="ink">
              <msink:context xmlns:msink="http://schemas.microsoft.com/ink/2010/main" type="line" rotatedBoundingBox="2496,4006 7726,3982 7730,4928 2500,4952"/>
            </emma:interpretation>
          </emma:emma>
        </inkml:annotationXML>
        <inkml:traceGroup>
          <inkml:annotationXML>
            <emma:emma xmlns:emma="http://www.w3.org/2003/04/emma" version="1.0">
              <emma:interpretation id="{39F9A880-E67D-4293-97AF-B84CAD8D9E69}" emma:medium="tactile" emma:mode="ink">
                <msink:context xmlns:msink="http://schemas.microsoft.com/ink/2010/main" type="inkWord" rotatedBoundingBox="2496,4006 3336,4002 3339,4685 2499,4689"/>
              </emma:interpretation>
            </emma:emma>
          </inkml:annotationXML>
          <inkml:trace contextRef="#ctx0" brushRef="#br0" timeOffset="120584.6597">228 3165 107 0,'0'0'114'0,"0"0"-1"16,0 0-16-16,0 0-3 0,0 0-3 0,0 0-5 15,0 0 0-15,0 0-13 0,0 0 0 0,0 0-8 16,-3-14-5-16,3 14-1 0,0 0-7 0,0 0 0 15,0 0-2-15,0 0-2 0,0 0 0 0,0 0 0 16,0 0 0-16,0 0 0 0,0 0 1 0,0 0-3 16,0 0-5-16,0 0 1 0,0 0 0 0,0 0-1 15,0 0 1-15,0 0 1 0,-2-7-1 0,2 7 0 16,0 0-2-16,0 0 3 0,0 0-5 0,0 0 5 16,0 0-1-16,0 0-1 0,0 0 0 0,0 0 1 15,0 0 0-15,0-14 2 0,0 14-8 0,0 0-3 16,0 0 2-16,0 0-1 0,0 0 1 0,0 0-1 0,0 0-5 15,0 0-5-15,0 0 4 0,0 0-1 0,0 0 1 16,0 0-6-16,0 0 0 0,0 0-2 0,0 0-1 16,0 0-4-16,0 0 2 0,0 0-2 0,0 0-3 15,0 0-3-15,0 0-1 0,0 0-1 0,0 0 0 16,0 0 0-16,0 0-1 0,0 0 1 0,0 0 2 16,0 0-2-16,0 0 2 0,0 0 1 0,0 0 2 15,-10 24 3-15,10-24 2 0,-2 9-2 0,2-9 4 16,-7 7-2-16,7-7-3 0,-3 11 0 0,3-11 0 15,-4 7 3-15,4-7-1 0,-3 11-2 0,3-11-1 16,-1 9 1-16,1-9 5 0,0 0-5 0,-3 15 0 16,3-15 0-16,-1 11 1 0,0-4-1 0,1-7 0 15,0 13 0-15,0-13 2 0,0 12-2 0,0-12 0 16,0 12 3-16,0-12-1 0,1 14-3 0,-1-14 3 16,0 12 1-16,0-12 3 0,-1 13 0 0,2-6 0 15,-1-7-1-15,0 14 3 0,0-14-2 0,0 14-1 16,0-14 0-16,0 13-1 0,0-13-1 0,0 10 0 15,0-10 1-15,0 12 1 0,0-12-5 0,4 13-7 16,-4-13 8-16,0 8-3 0,0-8 2 0,1 9 0 16,-1-9 2-16,1 10 1 0,-1-10-5 0,4 7 6 0,-4-7 1 15,5 7 2-15,-5-7-3 0,7 7 0 16,-2-2 8-16,-5-5-2 0,8 3 0 0,-8-3-3 16,8 6-2-16,-8-6-2 0,9 6 4 0,-9-6-3 0,7 2-6 15,-7-2 1-15,0 0-3 0,0 0-2 16,0 0 5-16,9 4 3 0,-9-4-6 0,0 0 6 0,0 0-5 15,0 0-2-15,0 0-5 0,7 3 0 0,-7-3 0 16,0 0-8-16,0 0-9 0,0 0-12 0,0 0-24 16,0 0-32-16,0 0-32 0,0 0-27 0,6-18-29 15,-6 18-50-15,9-16-32 0,-6 7-263 16,1-2-556-16,1-1 247 0</inkml:trace>
          <inkml:trace contextRef="#ctx0" brushRef="#br0" timeOffset="121768.2465">223 2834 36 0,'0'0'217'0,"0"0"-14"15,0 0-11-15,0 0-2 0,0 0-22 0,-7-6-8 16,7 6-9-16,0 0-9 0,0 0-11 0,0 0-4 16,0 0-16-16,0 0-5 0,0 0-13 0,0 0-3 15,0 0-9-15,0 0-2 0,0 0-5 16,0 0 1-16,0 0-10 0,0 0-3 0,0 0 1 0,0 0-5 0,23-5-6 16,-23 5 1-16,0 0-5 0,8-4 0 0,-8 4-2 15,0 0-2-15,10-2-1 0,-10 2 0 16,6-7 6-16,-6 7-2 0,0 0 4 0,0 0 4 15,7-3-4-15,-7 3-3 0,0 0 4 0,0 0-4 0,7-7-2 16,-7 7-6-16,0 0 2 0,0 0-4 16,0 0-1-16,4-6 0 0,-4 6-7 0,0 0-3 15,0 0-3-15,0 0-5 0,0 0 0 0,0 0-2 0,0 0-5 16,0 0-6-16,0 0 2 0,0 0 1 0,0 0-23 16,0 0-11-16,0 0-23 0,0 0-21 0,0 0-27 15,-21 21-21-15,17-13-31 0,-1 3-26 0,1-2-42 16,-2 0-77-16,2 0-152 0,1 0-480 0,1-1 213 15</inkml:trace>
          <inkml:trace contextRef="#ctx0" brushRef="#br0" timeOffset="121065.5628">275 2828 19 0,'0'0'293'16,"0"0"-12"-16,0 0-19 0,0 0-18 0,0 0-10 15,0 0-19-15,0 0-12 0,0 0-11 0,0 0-10 16,0 0-6-16,0 0-8 0,0 0-6 0,0 0-12 16,0 0-1-16,0 0-8 0,0 0 2 0,0 0-12 15,0 0-5-15,0 0-6 0,0 0-11 0,0 0-4 16,0 0-28-16,0 0 11 0,0 0-9 0,0 0-18 16,0 0 4-16,0 0 6 0,0 0-22 0,0 0-5 0,0 0-8 15,0 0-6-15,0 0 2 0,0 0-7 0,0 0-10 16,0 0-10-16,0 0-16 0,0 0-23 0,0 0-19 15,0 0-28-15,0 0-22 0,0 0-16 16,0 0-9-16,0 0-19 0,-11 2-27 0,11-2-25 0,0 0-39 16,5 15-62-16,-5-15-183 0,3 10-522 0,-3-10 230 15</inkml:trace>
          <inkml:trace contextRef="#ctx0" brushRef="#br0" timeOffset="122348.4935">664 3169 253 0,'0'0'262'15,"0"0"-20"-15,0 9-19 0,0-9-15 0,0 0-16 16,13-2-13-16,-13 2-10 0,0 0-8 0,16-3-12 15,-16 3-8-15,18-3-12 0,-11 1-5 0,4 0-11 16,-11 2-6-16,22-3-7 0,-9 3-9 0,0 0-6 16,1-2-6-16,-1 1-7 0,-2-2-4 0,-11 3-8 15,23 0-11-15,-12 0 9 0,-3 0-11 0,-8 0-4 16,20 0-5-16,-11 0-5 0,-9 0 2 0,20 3-9 16,-14-3-2-16,-6 0 0 0,14 0-2 0,-14 0-2 0,15 0-8 15,-15 0 5-15,14 0 1 0,-14 0-6 16,11 0-1-16,-11 0 1 0,11 1 10 0,-11-1-17 15,11 2 2-15,-11-2-1 0,0 0-1 0,13 2 0 16,-13-2-7-16,0 0-7 0,11 1-10 0,-11-1-15 0,0 0-12 16,0 0-15-16,9 3-16 0,-9-3-13 0,0 0-18 15,0 0-10-15,0 0-25 0,0 0-13 16,0 0-31-16,0 0-47 0,0 0-179 0,0 0-446 16,0 0 197-16</inkml:trace>
          <inkml:trace contextRef="#ctx0" brushRef="#br0" timeOffset="122665.9811">792 3350 191 0,'0'0'236'0,"10"2"-13"0,-10-2 0 15,12 0-16-15,-12 0-9 0,14 0-12 0,-14 0-10 16,16 0-13-16,-6 0-11 0,-10 0-13 0,17 1-3 16,-8-1-7-16,1 0-21 0,0 1-11 0,-10-1-8 15,20 0-7-15,-11 0-10 0,-9 0-8 0,14 2-7 16,-14-2-5-16,16 0-3 0,-10 2-7 0,-6-2-5 16,12 0-1-16,-12 0-5 0,9 2 3 0,-9-2-10 15,0 0-3-15,11 2-4 0,-11-2-13 0,0 0-12 16,8 7-18-16,-8-7-17 0,0 0-22 0,5 5-33 15,-5-5-26-15,4 6-23 0,-4-6-38 0,0 0-246 16,0 0-464-16,14 0 205 0</inkml:trace>
        </inkml:traceGroup>
        <inkml:traceGroup>
          <inkml:annotationXML>
            <emma:emma xmlns:emma="http://www.w3.org/2003/04/emma" version="1.0">
              <emma:interpretation id="{17E26E41-C103-410A-8D1B-30EA2ED2E579}" emma:medium="tactile" emma:mode="ink">
                <msink:context xmlns:msink="http://schemas.microsoft.com/ink/2010/main" type="inkWord" rotatedBoundingBox="3838,4070 4825,4065 4829,4941 3842,4946"/>
              </emma:interpretation>
            </emma:emma>
          </inkml:annotationXML>
          <inkml:trace contextRef="#ctx0" brushRef="#br0" timeOffset="143756.8387">2065 2987 114 0,'0'0'143'0,"0"0"-14"16,0 0-9-16,0 0-10 0,0 0-3 0,0 0-5 16,0 0-8-16,0 0-10 0,0 0-1 0,-7-14-6 15,7 14 1-15,0 0-4 0,0 0-6 0,0 0 2 0,0 0-3 16,0 0-1-16,0 0 3 0,0 0-11 16,-2-12 0-16,2 12 1 0,0 0 0 0,0 0-6 0,0 0-1 15,-1-12-1-15,1 12 0 0,0 0-6 16,0 0-2-16,-5-8 0 0,5 8-6 0,0 0 0 0,0 0-10 15,-7-8 6-15,7 8-1 0,0 0 6 0,-4-12-9 16,4 12-2-16,0 0 2 0,0 0-4 0,-5-7-3 16,5 7 0-16,0 0-3 0,-6-6 1 0,6 6-1 15,0 0-4-15,-8-6-2 0,8 6-7 0,0 0 4 16,-10-3 3-16,10 3-5 0,0 0 0 0,-9-6-2 16,9 6 3-16,0 0 0 0,-9-6 1 0,9 6-1 15,0 0 5-15,-12-5-6 0,12 5 1 0,-10-4 2 16,10 4-2-16,-7-2-1 0,7 2 1 0,0 0 1 15,-15-4-1-15,15 4 2 0,0 0 0 0,-8-2-3 16,8 2 3-16,0 0-1 0,-10-4-1 0,10 4-4 16,0 0 2-16,0 0-2 0,-12-2-1 0,12 2 0 15,0 0 0-15,0 0-1 0,-12 0 2 0,12 0 0 16,0 0 0-16,0 0 0 0,-11-4 0 0,11 4-1 16,0 0 2-16,-13 0 5 0,13 0-2 0,0 0-1 0,-16 0 0 15,16 0 1-15,0 0-1 0,-11-1 1 16,11 1-3-16,0 0 3 0,0 0-1 0,-13 0 0 15,13 0-3-15,0 0 7 0,0 0-9 0,-14-2 0 0,14 2 1 16,0 0 2-16,0 0-2 0,-15 0 4 0,15 0-3 16,0 0-2-16,0 0 3 0,0 0-2 15,-10 3 0-15,10-3 0 0,0 0 2 0,0 0-3 16,-12 4 1-16,12-4-1 0,0 0-1 0,-10 1 1 0,10-1-1 16,0 0 2-16,0 0-4 0,0 0 5 0,-13-1 0 15,13 1-3-15,0 0 4 0,-10 1-1 0,10-1 1 16,0 0 0-16,-14 1 1 0,14-1 0 0,0 0 1 15,-11 1 1-15,11-1 4 0,0 0-10 0,0 0 0 16,-11 4-2-16,11-4 5 0,0 0-5 0,-7 5 0 16,7-5-2-16,0 0 6 0,-10 2-3 0,10-2 1 15,-6 7-2-15,6-7 2 0,0 0-2 0,-10 2 0 16,10-2 8-16,0 0-6 0,-9 7-4 0,9-7 3 16,-3 6 0-16,3-6-2 0,-9 7 0 0,9-7 2 15,-8 5-4-15,8-5 5 0,-11 6 0 0,6 0 0 16,5-6 0-16,-7 6-1 0,7-6 8 0,-8 5-8 15,8-5-3-15,-9 7 0 0,9-7 0 0,-8 7 1 16,8-7 0-16,-5 7 12 0,5-7-10 0,-9 6 7 16,9-6-12-16,-5 8 2 0,5-8 1 0,-3 7 1 0,3-7-1 15,-5 8 0-15,5-8 0 0,0 0 1 16,-8 10 0-16,8-10 4 0,-5 8-1 0,5-8 9 16,-4 7-9-16,4-7-4 0,-6 6 2 0,6-6 0 0,-4 9 2 15,4-9-1-15,0 0-1 0,-7 8 0 0,7-8 7 16,-2 6-8-16,2-6-3 0,-4 9 5 0,4-9-1 15,0 0 1-15,-4 11-3 0,4-11 3 16,-1 10-2-16,1-10 2 0,0 0-2 0,-2 11 2 0,2-11 0 16,-1 11-3-16,1-11 0 0,-2 9 1 0,2-9 4 15,-2 11 1-15,2-11-3 0,0 0 1 0,-1 11 2 16,1-11-1-16,-3 8-6 0,3-8 4 0,0 0-4 16,0 14 1-16,0-14 3 0,0 10 0 0,0-10 7 15,0 0-5-15,3 14-1 0,-3-14-1 0,1 10 4 16,-1-10-4-16,0 12 2 0,0-12-3 0,2 9 14 15,-2-9-13-15,3 9-2 0,-3-9 3 0,3 10 1 16,-3-10-4-16,3 11 5 0,-3-11-1 0,2 10-1 16,-2-10 0-16,4 8-2 0,-4-8 2 0,1 9 1 15,-1-9-3-15,5 10 1 0,-3-4-3 0,-2-6 1 16,4 11 3-16,-4-11 0 0,4 9 0 0,-4-9-8 16,1 11 9-16,-1-11-3 0,2 10 1 0,-2-10 0 15,6 8 2-15,-6-8-3 0,3 11-1 0,3-5 12 16,-6-6-7-16,5 10 1 0,-4-4-5 0,-1-6 2 15,5 9-2-15,-2-3-1 0,-3-6 5 0,5 11-6 16,-1-5 0-16,-4-6 2 0,6 10 1 0,-3-5-1 16,-3-5-1-16,8 10 2 0,-6-7-1 0,-2-3 2 0,11 9-1 15,-8-4 14-15,-3-5-10 0,8 4-1 0,-8-4-1 16,8 6 3-16,-8-6 10 0,9 9-10 0,-4-7 4 16,-5-2-1-16,10 7 0 0,-6-4 1 0,-4-3 0 15,11 3 0-15,-11-3-1 0,9 7 3 0,-9-7 0 16,6 2 0-16,-6-2-7 0,0 0 0 0,9 5 5 15,-9-5-3-15,11 1 7 0,-11-1-2 16,9 3-7-16,-9-3 6 0,9 3 11 0,-9-3-12 0,10 2 0 16,-10-2 1-16,12 0 9 0,-12 0-16 0,12 0 1 15,-12 0-2-15,17 1 1 0,-6-1 4 0,-11 0 2 16,16-1-8-16,-3 1 0 0,1 0 3 0,-14 0 0 16,19 1-3-16,-7-2 5 0,-1-1 3 0,-11 2-10 15,22-3 6-15,-13 3-5 0,1 0-2 0,0-4 4 16,-10 4 0-16,17 0 0 0,-10-2 2 0,-7 2 24 15,15-3-25-15,-15 3-8 0,12-2 14 0,-12 2-3 0,8-4 0 16,-8 4 6-16,0 0-5 0,12-3 0 16,-12 3 10-16,0 0-5 0,11-3 7 0,-11 3 3 15,0 0-12-15,10-4 8 0,-10 4-4 0,0 0 0 16,8-1 0-16,-8 1 15 0,0 0-10 0,9-6 0 0,-9 6-2 16,6-5-5-16,-6 5 3 0,0 0-8 15,8-8 3-15,-8 8 2 0,8-6 1 0,-8 6-2 16,6-7-1-16,-6 7 0 0,8-8-3 0,-8 8 1 0,7-8-1 15,-2 4 3-15,-5 4 7 0,6-7-14 0,-6 7-6 16,0 0 6-16,8-8-1 0,-8 8 7 0,0 0-7 16,0 0 4-16,8-6-4 0,-8 6 1 0,0 0-1 15,0 0-5-15,0 0-3 0,0 0-11 0,0 0-16 16,0 0-10-16,0 0-14 0,0 0-21 0,0 0-18 16,0 0-21-16,0 0-23 0,0 0-27 0,-29 15-38 15,23-10-43-15,6-5-61 0,-11 6-238 0,11-6-589 16,-7 4 261-16</inkml:trace>
          <inkml:trace contextRef="#ctx0" brushRef="#br0" timeOffset="144271.7489">2506 3329 107 0,'2'-11'212'16,"-2"11"-8"-16,0 0-9 0,0 0-7 0,0 0-9 0,5-5-5 15,-5 5-10-15,0 0-5 0,0 0-7 0,0 0-14 16,2-9-8-16,-2 9-12 0,0 0-15 0,0 0-12 16,0 0-9-16,0 0-6 0,0 0-9 0,0 0 1 15,0 0-8-15,2 25 1 0,-2-25-5 0,0 16 0 16,0-3-5-16,-1 2 0 0,0-1-3 0,-3 7-3 16,1 3-4-16,-6-3-3 0,1 2 0 0,-7 8-5 15,-2-2-2-15,0 0-21 0,-3 0-43 0,-4-2-60 16,-3 2-68-16,3-6-92 0,-7-1-195 0,6-4-485 15,3 0 215-15</inkml:trace>
        </inkml:traceGroup>
        <inkml:traceGroup>
          <inkml:annotationXML>
            <emma:emma xmlns:emma="http://www.w3.org/2003/04/emma" version="1.0">
              <emma:interpretation id="{E321A81D-6416-40D0-8845-123BC2DEFBE6}" emma:medium="tactile" emma:mode="ink">
                <msink:context xmlns:msink="http://schemas.microsoft.com/ink/2010/main" type="inkWord" rotatedBoundingBox="5779,4064 6951,4058 6954,4583 5781,4588"/>
              </emma:interpretation>
            </emma:emma>
          </inkml:annotationXML>
          <inkml:trace contextRef="#ctx0" brushRef="#br0" timeOffset="146542.4116">3473 2860 106 0,'0'0'175'0,"0"0"-3"0,4-8-12 0,-4 8-10 16,0 0-12-16,0 0-9 0,0 0-4 0,0 0-8 15,0 0-10-15,0 0-2 0,0 0-7 0,0 0-9 16,0 0-9-16,0 0-13 0,0 0-5 0,0 0-5 0,0 0-7 15,0 0-4-15,0 0-3 0,0 0-6 16,0 0 3-16,0 0-8 0,0 0 4 0,0 0-1 0,2 30 5 16,-2-30-4-16,-2 15 0 0,2-15 2 0,-3 15-1 15,3-7-1-15,0-8 1 0,-1 19-2 0,1-10-2 16,-3 3-1-16,3-2 0 0,-1 3 1 0,1-2 3 16,0 1-4-16,0-2 1 0,1-1 1 0,-1 4-3 15,0-3 0-15,3 2 2 0,-2 1 3 0,0-5-2 16,1 7-4-16,3 0 5 0,-3-4-4 0,1-3 0 15,1 4-2-15,1-3-2 0,-4 1 0 0,1-1 0 16,1-1 10-16,0 1-10 0,1-2-6 0,0 2 3 16,-4-9 0-16,6 11-2 0,-3-5-2 0,-3-6-2 15,4 11 2-15,-3-3-5 0,-1-8-1 0,5 8 3 16,-5-8-3-16,0 0 2 0,5 10-2 0,-5-10-2 16,3 9 0-16,-3-9-1 0,4 7 0 0,-4-7 0 15,5 8 3-15,-5-8-3 0,4 6-2 16,-4-6 0-16,2 8 1 0,-2-8-1 0,6 5 0 0,-6-5 2 15,0 0-5-15,3 10 5 0,-3-10-8 0,4 4 5 16,-4-4 1-16,0 0-2 0,4 7 2 0,-4-7-4 16,0 0 5-16,5 8-3 0,-5-8-2 0,6 5-1 0,-6-5 0 15,7 4 0-15,-7-4 1 0,0 0 1 0,9 7-1 16,-9-7 0-16,7 7 0 0,-7-7 12 0,0 0-14 16,6 4 0-16,-6-4-2 0,0 0 1 0,8 4 10 15,-8-4-14-15,0 0-10 0,0 0-9 16,0 0-11-16,0 0-9 0,0 0-25 0,3 9-21 15,-3-9-23-15,0 0-41 0,0 0-24 0,0 0-35 0,0 0-276 16,0 0-525-16,0 0 234 0</inkml:trace>
          <inkml:trace contextRef="#ctx0" brushRef="#br0" timeOffset="147156.3046">3861 3128 60 0,'0'0'198'0,"0"0"-11"0,0 0-8 15,8-6-7-15,-8 6-12 0,0 0-11 0,0 0-10 16,0 0-10-16,0 0-16 0,0 0-6 0,0 0-16 15,0 0-4-15,0 0-13 0,0 0-2 0,0 0-7 16,0 0-3-16,-31 8 0 0,23-2-6 0,1-4-4 16,-4 5 0-16,2-3-4 0,-2 4 0 0,-1-2-2 15,-2-1 3-15,2 3-9 0,-3-1 1 0,2 1-4 0,1 0-4 16,-2-2 0-16,5 3-2 0,-5 0-1 0,2-1-4 16,1 0-1-16,0 0-2 0,3-3-3 15,2 3-1-15,-3-2 0 0,3 0-4 0,0 3 1 16,3-3-2-16,-3-1-1 0,1 1-2 0,5-6-2 0,-6 12-1 15,6-12-2-15,-8 6 3 0,8-6-2 0,-3 8 3 16,3-8-3-16,0 0 2 0,0 11 5 0,0-11 1 16,0 0 8-16,0 0 6 0,8 10 1 0,-8-10 2 15,9 5 2-15,-9-5-1 0,11 4 7 0,-11-4-3 16,11 2-4-16,-4 1-2 0,-7-3-3 0,12 3 9 16,-5-2-13-16,-7-1 5 0,14 2-15 0,-14-2 5 15,14 0-4-15,-14 0-5 0,12 1 5 0,-12-1-4 16,12 3 1-16,-12-3-2 0,13 0 0 0,-13 0 8 15,14 4-11-15,-14-4-1 0,14 1 13 0,-6-1-13 16,-8 0 0-16,15 1 3 0,-4-1-1 0,-11 0-4 16,16 0 7-16,-7 0-4 0,-9 0 2 0,16-1 5 15,-16 1-6-15,15-3-2 16,-15 3 10-16,16 2-10 0,-8-4-6 0,-8 2 0 0,0 0 0 0,16-2 1 16,-16 2 6-16,12 0 8 0,-12 0-12 0,0 0-10 15,15 0-3-15,-15 0-24 0,0 0-15 0,8-4-20 16,-8 4-24-16,0 0-28 0,0 0-32 0,12-5-32 15,-7 1-31-15,-5 4-251 0,8-8-507 0,-3 2 225 0</inkml:trace>
          <inkml:trace contextRef="#ctx0" brushRef="#br0" timeOffset="147528.0777">4249 3161 118 0,'0'0'228'0,"0"0"-9"0,0 0-13 0,0 0-14 16,11-1-10-16,-11 1-13 0,0 0-9 0,13-5-7 16,-13 5-9-16,16-4-8 0,-8 2-2 0,5 2-13 15,-3-1-4-15,4-2-6 0,0 2-4 0,2 1-8 16,1-2-7-16,1 1-3 0,1-6-6 0,3 7-5 15,-5 0-4-15,-2-1-6 0,2-2-3 0,-1 3-5 16,-1-2-9-16,-2 1 0 0,-3 0-3 0,3 1-7 16,-13 0-4-16,20-2-2 0,-20 2-6 0,12 2 4 15,-12-2-10-15,13-2-3 0,-13 2 3 0,11-2-4 0,-11 2-1 16,0 0-5-16,0 0-5 0,13-1 1 16,-13 1-10-16,0 0-9 0,0 0-10 0,5 6-3 15,-5-6-13-15,0 0-21 0,0 0-25 0,0 0-25 0,0 0-30 16,-22 14-26-16,15-10-18 0,7-4-41 15,-14 4-216-15,0-2-474 0,6 1 210 0</inkml:trace>
          <inkml:trace contextRef="#ctx0" brushRef="#br0" timeOffset="147820.2632">4301 3321 120 0,'6'2'240'0,"-6"-2"-5"0,25-2-12 0,-9 1-14 15,1-1-17-15,6 1-4 0,-1 0-9 0,0-1-10 16,1 1-13-16,1-2-6 0,-2 1-12 0,-2-1 1 16,2 2-22-16,-6 2-9 0,-3-6-12 0,0 5-10 15,-3-1-10-15,-10 1-6 0,15-1-6 0,-15 1-8 16,15 0-2-16,-15 0-10 0,10 1-5 0,-10-1-5 15,0 0-9-15,8 1-9 0,-8-1-15 0,0 0-16 16,0 0-26-16,0 0-32 0,0 0-27 0,0 0-29 16,0 0-31-16,0 0-47 0,0 0-210 0,-21 14-451 15,21-14 199-15</inkml:trace>
        </inkml:traceGroup>
        <inkml:traceGroup>
          <inkml:annotationXML>
            <emma:emma xmlns:emma="http://www.w3.org/2003/04/emma" version="1.0">
              <emma:interpretation id="{6F925ECE-8237-4F5F-A430-DD58AFBA95AC}" emma:medium="tactile" emma:mode="ink">
                <msink:context xmlns:msink="http://schemas.microsoft.com/ink/2010/main" type="inkWord" rotatedBoundingBox="7338,4038 7726,4036 7729,4575 7340,4577"/>
              </emma:interpretation>
            </emma:emma>
          </inkml:annotationXML>
          <inkml:trace contextRef="#ctx0" brushRef="#br0" timeOffset="148281.7178">5053 3000 228 0,'0'0'221'0,"0"0"-8"16,3-10-19-16,-3 10-3 0,0 0-11 0,0 0-11 0,0 0-10 16,3-8-7-16,-3 8-14 0,0 0-15 0,0 0-11 15,0 0-13-15,0 0-13 0,0 0-7 0,0 0-10 16,0 0-7-16,0 0-5 0,0 0-4 0,0 0-7 16,0 0 0-16,1 35-1 0,-1-25 4 0,1 2-4 15,-1 3 1-15,0 0 2 0,0-3-5 0,0 3-1 16,0 6 6-16,-1-8 0 0,1 1-5 0,0-3 1 15,1 4 1-15,-2-2 2 0,1 3 0 0,-1-1-1 16,1-5-3-16,-3 5-3 0,3-4-4 0,-1-1 1 16,1-10 1-16,1 15-4 0,2-6-5 0,-3-9-3 15,0 15 8-15,0-6-11 0,0-9-7 0,-4 12 2 16,4-12-2-16,-2 11 2 0,2-11-1 0,0 0 3 16,0 14-8-16,0-14 0 0,-1 8 1 0,1-8-4 15,0 0-3-15,0 0-19 0,0 0-13 0,-4 12-13 16,4-12-27-16,0 0-46 0,0 0-49 0,0 0-50 0,0 0-59 15,0 0-224-15,0 0-535 0,0 0 236 16</inkml:trace>
          <inkml:trace contextRef="#ctx0" brushRef="#br0" timeOffset="148728.5799">5028 3042 124 0,'0'0'226'0,"0"0"-5"0,0 0-9 0,0 0-16 0,0 0-10 15,3-11-11-15,-3 11-11 0,0 0-8 0,0 0-9 16,0 0-17-16,0 0-8 0,0 0-17 0,11-1-6 16,-11 1-9-16,0 0-3 0,0 0-7 0,22 12-4 15,-18-8-3-15,3 2-5 0,2 1-7 0,0 1 1 16,2 0-1-16,-2 3 8 0,1-1-16 0,2 0-2 15,-1 1 2-15,1 2-5 0,0 1 6 0,-1-7-6 16,1 7-1-16,-2-3-1 0,2 3-1 0,-2-2-5 16,2-2 0-16,-3 1 11 0,0 0-16 0,1-3-1 15,-2-3 0-15,-2 2-3 0,3 1 3 0,-2-2-1 16,-2 1-5-16,1-1-1 0,1 0 1 0,-7-6-4 16,10 8 2-16,-5-5-5 0,-5-3 0 0,8 7-3 15,-3-4 0-15,-5-3 0 0,11 6-2 0,-11-6-5 16,10 4 0-16,-10-4 4 0,6 2 7 0,-6-2-13 15,9 3-1-15,-9-3-1 0,0 0-6 16,11 0 8-16,-11 0-4 0,0 0 3 0,0 0 0 0,13-2-7 0,-13 2-9 16,0 0-21-16,0 0-8 0,11-4-17 0,-11 4-20 15,0 0-24-15,0 0-24 0,6-7-30 16,-6 7-38-16,0 0-28 0,0 0-57 0,-3-14-204 0,3 14-518 16,-5-13 229-16</inkml:trace>
          <inkml:trace contextRef="#ctx0" brushRef="#br0" timeOffset="149623.3552">5328 2843 167 0,'0'0'170'16,"0"0"-17"-16,0 0 1 0,0 0-9 0,0 0-8 16,3-9-8-16,-3 9-5 0,0 0-5 0,0 0-15 15,0 0 6-15,0 0-6 0,0 0-4 0,5-9-4 16,-5 9-7-16,0 0-3 0,0 0-4 0,0 0-8 15,0 0-4-15,0 0-5 0,0 0-4 0,0 0-7 0,0 0-6 16,0 0-3-16,0 0-9 0,0 0-5 0,0 0 3 16,0 0-8-16,0 0-3 0,0 0-3 15,0 0 1-15,0 0-6 0,0 0 2 0,0 0 0 16,0 0-4-16,0 0 4 0,-1 30-1 0,1-30-2 0,0 0 0 16,-1 12-2-16,1-12 0 0,-3 11 0 0,3-11 4 15,-1 10-2-15,1-10 2 0,0 12 1 0,0-12-1 16,-2 14 5-16,2-14-4 0,-3 13-1 0,3-13 8 15,0 12-2-15,0-12-4 0,0 12-1 0,0-12 1 16,-2 13 2-16,2-13 2 0,-1 13 0 0,2-5 0 16,-1-8-1-16,-1 12 0 0,1-12-3 0,-3 11 2 15,3-11-3-15,3 14 0 0,-3-14 1 0,-3 14 5 16,6-7-5-16,-3-7 8 0,0 11 3 0,0-11-7 16,1 15-5-16,-1-6 6 15,0 1 0-15,0-10 0 0,3 13-1 0,1-5 1 0,-4-8 2 0,0 13-1 16,1-5-1-16,-1-8-4 0,3 15 0 0,-3-9 1 15,0-6-3-15,2 15 2 0,-1-5-1 0,-1-3 2 16,0-7 0-16,0 14-3 0,3-7-2 0,-3-7 3 16,1 14-2-16,-1-14 3 0,2 13-3 0,-2-13 1 15,2 13-10-15,-2-6 8 0,0-7 0 0,4 14 0 16,-4-6 0-16,0-8 1 0,4 14 2 0,-3-9-1 16,-1-5-4-16,3 11 1 0,-3-11 2 0,1 10-5 0,-1-10 5 15,4 5 2-15,-4-5-3 0,3 11-3 0,-3-11 4 16,0 0 2-16,1 8-2 0,-1-8-7 15,0 0 7-15,0 0-1 0,2 11 2 0,-2-11 0 16,0 0-1-16,0 0 1 0,0 0-2 0,3 6 5 0,-3-6-4 16,0 0-7-16,0 0 8 0,0 0-7 15,0 0 0-15,0 0-4 0,0 0 7 0,0 0-1 16,0 0-4-16,0 0 0 0,0 0-24 0,0 0-15 0,5 6-38 16,-5-6-30-16,0 0-57 0,0 0-43 0,0 0-66 15,0 0-331-15,0 0-646 0,0 0 285 0</inkml:trace>
        </inkml:traceGroup>
      </inkml:traceGroup>
    </inkml:traceGroup>
    <inkml:traceGroup>
      <inkml:annotationXML>
        <emma:emma xmlns:emma="http://www.w3.org/2003/04/emma" version="1.0">
          <emma:interpretation id="{C6CC9137-F865-40F1-9603-4725BB445964}" emma:medium="tactile" emma:mode="ink">
            <msink:context xmlns:msink="http://schemas.microsoft.com/ink/2010/main" type="paragraph" rotatedBoundingBox="2393,5468 8578,5178 8619,6043 2434,63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315E26A1-4010-488B-A4B4-1F4C113E3796}" emma:medium="tactile" emma:mode="ink">
              <msink:context xmlns:msink="http://schemas.microsoft.com/ink/2010/main" type="line" rotatedBoundingBox="2393,5468 8578,5178 8619,6043 2434,6334"/>
            </emma:interpretation>
          </emma:emma>
        </inkml:annotationXML>
        <inkml:traceGroup>
          <inkml:annotationXML>
            <emma:emma xmlns:emma="http://www.w3.org/2003/04/emma" version="1.0">
              <emma:interpretation id="{FB873ACD-537B-4EEB-902A-D8F5A1D4B7C6}" emma:medium="tactile" emma:mode="ink">
                <msink:context xmlns:msink="http://schemas.microsoft.com/ink/2010/main" type="inkWord" rotatedBoundingBox="2393,5468 4746,5358 4780,6088 2427,6198"/>
              </emma:interpretation>
            </emma:emma>
          </inkml:annotationXML>
          <inkml:trace contextRef="#ctx0" brushRef="#br0" timeOffset="155756.2581">99 4604 55 0,'0'0'133'16,"0"0"-2"-16,0 0-8 0,0 0 1 0,0 0-13 0,0 0-9 15,0 0 0-15,0 0-6 0,0 0 2 0,0 0-8 16,0 0-1-16,0 0-2 0,0 0-4 0,0 0-4 16,0 0-3-16,0 0-1 0,0 0-4 0,0 0-2 15,0 0-1-15,18-21 1 0,-18 21-1 0,0 0-1 16,0 0-2-16,0 0-3 0,0 0-4 0,0 0 2 16,0 0-3-16,0 0-1 0,0-10 0 0,0 10-3 15,0 0-4-15,0 0-6 0,0 0-5 0,0 0-6 16,0 0-4-16,0 0 1 0,0 0-8 0,0 0-4 15,0 0 0-15,0 0-4 0,0 0-1 0,0 0-2 16,0 0-1-16,0 0 2 0,0 0-1 0,0 0 1 16,5 27 0-16,-5-27-2 0,2 12 5 0,-2-12-1 15,0 13-7-15,0-13 7 0,2 16-3 0,-2-8 2 16,0-8 1-16,0 16 1 0,0-16 0 0,0 15 3 16,0-6-4-16,0-9 8 0,0 18-10 0,0-9 3 15,1-2-1-15,0 2 0 0,-1-9 0 0,4 15 2 16,0-7-3-16,-3 2 2 0,1-2-2 0,1 2 3 15,-1-2-4-15,2 1 2 0,-2-2-3 0,2 0 3 16,-1 0-3-16,2 1 4 0,-1 0-4 0,-2-2 2 0,2 1-3 16,0 1 1-16,-4-8 2 0,7 10-4 0,-5-5 2 15,-2-5 1-15,8 9 0 0,-6-3 2 16,-2-6 0-16,7 6 0 0,-7-6 0 0,6 6 5 16,-6-6-1-16,12 4 1 0,-12-4-5 0,14 2 2 0,-6-2-2 15,2 0 1-15,-10 0-1 0,22 0-2 0,-10-2 2 16,1 1-3-16,-2-2-1 0,0 3-2 0,0-6 1 15,1 0 3-15,-2 2-3 0,2-1 1 16,-4 0-3-16,2-2 2 0,-2 3-1 0,2-4 0 0,-4 2-1 16,4-1-4-16,-4 0 3 0,-1 0 0 0,2-5-5 15,-5 6 4-15,3 1-1 0,-5 5 1 0,7-16 2 16,-5 8-4-16,0 0 0 0,-2 8 1 0,5-14-6 16,-5 14 3-16,1-10 5 0,-1 10-10 0,4-11 8 15,-4 11 3-15,0-10-8 0,0 10 3 0,1-10-1 16,-1 10 0-16,0 0 4 0,0 0-7 0,0 0 7 15,2-11-7-15,-2 11 0 0,0 0 2 0,0 0-1 16,0 0-1-16,0 0-2 0,0 0-2 0,0 0 2 16,0 0 1-16,0 0 1 0,0 0 1 0,0 0-2 15,0 0-2-15,0 0 2 0,-9 26 1 0,3-15 3 16,3 0-3-16,0 0-1 0,-2 2 3 0,1-1 9 16,1-1-10-16,-2 0 3 0,0 1 1 0,4 0 1 15,-3 1-7-15,3 0 0 0,-3-2 6 0,2-1-5 16,2 0-1-16,0-10 3 0,-1 15 1 0,1-15 2 15,0 16 2-15,3-10-3 0,-3-6 1 0,4 12 2 16,-2-7-2-16,3 0 2 0,-5-5 6 0,11 6-5 16,-5-1 1-16,2-2 4 0,-8-3-1 0,19 0-1 15,-6 2 2-15,-3-2-5 0,-10 0 1 0,25-5-2 16,-12 2 3-16,1-1 0 0,0-1-4 0,2-1 2 16,-1 0-2-16,3-3 3 0,0-1-1 0,-6-1 2 15,1 1 0-15,1-1-6 0,-1-4 1 0,3 1 13 16,-7 0-13-16,1 1 3 0,-2-2 0 0,-3 3-1 0,1-2 0 15,-2 1-5-15,3 0 4 0,-3-2-3 0,2 3-1 16,-5 1 5-16,-1 2-1 0,3-3-1 0,-3 12 0 16,-4-16-3-16,3 9 0 0,1 7 4 0,-5-14-3 15,5 14-2-15,-7-8-2 0,7 8 2 0,-10-7-12 16,10 7-6-16,-11-1-13 0,11 1-11 0,-11 0-14 16,11 0-22-16,0 0-28 0,-13 2-14 0,13-2-31 15,-7 7-46-15,7-7-32 0,0 0-229 0,0 0-497 16,0 0 219-16</inkml:trace>
          <inkml:trace contextRef="#ctx0" brushRef="#br0" timeOffset="156812.0237">1006 4280 100 0,'0'0'164'0,"0"0"-15"0,0 0-4 0,0 0-11 15,0 0-2-15,0 0-9 0,0 0-1 0,0 0-5 16,-7 29-10-16,5-21-2 0,2-8-7 0,0 21-2 16,-2-12-8-16,0 4 0 0,4-1-4 0,-2 0-4 15,2 1 0-15,-2 0-3 0,0-2-1 0,2 3-3 0,-1 0-6 16,0-1-4-16,2 3-2 0,-2-4-4 15,-1 4-4-15,0-3 0 0,1 1-8 0,-1 0-1 0,3-1-5 16,-2 1 3-16,1 1-4 0,-2 0 1 16,0-2-6-16,0-1 0 0,2 3-4 0,-4 0-3 0,4-4 0 15,-2-1-3-15,-2 1-5 0,4 3 0 16,-2-3-3-16,0 1 2 0,0-1-4 0,0-1 1 16,1-1-1-16,-1-9 4 0,0 16-9 0,2-7 2 15,-2-9 0-15,1 14-2 0,2-5-1 0,-3-9-3 0,2 10 4 16,-2-10-2-16,4 11-1 0,-4-11 3 0,1 7-4 15,-1-7 2-15,0 0 0 0,5 8 1 0,-5-8-4 16,4 8 2-16,-4-8-1 0,0 0 2 0,8 6-1 16,-8-6 7-16,0 0-9 0,8 2 5 0,-8-2-4 15,0 0 0-15,14-2-1 0,-14 2 3 0,0 0 4 16,14 0-6-16,-14 0-3 0,14-4 2 0,-14 4-2 16,10-5 4-16,-1 1-1 0,-9 4 10 0,12-6-11 15,-5 3 0-15,2-3-2 0,-1-1 3 0,-2 2-2 16,3-1-4-16,2-2 1 0,-2 3 5 0,0-5-7 15,1 2 6-15,-2 0-4 0,3 1 1 0,-3-2 0 16,1 1 0-16,-2 2 1 0,-2-2-2 0,1 3-1 16,-1-4 3-16,1 5-2 0,0-4-1 0,-6 8 2 15,6-9-1-15,0 6 2 0,-6 3-1 0,6-9 2 16,-6 9-2-16,4-10 0 0,-4 10 4 0,0 0-3 16,6-7 0-16,-6 7-1 0,0 0 3 0,6-4-3 15,-6 4 1-15,0 0 1 0,0 0 1 0,0 0-1 16,0 0 4-16,5-6-5 0,-5 6 2 0,0 0-4 15,0 0 2-15,0 0-2 0,0 0 1 0,0 0-2 0,0 0-2 16,0 0 2-16,0 0 1 0,0 0-2 0,0 0 5 16,2 21 1-16,-2-21-3 0,-1 12 8 15,1-12-1-15,-1 18 3 0,1-10 8 0,0-8-3 0,0 21 3 16,0-11 0-16,1 0 6 0,0 2 0 0,2-3 3 16,-2 0 5-16,2-1-9 0,-1 2 11 0,1-3 6 15,2 0 3-15,0 1 3 0,-1-2 0 0,4 1 1 16,-3 0-4-16,3-3 5 0,2 4 4 0,0-5-1 15,3 3 0-15,-1-3-7 0,-2-2 2 0,3 2-6 16,1-3-5-16,-5 0-2 0,-9 0 0 0,22-3-5 16,-11 0 3-16,-4 2-1 0,5-5-4 0,-3 3-1 15,1-2-3-15,-3-1-4 0,2-3 13 16,0-1-18-16,-1 0 4 0,0 3-7 0,-1-1-2 0,0-1 2 16,2-1-2-16,-7 3 2 0,7-2-11 0,-5 3 2 15,-4 6 3-15,9-12 6 0,-9 12-2 0,3-8-13 16,-3 8 3-16,5-7 2 0,-5 7-4 0,0 0 5 15,8-6 1-15,-8 6-7 0,0 0 0 0,0 0-1 16,0 0 3-16,6-7-13 0,-6 7 4 0,0 0 3 16,0 0 8-16,0 0-4 0,0 0-6 0,3 24 1 0,-3-24 10 15,5 12 11-15,-5-5-15 0,0-7 4 16,0 15 0-16,1-7-10 0,-1-8 6 0,0 14 16 16,3-9-16-16,-3-5 1 0,1 15 0 0,-1-15 6 15,1 10-1-15,-1-10-2 0,3 11 1 0,-3-11-4 16,0 0 9-16,1 12-6 0,-1-12-7 0,2 6-22 0,-2-6-3 15,0 0-30-15,0 0-19 0,0 0-15 16,0 0-16-16,-3 13-21 0,3-13-44 0,0 0-48 16,0 0-48-16,0 0-281 0,0 0-598 0,0 0 265 0</inkml:trace>
          <inkml:trace contextRef="#ctx0" brushRef="#br0" timeOffset="157027.4395">1688 4380 143 0,'4'-15'176'0,"-4"15"-20"0,4-8-12 16,-4 8-15-16,4-8-11 0,-4 8-12 0,0 0-11 15,1-8-16-15,-1 8-20 0,0 0-14 0,0 0-20 16,0 0-31-16,0 0-21 0,0 0-48 0,5-8-120 15,-5 8-210-15,0 0 92 0</inkml:trace>
          <inkml:trace contextRef="#ctx0" brushRef="#br0" timeOffset="157398.7213">1891 4172 84 0,'0'0'202'0,"9"6"-13"16,-4 0-6-16,-5-6-10 0,3 14-6 0,-1-4-3 15,2 1-3-15,0 3-10 0,-3 1-4 0,3 0-7 0,1 3-9 16,-3 3-6-16,2 0-3 0,-3-2-6 16,1 2-8-16,2 0-2 0,-2 0-3 0,-2 0-9 15,2-5-5-15,1 4-1 0,-1 0 1 0,1 1-6 0,-3-5-9 16,1 0 5-16,2 0-4 0,-3-1-2 15,0-1 5-15,1 0-16 0,-1-1 2 0,1 1 3 16,-1-1-18-16,0-1 0 0,-1-2-9 0,2 3-1 16,2-4 7-16,-3-9-16 0,0 17 2 0,0-10-5 15,0-7-2-15,0 15 0 0,1-8-2 0,-1-7-2 16,-1 14-2-16,1-14 1 0,-3 11-5 0,3-11-1 0,0 12-13 16,0-12-21-16,-1 11-12 0,1-11-25 15,-1 9-17-15,1-9-21 0,0 0-21 0,2 10-21 0,-2-10-40 16,0 0-26-16,11 1-34 0,-11-1-249 0,0 0-526 15,18-9 233-15</inkml:trace>
          <inkml:trace contextRef="#ctx0" brushRef="#br0" timeOffset="157839.812">2187 4711 206 0,'0'0'219'0,"7"-4"-11"0,-7 4-11 0,13-2-11 16,-13 2-14-16,12-4-13 0,-4 0-12 0,-8 4-10 15,13-6-10-15,-6 6-12 0,-7 0-8 0,16-7-11 16,-11 6-7-16,-5 1-3 0,13-3-6 0,-7-2-10 16,-6 5-3-16,15-6-7 0,-9 2-7 0,2 1 7 15,-8 3-12-15,10-9-6 0,-5 4-1 0,2-1-6 16,-2 0-3-16,-5 6-2 0,8-9-2 16,-4 1-1-16,-1-1-4 0,-3 9-3 0,3-12-3 0,-2 6-2 0,-1 6-3 15,3-13 2-15,-3 13-4 0,0 0-1 16,-5-17-1-16,5 17-2 0,-9-6-1 0,9 6-1 15,-8-9 1-15,8 9-2 0,-16-1-2 0,16 1 3 0,-14 1-4 16,14-1 1-16,-17 4-2 0,4-3 3 16,4 3-1-16,-2 1-1 0,-1 3 3 0,2-3-1 15,-2 4-3-15,6-3-1 0,-2 3-2 0,-1-1 4 16,1 3 0-16,3-3 1 0,0 3 0 0,0 1 0 0,2-5 1 16,1 1 6-16,2-8 2 0,-2 15 4 0,2-15 10 15,5 17 10-15,-2-11 2 0,5 0 21 0,1 3-7 16,1-3 9-16,3-3-5 0,4 3 2 15,4-3 1-15,-3 0-4 0,4-2-5 0,-2 2-6 16,2-1 0-16,-4-2-6 0,4-2-4 0,-5 2-4 0,-2 2-3 16,-3-2-21-16,-3 0-27 0,-9 0-22 0,16-4-45 15,-16 4-49-15,10 0-52 0,-10 0-62 0,0 0-266 16,0 0-563-16,0 0 249 0</inkml:trace>
        </inkml:traceGroup>
        <inkml:traceGroup>
          <inkml:annotationXML>
            <emma:emma xmlns:emma="http://www.w3.org/2003/04/emma" version="1.0">
              <emma:interpretation id="{4E3358D8-F707-479B-8320-D6A9BCB656A7}" emma:medium="tactile" emma:mode="ink">
                <msink:context xmlns:msink="http://schemas.microsoft.com/ink/2010/main" type="inkWord" rotatedBoundingBox="5704,5393 6938,5335 6975,6121 5741,6179"/>
              </emma:interpretation>
            </emma:emma>
          </inkml:annotationXML>
          <inkml:trace contextRef="#ctx0" brushRef="#br0" timeOffset="158699.7614">3428 4434 39 0,'0'0'296'0,"0"0"-12"0,0 0-14 16,0 0-16-16,0 0-18 0,0 0-23 0,0 0-17 15,0 0-15-15,0 0-19 0,0 0-20 0,0 0-16 0,0 0-11 16,0 0-13-16,0 0-9 0,0 0-8 16,0 0-2-16,0 0-3 0,0 0 4 0,5 28-4 0,-5-28-3 15,0 14 2-15,0-6 3 0,0-8 5 0,-3 21 0 16,3-12-7-16,-1 6 5 0,1-4 8 15,-1 1 0-15,-3 0 3 0,4-2-5 0,-3-1-3 16,1 2 7-16,2 1-8 0,-2 1-3 0,2-4-4 0,0-9 1 16,-1 21-4-16,2-11-9 0,-1-4-1 0,0-6-5 15,0 15 0-15,0-5-4 0,0-10-4 0,4 12-4 16,-3-3 1-16,-1-9-4 0,6 11 0 0,-6-11-4 16,5 9-5-16,-5-9-5 0,2 8-3 0,2-3-2 15,-4-5-1-15,7 9-2 0,-7-9-2 0,5 6-2 16,-5-6-3-16,5 5 2 0,-5-5-5 0,0 0-3 15,5 7-11-15,-5-7-7 0,0 0-18 0,0 0-19 16,0 0-22-16,0 0-28 0,0 0-38 16,0 0-36-16,0 0-30 0,0 0-34 0,0 0-45 0,0 0-53 15,0 0-339-15,-10-34-721 0,9 21 319 0</inkml:trace>
          <inkml:trace contextRef="#ctx0" brushRef="#br0" timeOffset="158997.3801">3470 4214 185 0,'0'-8'292'0,"0"8"-20"15,0 0-18-15,4-10-24 0,-4 10-16 0,0 0-20 16,3-14-16-16,-3 14-15 0,0 0-18 0,5-5-14 16,-5 5-17-16,0 0-11 0,0 0-8 0,0 0-12 15,0 0-9-15,0 0-9 0,0 0-11 0,0 0-16 16,0 0-22-16,0 0-33 0,0 0-37 0,0 0-42 16,0 0-51-16,-13 31-72 0,9-25-176 0,1 3-427 15,3-9 189-15</inkml:trace>
          <inkml:trace contextRef="#ctx0" brushRef="#br0" timeOffset="159353.9911">3732 4737 49 0,'3'6'266'0,"-3"-6"-20"0,5 8-20 0,-5-8-10 16,5 9-15-16,-5-9-13 0,5 10-13 0,-5-10-10 15,0 13-11-15,0-13-10 0,0 11-9 0,0-11-14 16,-6 16-8-16,2-6-12 0,-2 1-8 16,-1-1-11-16,-3 1-6 0,0 0 2 0,-2 0-13 0,0-1-6 15,1 2-8-15,-4-2-9 0,-1 3-31 0,3-5-46 16,-3-1-54-16,1-1-59 0,6 2-66 16,-5-3-215-16,6 0-464 0,1-2 205 0</inkml:trace>
          <inkml:trace contextRef="#ctx0" brushRef="#br0" timeOffset="160340.2846">4113 4306 8 0,'5'-7'245'0,"-5"7"-12"0,0 0-22 0,0 0-19 16,0 0-17-16,0 0-20 0,0 0-13 0,0 0-11 0,0 0 4 15,0 0-5-15,0 0-7 0,0 0-3 16,2 24-6-16,-2-24-6 0,-2 13-5 0,2-13-5 16,2 21-4-16,-2-13 0 0,2 5-7 0,-2-1 1 0,3-2 3 15,-3 5-8-15,5-2 0 0,-1-2-2 0,-3 3-2 16,1-1-1-16,0-1-2 0,1 2-3 0,-2 0 0 15,-1-1-3-15,3 1-3 0,2-2-2 0,-4-1-1 16,0 2-11-16,3-2 8 0,-3 2-11 0,1-2 6 16,2 2-8-16,-3-5 5 0,3 1-9 0,-3-1 3 15,3-1-1-15,-4-7-6 0,5 16-4 0,-5-11-2 0,3 3 7 16,-3-8-4-16,4 13-6 0,-3-7-2 16,-1-6-5-16,5 10 4 0,-4-2-2 0,-1-8 0 15,4 8-6-15,-4-8 4 0,5 8-2 0,-5-8-6 16,6 6 3-16,-6-6 0 0,0 0-5 0,3 7-1 0,-3-7-2 15,6 5 3-15,-6-5 2 0,0 0-2 0,5 6-13 16,-5-6-10-16,0 0-28 0,0 0-20 16,0 0-24-16,0 0-14 0,0 0-19 0,0 0-28 0,0 0-31 15,0 0-40-15,0 0-34 0,0 0-28 16,0 0-282-16,0 0-603 0,4-22 267 0</inkml:trace>
          <inkml:trace contextRef="#ctx0" brushRef="#br0" timeOffset="160965.4884">4486 4510 92 0,'0'0'161'15,"0"0"-14"-15,0 0-9 0,0 0-10 0,7-5-3 16,-7 5-14-16,0 0-3 0,0 0-9 0,0 0-8 15,0 0-2-15,0 0-4 0,0 0-5 0,0 0 0 0,0 0 2 16,0 0-4-16,0 0 1 0,-31 11-1 16,26-7-4-16,-6 0-3 0,4 1-3 0,-2 1 1 15,0 0-6-15,-2 0-2 0,1 0 1 0,0 2-3 16,1 0-3-16,-2 0-1 0,1-3-1 0,0 2-1 0,1 2 1 16,-3-1-4-16,2 1-1 0,1-1-5 0,0-2 1 15,-1 5-4-15,4-5-3 0,0 2-2 0,-1-3-2 16,1 1 0-16,-2-1-3 0,1 1 0 0,5 1-3 15,-5-1-4-15,7-6-1 0,-7 9 0 16,7-9-3-16,-4 9 3 0,4-9-5 0,-4 5-3 0,4-5 3 16,0 0-2-16,0 0-1 0,-8 6 5 0,8-6-3 15,0 0 0-15,0 0-1 0,0 0 7 0,0 0 4 16,0 0-1-16,0 0-1 0,0 0 3 0,0 0-1 16,0 0 2-16,8 14-3 0,-8-14 0 15,0 0-2-15,12 2 5 0,-12-2-8 0,6 4 4 0,-6-4 3 16,10 1-5-16,-10-1-1 0,11 2-1 0,-11-2-2 15,11 0 1-15,-11 0-3 0,12 3 4 0,-4-2 2 16,-8-1-2-16,15 0 2 0,-7 2-4 0,2 0-1 16,1-2 4-16,0 0 3 0,3 2 2 0,2-2 6 15,1 2-1-15,-1 0 6 0,3-2-2 0,-3 4-1 16,2-3 1-16,-1 3-1 0,5-3-4 0,-5-1-2 0,-3 1 0 16,2 3-3-16,-3-4-1 0,2 1 12 0,-5 0-15 15,-1-1 0-15,2 1-11 0,-11-1 7 16,15 1 0-16,-15-1-5 0,9 4 2 0,-9-4-5 15,0 0 3-15,12 2-9 0,-12-2 2 0,0 0 5 0,10 0-3 16,-10 0-2-16,0 0-8 0,0 0-13 0,0 0-22 16,0 0-22-16,0 0-27 0,0 0-32 15,0 0-41-15,0 0-50 0,0 0-66 0,0 0-94 0,0 0-187 16,0 0-601-16,0 0 266 0</inkml:trace>
        </inkml:traceGroup>
        <inkml:traceGroup>
          <inkml:annotationXML>
            <emma:emma xmlns:emma="http://www.w3.org/2003/04/emma" version="1.0">
              <emma:interpretation id="{B0E4806B-6F41-4A10-B84E-E06B8CD83FBF}" emma:medium="tactile" emma:mode="ink">
                <msink:context xmlns:msink="http://schemas.microsoft.com/ink/2010/main" type="inkWord" rotatedBoundingBox="7461,5474 8589,5420 8614,5954 7486,6007"/>
              </emma:interpretation>
            </emma:emma>
          </inkml:annotationXML>
          <inkml:trace contextRef="#ctx0" brushRef="#br0" timeOffset="164336.2404">5157 4275 28 0,'0'0'188'0,"0"0"-3"0,0 0-15 16,0 0-7-16,0 0-27 0,0 0 11 0,0 0-13 0,0 0-8 16,0 0-5-16,0 0-6 0,0 0-11 0,0 0-4 15,0 0-12-15,0 0-6 0,-7-13-4 0,7 13-4 16,0 0-2-16,0 0-5 0,0 0-3 0,0 0 0 16,0 0-14-16,0 0 4 0,0 0-1 0,0 0-7 15,0 0-2-15,0 0-1 0,0 0-7 0,0 0-4 0,0 0-5 16,0 0-2-16,0 0-5 0,0 0 4 0,0 0-6 15,0 0 3-15,0 0 0 0,0 0-1 16,0 0 3-16,0 0 5 0,12 24-2 0,-10-19 4 16,-2-5 2-16,9 9 4 0,-3-4-3 0,0-1 2 0,1 4 0 15,3-2 2-15,-4-1 3 0,6 5 3 0,0-4-3 16,-1-1-5-16,1 3 3 0,1 0-6 0,1-3-2 16,0 3 1-16,0 0-5 0,-1-1 1 0,1-1-3 15,1 0-1-15,-1 0-5 0,0 0 1 16,-1 0-2-16,0 0-3 0,-3-1 0 0,3-1 3 0,-3 2-3 15,2-1 3-15,-3-1-7 0,-1-1 0 0,-8-3 0 16,15 4-1-16,-8 2 0 0,-7-6 2 0,11 5-2 16,-5-2-1-16,-6-3-1 0,9 4 1 0,-9-4-3 15,10 5 1-15,-4-1-3 0,-6-4 6 0,11 2-5 16,-11-2-3-16,9 6 0 0,-5-3 2 0,-4-3 3 16,11 3-3-16,-11-3 3 0,9 5-2 0,-9-5-2 15,11 4 0-15,-11-4 1 0,0 0 6 0,0 0-4 0,7 3 0 16,-7-3 0-16,0 0 4 0,0 0-2 15,0 0 4-15,0 0 3 0,9 3 2 0,-9-3 3 0,0 0-3 16,0 0 3-16,0 0 0 0,0 0 3 0,0 0 1 16,0 0 2-16,0 0-3 0,0 0-1 0,0 0 2 15,0 0-1-15,0 0 4 0,0 0 0 16,0 0 1-16,0 0-12 0,0 0-4 0,0 0 3 16,0 0-2-16,0 0 7 0,0 0-16 0,0 0 3 0,0 0 3 15,0 0-7-15,0 0-1 0,0 0 9 0,0 0-7 16,0 0 3-16,0 0-4 0,-19 19 7 0,10-13-5 15,-1 3-5-15,-2-3 3 0,-1 5-3 0,-1-1 5 16,1 0-1-16,-4 1-3 0,1-1 0 0,-1 3 0 16,-1-1 8-16,1-2-10 0,4 0 2 0,-1-1 3 15,1-1-4-15,0 2-1 0,0 0 4 0,-1-2 4 16,2 4 0-16,1-5-5 0,0 0-1 0,2 1-1 16,0-3 6-16,3 1-7 0,-2 0 5 0,0-2-1 15,8-4-1-15,-11 8 4 0,7-4-5 0,4-4-6 16,-8 6 12-16,8-6-4 0,-8 7-5 0,8-7 5 0,0 0-5 15,-6 3 5-15,6-3 1 0,0 0-10 0,-5 6-6 16,5-6-14-16,0 0-13 0,0 0-15 16,0 0-19-16,0 0-14 0,-7 6-28 0,7-6-28 0,0 0-34 15,0 0-46-15,0 0-63 0,0 0-236 0,0 0-564 16,0 0 250-16</inkml:trace>
          <inkml:trace contextRef="#ctx0" brushRef="#br0" timeOffset="165165.7992">5920 4426 19 0,'0'0'204'0,"-7"5"-16"0,7-5-11 0,-5 7-13 15,5-7-2-15,-10 9-4 0,5-3-12 0,1 0-10 16,1 1-6-16,3-7-7 0,-9 12-10 0,7-3-6 16,-2-1-9-16,4-8-5 0,-3 15-3 0,1-6-4 0,2-9 1 15,0 16-4-15,0-16-1 0,2 15-3 0,-1-7-3 16,1 0 0-16,-2-8-1 0,5 14-4 15,0-9 0-15,-5-5-3 0,8 13 2 0,0-7-4 16,-5-2 3-16,5 2-3 0,0-1 0 0,-2-1-3 0,5-2-5 16,2 1-4-16,-2 0-3 0,3 0-4 0,-1-3-3 15,3 2-6-15,-2-2-1 0,3-2-3 0,-4 2-3 16,1 0-2-16,-1-1-5 0,2-1-1 0,-2 0-4 16,0 0 3-16,-1 0-5 0,-1-4 2 0,5 2-3 15,-4-3 1-15,-5 5-2 0,4-3-4 0,-1 0-1 16,-2-2 4-16,2 0-5 0,-1 2 1 0,-1-3-2 15,2-1 3-15,-5 2-2 0,2 0-2 0,-1-4 1 16,-1 5 0-16,-2 0-2 0,-3 6 0 0,9-17-4 16,-5 9 2-16,-1 0-1 0,-2 0 4 0,-1 8-2 15,5-16 2-15,-4 10 0 0,-1 6-7 0,3-13-3 16,-2 4 3-16,-1 9 5 0,0-12-4 0,0 12-2 16,-1-11 3-16,1 11 1 0,-4-15-4 0,1 10-4 15,3 5 9-15,-10-9-1 0,10 9-7 0,-10-8 4 0,10 8-1 16,-12-9-3-16,6 5 9 0,-1-1-10 0,7 5 4 15,-11-6-2-15,2 1 4 0,2 0-3 16,7 5 0-16,-14-3 0 0,4 1 2 0,10 2 2 0,-17-6-4 16,4 6-1-16,3-5-2 0,-1 4 3 0,11 1 1 15,-19-4-1-15,5 2 2 0,2 4 0 16,-2-4 2-16,0 4 6 0,2-2-9 0,-1 0-3 0,0 0 4 16,2 4 3-16,11-4-5 0,-20 0 4 0,9 1-6 15,3 0-1-15,-4 3 1 0,12-4-12 0,-17 5-8 16,7-4-17-16,1 4-26 0,0-2-26 15,1 0-32-15,-3 4-41 0,2-2-50 0,1-2-65 0,-3 1-228 16,5 1-552-16,6-5 245 0</inkml:trace>
        </inkml:traceGroup>
      </inkml:traceGroup>
    </inkml:traceGroup>
    <inkml:traceGroup>
      <inkml:annotationXML>
        <emma:emma xmlns:emma="http://www.w3.org/2003/04/emma" version="1.0">
          <emma:interpretation id="{120F904F-6BD1-47A2-A4E7-462D221CB8AA}" emma:medium="tactile" emma:mode="ink">
            <msink:context xmlns:msink="http://schemas.microsoft.com/ink/2010/main" type="paragraph" rotatedBoundingBox="4174,6796 15933,6030 15998,7023 4239,779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9EEC08C-F6DC-425E-9438-CFBC0526E729}" emma:medium="tactile" emma:mode="ink">
              <msink:context xmlns:msink="http://schemas.microsoft.com/ink/2010/main" type="line" rotatedBoundingBox="4174,6796 15933,6030 15998,7023 4239,7790"/>
            </emma:interpretation>
          </emma:emma>
        </inkml:annotationXML>
        <inkml:traceGroup>
          <inkml:annotationXML>
            <emma:emma xmlns:emma="http://www.w3.org/2003/04/emma" version="1.0">
              <emma:interpretation id="{D27152F1-93BA-49AB-9BA6-C232E3486567}" emma:medium="tactile" emma:mode="ink">
                <msink:context xmlns:msink="http://schemas.microsoft.com/ink/2010/main" type="inkWord" rotatedBoundingBox="4179,6868 4904,6821 4960,7667 4234,7714"/>
              </emma:interpretation>
            </emma:emma>
          </inkml:annotationXML>
          <inkml:trace contextRef="#ctx0" brushRef="#br0" timeOffset="169970.1013">1890 5986 143 0,'0'0'155'0,"0"0"-9"15,0 0-7-15,0 0-10 0,13-19-5 0,-13 19-4 16,0 0-12-16,0 0 1 0,0 0-3 0,0 0 0 15,5-9 0-15,-5 9-1 0,0 0-4 0,0 0 1 16,2-9-2-16,-2 9 2 0,0 0-2 0,3-9 2 16,-3 9-2-16,0 0-5 0,0 0-4 0,0-9 0 15,0 9 3-15,0 0-8 0,0 0-2 0,5-9 2 16,-5 9-4-16,0 0-6 0,0 0-5 0,0 0-5 16,0 0-11-16,0 0-1 0,1-9-7 0,-1 9-9 15,0 0-3-15,0 0-9 0,0 0 3 0,0 0-1 16,0 0-6-16,0 0-1 0,0 0-3 0,3 27 0 15,-3-27-3-15,0 15-3 0,-3-4-7 0,3-1 9 16,3 3 0-16,-3 1-4 0,0-5 0 0,2 6 3 16,-2-5 4-16,-1 6-3 0,4-3-9 0,-3 2 9 0,0-1 1 15,-2-1 2-15,1 0-1 0,1-1-3 0,0-1 6 16,0-1-1-16,-1 0 2 0,1-10 3 16,1 18 3-16,-1-12-3 0,0-6-5 0,-1 15 1 15,1-15 0-15,1 12 0 0,-1-12 1 0,-1 12 2 0,1-12-3 16,1 9-4-16,-1-9-1 0,0 0 3 0,1 12-2 15,-1-12-3-15,0 0 7 0,4 12-7 0,-4-12-1 16,2 6 2-16,-2-6-3 0,0 0 2 0,0 0 0 16,6 6 2-16,-6-6-12 0,0 0-17 0,0 0-16 15,0 0-28-15,0 0-26 0,0 0-55 0,0 0-61 16,0 0-68-16,0 0-309 0,0 0-625 0,7-20 277 16</inkml:trace>
          <inkml:trace contextRef="#ctx0" brushRef="#br0" timeOffset="170974.1449">2502 5791 230 0,'0'0'226'15,"9"-10"-15"-15,-3 3-15 0,-1 3-16 0,1-2-14 0,-1 0-9 16,-5 6-6-16,10-12-16 0,-5 6-5 0,-1-2-13 15,4 3-12-15,-6-3-5 0,4 1-10 0,-6 7-3 16,5-11-10-16,-1 2-4 0,-4 9-9 16,2-13-6-16,-2 13-4 0,-1-10-2 0,1 10-8 15,0 0-5-15,-5-14-5 0,0 9-3 0,5 5-3 0,-12-3-3 16,12 3-1-16,-17-2-5 0,7 2-3 16,10 0 1-16,-18 0-2 0,18 0-2 0,-18 3 3 0,7-1-5 15,2 1-3-15,0 2-3 0,-2 1-1 0,0 2 2 16,4-1-3-16,-4 4 4 0,3-3-2 0,-1 3 1 15,3-2-3-15,0 1 2 0,2 5-1 0,-2-4 2 16,5 2 0-16,-1 0 1 0,-1-1 7 16,3 0-1-16,-1 3 2 0,1 0 3 0,4-3 0 0,-4 0 2 15,1 1 0-15,0 2 7 0,3-4 0 0,-3 5 0 16,3-5 3-16,-1 1 3 0,1 2-2 0,-2 0 1 16,2 1 0-16,0-2 4 0,-1 2-3 0,0-3 4 15,-1 1-1-15,-1 0-5 0,3 0 2 0,-1-1 2 16,-1 3-1-16,-1-2 2 0,3 1-3 0,-4-1 0 15,2 4-2-15,0-7 2 0,-2 5-6 0,3 0 0 0,-2-3 5 16,0 3-5-16,-1 1-2 0,3-2-1 16,-2-2 0-16,0 0-6 0,-1 1 0 0,3-1 4 15,-2 2-1-15,1-5-7 0,-1 1 4 0,2 0-6 16,-1-2 4-16,1 5 1 0,-2-5-3 0,0 1 3 16,3-3-7-16,-4-6 3 0,3 14-5 0,1-6 2 0,-4-8-3 15,5 11 4-15,-3-3 13 0,-2-8-17 16,4 8 0-16,-1-3 1 0,-3-5-12 0,5 9-5 15,-5-9-23-15,5 10-17 0,-5-10-19 0,4 5-16 0,-4-5-23 16,0 0-16-16,0 0-23 0,-1 12-24 0,1-12-27 16,0 0-50-16,0 0-271 0,0 0-561 0,0 0 248 15</inkml:trace>
          <inkml:trace contextRef="#ctx0" brushRef="#br0" timeOffset="171242.1688">2355 6171 115 0,'10'-1'252'16,"-10"1"-12"-16,14-7-9 0,-4 6-9 0,2-3-12 15,1-2-6-15,2 5-9 0,1-2-17 0,1-1-11 16,-3 3-12-16,-1-3-18 0,1 2-11 0,-2 0-15 16,2 0-9-16,-3 2-10 0,0-3-10 0,-11 3-7 15,20 0-9-15,-12 0-11 0,-8 0-20 0,16 3-23 16,-16-3-31-16,11 0-30 0,-11 0-36 0,8 3-33 16,-8-3-45-16,0 0-53 0,0 0-186 0,14-3-436 15,-14 3 193-15</inkml:trace>
          <inkml:trace contextRef="#ctx0" brushRef="#br0" timeOffset="170247.8215">2060 5683 86 0,'0'0'240'0,"-5"-9"-12"16,5 9-13-16,-3-10-17 0,3 10-17 0,0 0-15 0,-2-9-16 16,2 9-15-16,0 0-13 0,0 0-12 15,0 0-14-15,-4-10-10 0,4 10-10 0,0 0-7 0,0 0-7 16,0 0-18-16,0 0-30 0,0 0-37 0,0 0-32 16,-8 23-52-16,8-23-78 0,0 0-133 0,0 12-345 15,0-12 152-15</inkml:trace>
        </inkml:traceGroup>
        <inkml:traceGroup>
          <inkml:annotationXML>
            <emma:emma xmlns:emma="http://www.w3.org/2003/04/emma" version="1.0">
              <emma:interpretation id="{038D0173-9C72-4BED-AAC5-05622ABDFA46}" emma:medium="tactile" emma:mode="ink">
                <msink:context xmlns:msink="http://schemas.microsoft.com/ink/2010/main" type="inkWord" rotatedBoundingBox="5625,6991 6924,6906 6960,7464 5662,7549"/>
              </emma:interpretation>
            </emma:emma>
          </inkml:annotationXML>
          <inkml:trace contextRef="#ctx0" brushRef="#br0" timeOffset="175438.3317">3319 5843 75 0,'5'-7'155'0,"-5"7"-7"0,0 0-6 16,0 0-9-16,0 0-6 0,0 0-6 0,5-6-4 0,-5 6-2 15,0 0-4-15,0 0-1 0,0 0-6 0,0 0-5 16,3-11-1-16,-3 11 0 0,0 0-4 0,0 0 0 16,0 0-7-16,3-11 1 0,-3 11-2 0,0 0-7 15,0 0 2-15,3-8-4 0,-3 8 1 0,0 0-8 16,0 0 1-16,3-9-1 0,-3 9-3 0,0 0-5 15,0 0-2-15,5-8-3 0,-5 8 3 0,0 0-6 16,0 0-3-16,0 0-3 0,4-6-3 0,-4 6-3 16,0 0 0-16,0 0-11 0,0 0 0 0,0 0-7 15,0 0-3-15,0 0-2 0,0 0 0 0,0 0-6 16,0 0 6-16,0 0-10 0,0 0 2 0,0 0-3 0,0 0 2 16,5 23-6-16,-5-23 3 0,3 10 0 0,-2-1 3 15,-1-9-2-15,1 15 4 0,1-6-1 16,0-3 0-16,0 3 3 0,-2-9-3 0,1 21 5 15,1-10-2-15,0 2 2 0,-1-3 5 0,-1-1 0 0,1 0 7 16,-1 0-6-16,3 1 1 0,-2 1 0 0,3-1 2 16,-4-2 3-16,0-8-7 0,1 18 3 0,-1-12 4 15,0-6-6-15,4 18 3 0,-2-11 1 0,-2 0-1 16,0-7 3-16,2 18-4 0,1-10 4 0,-2 0-3 16,3 2 5-16,-2-4-2 0,-2-6 1 0,4 15-4 15,-1-7 5-15,0 0-3 0,-3-8 6 0,3 11-10 16,0-5 8-16,-3-6-1 0,3 11 3 0,-1-4-7 15,-2-7 4-15,3 12-5 0,-3-12 0 0,5 7-1 16,-5-7 5-16,1 10 3 0,-1-10-5 16,5 8-1-16,-5-8 2 0,4 10-3 0,-4-10 2 0,3 8-3 15,-3-8 3-15,4 6-1 0,-4-6 0 0,0 0-5 16,4 8 1-16,-4-8-1 0,0 0 0 0,3 6-1 16,-3-6-2-16,0 0-8 0,0 0 10 0,6 7-4 15,-6-7-1-15,0 0-2 0,0 0 3 0,0 0 2 16,0 0-12-16,0 0 3 0,0 0-7 0,0 0-14 15,0 0-20-15,0 0-15 0,0 0-31 16,0 0-30-16,0 0-41 0,0 0-36 0,0 0-44 0,0 0-52 16,0 0-68-16,0 0-262 0,0 0-661 0,-7-33 293 15</inkml:trace>
          <inkml:trace contextRef="#ctx0" brushRef="#br0" timeOffset="176204.4952">3838 5816 4 0,'0'0'197'0,"0"0"-15"0,0 0-14 0,0 0-12 0,0 0-10 15,0 0-10-15,-24 0-3 0,24 0-7 0,-16 5-5 16,7-1-4-16,-1 1-4 0,-2 1-5 0,-3 1-7 16,1-1-3-16,-2 1-4 0,1 0-6 0,-4 3-5 15,5-1-5-15,-4 0-3 0,3-1-6 0,-3 2-2 16,0-1-4-16,3 3-6 0,2-6-5 0,2 4-3 15,-1-4-2-15,1 3-7 0,-1 1 1 0,2-5-7 0,2 1-2 16,-3 3-2-16,5 0-4 0,-2-6-2 16,8-3 0-16,-9 10-3 0,5-5-1 0,4-5-2 15,-6 8 0-15,6-8-4 0,-5 11 1 0,5-11-1 16,-5 6-1-16,5-6 1 0,-3 9-4 0,3-9 5 0,0 0-5 16,-4 6 1-16,4-6-3 0,0 0-1 0,-2 8 4 15,2-8-2-15,0 0-1 0,0 0 2 0,-4 7 6 16,4-7-8-16,0 0 0 0,0 0-1 15,0 0 0-15,0 0 0 0,0 0-1 0,0 0-2 0,0 0 1 16,-2 9 2-16,2-9-3 0,0 0 2 0,0 0 0 16,0 0 0-16,0 0 1 0,0 0 1 0,8 9-3 15,-8-9 6-15,0 0-3 0,4 9-1 0,-4-9 3 16,5 6 4-16,-5-6-2 0,8 9 5 0,-3-6 1 16,-5-3 3-16,12 7 0 0,-6-5 3 0,3 4 4 15,-1-3 3-15,4 4-1 0,-5-4-1 0,5 1 3 16,-2 0-1-16,2 2 6 0,2-2-1 0,-2 1 2 15,1-3 2-15,-3 2-12 0,3-1 1 0,-2 3-3 16,2-2 2-16,-1-2 7 0,2 1 0 0,-2 2-5 16,-3-3 0-16,0 4-3 0,1-3 1 0,-2-3-3 15,2 3 0-15,-2 0 5 0,1-1-3 0,-9-2-5 16,17 0 8-16,-11 3-9 0,-6-3-3 0,12 6 6 16,-12-6 0-16,12 1-2 0,-12-1-4 0,11 3-8 15,-11-3 6-15,0 0-8 0,8 1 7 0,-8-1-2 16,0 0-6-16,0 0 7 0,0 0-4 0,10 3-6 15,-10-3 2-15,0 0-9 0,0 0-6 0,0 0-9 16,0 0-18-16,0 0-14 0,0 0-20 0,0 0-23 16,0 0-28-16,0 0-27 0,0 0-48 0,0 0-58 15,0 0-68-15,0 0-212 0,0 0-578 0,0 0 256 16</inkml:trace>
          <inkml:trace contextRef="#ctx0" brushRef="#br0" timeOffset="177757.3059">4560 5808 112 0,'0'0'189'0,"0"0"-8"0,0 0-11 0,0 0-11 15,-5-7-10-15,5 7-7 0,0 0-8 0,0 0-9 16,-7-7-5-16,7 7-11 0,0 0-2 0,-7-3-7 16,7 3-5-16,0 0-5 0,-8-8 1 0,8 8-12 15,-9-3-6-15,9 3-2 0,-9-3-4 0,9 3-5 16,-10-5-3-16,10 5-1 0,-9-5-6 0,9 5-4 15,-15 0 0-15,15 0-5 0,-13-3 1 0,13 3-9 16,-13 0-1-16,13 0-4 0,-18-2-3 0,9 2 0 0,9 0 3 16,-16 0-6-16,16 0-1 0,-15 0-2 0,15 0 0 15,-15 0 0-15,15 0-1 0,-13 0-3 0,13 0 0 16,-12 2-2-16,12-2-5 0,-15 3 3 16,8-3-1-16,7 0-1 0,-13 6-2 0,13-6-2 0,-14 4 3 15,8-2-2-15,6-2 1 0,-16 4-2 0,9 1 4 16,0-2-5-16,-2 0 3 0,9-3-4 0,-13 6 2 15,7-2-1-15,6-4 1 0,-12 4-1 0,7 1-1 16,5-5 0-16,-8 4-3 0,8-4 2 0,-10 8-1 16,10-8-1-16,-9 6 0 0,4-2-1 0,5-4 3 15,-4 9-5-15,4-9 4 0,-9 10-3 16,6-6 3-16,3-4-3 0,-5 9 3 0,5-9-2 0,-6 10 0 16,2-5-1-16,4-5 5 0,0 0-4 0,-6 9 3 15,6-9-3-15,0 0 0 0,-1 13 2 0,1-13-1 16,0 0 1-16,-1 9 0 0,1-9 5 0,0 0-4 15,0 0 0-15,0 13-3 0,0-13 4 0,0 0-2 0,1 10 3 16,-1-10 1-16,5 4 1 0,-5-4 2 16,0 0 0-16,8 9 0 0,-8-9-1 0,7 3-1 0,-7-3 0 15,6 8 1-15,-6-8 2 0,10 3-3 0,-10-3 1 16,11 4 1-16,-5-4 0 0,-6 0-2 16,10 6 0-16,-2-3-1 0,-8-3 3 0,12 0-4 0,-12 0 0 15,11 4 3-15,-11-4 0 0,15 2-2 0,-8 1-2 16,-7-3-1-16,12 0 0 0,-12 0 3 0,16 3-3 15,-10-2-3-15,-6-1 1 0,12 3 4 0,-12-3-2 16,13 5 1-16,-13-5-2 0,10 0-1 16,-10 0 2-16,10 3-4 0,-10-3 0 0,13 3 5 0,-13-3-5 15,12 0 3-15,-7 3-3 0,-5-3 1 0,15 1 2 16,-7 0-1-16,-8-1-1 0,16 4 2 0,-10-3-1 16,4 2 0-16,-10-3 1 0,18 3 0 0,-10-3-6 15,3 2 6-15,-4-1-2 0,-7-1 0 0,20 2 5 16,-13 0-4-16,1-1 2 0,1 2-2 0,-9-3 2 15,13 0-4-15,-13 0 0 0,14 3 0 0,-14-3 1 16,9 0 1-16,-9 0-1 0,9 2-3 0,-9-2 2 16,8 4-1-16,-8-4 1 0,0 0 4 0,10 1-5 15,-10-1-2-15,0 0 1 0,11 5 3 0,-11-5-2 16,0 0 2-16,8 8-1 0,-8-8 0 0,5 5 3 0,-5-5-4 16,6 6-1-16,-6-6-3 0,5 4 4 0,-5-4 1 15,4 7 0-15,-4-7-1 0,3 7-1 16,-3-7 2-16,0 0-3 0,4 12 6 0,-4-12-3 0,1 7 3 15,-1-7-4-15,0 0 1 0,4 14-2 0,-4-14 0 16,2 7 1-16,-2-7 1 0,0 11 0 0,0-11-2 16,0 0 1-16,0 11 4 0,0-11-4 15,0 0 2-15,-1 14-1 0,1-14 0 0,-1 9-1 0,1-9 1 16,-3 10 2-16,3-10-2 0,0 0-1 0,-2 11 3 16,2-11 1-16,-5 10-1 0,5-10 0 0,-6 8-1 15,6-8 3-15,-6 6-1 0,1-3 3 16,5-3-6-16,-11 5 5 0,11-5 1 0,-11 6-3 0,3-1 1 15,-1-2 0-15,0-1-1 0,9-2-1 0,-17 5-1 16,8-2 2-16,1 0 0 0,8-3-3 0,-18 4 7 16,9-2-5-16,-1-1-2 0,2 2 2 0,8-3-3 15,-17 4 9-15,7-3-4 0,2 3-2 0,8-4-4 16,-18 1 2-16,9-1 0 0,9 0 0 0,-18 1 0 16,18-1 3-16,-17 0 0 0,10 0-2 0,7 0 2 15,-20-1 0-15,20 1 5 0,-14-1-4 0,5-3-2 16,9 4-1-16,-14-1 2 0,5-3-1 0,9 4-4 15,-13-5 2-15,5 4 0 0,8 1 1 0,-14-4 1 16,14 4-4-16,-13-5 3 0,13 5 0 0,-13-3 0 0,5-2 0 16,8 5 1-16,-11-4-1 0,11 4 0 0,-8-6-1 15,8 6-6-15,-10-9-8 0,10 9-5 16,-7-6-14-16,7 6-5 0,-8-4-11 0,8 4-13 16,0 0-13-16,0 0-15 0,-5-9-22 0,5 9-16 0,0 0-20 15,0 0-19-15,-2-10-38 0,2 10-236 0,0 0-476 16,0 0 210-16</inkml:trace>
        </inkml:traceGroup>
        <inkml:traceGroup>
          <inkml:annotationXML>
            <emma:emma xmlns:emma="http://www.w3.org/2003/04/emma" version="1.0">
              <emma:interpretation id="{9B854642-34DF-4697-98F3-6D3C30F7F0F2}" emma:medium="tactile" emma:mode="ink">
                <msink:context xmlns:msink="http://schemas.microsoft.com/ink/2010/main" type="inkWord" rotatedBoundingBox="7406,6775 9152,6661 9196,7339 7450,7453"/>
              </emma:interpretation>
            </emma:emma>
          </inkml:annotationXML>
          <inkml:trace contextRef="#ctx0" brushRef="#br0" timeOffset="178953.7984">5256 5629 12 0,'0'0'168'0,"0"0"-9"15,3-8-7-15,-3 8-11 0,0 0-2 0,0 0-5 16,0 0-4-16,0 0-6 0,0 0-2 0,0 0-9 16,0 0-1-16,0 0-10 0,0 0-4 0,0 0-2 15,2-8-5-15,-2 8-3 0,0 0-5 0,0 0-2 16,0 0-5-16,0 0-2 0,0 0-4 0,0 0 0 16,0 0-7-16,0 0-5 0,0 0-2 0,0 0-2 15,0 0-3-15,0 0-5 0,0 0-5 0,0 0 1 16,0 0-4-16,0 0-2 0,0 0-3 0,0 0-1 15,0 0-5-15,0 0-3 0,0 0-2 0,0 0 1 16,0 0-2-16,0 0-4 0,0 0-2 0,0 0 1 16,0 0-4-16,0 0 2 0,0 0-5 0,0 0 1 0,0 0-1 15,0 0 1-15,0 0-4 0,0 0 1 16,0 0-4-16,0 0 2 0,0 0-2 0,0 0 1 0,0 0-3 16,0 0 5-16,0 0-5 0,0 0 1 0,0 0-1 15,0 0-1-15,0 0 3 0,0 0 0 0,0 0-2 16,0 0 2-16,0 0-1 0,0 0-1 0,0 0 2 15,0 0 0-15,0 0 0 0,0 0 8 0,0 0-5 16,0 0 4-16,0 0-2 0,0 0 1 0,0 0 1 16,0 0-3-16,0 0 3 0,0 0-3 0,0 0 1 15,-18 19 1-15,18-19 0 0,0 0-1 0,-6 4 2 16,6-4 5-16,-5 8-6 0,5-8 0 0,-7 5 3 16,7-5-1-16,-9 9-1 0,6-4 5 0,3-5-4 15,-9 11-1-15,7-5 4 0,-2 0-5 0,-2 3 2 16,6-9 1-16,-10 10-1 0,4-2 3 0,3-2-4 15,-2 2 2-15,1 2 0 0,-1-4 2 0,3 3-4 16,-3-3 3-16,-1 3-1 0,1 1 2 0,5-10-1 0,-5 17 0 16,0-7 9-16,2-4-7 0,-1 4 0 0,3 0-1 15,0-3-2-15,1 5 4 0,-3 0 1 16,3-2 0-16,-1 1 1 0,1-2-3 0,-1 0 1 0,3 4 2 16,-2-1-1-16,4-1 2 0,-3-3-1 0,2 3 3 15,-2 1 6-15,2 0-4 0,1-3 9 0,-3 0-1 16,7 0 4-16,-4-2 7 0,0 1-4 15,2-1 12-15,-1 0 1 0,0 1-3 0,-2-2 2 0,2 3-5 16,-5-9 5-16,6 10-2 0,0-5-1 0,-6-5-6 16,9 7 7-16,-7-2-10 0,-2-5-4 0,5 5-4 15,-5-5-2-15,0 0-3 0,6 7-1 0,-6-7 2 16,6 6-4-16,-6-6-4 0,0 0 3 0,5 5-6 16,-5-5 7-16,0 0-5 0,0 0-3 0,0 0-3 15,0 0-1-15,5 8 3 0,-5-8 7 0,0 0-12 16,0 0 3-16,0 0-6 0,0 0 2 0,0 0 1 15,0 0 0-15,0 0-2 0,0 0-5 0,0 0-12 16,0 0-21-16,0 0-20 0,0 0-30 0,0 0-9 16,0 0-26-16,0 0-37 0,0 0-46 0,0 0-64 0,0 0-70 15,0 0-295-15,0 0-682 0,2-25 301 16</inkml:trace>
          <inkml:trace contextRef="#ctx0" brushRef="#br0" timeOffset="179738.5325">5514 5798 141 0,'0'0'281'15,"0"0"-17"-15,0 0-22 0,0 0-26 0,0 0-23 0,0 0-18 16,0 0-16-16,0 0-13 0,0 0-7 0,0 0-7 16,0 0-5-16,0 23-2 0,0-23-7 0,-2 15-6 15,2-15-5-15,-4 19-2 0,3-11-4 16,1 2 3-16,-3 3-3 0,3-5-6 0,-1 5 0 0,-1-3-8 16,2-10 3-16,0 17 1 0,0-8-5 0,0-9-7 15,-1 17 2-15,1-10-9 0,0-7-2 0,1 15-3 16,-1-15-4-16,0 15-2 0,2-9-8 0,-2-6-1 15,1 9 0-15,-1-9-7 0,0 10-2 16,0-10-3-16,3 11-2 0,-3-11-6 0,0 0-6 0,2 10 3 0,-2-10-1 16,0 0-4-16,3 12-2 0,-3-12-8 15,1 6-11-15,-1-6-26 0,0 0-24 0,0 0-18 16,0 11-17-16,0-11-25 0,0 0-34 0,0 0-45 16,0 0-50-16,0 0-69 0,0 0-268 0,0 0-620 0,-21-18 275 15</inkml:trace>
          <inkml:trace contextRef="#ctx0" brushRef="#br0" timeOffset="179953.0951">5588 5640 254 0,'0'0'300'0,"4"-11"-28"16,-4 11-27-16,4-8-21 0,-4 8-25 0,4-8-24 15,-4 8-18-15,0 0-14 0,0 0-15 0,0 0-15 16,0 0-19-16,0 0-30 0,0 0-30 0,0 0-39 16,-16 25-49-16,10-14-43 0,0-4-71 0,0 5-179 15,0-3-375-15,0 3 166 0</inkml:trace>
          <inkml:trace contextRef="#ctx0" brushRef="#br0" timeOffset="180247.5656">5733 6007 187 0,'0'0'227'0,"3"9"-12"0,-3-9-14 0,2 10-11 15,-2-10-13-15,1 9-12 0,-1-9-9 16,-1 14-7-16,1-14-13 0,-2 15-5 0,0-9-11 0,2-6-7 15,-3 15-8-15,-1-4-7 0,3-1-10 0,1-10-9 16,-5 12-2-16,2-3-8 0,0-1-7 0,-1 0-4 16,1-1-3-16,-1 1-8 0,2-2-7 15,-4 2-1-15,6-8-4 0,-9 12 0 0,7-8-3 0,2-4-7 16,-9 8-14-16,9-8-14 0,-8 7-19 0,8-7-29 16,-6 4-34-16,6-4-38 0,0 0-48 0,0 0-55 15,0 0-182-15,0 0-440 0,0 0 196 0</inkml:trace>
          <inkml:trace contextRef="#ctx0" brushRef="#br0" timeOffset="181021.3031">6238 5871 8 0,'0'0'244'0,"0"0"-23"0,0 0-23 16,0 0-18-16,0 0-21 0,0 0-13 0,0 0-13 15,0 0-6-15,0 0-9 0,0 0-7 0,-28 0-4 16,28 0-6-16,-16 5-6 0,0 1-1 0,2-2-11 15,0 0 2-15,-2 3-2 0,3-1-3 0,-1 1-5 16,2 0-5-16,-2 0-2 0,0-1-3 0,2 0-7 16,1 1-1-16,-1 0-5 0,4-2-1 0,-3 6-3 15,2-6-7-15,2 0-3 0,1-1-2 0,-1 2-2 0,7-6-5 16,-6 8-2-16,1-3 7 0,5-5-5 0,-4 9 6 16,4-9 5-16,0 0 14 0,2 13 3 15,-2-13 11-15,8 7 5 0,-8-7-1 0,18 9-1 16,-3-4 9-16,-1-2-10 0,3-3-8 0,-1 3-1 0,6-2 4 15,4 3-7-15,0-5-7 0,-2 2 0 0,1 1-3 16,-3-2-1-16,-5 0-7 0,5-1-1 0,-6 0-1 16,0 1-2-16,-3-4-6 0,-3 3-1 0,-1-2-3 15,-9 3 3-15,16 0-5 0,-16 0 3 16,11-2-7-16,-11 2 3 0,8-1-9 0,-8 1-2 0,0 0-21 16,0 0-18-16,0 0-26 0,0 0-18 0,0 0-20 15,0 0-29-15,0 0-28 0,0 0-35 0,0 0-37 16,0 0-53-16,0 0-301 0,-28-8-621 0,28 8 275 15</inkml:trace>
          <inkml:trace contextRef="#ctx0" brushRef="#br0" timeOffset="180599.7391">5964 5692 45 0,'0'0'243'0,"0"0"-15"0,14 0-14 0,-14 0-15 16,0 0-14-16,10 9-8 0,-10-9-10 0,7 6-8 0,-2 3-6 15,1 0-9-15,-3 3-11 0,0-4-1 16,-1 1-11-16,2 1-8 0,-3 5-4 0,3-2-5 16,-3-1-5-16,1 1-4 0,3 0-2 0,-5-2-7 15,0 2-4-15,1-2-8 0,-1 1-1 0,3 0-7 0,-3-1-10 16,0 2 6-16,0-7-14 0,0-6-3 15,-3 17-1-15,3-7-3 0,-1-1-5 0,1-9-4 16,0 12-2-16,0-12-5 0,0 13 0 0,0-13-2 0,0 0-1 16,0 17-2-16,0-17-5 0,0 9-21 15,0-9-22-15,0 0-28 0,0 10-29 0,0-10-26 16,0 0-35-16,0 0-42 0,-7 8-48 0,7-8-258 0,0 0-535 16,0 0 236-16</inkml:trace>
          <inkml:trace contextRef="#ctx0" brushRef="#br0" timeOffset="182996.2087">5941 5690 38 0,'0'0'218'0,"0"0"-7"16,0 0-13-16,0 0-8 0,0 0-9 0,0 0-10 15,0 0-7-15,0 0-6 0,0 0-7 0,0 0-9 16,0 0-10-16,0 0-4 0,0 0-8 0,0 0-5 16,0 0-5-16,9-19-5 0,-9 19-9 0,0 0-2 0,0 0-6 15,0 0-7-15,0 0-3 0,0 0-4 16,0 0-6-16,0 0-6 0,7-3-9 0,-7 3-3 16,0 0-4-16,0 0-7 0,0 0-6 0,0 0-6 0,0 0 0 15,0 0-2-15,0 0-5 0,0 0-2 0,0 0-1 16,0 0-3-16,0 0-2 0,0 0 1 0,7 21-2 15,-7-21 0-15,2 6-5 0,-2-6 3 0,0 0-4 16,-2 14 2-16,2-14 0 0,0 10-1 0,0-10 0 16,0 0-1-16,0 12-2 0,0-12 2 0,0 0 0 15,0 12-1-15,0-12 3 0,0 0-1 0,2 10 4 16,-2-10-5-16,0 0 1 0,0 0-4 0,-2 11-2 16,2-11 4-16,0 0 2 0,-2 13 5 0,2-13-10 15,0 0 3-15,-1 12 2 0,1-12-4 0,1 9-1 16,-1-9 5-16,0 0 4 0,-1 11-6 0,1-11 4 15,0 0 0-15,0 13-5 0,0-13 5 0,0 9-2 16,0-9 2-16,0 0 1 0,0 13 2 0,0-13-1 16,0 11 0-16,0-11-2 0,0 0 4 0,0 12-1 15,0-12-7-15,0 0 9 0,1 15-8 0,-1-15 3 16,-1 8-2-16,1-8 1 0,0 0 1 0,1 10 0 16,-1-10 0-16,2 9-1 0,-2-9 2 0,0 0-2 15,0 0 2-15,0 15-4 0,0-15 1 0,0 0-1 16,2 10 4-16,-2-10 0 0,2 6-1 0,-2-6 3 15,0 0-7-15,1 10 2 0,-1-10 0 0,0 0 0 0,0 0-4 16,2 11 2-16,-2-11 1 0,0 0 1 16,6 6-4-16,-6-6-1 0,0 0 5 0,0 0 0 0,1 9-1 15,-1-9-4-15,0 0 6 0,0 0-6 0,0 0-1 16,0 0 4-16,3 10-3 0,-3-10-1 16,0 0 4-16,0 0-1 0,0 0-1 0,0 0 6 15,5 8-5-15,-5-8 3 0,0 0-6 0,0 0 5 0,0 0-5 16,2 9 5-16,-2-9-4 0,0 0 2 0,0 0-3 15,4 4 2-15,-4-4-2 0,0 0 0 0,0 0 1 16,0 0 2-16,0 0-1 0,0 0 0 0,4 9 2 16,-4-9 1-16,0 0-1 0,0 0-6 0,0 0 4 15,0 0-3-15,0 0 5 0,0 0 1 0,0 0 3 16,1 8-8-16,-1-8 2 0,0 0-3 0,0 0 6 16,0 0-7-16,0 0 1 0,0 0 4 0,0 0-3 15,0 10 1-15,0-10-2 0,0 0 1 0,0 0 4 16,0 0-6-16,0 0 3 0,0 0 1 0,0 0-5 15,0 0 3-15,0 0 5 0,0 0-4 0,4 8 0 16,-4-8 1-16,0 0 6 0,0 0-9 0,0 0 0 16,0 0 4-16,0 0 1 0,0 0 5 0,0 0-7 15,0 0 6-15,0 0-1 0,0 0 13 0,0 0 5 0,0 0 4 16,0 0 17-16,0 0 12 0,0 0-2 16,0 0 4-16,0 0-5 0,0 0 1 0,0 0 1 0,0 0-5 15,0 0-1-15,0 0-7 0,0 0 0 16,-11-26-2-16,11 26-8 0,0 0-2 0,-4-13-7 0,4 13 3 15,-2-14-3-15,2 14-3 0,0-13-7 0,0 13 1 16,0-15-2-16,-1 7-2 0,1 8 2 0,0-13-2 16,0 13 0-16,-2-12-5 0,2 12-2 0,-2-15 0 15,2 15 4-15,0 0-4 0,-1-13-1 16,1 13-4-16,0 0 7 0,0-12-6 0,0 12 3 0,1-9-3 16,-1 9 2-16,0 0-2 0,2-12 1 0,-2 12 2 15,0 0 7-15,0-12-11 0,0 12 1 0,2-9 0 16,-2 9 2-16,0 0-5 0,0-12 4 0,0 12-4 15,0 0 4-15,0 0-1 0,-2-15 0 0,2 15 0 0,0 0-1 16,-2-12-1-16,2 12-1 0,0 0 2 16,2-12 1-16,-2 12-1 0,0 0 1 0,0 0-2 15,-2-12-1-15,2 12 4 0,0 0-3 0,0 0-1 16,-1-11 2-16,1 11 0 0,0 0 0 0,0 0 0 16,0 0 3-16,0-14-6 0,0 14 3 0,0 0 1 0,0 0 1 15,-1-11 1-15,1 11-5 0,0 0 2 16,0 0-1-16,0 0 2 0,0 0 9 0,0 0-10 0,1-9-3 15,-1 9 2-15,0 0-2 16,0 0 2-16,0 0 1 0,0 0 0 0,1-11-6 0,-1 11 3 16,0 0 2-16,0 0 1 0,0 0-2 0,0 0 3 15,-2-11 1-15,2 11 1 0,0 0-8 0,0 0 6 0,0 0-3 16,0 0 2-16,0 0 2 0,1-12-1 0,-1 12 1 16,0 0-3-16,0 0 2 0,0 0 0 0,0 0-2 15,0 0 0-15,0 0 0 0,0 0 8 0,0 0 4 16,0 0-8-16,0 0-1 0,0 0-2 0,0 0 1 15,0 0 1-15,0 0-3 0,0 0 4 0,-1-12-3 16,1 12-2-16,0 0-1 0,0 0 3 0,0 0 8 16,0 0-4-16,0 0-3 0,0 0-1 0,0 0 3 15,0 0 0-15,0 0-5 0,0 0 2 0,1-12-1 16,-1 12-4-16,0 0 5 0,0 0 0 0,0 0-1 0,3-8-1 16,-3 8 2-16,0 0 1 0,0 0 9 15,0 0-9-15,0 0 1 0,0 0-4 0,0 0 2 0,0 0 0 16,0 0 1-16,0 0-3 0,0 0 12 15,0 0-11-15,0-10-1 0,0 10 1 0,0 0-5 0,0 0 1 16,0 0 2-16,0 0 1 0,0 0 5 16,0 0-7-16,0 0 1 0,0 0-8 0,0 0 3 0,0 0-3 15,0 0-9-15,0 0-20 0,0 0-16 0,0 0-26 16,0 0-24-16,0 0-23 0,0 0-26 0,0 0-29 16,-13 24-52-16,7-18-43 0,6-6-74 0,-7 7-248 15,2-3-651-15,5-4 289 0</inkml:trace>
          <inkml:trace contextRef="#ctx0" brushRef="#br0" timeOffset="184246.1935">6607 5465 41 0,'0'0'189'16,"0"0"-9"-16,0 0-10 0,0 0-13 0,0 0-7 16,0 0-8-16,0 0-9 0,0 0-4 0,0 0-8 15,0 0-8-15,0 0-4 0,0 0-9 0,0 0-6 16,0 0-10-16,0 0-4 0,0 0-9 0,0 0-4 16,0 0-1-16,0 0-1 0,0 0 2 0,0 0 0 15,0 0 0-15,0 0-2 0,8 18 0 0,-8-18-3 16,7 8 0-16,-7-8-6 0,9 8-4 0,-5-2 0 15,4-1-1-15,-3 2-5 0,-1-1 0 0,2 0-8 16,1 1 1-16,-2 3-4 0,4-1 2 0,-4-2-6 0,0-1-1 16,3 3 1-16,-3 0-5 0,3-3 1 15,0 4-1-15,-2-1-1 0,1 1 3 0,-1 1-4 16,1-5 3-16,-3 3-4 0,2-3 2 0,0 5-5 0,-2-3 3 16,2 0 1-16,1 2-3 0,1-1-2 0,-2-3 4 15,-2 2-3-15,2 1 1 0,-1 0-4 0,0-1 0 16,-3-1 3-16,4 5-5 0,0-3 4 15,-3-3 4-15,2 2-4 0,1 3-1 0,-3-4-2 0,2 1-2 16,-1 1 3-16,-2-3 0 0,4 2 3 0,-2 2-5 16,-4-10 2-16,2 12-1 0,1-6-3 0,-3-6-1 15,1 18 3-15,-1-12-7 0,0-6 7 0,0 15 0 16,0-15-6-16,0 12 0 0,0-6-1 0,0-6 3 16,-5 16 2-16,5-16-3 0,-5 13 2 0,2-5 0 15,-1 0 2-15,4-8-1 0,-6 16 5 0,2-12 0 16,-1 4-3-16,2 1 8 0,-2-3 0 0,5-6 0 15,-8 13 2-15,4-5 6 0,4-8 1 0,-6 10-8 16,3-4-3-16,3-6 11 0,-7 9 0 0,7-9-9 16,-7 9 6-16,7-9-5 0,-5 6 2 0,5-6-2 15,-4 6 1-15,4-6-1 0,0 0 11 0,0 0-8 16,0 0-6-16,0 0 5 0,-6 6 3 0,6-6-5 16,0 0 8-16,0 0 0 0,0 0-3 0,0 0 0 0,0 0 0 15,0 0-4-15,0 0 10 0,0 0-14 0,0 0-1 16,0 0 2-16,0 0-2 0,0 0-4 0,-2 9-2 15,2-9 2-15,0 0 1 0,0 0-2 0,0 0-2 16,0 0 0-16,0 0-2 0,0 0 1 0,0 0-3 16,0 0 2-16,0 0 0 0,0 0-1 0,0 0 3 15,0 0 17-15,0 0-21 0,0 0 2 0,0 0 7 16,0 0-13-16,0 0 3 0,-2 10 2 0,2-10-1 16,0 0-3-16,0 0-3 0,0 0 6 0,0 0-1 15,0 0 0-15,0 0 0 0,0 0 0 0,0 0 3 16,0 0-2-16,0 0 1 0,0 0 0 0,0 0-1 15,0 0 2-15,0 0 0 0,0 0 3 0,0 0-2 16,0 0 4-16,0 0-1 0,0 0 2 0,0 0 3 16,0 0-8-16,0 0 4 0,0 0-2 0,0 0 1 0,0 0-2 15,0 0-3-15,0 0 3 0,0 0 1 16,0 0-6-16,0 0-8 0,0 0-28 0,0 0-37 16,0 0-64-16,0 0-66 0,0 0-66 0,0 0-81 15,0 0-437-15,-25-14-843 0,25 14 373 0</inkml:trace>
        </inkml:traceGroup>
        <inkml:traceGroup>
          <inkml:annotationXML>
            <emma:emma xmlns:emma="http://www.w3.org/2003/04/emma" version="1.0">
              <emma:interpretation id="{F55912CB-DECF-4E1F-AF41-433C0C526C83}" emma:medium="tactile" emma:mode="ink">
                <msink:context xmlns:msink="http://schemas.microsoft.com/ink/2010/main" type="inkWord" rotatedBoundingBox="9725,6560 10610,6503 10667,7371 9782,7429"/>
              </emma:interpretation>
            </emma:emma>
          </inkml:annotationXML>
          <inkml:trace contextRef="#ctx0" brushRef="#br0" timeOffset="186138.0236">7524 5656 76 0,'-11'-3'198'0,"11"3"-5"0,0 0-14 0,0 0-4 15,0 0-12-15,0 0-7 0,0 0-6 0,0 0-5 16,0 0-6-16,0 0-4 0,-6-5-8 0,6 5-3 16,0 0-6-16,0 0-7 0,0 0-5 0,0 0-8 15,0 0-4-15,0 0-6 0,0 0-3 0,0 0-2 16,0 0-8-16,0 0-7 0,0 0-6 0,0 0 0 15,0 0-10-15,0 0-3 0,22-5-7 0,-22 5 1 16,23-3-3-16,-11 3-4 0,4 3 0 0,9-3-6 16,-4 0-1-16,6 0-3 0,-1 0-4 0,1 1 1 0,-1-1-7 15,10 1 6-15,-3 2-5 0,1-2-1 16,-6-1-1-16,6 1-2 0,-6-1 0 0,-3 3-3 16,-2-3 3-16,4 0-2 0,2 2-2 0,-6-2 1 0,-1 0-3 15,1-2 1-15,-1 4-1 0,-3-2-3 0,-2-2 3 16,0 2-1-16,0 0 1 0,-3 0-4 15,0-3 8-15,0 3-4 0,-5-1-3 0,-9 1 2 0,18-1 0 16,-11 0 0-16,-7 1-3 0,11-2 1 0,-11 2-3 16,12-1 0-16,-12 1 2 0,0 0 0 0,0 0-1 15,16-1 2-15,-16 1-4 0,0 0-1 0,0 0-2 16,0 0 3-16,0 0-4 0,14 0-13 0,-14 0-4 16,0 0-18-16,0 0-9 0,0 0-17 0,0 0-21 15,0 0-29-15,0 0-34 0,0 0-37 0,0 0-67 16,-25 13-202-16,14-11-492 0,-1 2 218 0</inkml:trace>
          <inkml:trace contextRef="#ctx0" brushRef="#br0" timeOffset="186518.0145">7737 5846 104 0,'9'6'217'0,"-9"-6"-12"0,8 0-6 0,-8 0-14 0,14 4-10 16,-9-2-7-16,7-2-6 0,-12 0-9 16,19 0-10-16,-5 0-6 0,0 0-9 0,0 0-6 0,3 0-10 15,4 0-2-15,1 0-11 0,0 0-3 16,-1-2-6-16,-5 2-4 0,6-1-7 0,3 1-1 0,-6 0-12 15,4-3-5-15,-6 3-4 0,0-3 2 0,5 0-8 16,-1 1-8-16,-2 2-1 0,-2 0 1 0,0-1-13 16,-3-1 1-16,3 2-4 0,-3-1 0 0,3 1-7 15,-5 1 0-15,3-2-2 0,-6 1-1 16,-9 0-6-16,19 0 3 0,-10-3-1 0,-9 3-4 0,13 0-6 16,-13 0-11-16,12-1-16 0,-12 1-13 0,0 0-19 15,0 0-30-15,0 0-26 0,0 0-33 0,0 0-35 16,0 0-33-16,0 0-229 0,0 0-479 0,0 0 213 15</inkml:trace>
          <inkml:trace contextRef="#ctx0" brushRef="#br0" timeOffset="186950.1216">8177 5299 97 0,'0'0'209'0,"0"0"-20"16,12 0-21-16,-12 0-12 0,0 0-9 0,0 0-16 0,2 12 2 15,-2-12-1-15,-7 21-3 0,1-7-3 0,0 3-5 16,-4 3-1-16,-2 2 0 0,-2 9-10 16,0-1-7-16,-8-3-5 0,1 8-5 0,-4 0-12 15,2 0-2-15,-1-1-11 0,-5 3-4 16,-2-3-4-16,0 2-4 0,-8 10-6 0,8-14-6 0,3 0 0 0,-4 2-6 15,-2-7-2-15,3 3-4 0,2 6-3 0,-1-4 2 16,4 3-14-16,0-6-24 0,2-4-28 0,0 0-37 16,2 1-47-16,6-5-44 0,1-5-61 0,-4-2-192 15,9-4-450-15,1-2 200 0</inkml:trace>
        </inkml:traceGroup>
        <inkml:traceGroup>
          <inkml:annotationXML>
            <emma:emma xmlns:emma="http://www.w3.org/2003/04/emma" version="1.0">
              <emma:interpretation id="{03E2B3F8-B53C-4D21-ADDE-046F174B1E7F}" emma:medium="tactile" emma:mode="ink">
                <msink:context xmlns:msink="http://schemas.microsoft.com/ink/2010/main" type="inkWord" rotatedBoundingBox="11309,6399 13719,6242 13775,7094 11365,7252"/>
              </emma:interpretation>
            </emma:emma>
          </inkml:annotationXML>
          <inkml:trace contextRef="#ctx0" brushRef="#br0" timeOffset="189245.2831">9009 5347 226 0,'0'0'221'16,"0"0"-14"-16,0 0-20 0,0 0-15 0,0 0-15 0,0 0-14 16,0 0-18-16,0 0-8 0,0 0-11 0,0 0-8 15,0 0-2-15,0 0-1 0,0 0-4 0,10 12-3 16,-10-12 4-16,4 15-4 0,-4-8-6 0,2 0 2 15,1 4-3-15,0 1-5 0,-1 0-2 0,2 0-3 16,-1-2-5-16,-1 4-1 0,-2-1-8 0,5 1 0 16,-5 0-7-16,6 3 2 0,-9-5-6 0,6 3 3 15,-3-3-3-15,0 3-2 0,-3-3-2 0,0 3-1 16,3-2 0-16,0-1-2 0,-2 1 1 0,-1-1-3 16,3-2 3-16,0 4-4 0,0-4-2 0,-2 3 10 0,2-5-13 15,0-8 0-15,0 16 0 0,2-7-7 16,-2 0 4-16,0-9-4 0,0 15 4 0,0-15-6 15,3 12 1-15,-3-12-8 0,2 10 9 0,-2-10-7 0,0 9 0 16,0-9-3-16,6 11 3 0,-6-11-5 16,1 6-1-16,-1-6 1 0,5 8-2 0,-5-8-2 15,3 7 6-15,-3-7-7 0,0 0-3 0,0 0-12 0,6 5-15 16,-6-5-16-16,0 0-17 0,0 0-30 0,0 0-42 16,0 0-41-16,0 0-36 0,0 0-35 0,10-16-290 15,-10 16-572-15,6-13 254 0</inkml:trace>
          <inkml:trace contextRef="#ctx0" brushRef="#br0" timeOffset="189858.031">9444 5409 122 0,'-9'5'197'0,"-3"4"-10"0,-1 0-14 16,-1 0-11-16,-5 3-10 0,1-1-8 15,-2 0-9-15,1 0-7 0,0 2-6 0,2-2-14 16,0 0-3-16,0 2-8 0,3-3-5 0,0 0-5 16,0 1-5-16,2-1-5 0,2-2-6 0,-2 1-4 0,0 4-6 15,-1-5-1-15,4 0-4 0,0 3-4 0,-1-6-7 16,4 2-2-16,-5-2-2 0,5 1-3 0,1 1-4 16,5-7-3-16,-12 10-4 0,7-6-2 0,5-4-2 15,-5 10-3-15,5-10 0 0,-7 9 1 0,7-9-1 16,-5 8-6-16,5-8 2 0,-3 7-1 0,3-7 5 15,0 9-7-15,0-9 2 16,0 0 2-16,-2 13 3 0,2-13-1 0,0 11 4 0,0-11 2 0,5 9-1 16,0-5 5-16,-5-4 5 0,9 8 2 0,-4-4-1 15,2 1 3-15,3 1 2 0,4-2 0 0,1 2 4 16,-1-1-4-16,-3-1 4 0,6 2-7 0,-4-3-3 16,-1-1-1-16,5-1 1 0,-3 4-9 0,0-3 2 15,0 0-1-15,0-1-5 0,-1-1 2 0,-4 1-5 16,-9-1 2-16,15 1-5 0,-5 2 0 0,-10-3 0 15,9 0-4-15,-9 0 0 0,12 2-3 0,-12-2 5 0,0 0-6 16,10 3 1-16,-10-3-2 0,0 0-3 16,9 1 0-16,-9-1-10 0,0 0-7 0,0 0-13 15,0 0-15-15,0 0-15 0,8 5-19 0,-8-5-27 0,0 0-25 16,0 0-21-16,0 0-37 0,0 0-50 0,0 0-250 16,0 0-526-16,0 0 233 0</inkml:trace>
          <inkml:trace contextRef="#ctx0" brushRef="#br0" timeOffset="190709.8642">10028 5393 129 0,'0'0'180'0,"0"0"-6"16,-15 0-17-16,15 0-6 0,-14 0-9 0,14 0-4 0,-17 0-6 16,6 0-10-16,-1 0-6 0,-2 3-6 0,1 0-5 15,1-3-7-15,-2 3-8 0,0 0-9 0,2-3-6 16,-1 6-5-16,-1-3-6 0,3 3-5 0,-1-1-6 0,-1 0-5 15,4 3-2-15,0-5-3 0,-1 2-7 0,3 2-3 16,-1-1-2-16,1 1-4 0,0-1-2 16,2-1-2-16,5-5-2 0,-9 12-2 0,6-7 1 0,3-5-3 15,-2 11-2-15,2-11 1 0,0 13 2 16,0-13 3-16,5 10-1 0,-5-10 1 0,9 10 0 16,1-4 3-16,-1 0 1 0,3 0-3 0,0-2-1 0,-2 1 5 15,4 1-5-15,3-2 0 0,-3 1-1 0,0-2 2 16,1 1 4-16,0-1-3 0,1 2-1 0,0-2 2 15,0 1-1-15,-1 1 1 0,2-3-2 0,0 2-2 16,-3-4 0-16,2 4 0 0,-1 1-1 0,2-1-2 16,-4-2-1-16,-2 2-2 0,-3 0-3 0,1-2-1 15,-1 3 1-15,-2-3 0 0,-6-2-3 0,15 5-2 16,-10 0-1-16,-5-5-1 0,11 8 3 0,-8-3-3 16,2 1 0-16,-5-6-1 0,9 9 1 0,-6-3 0 15,-3-6 0-15,9 10-3 0,-8-5 2 0,-1-5-2 16,1 12 0-16,-1-12 0 0,6 10 9 0,-6-4-9 15,0-6 1-15,0 13-1 0,0-13 4 0,0 11-2 16,0-11-1-16,-6 11 2 0,6-11-1 0,-5 7 4 16,5-7-3-16,-9 9 1 0,0-3 1 0,1-1 1 15,-1-1 1-15,-2-2 0 0,-2 2-1 16,-1 1 0-16,-1-1-1 0,1 0-1 0,0-2 2 0,-3-1 5 16,0 4-10-16,3-5 2 0,-3 0-1 0,1 2 5 15,-1-2-1-15,0 3 1 0,0-6-3 0,1 3 1 16,1-2-3-16,4 2 4 0,-3-4-2 0,1 3 0 0,6-2-3 15,7 3 4-15,-17-2-2 0,17 2-3 0,-10-2 2 16,10 2 3-16,-6-5-7 0,6 5-9 0,0 0-20 16,-11-8-25-16,11 8-33 0,0 0-31 0,0 0-28 15,5-15-37-15,-5 15-55 0,12-13-210 0,-4 5-487 16,1 0 215-16</inkml:trace>
          <inkml:trace contextRef="#ctx0" brushRef="#br0" timeOffset="191193.8174">10678 5242 95 0,'0'0'228'16,"0"0"-17"-16,0 0-20 0,0 0-7 0,0 0-11 15,0 0-7-15,-28 21-13 0,20-11-11 0,-1 1-7 0,1-1-5 16,-3 7-7-16,-1 0-5 0,6-3-5 16,-7 6-7-16,4 0-9 0,-2 0 4 0,5 1-12 15,-2-3-8-15,4 3-3 0,-3-2-5 0,4-1-4 16,-2 2-3-16,4-1 0 0,1-3 2 0,-2 1-12 16,2-4-1-16,2 4-1 0,-1-5-1 0,4 7-5 15,-5-6 4-15,6-2-12 0,0 4 10 0,-1-4-14 0,1 2-1 16,2-4-3-16,0 3-6 0,-2-6 10 0,-1 0-13 15,6 1 2-15,-7 1-5 0,3-5-15 16,-7-3-20-16,12 10-29 0,-6-7-28 0,-6-3-27 16,8 5-34-16,-8-5-41 0,9 3-52 0,-9-3-265 0,0 0-529 15,0 0 234-15</inkml:trace>
          <inkml:trace contextRef="#ctx0" brushRef="#br0" timeOffset="191659.2679">11041 5345 123 0,'0'0'279'0,"0"0"-16"0,0 0-18 16,0 0-15-16,4-9-22 0,-4 9-15 0,0 0-25 15,0 0-16-15,0 0-19 0,0 0-11 0,0 0-9 16,0 0-5-16,0 0-9 0,0 0 2 16,-5 32-9-16,2-24-1 0,1 3-5 0,-1-2-2 0,-1 4 1 15,-1-2-5-15,5 5 5 0,-2-5-1 0,-1 4-6 16,3-4-6-16,0 5 2 0,-1-3 3 15,1-1-4-15,0 2-6 0,0-3 2 0,0 3-2 0,0-4 3 16,1 1 4-16,-1-2-2 0,3 0 2 0,-3-9-3 16,6 17-6-16,-3-13 7 0,0 5-4 0,-1-2-4 15,-2-7 1-15,9 11-5 0,-5-7-5 16,-4-4-6-16,10 9-5 0,-5-6-2 0,0 3-3 0,-5-6-2 16,8 7-6-16,-8-7-2 0,7 5-8 0,-7-5-12 15,0 0-16-15,9 0-33 0,-9 0-47 0,0 0-22 16,0 0-25-16,0 0-28 0,12-11-41 0,-12 11-53 15,6-14-55-15,-5 5-290 0,3-3-651 0,0 0 289 16</inkml:trace>
          <inkml:trace contextRef="#ctx0" brushRef="#br0" timeOffset="191895.6863">11245 5091 223 0,'5'-6'305'0,"-5"6"-20"0,7-12-21 0,-5 4-24 15,-2 8-19-15,6-14-21 0,-6 14-21 0,3-5-16 0,-3 5-18 16,0 0-20-16,3-7-12 0,-3 7-9 0,0 0-10 16,0 0-13-16,0 0-16 0,0 0-24 15,0 0-29-15,0 0-31 0,0 0-32 0,-14 29-36 16,7-21-43-16,2 3-52 0,-3-2-217 0,5-1-431 0,-3 0 190 15</inkml:trace>
          <inkml:trace contextRef="#ctx0" brushRef="#br0" timeOffset="192369.2558">11448 5686 97 0,'0'0'261'0,"4"6"-23"0,-4-6-15 0,0 9-15 15,0-9-11-15,0 0-14 0,-10 21-12 0,6-12-15 16,-2-2-11-16,1 4-14 0,-2 2-10 16,0-5-12-16,-5 3-7 0,0 0-14 0,0 1-6 0,-5 1-9 15,6-3-7-15,-5-1-3 0,3 1-6 0,-1 0-13 16,0-3-28-16,1 1-22 0,2-2-37 16,2 0-36-16,2-1-41 0,0-2-34 0,7-3-43 0,-11 7-175 15,11-7-403-15,0 0 178 0</inkml:trace>
        </inkml:traceGroup>
        <inkml:traceGroup>
          <inkml:annotationXML>
            <emma:emma xmlns:emma="http://www.w3.org/2003/04/emma" version="1.0">
              <emma:interpretation id="{47B0C0D4-819B-4AFB-B6EF-DB7FEC0242D1}" emma:medium="tactile" emma:mode="ink">
                <msink:context xmlns:msink="http://schemas.microsoft.com/ink/2010/main" type="inkWord" rotatedBoundingBox="14217,6142 15933,6030 15985,6836 14269,6948"/>
              </emma:interpretation>
            </emma:emma>
          </inkml:annotationXML>
          <inkml:trace contextRef="#ctx0" brushRef="#br0" timeOffset="192935.2766">11921 5154 253 0,'0'0'245'0,"0"0"-17"0,0 0-23 16,0 0-21-16,0 0-18 0,0 0-13 0,0 0-11 15,0 0-9-15,0 0-4 0,0 0-3 0,9 25-4 0,-8-17-4 16,-1-8-8-16,0 21-3 0,0-6-6 15,0-2-5-15,1 2-1 0,2 3-4 0,-2-2 3 16,0 5-1-16,5 0-7 0,-5-2-4 0,1-1-3 0,1-4-3 16,-3 1-4-16,4 2-2 0,-3-4 2 0,3 3-13 15,-1-1 6-15,1-2-12 0,-3 1 3 0,3-2-5 16,-3 0 0-16,3 1-3 0,-3-2-3 0,3-2-7 16,-3-1 6-16,2 1-7 0,1-2-3 0,0 2-7 15,0-3 14-15,-1 1-19 0,1 1-1 0,0-4 4 16,-4-4-2-16,5 9-13 0,-5-9-26 0,5 6-17 15,-5-6-18-15,0 0-16 0,0 0-16 16,0 0-33-16,0 0-43 0,0 0-36 0,0 0-45 0,0 0-46 16,0 0-220-16,0 0-547 0,8-22 242 0</inkml:trace>
          <inkml:trace contextRef="#ctx0" brushRef="#br0" timeOffset="193343.2243">12299 5374 47 0,'0'0'173'0,"-12"-12"-8"16,12 12-10-16,0 0-11 0,0 0-3 0,-23 10 1 0,23-10-7 16,-17 3-4-16,6-1-10 0,0 4-5 0,-2 1-1 15,2-1-7-15,-2 1-6 0,-1 1-4 16,1-1-2-16,1 1-6 0,-1 3-7 0,2-3-2 15,-1 1-6-15,2 2-3 0,-1-3-4 0,2 2-2 0,-1 1-3 16,1-1-4-16,2-1 4 0,0 1-7 0,0-2-6 16,2-1 0-16,0 1-6 0,0 0 0 0,1 0 1 15,4-8-1-15,-4 13 3 0,4-5 2 0,0-8 0 16,-3 13 10-16,3-13-3 0,0 12 8 0,0-12 0 16,6 11 7-16,-1-7 5 0,0 1-3 0,1-1 6 15,2 0-12-15,1-2 11 0,2 3-19 0,1-3 1 16,-1 1-3-16,2-2-7 0,0 0-1 0,1 2-8 15,0-3-1-15,0 0-1 0,-1 0-8 0,-1 0-5 16,-2 0-5-16,-10 0 0 0,17-3-3 0,-9 2-23 16,-8 1-23-16,15-4-31 0,-15 4-23 0,9-8-33 15,-4 5-38-15,-5 3-44 0,11-8-48 0,-6 1-72 16,-5 7-215-16,6-10-574 0,-2 6 254 16</inkml:trace>
          <inkml:trace contextRef="#ctx0" brushRef="#br0" timeOffset="193757.4208">12604 5444 242 0,'0'0'258'0,"0"0"-18"0,10-3-15 0,-10 3-11 16,0 0-11-16,12-2-7 0,-12 2-9 16,0 0-8-16,16 0-9 0,-9-1-7 0,-7 1-11 0,17 0-7 15,-7 0-8-15,-10 0-13 0,19-1-2 16,-4 1-12-16,-2 0-5 0,2-1-7 0,-3 2-2 0,2-2-1 16,-1 2-11-16,1-2 0 0,-1 1-11 0,0-1-3 15,-2 1-5-15,4-5-2 0,-5 4-5 0,-10 1-13 16,18 0 5-16,-10-1-15 0,-8 1 4 0,13-2 1 15,-13 2-10-15,0 0-4 0,14-3-3 0,-14 3-17 16,5-5-20-16,-5 5-29 0,0 0-19 0,0 0-28 16,0 0-29-16,0 0-27 0,0 0-29 0,0 0-28 15,0 0-30-15,0 0-63 0,-12-19-183 0,12 19-518 16,0 0 229-16</inkml:trace>
          <inkml:trace contextRef="#ctx0" brushRef="#br0" timeOffset="194073.3211">13155 5190 42 0,'0'0'202'15,"0"0"-19"-15,0 0-16 0,0 0-9 0,0 0-11 16,0 0 1-16,0 0-3 0,3 21-5 0,-3-21-1 0,-3 15-8 16,3-8-1-16,0-7-3 0,-1 21-7 15,0-10-7-15,-2 3 0 0,2-1-5 0,1 1-2 16,0 0-8-16,0-2-2 0,1 3-5 0,-1 0-5 0,0-1-4 16,3 0-3-16,-3-2-2 0,1 0-9 0,0 3 0 15,2-3-8-15,-2 1 1 0,0-2-8 0,1 1-1 16,0-3-6-16,-2-9-6 0,1 21-2 0,1-14-5 15,0 2-4-15,-2-9-1 0,2 16 3 0,-1-8 0 16,-1-8-18-16,1 13-21 0,-1-13-37 0,0 11-41 16,0-11-53-16,-1 12-48 0,1-12-87 0,0 0-216 15,0 0-532-15,0 0 236 0</inkml:trace>
          <inkml:trace contextRef="#ctx0" brushRef="#br0" timeOffset="195255.6339">13382 4837 56 0,'-9'-2'185'0,"9"2"-7"0,0 0-12 0,0 0-1 16,0 0-5-16,0 0-8 0,0 0-3 0,0 0-7 0,0 0-5 16,0 0-8-16,0 0-9 0,0 0-2 0,0 0-10 15,0 0-12-15,0 0-8 0,0 0-8 0,0 0-9 16,0 0-9-16,0 0-5 0,0 0-1 0,0 0-6 15,0 0-2-15,0 0 0 0,0 0 0 0,0 0-5 16,0 0 0-16,17 21-2 0,-12-16 0 0,-5-5-5 16,13 10-1-16,-8-4 1 0,2-1-4 15,1 0-1-15,-2-2-4 0,-1 7-1 0,2-4 1 0,-1-1-3 16,4 5-2-16,-2-1-1 0,-1-1 3 0,-1 2-4 16,3 0 1-16,-2-1 0 0,-1 2-3 0,4-1 1 15,-2-2 0-15,1 2-1 0,-1-1-1 0,1 1 0 16,-1-1-2-16,-2 2 1 0,3-1 0 0,-2 3-3 15,-1-5 1-15,1 3-1 0,-4-2 3 0,3 4-2 16,-1-2 0-16,-1 2 1 0,1-2 0 0,0 2-3 16,0-1 0-16,-1 0 1 0,1 1-1 0,-2 1 0 15,1-1 0-15,-3-1-2 0,0 1 1 0,3-1-1 16,-3-1 3-16,1 2-2 0,0-1 8 0,-2 0-8 16,3 1 0-16,-3-2 2 0,0 1-2 0,-1 1 2 15,-1 0 0-15,0-3 4 0,0 2 0 0,0 1 1 16,-2 1 2-16,0-3-2 0,1-1 5 0,0 2 4 15,-3 0-3-15,4-3 4 0,-3 1 0 0,1 1 2 16,1 1 10-16,-3-2-12 0,1 2 2 0,1-4-1 16,-3 2 0-16,1-4 1 0,2 2 2 0,-1-1 2 0,1-1-5 15,4-6 1-15,-8 13 3 0,6-7-2 0,2-6 3 16,-7 10-1-16,7-10 0 0,-8 8 2 0,8-8 1 16,-2 5-4-16,2-5-2 0,0 0 2 0,-4 9-7 15,4-9 9-15,0 0-11 0,0 0 11 16,-7 4-17-16,7-4 5 0,0 0 1 0,0 0-1 0,0 0-5 15,0 0 3-15,0 0-4 0,-5 8 1 0,5-8-1 16,0 0 1-16,0 0-2 0,0 0-3 0,0 0-2 16,0 0-2-16,0 0-24 0,0 0-39 0,0 0-53 15,0 0-45-15,0 0-64 0,0 0-73 0,0 0-399 16,18-18-744-16,-18 18 330 0</inkml:trace>
        </inkml:traceGroup>
      </inkml:traceGroup>
    </inkml:traceGroup>
    <inkml:traceGroup>
      <inkml:annotationXML>
        <emma:emma xmlns:emma="http://www.w3.org/2003/04/emma" version="1.0">
          <emma:interpretation id="{AE97C216-D36A-4729-BD0A-70598C2005C7}" emma:medium="tactile" emma:mode="ink">
            <msink:context xmlns:msink="http://schemas.microsoft.com/ink/2010/main" type="paragraph" rotatedBoundingBox="6221,7977 31031,6981 31082,8252 6272,924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FEB77F8-8A87-4A3B-8E2B-30A94094F244}" emma:medium="tactile" emma:mode="ink">
              <msink:context xmlns:msink="http://schemas.microsoft.com/ink/2010/main" type="inkBullet" rotatedBoundingBox="6243,8537 6923,8510 6925,8547 6245,8575"/>
            </emma:interpretation>
            <emma:one-of disjunction-type="recognition" id="oneOf0">
              <emma:interpretation id="interp0" emma:lang="tr-TR" emma:confidence="0">
                <emma:literal>-</emma:literal>
              </emma:interpretation>
            </emma:one-of>
          </emma:emma>
        </inkml:annotationXML>
        <inkml:trace contextRef="#ctx0" brushRef="#br0" timeOffset="209853.2275">3934 7363 73 0,'0'0'104'0,"0"0"-1"0,0 0 3 16,0 0-10-16,0 0-7 0,0 0-6 0,0 0 3 16,0 0-2-16,0 0-14 0,0 0 9 0,0 0 1 15,0 0-4-15,0 0 0 0,0 0-2 0,0 0-1 16,0 0-1-16,0 0-1 0,0 0-1 0,0 0 0 15,0-15 1-15,0 15-8 0,0 0 1 0,0 0-3 16,0 0 3-16,0 0-2 0,0 0-2 0,0 0-2 16,0 0-2-16,0 0 2 0,0 0-5 0,0 0 1 15,0 0-3-15,0 0-3 0,0 0 1 0,0 0 0 16,0 0-5-16,0 0-1 0,0 0-3 0,0 0 1 16,0 0-1-16,0 0-2 0,0 0-5 0,0 0-2 0,11-11-1 15,-11 11 0-15,0 0 1 0,0 0-2 16,0 0-3-16,0 0 2 0,7-4-5 0,-7 4 0 15,0 0-2-15,0 0 0 0,0 0-1 0,0 0-1 0,10-4-2 16,-10 4 0-16,0 0-5 0,0 0 1 16,0 0 1-16,11 0 1 0,-11 0-4 0,0 0 3 15,11-2-3-15,-11 2 2 0,0 0-3 0,9-3 1 16,-9 3-5-16,0 0 0 0,11-1 2 0,-11 1-2 0,0 0 2 16,0 0 0-16,12-1-3 0,-12 1 2 0,0 0 1 15,0 0 0-15,12 0-8 0,-12 0 3 0,0 0 1 16,10 1-1-16,-10-1 0 0,0 0-2 0,0 0 2 15,11 4 6-15,-11-4-7 0,0 0 4 0,10 2 0 16,-10-2-2-16,0 0 2 0,9 0-1 0,-9 0 3 16,12 4 2-16,-12-4 1 0,0 0-6 0,14 0 2 15,-14 0 4-15,10 0-2 0,-10 0 2 0,12 0-3 16,-12 0 1-16,0 0-3 0,14 0-1 0,-14 0 1 0,10 3 2 16,-10-3-5-16,13 0 9 0,-13 0 1 0,15 0-2 15,-15 0 0-15,0 0 1 0,14 0-4 16,-14 0 7-16,11-3-5 0,-11 3 4 0,0 0-3 0,16 0 0 15,-16 0-1-15,11 0 1 0,-11 0 2 0,11 0-3 16,-11 0-1-16,0 0 4 0,14 0-4 0,-14 0 3 16,10-2-3-16,-10 2 0 0,0 0 0 0,13-2-1 15,-13 2-4-15,11 2 3 0,-11-2-2 0,0 0 2 16,11 0 2-16,-11 0-1 0,0 0-2 0,0 0-1 16,16-2 1-16,-16 2-1 0,0 0 1 15,9 0 2-15,-9 0-2 0,0 0-2 0,0 0 3 0,15 0 5 16,-15 0-8-16,0 0 3 0,12 0-1 0,-12 0 1 15,0 0-2-15,13 0 0 0,-13 0 0 0,0 0 3 16,14 0-3-16,-14 0 6 0,0 0-5 0,13 0 4 16,-13 0-6-16,0 0 2 0,13 0 1 0,-13 0-2 15,0 0 4-15,17 0-3 0,-17 0 8 0,9-2-6 16,-9 2 6-16,0 0-3 0,0 0-5 0,16 0 1 0,-16 0 6 16,0 0-5-16,12 0-2 0,-12 0 2 0,0 0 4 15,9-3-1-15,-9 3 2 0,0 0-1 16,0 0 2-16,14 0-4 0,-14 0-5 0,0 0 8 0,12-1-3 15,-12 1 0-15,9 1 4 0,-9-1-3 16,14-1 0-16,-14 1-1 0,12 0 3 0,-12 0 0 16,13 0-4-16,-13 0 3 0,13-1 1 0,-13 1 1 0,11-4 1 15,-11 4 7-15,11-1-3 0,-11 1-1 0,0 0 6 16,12 0 3-16,-12 0 2 0,9-5 7 0,-9 5 14 16,0 0-10-16,11 0 2 0,-11 0-1 0,0 0 0 15,0 0 7-15,9-2-2 0,-9 2-5 0,0 0 1 16,0 0-6-16,0 0 10 0,0 0-15 0,0 0-3 15,0 0 0-15,0 0-3 0,0 0 0 0,0 0-8 16,0 0 0-16,5-6 0 0,-5 6-8 0,0 0-5 16,0 0-14-16,0 0-25 0,0 0-31 0,0 0-24 15,0 0-21-15,0 0-29 0,0 0-21 0,-28 12-34 16,28-12-38-16,-8 4-42 0,8-4-55 0,0 0-268 16,-9 3-646-16,9-3 286 0</inkml:trace>
      </inkml:traceGroup>
      <inkml:traceGroup>
        <inkml:annotationXML>
          <emma:emma xmlns:emma="http://www.w3.org/2003/04/emma" version="1.0">
            <emma:interpretation id="{17A029EA-3DDC-4FAF-99B0-504D7272EEA7}" emma:medium="tactile" emma:mode="ink">
              <msink:context xmlns:msink="http://schemas.microsoft.com/ink/2010/main" type="line" rotatedBoundingBox="7369,7931 31031,6981 31082,8252 7420,9202"/>
            </emma:interpretation>
          </emma:emma>
        </inkml:annotationXML>
        <inkml:traceGroup>
          <inkml:annotationXML>
            <emma:emma xmlns:emma="http://www.w3.org/2003/04/emma" version="1.0">
              <emma:interpretation id="{BD29EE45-E7A8-47BF-B43D-F10DBA835489}" emma:medium="tactile" emma:mode="ink">
                <msink:context xmlns:msink="http://schemas.microsoft.com/ink/2010/main" type="inkWord" rotatedBoundingBox="7372,8002 10721,7867 10755,8699 7405,8833"/>
              </emma:interpretation>
            </emma:emma>
          </inkml:annotationXML>
          <inkml:trace contextRef="#ctx0" brushRef="#br0" timeOffset="210852.9004">5118 7119 73 0,'1'-11'126'0,"-1"11"-12"0,5-6-4 16,-5 6-7-16,0 0-9 0,0 0-2 0,4-11-5 15,-4 11-2-15,0 0-4 0,5-9 2 0,-5 9-3 16,0 0-8-16,0-9 2 0,0 9-5 0,0 0 1 15,3-13-2-15,-3 13 2 0,0 0 2 0,3-8-2 16,-3 8 0-16,0 0 6 0,2-10-1 0,-2 10 1 16,0 0 0-16,3-11 0 0,-3 11-2 0,0 0-3 15,1-9-1-15,-1 9-4 0,0 0-3 0,0-10 1 0,0 10-2 16,0 0 1-16,3-10-4 0,-3 10-2 16,0 0 2-16,2-9-5 0,-2 9 0 0,0 0 0 15,0 0-4-15,0 0-5 0,0 0-5 0,0 0-3 0,0 0-8 16,0 0-4-16,0 0-6 0,0 0-4 15,0 0 1-15,0 0 1 0,0 0-3 0,0 0-3 0,0 0-2 16,0 0 1-16,-10 25-1 0,10-25 0 0,-5 18-3 16,5-11-1-16,-2 5 5 0,-1 0 0 15,1 2-1-15,-2-3-4 0,3 0 6 0,-4 3-3 16,4-1 0-16,-3-1 2 0,1 1 3 0,1-1-3 0,2 3 6 16,-3-3 1-16,2 0-3 0,-3 3 1 0,3-2 3 15,-2-2 0-15,0 4-6 0,3-3 5 0,-3-1 1 16,3 1 0-16,-2-1-1 0,2 0 2 0,-4 1-3 15,4-12 3-15,0 22-3 0,3-14 2 16,-3 3-1-16,0-2 3 0,1-1-2 0,-1-8-6 0,2 18 5 16,0-10-2-16,-1-1 0 0,-1-7-3 0,7 14 4 15,-6-8 2-15,-1-6-4 0,4 9 2 0,-4-9-2 16,6 10 4-16,-6-10-5 0,4 4 5 0,-4-4 1 16,4 9-1-16,-4-9-2 0,0 0 1 0,0 0-5 15,0 0 8-15,4 7-5 0,-4-7 5 0,0 0 3 0,0 0-5 16,0 0-3-16,0 0 3 0,0 0-1 15,0 0-4-15,0 0 1 0,0 0-5 0,0 0 6 16,0 0-13-16,0 0-15 0,0 0-16 0,0 0-31 16,0 0-27-16,0 0-25 0,8-18-32 0,-8 18-39 0,0 0-45 15,4-14-59-15,-4 14-236 0,1-13-564 0,-1 13 250 16</inkml:trace>
          <inkml:trace contextRef="#ctx0" brushRef="#br0" timeOffset="211456.6139">5485 7203 140 0,'0'0'158'15,"0"0"-20"-15,0 0-8 0,0 0-5 0,0 0-6 16,0 0-4-16,0 0-4 0,0 0 1 0,0 0-6 16,0 0-1-16,0 0-4 0,-24 23-9 0,18-19-3 15,-3 1-7-15,2 1-1 0,0-2 1 0,-2-1-4 0,-3 5-5 16,2-1-4-16,1-1-2 0,-2 0-1 0,0 2-4 16,-2-1-5-16,-1 0-4 0,5 2 1 15,-3-3-2-15,-2 2-7 0,2-1 0 0,1-1-6 0,-1 0-4 16,4 0 0-16,-2 1-3 0,-2-1-1 0,2 0-1 15,3-1-6-15,0-2 2 0,-1 3 0 0,1-3-5 16,1 3-4-16,0-1 0 0,-1 2-2 0,1-4 1 16,6-3-1-16,-11 9-2 0,6-2-2 0,5-7 3 15,-10 8-3-15,10-8 2 0,-8 7 2 0,8-7-4 16,-5 7 5-16,5-7-6 0,-7 7-2 0,7-7 0 16,-6 4-2-16,6-4 1 0,0 0-3 0,0 0 5 15,-8 9-7-15,8-9 4 0,0 0-1 0,0 0 3 16,0 0-4-16,-4 3 0 0,4-3-1 0,0 0 4 15,0 0 0-15,0 0 3 0,0 0 4 0,0 0 2 16,12 11 2-16,-12-11 0 0,8 5 2 0,-8-5 4 16,11 3-2-16,-11-3 4 0,16 2-1 0,-8-2 1 15,2 3 2-15,0-3-3 0,2 1 4 0,1 0-3 0,2-1 10 16,-2 0-10-16,3 3 2 0,-2-6-1 0,-1 3-4 16,-3-1 3-16,4 2-1 0,-2-2-3 15,-12 1-4-15,15-1 2 0,-15 1-5 0,15-3 2 0,-15 3-6 16,11 0 2-16,-11 0-5 0,0 0 1 0,12 0 3 15,-12 0-8-15,0 0 0 0,0 0-8 0,0 0-9 16,0 0-18-16,10 0-15 0,-10 0-19 0,0 0-30 16,0 0-36-16,0 0-36 0,0 0-57 0,0 0-76 15,0 0-165-15,0 0-502 0,-14-25 223 16</inkml:trace>
          <inkml:trace contextRef="#ctx0" brushRef="#br0" timeOffset="211784.1738">5941 6755 92 0,'0'0'226'0,"0"0"-20"0,0 0-15 0,0 0-9 0,0 0-10 15,0 0-9-15,0 0-9 0,-7 25-13 0,4-16-5 16,-2 0-14-16,0-3-7 0,0 4-15 16,0-1-3-16,-2 3-10 0,1 1-10 0,1 0-6 15,-3 0-4-15,-1-1-7 0,-1 1-5 0,-3 4-3 0,1 2-6 16,-3-2-22-16,3 1-42 0,-5 0-47 15,2 0-56-15,-1 1-61 0,1-1-193 0,2 0-407 0,5-4 180 16</inkml:trace>
          <inkml:trace contextRef="#ctx0" brushRef="#br0" timeOffset="212512.7549">6194 7331 31 0,'0'0'242'0,"0"0"-20"0,7 5-12 0,-7-5-11 15,7 6-15-15,-7-6-14 0,6 9-12 0,-6-9-9 16,5 7-9-16,-3 0-10 0,-2-7-9 0,6 14-9 0,-2-7-9 16,-1 0-8-16,-1 2-8 0,-2-9-7 0,7 13-6 15,-3-5-5-15,-4-8-7 0,3 11-3 16,0-5-7-16,-3-6-1 0,3 9-8 0,-3-9-2 15,3 8-6-15,-3-8 2 0,0 0-6 0,6 8-3 0,-6-8 6 16,0 0-7-16,0 0 0 0,2 7 0 0,-2-7 3 16,0 0-4-16,0 0 0 0,0 0-3 0,0 0-5 15,0 0-1-15,21-9 2 0,-16 3-4 0,-5 6-3 16,13-13 9-16,-7 9-11 0,0-3-2 0,4-3 1 16,-2 2 0-16,-2 1-1 0,3-1-4 0,-1 0 2 15,4-1-2-15,-7 1-2 0,0 2 2 0,1-3 0 16,1 3-3-16,-1 0 1 0,-1 0 0 0,3 1-2 15,-8 5 4-15,12-10-2 0,-10 5 1 0,-2 5 1 16,11-8-1-16,-11 8 0 0,10-5 0 0,-6 2 3 16,-4 3-1-16,13-5 4 0,-13 5 3 0,9-5 1 15,-9 5 2-15,9-5 4 0,-9 5-3 0,9-2-2 16,-9 2-2-16,10-1 2 0,-10 1-3 0,0 0-3 16,0 0 4-16,17 2-1 0,-17-2-1 0,9 6-1 15,-9-6 3-15,7 6 1 0,-5 0-5 0,-2-6-1 16,7 9 3-16,-4-3 3 0,-3-6-4 0,7 13 6 15,-3-6 1-15,2 1 8 0,-3-1-3 0,1-1 1 16,0 1 3-16,2 0-1 0,-3-1 1 0,0 1 2 16,1 1-3-16,-4-8 2 0,8 12-3 0,-4-6 3 0,-4-6-3 15,9 9-4-15,-4-7 0 0,-5-2 0 16,7 10-3-16,-2-4 0 0,0-3 1 0,-5-3-8 16,9 8-20-16,-9-8-27 0,3 5-24 0,-3-5-30 0,0 0-31 15,3 8-27-15,-3-8-37 0,0 0-60 0,0 0-291 16,0 0-582-16,0 0 257 0</inkml:trace>
          <inkml:trace contextRef="#ctx0" brushRef="#br0" timeOffset="212786.2484">6837 7285 126 0,'0'0'277'0,"0"0"-19"15,0 0-29-15,0 0-17 0,0 0-18 0,14 2-12 16,-14-2-15-16,0 0-8 0,8 8-9 0,-8-8-10 16,4 7-9-16,-4-7-8 0,6 10-8 0,-2-4-9 15,-4-6-4-15,2 13-13 0,2-5-5 0,-1-1-9 16,1 1-7-16,0 2-1 0,-2-3-12 0,-2-7-1 16,1 13-6-16,2-4-4 0,-2 0-2 0,-1-9-3 15,0 15-6-15,0-15-16 0,0 10-22 0,0-10-23 16,0 0-27-16,-1 13-29 0,1-13-25 0,0 0-19 15,-4 9-30-15,4-9-48 0,0 0-230 0,0 0-472 16,0 0 209-16</inkml:trace>
          <inkml:trace contextRef="#ctx0" brushRef="#br0" timeOffset="213289.2468">7039 7339 44 0,'0'0'243'0,"8"-6"-15"0,-8 6-15 15,0 0-19-15,10 0-13 0,-10 0-14 0,0 0-10 0,0 0-16 16,13 4-9-16,-13-4-12 0,7 6-9 0,-7-6-7 16,6 8-6-16,-6-8-9 0,9 7-5 0,-6-1-10 15,2 1-4-15,-1 0-6 0,-4-7-2 16,5 9-6-16,-5-9-5 0,5 12-5 0,-2-6-2 16,-1 0-5-16,-2-6-1 0,4 8-5 0,-4-8 1 0,4 8-6 15,-4-8 0-15,4 6-6 0,-4-6-1 0,0 0 2 16,4 5-2-16,-4-5 1 0,0 0 0 0,0 0-3 15,0 0-3-15,0 0 1 0,0 0-4 0,0 0 0 16,19-5 3-16,-19 5-5 0,11-7-2 0,-6 4 2 16,4-3-5-16,-9 6-1 0,10-12 0 0,-1 3-4 15,-1 0-2-15,1 3-1 0,0-3 1 0,1 1 0 16,-1 0 1-16,0-2-3 0,-3 7 1 0,1-3 4 16,-1 2-3-16,-6 4-1 0,11-13-1 0,-6 9 8 15,-5 4-7-15,9-6-4 0,-9 6 6 0,8-4-2 16,-8 4 1-16,0 0 4 0,9-5-4 0,-9 5-1 15,0 0 1-15,12 0 2 0,-12 0 2 16,0 0 2-16,11 5 3 0,-11-5-1 0,6 8 8 0,-1-2 4 16,-1 1 3-16,1-1 1 0,0-1 5 0,1 2 3 15,0 0 0-15,-1 1 0 0,-1 1 4 0,1-3-3 0,0 2 1 16,1 0-1-16,0-3-7 0,1 4 4 16,-4-3-7-16,-3-6-1 0,6 9-1 0,-3-1-2 15,-3-8 1-15,5 8-7 0,-1-4-12 0,-4-4-20 0,0 0-29 16,5 7-25-16,-5-7-20 0,0 0-34 15,0 0-41-15,0 0-40 0,0 0-65 0,0 0-181 0,0 0-494 16,0 0 219-16</inkml:trace>
          <inkml:trace contextRef="#ctx0" brushRef="#br0" timeOffset="213645.0716">7715 7242 193 0,'0'0'254'0,"6"-6"-16"16,-6 6-11-16,0 0-13 0,0 0-14 0,8-4-11 16,-8 4-18-16,0 0-12 0,0 0-18 0,8-6-13 15,-8 6-15-15,0 0-10 0,0 0-11 0,0 0-7 16,0 0-8-16,0 0-6 0,0 0-6 16,-22 19-4-16,15-13-1 0,0-1-5 0,-2 1-1 0,1 4-3 15,-1-1-3-15,4-2-5 0,-1 0-5 0,-1 2 5 16,0-1-7-16,2-2 1 0,0 3-3 0,1-3 1 15,1 0-3-15,3-6 2 0,-7 13 1 0,7-13 10 16,0 11 5-16,0-11 3 0,5 12 10 0,0-6 8 16,1 0-2-16,2 0-7 0,4 0 1 0,-1 0-4 15,2-3-3-15,4 4-12 0,0-4 2 16,-5 2-4-16,4-1-7 0,1-3 0 0,-3 4-10 0,1-4 2 16,-5 1-7-16,-1 0 0 0,1-2-20 0,4 2-22 15,-7 0-28-15,-7-2-29 0,14 0-39 0,-14 0-43 16,0 0-41-16,12-8-58 0,-7 3-309 0,-5 5-615 15,5-11 273-15</inkml:trace>
          <inkml:trace contextRef="#ctx0" brushRef="#br0" timeOffset="213895.6136">8158 7155 17 0,'0'0'264'0,"0"0"-25"16,0 0-12-16,0 0-13 0,0 0-4 0,14 12-16 16,-12-6-7-16,-2-6-10 0,7 14 1 0,-2-3-10 15,0-1-8-15,2 1-13 0,-2 0-2 0,1 1-1 16,5 0-13-16,-5 6-13 0,7-1-6 0,1 0-12 16,-2-1-9-16,2 0-4 0,0 2-11 0,3-2-6 15,0-1-6-15,-3 4-28 0,2-5-46 0,-1 2-59 16,-1-1-77-16,4-5-96 0,-6 0-274 0,2-2-557 15,0 0 248-15</inkml:trace>
        </inkml:traceGroup>
        <inkml:traceGroup>
          <inkml:annotationXML>
            <emma:emma xmlns:emma="http://www.w3.org/2003/04/emma" version="1.0">
              <emma:interpretation id="{D2D4639C-4225-4B5D-894A-EC256C8F4D7D}" emma:medium="tactile" emma:mode="ink">
                <msink:context xmlns:msink="http://schemas.microsoft.com/ink/2010/main" type="inkWord" rotatedBoundingBox="11593,7872 15070,7732 15102,8537 11626,8677"/>
              </emma:interpretation>
            </emma:emma>
          </inkml:annotationXML>
          <inkml:trace contextRef="#ctx0" brushRef="#br0" timeOffset="218665.2632">9308 7245 34 0,'-2'-11'245'0,"2"11"-12"0,0 0-13 16,0 0-16-16,0 0-17 0,0 0-21 0,0 0-11 15,5-10-16-15,-5 10-14 0,0 0-12 0,0 0-9 16,0 0-9-16,0 0-8 0,0 0-9 0,0 0-1 15,21 11-8-15,-21-11-4 0,7 10-6 0,-2-4-5 0,-1 3-4 16,1-3-3-16,1 3-2 0,-3-1-5 0,3 2-3 16,-1 3-3-16,-1-2-4 0,-2 1 3 15,3-5-6-15,-2 3 2 0,0-2-4 0,3 3-3 0,-3-1-1 16,-1-4-1-16,3 3-2 0,-2-3-1 0,-3-6-1 16,4 11 1-16,-2-5-6 0,-2-6-2 0,6 10 3 15,-6-10-1-15,0 9 0 0,0-9 0 0,0 0-3 16,6 8-1-16,-6-8 4 0,0 0-1 0,0 0 1 15,0 7-1-15,0-7 5 0,0 0-2 0,0 0 4 16,0 0-2-16,0 0-3 0,0 0 2 0,0 0-4 16,0 0 1-16,0 0 1 0,17-14-1 0,-17 14-3 15,8-10 3-15,-3 4-3 0,-1-3-2 0,1 3 5 16,0 0-7-16,1-3-2 0,0 0 4 0,3-3-2 0,-2 4 0 16,-4-2-3-16,2 4 5 0,4-5-6 15,-2 0 5-15,-2 1-6 0,3 2 1 0,-2 2 0 16,-1-1 4-16,0 1 0 0,2-5-4 0,1 3-2 15,-3 4 0-15,-1-3 0 0,1 1 0 0,-5 6-1 0,11-11 1 16,-5 7 2-16,-6 4-2 0,11-8 1 0,-3 8-2 16,-8 0 0-16,14-5 1 0,-14 5 1 0,12-5 0 15,-12 5 0-15,11-1-2 0,-11 1-2 0,11 0 1 16,-11 0 1-16,0 0-2 0,16 5 3 0,-12-4-1 16,-4-1-1-16,16 7 6 0,-12-3-4 0,1 2 3 15,0 3-4-15,1-3 5 0,2 3-2 0,-1-1 0 16,-2 0 3-16,3 3-4 0,-5-5 3 0,3 3 3 15,-1 1-1-15,1-2 0 0,-1 1-2 0,-2-1 2 16,3 1-1-16,-3-1-1 0,2-2 1 0,-2 3 3 16,2-3-1-16,1 2 0 0,0-4 0 0,-6-4 0 15,6 12 5-15,-1-6-1 0,-5-6 0 0,12 8 2 16,-7-4-2-16,-5-4 2 0,12 6 0 0,-7-2-2 0,4-3-2 16,-1 3 0-16,-8-4 4 0,19 0 0 15,-10-3-4-15,-9 3 1 0,19-3 1 0,-10 0-3 16,-1-1 0-16,4-2 0 0,-1-1 0 0,0-3-3 15,-4 4 3-15,5-3-3 0,-3 0 3 0,-1 2 1 0,1 0-4 16,-4 1-3-16,2-1 2 0,-2 1 1 0,-5 6-2 16,9-8-1-16,-4 4 2 0,-5 4 0 15,5-7-5-15,-5 7 1 0,0 0-1 0,5-6 1 0,-5 6-6 16,0 0-1-16,0 0 4 0,0 0-1 0,0 0 1 16,0 0 2-16,0 0 0 0,0 0-2 0,9 19 4 15,-6-13 0-15,-1 1-7 0,-2-7 5 0,4 14 1 16,1-8 1-16,1 0 5 0,0 3-2 0,2-3 2 15,1 0 0-15,1 3-1 0,-3-5 4 0,4 1-5 16,-3 1 5-16,2-4-2 0,3 2-2 16,0-1 5-16,-4-1-3 0,4-1-2 0,-1-1-3 0,-12 0 1 15,20-1 7-15,-9 0-7 0,3-3 12 0,-5 0-8 16,1 0 1-16,-1-3-4 0,-1 4 2 0,1-3-3 16,3-2 3-16,-2 1-4 0,-1 2 1 0,-1-3 0 15,-2 2 0-15,5 0-2 0,-5 1-1 0,-1 2 4 16,3-3-1-16,-8 6-2 0,7-6 2 0,-7 6-4 15,9-3 4-15,-9 3-10 0,0 0 4 0,7-3 3 0,-7 3-4 16,0 0-1-16,0 0 4 0,0 0-1 0,11 10-1 16,-11-10 0-16,4 8 4 0,-4-8-1 0,7 9 0 15,-3-4-4-15,0 1 6 0,0 1 0 0,-4-7 0 16,11 8 3-16,-5-3-2 0,4 0-1 0,-4-2 3 16,6 0-1-16,0 1 1 0,1-2 2 0,-2-2-2 15,3 3 2-15,1-3-5 0,1 0 3 0,1 0 0 16,-1 0 1-16,-3-3-1 0,0 2 3 0,2-4-4 15,-2 2 0-15,1-3 3 0,0 0-2 0,-3 0 2 16,0-4 0-16,-2 2 5 0,0-1-9 0,-2-2 1 16,-1-1-2-16,-1 1-3 0,-1 0 0 0,-2-1-4 15,-1 4 1-15,-1 8 1 0,-3-17-1 0,-2 9-4 16,-1 4 5-16,-5-5-1 0,0 3 0 0,2 0 4 16,-3 2-4-16,0 3 2 0,-2-1-1 0,1 2 3 15,-3 0-3-15,4 2 1 0,-2 0-5 0,1 1 10 16,1 3-9-16,1 0 3 0,2 0-2 0,1 1 5 15,3 1 1-15,-1-4-7 0,3 5 2 0,3-9 0 16,-8 12 1-16,8-3 1 0,0-9 1 0,-1 14 2 0,1-14 1 16,3 16 2-16,5-10 1 0,-3-2 2 15,2 4 4-15,10-3-3 0,-6 0 2 0,2 0 1 16,4-4-1-16,0 1 0 0,1-2 1 0,4 0 3 16,1-2-2-16,-4 1-2 0,6-3 1 0,-6-1 5 0,-2 1-4 15,4-1 3-15,1-3-1 0,-8 1-3 0,8 0 1 16,-8-2-3-16,0 1 3 0,0 2 1 15,-1-1-2-15,-1-1 3 0,-3 5 0 0,-1-2-1 0,-2 0 2 16,-6 5-2-16,13-6-3 0,-13 6 0 0,9-4-1 16,-9 4-5-16,9-4-2 0,-9 4 1 0,0 0-1 15,0 0 4-15,11-1-3 0,-11 1 2 0,0 0-3 16,12 5 0-16,-12-5 5 0,11 1-6 0,-11-1 8 16,14 3-4-16,-2-1 3 0,-1-1 0 0,5-2-1 15,-5 1-1-15,6-2-1 0,0-1 6 0,0 0-2 16,6-1-3-16,-2-2 4 0,-1-2-4 0,4-1 0 15,-3-2 0-15,1 1 0 0,-1-3 4 0,1-1 0 16,6-6-4-16,-3-1 3 0,2-4-5 0,-4 0 3 16,1-2-4-16,-4 2-12 0,-2-3-8 0,-1-1-1 0,-4 2-7 15,-5 2 4-15,2-3-4 0,-6 3 6 0,-3 0-2 16,1 1 2-16,-5-10-2 0,-3 11 8 16,-4-7-3-16,4 6 4 0,-4 4-1 0,-3 0 1 0,-3 0 2 15,2 4 1-15,0 1 2 0,1 2 0 16,5 1 1-16,-2 1 2 0,-3 5-4 0,3-3 3 15,-6 5-1-15,6 4 3 0,-2-2-3 0,12 2 5 0,-24 2-4 16,11 6-1-16,2-1 1 0,1 3 2 0,1 2 1 16,0 6 1-16,1 3 3 0,4-3-1 0,-1 1 3 15,3 7 5-15,4-3 1 0,2 1 1 0,1 6 0 16,7-1 4-16,-4 2 2 0,8-1-1 0,4 0-2 16,-5 0 4-16,7-1-4 0,0 2 0 0,4-4 1 15,-1 4 0-15,-1-4-1 0,-1-5 3 0,2-1-3 16,-8-4-17-16,1 1-25 0,-3 0-30 0,2-4-38 15,-3 4-52-15,-2-7-35 0,3-2-65 0,-7 0-233 16,1 0-522-16,1 2 230 0</inkml:trace>
          <inkml:trace contextRef="#ctx0" brushRef="#br0" timeOffset="219852.196">11750 7040 50 0,'0'0'223'15,"0"0"-11"-15,0 0-13 0,0 0-10 0,0 0-9 16,0 0-9-16,0 0-11 0,0 0-5 0,0 0-7 15,0 0-8-15,0 0-5 0,0 0-8 0,0 0-4 16,0 0-7-16,0 0-8 0,41 2-8 0,-24-7-5 16,0 5-6-16,8 2-10 0,-1-2-4 0,2-2-7 15,0 1-6-15,7-2-8 0,0 1 0 0,-8 0-6 16,4 1-4-16,-5 0-7 0,1 1-1 0,-2-2-4 0,-6 2-4 16,-3-3 2-16,-1 3-4 0,-1-4-1 0,-3 4-3 15,-9 0-1-15,15-2-6 0,-15 2 0 16,9-1-6-16,-9 1-1 0,0 0-1 0,0 0-1 15,0 0 4-15,0 0-4 0,0 0-3 0,-24 16 2 0,12-11-2 16,-1 1 4-16,-2 1-4 0,-3 4 4 16,0-1-6-16,-2 1 0 0,2 2 2 0,1 1 0 0,1-1-3 15,3-3 2-15,1 1-2 0,2 2 0 0,1-2-2 16,1-3-1-16,1 5 3 0,5-1 1 0,-2 0-1 16,3-4 1-16,1-8 0 0,2 16 3 0,2-6-1 15,4-4 4-15,4 0-1 0,0 0 3 0,8-3 4 16,2 3 1-16,1-6-6 0,5 2 2 0,9-4-1 15,-10 2 3-15,-2 0-3 0,4-3-1 0,8-2 1 16,-2 1-1-16,-10-2 1 0,2 3-1 0,8-7 1 16,-11 4-2-16,9-5-1 0,-9 1 0 0,-1-3 1 15,1 4 0-15,-4-4-3 0,1 1-1 16,-2 0-1-16,-1 1 2 0,-1-3-3 0,-5 2 8 0,-3 0-10 0,1 0 0 16,-1 1 3-16,-6 4-5 0,3-5 6 15,3 3-1-15,-4 2-1 0,-2-2-1 0,-3 9-3 16,5-12 7-16,-5 12-6 0,0-15 0 0,0 15-3 0,0 0 0 15,-6-12 6-15,6 12-2 0,-7-9-1 0,7 9-3 16,-11-3 2-16,2 0 0 0,9 3-1 16,-19-3-1-16,19 3 1 0,-18 1-2 0,8 1 7 0,1-1-7 15,-5 2 1-15,1 3-1 0,4-4-1 0,-4 7 2 16,1-3 1-16,2 0-1 0,2 1 2 0,-1 1-1 16,1 2 2-16,2 1-3 0,1-1 2 0,1 2 0 15,3-5 3-15,1 4-2 0,0-11 2 0,0 17 4 16,4-9 5-16,2 3 0 0,0-5 2 0,6 4 1 15,-2-1 3-15,3-3-2 0,4 2 4 0,3 0-6 16,0-1 7-16,2 1-6 0,-5-3-4 0,4-2 0 16,-5 2 2-16,1-1-4 0,-1 0-7 0,-2-3-18 15,1 0-18-15,-7-1-25 0,2 0-31 0,-10 0-32 0,19-1-37 16,-12-2-45-16,1-3-48 0,-2 1-227 16,-6 5-520-16,11-13 231 0</inkml:trace>
        </inkml:traceGroup>
        <inkml:traceGroup>
          <inkml:annotationXML>
            <emma:emma xmlns:emma="http://www.w3.org/2003/04/emma" version="1.0">
              <emma:interpretation id="{058115FB-8FE1-4BC6-AD71-A4304BECEA58}" emma:medium="tactile" emma:mode="ink">
                <msink:context xmlns:msink="http://schemas.microsoft.com/ink/2010/main" type="inkWord" rotatedBoundingBox="15330,7924 17766,7827 17804,8785 15368,8883"/>
              </emma:interpretation>
            </emma:emma>
          </inkml:annotationXML>
          <inkml:trace contextRef="#ctx0" brushRef="#br0" timeOffset="225650.2">13035 7103 198 0,'0'0'213'0,"0"0"-4"16,0-15-11-16,0 15-7 0,0 0-12 0,0-10-7 15,0 10-11-15,0 0-4 0,0 0-11 0,-1-14-1 16,1 14-7-16,0 0-6 0,0 0-6 0,0 0-10 15,0 0-5-15,0 0-10 0,1-9-11 0,-1 9-7 16,0 0-8-16,0 0-7 0,0 0-8 0,0 0-10 0,0 0-5 16,0 0-2-16,0 0-4 0,0 0-5 15,0 0-4-15,0 0-2 0,0 0-5 0,0 0 0 16,5 28 0-16,-5-28-4 0,3 14-2 0,-3-6 0 0,0-8-1 16,2 14-1-16,0-6-3 0,-2 1-4 15,2 0 6-15,1-2-1 0,-3-7-5 0,4 15-1 16,-3-8 1-16,0 3-1 0,3-2 0 0,-4-8-6 15,4 13 13-15,-3-7-3 0,-1-6 1 0,2 10-4 0,-2-10-2 16,3 11 4-16,-3-11 4 0,3 7-5 0,-3-7 1 16,0 0-1-16,3 9-4 0,-3-9 7 15,0 0-1-15,0 0-4 0,0 0 6 0,0 0 0 0,0 0-7 16,0 0-3-16,0 0 7 0,0 0-5 0,0 0-1 16,19-11 2-16,-13 6 1 0,1-3-1 0,1 3-3 15,-1-5 1-15,2 1-3 0,-2 0-4 0,2 0 6 16,0-6-4-16,3 3 1 0,1-1-3 0,2-4-4 15,-5 5 0-15,5-1-1 0,-4 1-3 0,-2 2 6 16,0 0-6-16,2 2 0 0,-1 0 5 0,-4 0-3 16,1 4 1-16,-2-3 2 0,0 2 3 0,-5 5 1 15,8-8-1-15,-8 8-4 0,5-4 3 0,-5 4-2 16,0 0 7-16,9-6-11 0,-9 6 3 0,0 0-3 16,0 0 3-16,0 0 0 0,0 0 1 0,0 0 2 0,0 0-2 15,0 0 0-15,3 18 3 0,-3-18-2 16,-3 12-2-16,3-12 2 0,-2 14 5 0,-1-5-3 15,3-9 0-15,0 18 0 0,0-10 1 0,-1 3-1 0,1-11-1 16,-3 13 2-16,3-2 1 0,0-11 0 16,-1 15 3-16,1-15-1 0,-2 16 1 0,4-10-2 15,-2-6 2-15,0 13-1 0,1-5 2 0,-1-8-4 0,3 11 2 16,-3-11-2-16,1 10 5 0,-1-10-3 0,5 8 1 16,-5-8 2-16,5 8 0 0,-5-8 2 0,7 5 1 15,-7-5-1-15,11 2 0 0,-11-2-4 0,12 1 3 16,-12-1 1-16,13-1 0 0,-13 1-3 0,15-5-2 15,-7-1 2-15,-1 2-1 0,4-2 2 0,-2 1-4 16,3-4 4-16,-4 0-4 0,2-1-5 0,0-1 2 16,1-3-3-16,-4 4-4 0,1-2 1 0,2 2-2 15,-3-2 0-15,2 1 5 0,-1 1-2 0,-3 3-1 16,4-3 2-16,-5 5 3 0,0-3 5 0,0 0-4 16,-4 8-4-16,3-8 5 0,-3 8-4 0,6-8 0 0,-6 8 1 15,5-6 1-15,-5 6 0 0,0 0-1 16,9-6 1-16,-9 6-2 0,0 0 0 0,0 0 4 15,0 0-2-15,0 0 0 0,0 0-1 0,0 0-2 0,0 0-1 16,0 0 8-16,0 0 2 0,0 0-8 16,0 0 1-16,-3 26 6 0,3-26-3 0,0 10 2 15,0-10-3-15,3 12 3 0,-1-6-1 0,-2-6 3 16,5 11 1-16,1-8 1 0,-1 4 1 0,-5-7 3 0,11 9 2 16,-3-6 0-16,1 0 5 0,-1 0-4 0,6 1-1 15,-1-4 2-15,0 4-1 0,3-4 0 16,-4 1-5-16,4-1 4 0,1 1-2 0,-1-2-4 0,8 1 2 15,-5-1 0-15,3-1-1 0,0-3 3 0,1 0-4 16,0-3 1-16,-1 3 3 0,-1 1-6 0,2-3 2 16,-1-1-6-16,-1-2 0 0,-7 3-1 0,2 0-2 15,-2 1 0-15,0-1-2 0,-5-2 1 0,0 0 2 16,-2 3 2-16,-1 0-7 0,1 0 6 0,-7 6-2 16,9-11 2-16,-8 5-3 0,-1 6 2 0,0 0-2 15,-1-15-2-15,1 15 4 0,-7-9-5 0,7 9 5 16,-10-5-1-16,3 0 0 0,7 5 2 0,-15-6-1 15,2 4 3-15,3 0-5 0,10 2 2 0,-22-1-1 16,9 1 3-16,0 0-1 0,13 0-3 0,-18 3 5 0,7-3-5 16,1 2 2-16,10-2 0 0,-18 6-2 0,9 0 2 15,2 0-1-15,2-2 2 0,-1 4-3 16,1-3 5-16,0 2-4 0,5-7 1 0,-8 15 0 0,6-8 4 16,0 4 1-16,2-1 1 0,0-10 2 0,2 20-2 15,1-8 6-15,1 1-1 0,2-3 8 0,1 3 5 16,2-1 2-16,3-1 7 0,-1 0-4 0,2-2 0 15,4 3 3-15,0-5 1 0,2 2-3 0,3-2-1 16,0 1 3-16,1-3-3 0,-1 0-2 0,1 0-1 16,-3-3 0-16,2 0-8 0,-6 0 3 0,3-2-1 15,-3 0 1-15,1-2-6 0,0 2 0 0,-4-2 2 16,4 0-3-16,-2-4-2 0,-2-1 5 0,0 2-8 16,1-1 6-16,-2-2-2 0,1 0 0 0,-3-3-9 15,-1 2 3-15,1 2-4 0,-3-4-2 0,2 2 1 16,-4 4 2-16,0 0-5 0,-5 5 1 0,9-12-2 15,-5 7 5-15,-4 5-3 0,5-7-1 0,-5 7-1 16,3-8 0-16,-3 8 2 0,0 0-2 0,0 0-2 0,0 0 0 16,0 0 5-16,0 0-6 0,0 0 2 15,0 0 4-15,0 0-2 0,0 0 2 0,-12 28-4 16,12-28 5-16,-5 10-3 0,5-10 2 0,-3 12 1 16,2-6 1-16,1-6-2 0,0 0 1 0,1 15 2 0,-1-15 2 15,7 7 1-15,-7-7 1 0,12 6 1 0,-5-3-3 16,4-1 2-16,4-1 1 0,-3-1-2 15,2 3-1-15,5-3-3 0,2 0 9 0,-4-3-6 0,1 2 1 16,4-4 0-16,1 0 1 0,-2 2 0 0,2-4 2 16,-4-1 2-16,5-2-8 0,-5 2 3 0,-5 3-1 15,2-1 0-15,-3-3 1 0,-1 1-1 0,-1 1-7 16,-1 1 2-16,-2 0 2 0,-3 2 3 0,-5 4-2 16,9-8-5-16,-9 8 4 0,9-5 0 0,-9 5-3 15,5-5-2-15,-5 5-1 0,0 0-1 16,0 0-1-16,0 0 5 0,0 0 2 0,12 12-4 0,-12-12 1 15,2 13-1-15,1-4 4 0,0 3 1 0,-1 0-4 16,3 5 2-16,-1-4 3 0,0 3-3 0,4 5 5 16,-2-4-4-16,2 7 4 0,2-4 0 0,1 3-2 15,-2-2 0-15,1 2 0 0,2-2 1 0,-2 0 0 16,6 7-1-16,-9-7-2 0,5-1 3 0,-2 0-6 16,-1-2 5-16,0-1-1 0,-1-4 1 0,0 1-1 0,-2 0 1 15,-1-2 4-15,-1 0-5 0,2-2 3 0,-3-1 0 16,-1-3 0-16,-2-6-1 0,1 15 1 0,-1-15-1 15,-3 11-2-15,3-11 6 0,-5 10 0 0,5-10 0 16,-13 3-2-16,4 0-2 0,9-3 1 0,-22 0 4 16,13-3-3-16,-5 2 3 0,1-1-2 0,-2-2-3 15,2-2 2-15,1 0 9 0,-1-2-9 0,2 1-1 16,-4 1 3-16,8-2-4 0,0 1 1 0,1-4 1 16,1 2-2-16,-1-1 0 0,5 2 2 0,-1-2-1 15,5-3-5-15,1 0 4 0,0-1-1 0,4-1-6 16,4-4-5-16,2 2-7 0,3 0 2 0,1-2-3 15,7-3-1-15,0 1-2 0,-1-1 0 0,-3 8 2 16,1-4 4-16,3 0 3 0,-1-3-4 0,-3 6 6 16,-3 0-3-16,0 3 3 0,0-3 1 0,-1 3 0 15,-2-4 2-15,-4 6 4 0,-2-1-6 0,1 2 1 16,-1 2 4-16,-2 1-1 0,-1-2 0 0,0 2 0 16,0 2 6-16,-6 4 0 0,7-10 2 0,-7 10 1 15,9-5-1-15,-9 5 6 0,6-7-8 0,-6 7-3 0,0 0 1 16,0 0 2-16,0 0 0 0,0 0-1 15,0 0-1-15,14 14 4 0,-12-8-2 0,-2-6 8 16,3 16 0-16,1-8 7 0,-3-2 4 0,4 6 0 0,-3-3 10 16,4 0-1-16,-1 0 4 0,0 1 4 0,-1 1 3 15,1-4 1-15,-1-1 3 0,1-1-10 16,1 3 0-16,-1-2-2 0,0-1 0 0,-5-5-5 0,5 10 5 16,0-4-7-16,-5-6-2 0,4 5-8 0,-4-5-6 15,5 6-19-15,-5-6-29 0,0 0-27 0,0 0-24 16,0 0-38-16,0 0-57 0,0 0-70 0,0 0-322 15,0 0-625-15,0 0 277 0</inkml:trace>
          <inkml:trace contextRef="#ctx0" brushRef="#br0" timeOffset="225855.0196">15392 6676 331 0,'0'-10'350'0,"2"3"-14"0,-2 7-16 15,4-15-32-15,-1 9-19 0,2 0-27 0,-5 6-21 0,9-10-25 16,-5 8-18-16,-4 2-20 0,0 0-13 16,14-4-16-16,-14 4-15 0,0 0-13 0,14 7-14 15,-14-7-28-15,9 9-36 0,-9-2-39 0,0 4-42 0,0-11-55 16,-9 23-58-16,3-11-91 0,-3 1-227 16,-2-1-528-16,-5 4 235 0</inkml:trace>
        </inkml:traceGroup>
        <inkml:traceGroup>
          <inkml:annotationXML>
            <emma:emma xmlns:emma="http://www.w3.org/2003/04/emma" version="1.0">
              <emma:interpretation id="{58F48E66-CDEA-4E3F-9998-9DA4D633C50B}" emma:medium="tactile" emma:mode="ink">
                <msink:context xmlns:msink="http://schemas.microsoft.com/ink/2010/main" type="inkWord" rotatedBoundingBox="18580,7537 21837,7406 21871,8264 18614,8395"/>
              </emma:interpretation>
            </emma:emma>
          </inkml:annotationXML>
          <inkml:trace contextRef="#ctx0" brushRef="#br0" timeOffset="228884.236">16352 6964 77 0,'0'0'197'0,"0"0"-10"0,0 0-3 0,2-10-21 16,-2 10-5-16,0 0-4 0,0 0-6 0,0 0-8 15,0 0-12-15,0 0-9 0,-8-13-15 0,8 13-1 16,0 0-14-16,0 0-9 0,-12-2-3 0,12 2-8 0,0 0-5 16,0 0-6-16,-14 10-4 0,14-10-2 15,-8 9 1-15,5-3-6 0,3-6-5 0,-7 11 1 16,6-3-3-16,1-8-2 0,-4 14-3 0,4-5-2 16,0-9 1-16,0 16 3 0,2-5-3 0,1-4 3 0,1 2-1 15,-1-2-2-15,2 2-2 0,1 1 3 0,-1-3-3 16,6 2 4-16,-5-3-5 0,3 0 4 0,0 0-5 15,3 0 0-15,-3-2 4 0,2 1-7 0,2-2 1 16,3 0-2-16,-5-3-3 0,2 1-1 0,0 2-2 16,2-3 1-16,-4-3 1 0,1 2-4 0,1 0 0 15,-2-3-1-15,3-2-4 0,-2 0 3 0,0 1-5 16,1 0-3-16,0-1 1 0,1-3 0 0,-3 2-1 16,1-1-2-16,-3-1 0 0,1-1 4 0,-1 0-5 15,3 2 0-15,-4-3 1 0,-2 1-2 0,3 1 1 16,-1-1-2-16,-2 3 1 0,1 0-2 0,1 0 0 15,-2-2 1-15,-1 4-2 0,-1-2 6 0,-4 7-2 16,4-15-2-16,-4 15-2 0,4-12 0 0,-4 12 3 16,0-9-3-16,0 9-3 0,0 0 6 0,-8-17-3 15,4 14-3-15,4 3 0 0,-10-7 8 0,10 7-7 16,-12-7 0-16,3 3 2 0,9 4-2 0,-14-6-2 16,5 6 1-16,9 0 2 0,-21-3-1 0,9 2-2 15,2 1 5-15,10 0-1 0,-25 0 1 0,12 1-4 0,0-1 8 16,-1 3-5-16,2-3 2 0,3 3-3 0,9-3 2 15,-21 3-2-15,11-1 0 0,1 4-1 0,0-3 2 16,0 1-3-16,0-1 7 0,1 0-1 16,-1 2 0-16,3 0 0 0,6-5-3 0,-11 9-3 0,6-4 7 15,5-5-6-15,-8 9-1 0,3-4 3 0,5-5-1 16,-5 10 2-16,2-2 3 0,3-8-1 0,0 0-2 16,0 13 4-16,0-13-1 0,4 13 1 0,-4-13 2 15,5 12 1-15,-2-6-2 0,3 0 2 0,0-1 1 16,0 1-2-16,2 1-1 0,-2-3 3 0,6 3-2 15,-2 0-1-15,1-2 0 0,0-1 0 0,1-1-1 16,1 2-1-16,2-4 4 0,-2 1-2 0,4-1-4 16,-4-1 4-16,2 0 2 0,-2-3-5 0,4 2 3 15,-3-3-3-15,-1 0 0 0,0-1 4 0,4-2-3 16,0 0 4-16,-2 2-8 0,2-5 1 0,1 2 0 16,0-5 1-16,0 2 5 0,-5 0-9 0,0 4 5 15,-1-3-3-15,-3 1 3 0,2-1 2 0,0 2-3 16,-2 2-4-16,-5 0 0 0,3 1-1 0,-7 5 1 0,9-7-1 15,-9 7-2-15,9-6-2 0,-9 6 1 0,6-3 2 16,-6 3-4-16,0 0 1 0,0 0 0 16,0 0 2-16,0 0-3 0,0 0 5 0,0 0-2 0,-6 24 1 15,6-24 0-15,-9 16 0 0,7-5 1 0,-2-2-5 16,1-2 5-16,1 7-1 0,-1-4 2 0,1 2 1 16,0-3-1-16,1 6 1 0,1-4 3 0,1 0-2 15,1-3 2-15,0 4 4 0,3-1 0 0,-1-5 0 16,1 1 0-16,2-2 1 0,3 1-5 0,2 0 5 15,2-3 0-15,-1-1-1 0,1 2-1 0,2-6 4 16,2 4-6-16,4-6 3 0,-7 2-2 0,8 1 2 16,-2-4 4-16,1 0-3 0,1-4-5 0,-1 0 2 15,0-3-1-15,1 3 0 0,1-3-1 0,-2 2 2 16,3-9-2-16,-3 5-2 0,2-1 2 0,3-3-3 16,-8 2-4-16,9-7-7 0,0-1-4 0,-4 0-5 15,2-1-3-15,-5 1-7 0,2-3 3 0,-3 0 0 16,-4 6 2-16,2-8-6 0,-6 9 4 0,1-1 0 15,-2-1 5-15,0-1 0 0,-4 2 5 0,0 0-2 0,-2 0 6 16,-1 0-2-16,-3 1 1 0,0 2 2 16,-3-2 0-16,0 1 0 0,0 4 2 0,-3-4 0 15,-2-1 1-15,1 5 4 0,-5-4 3 16,0 2-7-16,2 5 4 0,-3 0-5 0,-2 0 1 0,-4 0 2 0,5 3-2 16,-5-1 3-16,-1-1 2 0,4 5-2 15,0 2 4-15,-2-2-6 0,3 3 1 0,0 0 1 16,-1 3-2-16,1 0 2 0,0 3 1 0,-1 0 0 0,3 3-1 15,-2 0 2-15,2 3-2 0,-1 1 0 0,2 1 3 16,-1-1 2-16,3 3-1 0,-3 3 2 0,1 0-2 16,2-3 1-16,1 6 3 0,-1-2-2 0,4 2 4 15,-2 3 1-15,1-3 4 0,2 3-4 0,3 1 7 16,-1-2 1-16,2 0 0 0,2 2 0 0,1-1 4 16,0 0 0-16,2 1 0 0,4-4 3 0,0 4 10 15,6-2-9-15,-4-1 2 0,2 1 6 0,3-3 0 16,0 4 5-16,5 1 1 0,-4-8 8 0,1 4-8 15,8 2 1-15,-4-7-1 0,-4-1-2 0,-1-1 2 16,-5-2-9-16,1-2 0 0,-1 2 6 0,2-1-10 16,-5-3 0-16,0 2-3 0,-2-4-3 0,-1 1 1 15,1 0-2-15,2-1 4 0,-9-4-5 0,7 10-2 16,-7-10-7-16,9 5-14 0,-9-5-18 0,7 7-21 16,-7-7-22-16,0 0-20 0,0 0-23 0,5 3-18 15,-5-3-34-15,0 0-40 0,0 0-60 0,0 0-248 16,17-7-554-16,-17 7 246 0</inkml:trace>
          <inkml:trace contextRef="#ctx0" brushRef="#br0" timeOffset="229107.956">17777 6874 188 0,'0'0'214'15,"0"0"-22"-15,0 0-16 0,0 0-15 0,0 0-17 0,0 0-9 16,0 0-10-16,0 0-4 0,0 0-10 0,1 23-6 15,-1-23-6-15,-1 10-4 0,1-10-5 0,-2 15-7 16,0-6-5-16,2-9-8 0,-1 18-5 0,-3-8-8 16,4-10 2-16,2 16-10 0,-2-8-5 0,-2 0-2 15,2-8-3-15,4 16-2 0,-4-8-6 0,0-8-23 16,1 12-32-16,-1-12-45 0,0 0-40 0,4 13-47 16,-4-13-221-16,0 0-409 0,0 0 182 0</inkml:trace>
          <inkml:trace contextRef="#ctx0" brushRef="#br0" timeOffset="229599.9189">18069 6911 16 0,'0'0'262'0,"0"0"-22"0,0 0-21 0,16 3-19 16,-16-3-21-16,7 6-17 0,-7-6-15 0,5 10-13 15,-2-5-10-15,-3-5-14 0,5 11-5 0,-1-5-12 0,-4-6-9 16,2 10-7-16,-1-2-4 0,-1-8-9 16,3 13-2-16,-2-7-4 0,-1-6-7 0,2 11-3 15,-2-11-6-15,4 10-2 0,-4-10-5 0,0 8-4 16,0-8 2-16,0 0-5 0,0 0 3 0,0 0 0 16,1 11 9-16,-1-11 7 0,0 0-4 0,0 0-2 15,0 0-4-15,0 0-4 0,0 0-4 0,0 0-1 16,28-14-6-16,-21 9-2 0,-1 1 3 0,3-6-6 15,-1 2 0-15,2-1-5 0,1 0 1 0,-1 0-3 0,-1 0 3 16,3-2-5-16,-2 1-3 0,0 1 1 0,-2 1 4 16,-2 4-6-16,2-3 2 0,-4 2 0 15,4 0-1-15,-8 5-4 0,9-7 4 0,-9 7-8 0,9-6 4 16,-9 6-3-16,6-3-2 0,-6 3 3 0,0 0 1 16,0 0 3-16,16 1-3 0,-16-1 3 0,0 0 3 15,11 10 1-15,-7-5 3 0,2 1 6 0,-1 1 4 16,4 1 0-16,-3 0 2 0,2 0 1 0,1 1-6 15,-3 1 5-15,0 0-7 0,-1-4 2 0,2 4-1 16,-3-3 0-16,3 0-4 0,-1 4 2 0,-1-5 2 16,-2 0-4-16,-3-6-11 0,8 6-10 0,-8-6-29 15,4 7-20-15,-4-7-25 0,4 8-23 16,-4-8-34-16,0 0-46 0,0 0-45 0,0 0-221 0,0 0-488 16,0 0 216-16</inkml:trace>
          <inkml:trace contextRef="#ctx0" brushRef="#br0" timeOffset="230371.6621">18932 6599 115 0,'0'0'224'15,"0"0"-13"-15,12 6-15 0,-12-6-13 0,9 11-13 0,-4-5-14 16,-1 2-10-16,0 0-3 0,3 4-7 0,-4 0-9 15,4 0-9-15,-1 3-7 0,-2-3-6 0,3 8-11 16,-1-2-8-16,-1-4-6 0,0 2-6 0,2 2-8 16,-5-3-3-16,4-1-7 0,-3-1-4 0,3 1-3 15,-5-1-3-15,4-2-3 0,-2 0-6 0,-1-1-1 16,1-3-3-16,-1 1-2 0,-2-8-4 0,3 13-3 16,-3-13 0-16,1 9-3 0,-1-9 0 0,5 9-1 15,-5-9-1-15,0 0 5 0,4 4-4 0,-4-4 9 16,0 0 1-16,0 0-4 0,0 0 4 0,0 0-5 15,0 0-1-15,0 0-4 0,0 0 1 0,0 0-7 16,0 0 0-16,0 0-2 0,-20-18 1 0,20 18-6 16,-15-7 1-16,6 1-3 0,9 6-1 0,-18-4 1 15,8 2-1-15,2 0-1 0,-5 1-1 0,-2 0 0 16,3 1 1-16,-3-2-2 0,2 4 1 0,-1-1-2 16,-1 0-3-16,1 1 3 0,4 0 1 0,0 1-5 15,-2 2 4-15,0 0 0 0,1-1-2 0,3 1 1 16,-1 0-3-16,2 0 2 0,1-1 5 0,0 3-3 0,0-1-2 15,6-6-1-15,-9 12 7 0,7-6 1 16,2-6 2-16,-3 12 1 0,3-12 8 0,3 9 6 16,-3-9 7-16,8 11 4 0,1-6 1 0,-2 0 0 15,6-1 3-15,-1 0-5 0,5 1-1 0,2-2-2 0,-4-2 0 16,5 3-7-16,1-4-3 0,2 3 1 0,3-2-2 16,-4-1-1-16,2 0-3 0,-2 0-1 0,3-4 3 15,-5 0-2-15,1 0-3 0,2-5-2 0,-6 5-10 16,5-4-11-16,1-1-2 0,-2-1-12 0,-2-1-6 15,2-1-9-15,-2-3-1 0,-2 3 5 0,-2-1 0 16,1-2 0-16,-4 6 9 0,-1-3-1 0,0-3 3 16,-1 5 1-16,0-3 3 0,-1 2 2 0,0-2 7 15,-1 3-1-15,0 0-2 0,0 1 0 0,-2-3 6 16,-1 6 3-16,2 0 0 0,-4-3 2 0,-3 9 6 16,8-12 4-16,-8 12 6 0,4-6-3 0,-4 6 2 15,0 0-3-15,8-9-4 0,-8 9 0 0,0 0-1 16,0 0-2-16,0 0 1 0,0 0 2 0,0 0 2 15,0 0 0-15,5 25 7 0,-4-17 6 0,2-1-2 16,-2 1 15-16,4 4 0 0,0 0 9 0,2 0 1 16,-2-2-1-16,2 4-1 0,-1-2 4 0,2-2-8 15,0 2-2-15,-1-1-4 0,4 0 0 0,-5 0-1 16,1-1-5-16,2 1-4 0,-6-1-22 0,3-4-39 16,-3 4-50-16,-3-10-54 0,0 13-75 15,0-13-114-15,0 0-201 0,-9 12-579 0,9-12 256 0</inkml:trace>
          <inkml:trace contextRef="#ctx0" brushRef="#br0" timeOffset="231409.4881">17819 6949 51 0,'0'0'194'0,"0"0"-5"0,0 0-12 16,0 0-2-16,0 0-7 0,0 0-4 0,0 0-1 16,0 0-10-16,0 0-6 0,8-6-5 0,-8 6-7 15,0 0-8-15,0 0-3 0,0 0-8 0,0 0-7 16,0 0-8-16,0 0-3 0,0 0-7 0,0 0-1 15,0 0-8-15,4-5-1 0,-4 5-4 0,0 0-1 0,0 0-9 16,0 0-5-16,0 0-2 0,0 0-3 16,0 0-2-16,0 0-2 0,0 0-1 0,0 0 0 15,0 0-5-15,0 0 1 0,0 0 0 0,0 0-5 0,0 0 1 16,5-5-3-16,-5 5-2 0,0 0 0 0,0 0-1 16,0 0-2-16,0 0-2 0,0 0-5 15,0 0 0-15,0 0-8 0,0 0 7 0,0 0 4 0,0 0-6 16,0 0-6-16,10-3 3 0,-10 3-3 0,0 0 0 15,0 0 2-15,0 0-3 0,0 0 5 0,0 0 3 16,0 0-2-16,0 0-1 0,0 0 2 0,0 0 0 16,0 0 3-16,0 0 1 0,0 0-3 0,0 0 6 15,0 0-6-15,0 0-6 0,0 0 1 0,0 0-4 16,0 0-3-16,0 0-3 0,0 0 3 0,0 0-9 16,0 0-2-16,0 0-1 0,0 0-1 0,0 0-4 15,0 0 3-15,0 0 2 0,0 0-2 0,0 22 11 16,2-16-9-16,-2-6-4 0,8 12 3 0,-7-3 3 0,1-3-5 15,1 2 1-15,0 0-5 0,0 1 7 16,0-3 6-16,1 3-4 0,1-1 0 0,0-1 1 16,-2 2 2-16,2-2 0 0,0 0 14 0,-1 0-17 0,1-1 3 15,-5-6 1-15,8 10 2 0,-7-2-5 0,-1-8 1 16,5 8 3-16,-5-8-4 0,7 4 7 0,-7-4-9 16,5 5 2-16,-5-5 9 0,0 0-12 0,4 7-4 15,-4-7 1-15,0 0-16 0,0 0-13 0,0 0-26 16,0 0-26-16,0 0-22 0,0 0-52 0,0 0-65 15,0 0-61-15,0 0-370 0,0 0-703 0,14-18 311 16</inkml:trace>
        </inkml:traceGroup>
        <inkml:traceGroup>
          <inkml:annotationXML>
            <emma:emma xmlns:emma="http://www.w3.org/2003/04/emma" version="1.0">
              <emma:interpretation id="{9CBCBCE3-D423-4CC7-BDB1-78DA023DBD10}" emma:medium="tactile" emma:mode="ink">
                <msink:context xmlns:msink="http://schemas.microsoft.com/ink/2010/main" type="inkWord" rotatedBoundingBox="22582,7330 26112,7189 26149,8106 22619,8247"/>
              </emma:interpretation>
            </emma:emma>
          </inkml:annotationXML>
          <inkml:trace contextRef="#ctx0" brushRef="#br0" timeOffset="232593.2332">20344 6877 22 0,'0'0'220'16,"0"0"-16"-16,0 0-17 0,0 0-14 0,-16 3-16 15,16-3-9-15,0 0-15 0,-11 6-6 0,11-6-10 16,-5 9-11-16,5-9-5 0,-6 6-6 0,6-6 1 0,-2 10-5 16,2-10 1-16,0 11 2 0,0-11-3 0,5 12 3 15,-5-12 4-15,9 13-6 0,-1-6-1 0,0-3-3 16,2 3-5-16,2-2-2 0,2 0-7 15,1-1-8-15,1 0-7 0,0-1-6 0,0 0 1 0,1-1-9 16,2-2-4-16,-3-2-1 0,6 1-7 0,0-1 2 16,-7-1-4-16,-1-1-1 0,2-1-4 0,-3-1-3 15,0 0 0-15,-1 1 2 0,0 0-5 0,-3-4-4 16,3 4 0-16,-7 0-3 0,1-3-1 0,0 2-2 16,-3-2-1-16,-3 8 1 0,3-14-4 0,-3 5-3 15,0 9 6-15,-6-14-7 0,-2 10 1 0,-3-2 1 16,-1 1-2-16,-5-2-1 0,-1 5-2 0,-4-2 7 15,0 4-5-15,-1-2-1 0,1 2-1 0,0 0-1 16,7-1-8-16,-1 2-11 0,-1-1-9 0,4 2-12 16,1-2-14-16,2 2-18 0,0 0-18 0,-1 0-19 15,11-2-23-15,-14 3-21 0,14-3-28 16,-10 1-20-16,10-1-226 0,0 0-463 0,0 0 206 0</inkml:trace>
          <inkml:trace contextRef="#ctx0" brushRef="#br0" timeOffset="233021.2057">20966 6091 70 0,'0'0'205'0,"0"0"-5"16,0 0-10-16,0 0-9 0,12 26-4 0,-9-18-6 0,0 4-5 15,5 2-8-15,-5 4-5 0,2 1-11 0,1 2-5 16,3 4-7-16,-1-2-4 0,5 7-10 0,1-3-4 16,-6 2-4-16,-2 3-2 0,3-2-9 0,-1 0-5 15,-1 1-9-15,2-1 0 0,2-1-6 0,-4 2-6 16,-3-7 1-16,1 6-5 0,1-5-5 0,-3-3-4 15,1 1-4-15,1 2-1 0,-2-4 0 0,0 3-8 16,-1-3-4-16,-1 0-3 0,2-5-4 0,-1-1-6 16,1 0 2-16,-1-2-7 0,2 3 4 0,-1-3 1 15,-1 0-6-15,-2 0-1 0,3-1 2 0,-3-3-7 16,2 1 2-16,1-4-1 0,-2 5 2 0,2-3-5 16,-3-8-11-16,1 13-18 0,1-6-24 0,-2-7-23 15,3 7-19-15,-3-7-16 0,0 0-33 0,0 0-54 16,3 7-52-16,-3-7-78 0,0 0-163 0,0 0-516 15,15-16 228-15</inkml:trace>
          <inkml:trace contextRef="#ctx0" brushRef="#br0" timeOffset="233670.0384">21409 6837 30 0,'4'11'220'0,"-4"-11"-17"0,1 8-14 15,-1-8-11-15,6 11-16 0,-5-4-9 0,-1-7-9 0,5 12-13 16,-1-6-6-16,1 0-8 0,-5-6-5 16,7 9-7-16,-4-3-3 0,-3-6-4 0,12 6-13 15,-8-3-5-15,6 2-6 0,-3-1-7 0,2-1-9 16,1-2-3-16,2 1-7 0,-1-1-3 0,2 0-4 0,3-2-3 16,-7 1-4-16,2-4-3 0,1 1 0 0,2-2-8 15,-5 1 1-15,5 0-11 0,-5-4-8 0,0 4-3 16,-1-5-2-16,0-2-13 0,-4-1-5 0,0 5-7 15,1-4-3-15,-5 11 0 0,1-19 4 0,-3 6 2 16,-2 3 0-16,-1-1 0 0,-1 3 4 0,-1 0 3 16,-4-2 0-16,0 4 2 0,-1 1-2 0,-1-1 2 15,2 2 3-15,-5 1-3 0,1 3 4 0,0-3 0 16,4 3 2-16,-5 3 6 0,3-3 1 0,0 2 3 16,-1 1 1-16,1 1 2 0,0 0 6 0,3 4 0 15,0-2-4-15,2-3 2 0,-1 6 3 16,2-3 1-16,1 3 0 0,1-3 1 0,0 2 4 0,3 0 0 15,2-8 1-15,-3 15 5 0,3-15 2 0,5 17 5 16,-1-8 2-16,2-5 0 0,0 4 5 0,6 1-3 16,1-2 0-16,3-4-6 0,-1 3 2 0,0 1-6 0,7-3 3 15,0-2-4-15,-4 0-2 0,-1 1-3 16,0-3-1-16,0-3-2 0,0 3 1 0,-1-2-4 16,1-2-1-16,-3-1-2 0,2 0 0 0,-3 0 0 15,2-4-7-15,-2-1 0 0,-1 2-6 0,-1-1-4 0,1 0 1 16,-2-1 2-16,-3 2 1 0,-1 1-1 0,1 1 0 15,-2 0 3-15,-5 6 4 0,9-9-3 16,-9 9 3-16,6-7-4 0,-6 7-3 0,6-2 6 0,-6 2-8 16,0 0 2-16,0 0-1 0,0 0 2 0,0 0-1 15,0 0 0-15,0 0 1 0,0 0 2 16,1 24 1-16,-1-24 0 0,-4 15 5 0,3-4-5 0,1-11 4 16,0 16 0-16,0-6-4 0,0-10 4 0,-2 18-1 15,2-12 3-15,0-6-3 0,2 18-1 0,-4-11 3 16,2-7-16-16,2 12-24 0,-2-12-24 0,1 11-23 15,-1-11-29-15,0 0-33 0,5 6-31 0,-5-6-46 16,12 2-181-16,-12-2-435 0,0 0 193 0</inkml:trace>
          <inkml:trace contextRef="#ctx0" brushRef="#br0" timeOffset="234043.1987">21994 6816 67 0,'0'0'192'0,"0"0"-7"0,12 0-10 15,-12 0-10-15,0 0-7 0,9 12-11 0,-9-12-5 16,5 10-2-16,-2-5-8 0,0 2-8 0,3 0 0 16,-5 3-13-16,4-6-6 0,0 5-8 0,0-3-5 15,-2 1-5-15,-3-7-8 0,6 17-5 0,-3-11-3 16,0 0-4-16,2 2-8 0,0-3-3 0,-5-5-4 0,8 8-5 16,-8-8 1-16,4 9 1 0,-4-9 1 15,5 5 7-15,-5-5 13 0,0 0 1 0,0 0-11 16,0 0-4-16,0 0-2 0,0 0-3 0,0 0-5 0,17-20-3 15,-15 10-1-15,3 3-6 0,0 0-4 0,1-5 2 16,-1-1-4-16,1 2-3 0,1-5 3 0,-1 3-4 16,4-5-1-16,-3 4-4 0,2-4 3 0,-3 3-1 15,2 3-2-15,-1-1-3 0,0 2 8 16,1 1-8-16,-1 2-3 0,-2 0-4 0,1 1-1 0,1 3-2 16,-7 4 3-16,11-2-5 0,-11 2 0 0,14-2 2 15,-14 2-8-15,0 0-13 0,15 6-17 0,-10 1-17 16,0-3-21-16,0 2-29 0,0 2-24 0,1 1-36 15,-3 0-31-15,3-2-33 0,-1 0-68 0,0 0-158 16,0-1-484-16,2 1 214 0</inkml:trace>
          <inkml:trace contextRef="#ctx0" brushRef="#br0" timeOffset="234661.6949">22500 6840 267 0,'0'0'267'0,"0"0"-26"0,0 0-23 15,0 0-25-15,0 0-19 0,0 0-18 0,0 0-15 16,0 0-13-16,0 0-7 0,16 4-7 0,-16-4-7 16,4 8-6-16,-4-8-7 0,4 12-3 0,0-9-1 0,1 4-8 15,-5-7 0-15,6 12 2 0,1-7 0 16,-2-1-5-16,1 2-1 0,3-1-1 0,0 0-7 16,2-2-2-16,3-1-8 0,-1 1-8 0,1 0-3 0,1 0-3 15,2-3-8-15,-1 0 8 0,-1 0-13 16,2 0-5-16,-2-3 5 0,-2 0-3 0,3-2-6 15,-4-2 0-15,-2 1-6 0,-1 0 5 0,0-5-9 16,-1 1-2-16,-3 1-9 0,0-1-7 0,-1-1-2 0,-4 2-5 16,0-2 0-16,0 11 2 0,-7-21-2 0,2 16 4 15,-4-6-2-15,-1 4 3 0,1 1-2 0,-5 0-1 16,1 3 1-16,-3-1-10 0,2 3 0 0,-1-1 2 16,0 4-2-16,-1-1 3 0,1 0 13 0,1 5-13 15,-1 0 2-15,2 0 2 0,1-2-2 0,0 4 1 16,2 1 0-16,5-3 3 0,-1 1 3 0,-1 3 3 15,3-3-5-15,2 2 4 0,2-9 1 0,-3 16-1 16,3-16 6-16,3 14 4 0,2-10-5 0,3 2-1 16,-1-2 1-16,6 0 1 0,1 1-1 0,2-3 1 15,-2 1 0-15,12 0 3 0,-7-3-4 0,3 0 6 16,-5 0 0-16,0-2 0 0,5-2 0 0,-8-3-1 16,3 1-2-16,-4-2 6 0,2 1-3 0,1-1 6 15,-3-1-7-15,-2 2 1 0,1 1 0 0,-4-1 2 16,-1 5-3-16,0-5 6 0,-7 7-6 0,9-7 0 15,-4 3-2-15,-5 4-2 0,0 0-4 0,10-6-2 16,-10 6 3-16,0 0-2 0,0 0 2 0,0 0 0 16,0 0 0-16,0 0-2 0,0 0 2 0,-4 24 8 15,4-24-8-15,-1 15-4 0,1-15 2 16,0 14 5-16,-2-4-1 0,2-10 0 0,0 15 2 0,2-6 0 16,-2-9-1-16,1 15 0 0,-1-15 2 0,3 10 1 0,-3-10-16 15,3 9-16-15,-3-9-23 0,5 6-28 16,-5-6-29-16,0 0-33 0,0 0-22 0,0 0-14 0,0 0-25 15,0 0-27-15,15-15-176 0,-15 15-437 16,7-15 194-16</inkml:trace>
          <inkml:trace contextRef="#ctx0" brushRef="#br0" timeOffset="235232.0848">23165 6369 222 0,'7'-9'234'0,"-7"9"-23"16,5-4-21-16,-5 4-18 0,0 0-13 0,0 0-13 16,0 0-10-16,0 0-2 0,16 12-4 0,-14-8-5 15,-2-4-6-15,4 21-4 0,-3-9-4 0,3 1-5 16,-1 2-6-16,3 4 0 0,-3-2-6 0,2 2-3 16,-2 4-5-16,0-4-2 0,3 4-3 0,-1-1-6 15,-4-1 1-15,7 0-6 0,-4 0-3 0,0 0 0 16,-4-6-3-16,3 6 0 0,0-6 2 0,2 1-16 15,-2-3-4-15,-2-2 10 0,3 0-16 0,2 2-3 16,-4-5-4-16,0-1-2 0,3 2 1 0,-2-3 2 16,-3-6-8-16,5 12-2 0,-1-4-2 0,1-3 2 15,-5-5-8-15,9 8 5 0,-4-5-2 0,-5-3-5 0,12 4 10 16,-2-4-25-16,-10 0-11 0,17-1-8 16,-9-2-10-16,3 1-12 0,4-5-2 0,-1 0-7 15,-2-1 1-15,3 0-5 0,-2 1 7 0,0-2 1 16,-2-1 5-16,-2 3 7 0,2-2 2 0,-2 1 4 0,-1 0 7 15,-6 4 4-15,-2 4 5 0,9-12 7 16,-9 12 1-16,7-5-1 0,-7 5 2 0,2-6-1 16,-2 6 4-16,0 0-4 0,0 0 5 0,0 0-3 0,0 0 2 15,0 0-1-15,0 0 0 0,0 0 3 16,-36 6 3-16,28-1 1 0,-1 0 1 0,2 2-2 0,-1-3 3 16,0 2 0-16,2 0 5 0,0 1-2 15,0-1 1-15,6-6 2 0,-8 12 0 0,6-7 5 0,2-5 0 16,-7 12 3-16,7-12 7 0,-1 10 11 0,1-10 9 15,0 0 7-15,8 14 3 0,-3-11 4 0,3 1-6 16,1-1-4-16,2-1-3 0,6 2-6 0,5 0-1 16,-1-1-7-16,3 2-2 0,-2 0-3 0,4-1-4 15,-1-2 0-15,0 2-15 0,1-1-2 0,0 3-49 16,1-2-36-16,-5-2-42 0,1 0-61 0,-6 1-71 16,0-3-351-16,5 0-649 0,-3-3 287 0</inkml:trace>
        </inkml:traceGroup>
        <inkml:traceGroup>
          <inkml:annotationXML>
            <emma:emma xmlns:emma="http://www.w3.org/2003/04/emma" version="1.0">
              <emma:interpretation id="{946E3F69-B6DB-46A3-92F7-5BA594EB723E}" emma:medium="tactile" emma:mode="ink">
                <msink:context xmlns:msink="http://schemas.microsoft.com/ink/2010/main" type="inkWord" rotatedBoundingBox="26910,7147 31031,6981 31075,8074 26954,8240"/>
              </emma:interpretation>
            </emma:emma>
          </inkml:annotationXML>
          <inkml:trace contextRef="#ctx0" brushRef="#br0" timeOffset="236021.2008">24627 6620 233 0,'3'-10'332'0,"-3"10"-25"0,0 0-32 0,0 0-31 16,0 0-25-16,0 0-22 0,0 0-20 0,0 0-15 0,0 0-16 15,0 0-14-15,0 0-14 0,6 25-3 0,-6-19-10 16,0-6-6-16,3 18 4 0,-3-9-9 15,2 2-7-15,1 2-1 0,0 0-1 0,0 2-5 0,0-4-6 16,0 0-5-16,-1 0 3 0,1-3-9 0,-2 2-4 16,3-4-9-16,0 1 2 0,-4-7-10 15,5 17-1-15,-5-11-3 0,0-6 1 0,4 12-6 16,-4-12-5-16,2 10-1 0,-2-10 4 0,6 9-6 0,-6-9-3 16,2 6 12-16,-2-6-32 0,0 0-21 0,3 8-23 15,-3-8-26-15,0 0-25 0,0 0-31 0,2 9-28 16,-2-9-31-16,0 0-65 0,0 0-297 0,0 0-591 15,0 0 262-15</inkml:trace>
          <inkml:trace contextRef="#ctx0" brushRef="#br0" timeOffset="236229.7198">24933 6362 259 0,'3'-6'283'0,"-3"6"-29"0,4-13-26 16,-4 13-24-16,5-10-23 0,-5 10-20 0,0 0-16 16,0 0-15-16,0 0-12 0,0 0-15 0,0 0-22 15,0 0-28-15,0 0-29 0,0 0-22 16,0 29-32-16,0-16-33 0,0-13-43 0,-3 18-62 0,1-6-143 16,2-1-334-16,5 0 147 0</inkml:trace>
          <inkml:trace contextRef="#ctx0" brushRef="#br0" timeOffset="236893.8348">25282 6584 11 0,'0'0'207'0,"0"0"-14"0,0 0-13 16,0 0-14-16,0 0-13 0,-21-21-10 0,13 19-13 15,8 2-7-15,-19-5-10 0,13 5-13 0,6 0-6 0,-20-3-7 16,20 3-11-16,-17 1-6 0,7 1-8 0,1-1-7 16,9-1-3-16,-14 6-8 0,6-2-1 0,-1-1-8 15,9-3-2-15,-11 10-4 0,5-7-4 16,6-3-2-16,-9 10-1 0,4-4-1 0,5-6-3 16,-5 8-1-16,5-8 0 0,-3 10-1 0,3-10-4 0,3 11 3 15,-3-11 3-15,5 11-1 0,-2-3 4 0,3-4 2 16,2 1 4-16,1 1-1 0,1-3-1 0,5 2 3 15,-1 1 3-15,2 1 0 0,-1-5 0 0,-1 2-3 16,5 2 4-16,3 0-3 0,-8-2-2 0,1 1-5 16,-4-2-1-16,0 3-2 0,0-2 0 0,-4-1-5 15,0 0-2-15,-7-3-1 0,12 8 3 0,-12-8-6 16,3 9 3-16,-3-9 3 0,2 7 0 16,-2-7 0-16,0 0 1 0,-17 8 5 0,6-3-6 0,-3-2 1 15,-3-1 1-15,1 3 1 0,2-1-4 0,-5-2-2 16,5 0 3-16,-1 3-4 0,1-2 1 0,-3 1-3 15,6-2 1-15,-1 2-2 0,2 1-1 0,1-4 0 16,9-1-2-16,-14 5 0 0,6-2-1 0,8-3 0 16,-12 3 0-16,12-3-3 0,-5 5 6 0,5-5 1 0,0 0-3 15,0 0 1-15,0 0 3 0,0 0-4 0,12 14 2 16,-12-14-2-16,16 2 2 0,-3 2 1 16,2-4-3-16,-1 4-2 0,5-2 3 0,4-1-3 0,-6 0 2 15,0 2-2-15,0-2-3 0,-1 0 1 0,1 1 4 16,-3 0-1-16,1 1 5 0,-2-3 1 0,-2 3-1 15,-2-3 3-15,-1 4-2 0,1-1 5 16,1 1-5-16,-6 0-1 0,4 2 0 0,1-1 1 0,-4 0-4 16,-5-5 0-16,8 13 2 0,-4-6 1 0,-2 0-1 15,-2-7 0-15,3 13 2 0,0-8-2 0,-3-5 1 16,-3 15-3-16,3-15 6 0,0 12-3 0,0-12 1 16,-3 10-3-16,3-10-10 0,-2 9-16 0,2-9-25 15,0 0-22-15,-4 8-26 0,4-8-36 0,0 0-54 16,0 0-78-16,0 0-182 0,0 0-480 0,0 0 213 15</inkml:trace>
          <inkml:trace contextRef="#ctx0" brushRef="#br0" timeOffset="237577.7426">25682 6639 166 0,'0'0'205'0,"0"0"-17"16,0 0-21-16,9-2-12 0,-9 2-14 16,0 0-9-16,0 0-9 0,0 0-10 0,0 0-6 15,8 16-1-15,-8-16-4 0,6 9-8 0,-6-9-5 16,6 6 0-16,-1-3 0 0,-5-3-1 0,11 8-10 0,-2-4 0 16,-1-2-7-16,6-1-4 0,-5 2-5 15,6-3-3-15,0 0-2 0,2-3-9 0,0 2-4 16,-1 0-3-16,-1-4-1 0,-1 0-7 0,3-1-1 15,-3 0 0-15,0 2-8 0,-2-3-5 0,-1-1 4 0,2 0-1 16,-6-4-5-16,3 4-3 0,-4-4 0 0,0-1-5 16,-1 1-4-16,-3 1-4 0,-2-2-2 15,-2 2-5-15,-3-2 5 0,-3 3-2 0,-1 1 5 0,1 0-5 16,-3 3 1-16,-4 0 4 0,1 1-5 0,-3-1-3 16,1 4 3-16,-1 0 1 0,0 2-3 15,0 0-1-15,-2 2 3 0,2 0-3 0,0 4 1 16,3-3 2-16,0 5-2 0,0-2 3 0,-1 3-4 0,4-3 2 15,0 3 3-15,2 0-1 0,-1 0 0 0,4 1 4 16,-2-1-4-16,4-2 7 0,1 3-2 0,1 0 5 16,2-10 6-16,-3 15-2 0,6-5 3 0,2-5 3 15,-1 3 7-15,6 1-2 0,2-2-1 0,-1 2-2 16,6-4 0-16,0 2-3 0,5-2 0 0,1-1 2 16,-1 2-4-16,-2-2-1 0,3-3 1 0,-6-1 1 15,2 0-5-15,-2 0 3 0,0-2-2 0,-3-2-2 0,3 1 0 16,-3-3-2-16,0-2 1 0,-1 2-4 15,4 0 9-15,-6-3-13 0,1-1 4 0,-1 1 0 16,0 1-2-16,-2-2-1 0,1 1 9 0,-3 3-5 16,-2-3-3-16,-5 9 0 0,9-9 3 0,-4 7 0 15,-5 2-4-15,8-6-1 0,-8 6-6 0,0 0 1 0,0 0 1 16,0 0-2-16,0 0 4 0,0 0-2 16,0 0 1-16,0 0-1 0,4 17 4 0,-4-17-2 15,0 16 1-15,-3-7-1 0,3-9 2 0,3 20 5 16,-3-10-4-16,0-2 0 0,2 2 2 0,-2-10 1 15,0 20 1-15,0-9-2 0,3-3 2 0,-3-8 0 16,0 16-3-16,0-10-29 0,0-6-28 0,0 12-29 16,0-12-22-16,0 0-27 0,2 11-42 0,-2-11-56 0,0 0-209 15,0 0-473-15,0 0 210 0</inkml:trace>
          <inkml:trace contextRef="#ctx0" brushRef="#br0" timeOffset="238278.1113">26354 6565 2 0,'10'-3'219'16,"-10"3"-18"-16,0 0-10 0,0 0-20 0,0 0-12 15,0 0-4-15,9 12-3 0,-9-12-9 0,8 10-3 16,-7-1-10-16,4-3-8 0,-2 2-14 0,2 0 0 16,-1 2-6-16,-2 0-7 0,1-4-5 0,2 4-6 15,2 1-5-15,-5-3-6 0,1-2-5 0,-1 2-1 16,-2-8-11-16,6 11-4 0,-6-11-2 0,1 10-3 15,-1-10-11-15,2 7 3 0,-2-7 0 0,0 0 1 16,0 0 7-16,6 8-2 0,-6-8 1 0,0 0-3 16,0 0-4-16,0 0-6 0,0 0 0 0,0 0-9 15,0 0 0-15,5-28-2 0,-3 20-2 0,-2 8 0 16,2-18-4-16,0 8 1 0,3-5-4 0,-2 4 0 16,-3-2-6-16,5-1 2 0,-4 0 1 0,5 3-2 15,-4-2-1-15,1 4-2 0,3-3-2 0,-1 6 3 16,1 1 0-16,0-3 2 0,-1 0-2 0,3 2-1 15,-2 2 3-15,2-2 2 0,-8 6-4 0,14-5 1 16,-2 2-1-16,-3 0 2 0,-9 3 3 0,19 0-2 0,-6 0-5 16,-1 0 5-16,2 0 7 0,3 3-3 15,-3-3 4-15,0 3 4 0,3-3 3 0,0 0 2 0,5 2-2 16,-3-1-1-16,1-2 2 0,3 1-5 0,-6 0 4 16,-1-2-1-16,-1 2 2 0,1 0-1 15,-1-3-3-15,1 0 2 0,-1-1-1 0,-1-2-5 16,3 1 1-16,-1 1-9 0,-3-4 6 0,0-1-2 15,-2 3 2-15,3-4-8 0,-1-1 3 0,2-3 0 0,-7 4-11 16,4-1-7-16,-7-3 0 0,2 2-8 0,0 0-3 16,-5 2-5-16,1 0 10 0,-2 2-5 0,-1 8-1 15,-1-15 5-15,1 15-1 0,-8-9-1 0,1 4-4 16,7 5 3-16,-17-7 3 0,8 6 1 0,-3 0 9 16,0 1-5-16,-2 2-3 0,1 2 5 0,-3 1-2 15,4 1 0-15,-2 0 10 0,0 4-9 0,2-2-2 16,-1 2 1-16,1 2 3 0,3-1-4 15,-2 8 1-15,3-4 3 0,3-3 2 0,0 5 3 0,3-1 3 16,1 3-7-16,-3 0 7 0,8-2-1 0,0 1 4 16,5 1 3-16,-3-5 3 0,2 0 4 0,4-1 4 15,1-3 1-15,1 5 5 0,-2-7 0 0,2 2-6 0,0-4-1 16,0 2-3-16,3-2 2 0,-3 0-2 16,2-2-1-16,-2-1 2 0,-1-1-3 0,-3-1 0 15,2-2-8-15,-1 1-6 0,-11 0-35 0,18-5-29 16,-11 1-36-16,2-4-45 0,-4 1-48 0,5-4-51 15,-3 1-288-15,1-3-577 0,-2-1 255 0</inkml:trace>
          <inkml:trace contextRef="#ctx0" brushRef="#br0" timeOffset="238623.8377">27456 6054 166 0,'0'0'203'0,"0"0"-9"0,0 0-8 0,0 0-2 0,0 0-7 15,0 0-13-15,-6 31-4 0,6-21-11 0,-5 3-5 16,5 1-8-16,0 0-6 0,0 4-4 0,-5-1-1 16,7 3-7-16,-4 2 2 0,4-1-12 0,1 2-8 15,-3 0-4-15,0-1-5 0,4-1-4 16,-2-1-13-16,2 3 5 0,-4-2-3 0,1-2-9 0,2 2-2 15,0 0-9-15,-1 0-1 0,3-3-9 0,-2 2 0 16,-2-6-1-16,4 0-6 0,-5 1-1 0,3-2-8 16,-3-1-3-16,3 1 1 0,-2-2-2 0,1 0 11 15,-2-4-9-15,3 2-12 0,-3-9-5 16,0 15-20-16,3-9-17 0,-3-6-27 0,4 11-31 0,-4-11-23 16,0 0-27-16,-4 12-32 0,4-12-48 0,0 0-70 15,0 0-179-15,0 0-501 0,0 0 221 0</inkml:trace>
          <inkml:trace contextRef="#ctx0" brushRef="#br0" timeOffset="239501.4439">27289 6543 33 0,'0'0'244'16,"14"-8"-12"-16,-14 8-9 0,13-2-9 0,-4-2-12 0,4 2-7 15,-4 1-12-15,7 0-7 0,1-1-8 0,0-1-9 16,1 0-8-16,2-1-8 0,1 2-8 16,1-1-13-16,-5 0-11 0,4-3-11 0,-4 0-6 15,2 0-7-15,-3-1-7 0,0 2-9 0,0 1-7 16,-1-4-7-16,3-3-2 0,4 2-12 0,-2-2-3 0,3 2 1 16,-1-3-3-16,0-1-9 0,-1 2 5 15,0-4-22-15,13 0-12 0,-6-3-9 0,1 0-7 16,-7 2-12-16,2-5-12 0,-6 4-5 0,7-5-9 0,-6 3-5 15,-2 2-2-15,4-6-4 0,-6 1 1 0,-2 4-10 16,1-3 10-16,-5 2 3 0,3 1-10 0,-5-1 7 16,2-2 0-16,-6 1 1 0,-1 0-1 0,-2 4 10 15,0-3 7-15,0-1 4 0,-4 3-1 16,-1 3 5-16,2-1 2 0,-3 0 5 0,-2 2 2 0,1 1 7 16,0 0 1-16,-4 0 2 0,4 0 0 0,-2 3 4 15,1 4 0-15,-1-2-1 0,0 4 4 0,4-3-5 16,5 6 8-16,-17-2-1 0,17 2-1 0,-17 2 7 15,5 1-4-15,12-3-2 0,-16 9 8 0,8-3 4 16,-2 0 4-16,-3 3 4 0,4 0 8 0,-2 2 1 16,3 2 4-16,-2 1 5 0,0-1 4 0,2 6 5 15,-4 2 1-15,7-3-3 0,0 6 8 0,-1-3 0 16,4 1 5-16,-2 2-4 0,2 9 2 0,2-1-1 16,1-3-3-16,-1-4 1 0,1-1 3 0,3-4-3 15,-2 5 2-15,3-3-3 0,1 3 4 0,-1-4 0 16,3 1 2-16,1-1 3 0,3-3 5 0,-1 1-7 15,2-3 2-15,-1 1 1 0,5-2 11 0,-4-4-9 16,7-1-4-16,0 2-1 0,2-1-9 0,-2-3 8 0,0 1-13 16,2-1 6-16,0-3-8 0,-6 1 2 0,5-2-4 15,-4-1 0-15,-3 0-1 0,3-3 15 0,2-2-22 16,3 1-4-16,-5 0 1 0,-2-1-1 16,1-6-3-16,-1 3-2 0,0-3 1 0,1-5 0 0,-1 5-3 15,-2-5-2-15,-2 2-10 0,6-5 8 0,-7 5-6 16,-1-1-4-16,0 1-3 0,-1-2-2 0,-1 2 2 15,-1 2 1-15,-2-1 2 0,1 2-2 16,-5 8-1-16,4-11 0 0,-4 11 1 0,3-7-2 0,-3 7 1 16,0 0-1-16,0 0-3 0,-12-12 6 0,12 12-1 15,-13 0-3-15,13 0 0 0,-18 1 2 0,6 2-1 16,-2-1-1-16,1 4 1 0,2-1 4 16,-1 3-2-16,0 4 2 0,1-3-2 0,0 1 5 0,4 2-3 15,1 1 1-15,0-3 0 0,2 3 3 0,3 1 7 16,2-2 5-16,3 3 7 0,5-2 1 0,1 0 12 15,7 1 8-15,3 0 9 0,1-1 0 0,12 1 6 16,-1 0-3-16,5-3 3 0,-3 2-1 0,1-3-2 16,-9-4-10-16,6 2-3 0,-5-3-1 0,-2-2-1 15,-6 1-2-15,-2-3-5 0,-2 0-3 0,-2-2 4 16,-1 1-10-16,-2-1-37 0,1-2-34 0,-2-1-36 16,-9 4-27-16,14-4-38 0,-14 4-50 0,5-7-57 15,-5 7-76-15,0-10-226 0,0 10-607 0,0 0 269 16</inkml:trace>
        </inkml:traceGroup>
      </inkml:traceGroup>
    </inkml:traceGroup>
    <inkml:traceGroup>
      <inkml:annotationXML>
        <emma:emma xmlns:emma="http://www.w3.org/2003/04/emma" version="1.0">
          <emma:interpretation id="{058C68B2-7028-4882-A1AD-094D29ED8704}" emma:medium="tactile" emma:mode="ink">
            <msink:context xmlns:msink="http://schemas.microsoft.com/ink/2010/main" type="paragraph" rotatedBoundingBox="6381,9428 13124,9413 13126,10204 6383,10220" alignmentLevel="3"/>
          </emma:interpretation>
        </emma:emma>
      </inkml:annotationXML>
      <inkml:traceGroup>
        <inkml:annotationXML>
          <emma:emma xmlns:emma="http://www.w3.org/2003/04/emma" version="1.0">
            <emma:interpretation id="{75C25CFA-D6AC-4CD4-B0A5-D0549E76A90E}" emma:medium="tactile" emma:mode="ink">
              <msink:context xmlns:msink="http://schemas.microsoft.com/ink/2010/main" type="inkBullet" rotatedBoundingBox="6383,9920 6929,9918 6930,9962 6383,9964"/>
            </emma:interpretation>
            <emma:one-of disjunction-type="recognition" id="oneOf1">
              <emma:interpretation id="interp1" emma:lang="tr-TR" emma:confidence="0">
                <emma:literal>-</emma:literal>
              </emma:interpretation>
            </emma:one-of>
          </emma:emma>
        </inkml:annotationXML>
        <inkml:trace contextRef="#ctx0" brushRef="#br0" timeOffset="243615.1696">4072 8708 20 0,'0'0'161'0,"0"0"-10"16,0 0-11-16,0 0-10 0,0 0 0 0,0 0-9 16,0 0-9-16,0 0-5 0,0 0-1 0,0 0-3 15,0 0-3-15,0 0-6 0,0 0 1 0,0 0-6 16,0 0 0-16,0 0-3 0,0 0-5 0,0 0 0 15,0 0-5-15,0 0-5 0,0 0-1 0,0 0-3 16,0 0-2-16,0 0 0 0,0 0-4 0,0 0 4 16,0 0-3-16,0 0-1 0,0 0-2 0,0 0 0 0,0 0 2 15,0 0-4-15,0 0-3 0,0 0-4 0,0 0-3 16,0 0-3-16,0 0-7 0,0 0 1 16,0 0-6-16,0 0-2 0,0 0-5 0,0 0-2 15,0 0-1-15,0 0 0 0,0 0-2 0,0 0 2 16,0 0 1-16,28 5 0 0,-28-5 0 0,12 0 4 15,-12 0-3-15,15 3 1 0,-15-3-5 0,16 1 12 0,-6-1 1 16,-10 0 0-16,22 0-6 0,-10 2-4 0,1-2 4 16,1 0-1-16,-5 1-1 0,1-1-8 0,3 2 3 15,-1-2-1-15,-2 0 1 0,1 1-4 0,-11-1 0 16,22 1 2-16,-13-1-5 0,1 0 3 0,-10 0-3 16,21 2 2-16,-12-2-1 0,-9 0 3 0,19 2-9 15,-10-2 2-15,-9 0 1 0,17 0 0 0,-8 0 1 0,-9 0-4 16,14 1 0-16,-14-1-1 0,17 0-3 15,-17 0 5-15,14 0 2 0,-8 3 1 0,-6-3-3 16,0 0 0-16,20 0-1 0,-14 0-1 0,-6 0 8 16,16 0-9-16,-16 0 7 0,17 0-6 0,-10 0 8 15,-7 0-7-15,16 0 8 0,-16 0-5 0,15 0 0 16,-7 0 8-16,-8 0-3 0,12 0-3 0,-12 0 5 16,13 0-2-16,-13 0 0 0,11 2 4 0,-11-2-1 0,0 0 0 15,0 0-4-15,12-2 2 0,-12 2 8 16,0 0-5-16,0 0 6 0,0 0-4 0,0 0 4 15,11 0-3-15,-11 0 3 0,0 0-1 0,0 0 2 0,0 0-2 16,0 0-10-16,0 0 5 0,0 0-4 0,0 0-3 16,0 0 0-16,0 0-5 0,0 0-5 0,0 0-14 15,0 0-20-15,0 0-28 0,0 0-19 16,0 0-15-16,0 0-25 0,-25 13-38 0,25-13-43 0,-7 6-42 16,7-6-38-16,0 0-299 0,0 0-627 0,0 0 278 15</inkml:trace>
      </inkml:traceGroup>
      <inkml:traceGroup>
        <inkml:annotationXML>
          <emma:emma xmlns:emma="http://www.w3.org/2003/04/emma" version="1.0">
            <emma:interpretation id="{233A9EE3-C491-4FF8-A6D2-70FFEC7371DC}" emma:medium="tactile" emma:mode="ink">
              <msink:context xmlns:msink="http://schemas.microsoft.com/ink/2010/main" type="line" rotatedBoundingBox="7582,9425 13124,9413 13126,10204 7584,10217"/>
            </emma:interpretation>
          </emma:emma>
        </inkml:annotationXML>
        <inkml:traceGroup>
          <inkml:annotationXML>
            <emma:emma xmlns:emma="http://www.w3.org/2003/04/emma" version="1.0">
              <emma:interpretation id="{4C71E470-ADE9-45F9-9AFA-07BEDA77B14B}" emma:medium="tactile" emma:mode="ink">
                <msink:context xmlns:msink="http://schemas.microsoft.com/ink/2010/main" type="inkWord" rotatedBoundingBox="7582,9476 7804,9475 7806,10106 7584,10107"/>
              </emma:interpretation>
            </emma:emma>
          </inkml:annotationXML>
          <inkml:trace contextRef="#ctx0" brushRef="#br0" timeOffset="244452.0099">5300 8641 209 0,'0'0'201'0,"0"0"-7"16,0 0-8-16,1-12-6 0,-1 12-10 0,0 0-4 15,0 0-5-15,2-8-5 0,-2 8-6 0,0 0-3 0,0 0-8 16,0 0-5-16,0 0-9 0,0 0-5 0,0 0-9 16,0 0-10-16,5-7-15 0,-5 7-7 15,0 0-6-15,0 0-13 0,0 0-3 0,0 0-8 0,0 0-6 16,0 0-1-16,0 0-4 0,0 0-2 0,0 0-2 16,0 0-1-16,-13 27-4 0,9-21 2 0,4-6 1 15,-5 13 2-15,2-7 1 0,-1 3 6 16,4-9-1-16,-2 17-1 0,-1-7 2 0,3 1-1 0,-1 0 5 15,1-11-3-15,1 20 7 0,2-11 2 0,-1 2-2 16,2-3-2-16,1 2 4 0,-2-3-3 0,2 3 5 16,-1 0-10-16,2-2 5 0,0 0-4 0,-4-1 0 15,6 2-3-15,-4-4-1 0,-4-5-2 0,9 11-3 16,-4-6 1-16,-5-5-3 0,6 8-3 0,0-5-6 16,-6-3 1-16,6 10 3 0,-6-10-8 0,0 0-3 15,5 5 0-15,-5-5 3 0,0 0 3 0,5 6-9 16,-5-6 7-16,0 0-2 0,9 1-4 0,-9-1-4 15,0 0 1-15,16-1 1 0,-16 1 5 0,15-3-10 0,-15 3-13 16,13-5-27-16,-2 2-36 0,-4-2-27 16,3 0-35-16,-4-1-37 0,2 1-43 0,-2 0-57 0,3-2-87 15,-4-2-227-15,1-1-630 0,0-2 278 0</inkml:trace>
          <inkml:trace contextRef="#ctx0" brushRef="#br0" timeOffset="245643.9552">5397 8296 148 0,'0'0'203'16,"0"0"-10"-16,0 0-5 0,-3-11-10 0,3 11-5 15,0 0-6-15,0 0-8 0,0 0-8 0,0 0-7 16,-5-10-11-16,5 10-9 0,0 0-14 0,-9-2-6 15,9 2-12-15,0 0-11 0,0 0-11 0,0 0-3 16,0 0-5-16,-23 8-6 0,23-8-6 0,-11 4-1 16,6 1-6-16,5-5-4 0,-6 7 0 0,6-7-2 15,-5 8-3-15,5-8-3 0,-5 6-2 16,5-6 6-16,0 0 0 0,-2 10 1 0,2-10 4 0,0 0 13 16,0 0 3-16,0 0 4 0,0 0 2 0,12 9 0 15,-12-9 2-15,0 0-7 0,13-3 2 0,-13 3 3 0,0 0-6 16,17-4-1-16,-17 4 2 0,11-6-5 15,-6 4 2-15,-5 2-13 0,8-10 3 0,-4 5-7 0,-4 5 3 16,6-10-3-16,-6 10-12 0,7-9 5 16,-7 9-5-16,4-7-9 0,-4 7-4 0,0 0-1 0,2-10-19 15,-2 10-18-15,0 0-21 0,0 0-16 16,0 0-14-16,0 0-26 0,0 0-32 0,0 0-27 16,0 0-33-16,0 0-39 0,0 0-83 0,0 0-160 0,-4 31-517 15,7-24 229-15</inkml:trace>
        </inkml:traceGroup>
        <inkml:traceGroup>
          <inkml:annotationXML>
            <emma:emma xmlns:emma="http://www.w3.org/2003/04/emma" version="1.0">
              <emma:interpretation id="{9F62DF78-D983-41EA-B6A2-596524751B8C}" emma:medium="tactile" emma:mode="ink">
                <msink:context xmlns:msink="http://schemas.microsoft.com/ink/2010/main" type="inkWord" rotatedBoundingBox="8293,9875 8710,9874 8711,10131 8294,10132"/>
              </emma:interpretation>
            </emma:emma>
          </inkml:annotationXML>
          <inkml:trace contextRef="#ctx0" brushRef="#br0" timeOffset="246466.116">5983 8671 174 0,'0'0'225'16,"0"0"-11"-16,0 0-8 0,0 0-12 0,0 0-11 15,0 0-9-15,0 0-13 0,0 0-10 0,0 0-13 16,0 0-5-16,0 0-11 0,0 0-7 0,0 0-8 16,0 0-4-16,0 0-3 0,12-8-7 0,-12 8-5 0,0 0-5 15,17 2-1-15,-17-2-5 0,14 0-3 0,-14 0 0 16,22 1-3-16,-11 1-2 0,0-2-3 16,2 1-4-16,-1 1-5 0,-1-2-6 0,-11 0-2 15,22 0-6-15,-12 3-1 0,3-2 6 0,-3-1-11 0,3 1-1 16,-2-1-5-16,0 1 1 0,0 3-5 15,-2-4-5-15,1 1 1 0,0 1 0 0,-10-2-6 16,17 2-3-16,-8-1 0 0,0 2-2 0,-9-3 3 0,13 0-4 16,-13 0-4-16,14 0 1 0,-14 0 4 0,12 2-2 15,-12-2 3-15,9 0-2 0,-9 0-1 0,0 0-4 16,0 0 0-16,14 0 5 0,-14 0 1 0,0 0-3 16,0 0-3-16,0 0 1 0,7 4 5 0,-7-4-5 15,0 0 0-15,0 0 2 0,0 0-4 0,0 0 1 16,0 0-4-16,0 0 2 0,0 0 0 0,0 0-3 15,0 0 0-15,0 0 2 0,0 0-2 0,0 0 1 16,0 0-7-16,0 0-2 0,0 0-5 0,0 0-10 16,0 0-16-16,0 0-15 0,0 0-18 0,0 0-30 15,0 0-31-15,0 0-43 0,0 0-42 0,-22 15-66 16,11-15-221-16,11 0-545 0,-13 0 242 0</inkml:trace>
          <inkml:trace contextRef="#ctx0" brushRef="#br0" timeOffset="246973.1488">5988 8852 159 0,'0'0'211'16,"0"0"-10"-16,0 0-11 0,0 0-11 0,0 0-10 15,0 0-10-15,0 0-5 0,0 0-7 0,0 0-7 16,7 10-2-16,-7-10-6 0,0 0-3 0,11 2-3 16,-11-2-3-16,8 4 3 0,-8-4-16 0,12 4 4 15,-2-3-11-15,-10-1 4 0,22 1-11 0,-9 2-7 16,-1-2 1-16,0 0-8 0,3 0-2 0,-1 2-5 15,3-1-3-15,-2-1-1 0,2-1-3 0,0 2-9 0,0-2 5 16,-2 0-9-16,1 1-5 0,-1 1 1 16,2-2-6-16,-4 1 2 0,-3 1-8 0,3-1-1 15,-13-1-4-15,18 3 1 0,-9-2-10 0,-9-1-2 0,14 0 4 16,-14 0-8-16,14 1 1 0,-14-1 8 16,12 0-10-16,-12 0 3 0,8 1-9 0,-8-1 8 15,0 0-6-15,10 3-2 0,-10-3-2 0,0 0-1 0,0 0-1 16,0 0 2-16,0 0 5 0,0 0-12 0,0 0 6 15,0 0-5-15,0 0-1 0,0 0-3 0,0 0 3 16,0 0-5-16,9 0 0 0,-9 0-11 0,0 0-15 16,0 0-11-16,0 0-22 0,0 0-16 0,0 0-22 15,0 0-28-15,0 0-31 0,0 0-34 0,-18 16-39 16,18-16-59-16,0 0-236 0,0 0-568 0,0 0 251 16</inkml:trace>
        </inkml:traceGroup>
        <inkml:traceGroup>
          <inkml:annotationXML>
            <emma:emma xmlns:emma="http://www.w3.org/2003/04/emma" version="1.0">
              <emma:interpretation id="{8744B441-751A-4208-85AD-C691E0692F21}" emma:medium="tactile" emma:mode="ink">
                <msink:context xmlns:msink="http://schemas.microsoft.com/ink/2010/main" type="inkWord" rotatedBoundingBox="9292,9554 10425,9552 10427,10157 9294,10160"/>
              </emma:interpretation>
            </emma:emma>
          </inkml:annotationXML>
          <inkml:trace contextRef="#ctx0" brushRef="#br0" timeOffset="247859.9008">6983 8820 30 0,'0'0'202'0,"7"-9"-7"15,-7 9-12-15,4-6-5 0,-4 6-12 0,3-7-6 16,-3 7-10-16,5-8-4 0,-5 8-5 0,0 0-4 0,4-8-3 16,-4 8-5-16,5-10-6 0,-5 10-4 0,0 0 2 15,3-10-7-15,-3 10-6 0,0-9-1 0,0 9-6 16,0 0-2-16,0 0-7 0,2-9-2 0,-2 9-10 15,0 0-4-15,0 0 0 0,0 0-11 0,0 0-5 16,0-10-2-16,0 10-1 0,0 0-14 0,0 0-5 16,0 0 0-16,0 0-7 0,0 0-3 0,0 0-4 15,0 0-3-15,0 0-3 0,0 0-2 0,0 0 0 16,0 0 1-16,0 0 1 0,0 0-6 0,0 0-2 16,0 0 1-16,0 0 2 0,0 0 3 0,-4 30-1 15,4-30 4-15,0 0-1 0,-1 13 1 0,1-13 4 16,-4 7 1-16,4-7 0 0,0 0 1 0,-1 11 1 15,1-11-8-15,0 0 7 0,0 0-3 0,0 10-6 16,0-10-4-16,0 0 4 0,0 0-6 0,0 0 8 16,-1 11-4-16,1-11-5 0,0 0 5 0,0 0-4 15,0 0 4-15,0 0-19 0,0 0-17 0,0 0-31 0,0 0-29 16,-3 9-34-16,3-9-46 0,-10 3-61 0,10-3-83 16,0 0-243-16,0 0-593 0,0 0 262 0</inkml:trace>
          <inkml:trace contextRef="#ctx0" brushRef="#br0" timeOffset="248635.9182">7047 8702 19 0,'-4'-12'263'0,"4"12"-9"0,0 0-19 0,0 0-11 16,0 0-14-16,3-14-5 0,-3 14-18 0,0 0-8 16,0 0-9-16,0 0-10 0,-3-11-5 0,3 11-8 15,0 0-7-15,0 0-11 0,4-10-2 0,-4 10-9 16,0 0 6-16,0 0-13 0,0 0 5 0,0 0-5 15,0 0-12-15,5-8-3 0,-5 8-7 0,0 0-15 16,0 0-7-16,0 0-10 0,0 0-10 0,0 0-5 0,0 0 1 16,0 0-5-16,0 0-4 0,0 0-7 15,0 0-2-15,0 0 6 0,3 30-3 0,-3-23 8 16,0-7-2-16,2 17-6 0,-2-10-1 0,0 5 0 16,0-12 6-16,0 20 10 0,0-10 4 0,2 2-1 0,2 0 7 15,-3 2-8-15,2-6 6 0,-1 5 3 0,1-3 2 16,2 2 6-16,1-2-1 0,-2 1-1 0,1-1-5 15,1-2 8-15,0 2-3 0,2-1 1 0,-3 0-2 16,1-3-3-16,2 0-2 0,1-3 1 0,1 0-5 16,-3 2-6-16,5-1 1 0,-2-1-8 0,-2 0 0 15,1-1-8-15,-2 0 0 0,2 2 0 0,-9-4-4 16,12 3-3-16,-12-3-13 0,10 4-11 0,-10-4-23 16,0 0-27-16,9 2-44 0,-9-2-52 0,0 0-42 15,0 0-35-15,0 0-53 0,6-13-57 0,-6 13-401 16,-3-10-796-16,3 10 352 0</inkml:trace>
          <inkml:trace contextRef="#ctx0" brushRef="#br0" timeOffset="248879.1699">7249 8377 224 0,'0'0'284'0,"6"-11"-27"0,-1 8-23 16,-5 3-19-16,5-10-22 0,-5 10-21 0,8-8-15 15,-8 8-18-15,0 0-15 0,9-3-13 16,-9 3-8-16,0 0-13 0,0 0-14 0,0 0-25 0,0 0-27 16,5 21-34-16,-3-13-32 0,-2 2-35 0,0 2-50 15,-2 1-83-15,-2 0-122 0,3 1-358 0,-4 0 158 16</inkml:trace>
          <inkml:trace contextRef="#ctx0" brushRef="#br0" timeOffset="249434.0754">7571 8857 131 0,'0'0'269'16,"0"0"-17"-16,0 0-13 0,0 0-9 15,8-6-14-15,-8 6-13 0,0 0-10 0,0 0-13 0,0 0-9 16,0 0-9-16,0 0-5 0,0 0-15 0,0 0-8 16,0 0-12-16,0 0-8 0,18 2-5 15,-18-2-8-15,17 0-7 0,-5 0-4 0,2 0-4 0,1 3-3 16,2-2-11-16,6-1-7 0,2 2 0 0,1 1-9 15,-2-3 4-15,2 0-11 0,-1 2-5 0,0-2-1 16,1 3-6-16,-1-3 3 0,1 3-8 0,-4-3 4 16,0 2 0-16,-6-1-2 0,1-1-9 0,-1 1 2 15,-2-1-1-15,-1 0-1 0,-2 0-3 0,-11 0 0 16,15 0 0-16,-15 0-3 0,14-1-1 0,-14 1 8 16,11 0-5-16,-11 0 7 0,0 0-7 0,0 0-2 15,16 0-3-15,-16 0-4 0,0 0 2 0,0 0-1 0,0 0-8 16,0 0 1-16,6-6-18 0,-6 6-14 15,0 0-26-15,0 0-22 0,0 0-23 0,0 0-28 0,0 0-31 16,0 0-32-16,0 0-36 0,0 0-50 0,0 0-277 16,-25-8-598-16,25 8 265 0</inkml:trace>
        </inkml:traceGroup>
        <inkml:traceGroup>
          <inkml:annotationXML>
            <emma:emma xmlns:emma="http://www.w3.org/2003/04/emma" version="1.0">
              <emma:interpretation id="{910B3520-9F38-4B2B-8C56-AF29858D14AA}" emma:medium="tactile" emma:mode="ink">
                <msink:context xmlns:msink="http://schemas.microsoft.com/ink/2010/main" type="inkWord" rotatedBoundingBox="10878,9619 11413,9618 11415,10208 10879,10209"/>
              </emma:interpretation>
            </emma:emma>
          </inkml:annotationXML>
          <inkml:trace contextRef="#ctx0" brushRef="#br0" timeOffset="254495.8753">8918 8483 52 0,'0'0'131'15,"0"0"-5"-15,0 0-10 0,0 0-6 0,0 0-10 16,0 0-1-16,0 0-8 0,0 0-4 0,0 0-6 15,0 0-3-15,0 0-5 0,0 0-1 0,0 0 0 16,0 0-3-16,0 0-2 0,0 0-2 0,0 0-1 16,0 0-4-16,0 0-3 0,0 0 1 0,0 0-5 15,3-11 1-15,-3 11-6 0,0 0 3 0,0 0-5 16,0 0 0-16,0 0-4 0,0 0-1 0,0 0 1 16,0 0 0-16,0 0-3 0,0 0-1 0,0 0-2 15,0 0-3-15,0 0 2 0,0 0-6 0,-8-11 2 16,8 11-1-16,0 0-3 0,0 0-2 0,0 0-4 0,0 0 1 15,0 0-1-15,-5-10-4 0,5 10 1 16,0 0-2-16,0 0-1 0,0 0 1 0,-7-6-5 16,7 6 4-16,0 0-4 0,0 0-2 0,0 0-1 15,-7-9-2-15,7 9 0 0,0 0 0 0,-9-2-1 0,9 2-2 16,0 0 8-16,-11-6-8 0,11 6 0 16,-6-3 2-16,6 3-2 0,0 0 0 0,-12-4 3 15,12 4 1-15,-10-2 1 0,10 2-1 0,0 0 0 0,-14 0-1 16,14 0 1-16,0 0-1 0,-9-5 4 0,9 5-6 15,0 0 4-15,-11-3 1 0,11 3-3 16,0 0 2-16,0 0 0 0,-11 0-3 0,11 0 1 16,0 0-3-16,0 0 4 0,-14-2-3 0,14 2 0 0,0 0 1 15,0 0 1-15,-12-2-1 0,12 2 0 0,0 0 3 16,-16 4-2-16,16-4 0 0,0 0-1 0,-11 0-1 16,11 0 1-16,0 0 1 0,-17 0 2 0,17 0-2 15,-12 0-2-15,12 0 0 0,-11 2-2 0,11-2 2 16,-11 1-1-16,11-1 1 0,0 0-2 0,-11 5 1 15,11-5-1-15,-9 5-1 0,9-5 0 0,-11 4 2 16,11-4 1-16,-9 2-1 0,9-2-3 0,-7 4 2 16,7-4 1-16,-7 6-4 0,7-6 2 0,-10 6 1 15,10-6-1-15,-7 5 1 0,7-5-1 0,-5 6-1 16,5-6-2-16,-7 9 3 0,7-9 3 0,-7 6-4 16,7-6 1-16,-8 10 1 0,8-10 2 0,-4 11-3 15,4-11 0-15,-7 6 1 0,7-6 3 0,-3 10-1 16,3-10 0-16,-4 8-2 0,4-8 1 0,0 0-1 15,-5 13 1-15,5-13 0 0,-5 7 4 0,5-7-4 0,0 0 2 16,-3 13-2-16,3-13 1 0,0 0-1 0,0 7 2 16,0-7-3-16,0 0 2 0,0 0-1 0,0 11 3 15,0-11-2-15,0 0 0 0,0 0 1 0,0 0-1 16,0 13 1-16,0-13-2 0,0 0 1 0,0 11-1 16,0-11 0-16,0 0 1 0,3 8 2 0,-3-8-2 15,0 0 0-15,3 8 2 0,-3-8-1 0,5 7 0 16,-5-7-1-16,2 6-2 0,-2-6 2 0,4 8-1 15,-4-8 1-15,0 0-2 0,3 10 0 0,-3-10 1 16,0 0 1-16,5 8-1 0,-5-8 1 0,0 0-1 16,4 8-1-16,-4-8 4 0,0 0-4 0,5 7 2 15,-5-7-2-15,0 0 1 0,8 6 3 16,-8-6 1-16,5 3-1 0,-5-3 0 0,0 0 0 0,11 6 1 16,-11-6 0-16,7 5 1 0,-7-5-4 0,10 4 3 15,-10-4-1-15,12 4 2 0,-12-4 0 0,11 2-2 16,-3-2-2-16,-8 0 7 0,12 6-5 0,-3-6-2 15,-9 0 6-15,13 4-3 0,-4-1-4 0,-9-3 3 16,17 2 0-16,-10-1 0 0,-7-1-6 0,17 5 3 16,-10-5 0-16,-7 0 1 0,14 3 1 0,-6 0-4 15,-8-3 1-15,14 3 0 0,-9-2 3 0,-5-1-2 0,12 1 1 16,-12-1 1-16,16 2-3 0,-10 0 1 16,-6-2 3-16,16 4-4 0,-16-4 2 0,15 0-1 0,-9 3-1 15,-6-3 1-15,14 2-1 0,-9 1 2 0,-5-3-4 16,15 3 4-16,-15-3-4 0,10 2 4 0,-10-2-4 15,14 2 0-15,-7-1-1 0,-7-1 4 0,10 3-2 16,-10-3 1-16,9 2-1 0,-9-2-3 0,10 5 0 16,-10-5 0-16,7 1 3 0,-7-1-3 0,9 5 3 15,-9-5 0-15,7 4 0 0,-7-4-1 0,8 3 0 16,-8-3-1-16,7 3 0 0,-7-3 3 16,0 0-2-16,7 6 2 0,-7-6-4 0,0 0 0 0,9 6 5 15,-9-6-3-15,6 4-2 0,-6-4 1 0,0 0 3 16,9 6 0-16,-9-6-3 0,7 5 3 0,-7-5-1 15,7 6 2-15,-7-6-5 0,0 0 6 0,5 7-4 16,-5-7-2-16,5 8 4 0,-5-8 0 0,7 4-4 16,-7-4 2-16,5 6 3 0,-5-6 0 0,8 6-2 15,-8-6-2-15,6 5 4 0,-6-5-4 0,0 0 2 16,5 8 2-16,-5-8-3 0,0 0 0 0,3 7-2 16,-3-7 5-16,0 0 1 0,0 0-7 0,2 10 4 15,-2-10 1-15,0 0-2 0,4 11 2 0,-4-11-1 16,0 0 4-16,0 10-5 0,0-10 1 0,0 0 2 15,0 0-1-15,-4 11 1 0,4-11-2 0,0 0 0 16,0 0 1-16,-5 12-2 0,5-12 3 0,-2 9 0 16,2-9 4-16,0 0-6 0,-6 7 1 0,6-7 0 15,-3 7 0-15,3-7 1 0,0 0 0 0,-8 9-2 0,8-9 3 16,-5 4-2-16,5-4 3 0,-7 7-2 16,7-7 0-16,0 0 0 0,-8 7 5 0,8-7-2 0,-9 6 0 15,9-6-2-15,0 0 2 0,-10 3-5 16,10-3 5-16,-9 5-1 0,0-2 1 0,9-3 2 0,-13 3-3 15,13-3-1-15,-12 1-2 0,12-1 1 0,-14 3 4 16,14-3-4-16,-14 0 4 0,14 0-4 0,-12 6-2 16,12-6 1-16,-12 0 4 0,2 4-2 0,10-4 0 15,0 0-4-15,-16-2 0 0,16 2 3 0,-12 3-3 16,12-3 4-16,-14 0 0 0,14 0-1 0,-10-3 1 16,10 3-2-16,-17 0-2 0,17 0 2 0,-14-2 2 15,14 2-1-15,-15-3-3 0,15 3 8 0,-14-6-7 16,6 4 3-16,8 2-7 0,-11-2 3 0,2-1 5 15,9 3-2-15,-17-3-2 0,17 3 1 0,-16-3-1 16,10 1-3-16,6 2 1 0,-17-7 1 0,17 7 0 16,-17 0-1-16,10-1 2 0,7 1-2 0,-17-4-4 15,17 4 5-15,-17-1 1 0,17 1-2 0,-15 0-2 16,15 0 6-16,-13-1-4 0,13 1 2 0,-15-2-4 16,15 2 3-16,-14 0 1 0,14 0-2 0,0 0-2 15,-14 0 6-15,14 0-3 0,0 0-2 0,0 0 8 16,-12 0-5-16,12 0-3 0,0 0 2 0,0 0 6 15,0 0-3-15,0 0 1 0,0 0-7 0,-14-3 2 0,14 3-1 16,0 0 3-16,0 0 3 0,0 0 0 0,0 0-6 16,0 0 2-16,0 0-3 0,0 0 4 15,0 0 1-15,0 0-1 0,0 0 2 0,0 0-4 16,0 0 1-16,0 0-8 0,0 0-23 0,0 0-28 0,0 0-34 16,0 0-40-16,12 24-53 0,-12-24-62 0,0 0-249 15,0 0-537-15,0 0 237 0</inkml:trace>
        </inkml:traceGroup>
        <inkml:traceGroup>
          <inkml:annotationXML>
            <emma:emma xmlns:emma="http://www.w3.org/2003/04/emma" version="1.0">
              <emma:interpretation id="{4293DDC6-B81F-4152-B265-C00FB9FDF6EA}" emma:medium="tactile" emma:mode="ink">
                <msink:context xmlns:msink="http://schemas.microsoft.com/ink/2010/main" type="inkWord" rotatedBoundingBox="11789,9416 13124,9413 13126,10140 11791,10143"/>
              </emma:interpretation>
            </emma:emma>
          </inkml:annotationXML>
          <inkml:trace contextRef="#ctx0" brushRef="#br0" timeOffset="256733.8557">9573 8411 133 0,'0'0'151'0,"8"-5"-12"0,-8 5-2 16,0 0-9-16,0 0-1 0,0 0-6 0,2-8-8 15,-2 8-3-15,0 0-6 0,0 0 1 0,0 0-7 16,0 0-5-16,4-8-3 0,-4 8-2 0,0 0-5 0,0 0-5 16,0 0-6-16,0 0-3 0,0 0-2 0,0 0-6 15,0 0-8-15,0 0-3 0,0 0-7 16,0 0-6-16,0 0-1 0,0 0-7 0,0 0 0 15,0 0 3-15,0 0-6 0,-28 17-1 0,25-13-1 0,-3 0 0 16,3 5 5-16,-2-3 0 0,-1 2 1 0,0 1-1 16,1 1 1-16,3 2 1 0,-5-3 0 0,5 6 1 15,-4-4-4-15,4 2 2 0,-5 0-1 16,5 1 7-16,-1-1-5 0,1-2 0 0,-2 5 3 0,1-2 0 16,1 0-1-16,2-3-3 0,0 5 2 0,0-5-3 15,0 2 3-15,0 4-1 0,0-5-2 0,-3 1 0 16,6-1 4-16,-1 3-3 0,1-6 0 0,-3 3-3 15,4-1 4-15,-2-1 5 0,3 4-4 0,2-4 3 16,-5-3 0-16,1 2 5 0,2-3-3 0,2 4 1 16,-2-5 0-16,0 1-1 0,4 4 3 0,-4-4-3 15,7 1-3-15,-4-1 0 0,-2-2 0 16,2 1-1-16,-1-1-1 0,3 2-9 0,-4-3 5 0,4 3-8 16,-10-6 7-16,12 6-7 0,-4-4-3 0,-4 4-3 15,-4-6 1-15,10 4 4 0,-4 0-7 0,-6-4 0 16,0 0-2-16,13 2-2 0,-13-2-1 0,0 0 2 15,7 3 1-15,-7-3-5 0,0 0 0 0,7 3 2 16,-7-3 2-16,0 0-6 0,0 0 3 0,0 0-5 16,0 0-3-16,0 0-12 0,0 0-15 0,9 3-7 15,-9-3-16-15,0 0-9 0,0 0-13 0,0 0-18 0,0 0-29 16,0 0-26-16,0 0-33 0,0 0-35 0,0 0-59 16,0 0-231-16,-28-15-547 0,28 15 243 0</inkml:trace>
          <inkml:trace contextRef="#ctx0" brushRef="#br0" timeOffset="257273.9249">9878 8510 77 0,'6'-7'207'0,"-6"7"-9"0,5-8-4 0,-2 3-9 16,-3 5-3-16,0 0-3 0,6-8-7 0,-6 8-9 16,0 0-11-16,0 0-9 0,6-4-13 0,-6 4-14 15,0 0-10-15,0 0-16 0,0 0-9 0,0 0-7 16,0 0-9-16,0 0-6 0,0 0-4 0,0 0-4 16,0 0-3-16,0 21 0 0,0-21-1 0,-3 16-2 15,3-7 1-15,0-9-1 0,-4 22-3 0,3-11-1 16,-3 0 3-16,4 2-1 0,0-1-1 0,0 1-1 0,-3-1 3 15,3-1-5-15,-2 1 6 0,2 0-1 16,0 0-1-16,-3-1 2 0,6 3 2 0,-3-3-3 16,0 1 0-16,-3-1 0 0,6 0 0 0,-1-1-4 0,-2 1 2 15,3-2-3-15,-3-9 3 0,0 17-4 0,5-10 6 16,-5-7-8-16,4 14 4 0,-4-7-4 16,0-7-5-16,5 10 3 0,-5-10-8 0,3 10 4 0,-3-10-1 15,4 8-5-15,-4-8-6 0,2 5 6 0,-2-5-3 16,0 0 3-16,3 9-6 0,-3-9 1 0,0 0-4 15,5 7-2-15,-5-7-1 0,0 0 0 0,4 8 2 16,-4-8-3-16,0 0-1 0,5 6 1 0,-5-6-4 16,0 0 1-16,0 0-2 0,5 6 0 0,-5-6-20 15,0 0-7-15,0 0-17 0,0 0-16 0,5 6-15 16,-5-6-17-16,0 0-14 0,0 0-22 0,0 0-34 16,0 0-40-16,0 0-49 0,0 0-58 0,0 0-209 15,0 0-555-15,0 0 246 0</inkml:trace>
          <inkml:trace contextRef="#ctx0" brushRef="#br0" timeOffset="257851.4389">10224 8713 96 0,'0'0'188'0,"0"0"-12"16,0 0-11-16,0 0-12 0,0 0-18 0,0 0-13 0,0 0-10 16,0 0-4-16,0 0-5 0,0 0-6 0,0 0-4 15,0 0-3-15,0 0-5 0,0 0-2 16,-31 11-1-16,24-7-4 0,7-4-2 0,-14 6-4 16,4-5-4-16,5 4-2 0,-7-1-3 0,4 0-5 0,-1 1 0 15,0-2-3-15,-1 2-6 0,1 0 0 16,0 0-2-16,-2-2-4 0,5 3-2 0,-4-2 1 15,-2 1-6-15,4-1-1 0,3 1-3 0,-4-2-3 0,9-3-3 16,-14 10-1-16,9-7 0 0,5-3-3 0,-12 8-1 16,7-5-1-16,5-3 1 0,-7 7-3 0,7-7-4 15,-9 6 2-15,9-6-4 0,-5 5 1 16,5-5 2-16,0 0-5 0,-5 9 0 0,5-9-1 0,0 0 2 16,-5 6 1-16,5-6 4 0,0 0-1 0,0 0 4 15,0 0 8-15,0 0-4 0,0 0 2 0,0 0 4 16,8 14 4-16,-8-14-4 0,7 5 2 0,-7-5 0 15,12 2 3-15,-3-1-1 0,-9-1-4 0,17 3-1 16,-9-3-6-16,1 0 7 0,2 2-10 0,1-1 6 16,-4 1-5-16,6-2-4 0,0 4-2 0,2-1 3 15,-2-3 1-15,1 0-3 0,-2 3-4 0,4-2-1 16,-5 0-2-16,4 0 1 0,-1-1 0 0,-1 0-1 16,3 0 3-16,-4 3-1 0,2-6 3 0,-2 6 1 15,-7-3 0-15,6 0 0 0,-2 0-8 0,-10 0 11 16,17-3-3-16,-17 3 1 0,17-1 2 0,-17 1 9 15,12 0-10-15,-12 0 5 0,11-1-9 0,-11 1 5 16,0 0-1-16,8-4 1 0,-8 4-11 0,0 0 2 16,0 0-4-16,6-4-10 0,-6 4-19 0,0 0-19 0,0 0-17 15,0 0-29-15,0 0-22 0,0 0-23 0,0 0-40 16,-20-14-42-16,15 9-62 0,5 5-219 0,-6-13-538 16,2 6 239-16</inkml:trace>
          <inkml:trace contextRef="#ctx0" brushRef="#br0" timeOffset="258835.7942">10499 8210 30 0,'0'0'224'16,"0"0"-11"-16,-4-8-8 0,4 8-16 0,0 0-8 16,0 0-4-16,0 0-14 0,0 0-11 0,0 0-8 15,0 0-13-15,0 0-12 0,0 0-14 0,0 0-7 0,0 0-14 16,0 0-9-16,0 0-9 0,0 0-4 16,0 0-7-16,0 0-1 0,0 0-5 0,0 0-1 15,0 0-2-15,0 0 3 0,18 19-6 0,-18-19-4 16,10 9-1-16,-3-5-3 0,-2 4-4 0,1-2-1 0,0 4 3 15,4-2 0-15,-4 0-2 0,5 0 1 0,-5 1-1 16,5 0 0-16,-5 1 0 0,4 1-2 0,-3-3-3 16,4 1 3-16,-3 1-4 0,1 1 3 0,-4 1-3 15,4-2-1-15,2 1-2 0,-4 2 3 16,3-4-4-16,-1 4-4 0,-2 0 1 0,2-2 1 0,-1 1-1 16,0 0-3-16,1-3-2 0,-3 2 5 0,2 2-5 15,-1-1 2-15,0-2-3 0,0 1 5 0,-2 2-5 16,0-3 4-16,2 3 1 0,-5-4-6 0,3 4-1 15,2-1 4-15,-3-2-2 0,-3 2 1 0,1-1 1 16,1-2-2-16,-3 1-4 0,0-10 5 0,5 17-1 16,-5-5 3-16,0-3 4 0,0 1-5 0,0-10 4 15,-5 15-1-15,5-6-2 0,-3 1 5 0,1 1-1 16,-2-3 5-16,1 2 0 0,-2-2 4 0,1 0-4 16,1 0 6-16,3-8 1 0,-10 12-3 0,8-5-1 15,-3 1 3-15,1-1 1 0,-1-1 8 0,5-6-10 0,-7 14 7 16,2-8-1-16,5-6-4 0,-6 10-1 15,2-5 0-15,4-5-3 0,-9 10 6 0,9-10 1 16,-3 9 2-16,3-9-2 0,-6 7-6 0,6-7 15 0,0 0-21 16,-5 11 11-16,5-11-7 0,-3 5 2 0,3-5 3 15,0 0-5-15,0 0 2 0,-7 6 3 0,7-6-1 16,0 0-2-16,0 0 3 0,0 0-2 0,0 0-4 16,0 0 1-16,-5 6 0 0,5-6-2 0,0 0 5 15,0 0 1-15,0 0-4 0,0 0 8 0,0 0-5 16,0 0-2-16,0 0-1 0,0 0 8 15,0 0-9-15,0 0-1 0,0 0-1 0,0 0-3 0,0 0 0 16,0 0 1-16,0 0-1 0,0 0-21 0,0 0-34 16,0 0-43-16,0 0-43 0,0 0-50 0,0 0-47 15,0 0-52-15,0 0-63 0,0 0-373 0,0 0-764 16,0 0 337-16</inkml:trace>
        </inkml:traceGroup>
      </inkml:traceGroup>
    </inkml:traceGroup>
    <inkml:traceGroup>
      <inkml:annotationXML>
        <emma:emma xmlns:emma="http://www.w3.org/2003/04/emma" version="1.0">
          <emma:interpretation id="{3F0711D9-8778-473D-BFD1-D3F1269006D8}" emma:medium="tactile" emma:mode="ink">
            <msink:context xmlns:msink="http://schemas.microsoft.com/ink/2010/main" type="paragraph" rotatedBoundingBox="6427,10880 10828,10882 10827,11499 6426,11497" alignmentLevel="3"/>
          </emma:interpretation>
        </emma:emma>
      </inkml:annotationXML>
      <inkml:traceGroup>
        <inkml:annotationXML>
          <emma:emma xmlns:emma="http://www.w3.org/2003/04/emma" version="1.0">
            <emma:interpretation id="{0C444B58-5D26-44A5-B30E-4641041FD332}" emma:medium="tactile" emma:mode="ink">
              <msink:context xmlns:msink="http://schemas.microsoft.com/ink/2010/main" type="inkBullet" rotatedBoundingBox="6427,11326 7009,11327 7008,11358 6426,11357"/>
            </emma:interpretation>
            <emma:one-of disjunction-type="recognition" id="oneOf2">
              <emma:interpretation id="interp2" emma:lang="tr-TR" emma:confidence="0">
                <emma:literal>-</emma:literal>
              </emma:interpretation>
            </emma:one-of>
          </emma:emma>
        </inkml:annotationXML>
        <inkml:trace contextRef="#ctx0" brushRef="#br0" timeOffset="263262.2341">4116 10135 5 0,'0'0'179'0,"0"0"-10"0,0 0-9 0,0 0-7 15,0 0-9-15,0 0-5 0,0 0-6 0,0 0-8 16,0 0-10-16,0 0 0 0,0 0-9 0,0 0 1 15,0 0-6-15,0 0-8 0,15-20-6 0,-15 20-4 0,0 0-3 16,0 0-4-16,0 0-10 0,0 0 2 0,0 0-5 16,0 0-4-16,0 0-10 0,0 0 1 0,0 0-6 15,0 0 2-15,0 0-6 0,0 0-5 0,0 0-1 16,0 0-5-16,0 0-3 0,0 0 4 0,0 0-10 16,0 0 5-16,0 0-5 0,0 0 0 0,0 0 0 15,0 0 0-15,0 0-1 0,0 0 1 0,0 0-3 16,0 0 0-16,0 0-2 0,0 0 4 0,0 0-2 15,0 0 5-15,0 0-1 0,0 0 2 0,0 0 4 16,0 0 1-16,0 0-3 0,22 5 4 0,-22-5 0 16,12 0 0-16,-12 0-6 0,15 0 7 0,-15 0-1 15,13 1-2-15,-13-1-1 0,17 0 2 0,-8 0-3 16,-9 0-1-16,16 0-1 0,-6 0-1 0,-10 0 3 0,15 1 0 16,-7-1-5-16,-8 0-3 0,17 0 0 15,-17 0 3-15,16-1-4 0,-16 1-2 0,14 1 0 16,-7 2-2-16,-7-3 8 0,0 0-4 0,20-3-6 0,-20 3 2 15,13 0-2-15,-13 0-3 0,10 3-4 0,-10-3 6 16,10 0-3-16,-10 0 3 0,12 1-2 0,-12-1 9 16,12 2-11-16,-12-2 4 0,10 3 1 0,-10-3 1 15,12 0 0-15,-12 0-5 0,11 4 8 0,-11-4 0 16,13 0 0-16,-13 0-3 0,13 2 10 0,-4-2-5 16,-9 0 8-16,13 0-1 0,-13 0-4 0,13 3 0 15,-13-3-2-15,12 0 5 0,-12 0 0 0,11 0-2 16,-11 0 2-16,0 0-9 0,16 0 6 0,-16 0-2 15,10 0 1-15,-10 0 0 0,12 0 4 0,-12 0-6 16,10 0 0-16,-10 0 4 0,9 1-3 0,-9-1-4 16,12 0 2-16,-12 0 1 0,11 0 1 0,-11 0 0 15,0 0 4-15,17-1-9 0,-17 1 6 0,10-3 1 16,-10 3-2-16,0 0 4 0,13 0-5 0,-13 0 2 16,0 0 2-16,12 0 1 0,-12 0-5 0,0 0 6 15,0 0 2-15,10-1-5 0,-10 1 5 0,0 0-6 0,0 0 3 16,0 0 0-16,0 0-3 0,0 0 4 0,0 0-2 15,0 0-17-15,0 0 20 0,12-1-4 16,-12 1 13-16,0 0-14 0,0 0 4 0,0 0-4 0,0 0-12 16,0 0 13-16,0 0 2 0,0 0-16 0,0 0 7 15,0 0-1-15,0 0-3 0,0 0 1 0,0 0 9 16,0 0-18-16,0 0-14 0,0 0-30 0,0 0-16 16,0 0-21-16,0 0-26 0,0 0-15 0,0 0-28 15,0 0-34-15,5 8-33 0,-5-8-37 0,0 0-74 16,10 3-260-16,-10-3-637 0,13-3 281 0</inkml:trace>
      </inkml:traceGroup>
      <inkml:traceGroup>
        <inkml:annotationXML>
          <emma:emma xmlns:emma="http://www.w3.org/2003/04/emma" version="1.0">
            <emma:interpretation id="{E22AB80E-BAF4-4647-80D3-5A1588884553}" emma:medium="tactile" emma:mode="ink">
              <msink:context xmlns:msink="http://schemas.microsoft.com/ink/2010/main" type="line" rotatedBoundingBox="7619,10881 10828,10882 10827,11499 7618,11497"/>
            </emma:interpretation>
          </emma:emma>
        </inkml:annotationXML>
        <inkml:traceGroup>
          <inkml:annotationXML>
            <emma:emma xmlns:emma="http://www.w3.org/2003/04/emma" version="1.0">
              <emma:interpretation id="{6EDA558D-98FC-48E6-B94F-C6F0A0F3B08B}" emma:medium="tactile" emma:mode="ink">
                <msink:context xmlns:msink="http://schemas.microsoft.com/ink/2010/main" type="inkWord" rotatedBoundingBox="7619,10881 8829,10881 8828,11478 7618,11477"/>
              </emma:interpretation>
            </emma:emma>
          </inkml:annotationXML>
          <inkml:trace contextRef="#ctx0" brushRef="#br0" timeOffset="266838.2501">5318 9708 28 0,'0'0'165'0,"-5"-9"-13"0,5 9 0 0,0 0-12 0,0 0-6 16,0 0-12-16,-3-9-5 0,3 9-8 0,0 0-6 16,0 0-5-16,0 0-2 0,0 0-3 0,0-12-3 15,0 12-1-15,0 0-4 0,0 0-2 0,0 0-3 16,0 0 0-16,0 0-6 0,0 0-1 0,-2-9-4 16,2 9 0-16,0 0-3 0,0 0-4 0,0 0-9 15,0 0-3-15,0 0-6 0,0 0-5 0,0 0-5 16,0 0-4-16,0 0-4 0,0 0-3 0,0 0-2 15,0 0-4-15,0 0 3 0,0 0-3 0,0 0 1 16,0 0-1-16,0 0 11 0,5 34 2 0,-5-27-3 16,1 3 7-16,-1-10 2 0,3 16-3 0,-2-7 1 15,3 2 2-15,-3 1 1 0,1-1-3 0,-2 2 3 16,1-1 7-16,1 0-1 0,0-1-3 0,-1-1-6 0,2 1 5 16,-2-3-3-16,1 5 4 0,2 0-5 0,-2-3 8 15,0 2-5-15,-1-2 1 0,2 3 0 0,0-2-2 16,2 1-1-16,-3-1 4 0,2 2 3 0,-2-2-7 15,3-1 1-15,-1-2 0 0,-3-1-6 0,1 5-3 16,2-4 2-16,-2-1-3 0,2 1-1 0,-3 0 8 16,3 0 0-16,-4-8-6 0,6 13 0 0,-6-7 0 15,0-6 4-15,5 11-6 0,-3-5 6 0,-2-6-9 16,1 13 0-16,-1-13 3 0,5 9 2 0,-5-9-5 16,1 6 3-16,-1-6 1 0,4 9-11 0,-4-9 5 15,0 0-4-15,5 8-2 0,-5-8 8 0,0 0 4 16,6 6-15-16,-6-6 5 0,0 0-3 0,6 10-3 15,-6-10 1-15,5 5 2 0,-5-5 3 0,3 6-3 16,-3-6-3-16,0 0-8 0,8 6-18 0,-8-6-27 16,0 0-20-16,0 0-25 0,0 0-20 0,6 4-32 15,-6-4-50-15,0 0-52 0,0 0-59 0,0 0-294 16,0 0-643-16,8-21 284 0</inkml:trace>
          <inkml:trace contextRef="#ctx0" brushRef="#br0" timeOffset="267383.3851">5837 9875 25 0,'0'0'190'15,"0"0"-15"-15,0 0-11 0,0 0-15 0,0 0-16 16,0 0-8-16,0 0-8 0,0 0-4 15,0 0-1-15,0 0-5 0,0 0-2 0,-27 12 0 0,14-6-5 16,2 1-2-16,-2 0-2 0,0 0-4 0,-8 4-4 16,7-4 0-16,-3 5-6 0,-1-1-7 15,2-2-2-15,4 1-4 0,-5 1-6 0,-1 1 6 0,4-2-8 16,1-3-5-16,0 3-3 0,1-1-4 0,-2 2-3 16,2-3-1-16,1-1 2 0,2 4-10 0,0-3 2 15,2-1-5-15,-2 1 0 0,3-2 0 0,-1 0-6 16,2-1 0-16,-1 1-3 0,6-6-4 0,-7 11 1 15,7-11-2-15,-5 8-1 0,5-8 0 0,-5 7-1 16,5-7 3-16,0 0-3 0,-3 10 8 0,3-10 2 16,0 0 7-16,0 10 2 0,0-10 9 0,0 0 10 15,8 6 0-15,-8-6 2 0,13 5 11 0,-4-2-13 16,1-3-3-16,-1 3-1 0,5-3-2 0,-1 0-7 16,0 3-7-16,3-3 1 0,-3 2-4 15,-2-1-2-15,5-1-3 0,-6 3 1 0,-1-3-7 0,3 2-3 0,-2-2-1 16,-10 0-7-16,18 1-19 0,-9-1-21 0,-9 0-29 15,13 0-27-15,-13 0-31 0,12 3-33 16,-12-3-44-16,11 2-50 0,-11-2-89 0,13-2-186 0,-13 2-560 16,17-5 248-16</inkml:trace>
          <inkml:trace contextRef="#ctx0" brushRef="#br0" timeOffset="267871.9398">6157 10236 123 0,'0'0'220'0,"16"2"-3"0,-8 0-7 0,6-2-10 15,1 2-10-15,1-2-8 0,8 0-9 0,-2 0-8 16,5 2-6-16,-2-2-11 0,-2-2-14 0,1 4-12 16,-10-2-9-16,1 0-14 0,1 1-6 0,-3 3-15 15,1-4-3-15,-5 1-11 0,-9-1-17 0,17 2-25 16,-10-1-30-16,-7-1-25 0,9 5-34 0,-9-5-31 16,0 0-44-16,0 0-55 0,0 8-185 0,0-8-414 15,0 0 184-15</inkml:trace>
          <inkml:trace contextRef="#ctx0" brushRef="#br0" timeOffset="267666.5008">6187 10073 174 0,'0'0'244'0,"0"0"-18"0,0 0-13 16,0 0-14-16,0 0-17 0,0 0-10 0,0 0-8 15,0 0-2-15,0 0-1 0,0 0-3 0,0 0 0 16,23 5-7-16,-23-5 2 0,20 1-9 0,-7 0-5 15,-2 2-7-15,5-1 1 0,-2 0-7 0,4-4-3 0,4 2-14 16,-5 0-3-16,6 0 0 0,-6 0-16 16,0 0-9-16,-2-2-6 0,1 2-7 0,-2 0-8 15,-1-3-6-15,0 3 5 0,-13 0-9 0,16 3-10 16,-9-3 0-16,-7 0-10 0,12 0 1 0,-12 0-10 0,0 0 3 16,12 0-12-16,-12 0-14 0,0 0-7 15,0 0-26-15,2 10-12 0,-2-10-21 0,0 0-18 0,0 0-26 16,-22 11-18-16,14-8-30 0,-4 3-31 0,-2-3-22 15,1 2-36-15,0-1-49 0,-2-1-164 0,-1 3-500 16,3-4 221-16</inkml:trace>
        </inkml:traceGroup>
        <inkml:traceGroup>
          <inkml:annotationXML>
            <emma:emma xmlns:emma="http://www.w3.org/2003/04/emma" version="1.0">
              <emma:interpretation id="{45C393F6-5A20-41EE-9BD1-86025FE610A9}" emma:medium="tactile" emma:mode="ink">
                <msink:context xmlns:msink="http://schemas.microsoft.com/ink/2010/main" type="inkWord" rotatedBoundingBox="9350,11000 10828,11001 10827,11499 9349,11498"/>
              </emma:interpretation>
            </emma:emma>
          </inkml:annotationXML>
          <inkml:trace contextRef="#ctx0" brushRef="#br0" timeOffset="268335.8809">7039 9821 147 0,'0'0'257'0,"0"0"-13"0,0 0-17 0,0 0-18 15,3-7-24-15,-3 7-18 0,0 0-18 0,0 0-16 16,0 0-10-16,0 0-8 0,0 0-5 0,0 0-7 16,5 30-6-16,-2-21-1 0,-1-1 0 0,1 5 1 15,1-1-8-15,1 2-1 0,1 3-2 0,-2-2-2 16,5 6-3-16,-5-7-3 0,3 7-2 0,2-2-6 16,-5-7-3-16,1 2-6 0,2-1-1 0,-3 2-3 15,4-2-3-15,-4 0-8 0,1-1-3 0,-1-4-6 16,0 5 2-16,-2-2-5 0,0-2-4 0,2 0 0 15,-3 3-8-15,0-4 3 0,3-1 1 0,-4 2-6 16,0-9-1-16,3 15-5 0,-3-15-28 0,0 11-14 16,0-11-29-16,-3 12-26 0,3-12-28 0,-5 9-24 15,5-9-28-15,-3 8-28 0,3-8-39 0,0 0-251 16,0 0-519-16,0 0 230 0</inkml:trace>
          <inkml:trace contextRef="#ctx0" brushRef="#br0" timeOffset="268711.6936">7428 10057 109 0,'0'0'207'0,"5"-8"-17"0,-5 8-17 0,0 0-16 16,0 0-13-16,0 0-16 0,0 0-9 0,0 0-3 16,0 0-7-16,-24-4-4 0,24 4-7 0,-17 4-2 15,5-1-4-15,1 0-5 0,-2 3-4 0,-1 0 1 16,-1-3-8-16,1 3-3 0,3 1 1 0,-4 1-9 15,5-4-2-15,-2 2-2 0,1 3-5 0,0 1-3 16,2-2 0-16,-1 1 1 0,1 0-8 0,3-3-4 16,-5 0 0-16,0 3 0 0,8-3-1 0,-2 0-5 15,5-6 2-15,-10 12-1 0,8-6-3 0,2-6 5 16,-5 12 3-16,5-5 3 0,0-7 13 0,-4 11-1 16,4-11 9-16,4 11 2 0,-4-11 2 0,12 11 3 0,-2-7-2 15,-2 0-2-15,3 0 1 0,4-1-9 0,-1 0-3 16,0 1-7-16,0-1-2 0,-2-1-6 15,-1 1-6-15,4-2-1 0,0 1-5 0,-6-2-2 16,3 3-5-16,-2-2 6 0,-1 0-11 0,-9-1-24 16,16-1-23-16,-16 1-29 0,11 0-33 0,-11 0-47 0,12-4-53 15,-12 4-61-15,9-3-82 0,-9 3-199 0,8-9-575 16,-2 4 254-16</inkml:trace>
          <inkml:trace contextRef="#ctx0" brushRef="#br0" timeOffset="269032.0796">7732 10164 253 0,'0'0'248'16,"0"0"-15"-16,0 0-9 0,10 0-8 0,-10 0-8 15,0 0-9-15,0 0-7 0,10-2-7 0,-10 2-9 16,0 0-11-16,17 1-6 0,-17-1-6 0,16 1-3 15,-7-1-8-15,3 0-10 0,3 0-4 0,1-1-6 16,-1 1-6-16,1 0-17 0,8-1 2 0,-2 0-4 16,0-2-7-16,1 3-11 0,-6 0 1 0,-1 0-11 15,5 0-5-15,-4 0-3 0,0-3-7 16,-1 2-10-16,0-1-1 0,-2-1-2 0,-2 3-3 0,-1-1-4 16,-11 1-3-16,15-1-9 0,-15 1-2 0,14-1-15 15,-14 1-19-15,10-4-28 0,-10 4-24 0,5-5-31 16,-5 5-30-16,0 0-34 0,0 0-35 0,0 0-43 15,0 0-54-15,0 0-247 0,0 0-585 0,0 0 259 0</inkml:trace>
          <inkml:trace contextRef="#ctx0" brushRef="#br0" timeOffset="269502.0615">8324 10052 222 0,'11'-8'240'0,"-6"-2"-13"16,1 1-10-16,-1 2-13 0,2-7-11 0,-2 7-11 16,0-4-15-16,2 0-13 0,0-3-13 0,-3 3-13 15,4 1-12-15,-3-2-13 0,0 1 2 0,4-2-23 16,-6 2-9-16,2 1-2 0,2-2-5 0,-2 2-12 15,-1-1 0-15,1 1-7 0,0 2-2 0,-2 2-4 16,-3 6-3-16,6-10-1 0,-6 10 5 0,3-8-4 16,-3 8-3-16,5-8-4 0,-5 8 0 0,0 0-6 15,0 0-4-15,0 0 0 0,2-11-6 0,-2 11-4 16,0 0 3-16,0 0-5 0,0 0-4 0,0 0 3 0,0 0-2 16,0 0 2-16,-10 31 1 0,10-22 0 0,-4 3 5 15,2 2 8-15,2 2-1 0,-3 0 4 16,0 0 7-16,6-2 7 0,-3 3-1 0,0 3 2 15,3 0 4-15,-1 1 3 0,-1-7-1 0,2 5-1 0,0-4 3 16,2-1 2-16,-1 2 2 0,1-2-2 0,-3 0 0 16,4 0-5-16,-3-2-8 0,5 1 3 0,-3-1-7 15,-2-3-1-15,1 0-2 0,-2 0 2 0,1 1-2 16,0-3-6-16,0 1-5 0,-3-8-5 0,2 15-37 16,-2-9-38-16,0-6-37 0,-3 15-49 0,1-6-76 15,2-9-95-15,-3 12-261 0,3-12-628 0,-3 9 278 16</inkml:trace>
        </inkml:traceGroup>
      </inkml:traceGroup>
    </inkml:traceGroup>
    <inkml:traceGroup>
      <inkml:annotationXML>
        <emma:emma xmlns:emma="http://www.w3.org/2003/04/emma" version="1.0">
          <emma:interpretation id="{6F42B27E-08F7-47E5-9524-895EFF5100C0}" emma:medium="tactile" emma:mode="ink">
            <msink:context xmlns:msink="http://schemas.microsoft.com/ink/2010/main" type="paragraph" rotatedBoundingBox="4577,12050 6184,12198 6120,12889 4513,12741" alignmentLevel="2"/>
          </emma:interpretation>
        </emma:emma>
      </inkml:annotationXML>
      <inkml:traceGroup>
        <inkml:annotationXML>
          <emma:emma xmlns:emma="http://www.w3.org/2003/04/emma" version="1.0">
            <emma:interpretation id="{F2F711A4-F4B2-4833-998C-5A5E069C6EDD}" emma:medium="tactile" emma:mode="ink">
              <msink:context xmlns:msink="http://schemas.microsoft.com/ink/2010/main" type="line" rotatedBoundingBox="4577,12050 6184,12198 6120,12889 4513,12741"/>
            </emma:interpretation>
          </emma:emma>
        </inkml:annotationXML>
        <inkml:traceGroup>
          <inkml:annotationXML>
            <emma:emma xmlns:emma="http://www.w3.org/2003/04/emma" version="1.0">
              <emma:interpretation id="{1D455B8E-C14F-4530-B02D-A3594DA2B26A}" emma:medium="tactile" emma:mode="ink">
                <msink:context xmlns:msink="http://schemas.microsoft.com/ink/2010/main" type="inkWord" rotatedBoundingBox="4577,12050 6184,12198 6120,12889 4513,12741"/>
              </emma:interpretation>
            </emma:emma>
          </inkml:annotationXML>
          <inkml:trace contextRef="#ctx0" brushRef="#br0" timeOffset="276363.6826">2286 11430 163 0,'0'0'177'0,"0"0"-4"0,0 0-11 16,0 0-5-16,0 0-9 0,0 0-5 0,0 0-2 15,-19-19-6-15,19 19-3 0,0 0-11 0,0 0-5 16,0 0-8-16,0 0-7 0,0 0-4 0,0 0-9 16,-5-8-4-16,5 8-2 0,0 0-6 0,0 0-5 15,0 0-6-15,0 0 2 0,0 0-5 0,0 0-1 16,0 0-10-16,0 0-3 0,0 0-4 0,0 0-6 15,0 0-2-15,0 0-3 0,16-13-3 0,-9 11-5 16,-7 2-1-16,14-6-3 0,-4-1-2 0,2 0 0 16,-2 1-6-16,1-1 0 0,0 0-1 0,-2 0-3 15,5 3 2-15,-2-3 1 0,-2 1-4 0,-2 2 3 16,-1-2-3-16,-1 0-2 0,1 0 2 0,2 1-1 16,-4-1 0-16,-5 6-3 0,10-11 2 0,-7 7-1 15,-3 4 0-15,6-10 0 0,-6 10 1 0,4-7-6 16,-4 7 1-16,0 0 1 0,0-10-3 0,0 10-1 0,0 0 5 15,-10-10-4-15,10 10 0 0,-11-5-1 0,11 5-1 16,-16-3 3-16,8 0 1 0,-3 3-3 16,11 0 2-16,-19-3-2 0,9 3-1 0,10 0 5 15,-20-2-3-15,10 2 4 0,-3-1-7 0,13 1 2 16,-17 0 2-16,17 0-2 0,-16 2 2 0,7 2-3 0,9-4 1 16,-15 3 2-16,8 0-1 0,0 1-1 0,2 2-4 15,-2-1 6-15,7-5-3 0,-9 10-1 0,6-3 5 16,-3 0-3-16,4 1 2 0,-2 2 0 0,4-10 0 15,-4 18 1-15,2-9 0 0,2 3 3 0,0-3 1 16,0 4-1-16,1-2 0 0,-1 2 5 0,1-1-4 16,2 0 0-16,-2-1 0 0,3 2 1 0,-3-5-2 15,4 2 5-15,-2 0-3 0,2-3-1 0,-1 3 2 16,1-1 5-16,-2-2-3 0,2 1 3 0,0-1 2 16,0-1 5-16,0 0 2 0,2 0 0 0,-1-2 5 15,1 2-2-15,-7-6 2 0,15 6 5 0,-7-5-4 16,2 3-1-16,1-2-1 0,0-1 1 0,2 2 0 15,0-3 1-15,3 0-4 0,-1 0-3 0,-1-2-5 0,4 2 5 16,-1 0-7-16,0-1 1 0,0 0-2 16,3-2 1-16,1-5-2 0,1 5 0 0,-7-2 1 15,6 1 0-15,-5 0-5 0,-1-3 1 0,2 1-1 0,-4 1-2 16,2-3 0-16,0 2 4 0,-3-3-3 16,3 3-2-16,-4-4-2 0,2 1 1 0,-1-2 5 0,-2 1-2 15,-2-1 0-15,2 1-1 0,1-2-2 16,-1-3 0-16,-1 0-1 0,0 3 1 0,-1-1-4 0,1-6-7 15,-2 1 1-15,2 3 4 0,-5 1-9 0,0-1 1 16,1-4-4-16,-2 3 4 0,1 2-1 16,-3-1 0-16,2-2 1 0,-3 3 3 0,0-1-2 0,-3 0 4 15,3 1-4-15,-1-1 1 0,0-1 2 0,-3 0-1 16,2-4 4-16,-1 5 0 0,1 2 2 0,-2-3-2 16,3 3 1-16,0-2-1 0,-1 3 1 0,-3 3-3 15,3-1 5-15,-1 0-6 0,3 10 7 0,-5-15 0 16,4 9-4-16,1 6 0 0,-8-11 5 0,8 11-4 15,-1-10-5-15,1 10 1 0,0 0 2 0,0 0-2 16,-7-8 2-16,7 8 0 0,0 0 1 0,0 0-5 16,0 0 10-16,0 0-10 0,-19 16 3 0,11-11 3 15,4 2-2-15,0 0 2 0,0 3-2 0,-2 1 3 16,1-1 1-16,0 0-1 0,2 2 1 0,-1-2 1 0,3 1-1 16,0 2 0-16,-2 0 3 0,3 0 1 0,-1 1 8 15,-1-1-3-15,4 0 5 0,-4 0-2 16,2 1-1-16,2 1 6 0,-1-3-3 0,-1 0-1 15,3 1 1-15,-3 0 5 0,2 0-5 0,1 2 0 0,-2-5 5 16,2 2-4-16,2 2 1 0,-3-1 0 0,1 1 0 16,1-2 0-16,-3 2 1 0,3-3 4 15,1 4-4-15,-3-5 1 0,0 5 0 0,2-5 2 0,0 1-7 16,0 4 5-16,0-5-3 0,-3-2-2 0,4 5 3 16,2-2 2-16,-4-4-2 0,3 3 8 0,-4-3-6 15,3 2 5-15,-1-3 5 0,3 0-7 0,0 3 3 16,1-3-6-16,-1 1 4 0,-1-3 2 0,2 3-3 15,0-4-6-15,-1 2 4 0,0 0-2 0,-1-2 0 16,-6-3-2-16,11 8-6 0,-11-8 1 0,7 5-1 16,-7-5 4-16,8 4-2 0,-8-4-5 0,0 0-7 15,8 2-9-15,-8-2-22 0,0 0-24 0,0 0-9 16,0 0-21-16,0 0-25 0,0 0-37 0,0 0-39 16,0 0-55-16,0 0-83 0,0 0-206 0,0 0-574 15,0 0 254-15</inkml:trace>
          <inkml:trace contextRef="#ctx0" brushRef="#br0" timeOffset="276956.5393">3284 11281 168 0,'0'0'195'15,"-13"-5"-10"-15,13 5-11 0,-10 0-14 16,10 0-9-16,-14 0-3 0,14 0-9 0,-16 2-3 0,16-2-12 16,-15 4-8-16,6 0-6 0,1 1-10 0,0-3-5 15,-1 2-8-15,1 2-7 0,2-1-2 0,-3 1-12 16,3 0-4-16,-1-2-6 0,2 2-3 0,0 3-6 15,5-9-3-15,-11 8-3 0,6-1 0 0,3 0-6 16,2-7-4-16,-4 9 3 0,4-9-4 0,-1 13 2 16,1-13 1-16,-2 11 2 0,2-11 2 0,5 9 4 15,-5-9 1-15,7 8-2 0,-2-3 1 0,1 0 2 16,2 1-5-16,1-3 3 0,-1 0-3 0,1 1 3 16,0 1-7-16,0-2 3 0,-1 0-5 0,2 1-2 15,1 1-2-15,-2-4-3 0,0 1 1 0,1 2-4 16,-2 1 1-16,-1-2-1 0,1 0-6 0,-8-3 2 15,14 9-5-15,-7-7 4 0,-7-2-8 0,10 7 0 0,-10-7 2 16,11 6 0-16,-6-4-2 0,-5-2 1 16,6 5-6-16,-6-5-1 0,7 6 0 0,-7-6 4 0,3 8-4 15,-3-8 9-15,0 0-5 0,2 8-4 0,-2-8 4 16,0 0 1-16,0 0 1 0,-9 13-4 0,9-13 1 16,-9 4 2-16,9-4-5 0,-12 6 6 0,3-3 0 15,1-2-4-15,8-1 0 0,-18 2 1 0,10 1 6 16,8-3-13-16,-15 3 7 0,5 0-3 0,1-2-1 15,9-1 1-15,-15 3 0 0,15-3 0 0,-15 0-6 16,15 0-15-16,-10 2-15 0,10-2-18 0,-12 3-24 16,12-3-24-16,-8 1-22 0,8-1-23 0,0 0-33 15,0 0-53-15,0 0-252 0,0 0-523 0,0 0 232 16</inkml:trace>
          <inkml:trace contextRef="#ctx0" brushRef="#br0" timeOffset="277455.6085">3526 11475 69 0,'0'0'210'0,"0"0"-12"0,0 0-11 0,13-2-13 0,-13 2-12 16,10-4-14-16,-10 4-11 0,10-2-9 0,-10 2-6 15,13-2-10-15,-5 0-8 0,0-3-9 16,-8 5-7-16,17-5-6 0,-10 0-6 0,1 2-11 15,0-3-1-15,-1 3-6 0,-7 3-6 0,16-9-8 0,-10 3-2 16,2 0-4-16,-1 0-2 0,-3-3-3 0,2 4 2 16,-1-2-9-16,-5 7-1 0,5-12-3 0,-3 5 1 15,-2 7-4-15,1-13-2 0,-1 13-5 0,-3-14 2 16,3 14-3-16,-5-8 0 0,5 8-1 0,-10-10-3 16,3 7-1-16,7 3 2 0,-13-3-2 0,13 3 2 15,-15-4 1-15,7 3-2 0,8 1 0 0,-18 0 4 16,8 1 3-16,-1 1 2 0,11-2-1 0,-21 4 4 15,8 0 0-15,5 0 1 0,-5 1 1 0,4-1-1 16,0 0 5-16,0 2-5 0,0 1 1 0,1-3 0 16,-1 1 1-16,3 1-2 0,6-6 0 0,-12 13 0 15,7-5-3-15,2-1 7 0,-1 0-1 0,4-7 2 16,-4 14 0-16,3-5 6 0,1-9 5 0,4 18 5 16,1-10 13-16,3 3-1 0,0-2 3 0,6-2 6 15,0 1 3-15,8 3 1 0,-1-3-3 0,2 0 1 16,1-1 0-16,1-1-7 0,-3 0-6 0,1-1 6 15,0-2-8-15,-4 0-9 0,-3 0-4 0,1 0-1 0,-1-3-9 16,-3 4 2-16,2-2-9 0,-7-2-29 0,1 3-37 16,-9-3-36-16,13 3-35 0,-13-3-40 0,6 3-47 15,-6-3-71-15,0 0-292 0,0 0-613 16,0 0 272-16</inkml:trace>
        </inkml:traceGroup>
      </inkml:traceGroup>
    </inkml:traceGroup>
    <inkml:traceGroup>
      <inkml:annotationXML>
        <emma:emma xmlns:emma="http://www.w3.org/2003/04/emma" version="1.0">
          <emma:interpretation id="{2FE66965-F681-4C40-B654-46AB576359A3}" emma:medium="tactile" emma:mode="ink">
            <msink:context xmlns:msink="http://schemas.microsoft.com/ink/2010/main" type="paragraph" rotatedBoundingBox="6444,13354 10492,13335 10495,13903 6447,13922" alignmentLevel="3"/>
          </emma:interpretation>
        </emma:emma>
      </inkml:annotationXML>
      <inkml:traceGroup>
        <inkml:annotationXML>
          <emma:emma xmlns:emma="http://www.w3.org/2003/04/emma" version="1.0">
            <emma:interpretation id="{CBF3C301-BFD7-4307-9F0C-268827EA2A5A}" emma:medium="tactile" emma:mode="ink">
              <msink:context xmlns:msink="http://schemas.microsoft.com/ink/2010/main" type="line" rotatedBoundingBox="6444,13354 10492,13335 10495,13903 6447,13922"/>
            </emma:interpretation>
          </emma:emma>
        </inkml:annotationXML>
        <inkml:traceGroup>
          <inkml:annotationXML>
            <emma:emma xmlns:emma="http://www.w3.org/2003/04/emma" version="1.0">
              <emma:interpretation id="{4E979116-BFD1-42BD-9EF9-2E44B7DF35A4}" emma:medium="tactile" emma:mode="ink">
                <msink:context xmlns:msink="http://schemas.microsoft.com/ink/2010/main" type="inkWord" rotatedBoundingBox="6445,13432 6891,13430 6893,13663 6446,13665"/>
              </emma:interpretation>
            </emma:emma>
          </inkml:annotationXML>
          <inkml:trace contextRef="#ctx0" brushRef="#br0" timeOffset="281680.0433">4432 12234 48 0,'0'0'76'0,"0"0"12"0,0 0-13 16,0 0 0-16,3-10-1 0,-3 10-2 0,0 0 0 16,0 0 4-16,0 0-6 0,0 0-4 0,0 0 3 15,0 0-5-15,0 0-5 0,5-5-6 0,-5 5-4 16,0 0 0-16,0 0-6 0,0 0-2 0,0 0-7 16,0 0 2-16,0 0-8 0,0 0 2 0,0 0-2 15,0 0 0-15,0 0 7 0,0 0-6 16,0 0 6-16,0 0-6 0,0 0 3 0,0 0-4 15,0 0-2-15,0 0 4 0,0 0-2 0,0 0-7 0,0 0-1 0,0 0-1 16,0 0 3-16,0 0-4 0,0 0-4 16,0 0-4-16,0 0 1 0,0 0 0 0,0 0-2 15,0 0-3-15,0 0 2 0,0 0 0 16,0 0-2-16,0 0 2 0,0 0-2 0,0 0 5 0,0 0-4 16,0 0 4-16,0 0 0 0,0 0 3 0,0 0 0 0,0 0-5 15,0 0 1-15,0 0 0 0,0 0-5 16,0 0 0-16,0 0-1 0,0 0-2 0,0 0-3 0,0 0-10 15,0 0-14-15,0 0-15 0,0 0-26 0,0 0-7 16,0 0-30-16,0 0-54 0,0 0-95 16,0 0-272-16,0 0 120 0</inkml:trace>
          <inkml:trace contextRef="#ctx0" brushRef="#br0" timeOffset="282397.1218">4135 12415 173 0,'0'0'196'0,"0"0"-10"16,0 0-10-16,0 0-9 0,0 0-10 0,0 0 0 15,0 0-4-15,0 0-12 0,0 0-5 0,0 0-2 16,0 0-8-16,0 0-10 0,0 0 0 0,0 0-7 16,0 0-4-16,0 0-1 0,0 0-6 0,0 0-1 15,35 3-4-15,-23 0-3 0,1-3-6 0,3 2-3 16,1-1-3-16,0 1-6 0,6-1-4 0,0 2-2 16,1-1-6-16,-1-2-8 0,-1 2 4 0,1 0-9 15,-1 0-2-15,-5-1-2 0,0 2-2 0,-1-3-7 16,1 2-1-16,-3-2-2 0,1 1-2 0,-4-1 0 15,-2 0-4-15,-9 0-3 0,17 1-2 0,-10 1-3 16,-7-2 4-16,11 3-3 0,-11-3-1 0,0 0 1 16,16 0 2-16,-16 0-10 0,0 0 1 0,0 0-2 15,0 0-4-15,10 0 1 0,-10 0 2 0,0 0-4 16,0 0 3-16,0 0-5 0,0 0 4 0,0 0-4 0,0 0-1 16,0 0-7-16,0 0-13 0,0 0-11 0,0 0-13 15,0 0-22-15,0 0-26 0,0 0-29 0,0 0-31 16,0 0-40-16,0 0-34 0,0 0-290 0,0 0-557 15,0 0 247-15</inkml:trace>
        </inkml:traceGroup>
        <inkml:traceGroup>
          <inkml:annotationXML>
            <emma:emma xmlns:emma="http://www.w3.org/2003/04/emma" version="1.0">
              <emma:interpretation id="{675AC5B2-6E53-409F-B40F-78D542A4EA8E}" emma:medium="tactile" emma:mode="ink">
                <msink:context xmlns:msink="http://schemas.microsoft.com/ink/2010/main" type="inkWord" rotatedBoundingBox="7343,13350 10492,13335 10494,13903 7346,13918"/>
              </emma:interpretation>
            </emma:emma>
          </inkml:annotationXML>
          <inkml:trace contextRef="#ctx0" brushRef="#br0" timeOffset="282889.9303">5033 12159 47 0,'0'0'235'0,"0"0"-19"15,0 0-19-15,0 0-17 0,0 0-21 0,9-3-17 16,-9 3-13-16,0 0-10 0,0 0-3 0,0 0-6 16,0 0 3-16,0 0-1 0,-2 30-2 15,2-19-3-15,2 1 5 0,-1 1-12 0,-1 0-2 0,0 3 0 16,1 2-1-16,3-2-4 0,-3-1-5 0,3 5 3 0,-1-4-9 15,0 0-4-15,-2-4-2 0,3 3-3 16,-2 0-2-16,-2 1-8 0,2-3 0 0,1 0-12 16,1-1-2-16,-1 1-2 0,-2-1-2 0,3-4-8 0,-3 2-1 15,2-4-2-15,2 2-4 0,-2-1-4 0,-3-7 3 16,0 12-6-16,1-3 2 0,-1-9-4 16,5 12-6-16,-1-8-17 0,-4-4-24 0,1 12-31 0,-1-12-28 15,5 8-31-15,-5-8-34 0,6 6-47 0,-6-6-61 16,0 0-234-16,0 0-533 0,22-11 235 0</inkml:trace>
          <inkml:trace contextRef="#ctx0" brushRef="#br0" timeOffset="283233.7453">5388 12378 101 0,'0'0'256'0,"5"-5"-10"0,-5 5-13 0,0 0-15 16,0 0-18-16,5-5-18 0,-5 5-19 0,0 0-17 15,0 0-13-15,0 0-16 0,0 0-12 0,0 0-6 16,0 0-9-16,0 0 2 0,-24 15-7 0,15-10-6 16,-2 1-1-16,0 4-3 0,-2-3-4 0,0 3-2 15,-3 0-2-15,3-2-5 0,-2 6-1 0,-4-4-2 16,4 0-2-16,2-2-6 0,2 3-2 0,-1-2-2 16,2-1-2-16,2 1-7 0,-1 0-3 0,3-3-1 15,-2 2-1-15,-1-1-4 0,4-4 4 0,5-3-5 16,-4 15 3-16,0-9 1 0,4-6 4 0,-1 10 1 0,1-10 5 15,0 0 6-15,7 14 0 0,-1-11-2 0,1 2-5 16,5 1-3-16,2-2-3 0,0 3-3 0,0-5 0 16,1 0-5-16,1 0 3 0,3 2-7 0,-3-2 0 15,1 0-22-15,5 1-16 0,-4-2-30 0,-1-2-32 16,0-2-36-16,0 1-44 0,-3 0-37 0,3-2-49 16,-1 2-311-16,-1-5-601 0,5-1 266 0</inkml:trace>
          <inkml:trace contextRef="#ctx0" brushRef="#br0" timeOffset="283511.9216">5773 12512 43 0,'0'0'261'0,"10"-5"-15"0,-10 5-14 16,12-4-6-16,-12 4-15 0,12-2-11 0,-2-2-13 15,-10 4-7-15,14-3-10 0,0 2-6 0,-1 1-7 16,-2-1-10-16,5 0-9 0,-2 1-8 0,2 0-8 15,-3-3-4-15,3 3-11 0,2-1-4 0,4 1-11 16,-5 0-8-16,6 0-4 0,1 0-4 0,-1 0-11 16,-1 1 7-16,0-1-23 0,-5 3 1 0,1-3-7 0,-4 1-1 15,3-2-6-15,-3 1-3 0,-5 1-2 0,5-1-4 16,-14 0-5-16,16 0-7 0,-9 1-17 0,-7-1-23 16,12 0-18-16,-12 0-12 0,0 0-25 0,0 0-34 15,0 0-36-15,0 0-42 0,0 0-35 16,-22 14-286-16,7-12-554 0,0 2 246 0</inkml:trace>
          <inkml:trace contextRef="#ctx0" brushRef="#br0" timeOffset="283738.3152">5802 12608 77 0,'0'0'232'0,"16"13"-5"15,-8-11-6-15,6 0-11 0,3-2-13 0,6 0-11 16,0 0-11-16,2 2-10 0,-1 1-11 0,12-3-11 15,-10 0-10-15,9 1-10 0,0-2-11 0,-12 2-13 16,2-1-11-16,-5 1-9 0,-3 0-5 0,0-2-7 16,-2 1-9-16,-3 1-13 0,-3 1-26 0,1-2-30 0,-10 0-35 15,16 5-39-15,-10-3-37 0,-6-2-39 16,0 0-68-16,0 0-143 0,13-4-403 0,-13 4 178 16</inkml:trace>
          <inkml:trace contextRef="#ctx0" brushRef="#br0" timeOffset="284103.108">6626 12170 42 0,'0'-15'250'0,"0"15"-12"0,0-12-7 15,0 12-19-15,0-12-14 0,0 12-24 0,0 0-16 16,0 0-19-16,0 0-17 0,0 0-12 0,0 0-11 16,0 0-7-16,0 0-1 0,0 0-7 0,0 0 1 15,-14 25-4-15,9-14 2 0,4 4 0 0,-1 0 0 16,1 0 1-16,2 6 1 0,-1-5-1 16,2 4-5-16,-1 2 0 0,3-3 3 0,0 1-6 0,2-1-2 15,2 0 1-15,-4 1-4 0,1-8-3 0,0 5-1 16,1-4-6-16,1-1-2 0,-1 3-9 15,1-2-3-15,-2-2 0 0,0 1-6 0,2 2-5 0,-4-7-3 16,4 3 3-16,-2 1-9 0,-2-3 3 0,3 3-3 16,-3-4-12-16,2 1-8 0,-3-2-20 0,2 1-20 15,-4-7-31-15,3 11-25 0,-3-11-31 0,5 9-33 16,-5-9-27-16,5 6-30 0,-5-6-57 0,0 0-228 16,0 0-536-16,0 0 239 0</inkml:trace>
          <inkml:trace contextRef="#ctx0" brushRef="#br0" timeOffset="284457.1989">7023 12415 12 0,'6'-5'254'0,"-6"5"-19"0,0 0-16 0,0 0-24 16,0 0-20-16,0 0-17 0,0 0-13 0,0 0-13 15,0 0-9-15,0 0-8 0,0 0-3 0,-37 5-6 16,25 1-4-16,0-3-5 0,3 3-8 0,-6-2 1 15,2 4-6-15,-3-4-5 0,2 5 2 0,-1-3-4 16,2 3-7-16,1-1 1 0,-3 0-7 0,2-1-6 16,1 1-5-16,2-1-1 0,-2 0-3 0,4 0-5 15,1-1-4-15,0 0-4 0,2-1-1 0,5-5-1 16,-10 11-4-16,6-5 4 0,4-6 1 0,-4 10 2 16,4-10 2-16,-1 11 2 0,1-11 5 0,7 10 6 15,-3-6-2-15,4 1-6 0,1-2 4 0,4 2-3 16,1-1-6-16,0-1-6 0,3 0 2 0,5 1-8 15,-4-1-2-15,-1 0-1 0,1-2 0 0,-1 1-3 16,0-2 6-16,-3 0-10 0,0 3-7 0,-1-3-10 0,0 1-27 16,-1-5-40-16,-2 4-41 0,-10 0-43 0,17-3-45 15,-6-2-78-15,-8 0-267 0,6 1-587 16,-3-2 260-16</inkml:trace>
          <inkml:trace contextRef="#ctx0" brushRef="#br0" timeOffset="284761.387">7304 12512 295 0,'7'-4'287'16,"-7"4"-18"-16,10-5-11 0,-10 5-14 0,13-2-18 0,-13 2-12 0,15-4-9 15,-6 4-7-15,0-3-14 0,2 1-11 0,3 1-15 16,-4-3-8-16,3 3-7 0,0-3-19 0,3 4-9 15,-1-1-8-15,-1 1-6 0,1-1-9 0,-1 1-13 16,2 0-14-16,-4 0-5 0,1 1-3 0,1-1-4 16,-2 0-7-16,2 1-6 0,-5-1-2 0,-9 0-14 15,13 2-16-15,-4 0-26 0,-9-2-30 0,13 0-39 16,-13 0-35-16,6 2-38 0,-6-2-52 0,0 0-88 16,0 0-211-16,0 0-555 0,0 0 246 0</inkml:trace>
          <inkml:trace contextRef="#ctx0" brushRef="#br0" timeOffset="285183.0868">7821 12457 69 0,'14'-5'274'0,"-5"1"-14"0,-1 0-19 0,1 2-14 16,-2-4-9-16,8 0-17 0,-4-1-11 0,-2 1-17 15,3-1-14-15,1 1-16 0,-2-4-14 0,-1 4-10 16,2-4-11-16,0 1-12 0,-3 1-8 0,-1-5-7 16,2 2-6-16,2 1-9 0,-6-3-5 0,5 0-7 15,-5 3-7-15,2-4-4 0,1 3-6 0,-4-1 0 16,0 1-7-16,2 1-1 0,-5 1-1 0,-2 3-2 16,0 6-3-16,8-9-6 0,-8 9 0 0,4-8-5 15,-4 8-3-15,0 0-1 0,5-9-2 0,-5 9-3 16,0 0 2-16,0 0-5 0,0 0 3 0,0 0-3 15,0 0 2-15,-19 21-1 0,13-10-1 0,3-1 3 16,-3 1 0-16,4 3 1 0,-3 1 0 16,1 5 6-16,1 0 1 0,-2 1 4 0,1-2 0 0,4 0 9 15,4-2-3-15,-4 3 4 0,0-6 1 0,5 6 3 16,-2-5 8-16,1 5-2 0,3-2 3 0,-1-6-3 16,3 3 4-16,-4 1 0 0,3-2 4 0,1-4-3 0,0 2-7 15,-2-1 8-15,2 0-8 0,-1-1-9 16,-1 0 2-16,3-1-4 0,-1-1 2 15,-1-1-1-15,-4-1-6 0,3 0-2 0,-2 0-26 0,-5-6-34 16,4 12-38-16,-1-5-64 0,-3-7-71 0,3 12-128 0,-3-12-208 16,0 0-599-16,0 0 266 0</inkml:trace>
        </inkml:traceGroup>
      </inkml:traceGroup>
    </inkml:traceGroup>
  </inkml:traceGroup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31:16.548"/>
    </inkml:context>
    <inkml:brush xml:id="br0">
      <inkml:brushProperty name="width" value="0.04667" units="cm"/>
      <inkml:brushProperty name="height" value="0.04667" units="cm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color" value="#ED1C24"/>
      <inkml:brushProperty name="fitToCurve" value="1"/>
    </inkml:brush>
    <inkml:brush xml:id="br2">
      <inkml:brushProperty name="width" value="0.04667" units="cm"/>
      <inkml:brushProperty name="height" value="0.04667" units="cm"/>
      <inkml:brushProperty name="color" value="#177D36"/>
      <inkml:brushProperty name="fitToCurve" value="1"/>
    </inkml:brush>
  </inkml:definitions>
  <inkml:traceGroup>
    <inkml:annotationXML>
      <emma:emma xmlns:emma="http://www.w3.org/2003/04/emma" version="1.0">
        <emma:interpretation id="{0384A71F-3EBD-42C8-8E73-009BF85ACCEE}" emma:medium="tactile" emma:mode="ink">
          <msink:context xmlns:msink="http://schemas.microsoft.com/ink/2010/main" type="writingRegion" rotatedBoundingBox="1449,820 30696,-207 31049,9855 1802,10883"/>
        </emma:interpretation>
      </emma:emma>
    </inkml:annotationXML>
    <inkml:traceGroup>
      <inkml:annotationXML>
        <emma:emma xmlns:emma="http://www.w3.org/2003/04/emma" version="1.0">
          <emma:interpretation id="{0FF7B2A9-154C-47CF-8FC6-85B3FD84CA90}" emma:medium="tactile" emma:mode="ink">
            <msink:context xmlns:msink="http://schemas.microsoft.com/ink/2010/main" type="paragraph" rotatedBoundingBox="1686,806 11987,852 11983,1934 1681,1888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8E85138-B064-41FB-9850-49A5256B6350}" emma:medium="tactile" emma:mode="ink">
              <msink:context xmlns:msink="http://schemas.microsoft.com/ink/2010/main" type="line" rotatedBoundingBox="1686,806 11987,852 11983,1934 1681,1888"/>
            </emma:interpretation>
          </emma:emma>
        </inkml:annotationXML>
        <inkml:traceGroup>
          <inkml:annotationXML>
            <emma:emma xmlns:emma="http://www.w3.org/2003/04/emma" version="1.0">
              <emma:interpretation id="{0ABFA926-9EDA-413F-81F3-0D307194F812}" emma:medium="tactile" emma:mode="ink">
                <msink:context xmlns:msink="http://schemas.microsoft.com/ink/2010/main" type="inkWord" rotatedBoundingBox="1686,806 5052,821 5047,1791 1681,1776">
                  <msink:destinationLink direction="with" ref="{4B1F752F-F4EC-44D7-80B2-0FC47F2C764E}"/>
                </msink:context>
              </emma:interpretation>
            </emma:emma>
          </inkml:annotationXML>
          <inkml:trace contextRef="#ctx0" brushRef="#br0">-1 145 3 0,'0'0'186'0,"0"0"-7"0,0 0-10 0,0 0-8 16,0 0-10-16,0 0-7 0,0 0-8 0,0 0-8 16,0 0-3-16,0 0-9 0,9-15-5 0,-9 15-5 15,0 0-3-15,0 0-6 0,0 0-6 0,0 0-3 16,0 0 0-16,0 0-5 0,0 0-3 0,0 0 1 16,0 0-4-16,0 0-4 0,0 0 1 0,0 0-8 0,0 0-5 15,0 0-6-15,0 0-3 0,0 0-2 16,0 0-12-16,3-9-2 0,-3 9-1 0,0 0-7 15,0 0 1-15,0 0-6 0,0 0 2 0,0 0-6 16,0 0 3-16,0 0-4 0,0 0 0 0,-6 32 0 16,6-32-2-16,1 16-3 0,-1-3 0 0,0-1 2 15,2-1 1-15,-2 2-1 0,2-1 0 0,-2 1 0 16,3 1 0-16,-2-4 1 0,2 4-4 0,2-2 1 16,-4 1 2-16,4-1-2 0,-3-2 2 0,3 0 1 15,0 2 4-15,0-2 5 0,2 0 0 0,-2 1 3 0,1-3-4 16,-1-1 5-16,2-1 6 0,-1 0-6 0,5 0 9 15,-5 0 1-15,4-3 5 0,-1 1-2 16,3 1 0-16,2-5 4 0,-1 1-7 0,0 1-1 16,4-5-3-16,-2 2-1 0,1-1-6 0,-1-1 0 15,1 0 0-15,6-8-2 0,0 6-12 0,-7 0 5 0,1 1-2 16,-1-3-2-16,2 0-7 0,-3-2 4 0,0 0-3 16,-2 3 7-16,0 0-6 0,-1 1 6 0,-3-5-9 15,2 1 5-15,-3 3-4 0,-1 0-2 16,1 0-9-16,2-4 14 0,-7 1-8 0,3 3 5 0,1-4-2 15,-2 2-3-15,1-4-7 0,-3 3 11 0,0 1-2 16,0-2 1-16,-1 0-3 0,-1 10 3 0,2-17 10 16,-2 17-24-16,-2-16 6 0,2 7 9 0,0 9-11 15,-3-20 9-15,0 13-6 0,3 7 0 0,-5-17-3 16,1 9 8-16,-1 3 0 0,5 5-1 0,-8-16-3 16,4 9 0-16,-2 1-4 0,6 6 0 0,-9-13 3 15,3 7 4-15,0 2-10 0,6 4 6 16,-13-13-4-16,7 7 0 0,-1 2 4 0,-1-3 1 15,2 1-3-15,-3 2-2 0,-3-2 1 0,5 4 6 0,7 2-3 16,-21-9 5-16,9 5-10 0,2 3 2 0,1-3 7 16,-5 3-2-16,14 1 1 0,-18-1 6 0,7 1-3 15,-2 0 1-15,13 0-4 0,-19 1 2 16,9-1-1-16,-2 1 2 0,12-1 1 0,-18 4 2 0,8-1-8 16,-3-3 9-16,4 2-2 0,-2 2-4 0,2-2 12 15,0 2-9-15,-2 2 15 0,3-1-14 0,-1-2 5 16,1 0-10-16,-1 2 3 0,1 0-2 0,3 1-2 15,5-6 4-15,-13 8 1 0,8-4-14 0,5-4 9 16,-9 6 13-16,7 0-4 0,2-6-10 0,-10 9 8 16,10-9-6-16,-5 6-6 0,5-6 11 0,-4 10-8 15,4-10 0-15,-5 9-16 0,5-9-4 0,-4 8-20 16,4-8-14-16,-2 10-6 0,2-10-20 0,-3 9-18 16,3-9-24-16,-5 11-27 0,5-11-32 0,-4 7-41 15,4-7-44-15,0 0-276 0,-8 8-589 0,8-8 260 16</inkml:trace>
          <inkml:trace contextRef="#ctx0" brushRef="#br0" timeOffset="449.2567">85-533 196 0,'0'0'256'0,"0"0"-13"0,0 0-22 0,0 0-15 16,0 0-17-16,0 0-10 0,0 0-27 0,0 0-13 16,0 0-14-16,0 0-4 0,0 0-7 0,0 0-5 15,0 0-1-15,0 0-5 0,0 0-4 0,0 0-3 16,8 33-2-16,-7-25-7 0,3 1-2 0,-3 0-6 16,2 0-10-16,-1 0-5 0,0 4-1 0,0-2-8 15,1-2-7-15,-1 0-3 0,-2 4-3 0,3-2-3 16,-3-1-3-16,1-2-4 0,2 1 1 0,-3-9-3 15,1 15-5-15,-1-4-19 0,2-4-19 0,-2-7-20 16,3 11-26-16,-3-11-25 0,2 13-19 0,-2-13-27 16,0 0-26-16,5 10-25 0,-5-10-8 0,0 0-51 15,8 0-160-15,-8 0-434 0,0 0 192 0</inkml:trace>
          <inkml:trace contextRef="#ctx0" brushRef="#br0" timeOffset="646.1101">275-525 67 0,'0'0'194'16,"0"0"-13"-16,0 0-14 0,0 0-16 0,6-9-16 15,-6 9-14-15,0 0-11 0,0 0-11 16,0 0-4-16,0 0-10 0,0 0-3 0,11 24-10 0,-11-24-7 16,-3 25-9-16,6-11-2 0,-2 7-3 0,-1 1-6 15,1 2-3-15,-2 0-6 0,2 0-25 0,-1 8-30 16,0 0-51-16,2-11-46 0,-4 3-170 0,2-3-309 15,0-1 136-15</inkml:trace>
          <inkml:trace contextRef="#ctx0" brushRef="#br0" timeOffset="1452.0259">718 103 33 0,'0'0'231'0,"8"5"-11"16,-8-5-12-16,0 0-16 0,10 6-7 0,-10-6-16 15,0 0-11-15,8 6-9 0,-8-6-6 0,9 10-7 16,-9-10-9-16,6 15-9 0,-1-9-8 0,-5-6-4 15,11 15-12-15,-6-3-4 0,-5-12-7 0,9 18-9 16,-5-7-1-16,-3-3-5 0,-1-8-6 0,9 14-4 16,-5-5-2-16,-4-9-7 0,4 14 0 0,-4-14-6 15,6 14 3-15,-2-6-9 0,-4-8-4 0,3 10 0 16,-3-10-5-16,7 11-1 0,-7-11 3 0,3 10-6 16,-3-10-4-16,0 0-1 0,4 11 1 0,-4-11-1 15,0 0-3-15,0 0-2 0,0 0 0 0,6 11 0 16,-6-11 0-16,0 0-7 0,0 0 2 0,0 0 5 15,0 0-2-15,0 0 6 0,0 0 1 0,3 8 10 16,-3-8 5-16,0 0 2 0,0 0-7 0,0 0-6 16,0 0 1-16,0 0 0 0,0 0-7 0,0 0 2 15,0 0-5-15,3-43 3 0,-6 31-2 0,6-2-3 16,-1 0-1-16,1-1-6 0,1-5 6 0,1 1-3 16,-1-1-7-16,3 2 4 0,2-4-2 0,-3 7 1 15,1-5-1-15,0 8-1 0,-1-1-3 0,2 3-2 16,0-3 1-16,-2 3 7 0,3-3-19 0,-2 4 6 15,-1 3-2-15,-1 0-10 0,2 1-10 0,-1 0-15 16,3 0-11-16,-1 3-14 0,-8 2-17 0,15-4-20 16,-15 4-22-16,0 0-24 0,20-3-47 0,-20 3-36 15,0 0-223-15,21 3-496 0,-21-3 219 0</inkml:trace>
          <inkml:trace contextRef="#ctx0" brushRef="#br0" timeOffset="2980.5852">1252 166 76 0,'6'15'226'0,"-6"-15"-8"0,7 13-10 16,-7-13-16-16,7 19-15 0,-2-9-13 0,-2-1-12 15,-3-9-8-15,6 21-12 0,-5-11-7 0,-1-10-10 16,8 21-10-16,-8-15-8 0,0-6-7 0,4 17-6 16,-4-17-6-16,4 12-5 0,-4-12-9 15,0 0-1-15,2 16-4 0,-2-16-4 0,0 0-4 0,0 0-6 16,0 0 2-16,0 0-3 0,0 0 3 0,0 0 1 16,0 0 2-16,0 0 3 0,9 14 10 0,-9-14-13 15,0 0-4-15,0 0-4 0,0 0-6 0,0 0 6 16,0 0-2-16,0 0-17 0,0 0-1 0,15-48-5 15,-9 34-7-15,2 3-2 0,-2-3-4 0,1 2-3 16,-2-4 1-16,3 2-6 0,1 2 1 0,0-2 2 16,0 4-2-16,1-1-5 0,-3 0 6 0,-2 1-2 15,-5 10 3-15,9-14-4 0,-5 6-1 0,-4 8 0 16,10-10 5-16,-10 10-1 0,8-11 2 16,-8 11-1-16,9-10-2 0,-9 10 0 0,0 0-1 0,7-6 2 15,-7 6-3-15,0 0-1 0,0 0 3 0,0 0-5 16,0 0 5-16,17 0-2 0,-17 0 2 0,0 0-4 15,0 0 5-15,13 11-1 0,-13-11 0 0,9 13 3 16,-6-6 0-16,-3-7 3 0,6 14 0 16,3-1-1-16,-9-13-4 0,8 17 6 0,-3-4 1 15,-5-13-1-15,9 15 2 0,-2-3 0 0,-7-12-3 16,10 13 0-16,-2-5 6 0,-8-8-1 0,11 18-3 0,-11-18 4 16,12 6 2-16,-12-6 5 0,16 10-6 0,-9-5 3 15,2 0 0-15,-9-5 9 0,21 6-15 0,-7-5 5 16,0 0-4-16,-14-1 4 0,33-2-4 15,-17 2 1-15,1-2-1 0,7-2-2 0,-10-1 1 0,4 3-2 16,6-6-1-16,-4 0-2 0,-4 0-1 0,1 3-8 16,-3-3-3-16,8-2-4 0,-6 1-5 0,-3 1-2 15,4-5-7-15,-6 5-3 0,1-5 12 0,-2 2-18 16,-2 0 8-16,-2 1 0 0,2-1 5 0,-1 0-1 16,-2 0 3-16,-5 11 2 0,5-18 4 0,-4 9 0 15,-1 9 3-15,-1-14 0 0,1 14 3 16,-4-15 2-16,0 9-5 0,4 6 6 0,-8-11-5 0,2 7-3 15,6 4 4-15,-12-5 2 0,2 4 0 0,10 1 1 16,0 0 2-16,-28 6 1 0,20-4-4 0,8-2 2 16,-20 13 3-16,11-6-2 0,0 2 1 15,-1 2-1-15,2-1 3 0,2 3-3 0,-1-1 12 16,2 0-10-16,-1-1 2 0,2 2 5 0,0 0-1 0,3 0 1 16,1-13-4-16,0 27 9 0,4-15 5 0,-2-1 3 15,3 0 6-15,4 0 8 0,-2 2-4 0,3-3 13 16,2-4-10-16,1 2 1 0,2-3 3 0,5 2-7 15,-5-1 1-15,8-3-6 0,-2 0 3 0,1 0-6 16,1 1 2-16,0-4 0 0,-6 0-1 16,6 0-1-16,-1-4-5 0,-1-1 0 0,0 1 0 0,-4 2-5 15,3-8 4-15,1 4-5 0,-2-3-2 0,-1-1-14 16,-5-1 3-16,5-2-3 0,-2-1-3 0,1-1-7 16,-4 2-9-16,1-5-11 0,-1-3-9 0,0 1-3 15,-3 2 3-15,0-5-1 0,2 2-2 16,-4-4 3-16,1 4 4 0,0-7 2 0,-5 3 6 15,2 4 5-15,-2-2 0 0,2 2 1 0,-3-2 8 0,-1 2 1 16,1 0 2-16,0 0 5 0,-3 2 13 16,0 5-2-16,0-6 3 0,0 6 3 0,1 1 7 15,-5-3 2-15,4 16 2 0,0-25-1 0,3 16 11 16,-3 9-5-16,1-24 1 0,-1 24 1 0,0-16 5 16,0 16-2-16,0 0 3 0,-4-14-4 0,4 14-5 0,0 0-1 15,0 0-8-15,0 0 1 0,0 0-1 0,0 0 0 16,0 0-4-16,0 0-3 0,0 0 5 0,0 0-2 15,0 0 3-15,-18 45 8 0,14-28 3 0,2 5-9 16,0-1 2-16,2 1 2 0,-4 4 2 16,0 5 5-16,3-8 1 0,2 2 2 0,3-1 1 15,-2 1-4-15,0-2 7 0,0-1-5 0,3 2-3 16,-3-6 6-16,3 6-2 0,-1-7-1 0,-1 4-3 16,1-7-2-16,-3 1 0 0,4 0 0 0,-5-15 1 15,7 27-3-15,-3-16-2 0,2 0 1 0,-6-11 0 16,6 16 1-16,-6-16 0 0,15 13-2 0,-6-6 1 15,-9-7-7-15,16 9 6 0,-4-4-4 0,-12-5 3 0,29 3-3 16,-17-3-5-16,-12 0-4 0,33-3-10 0,-20 0-14 16,2-2-5-16,2 0-7 0,-3-2-7 15,5-3-5-15,0-1-1 0,-3-2-3 0,-1 5 5 16,-4-1 1-16,6-4 5 0,-8 2-1 0,3 3 12 16,-5-3 1-16,0 7 5 0,-7 4 2 0,10-17 6 15,-5 13 7-15,-5 4 3 0,8-11 7 0,-8 11 1 0,0 0 6 16,0 0 1-16,4-12 2 0,-4 12-1 0,0 0-5 15,0 0 0-15,0 0 12 0,0 0-11 16,0 0-2-16,0 0 0 0,0 0-1 0,0 0 7 0,0 0-1 16,0 0 9-16,0 0 0 0,-35 24 1 15,30-17 9-15,5-7-5 0,-8 20 2 0,3-8 0 0,2-3 2 16,3-9 0-16,-5 19-3 0,5-19 5 16,-2 16 1-16,2-16 0 0,1 21 2 0,-1-21 10 0,6 14 11 15,-6-14 16-15,21 18 9 0,-8-13 2 16,9-1 5-16,1-1-3 0,12-6-7 0,1 3-15 15,3-1-2-15,-2 1-2 0,2 1 5 0,-1 2-18 16,-2-7 3-16,-1 5-10 0,-10-5 2 0,4 2-7 0,-5 1 1 16,1-2-22-16,-3-1-16 0,-7 3-26 15,-15 1-16-15,26-5-19 0,-26 5-30 0,16-5-22 16,-16 5-31-16,0 0-49 0,10-6-41 16,-10 6-61-16,0 0-290 0,0 0-640 0,0 0 284 0</inkml:trace>
        </inkml:traceGroup>
        <inkml:traceGroup>
          <inkml:annotationXML>
            <emma:emma xmlns:emma="http://www.w3.org/2003/04/emma" version="1.0">
              <emma:interpretation id="{B5AC71F8-3609-4A3A-A5D4-4DD85FC289DD}" emma:medium="tactile" emma:mode="ink">
                <msink:context xmlns:msink="http://schemas.microsoft.com/ink/2010/main" type="inkWord" rotatedBoundingBox="5762,1150 9157,1165 9153,1922 5759,1907"/>
              </emma:interpretation>
            </emma:emma>
          </inkml:annotationXML>
          <inkml:trace contextRef="#ctx0" brushRef="#br0" timeOffset="13270.297">4552-115 71 0,'0'0'65'16,"0"0"-8"-16,0 0 0 0,0 0-3 16,0 0-3-16,0 0 0 0,0 0-4 0,0 0 9 15,0 0-9-15,0 0 13 0,0 0 4 0,0 0-1 0,0 0 5 16,0 0 2-16,0 0 3 0,0 0 2 0,0 0-1 16,0 0 1-16,0 0-3 0,0 0-2 0,0 0-5 15,0 0 4-15,0 0-7 0,0 0-2 0,0 0 1 16,0 0-4-16,0 0-4 0,0 0 1 15,7-4 0-15,-7 4-2 0,0 0 1 0,0 0 0 0,0 0 0 16,0 0-4-16,0 0 1 0,0 0-2 0,0 0-6 16,6-9 5-16,-6 9-4 0,0 0-2 0,0 0 0 15,0 0-2-15,0 0-2 0,0 0 0 0,0 0-5 16,0 0 0-16,0 0-2 0,-3-12-2 0,3 12 3 16,0 0-1-16,0 0 1 0,0 0-1 0,-10-11 0 15,10 11-2-15,0 0 0 0,0 0-2 0,-7-7-5 16,7 7 4-16,-7-3-2 0,7 3-1 0,0 0 0 15,-7-5 0-15,7 5 1 0,0 0-4 0,0 0 2 16,0 0-3-16,-10-6 0 0,10 6-2 0,0 0 0 16,-8-4-1-16,8 4 2 0,0 0-2 0,0 0 3 15,-13-3-7-15,13 3 3 0,0 0-3 0,0 0 0 16,0 0-1-16,-13 0-2 0,13 0 0 0,0 0 3 16,-8-3 0-16,8 3-2 0,0 0 1 0,0 0-2 15,0 0-4-15,-15 0 5 0,15 0 2 0,0 0-2 16,-12 2 3-16,12-2-2 0,0 0 2 0,-11 0 5 15,11 0-4-15,0 0-21 0,-11 1 5 0,11-1 0 16,0 0 0-16,0 0 6 0,-14 0-1 0,14 0 0 16,0 0 1-16,-9 3 12 0,9-3-12 0,0 0 0 15,0 0 9-15,0 0-4 0,-14 2-5 0,14-2 6 16,0 0-1-16,0 0 2 0,-12 2-6 0,12-2 1 16,0 0 2-16,-14-2 3 0,14 2-2 0,0 0 0 15,-9 3 1-15,9-3 3 0,-9 4-2 0,9-4 0 16,0 0-1-16,-12 1-2 0,12-1 0 0,0 0 10 15,-10 2-7-15,10-2-4 0,0 0-1 0,-9 5-2 16,9-5 3-16,0 0-4 0,-14 0 4 0,14 0-3 16,0 0 1-16,-9 3 3 0,9-3 2 0,0 0-9 15,-11 4 4-15,11-4-1 0,-9 6 2 0,9-6 2 16,0 0 0-16,-9 4 1 0,9-4-1 0,-9 2-5 16,9-2 0-16,-7 6 3 0,7-6-1 0,0 0 4 15,-11 3-4-15,11-3-5 0,-6 5 6 0,6-5 1 16,-9 5-1-16,9-5-2 0,-7 5 1 0,7-5 0 15,-6 5-1-15,6-5 3 0,-5 6-7 0,5-6 4 16,-7 7 1-16,7-7-3 0,-6 4 1 0,6-4 9 16,-7 9-8-16,7-9 2 0,-6 6-4 0,6-6 2 15,-5 10 3-15,5-10-2 0,-8 5-6 16,8-5 7-16,-4 9-2 0,4-9 1 0,-5 9-3 0,5-9 2 0,-5 9 5 16,1-3-7-16,4-6 5 0,-5 10 2 15,5-10-1-15,-4 11 0 0,-1-7 1 0,5-4-2 16,-6 11 3-16,6-11 4 0,-9 12-6 0,8-6-1 15,1-6 4-15,-5 11 0 0,5-11 0 0,-3 11-1 0,0-3 2 16,3-8-3-16,-4 11 2 0,4-11-6 0,-3 12-6 16,2-6 11-16,1-6 0 0,-3 11-2 15,3-11 1-15,-1 10-2 0,1-10 0 0,-5 11 3 16,5-11-6-16,-2 11-3 0,2-11 11 0,-3 11-5 16,3-11 5-16,-3 10-3 0,3-10 7 0,-3 14-9 0,3-14-4 15,-1 12 6-15,0-6-6 0,1-6 2 0,0 11 0 16,0-11 5-16,-1 10-3 0,1-10-6 0,0 15 2 15,0-6 4-15,0-9-1 0,0 15 4 0,0-15-2 16,1 14 0-16,-1-6-3 0,0-8 2 0,0 13-2 16,0-13 7-16,0 10-5 0,1-3 8 0,-1-7-6 15,5 12-2-15,-3-6 8 0,-2-6-2 0,3 8-1 16,-3-8 2-16,6 11-1 0,-6-11-6 16,1 10 2-16,-1-10 1 0,1 12 1 0,3-6 0 15,-4-6-6-15,8 13 4 0,-4-11 4 0,-4-2-3 0,5 13-1 16,-3-6 4-16,4-1-2 0,-6-6-6 0,6 11 2 15,-2-5 1-15,1-1 2 0,-5-5-1 0,10 8 23 16,-6-2-23-16,-4-6 9 0,9 11-7 0,-2-8 7 16,-2 3-1-16,1-2 2 0,1 0-5 0,-7-4 2 15,12 7-2-15,-6-4-7 0,2 0 14 0,-1 1-6 16,3-1 2-16,-3 0-4 0,-7-3-3 0,16 5 0 16,-7-4-1-16,0 2 5 0,5-2-8 0,-4 0 2 15,1 3-3-15,-1-4 7 0,-1 1-5 0,5-1 3 16,0 0 3-16,-7 1-6 0,3 0 0 0,-10-1-1 15,21 0-1-15,-13-1 10 0,-8 1-8 0,16-1-1 16,-5 1-1-16,-11 0 0 0,22-4-1 0,-13 4 2 16,-9 0-1-16,17-1 2 0,-7-1-3 0,0-1 1 15,-10 3-1-15,18-2 1 0,-10-2 5 0,-8 4 3 16,14-4-6-16,-6 3 2 0,0-3 6 0,-8 4 0 16,14-6-2-16,-14 6 7 0,12-2-4 0,-12 2 18 15,7-4-3-15,-7 4 3 0,0 0 2 0,12-4 0 16,-12 4 6-16,0 0-9 0,0 0 1 0,9-2-2 15,-9 2-2-15,0 0 4 0,0 0-1 0,0 0-4 16,0 0-3-16,0 0 0 0,0 0-2 0,0 0-6 16,0 0-3-16,0 0 0 0,0 0 4 0,0 0-5 15,0 0-6-15,10-3 2 0,-10 3 0 0,0 0-1 16,0 0-6-16,0 0-4 0,0 0-11 0,0 0-24 16,0 0-12-16,0 0-15 0,0 0-16 0,0 0-37 15,0 0-20-15,0 0-35 0,0 0-34 0,0 0-37 16,-22-10-50-16,22 10-39 0,-5-9-307 0,5 9-691 15,-5-16 305-15</inkml:trace>
          <inkml:trace contextRef="#ctx0" brushRef="#br0" timeOffset="13955.997">4944 27 95 0,'0'0'189'16,"-7"5"-2"-16,7-5-12 0,0 0-9 0,0 0-10 15,0 0-7-15,0 0-8 0,0 0-6 0,0 0-7 16,0 0-8-16,0 0-4 0,0 0-4 0,0 0-8 15,0 0-1-15,0 0-5 0,0 0 0 0,0 0-3 16,0 0 1-16,0 0-3 0,0 0-5 0,0 0-1 16,0 0-2-16,22 9-1 0,-22-9 5 0,9 2-14 15,-9-2 9-15,12 0-12 0,-4 2-9 0,-8-2-1 16,17-2-3-16,-7 2 1 0,3 0-5 0,-2 0-2 16,3 0-10-16,-1-1 5 0,-13 1-6 0,22-1-4 15,-8 1-3-15,1-3 2 0,-2 1-9 0,3 1 3 16,-5 1-9-16,2-1 3 0,-13 1-2 0,18-2-2 15,-9 2 3-15,0 0-7 0,-9 0-4 0,17-2 4 16,-17 2-1-16,14-3-5 0,-14 3 5 0,13 0-11 16,-13 0 5-16,16-4-1 0,-16 4 4 0,13-1 1 15,-13 1-5-15,10 0 1 0,-10 0-2 0,12-1 2 16,-12 1-7-16,9-1 1 0,-9 1 2 0,0 0 0 0,0 0 3 16,14-3-1-16,-14 3 6 0,0 0-7 15,0 0-2-15,0 0 1 0,10 0-8 0,-10 0 4 16,0 0-5-16,0 0 3 0,0 0 0 0,0 0-9 15,0 0-2-15,0 0-11 0,0 0-15 0,0 0-11 16,0 0-10-16,0 0-18 0,0 0-14 0,0 0-16 0,0 0-20 16,0 0-22-16,0 0-25 0,0 0-27 15,-31 9-33-15,31-9-47 0,-20 2-157 0,5 0-471 16,5 0 209-16</inkml:trace>
          <inkml:trace contextRef="#ctx0" brushRef="#br0" timeOffset="15694.073">4930 280 146 0,'0'0'165'0,"0"0"0"0,0 0-5 0,0 0-1 15,0 0 0-15,0 0-7 0,7 10-3 16,-7-10 0-16,0 0-4 0,10 2 1 0,-10-2-9 16,0 0-4-16,14 3-3 0,-14-3-3 0,9 0-4 15,-9 0-8-15,12 1-5 0,-3 1-3 0,-9-2-14 0,14-2 2 16,-14 2-3-16,22 2-9 0,-13-2 4 0,0 2-16 15,-9-2-3-15,19-2-8 0,-7 0-2 0,-3 4-4 16,3-2-3-16,-2 2 1 0,-10-2 0 16,23 1-12-16,-10-1 6 0,1 0-1 0,-1 0 0 15,-4 1-3-15,-9-1 2 0,20 3 0 0,-7-3-4 0,-3 0-9 16,-10 0 3-16,17 0-5 0,-7 0 1 0,-10 0 3 16,14 0-1-16,-14 0-5 0,14-3 2 0,-14 3-4 15,12 3-1-15,-12-3 0 0,9 0 3 16,-9 0-4-16,0 0 4 0,0 0-3 0,14 0-5 0,-14 0 2 15,0 0 2-15,0 0-2 0,0 0 5 0,9-3-1 16,-9 3-6-16,0 0-7 0,0 0 8 16,0 0-10-16,0 0 2 0,0 0 1 0,0 0-3 15,0 0-4-15,0 0-1 0,0 0-2 0,0 0 3 16,0 0 5-16,0 0-4 0,0 0 2 0,0 0-3 0,0 0 5 16,0 0 1-16,0 0-12 0,0 0 9 0,0 0-1 15,0 0 4-15,0 0 4 0,0 0 3 0,0 0-4 16,13-1 12-16,-13 1-11 0,0 0 6 0,0 0-8 15,0 0 5-15,0 0 1 0,0 0 8 0,0 0-12 16,0 0-3-16,0 0 3 0,0 0-3 0,0 0 3 16,0 0 0-16,0 0-11 0,0 0 9 0,0 0-1 15,0 0-2-15,0 0 2 0,0 0 3 16,0 0-4-16,0 0 0 0,0 0 3 0,0 0-2 0,0 0-2 16,0 0 5-16,0 0 2 0,0 0 7 0,0 0-9 15,0 0 3-15,0 0-5 0,0 0 4 0,0 0-2 16,0 0 2-16,0 0 0 0,0 0-4 0,0 0 1 15,0 0-6-15,0 0 4 0,0 0 2 0,0 0 0 16,0 0-5-16,0 0 3 0,0 0 1 0,0 0-4 16,0 0 3-16,0 0-2 0,0 0-4 0,0 0 0 15,0 0 3-15,0 0-9 0,0 0 9 0,0 0-2 16,0 0-2-16,0 0 3 0,0 0-2 0,0 0-3 16,0 0 3-16,0 0 0 0,0 0-3 0,0 0 2 15,0 0 1-15,0 0-3 0,0 0 2 0,0 0 0 16,0 0-2-16,0 0-1 0,0 0-2 0,0 0 2 15,0 0 2-15,0 0 0 0,0 0 5 0,0 0-10 16,0 0 2-16,0 0 0 0,0 0 0 0,0 0 0 16,0 0 4-16,0 0-6 0,0 0 1 0,0 0-3 15,0 0 1-15,0 0 2 0,0 0 0 0,0 0 1 16,0 0-3-16,0 0 2 0,0 0-3 0,0 0 2 16,0 0-4-16,0 0 7 0,0 0-4 0,0 0 0 15,0 0 0-15,0 0-1 0,0 0 5 0,0 0-1 16,0 0 1-16,0 0-5 0,0 0-1 0,0 0 3 15,0 0-3-15,0 0 3 0,0 0 4 0,0 0-4 16,0 0-1-16,0 0-1 0,0 0 1 0,0 0 1 0,0 0 3 16,0 0-1-16,0 0-1 0,0 0-2 15,0 0 2-15,0 0 1 0,0 0-1 0,0 0 1 16,0 0-3-16,0 0 0 0,0 0-3 0,0 0 5 16,0 0 1-16,0 0-2 0,0 0-1 0,0 0 0 15,0 0 2-15,0 0-2 0,0 0 1 0,0 0 2 0,0 0 0 16,0 0-2-16,0 0 4 0,0 0-6 0,0 0 4 15,0 0-1-15,0 0 1 0,0 0 1 16,0 0-1-16,0 0-3 0,0 0 0 0,0 0 4 16,0 0-1-16,0 0-3 0,0 0 1 0,0 0 1 0,0 0-3 15,0 0 0-15,0 0 6 0,0 0 1 0,0 0-2 16,0 0-3-16,0 0 2 0,0 0 0 0,0 0-1 16,0 0-3-16,0 0 7 0,0 0-2 15,0 0 1-15,0 0 2 0,0 0-3 0,0 0 0 0,0 0 3 16,0 0-1-16,0 0 0 0,0 0 2 0,0 0 0 15,0 0-3-15,0 0 1 0,0 0 0 0,0 0 3 16,0 0-7-16,0 0 6 0,0 0 0 16,0 0 0-16,0 0-1 0,0 0-1 0,0 0-1 15,0 0 5-15,0 0-3 0,0 0-1 0,0 0-2 0,0 0 1 16,0 0-3-16,0 0 9 0,0 0-6 0,0 0 1 16,0 0 0-16,0 0-3 0,0 0-1 0,0 0 2 15,0 0-2-15,0 0 3 0,0 0 1 0,0 0-2 16,0 0 2-16,0 0-10 0,0 0 8 0,0 0-1 15,0 0-4-15,0 0 8 0,0 0-3 0,0 0 2 16,0 0-3-16,0 0 4 0,0 0-3 0,0 0 0 16,0 0 0-16,0 0-2 0,0 0 6 0,0 0-4 15,0 0-2-15,0 0 3 0,0 0-1 0,0 0 0 16,0 0 0-16,0 0-3 0,0 0 5 0,0 0-2 16,0 0 0-16,0 0 2 0,0 0-1 0,0 0 0 15,0 0-2-15,0 0 1 0,0 0 2 0,0 0-3 16,0 0 5-16,0 0-2 0,0 0-1 0,0 0-4 15,0 0 4-15,0 0-1 0,0 0 0 0,0 0 2 16,0 0 0-16,0 0 0 0,0 0-1 0,0 0 0 16,0 0 1-16,0 0-3 0,0 0 2 0,0 0-2 15,0 0 2-15,0 0 2 0,0 0-1 0,0 0-1 16,0 0 0-16,0 0-3 0,0 0 1 0,0 0 0 16,0 0 1-16,0 0 1 0,0 0 2 0,0 0-1 15,0 0-6-15,0 0 7 0,0 0 1 0,0 0-2 16,0 0 2-16,0 0-5 0,0 0 5 0,0 0-7 15,0 0 3-15,0 0 3 0,0 0-4 0,0 0 4 16,0 0 0-16,0 0-6 0,0 0 5 0,0 0 1 16,0 0-5-16,0 0 3 0,0 0-3 0,0 0-1 15,0 0-3-15,0 0 3 0,0 0 3 16,0 0-3-16,0 0-1 0,0 0 2 0,0 0-1 0,0 0 1 16,0 0-2-16,0 0 1 0,0 0-2 0,0 0 1 0,0 0 1 15,0 0-3-15,0 0-2 0,0 0-4 16,0 0-7-16,0 0-4 0,0 0-23 0,0 0-16 15,0 0-24-15,0 0-14 0,0 0-24 0,0 0-20 16,0 0-29-16,0 0-28 0,0 0-20 0,0 0-26 0,0 0-21 16,0 0-39-16,-19-21-40 0,19 21-282 0,0 0-678 15,-5-12 300-15</inkml:trace>
          <inkml:trace contextRef="#ctx0" brushRef="#br0" timeOffset="17023.7327">5766-4 38 0,'0'0'198'0,"-6"6"-7"0,6-6-2 0,0 0-10 16,0 0-1-16,0 0-2 0,0 0 2 16,0 0-10-16,0 0-2 0,0 0-4 0,0 0-6 15,0 0-10-15,0 0-12 0,0 0-9 0,0 0-9 16,0 0-5-16,0 0-11 0,0 0 1 0,0 0-15 15,0 0-6-15,0 0-7 0,0 0-9 0,0 0-4 16,0 0-6-16,11-24-8 0,-11 24-2 0,8-9-7 16,-3 3-3-16,0 0-3 0,0-3-3 0,1 3 1 15,1 1-5-15,1-3-4 0,-1 3 2 0,1-4-9 16,2 0 0-16,-2 5-1 0,3-5 0 0,-4 5-3 0,0-1 3 16,2 0-2-16,-3-2-3 0,-6 7-2 15,12-6 3-15,-7 0-2 0,-5 6-3 0,12-6 0 16,-12 6 0-16,7-5-2 0,-7 5 0 0,8-2-3 15,-8 2 2-15,0 0 0 0,0 0-2 0,13-2 1 16,-13 2-2-16,0 0 0 0,10 9 2 0,-10-9 0 0,3 6-2 16,-3-6 0-16,5 9-1 0,-1-1 0 0,-4-8 3 15,6 14 2-15,-4-3-2 0,-1-3 0 16,-1 3 0-16,0-11 1 0,-3 21 3 0,2-10-6 16,-3 1 11-16,0 1-7 0,2-4-2 0,-3 4 4 0,0 0-3 15,-2 1 2-15,1-3 1 0,-3 2 4 0,2 2-3 16,-1-3-4-16,-1 3 8 0,2-4-3 15,-2 2 0-15,0 5 4 0,-1-7 2 0,3 3-6 0,-4 3 5 16,-4-1 0-16,7-1-1 0,0-3-4 16,-1 0 3-16,3-2 0 0,-4 1 2 0,3-1-2 0,-1 4 2 15,1-1 2-15,0-7-5 0,-1 3 0 0,2-1-1 16,1 2 1-16,-2-4 9 0,3 0-7 0,4-6-1 16,-5 12 7-16,5-12-11 0,-7 6 2 0,7-6-2 15,-7 9 0-15,7-9 2 0,0 0 2 16,-5 6 1-16,5-6-1 0,0 0 3 0,0 0 2 0,0 0-2 15,-9 6 10-15,9-6 5 0,0 0 9 0,0 0-2 16,0 0 5-16,0 0 2 0,0 0-2 16,0 0-4-16,0 0 0 0,0 0-11 0,0 0 2 0,0 0-3 15,0 0-3-15,21-31 6 0,-21 31-13 0,11-11 1 16,-3 7-1-16,1-2-4 0,-5 0 3 0,5 3-7 16,-9 3 6-16,12-8-13 0,-6 4 6 0,-6 4 0 15,15-5-2-15,-15 5-2 0,13-4 12 0,-6 4-5 16,-7 0-9-16,11-2-3 0,-11 2 2 0,15-4 2 15,-15 4 3-15,11-2-11 0,-11 2 5 0,9 6-1 16,-9-6 1-16,15 2 1 0,-9 1 2 0,-6-3-8 16,12 5 8-16,-7-3 0 0,-5-2 0 0,9 6-5 15,-1-1 14-15,-8-5-7 0,9 6 6 0,0-3-6 16,-3 1 11-16,2-2-10 0,-8-2 3 0,15 4 2 16,-7-2-1-16,1-1 1 0,1 1-2 0,-10-2 7 15,19 0-1-15,-12 0-2 0,-7 0 3 0,18-2-1 16,-9 1 9-16,-9 1-1 0,17-5 0 0,-10 3-4 15,-7 2 7-15,11-6 0 0,-11 6 3 0,11-8-7 16,-11 8 0-16,11-2 0 0,-11 2 0 0,11-3 2 16,-11 3-1-16,7-3 4 0,-7 3-4 0,0 0-5 15,7-7 1-15,-7 7 1 0,0 0-15 0,0 0 10 16,0 0-1-16,0 0-9 0,0 0-12 0,6-6-4 16,-6 6-11-16,0 0-28 0,0 0-17 0,0 0-22 15,0 0-20-15,0 0-20 0,0 0-25 0,0 0-29 16,-24-6-31-16,24 6-38 0,0 0-46 0,-16-3-227 15,16 3-573-15,-9-4 253 0</inkml:trace>
          <inkml:trace contextRef="#ctx0" brushRef="#br0" timeOffset="18054.9895">6437-69 74 0,'-9'5'187'0,"9"-5"-8"15,-4 6-12-15,4-6-10 0,0 0-4 0,-4 10-12 16,4-10-10-16,0 0-9 0,-5 6-12 0,5-6-3 15,0 0-5-15,0 0-11 0,-2 8-4 0,2-8-3 16,0 0-5-16,0 0 2 0,-2 9-8 0,2-9 1 16,0 0-3-16,0 0 2 0,0 0 2 0,7 10-6 15,-7-10 3-15,0 0-2 0,6 5-5 0,-6-5-2 16,10 6-3-16,-4-2-3 0,-6-4-5 16,13 1 2-16,-4 3-6 0,-2-3-5 0,4 0-5 0,-2 3-4 15,-9-4-1-15,15 4 5 0,-6-2 0 0,2 1-14 16,-2-1-3-16,1-1 1 0,2 3-1 0,-2-1 0 15,-2-1-5-15,-8-2 4 0,16 4 3 0,-7 1-11 0,-1-3-1 16,1 2-2-16,-9-4-3 0,13 4 3 16,-2-1-2-16,-5 0 2 0,0 2 0 0,1-1-2 15,2 0-3-15,-9-4-2 0,12 8 0 0,-6-4 4 16,3-1-1-16,-4 2 0 0,-5-5 1 0,9 9 1 16,-4-3 0-16,1 1-1 0,-3-1-2 0,5-1 1 0,-1 1-2 15,-7-6 6-15,9 12-4 0,-9-7 3 16,5 2-4-16,-5-7 1 0,8 15 1 0,-6-10 0 15,-2-5-1-15,4 11 1 0,-4-11 3 0,3 12-1 16,-3-6 6-16,0-6-6 0,0 13-1 0,0-13 1 16,-2 14 5-16,-2-8 2 0,2 1 4 0,2-7-7 15,-10 11 9-15,3-5 3 0,-3-3 0 0,10-3 11 16,-20 7-16-16,9-2 4 0,-3-2-5 0,1 0 0 16,0-2 0-16,-1-1-2 0,1 2-5 0,13-2 1 15,-20 0-6-15,10 0 13 0,10 0 1 0,-18 0-14 0,8 0 2 16,10 0-2-16,-16-2-11 0,16 2-6 0,-13-2-20 15,13 2-19-15,-10-3-30 0,10 3-36 0,-11-3-41 16,11 3-56-16,-9-4-87 0,9 4-212 16,0 0-554-16,0 0 245 0</inkml:trace>
          <inkml:trace contextRef="#ctx0" brushRef="#br0" timeOffset="17463.365">6500-132 249 0,'9'-2'250'16,"-9"2"-14"-16,0 0-13 0,12-4-15 0,-12 4-14 16,12-2-8-16,-12 2-15 0,15-2-3 0,-5 0-5 15,2 0-10-15,-12 2-12 0,18-3-6 0,-2 1-4 16,-7 1-11-16,5 0-9 0,-1 1-8 0,2-3-5 16,-2 1-7-16,1 2-4 0,1-3-7 0,-4 3 3 15,3 0-10-15,-2 0 9 0,2 0-22 0,-14 0-1 16,18-4-7-16,-10 5-3 0,1-3 0 0,-9 2-6 15,17 0-7-15,-17 0-6 0,12-4 1 0,-12 4-5 16,0 0-4-16,14 0 0 0,-14 0-14 0,0 0-8 16,9-2-24-16,-9 2-23 0,0 0-28 0,0 0-19 15,0 0-35-15,0 0-23 0,0 0-38 0,0 0-48 16,0 0-275-16,0 0-555 0,-31-7 246 0</inkml:trace>
          <inkml:trace contextRef="#ctx0" brushRef="#br0" timeOffset="18684.0736">7471 300 215 0,'0'0'252'0,"0"0"-16"0,0 0-13 16,-2 13-13-16,2-13-9 0,-3 16-9 0,1-8-8 15,-2 3-8-15,-1 0-18 0,-1-1-15 0,0 3-14 16,-2 0 17-16,-5 2-14 0,2 1-12 0,-3 1-12 15,-2-2-9-15,1 0-8 0,-4 0-16 0,1 1-32 16,0 0-47-16,-1-1-65 0,2-2-69 0,3-4-98 16,-2-2-212-16,5 2-485 0,2-3 215 0</inkml:trace>
        </inkml:traceGroup>
        <inkml:traceGroup>
          <inkml:annotationXML>
            <emma:emma xmlns:emma="http://www.w3.org/2003/04/emma" version="1.0">
              <emma:interpretation id="{27F2C789-27EB-4942-8562-AB83F4525315}" emma:medium="tactile" emma:mode="ink">
                <msink:context xmlns:msink="http://schemas.microsoft.com/ink/2010/main" type="inkWord" rotatedBoundingBox="9930,1199 11986,1208 11984,1742 9928,1733"/>
              </emma:interpretation>
            </emma:emma>
          </inkml:annotationXML>
          <inkml:trace contextRef="#ctx0" brushRef="#br0" timeOffset="19394.4718">8308-37 209 0,'0'0'210'0,"0"0"-14"15,0 0-17-15,0 0-13 0,0 0-14 0,0 0-5 16,0 0 1-16,0 0-1 0,0 0-4 0,0 0-5 16,-4 27-6-16,4-27-8 0,-7 16-2 0,4-9-1 15,3-7-5-15,-5 17-5 0,4-5 1 0,-3 0-1 16,2 2-9-16,0 0-7 0,-1 0-2 0,-2 1 5 15,4-2-6-15,-1 2 0 0,0-1-7 0,1 6-14 16,-2 0-7-16,0-3 0 0,1 2-7 0,-1-10-1 16,3 5-8-16,0 0-4 0,-1-1-1 0,0-2-4 15,1-1-8-15,-3-2-2 0,3-8 2 0,0 18-4 16,0-18 5-16,-1 14-7 0,1-5 2 0,0 1-5 16,0-10-3-16,-3 15-14 0,3-15-26 0,0 8-23 15,0-8-20-15,-2 9-26 0,2-9-31 0,0 0-28 16,0 0-46-16,0 0-54 0,0 0-292 0,0 0-585 15,0 0 259-15</inkml:trace>
          <inkml:trace contextRef="#ctx0" brushRef="#br0" timeOffset="19814.1036">8322 34 129 0,'0'0'251'0,"0"0"-19"0,0 0-10 15,0 0-9-15,6-2-15 0,-6 2-9 16,0 0-9-16,0 0-10 0,0 0-13 0,0 0-15 0,0 0-12 16,0 0-8-16,0 0-9 0,0 0-4 0,0 0-7 15,0 0-5-15,14 15-7 0,-12-9-3 0,2 0 0 16,1 3 4-16,3-1-7 0,-1 1 12 0,-2 3-5 15,1-1-10-15,2-1 1 0,1 1-5 0,-1 1 1 16,0-2-1-16,1 1-1 0,-4 4-3 0,6 1-2 16,-3-2-5-16,4-1-1 0,-3-1 14 0,-2 0-18 15,5 2 7-15,-4-3-6 0,1 0-2 0,1-1-2 16,2 0-1-16,-7-5-7 0,4 3-11 0,-1 2 4 16,-2-5-1-16,2 2 0 0,1-4-4 15,-1 2-5-15,1 1-5 0,-1-2 1 0,1-1-5 0,-9-3-4 16,16 5-6-16,-16-5 1 0,15 3-24 0,-15-3-34 15,11 1-19-15,-11-1-23 0,12-1-23 0,-12 1-25 0,10-5-22 16,-10 5-34-16,5-4-36 0,-5 4-43 16,7-7-41-16,-7 7-259 0,0 0-614 0,0-21 271 15</inkml:trace>
          <inkml:trace contextRef="#ctx0" brushRef="#br0" timeOffset="20263.0547">8658-61 161 0,'0'0'236'0,"0"0"-13"0,0 0-15 0,0 0-14 16,0 0-8-16,0 0-16 0,0 0-8 0,0 0-12 0,0 0-10 15,-2-7-16-15,2 7-9 0,0 0-15 0,0 0-6 16,0 0-15-16,0 0-5 0,0 0-3 16,0 0-6-16,0 0 0 0,-6 22 0 0,6-22-2 15,-6 15 4-15,5-9-1 0,-3 4 1 0,-1 0 3 0,-2 2-3 16,2-2-1-16,2 1 2 0,1 3-9 0,-5-2 5 16,3 0-2-16,3 0-3 0,-1 3 3 0,-1-4 0 15,0 3-5-15,0 0 1 0,1-1 2 0,1-1 4 16,-2 2 4-16,3-14-11 0,3 31-1 15,-3-14-9-15,1-4 4 0,1 2-1 0,-1 0 0 16,4-3-3-16,-2 0 0 0,-1-2-3 0,2 5-2 16,-1-9 18-16,2 4-26 0,-3-2 3 0,1-3-6 0,-3-5-1 15,5 13 2-15,-1-8-3 0,-4-5-6 0,0 0-6 16,3 12 1-16,-3-12-4 0,5 6 1 0,-5-6-6 16,0 0-9-16,1 7-35 0,-1-7-29 0,0 0-29 15,0 0-27-15,0 0-37 0,0 0-58 16,0 0-87-16,0 0-323 0,0 0-675 0,0 0 299 0</inkml:trace>
          <inkml:trace contextRef="#ctx0" brushRef="#br0" timeOffset="20781.9349">8985 83 57 0,'0'0'268'0,"-21"22"-19"16,21-22-19-16,0 0-17 0,0 0-14 0,0 0-13 16,0 0-9-16,0 0-7 0,0 0-2 0,0 0-9 0,0 0 4 15,0 0 1-15,0 0-5 0,0 0-3 16,14 12 5-16,-14-12-11 0,12 1-3 0,-3 1-4 16,-1 1-10-16,3-2 0 0,2-1-7 0,2 1-9 15,-1 3-10-15,3-4-8 0,-1 0-4 0,1 1-3 16,1-2-8-16,-1 2 0 0,8-1-6 0,-11 0-1 0,3 0-2 15,6-1-8-15,-6-2-4 0,-1 3-3 0,0 0 2 16,1-1-6-16,-3 1-2 0,-3-1-4 0,4 0-7 16,-15 1-1-16,16-3-7 0,-7 3 6 0,-9 0-11 15,13 0-4-15,-13 0-1 0,9-2-3 0,-9 2-4 16,0 0-1-16,15 2 2 0,-15-2-7 0,0 0-1 16,0 0-9-16,0 0-20 0,0 0-18 0,0 0-13 15,10-2-28-15,-10 2-27 0,0 0-8 16,0 0-18-16,0 0-28 0,0 0-31 0,0 0-40 15,0 0-37-15,0 0-51 0,-36 7-299 0,36-7-665 0,-25 1 295 16</inkml:trace>
          <inkml:trace contextRef="#ctx0" brushRef="#br0" timeOffset="21125.898">8971 327 219 0,'10'5'263'0,"-10"-5"-5"0,9 5-13 0,-9-5-8 16,9 3-9-16,-1 1-5 0,-8-4-6 0,17 5-5 15,-10-1-12-15,8-4-9 0,-1 2-5 0,-3 1-9 16,6-2-7-16,0 4-9 0,5-4-5 15,-4 3-14-15,4-2 1 0,-5 1-5 0,7-1-7 16,-3-1-13-16,1 4-4 0,-5-2-10 0,-1-2-20 0,1 1 0 16,0 0-4-16,-3-1-4 0,0-1-12 0,-2 0-6 15,-2 4-6-15,-1-3 3 0,-9-1-14 0,15-1-9 16,-15 1-17-16,11 0-40 0,-11 0-36 0,11 1-42 16,-11-1-26-16,0 0-23 0,0 0-57 0,0 0-69 15,0 0-97-15,0 0-216 0,0 0-640 0,0 0 285 16</inkml:trace>
          <inkml:trace contextRef="#ctx0" brushRef="#br0" timeOffset="24532.0631">9841-82 80 0,'0'0'216'15,"0"0"-6"-15,0 0-14 0,0 0-4 0,0 0-11 16,0 0-5-16,0 0-6 0,0 0-6 0,0 0-7 16,0 0-7-16,0 0-6 0,0 0-7 0,0 0-7 15,0 0-7-15,0 0-8 0,0 0-11 0,0 0-9 16,0 0 1-16,17-2-11 0,-17 2 1 0,0 0-13 16,17-6 3-16,-7 6-11 0,-10 0-4 0,17-2-7 0,-8 0 0 15,1 1-8-15,4 1-2 0,0-2 1 16,-2 1-6-16,2-1-4 0,-14 2 0 0,22-4-4 15,-8 3-1-15,3-1-3 0,-3-1 1 0,1 2 1 0,-1-1-5 16,3-1-3-16,-7 2 1 0,4-1-3 0,-2 0 0 16,-2 0-1-16,6 1-3 0,-9-1 6 15,-7 2-10-15,15-4 5 0,-15 4-3 0,11 0 0 16,-11 0-9-16,8-2 4 0,-8 2 1 0,0 0-6 0,12-2-3 16,-12 2 3-16,0 0-7 0,0 0-8 0,0 0-12 15,0 0-10-15,0 0-2 0,0 0-15 0,0 0-25 16,0 0-20-16,0 0-32 0,0 0-32 0,0 0-43 15,0 0-38-15,-29 13-252 0,29-13-532 0,-17 2 235 16</inkml:trace>
          <inkml:trace contextRef="#ctx0" brushRef="#br0" timeOffset="25256.0668">9851-92 197 0,'0'0'228'0,"0"0"-18"0,-7 4-18 0,7-4-15 16,0 0-7-16,-9 6-13 0,9-6-12 0,-6 9-8 16,6-9-11-16,-6 4-9 0,6-4-7 0,0 0-7 15,-8 7-10-15,8-7-3 0,-2 7-6 0,2-7-5 16,0 0-6-16,-7 7-5 0,7-7-4 0,0 0-2 15,-2 8-2-15,2-8-3 0,0 0-2 0,-3 9-2 16,3-9-1-16,0 0 6 0,0 0-9 0,9 11-1 16,-9-11-1-16,3 7 2 0,-3-7 1 0,0 0-1 15,5 9 1-15,-5-9 0 0,9 5-2 0,-4 0 0 16,3-2-5-16,1-1-1 0,0 0-5 0,4 2 7 16,1-1-7-16,3-2-5 0,-3 1-8 0,0 1 2 15,0-1 1-15,3-2-6 0,0 2-2 0,0 0-2 16,-3-2-4-16,3 0 0 0,-3 2 3 0,-4-1-6 15,2-1 5-15,-1 1-3 0,1 1 6 0,-2 1-3 16,-10-3 0-16,20 0-7 0,-14 0 6 0,-6 0-4 16,17 0-2-16,-17 0-1 0,14 1-2 0,-14-1 5 15,8 3 1-15,-8-3-3 0,12 3-2 0,-12-3 6 16,7 3-13-16,-7-3-1 0,17 3 7 0,-10-1-5 16,-7-2 11-16,10 8-8 0,-4-4-3 0,-6-4 5 15,12 7-6-15,-7-4-2 0,-5-3 5 0,8 9 4 16,-2-6-1-16,-6-3 4 0,11 7-9 0,-7-5-1 15,1 4 2-15,-5-6 1 0,11 9-2 0,-8-3 3 16,-3-6 1-16,5 10 9 0,-5-10-10 0,3 11 5 16,-3-11-7-16,6 10 1 0,-6-10 4 0,3 9-6 15,-3-9 1-15,0 8 4 0,0-8 4 0,0 10 0 16,0-10 5-16,0 0-4 0,-3 11 7 0,3-11-12 16,0 0 3-16,-2 16 10 0,0-11 4 0,2-5-7 15,-7 10 6-15,-1-7 2 0,8-3 4 0,-9 6-11 16,0 0-1-16,1 0 5 0,-4-3 4 0,2 3-7 15,-2-1 5-15,1-2 7 0,-6-2-13 0,5 2-3 16,12-3-3-16,-29 1 1 0,13-2 1 0,16 1-1 16,-32-3-5-16,18 2 7 0,-3-1-1 0,17 2-8 0,-23-4-1 15,11 2 2-15,12 2-12 0,-25-6-3 16,14 4-4-16,-1-1-22 0,2 2-5 0,10 1-10 16,-14-3-25-16,14 3-17 0,-15-3-25 0,15 3-26 15,-16 2-45-15,16-2-47 0,-12-3-55 0,12 3-266 0,0 0-602 16,-19-2 266-16</inkml:trace>
        </inkml:traceGroup>
      </inkml:traceGroup>
    </inkml:traceGroup>
    <inkml:traceGroup>
      <inkml:annotationXML>
        <emma:emma xmlns:emma="http://www.w3.org/2003/04/emma" version="1.0">
          <emma:interpretation id="{47B6489C-4BAC-4739-A078-C50CB432F1A4}" emma:medium="tactile" emma:mode="ink">
            <msink:context xmlns:msink="http://schemas.microsoft.com/ink/2010/main" type="paragraph" rotatedBoundingBox="5701,2465 30235,1603 30278,2826 5744,368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E87A4F9F-2D78-4C69-BEF9-A60E1BE0A3A6}" emma:medium="tactile" emma:mode="ink">
              <msink:context xmlns:msink="http://schemas.microsoft.com/ink/2010/main" type="line" rotatedBoundingBox="5701,2465 30235,1603 30278,2826 5744,3688"/>
            </emma:interpretation>
          </emma:emma>
        </inkml:annotationXML>
        <inkml:traceGroup>
          <inkml:annotationXML>
            <emma:emma xmlns:emma="http://www.w3.org/2003/04/emma" version="1.0">
              <emma:interpretation id="{D5246E6F-D280-4BEB-BFAA-67EF69793658}" emma:medium="tactile" emma:mode="ink">
                <msink:context xmlns:msink="http://schemas.microsoft.com/ink/2010/main" type="inkWord" rotatedBoundingBox="5702,2485 7755,2413 7793,3509 5741,3581"/>
              </emma:interpretation>
            </emma:emma>
          </inkml:annotationXML>
          <inkml:trace contextRef="#ctx0" brushRef="#br0" timeOffset="29063.0961">4491 1248 132 0,'0'0'142'15,"0"0"-5"-15,0 0-13 0,0 0-9 0,0 0-6 16,0 0-6-16,0 0-5 0,0 0-8 0,0 0-3 16,0 0-6-16,0 0-1 0,0 0-4 0,0 0-4 15,0 0-7-15,0 0 0 0,0 0-4 16,0 0 2-16,0 0 2 0,0 0-3 0,0 0-1 0,0 0 2 16,0 0-4-16,0 0-1 0,0 0 2 0,0 0-5 0,0 0 1 15,0 0 2-15,0 0-4 0,1-10-2 16,-1 10-1-16,0 0-2 0,0 0 0 0,0 0 0 15,0 0 0-15,6-11-2 0,-6 11-3 0,0 0-2 0,0 0-2 16,0 0-3-16,0 0 3 0,0 0-5 0,-4-13 1 16,4 13-4-16,0 0 0 0,-7-8-4 0,7 8-3 15,0 0-2-15,-2-10 0 0,2 10 2 16,0 0-13-16,-8-6-3 0,8 6 0 0,0 0 3 16,-7-11 1-16,7 11-1 0,-5-6 1 0,5 6-3 0,-8-7 1 15,8 7-3-15,-6-7 4 0,6 7-4 0,-9-6 4 16,9 6-4-16,-8-2 3 0,8 2 1 0,-9-7-3 15,9 7 2-15,-9-3-1 0,9 3-4 0,-9-3 19 16,9 3-17-16,-9-3-4 0,9 3 1 16,0 0 1-16,-14-3-4 0,14 3 2 0,0 0 4 15,-13-1-2-15,13 1-4 0,0 0 1 0,-16 4-1 0,16-4 5 16,-9 0-3-16,9 0 0 0,-10 5 1 0,10-5 1 16,-10 5 0-16,10-5 0 0,-11 3 0 0,11-3 0 15,-9 4 1-15,9-4-1 0,-10 4-1 0,10-4-1 16,-9 5 4-16,9-5-6 0,-8 6 1 0,3-1-1 15,5-5 4-15,-8 3-2 0,8-3 2 0,-9 4-1 16,9-4 2-16,-7 7-1 0,7-7 3 0,-9 7-4 16,3-4 2-16,6-3 10 0,-9 9-12 0,9-9-2 15,-7 7 3-15,7-7 3 0,-8 9-4 0,8-9 2 16,-7 8-2-16,7-8-1 0,-9 9 3 0,9-9 1 16,-4 9-3-16,-1-6 3 0,5-3-4 0,-2 9 11 15,2-9-10-15,-7 9 0 0,7-9-2 0,-6 7 7 16,6-7 0-16,-5 9-3 0,5-9-1 0,-7 7 0 15,7-7-6-15,-4 10 9 0,4-10-1 0,-4 10 0 16,4-10 1-16,-3 9-5 0,3-9-2 0,-4 8 5 16,4-8 0-16,0 0-1 0,-3 11-1 0,3-11 3 0,-1 8-2 15,1-8-2-15,0 0 3 0,-3 12 0 0,3-12 0 16,0 0-4-16,0 0 3 0,3 17 3 0,-3-17 1 16,-3 7-2-16,3-7-1 0,0 0 1 0,4 12 4 15,-4-12-1-15,1 7 10 0,-1-7-14 0,2 8-2 16,-2-8 7-16,0 0-5 0,4 14 3 0,-4-14 1 15,3 7 3-15,-3-7-9 0,3 6 1 0,-3-6 6 16,4 8-4-16,-4-8 7 0,6 5-2 0,-6-5 2 16,6 6-2-16,-6-6 2 0,6 6-4 0,-6-6 3 15,6 5 3-15,-6-5-1 0,7 6-1 0,-7-6-1 16,9 4-1-16,-9-4 0 0,8 6 2 0,-8-6 0 16,11 5-1-16,-11-5 2 0,15 5 6 0,-9-3-16 15,0 1 4-15,-6-3-2 0,15 3 3 0,-8 0 3 16,-7-3-5-16,15 3 5 0,-6-2-10 0,-9-1 8 15,16 5-8-15,-8-5 4 0,-8 0 9 0,17 2-8 16,-9-2-3-16,2 1-2 0,-10-1 2 0,18 3 2 16,-6-3-4-16,-2 0-2 0,-10 0-3 0,21 0 8 15,-14 2-1-15,4-1-4 0,-11-1-4 0,22 0 4 16,-15 0 1-16,1 2-5 0,-8-2 5 0,16 1 1 16,-16-1-2-16,13 2-3 0,-13-2 3 0,10 0-1 0,-10 0-7 15,12 1 7-15,-12-1 11 0,10 1-13 16,-10-1-4-16,0 0 5 0,8 3 2 0,-8-3-1 0,0 0-3 15,10 2-1-15,-10-2 1 0,0 0 1 0,10 4-1 16,-10-4 2-16,0 0-9 0,12 2 13 0,-12-2-5 16,0 0 2-16,8 3 1 0,-8-3-2 15,6 5 0-15,-6-5-3 0,10 5 4 0,-4-2 1 0,-6-3 1 16,10 5 0-16,-10-5-8 0,8 4 5 0,-2 1 5 16,-6-5-5-16,11 7 0 0,-8-1 0 0,-3-6-3 15,8 7 4-15,-3-5-5 0,-5-2-1 0,7 6 6 16,-7-6 3-16,6 8 3 0,-6-8-5 0,8 7-10 15,-8-7 16-15,3 9-8 0,-3-9-3 0,6 9 6 16,-2-6 0-16,-4-3-1 0,2 9-3 0,-2-9-1 16,4 8 7-16,-4-8-3 0,6 8 0 0,-6-8-2 15,2 11-3-15,1-6 6 0,-3-5-4 0,1 11 5 16,-1-11-5-16,4 7 2 0,-4-7 0 0,2 10 3 16,-2-10-3-16,4 11-2 0,-4-11 2 0,-2 13 1 0,2-13-4 15,4 9 8-15,-4-9 3 0,0 12-2 16,0-12-9-16,1 10 4 0,-1-10 1 0,0 0 0 15,2 15 12-15,-2-15-15 0,-3 9 2 0,3-9 2 16,1 8-4-16,-1-8 1 0,0 0 1 0,0 0-2 0,-3 14 4 16,3-14 0-16,0 0-3 0,-2 11 3 15,2-11-4-15,-3 6 9 0,3-6-8 0,-6 9-4 16,6-9 7-16,-5 8 1 0,5-8 9 0,-6 7-8 16,6-7-3-16,0 0 5 0,-7 10-6 0,7-10 7 0,-8 8-2 15,8-8 3-15,-9 6-6 0,4-2 0 0,5-4-4 16,-12 7 6-16,6-5 6 0,6-2-11 0,-15 8 7 15,9-5-3-15,-1 1-2 0,7-4 11 0,-16 4-4 16,5-2-6-16,5 2 2 0,6-4-1 0,-17 5-2 16,9-3 3-16,8-2 1 0,-18 3-1 0,9-1 0 15,9-2-3-15,-19 3 4 0,10-1-8 0,-4-2 7 16,13 0 2-16,-18 0-1 0,7 0 1 0,11 0-6 16,-20 0-1-16,20 0 0 0,-18 0 0 0,9-3 4 15,-3 1 1-15,-2 1 1 0,1 0-4 0,3-1-2 16,-3-1-1-16,-1-2 0 0,1 4 0 0,-2-4 1 15,0 1 2-15,2 1-2 0,-4 0 2 0,2-1-1 16,1-1-4-16,-2 3 0 0,1-2 2 0,0 0 0 16,0 1-3-16,2 0 4 0,-1 0-6 0,1-1 6 0,2 3 2 15,11 1-4-15,-18-3 9 0,11 1-3 16,7 2-12-16,-15-1 7 0,15 1 0 0,-9-1 5 16,9 1-7-16,-10-3 6 0,10 3-6 0,0 0-6 15,0 0 8-15,-10-6 4 0,10 6-7 0,0 0 6 0,0 0-2 16,0 0 3-16,0 0-10 0,0 0 1 0,-8-2-16 15,8 2-24-15,0 0-21 0,0 0-11 0,0 0-24 16,0 0-19-16,0 0-25 0,0 0-36 0,0 0-48 16,0 0-59-16,0 0-305 0,0 0-641 0,17-16 284 15</inkml:trace>
          <inkml:trace contextRef="#ctx0" brushRef="#br0" timeOffset="29739.9802">5032 1577 45 0,'0'0'231'0,"0"0"-9"16,0 0-14-16,0 0-9 0,0 0-18 0,0 0-11 16,0 0-6-16,0 0-7 0,0 0-5 0,0 0 0 15,0 0-12-15,0 0 5 0,0 0-14 0,7 15 0 16,-7-15-8-16,15 0 0 0,-7 3-4 0,-8-3-3 0,20 1-12 15,-8 0 6-15,1-1-7 0,0 0-10 0,2 1 0 16,2 2-5-16,-4-6-6 0,3 6-9 16,0-3-6-16,-3-3 1 0,0 6-9 0,-2-3-7 15,-1 0-3-15,-10 0-4 0,18 0-5 0,-10 0-7 0,-8 0 6 16,15 0 7-16,-15 0-11 0,16 0-5 0,-16 0-9 16,11 2-1-16,-11-2 3 0,12-2-1 0,-12 2-2 15,12 2-11-15,-12-2 9 0,14-2-5 16,-14 2-2-16,0 0-3 0,14 0 4 0,-14 0 0 0,8 0-4 15,-8 0 2-15,0 0 3 0,14 0-8 0,-14 0 0 16,0 0-6-16,0 0 11 0,13 0-11 0,-13 0 7 16,0 0-9-16,0 0-3 0,0 0-11 0,0 0-20 15,0 0-6-15,0 0-17 0,0 0-16 0,0 0-16 16,0 0-22-16,0 0-23 0,0 0-29 0,0 0-33 16,0 0-30-16,0 0-37 0,-34 3-238 0,34-3-544 15,-18 3 242-15</inkml:trace>
          <inkml:trace contextRef="#ctx0" brushRef="#br0" timeOffset="30098.0062">5120 1779 242 0,'10'4'256'0,"-10"-4"-16"0,11 5-12 0,-11-5-12 0,14 0-13 16,-5 2-11-16,-9-2-7 0,17 2-7 0,-6 0-10 15,0-2-10-15,-11 0-9 0,19 1-11 0,-7-2-8 16,-2 2-1-16,3-1-13 0,-3 2-6 0,-10-2-3 16,20 0-13-16,-6 0-4 0,-5-2-7 0,5 4 0 15,-1-1-8-15,-3-1-3 0,-10 0-4 0,23 2-19 16,-15-4-7-16,-8 2 3 0,22 2-15 0,-13-4 8 15,0 1-6-15,-9 1-2 0,17 0-3 0,-7 0-2 16,-10 0-4-16,13 1 1 0,-13-1-8 0,0 0-15 16,16-1-12-16,-16 1-12 0,10-2-11 0,-10 2-27 15,0 0-18-15,0 0-36 0,0 0-40 0,0 0-39 16,0 0-44-16,0 0-74 0,0 0-160 0,0 0-513 16,0 0 227-16</inkml:trace>
          <inkml:trace contextRef="#ctx0" brushRef="#br0" timeOffset="31587.9409">6065 1093 129 0,'0'0'228'0,"7"-4"-11"0,-7 4-11 0,0 0-9 16,0 0-18-16,0 0-16 0,0 0-15 0,0 0-11 15,0 0-15-15,0 0-13 0,0 0-10 16,0 0-5-16,0 0-11 0,0 0-4 0,-33 3 0 0,33-3-9 16,-15 7-5-16,6-3-3 0,1 1-6 0,-2-3-2 15,2 2-6-15,-2 6 0 0,1-7-4 0,0 0 0 16,-2 6-2-16,2-7-3 0,1 5-3 0,-1-3-2 15,2 2-3-15,-1 2-3 0,0-3-5 0,4 1 5 16,-3 1-5-16,0-3-2 0,7-4-3 0,-12 10 3 16,7-7-4-16,0 4-1 0,-1-1-3 0,6-6 3 15,-5 12-3-15,1-9 0 0,-2 4-1 0,6-7-1 16,-2 12 0-16,2-12 0 0,-3 11-2 0,3-11 1 16,0 10 0-16,0-10-2 0,-1 12-2 0,1-12 2 15,-3 9 4-15,3-9-6 0,3 14 3 0,-3-14 4 16,1 10 1-16,1-2 0 0,-2-8 1 0,5 10 1 15,-5-10-2-15,5 12 1 0,-4-7 1 0,-1-5 2 16,11 7 1-16,-11-7-1 0,2 10-1 0,3-5 1 16,-5-5-1-16,7 9-2 0,-3-5 1 0,-4-4 0 15,9 8-3-15,-9-8 1 0,6 9-6 0,-3-5 2 16,-3-4-1-16,6 8 2 0,-6-8 1 0,9 9-1 16,-6-5-4-16,-3-4-3 0,5 8 0 0,-5-8 1 15,4 10 2-15,-4-10-1 0,5 8 3 0,-5-8-6 16,1 6 2-16,-1-6 3 0,4 13-4 0,-4-13 2 15,3 8-2-15,-3-8 0 0,4 7 2 0,-4-7-1 0,1 9-5 16,-1-9 3-16,0 0 3 0,0 11 2 16,0-11-1-16,0 0-5 0,-3 15 4 0,3-15-1 15,-5 7 4-15,5-7-1 0,-10 12 1 0,3-9 1 16,1 3 3-16,-2-2 0 0,-1 4-1 0,-2-4 0 0,0 2 4 16,2 0-2-16,1-3-6 0,-5 3-2 0,4-1 1 15,2 0 0-15,-2 0-2 0,-3-2 1 16,12-3-2-16,-12 5 4 0,7-2 0 0,5-3-6 15,0 0 1-15,-7 6 13 0,7-6-14 0,-7 4 1 0,7-4 1 16,0 0 1-16,0 0-7 0,0 0 7 16,-6 6-5-16,6-6-1 0,0 0 3 0,0 0-4 0,0 0 1 15,0 0 1-15,0 0 2 0,0 0 1 16,0 0 1-16,20 9-4 0,-11-8 4 0,-9-1 3 0,14 1-1 16,-3 0-3-16,-2 2 2 0,-9-3 3 0,18 0 0 15,-8 1 1-15,-2 0-3 0,-8-1 14 0,16 1-17 16,-16-1 4-16,9 3-6 0,-9-3-2 0,11 0 1 15,-11 0 1-15,0 0-4 0,0 0 4 0,11 4 4 16,-11-4-8-16,0 0-1 0,5 5 9 0,-5-5-9 16,0 0 1-16,0 0 3 0,5 8-4 0,-5-8 3 15,2 6 4-15,-2-6-4 0,3 10 5 0,-3-10-2 16,0 0-4-16,0 19 7 0,1-13-6 0,-1-6 7 16,0 11-10-16,0-11 6 0,-1 16 20 0,1-8-19 15,0-8-5-15,1 16 1 0,-1-7 1 0,0 0 4 16,0-9-5-16,-1 21 6 0,1-13-1 0,0 2-2 15,-3 2-1-15,2-1-1 0,0-1 6 0,1-10-1 16,-1 21-5-16,-2-8 8 0,0-2 11 0,0-1-15 16,0 4-4-16,3-14 8 0,-5 25-3 0,2-13 5 15,1 0 3-15,0 2-2 0,-2-3-4 0,4-11 9 16,-1 24-1-16,-1-11 0 0,2-13 0 0,-2 20-1 16,1-8 6-16,1-12-4 0,5 17 2 0,-4-5-3 15,3 1 7-15,-4-13-1 0,8 13-1 0,-1-3 0 16,-7-10 0-16,10 11-6 0,-10-11 7 0,8 11-2 15,-8-11-3-15,10 7 4 0,-5-1-6 0,-5-6 0 0,8 7 5 16,-8-7-6-16,0 0 1 0,0 0-13 16,10 6-14-16,-10-6-18 0,0 0-44 0,0 0-32 15,0 0-38-15,0 0-48 0,0 0-53 16,0 0-75-16,13-16-266 0,-13 16-637 0,0 0 282 0</inkml:trace>
        </inkml:traceGroup>
        <inkml:traceGroup>
          <inkml:annotationXML>
            <emma:emma xmlns:emma="http://www.w3.org/2003/04/emma" version="1.0">
              <emma:interpretation id="{F35A90D5-15C3-4D12-B84C-52F3E8A9B4C2}" emma:medium="tactile" emma:mode="ink">
                <msink:context xmlns:msink="http://schemas.microsoft.com/ink/2010/main" type="inkWord" rotatedBoundingBox="8098,2762 10023,2694 10045,3318 8120,3385"/>
              </emma:interpretation>
            </emma:emma>
          </inkml:annotationXML>
          <inkml:trace contextRef="#ctx0" brushRef="#br0" timeOffset="35642.192">6416 1462 153 0,'0'0'187'15,"0"0"-8"-15,0 0-13 0,4-9-9 0,-4 9-7 16,0 0-1-16,0 0-10 0,7-8-5 0,-7 8-7 15,0 0-4-15,6-8-5 0,-6 8-3 0,0 0 0 16,0 0-10-16,7-5-4 0,-7 5-2 0,0 0-6 0,0 0-6 16,10-3-10-16,-10 3 2 0,0 0-9 15,0 0 1-15,10 0-5 0,-10 0-8 0,0 0-5 0,12-3 2 16,-12 3-7-16,12 0-3 0,-12 0 4 0,14 0-5 16,-14 0 0-16,17-1 0 0,-7 1-1 0,2-1 3 15,-1 1-2-15,2 0-3 0,1 0-4 0,0-2-1 16,2 2 4-16,-2 0-3 0,2-2-1 15,-1 1-3-15,-2-2 2 0,0 3-6 0,2 0-3 0,-2 0-4 16,-2-2-2-16,-11 2 0 0,16-1-1 0,-16 1-2 16,15-3-4-16,-15 3 1 0,10 0 1 0,-10 0-2 15,0 0-6-15,12-2 0 0,-12 2-1 0,0 0-9 16,0 0-5-16,0 0-7 0,0 0-10 0,0 0-3 16,0 0-4-16,0 0-16 0,0 0-15 0,0 0-25 15,0 0-23-15,0 0-25 0,0 0-27 0,-22 18-30 16,22-18-27-16,-15 3-251 0,6-3-509 0,9 0 225 15</inkml:trace>
          <inkml:trace contextRef="#ctx0" brushRef="#br0" timeOffset="36213.1907">6500 1444 226 0,'0'0'224'0,"-14"1"-14"0,14-1-11 0,-8 5-15 16,8-5-15-16,-6 3-5 0,6-3-14 0,-12 5-5 16,12-5-17-16,-9 4-7 0,9-4-11 0,-6 9-1 15,6-9-14-15,-7 6-6 0,7-6-5 0,-6 8-9 16,6-8-9-16,-4 8-2 0,4-8-7 0,-5 7-2 0,5-7-6 16,0 0 1-16,-3 8-5 0,3-8 4 15,0 0-2-15,0 0 4 0,0 0-3 0,4 17 2 16,-4-17-1-16,9 4-1 0,-2 1 0 0,-7-5-7 15,11 6 4-15,-2-6-4 0,0 3-4 0,3-3 1 0,-2 3-6 16,2 0 1-16,1-2-7 0,1 1 4 0,-2 2-7 16,1-4-4-16,-2 3 2 0,2-1-5 0,1 0-3 15,-1-1 4-15,-4 0-8 0,-1 1 2 0,2 0-1 16,-10-2-5-16,15 1 3 0,-8 3-1 0,-7-4-1 16,13 3-2-16,-13-3-1 0,8 6-2 0,-2-3-2 15,0 3 5-15,-6-6 0 0,5 9-2 0,-5-9-3 16,6 10 3-16,-2-5 0 0,-4-5 0 0,5 12-3 15,-5-12 11-15,3 12-14 0,1-3 6 0,-3-3 3 16,-1-6-4-16,3 15 4 0,-3-15-2 0,1 16-4 16,-2-9 4-16,1-7 2 0,-3 15-3 0,3-15 12 15,-3 13-9-15,0-6 1 0,3-7 0 0,-11 11 3 16,3-4-1-16,2-3 2 0,-3 2 4 0,1-4-4 16,-2 3 5-16,0 0-5 0,1-2-3 0,-1-1 3 15,-2 4 1-15,0-3-1 0,-2-2-2 0,6 1 0 16,-4 1 1-16,12-3-1 0,-18 1-2 0,8-1 3 15,10 0-2-15,-17 1-3 0,17-1-1 0,-14-1 4 16,14 1-7-16,0 0 7 0,-14 1-4 0,14-1-8 16,0 0-17-16,-12-2-14 0,12 2-25 0,0 0-40 15,-10-4-44-15,10 4-39 0,0 0-43 0,0 0-52 16,0 0-215-16,0 0-535 0,0 0 236 0</inkml:trace>
          <inkml:trace contextRef="#ctx0" brushRef="#br0" timeOffset="36517.9729">7049 1708 16 0,'0'0'244'0,"0"0"-13"15,0 0-16-15,13 2-12 0,-13-2-9 0,5 4-13 16,-5-4-6-16,5 6-13 0,-5-6-8 0,7 8-12 15,-7-8-4-15,4 8-4 0,-4-8-2 0,1 14-3 16,-1-6-4-16,0-8-4 0,-3 18-5 0,1-11 2 16,-1 2-13-16,2 4-9 0,-3 0-3 0,0-5 1 15,2-1-14-15,-1 5-12 0,-3-4-6 0,2 0 3 16,0 0-6-16,-3 1-12 0,1 0-3 0,2-2-1 16,-4-1-7-16,3 1-1 0,-1-2-18 0,-2 1-23 15,2 0-25-15,-2-2-33 0,-1-2-35 0,9-2-34 0,-13 10-44 16,13-10-61-16,-7 0-283 0,7 0-565 0,0 0 249 15</inkml:trace>
          <inkml:trace contextRef="#ctx0" brushRef="#br0" timeOffset="36985.657">7385 1571 206 0,'4'-7'259'0,"-4"7"-15"0,0 0-12 0,8-8-13 0,-8 8-11 16,0 0-11-16,5-8-21 0,-5 8-7 0,4-5-11 15,-4 5-8-15,0 0-10 0,3-9-8 0,-3 9-8 16,0 0-11-16,7-7 9 0,-7 7-19 0,5-6-7 15,-5 6-3-15,0 0 0 0,4-8-8 0,-4 8-3 16,0 0-14-16,0 0-1 0,0 0-5 16,0 0-7-16,4-7-7 0,-4 7-4 0,0 0-5 15,0 0-8-15,0 0 0 0,0 0-3 0,0 0-3 0,0 0 1 16,4 21-4-16,-4-21-1 0,-4 16 3 0,4-4 4 16,-1 3 6-16,1-1-7 0,-2-1 4 0,2 2 8 15,-1 5 2-15,2-6 10 0,-2 1-2 0,1 0 0 16,0 0 7-16,0 1-3 0,-3-2-6 0,3 1-3 15,-1-2 2-15,1 0-3 0,-3-2-8 0,1 1-4 16,4 0-8-16,-4-3 7 0,2-9-2 0,0 15-5 16,-1-6 0-16,1-9-3 0,-3 15 1 0,3-15-19 15,-3 12-13-15,3-12-30 0,0 7-37 0,0-7-35 16,0 0-22-16,-3 10-29 0,3-10-44 0,0 0-59 16,0 0-72-16,0 0-246 0,0 0-634 0,0 0 280 15</inkml:trace>
          <inkml:trace contextRef="#ctx0" brushRef="#br0" timeOffset="37805.6924">7781 1567 103 0,'0'0'189'0,"-6"3"-6"16,6-3-5-16,0 0-9 0,-13 7-11 0,13-7-4 15,-4 7-5-15,4-7-8 0,0 0-8 0,-4 7-4 16,4-7-10-16,-5 6-4 0,5-6-5 0,0 0-10 16,0 0 0-16,-3 10-5 0,3-10-6 0,0 0-1 15,0 0 1-15,7 15-4 0,-7-15-3 0,5 6-2 16,-5-6-5-16,7 6 2 0,-7-6-4 0,7 10 0 15,2-8-9-15,-1 3-4 0,0-2-3 0,-8-3-3 16,15 6-4-16,-4-2-5 0,-4-2-1 0,5 2-9 16,-6-1 3-16,5-1 0 0,-2 2-6 0,0-2 3 15,-9-2-2-15,17 6-5 0,-11-2 4 0,4-1-10 16,1 0 0-16,-5 1-3 0,5-2 6 0,-6 3-4 16,-5-5-8-16,14 6 2 0,-9-4-9 0,4 3 14 15,-9-5-5-15,12 7 17 0,-6-4-23 0,-6-3 1 16,13 6 1-16,-13-6-1 0,7 6 3 0,-7-6-2 15,7 7-7-15,-7-7 1 0,9 6 2 0,-9-6-3 16,4 8 5-16,-4-8-2 0,7 9 4 0,-7-9-4 16,0 0 5-16,-3 12-2 0,3-12 1 0,-9 10 2 15,4-5 2-15,-3 1 9 0,-1-1-2 0,1 0-8 16,-1 0-10-16,2-1 10 0,-8 1-3 0,4-2 3 16,-1 2-2-16,12-5 0 0,-23 7-1 0,15-4 0 15,8-3-4-15,-19 5 4 0,10-1-4 0,9-4-11 0,-16 1 21 16,16-1-29-16,-11 5-15 0,4-4-23 15,7-1-13-15,0 0-18 0,-13 3-15 0,13-3-23 16,0 0-26-16,0 0-25 0,0 0-35 0,0 0-49 0,0 0-269 16,0 0-566-16,0 0 250 0</inkml:trace>
          <inkml:trace contextRef="#ctx0" brushRef="#br0" timeOffset="37328.1313">7784 1538 246 0,'0'0'264'0,"10"-6"-5"16,-10 6-14-16,7-4-14 0,-7 4-12 0,11-3-8 0,0 2-8 16,-11 1-12-16,13-5-11 0,-3 5-2 15,-2-4-15-15,2 3-4 0,-10 1-2 0,18-4-14 16,-6 4 1-16,-2-2-12 0,-10 2-10 0,22-4 1 16,-10 3-15-16,-5-1-10 0,5 1-9 0,-12 1-5 0,19-2-3 15,-10 4-16-15,-9-2 6 0,11-2-21 0,-1-1-3 16,-10 3-3-16,13-1-5 0,-13 1-7 0,14-1-17 15,-14 1-19-15,0 0-26 0,9-5-25 0,-9 5-26 16,0 0-23-16,0 0-20 0,0 0-19 16,0 0-29-16,0 0-34 0,0 0-41 0,0 0-49 0,0 0-193 15,0 0-529-15,-40 7 234 0</inkml:trace>
          <inkml:trace contextRef="#ctx0" brushRef="#br0" timeOffset="38071.5161">8330 1761 223 0,'0'0'282'0,"0"0"-20"0,0 0-18 15,0 0-17-15,0 0-20 0,12 2-18 0,-12-2-15 16,0 0 1-16,5 10-16 0,-5-10-12 0,4 9-4 16,-4-9 1-16,1 12-3 0,0-6-3 0,-1-6 1 15,3 15-8-15,-3-9-10 0,-3 6 5 0,3 1-12 16,-1-1-11-16,0-3-10 0,1-9-4 0,-7 20-6 15,5-10-5-15,-6 0-9 0,-1 1-5 0,1-2-5 16,-1 0-25-16,-2 0-24 0,-2 0-49 0,0 0-42 16,-3-5-46-16,2 1-61 0,0 0-73 0,2-2-318 15,12-3-627-15,-19 2 277 0</inkml:trace>
        </inkml:traceGroup>
        <inkml:traceGroup>
          <inkml:annotationXML>
            <emma:emma xmlns:emma="http://www.w3.org/2003/04/emma" version="1.0">
              <emma:interpretation id="{DD3E4D6F-B098-49AD-9758-5681291603E1}" emma:medium="tactile" emma:mode="ink">
                <msink:context xmlns:msink="http://schemas.microsoft.com/ink/2010/main" type="inkWord" rotatedBoundingBox="10474,2750 12515,2678 12532,3161 10491,3232"/>
              </emma:interpretation>
            </emma:emma>
          </inkml:annotationXML>
          <inkml:trace contextRef="#ctx0" brushRef="#br0" timeOffset="43972.0038">8794 1510 119 0,'0'0'161'0,"0"0"3"0,0 0-7 16,0-10-12-16,0 10-13 0,0 0-9 0,0 0-4 16,0 0-1-16,0 0-3 0,0-11-8 0,0 11 0 15,0 0-5-15,0 0-4 0,0 0-1 0,5-6 1 16,-5 6-3-16,0 0 2 0,0 0-5 0,0 0 6 16,0 0-2-16,0 0-6 0,0 0-3 0,0 0-1 15,0 0-5-15,0 0-3 0,0 0-2 0,0 0-7 0,0 0 0 16,0 0-12-16,0 0-4 0,0 0-10 15,0 0-3-15,0 0-4 0,0 0 9 0,0 0-17 16,0 0-1-16,0 0 7 0,0 0-2 0,5 21 2 16,-5-21-3-16,1 11 3 0,5-5 2 0,-6-6 3 0,2 13-1 15,3-5 4-15,-5 0-1 0,0-8 0 0,3 17-3 16,-2-8 7-16,2 0-2 0,-3 1-4 16,2-1-1-16,-2 0 9 0,0-9-5 0,3 18 6 15,-3-9-11-15,2 0-4 0,-2-9 6 0,3 15-2 16,-2-9-3-16,-1-6-14 0,6 12 21 0,-6-3-15 0,0-9-9 15,5 12 0-15,-3-7 4 0,-2-5-1 0,7 13-7 16,-7-6-2-16,0-7-9 0,2 8-7 0,-2-8-20 16,5 10-8-16,-5-10-28 0,0 9-27 0,0-9-24 15,0 0-19-15,6 8-30 0,-6-8-25 0,0 0-19 16,0 0-26-16,1 8-34 0,-1-8-237 0,0 0-545 16,0 0 241-16</inkml:trace>
          <inkml:trace contextRef="#ctx0" brushRef="#br0" timeOffset="44514.0021">9111 1540 30 0,'0'0'249'0,"8"-6"-7"16,-8 6-6-16,5-6-9 0,-5 6-15 0,0 0-16 0,0 0-16 15,0 0-19-15,9-3-15 0,-9 3-15 16,0 0-13-16,0 0-6 0,0 0-9 0,6 13-12 15,-6-13-2-15,5 11-2 0,-4-4-6 0,4 1-5 16,-5-8 4-16,0 16-3 0,3-4 0 0,-1-1-5 0,1 2 3 16,-3-5-9-16,4 6 1 0,1-3-6 15,-5-2 0-15,3 0 0 0,-1 0 2 0,1 0 0 16,1-3-7-16,1 3 8 0,-3-2-4 0,3-2 5 16,-5-5-3-16,12 11 1 0,-7-7-3 0,2 0-6 0,0-1-1 15,2-2 1-15,1 1-13 0,-3 2 2 0,5-3-12 16,-12-1 3-16,22 0 3 0,-11-1-12 15,0-1 3-15,3-1-8 0,-2-2-1 0,-1 2 0 16,0-2 14-16,0-3-14 0,1 3-6 0,-2-4-2 0,-1 1 5 16,-1 0 7-16,-2-4-12 0,2 3-2 0,1-2-4 15,-1 1 3-15,-5 0 0 0,0-1-8 0,3 1 4 16,-1 1 2-16,-4 2-3 0,2-3 1 0,-3 10 3 16,5-16-2-16,-3 9 3 0,-2 7-13 0,0-11-1 15,0 11-2-15,-2-12 7 0,2 12-2 0,-5-13-11 16,5 13 15-16,-7-11-7 0,7 11 2 0,-11-6-1 15,3 3 1-15,8 3-3 0,-20-4 4 0,11-1-2 16,-5 2 4-16,4 2-1 0,-2 1-5 0,-2 0 5 16,0 1 0-16,1 2-2 0,-3-3-1 0,3 3 3 15,-1 0-4-15,3 0 5 0,-4 3-1 0,3-3 2 16,0 3-3-16,0-3 2 0,1 3 10 0,0 1-20 16,2-3-11-16,2 2-14 0,0-1-22 0,2 1-28 15,-4-1-29-15,6 1-27 0,3-6-39 0,-10 14-50 16,10-14-29-16,-3 11-312 0,3-11-620 0,0 0 275 0</inkml:trace>
          <inkml:trace contextRef="#ctx0" brushRef="#br0" timeOffset="44821.1393">9753 1660 184 0,'0'0'263'0,"0"0"-13"0,0 0-30 16,7 4-17-16,-7-4-16 0,0 0-9 15,0 0-6-15,0 11-4 0,0-11-7 0,0 0-8 16,-2 18 0-16,2-18-12 0,0 13-5 0,-2-7-10 0,-1 3-5 16,3-9-4-16,-5 16-11 0,2-4-5 0,2-5-7 15,-1 1-10-15,2-8-5 0,-3 15-10 16,-2-4-7-16,2-3-3 0,3-8-5 0,-2 13-6 0,-2-5 2 15,4-8-8-15,-5 13-4 0,2-7-17 0,3-6-22 16,-5 10-27-16,5-10-22 0,-7 9-32 0,7-9-35 16,-7 2-38-16,7-2-45 0,0 0-54 0,0 0-239 15,0 0-532-15,0 0 235 0</inkml:trace>
          <inkml:trace contextRef="#ctx0" brushRef="#br0" timeOffset="45697.4046">10265 1414 164 0,'-9'10'199'16,"1"-8"-8"-16,8-2-5 0,-7 8-11 16,0-5-6-16,7-3-13 0,-9 10-6 0,3-5-12 0,6-5-8 15,-11 10-10-15,11-10-12 0,-8 9-11 0,4-6-2 16,-1 2-10-16,5-5-4 0,-5 9-7 0,5-9-8 15,-3 10-1-15,3-10-2 0,-4 6-6 0,4-6 1 16,0 0 1-16,0 0-3 0,7 15-6 0,-7-15-1 16,10 6-6-16,-3-2-3 0,0-1-2 0,-7-3-3 15,17 6-8-15,-5-4 1 0,2 0-3 0,0 2 0 16,0-4-8-16,1 2 2 0,-3-1 0 0,3 0-7 16,-1 2 1-16,0-3-1 0,-4 2 4 0,-1-1-1 15,-9-1 3-15,22 3-1 0,-13-1 3 0,0 0 2 16,-1-1-1-16,-8-1 3 0,14 1 7 0,-8 3 3 15,-6-4-12-15,14 2-4 0,-14-2 1 0,11 6 2 16,-11-6-3-16,9 6 2 0,-3-3-4 0,-6-3 2 16,5 9-2-16,-5-9 0 0,8 9-2 0,-7-4-4 15,-1-5 2-15,2 13 2 0,1-4-2 16,-3-9 9-16,-3 12-5 0,3-12 16 0,0 16-12 0,-3-9 0 16,3-7 2-16,-8 14 7 0,3-7 4 0,1 3-2 15,-7 0-5-15,5-5-6 0,-4 3 1 0,1-1 0 16,-2-3-2-16,0 4-6 0,-1-1 1 0,0-1-1 15,-1 0-1-15,7-3-2 0,-8 3-12 0,6-3-13 16,8-3-21-16,-17 3-22 0,11 1-31 0,6-4-30 16,-13 2-35-16,13-2-33 0,-9 3-48 0,9-3-69 15,0 0-172-15,0 0-514 0,0 0 227 0</inkml:trace>
          <inkml:trace contextRef="#ctx0" brushRef="#br0" timeOffset="45217.7356">10281 1363 188 0,'0'0'225'0,"0"0"-11"0,0 0-11 16,0 0-7-16,-4-7-9 0,4 7-7 0,0 0-8 16,0 0-4-16,0 0-11 0,0 0 0 0,0 0-5 15,0 0-7-15,0 0-6 0,0 0-1 0,0 0-3 16,0 0-6-16,0 0-2 0,0 0-10 0,34 7-5 16,-25-7-17-16,5 2 9 0,0-1-11 0,1 1-4 0,1-4-14 15,1 4-2-15,5-2-14 0,-5 0 4 16,-3 0-8-16,3 3-6 0,0-6 2 0,0 3-8 15,-1 0-4-15,-4 0-1 0,2 0-4 0,-3-2-7 16,-2 1 1-16,-9 1-10 0,14-2-5 0,-14 2-14 0,0 0-25 16,14-3-22-16,-14 3-27 0,0 0-13 15,0 0-21-15,0 0-28 0,0 0-39 0,0 0-33 16,0 0-44-16,0 0-275 0,0 0-571 0,-45 5 252 16</inkml:trace>
          <inkml:trace contextRef="#ctx0" brushRef="#br0" timeOffset="45977.7229">10830 1628 40 0,'0'0'266'0,"0"0"-23"0,7 6-11 0,-7-6-11 16,0 0-7-16,5 10-6 0,-5-10-8 0,-3 10-11 15,3-10-5-15,-5 16-5 0,0-7-5 16,1-2-6-16,1 1 5 0,-2 4-21 0,-1-2-4 0,1-1-14 15,-1 1-11-15,-3-3-4 0,4 3-16 16,-4-1-11-16,1-2-9 0,6 1-2 0,-7 0-3 0,1 2-11 16,4-4 9-16,-4-2-29 0,8-4-25 0,-9 11-32 15,4-8-26-15,5-3-35 0,0 0-29 0,-11 6-45 16,11-6-43-16,0 0-58 0,0 0-74 0,0 0-164 16,0 0-523-16,-11-18 231 0</inkml:trace>
        </inkml:traceGroup>
        <inkml:traceGroup>
          <inkml:annotationXML>
            <emma:emma xmlns:emma="http://www.w3.org/2003/04/emma" version="1.0">
              <emma:interpretation id="{BFA2BAC7-2764-4597-B333-0C5B02625759}" emma:medium="tactile" emma:mode="ink">
                <msink:context xmlns:msink="http://schemas.microsoft.com/ink/2010/main" type="inkWord" rotatedBoundingBox="12963,2395 14039,2357 14072,3294 12996,3332"/>
              </emma:interpretation>
            </emma:emma>
          </inkml:annotationXML>
          <inkml:trace contextRef="#ctx0" brushRef="#br0" timeOffset="46393.6355">11289 1335 104 0,'0'0'269'0,"0"0"-12"0,0 0-15 15,0 0-17-15,11-9-15 0,-11 9-13 0,13-3-1 16,-13 3-15-16,17-1-10 0,-5 1-4 0,2 0-10 15,3 0-6-15,-6-2-9 0,11 4-11 0,-5-1-8 16,7 2 0-16,-6-3-5 0,-1 0-9 0,5 0-4 16,1 0-10-16,-7 0-4 0,7 0-8 15,-6 2-9-15,-3-4 0 0,0 4-6 0,1-4-13 0,-8 2-5 16,-7 0-1-16,21 0-5 0,-13 0-11 0,-8 0-1 16,15 0-7-16,-15 0-14 0,0 0-20 0,13-3-27 15,-13 3-27-15,0 0-27 0,5-3-30 0,-5 3-33 16,0 0-51-16,0 0-49 0,0 0-286 0,-23-9-585 15,23 9 259-15</inkml:trace>
          <inkml:trace contextRef="#ctx0" brushRef="#br0" timeOffset="46882.1823">11369 1368 6 0,'0'0'209'0,"-11"9"-6"0,9-5-5 0,2-4-8 15,-9 8-12-15,9-8-8 0,-5 9-10 0,5-9-6 16,-6 7-10-16,6-7-11 0,-6 8-4 16,6-8-10-16,-3 7-5 0,3-7-8 0,-5 9-6 15,5-9-9-15,-2 8-3 0,2-8 0 0,0 0-5 16,0 0-6-16,0 0-1 0,2 18-4 0,3-15-3 16,-5-3 9-16,7 9-20 0,-7-9-2 0,13 7-4 15,-7-4-2-15,3-1-7 0,-9-2-7 0,22 4 0 16,-10-1-4-16,1-1-1 0,-2-1-5 0,2 2-7 0,-4-2 1 15,3 0 1-15,-1 0-3 0,4 2-2 0,-2-3 6 16,-7 2-12-16,8 1-2 0,-6-3 1 16,4 1 2-16,-12-1-2 0,16 4 0 0,-7-2-4 15,-9-2 1-15,16 5 0 0,-11-1 2 0,2-2-3 0,-7-2 1 16,11 6-3-16,-11-6 0 0,11 5 4 0,-8 1-3 16,3-2 2-16,-6-4 1 0,6 11-1 0,-1-3 3 15,-2-2 1-15,-3-6-1 0,6 16 3 0,-4-8 2 16,1 2 5-16,-3-10-1 0,0 18 6 0,0-9 5 15,2 0-4-15,-2-9 1 0,-4 18-1 0,3-9-4 16,1-9 4-16,-6 12-2 0,4-6 0 0,-3 3-4 16,-2-5 11-16,-4 2-5 0,-2 0 0 0,1-1-3 15,0-2-4-15,3 0 0 0,-7-1 0 0,1-1-3 16,0 3-9-16,3-4-12 0,-2 0-3 0,0-4-38 16,0 4-16-16,3-1-13 0,2-3-36 0,9 4-35 15,-19-4-41-15,11 0-55 0,8 4-55 0,-12-14-205 16,10 9-546-16,-1-4 242 0</inkml:trace>
          <inkml:trace contextRef="#ctx0" brushRef="#br0" timeOffset="48153.9605">12017 1063 61 0,'0'0'241'0,"0"0"-12"0,0 0-12 16,0 0-19-16,0 0-8 0,0 0-9 0,0 0-14 15,0 0-4-15,0 0-17 0,0 0-10 0,0 0-10 16,0 0-3-16,0 0-8 0,0 0-8 0,0 0-13 16,0 0-3-16,0 0-7 0,18-16-1 0,-18 16-14 15,0 0-6-15,15-5 9 0,-13 2-19 16,-2 3-4-16,0 0 0 0,13-5-5 0,-13 5-2 15,10-1-9-15,-10 1 7 0,10-4-4 0,-10 4-10 0,15-1 2 16,-15 1 0-16,10-4-4 0,-10 4-3 0,0 0 13 16,13 2-14-16,-13-2-1 0,0 0-4 0,10 0-2 15,-10 0 2-15,10 4-7 0,-10-4 1 0,7 6 2 16,-7-6-3-16,5 9 1 0,-1-4-3 0,-4-5-2 16,3 12 1-16,-3-12 2 0,0 14 0 0,1-7-2 15,0 1 3-15,-1-8 0 0,-1 14-2 0,0-2 1 16,1-12 0-16,-2 21 2 0,1-9 1 0,-2-1-1 15,2 1-6-15,0 1 4 0,-3-3 0 0,4-10 4 16,0 21 3-16,-4-11 0 0,4 1-3 0,0-1-2 16,0-10 5-16,-1 17 0 0,-1-11 3 0,2-6-4 0,2 15 7 15,-2-15-2-15,0 16 0 0,0-16 8 0,1 12-6 16,2-4 9-16,-3-8-5 0,1 12 11 16,4-7-1-16,-5-5 21 0,9 8-18 0,-1-2-2 15,-2-1 9-15,-6-5-15 0,20 5-10 0,-10 0 14 0,4 0-5 16,-1 0-4-16,-3-2-5 0,5 0-2 0,-1 2 1 15,-3-2-1-15,2 0-3 0,-5 0-3 16,2-2-6-16,-1 2 1 0,-9-3 11 16,15 2-3-16,-15-2-6 0,11 4 16 0,-11-4-11 0,0 0-5 0,9 0 15 15,-9 0-4-15,0 0 1 0,0 0-2 16,9 2 1-16,-9-2-1 0,0 0-4 0,0 0 2 16,0 0-2-16,0 0-2 0,0 0-1 0,0 0 0 15,0 0-1-15,0 0-1 0,0 0-8 0,0 0 7 0,0 0-8 16,0 0 7-16,-23 6-6 0,23-6 6 0,-14 4-2 15,5 0 3-15,1-2-13 0,-3 3 10 0,0-1-5 16,3 1 20-16,-1 1-14 0,2-2-5 0,-2 1 6 16,1 1-4-16,1-1 10 0,0 0-16 0,-2-2-5 15,5 2 9-15,4-5 2 0,-12 10-6 0,6-6 2 16,1 1 7-16,5-5-7 0,-8 9 2 0,8-9 3 16,-5 12-3-16,5-12 14 0,-6 6-12 0,6-6-5 15,-3 11 5-15,3-11 1 0,-2 10 2 0,2-10-6 16,0 0 2-16,2 15 6 0,-1-7-7 0,-1-8 3 15,5 15-2-15,-2-7-4 0,2 3 4 16,-1-3 3-16,1 3 1 0,3-1-3 0,-5 2 0 0,3-2 8 16,-3 2-9-16,3 2-4 0,0-3 7 0,-3 0-3 15,4 2 3-15,-7 1 1 0,7-1 0 0,-2 0-1 16,0 2 5-16,-1-2 0 0,1 1-2 0,-2-2-5 0,-1 0 6 16,1 0-5-16,0 3 5 0,-2-4-7 0,-2-1 7 15,-3 3-19-15,2-4-26 0,-4 0-40 16,-2 2-53-16,-2-1-42 0,-4-3-47 0,-4 4-76 0,1-4-107 15,3-2-212-15,-2 1-663 0,2-2 294 0</inkml:trace>
        </inkml:traceGroup>
        <inkml:traceGroup>
          <inkml:annotationXML>
            <emma:emma xmlns:emma="http://www.w3.org/2003/04/emma" version="1.0">
              <emma:interpretation id="{5A38F8CF-0ECA-4434-BB2E-1E3101792A70}" emma:medium="tactile" emma:mode="ink">
                <msink:context xmlns:msink="http://schemas.microsoft.com/ink/2010/main" type="inkWord" rotatedBoundingBox="14877,2733 17547,2639 17560,3003 14890,3097"/>
              </emma:interpretation>
            </emma:emma>
          </inkml:annotationXML>
          <inkml:trace contextRef="#ctx0" brushRef="#br0" timeOffset="104108.0989">13195 1426 115 0,'0'0'106'0,"0"0"2"0,0 0-18 0,0 0-11 15,0 0 4-15,0 0-12 0,0 0-1 0,0 0-1 0,0 0-5 16,0 0-2-16,0 0-5 0,0 0-4 0,0 0-8 15,0 0 3-15,0 0-3 0,0 0 6 0,0 0-15 16,0 0 5-16,0 0-5 0,0 0-4 0,0 0-1 16,0 0 3-16,0 0-3 0,0 0 3 0,0 0-5 15,0 0-3-15,3-7 2 0,-3 7-7 0,0 0 4 16,0 0-4-16,0 0-1 0,0 0 0 0,0 0 4 16,0 0 1-16,0 0-8 0,0 0 3 0,0 0-1 15,0 0-2-15,0 0 0 0,0 0-3 0,0 0-3 16,0 0 1-16,0 0-3 0,0 0 0 0,0 0 1 15,13-3-11-15,-13 3 6 0,0 0 0 0,0 0 4 16,0 0-1-16,0 0-2 0,18 4 1 0,-18-4-3 16,0 0-3-16,11 4 4 0,-11-4-1 0,0 0 0 15,13 1-1-15,-13-1-1 0,10 0 0 0,-10 0 3 16,0 0-1-16,14 0-5 0,-14 0 3 0,11 1-2 16,-11-1 3-16,11 3 5 0,-11-3-5 0,14 0-2 0,-14 0 1 15,13 0 3-15,-13 0-3 0,11 0 0 16,-11 0 5-16,14 2-6 0,-14-2-4 0,14 0 3 15,-14 0 11-15,12 1-10 0,-12-1 4 0,11 2-3 16,-11-2 2-16,8 1-4 0,-8-1 3 0,10 2-6 16,-10-2 5-16,0 0-1 0,15 0-1 0,-15 0-1 15,0 0 4-15,14 3-4 0,-14-3 0 0,9 0 1 0,-9 0 0 16,15 4-1-16,-15-4-1 0,11 0 3 16,-11 0 1-16,13 2 0 0,-7-1-4 0,-6-1 8 0,15 0-6 15,-15 0 8-15,12 3-8 0,-12-3 2 0,10 0-3 16,-10 0 2-16,0 0-1 0,17 0 1 15,-17 0-1-15,8 0-1 0,-8 0 0 0,0 0 0 0,15 0-2 16,-15 0 3-16,0 0 1 0,12 0 1 0,-12 0 0 16,0 0-4-16,13 0 0 0,-13 0 5 0,10 2-2 15,-10-2 0-15,12 1-4 0,-12-1 0 0,12 2 6 16,-12-2-3-16,0 0 1 0,16-2-6 0,-16 2 6 16,9 0-2-16,-9 0 1 0,12 0 1 0,-12 0-3 15,12 0 4-15,-12 0 0 0,14 0-4 0,-14 0 4 16,11 0-4-16,-11 0 5 0,13 2-3 0,-13-2 0 15,13 0-2-15,-13 0 1 0,14-2 3 0,-14 2-1 16,17 2-1-16,-17-2 1 0,12 0-1 0,-12 0 2 16,13-2-4-16,-13 2 3 0,11 0-4 0,-11 0 0 15,12-1 5-15,-12 1-1 0,0 0 1 0,16 1 0 16,-16-1 1-16,9-1-3 0,-9 1 3 0,11 0-4 16,-11 0-2-16,12-2 3 0,-12 2 0 0,10 2-1 15,-10-2 1-15,0 0 1 0,18 0-7 0,-18 0 2 16,11 1 7-16,-11-1-1 0,12 0-3 0,-12 0 3 15,11 2-1-15,-11-2 1 0,11 0-4 0,-11 0 2 0,12 1 2 16,-12-1-3-16,14 0 2 0,-14 0 0 16,12 0 2-16,-12 0-1 0,8 2-2 0,-8-2-2 15,11 0 0-15,-11 0 1 0,0 0 1 0,13 3-3 0,-13-3 1 16,11 0 1-16,-11 0-1 0,12 1 4 16,-12-1-1-16,13 0-1 0,-13 0 0 0,12 1-4 15,-12-1 5-15,13 0-2 0,-13 0 0 0,13 3 4 0,-13-3-1 16,11 0-2-16,-11 0 0 0,15 0-3 0,-15 0 8 15,14 1-7-15,-14-1 0 0,13 0 4 0,-4 1-5 16,-9-1 7-16,15 0-4 0,-15 0-1 0,13 0 6 16,-13 0-5-16,13 0 2 0,-13 0-3 0,16 3-1 15,-9-3-1-15,-7 0 7 0,11 0-7 0,-11 0 6 16,13 0-2-16,-13 0-3 0,14 0-1 0,-14 0 4 16,13 0 0-16,-13 0-2 0,13 0 1 0,-13 0 5 15,14 3-7-15,-14-3 4 0,13 3-4 0,-13-3-1 16,13 0 2-16,-13 0-3 0,14 0 6 0,-14 0-2 15,13 2 3-15,-5-2-3 0,-8 0 1 0,14 0-4 16,-14 0 4-16,13 0 0 0,-6 3 2 0,-7-3-6 16,17 3 5-16,-8-2-2 0,-9-1-2 0,17 2 1 15,-4-1 0-15,-3 2 1 0,-2-3 1 0,5 1 1 16,-13-1-4-16,21 0 5 0,-11-1 0 0,-10 1-5 16,17 1 3-16,-17-1-2 0,16 0-2 0,-7 0 6 15,-9 0-2-15,16 0-1 0,-16 0-1 0,14 0 3 16,-14 0 0-16,14-4-3 0,-6 7-2 0,-8-3 3 15,14 0 1-15,-14 0-2 0,13-4-2 0,-13 4 5 16,13 1-5-16,-13-1 6 0,16 0-7 0,-6 0 4 16,-10 0 0-16,14-1 5 0,-14 1-3 0,17 0-2 0,-17 0 1 15,15-2 2-15,-7 2-3 0,-8 0 1 0,16 2-4 16,-9-2 3-16,-7 0 0 0,19 0 3 16,-10 0-4-16,-9 0 1 0,13 0 0 0,-13 0 0 15,15-2 1-15,-15 2 3 0,14-1-4 0,-14 1-3 0,17-2 7 16,-8 2-7-16,-9 0 1 0,14-1 5 0,-14 1-3 15,17 0-1-15,-8 0 2 0,-9 0 1 0,14-3 0 16,-14 3 0-16,16 0-3 0,-8 0 8 16,-8 0-3-16,16 0-1 0,-16 0 0 0,17-2-3 0,-8 2 4 15,-9 0-12-15,18 0 6 0,-7 0 4 0,-11 0-3 16,20 0 2-16,-11 0 1 0,-9 0-2 0,22 0 3 16,-15 0 0-16,2-3 0 0,-9 3-2 15,16 0 1-15,-16 0-2 0,17 0-10 0,-8 3 11 0,-9-3-1 16,17-3 2-16,-17 3 0 0,16 0-1 0,-7 3-1 15,-9-3 6-15,15 0-7 0,-15 0 1 16,14 0 6-16,-5 0-5 0,-9 0-1 0,13 0-2 16,-13 0 2-16,16 0 5 0,-10 0-1 0,-6 0-2 0,18 2 1 15,-7-4-1-15,-11 2-1 0,16 2 2 0,-9-2-3 16,-7 0 0-16,18 0 3 0,-18 0-1 0,14-2 3 16,-5 4-7-16,-9-2 0 0,16 0 3 0,-16 0 4 15,14-2-6-15,-14 2 7 0,13 2-3 0,-4-2-1 16,-9 0 0-16,13 0 1 0,-13 0-4 0,11-2 0 15,-11 2 1-15,15 2 4 0,-15-2-2 0,13 0-2 16,-13 0 4-16,11-2-2 0,-11 2 4 0,0 0-6 16,16 0 1-16,-16 0 5 0,13 0-3 0,-13 0 0 15,11-4 0-15,-11 4 0 0,12 0 0 0,-12 0-1 16,0 0 7-16,15 0-5 0,-15 0 0 0,13-2-4 16,-13 2 2-16,12 0-1 0,-12 0 1 0,10-4 1 0,-10 4 1 15,0 0-2-15,13 1 1 0,-13-1 3 16,12 0-3-16,-12 0 0 0,10 3-1 0,-10-3-4 15,12 0 3-15,-12 0 0 0,9 0 2 0,-9 0-3 16,0 0-2-16,14 0 3 0,-14 0 3 0,10 0-10 0,-10 0 9 16,0 0-3-16,14 0 1 0,-14 0 2 0,11 2 2 15,-11-2 0-15,0 0-6 0,15-2 2 0,-15 2 2 16,9 2 3-16,-9-2-3 0,12 0-1 16,-12 0 2-16,0 0 3 0,17-2-4 0,-17 2-3 0,10 3 6 15,-10-3 0-15,0 0-1 0,16-1 1 0,-16 1 0 16,7-2 4-16,-7 2-3 0,0 0 2 15,16 2 2-15,-16-2-3 0,8 1-1 0,-8-1-1 16,0 0 3-16,0 0 0 0,16-1-4 0,-16 1 3 0,0 0 1 16,8 1-3-16,-8-1 2 0,0 0-2 0,0 0 3 15,0 0 2-15,14-1 0 0,-14 1 1 16,0 0 1-16,0 0 4 0,0 0-3 0,0 0 3 16,0 0 1-16,12 0-2 0,-12 0-2 0,0 0 4 0,0 0-2 15,0 0 0-15,0 0 3 0,0 0-2 0,0 0-2 16,0 0 3-16,0 0 1 0,0 0-2 0,0 0 2 15,0 0 1-15,0 0-1 0,0 0-6 0,0 0 1 16,0 0-4-16,0 0 1 0,0 0-1 0,0 0-1 16,0 0-5-16,0 0 3 0,0 0 0 0,0 0-3 15,-17-23-2-15,17 23 5 0,-6-5-4 0,6 5 0 16,-9-5 1-16,9 5-3 0,-8-6 1 0,8 6 2 0,-12-5-5 16,12 5 3-16,-9-4-2 0,9 4 0 15,-8-5 4-15,8 5 1 0,-10-6-4 0,10 6-2 16,-8-4 3-16,8 4-2 0,-6-5 1 0,6 5 1 15,-9-4-3-15,9 4 4 0,-8-6-4 0,8 6 3 0,0 0-2 16,-9-8-1-16,9 8 0 0,-8-3 2 16,8 3 0-16,-10-4-1 0,4 0-1 0,6 4 5 15,-11-5-5-15,11 5 3 0,-10-3 0 0,10 3-1 16,-12-6-2-16,12 6 1 0,-8-4-1 0,8 4 2 0,-9-6-3 16,9 6-1-16,0 0 4 0,-9-5-1 0,9 5 0 15,0 0 1-15,-10-6-1 0,10 6 1 16,0 0-2-16,-6-6 1 0,6 6 0 0,0 0 0 15,0 0 0-15,0 0 0 0,-11-4 0 0,11 4 2 0,0 0-1 16,0 0 0-16,0 0 0 0,-6-5 1 0,6 5-2 16,0 0 3-16,0 0-1 0,0 0-2 15,0 0 2-15,0 0 1 0,0 0-2 0,-7-6 0 0,7 6-2 16,0 0 4-16,0 0-3 0,0 0 2 0,-5-8-2 16,5 8-2-16,0 0 1 0,0 0-1 0,0 0 7 15,0 0-3-15,-10-2 2 0,10 2 2 0,0 0-3 16,0 0-2-16,0 0 2 0,0 0-5 15,0 0 4-15,0 0 1 0,0 0-3 0,0 0 0 0,0 0 3 16,0 0-2-16,0 0-1 0,0 0 2 0,0 0 4 16,0 0-5-16,0 0-3 0,0 0 0 0,0 0 4 15,0 0 0-15,0 0-2 0,0 0-2 0,0 0-1 16,0 0 1-16,0 0 1 0,0 0 1 0,0 0-3 16,0 0 1-16,0 0 5 0,0 0-1 0,0 0 0 15,0 0 4-15,0 0-1 0,0 0-2 0,23 12 3 16,-23-12-3-16,12 1 2 0,-12-1-1 0,11 8-3 15,-4-5 6-15,1 0-6 0,-8-3 5 0,12 4-4 16,-5 0 0-16,1 0-2 0,-1-1 1 0,-7-3-1 16,12 8 1-16,-5-5-1 0,-1 0 5 0,-6-3-2 15,12 8-3-15,-6-5 3 0,1 1-1 0,-1 1 0 16,-6-5 0-16,14 6 0 0,-7-3-2 0,-7-3-1 16,13 4 0-16,-7-1 4 0,2 3-1 0,-8-6-2 15,13 5 1-15,-8-2-1 0,-5-3 2 0,11 8-1 16,-4-6-2-16,-1 3 1 0,-6-5 0 0,11 4 1 15,-11-4 0-15,11 5-1 0,-6 0 12 0,-5-5-13 0,8 2 3 16,-8-2-3-16,11 3 1 0,-11-3 0 16,6 3-2-16,-6-3 3 0,9 3 2 0,-9-3 0 15,7 5-2-15,-7-5-2 0,6 5 2 16,-6-5 0-16,0 0 0 0,8 2 1 0,-8-2 0 0,0 0 1 0,9 5 0 16,-9-5-4-16,0 0 5 0,0 0 0 15,0 0-1-15,11 4-3 0,-11-4 2 0,0 0 0 16,0 0 2-16,0 0-1 0,11 2-2 0,-11-2 1 15,0 0 3-15,0 0-2 0,6 3 0 0,-6-3-4 16,0 0 11-16,0 0-10 0,0 0 3 0,0 0 0 0,0 0 7 16,0 0-5-16,0 0 13 0,0 0-12 0,0 0 0 15,0 0-1-15,0 0 8 0,0 0-5 16,0 0 6-16,0 0-1 0,0 0-2 0,0 0 5 16,0 0-1-16,0 0-2 0,0 0 8 0,0 0-12 0,0 0 3 15,0 0 1-15,0 0-1 0,0 0 8 0,0 0-10 16,0 0-5-16,0 0-2 0,0 0 2 15,0 0 1-15,0 0-1 0,0 0 0 0,0 0-5 0,0 0 3 16,0 0-4-16,0 0-1 0,0 0 4 16,0 0-3-16,0 0 3 0,-35-3 0 0,35 3-2 15,-11 0 2-15,11 0-4 0,-12 4 5 0,12-4-4 0,-14 3 7 16,14-3 0-16,-9 6-6 0,9-6 1 0,-13 3-2 16,13-3 1-16,-13 5-2 0,7-2 4 0,6-3 5 15,-12 4-7-15,12-4-5 0,-10 8 3 0,4-4 0 16,6-4 4-16,-12 5-1 0,5-1 0 0,1-1-3 15,6-3 1-15,-11 9 3 0,6-3-3 0,5-6 1 16,-10 6 0-16,6-2-1 0,4-4 3 0,-10 8 2 16,6-2 4-16,4-6-5 0,-11 10-4 0,7-7 2 15,4-3 0-15,-9 8 5 0,4-3-1 0,5-5-2 16,-7 5-1-16,7-5 0 0,-7 8 2 0,7-8-1 16,-5 7 0-16,5-7-2 0,-4 6 0 0,4-6 9 15,0 0-7-15,-6 10 0 0,6-10 1 0,0 0-3 16,-4 6-1-16,4-6 5 0,0 0-2 0,0 0 2 15,0 0-4-15,0 0 5 0,-3 11-2 0,3-11 3 16,0 0-1-16,0 0-4 0,0 0 2 0,0 0 3 16,0 0 3-16,8 11-2 0,-8-11 2 0,0 0-4 15,10 4 0-15,-10-4 2 0,9 3-4 0,-9-3-7 16,0 0-14-16,9 3-26 0,-9-3-36 0,0 0-53 16,0 0-60-16,9 0-330 0,-9 0-564 15,0 0 251-15</inkml:trace>
        </inkml:traceGroup>
        <inkml:traceGroup>
          <inkml:annotationXML>
            <emma:emma xmlns:emma="http://www.w3.org/2003/04/emma" version="1.0">
              <emma:interpretation id="{23F9D79C-34E0-4AC8-91E9-E430FE36FF30}" emma:medium="tactile" emma:mode="ink">
                <msink:context xmlns:msink="http://schemas.microsoft.com/ink/2010/main" type="inkWord" rotatedBoundingBox="18077,2353 19326,2309 19345,2860 18097,2904"/>
              </emma:interpretation>
            </emma:emma>
          </inkml:annotationXML>
          <inkml:trace contextRef="#ctx0" brushRef="#br0" timeOffset="122442.8902">16440 1083 48 0,'0'0'152'0,"0"0"-1"0,0 0-7 0,0 0-10 0,0 0-10 16,0 0-5-16,0 0-11 0,0 0-8 0,0 0-4 16,0 0-7-16,0 0-7 0,0 0-2 0,0 0-8 15,0 0 3-15,0 0-12 0,0 0-1 0,0 0 1 16,0 0-9-16,0 0-3 0,0 0-1 0,0 0-5 16,0 0 0-16,0 0-1 0,0 0-5 0,0 0-4 15,0 0 1-15,0 0-4 0,0 0-1 0,0 0-5 0,0 0-1 16,0 0-5-16,0 0-2 0,0 0-2 15,0 0-2-15,0 0 3 0,7 9 0 0,-7-9 0 16,0 0-4-16,0 0 4 0,3 10-3 0,-3-10 4 16,0 0-3-16,1 8 2 0,-1-8-5 0,0 0 6 15,4 10-2-15,-4-10 1 0,0 0 0 0,1 10 1 0,-1-10-1 16,2 9-4-16,-2-9 9 0,1 11-6 16,-1-11 3-16,5 11-1 0,-5-11 1 0,-1 11-2 15,1-11-1-15,1 14 0 0,-1-14-5 0,3 10 3 0,-3-10 2 16,0 13 1-16,1-5-2 0,-1-8-1 0,-1 11 1 15,1-11 0-15,-3 14 2 0,6-7-2 16,-3-7-1-16,1 14 1 0,-1-14 1 0,0 0-5 16,-1 17 4-16,-2-11-5 0,3-6 4 0,3 11-5 15,-2-3 4-15,-1-8 0 0,1 12-2 0,-1-12-2 0,0 11 2 16,0-11-2-16,2 10 1 0,-2-10 0 16,2 12-1-16,-2-12 3 0,2 10 0 0,-1-2 0 0,-1-8 1 15,2 10-1-15,-2-10 0 0,4 11 0 0,-4-11-1 16,4 10 0-16,-4-10 1 0,4 11-1 0,-4-11 2 15,1 6-3-15,-1-6 1 0,2 13 0 0,-2-13 1 16,1 8-1-16,-1-8 0 0,5 8 1 0,-5-8-1 16,5 7 4-16,-5-7-5 0,4 9 0 0,-4-9 5 15,7 6-2-15,-7-6-2 0,6 7 2 0,-6-7 2 16,6 5 0-16,-6-5-1 0,6 7-1 0,-6-7 3 16,9 8 3-16,-9-8-1 0,7 6 2 0,-7-6-1 15,9 6-4-15,-5-4 4 0,-4-2 1 0,11 5 0 16,-11-5 4-16,11 2-5 0,-11-2-6 0,16 4 13 15,-8-2-13-15,2 1-5 0,-2-3 7 0,6 1-1 0,-3 1-8 16,2-1 6-16,3-1 1 0,-3 1-7 16,0-1 4-16,1 0-3 0,-3 2-2 0,2-2 4 15,0 0-1-15,2-2 3 0,-3 1-2 0,0 2-9 16,1-2 7-16,-1 0 1 0,-2 2-5 0,-10-1-6 0,22-4 5 16,-12 1 2-16,-10 3-2 0,18 0 2 0,-10-2 2 15,-8 2-5-15,16-3-2 0,-16 3 4 0,14 0-1 16,-14 0 2-16,10-2-2 0,-10 2-1 15,10-4-11-15,-10 4-10 0,0 0-6 0,0 0-14 0,13-2-10 16,-13 2-17-16,0 0-24 0,0 0-28 0,7-2-38 16,-7 2-40-16,0 0-37 0,0 0-252 15,0 0-525-15,-14-17 232 0</inkml:trace>
          <inkml:trace contextRef="#ctx0" brushRef="#br0" timeOffset="123239.81">16394 1011 165 0,'0'0'192'0,"0"0"-9"15,0 0-9-15,0 0-4 0,0 0-3 0,35 4-4 16,-19-1-7-16,1-3-6 0,-1 0-10 0,8 0-2 15,-5 3-11-15,4-3-2 0,0 0-11 0,3 1-11 0,-1-1-8 16,-1 0-8-16,3 0-5 0,-2 0-9 16,-2 2-8-16,4-2-8 0,-5 0-3 0,2 0-5 0,-8 2-9 15,2 1-4-15,-5-2-2 0,3-1-16 16,-8 0-19-16,6 0-22 0,-14 0-24 0,17 3-26 0,-17-3-29 16,9 0-39-16,-9 0-36 0,11-4-223 0,-11 4-431 15,11-5 191-15</inkml:trace>
          <inkml:trace contextRef="#ctx0" brushRef="#br0" timeOffset="122917.0095">16447 1291 161 0,'21'6'216'0,"-21"-6"-8"0,12 0-16 0,-12 0-12 16,13 2-7-16,-4 0-6 0,-9-2-8 0,13-2-8 15,-13 2-8-15,16 0-9 0,-8 0-8 0,-8 0-9 16,23-2-10-16,-8 2-4 0,-3 0-2 0,1 0-11 15,3 0-5-15,-3 0-9 0,1-1 3 0,-1 0-16 16,-3-2-6-16,-10 3-4 0,21-3 2 0,-11 0-9 16,-1 3-6-16,-9 0 0 0,14-3-9 15,-5 0-2-15,-9 3-1 0,17-5-5 0,-17 5-1 0,12-4-3 16,-6 2-7-16,-6 2-4 0,8-4-13 0,-8 4-18 16,9-6-17-16,-9 6-21 0,7-11-27 0,-2 7-16 15,-5 4-29-15,2-8-27 0,-2 8-32 16,3-10-53-16,-3 10-130 0,0 0-404 0,-5-17 179 0</inkml:trace>
          <inkml:trace contextRef="#ctx0" brushRef="#br0" timeOffset="124140.7563">17191 1359 93 0,'0'0'208'0,"7"4"-22"0,-7-4-18 16,0 0-4-16,0 0-11 0,5 10-11 0,-5-10-2 16,2 5-5-16,-2-5-8 0,6 11-5 0,-6-11-2 15,3 13-10-15,-3-7-9 0,3 2-6 0,-3-8-5 16,5 13-3-16,-2-7-8 0,-1 3-10 0,-2-9 8 16,4 12-12-16,-2-6-6 0,3 0 0 0,-5-6-4 15,6 11-9-15,-6-11 0 0,4 9-5 0,-4-9-3 16,4 7-2-16,-4-7-4 0,4 6 1 0,-4-6-2 0,0 0-9 15,5 6 4-15,-5-6-4 0,0 0 4 0,6 6-4 16,-6-6 3-16,0 0 1 0,0 0-6 16,0 0 3-16,0 0-1 0,0 0 2 0,16-5-8 0,-16 5 0 15,0 0-3-15,13-5-1 0,-13 5-1 0,10-8-2 16,-7 5 2-16,-3 3-6 0,10-13 9 0,-5 8-8 16,2-2-3-16,-2-2 4 0,3 1-8 15,-3-2-2-15,4-1 11 0,-3 4-10 0,2-2-4 0,-3 1 3 16,0 1 0-16,0-2 2 0,1 4-1 0,-1-1-3 15,0 1 4-15,-1-2-2 0,-4 7 3 0,9-10-4 16,-9 10 6-16,5-11-5 0,0 7 6 0,-5 4-6 16,0 0 5-16,8-7-7 0,-8 7 2 0,6-6 3 15,-6 6 0-15,0 0-2 0,0 0 0 0,7-5 3 16,-7 5 0-16,0 0-2 0,0 0 2 0,0 0-7 16,0 0 3-16,15 9 4 0,-15-9 10 0,8 6-11 15,-3-3-1-15,-5-3 4 0,9 12 4 0,-4-5-5 16,1-1 8-16,-4 2-1 0,3-2 0 0,-1 1 0 15,0 1 2-15,1-1 0 0,0 1-1 0,1-2 6 16,-2 3-7-16,3 0 4 0,-2-2 3 0,2 2-4 16,-2-4 2-16,2 1 3 0,-1 1-5 0,-1-1-2 15,0-1 2-15,0 1-2 0,1 1 3 0,-6-7-2 16,9 8-1-16,-4-4-5 0,-5-4-7 0,9 6-9 16,-9-6-17-16,6 6-16 0,-6-6-16 0,8 3-24 0,-8-3-31 15,0 0-38-15,12 0-26 0,-12 0-35 0,11-6-241 16,-11 6-492-16,13-10 218 0</inkml:trace>
        </inkml:traceGroup>
        <inkml:traceGroup>
          <inkml:annotationXML>
            <emma:emma xmlns:emma="http://www.w3.org/2003/04/emma" version="1.0">
              <emma:interpretation id="{B3F69E97-26D7-429D-8FB1-8623CBF27561}" emma:medium="tactile" emma:mode="ink">
                <msink:context xmlns:msink="http://schemas.microsoft.com/ink/2010/main" type="inkWord" rotatedBoundingBox="19772,2241 22635,2140 22669,3093 19806,3194"/>
              </emma:interpretation>
            </emma:emma>
          </inkml:annotationXML>
          <inkml:trace contextRef="#ctx0" brushRef="#br0" timeOffset="126075.0929">18090 930 184 0,'0'0'177'0,"0"0"-18"0,0 0-9 0,0 0-6 15,4-9-6-15,-4 9-10 0,0 0-4 0,0 0-14 16,0 0-3-16,0 0-4 0,0 0-13 0,10-3-7 16,-10 3-7-16,0 0-5 0,0 0-3 0,0 0 1 15,0 0-6-15,12 13-3 0,-12-13-5 0,2 11 1 16,2-5 0-16,-1 3-2 0,1 0-2 0,0 0 3 15,-3 3-7-15,4 1 2 0,-4 1 0 0,3 6 2 16,-1-5-6-16,-3-1 1 0,5 6-5 0,-1 1 1 0,-3-1-3 16,0-5-1-16,2 7-1 0,-2 1-2 0,-1-5-3 15,3 3 1-15,-3-1-5 0,0-4-2 0,2 3 1 16,0-6-2-16,-2 1-2 0,0 1 0 0,1 0 0 16,4 0-1-16,-4-2-5 0,2 1 7 0,0-2-5 15,1 0-2-15,-2 0 3 0,2-1 3 0,0-3-4 16,-3 1 0-16,2-3 4 0,-3-6-10 15,7 11-3-15,-7-11 6 0,3 9-1 0,-3-9-2 0,4 6-1 16,-4-6-1-16,0 0 6 0,0 0-3 0,2 9-1 16,-2-9 12-16,0 0 0 0,0 0 2 0,0 0-6 15,0 0-3-15,0 0-4 0,0 0 1 0,0 0-1 16,0 0-4-16,12-24-1 0,-9 16 0 16,2-2-11-16,-1-1-10 0,3 1-2 0,0 1-3 0,-1-2-4 15,1 1 2-15,-1-1-4 0,3 1 5 0,-2 2-1 16,1 0 5-16,1-3-4 0,-4 5 1 0,3-3 2 15,-3 3-5-15,1 0 4 0,1-1 2 0,2 2 2 16,-2 2 0-16,-7 3-3 0,16-8 7 0,-8 6 0 16,-8 2 0-16,15-5-3 0,-15 5 4 0,13-3-3 15,-4 2 7-15,-9 1-3 0,18 0 1 0,-18 0 0 16,13-2-3-16,-13 2 0 0,13 3 1 0,-5 0 0 0,-1-1 2 16,-7-2-1-16,11 9-3 0,-11-9 3 15,8 4 2-15,-5 2-3 0,-3-6 0 0,7 12 3 16,-3-7 1-16,-4-5-1 0,2 10 3 0,-2-10 5 15,4 13-7-15,-4-6 1 0,0-7 2 0,2 13 1 16,-2-5 1-16,0-8-1 0,-2 11-1 0,2-11 4 16,-5 11 3-16,1-4-3 0,4-7 0 0,-6 11 3 15,1-8-2-15,5-3-1 0,-13 13 2 0,1-8 3 16,3-2 2-16,1 1-7 0,-2 0 4 0,1-2-4 16,0 1 1-16,-2-1-2 0,11-2 7 0,-18 6-8 15,8-6-1-15,1 3 0 0,9-3 4 0,-17 2-5 16,17-2 1-16,-15 0 3 0,15 0 0 0,-12 0-1 15,12 0 2-15,0 0-3 0,-13 0 3 0,13 0-1 0,0 0 2 16,0 0-1-16,0 0-4 0,0 0 0 16,0 0 13-16,0 0-14 0,-6-7 1 0,6 7-3 15,0 0 3-15,0 0-2 0,20-9-1 0,-12 6 1 16,0-4 0-16,4 4-3 0,3-2 2 0,2 0-2 0,-2 0 3 16,0 0-1-16,-1-1 0 0,8-1-1 0,-2-1 3 15,-3 2-1-15,-3 0 0 0,3 1-2 16,-1-3 2-16,0 5 0 0,-1-3 1 0,-2-1-3 0,1-1 4 15,-1 2-1-15,-3-1-1 0,-2 2 0 0,2-4-2 16,-1 4 2-16,-2 0 2 0,-1-1-3 0,2 1 2 16,-8 5 2-16,9-12-3 0,-3 8 3 0,1-2-1 15,-2 1-7-15,-5 5 19 0,8-10-13 0,-8 10 3 16,9-5 5-16,-9 5 0 0,6-5 2 0,-6 5-3 16,0 0 15-16,5-6-14 0,-5 6 1 0,0 0 4 15,0 0-7-15,0 0-2 0,0 0-1 16,0 0-1-16,0 0-1 0,0 0-4 0,0 0 0 0,0 0-1 15,0 0 0-15,0 0 4 0,0 0 0 0,0 0-4 16,0 0 2-16,-6 28 4 0,2-19-3 0,4-9 0 16,-3 15 0-16,1-8 2 0,2-7 6 0,0 14-3 15,0-14 1-15,0 16 0 0,0-16 10 0,2 13 1 0,0-5 0 16,0-1 5-16,2 1 4 0,-4-8 4 16,10 12 3-16,-3-6 4 0,-2 0-5 0,3-3-5 15,-2 1 8-15,3-1-3 0,2 0 17 0,2 0-19 16,-3-1 0-16,3 1 11 0,-2-2-21 0,2-2 2 0,2-2-5 15,-4 1 6-15,-3-1-7 0,5-1-8 0,-2 0 9 16,4-4-2-16,-4 3 2 0,-3 1-11 0,4-3 5 16,-2-3-5-16,0 2 5 0,2 0-3 15,-4-1 6-15,2-1-5 0,-2 0-4 0,1 2-2 0,-3 0 1 16,-1 1 0-16,1-2-5 0,-1 3 5 0,0 0-4 16,-5 6 0-16,6-9 0 0,-6 9 2 0,7-11-2 15,-7 11 7-15,2-7-1 0,-2 7-4 0,0 0-5 16,6-6 3-16,-6 6-2 0,0 0 3 15,0 0 3-15,6-6-6 0,-6 6-4 0,0 0 3 0,0 0-4 16,0 0-10-16,0 0 13 0,0 0-4 16,0 0 0-16,0 0-8 0,0 0 8 0,0 0-4 0,0 0 7 15,0 0-3-15,0 0 5 0,-4 28-1 0,4-28 16 16,-2 11-17-16,0-2 1 0,2-9 3 0,0 12 0 16,0-12-4-16,0 12 6 0,0-12 10 0,2 13-12 15,-2-5-2-15,0-8-1 0,3 11 6 16,-1-5 7-16,-2-6-10 0,4 10 1 0,-4-10 5 0,6 8 4 15,-6-8-11-15,5 8-3 0,-5-8-12 0,5 6-24 16,-5-6-1-16,0 0-27 0,7 4-16 0,-7-4-31 16,0 0-44-16,0 0-40 0,0 0-36 0,0 0-48 15,0 0-232-15,0 0-558 0,0 0 246 0</inkml:trace>
          <inkml:trace contextRef="#ctx0" brushRef="#br0" timeOffset="126562.7459">18721 915 49 0,'0'0'253'0,"-11"0"-18"0,11 0-27 0,0 0-21 15,0 0-13-15,0 0-9 0,0 0-10 0,0 0-15 0,0 0 3 16,-7 12-7-16,7-12-6 16,0 0-9-16,-1 11-5 0,1-11-6 0,0 0-6 0,0 11-5 15,0-11-13-15,0 0-4 0,1 14-5 0,-1-14-7 16,0 0 6-16,5 12-18 0,-5-12-3 0,7 9-3 0,-7-9-7 16,6 4-4-16,0 0-2 0,-6-4-2 0,11 5-3 15,-11-5-5-15,12 0 1 0,-12 0-5 16,14-3-9-16,-14 3-6 0,14-6 0 0,-9 2-15 0,3-2-3 15,0 0 10-15,-2-3-5 0,2 0 1 0,1 0-1 16,-6 2-1-16,2 0 0 0,0-1 1 0,-1 0 2 16,0 2 2-16,-4 6-3 0,5-13-2 0,-5 13 4 15,5-8 5-15,-5 8-3 0,1-9 3 0,-1 9-1 16,0 0 0-16,0 0-1 0,4-7-3 0,-4 7 1 16,0 0-5-16,0 0 6 0,0 0-4 0,0 0 1 15,0 0-1-15,0 0 2 0,0 0 1 16,0 0-2-16,0 0 3 0,-10 28-2 0,9-19-5 0,1-9-28 15,-4 21-37-15,6-9-39 0,0 0-51 16,2-1-64-16,-2 2-240 0,2-5-502 0,1 3 223 0</inkml:trace>
          <inkml:trace contextRef="#ctx0" brushRef="#br0" timeOffset="127583.4043">19220 1212 38 0,'0'0'254'16,"0"0"-23"-16,0 0-20 0,0 0-16 0,0 0-14 15,0 0-7-15,-4 11-4 0,4-11-5 0,0 0-5 16,5 9-3-16,-5-9-9 0,5 9 1 0,-5-9-8 16,9 7-6-16,-2-2-8 0,-2-1-4 0,4 1-10 15,1-2-1-15,-1 2-7 0,4-4-15 0,-2 2-3 16,2-3-8-16,-1 1-3 0,3-1-3 0,-6 0-8 16,5 0-6-16,3-4 8 0,-6 2-20 0,2-2-3 15,0-2-6-15,-1 0-2 0,2-3-2 0,-2 3-8 16,-1-3-5-16,1 3 4 0,-3-2-3 0,0 2-4 15,-1-2-5-15,1 1 2 0,-3 3-5 0,1 1 5 16,-7 3-5-16,10-10-1 0,-10 10-6 0,6-6-3 16,-6 6-6-16,0 0-6 0,7-4 9 0,-7 4-11 15,0 0 4-15,0 0 3 0,0 0-4 0,0 0 4 0,6 20-2 16,-6-20 4-16,-5 14 0 0,5 0 3 16,-2-1 0-16,0 1-3 0,2 3-3 0,-5 4 2 15,10 0 5-15,-3 0 1 0,-1 1 0 0,4 0-4 0,-1 1 7 16,0 2-7-16,4 6 6 0,-5-8-1 0,6 1-6 15,-2-1 6-15,-1 8 3 0,1-10-7 0,1 2 1 16,-2-2 4-16,-1 1 0 0,-1-2-2 16,0-6 4-16,1 0-2 0,0 0-1 0,-2-1-4 0,2-1 4 15,-1-1 0-15,-2 4 1 0,1-9 1 0,-2 3-5 16,-1-9 1-16,2 12-2 0,-2-12 1 0,5 9 4 16,-5-9 2-16,0 7-2 0,0-7-1 15,0 0 8-15,0 0 10 0,0 0-11 0,4 9-2 0,-4-9 0 16,0 0-1-16,0 0 15 0,0 0-18 0,0 0 2 15,0 0-1-15,0 0 1 0,-22-21 3 0,18 15-7 16,0-2-1-16,-4 3-6 0,8 5 2 0,-11-21-2 16,4 12-6-16,2-1 1 0,2 0 0 0,-3-4-3 15,3 2 4-15,1 0-5 0,-2 0 3 0,5-1-4 16,-3 0 3-16,0-1 2 0,4 0-6 0,3 1 5 16,-4-2 2-16,-1 2-4 0,4-1 1 0,-1-1-2 15,0 0 2-15,3 0 5 0,-3 3-4 0,5-3 1 16,-1-1 3-16,0-1 0 0,4-2-1 0,-5 4 1 15,1 3 0-15,2-2-1 0,2-4 5 0,-4 7-3 16,3-3 4-16,-1 4 0 0,0-3-2 0,3 2 2 16,-4 1-2-16,2-1-1 0,0 1 8 0,1-1-4 15,-4 0-1-15,1 4 6 0,0 1 3 16,-2-3 2-16,2 4 3 0,-4-1 4 0,1 0-1 0,0 0 5 16,-5 6 3-16,8-9 0 0,-8 9 4 0,6-6-10 15,-6 6-2-15,0 0-1 0,7-4-3 0,-7 4 2 16,0 0-3-16,0 0-7 0,0 0 3 0,0 0-3 15,15 6 2-15,-15-6 8 0,5 9-3 0,-5-9 5 16,8 10 1-16,-4-4 0 0,1 1 6 0,2 0 5 16,-2-4 5-16,3 3 10 0,1 4 0 0,-2-5 17 15,0 1-4-15,-1-2 5 0,6 1 13 0,0-1-16 16,-2 1 5-16,4-2-1 0,-1 0 0 0,1-2 1 16,0-1 2-16,1 0-2 0,0 0-8 0,-2 0 2 15,3-1 0-15,-1-2-2 0,-1 0-5 0,-1 0 0 0,1-1-6 16,-1-2-2-16,0-1-2 0,1 3-8 0,-5-1-2 15,4-1-1-15,-1-1-5 0,-6 1-11 16,1-3-10-16,-2 3-23 0,-5 6-20 0,9-11-14 16,-4 4-45-16,-5 7-32 0,0-12-29 0,0 12-31 0,0 0-37 15,-11-15-41-15,4 7-47 0,-3 0-305 16,1 0-676-16,-2 1 299 0</inkml:trace>
          <inkml:trace contextRef="#ctx0" brushRef="#br0" timeOffset="127949.7327">19906 899 143 0,'0'0'220'15,"0"0"-10"-15,0 0-12 0,0 0-6 0,0 0-5 16,0 0-11-16,0 0-6 0,0 0-8 0,0 0-10 15,0 0-10-15,3 25-4 0,-3-25-7 16,0 0-5-16,7 8-6 0,-7-8-3 0,0 0-2 16,6 6 1-16,-6-6-1 0,0 0-7 0,11 3-3 0,-11-3 0 15,0 0-8-15,13-3-9 0,-13 3-2 0,10-5-7 16,-10 5-4-16,12-9-2 0,-6 5-8 0,2-4-13 16,-4 2-3-16,3-1 0 0,-3-1-5 0,1 1-4 15,1-2-8-15,-1 1-2 0,-1 3-4 0,-4 5 0 16,9-11-1-16,-5 5-8 0,-4 6-6 0,6-6 3 15,-6 6-11-15,0 0-15 0,0 0-14 0,4-8-9 16,-4 8-17-16,0 0-19 0,0 0-20 16,0 0-27-16,0 0-25 0,0 0-39 0,-3 26-35 0,3-26-54 15,5 12-232-15,1-8-542 0,-1 2 239 0</inkml:trace>
          <inkml:trace contextRef="#ctx0" brushRef="#br0" timeOffset="128300.6908">20370 831 126 0,'0'0'204'0,"8"11"-15"0,-8-11-8 0,7 9-10 16,-6-3-5-16,3 4-5 0,-3-2-6 0,2 2-5 15,-1 4 0-15,1 2 0 0,-3-4-2 0,2 8 0 16,4-1-12-16,-4 1-1 0,2-5-5 0,1 6-12 16,-2-2-2-16,1 2-5 0,1-6-4 0,-3 5-8 15,2 0 2-15,1-6-9 0,-2 0 6 0,2-1-17 16,-1 1-3-16,0 0-5 0,0-4 5 0,-3 0-26 0,4-1 3 16,-1-1-4-16,-3 1-6 0,-1-9-6 15,6 12-1-15,-1-3-2 0,-3-5-1 0,-2-4 7 16,8 8-29-16,-8-8-17 0,4 4-23 0,-4-4-36 15,10 1-35-15,-10-1-23 0,0 0-37 0,0 0-45 0,16-13-38 16,-6 4-49-16,-6-1-186 0,5-2-515 16,-1 0 228-16</inkml:trace>
          <inkml:trace contextRef="#ctx0" brushRef="#br0" timeOffset="128621.2439">20651 1105 84 0,'0'0'153'0,"0"0"-2"0,0 0-3 0,0 0-3 15,0 0-1-15,0 0-4 0,0 0-3 0,0 0-6 16,-27 13-4-16,27-13-1 0,-13 9-2 0,6-5-5 0,2 0-8 16,-7 5-6-16,6-3-3 0,-4 0-4 0,-1 3-8 15,3-1-2-15,2-1-8 0,-3 0-3 0,1-1-6 16,-2 2-1-16,3-3-8 0,2 3-3 16,0-2-2-16,5-6-4 0,-6 12-1 0,4-6 6 15,2-6 2-15,-1 11 2 0,1-11 10 0,0 0 5 16,4 16 5-16,1-11-1 0,2 1 3 0,6 1-2 0,-2-4-8 15,5 6 2-15,-1-5-2 0,7 2-11 16,1-1-6-16,-1-4 3 0,2 4-8 0,0-3-9 0,3 2 3 16,-1-3-10-16,1-1-6 0,-2 3 0 0,2-3-1 15,-4 2-6-15,0-2-1 0,-1-2-3 16,-5 2-9-16,0 0-18 0,-4 0-21 0,-2 0-29 0,0 0-31 16,-11 0-33-16,11 0-43 0,-11 0-67 0,11-3-84 15,-11 3-233-15,0 0-593 0,0 0 264 0</inkml:trace>
        </inkml:traceGroup>
        <inkml:traceGroup>
          <inkml:annotationXML>
            <emma:emma xmlns:emma="http://www.w3.org/2003/04/emma" version="1.0">
              <emma:interpretation id="{6A618513-1AC1-46DD-BD93-A7DC77316A69}" emma:medium="tactile" emma:mode="ink">
                <msink:context xmlns:msink="http://schemas.microsoft.com/ink/2010/main" type="inkWord" rotatedBoundingBox="23254,2091 25733,2003 25752,2552 23273,2639"/>
              </emma:interpretation>
            </emma:emma>
          </inkml:annotationXML>
          <inkml:trace contextRef="#ctx0" brushRef="#br0" timeOffset="129561.0573">21592 1167 167 0,'0'0'278'0,"0"0"-29"0,0 0-26 0,0 0-25 16,-4 8-21-16,4-8-11 0,0 0-20 0,0 0-7 16,-2 11-19-16,2-11-12 0,0 8-9 0,0-8-9 15,0 0-1-15,2 15-4 0,1-9-1 0,-3-6 6 16,5 12-7-16,-5-12 5 0,6 9 3 0,0-4 1 15,-6-5 2-15,3 6 3 0,-3-6-2 0,9 7 5 16,-9-7-3-16,13 5-7 0,-2-5-6 0,-11 0-8 16,22 0 3-16,-9-2-11 0,-2 2-4 0,2-4 16 15,-1-2-16-15,3 0-8 0,-2-2-9 0,1 2-4 0,-2-4 2 16,0 1-5-16,-1-1-1 0,1 2-1 0,-4-2-3 16,1 5 11-16,-3-4-18 0,0 1 6 0,1 2-6 15,-2-1-6-15,-5 7 7 0,5-14-7 0,-1 10-3 16,-4 4-8-16,3-13-3 0,-3 13-1 0,-2-10 0 15,2 10 6-15,-9-12-7 0,9 12-1 0,-16-8-4 16,7 5 0-16,-3-2 11 0,0 1-13 0,-2 2-1 16,1 1-2-16,2-2 2 0,-2 3-1 0,-2 0-2 15,15 0 19-15,-18 0-19 0,5 0 5 0,2 3 2 16,-2-1-10-16,3-1 4 0,-1 2-5 0,4-1-12 16,7-2-6-16,-15 6-19 0,9-2-16 0,-1 0-13 15,7-4-5-15,-10 6-30 0,10-6-12 0,-6 7-23 16,6-7-21-16,-2 10-31 0,2-10-51 0,0 0-39 15,12 5-210-15,-12-5-538 0,17 1 238 0</inkml:trace>
          <inkml:trace contextRef="#ctx0" brushRef="#br0" timeOffset="129908.5475">22028 1114 52 0,'0'0'246'0,"8"4"-25"0,-8-4-25 0,0 0-16 16,0 0-18-16,0 0-9 0,8 6-6 0,-8-6-11 16,0 0-7-16,3 11-3 0,-2-5-9 0,-1-6-9 15,4 11-6-15,-3-4-4 0,-1-7-4 0,4 14-3 16,0-8-3-16,-4-6-2 0,2 14-5 0,2-7-6 16,-1-1 5-16,-3-6-7 0,5 11 2 0,-5-11-7 15,1 10-1-15,-1-10-1 0,5 8 4 0,-5-8 12 16,0 0 2-16,0 0 15 0,3 7 20 0,-3-7 23 0,0 0 15 15,0 0-16-15,0 0-9 0,0 0-10 0,0 0-10 16,15-16-10-16,-9 7-9 0,-1 3-5 16,0-5-15-16,1 1 0 0,3-1-13 0,-2 1-2 15,1-1-8-15,1-2-4 0,-2 0-7 0,3 1 5 0,-1 0-12 16,6-3-4-16,-3 4-4 0,-2 1-5 0,3 0-5 16,0-1 0-16,-2 5-1 0,10-6-15 0,-9 5-28 15,1-1-19-15,-2-1-25 0,3 2-33 0,-1-1-38 16,3 4-16-16,-3-2-36 0,0 0-43 0,1-3-50 15,0 0-67-15,-4 1-243 0,1-2-649 0,0 0 288 16</inkml:trace>
          <inkml:trace contextRef="#ctx0" brushRef="#br0" timeOffset="130231.6274">22568 714 251 0,'0'0'257'0,"0"0"-23"0,0 0-25 0,0 0-26 16,0 0-14-16,0 0-17 0,0 0-9 0,0 0-7 16,0 0-5-16,7 26 1 0,-2-15-2 0,-4 0-3 15,2 3-5-15,-1 1 0 0,3 6-5 0,-1-3-5 16,-2-2-1-16,0 2-6 0,3 3-6 0,1-1-6 16,-1-1-7-16,0 2 0 0,0-1-7 0,-2-1 6 15,-1 2-12-15,3-2-4 0,-2-4-5 0,1 2-4 16,-2-2 5-16,4 5-13 0,-5-7-6 0,4 2 1 15,3 5-6-15,-6-7 0 0,0 1-2 0,0-5 3 16,0 4-11-16,1-3 0 0,-3-10-1 0,2 17-3 16,-2-17-5-16,5 13-1 0,-5-13-8 0,5 10-25 15,-2-4-22-15,-3-6-33 0,5 10-22 0,-5-10-25 16,1 5-30-16,-1-5-40 0,0 0-56 0,0 0-71 16,0 0-204-16,0 0-559 0,0 0 248 0</inkml:trace>
          <inkml:trace contextRef="#ctx0" brushRef="#br0" timeOffset="131551.3378">22563 1135 21 0,'0'0'274'0,"0"0"-16"0,0 0-20 0,0 0-19 16,0 0-15-16,0 0-11 0,0 0-18 15,0 0-15-15,0 0-13 0,0 0-12 0,0 0-12 0,0 0-7 16,0 0-10-16,41 9-14 0,-25-8-5 0,7-1-7 16,-6 3-5-16,7 0-2 0,-2-2-8 0,2 1-1 15,0 2-5-15,1-4-4 0,-2 1-3 0,2 2-3 16,-2-3 2-16,-1 3-5 0,0-2 2 0,-7-1-3 16,7 1-3-16,-5-2-2 0,0 2-3 0,-1-2 3 15,0 1 2-15,-1-4-4 0,1 3-5 0,-1-1 1 16,-2-1 4-16,-1 0 1 0,1 0 3 0,-1 1-4 15,-2-1-5-15,1-4-3 0,1 0 0 0,-5 1-6 16,2 0 0-16,-3 1-2 0,-1-1-4 0,2 1 1 16,-7 5-8-16,7-12-2 0,-3 4 7 0,1 2-10 15,-5 6 1-15,0-15 4 0,0 15-12 16,-3-17 1-16,-3 11-1 0,4-4 2 0,2 10 0 0,-12-14-5 16,3 7 1-16,-2 1 2 0,-2 1-2 0,0-4 1 15,1 7 3-15,2 0-3 0,-3-4-3 0,-1 6 1 16,-1 0 3-16,1 0-5 0,1 0 3 0,-2 2-8 15,3 2 6-15,-1 0-3 0,2 1 2 0,0 3-3 16,0-2 0-16,-1 1 7 0,4 3-4 0,2-5 3 16,-4 5 1-16,4 0-1 0,1-3 1 0,0 0 2 0,2 2-3 15,-2 1-1-15,5-10 10 0,-4 15-7 16,4-8 4-16,0-7-2 0,4 16 7 0,-1-9 4 16,2-2-1-16,2 1 2 0,2-3-1 0,1 4 9 15,-2-3-11-15,5 0 4 0,1 1 0 0,-6-4 0 16,2 2 10-16,3-2-3 0,-3-2 0 0,3-2-2 15,-3 0-3-15,2 0 10 0,1-1-11 0,1-2-9 0,0-1 3 16,-2 0 0-16,2 0 3 0,-1-1-5 16,-1-1 3-16,-1 0-7 0,1 2 4 0,0-1-1 15,-3 2-3-15,-3 3 0 0,0-2 0 0,-6 5-2 16,12-4 2-16,-12 4-2 0,8-6-7 0,-8 6-3 0,0 0 2 16,9-3-3-16,-9 3 1 0,0 0 2 15,0 0 2-15,0 0-4 0,0 0 4 0,11 15 2 16,-11-9-5-16,0-6 5 0,6 14-2 0,-5-4-1 15,3-1 5-15,-3-2 1 0,-1-7 1 0,5 13-1 0,-3-5 17 16,3-1-12-16,-3-1-3 0,-2-6-1 0,4 10-2 16,-4-10 8-16,1 10 1 0,-1-10 5 15,0 0-3-15,6 5 9 0,-6-5 11 0,0 0-6 0,0 0 1 16,10 2-1-16,-10-2-6 0,0 0 1 16,15-8 5-16,-8-1-6 0,-1 5-5 0,1-4 6 0,3-2-13 15,-1 1-2-15,5-3-6 0,-2-3-10 0,5 0-1 16,0-2-20-16,-3 0-4 0,1-3-5 0,0-1-9 15,5-5-2-15,-8 5 0 0,5-1 3 0,-1-5 0 16,-5 5 3-16,7-4 7 0,-10 8 2 0,1-3 6 16,-2 4 2-16,2-3 6 0,-2 2 2 0,-5 4 5 15,2 1 9-15,1 3 3 0,-2-2 4 0,1 3-1 16,-3 3 7-16,-1 6 4 0,1-14-1 0,-1 14-5 16,7-7-1-16,-7 7-2 0,0 0 0 0,1-9-2 15,-1 9-2-15,0 0-3 0,0 0 4 0,0 0 4 16,0 0-5-16,0 0 0 0,0 0 4 0,-23 15 1 15,18-9-2-15,-2 3-1 0,2 3 5 0,-3 1 1 16,5-1 3-16,-5 1-1 0,5 2 9 0,-1 1 0 16,-1-3 2-16,3 2-1 0,2 1 5 0,-2 1 0 15,-2 1 3-15,4-2 4 0,0-2 1 0,0 1 2 16,2-2-4-16,0-1 5 0,1 0-7 0,1-1 4 16,-2 2 1-16,4-7 5 0,-5 0 12 0,-1-6-9 15,8 15 3-15,-5-11-5 0,3 2 4 0,-6-6 1 16,11 9 8-16,-3-5-9 0,0-3-2 0,-8-1 3 15,14 4-3-15,-14-4 2 0,18-3-9 0,-9 2-4 16,0-2 0-16,5-1 3 0,-2 0-7 0,0-3 1 16,-1 1-9-16,-1-2 2 0,2 1-6 0,-2 1 3 15,-3 0-1-15,2 2-3 0,-3-1 3 0,1 1-6 16,-7 4-2-16,5-8-5 0,-5 8-1 0,8-3-5 16,-8 3-1-16,0 0 1 0,0 0-1 0,6-5 2 15,-6 5-6-15,0 0 0 0,0 0 0 0,0 0 7 16,0 0-4-16,-13 23 0 0,13-23 7 0,-6 12 0 0,2-8 0 15,-2 1-6-15,6-5 3 0,-3 12 6 16,3-12-6-16,-4 8-1 0,4-8-9 0,0 0 24 16,0 11 2-16,0-11 6 0,0 0 4 0,8 11 9 15,1-7-4-15,-3-2 2 0,-6-2 0 0,16 8 7 16,-2-7-8-16,-2 0-3 0,2 2-2 0,1-3-2 16,2 0-1-16,1-3 3 0,-4 2-15 0,1 1-8 15,1-1-4-15,1-3-20 0,6 4-35 0,-6-4-30 16,0 2-27-16,0-1-32 0,-2 1-31 0,2 1-36 0,-4-2-43 15,0-1-52-15,-1 2-333 0,-3-1-696 16,-2 0 309-16</inkml:trace>
        </inkml:traceGroup>
        <inkml:traceGroup>
          <inkml:annotationXML>
            <emma:emma xmlns:emma="http://www.w3.org/2003/04/emma" version="1.0">
              <emma:interpretation id="{4C27207D-2560-4D42-B6F7-C9AC56CE1C75}" emma:medium="tactile" emma:mode="ink">
                <msink:context xmlns:msink="http://schemas.microsoft.com/ink/2010/main" type="inkWord" rotatedBoundingBox="26425,1737 29290,1636 29318,2450 26454,2550"/>
              </emma:interpretation>
            </emma:emma>
          </inkml:annotationXML>
          <inkml:trace contextRef="#ctx0" brushRef="#br0" timeOffset="132575.6624">24747 546 218 0,'11'-3'315'16,"-11"3"-33"-16,0 0-33 0,0 0-25 0,0 0-22 0,0 0-18 15,5 19-17-15,1-8-15 0,-5-1-15 0,-1 3-11 16,3 4-9-16,-3 2-7 0,1 4-4 15,-1 8-12-15,4-8-5 0,-2 2-3 0,3 5-8 16,-1-4-2-16,-1-2-3 0,-1-1-14 0,1 3-4 0,1-4-5 16,-1-1-5-16,-3-6-2 0,3 6-5 0,-5-4-5 15,4-4 0-15,-2 1-3 0,0-6-4 0,2 5 2 16,-2-5-8-16,0-8 8 0,-4 13-10 16,4-13 1-16,2 8-3 0,-2-8 13 0,4 9-4 0,-4-9 11 15,0 0 4-15,3 9 18 0,-3-9 16 0,0 0 2 16,0 0 9-16,0 0-26 0,0 0-6 0,0 0 0 15,23-19-8-15,-13 12-4 0,2 0-4 0,1-3-2 16,4-1-9-16,1-1-16 0,-4 2-2 0,5-3 8 16,1 2-8-16,-3-1 5 0,-3 3-9 0,0 2 2 15,3-1-4-15,-6 1 11 0,4 1-20 0,-1 0 4 16,-1 1 10-16,-4 2-2 0,2 0-8 16,0-1-4-16,-2 1 3 0,1 1 1 0,-10 2 0 0,14-1 0 15,-14 1-3-15,12 3 3 0,-12-3-2 0,12 3-4 16,-7 1 4-16,1-1-3 0,-6-3-3 15,8 13 4-15,-3-7 0 0,-2 1 1 0,-1 0 5 0,-2-7-4 16,3 15-2-16,1-7 1 0,-4 2 6 0,0-10-2 16,-4 15 1-16,3-6-2 0,-1 0 8 0,2-9-3 15,-2 15-4-15,-1-9 7 0,-2 1 2 0,-3 4-1 16,4-6 8-16,-6 0-12 0,3 1 3 0,0-2 0 16,-2 1-2-16,1-3 6 0,8-2 0 0,-21 1 2 15,12 2-8-15,-1-2 3 0,-2 0-4 0,12-1 11 16,-19-1-11-16,5 1 3 0,14 0-1 0,-17-4-2 15,5 4 6-15,12 0-2 0,-15-2-10 0,8 1-18 16,7 1-23-16,0 0-23 0,-16-5-33 0,16 5-33 16,-8-7-41-16,8 7-57 0,0 0-58 0,0 0-281 15,0 0-620-15,19-16 275 0</inkml:trace>
          <inkml:trace contextRef="#ctx0" brushRef="#br0" timeOffset="133425.683">25474 570 106 0,'0'0'221'0,"0"0"-16"0,0 0-18 0,0 0-13 0,0 0-9 15,-17 13-7-15,17-13-11 0,-5 7-4 0,5-7-10 16,-4 7-7-16,4-7 0 0,0 12-10 0,0-12-1 16,0 0-2-16,0 15-6 0,0-15-5 0,0 0-3 15,4 13-3-15,-4-13 1 0,1 6-9 0,-1-6 1 16,0 0-4-16,9 7 1 0,-9-7 4 0,12 3-3 15,-12-3-4-15,10-1-1 0,-10 1 0 0,12-7-6 16,-3 2 2-16,-4-1-1 0,1 2-6 0,5-7 0 16,-5 3-2-16,2-3-3 0,0 1-3 0,-2-2-6 15,-1 2 3-15,-2 3-2 0,1-2-5 0,1 0 3 16,-5 9-2-16,2-12-6 0,-2 12-3 0,3-6-2 16,-3 6-9-16,5-9-5 0,-5 9-11 0,0 0 0 15,0 0-5-15,0 0-2 0,0 0-2 0,0 0-16 16,0 0-31-16,0 0-13 0,0 0-17 0,0 0-20 15,0 0-29-15,-13 30-21 0,11-24-31 0,2-6-39 16,-2 17-39-16,2-17-54 0,2 13-242 0,3-7-587 16,0 0 261-16</inkml:trace>
          <inkml:trace contextRef="#ctx0" brushRef="#br0" timeOffset="133075.5762">25502 963 232 0,'0'0'315'16,"0"0"-27"-16,0 0-28 0,0 0-26 0,8 0-23 16,-8 0-24-16,0 0-20 0,0 0-17 0,0 0-15 15,0 0-15-15,6 8-9 0,-6-8-10 0,0 0-11 16,3 9-3-16,-3-9-7 0,5 7-4 0,-5-7-6 15,3 7 0-15,-3-7 0 0,5 11-1 0,-5-11 3 16,6 4 7-16,-6-4 8 0,8 5 5 0,-8-5-1 16,9 4 11-16,-9-4-5 0,8 4-2 0,-8-4 0 15,11 4 4-15,-11-4 1 0,15-2-14 0,-15 2-4 16,14 0 0-16,-14 0 1 0,14-3-4 0,-6 0-2 16,-2-2-7-16,5 1 6 0,-6 0-20 0,4-1-7 15,-1-3-2-15,-2 3-3 0,-1-1-4 0,-5 6-8 0,12-14 3 16,-7 10-5-16,-2-2 0 0,0-3-11 15,-3 9 4-15,6-12-5 0,-6 6-4 0,0 6 0 0,2-15 1 16,-2 15-2-16,-2-13-6 0,2 13 4 16,-7-14-3-16,5 9-1 0,2 5-7 0,-11-10 0 15,5 6 3-15,6 4 8 0,-14-6-10 0,6 3-1 0,8 3-1 16,-14-6-13-16,6 4 14 0,8 2 9 0,-14-1-12 16,14 1 3-16,-17 0 2 0,17 0 5 0,-17 0-6 15,17 0-4-15,-14 3 1 0,5-3-16 0,9 0-19 16,-13 3-42-16,13-3-14 0,-12 3-18 0,12-3-21 15,0 0-18-15,-11 3-21 0,11-3-19 0,0 0-26 16,-12 1-27-16,12-1-53 0,0 0-297 0,0 0-641 16,-10-10 283-16</inkml:trace>
          <inkml:trace contextRef="#ctx0" brushRef="#br0" timeOffset="133837.1054">25942 353 234 0,'0'0'267'0,"0"0"-29"0,0 0-22 0,0 0-28 16,0 0-19-16,0 0-13 0,0 0-14 0,0 0-11 0,8 18-9 15,-8-18-4-15,0 14-2 0,0-4-1 16,0 4-3-16,-2-1-5 0,2 8 1 0,-3 0-5 16,3 1-3-16,0 1-1 0,0 2-4 0,0-3-1 15,3 10 0-15,-3-2-8 0,-3 4-4 0,6-10 1 16,2 7-2-16,-3-8-2 0,5 1-5 0,-5-1-6 16,4 0-4-16,-3-2-1 0,3 0 0 0,-4 1-4 15,3-2-7-15,2 1 0 0,-5-3-5 0,1-5-6 16,2 0 2-16,-1 3-9 0,-1-3 14 0,2-1-19 15,0 0-3-15,-4-5 0 0,4 2 3 16,-5-1-4-16,0-8-3 0,6 13-3 0,-6-13-26 16,3 11-34-16,0-5-28 0,-3-6-20 0,0 0-21 0,5 10-27 15,-5-10-54-15,0 0-66 0,0 0-84 0,0 0-189 16,0 0-574-16,20-12 254 0</inkml:trace>
          <inkml:trace contextRef="#ctx0" brushRef="#br0" timeOffset="134647.3595">26251 953 242 0,'0'0'249'0,"0"0"-6"0,10-1-17 16,-10 1-14-16,12-3-7 0,-12 3-18 16,12-2-13-16,-12 2-17 0,14-5-12 0,-6 2-13 15,-2 0-11-15,2 0-14 0,1 0-9 0,-1-3-11 16,1 2-6-16,-2-1-8 0,0-1-7 0,6-3-9 15,-9 3-5-15,6 0-3 0,-4-3-6 0,0 3-5 16,1 0-5-16,-3-1-2 0,-4 7-4 0,11-12-3 16,-11 6-3-16,0 6-3 0,2-12 2 0,-2 12-3 15,4-11-7-15,-4 11 0 0,0 0-1 0,-12-13-4 16,12 13-1-16,-9-6 2 0,2 3-5 0,7 3 0 0,-15-3 0 16,15 3-1-16,-19-1 1 0,7 1-1 15,12 0 2-15,-16 3-5 0,4 1 3 0,4 0-1 16,-3 4 0-16,3-5-2 0,-1 3 3 0,-1 0 0 15,0 3-2-15,3-3 0 0,0 1 0 0,2 1 1 0,1 2 0 16,2-4 11-16,-4 4-3 0,4-2-1 0,2-8 8 16,-3 18 3-16,3-10 8 0,5 1 1 15,-2 1 6-15,2-1 5 0,2 0 1 0,0 0 3 0,5 0-6 16,0-1-2-16,4-2-2 0,-1 1 5 16,4 1-8-16,0-1 2 0,5 0-5 0,-2-1 0 0,0-3-3 15,1-3-3-15,-1 2 3 0,0 0 2 0,-2-4-4 16,-3 2-1-16,0-2-5 0,0-1 4 0,5-4-1 15,-8 4-3-15,3-1 1 0,-1-1 3 0,-4 2-1 16,0-4 2-16,-2 1 4 0,-1 4 5 0,-1-2 4 16,-8 4 7-16,9-6 12 0,-9 6-18 0,10-3-15 15,-10 3 8-15,7-4-5 0,-7 4-6 16,0 0-5-16,7-4-3 0,-7 4-3 0,0 0 2 16,0 0-12-16,0 0 3 0,0 0 6 0,0 0-1 15,4 17-1-15,-4-17 1 0,0 0-1 0,-4 13 3 0,4-13 0 16,0 12 0-16,0-12-4 0,-2 10-11 15,2-10 14-15,0 11-1 0,0-11 2 0,0 10 2 0,0-10-2 16,0 0 4-16,2 11 5 0,-2-11-6 0,0 0 7 16,0 0 0-16,0 0 4 0,0 0 6 0,0 0 13 15,0 0 12-15,0 10-1 0,0-10-1 0,0 0-6 16,0 0 1-16,0 0-2 0,21-12-6 0,-21 12-4 16,10-11 0-16,-3 5-7 0,3-4-2 0,-3 1-5 15,3 0 0-15,2-3-10 0,-1 2-5 0,3-5-11 16,3 0-8-16,3 0-14 0,-1 2 0 0,-2 2 26 15,-1-4-24-15,1 4 3 0,-5 1 6 0,2 4-1 16,-4-1 9-16,-3 1-9 0,1 1 0 0,1 1 6 16,-9 4-3-16,13-3-3 0,-13 3 8 0,11-3 0 15,-11 3 3-15,14 4 8 0,-14-4-11 0,15 9 7 16,-6 1-3-16,1-3 11 0,2 2 0 0,-3 3-6 16,1 0 8-16,-1 3 0 0,5 1-3 0,-3 4 16 15,0-1-12-15,0 1 5 0,-5 1-15 16,2 0-58-16,1 0-74 0,-7 1-101 0,5-2-158 0,-5-7-226 15,4 1-676-15,-6-14 300 0</inkml:trace>
          <inkml:trace contextRef="#ctx0" brushRef="#br0" timeOffset="140804.2365">27527 1061 140 0,'0'0'161'0,"0"0"0"0,0 0-9 0,0 0-4 15,0 0-3-15,0 0-6 0,0 0-6 0,0 0 1 0,0 0-1 16,0 0-8-16,0 0-1 0,0 0-3 0,0 0-3 16,0 0-7-16,0 0-1 0,0 0-7 15,0 0-5-15,0 0-2 0,0 0-5 0,0 0 0 16,0 0-5-16,0 0-3 0,0 0-7 0,0 0-5 0,0 0 0 16,32-7-3-16,-32 7-1 0,0 0 3 0,0 0-4 15,0 0 1-15,0 0-2 0,5-5 2 0,-5 5 3 16,0 0-4-16,0 0-8 0,0 0 3 0,0 0-12 15,0 0 7-15,0 0-5 0,0 0-6 0,0 0-8 16,0 0-6-16,0 0-5 0,0 0 0 0,0 0 1 16,0 0-5-16,0 0 9 0,0 0-16 0,0 0 0 15,0 0-3-15,0 0-3 0,0 0 1 16,0 0-4-16,0 0 3 0,0 0 4 0,0 0 0 0,0 0 17 16,0 0-10-16,0 0-6 0,0 0 14 0,0 0 3 15,0 0 19-15,0 0 7 0,13-2 5 0,-13 2 14 16,0 0 9-16,0 0 8 0,0 0-3 0,9-2 0 15,-9 2 1-15,0 0 3 0,0 0-3 0,0 0-3 16,12-4 3-16,-12 4-4 0,0 0-7 0,0 0-1 16,9-2-7-16,-9 2-8 0,0 0-6 0,0 0-4 15,0 0-5-15,0 0-7 0,0 0-4 0,0 0-4 16,0 0-7-16,0 0 0 0,0 0-8 0,0 0 1 16,0 0-4-16,0 0-4 0,0 0-2 0,0 0 0 15,0 0-5-15,0 0-6 0,0 0-12 0,0 0-13 16,0 0-25-16,0 0-32 0,0 0-27 0,0 0-30 15,0 0-21-15,0 0-33 0,0 0-20 0,0 0-23 0,0 0-33 16,0 0-38-16,0 0-28 0,0 0-346 16,0 0-739-16,0 0 328 0</inkml:trace>
          <inkml:trace contextRef="#ctx0" brushRef="#br0" timeOffset="141423.8407">27598 727 98 0,'0'0'202'0,"-3"-9"-3"0,3 9-6 15,0 0-4-15,0 0-3 0,0 0-3 0,0 0-7 0,0 0-3 16,0 0-9-16,0 0-5 0,0 0-7 15,0 0-9-15,0 0-11 0,0 0-5 0,0 0-13 16,0 0-6-16,0 0-9 0,0 0-10 0,0 0-5 0,0 0-6 16,0 0-5-16,0 0-4 0,0 0-8 15,0 0-1-15,0 0-2 0,0 0-4 0,0 0-3 16,0 0-1-16,0 0 4 0,0 0 0 0,0 0 12 0,0 0 5 16,0 0 6-16,0 0 6 0,0 0 2 0,0 0 9 15,0 0 10-15,0 0 3 0,0 0-7 0,0 0 0 16,12-11-2-16,-12 11-13 0,0 0 2 0,0 0-4 15,5-6 0-15,-5 6-2 0,0 0 2 16,0 0-6-16,3-9 0 0,-3 9-8 0,0 0 0 0,0 0-7 16,0 0-7-16,5-6-7 0,-5 6-2 0,0 0-10 15,0 0-5-15,0 0-7 0,0 0 0 16,0 0-6-16,0 0-4 0,0 0-1 0,0 0-2 16,0 0 1-16,0 0-5 0,0 0 3 0,0 0-7 0,0 0 2 15,0 0-7-15,-26 9-6 0,26-9-31 0,-10 6-22 16,10-6-34-16,-8 2-36 0,8-2-33 0,-12 5-23 15,12-5-30-15,-9 4-30 0,9-4-34 0,-5 6-34 16,5-6-57-16,0 0-247 0,0 0-670 0,0 0 296 16</inkml:trace>
        </inkml:traceGroup>
        <inkml:traceGroup>
          <inkml:annotationXML>
            <emma:emma xmlns:emma="http://www.w3.org/2003/04/emma" version="1.0">
              <emma:interpretation id="{5DCBD99A-12B5-4CE9-BF89-DFC12091BFF2}" emma:medium="tactile" emma:mode="ink">
                <msink:context xmlns:msink="http://schemas.microsoft.com/ink/2010/main" type="inkWord" rotatedBoundingBox="29754,1965 30247,1947 30263,2420 29771,2437"/>
              </emma:interpretation>
            </emma:emma>
          </inkml:annotationXML>
          <inkml:trace contextRef="#ctx0" brushRef="#br0" timeOffset="142497.9265">28129 676 46 0,'-9'9'188'0,"9"-9"-17"0,-8 6-7 0,8-6-7 16,-7 7-10-16,2-2-6 0,5-5-6 0,-6 9-1 16,6-9-13-16,0 0-5 0,-8 10-3 0,8-10-4 15,-3 8-6-15,3-8-5 0,-3 13-5 0,3-13-8 16,-2 8-4-16,2-8-5 0,0 11-7 0,0-11-1 15,0 0-7-15,-2 14-7 0,2-14 0 0,1 11-6 16,-1-11-3-16,1 10-5 0,-1-10-1 0,5 9-2 16,-5-9 6-16,0 11-7 0,0-11 3 0,11 8-5 15,-5-3-1-15,-1 0-2 0,2 1 1 0,1-2-5 16,3 2 0-16,3-3-6 0,-2 1 0 0,1 1 0 16,1-1-3-16,0-1 4 0,3 0-5 0,-3-1-3 15,2 1 4-15,-1-2-5 0,0 1 4 0,-1-2 3 16,0 2 4-16,-4-2-1 0,3 0 0 0,-1 0 5 0,-3 0 4 15,-9 0 2-15,19 0-1 0,-10 1 4 16,-9-1-5-16,13 1 2 0,-13-1-2 0,16 0-5 16,-16 0-3-16,7 3-7 0,-7-3 4 0,11 3-3 15,-11-3-4-15,6 3-3 0,-6-3 3 0,12 10-2 16,-6-8-3-16,-6-2-2 0,11 9 1 0,-5-4-1 0,-1 1 6 16,0 1-11-16,2 1 0 0,-2-2 2 15,0 0 0-15,0 4-1 0,1-4 2 0,-3 3 1 16,0-3 1-16,3 2-3 0,-6-8 1 0,3 13-1 15,0-7-1-15,-3-6 2 0,0 13 1 0,0-13 2 0,-4 11-5 16,4-11 7-16,-11 12 2 0,5-8 1 0,-2 2 0 16,-3-1 1-16,-5 2 0 0,2-5-1 0,-2 3 1 15,0-3 2-15,0 1-5 0,-2-1-2 0,-1-1-10 16,-3 2-14-16,4-3-18 0,2 0-22 16,2 0-27-16,-3 2-32 0,3-2-40 0,2 0-49 0,3 0-67 15,9 0-249-15,-16-2-563 0,16 2 249 0</inkml:trace>
          <inkml:trace contextRef="#ctx0" brushRef="#br0" timeOffset="141914.8399">28244 625 191 0,'0'0'287'0,"0"0"-11"0,0 0-15 0,0 0-10 16,0 0-18-16,0 0-9 0,0 0-13 0,5-8-12 16,-5 8-7-16,0 0-9 0,0 0-10 0,0 0-13 15,0 0-11-15,0 0-8 0,0 0-3 0,0 0 0 16,0 0-11-16,0 0 3 0,0 0-22 0,0 0-12 15,0 0-7-15,0 0-6 0,20 7-5 0,-20-7-12 16,17 2-7-16,-6 0-5 0,5 0-1 0,-3 0-3 16,3 0-4-16,-3 2-9 0,3-3-3 0,1 3 1 15,0-3-6-15,-1 0-1 0,-2 1-4 0,3 0-5 16,-5 1 4-16,4-3 1 0,-1 0-7 0,-6 1 1 16,2-1-4-16,-11 0-12 0,17 2 14 0,-17-2-4 15,9 0 2-15,-9 0-12 0,14 0-21 0,-14 0-26 16,10 0-27-16,-10 0-33 0,0 0-32 0,0 0-18 15,0 0-40-15,0 0-45 0,0 0-53 0,0 0-297 16,0 0-637-16,0 0 283 0</inkml:trace>
        </inkml:traceGroup>
      </inkml:traceGroup>
    </inkml:traceGroup>
    <inkml:traceGroup>
      <inkml:annotationXML>
        <emma:emma xmlns:emma="http://www.w3.org/2003/04/emma" version="1.0">
          <emma:interpretation id="{F1DCECE3-D17F-4289-A77C-444636186679}" emma:medium="tactile" emma:mode="ink">
            <msink:context xmlns:msink="http://schemas.microsoft.com/ink/2010/main" type="paragraph" rotatedBoundingBox="5756,4178 16645,3966 16664,4921 5775,5133" alignmentLevel="3"/>
          </emma:interpretation>
        </emma:emma>
      </inkml:annotationXML>
      <inkml:traceGroup>
        <inkml:annotationXML>
          <emma:emma xmlns:emma="http://www.w3.org/2003/04/emma" version="1.0">
            <emma:interpretation id="{E1D25AB3-8F7F-4C82-A06A-2C186CF1E546}" emma:medium="tactile" emma:mode="ink">
              <msink:context xmlns:msink="http://schemas.microsoft.com/ink/2010/main" type="line" rotatedBoundingBox="5756,4178 16645,3966 16664,4921 5775,5133"/>
            </emma:interpretation>
          </emma:emma>
        </inkml:annotationXML>
        <inkml:traceGroup>
          <inkml:annotationXML>
            <emma:emma xmlns:emma="http://www.w3.org/2003/04/emma" version="1.0">
              <emma:interpretation id="{17FC1F9B-FAC1-478C-8D0E-FE3E47A6CECC}" emma:medium="tactile" emma:mode="ink">
                <msink:context xmlns:msink="http://schemas.microsoft.com/ink/2010/main" type="inkWord" rotatedBoundingBox="5760,4350 6424,4338 6433,4832 5769,4845"/>
              </emma:interpretation>
            </emma:emma>
          </inkml:annotationXML>
          <inkml:trace contextRef="#ctx0" brushRef="#br0" timeOffset="50193.1599">4077 3060 31 0,'0'0'152'0,"0"0"-6"0,0 0-9 0,0 0-5 16,0 0-7-16,0 0-4 0,0 0-3 0,0 0-7 16,0 0-6-16,0 0-5 0,0 0-1 0,0 0 6 15,0 0-3-15,0 0 3 0,0 0 1 0,0 0 2 16,0 0-1-16,0 0-2 0,0 0 4 0,0 0-4 16,0 0 2-16,0 0-3 0,0 0 6 0,0 0-2 15,0 0-3-15,0 0 5 0,0 0 3 16,0 0 1-16,0-20-1 0,0 20 3 0,0 0 0 0,0 0 5 15,0 0 0-15,0 0-12 0,0 0-7 0,0 0-4 16,0 0-9-16,0 0-5 0,0 0-15 0,0 0-9 16,0 0-7-16,0 0-4 0,0 0 2 0,0 0-3 0,0 0-4 15,0 0-2-15,0 0-3 0,0 0 0 16,19 23-2-16,-19-23 1 0,6 6-5 0,0 0 2 0,-1 3 0 16,2 0 5-16,-1-1-2 0,-1 0-3 0,1-3-4 15,3 3 7-15,-1 5 0 0,-3-6-6 0,3 5-2 16,0-1 2-16,-2-2-4 0,1 1 0 0,-2-3 2 15,1 1-1-15,-1-2 4 0,2 7-3 0,1-5-3 16,-3-1 0-16,3 3 6 0,-2 1-1 0,0-5-1 16,0 0 5-16,1 5 1 0,2-4 0 0,-2 0 2 15,1 0-2-15,-2-1 2 0,3 3-4 0,-2-2 0 16,3 2 2-16,-1 0-9 0,0-3-2 0,-1 2-1 16,-1-2-4-16,0 1-2 0,-1-1 5 0,1-2-3 15,-1 2-9-15,-2 0 3 0,1 1-3 0,-1-1-2 0,1-1 0 16,1 1-2-16,-6-6 1 0,9 8-1 0,-7-4-2 15,-2-4 1-15,9 13-3 0,-6-11 2 16,-3-2-1-16,6 10 1 0,-1-5 0 0,-5-5-3 0,6 9 1 16,-6-9 2-16,6 6 0 0,-6-6 1 0,5 6-2 15,-5-6 3-15,5 6 1 0,-5-6-2 0,7 3-1 16,-7-3 2-16,0 0 2 0,0 0 1 0,5 6-1 16,-5-6 2-16,0 0-1 0,9 3 2 0,-9-3 2 15,0 0 1-15,0 0 0 0,0 0 3 0,0 0 5 16,0 0 0-16,0 0 3 0,0 0 8 0,0 0 3 15,6 4 6-15,-6-4 3 0,0 0 4 0,0 0 8 16,0 0-9-16,0 0-8 0,0 0 0 0,8-16-7 16,-8 16 2-16,7-9-9 15,-2 2 0-15,4-1-5 0,-7-1-4 0,4 0 1 0,4-2 0 0,-4-2-5 16,5 0-5-16,-5-1 2 0,1-2-1 0,3-2 1 16,3-1-2-16,-3 2-1 0,1-2-1 0,-4 5-5 15,-2 1 5-15,8-4-4 0,-6 2-1 0,-2 4 2 0,1-3-3 16,2 1 0-16,-1-1 2 0,-1 1-1 0,-1-1 0 15,0 1 3-15,1 1-6 0,-3 1-1 16,3-1 2-16,-1 0 1 0,-1 5-2 0,-2-2-1 0,2 0 2 16,1 3-2-16,-5 6 4 0,5-12 0 0,-5 12-5 15,4-12 4-15,0 7-1 0,-4 5-4 16,4-9 3-16,-4 9-5 0,5-10 5 0,-5 10 0 0,0 0 0 16,4-9 1-16,-4 9-9 0,0 0 4 0,4-8 2 15,-4 8-4-15,0 0-1 0,0 0-10 0,1-8-11 16,-1 8-17-16,0 0-12 0,0 0-18 0,0 0-18 15,0 0-25-15,0 0-29 0,0 0-30 0,0 0-23 16,0 0-13-16,0 0-16 0,0 0-14 0,0 0-15 16,0 0-24-16,0 0-36 0,0 0-42 0,0 0-364 0,0 0-784 15,0 0 347-15</inkml:trace>
        </inkml:traceGroup>
        <inkml:traceGroup>
          <inkml:annotationXML>
            <emma:emma xmlns:emma="http://www.w3.org/2003/04/emma" version="1.0">
              <emma:interpretation id="{7F0619FC-35C3-4557-93A3-1E5C0BD8A385}" emma:medium="tactile" emma:mode="ink">
                <msink:context xmlns:msink="http://schemas.microsoft.com/ink/2010/main" type="inkWord" rotatedBoundingBox="6853,4216 9351,4168 9368,5063 6870,5112"/>
              </emma:interpretation>
            </emma:emma>
          </inkml:annotationXML>
          <inkml:trace contextRef="#ctx0" brushRef="#br0" timeOffset="50739.9043">5200 3199 67 0,'-25'-18'317'0,"25"18"-14"15,0 0-25-15,0 0-16 0,0 0-17 0,0 0-19 16,0 0-14-16,0 0-13 0,0 0-10 0,0 0-8 15,0 0-15-15,0 0 0 0,0 0-15 0,0 0-5 16,0 0-11-16,0 0-8 0,0 0-6 0,0 0 4 0,0 0-8 16,0 0 0-16,30 5 3 0,-30-5-1 15,18 1-1-15,-4 0-1 0,-1-1-7 16,0-1-3-16,3 1-7 0,-1 0-1 0,1 0-2 0,1 1-8 16,2-1-6-16,-5 2 0 0,3-4-4 0,0 4-6 15,-4-4-6-15,1 4-2 0,0-2-6 0,0 0-5 16,-2 0-3-16,-12 0-5 0,18 0-2 0,-18 0-9 15,12-2-1-15,-12 2-3 0,10-1-7 0,-10 1-1 0,0 0-3 16,11 0-3-16,-11 0-5 0,0 0-10 0,0 0-19 16,0 0-10-16,0 0-10 0,0 0-14 15,0 0-28-15,0 0-28 0,0 0-15 0,0 0-26 16,0 0-23-16,0 0-19 0,0 0-24 0,-24 14-28 0,24-14-31 16,-13 4-34-16,13-4-68 0,-17 4-203 0,11-4-627 15,6 0 278-15</inkml:trace>
          <inkml:trace contextRef="#ctx0" brushRef="#br0" timeOffset="51008.9715">5223 3340 36 0,'9'10'251'0,"-9"-10"3"0,8 5-7 0,-2 0-5 16,4-3-8-16,0 1-12 0,3-2-3 0,0-1-9 15,2 1-10-15,2-1-11 0,-3 2-12 0,6-2-9 16,-6 0-16-16,3 0-11 0,-2 0-13 0,-2 2-8 16,2-2-12-16,-2-2-8 0,0 0-16 0,-13 2-16 15,17 0 5-15,-10-1-11 0,-7 1-3 16,14 0-14-16,-14 0-11 0,0 0-17 0,11-1-23 0,-11 1-18 16,0 0-22-16,0 0-33 0,0 0-30 0,0 0-34 0,0 0-35 15,3-9-37-15,-3 9-69 0,0 0-176 0,0 0-497 16,-5-16 219-16</inkml:trace>
          <inkml:trace contextRef="#ctx0" brushRef="#br0" timeOffset="52199.2739">5941 2876 26 0,'5'-6'224'0,"-5"6"-7"15,0 0-12-15,0 0-5 0,0 0-8 0,0 0-7 0,0 0-9 16,0 0-13-16,0 0-6 0,0 0-15 0,0 0-9 16,0 0-11-16,0 0-8 0,-14-10-5 0,14 10-12 15,0 0-8-15,0 0-3 0,-17 5-9 0,17-5-3 16,0 0 0-16,-15 9-9 0,10-7 3 0,5-2-9 16,-12 10-2-16,6-5-5 0,0 1-5 0,-1-2-4 15,0 1-4-15,0 1 1 0,7-6-5 0,-12 10-2 16,8-4-4-16,-1 0 5 0,0-1-9 0,-2 1 5 15,7-6-6-15,-4 11 0 0,4-11 1 0,-5 13-2 16,5-13-2-16,-2 10-4 0,2-10 6 0,-3 11-4 16,3-11-6-16,0 0 5 0,5 14 0 0,-1-7 0 15,-4-7 1-15,5 10 7 0,-2-4-1 0,1 2-5 16,-4-8 5-16,11 8 3 0,-6-3-4 0,1 0 4 16,-6-5 3-16,9 11-3 0,-3-8-6 0,-6-3 1 0,10 6 0 15,-4-1-2-15,-6-5 2 0,10 6-3 16,-5-2-3-16,2 1 2 0,-7-5 2 0,5 7-8 15,-5-7 2-15,6 9-1 0,-1-4 0 0,-5-5 0 0,6 6 4 16,-6-6 0-16,2 10-9 0,-2-10 5 16,4 6-3-16,-4-6-2 0,1 7-1 0,-1-7 0 0,4 10 4 15,-4-10-10-15,1 9 7 0,-1-9-2 0,4 8-1 16,-4-8-1-16,0 0 6 16,0 11-2-16,0-11-2 0,0 0-4 0,-2 15 3 0,2-15 3 0,-3 9 1 15,3-9-4-15,-8 9 5 0,8-9-2 0,-7 8 5 16,2-2-3-16,5-6 10 0,-12 7-9 0,5-3-1 15,7-4 3-15,-12 6 7 0,4-1-7 16,1-1-3-16,7-4 0 0,-13 6 1 0,8-1-1 16,5-5-2-16,-10 6 1 0,10-6 4 0,-9 5-8 0,9-5-2 15,-9 2 1-15,9-2 3 0,0 0-2 0,-7 6-7 16,7-6 5-16,0 0 0 0,0 0 1 0,0 0 0 16,-6 7-2-16,6-7 4 0,0 0-5 0,0 0 0 0,0 0-2 15,0 0 11-15,0 0-5 0,0 0 1 16,22 6-9-16,-22-6 7 0,11 5 0 0,-4-3 2 15,-7-2-3-15,13 4-4 0,-4-4 2 0,-9 0-4 16,14 2 10-16,-7-1-5 0,-7-1-4 0,14 0 8 0,-14 0-5 16,11 6 9-16,-11-6 3 0,9 1 4 15,-9-1-3-15,11 2 2 0,-11-2-2 0,6 5-1 0,-6-5 5 16,9 4-4-16,-9-4-4 0,8 3 4 0,-8-3-7 16,6 7 5-16,-6-7-4 0,6 6 5 0,-6-6 0 15,5 7-8-15,-5-7 5 0,1 10 0 0,-1-10-2 16,0 12 3-16,0-12-7 0,-1 14 6 0,1-14-1 15,-2 13 0-15,2-3 1 0,-1-2 3 0,-3 1-3 16,3 1 4-16,-3 2-2 0,2-3 1 0,-2 2 3 16,0 2 0-16,1-4-3 0,2 3 0 0,-4 0 3 15,2 0-1-15,1-1 2 0,0-1 2 0,0 0-3 16,2 2-1-16,-2-3 3 0,-1 0-1 0,3 3-6 16,0-12 6-16,-3 18-1 0,0-9 0 0,3-1 1 15,0-8-1-15,3 16 0 0,-3-10-5 0,0-6 4 16,3 15 1-16,-1-9 3 0,-2-6-1 0,5 13 2 15,-1-7-3-15,4 0 0 0,-2 0-3 0,2 0 2 0,4 2-1 16,2-4-12-16,-2 2-28 0,1 0-44 0,1-3-51 16,0 2-55-16,-2-3-43 0,-2 1-76 0,2-3-98 15,-12 0-346-15,12-4-799 0,-12 4 354 0</inkml:trace>
          <inkml:trace contextRef="#ctx0" brushRef="#br0" timeOffset="56769.9598">6277 3056 215 0,'3'-10'238'0,"-3"10"-11"0,0 0-11 0,0 0-6 15,0-11-7-15,0 11-13 0,0 0-6 0,0-14-12 0,0 14-6 16,2-7-11-16,-2 7-6 0,0 0-11 16,1-11-3-16,-1 11-6 0,0 0-2 0,0 0-7 15,0 0-4-15,0 0-3 0,0 0-14 16,-3-12-7-16,3 12-9 0,0 0-9 0,0 0-11 0,0 0-9 16,0 0-4-16,0 0-1 0,0 0-10 0,0 0 1 15,0 0-4-15,11 28 7 0,-11-16-6 0,3-3 1 16,-3-1-1-16,1 4-3 0,-1-12 4 0,1 21 5 0,1-9-8 15,-4 0 1-15,6 0 4 0,-4 1-3 0,0-1 5 16,0 0-3-16,0-4-9 0,0 3 2 16,1-3-4-16,-1-8-8 0,0 18 5 0,0-12 1 0,0-6-3 15,0 17 6-15,2-10-10 0,-2-7-1 0,4 10-4 16,-4-10 5-16,1 12-3 0,-1-12 0 0,1 9-5 16,3-3-23-16,-4-6-23 0,0 0-30 15,7 10-23-15,-7-10-30 0,0 0-26 0,3 8-32 0,-3-8-27 16,0 0-34-16,0 0-47 0,6 7-274 0,-6-7-604 15,0 0 268-15</inkml:trace>
          <inkml:trace contextRef="#ctx0" brushRef="#br0" timeOffset="57329.9242">6484 3082 193 0,'0'0'285'0,"0"0"-14"0,0 0-19 15,0 0-17-15,5-7-23 0,-5 7-20 0,0 0-19 16,0 0-15-16,0 0-17 0,0 0-4 0,0 0-10 16,0 0-6-16,0 0-6 0,4 24-4 0,-4-24 1 15,0 18-12-15,2-8-1 0,-2-1-5 0,1 0-2 16,-1 3-5-16,0-1-4 0,0 1-9 0,0-1 0 16,0 2-6-16,2-6 0 15,2 2-4-15,-3 0-1 0,0-2 1 0,2 4-4 0,-1-4 4 0,2-1-2 16,-4-6-11-16,5 15 9 0,-3-9-9 0,-2-6 2 15,6 10 3-15,-6-10-9 0,9 6 1 0,-6-1 3 16,-3-5-1-16,6 6-7 0,-6-6 1 0,0 0-9 16,17 0 0-16,-12 3 0 0,-5-3-6 0,0 0 0 15,17-3-4-15,-17 3 8 0,12-6-15 0,-7 2-3 16,1-2 8-16,-6 6-3 0,11-9-5 0,-6 2-7 16,0 1 3-16,1-2-2 0,0 2 2 0,-3-5 0 15,1 1-3-15,0-1-2 0,1 2-3 0,-2 2 4 16,-2-7-3-16,3 7 0 0,-3-2 4 0,-1 9-5 0,0-16 4 15,3 8-7-15,-3 8-4 0,-3-16 6 0,3 16-3 16,-1-11 11-16,1 11-10 0,-1-15-4 0,1 15 4 16,-4-8-2-16,4 8 3 0,-5-10-4 0,5 10-1 15,0 0 4-15,-11-6-3 0,11 6-5 0,-6-7 6 16,6 7-1-16,-12-7 1 0,12 7-1 0,-14 1 1 16,14-1-4-16,-14 0 3 0,14 0 6 0,-14 3 7 15,14-3-15-15,-14 1 3 0,6 1 0 0,8-2-4 16,-17 4 4-16,11-1-2 0,6-3-2 0,-13 8 4 15,5-4-3-15,8-4-5 0,-9 9-4 0,9-9-25 16,-7 5-25-16,7-5-15 0,-7 7-15 0,7-7-20 16,-3 12-22-16,3-12-25 0,-1 9-33 15,1-9-32-15,0 0-35 0,7 9-37 0,-7-9-248 0,12 3-590 0,-2-3 262 16</inkml:trace>
          <inkml:trace contextRef="#ctx0" brushRef="#br0" timeOffset="57816.8519">6751 3117 171 0,'0'0'256'0,"0"0"-11"0,0 0-20 0,0 0-14 0,0 0-24 15,9-5-18-15,-9 5-19 0,0 0-14 0,0 0-6 16,0 0-11-16,0 0-7 0,2 18-6 0,-2-18 0 16,0 8-5-16,0-8-6 0,3 10 0 0,-3-10-8 15,1 14-2-15,-1-6-5 0,0-8-4 0,4 17 1 16,-1-11-6-16,-2 3 2 0,4-3-3 15,-1 1 5-15,0 2-7 0,0-3 5 0,2 3-9 16,2-4-2-16,-1 0-2 0,-7-5-3 0,12 7-5 0,-5-3-1 16,2-1-13-16,-9-3 1 0,18 0 8 0,-10 2-10 15,-8-2-1-15,17-2-6 0,-17 2-2 0,16-3-7 16,-9 0 2-16,3 1-7 0,-1-2 0 0,-1-2 5 16,0 4-8-16,1-2-2 0,1-6 4 0,-1 3-2 15,0-1-6-15,-2-1 4 0,-1 0-1 0,1-1-3 0,-2-1-1 16,0 4 0-16,-4-2-1 0,4 1 0 0,-3-5-3 15,0 2 10-15,-1 4-9 0,-1 7 1 16,2-15-4-16,0 6 3 0,-2 9 1 0,-2-17 2 16,2 17-5-16,-3-12 4 0,3 12-1 0,-6-9-3 0,6 9 1 15,-5-10 0-15,5 10-1 0,-9-8 1 0,1 4 1 16,8 4-6-16,-14-5 6 0,7 1-1 0,7 4-5 16,-17 0 1-16,17 0-1 0,-18 0 3 0,10 3-5 15,8-3 7-15,-16 5 0 0,8-4 6 0,0 3-11 16,0 1 1-16,8-5 7 0,-15 6-3 0,10-1-3 15,-3 0-3-15,2 1-17 0,-1 1-15 0,2 0-22 16,-1 0-27-16,6-7-28 0,-8 8-33 0,6 1-49 16,2-9-37-16,0 12-74 0,0-12-214 15,0 0-563-15,13 10 249 0</inkml:trace>
          <inkml:trace contextRef="#ctx0" brushRef="#br0" timeOffset="58077.9077">7349 3211 47 0,'0'0'252'0,"2"11"-17"16,-2-11-8-16,0 0-14 0,3 13-5 0,-3-13-9 16,-3 10-7-16,3-10-13 0,-4 15-8 0,4-15-9 15,-5 12-13-15,3-3-12 0,-3-3-7 0,-1 3-12 16,0 0-11-16,1 0-7 0,0-3-9 0,-1 3-10 15,0-4-8-15,0 1-5 0,0 0-6 0,0 1-8 16,-1-2-4-16,7-5-13 0,-11 9-26 0,6-5-23 16,5-4-29-16,-12 8-37 0,6-7-39 0,6-1-48 15,0 0-53-15,0 0-236 0,0 0-491 0,0 0 216 16</inkml:trace>
          <inkml:trace contextRef="#ctx0" brushRef="#br0" timeOffset="58415.8761">7651 3024 178 0,'0'0'326'0,"0"0"-25"15,0 0-20-15,0 0-27 0,6-6-28 0,-6 6-22 16,0 0-23-16,0 0-18 0,0 0-4 0,0 0-5 15,0 0-15-15,0 0-3 0,3 25-2 0,-3-17-6 16,0-8-3-16,-3 18 1 0,3-6 5 0,0 0-5 16,0 1 3-16,0 2 4 0,0-1-2 0,0-2-6 15,0 1-5-15,-1 2-7 0,2-3-1 0,2 0-9 16,0-2-8-16,-3 3-7 0,2-3-6 0,-2-1-10 16,0-9-3-16,0 15-8 0,1-6-6 0,-1-9-4 15,2 13-3-15,-1-7-5 0,-1-6-12 0,0 13-16 16,0-13-42-16,1 8-41 0,-1-8-33 0,0 0-34 15,0 0-26-15,0 0-41 0,0 0-58 0,0 0-63 16,7 6-323-16,-7-6-698 0,0 0 309 0</inkml:trace>
        </inkml:traceGroup>
        <inkml:traceGroup>
          <inkml:annotationXML>
            <emma:emma xmlns:emma="http://www.w3.org/2003/04/emma" version="1.0">
              <emma:interpretation id="{F3AB7982-8CC9-4089-8674-6AEEFCA02FA9}" emma:medium="tactile" emma:mode="ink">
                <msink:context xmlns:msink="http://schemas.microsoft.com/ink/2010/main" type="inkWord" rotatedBoundingBox="9700,4281 10781,4260 10789,4678 9709,4699"/>
              </emma:interpretation>
            </emma:emma>
          </inkml:annotationXML>
          <inkml:trace contextRef="#ctx0" brushRef="#br0" timeOffset="59153.8732">8055 3006 159 0,'-12'8'207'16,"12"-8"-6"-16,-5 4-7 0,5-4-11 0,-5 6-13 15,5-6-9-15,-8 7-10 0,8-7-5 0,0 0-6 16,-2 9-3-16,2-9-5 0,0 0-2 0,-4 8-3 16,4-8-2-16,0 0-7 0,0 0-4 0,4 15 0 15,-4-15-8-15,5 6-1 0,-5-6-6 0,8 5-5 16,-2-1-9-16,-6-4-6 0,16 3-8 0,-7 0-5 15,0-2-2-15,1 2-6 0,2-1 3 0,1 2-17 16,-3-2 2-16,0-2-8 0,4 3-2 0,-4-2-2 16,0 3 0-16,-2-2-2 0,-8-2 0 0,18 3-4 15,-11-1-2-15,1-1 0 0,-8-1-1 0,13 5 6 0,-5-5-4 16,-8 0-7-16,9 5 6 0,-9-5-12 16,8 5 0-16,-8-5 1 0,9 3-2 0,-9-3 1 15,7 6 0-15,-7-6 1 0,6 6-4 0,-6-6-1 16,0 0 1-16,3 11-3 0,-3-11 1 0,2 6 4 15,-2-6-8-15,0 0 2 0,-5 15 5 0,5-15 1 16,-6 7 4-16,0-2-3 0,6-5 2 0,-13 8-5 16,4-1 3-16,1-3-1 0,-1-1 0 0,1 0-2 0,-1 0 5 15,2 1-4-15,-2-2-5 0,0 2 6 0,1 0-3 16,-1-2-3-16,9-2-3 0,-11 3 3 16,11-3-15-16,-14 3-9 0,14-3-14 0,-7 3-15 0,7-3-15 15,0 0-13-15,0 0-22 0,0 0-29 0,-9 2-32 16,9-2-28-16,0 0-24 0,0 0-38 0,0 0-66 15,0 0-173-15,30-19-527 0,-19 15 233 0</inkml:trace>
          <inkml:trace contextRef="#ctx0" brushRef="#br0" timeOffset="58748.972">8036 2982 196 0,'0'0'289'0,"10"-5"-13"15,-10 5-15-15,18-1-11 0,-8 0-13 0,0-3-10 0,1 3-11 16,-2-3-9-16,2 4-11 0,3-5-7 0,-3 4-14 16,4-3-14-16,-3 3-6 0,3-3-15 0,1 2-7 15,-4 1-9-15,2 1-14 0,-1-3-10 0,0 0-14 16,-3 3-5-16,-10 0-9 0,20-3 0 0,-12 3-18 15,-8 0 2-15,12-4-13 0,-12 4-13 0,13 0-16 16,-13 0-30-16,9-1-28 0,-9 1-20 0,0 0-20 16,0 0-26-16,0 0-37 0,0 0-40 0,0 0-40 0,0 0-59 15,0 0-212-15,0 0-539 0,-38 5 239 16</inkml:trace>
          <inkml:trace contextRef="#ctx0" brushRef="#br0" timeOffset="59629.8038">8594 3031 100 0,'0'0'321'0,"0"0"-19"0,0 0-24 0,11-1-26 15,-11 1-23-15,0 0-24 0,0 0-23 0,0 0-18 0,0 0-13 16,0 0-9-16,5 12-8 16,-5-12-7-16,0 9-4 0,0-9-6 0,0 0-7 0,-1 13-1 15,1-13-5-15,0 14-2 0,1-7-11 0,-1-7 4 16,0 11-7-16,4-2 1 0,-4-9 1 0,3 12 0 16,-1-5-3-16,1 2 4 0,2-1-5 0,2-4-5 15,-2 2 5-15,1 0-1 0,5 0-10 0,-2-1-5 16,1 1-12-16,4-5 1 0,0 2-10 0,1-1 0 0,-1-2-3 15,0-2-5-15,0 4-2 0,-4-2-4 0,5-2 1 16,1 2-6-16,-4-3-4 0,0 1-1 0,-2-2-2 16,4 0 2-16,-5 1-5 0,-1-2 1 0,1-5 0 15,-1 1-4-15,-2 3-5 0,-1-2 3 0,1 1 3 16,-4-1-4-16,2 0-4 0,-1-3 0 16,-3 2-5-16,0 9 2 0,0-20-4 0,0 11 2 0,0 9-2 15,-9-16 2-15,6 5-5 0,-2 4-1 0,-7-5 2 16,5 6-1-16,-3 4-2 0,3-4 0 0,-7 1 3 15,2-1-6-15,0 1 2 0,-5 0 5 0,7 4-6 0,-4-3 8 16,-3 4-4-16,6-2-3 0,-4 2 3 16,1 0-3-16,1 0-1 0,2 2 9 0,-4 1-12 15,4-1 10-15,3-1-7 0,2 3 1 0,6-4-4 16,-17 7 3-16,6-3-18 0,5-1-21 0,6-3-32 16,-12 6-21-16,8-2-29 0,4-4-24 0,-6 8-37 15,6-8-47-15,-6 9-55 0,6-9-85 16,0 0-221-16,0 0-642 0,11 13 285 0</inkml:trace>
          <inkml:trace contextRef="#ctx0" brushRef="#br0" timeOffset="59857.9984">9088 3122 320 0,'0'0'316'15,"5"11"-12"-15,-3-6-16 0,-2-5-15 0,5 16-15 16,-5-8-13-16,2-1-19 0,-2 4-15 0,0-11-14 16,-2 21-10-16,2-10-19 0,-5-1-13 0,3 0-14 15,0 2-12-15,-6-1-14 0,2 0-11 0,-5 0-8 16,0-1-47-16,2 0-56 0,-6 1-69 0,0 0-86 16,3-5-112-16,-5-2-271 0,6 1-588 0,-3 0 261 15</inkml:trace>
        </inkml:traceGroup>
        <inkml:traceGroup>
          <inkml:annotationXML>
            <emma:emma xmlns:emma="http://www.w3.org/2003/04/emma" version="1.0">
              <emma:interpretation id="{693A5E6E-DEAC-43BC-AC62-5AE9EF2A88E1}" emma:medium="tactile" emma:mode="ink">
                <msink:context xmlns:msink="http://schemas.microsoft.com/ink/2010/main" type="inkWord" rotatedBoundingBox="11256,4149 14273,4091 14284,4680 11268,4739"/>
              </emma:interpretation>
            </emma:emma>
          </inkml:annotationXML>
          <inkml:trace contextRef="#ctx0" brushRef="#br0" timeOffset="63749.9766">9576 2903 4 0,'0'0'284'0,"0"-9"-12"0,0 9-23 15,0 0-17-15,0 0-12 0,-2-13-20 0,2 13-15 16,0 0-13-16,0 0-10 0,0-11-11 0,0 11-11 15,0 0-12-15,0 0-7 0,2-11-4 0,-2 11-7 16,0 0-8-16,5-7-12 0,-5 7 9 0,7-6-21 16,-7 6-11-16,8-6 2 0,-8 6-11 0,9-6-4 15,-2 3-9-15,-7 3 1 0,15-5-4 0,-6 3-5 16,-9 2-4-16,19-5-1 0,-7 3-2 0,2 0-5 16,-1-2-3-16,1 2 5 0,3 0-3 0,-6 0 2 15,4 2-9-15,-1-1 2 0,-14 1 3 0,17 1-7 16,-10 1 4-16,-7-2-5 0,15 2 11 0,-9 0-15 15,2 2-4-15,-8-4-2 0,9 6 2 0,-9-6 2 16,5 11-2-16,-2-7 3 0,-3-4-3 0,0 16-2 16,0-9 6-16,0-7-5 0,-6 15 2 0,6-8-2 0,-6 0 5 15,1 2 2-15,0-3-6 0,2 4-8 16,-3-5 7-16,0 4 1 0,-5-1 5 0,3-1-3 16,2-1 4-16,-5 1-7 0,0 1 1 0,2-2-3 0,-2-4 1 15,0 4 1-15,2-2 3 0,1-1 5 0,0 3-7 16,8-6 0-16,-12 6-3 0,12-6 7 15,-9 4-5-15,9-4 2 0,-7 3-3 0,7-3-8 16,0 0 7-16,0 0 0 0,0 0-1 0,-9 5 3 0,9-5 1 16,0 0 0-16,0 0-6 0,0 0 2 0,0 0 3 15,0 0 0-15,0 0-5 0,31 0 2 0,-31 0 1 16,14 0-2-16,-5 0-1 0,4-2 1 0,-13 2 3 16,23 0 4-16,-9 0-6 0,-3 0-10 0,5 0 7 15,-4 2 0-15,-3 1 4 0,-9-3-1 0,22 1-5 16,-10 1-2-16,-2-1 5 0,-10-1 0 0,14 2-3 15,-14-2 0-15,12 1 4 0,-5 2-2 0,-7-3 1 0,10 3-2 16,-10-3-5-16,7 6 2 0,0-1-1 16,-7-5 9-16,2 7 0 0,-2-7-11 15,3 6 9-15,-3-6-1 0,5 12 9 0,-5-12-11 0,4 9 2 16,-4-9 3-16,0 13-1 0,3-7 21 0,-3-6-22 0,-3 13 4 16,3-13 3-16,-4 14-5 0,1-7 6 0,-2 1-6 15,0-2 10-15,5-6 3 0,-9 15-3 0,4-9 9 16,-2-3-5-16,0 0 1 0,0 2-5 0,-6 1 7 15,4-2 1-15,9-4 1 0,-19 2-11 0,10-1-3 16,-1 1 6-16,10-2 0 0,-20 4-2 0,9-3-3 16,11-1-7-16,-15 0 2 0,15 0 8 0,-14 0-3 15,14 0-3-15,-11 0-8 0,11 0-10 0,-13 2-10 16,13-2-15-16,0 0-23 0,0 0-14 0,-12-3-28 16,12 3-32-16,0 0-34 0,0 0-30 0,0 0-34 15,0 0-39-15,14-21-257 0,-6 15-571 0,6-3 252 16</inkml:trace>
          <inkml:trace contextRef="#ctx0" brushRef="#br0" timeOffset="64197.8824">10227 3027 109 0,'0'0'272'15,"0"0"-25"-15,0 0-31 0,9 3-17 0,-9-3-12 16,0 0-12-16,0 9-9 0,0-9-12 0,3 9-5 15,-3-9-11-15,0 12-8 0,0-12-6 0,0 13-3 16,0-13-11-16,-3 11-3 0,3-11-4 0,0 16 0 0,3-7-2 16,-3-9-3-16,0 11-4 0,0-11-6 15,2 12 6-15,3-6-3 0,-5-6-1 0,7 10-6 16,-2-5-5-16,2-1-4 0,0-1-3 0,-7-3-13 0,17 5 1 16,-5-4-9-16,-1 1-2 0,5-4-6 0,-16 2-8 15,20-3 0-15,-5-1-7 0,-8 2 3 0,8-4 3 16,-6-2 6-16,1 0-4 0,2 3-9 0,-1-4 0 15,-3 0 0-15,0-2-4 0,-2 0-1 16,-1 2-1-16,2 0 5 0,-2-2-7 0,1-2-7 0,-3 3-5 16,0 2 2-16,-3-1-1 0,0 9 0 0,0-17 3 15,0 9 0-15,0 8-12 0,-4-17 2 0,-1 9 11 16,-1 1-11-16,1 1 5 0,5 6-2 0,-9-9 1 16,3 5-3-16,6 4-1 0,-16-6-4 0,10 4 4 15,-5-1 12-15,11 3-15 0,-16-1-1 0,16 1 0 16,-21 0 1-16,11 1 1 0,-2 0-4 0,12-1 5 15,-19 7-1-15,10-4-6 0,1 0-20 0,-1 0-16 16,1 2-4-16,8-5-36 0,-11 8-25 0,5-3-27 16,6-5-33-16,-9 8-46 0,9-8-44 0,-2 10-80 0,2-10-184 15,0 0-566-15,0 0 250 0</inkml:trace>
          <inkml:trace contextRef="#ctx0" brushRef="#br0" timeOffset="64460.8972">10808 3127 49 0,'0'0'302'0,"8"8"-9"0,-4-5-13 0,-4-3-13 16,8 10-9-16,-8-10-14 0,6 11 3 15,-3-5-10-15,-3-6-7 0,2 15-7 0,-2-8-1 0,0-7-17 16,0 15-14-16,-2-6-11 0,-1 0-5 0,2 3-17 15,-2-1-14-15,1 1-15 0,-4-2-13 16,1 1 1-16,0-1-17 0,-1 2 0 0,-2 0-15 0,-4-3-34 16,1 1-31-16,0 0-69 0,0-2-44 0,-1 1-55 15,-2-3-69-15,0 1-79 0,2-3-341 0,2-2-690 16,10-2 306-16</inkml:trace>
          <inkml:trace contextRef="#ctx0" brushRef="#br0" timeOffset="66969.0028">11052 3067 197 0,'0'0'307'15,"0"0"-20"-15,0 0-21 0,0 0-19 0,0 0-23 0,0 0-10 16,0 0-22-16,0 0-3 0,20-19-18 0,-17 13-15 16,-3 6-13-16,16-11-16 0,-12 5-6 0,4 0-12 15,-2-1-8-15,-1 1-5 0,3-2-3 0,1 0 0 16,0-1-14-16,1-1-11 0,-3 5-1 0,1-6-8 16,1 1 0-16,-4 4-8 0,3-3-2 0,-2 3-4 15,3-2-4-15,-4 0-1 0,0 1-3 0,2 1 8 16,-7 6-6-16,10-9 2 0,-7 4-5 0,-3 5 6 15,9-7-5-15,-9 7-1 0,5-4-2 0,-5 4-1 16,0 0-12-16,0 0-3 0,6-6-1 0,-6 6-5 16,0 0-2-16,0 0 2 0,0 0 5 15,0 0-11-15,-2 22 4 0,2-22-3 0,-4 17 9 0,4-4-7 16,-3-1 5-16,1-1-1 0,2 4 5 0,-3-3 4 16,2 3 5-16,0 0 5 0,-1-3-3 0,2 1 4 0,-2 4 1 15,-1-4 3-15,3 0 0 0,0 1-4 16,0-2 4-16,-2-6-9 0,2 7 0 0,0-13 3 15,0 17-6-15,0-10-2 0,0-7-2 0,-3 15 0 0,3-15-3 16,0 14-1-16,0-14-1 0,0 12-16 0,0-12-25 16,0 9-32-16,0-9-24 0,0 0-22 0,0 11-28 15,0-11-27-15,8 8-34 0,-2-6-36 0,-6-2-42 16,17 0-48-16,-17 0-259 0,22-5-623 0,-8-3 276 16</inkml:trace>
          <inkml:trace contextRef="#ctx0" brushRef="#br0" timeOffset="67441.9525">11527 3045 151 0,'0'0'284'15,"0"0"-16"-15,4-6-23 0,-4 6-22 0,0 0-27 16,0 0-18-16,0 0-14 0,0 0-12 0,0 0-7 16,0 0-2-16,0 0-7 0,2 21-6 0,-2-21-6 15,0 12-5-15,0-12-6 0,0 13-2 0,0-13-5 16,2 15-6-16,-2-9-1 0,4 3-4 0,-4-9-6 15,7 11-3-15,-6-4 3 0,4-2 2 0,-5-5-1 0,12 13-8 16,-2-10-4-16,-4 0-12 0,7 3-2 0,-1-1-4 16,2-3-7-16,-2 1 1 0,2-2-6 15,0-2-8-15,0-2-4 0,-1 3 2 0,-1-1-2 0,2 0-4 16,-2-4-1-16,-5 4-7 0,5-4 3 0,-3-1 0 16,-1-2-5-16,2 0 0 0,-3 3-1 0,-1-5-6 15,1-1 3-15,-4 3-1 0,3 0-9 0,0-1 3 16,-5-1-5-16,3 3 14 0,-4 7-10 0,0-19-8 15,0 13 5-15,0 6-4 0,-6-17 2 0,2 11-2 16,-3 1 1-16,7 5-10 0,-10-11 2 0,1 6-1 16,1 1 9-16,8 4-4 0,-18-7-4 0,7 7 4 15,-1-3 3-15,-1 2-5 0,-1 1 1 0,2 1 6 16,-1 2-5-16,0 1 0 0,1 1 3 0,1-1-1 16,0 0-3-16,-1 4-3 0,3-3 7 0,1-3 2 0,2 3-4 15,-2 1 1-15,2 0-2 0,0 0 5 16,1 0-7-16,5-6-14 0,-6 12-15 0,6-12-25 15,-2 9-13-15,2-9-29 0,6 16-29 0,1-7-31 0,1-3-36 16,1 3-36-16,5-6-38 0,1 2-61 0,-1-1-196 16,0-1-567-16,9-1 251 0</inkml:trace>
          <inkml:trace contextRef="#ctx0" brushRef="#br0" timeOffset="67843.6937">12052 3093 88 0,'0'0'283'15,"0"0"-19"-15,11-3-18 0,-11 3-24 0,0 0-19 16,0 0-21-16,0 0-12 0,0 0-12 0,0 0-12 16,0 0-11-16,0 0-9 0,-5 21-8 0,5-21-12 15,0 0-4-15,0 0-10 0,-4 16 0 0,4-16-4 16,0 9 0-16,0-9-4 0,4 11-2 0,-4-11 1 16,7 7-3-16,-3-2 0 0,2-1 4 0,-6-4-9 15,15 3 2-15,-7 1-8 0,5 0-4 0,1 0-4 0,-1-4-10 16,3 2-5-16,1-2-3 0,-2 0-8 15,1 0-2-15,-1-2 2 0,-1-2-5 0,0 0-3 16,3-1 4-16,-4-1 0 0,-3 4 1 0,0-10-4 0,0 5 2 16,0-1-6-16,-3-2 0 0,0-1-3 15,1 1 5-15,-4-1-8 0,1 1 5 0,0-1-3 0,-5 0-11 16,0 1 6-16,0 10-7 0,-1-16 4 0,0 4-2 16,-4 5-1-16,1-1-3 0,-1 1-1 0,-3-2-3 15,1 4 4-15,-3 0-3 0,0-1 2 0,-1 5 8 16,-2-3-4-16,-1 4-4 0,0 0-2 0,2-2 3 15,-1 1 0-15,-2 4 1 0,1-3-7 0,0 4 5 16,-2-2-3-16,6 3-3 0,-1 1 7 0,-1 1-16 16,0-1-20-16,2 1-27 0,-5-2-21 0,9 2-24 15,-6-3-34-15,7 4-36 0,-1-2-39 0,0 0-43 16,6-6-80-16,0 0-187 0,6 14-565 0,-6-14 251 16</inkml:trace>
          <inkml:trace contextRef="#ctx0" brushRef="#br0" timeOffset="68074.3655">12580 3173 208 0,'0'0'287'0,"10"7"-11"0,-7-3-11 16,-3-4-15-16,5 12-13 0,-5-12-13 0,0 12-14 0,0-12-13 15,0 14-17-15,0-14-3 0,-5 14-23 0,0-6-14 16,-2-1-11-16,2 4-11 0,-1-1-11 0,-2-1-11 15,-1 1-12-15,0-2-2 0,1-3-7 0,-1 2-24 16,0-1-37-16,2 0-33 0,0 0-32 0,-1-3-48 16,8-3-55-16,-13 7-57 0,8-5-76 0,5-2-170 15,0 0-495-15,0 0 219 0</inkml:trace>
        </inkml:traceGroup>
        <inkml:traceGroup>
          <inkml:annotationXML>
            <emma:emma xmlns:emma="http://www.w3.org/2003/04/emma" version="1.0">
              <emma:interpretation id="{F050D14A-BF8C-4354-BD83-640DB645C151}" emma:medium="tactile" emma:mode="ink">
                <msink:context xmlns:msink="http://schemas.microsoft.com/ink/2010/main" type="inkWord" rotatedBoundingBox="14664,4005 16645,3966 16661,4803 14680,4841"/>
              </emma:interpretation>
            </emma:emma>
          </inkml:annotationXML>
          <inkml:trace contextRef="#ctx0" brushRef="#br0" timeOffset="69235.5934">13006 2924 50 0,'0'0'318'0,"0"0"-17"16,0 0-13-16,0 0-15 0,0 0-14 0,0 0-18 15,0 0-15-15,0 0-12 0,0 0-14 0,0 0-13 0,0 0-13 16,13 3-9-16,-13-3-9 0,9-6-17 0,-3 1-13 16,-6 5-8-16,11-9-9 0,-3 3-16 15,1 2-7-15,0-2-13 0,1 1 1 0,2-1-10 16,-2 0-6-16,3 2-7 0,-2-1-2 0,0 1-5 15,2 2-9-15,-4-2 0 0,1 4-12 0,-10 0 5 0,16-3-6 16,-9 2-4-16,-7 1-2 0,17 0-2 16,-17 0-4-16,9 2-7 0,-9-2 4 0,10 6 0 0,-6-1-3 15,-4-5-3-15,8 12 4 0,-7-6-2 0,-1-6 0 16,3 15 0-16,-3-4-1 0,-3 3-2 0,1-1 2 16,-2 1 4-16,1 1-4 0,-4-2 2 15,0 2 3-15,-1 1-1 0,-1 3 2 0,2-1-4 0,-5 4 2 16,-1-5 5-16,-1-1-2 0,1 4-1 0,-3-4 2 15,2-1 0-15,-1 2 8 0,4-7-11 0,0 2 0 16,2-1-2-16,0-1 1 0,2-3 2 0,-3 3 4 16,3-5-7-16,1 1 6 0,0-1-7 0,-1 0 5 15,7-5 0-15,-9 7-4 0,9-7 2 0,-8 4 0 16,8-4 0-16,0 0 14 0,-6 5-8 0,6-5 6 16,0 0 5-16,0 0-3 0,0 0-5 0,0 0-4 15,0 0 1-15,0 0-3 0,0 0 3 0,0 0-1 16,27-15-10-16,-13 10-1 0,-1 1 3 0,4 2-2 15,0-2 5-15,6-2-5 0,-6 3 1 0,5 0 1 0,-6-2-4 16,0 5 1-16,-1-4-1 0,2 4 4 0,-4-2-3 16,3 1-5-16,-3 1 11 0,-3 0-10 15,1 0-5-15,-11 0 8 0,19 0-4 0,-10 1 5 0,-9-1-1 16,18 0-6-16,-12 0 4 0,-6 0 7 0,17 2-4 16,-7-1 1-16,-2 2-3 0,2-3 1 15,-10 0 2-15,20 2-5 0,-6 0 1 0,-1-1 3 0,-2 0-1 16,5 1 3-16,-2 0-2 0,3-1 1 0,-2 0 1 15,2-1 0-15,-1 0-3 0,-1 0 1 0,2-1 0 16,0 0 2-16,-2-4 1 0,-3 0-2 16,1 1 1-16,0-2 5 0,-2 0-7 0,0-2 4 0,-4 2-5 15,1 2 8-15,0 1-2 0,-8 3-1 0,8-8 2 16,-8 8 1-16,10-8-1 0,-10 8-3 0,6-5 2 0,-6 5-1 16,0 0 3-16,0 0 3 0,8-6-10 15,-8 6-9-15,0 0 3 0,0 0 0 0,0 0 2 0,0 0 0 16,0 0 4-16,0 0-7 0,0 0-2 15,0 0 0-15,0 0 0 0,-5 27 4 0,5-27 3 0,0 0 8 16,-3 13-9-16,3-13 5 0,0 11 0 0,0-11 0 16,0 0 3-16,3 13-4 0,-3-13 9 15,5 8 0-15,-1-4 3 0,-4-4-5 0,10 6 4 0,1-3-4 16,-4 1 10-16,8-3-8 0,-4 2 1 0,2-1-2 16,0-1 7-16,3-2-10 0,-5 2 0 0,2-1 3 15,3-1 1-15,-6-1-4 0,2-2 2 0,0 0 3 16,-1-2 2-16,0 2 0 0,1-2 0 0,-4-2-1 15,1 0 3-15,-1 0-1 0,1-3-2 0,-3 4-1 16,-3-5 1-16,2 2-3 0,-1-4-5 16,-3 2 1-16,-1 0 4 0,0 0-7 0,-4-1 0 0,-2 1-3 15,-1 0 1-15,-1 1-4 0,-2 1 5 0,-1 1-3 16,-2 0-1-16,-2 3 4 0,1-2-4 0,-6 1-1 16,5 1 5-16,-1 4-4 0,-1-2-1 0,0 2-2 15,4 1 4-15,-4 0-1 0,3-1-1 0,1 4-3 0,-2-1-2 16,2 0 5-16,2 1 0 0,0 2-2 15,-2-2 2-15,1 4 0 0,5-1 3 0,-3-1 3 0,3 2-8 16,-4 2 2-16,2-1 2 0,3-1 0 0,-2 2 7 16,3-3-6-16,0 1-7 0,0 0-13 0,-1 0-10 15,6-6-29-15,-5 11-18 0,5-11-23 0,-2 11-18 16,2-11-28-16,-2 11-32 0,2-11-37 0,7 10-47 16,-2-5-63-16,-5-5-282 0,14 5-656 0,0-4 290 15</inkml:trace>
          <inkml:trace contextRef="#ctx0" brushRef="#br0" timeOffset="69683.9605">14172 3051 229 0,'0'0'226'0,"0"0"-15"15,0 0-12-15,-17 23-8 0,17-23-10 0,-6 10-13 16,6-10-9-16,-5 12-6 0,3-7-7 0,2-5-11 16,-3 14-9-16,0-7-7 0,3-7-4 0,-4 16-4 0,4-6-1 15,0-10-5-15,4 17-4 0,-1-9 8 16,0 0-7-16,4 1-3 0,-1 0-1 0,1-4-2 16,4 2-7-16,1 0-10 0,3-2-4 0,-3 1-3 0,5-2-8 15,0-1-4-15,-2 0-1 0,1-1 0 0,3 0-8 16,-2-2 3-16,-2 0-4 0,2-2 6 15,-1 0-3-15,-3-1-4 0,2-1 3 0,2 0 0 0,-4-2-10 16,-2-4 6-16,2 2-5 0,-2-2 1 0,-1 2-9 16,-2-4 0-16,-3 0-8 0,1 1 0 0,-3 1 0 15,-1-1-3-15,-2 2-10 0,0 9-2 16,-2-21-2-16,-3 14-4 0,-4-2 7 0,0-2-9 0,-3 5 4 16,-2-4-2-16,2 4-10 0,-1 3 13 0,-4-2 3 15,5 4-11-15,-3-3-2 0,1 2 1 0,-1 2 0 16,0 0-2-16,1 0-10 0,0 0-16 0,0 2-22 15,5-1-10-15,-2 0-28 0,1 2-17 0,-1-1-26 16,-2-1-34-16,4 4-43 0,1-4-43 0,8-1-77 16,-13 0-219-16,13 0-591 0,0 0 262 0</inkml:trace>
          <inkml:trace contextRef="#ctx0" brushRef="#br0" timeOffset="70899.5859">14735 2664 134 0,'0'0'215'16,"0"0"1"-16,0 0-18 0,0 0-8 0,0 0-17 15,4-11-4-15,-4 11-5 0,0 0-8 0,0 0-12 0,0 0-6 16,6-4-10-16,-6 4-8 0,0 0-9 0,6-6-5 15,-6 6-7-15,6-6-5 0,-6 6-11 0,0 0 0 16,10-3-17-16,-10 3-4 0,12-3-4 16,-12 3-6-16,9-2-6 0,-9 2-2 0,13-1-5 0,-13 1-1 15,13 1-5-15,-13-1-6 0,11 0 1 16,-11 0 1-16,12 2-8 0,-12-2-1 0,8 3-7 16,-8-3-1-16,9 6-2 0,-9-6 2 0,5 7-4 15,-5-7 3-15,5 11-4 0,-5-11 1 0,0 12 1 0,0-12 2 16,-2 13 0-16,2-13 2 0,-3 15 1 0,-2-7 1 15,1 2 2-15,1-1-3 0,-4 2 2 0,3-1-4 16,-1-1 5-16,-1-2 0 0,3 1-2 0,-3 0 2 16,4-1-4-16,-3 2-2 0,3 0 0 0,-3-3 2 15,4 3 3-15,1-9-4 0,-4 15 3 0,3-8 2 16,1-7-3-16,-3 13 1 0,3-13 4 0,3 13 3 16,-3-13-3-16,2 12-2 0,2-5 6 0,-1-1 0 15,5-2 5-15,-8-4-3 0,11 8-2 16,-4-3 1-16,0 0-6 0,0-2-1 0,2-1 4 0,-1 3-3 15,1-1-3-15,0-2-6 0,0 2 7 0,-1-2-2 16,1 0 3-16,-9-2-10 0,14 6 3 0,-6-4 1 16,-8-2-2-16,12 3 1 0,-12-3 1 0,8 1-7 15,-8-1-3-15,9 2 8 0,-9-2 3 0,0 0 11 16,0 0-11-16,11 3-4 0,-11-3 5 0,0 0 5 16,0 0-7-16,0 0-2 0,0 0-4 0,0 0 2 15,0 0 3-15,0 0-3 0,0 0 1 0,0 0 3 16,0 0 4-16,0 0-5 0,-21 15 6 0,21-15-10 15,-13 3 17-15,4 0-10 0,1-1-3 0,-1 2 2 16,1-2-2-16,-2 2 1 0,10-4 0 0,-13 5-7 0,4-1 3 16,1 4 0-16,2-6-1 0,-1 6-7 0,0-4 8 15,7-4-10-15,-9 9 19 0,3-5-12 16,6-4 1-16,-6 9 0 0,6-9 3 0,-6 8-8 16,6-8-3-16,-4 10 14 0,4-10-5 0,-2 9 4 0,2-9-1 15,0 8 0-15,0-8-2 0,2 13 2 0,-2-13 4 16,5 12 2-16,0-3 0 0,-2-1-3 15,2-1-1-15,0 1-1 0,0-2 7 0,0 7-11 16,0-5 7-16,1-1 0 0,-3 5 6 0,1 0-1 0,2-6 4 16,-1 2-2-16,0 2-6 0,-1 2 6 0,0 1 7 15,1-2-8-15,-3 1 3 0,1 3 2 16,0-5 2-16,0 0-4 0,1 1-1 0,-1 4 1 16,-2-3-1-16,-1 0 3 0,4 1-9 0,-4-2-2 0,-1 2 3 15,-3-3-22-15,1 1-26 0,-1-2-52 0,-1-1-59 16,-3 2-50-16,-3 0-66 0,-1-4-114 0,-2-1-290 15,1 1-718-15,0-1 319 0</inkml:trace>
        </inkml:traceGroup>
      </inkml:traceGroup>
    </inkml:traceGroup>
    <inkml:traceGroup>
      <inkml:annotationXML>
        <emma:emma xmlns:emma="http://www.w3.org/2003/04/emma" version="1.0">
          <emma:interpretation id="{2C355B23-0C11-4BE9-8561-81A9CCA59106}" emma:medium="tactile" emma:mode="ink">
            <msink:context xmlns:msink="http://schemas.microsoft.com/ink/2010/main" type="paragraph" rotatedBoundingBox="1627,6063 30859,4720 30920,6030 1688,737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918FD65-0499-4692-9842-6882577F27E8}" emma:medium="tactile" emma:mode="ink">
              <msink:context xmlns:msink="http://schemas.microsoft.com/ink/2010/main" type="line" rotatedBoundingBox="1627,6063 30859,4720 30920,6030 1688,7372"/>
            </emma:interpretation>
          </emma:emma>
        </inkml:annotationXML>
        <inkml:traceGroup>
          <inkml:annotationXML>
            <emma:emma xmlns:emma="http://www.w3.org/2003/04/emma" version="1.0">
              <emma:interpretation id="{306CA658-7EA1-40EF-8AD8-A9DE85ABA921}" emma:medium="tactile" emma:mode="ink">
                <msink:context xmlns:msink="http://schemas.microsoft.com/ink/2010/main" type="inkWord" rotatedBoundingBox="1633,6195 5489,6018 5534,6994 1678,7171">
                  <msink:destinationLink direction="with" ref="{BBEAAFDE-0136-43E6-A0B6-E3525430F9B6}"/>
                </msink:context>
              </emma:interpretation>
            </emma:emma>
          </inkml:annotationXML>
          <inkml:trace contextRef="#ctx0" brushRef="#br0" timeOffset="145205.8069">-29 4916 212 0,'0'0'205'0,"0"0"-9"16,0 0-8-16,0 0-10 0,0 0-7 15,0 0-10-15,0 0-10 0,0 0-6 0,0 0-6 16,0 0-5-16,0 0-6 0,0 0-9 0,0 0-5 0,3-22-10 16,-3 22-6-16,0 0-10 0,0 0-5 0,0 0-12 15,0 0-6-15,0 0-10 0,0 0-3 0,0 0-7 16,0 0-4-16,0 0-2 0,0 0 0 0,0 0-1 15,0 0 1-15,-1 33 8 0,-1-24-1 0,1 1 3 16,-1 2 4-16,0 0 0 0,1 2 1 0,-2 1 0 16,6 0 3-16,-3 1-2 0,0 0 7 0,1 2-1 15,1-2 11-15,0-2-10 0,2 4 11 0,0-2-3 16,0-1-2-16,-3-2-1 0,0 1 0 0,5-1-2 16,-3 2-2-16,-1-1-4 0,2-3-3 0,-3 2-5 15,1-2-3-15,1 2-3 0,-2-4-5 0,1-3-1 16,0 3-5-16,-2-9 1 0,3 16-6 0,-2-8 2 15,-1-8-11-15,3 9-3 0,-3-9 6 0,1 15-6 16,-1-15-5-16,0 6-15 0,0-6-32 0,0 0-25 0,0 0-24 16,0 0-30-16,-4 13-41 0,4-13-48 0,0 0-65 15,0 0-75-15,0 0-256 0,0 0-646 0,-13-25 285 16</inkml:trace>
          <inkml:trace contextRef="#ctx0" brushRef="#br0" timeOffset="145733.9104">439 4831 32 0,'0'0'227'0,"-19"21"-16"0,13-12-13 16,0-3-11-16,-3 6 7 0,-4-3-19 0,0 1-6 16,-4 7-9-16,-5-2-10 0,4 1-7 0,-2 1-11 15,0-2-8-15,2-2-3 0,-5 10-10 0,6-7-6 16,-4 0-4-16,5-1-12 0,0-2-9 0,-1 0-3 16,3-3-4-16,1 0-10 0,2 0-3 0,-1 1-3 15,0 0-5-15,1-2-3 0,0-2-5 0,1 2-2 16,2-2-4-16,-1 1-5 0,2-2 0 0,0 1-6 0,2-1 0 15,-2 1-2-15,2-1-5 0,5-6-2 16,-10 7-2-16,10-7 5 0,-6 5-7 0,0-1-3 16,6-4-1-16,0 0 1 0,-6 9-2 0,6-9-1 15,0 0 0-15,-5 6 0 0,5-6 2 0,0 0-1 16,-5 5 3-16,5-5-8 0,0 0-1 0,0 0 3 0,0 0 2 16,0 0 1-16,0 0 7 0,0 0 3 0,11 13 2 15,-11-13 5-15,14 3-1 0,-6 0 7 0,4 0-3 16,1 1 2-16,3-2-1 0,4 3-6 0,0-1 4 15,1 0-3-15,-3-2 5 0,-1 3-6 0,5 0 1 16,1 0-2-16,-9-2-2 0,2 0-3 0,-3 1-1 16,2-2 0-16,2 2-7 0,-5-1 0 0,1-1-5 15,-4 1-19-15,0 0-21 0,0-3-23 0,-9 0-26 16,13 5-33-16,-7-4-38 0,-6-1-38 0,12 3-49 16,-12-3-76-16,0 0-168 0,11 0-526 0,-11 0 233 15</inkml:trace>
          <inkml:trace contextRef="#ctx0" brushRef="#br0" timeOffset="146651.8096">639 5290 54 0,'7'5'255'0,"-7"-5"-13"0,0 0-16 15,9 4-9-15,-9-4-9 0,7 7-11 0,-7-7-8 16,9 3-9-16,-2 2-10 0,-2-2-8 0,-5-3-12 0,14 7-2 15,-5-4-10-15,-1 2-11 0,2-5-11 16,1 2-9-16,2 0-5 0,-1-2-14 0,4 1-3 0,1-1-14 16,0 0-2-16,-3-1-10 0,12 1-6 15,-8-1-3-15,-2-2-3 0,2 0-4 0,4 0-5 16,-5 0-5-16,-4-3-4 0,3 3-1 0,-5-3-4 0,-2 0-1 16,3 0 2-16,-2-2-4 0,-3 1-4 0,-1-1-1 15,-1 4 0-15,0-8-8 0,-1 3 5 0,-1 3-6 16,-3 6 2-16,3-16-5 0,-3 8 3 15,0 8-4-15,-6-16 5 0,1 10-6 0,-4 0 3 0,3-3-5 16,-6 3-2-16,3 0 8 0,-6 1-9 0,-1 1 3 16,-2 1 1-16,1 2-4 0,-5-1 5 0,-1 2-2 15,0 0 0-15,-1 1 2 0,4 0 4 0,-2 3-5 16,5-2 8-16,0-1-9 0,1 2-3 0,0 2 6 16,3 0 4-16,-2 0-6 0,2 4-1 0,2-2 0 15,0 1-2-15,2-2 6 0,-2 2-4 0,2-1 1 16,3 1-2-16,1 0 1 0,2-2 2 0,-1 4-1 15,4-10 1-15,-2 14 0 0,2-6 2 0,0-8-4 16,1 13 1-16,-1-13 2 0,6 13 3 0,0-10-3 16,1 2 5-16,4-2-1 0,3 3-5 0,0-5 3 0,3 1-1 15,1 1 1-15,5-5 1 0,0 2-5 0,-1 0 1 16,2-3 7-16,-2 2-10 0,0-2 3 0,-1-2-1 16,-6 1 1-16,0 0-1 0,-1-1-2 0,2-2 1 15,-3-1 0-15,2 1 2 0,-3-2-7 0,0-1 6 16,-2 1 4-16,-4 3 1 0,1 2-1 0,1-5-4 15,-3 2 4-15,0 2 0 0,-5 5 4 16,6-6 8-16,-6 6 5 0,5-7-5 0,-5 7 5 0,0 0 0 16,10-6-10-16,-10 6-3 0,0 0-3 0,0 0 2 15,0 0-5-15,0 0 2 0,0 0 0 16,0 0-1-16,0 0-2 0,7 19 4 0,-7-19-6 0,0 13 0 16,2-5 7-16,-2-8 0 0,3 16-5 0,1-8 2 15,-2-1-3-15,-2-7 5 0,5 15-1 0,0-7 2 16,-1-4-3-16,1 3 2 0,4-3 2 15,-3 0 0-15,5-3-4 0,-11-1-1 0,20 5 4 0,-5-5-5 16,-1 0 2-16,1-1-1 0,2-3 5 0,0 3-3 16,0-3-7-16,-3 0 3 0,1-1-1 0,2 1-2 15,0-4 0-15,-4 2 3 0,2 2 4 0,0-5-8 0,-1 1 6 16,-3 0-4-16,-2 0 2 0,1 5-1 16,-3 1 5-16,-7 2-5 0,11-9-5 0,-5 5-1 15,-6 4-2-15,0 0-3 0,12-3 8 0,-12 3-11 0,0 0 8 16,0 0 6-16,9 13-6 0,-7-6 0 0,2 4 2 15,-3 1 0-15,-1 3 1 0,-2 7 3 16,2 1 0-16,0 1-1 0,0 10 2 0,-5-1-1 0,2-1 7 16,6-1-5-16,-2 1-5 0,0-8 7 0,3-1-5 15,-4 3 1-15,3-4 0 0,1 2 6 16,1-5-7-16,-3-3 8 0,2-2-5 0,0 0-2 0,0 0 6 16,-1-6-5-16,-2 1 6 0,3 0-5 0,-4-9-10 15,2 14-14-15,2-9-15 0,-4-5-24 0,0 0-31 16,1 6-48-16,-1-6-45 0,0 0-43 0,0 0-50 15,0 0-257-15,0 0-579 0,0 0 255 0</inkml:trace>
          <inkml:trace contextRef="#ctx0" brushRef="#br0" timeOffset="147033.7757">1432 5179 203 0,'-5'-13'306'0,"1"2"-10"0,0-2-17 16,4 1-12-16,-4 6-14 0,-1-6-25 0,5 12-11 16,3-15-14-16,-3 15-24 0,-4-15-16 15,2 9-13-15,2 6-17 0,0 0-12 0,3-15-10 0,-3 15-13 16,8-10-3-16,-8 10-16 0,6-5-7 16,-1-1-4-16,-5 6-10 0,15-2-3 0,-9 0-4 15,-6 2-6-15,21 2-3 0,-8 5-8 0,1-3-4 16,-3 1-1-16,4 2-3 0,-1-2 1 0,-3 1-1 0,2 3-12 15,-1-2 4-15,1 2-7 0,-1-3 1 0,-1 3-1 16,-2-4-1-16,0 5 9 0,-4-4-15 16,1 0 4-16,0 3-1 0,-2-2-3 0,0 1 5 0,-4-8 0 15,0 15 0-15,0-15 0 0,-5 13-2 0,-2-4 1 16,-2-1-1-16,-1 1 3 0,-2-3-1 0,-1 3-2 16,0-2-5-16,2 0 1 0,-1-1-13 0,-2 0-4 15,2-1-25-15,6 1-20 0,-2-2-20 0,3 2-25 16,5-6-18-16,-9 5-21 0,9-5-23 0,-5 6-15 15,5-6-29-15,0 0-27 0,0 0-228 0,0 0-503 16,0 0 222-16</inkml:trace>
          <inkml:trace contextRef="#ctx0" brushRef="#br0" timeOffset="147585.7574">1753 5290 26 0,'16'3'284'0,"-16"-3"-7"15,12-3-9-15,-12 3-12 0,11 3-10 0,-11-3-17 0,12-3-17 16,-12 3-17-16,17 0-11 0,-10 0-17 15,-7 0-13-15,18-2-6 0,-7 2-18 0,-1-1-8 0,3-2-15 16,1 0-4-16,-1 1-10 0,0-3-9 0,1 3-10 16,-1-1-5-16,0-3-10 0,1 1-4 15,-1 0-3-15,-1 0-6 0,-2 1-6 0,-1 2-1 0,0-6-2 16,-2 1-4-16,-7 7-5 0,11-10-2 0,-7 4-7 16,-4 6-3-16,4-14-2 0,-1 7 0 0,-3 7-6 15,-7-15-3-15,7 15 1 0,-10-11 2 0,3 4-2 16,-3 5-8-16,-2-2 3 0,-3-2-1 0,1 5 6 15,-3 0-3-15,0 1-7 0,-1 2 3 16,-3 4 2-16,2-2-2 0,2 3-5 0,2 0 6 0,1-1-6 16,-2 0 9-16,1 4-3 0,2 1-1 0,2 2-3 15,0-3 1-15,2 1 0 0,0 0 4 0,2 0 3 16,2 2-7-16,1-5 4 0,2 0-1 0,0 1 2 16,2-9 1-16,0 15-4 0,2-9 2 0,-2-6 8 15,7 12-3-15,-2-6-1 0,5-4-1 0,2 2-1 0,1-2 2 16,3-2 3-16,-1-1-3 0,0 1 0 15,1-1-1-15,6-5-1 0,0 3-4 0,-1-3 1 16,-4 0 6-16,3-3-7 0,2 0 0 0,-2 0 3 0,-1-4-4 16,2-1 2-16,-3 1 2 0,0 2-2 0,-3 2 3 15,-2 1-3-15,-2 1 4 0,0-3-5 0,-3 4 11 16,1 1-3-16,-4-1 10 0,-5 6-4 0,8-6-7 16,-8 6-2-16,9-4 1 0,-9 4 3 0,0 0-3 15,0 0-4-15,0 0 3 0,0 0 0 0,6 17-4 16,-6-17 4-16,2 17-3 0,-2-9 2 0,0 2 3 15,1 1-3-15,-1-11 4 0,-1 19-5 0,2-9 4 16,-1-1-4-16,0-9-16 0,3 16-17 0,-2-8-24 16,-1-8-18-16,0 0-24 0,0 14-27 0,0-14-33 15,5 3-35-15,-5-3-17 0,13-2-39 0,-13 2-238 16,15-6-527-16,-7 2 233 0</inkml:trace>
          <inkml:trace contextRef="#ctx0" brushRef="#br0" timeOffset="148128.8005">2371 5142 8 0,'0'0'253'16,"0"-15"-6"-16,0 15-9 0,-4-11-5 0,4 11-16 0,0 0-14 16,-7-9-20-16,7 9-18 0,0 0-16 15,-9-4-12-15,9 4-14 0,0 0-13 0,0 0-9 16,0 0-11-16,-18 9-12 0,18-9-3 0,-7 5-9 16,7-5-7-16,-4 10-10 0,1-4-3 0,3-6-4 0,-3 9-5 15,3-9-3-15,-2 10-2 0,2-10-6 16,0 13-1-16,0-13-2 0,6 20 3 0,-3-13-1 0,2 3 4 15,2 4 3-15,-2-4 5 0,0 0 2 0,4 1 7 16,-1 0-4-16,1 0 9 0,-3-1-6 0,2-1 1 16,-3-1-3-16,-1 2 5 0,-1-5-4 0,2 1 0 15,-5-6-5-15,4 17-1 0,-4-13 4 0,0-4 0 16,1 13-5-16,-1-13-4 0,-7 10 0 0,7-10-4 16,-9 9 6-16,2-4-10 0,0 0 0 0,7-5-3 15,-10 8 1-15,5-6-7 0,5-2-5 0,-11 3-5 16,11-3-10-16,0 0-14 0,-9 3-11 0,9-3-13 15,0 0-9-15,0 0-11 0,0 0-8 0,0 0-7 16,0 0-6-16,13-28-8 0,-2 22-10 0,0-3 2 16,2-1-7-16,0 2-1 0,9-6 0 0,-1 2 14 0,-1 1 10 15,4-3 4-15,-3 3 15 0,1-1 12 16,-4 3 23-16,3 1 23 0,-7 2 22 0,1 0 21 16,-1-3 14-16,-4 5 20 0,2 2 13 0,-2-3 12 0,-2 1-3 15,-8 4 3-15,11-2-6 0,-11 2-9 0,11-1-4 16,-11 1-5-16,0 0 2 0,15 3 3 15,-15-3 1-15,7 10 15 0,-5-5-26 0,-2-5 6 16,7 13-8-16,-3-5 4 0,-3-1 6 0,3 0-9 0,-3 4 0 16,3-5-12-16,-1 6 2 0,0-4-11 0,0 2 1 15,1-4-6-15,-4-6 3 0,5 15-12 0,-4-7-2 16,-1-8 0-16,4 11-7 0,-4-11-35 0,3 8-28 16,-3-8-30-16,0 0-30 0,2 8-28 0,-2-8-44 15,0 0-61-15,0 0-81 0,0 0-291 0,0 0-656 16,0 0 290-16</inkml:trace>
          <inkml:trace contextRef="#ctx0" brushRef="#br0" timeOffset="148299.797">2736 4961 152 0,'0'0'263'16,"0"-13"-26"-16,0 13-25 0,5-5-23 0,-5 5-18 0,9-7-24 15,-9 7-34-15,9-5-40 0,-1 3-45 0,-8 2-54 16,12-8-55-16,-4 6-166 0,-8 2-267 0,11-8 119 16</inkml:trace>
          <inkml:trace contextRef="#ctx0" brushRef="#br0" timeOffset="148557.7235">2982 4866 261 0,'1'9'288'16,"1"4"-9"-16,1 1-12 0,-2 0-2 0,4 6-19 0,-1 1-8 16,1 1-13-16,1 8-5 0,0 0-6 0,-1 3-11 15,0-9-10-15,-2-2-1 0,1 3-7 0,1-2-12 16,-2 2-7-16,0-4-10 0,4 0-14 0,-4-1-12 16,2 0-11-16,0 0-4 0,0-2-14 0,-1 0-11 15,-2-4-9-15,1-1-6 0,-2-1-3 0,1 0-13 16,2-1-5-16,-3 0-1 0,-1-2-15 0,0-9-22 15,1 15-36-15,-1-15-29 0,4 9-39 16,-4-9-25-16,-1 10-41 0,1-10-36 0,0 0-49 0,0 0-62 16,0 0-326-16,-11 6-680 0,11-6 301 0</inkml:trace>
          <inkml:trace contextRef="#ctx0" brushRef="#br0" timeOffset="149003.8191">2992 5281 237 0,'0'0'293'15,"0"0"-20"-15,0 0-23 0,0 0-27 0,0 0-15 16,0 0-22-16,0 0-18 0,0 0-10 0,0 0-13 16,0 0-16-16,28-7-6 0,-15 6-13 0,0 1-8 15,3-1-10-15,-4 0-11 0,5-4-7 0,7 5-7 16,-8-3-10-16,2 0 5 0,6 0-10 0,1-1-8 15,-4-2-2-15,4 1-4 0,-5 1-3 0,4-1-4 16,-1-2 2-16,-3 2-9 0,0-1-3 0,-5-1 1 16,1 1-1-16,-2-4-6 0,-2-1-4 0,-2 0-5 15,-2 1-5-15,-3-1 1 0,0 1 0 0,-4 0-2 16,-1 10 1-16,-1-13-1 0,1 13 1 0,-8-14-4 16,2 9 2-16,-6 2 0 0,3 0 0 0,-4 0-2 0,-2 3 2 15,2 0 0-15,-3 3-2 0,2 0 0 0,0 0 0 16,2 3-1-16,1 3 3 0,-1-3-3 15,2 4 3-15,3-3 0 0,1 1-1 0,1 3 3 0,2 0 6 16,1-1 10-16,5 4 7 0,3-3 8 0,4 0 13 16,-1-1 9-16,8 5 7 0,3-4 4 0,4 0 6 15,7 3-7-15,1-2 4 0,5 0-12 0,2-2-3 16,-1-2-1-16,-2-1-10 0,0 1 6 0,-3-3-13 16,2-1-27-16,-1 0-34 0,-7-1-51 0,-2 0-60 15,-4 2-70-15,4-5-98 0,-8-2-272 0,0-1-624 16,-1 2 277-16</inkml:trace>
        </inkml:traceGroup>
        <inkml:traceGroup>
          <inkml:annotationXML>
            <emma:emma xmlns:emma="http://www.w3.org/2003/04/emma" version="1.0">
              <emma:interpretation id="{CB00F676-CE4C-47A1-91D3-15151022908F}" emma:medium="tactile" emma:mode="ink">
                <msink:context xmlns:msink="http://schemas.microsoft.com/ink/2010/main" type="inkWord" rotatedBoundingBox="6122,6068 9561,5910 9593,6594 6154,6751">
                  <msink:destinationLink direction="with" ref="{BBEAAFDE-0136-43E6-A0B6-E3525430F9B6}"/>
                </msink:context>
              </emma:interpretation>
            </emma:emma>
          </inkml:annotationXML>
          <inkml:trace contextRef="#ctx0" brushRef="#br0" timeOffset="150555.1583">4536 5187 11 0,'0'0'256'0,"0"0"-27"0,0 0-16 0,0 0-19 0,0 0-19 15,-10 7 1-15,10-7-13 0,0 0-5 0,0 11-6 16,0-11-4-16,0 0-7 0,0 0-3 0,0 0 1 16,12 13-7-16,-12-13-6 0,7 3 0 0,-7-3-7 15,14 5 2-15,-4-4-3 0,1-1-8 0,3 0-15 16,1 0-4-16,-1-2-10 0,0-2-4 0,1 4-7 15,1-2-6-15,-2 0-6 0,2 0-7 0,-2-2-7 16,1-1 4-16,1 1-8 0,-3-2-5 0,-2 0-1 16,1-3 1-16,-2 3-2 0,-1-3-13 0,0 0 3 15,-2 1-4-15,1-2 0 0,-4 4-5 0,-1-3 7 16,0 0-10-16,1-4-5 0,-4 5 4 0,0 8-9 16,0-18 3-16,0 18-5 0,-5-15 1 0,-4 5-3 15,2 6 2-15,-1-3 2 0,-2 1 6 0,-3 2-10 16,2 0 5-16,-4 2-6 0,0-2 4 0,-1 2-8 15,-7 2 2-15,0 0 6 0,2 6-6 0,-2-3 4 0,2 3 3 16,5-3-1-16,-5 3-1 0,1 3 0 0,6-3-7 16,0-2 7-16,0 5 1 0,2-3-2 0,3 3 1 15,0 0 2-15,1-1 0 0,-1 2 1 16,4-1 5-16,3 0-7 0,-2 0-4 0,4-9 3 0,0 16 3 16,0-8 1-16,0-8-2 0,6 16 5 0,-1-8 11 15,2-3-12-15,4 5-5 0,5-4 6 0,-1 1-3 16,2-5-1-16,8 2 5 0,-1-4-7 0,5 4 2 15,-3-3 0-15,-2-2-2 0,1-1-3 0,0 0 10 16,-1 0-2-16,-10 0-2 0,4-3 2 0,-3 1-7 16,1-2 6-16,-2 1-7 0,-2-1 0 0,-2-2-1 15,2 3 2-15,-2-2-1 0,-5 0 4 0,2-1-2 16,-2 3 11-16,-5 5-8 0,8-12 0 0,-7 3 1 0,-1 9 0 16,8-12 0-16,-8 12 8 0,5-6-7 15,-5 6 0-15,2-6 2 0,-2 6-4 0,0 0-1 16,0 0-5-16,0 0 4 0,0 0 0 0,0 0 7 0,0 0-9 15,0 0 4-15,0 0 6 0,7 22-6 16,-5-15-1-16,0 1-7 0,-2-8 8 0,1 19-3 0,0-11 10 16,2 3-8-16,-2-1 5 0,4 1 1 0,-2-5-2 15,1 4 3-15,1-3-1 0,0 1-5 0,-2-2 3 16,-3-6-3-16,14 7-10 0,-6-5-5 0,-2 1-10 16,4-2-5-16,-10-1-2 0,17-1-5 0,-17 1-1 15,18-6-1-15,-7 5 6 0,0-7-3 0,-3 1 6 16,4-1 5-16,-2 3 0 0,0-5 0 0,1-2 5 15,-2 1 2-15,1-1 0 0,0-5 2 0,1 6 1 16,-4 1 7-16,1 1 7 0,1-3 3 0,-4 7 14 0,2-1 11 16,-2 1-3-16,-5 5-3 0,10-8-1 15,-10 8-7-15,7-6 0 0,-7 6 4 0,0 0-11 0,0 0 3 16,0 0 10-16,18 11-8 0,-16-7 3 0,2 2-2 16,-4-6-2-16,5 15-4 0,1-4 10 15,-4-1-6-15,2-4 5 0,0 6-5 0,-1 0 3 0,2 0 0 16,-1-1 3-16,-2-1-2 0,2-4-1 15,-1 2 2-15,1-3-6 0,-4-5-2 0,2 11 8 0,-2-11-1 16,5 6 9-16,-5-6-1 0,0 0 26 0,4 7 18 16,-4-7 14-16,0 0-7 0,0 0-1 0,0 0-3 15,0 0-1-15,12-19-7 0,-8 12 3 0,0-4-4 16,1 0-2-16,-1-1-1 0,3-1-5 0,0 1-3 16,4-6-3-16,0 0-6 0,0 0-4 0,1 0-9 15,2 0 1-15,-1 1-2 0,0 2 3 0,2 2-11 16,0-1 0-16,-2 3-8 0,0 1-2 0,-1 2-27 0,-1 0-30 15,0 0-29-15,1 3-51 0,0 0-36 0,-1 1-40 16,-4 0-48-16,-7 4-57 0,13-3-78 16,-8-2-281-16,-5 5-724 0,10-5 321 0</inkml:trace>
          <inkml:trace contextRef="#ctx0" brushRef="#br0" timeOffset="150876.6844">5789 4664 172 0,'1'22'274'0,"-1"-22"-14"16,-4 17-13-16,4-17-9 0,-2 20-18 0,0-6-7 16,-1 1-10-16,3 3-12 0,0-5-9 0,0 10-8 15,0-2-9-15,0 1-12 0,0 0-4 0,5 1-9 16,-5 2-11-16,2-1-4 0,3 7-10 0,-2-7-1 15,1-2-14-15,1 0-1 0,1 0-9 0,2-4-1 16,-3 3-9-16,-2-6-7 0,2 0-8 0,-1 0 0 16,-1 0-8-16,2-2-5 0,0 1-12 0,0-2 2 15,-4 1-5-15,3-7 8 0,0 6-11 0,-1-3-2 0,-1-3-17 16,1 3-22-16,-1-3-25 0,-2-6-19 0,6 11-30 16,-6-11-28-16,1 8-28 0,-1-8-33 15,4 8-47-15,-4-8-58 0,0 0-292 0,0 0-614 16,0 0 272-16</inkml:trace>
          <inkml:trace contextRef="#ctx0" brushRef="#br0" timeOffset="151254.8227">5667 5136 205 0,'0'0'288'0,"0"0"-20"0,0 0-23 0,19-12-15 15,-8 12-20-15,-11 0-18 0,23-6-15 0,-8 6-15 16,1 0-14-16,6-1-12 0,2-1-16 0,-2-1-12 16,2 3-11-16,2-3-4 0,-3 2-13 0,0 1-10 15,2-1-5-15,-3-3-5 0,0 2-2 0,-4-2-12 16,4 1-3-16,-8 0-2 0,3 0-7 0,-2-3 2 16,-3 2-4-16,-3 1-2 0,0 2 3 0,-1-1 6 0,-8 2 5 15,14-8 9-15,-9 5 5 0,-5 3 0 16,8-4-5-16,-8 4-5 0,0 0-3 0,12-3-11 15,-12 3 2-15,0 0-9 0,0 0 3 0,9 10 4 0,-9-10-4 16,2 8 13-16,2 0-7 0,-4-8 7 0,6 17-4 16,-4-7 6-16,2 0-3 0,-2 1 2 0,2 0-3 15,1 2-2-15,-2-2 2 0,1-3-8 0,-2 2 4 16,2-2-7-16,0 0 1 0,-1 0-11 0,1-1-24 16,-4-7-37-16,2 9-38 0,1-3-42 0,-3-6-45 15,0 0-57-15,0 0-75 0,0 0-290 0,0 0-637 16,0 0 281-16</inkml:trace>
          <inkml:trace contextRef="#ctx0" brushRef="#br0" timeOffset="151616.8492">6349 5057 44 0,'0'0'257'0,"5"13"-10"0,-1-9-7 0,-4-4-15 15,7 14-9-15,-3-2-11 0,1-5-8 0,-1 1-10 16,1 4-9-16,1-3-8 0,2 0-11 0,-1 2-7 16,-5-3-13-16,3-1-2 0,0 0-14 0,-1 0-5 0,-4-7-4 15,8 11-9-15,-3-7-7 0,-5-4 2 16,7 8-5-16,-3-1-2 0,-4-7 2 0,0 0 0 16,6 6 20-16,-6-6 4 0,0 0 14 0,0 0 18 0,0 0 4 15,0 0-8-15,0 0-4 0,0 0-9 0,0 0-6 16,0 0-7-16,14-15 0 0,-11 7 1 0,3 1-6 15,-3-1-9-15,1 0-3 0,2-2-9 0,3-1-8 16,0 0-11-16,-1-3-5 0,5 0-11 0,-5 0-4 16,1 1-5-16,2 1-10 0,0 2-9 0,-4-2-17 15,1 4-32-15,0 1-34 0,-4 1-38 16,3 0-51-16,1 3-41 0,-8 3-33 0,12-7-28 0,-12 7-31 16,9-3-34-16,-9 3-31 0,8-3-52 0,-8 3-285 15,0 0-730-15,11-2 322 0</inkml:trace>
          <inkml:trace contextRef="#ctx0" brushRef="#br0" timeOffset="151837.608">6722 4982 52 0,'0'0'272'15,"0"0"-5"-15,0 0-17 0,12 0-16 0,-12 0-18 16,0 0-19-16,0 0-10 0,14 6-6 0,-14-6-2 16,3 9-4-16,-3-9-6 0,9 9-3 0,-4-3-14 15,-2 7 3-15,1-4-11 0,1 3 1 0,0-1-5 0,1 2-9 16,-3-3 1-16,3 3-27 0,-2-3-6 15,0 2-12-15,-1 1-6 0,1-2-1 0,1-1-11 0,-4-3-4 16,2 2-11-16,-1-2-4 0,-2-7-22 0,7 13-34 16,-6-6-28-16,-1-7-32 0,0 0-39 0,3 13-36 15,-3-13-41-15,0 0-56 0,0 0-85 0,0 0-206 16,0 0-571-16,0 0 253 0</inkml:trace>
          <inkml:trace contextRef="#ctx0" brushRef="#br0" timeOffset="152449.6351">6990 5000 140 0,'0'0'267'16,"14"11"-13"-16,-14-11-11 0,3 10-13 0,-1-4-13 16,-2-6-6-16,5 15-9 0,-3-6-1 0,-2 1-12 15,3-1-8-15,-1-1-10 0,0 2-9 0,0 2-15 16,0-3-5-16,2 0-11 0,-3 1-5 0,-1-2-4 15,4 1-17-15,-4-9-7 0,5 15-5 0,-5-10-11 0,0-5-9 16,3 13-4-16,-3-13-2 0,5 9-9 0,-5-9 1 16,4 5 2-16,-4-5-9 0,5 6-7 15,-5-6-3-15,0 0 0 0,13 0 1 0,-13 0-5 0,0 0-10 16,18-4-4-16,-11 1-2 0,-2-3 4 0,4 0-9 16,-1-3-1-16,1-1-1 0,0 1 10 0,1-3-15 15,2 0-8-15,-2-3-8 0,2 0 6 0,-1 3-4 16,-3-1-3-16,1 2-1 0,-3 4 5 0,1-2 4 15,-1 2 1-15,-2 2-7 0,1-2 3 0,-5 7-4 16,7-8 0-16,-7 8-5 0,0 0 9 0,8-6-4 16,-8 6-2-16,0 0 2 0,0 0 0 0,0 0 2 15,0 0-1-15,0 0-1 0,7 21 1 0,-7-21 0 16,2 14 8-16,-2-4 8 0,1-3-1 0,0 4 3 16,-1 1 1-16,0-12-2 0,4 15 4 0,-4-8 1 15,4 1 2-15,-4-8-1 0,5 13 10 0,-4-4-2 16,5-4 3-16,-4 2 1 0,-2-7 5 0,9 5-2 15,-9-5-1-15,13 7-7 0,-6-6 4 0,-7-1-1 16,15 1-2-16,-15-1-1 0,18-3-6 0,-5-2 0 16,-1 2-1-16,-1 0-3 0,1-5-5 0,2 0 2 15,-1 1 0-15,-1-3-4 0,7-1 0 0,-2-2-3 16,-6 4 1-16,6-4 0 0,-3 2-4 0,-2 3 1 16,-2 1-5-16,-1-1 6 0,0 4-1 0,-1 0-5 15,-3-1 2-15,2 0 1 0,-7 5 1 0,8-5-5 0,-8 5 14 16,0 0 12-16,16 3-32 0,-16-3 9 0,11 8 7 15,-1 0-1-15,-2 3 4 0,3-2 1 0,0 1 1 16,6 6 1-16,1 1-1 0,-2 1-6 0,1 0-35 16,10 3-52-16,-1 0-63 0,3 0-91 0,-2-2-114 15,-5-9-373-15,9 4-782 0,2-1 346 0</inkml:trace>
        </inkml:traceGroup>
        <inkml:traceGroup>
          <inkml:annotationXML>
            <emma:emma xmlns:emma="http://www.w3.org/2003/04/emma" version="1.0">
              <emma:interpretation id="{4723C5F0-1D29-4B7B-BF14-3E9A56A9446B}" emma:medium="tactile" emma:mode="ink">
                <msink:context xmlns:msink="http://schemas.microsoft.com/ink/2010/main" type="inkWord" rotatedBoundingBox="10302,6020 13538,5871 13563,6413 10327,6562">
                  <msink:destinationLink direction="with" ref="{BBEAAFDE-0136-43E6-A0B6-E3525430F9B6}"/>
                </msink:context>
              </emma:interpretation>
            </emma:emma>
          </inkml:annotationXML>
          <inkml:trace contextRef="#ctx0" brushRef="#br0" timeOffset="153575.2657">8644 5049 143 0,'0'0'287'16,"0"0"-25"-16,0 0-26 0,0 0-18 0,0 0-20 0,0 0-7 16,0 0-12-16,0 0-10 0,0 0-9 0,23 12-4 15,-20-9-13-15,-3-3 0 0,11 6-7 0,-11-6-15 16,11 4 2-16,-2-4-12 0,-1 2-6 0,-8-2-5 15,20 0-6-15,-8-1-10 0,2 1-7 16,-1-1-3-16,1-1-14 0,0 2-1 0,1-6-8 16,-1 1-5-16,-3-2 1 0,4 4-8 0,-3-3-2 0,0-3-4 15,-2 3-2-15,-1-3-7 0,0 0 6 0,-1 1-12 16,-3-2 2-16,2 1 2 0,-2 2-2 0,-1-4-6 16,-3 0-3-16,-1 11 5 0,0-16-7 0,0 16-1 15,-5-15 9-15,2 11-17 0,-3-2 3 0,-2 2-3 16,-3-1-4-16,-2 2 4 0,1-2 9 0,-5 5-7 15,6-3-2-15,-6 3-1 0,0 3-2 0,0-1 2 0,-2 1 2 16,5 2-6-16,-3-1 8 0,3 3-1 16,0-2-4-16,-1 5-4 0,8-1 5 0,-5 0-8 15,0 0 12-15,5 0 1 0,-1 3-7 0,1-3 7 0,1 4 3 16,1-6-2-16,5 3 4 0,-3-1-2 16,3-9-3-16,0 17 2 0,0-7 2 0,4-3-11 15,1-1 7-15,6-1 6 0,0 1-8 0,1 1 5 0,5-2-1 16,-3-4 3-16,3 2-5 0,5-4-4 0,-1 1-2 15,-4 0 6-15,7-2 3 0,-1-1-3 16,-8-1 2-16,5-5 1 0,0 1-3 0,0-2 2 0,-6 1 1 16,0 0-7-16,-1 1 4 0,-1-2 0 0,2 0-1 15,-3 2-4-15,-2 1 4 0,-1 1-4 0,0 1 6 16,-2-1-9-16,-6 6 12 0,11-4-2 0,-11 4-2 16,6-4-7-16,-6 4 1 0,0 0 2 0,0 0 0 15,13 8 2-15,-13-8-8 0,7 11 9 0,-5-5 6 16,1 4-5-16,-1 1 1 0,0 2-4 0,0-4 4 0,3 6-3 15,-5 0 6-15,6-5-9 0,-3 5 3 0,0-3-20 16,0 2-21-16,-1-4-27 0,-4 0-30 0,4-2-33 16,-2-8-37-16,0 0-50 0,0 12-79 0,0-12-253 15,0 0-591-15,0 0 261 0</inkml:trace>
          <inkml:trace contextRef="#ctx0" brushRef="#br0" timeOffset="154272.7109">9454 4640 19 0,'0'0'237'0,"0"0"-11"0,0 0-13 16,14 11-7-16,-9-5-18 0,-2 4-10 0,-1-1-6 15,3 1-3-15,-3 7-13 0,0-4-8 0,3 4-7 16,1 3-12-16,-4-3-8 0,-1 2-1 0,7 2-12 0,-5-2-10 15,2 4-5-15,-1-9-4 0,-2 2-9 0,3 4-6 16,-2-3-1-16,4-1-4 0,-2-5-4 16,-3 4-7-16,5-2 1 0,-5-3-5 0,6 3-2 15,-5-4-4-15,1-3 1 0,1 2-3 0,-5-8-3 16,9 10-1-16,-4-6-5 0,-5-4 2 0,8 5-5 16,-8-5 5-16,9 1-7 0,-9-1 0 0,0 0-9 0,0 0 3 15,0 0-7-15,0 0 4 0,5-16-6 16,-5 16-2-16,0 0-1 0,-10-15-5 0,3 9-4 0,7 6 3 15,-17-15 0-15,6 9-5 0,0 0 0 0,0 2 5 16,-1 2-4-16,-2-4-1 0,-2 3-4 16,5 0 4-16,-3 2-3 0,-1 0-3 0,1 2 2 0,0 0-1 15,1 2 0-15,1-1 2 0,1 2 1 0,-3 3 0 16,2-2-1-16,-1-2 4 0,7 3-5 0,-5 3 5 16,5-3-2-16,1 0 3 0,-3 5-7 0,4-4 9 15,-1 4-3-15,5 0 2 0,0-11 1 0,-3 15 5 16,6-7-3-16,-1 1 5 0,4-2 2 0,3 2-4 15,0-4-2-15,4 2 6 0,3-1-1 0,-1-3 0 16,5 3-1-16,2-2-5 0,0-4-1 0,4 2-2 0,-1-2 0 16,0-1-1-16,0 0-2 0,-4 0 0 15,3-3-6-15,-3-4-13 0,1 1-5 0,-3 0-10 0,0-3-2 16,-2-1-4-16,3 1-2 0,-6 0 0 16,-3-1 4-16,1-2 5 0,-2 3 3 0,-1-1 2 15,0 2 2-15,2 0 4 0,-5 0 5 0,-3 3 10 0,2 0 9 16,0 0 6-16,-5 6 0 0,7-7 2 0,-7 7 2 15,7-5-4-15,-7 5-2 0,0 0-2 0,0 0 0 16,0 0 1-16,0 0-1 0,0 0 2 0,0 0-6 16,20 12 9-16,-20-6 0 0,0-6 6 0,6 17-4 15,-1-6 7-15,0 0-10 0,-3 0 3 0,3 1 4 16,0 1 1-16,0-3-2 0,-1 1 0 0,1 2-4 16,-2-4 0-16,3 0-3 0,0-3 2 0,-1 2-24 15,1-1-22-15,-1-2-36 0,0-1-38 0,-5-4-49 16,10 6-57-16,-10-6-64 0,0 0-272 0,14-6-596 15,-14 6 265-15</inkml:trace>
          <inkml:trace contextRef="#ctx0" brushRef="#br0" timeOffset="154974.0698">10102 4876 181 0,'0'0'249'0,"0"0"-12"15,0 0-15-15,13 9-8 0,-13-9-11 0,6 9-9 0,-6-9-7 16,5 12-9-16,-5-6-7 0,6 1-8 0,-3 3-6 16,0 1-5-16,0-5-8 0,2 4-1 0,-1 0-10 15,1 2-9-15,-3-2-5 0,4 2-8 16,-3-1-7-16,3 2-15 0,-6-7-3 0,5 2-7 0,-3 1-8 16,-2-9-7-16,7 10 4 0,-2-6-6 0,-5-4-8 15,5 11-2-15,-5-11-6 0,7 6-4 0,-7-6-2 16,7 0-7-16,-7 0-1 0,12 2 0 0,-12-2-4 15,0 0-8-15,17-8 4 0,-12 0-6 0,1 1-1 16,2-1-4-16,-1-1 3 0,0-1-5 0,2-2-7 16,-1 0-1-16,1-1-1 0,-1 2-8 0,1-1 4 15,-1 3 2-15,-2-4 0 0,2 5-6 0,-6 2 6 16,5-3-1-16,-2 3-2 0,-5 6 0 16,5-7 0-16,-5 7 3 0,7-8 1 0,-7 8-12 0,0 0 3 0,5-6-1 15,-5 6 1-15,0 0-1 0,0 0 6 0,0 0-5 16,0 0 5-16,0 0 4 0,0 0 0 15,-3 23 0-15,3-23 8 0,-2 17-2 0,2-10 0 16,2 3 4-16,-2-10-3 0,3 21 0 0,-1-9 11 16,1-1 8-16,-3-4-6 0,4 5-7 0,-2-4 5 0,4 0 6 15,-4-2 4-15,3 3 2 0,-1-4-1 0,-4-5 2 16,12 10-2-16,-7-4-5 0,3-4 3 0,1 0 0 16,5-1-2-16,-4 0-7 0,5 1 0 0,-1-4 2 15,-3 1-4-15,2-2 2 0,-1-3-7 0,0 0 1 16,-1 0 7-16,1-1-12 0,-2-4 0 0,-1 1 1 15,2-1 1-15,-2 0-8 0,2 0 2 0,-6-3-5 16,6 2 1-16,-5 2 0 0,-1-4 3 0,2 6-3 16,-2-2-3-16,-3 4 8 0,1-2-3 0,-3 8-5 15,7-11 2-15,-7 11-4 0,5-8-1 0,-5 8-6 16,0 0 2-16,6-4-5 0,-6 4 10 16,0 0-3-16,0 0-2 0,0 0 4 0,0 0 1 0,0 0 0 15,0 0 2-15,5 24 3 0,-5-17 1 0,0-7 1 16,0 16 9-16,3-5 1 0,-3-1-2 0,2-2 4 15,1 0 1-15,1-1-4 0,-3 2 0 0,1 0 0 16,3 3-2-16,-5-4 1 0,5-1 8 0,-3-1 1 16,-2-6-7-16,7 12-14 0,-2-7-26 0,-5-5-32 15,12 6-31-15,-5-2-31 0,-7-4-31 0,12 4-40 0,-3-4-37 16,-9 0-38-16,19-7-56 0,-11 4-266 0,1-8-638 16,-4 5 283-16</inkml:trace>
          <inkml:trace contextRef="#ctx0" brushRef="#br0" timeOffset="155179.6693">10949 4802 265 0,'0'0'281'15,"0"0"-28"-15,0 0-19 0,0 0-10 0,0 0-3 16,0 0-11-16,0 0-7 0,0 0-10 0,12 20-8 16,-12-13-6-16,2 3-12 0,1-3-6 0,-1 5-9 15,1-2-9-15,-1 1-15 0,4 1-13 0,-5 0-14 16,2 1-6-16,2 1-5 0,-1-1-9 0,-2-1-7 15,3-1-6-15,-2 1-12 0,1-5-25 0,-2 2-44 16,1 0-52-16,2-3-72 0,-2 0-93 0,6 0-348 16,-9-6-626-16,7 4 277 0</inkml:trace>
          <inkml:trace contextRef="#ctx0" brushRef="#br0" timeOffset="155777.8157">11410 4858 180 0,'0'0'277'0,"0"0"-18"0,0 0-17 0,0 0-17 16,0 0-11-16,0 0-9 0,0 0-8 0,0 0 0 0,0 0-14 16,0 0-5-16,27 8-3 0,-15-8-13 0,1 1-5 15,1 2-4-15,3-2-5 0,-2 1-13 16,2-2-4-16,0 2-6 0,-1-2-9 0,3 1 0 0,-3-1-11 15,5 3-5-15,-4-3-9 0,2-3-8 16,-2 6 3-16,1-3-12 0,-3 0 2 0,2 0-7 0,-3-4-2 16,1 4-13-16,-1 0 2 0,0 0-4 0,-1-4 5 15,-3 4-17-15,-10 0-3 0,18-3-5 0,-11 2 4 16,-7 1-8-16,12-3-2 0,-12 3-3 0,0 0-2 16,12-1-4-16,-12 1-16 0,0 0-32 0,9-2-22 15,-9 2-31-15,0 0-23 0,0 0-15 0,0 0-28 16,0 0-36-16,0 0-30 0,0 0-40 0,-38 0-32 15,38 0-298-15,-24 0-635 0,14 0 282 0</inkml:trace>
          <inkml:trace contextRef="#ctx0" brushRef="#br0" timeOffset="156047.8466">11478 5040 16 0,'0'0'290'0,"17"2"-10"0,-4 1-16 0,3 1-14 15,0 0-10-15,2 0-12 0,-1-4-20 16,5 3-3-16,1-2-18 0,1 2-18 0,-1-1-9 0,-1 2-8 16,1-4-12-16,-6 2-7 0,0 0-20 0,-1-2-6 15,-1 1-14-15,1-2-12 0,-3 1-5 0,2 0-8 16,-6 0-6-16,-9 0-8 0,16-2-23 0,-7 2-27 15,-9 0-34-15,0 0-35 0,15-2-36 0,-15 2-52 16,0 0-63-16,9-4-292 0,-9 4-550 0,0 0 244 16</inkml:trace>
        </inkml:traceGroup>
        <inkml:traceGroup>
          <inkml:annotationXML>
            <emma:emma xmlns:emma="http://www.w3.org/2003/04/emma" version="1.0">
              <emma:interpretation id="{55DAF38B-E3CA-4707-9C72-A1AA9E8CB836}" emma:medium="tactile" emma:mode="ink">
                <msink:context xmlns:msink="http://schemas.microsoft.com/ink/2010/main" type="inkWord" rotatedBoundingBox="13979,5744 18779,5523 18809,6184 14010,6404">
                  <msink:destinationLink direction="with" ref="{BBEAAFDE-0136-43E6-A0B6-E3525430F9B6}"/>
                </msink:context>
              </emma:interpretation>
            </emma:emma>
          </inkml:annotationXML>
          <inkml:trace contextRef="#ctx0" brushRef="#br0" timeOffset="158857.8076">12313 4776 53 0,'0'0'253'0,"0"0"-16"15,31 10-14-15,-31-10-15 0,2 11-11 0,2-4-13 16,-4-7-12-16,5 17-11 0,0-7-10 0,-1 2-11 15,4 3-9-15,-5-3-9 0,2 0-11 0,0 1-8 16,-1 1-7-16,-2-2-9 0,4 1-6 0,-3-4-8 16,1 0-5-16,-1 0-5 0,-2 0-5 0,4 0-5 15,-3 0-9-15,-1 0-2 0,-1-9 2 0,5 12-5 16,-5-12-4-16,4 8-4 0,-4-8 0 0,0 7 0 16,0-7 6-16,0 0 7 0,0 0 10 0,0 0 3 15,5 6-1-15,-5-6-4 0,0 0-3 0,0 0-1 0,0 0-11 16,17-13 0-16,-17 13-4 0,8-11-2 15,-2 3-4-15,-2-2-2 0,6 1-1 0,-1-4-7 0,3 2 1 16,-2-1-6-16,3-6 6 0,1 4-6 0,3-2-2 16,0 0 2-16,-2 0-8 0,2-1 7 0,0 2-4 15,-1 2 0-15,-5 1 0 0,1 1-4 0,-2 1 3 16,-1 1-3-16,0 3 2 0,-1-3-2 0,1 6-5 16,-6-2 1-16,-3 5 6 0,10-6-11 0,-10 6-1 15,6-4 3-15,-6 4 0 0,0 0 0 16,0 0 1-16,12 10 1 0,-12-10 5 0,3 13-12 0,-3-5 9 15,1 3 0-15,0 1-3 0,0-1 1 0,2 3 4 16,-2 1 2-16,-1-3-5 0,2 2 4 0,-2-1 1 16,0-1 0-16,3 2 4 0,-1-1-1 0,-1-3-2 15,-1-1 0-15,4 2 4 0,-4-11-4 0,4 12 1 0,-3-6 1 16,-1-6 2-16,5 9-2 0,-5-9 3 16,2 7 7-16,-2-7-3 0,5 6 3 0,-5-6-1 15,0 0 0-15,0 0 0 0,16-1-4 0,-16 1 0 16,12-5-4-16,-4 0-1 0,1 1 4 0,1-5 3 0,-1 0-7 15,2 2-1-15,0-3-1 0,0-4-4 0,3 1-1 16,1-1 0-16,-4 2-4 0,3-4-10 16,0-1 2-16,-5 5 3 0,3-4-4 0,-2 3 8 15,0 2-3-15,1 0-2 0,-4 1 3 0,0 4 0 0,-3-3-4 16,1 6 3-16,-5 3-3 0,6-9 0 0,-6 9 1 16,7-5 0-16,-7 5 4 0,0 0-3 0,0 0 1 15,0 0-2-15,0 0 1 0,0 0 15 0,6 20-16 16,-3-14 4-16,-3-6 1 0,0 21 0 0,0-10 2 15,0 5 7-15,0-3-4 0,0 4-1 0,1-4-1 16,0 5 7-16,3-5-4 0,-1 1 8 0,1-1-5 16,-2 3 2-16,4-5-1 0,-1 4 7 0,1-6-3 15,-1 0-2-15,4 0 1 0,0 0 6 0,2-2-6 16,0-2 0-16,2 1-1 0,1-1 3 0,-1-1 0 16,3-4-4-16,-2-3 3 0,3 2-4 0,-2-1-4 15,2-1 4-15,-3-3 0 0,1 1-6 0,4-2 0 16,-4-2-6-16,-2 0-6 0,5 0-4 0,0-4-5 15,-1 1 2-15,-1-3 3 0,-3 4 0 0,2-2 1 0,-2 5 15 16,-3-2-17-16,1-2 3 0,-4 4 2 16,3 3 3-16,-7 0-1 0,5-1 0 0,-8 6-1 15,8-6 2-15,-8 6 0 0,6-6-2 0,-6 6 2 0,0 0 1 16,0 0 1-16,0 0-2 0,0 0 1 0,17 9 5 16,-13-6-1-16,-4-3 2 0,3 12 2 0,0-6-1 15,-3-6 1-15,6 12 2 0,-4-6-1 0,3 0 1 16,-1 2 2-16,-4-8 7 0,13 10 1 15,-6-6 1-15,7 1 2 0,-3 1 2 0,2-2-3 0,-1 1 2 16,3-3-2-16,0 0-3 0,-2-2 3 0,2 0-3 16,-2 0-1-16,3 0-1 0,-1-4 4 0,-3 2 2 15,1-5-3-15,-2 1-3 0,-1 0 0 0,2-1 3 16,-4-3-5-16,-2 1-4 0,-1 1-1 0,1-3 6 16,-2 2-10-16,-3-3 2 0,0 2-5 0,-1 10 0 15,0-17 6-15,-2 8-1 0,2 9-6 0,-10-16 5 16,4 12-4-16,-4-6 1 0,1 3-3 0,-2 5 2 15,0-2-1-15,-6 2 5 0,4 0 0 0,-4 2-4 0,0 0 4 16,1 4-5-16,-5 0 7 0,3 1-1 16,-1 1-8-16,-2 0 5 0,2 3-1 0,3-2 7 15,3 1-2-15,-2 0-2 0,3 0 2 0,0 3 2 16,5-1-2-16,-2-1 3 0,2-2 3 0,2 1-6 0,2-2 2 16,-1 3 1-16,2-2 3 0,2-7 5 0,1 14 0 15,-1-14 2-15,8 12-3 0,-2-7-2 0,6 1 2 16,1-3-3-16,2 2 0 0,2-3 1 0,-1-1 1 15,7 1-4-15,0-4 3 0,-1 1 3 16,1-1-4-16,1-1-3 0,-1-2 3 0,0-1-1 16,-1-2-3-16,-3 2-3 0,2-5 1 0,-2 1-3 0,0 0-5 15,0-1 4-15,-1 1-2 0,-6-1-5 0,-1 1 2 16,1-1 1-16,-2 1 0 0,-2-1 4 0,2 2-3 16,-3 2 0-16,-2 2 4 0,0-1 0 0,-5 6 3 15,8-9-7-15,-4 5 3 0,-4 4 3 0,0 0-3 16,7-4-2-16,-7 4 1 0,0 0-1 0,0 0-1 15,0 0 5-15,11 14 4 0,-7-5 2 0,-4-9 0 16,4 13 0-16,-1 0-1 0,1-3 1 0,-1 4 3 16,2-1 3-16,1 1-4 0,0-1-2 0,0 0 7 15,1 1 3-15,-2-1-12 0,1-2-11 0,-1-1-14 16,1-2-35-16,-1 0-38 0,-1-3-48 0,-2 4-61 16,-2-9-91-16,0 0-276 0,9 2-617 0,-9-2 273 0</inkml:trace>
          <inkml:trace contextRef="#ctx0" brushRef="#br0" timeOffset="159256.7224">14066 4321 309 0,'0'0'281'0,"0"0"-27"0,0 0-28 0,0 0-18 0,0 0-18 16,0 0-10-16,0 0-7 0,0 0-4 0,0 0-5 15,0 0-1-15,8 33-9 0,-4-19-5 0,-2 2 4 16,2 5-9-16,-1 0 10 0,2 2-3 0,-2 2-6 15,-1-2-3-15,-1 3-13 0,3 7-8 0,0-9 2 16,-1 0-5-16,1 0-12 0,-3-1-11 0,-1 2-2 16,4-3-11-16,-4 0-4 0,1-1-10 0,-1-2-4 15,1-3-7-15,-2 3-6 0,0-6-3 0,1 1 0 16,-3 1-8-16,6-3-5 0,-3 0-12 0,1-2-28 16,-1-2-41-16,5 1-29 0,-2-3-33 0,-3-6-46 15,9 12-54-15,-4-6-59 0,2-3-73 0,-7-3-275 16,12 4-665-16,-1-4 295 0</inkml:trace>
          <inkml:trace contextRef="#ctx0" brushRef="#br0" timeOffset="159674.9888">14416 4598 81 0,'3'-9'285'0,"3"2"-16"16,-1 2-15-16,7-4-22 0,0 3-17 0,-2 0-17 0,3-2-12 16,-2 4-9-16,1-3-26 0,2 3-9 0,-1 0-10 15,3 0-17-15,-5 2 3 0,4 0-12 0,-1-1-4 16,-3 3-8-16,2 0 3 0,-1 1-14 0,0 1-9 16,-5 1-7-16,4-2-5 0,-5 6-4 0,0-4-2 15,0 6-3-15,0-3 9 0,2 5-12 0,-3 0 12 16,-4 3-16-16,2-2 1 0,-1 3 7 15,0-3-12-15,-2 4 3 0,-2-1 3 0,0 5-1 0,1-2 1 16,-2-2 1-16,0-1 1 0,2 0-2 0,0-2 3 0,1 2-8 16,-3-3 5-16,3 2-4 0,-1 0-1 0,0-1 11 15,2 0-16-15,-1-1 6 16,1-6-8-16,2 5 2 0,-3-11 0 0,2 16-4 0,2-10-4 16,1 0-1-16,1 1-2 0,-2-2-2 0,3 1-4 0,0 0 0 15,0-5-2-15,3 4-4 0,-3-1-9 0,4 0-17 16,0-2-26-16,0 1-27 0,-11-3-28 15,18-3-31-15,-12 6-37 0,-6-3-39 0,16 0-45 0,-16 0-34 16,12-7-73-16,-12 7-191 0,3-8-587 0,-3 8 259 16</inkml:trace>
          <inkml:trace contextRef="#ctx0" brushRef="#br0" timeOffset="160167.1341">14574 4797 26 0,'-12'-3'254'0,"12"3"-18"0,0 0-12 0,0 0-20 16,0 0-10-16,0 0-12 0,0 0-6 0,0 0-9 15,0 0-6-15,0 0-8 0,30-11-10 0,-21 11-5 16,0-2-9-16,6 2-3 0,1-1-7 0,1 0-6 16,1-2-1-16,4 3-11 0,1 0-5 0,0-2-6 15,0-2-7-15,1 4 2 0,-1-2-5 0,1-2-6 16,4 0 4-16,-5 1-16 0,1-1-2 0,2 0-4 15,-1 2-3-15,-1-4-8 0,-1 2-2 0,5 0-9 16,-6-4-2-16,-3 2-3 0,3-2 0 0,-4 1-5 16,-1 1-3-16,-4-2 7 0,-2-2-11 0,-2 5 2 15,2-6-7-15,-5 4 17 0,-1 0-18 0,0-1-4 16,-2 1 2-16,-3 7-4 0,1-12-13 0,-1 12 8 16,-4-12 0-16,4 12-1 0,-14-9-1 0,6 5 1 15,8 4 11-15,-18-3-14 0,7 3 0 0,-3 3 3 16,1-3-3-16,0 3 1 0,1 0-2 0,-2 4 1 0,1-1-3 15,1 2 5-15,1-2-2 0,-1 5 2 0,2-2-3 16,2 2 1-16,0 2 2 0,1-4-1 0,3 4-2 16,0-3 1-16,0 2 7 0,3 0 1 0,2-2 1 15,0 2 3-15,3 1 0 0,3-3 7 0,3 0 5 16,0 1-6-16,2-2 1 16,2 0 4-16,2-2 1 0,3 0 1 0,2 1-6 0,-5-3-2 15,2-2-4-15,4 4 8 0,-6-7-12 0,3 6-7 0,-2-6-31 16,-3 3-18-16,3-3-14 0,0-3-28 0,0 3-25 15,-2-3-36-15,1 0-33 0,-2-1-38 0,0-4-43 16,0-1-253-16,-1 0-562 0,-3 0 249 0</inkml:trace>
          <inkml:trace contextRef="#ctx0" brushRef="#br0" timeOffset="161041.5996">15457 4707 73 0,'0'0'210'0,"0"0"-4"0,3-6-2 0,-3 6-6 15,0 0-11-15,0 0-10 0,0 0-19 0,0 0-19 16,0 0-9-16,0 0-3 0,0 0-7 0,0 0-4 15,0 0-1-15,11 15 0 0,-11-15-7 0,3 14 0 16,-3-14-6-16,1 13-1 0,0-4 0 0,2-2-6 16,-2 4-1-16,0-2-4 0,1 3 2 15,0-3-3-15,1-1-1 0,0 0-7 0,-1-1 4 0,3 1-9 16,-1 0 18-16,-1-1-17 0,2-1-6 0,1 3-4 0,1-6-5 16,-7-3-2-16,14 7-7 0,-6-3-5 0,-2 0 2 15,3-2-16-15,2-1 9 16,-11-1-9-16,18 0-3 0,-18 0-1 0,18-1-2 0,-11-1-7 15,4-1-1-15,-11 3 3 0,17-8-4 0,-10 3 10 16,4-3-25-16,-2 1 9 0,-2-2-21 0,4-2-9 16,-3 1-6-16,-2 0-1 0,3-1-7 0,-1 3 5 0,-3-2 5 15,1-1-2-15,0 3 3 0,-1 0 3 0,0 3 7 16,-5 5-6-16,5-13 2 0,-5 13-3 0,5-6 5 16,-5 6-2-16,5-6 0 0,-5 6 2 0,0 0-2 15,0 0 2-15,0 0-1 0,0 0 6 0,0 0 14 16,0 0-14-16,0 0-5 0,0 0 1 0,8 21 5 15,-8-21-5-15,1 11 4 0,-1-1 2 0,0-10 2 16,3 16 5-16,-2-7 1 0,4-1 1 0,-2 1 5 16,1 0 1-16,1-2 3 0,-2-1-1 0,2 0 3 15,0 0 5-15,1 0-1 0,4-3-9 0,-3 3 17 16,4-3-18-16,0 0 8 0,2 0-6 0,1 0-9 16,-2-3 7-16,2 3 0 0,0-3-3 0,-1-2 7 15,0 1-7-15,1 0 3 0,-1-4-4 0,-2-1-1 0,2 0 0 16,-2 0-6-16,1 0-10 0,-1-3 0 15,-3-1-8-15,4 0-7 0,1 2-7 0,-4-3 4 16,2 2 1-16,-2-1 0 0,0-2 19 0,2 1-15 0,-5 2 11 16,2 4-3-16,-2-2-9 0,0 1 7 15,-6 6 4-15,6-9 1 0,-1 5 1 0,-5 4-5 0,0 0 15 16,4-6-13-16,-4 6-1 0,0 0 3 0,0 0 1 16,0 0 3-16,0 0 1 0,0 0 4 0,19 9-1 15,-19-9-2-15,6 7 2 0,0-2 3 0,-6-5 1 16,9 8 7-16,-1-5-2 0,0 1 3 0,-8-4 1 15,20 4 6-15,-8-1 0 0,2 0 4 0,3-1-8 16,0-2 5-16,5 4 2 0,1-5-11 0,-1 1 3 16,1-3 1-16,2 3-2 0,-2 0 0 15,0-2-1-15,0-1 2 0,2-1 2 0,-3-3 1 16,1 2-9-16,-6-1 4 0,-2-4 0 0,-2 3 0 0,3-7-6 16,-5 3-1-16,1-2-2 0,-6 3 2 0,0-3-3 15,-4 4 0-15,-2 2-5 0,0 7 2 0,-1-19-2 16,-4 13 1-16,-3 1 1 0,-2-4 1 0,-1 7 0 15,0-3 1-15,-2 3-5 0,-3 2 8 0,0 1-4 16,3 0 1-16,-2 4 2 0,1 0-6 0,3 1 2 16,-1-1 0-16,2 1 3 0,3 2-2 0,-1 0 1 15,3 1 3-15,1-2 6 0,3 2 4 0,1-9 3 16,7 21 15-16,3-12 3 0,5 6 5 0,-2-5-2 16,9 1 9-16,-1-1-5 0,15 5 0 0,-1-2-10 15,2 1 5-15,6-6-3 0,0 2 5 0,-2-1-8 0,3 0 2 16,-4-3-9-16,0 0-20 0,-3-1-34 0,1-3-31 15,-11 0-45-15,-1 0-74 0,-2-4-83 0,2-1-345 16,0-1-663-16,1-2 294 0</inkml:trace>
        </inkml:traceGroup>
        <inkml:traceGroup>
          <inkml:annotationXML>
            <emma:emma xmlns:emma="http://www.w3.org/2003/04/emma" version="1.0">
              <emma:interpretation id="{C1A0C24B-B7B0-4F1B-B2A2-BEB72355480B}" emma:medium="tactile" emma:mode="ink">
                <msink:context xmlns:msink="http://schemas.microsoft.com/ink/2010/main" type="inkWord" rotatedBoundingBox="19272,5428 22471,5281 22523,6415 19324,6562"/>
              </emma:interpretation>
            </emma:emma>
          </inkml:annotationXML>
          <inkml:trace contextRef="#ctx0" brushRef="#br0" timeOffset="162469.8666">17597 4275 173 0,'0'-13'277'0,"0"13"-15"16,0 0-19-16,0 0-23 0,0 0-23 15,0 0-24-15,0 0-16 0,0 0-16 0,0 0-14 0,0 0-8 16,0 0-7-16,0 0-7 0,0 0-4 16,5 29-3-16,-3-18-4 0,-4 1-2 0,4 3-3 0,-2 0 2 15,2 1 0-15,-2 4-8 0,1 1 3 0,-1 0-9 16,-1 0 5-16,2 0-1 0,-1 0-4 0,4 0 0 16,-3 4-10-16,0-6 3 0,2 3-8 0,-2-1-4 15,-1-3-8-15,-1-1-2 0,2-4-3 0,-1 2-4 16,0-1-3-16,0-4-2 0,0 1 3 0,2-3-14 15,-2-8 4-15,3 14-3 0,-3-7-4 0,0-7 0 16,2 10-2-16,-2-10-5 0,0 0 5 0,1 8 2 16,-1-8 7-16,0 0 5 0,0 0-1 0,0 0 2 15,0 0-2-15,10 2-8 0,-10-2-2 16,0 0 7-16,21-14-6 0,-12 7-6 0,3-2-4 0,2 0 3 16,-1-2-1-16,4-2-6 0,-1 0-2 0,2-1 3 0,-1 0-3 15,1 1 1-15,0-1-6 0,-1 3 2 16,0-1 3-16,-1 3-6 0,-4-1 11 0,1 3-5 15,-1 0-9-15,2-1 8 0,-2 3-11 0,-4 0 5 0,1 2-7 16,-2 0 3-16,-7 3-3 0,17-4 4 16,-10 3-2-16,-7 1 0 0,0 0-2 0,18 1-5 15,-18-1 14-15,10 8-2 0,-4-4-5 0,-6-4 3 0,7 13-5 16,-5-9 11-16,1 3-12 0,-3-7-2 0,5 16 4 16,-5-7-2-16,2-1 1 0,0 0 5 0,-2 4-2 15,0-12 3-15,0 16-3 0,0-4 4 0,-2-3 3 16,2-9 1-16,-2 19-6 0,1-12 6 0,1-7-4 15,-1 17 2-15,-2-12 1 0,3-5 1 0,-5 12 4 16,2-6 1-16,3-6-4 0,-6 9 15 0,6-9-9 16,-10 8-3-16,3-5 6 0,7-3-3 0,-12 6-3 15,2-2 8-15,10-4-2 0,-19 2-3 0,8 1-3 16,-3-3 11-16,3 2-6 0,-2-2-5 0,0 3-3 16,1-3 2-16,-2 1-5 0,1-1 6 0,1 0-1 15,1 1-4-15,11-1-1 0,-17-1 4 0,17 1-6 0,-13-1 1 16,13 1 6-16,-10-3-2 0,10 3-3 15,0 0 5-15,-14-1-3 0,14 1 4 0,0 0-5 0,-10-4-2 16,10 4 2-16,0 0-9 0,0 0-14 0,-5-6-16 16,5 6-20-16,0 0-21 0,0 0-22 0,0 0-30 15,15-13-24-15,-15 13-33 0,9-8-43 0,0 3-43 16,0-1-77-16,2-1-209 0,5 0-604 0,-1-2 268 16</inkml:trace>
          <inkml:trace contextRef="#ctx0" brushRef="#br0" timeOffset="162747.6706">18317 4537 185 0,'0'0'305'0,"0"0"-32"16,0 0-26-16,0 0-23 0,0 0-17 0,13 3-17 15,-13-3-6-15,1 10-9 0,-1-10-10 0,6 10-7 16,-6-3-8-16,0-7-10 0,2 15-3 0,-2-5-12 15,1-1-6-15,-1 1-12 0,2-2-6 0,-2-8-8 16,0 19-7-16,0-13-10 0,0 5-7 0,0-11-4 16,-2 15-9-16,2-7-6 0,0-8 0 0,-1 10-5 15,1-10-7-15,0 11-10 0,0-11-22 0,0 0-15 0,0 11-14 16,0-11-19-16,0 0-34 0,0 0-32 16,0 0-23-16,0 0-21 0,0 0-23 0,0 0-22 15,27-15-33-15,-16 6-223 0,-2 0-489 0,0-1 218 0</inkml:trace>
          <inkml:trace contextRef="#ctx0" brushRef="#br0" timeOffset="163389.8138">18288 4254 239 0,'7'6'250'0,"-7"-6"-16"0,8 10-23 0,-3-5-20 0,0 0-18 16,2 1-13-16,-7-6-16 0,11 10-15 0,-5-4-12 16,-1-1-11-16,0 0-10 0,-5-5-8 0,6 7-8 15,-6-7-7-15,7 4-4 0,-7-4-5 0,0 0-8 16,9 3-5-16,-9-3-4 0,0 0-3 0,0 0-4 15,13-14 1-15,-9 10 2 0,-4 4 1 0,6-14 1 16,-3 6 0-16,1-1 0 0,1-1 3 0,-3 1-3 16,2-4-3-16,-3 3 6 0,-1 10 0 0,7-16 0 15,-3 11 2-15,0-1-1 0,-4 6-4 0,2-10-8 16,-2 10-4-16,0 0-3 0,5-7-6 0,-5 7 1 16,0 0-6-16,0 0 0 0,0 0-6 0,0 0-15 15,7 20-28-15,-7-20-34 0,0 16-41 16,0-4-47-16,2 0-65 0,0 2-280 0,0-2-537 0,2-2 237 15</inkml:trace>
          <inkml:trace contextRef="#ctx0" brushRef="#br0" timeOffset="163051.7631">18613 4493 191 0,'0'0'236'0,"0"0"-14"0,10-4-16 16,-10 4-14-16,0 0-15 0,0 0-7 0,12 0-6 16,-12 0-11-16,9 6-4 0,-9-6-6 0,5 8-11 15,-5-8-1-15,4 10-10 0,-1-4 0 0,-3-6-11 16,5 16-9-16,-3-10-6 0,0 3-2 0,0 0-5 15,-1 0-11-15,1 3-2 0,0-4-7 16,0 5 0-16,-1-5-7 0,0 2 0 0,-1-1-9 0,0-9 4 16,0 14-6-16,0-6 9 0,0-8-9 0,-6 12 6 15,3-7-6-15,-3 3-2 0,6-8 2 0,-12 8-5 16,3-5 4-16,1 1-13 0,-1 0 6 0,-2-1-10 16,0-1-4-16,-2 0-2 0,3 0-2 0,1-1-2 15,-5 0-2-15,1-2-1 0,0 2-1 0,-1-2-6 16,1 1-9-16,-3-1-19 0,3-1-22 0,1-1-19 0,-3 0-23 15,2-2-31-15,3 1-35 0,-3-2-43 0,2 2-48 16,-1-5-86-16,-1-2-187 0,1-2-551 16,2 1 244-16</inkml:trace>
          <inkml:trace contextRef="#ctx0" brushRef="#br0" timeOffset="164278.8059">18863 4511 171 0,'2'7'248'16,"-2"-7"-17"-16,5 8-13 0,-5-8-14 0,4 9-16 15,-4-9-6-15,8 10-3 0,-5-5-7 16,-3-5-6-16,12 8-7 0,-4-5-14 0,1-2-7 0,2 4-11 16,-2-4-14-16,3 3-9 0,2-3-8 0,-1-1-10 15,0 0 8-15,1-2-22 0,1-1-6 16,-1 0-8-16,-1-2-6 0,0-1-2 0,-2-2-6 15,3 2-2-15,-2-2-4 0,0-1-3 0,-1-1-5 0,-2 1-2 16,2 0-3-16,-2-1-2 0,-2-1-3 0,0 5-1 16,-2-3 0-16,0 2-1 0,0 2-1 0,-5 5-3 15,12-11-1-15,-12 11-3 0,6-5-6 0,-6 5-2 16,0 0 2-16,6-5-3 0,-6 5 2 0,0 0-2 16,0 0 0-16,0 0 3 0,0 0-2 0,0 0-5 15,0 27 6-15,-2-17 0 0,2 3-3 0,0 0-1 16,-2-1 5-16,2 5-2 0,-2 2-2 0,2 3-2 15,0-1 2-15,0 1 2 0,0 1 0 0,2 9-3 16,0-6 0-16,0 7-1 0,3-2 7 0,-5-2-7 0,1-4 2 16,4-3 4-16,0 7-2 0,1 3 1 0,0-8 0 15,0-2 1-15,2 0-5 0,0 4 5 0,4-6 1 16,-5-1 0-16,4 2 9 0,-4-5-15 0,0 0 3 16,2-1 2-16,-3-3-1 0,0-1 2 15,-1-3-3-15,-3-1 1 0,2-2 0 16,-4-5 5-16,5 8 4 0,-5-8 2 0,0 0 3 0,3 7-4 0,-3-7 2 15,0 0 0-15,0 0-9 0,0 0 2 0,0 0-3 16,0 0 3-16,-25-19-3 0,19 11 0 0,-3-1 0 16,0-1 4-16,-1 0-3 0,-2-3-8 0,-1-4 6 15,-1 0-2-15,1 1 1 0,0-2-5 0,3 0 1 16,-1 0-6-16,4 0-5 0,0 4 5 0,-1-5-6 16,6 4-4-16,0 0 2 0,5-1 2 0,2 1-4 15,6-3 3-15,-2 1-12 0,5 0 13 0,0 0-1 16,1 2-1-16,4 0 1 0,1 0-1 0,0 2 1 15,2-2 1-15,-3 2 1 0,3 0 2 0,1 1 1 16,-1 1-1-16,1 0 2 0,4 3 7 0,-5-2 6 16,-2 0 3-16,-1 1 3 0,2 1 12 0,-6 0-2 15,-2 6 5-15,0-5 11 0,-6 2 0 0,2 2 9 16,-2-1 16-16,0-1 7 0,-7 5 2 0,10-5-3 16,-10 5-7-16,9-4-13 0,-9 4-6 0,0 0-12 15,9-1 5-15,-9 1-2 0,0 0-2 0,0 0-3 16,8 10 6-16,-8-10-19 0,0 0 1 0,3 12 1 15,-3-12 4-15,3 13 11 0,-3-13-1 0,8 11 6 16,-4-9 8-16,1 4 13 0,2 1 8 0,-2-4 7 0,3 2 4 16,-1-1 4-16,-7-4 0 0,20 2 2 0,-14-1-4 15,-6-1-6-15,25 0 1 0,-15-1-10 16,3-1-5-16,-1-3-2 0,2 1-3 0,-7 2-7 16,6-4-7-16,-4-2-4 0,3 1-7 0,-2-3-27 0,-1 1-34 15,-1 1-42-15,0-2-45 0,-2-2-53 0,-2-1-31 16,-2 0-33-16,-2 3-43 0,0-3-32 0,-2-2-49 15,-4 2-317-15,-3 1-734 0,2 0 324 0</inkml:trace>
          <inkml:trace contextRef="#ctx0" brushRef="#br0" timeOffset="164495.7363">19585 4170 97 0,'0'0'319'0,"4"-10"-13"0,-4 10-24 0,8-10-29 16,-8 10-20-16,9-5-19 0,-3 0-26 0,3 2-12 16,-9 3-15-16,16 0-19 0,-16 0-13 0,14 2-12 15,-14-2-12-15,16-2-10 0,-9 5-10 0,2 0-12 16,-1-1-22-16,-8-2-31 0,16 6-34 0,-9 0-31 16,0-3-39-16,-7-3-49 0,14 6-35 0,-6-3-88 15,-8-3-135-15,15 2-425 0,-7 2 188 0</inkml:trace>
          <inkml:trace contextRef="#ctx0" brushRef="#br0" timeOffset="164747.9808">19986 4197 67 0,'2'12'264'0,"-2"-12"-10"0,0 14-7 15,0-2-10-15,1-2-10 0,-1 3-14 0,2 1-9 0,0 0-12 0,0 2-8 16,-1-1-4-16,4 4-19 0,0 2 5 15,-2 0-24-15,2-3-11 0,3 3-8 0,-4-2-14 16,1 0-9-16,0 0-9 0,-1-4-6 0,-2-3-11 0,2 0-2 16,-2 0-12-16,1-2-2 0,0-4-12 0,0 3 4 15,-3-9-30-15,2 11-27 0,-2-11-18 0,5 10-18 16,-5-10-11-16,0 0-32 0,6 6-29 16,-6-6-11-16,0 0-20 0,12-2-19 0,-12 2-19 15,15-8-33-15,-8 2-215 0,4-1-467 0,-4-2 206 0</inkml:trace>
          <inkml:trace contextRef="#ctx0" brushRef="#br0" timeOffset="165011.4313">20275 4421 203 0,'0'0'199'0,"0"0"-13"0,0 0 0 16,0 0-9-16,0 0-8 0,0 0-3 0,0 0-5 16,0 0-6-16,0 0-6 0,-34 16-6 0,28-10-7 15,-6 0-7-15,3 2-6 0,-1-2-4 0,2 1-12 16,2 0-6-16,-3 0-13 0,2-2-1 0,1 1-5 15,1 0-1-15,5-6 2 0,-7 10-2 0,7-10 4 16,-4 12 12-16,4-12-2 0,3 10 2 0,-3-10 4 16,6 8 1-16,2-4-9 0,2 1-3 0,1 1-8 15,2-3 2-15,3 0-11 0,1 2-5 0,5-1-11 16,-1-2-8-16,3 2 3 0,1-1-18 0,-1-1 1 0,3-2-15 16,1 3-29-16,8-1-33 0,-9-2-33 15,-4-1-40-15,0 1-50 0,-6 0-52 0,-1-5-70 16,0 1-300-16,-1 0-633 0,-4-2 280 0</inkml:trace>
          <inkml:trace contextRef="#ctx0" brushRef="#br0" timeOffset="165727.0302">20709 3943 115 0,'0'0'265'0,"0"0"-7"0,0 0-11 16,0 0-7-16,0 0-11 0,0 0-10 0,0 0-14 15,0 0-18-15,0 0-18 0,0 0-16 16,0 0-16-16,0 0-12 0,0 0-8 0,0 0-4 0,0 0-12 16,10 26-1-16,-9-18-3 0,-1 3-3 0,0 0-5 15,0 2-4-15,3 7-5 0,-3-5 3 16,1 10-7-16,-2-3 2 0,1 8-7 0,0-9 0 0,0 4-4 16,1-2 1-16,1 1-4 0,-1-2 1 0,1 1-15 15,1-2-1-15,1 1-3 0,-4 0-6 0,4-1-2 16,-2 0 1-16,2 0-4 0,-1-1 3 0,2-4-9 15,-4-1 5-15,3-3-7 0,0 3 2 0,-1-5-3 16,2 1 3-16,0 3-11 0,-3-6-2 0,2-1-3 16,0-1-9-16,-4-6-13 0,5 11-29 0,-2-6-16 15,-3-5-19-15,6 8-19 0,-6-8-30 0,6 6-32 0,-6-6-36 16,0 0-43-16,10 0-47 0,-10 0-285 16,0 0-610-16,0 0 270 0</inkml:trace>
        </inkml:traceGroup>
        <inkml:traceGroup>
          <inkml:annotationXML>
            <emma:emma xmlns:emma="http://www.w3.org/2003/04/emma" version="1.0">
              <emma:interpretation id="{14E216AC-59F2-445E-BD6C-C516CEA6621D}" emma:medium="tactile" emma:mode="ink">
                <msink:context xmlns:msink="http://schemas.microsoft.com/ink/2010/main" type="inkWord" rotatedBoundingBox="22653,5097 26442,4923 26485,5858 22696,6032"/>
              </emma:interpretation>
            </emma:emma>
          </inkml:annotationXML>
          <inkml:trace contextRef="#ctx0" brushRef="#br0" timeOffset="166075.358">20997 4344 134 0,'4'-8'319'16,"-4"8"-13"-16,0 0-21 0,0 0-26 0,7-4-21 15,-7 4-23-15,0 0-18 0,0 0-24 0,0 0-18 16,0 0-15-16,0 0-13 0,0 0-9 0,0 0-10 15,0 0-5-15,0 21-4 0,0-21-7 16,0 16-4-16,0-7-1 0,0-1-1 0,0-8 0 16,4 19 6-16,0-8 0 0,-1-1 6 0,3 1-2 0,2-1 8 15,1 1 14-15,0-3-3 0,5 0 0 0,2-2 0 16,3 3 4-16,3-3-15 0,1-3-5 0,0 2-3 16,1-4 1-16,2 1-6 0,-3-4 0 0,-1 1-1 15,-2-3-4-15,2 2-3 0,-6-2-3 0,-2 0-3 16,0-1-6-16,-2-3-5 0,1 3-9 0,-3-2-3 15,-2 1-7-15,-2 1-9 0,2-1-5 0,-4 1-17 16,0-5-33-16,-4 10-41 0,8-15-41 0,-6 5-45 16,-4 2-38-16,2 8-32 0,-7-21-40 0,-2 12-50 15,1-3-59-15,-1 1-341 0,-6-6-761 0,3 5 336 0</inkml:trace>
          <inkml:trace contextRef="#ctx0" brushRef="#br0" timeOffset="166281.7653">21163 4048 149 0,'9'-8'326'0,"-2"1"-13"0,-1 1-16 0,1 3-22 15,-7 3-19-15,15-9-25 0,-3 3-22 0,1 2-20 16,-4 2-15-16,4-1-15 0,-3 3-24 0,-10 0-7 16,17-2-17-16,-7 2-11 0,-1 1-22 0,-9-1-20 15,17 1-28-15,-11 2-30 0,-6-3-31 0,15 3-25 16,-9 0-31-16,-6-3-29 0,13 0-31 0,-13 0-33 15,15-3-47-15,-15 3-169 0,17-3-429 0,-10-2 190 16</inkml:trace>
          <inkml:trace contextRef="#ctx0" brushRef="#br0" timeOffset="166534.808">21530 3906 205 0,'0'0'243'0,"0"0"-24"0,0 0-17 15,0 0-9-15,0 0-7 0,16 8-6 0,-16-8-1 0,5 14-3 16,-4-6-6-16,3 5-4 0,-2 0-8 15,4 2 2-15,-5 0-3 0,4 4-1 0,-1 3-3 16,-3-1-2-16,3 3-1 0,1-2-8 0,-2 0-9 0,-2-1-5 16,3 0 0-16,0 2-17 0,-2-4-9 0,2 2-8 15,-1-3-10-15,1 2-4 0,-3-5-4 0,3-2-12 16,-3 1-7-16,1 0-5 0,0-2 1 0,-1-1-6 16,-1-2 13-16,2-2-38 0,2 2-28 0,-2-2-22 15,-2-7-26-15,4 10-18 0,-4-10-22 0,4 9-20 16,-4-9-18-16,0 0-28 0,0 0-28 0,8 4-19 15,-8-4-27-15,16-5-25 0,-16 5-257 0,16-10-557 16,-4 2 248-16</inkml:trace>
          <inkml:trace contextRef="#ctx0" brushRef="#br0" timeOffset="167819.4711">21793 4262 126 0,'0'0'240'0,"0"0"-5"0,6-6-8 0,-6 6-14 15,0 0-14-15,0 0-18 0,0 0-9 0,0 0-12 16,0 0-9-16,0 0-8 0,0 0-12 0,0 0-6 0,-33 11-7 15,27-6-5-15,-1 0-10 0,1 1-4 16,0-2-7-16,-1 0-7 0,1 3-8 0,0 0-4 16,1 0-2-16,5-7-2 0,-6 11 1 0,3-5 3 15,3-6-3-15,0 11 10 0,0-11 8 0,3 12-5 0,1-7 4 16,-4-5 4-16,13 10-3 0,-7-6 3 16,7 1-1-16,0-1-11 0,-1-1-5 15,4 0-2-15,0-3-4 0,1 0-7 0,-1 0-2 0,5 0 0 0,1-2-4 16,0-2-3-16,0 2 2 0,-3-5-11 0,3 1-6 15,1 0 1-15,-1-3-4 0,2-1-3 0,-2-3-6 16,1 0 0-16,-3 0-6 0,9-8-4 0,-2 3-3 16,1-5-18-16,-4 1-12 0,0-4-16 0,-2 1-10 15,0-2-4-15,0 2-7 0,-5-5-1 0,-4 9 1 16,2-6 1-16,-6 2 5 0,0 4 2 0,-3 1 2 16,0-4 5-16,-3 1 8 0,-1 2-2 0,-2-1-3 15,-2 0 8-15,-4 1-1 0,0 0-9 0,-1 2 2 16,1 4 18-16,0 2-15 0,-5-1 6 0,3 2-3 15,-1 1 11-15,-1 3-6 0,1 0 4 0,-3 2 2 16,1 1 3-16,2 4 5 0,-3-2-4 0,-1 2 9 16,-2-1-9-16,3 5 0 0,-2 0 5 0,-2 3-3 15,1 0 2-15,3 3 4 0,-2-2-4 0,-3 7 4 0,1 1-4 16,-3 0 10-16,4 0-2 0,1 5 1 0,-2-3 2 16,3 3 0-16,2-1 4 0,-1 2 2 15,2 0-4-15,1 3 8 0,4-1-4 0,2-1 21 16,2 9-15-16,3 0 0 0,2-8 8 0,-1 2-1 0,6-1 4 15,-1-1-5-15,3 0 10 0,3-2-3 16,-1-3-4-16,3-1 11 0,2 1 0 0,0-2 2 16,4-1 1-16,1-3-3 0,2 0 1 0,-2-1 1 0,1-2-8 15,2-2-3-15,5 4 3 0,-8-4-19 0,1-1 17 16,0 0-4-16,0 0-5 0,-4-3 0 0,-3 1 1 16,1-4-2-16,-1 2-1 0,0-2-3 0,-1 0 5 15,-3 0-7-15,4-2 4 0,-1-1-4 0,-9-1 6 16,8 2-7-16,-3-2-4 0,-1-2 7 15,-3 0-4-15,1 0 5 0,-2-1-1 0,2 0-1 16,0-3-5-16,-3-1-2 0,0 0-2 0,-1 1 3 0,-1 0-3 16,1 0-1-16,-3-2 3 0,-2 1-11 0,0 11 8 15,-2-19 0-15,0 9-14 0,2 10 5 0,-8-13 2 16,4 7 18-16,-2-1-23 0,-1 4 3 0,-1-2 1 16,8 5 1-16,-15-4-1 0,15 4 2 0,-12 0 2 15,12 0-7-15,-17 4 3 0,10 1-5 0,7-5 10 16,-14 7 11-16,7-1-16 0,4 2 5 0,0 0-3 15,-3 3-3-15,4-2 6 0,-1 0 3 0,3-9-1 0,3 19 1 16,1-6 3-16,1-2 0 0,1 0-2 0,3-1 4 16,3 0-4-16,0-2 4 0,1 2-3 15,8-3 3-15,-4-1 14 0,-1 0-14 0,4 2 9 16,2-4-15-16,0 0 12 0,3-1-2 0,-4-3-1 16,-5 0 2-16,0 0-3 0,1-3 0 0,-1 1 8 15,1-2-2-15,0 0-3 0,-2-2 1 0,2 1 2 0,-3-1-2 16,1 2-1-16,-1-2-4 0,-5 3 0 15,-1 1 0-15,-1-3 12 0,-7 5-15 0,15-3-2 0,-15 3 0 16,10-5 2-16,-10 5-4 0,0 0-1 0,13 2 0 16,-13-2 0-16,6 4-1 0,-6-4-3 15,7 9 1-15,-3-2 4 0,-4-7-1 0,6 11-2 0,-5-3 12 16,3 0-6-16,1 1 3 0,-2-3-1 0,1 2 1 16,-2-1-3-16,2-1 0 0,-4-6 9 0,7 11 0 15,-3-7 3-15,-4-4 0 0,5 8 19 0,-5-8 0 16,0 0 12-16,2 8 16 0,-2-8 9 0,0 0-5 15,0 0 0-15,0 0-4 0,0 0-4 0,0 0-8 16,0 0-1-16,12-19-5 0,-12 19-5 0,5-15-3 0,-1 9-5 16,-1-2-2-16,2 0 0 0,-4-1-6 15,4 0-3-15,0-3-3 0,4 4-9 0,-1-4-10 16,3 2-11-16,-1-1-22 0,3 0-20 0,4-1-18 16,-3 5-15-16,0-5-5 0,-1 5 4 0,2 0 3 15,-2 2 8-15,0-4 2 0,1 5 6 0,-6 1 8 0,3-2 6 16,-4 5 6-16,-7 0 2 0,17-3 10 15,-10-2 0-15,-7 5 5 0,14-1 2 0,-14 1 6 16,0 0-6-16,0 0 9 0,14 0 8 0,-14 0 4 16,0 0 1-16,9 6 1 0,-9-6 16 0,8 8-1 0,-3-5 29 15,-1 3-10-15,0 1 10 0,-1 1 1 0,1-1 16 16,-1 2-1-16,2 2 7 0,0-1 2 0,0 1-1 16,1-1 3-16,-1 2-7 0,-3-3-4 0,4 2 0 15,-3 0-9-15,0-3-5 0,1 0 6 0,-2 0-7 16,-2-8-5-16,6 11-4 0,-3-4-4 0,0-2-6 15,-3-5-12-15,0 0-18 0,4 11-30 0,-4-11-19 16,0 0-30-16,3 7-19 0,-3-7-30 0,0 0-50 16,0 0-42-16,0 0-43 0,0 0-64 0,0 0-231 15,0 0-619-15,5-25 275 0</inkml:trace>
          <inkml:trace contextRef="#ctx0" brushRef="#br0" timeOffset="168017.832">23321 3928 64 0,'0'0'299'0,"-1"-12"-26"15,1 12-23-15,0 0-24 0,0-10-24 0,0 10-22 0,0 0-19 16,0 0-14-16,8-6-15 0,-8 6-15 16,0 0-11-16,0 0-17 0,21 7-27 0,-14-2-31 15,-1-2-25-15,0 4-27 0,4 0-40 0,-4 3-22 16,1 0-36-16,-1-1-50 0,2 2-147 0,-4-5-341 0,5 3 150 15</inkml:trace>
          <inkml:trace contextRef="#ctx0" brushRef="#br0" timeOffset="168705.6793">23529 4137 136 0,'5'8'230'0,"-5"-8"-2"16,5 9-10-16,-1-3-8 0,-4-6-17 0,8 12-15 15,-3-3-10-15,-1 0-11 0,2-1-7 0,-3 3-2 16,2 0-17-16,0 2-4 0,-1-2-10 0,0 1 1 15,0-1-15-15,1 2-5 0,-2-3 4 0,-1-2-15 16,1 1-3-16,1-2-4 0,0 2-9 0,-4-9-4 16,6 9-5-16,-5-3-6 0,-1-6-3 0,0 0-4 15,4 10-1-15,-4-10 0 0,0 0-1 0,0 0 8 16,3 9 4-16,-3-9-6 0,0 0-8 0,0 0 7 16,0 0-14-16,0 0-5 0,0 0 0 0,15-17-7 15,-15 17 1-15,5-11-3 0,1 5-4 0,-2-3-1 16,1 3 10-16,1-4-16 0,2-1-4 0,-2 1-19 15,1-1 12-15,-2 1-18 0,3-2-8 0,2 0-1 16,0 0-1-16,-2 4 4 0,-1-1 3 0,3-1 4 16,-5 4-2-16,2 0 3 0,-1 1-1 0,-6 5 5 15,12-10 0-15,-8 7 0 0,-4 3 0 0,6-7 1 16,-6 7-4-16,0 0-2 0,0 0 8 0,0 0-3 16,0 0 1-16,15 8 3 0,-15-8 3 0,4 12 1 15,0-4 6-15,-4 1 0 0,0 1 5 0,4 1 6 0,-3 2 9 16,1-5 4-16,0 5 11 0,1-3-19 15,-2-1 7-15,3 1-5 0,0-1 15 0,-2-2 0 16,2 1-1-16,3-1 14 0,-5-1 5 0,-2-6 3 16,12 9 3-16,-8-5 0 0,1 1-12 0,-5-5 2 0,13 6-5 15,-4-3-9-15,-1 0 4 0,-8-3-3 0,22 0 0 16,-12 0-8-16,-10 0 0 0,18 0-3 16,-5-8 3-16,-3 4-11 0,3-1 0 0,-2 1 3 0,-1-5-5 15,-2 2-4-15,1 1-4 0,0-2 0 0,1 0-6 16,2 0 0-16,-6-2 8 0,4 3-6 0,-4 1 0 15,0 2-4-15,-6 4 3 0,8-10 2 0,-8 10 1 16,11-7-5-16,-11 7-4 0,4-3-4 0,-4 3 1 16,0 0-6-16,0 0 1 0,0 0-4 0,9-3 15 15,-9 3-21-15,0 0 14 0,0 0 1 16,7 12 4-16,-7-12-8 0,2 11-1 0,1-5 11 0,-3-6-1 16,3 14-3-16,-2-7 3 0,1 3-3 0,1-3 3 15,0 1-2-15,-1-1 7 0,-2-7-3 0,5 14-2 16,-3-8 3-16,-2-6 5 0,7 11-3 0,-7-11-4 15,3 8 6-15,-3-8-6 0,5 6-14 0,-5-6-20 16,0 0-27-16,7 5-19 0,-7-5-35 0,0 0-27 16,0 0-24-16,0 0-19 0,0 0-26 0,0 0-32 15,9-21-30-15,-9 12-57 0,0 9-176 0,-7-25-547 0,5 8 242 16</inkml:trace>
          <inkml:trace contextRef="#ctx0" brushRef="#br0" timeOffset="168920.7574">24132 3912 284 0,'0'-11'302'16,"0"11"-16"-16,0-10-14 0,0 10-19 0,0 0-24 15,0-11-20-15,0 11-23 0,0 0-16 0,0 0-26 0,0 0-9 16,0-10-15-16,0 10-11 0,0 0-13 0,0 0-5 16,0 0-12-16,0 0-7 0,0 0-9 0,0 0-4 15,3 32-6-15,-2-22-4 16,0 5-6-16,0-5-16 0,2 3-22 0,-2 1-25 0,1-1-29 0,3 0-30 15,-1 1-36-15,-2 1-30 0,6-3-28 0,-2-1-43 16,1-2-208-16,3-1-458 0,-2 1 203 0</inkml:trace>
          <inkml:trace contextRef="#ctx0" brushRef="#br0" timeOffset="169317.7518">24287 4150 42 0,'0'0'186'0,"5"11"-7"0,-5-11-1 16,5 8-9-16,-5-8 0 0,2 8-6 0,-2-8 6 15,3 10-9-15,-3-10-9 0,2 12-2 0,-2-12-6 16,1 15-6-16,3-6-11 0,-4 0-4 0,0-9-5 15,0 16-5-15,3-6-2 0,-1-3-6 0,-2-7-9 16,1 16-4-16,3-7-4 0,-2-1-5 0,-1-1-4 16,-1-7-11-16,4 10-2 0,-4-10-5 0,0 10 1 15,0-10-5-15,4 7-7 0,-4-7 5 0,0 0-3 16,3 6-5-16,-3-6 0 0,0 0 2 0,0 0-6 16,12 0-5-16,-12 0-9 0,0 0 4 0,17-11-5 15,-9 7-3-15,-2 0-1 0,-6 4-1 0,14-12-5 16,-9 6-7-16,7-4 5 0,-5 2-10 0,3-3 6 15,0 1-23-15,1-2 0 0,-1 0-7 0,-1 1 0 16,1-2 2-16,1 2 2 0,-2 1 1 0,2 1 1 16,-7 1 4-16,3 2-5 0,-1 0 4 0,-2 0 6 15,-4 6 11-15,8-8-14 0,-8 8 1 0,7-5 7 16,-7 5-7-16,0 0-3 0,0 0 3 0,0 0 1 16,15 3 2-16,-15-3 9 0,6 10 2 0,-1-4 4 15,0 1 2-15,-2 1 5 0,2 3 16 0,2 2-10 0,-4-2 2 16,8 5-6-16,-3-1 10 0,1 6-8 0,3-1 1 15,-1-1 10-15,2 2-13 0,1 1 1 0,-4-1 0 16,11 6-16-16,-9-6-27 0,-1 1-49 0,5-3-64 16,0-1-98-16,-4-1-388 0,5-6-670 15,1 1 296-15</inkml:trace>
        </inkml:traceGroup>
        <inkml:traceGroup>
          <inkml:annotationXML>
            <emma:emma xmlns:emma="http://www.w3.org/2003/04/emma" version="1.0">
              <emma:interpretation id="{564DA440-24B9-460D-A3E5-89D7495703A3}" emma:medium="tactile" emma:mode="ink">
                <msink:context xmlns:msink="http://schemas.microsoft.com/ink/2010/main" type="inkWord" rotatedBoundingBox="27320,4922 30861,4759 30904,5689 27362,5851"/>
              </emma:interpretation>
            </emma:emma>
          </inkml:annotationXML>
          <inkml:trace contextRef="#ctx0" brushRef="#br0" timeOffset="170583.1653">25653 3950 104 0,'0'0'256'0,"0"0"-20"0,0 0-13 0,0 0-17 0,0 0-9 16,0 0-13-16,9-9-6 0,-9 9-13 15,0 0-8-15,0 0-14 0,0 0-4 0,0 0-6 16,0 0-2-16,0 0-7 0,8-4-8 0,-8 4 0 0,0 0-7 15,0 0-6-15,0 0-9 0,0 0-10 16,0 0-4-16,0 0-12 0,0 0-6 0,0 0-10 16,0 0-8-16,0 0-5 0,0 0-6 0,0 0-3 0,0 0-3 15,0 0-1-15,5 15-5 0,-5-15 7 0,0 12-9 16,3-3-1-16,-3-9-2 0,0 16 7 0,0-5-5 16,0-1-1-16,2 0-1 0,2 3 5 0,-4 7-5 15,0-5 2-15,0-1 6 0,3 1-8 0,-3 0 12 16,0-1-7-16,2 2 2 0,-2-2-2 15,3 1 2-15,-3-1 2 0,0 0-3 0,0 1 1 16,3-2 2-16,-3 0-2 0,0 1 1 0,3-3 0 0,-4 1 3 16,2-3-1-16,-1-1 2 0,3 5 0 0,0-6-2 15,-1 2 2-15,1 0 7 0,-1-3 0 0,-2-6-1 16,7 14 9-16,-2-9 2 0,1 1-4 0,9 0-1 0,0 1 0 16,-1-5-4-16,3 4 7 0,1-1-18 15,7 1 11-15,-1-2-14 0,2-4 2 0,-3 4-3 16,2-2-3-16,1 0-1 0,-2-2-4 0,-1 0 2 0,-1 0-3 15,3 0-10-15,-2-2-13 0,-6 2-15 16,0 0-19-16,5-4-11 0,-6 2-13 0,1-2-21 16,-3 2-18-16,1-5-19 0,-4 5-24 0,-3-2-30 15,-1 0-38-15,0-1-33 0,-7 5-59 0,14-9-244 16,-8 4-601-16,-4-2 267 0</inkml:trace>
          <inkml:trace contextRef="#ctx0" brushRef="#br0" timeOffset="170986.7666">25692 4154 100 0,'0'0'269'0,"0"0"-9"15,0 0-13-15,0 0-11 0,0 0-6 0,34-5-10 16,-34 5-14-16,25-1-5 0,-14-2-14 0,3 3-3 16,3 0-13-16,6 0-9 0,1 3-6 0,-3-3-10 15,4 0-10-15,0 0-8 0,0-3-10 0,-2 3-9 0,2-2-3 16,-2 4-17-16,-1-2-11 15,0 0-1-15,-1 0-1 0,-5 0-6 0,1-2-6 0,-3 2-14 16,1 0 1-16,0 0-10 0,-3 0 3 0,-1-1-11 16,-11 1-1-16,20-2-6 0,-14 1 1 0,-6 1-21 15,13-4-24-15,-13 4-21 0,12-7-25 0,-7 3-23 0,-5 4-28 16,6-10-37-16,-6 10-41 0,3-14-43 16,-1 7-68-16,-2 7-218 0,0-24-565 0,-2 13 250 0</inkml:trace>
          <inkml:trace contextRef="#ctx0" brushRef="#br0" timeOffset="171217.6858">25808 3786 107 0,'-9'-4'283'0,"9"4"-23"15,0 0-25-15,0 0-17 0,0 0-15 0,0 0-15 16,0 0-13-16,34-8-8 0,-18 8-13 0,6 2-11 15,-1-4-15-15,4 5-10 0,-2-3-11 0,7 2-10 16,3 1-5-16,-7 1-8 0,0 1-22 0,-2-1-9 16,2 2-3-16,-1-1-7 0,-2 0-20 0,-1 0-28 15,0-2-35-15,-8 2-36 0,3-1-33 0,0 1-48 16,-1-1-58-16,-4-2-183 0,0 2-432 0,-2-2 192 0</inkml:trace>
          <inkml:trace contextRef="#ctx0" brushRef="#br0" timeOffset="172221.3557">26536 3902 39 0,'0'0'298'0,"0"-14"-27"0,0 14-26 0,7-9-25 16,-2 3-20-16,-5 6-20 0,14-7-17 0,-5 5-12 15,8-2-12-15,-4 3-15 0,4 1-4 0,9 1-12 16,-4-1-5-16,3 4-14 0,0-1 1 0,-2 3-6 15,2 0-5-15,-5 0-10 0,2 0-3 0,-5-3-7 0,-3 5-6 16,1-3-5-16,-1 0-4 16,-4 5 1-16,2-3-9 0,-5-3 0 0,-3 2-5 0,4 1-4 15,-3-1 8-15,-1 2-10 0,-4-8 0 0,0 13-2 16,0-13-1-16,-5 16 3 0,-2-8-2 0,-2 0 3 0,-3-2-7 16,0 3 1-16,0-3-1 0,-1 0-1 15,-1 1-1-15,0-4-3 0,-3 2 1 0,6 0-2 0,-4 0-2 16,1-2 1-16,4 4-4 0,-4-2 0 15,5 1-3-15,3-4 1 0,6-2-8 0,-14 7 7 0,9-5-2 16,5-2 2-16,-9 6 1 0,9-6-4 0,0 0 1 16,0 0 4-16,0 0-2 0,12 17-2 15,-5-14-1-15,2 2-4 0,3-4 0 0,5 2-1 0,-4 2 0 16,4-1-1-16,-3 2 2 0,3-5-6 0,-3 2 2 16,3-1 2-16,-6 1 1 0,6-1 1 0,-5 4 1 15,4-4-4-15,1 1 2 0,-3 0 1 0,1 2 2 16,-3-2-2-16,0 2 2 0,2 0-1 0,-3 0 11 15,3 1-12-15,-3 0-3 0,-4 1 4 0,1-1 16 16,1 1-18-16,-2 4 12 0,-1-6-12 0,0 6 5 16,-3-3-2-16,-1 1 2 0,1 0 0 0,-1 4 2 15,0-5 0-15,0 1 0 0,-2-9 3 0,-4 17-3 16,2-7 3-16,-1 2 0 0,-5-3 2 0,-1 0 3 16,2-1 6-16,-5 0-4 0,-5-2 4 0,3-1-4 15,-5 2-1-15,-1-5 4 0,5 2-3 16,-2-4 0-16,-5 0 1 0,5 0-2 0,1 0-3 0,-1 0 0 15,3-3 1-15,-3 2-3 0,5-1 0 0,2 2-4 16,10 0 3-16,-17-4 1 0,8 1-1 0,9 3-1 16,-12 0-8-16,12 0-8 0,-10-6-15 0,10 6-15 15,-6-5-21-15,6 5-26 0,0 0-25 0,-6-8-36 0,6 8-35 16,0 0-53-16,0 0-265 0,9-21-541 16,-6 15 239-16</inkml:trace>
          <inkml:trace contextRef="#ctx0" brushRef="#br0" timeOffset="171578.7559">26613 3964 152 0,'0'0'335'0,"0"0"-23"0,7-7-19 16,-7 7-31-16,0 0-23 0,0 0-29 0,0 0-22 0,0 0-22 16,0 0-15-16,0 0-14 0,0 0-9 15,0 0-18-15,2 21-3 0,-2-21-6 0,2 20-2 0,-4-9-2 16,2-2-3-16,0 5 13 0,2 1-19 0,-2 4-1 16,0-4-12-16,3 4 2 0,-1-4-4 0,-2 2-6 15,0-1-13-15,6-1 5 0,-4-1-5 0,-1 2 0 16,2-1-9-16,2-4-1 0,2 3-1 0,-7-3-6 15,2-1-7-15,-2-2-3 0,0-8-4 0,3 15-23 16,-1-9-22-16,-2-6-26 0,0 0-22 0,3 10-25 16,-3-10-24-16,0 8-22 0,0-8-39 0,0 0-39 15,0 0-65-15,0 0-225 0,0 0-549 16,0 0 244-16</inkml:trace>
          <inkml:trace contextRef="#ctx0" brushRef="#br0" timeOffset="172807.7913">27345 4027 194 0,'0'0'258'16,"-5"-7"-17"-16,5 7-19 0,-7-5-21 0,7 5-16 16,0 0-13-16,-13 0-17 0,13 0-10 0,-14 0-13 15,14 0-7-15,-14 5-10 0,14-5-11 0,-14 7-5 16,6 2-4-16,-1-3-5 0,4 4-3 0,-2 4-6 16,2-1-1-16,0 1-7 0,1-4-1 0,1 5 4 15,3 0-7-15,0-3-1 0,0 9 0 0,0-6-1 16,7 0 8-16,-4 1 1 0,6 2 1 0,-4-4 4 15,9 2-7-15,-6-1 11 0,8-3-8 0,-1-1 3 16,4 0-6-16,-5-3-1 0,8 2-12 0,-1-1-3 16,1 1-8-16,-3-4-7 0,1-1 5 0,0 0-8 15,-3-4-9-15,8 1 4 0,-9 0-4 0,-1-2-3 16,1-2-6-16,1 0 9 16,1-1-7-16,-5 0-7 0,1-1 4 0,-2-1-6 0,2-5-1 0,0 2-6 0,-3-1-4 15,0-4-14-15,3-2-12 0,-6 3 1 16,4-4-15-16,-2-3 0 0,-3 0 1 0,0-2-7 15,-3 2 2-15,-1 1 3 0,-3-2 0 0,0-3 6 16,0 9 4-16,-4-5 0 0,-4-1 1 0,0 0 1 16,-1 3 3-16,-5-1 5 0,0-1-6 0,-8 2 7 15,3 2-1-15,-2 0 17 0,-1 2-10 0,-4 3-6 0,-7-4 5 16,2 2-5-16,-3 0 7 0,7 6 1 16,-4 0-1-16,3 0 0 0,2 5 2 0,1-4 1 0,-8 2 0 15,8 5-1-15,-1-2 19 0,3 0-16 0,6 0 0 16,2 3 0-16,-8 1 10 0,6 2-33 0,0-3-14 15,3 2-16-15,0-1-20 0,2 2-25 0,-1 3-33 16,1-6-39-16,5 3-44 0,0-3-63 0,7-3-196 16,-8 7-517-16,8-7 229 0</inkml:trace>
          <inkml:trace contextRef="#ctx0" brushRef="#br0" timeOffset="173862.4099">27892 3994 208 0,'0'0'289'16,"-5"-12"-18"-16,5 12-24 0,0-12-20 0,0 12-25 16,5-12-19-16,-5 12-17 0,9-9-19 0,-1 3-10 15,-1 2-20-15,0 0-11 0,6-1-7 0,3 2-9 16,-3 1-10-16,1-1-13 0,9 3-4 0,-6-2-7 15,0 2-8-15,2 2 1 0,4-1-6 0,-10 1-6 16,4 0 0-16,0 0-8 0,-3 2-1 0,-2-2-2 16,4-1 0-16,-4 2-2 0,-3 0-4 0,-2 3-3 15,-7-6 3-15,15 4-4 0,-10 0 0 0,2-2-6 0,-7-2 3 16,5 11 2-16,-5-11 1 0,1 9-4 16,-1-9 3-16,-6 12 3 0,-1-3-1 0,2-4 1 15,-7 3 1-15,5 0-2 0,-5 2 1 0,0-1-2 0,-2-1-2 16,1 2-1-16,2-4 0 0,-4 3-4 0,4-1-1 15,-3-4 0-15,3 5 0 0,0-3 0 0,3-2-3 16,-1 2 11-16,4-3-8 0,5-3 4 16,-9 4-10-16,9-4 0 0,-8 8 10 0,8-8-9 0,0 0 3 15,-4 5-1-15,4-5 0 0,0 0 10 0,0 0-9 16,0 0-2-16,25 8 0 0,-15-6 1 0,3-1 2 16,-2-1-9-16,6 0 6 0,0 2-4 0,5-2 1 15,-1-2-5-15,1 2 2 0,0 0 4 16,-3-1-7-16,3 2 1 0,-7 1-1 0,7-1 0 0,-2-1 2 15,2 5-1-15,1-3-1 0,-6 2 3 0,5 0 8 16,-7 2-7-16,1-1-2 0,-1 1 0 0,-2-4-2 16,1 5 3-16,-1-4-3 0,-1 6-5 0,-6-6 7 15,5 4 0-15,-5 1 0 0,2-2 1 0,-3 1-1 16,-1 1 3-16,2-1 0 0,-1 5 3 0,-2-6 2 16,-3 3 2-16,3-1-2 0,-1 2 14 0,-1 1-9 15,-1-11-2-15,-1 16 0 0,-4-7 11 0,4-2-9 16,-3 1 8-16,-3 2-6 0,1-5 13 0,-2 2 2 15,-3 1-3-15,-4-1 1 0,1-4 3 0,-1-1-1 16,-2 1-5-16,0-3-3 0,0 0-7 0,1-2 3 16,-5 1 2-16,4-1 0 0,0 0 0 0,0 1-11 15,1-1-4-15,0-2-15 0,2 2-10 0,-1-3-21 16,2 0-24-16,1 2-28 0,0 1-36 0,3-2-47 0,3 0-41 16,6 4-78-16,-7-14-178 0,7 14-516 0,0-11 228 15</inkml:trace>
          <inkml:trace contextRef="#ctx0" brushRef="#br0" timeOffset="173207.6073">27943 3941 55 0,'0'0'260'0,"0"0"-12"0,-3 11-15 0,3-11-6 15,-2 11-15-15,2-11-9 0,-2 14-16 0,1-6-1 16,2 5-13-16,-1 0-5 16,0 1-12-16,-1 1-6 0,2 4-9 0,-2-2-9 0,4 2-10 0,-1-2-5 15,-2 4-11-15,3-6-4 0,-1 0-13 0,2 6-6 16,-3-7-2-16,1 0-7 0,0 1-9 0,1-2-15 15,2 3 2-15,0-5-10 0,-3-1 7 0,0 0-6 0,6 2-3 16,-6-4-6-16,1-3-20 0,-3-5-31 16,6 13-26-16,-6-13-30 0,0 8-28 0,0-8-36 15,0 0-46-15,0 0-41 0,0 0-85 0,0 0-160 16,0 0-506-16,0 0 224 0</inkml:trace>
          <inkml:trace contextRef="#ctx0" brushRef="#br0" timeOffset="174288.7829">28861 3438 206 0,'0'0'274'16,"0"0"-14"-16,5-6-16 0,-5 6-19 0,0 0-21 0,0 0-18 15,0 0-17-15,0 0-22 0,0 0-13 0,0 0-13 16,0 0-8-16,0 0-6 0,0 0-4 0,0 0-12 16,-14 21-2-16,5-12-8 0,-2-1-8 0,4 0-5 15,-5 0-3-15,-5 7-9 0,3-3-1 0,-5 3-6 16,-1 0 1-16,-2 0-7 0,-1-2-12 0,1 2-36 15,-9 3-50-15,3 0-72 0,7-6-76 0,2-2-273 16,3-2-516-16,3 1 229 0</inkml:trace>
          <inkml:trace contextRef="#ctx0" brushRef="#br0" timeOffset="175753.7859">29093 3737 49 0,'0'0'249'0,"0"0"-14"0,0 0-15 0,0 0-8 16,0 0-14-16,0 0-4 0,0 0-6 0,0 0 1 15,-4 8-6-15,4-8-4 0,0 0-1 0,0 0-4 16,0 0-1-16,0 0 17 0,0 0 0 0,0 0 15 15,0 0-13-15,0 0 7 0,0 0-4 16,0 0-4-16,0 0-13 0,0 0-9 0,0 0-6 0,0 0-9 16,0 0-9-16,0 0-10 0,0 0-13 0,0 0-13 15,0 0-11-15,18-20-8 0,-18 20-11 0,0 0-11 16,0 0-9-16,0 0-16 0,0 0-18 0,0 0-48 16,0 0-56-16,0 0-30 0,0 0-47 0,0 0-41 15,0 0-64-15,0 0-96 0,-34 7-383 0,27-3-802 16,-2 0 356-16</inkml:trace>
          <inkml:trace contextRef="#ctx0" brushRef="#br0" timeOffset="175294.7555">29105 4024 225 0,'0'0'270'0,"8"-13"-15"0,-8 13-12 0,0 0-10 15,9-5-10-15,-9 5-12 0,0 0-7 0,5-3-13 16,-5 3-11-16,0 0-16 0,0 0-3 0,0 0-24 0,0 0-16 16,0 0-8-16,0 0-9 0,0 0-14 15,0 0-12-15,0 0-8 0,0 0-7 0,0 0 2 16,0 0-17-16,0 0-1 0,0 0-7 0,-5 24-1 0,5-24 3 16,-9 13-3-16,6-7-3 0,-2 1 6 0,0 3-1 15,0 3 3-15,5-7 2 0,-6 6-3 0,5-3 11 16,-3 0 2-16,4 1 6 0,-2 1 5 15,-2 1 1-15,4-12 4 0,1 16 1 0,2-7-2 16,-3 0 3-16,0-9 7 0,1 17-10 0,-1-10-1 0,0-7-3 16,1 14 1-16,3-8-6 0,-4-6-3 15,1 10-2-15,3-4 0 0,-4-6-7 0,3 7-5 0,-3-7 0 16,9 8 3-16,-9-8-11 0,2 8 4 0,-2-8-11 16,0 0-4-16,6 7-2 0,-6-7 1 0,9 6-4 15,-9-6-3-15,7 2-8 0,-7-2-14 0,9 4-26 16,-9-4-31-16,15 2-45 0,-15-2-33 0,15 0-33 15,-15 0-38-15,12-3-47 0,-12 3-63 0,14-8-77 16,-6 2-241-16,-2-1-689 0,2-2 306 0</inkml:trace>
        </inkml:traceGroup>
      </inkml:traceGroup>
    </inkml:traceGroup>
    <inkml:traceGroup>
      <inkml:annotationXML>
        <emma:emma xmlns:emma="http://www.w3.org/2003/04/emma" version="1.0">
          <emma:interpretation id="{BFA74A19-5BC4-4BCD-84F8-5152AB1AC3B2}" emma:medium="tactile" emma:mode="ink">
            <msink:context xmlns:msink="http://schemas.microsoft.com/ink/2010/main" type="paragraph" rotatedBoundingBox="6688,7586 15046,7528 15049,7944 6690,8002" alignmentLevel="4"/>
          </emma:interpretation>
        </emma:emma>
      </inkml:annotationXML>
      <inkml:traceGroup>
        <inkml:annotationXML>
          <emma:emma xmlns:emma="http://www.w3.org/2003/04/emma" version="1.0">
            <emma:interpretation id="{65BDE7CB-A1E0-44AC-AB69-AA7E4BD5F30C}" emma:medium="tactile" emma:mode="ink">
              <msink:context xmlns:msink="http://schemas.microsoft.com/ink/2010/main" type="line" rotatedBoundingBox="6688,7586 15046,7528 15049,7944 6690,8002"/>
            </emma:interpretation>
          </emma:emma>
        </inkml:annotationXML>
        <inkml:traceGroup>
          <inkml:annotationXML>
            <emma:emma xmlns:emma="http://www.w3.org/2003/04/emma" version="1.0">
              <emma:interpretation id="{0ADF36BF-1869-4311-837E-29CA30990FD2}" emma:medium="tactile" emma:mode="ink">
                <msink:context xmlns:msink="http://schemas.microsoft.com/ink/2010/main" type="inkWord" rotatedBoundingBox="6688,7693 7465,7687 7467,7991 6690,7996"/>
              </emma:interpretation>
            </emma:emma>
          </inkml:annotationXML>
          <inkml:trace contextRef="#ctx0" brushRef="#br1" timeOffset="355947.7316">5005 6384 115 0,'0'0'168'0,"0"0"-10"16,0 0-8-16,0 0-4 0,0 0-10 0,0-12-8 0,0 12-5 15,0 0-4-15,0 0-2 0,0 0-6 16,0 0 1-16,4-9-8 0,-4 9 1 0,0 0-8 15,0 0 0-15,0 0-5 0,0 0 0 0,1-12-4 16,-1 12-4-16,0 0 0 0,0 0-2 0,0 0-5 0,0 0-4 16,0 0 2-16,0 0-7 0,0 0-6 0,0 0-2 15,0 0-7-15,0 0-4 0,0 0-8 16,0 0-4-16,0 0-6 0,0 0-3 0,0 0-4 0,0 0 0 16,0 0-5-16,0 0 2 0,0 0-3 0,0 0-2 15,0 0 3-15,7 30 1 0,-5-24 0 0,-2-6-1 16,3 16-1-16,-1-8 2 0,0 1 3 0,0 0-3 15,-2 1 0-15,4 1 3 0,-3-3 1 0,2 3-4 16,0-3 6-16,-2 5 1 0,1-5 8 0,0 1-7 16,-1 1 1-16,2-4 1 0,-3-6-1 0,2 15-1 15,1-5 4-15,-1-3-4 0,-2-7 0 0,2 13-1 16,-2-13 0-16,4 12-6 0,-4-12 3 0,1 9-6 16,-1-9 7-16,4 7-10 0,-4-7 7 0,1 8-5 15,-1-8-4-15,0 0 3 0,4 8 2 0,-4-8-9 16,2 8 5-16,-2-8-3 0,0 0-2 0,6 8 10 15,-6-8-8-15,5 7-5 0,-5-7 0 0,5 6 1 16,-5-6-5-16,8 5-21 0,-8-5-27 0,6 4-26 0,-6-4-42 16,8 4-39-16,-8-4-50 0,0 0-57 0,0 0-294 15,0 0-599-15,0 0 265 0</inkml:trace>
          <inkml:trace contextRef="#ctx0" brushRef="#br1" timeOffset="356517.1197">5297 6426 283 0,'0'0'285'0,"0"0"-18"0,6-6-20 16,-6 6-26-16,0 0-23 0,0 0-17 0,0 0-21 15,0 0-15-15,0 0-12 0,0 0-11 0,0 0-11 0,0 0-12 16,0 0-4-16,-11 25-7 0,11-25-6 16,-5 13-3-16,3-7-7 0,2-6-3 0,-2 13 1 15,-1-4-9-15,3-9-3 0,-3 14-1 0,3-14-3 16,-2 13 4-16,2-13-4 0,4 14 4 0,-3-9-4 0,4 3 7 16,-5-8-5-16,7 9 4 0,-3-3 4 15,2-2-4-15,-6-4-4 0,13 9 1 0,-7-8 1 16,-6-1-2-16,17 6-5 0,-7-5 0 0,-10-1-9 0,19-1-3 15,-9 1-2-15,2-4-2 0,-2 1-1 0,1-2-4 16,2 1-4-16,-4-1 1 0,-1-3 5 16,3 0-10-16,-5 2 0 0,-1 0-1 0,-2-3-3 15,2 0-5-15,-1-3 0 0,-3 1-5 0,0 0 5 0,-3-3-6 16,0 4 0-16,-1-2 2 0,-4 1-5 0,2 2-2 16,-1-1 0-16,-4 1-5 0,1 0 4 0,0 2 0 15,-2-1 12-15,0 2-18 0,2 3 1 0,-5-3-1 16,3 4 2-16,2 0-2 0,-6 2 2 0,6-1 3 15,9 1-5-15,-20 0-4 0,20 0 9 0,-17 1-7 16,9 0 7-16,8-1-3 0,-17 6-1 0,11-3 1 16,-2 0-7-16,8-3-6 0,-12 9-10 0,9-4-6 15,3-5-16-15,-9 8-10 0,3-2-16 0,1 1-9 16,5-7-22-16,-4 9-20 0,4-9-20 0,-5 13-22 16,5-13-22-16,-2 12-41 0,2-12-43 0,0 0-216 0,5 12-528 15,-5-12 233-15</inkml:trace>
          <inkml:trace contextRef="#ctx0" brushRef="#br1" timeOffset="356978.0688">5542 6445 60 0,'0'0'249'0,"0"0"-18"0,0 0-17 16,0 0-21-16,11 5-17 0,-11-5-17 0,0 0-10 0,1 8-10 16,-1-8-6-16,0 0-6 0,1 11-5 0,-1-11-7 15,1 8-7-15,2 1-7 0,-3-9-5 0,0 12-7 16,0-12-2-16,-3 13-3 0,3-13-5 0,6 15 2 16,-3-9-4-16,-3-6 0 0,7 9-2 0,-7-9 0 15,5 12 4-15,0-10-2 0,2 2-1 0,-7-4-4 16,15 6-1-16,-6-3-3 0,3-2-5 15,2-1-7-15,-1 0-5 0,0 0-2 0,1-1-6 0,-2-2-1 16,-3 0-6-16,5 0 1 0,-5-2-6 0,3 0-1 16,-5-1-5-16,1-1 3 0,0-1-7 0,0 2 2 15,-3-5-9-15,1 1 1 0,-4 2 5 0,-1 0-7 16,-1 8-3-16,2-20-2 0,-7 9 0 0,1 2-1 16,-1 2-2-16,-3-2 0 0,2 1 3 0,-4 0-3 15,-1 3 1-15,0 0-8 0,-5-1 4 0,3 4-2 0,2-2-1 16,-2 4-1-16,-1-1-15 0,14 1-13 15,-21 1-12-15,11 3-17 0,2-3-21 0,-3 2-16 16,2 2-27-16,2-1-28 0,0-1-44 0,7-3-39 16,-10 7-294-16,5-2-572 0,5-5 253 0</inkml:trace>
        </inkml:traceGroup>
        <inkml:traceGroup>
          <inkml:annotationXML>
            <emma:emma xmlns:emma="http://www.w3.org/2003/04/emma" version="1.0">
              <emma:interpretation id="{56750F32-1B71-4D74-AEA2-F3140BE04531}" emma:medium="tactile" emma:mode="ink">
                <msink:context xmlns:msink="http://schemas.microsoft.com/ink/2010/main" type="inkWord" rotatedBoundingBox="8568,7708 9419,7702 9421,7978 8570,7984"/>
              </emma:interpretation>
            </emma:emma>
          </inkml:annotationXML>
          <inkml:trace contextRef="#ctx0" brushRef="#br1" timeOffset="358183.4581">6885 6469 227 0,'0'0'235'0,"0"0"-8"0,3-9-10 15,-3 9-15-15,0 0-9 0,0 0-9 0,1-10-11 16,-1 10-10-16,0 0-13 0,4-9-9 0,-4 9-9 16,0 0-6-16,0 0-7 0,4-9-5 0,-4 9-10 15,0 0-6-15,0 0-6 0,0 0 0 0,1-12-10 16,-1 12-6-16,0 0-1 0,0 0 0 0,0 0-6 0,0 0 0 16,4-7-10-16,-4 7 2 0,0 0-6 15,0 0-6-15,0 0-9 0,0 0 4 0,0 0-12 16,0 0 3-16,0 0-10 0,0 0-5 0,0 0-4 0,0 0 2 15,0 0 4-15,0 0-11 0,0 0 3 0,0 0 1 16,0 0-2-16,0 0-4 0,-3 35 3 16,6-30-3-16,-2 5 4 0,1-1-3 0,-2-9 5 0,3 14-1 15,-1-2 3-15,0-3 8 0,1 1-5 0,-1-4 2 16,2 3 4-16,0-3-7 0,-4-6 7 0,3 15-4 16,-2-9-5-16,-1-6 0 0,5 10 6 0,-2-3-8 15,-3-7 3-15,1 8-7 0,-1-8 2 0,5 9-1 16,-5-9-4-16,0 0-4 0,2 10-12 0,-2-10-21 15,0 0-16-15,0 0-22 0,0 0-22 0,0 9-26 16,0-9-27-16,0 0-27 0,0 0-40 16,0 0-53-16,0 0-276 0,0 0-582 0,0 0 257 0</inkml:trace>
          <inkml:trace contextRef="#ctx0" brushRef="#br1" timeOffset="358893.8588">7138 6424 104 0,'-7'3'184'16,"7"-3"-4"-16,0 0-8 0,0 0-7 0,0 0-3 15,0 0-5-15,0 11-5 0,0-11-7 0,0 0-8 0,0 0-3 16,9 12-13-16,-9-12-9 0,5 4-3 0,-5-4-6 15,10 9-9-15,-5-7-4 0,-5-2-8 16,9 8-5-16,-4-6-4 0,-5-2-4 0,13 9-7 0,-6-7-3 16,2 2-4-16,-1 1 0 0,-1-2-7 0,0 1-1 15,1-1-1-15,1 3-2 0,-2-3-4 0,2 0-1 16,-1 2-6-16,-1 0 4 0,2 0-7 0,-2-2-2 16,0 2-2-16,-7-5 1 0,11 6-3 0,-4-2-1 15,2 1 5-15,-6-1-9 0,2 2-1 0,-5-6-1 16,6 10 1-16,-6-10-6 0,8 7 3 0,-8-7-1 15,1 9 0-15,-1-9-3 0,0 0 4 0,-4 12-3 16,4-12 1-16,-5 7-3 0,5-7 2 0,-14 7 2 16,4-4-4-16,-3 0 2 0,-2-1-5 0,3 1 3 15,-1-1-1-15,-3-1-4 0,3-1 1 0,0 4-1 16,3-4 4-16,-4 1-5 0,14-1 2 0,-20 2-1 16,14-1-2-16,6-1-21 0,-13 2-17 0,13-2-18 15,0 0-19-15,-14-2-19 0,14 2-27 0,0 0-30 0,0 0-42 16,0 0-44-16,0 0-220 0,0 0-490 15,0 0 217-15</inkml:trace>
          <inkml:trace contextRef="#ctx0" brushRef="#br1" timeOffset="358537.5106">7178 6373 137 0,'0'0'277'16,"0"0"-24"-16,9-2-19 0,-9 2-17 0,15-2-9 15,-15 2-13-15,18-1-13 0,-7 1-7 0,2 0-12 16,1-2-11-16,1 2-8 0,1 0-7 0,1 0-16 15,-3 0-11-15,1 0-9 0,-1-3-10 0,0 6-1 16,0-3-14-16,-2-3-2 0,3 3-11 0,-15 0-6 16,17 3-6-16,-10-3-5 0,-7 0-6 0,11 0-5 15,-11 0-7-15,13 0-19 0,-13 0-22 0,0 0-28 16,0 0-21-16,0 0-26 0,0 0-31 0,0 0-47 16,0 0-49-16,0 0-246 0,0 0-498 0,0 0 220 15</inkml:trace>
          <inkml:trace contextRef="#ctx0" brushRef="#br1" timeOffset="359248.4678">7461 6538 115 0,'0'0'217'0,"8"6"-22"0,-8-6-19 0,0 0-15 15,0 0-14-15,0 0-10 0,0 11-8 0,0-11-8 16,0 0-2-16,0 8-3 0,0-8-1 0,5 8-5 16,-5-8 0-16,4 11-6 0,-2-7 1 0,-2-4-1 15,11 9-1-15,-6-5 7 0,1 0-7 0,3-2-3 16,-1 2-7-16,6-1-4 0,1-1-8 0,-4-2-6 16,2 3-4-16,4-3-7 0,-2-1-5 0,2 1-5 15,-3-2 0-15,3-2 0 0,-3 1-2 0,-1-1 0 16,-1-3-2-16,-2 1-7 0,2-4 5 0,-4 2-4 15,-2-5-3-15,1 4-9 0,-5-5 2 0,-1 1-7 16,-2-1-3-16,-3 0 1 0,-3-4-8 0,-3 5-4 16,1-1 2-16,-1 3 3 0,-2 3-5 0,2-2 4 15,1 2-12-15,-1 3-2 0,-2 0 7 0,1 1-1 16,-2 1-3-16,0 3-11 0,13 0-17 0,-18 4-22 0,7 0-28 16,1 0-29-16,-2 1-47 0,5 2-59 15,-1-3-71-15,1 1-241 0,0 1-562 0,1-1 249 16</inkml:trace>
        </inkml:traceGroup>
        <inkml:traceGroup>
          <inkml:annotationXML>
            <emma:emma xmlns:emma="http://www.w3.org/2003/04/emma" version="1.0">
              <emma:interpretation id="{2AA75B00-8880-4B8B-A397-9177819F9342}" emma:medium="tactile" emma:mode="ink">
                <msink:context xmlns:msink="http://schemas.microsoft.com/ink/2010/main" type="inkWord" rotatedBoundingBox="10123,7621 10809,7616 10811,7950 10125,7955"/>
              </emma:interpretation>
            </emma:emma>
          </inkml:annotationXML>
          <inkml:trace contextRef="#ctx0" brushRef="#br1" timeOffset="361977.7954">8440 6395 2 0,'0'0'209'15,"0"0"-15"-15,0-10-10 0,0 10-8 0,0 0-5 16,2-8-7-16,-2 8-9 0,0 0 0 0,0-11-9 15,0 11-6-15,0 0-4 0,3-10-7 0,-3 10-1 16,0 0-8-16,0 0-9 0,0-12-7 0,0 12-6 16,0 0-4-16,4-8-7 0,-4 8-6 0,0 0-7 15,1-10-7-15,-1 10-3 0,7-6-5 0,-7 6-7 0,9-6-7 16,-9 6 3-16,13-6-9 0,-7 1-5 16,4 1 0-16,2 4 0 0,-4-4-4 0,6 3-2 15,0-2-3-15,2 2 1 0,-1-2-6 16,-1-1 4-16,-2 3-7 0,2 1 0 0,-2-4 1 0,1 4-1 0,-4 0-1 15,-9 0-3-15,14 0-1 0,-14 0 0 16,12 0-6-16,-12 0 2 0,13 5-2 0,-8-2-4 16,-5-3 4-16,4 7-2 0,-4-7-1 0,0 0-1 0,0 15 1 15,0-15 5-15,-9 12-6 0,6-3 2 16,-2-2-1-16,-2 1-2 0,0 3 3 0,-1 0 6 0,1-4-7 16,1 3-5-16,-2-3 11 0,0 0-6 0,2 0 3 15,1 0-7-15,-3-1 0 0,4 0 4 0,4-6-5 16,-10 8 4-16,10-8 1 0,-7 7-4 0,7-7 3 15,-5 6-1-15,5-6 1 0,0 0-5 0,-4 6 5 16,4-6-1-16,0 0-1 0,0 0 1 0,0 0 4 16,0 0 1-16,0 13-4 0,0-13 1 0,0 0 4 15,0 0 0-15,16 2-4 0,-8 2 0 0,-8-4 2 16,14 0-2-16,-14 0 0 0,17 3-2 0,-8-2 6 16,-9-1-2-16,14 1-4 0,-9 2 2 0,-5-3-2 15,17 0 2-15,-17 0-4 0,10 0 3 0,-10 0-5 16,9 7 3-16,-9-7 0 0,0 0-2 0,11 3 1 15,-11-3 1-15,6 5-2 0,-6-5-1 0,0 0 0 0,5 9 0 16,-5-9 1-16,0 8 4 0,0-8-3 0,1 11-1 16,-1-11-1-16,0 0 4 0,-1 12-3 15,1-12 5-15,-5 12-1 0,2-6-2 0,3-6 0 0,-6 9 0 16,6-9 5-16,-8 10-3 0,2-3 1 0,1-3-1 16,5-4 2-16,-13 9 0 0,9-5 0 0,4-4 2 15,-14 6 3-15,6-2-5 0,-1-2 3 0,9-2-1 16,-17 5-3-16,7-3-1 0,10-2 4 0,-17 0-6 15,8 0 9-15,9 0-7 0,-14 0 5 0,2 0 3 16,12 0-3-16,-14 0 0 0,14 0-2 0,-13-3-3 16,13 3 4-16,-12 0-5 0,12 0 5 0,0 0-14 15,-11-5-18-15,11 5-28 0,0 0-38 0,-8-5-41 16,8 5-42-16,0 0-35 0,0 0-49 0,0 0-230 16,13-17-529-16,-4 13 234 0</inkml:trace>
          <inkml:trace contextRef="#ctx0" brushRef="#br1" timeOffset="362364.448">8830 6493 221 0,'12'-1'235'0,"-12"1"-28"0,0 0-20 0,0 0-18 0,0 0-15 15,0 0-13-15,5 10-12 0,-5-10-4 16,0 0-10-16,0 12-4 0,0-12-7 0,0 12-3 15,0-12-7-15,4 10-2 0,-4-10-2 0,1 10 0 16,-1-10-2-16,6 13-3 0,-3-10 4 0,2 3 2 0,-5-6 1 16,14 8-4-16,-7-4 1 0,3 0-5 0,-1-2-6 15,5 2-9-15,3-1-2 0,-5 0-6 0,4-3-4 16,0 0-3-16,-2-1-1 0,3-1-8 0,-3-1 2 16,0-1-4-16,-2 0-6 0,2 0 0 0,-1-3-1 15,-4 4 1-15,0-9-4 0,-1 5-2 0,-2-4-2 16,0 2-8-16,-1-3 1 0,-3 3 2 0,1 1-8 15,-3 8 1-15,-5-20-5 0,0 12 6 0,-2-4-8 16,-3 2 9-16,1 1-9 0,1 5-9 0,-4 0 8 16,1-2-8-16,-1 3 5 0,-1 2-9 0,2 1 6 15,-1 1 0-15,-4 1-6 0,4-1-3 0,-1 4-24 16,4 0-26-16,-6-3-27 0,5 7-39 0,-2-4-51 16,1 1-66-16,-1 0-322 0,7-2-607 0,-7 1 269 15</inkml:trace>
        </inkml:traceGroup>
        <inkml:traceGroup>
          <inkml:annotationXML>
            <emma:emma xmlns:emma="http://www.w3.org/2003/04/emma" version="1.0">
              <emma:interpretation id="{3C169AB4-92AB-4040-88A8-FDC142F30529}" emma:medium="tactile" emma:mode="ink">
                <msink:context xmlns:msink="http://schemas.microsoft.com/ink/2010/main" type="inkWord" rotatedBoundingBox="12022,7654 12890,7648 12891,7858 12024,7864"/>
              </emma:interpretation>
            </emma:emma>
          </inkml:annotationXML>
          <inkml:trace contextRef="#ctx0" brushRef="#br1" timeOffset="363947.6743">10339 6363 53 0,'3'-7'231'16,"-3"7"-2"-16,0 0-1 0,4-12-10 0,-4 12-15 0,0 0-6 16,0-11-11-16,0 11-12 0,5-9-9 0,-5 9-8 15,0 0-7-15,0 0-7 0,3-6-7 0,-3 6-4 16,0 0-6-16,0 0-16 0,0 0-8 0,0 0-4 15,0 0-12-15,0 0-11 0,0 0-8 0,0 0-11 16,0 0-5-16,0 0-1 0,0 0-7 0,0 0-7 16,0 0 1-16,0 0-3 0,0 0-8 0,0 0-1 15,0 0-1-15,2 23-3 0,-2-23 4 0,0 15-2 16,0-15 1-16,3 15-1 0,-1-5-2 0,0-4 2 16,0 3 4-16,-2-9-5 0,3 14-2 0,-1-7-4 15,1 0 2-15,-3-7 0 0,4 15-5 0,-2-9 2 0,-2-6 3 16,6 13-8-16,-6-6 3 0,0-7 5 15,2 12-8-15,-2-12-18 0,3 10-15 0,-3-10-26 16,0 0-24-16,0 13-22 0,0-13-22 0,0 0-24 16,0 0-22-16,2 7-16 0,-2-7-20 0,0 0-44 0,0 0-213 15,0 0-494-15,0 0 218 0</inkml:trace>
          <inkml:trace contextRef="#ctx0" brushRef="#br1" timeOffset="364513.1189">10550 6357 224 0,'0'0'248'0,"0"0"-13"0,6-8-17 0,-6 8-15 16,0 0-23-16,0 0-19 0,0 0-15 0,0 0-17 15,0 0-9-15,0 0-13 0,0 0-10 0,0 0-10 16,0 0 0-16,3 20-2 0,-3-20-8 0,0 9-1 16,0-9-6-16,0 13 2 0,0-13-5 0,0 13-1 15,0-13-3-15,-3 10 2 0,3-10-1 0,3 13-1 16,-3-13 1-16,3 11-1 0,-1-5 7 0,-2-6-2 15,7 9 8-15,-7-9-6 0,10 6 7 0,-4-2-10 16,0-2 0-16,-6-2-6 0,16 4-8 0,-8-4-7 16,-8 0 2-16,23 0-7 0,-12 0 3 0,-11 0-9 15,18-4-1-15,-8-1-5 0,-3 3 2 0,3-2-9 0,-4 0-2 16,5 2 0-16,-5-6 4 0,-1 3-3 0,-5 5 1 16,12-11-7-16,-10 5 2 0,4-1-11 15,-6 7 10-15,2-15-11 0,0 6 3 0,-2 9-2 16,0-14 0-16,0 14 0 0,-7-13 2 0,4 8-2 0,3 5-4 15,-6-14 8-15,-2 9 4 0,3-1-14 0,5 6 4 16,-12-10-10-16,6 8 5 0,-4-2-2 0,10 4 2 16,-17-3 1-16,17 3-3 0,-17 0 2 0,17 0-5 15,-14 2 1-15,5-1 1 0,1 3 4 0,8-4 6 16,-17 4-9-16,12 0 1 0,-1 1-2 0,6-5-1 16,-14 11-4-16,8-6-16 0,1 3-17 15,5-8-16-15,-4 13-17 0,-1-6-16 0,5-7-19 16,3 16-27-16,1-8-29 0,-2 1-30 0,6-4-37 0,1 2-38 15,1 2-207-15,4-3-516 0,-2-2 229 0</inkml:trace>
          <inkml:trace contextRef="#ctx0" brushRef="#br1" timeOffset="364768.6529">10910 6444 28 0,'11'-6'272'15,"-11"6"-9"-15,7-5-11 0,-7 5-15 0,7-4-15 16,-7 4-17-16,0 0-20 0,10-2-18 0,-10 2-16 15,0 0-14-15,0 0-13 0,0 0-18 0,0 0-8 16,14 5-7-16,-14-5-14 0,7 8-6 0,-5-3-5 16,-2-5-1-16,8 9-10 0,-4-3 6 0,1-1-10 15,4 4 5-15,-4-3-4 0,2 0 1 0,1 0 3 16,1-2 0-16,-2 0-2 0,4 1 3 0,0-2 0 16,1 0-4-16,-1 0-3 0,1-3-4 0,-2 3 1 0,5-3-3 15,-15 0 6-15,19-3-6 0,-10 2 1 0,1-4 1 16,-3 2 11-16,3-2-6 0,-1-5 0 15,0-3-6-15,-4 5-2 0,3-3-1 0,-4 1-9 16,0-1-5-16,-3 0-2 0,-1-2 8 0,-4 0-9 0,2 0-2 16,-6 1-9-16,2 3-2 0,-5-2 11 0,0 0-12 15,0 0 2-15,-3 2-1 0,0 5-4 0,0-1 0 16,-3 1-11-16,3 1 5 0,-3 3-3 0,0 0-8 16,3 1-20-16,0 1-21 0,-1 1-18 0,1 1-25 15,1 2-32-15,-1 3-27 0,3 0-42 0,0-2-62 16,2 2-84-16,4-1-176 0,-1-2-558 0,3 3 248 15</inkml:trace>
        </inkml:traceGroup>
        <inkml:traceGroup>
          <inkml:annotationXML>
            <emma:emma xmlns:emma="http://www.w3.org/2003/04/emma" version="1.0">
              <emma:interpretation id="{3A3D7FE1-D716-44BF-B9BB-0AED7428A389}" emma:medium="tactile" emma:mode="ink">
                <msink:context xmlns:msink="http://schemas.microsoft.com/ink/2010/main" type="inkWord" rotatedBoundingBox="13837,7537 15046,7528 15049,7944 13840,7952"/>
              </emma:interpretation>
            </emma:emma>
          </inkml:annotationXML>
          <inkml:trace contextRef="#ctx0" brushRef="#br1" timeOffset="366332.6219">12177 6351 244 0,'0'0'236'0,"0"0"-9"0,0-10-8 15,0 10-12-15,0 0-8 0,0 0-11 0,3-11-8 16,-3 11-12-16,0 0-7 0,0-10-11 0,0 10-8 0,3-9-9 16,3 3-11-16,-6 6-4 0,5-8-3 15,-5 8-11-15,8-11-12 0,-3 3-4 0,1 2-6 16,-6 6-8-16,16-13-7 0,-5 6-3 0,1 1-6 0,-2 0-5 16,4-1-8-16,2 2-3 0,-2 1-2 0,0-3-4 15,1 3-2-15,0 0 0 0,-1 0-6 0,-1 2-5 16,1-1 3-16,-3 2-8 0,-1-2-3 0,-10 3 1 15,17-2-4-15,-17 2-5 0,13-1 4 0,-13 1-4 16,10 1-1-16,-10-1 2 0,7 6-2 16,-7-6-4-16,5 6 4 0,-5-6 3 0,0 14-4 0,0-14-3 15,-5 13 2-15,1-1-4 0,-2-2-1 0,1 2 4 16,-2-1 0-16,0 2 0 0,-2-1 0 0,1 3-3 16,-2-3 0-16,1 2-1 0,-1 0 5 0,-1 0-1 15,-2 1-3-15,2-2 6 0,0 0-1 0,0 0-5 16,0-1 0-16,-4 3 3 0,6-4-3 0,-4 0 3 15,4 0-1-15,-3-2 0 0,2 1 2 0,-2-2-1 16,5 1-1-16,0-2-4 0,-2-4 5 0,3 3 0 16,-1 0 1-16,1 0-5 0,6-6 5 0,-11 9-5 15,5-9 4-15,6 0-1 0,-10 9-3 0,10-9 2 16,-5 3 1-16,5-3 1 0,0 0-2 0,0 0 9 16,-6 7-6-16,6-7 3 0,0 0 2 0,0 0-2 0,0 0-6 15,0 0 0-15,0 0 3 0,0 0-2 0,0 0 4 16,0 0-1-16,34-15-7 0,-24 11 4 15,2 4-3-15,1-4-1 0,2 2 4 0,2-2-2 16,-3 3 0-16,3 1 5 0,1-4-5 0,-2 3-1 0,0-1-2 16,-1 1 2-16,0 1 5 0,-2 0-10 15,-3 0 4-15,-10 0 1 0,21 1 1 0,-12 1-2 0,1-2-1 16,1 3 1-16,-4-1 1 0,-7-2-2 0,17 2 3 16,-10 2-2-16,2-2-1 0,-9-2 4 0,11 3-2 15,-11-3-2-15,8 4 8 0,-8-4-8 0,9 5 5 16,-9-5-3-16,0 0 3 0,7 3 1 0,-7-3 0 15,0 0-4-15,0 0 2 0,6 4-16 0,-6-4-15 16,0 0-14-16,0 0-16 0,12 1-24 0,-12-1-24 16,0 0-28-16,0 0-19 0,19-5-23 0,-19 5-23 15,14-6-19-15,-6 0-44 0,1 3-161 0,1-3-461 16,-1-1 205-16</inkml:trace>
          <inkml:trace contextRef="#ctx0" brushRef="#br1" timeOffset="366745.3952">12705 6463 124 0,'0'0'220'0,"8"-9"4"0,-8 9-7 15,4-4 3-15,-4 4-10 0,0 0-12 16,8-6-16-16,-8 6-18 0,0 0-16 0,0 0-19 16,0 0-9-16,0 0-13 0,0 0-8 0,0 0-12 0,0 0-6 15,0 0-4-15,0 0-8 0,3 19-6 0,-3-19-7 16,0 10-1-16,0-10-3 0,0 11-3 0,0-11-1 16,2 9-2-16,-2-9-2 0,1 9 0 15,-1-9 2-15,4 9-1 0,-4-9 2 0,5 9-2 0,-5-9 3 16,9 7 8-16,-4-5-9 0,-5-2-5 0,14 3-5 15,-5 0 0-15,2-3 5 0,-1 1-12 0,-10-1-3 16,18-1-1-16,-7-2-3 0,0 0-1 0,-1 1-4 16,0-3 3-16,1 0-7 0,-2 1 4 0,3-2-5 15,-4-1-1-15,-2 0-1 0,2-1 0 16,-4 0 1-16,1 0 1 0,-1-1-4 0,-2 2 3 0,-2 7-2 16,4-20-4-16,-4 13-5 0,0 7 2 0,-5-13-3 15,2 5 5-15,3 8-5 0,-10-12-3 0,0 6 7 16,2 2-6-16,-6-2 0 0,2 2 1 0,1 0-1 15,-2 3 0-15,1-1 4 0,-4 2 0 0,4 0-7 16,-1 0 7-16,1 0-2 0,2 2-3 0,10-2 5 16,-22 4-1-16,10 1-3 0,2 1-1 0,1-2 3 15,2 0 1-15,0 1-4 0,1 2 0 0,6-7-11 16,-9 10-17-16,5-6-17 0,4-4-28 0,-2 15-32 0,2-15-36 16,4 13-38-16,4-8-40 0,-2 1-84 15,2 1-160-15,3-4-504 0,1 4 222 0</inkml:trace>
          <inkml:trace contextRef="#ctx0" brushRef="#br1" timeOffset="367113.4534">13131 6473 143 0,'0'0'278'0,"0"0"-26"0,0 0-27 0,0 0-22 15,0 0-18-15,12 2-23 0,-12-2-17 16,0 0-15-16,5 6-12 0,-5-6-12 0,0 0-11 15,0 0-4-15,-4 17-7 0,4-17-9 0,0 0-2 0,-2 19-6 16,2-19-6-16,0 11-3 0,1-3 1 0,-1-8-1 16,0 14-1-16,1-8 2 0,-1-6 3 0,7 12 3 15,-3-8 3-15,2 2 2 0,0-1-2 0,5 1-7 16,0 0 1-16,2-5-4 0,3 2-7 0,-1-3-2 16,-2 2-3-16,0 0 1 0,-1-4-5 0,2 0 4 15,-5-1 1-15,1 0 1 0,2-4-3 0,-2 1 2 16,1-3-4-16,-2-3-3 0,-4 6-2 0,1-6 1 15,-2 0-9-15,0 0 1 0,-4 0-2 0,0 3-5 16,-5-2-1-16,-3 0-1 0,2-3-6 0,-6 4-4 16,3-3-3-16,-3 2 1 0,-1 2-1 0,-1 2-2 15,3 1 1-15,-5 2-6 0,2 0-7 0,-2 3-23 16,0 1-24-16,-1 1-26 0,3 2-41 0,-3 2-53 16,-6 1-58-16,8-2-110 0,4 3-183 0,-1-1-566 15,1-1 251-15</inkml:trace>
        </inkml:traceGroup>
      </inkml:traceGroup>
    </inkml:traceGroup>
    <inkml:traceGroup>
      <inkml:annotationXML>
        <emma:emma xmlns:emma="http://www.w3.org/2003/04/emma" version="1.0">
          <emma:interpretation id="{2371B732-E1F4-4CB2-8C9E-D523A3BEF593}" emma:medium="tactile" emma:mode="ink">
            <msink:context xmlns:msink="http://schemas.microsoft.com/ink/2010/main" type="paragraph" rotatedBoundingBox="6781,8474 14033,8265 14045,8684 6793,8893" alignmentLevel="4"/>
          </emma:interpretation>
        </emma:emma>
      </inkml:annotationXML>
      <inkml:traceGroup>
        <inkml:annotationXML>
          <emma:emma xmlns:emma="http://www.w3.org/2003/04/emma" version="1.0">
            <emma:interpretation id="{3B922AA5-FF71-45BA-B6D7-A0F06C0160E3}" emma:medium="tactile" emma:mode="ink">
              <msink:context xmlns:msink="http://schemas.microsoft.com/ink/2010/main" type="line" rotatedBoundingBox="6781,8474 14033,8265 14045,8684 6793,8893"/>
            </emma:interpretation>
          </emma:emma>
        </inkml:annotationXML>
        <inkml:traceGroup>
          <inkml:annotationXML>
            <emma:emma xmlns:emma="http://www.w3.org/2003/04/emma" version="1.0">
              <emma:interpretation id="{4BF5B510-B2F6-437D-A6A9-9DC52515FAB1}" emma:medium="tactile" emma:mode="ink">
                <msink:context xmlns:msink="http://schemas.microsoft.com/ink/2010/main" type="inkWord" rotatedBoundingBox="6783,8533 7184,8522 7193,8822 6792,8833"/>
              </emma:interpretation>
            </emma:emma>
          </inkml:annotationXML>
          <inkml:trace contextRef="#ctx0" brushRef="#br1" timeOffset="345421.3132">5170 7199 214 0,'0'0'213'0,"0"0"-22"16,0 0-11-16,-10 4-18 0,10-4-10 0,0 0-12 15,-8 3-7-15,8-3-9 0,0 0-8 0,-11 3-8 16,11-3-7-16,-7 5-4 0,7-5-9 0,-9 7-7 16,9-7-4-16,-6 3-3 0,6-3-6 0,0 0-10 15,-8 6-4-15,8-6-5 0,0 0-6 16,-8 9-4-16,8-9-5 0,0 0-2 0,-2 6-1 0,2-6-2 15,0 0-4-15,0 0 0 0,0 0 4 0,0 0-1 16,2 15-1-16,-2-15 3 0,8 6 3 0,-8-6-4 16,8 6-1-16,-2-3 1 0,-6-3-2 0,14 6 0 15,-6-4-1-15,0 2 0 0,2-3-6 0,2 0 5 16,2 3-4-16,-1-1-4 0,0-2 0 0,-2 1 0 16,5 1-1-16,-2-1-1 0,0 0-3 0,1 0-1 15,0-2-2-15,-2 0 0 0,1 4-1 0,-1-2-3 0,0-2 1 16,-3 0 0-16,3 3 0 0,-4-3-2 0,-9 0-2 15,17 2 2-15,-11 0 2 0,-6-2 4 16,17 3-8-16,-10-2 1 0,-7-1 0 0,11 4 2 16,-11-4-2-16,12 4 0 0,-6-2-1 0,-6-2 0 0,11 7 2 15,-11-7-2-15,6 6-1 0,-6-6 1 0,7 6 1 16,-7-6-2-16,5 8 2 0,-5-8 0 16,5 8-2-16,-5-8 3 0,4 8-3 0,-4-8 1 0,2 9 2 15,-2-9 6-15,2 9-8 0,-2-9 1 0,0 0 3 16,2 12-1-16,-2-12 5 0,0 0 1 0,-10 13 3 15,9-8 0-15,1-5 4 0,-11 10 1 0,5-5 3 16,6-5 0-16,-14 7 4 0,6-4 1 0,-2 0-7 16,-2 2 0-16,0-1-2 0,-2-2 1 0,0 4-3 15,1-3-3-15,-2-1 2 0,3 0-1 0,0 1 4 16,1-3-7-16,0 3 6 0,-2-1-6 0,3-2 3 16,10 0-2-16,-18 0 3 0,18 0-1 0,-14 0-1 15,14 0 2-15,-16-2-1 0,16 2 3 0,-13 0 0 16,13 0 1-16,-14 0 4 0,14 0-3 0,-9-4 8 15,9 4-4-15,-9-4-5 0,9 4 4 0,0 0-3 16,0 0 2-16,-13-1-1 0,13 1 3 0,0 0 0 16,-9-4-10-16,9 4 1 0,0 0 2 0,0 0-4 0,0 0 15 15,-9-2-8-15,9 2 1 0,0 0-3 0,0 0 1 16,0 0 2-16,0 0 1 0,0 0-1 0,0 0 11 16,0 0-11-16,0 0 2 0,-9-4 6 0,9 4-5 15,0 0 8-15,0 0-6 0,0 0 0 0,0 0-4 16,0 0 1-16,0 0 0 0,0 0-3 0,0 0-4 15,0 0 5-15,0 0-5 0,0 0 0 16,0 0-4-16,0 0 2 0,0 0-3 0,0 0 13 0,0 0-15 16,0 0 1-16,0 0 1 0,0 0 0 0,0 0-5 15,0 0-5-15,0 0 1 0,0 0 6 0,0 0-2 16,0 0 1-16,0 0-1 0,0 0 1 0,0 0-6 16,0 0 1-16,0 0 1 0,0 0 1 0,0 0-5 15,0 0 1-15,0 0-7 0,0 0 7 0,0 0-20 16,0 0-15-16,0 0-22 0,0 0-19 0,0 0-16 15,0 0-24-15,0 0-34 0,0 0-51 0,-11 10-55 16,11-10-86-16,-8 3-242 0,8-3-632 0,0 0 281 16</inkml:trace>
          <inkml:trace contextRef="#ctx0" brushRef="#br1" timeOffset="344502.4136">5146 7233 128 0,'-4'-15'144'0,"4"15"-12"0,0 0 1 15,0 0-6-15,0 0-3 0,5-5-5 0,-5 5-7 16,0 0 3-16,0 0-4 0,0 0-4 0,7-10-2 15,-7 10-3-15,0 0-3 0,0 0-4 0,0 0 0 0,0 0-6 16,0 0-5-16,0 0-5 0,0 0-3 0,5-4-5 16,-5 4-1-16,0 0-5 0,0 0-7 15,0 0-8-15,9-2 4 0,-9 2-2 0,9-3-1 16,-9 3 0-16,14-1-5 0,-14 1 0 0,15-1 2 0,-4 1-3 16,-11 0 0-16,18-4 0 0,-8 4-1 0,6 0-1 15,-5 2-3-15,1-2 0 0,1 0-3 16,0 2 4-16,-2-2-10 0,4 0 3 0,-3-2-3 0,1 2-3 15,3 0 0-15,-3 0-6 0,1 0 1 0,-2 2-2 16,-3-2-1-16,-9 0-2 0,19 1 0 0,-10-1 1 16,-9 0-3-16,16-1 0 0,-16 1-5 0,11 0 0 15,-11 0-5-15,0 0 3 0,11 1-3 0,-11-1-2 16,0 0 2-16,0 0-1 0,0 0-7 0,0 0-18 16,0 0-22-16,0 0-34 0,0 0-38 0,0 0-41 15,0 0-57-15,0 0-84 0,0 0-152 0,-34 4-484 16,34-4 214-16</inkml:trace>
        </inkml:traceGroup>
        <inkml:traceGroup>
          <inkml:annotationXML>
            <emma:emma xmlns:emma="http://www.w3.org/2003/04/emma" version="1.0">
              <emma:interpretation id="{74211EE8-FE4A-4328-A3E0-D636D751F515}" emma:medium="tactile" emma:mode="ink">
                <msink:context xmlns:msink="http://schemas.microsoft.com/ink/2010/main" type="inkWord" rotatedBoundingBox="8369,8436 9010,8418 9022,8828 8381,8847"/>
              </emma:interpretation>
            </emma:emma>
          </inkml:annotationXML>
          <inkml:trace contextRef="#ctx0" brushRef="#br1" timeOffset="347058.4844">6686 7118 152 0,'0'0'173'0,"0"0"-14"0,5-6-5 16,-5 6-9-16,0 0-5 0,0 0-10 0,7-7-5 16,-7 7-9-16,0 0-3 0,0 0-1 0,5-7-4 0,-5 7-4 15,0 0-2-15,0 0-1 0,0 0-2 0,0 0-2 16,0 0-4-16,7-4-2 0,-7 4-12 0,0 0 0 16,0 0-12-16,0 0-8 0,0 0-5 0,0 0-7 15,0 0-5-15,0 0 0 0,0 0-2 0,0 0-6 16,0 0-3-16,5 21-2 0,-5-21 4 0,-2 9 1 15,2-9 5-15,-3 14 0 0,3-14-2 0,0 17 3 16,0-9-6-16,0-8 4 0,0 17 0 0,0-9 2 16,0-8-1-16,0 19 0 0,0-8 1 0,-2-3-2 15,2 5 1-15,0-13 2 0,0 17-3 0,2-7-4 16,-1 0 4-16,1-1-5 0,-2-9-1 0,2 18 4 16,-2-11-6-16,0-7 1 0,0 17 0 0,1-11-2 15,-1-6-2-15,3 15-3 0,0-9 1 0,-3-6-8 0,4 12 4 16,-2-8 3-16,-2-4-7 0,2 9 1 15,-2-9-1-15,3 9-7 0,-3-9 4 0,0 0-2 16,4 11 1-16,-4-11-5 0,0 9 1 0,0-9-4 16,0 0-5-16,2 10-11 0,-2-10-31 0,0 0-24 0,-6 8-28 15,6-8-24-15,0 0-40 0,-7 10-39 16,7-10-55-16,0 0-278 0,0 0-575 0,0 0 255 0</inkml:trace>
          <inkml:trace contextRef="#ctx0" brushRef="#br1" timeOffset="347840.3295">7003 7182 125 0,'-8'2'196'0,"8"-2"-8"0,0 0-17 16,-12 4-12-16,12-4-14 0,-7 4-7 0,7-4-10 15,-7 7-10-15,7-7-9 0,-8 4-6 0,8-4-8 16,-6 6-7-16,6-6-6 0,-5 9-5 0,5-9-4 15,-4 8-2-15,4-8-6 0,0 0-1 0,-1 10-4 0,1-10 1 16,0 0-4-16,5 13-1 0,-5-13 1 0,2 7-3 16,-2-7-2-16,8 6-4 0,-8-6 0 15,12 8-5-15,-6-6 7 0,1 2-10 0,-7-4-2 0,15 5-6 16,-7-1 2-16,0-1-3 0,-1-1-3 16,1 1-1-16,-8-3 0 0,17 6-4 0,-9-2 4 0,1 1-4 15,-2-3 2-15,0 2-5 0,-7-4-3 0,14 5 1 16,-7 0-1-16,-1 0-4 0,0-1 2 0,-6-4 1 15,12 8-5-15,-5-5 5 0,-2 2-4 0,-5-5 0 16,10 9 4-16,-4-4-4 0,0 1 2 0,-6-6-3 16,9 9 0-16,-5-3 0 0,-4-6-1 0,7 10-2 15,-4-5 1-15,-3-5-3 0,6 12 2 0,-2-6 0 16,-4-6-2-16,0 11 1 0,0-11 3 0,0 13 0 16,0-13-2-16,-9 10 2 0,5-4-1 0,-3 0 6 15,-2-1-9-15,-6-1 2 0,4 2-2 0,-4-3 0 16,0 0 1-16,1-1 0 0,-3 2 0 0,0-1-1 15,0-3-2-15,2 3 3 0,-2-4-2 16,3 1-1-16,0 0 1 0,5 0-4 0,-6-2-9 0,15 2-9 16,-18-1-7-16,18 1-18 0,-13-3-24 0,13 3-30 0,-11-3-35 15,11 3-56-15,-7-2-73 0,7 2-199 16,0 0-497-16,0-15 221 0</inkml:trace>
          <inkml:trace contextRef="#ctx0" brushRef="#br1" timeOffset="347312.8632">7035 7167 260 0,'6'-4'253'0,"-6"4"-15"0,0 0-15 0,0 0-13 0,0 0-15 16,0 0-10-16,0 0-10 0,0 0-10 16,13 2-6-16,-13-2-12 0,0 0-1 0,13 0-11 15,-13 0-8-15,12 2-8 0,-12-2-4 0,13 0-8 0,-13 0-11 16,13-1-3-16,-13 1-10 0,18 0-5 16,-8 0-9-16,4 0-6 0,1 1-4 0,0-1 0 15,2-1-9-15,-3 2-4 0,0-1-9 0,2 0-2 0,-1 0-5 16,-2-2-3-16,3 2 5 0,-5 0-11 0,-2-2 2 15,-9 2-17-15,18-2-17 0,-18 2-23 0,9 0-27 16,-9 0-31-16,0 0-37 0,0 0-34 16,0 0-33-16,0 0-33 0,0 0-264 0,0 0-532 0,-32-6 236 15</inkml:trace>
        </inkml:traceGroup>
        <inkml:traceGroup>
          <inkml:annotationXML>
            <emma:emma xmlns:emma="http://www.w3.org/2003/04/emma" version="1.0">
              <emma:interpretation id="{EBD41F56-D14D-4C04-B3C6-CFE221FA46FD}" emma:medium="tactile" emma:mode="ink">
                <msink:context xmlns:msink="http://schemas.microsoft.com/ink/2010/main" type="inkWord" rotatedBoundingBox="10013,8381 10525,8366 10534,8696 10022,8711"/>
              </emma:interpretation>
            </emma:emma>
          </inkml:annotationXML>
          <inkml:trace contextRef="#ctx0" brushRef="#br1" timeOffset="348741.8821">8330 7068 183 0,'0'0'239'15,"0"0"-13"-15,4-11-11 0,-4 11-16 0,5-5-7 16,-5 5-10-16,0 0-8 0,5-9-10 0,-5 9-6 15,0 0-7-15,0 0-15 0,7-4-10 0,-7 4-14 0,0 0-13 16,0 0-9-16,0 0-8 0,0 0-13 16,0 0-3-16,0 0-10 0,0 0 3 0,0 0-8 15,0 0-2-15,8 15-4 0,-8-15 0 0,2 14 2 16,1-7-3-16,-3-7 1 0,0 15-3 0,1-5 3 0,2-3-3 16,-2 1-2-16,-1-8 4 0,1 17 5 0,4-10-9 15,-5 2-4-15,0-9 1 0,3 17-6 0,-2-10 3 16,1 1 13-16,-2-8-20 0,1 13 3 0,1-3-12 15,0-4 10-15,-2-6 0 0,6 13-7 0,-6-7-3 16,0-6 5-16,4 14-5 0,-1-7-2 0,-3-7 0 16,7 12-4-16,-4-7 1 0,1 1 2 0,-4-6 1 15,8 13-10-15,-6-9-13 0,-2-4-25 0,5 9-12 16,-5-9-29-16,5 10-22 0,-5-10-27 0,4 6-20 0,-4-6-18 16,0 0-32-16,0 0-47 0,0 0-260 15,0 0-540-15,0 0 240 0</inkml:trace>
          <inkml:trace contextRef="#ctx0" brushRef="#br1" timeOffset="349154.3108">8566 7180 191 0,'0'0'231'0,"0"0"-17"15,0 0-22-15,0 0-21 0,0 0-18 0,0 0-8 16,0 0-16-16,0 0-5 0,0 0-6 0,0 0-2 15,0 19-5-15,0-19-5 0,0 10-7 0,0-10-2 16,0 15-5-16,0-6-9 0,0-9-3 0,-2 15-3 16,1-9-1-16,1-6-3 0,1 18 0 0,1-9-3 15,-2-1-5-15,6 1 2 0,-4-1-2 0,1 0-3 16,3-1 5-16,-1 1-2 0,-1-4 1 0,4 4-2 16,1-5-3-16,-1 2-5 0,3 0-4 0,5-2 1 15,-3-2-7-15,2 0 1 0,0-1-4 0,1-1-5 16,-1-3-1-16,-1 1-3 0,3-2-3 0,-6 1 2 15,6-3 5-15,-5 1-12 0,-2-2 10 0,2-1-8 16,-5-1-4-16,2-2-6 0,-4 3-1 0,-1-3 5 16,2-1-5-16,-1 2-3 0,-5-4-1 0,-3 3-2 15,1 1 2-15,-4-2-4 0,2 3-7 0,-1-2 5 16,0 5-5-16,-4-1 3 0,7 2-2 0,-8-1-1 0,3 2-3 16,-2 0 4-16,1 2-4 0,8 3-3 0,-19-1-14 15,7 1-10-15,0 0-17 0,12 0-20 0,-22 3-21 16,11 0-30-16,-1 3-31 0,-2 0-45 0,6-1-53 15,-3 2-295-15,-1-2-584 0,-1-1 259 0</inkml:trace>
        </inkml:traceGroup>
        <inkml:traceGroup>
          <inkml:annotationXML>
            <emma:emma xmlns:emma="http://www.w3.org/2003/04/emma" version="1.0">
              <emma:interpretation id="{51AF0E5F-EF7B-44A4-8328-A5165A80AEC4}" emma:medium="tactile" emma:mode="ink">
                <msink:context xmlns:msink="http://schemas.microsoft.com/ink/2010/main" type="inkWord" rotatedBoundingBox="11882,8372 12352,8358 12362,8708 11892,8721"/>
              </emma:interpretation>
            </emma:emma>
          </inkml:annotationXML>
          <inkml:trace contextRef="#ctx0" brushRef="#br1" timeOffset="351201.4215">10354 7043 212 0,'2'-8'258'0,"-2"8"-14"0,0 0-13 0,0 0-13 15,0 0-10-15,0 0-14 0,0 0-11 0,0 0-13 16,0 0-12-16,0 0-13 0,0 0-4 0,0 0-15 16,0 0-13-16,7-7-6 0,-7 7-11 0,0 0-10 15,13-1-6-15,-13 1-7 0,11-2-5 0,-11 2-6 16,14 0-8-16,-14 0-7 0,20 0-1 0,-9 0-8 16,1 0-1-16,1 2-3 0,1-1-7 0,-2-1 0 15,2 0 1-15,0 3-5 0,0-3-2 0,1 0-5 16,-2 0 2-16,-2 0-5 0,3 2 1 0,-3 0-3 15,-2-2-5-15,5 0-7 0,-5 1-8 0,1 0-16 16,2 1-11-16,-12-2-12 0,14 2-20 0,-14-2-22 16,12 1-21-16,-12-1-22 0,0 0-23 0,0 0-40 15,0 0-79-15,0 0-140 0,0 0-448 0,0 0 198 0</inkml:trace>
          <inkml:trace contextRef="#ctx0" brushRef="#br1" timeOffset="351761.9196">10332 7054 63 0,'0'0'227'0,"-15"0"-19"15,15 0-11-15,-11 0-17 0,11 0-14 0,-10 3-8 16,10-3-14-16,-15 1-12 0,15-1-6 0,-11 5-14 15,11-5-8-15,-12 5-10 0,12-5-9 0,-8 3-6 16,8-3-9-16,-9 4-5 0,9-4-14 0,-5 6 1 16,5-6-3-16,0 0-9 0,-5 9 0 0,5-9-1 15,0 0-3-15,0 0 0 0,0 0 1 0,5 14 0 0,-5-14-6 16,5 7 1-16,-5-7-2 0,12 10-4 0,-7-7-6 16,4 4 4-16,-4-4-9 0,4 1 5 15,2 0-4-15,0 0-1 0,-2 3 1 0,7-2-2 0,-5-2-6 16,1 1 4-16,-4-2-2 0,3 7-2 0,1-5 0 15,-4 0-2-15,3 0-1 0,-4 1-2 16,-2 1 0-16,3-2-1 0,-3 1 1 0,-5-5-1 16,6 8 0-16,0 0-1 0,0-4 1 0,-1 2 1 0,-5-6-1 15,5 11 2-15,-1-5 2 0,-4-6-1 16,8 12 4-16,-8-3 0 0,5-3 0 0,-5-6-1 0,3 15 2 16,-3-9 0-16,1 3 2 0,-1-9-3 0,3 11-2 15,-3-11 9-15,0 11-7 0,0-11 3 0,-4 9 0 16,4-9 6-16,-11 7-5 0,5-4 1 0,6-3-5 15,-19 5 8-15,6-2-5 0,-4-1 2 0,-1 1-5 16,4-2-2-16,1 2 5 0,-4-2-7 0,3 1-2 16,-3-2 4-16,3 1-5 0,2 1-5 0,0 1-11 15,0-3-17-15,5 3-20 0,7-3-20 0,-17 1-27 16,7-1-23-16,10 0-31 0,-12 0-48 0,12 0-219 16,0 0-455-16,-11-7 202 0</inkml:trace>
        </inkml:traceGroup>
        <inkml:traceGroup>
          <inkml:annotationXML>
            <emma:emma xmlns:emma="http://www.w3.org/2003/04/emma" version="1.0">
              <emma:interpretation id="{054F520D-A571-43E1-A5FD-5213780CB6F7}" emma:medium="tactile" emma:mode="ink">
                <msink:context xmlns:msink="http://schemas.microsoft.com/ink/2010/main" type="inkWord" rotatedBoundingBox="13577,8294 14033,8281 14045,8671 13589,8685"/>
              </emma:interpretation>
            </emma:emma>
          </inkml:annotationXML>
          <inkml:trace contextRef="#ctx0" brushRef="#br1" timeOffset="353021.3395">11954 7027 113 0,'0'0'174'0,"-6"4"-14"16,6-4-9-16,0 0-12 0,0 0-11 0,0 0-6 16,0 0-11-16,-11 5 1 0,11-5-6 0,0 0-8 0,0 0-4 15,0 0-4-15,0 0 2 0,0 11 0 0,0-11-6 16,0 0-4-16,0 0-5 0,11 7-4 0,-11-7 0 15,12 4-8-15,-4 0-4 0,-8-4-7 0,15 5-5 16,-6-2-6-16,0 0-2 0,0-1-3 0,2 4-3 16,3-3-7-16,-5 1-1 0,1-1-5 0,1 0 2 15,-2 0-6-15,-2 2-1 0,0-1 1 0,2-1-4 16,-4 3-1-16,-5-6-1 0,14 6 1 0,-7-3-4 16,-2 4-2-16,0-4 2 0,4 5-2 0,-6-4 1 15,2 3-1-15,0-1 2 0,0 0 1 0,-1 0-5 0,3 2 3 16,-4-3 3-16,3 1 3 0,0 3 2 15,-3-2-3-15,-1 0 2 0,3 1 0 0,-1-1 3 16,-1 1-2-16,1 1 1 0,-3-1-3 0,3 0 1 16,-4-8-2-16,1 15 1 0,0-8 0 0,-1-7 2 0,-2 13-1 15,2-13 3-15,-9 10 2 0,1-8-2 0,-1 4 1 16,-4-3-1-16,2 1-2 0,-6-1-2 0,0 0 1 16,-4 0-1-16,-5-2-1 0,2 1-2 0,2 0-9 15,4 1-12-15,-4-2-26 0,3-1-28 0,2 2-36 16,1-1-45-16,5-1-40 0,-5-1-268 0,5-1-491 15,11 2 217-15</inkml:trace>
          <inkml:trace contextRef="#ctx0" brushRef="#br1" timeOffset="352554.9722">12047 6951 188 0,'-9'-3'222'0,"9"3"-4"15,0 0-16-15,0 0-10 0,0 0-15 0,0 0-10 16,0 0-14-16,0 0-8 0,0 0-12 0,0 0-11 15,0 0-5-15,0 0-5 0,0 0-5 0,0 0-6 16,0 0-5-16,33 4-6 0,-33-4-7 0,22 1 0 16,-13 0-4-16,3-1-5 0,1 2-10 0,2 1 1 0,-2-1-4 15,-1-1-5-15,1-1-6 0,2 4 0 0,-2 0-6 16,1-4-5-16,-1 3-4 0,-3-1 1 0,2-2-7 16,-4 1-1-16,2 1-7 0,0-1-1 0,-10-1 2 15,19 1-2-15,-19-1-8 0,14-1 3 0,-5 2-2 16,-9-1-4-16,11 1-9 0,-11-1-9 15,0 0-25-15,0 0-19 0,13 2-23 0,-13-2-18 16,0 0-28-16,0 0-27 0,0 0-41 0,0 0-66 0,0 0-173 16,0 0-463-16,0 0 206 0</inkml:trace>
        </inkml:traceGroup>
      </inkml:traceGroup>
    </inkml:traceGroup>
    <inkml:traceGroup>
      <inkml:annotationXML>
        <emma:emma xmlns:emma="http://www.w3.org/2003/04/emma" version="1.0">
          <emma:interpretation id="{2F50ACE9-33F2-41EB-A338-3F0185ADAD8C}" emma:medium="tactile" emma:mode="ink">
            <msink:context xmlns:msink="http://schemas.microsoft.com/ink/2010/main" type="paragraph" rotatedBoundingBox="5371,8971 15105,8795 15118,9533 5384,971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A70FD809-CEDE-46BF-B38D-953A977C13FE}" emma:medium="tactile" emma:mode="ink">
              <msink:context xmlns:msink="http://schemas.microsoft.com/ink/2010/main" type="line" rotatedBoundingBox="5371,8971 15105,8795 15118,9533 5384,9710">
                <msink:destinationLink direction="with" ref="{AE1DB504-F36E-49D2-958A-CBEA00D4E5A5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BA8FEC2F-A8A5-4E5C-A181-02B33A1F9675}" emma:medium="tactile" emma:mode="ink">
                <msink:context xmlns:msink="http://schemas.microsoft.com/ink/2010/main" type="inkWord" rotatedBoundingBox="5378,9393 5719,9387 5724,9696 5384,9702"/>
              </emma:interpretation>
            </emma:emma>
          </inkml:annotationXML>
          <inkml:trace contextRef="#ctx0" brushRef="#br0" timeOffset="239854.6179">3710 8207 39 0,'0'0'228'0,"0"0"-11"16,0 0-12-16,0 0-12 0,0 0-16 0,0 0-17 16,0-13-14-16,0 13-14 0,0 0-15 0,0 0-11 15,0 0-7-15,0 0-9 0,0 0-5 0,0 0-4 0,0 0-6 16,0 0-3-16,0 0-6 0,-11 29 0 16,11-29-2-16,-1 11 0 0,1-11-4 0,3 14 2 15,-3-14-3-15,4 14 3 0,-3-8-4 0,3 2-2 0,-3 0-4 16,4-1-1-16,-2 0-4 0,1 0-1 0,1-1-2 15,0 0 2-15,-5-6-3 0,10 13 1 0,-6-10-2 16,1 3 1-16,1 0-3 0,3-3 0 16,-2 0-2-16,1-1 0 0,-8-2-1 0,17 4-3 0,-7-4-2 15,1 1-3-15,-1-1 1 0,-10 0-5 0,21-4-2 16,-7 1-3-16,-1 0 2 0,-2 0-5 0,1-4 3 16,1 1-1-16,-2 0-1 0,1-2-2 0,0 0-3 15,1-2-5-15,-6 1 2 0,4-1-1 0,-4-1 0 16,4 1-2-16,-5 0 2 0,3-1-1 0,-2 0 1 15,-2-2-1-15,-1 1-5 0,0 2 3 0,-3 2 2 16,2-4-2-16,-3 12-2 0,0-18 0 16,0 9-1-16,0 9 0 0,-3-18 2 0,0 9 0 0,3 9-3 15,-6-13 0-15,1 5 0 0,0 3-2 0,-1-3 6 16,0 2 0-16,-1 0-2 0,-2 2-3 0,2-1-3 16,7 5 7-16,-21-9-2 0,8 6-3 0,3 0 2 15,-2 2-1-15,-1 1-1 0,13 0 2 0,-23 0 6 0,11 1-11 16,2 1 5-16,0 0 0 0,1 0 1 0,-2 2 0 15,2 0-5-15,0 0 1 0,0 1 1 16,1-1 0-16,-1 2 3 0,-1 0-1 0,-1 2-4 16,3-1 4-16,1 1-4 0,2-2-15 0,-1-1-11 0,-1 3-23 15,2 1-19-15,-1 1-26 0,2-2-31 0,4-8-41 16,-4 15-35-16,3-6-67 0,1-9-223 0,0 16-532 16,3-11 236-16</inkml:trace>
        </inkml:traceGroup>
        <inkml:traceGroup>
          <inkml:annotationXML>
            <emma:emma xmlns:emma="http://www.w3.org/2003/04/emma" version="1.0">
              <emma:interpretation id="{F684A347-6173-4D99-BD15-8BD490F0E886}" emma:medium="tactile" emma:mode="ink">
                <msink:context xmlns:msink="http://schemas.microsoft.com/ink/2010/main" type="inkWord" rotatedBoundingBox="6818,9090 7744,9074 7754,9632 6828,9649"/>
              </emma:interpretation>
            </emma:emma>
          </inkml:annotationXML>
          <inkml:trace contextRef="#ctx0" brushRef="#br0" timeOffset="240849.4468">5147 8122 177 0,'0'0'225'0,"0"0"-8"16,0 0-10-16,0 0-9 0,0 0-9 0,0 0-8 15,0 0-9-15,0 0-4 0,0 0-10 0,0 0-9 16,0 0-8-16,0 0-3 0,0 0-17 16,0 0-9-16,-6-11-5 0,6 11-8 0,0 0-3 0,0 0-6 15,2-14-9-15,-2 14-9 0,0 0-6 0,9-9-4 16,-9 9-5-16,3-11-4 0,-3 11-7 0,5-10-4 15,0 6-3-15,-5 4 0 0,7-12-6 0,-4 7-2 0,-3 5-1 16,7-15-5-16,-2 8 2 0,0 2-8 0,-2-4 2 16,-3 9-3-16,8-12 4 0,-5 4-7 0,0 0 1 15,-3 8-5-15,3-14-8 0,0 7 6 16,1 1 2-16,-4 6-2 0,3-12 2 0,-3 12-2 0,4-8-4 16,-4 8-2-16,1-7 4 0,-1 7 0 0,0 0 5 15,0 0-6-15,4-9-2 0,-4 9-1 16,0 0 2-16,0 0-3 0,0 0-1 0,0 0 2 0,0 0-3 15,0 0-4-15,0 0 0 0,0 0 1 16,0 0 2-16,0 0-2 0,0 0 3 0,0 0 0 16,1 28-2-16,-1-28-1 0,0 16 5 0,-1-2-1 0,-3-3 2 15,3 4 6-15,1-2-6 0,-3 1-3 16,2 2 7-16,-2-3 1 0,3 3 3 0,-2-1 0 0,-1-1 4 16,1 0-6-16,0-2 5 0,1 2-1 15,-3-1 1-15,3 0 6 0,0-3-1 0,-2 1-6 0,2 0 2 16,-1-1 3-16,0-2 5 0,1 1-1 0,1-9-7 15,-3 13 5-15,3-13 2 0,-3 12-11 0,3-12-2 16,-1 9 8-16,1-9 2 0,0 0-10 0,0 10 5 16,0-10-7-16,0 0 4 0,1 12 3 0,-1-12-7 15,4 6-10-15,-4-6-25 0,5 9-28 0,-5-9-34 16,9 5-46-16,-9-5-60 0,11 1-64 0,-11-1-326 0,11-1-636 16,-11 1 282-16</inkml:trace>
          <inkml:trace contextRef="#ctx0" brushRef="#br2" timeOffset="733861.5404">5533 7990 126 0,'5'-5'150'0,"-5"5"-15"0,0 0-14 16,0 0-7-16,7-3 1 0,-7 3-11 0,0 0-3 15,0 0-4-15,0 0-6 0,0 0-5 0,0 0-1 16,8-5-8-16,-8 5 2 0,0 0-1 0,0 0-6 16,0 0 1-16,0 0-5 0,0 0-7 0,0 0-2 0,0 0 3 15,0 0-12-15,0 0 3 0,0 0-2 16,0 0 0-16,0 0-3 0,0 0-1 0,0 0-4 15,0 0-5-15,6-6-1 0,-6 6 1 0,0 0-7 0,0 0-2 16,0 0-2-16,0 0-2 0,0 0-5 0,0 0 4 16,0 0-6-16,0 0 0 0,0 0-2 0,0 0-1 15,0 0 0-15,0 0-5 0,0 0 4 0,0 0-2 16,0 0-5-16,6 14 4 0,-6-14-3 0,0 0 5 16,3 13-2-16,-3-13 2 0,0 8-3 0,0-8 1 15,0 0-1-15,4 9 0 0,-4-9 2 0,0 0-5 16,-1 12 3-16,1-12 3 0,0 0-2 0,-3 13-3 15,3-13 1-15,0 0 2 0,-1 9 0 0,1-9 0 16,0 0 1-16,4 9-1 0,-4-9-3 0,0 0 2 0,0 0 0 16,1 11 5-16,-1-11-1 0,0 0-1 15,0 0-1-15,1 8 0 0,-1-8-2 0,0 0-5 16,0 0 6-16,3 11 0 0,-3-11-3 0,0 0 1 0,0 0 0 16,0 0 0-16,1 8 2 0,-1-8 0 15,0 0-3-15,0 0 0 0,1 8-2 0,-1-8 3 16,0 0-3-16,4 8 2 0,-4-8-3 0,0 0-1 0,0 0-1 15,3 9 3-15,-3-9 1 0,0 0-1 0,4 7 1 16,-4-7 2-16,0 0-5 0,0 0 4 0,2 8-5 16,-2-8 5-16,0 0-4 0,0 0 2 0,0 0 0 15,0 0 0-15,0 0 2 0,4 9 4 0,-4-9-2 16,0 0 6-16,0 0-4 0,0 0 6 0,0 0 0 16,0 0 0-16,0 0 0 0,0 0 1 0,0 0 2 15,0 0-1-15,0 0-3 0,0 0 6 0,0 0-2 16,0 0 4-16,0 0-3 0,0 0-5 0,0 0 4 15,0 0 2-15,22-11 5 0,-22 11-9 0,5-6-3 16,-5 6 3-16,8-9-5 0,-8 9 2 0,10-10-4 16,-3 5-5-16,-1-1 0 0,1-1 1 0,0 1 1 15,1 0 0-15,-1-1-1 0,-1 2-2 0,1-4-1 0,-2 3 1 16,4-3 1-16,1 2-3 0,-3 1-7 0,0-2 2 16,2 5 0-16,-5-7 3 0,4 4-2 15,-2 1 3-15,2-5-3 0,-1 4 6 0,0-2-4 0,1 2 1 16,-1 0 0-16,2 2 0 0,-3-2 0 0,1 0-4 15,-1 0-1-15,0 1 2 0,3-4 5 0,-2 2-5 16,-1 1-3-16,2-3 4 0,0 2-3 0,-2 2 3 16,1-1 2-16,-2 0-3 0,3-1 0 0,-2 4-1 15,2-3 3-15,-4 0-6 0,-4 6 4 16,14-13 1-16,-8 8 1 0,1-1-4 0,-1 0 7 0,1 2-2 16,-2-2-9-16,1 0 8 0,-6 6 3 0,12-7-7 15,-7 3 3-15,-5 4 2 0,9-10-2 0,-9 10-2 16,8-7 2-16,-3 3 1 0,-5 4-2 0,9-6 2 0,-9 6 1 15,0 0 0-15,9-9-6 0,-5 6 9 16,-4 3-2-16,7-7 0 0,-7 7 4 0,0 0-1 16,7-6-3-16,-7 6-3 0,0 0 5 0,9-6 2 0,-9 6-1 15,0 0-3-15,0 0 2 0,0 0 6 0,7-7-10 16,-7 7 2-16,0 0 4 0,0 0 2 0,0 0-1 16,0 0-5-16,0 0 0 0,0 0-3 0,5-4 2 15,-5 4-7-15,0 0 7 0,0 0-1 0,0 0 3 16,0 0-6-16,0 0 10 0,0 0-9 0,0 0 2 15,0 0 2-15,0 0-2 0,0 0 2 0,0 0-3 16,0 0 0-16,0 0 0 0,0 0 2 0,0 0-7 16,0 0 7-16,0 0-3 0,0 0 1 0,0 0 0 15,0 0-5-15,0 0-9 0,0 0-12 0,0 0-13 16,0 0-19-16,0 0-33 0,0 0-29 0,0 0-52 16,-27 16-46-16,27-16-74 0,-12 5-204 0,6-4-535 15,-1 4 236-15</inkml:trace>
        </inkml:traceGroup>
        <inkml:traceGroup>
          <inkml:annotationXML>
            <emma:emma xmlns:emma="http://www.w3.org/2003/04/emma" version="1.0">
              <emma:interpretation id="{97EA419F-41E0-4A36-BF04-2B325324E84C}" emma:medium="tactile" emma:mode="ink">
                <msink:context xmlns:msink="http://schemas.microsoft.com/ink/2010/main" type="inkWord" rotatedBoundingBox="8365,8917 9593,8895 9605,9592 8378,9615"/>
              </emma:interpretation>
            </emma:emma>
          </inkml:annotationXML>
          <inkml:trace contextRef="#ctx0" brushRef="#br0" timeOffset="242170.9982">6788 7974 48 0,'0'0'258'0,"-5"-7"-18"0,5 7-16 16,0 0-17-16,-5-9-12 0,5 9-15 0,0 0-12 15,0 0-9-15,-4-8-14 0,4 8-13 16,0 0-4-16,0 0-16 0,3-16-11 0,-3 16-7 0,2-9-9 16,-2 9-7-16,5-12-7 0,-1 6-7 0,1-1-8 15,-5 7-9-15,11-13-2 0,-3 9-4 0,2-6 0 16,2 3-9-16,-1 0-2 0,1 0-4 0,-1 0-2 15,-2 1-5-15,6-1 0 0,-2 1-3 0,-2-1-2 0,2 4-2 16,1-3-1-16,-6 3-2 0,5-3 3 0,-4 2-5 16,1 2 4-16,-3-2-5 0,-7 4-1 15,13-5-1-15,-13 5 0 0,11 0-4 0,-11 0 3 0,0 0-2 16,11 5 1-16,-11-5-4 0,0 0 5 0,6 11-2 16,-6-3 1-16,0-8-2 0,0 14 3 0,0-4 2 15,-5 1 0-15,2 3 3 0,-2-1 1 0,1 4 1 16,-3 4-5-16,-2-2 8 0,1-1-5 0,1-4-1 15,-2 4 6-15,2 1-4 0,-4-1 2 0,5-4 1 16,-5 2 3-16,1-3-2 0,-3 5-2 0,3-1 3 16,1-4 2-16,-5 4-2 0,-1-1 0 0,4-4-2 15,-1 0-2-15,1-1 1 0,-2 0-3 0,1 0 7 16,-1 0-8-16,1-4-1 0,1 5 2 0,3-5-3 16,-2 0 2-16,-1-1-2 0,4 1 4 0,0-3-1 0,7-4-2 15,-11 5 2-15,11-5 1 0,-8 5-1 16,8-5 4-16,0 0 0 0,-9 5 4 0,9-5-3 15,0 0 3-15,0 0-3 0,0 0-3 0,0 0 4 0,0 0-7 16,-8-17-1-16,8 17 1 0,0 0-1 0,13-15 4 16,-7 10-6-16,-6 5-3 0,13-8 3 0,-6 1-3 15,4 1 1-15,0-1-1 0,-4 5 1 0,4-4 4 16,-2 3-5-16,0 0-3 0,0 0 0 0,0 3 0 16,-9 0-1-16,19-5 1 0,-11 4 1 0,-8 1-4 15,17 1 9-15,-9 0-6 0,-8-1-1 0,15 4 1 16,-6-2 0-16,-2 2-3 0,-1-1 3 0,1 3 0 15,-1-3 2-15,4 2 0 0,-2 1-1 0,0-3-1 16,0 2 6-16,-1 0 0 0,2-2-5 0,-1 0 4 16,-8-3 4-16,16 6-8 0,-9-4 8 0,-7-2-6 0,17 1 3 15,-8-1 0-15,-9 0 3 0,14-1 1 16,-14 1-4-16,16-5 2 0,-16 5 2 0,11-3 3 16,-5-1-4-16,-6 4-2 0,10-6-3 0,-10 6 6 15,8-2-3-15,-8 2 2 0,6-7-5 0,-6 7 1 16,0 0 1-16,9-6-13 0,-9 6-18 0,0 0-23 0,7-5-28 15,-7 5-31-15,0 0-33 0,0 0-40 0,0 0-44 16,7-2-270-16,-7 2-537 0,0 0 238 16</inkml:trace>
          <inkml:trace contextRef="#ctx0" brushRef="#br2" timeOffset="720571.6189">7211 7919 47 0,'15'-15'164'0,"-15"15"-4"16,0 0-16-16,0 0-8 0,0 0-3 0,0 0-11 16,0 0-8-16,0 0-5 0,0 0-5 0,5-9-4 0,-5 9-9 15,0 0 1-15,0 0-5 0,0 0-5 0,0 0-3 16,0 0-5-16,0 0-3 0,0 0-3 0,5-6-4 16,-5 6 0-16,0 0-4 0,0 0-2 0,0 0-6 15,0 0-3-15,0 0-3 0,0 0 2 0,0 0-4 16,0 0-1-16,0 0-4 0,0 0-4 0,0 0-2 15,0 0-2-15,0 0-2 0,0 0-3 0,0 0-2 16,0 0-1-16,0 0 2 0,0 0-2 0,0 0 5 16,0 0 0-16,0 0-5 0,15 15 1 0,-15-15-3 15,5 4 0-15,-5-4 1 0,0 0-6 0,6 8 1 0,-6-8 0 16,5 12-3-16,1-8 0 0,-6-4 0 16,2 9 2-16,-2-9-1 0,1 9 0 0,-1-9-5 15,3 11 7-15,-3-11-6 0,3 9 1 0,-3-9-2 0,1 9 2 16,-1-9-1-16,0 0 4 0,-1 16-2 0,1-16 0 15,-3 11 2-15,3-11 0 0,0 13-4 16,0-13 2-16,0 8-6 0,0-8 2 0,-1 13-1 16,1-13 2-16,-3 8-3 0,3-8 4 0,0 0 3 0,1 11-8 15,-1-11 5-15,0 0-2 0,-1 11 1 0,1-11-2 16,0 0 5-16,1 9-1 0,-1-9 1 0,0 0-3 16,0 0 3-16,3 9 2 0,-3-9-4 0,0 0-1 15,0 0 0-15,0 0 2 0,0 0-4 0,-1 10 1 16,1-10 1-16,0 0 2 0,0 0-3 0,0 0 1 15,0 0-1-15,0 0 0 0,0 0-4 0,0 0-1 16,0 0-1-16,4 8 4 0,-4-8 6 0,0 0-8 16,0 0 11-16,0 0-3 0,0 0 8 0,0 0-1 15,0 0 5-15,0 0-2 0,0 0 2 0,0 0-4 16,0 0 6-16,0 0-7 0,0 0 3 0,0 0 1 16,0 0-6-16,0 0 1 0,24-10-1 0,-24 10 2 15,7-3-4-15,-7 3-2 0,7-8 3 0,-7 8-2 0,8-6 1 16,-8 6-2-16,9-6 3 0,-1 2 1 15,-4-2-8-15,-4 6 4 0,14-12-1 0,-4 1-1 0,-3 3-3 16,0 1-6-16,4-3 5 0,0 1-2 0,1 1-1 16,-2-5 1-16,2 2 2 0,0 0-5 0,4-2 5 15,-1 0-4-15,-4 1 8 0,1 0-8 0,-2 1 3 16,2-2-10-16,-1 3 4 0,1-3 0 16,1 5 2-16,-4-3-2 0,3 1 2 0,-2-1-2 0,2-2-1 15,-3 5-6-15,4-1 4 0,-6-1 1 0,5 1 0 16,0 2 3-16,-5 0-2 0,2-1 6 0,2 1-2 15,-4-1 4-15,4 0-3 0,-4-2-3 0,3 5 7 16,-4-2-3-16,0 1 0 0,3-4 1 0,1 4-1 16,-1 0 5-16,-3 1-6 0,0 0 2 0,6-3 1 15,-7 3-7-15,0-1 11 0,-5 6-4 0,12-9 4 0,-7 2 3 16,2 2-1-16,-7 5-8 0,13-7-6 16,-7 5 7-16,-2-5 18 0,-4 7-12 0,13-8-2 15,-9 3-5-15,-4 5 9 0,7-10 0 0,-7 10 5 0,7-6-6 16,-7 6 6-16,8-9-8 0,-8 9 10 15,5-4-13-15,-5 4 12 0,0 0-6 0,0 0 0 0,9-8-2 16,-9 8 3-16,0 0-6 0,5-4 18 0,-5 4-12 16,0 0 0-16,0 0-12 0,0 0 16 0,5-9-5 15,-5 9-4-15,0 0 4 0,0 0 2 0,0 0 3 16,0 0-5-16,0 0-1 0,0 0 3 0,0 0 1 16,0 0-3-16,0 0 5 0,0 0-6 0,0 0-6 15,0 0 1-15,0 0-4 0,0 0 4 0,0 0-6 16,0 0 0-16,0 0-4 0,0 0-7 0,0 0 12 15,0 0-6-15,0 0-14 0,0 0-15 0,0 0-25 16,0 0-15-16,0 0-20 0,0 0-28 0,0 0-42 16,0 0-28-16,0 0-48 0,-22 16-75 0,11-11-300 0,-1 1-662 15,-1 1 293-15</inkml:trace>
        </inkml:traceGroup>
        <inkml:traceGroup>
          <inkml:annotationXML>
            <emma:emma xmlns:emma="http://www.w3.org/2003/04/emma" version="1.0">
              <emma:interpretation id="{A7E8C966-EBF3-4890-A29C-E9CEFA96D847}" emma:medium="tactile" emma:mode="ink">
                <msink:context xmlns:msink="http://schemas.microsoft.com/ink/2010/main" type="inkWord" rotatedBoundingBox="10113,9067 10478,9060 10487,9549 10122,9555"/>
              </emma:interpretation>
            </emma:emma>
          </inkml:annotationXML>
          <inkml:trace contextRef="#ctx0" brushRef="#br0" timeOffset="243440.4734">8433 7791 61 0,'-2'-7'238'0,"2"7"-23"0,0 0-15 16,0 0-11-16,0 0-17 0,0 0-18 0,0 0-12 15,17-14-9-15,-17 14-10 0,9-5-10 0,-2 2-7 16,-7 3-12-16,16-7-3 0,-6 2-11 0,2 1-4 16,1 1-8-16,0 0-2 0,1-2-4 0,1 2-7 15,0 0-7-15,-4 1-2 0,1 0-5 0,2 0 0 0,-1 1-6 16,-1 1-4-16,-12 0-3 0,22-1-2 16,-13 2-7-16,-2 0 4 0,-7-1-6 0,12 4 0 15,-12-4-3-15,12 6-1 0,-10-1-4 0,-2-5 5 0,0 11-5 16,0-11 4-16,-6 16-1 0,1-5 1 0,-3-1 2 15,-1 1 0-15,1-1 1 0,2 2 0 16,-7 1 2-16,1-2-2 0,0 1-4 0,-1-3 3 0,2 3 0 16,2-2-4-16,-3-1 1 0,2 2 0 0,1-4-4 15,-3 2 2-15,4-3-2 0,1 0 0 0,0-3-3 16,7-3 2-16,-10 6-2 0,6 0 1 0,4-6-1 16,-8 6-1-16,8-6 0 0,0 0 5 0,-6 6-1 15,6-6 0-15,0 0-2 0,0 0 3 0,0 0-1 16,0 0-2-16,0 0-2 0,0 0 1 0,0 0 0 15,37-9-1-15,-26 6-2 0,0 0 2 0,1 0-2 16,1 0 3-16,1 0-2 0,0 1-1 0,0-1-2 16,1 0 5-16,1 2-4 0,-4-2 1 0,1 2-4 15,1 1 3-15,-14 0-2 0,18-2 2 0,-10 4-1 0,4-2-1 16,-12 0 1-16,16 4-3 0,-8 0 0 16,-1 1 0-16,0-1-2 0,-2 2 5 0,2 0-2 15,-2 2 0-15,-2 2-1 0,1-2 1 0,1 2 1 0,-5 4 0 16,5-4-2-16,-5 2 3 0,0 0-3 15,2 2 3-15,-2-2 0 0,-2 0 3 0,2-2 0 0,-5 2 3 16,2 0 2-16,-1-4 0 0,-1 3 6 0,-4-1 0 16,4-3 0-16,-5 2 2 0,-5-2-2 0,4-1 2 15,-1 0 0-15,-5 1 1 0,1-1 0 0,1-4 3 16,-1 3 0-16,0-1-3 0,3-1 2 0,-4 0 0 16,4 0-6-16,-1-2-2 0,3 0 2 0,-2 0-3 15,0 2-1-15,0-3 1 0,13 0-1 0,-14 0 4 16,14 0-5-16,-17 0 0 0,17 0-10 0,-12-3-12 15,12 3-14-15,-10-3-23 0,10 3-29 0,0 0-31 16,-12-7-43-16,12 7-53 0,-4-8-283 0,4 8-529 16,-3-11 235-16</inkml:trace>
        </inkml:traceGroup>
        <inkml:traceGroup>
          <inkml:annotationXML>
            <emma:emma xmlns:emma="http://www.w3.org/2003/04/emma" version="1.0">
              <emma:interpretation id="{B27422D6-AC08-4469-BE32-E9DA4DB26111}" emma:medium="tactile" emma:mode="ink">
                <msink:context xmlns:msink="http://schemas.microsoft.com/ink/2010/main" type="inkWord" rotatedBoundingBox="11909,9054 12321,9046 12330,9538 11918,9545"/>
              </emma:interpretation>
            </emma:emma>
          </inkml:annotationXML>
          <inkml:trace contextRef="#ctx0" brushRef="#br0" timeOffset="244536.661">10638 7743 197 0,'0'0'215'15,"0"0"-12"-15,0 0-2 0,0 0-10 0,0 0-8 16,0 0-6-16,-9 32-5 0,1-21-11 0,1 0-5 16,-2 3-6-16,-3 3-10 0,3 0-11 15,-2 2-8-15,0-2-8 0,3 3-6 0,-1-5-9 0,0 6-11 16,1-6-7-16,-1 3-1 0,1 0-11 0,2 0-4 16,-2 1-8-16,3-4-2 0,1-2-5 0,-1 1-5 15,0-1-3-15,-1 3-5 0,0-3-4 0,1-1-5 16,1 1-19-16,1-1-26 0,-2 1-37 0,3-2-37 15,2-3-32-15,0-8-45 0,-3 13-49 0,3-13-243 0,5 9-499 16,-5-9 221-16</inkml:trace>
          <inkml:trace contextRef="#ctx0" brushRef="#br0" timeOffset="244251.0242">10348 7710 44 0,'0'0'223'0,"0"0"-19"0,0 0-11 16,0 0-27-16,0 0-20 0,0 0-13 0,0 0-9 15,0 0-10-15,0 0-5 0,0 0-4 0,0 0-8 16,0 0-2-16,-16 23-4 0,16-23-2 0,-9 10-4 16,6-3 3-16,0 2-7 0,-3-3-1 0,-2 3-5 15,3 1 0-15,-1-2-4 0,1 3-3 0,-5-1-4 16,5 0-5-16,0 1-8 0,0-1 0 0,1-2-2 16,-1 0-10-16,0 0-2 0,3 0 0 0,-3 3-7 15,3-4-1-15,-1 3-1 0,3-10-1 0,-5 12 0 16,5-12-3-16,0 10 3 0,0-10 2 0,-1 11-2 15,1-11 4-15,0 0 3 0,4 13 3 0,-4-13 3 16,7 8 1-16,-2-5-2 0,-5-3-3 16,15 3-3-16,-6 0-4 0,-9-3-2 0,19 1-1 0,-5-2-4 15,-2 1-2-15,2-3-1 0,3 1 6 0,-4 1-12 16,1-2-6-16,0 3-17 0,0-3-20 0,1 0-27 0,-4-3-26 16,0 1-36-16,-2 1-40 0,-2-1-44 15,5-1-58-15,-4 0-197 0,-2-4-497 0,2 4 220 16</inkml:trace>
        </inkml:traceGroup>
        <inkml:traceGroup>
          <inkml:annotationXML>
            <emma:emma xmlns:emma="http://www.w3.org/2003/04/emma" version="1.0">
              <emma:interpretation id="{52C25FB0-7A7A-4144-A3B2-A1AE7D7BB632}" emma:medium="tactile" emma:mode="ink">
                <msink:context xmlns:msink="http://schemas.microsoft.com/ink/2010/main" type="inkWord" rotatedBoundingBox="13570,9082 15109,9054 15118,9533 13579,9561"/>
              </emma:interpretation>
            </emma:emma>
          </inkml:annotationXML>
          <inkml:trace contextRef="#ctx0" brushRef="#br0" timeOffset="245289.2166">12025 7750 210 0,'0'0'238'0,"13"-1"-12"16,-3 1-9-16,4 0-10 0,-1 1-14 0,-3-2-6 16,7 0-12-16,0 1-12 0,-3-2-8 0,12 0-9 0,-12 1-8 15,4 1-7-15,5-1-12 0,-1 1-9 0,-5 0-8 16,0-1-11-16,-2 1-4 0,-4-1-9 16,3-3-6-16,-4 4-12 0,-10 0-6 0,15-1-2 15,-15 1-7-15,14 0-2 0,-14 0-7 0,11-3-10 0,-11 3-20 16,9 0-20-16,-9 0-28 0,0 0-26 0,0 0-20 15,0 0-26-15,0 0-34 0,0 0-57 0,0 0-243 16,0 0-486-16,0 0 215 0</inkml:trace>
          <inkml:trace contextRef="#ctx0" brushRef="#br0" timeOffset="245791.5256">11983 7771 116 0,'0'0'218'0,"-15"9"-18"0,8-5-12 15,0 1-18-15,-2-2-7 0,3 2-14 0,0 1-10 16,6-6-16-16,-13 9-8 0,9-3-12 0,4-6-8 0,-8 8-7 16,8-8-10-16,-7 8-10 0,7-8-5 15,-9 6-6-15,9-6-4 0,-3 7-1 0,3-7-4 16,0 0-5-16,0 11-2 0,0-11-1 0,0 0-3 15,0 0 6-15,9 12-7 0,-9-12-5 0,10 3-1 16,-3 0-1-16,-7-3-4 0,15 5 0 0,-8 0-2 0,4-4 2 16,2 4 2-16,3-4 4 0,-1 6 0 0,1-5-1 15,6 2 3-15,0 0 4 0,-5 2-4 0,2 2 0 16,2-1-2-16,-5-1 1 0,-1 3-2 0,0-3-4 16,2 0 0-16,-6 3 0 0,2 1-3 15,2-4-1-15,-4 1 1 0,-2 1-6 0,3 3 0 0,-2-1 0 16,-1-2-3-16,0 1 0 0,-4-2-1 0,-2 1 1 15,1-1-1-15,0 2-2 0,-2-1 1 0,1-1-1 16,-3-7 1-16,0 19 2 0,0-19 3 0,-4 16 0 16,-1-11-6-16,0 3 4 0,-2-2-3 0,-2 1 6 15,-1-1-4-15,-2 0 0 0,-3-1-4 0,2 0 3 16,-1 0 5-16,-3-3-8 0,-4 1-3 0,-1-2 0 16,-1 1 0-16,6 1 1 0,-5-3 2 0,4 1-1 15,5-1-4-15,-2 0 1 0,1-1-1 0,-1 1-4 16,6-1-15-16,9 1-12 0,-22-4-22 0,16 4-26 15,6 0-24-15,-19-3-32 0,11 2-35 0,8 1-41 0,-9-6-271 16,9 6-517-16,-8-7 229 0</inkml:trace>
          <inkml:trace contextRef="#ctx0" brushRef="#br2" timeOffset="694335.045">12580 8040 130 0,'0'0'149'0,"0"0"-8"0,-5-16-8 15,5 16-12-15,0 0-4 0,0 0-10 0,0 0-9 0,0 0 2 16,1-9-8-16,-1 9 2 0,0 0-8 0,0 0-3 16,0 0 2-16,0 0-3 0,0-12 0 0,0 12-1 15,0 0-4-15,0 0-2 0,0 0 0 0,0 0 3 16,4-8-4-16,-4 8 2 0,0 0-4 0,0 0-3 15,0 0 3-15,1-10-7 0,-1 10 0 0,0 0-6 16,0 0-6-16,0 0-3 0,0 0-7 0,0 0-5 16,0 0-5-16,0 0-5 0,0 0-1 0,0 0-6 15,0 0-1-15,0 0-4 0,0 0 0 0,0 0-4 0,0 0 4 16,0 0-7-16,4 28 7 0,-4-28 2 16,0 11-2-16,0-11 2 0,-3 12 6 0,3-12-4 15,0 12 3-15,0-12-2 0,-1 13 5 0,1-13-3 0,-2 12-2 16,-1-6 0-16,3-6 2 0,0 14-1 15,0-14-3-15,-1 11 1 0,1-11 6 0,-2 11 1 16,2-11-4-16,0 13 0 0,0-13 1 0,0 10-4 16,0-10 5-16,0 11-2 0,0-11-3 0,0 0-1 0,2 16 0 15,-2-16-4-15,1 8 7 0,-1-8-3 0,3 8-4 16,-3-8 2-16,0 0 1 0,0 0 1 0,2 10-5 16,-2-10 6-16,0 0-3 0,0 0 0 0,4 6 2 15,-4-6 2-15,0 0-6 0,0 0 4 0,0 0 1 16,0 0 2-16,3 6-8 0,-3-6 5 0,0 0 0 15,0 0-2-15,0 0 0 0,0 0 6 0,0 0-1 16,0 0-2-16,0 0 2 0,0 0 15 0,0 0-15 16,0 0 16-16,10 4-8 0,-10-4 4 0,0 0 1 15,0 0 0-15,0 0 2 0,21-10-6 0,-14 10 0 16,0-6-3-16,3 3-3 0,3-3-1 0,3 0-3 16,0 0 1-16,6 0-6 0,2-6-3 0,5-1 0 15,-4 2 13-15,8-2-16 0,4-2-7 0,-4 3 4 16,2-1 7-16,0-1-13 0,-2 1 7 0,2 1-6 0,0-3 6 15,3 0-7-15,-7 3 5 0,1 0 1 16,-8 0 0-16,0 0 13 0,-4 0-12 0,1 1 5 16,0 2 3-16,-7 2 5 0,0-2 2 0,0 1 5 0,-2 1 9 15,-1 1-9-15,-1 2 3 0,-4-2-1 0,0 0 2 16,1 3 4-16,2-2 3 0,-3 0-2 0,-6 5-2 16,11-7 0-16,-6 3-3 0,-5 4 0 0,8-4 1 15,-8 4-8-15,0 0 2 0,6-6-3 0,-6 6-2 16,0 0-1-16,0 0-5 0,7-5 3 0,-7 5-7 15,0 0-2-15,0 0 1 0,0 0-1 0,0 0-2 16,7-3-3-16,-7 3-2 0,0 0 0 0,0 0-5 16,0 0-18-16,0 0-31 0,0 0-47 0,0 0-44 15,0 0-42-15,0 0-63 0,0 0-87 0,-24 27-396 0,12-17-790 16,-6 2 349-16</inkml:trace>
        </inkml:traceGroup>
      </inkml:traceGroup>
    </inkml:traceGroup>
    <inkml:traceGroup>
      <inkml:annotationXML>
        <emma:emma xmlns:emma="http://www.w3.org/2003/04/emma" version="1.0">
          <emma:interpretation id="{987F4E99-3B71-4A80-A2C9-CC44C13F1805}" emma:medium="tactile" emma:mode="ink">
            <msink:context xmlns:msink="http://schemas.microsoft.com/ink/2010/main" type="paragraph" rotatedBoundingBox="5426,10170 7119,10402 7068,10770 5376,10538" alignmentLevel="2"/>
          </emma:interpretation>
        </emma:emma>
      </inkml:annotationXML>
      <inkml:traceGroup>
        <inkml:annotationXML>
          <emma:emma xmlns:emma="http://www.w3.org/2003/04/emma" version="1.0">
            <emma:interpretation id="{D083B3AA-DC50-4CC5-A776-12D25A53F3B8}" emma:medium="tactile" emma:mode="ink">
              <msink:context xmlns:msink="http://schemas.microsoft.com/ink/2010/main" type="line" rotatedBoundingBox="5426,10170 7119,10402 7068,10770 5376,10538"/>
            </emma:interpretation>
          </emma:emma>
        </inkml:annotationXML>
        <inkml:traceGroup>
          <inkml:annotationXML>
            <emma:emma xmlns:emma="http://www.w3.org/2003/04/emma" version="1.0">
              <emma:interpretation id="{19BE0BD7-6369-44A7-B6EA-4EA318BBD079}" emma:medium="tactile" emma:mode="ink">
                <msink:context xmlns:msink="http://schemas.microsoft.com/ink/2010/main" type="inkWord" rotatedBoundingBox="5426,10170 5788,10219 5738,10587 5376,10538"/>
              </emma:interpretation>
            </emma:emma>
          </inkml:annotationXML>
          <inkml:trace contextRef="#ctx0" brushRef="#br0" timeOffset="306937.5621">3792 9015 145 0,'0'0'170'0,"0"0"-12"0,-5-5-12 15,5 5-3-15,0 0-11 0,0 0-7 0,0 0-5 16,0 0-4-16,0 0-5 0,-1-11-1 0,1 11-6 15,0 0-1-15,0 0-8 0,0 0 10 0,0 0-5 16,0 0-4-16,0 0-7 0,0 0-4 0,0 0-10 16,0 0-4-16,0 0-6 0,-5-8-8 0,5 8-6 15,0 0-7-15,0 0 0 0,0 0-6 16,-20 13-1-16,15-8-7 0,-1-1-5 0,1 5 2 16,-2-2-2-16,2 1 0 0,-1 1 0 0,0-2 0 0,3 1 0 0,-3 5-4 15,5-5 1-15,-3 5 0 0,2-5-4 16,2-8 2-16,0 21 1 0,1-12 3 0,3 1 3 0,4 2-2 15,-3-3 0-15,4-1 2 0,-3-1 6 16,2-1-7-16,2 0-1 0,2 0 11 0,0 0-4 16,-1-3-3-16,5 0 3 0,-2 2 1 0,-1-4-11 0,2 0 6 15,2-1-10-15,-1-1 2 0,-4-2-1 0,5 0-2 16,-3 0-3-16,1 0 1 0,-2-3 4 0,-2 0-7 16,1 0 0-16,-2-2 0 0,2 1-3 0,-2-2 0 15,-1 0-1-15,0 0-2 0,-1-3 0 0,1 2 2 16,-3-2-1-16,2 0-3 0,1 0 2 0,-4-2-2 15,1-2 0-15,-4 4 0 0,-1-3-2 0,5 0 5 16,-4 0-4-16,-2 1-1 0,-2 6 1 0,2-5 0 0,-2 2 1 16,-2 1 0-16,1 3-4 0,-5-3-1 15,1 0-2-15,-3 2 0 0,-2 1 4 0,3-1-7 0,-2-1 5 16,-3 3-1-16,-1 0 2 0,-1 1 0 0,3 1 0 16,-4-2 0-16,1 6-3 0,0-4 3 0,1 3 2 15,0-1 0-15,-1 2 3 0,2 3-4 16,-1-2 0-16,3 2-3 0,-1 3 2 0,-1-2 0 0,5 3-3 15,-1 1-10-15,3-2-16 0,-3 2-21 0,5-2-22 16,-2 6-24-16,2 0-26 0,2-2-31 0,1 1-39 16,2-1-41-16,0-10-231 0,4 17-502 0,1-8 223 15</inkml:trace>
        </inkml:traceGroup>
        <inkml:traceGroup>
          <inkml:annotationXML>
            <emma:emma xmlns:emma="http://www.w3.org/2003/04/emma" version="1.0">
              <emma:interpretation id="{580FE8DF-84A7-4E9E-9095-A6EBF92DA137}" emma:medium="tactile" emma:mode="ink">
                <msink:context xmlns:msink="http://schemas.microsoft.com/ink/2010/main" type="inkWord" rotatedBoundingBox="6707,10385 7113,10440 7074,10728 6667,10672"/>
              </emma:interpretation>
            </emma:emma>
          </inkml:annotationXML>
          <inkml:trace contextRef="#ctx0" brushRef="#br0" timeOffset="307594.5467">5005 9242 53 0,'-1'-12'315'0,"1"12"-19"0,0 0-28 0,0 0-24 16,0 0-27-16,0 0-22 0,-5-9-24 0,5 9-12 16,0 0-19-16,0 0-14 0,0 0-8 0,0 0-14 15,0 0-12-15,0 0-5 0,9 25-9 0,-7-17-5 16,2 0 1-16,-1-1-4 0,4 2-1 0,-3-2 3 16,4 4-7-16,0-3-1 0,5 0-2 0,-2 1 0 15,3 0-7-15,-1-3 3 0,3-1-12 0,7 0 4 16,-3 2-11-16,1-3-4 0,1-1-1 0,-5-1-2 15,0-2-2-15,-2-2-4 0,5 2 2 0,-3-3-5 16,-2 1 0-16,1-5-4 0,-1 1-2 0,-2 0-2 0,-1-4 2 16,-1-1-3-16,1 1-1 0,-2-1-1 0,-2-4-2 15,-2 0 1-15,0 2-3 0,-3-2 2 0,0 1-8 16,-3-2 3-16,0 4 4 0,-1-2-5 0,-4 0-1 16,-1 2-1-16,0 1-2 0,-2-3-1 0,-2 3 0 15,-2 1 1-15,-1 2 0 0,-1 3 1 0,-3-3 3 16,3 3-6-16,-1 3 2 0,-2 1 3 0,3-2-6 15,-3 6 3-15,1-2-6 0,3 1 0 0,-2 4 6 16,2 1-2-16,0-1 0 0,-1 0 4 0,2 3-2 16,1-1-19-16,-1 1-10 0,3 1-19 0,-4-3-19 15,5 4-31-15,1-3-38 0,-2 2-33 0,3-2-43 16,1-2-69-16,1-1-195 0,4-5-514 0,-5 14 227 16</inkml:trace>
        </inkml:traceGroup>
      </inkml:traceGroup>
    </inkml:traceGroup>
  </inkml:traceGroup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31:21.46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B1F752F-F4EC-44D7-80B2-0FC47F2C764E}" emma:medium="tactile" emma:mode="ink">
          <msink:context xmlns:msink="http://schemas.microsoft.com/ink/2010/main" type="inkDrawing" rotatedBoundingBox="1482,2067 4776,1851 4779,1901 1485,2117" semanticType="underline" shapeName="Other">
            <msink:sourceLink direction="with" ref="{0ABFA926-9EDA-413F-81F3-0D307194F812}"/>
          </msink:context>
        </emma:interpretation>
      </emma:emma>
    </inkml:annotationXML>
    <inkml:trace contextRef="#ctx0" brushRef="#br0">-7 220 151 0,'0'0'170'0,"-6"-7"-13"0,6 7-8 16,0 0-13-16,0 0-13 0,0 0-8 0,0 0-1 16,0 0-8-16,0 0-4 0,0 0-1 0,0 0 1 15,0 0-4-15,0 0 2 0,0 0-4 0,0 0-5 16,34 0-3-16,-34 0-4 0,11 0-4 0,-11 0-6 15,16 0-5-15,-16 0-5 0,14 0-4 0,-14 0-3 16,19-2-6-16,-10 0-3 0,-9 2-5 0,18 0-7 16,-5 0-1-16,-5-2-3 0,5 2-2 0,-13 0-4 15,23-2-1-15,-9 0-3 0,-1 1-1 0,0 1-3 16,3 0-4-16,-1 1 0 0,1-3 0 0,0 2-5 16,8-3 2-16,-7 1-2 0,-1 1-2 0,0-4 2 15,6 5-1-15,-2-3-3 0,-3 2 2 0,0-1 3 16,0 0-3-16,6 1-1 0,-7-3 0 0,-4 2-3 15,5 2-1-15,-1-4 1 0,-2 4 1 0,1 0-2 16,-2 0 4-16,3 0-4 0,-8-3 1 0,4 3-2 16,-12 0 1-16,26-2-2 0,-13 1 4 0,-1-1-8 15,1 2 11-15,1-2-7 0,-4 2 1 0,-10 0-3 16,18-1 4-16,-9 1 0 0,6 0-1 0,-2-4-2 16,-3 4-2-16,-10 0 1 0,22-1 2 0,-13 0 0 15,-9 1 1-15,21 0-2 0,-11 0 2 0,-1-1-1 16,-9 1-1-16,23-3 3 0,-9 3-1 0,-2 0-3 15,0-2 4-15,0-1 2 0,0 3-5 0,5-1 1 16,-2-1 1-16,0 1-2 0,0 1-2 0,2-3 4 16,0-1 1-16,-1 4-2 0,-1-2 0 0,0-1 4 15,-1 3-3-15,1-2-1 0,1-2-2 0,0 4 2 16,-1-2-1-16,1 1 1 0,-3-1-2 0,0 1 0 16,2-3 3-16,-2 4-2 0,1-2 3 0,-1-2-2 15,0 3 0-15,1 0 0 0,-1 1 2 0,0-3-4 16,-1 3 2-16,2-2 3 0,0 2-3 0,2-4 5 0,-2 0-2 15,3 3 0-15,-2 1 5 0,7-4-2 16,-5 3 1-16,-3-1 3 0,3 2-2 0,5-3-3 16,-8 1 3-16,8 0-2 0,-5 0 3 0,0 2 0 15,-2 0-2-15,-2-2-2 0,0 0-1 0,1 2-1 16,0-5 0-16,1 8 0 0,-4-3 2 0,-2-3-1 16,5 3-1-16,-14 0-3 0,17-1 2 0,-8 1-1 15,-9 0 0-15,22-3 2 0,-10 5-3 0,1-2 2 16,1 0 0-16,-1 0-2 0,-3-2 3 0,2 4 2 15,1-2-2-15,2 0 1 0,-1 0-1 0,2 1 2 0,1-1-5 16,-3 0 2-16,1 1 4 0,1-1-3 0,2 3 0 16,-1-7-2-16,0 8 3 0,-3-4-4 15,2 0 4-15,1 2-2 0,0-4 0 0,0-1-1 0,0 3 4 16,-3-1-5-16,1 0 3 0,2 1 2 16,0-2-3-16,-3 0 2 0,8 2 4 0,-5 0-4 0,0-3 5 15,-1 3 1-15,3-1-3 0,-4-3 1 0,6 4 0 16,-5-1 1-16,0 0 0 0,-1-2-3 0,1 3 5 15,-1 0-1-15,2 0-2 0,-1-3-2 16,-3 3 8-16,2-3-6 0,1 3 1 0,0 0 0 0,1 0 2 16,0-2 0-16,0 0-1 0,0 1-1 0,-1 1-3 15,6-3 5-15,-5 3 1 0,-1 0 2 16,0 0-6-16,2-2 0 0,-1 1 3 0,0 0-6 16,1 2 2-16,-2-1 0 0,0-1-2 0,2 2 3 0,-1-5 0 15,-1 4-2-15,1 0-1 0,-1-1 1 0,-3 0 3 16,1-1-5-16,2 2 3 0,-1 0 1 0,0-2 6 15,0 2-4-15,-1-3 5 0,2 3-6 0,1 0 5 16,-2 0-4-16,2-1 2 0,-3 0 1 0,3 2-3 16,-2-2 1-16,0 0-3 0,1 1 1 0,0 0-2 15,1-3 5-15,-3 2 1 0,0 1-8 0,0 0 6 16,2 0 1-16,-3-1 0 0,0 1-2 0,1 0 7 16,-1 0 0-16,-2 0-6 0,0 1 1 0,-11-1 2 15,19-1 0-15,-10 0 3 0,-9 1 13 0,13 0-14 16,-13 0 10-16,12 0 2 0,-12 0 7 0,0 0 0 15,0 0 7-15,13 0-1 0,-13 0 10 0,0 0-1 16,0 0-8-16,10-3 12 0,-10 3-3 0,0 0 2 16,0 0-2-16,0 0-1 0,0 0-4 0,11 3-3 15,-11-3-1-15,0 0-1 0,0 0-5 0,11-5-4 16,-11 5 4-16,0 0-10 0,0 0-1 0,0 0-1 16,0 0-5-16,0 0 1 0,10-1-5 0,-10 1 0 15,0 0-7-15,0 0-8 0,0 0-22 0,0 0-6 16,0 0-29-16,0 0-40 0,0 0-36 0,0 0-33 15,0 0-28-15,0 0-36 0,0 0-46 0,-39 2-49 16,39-2-255-16,-18-5-629 0,12 5 278 0</inkml:trace>
  </inkml:traceGroup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34:53.227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B7AD455-078C-4A5E-A330-BEC7F7A5F3F8}" emma:medium="tactile" emma:mode="ink">
          <msink:context xmlns:msink="http://schemas.microsoft.com/ink/2010/main" type="inkDrawing" rotatedBoundingBox="5040,10040 5186,16454 5001,16458 4855,10044" semanticType="verticalRange" shapeName="Other">
            <msink:destinationLink direction="with" ref="{44FA0FE1-9C0D-432B-950D-4D7795F64B9B}"/>
          </msink:context>
        </emma:interpretation>
      </emma:emma>
    </inkml:annotationXML>
    <inkml:trace contextRef="#ctx0" brushRef="#br0">-1 0 95 0,'0'0'158'15,"0"0"-9"-15,0 0-11 0,0 0-6 0,0 0-13 0,0 0-3 16,0 0-5-16,0 0-10 0,0 0-3 0,0 0-1 16,0 0-1-16,0 0-6 0,0 0-2 0,0 0-7 15,0 0 0-15,0 0-1 0,0 0-3 0,0 0 3 16,0 0-4-16,0 0-5 0,0 0 3 0,0 0-9 15,0 0 1-15,0 0-3 0,0 0-1 0,0 0-5 16,0 0-2-16,0 0-3 0,0 0-3 0,0 0-2 16,0 0-1-16,0 0-6 0,0 0-1 0,0 0-1 15,0 0-5-15,0 0 1 0,0 0-5 0,0 0-3 16,0 0-2-16,0 0 0 0,0 0-5 0,0 0-6 0,0 0 0 16,0 0-2-16,0 0-1 0,0 0 0 15,0 0-1-15,0 0 2 0,0 0-5 0,0 0-1 16,0 0 2-16,0 0-3 0,0 0 1 0,0 0-2 15,0 0-1-15,1 11 0 0,-1-11 4 0,0 0-4 0,0 0 1 16,0 0 6-16,4 9-8 0,-4-9 0 16,0 0 0-16,0 0 4 0,5 10-6 0,-5-10 2 15,0 0 8-15,1 6-6 0,-1-6-2 0,0 0 2 0,4 10-2 16,-4-10-1-16,0 0 3 0,2 8-3 0,-2-8 3 16,0 0-3-16,1 9 1 0,-1-9-2 0,0 0 5 15,1 11-1-15,-1-11-2 0,0 0-2 0,3 9 1 16,-3-9 1-16,0 0 2 0,1 10-1 0,-1-10 2 15,0 0-2-15,1 10-3 0,-1-10 1 0,0 0 4 16,0 9-4-16,0-9 2 0,0 0-1 0,3 10-1 16,-3-10 1-16,0 0 1 0,0 0-5 0,0 13 3 15,0-13 2-15,0 0-1 0,0 9-2 0,0-9 3 16,0 0-2-16,-3 10 0 0,3-10 0 0,0 0 2 16,-1 15 1-16,1-15-4 0,-1 8 7 0,1-8-5 0,0 0-2 15,-3 14 1-15,3-14-1 0,-1 7 3 0,1-7 0 16,0 0 0-16,1 14-4 15,-1-14 5-15,0 0 2 0,-1 11-4 0,1-11 0 0,1 10-5 0,-1-10 3 16,3 7-1-16,-3-7 4 0,0 0-3 0,0 10 2 16,0-10 0-16,0 0 0 0,0 0-2 15,1 15 1-15,-1-15-1 0,0 0 5 0,1 10-4 0,-1-10-1 16,3 9-1-16,-3-9 1 0,0 0 3 0,1 10-4 16,-1-10 3-16,0 0 0 0,0 11-1 0,0-11 0 15,0 0 2-15,1 10-1 0,-1-10 0 0,0 0-2 16,2 12 2-16,-2-12-1 0,2 8 0 0,-2-8-1 15,0 0 6-15,0 0-5 0,2 12 1 0,-2-12-3 16,0 0 2-16,1 9-2 0,-1-9 4 0,0 0 1 16,0 0-5-16,2 12 2 0,-2-12-1 0,0 0 2 15,2 10 1-15,-2-10-4 0,0 0 3 16,0 0-2-16,0 11-1 0,0-11 6 0,0 0-2 16,0 0-3-16,1 9 2 0,-1-9-2 0,0 0-1 0,0 0 0 0,3 8 5 15,-3-8-2-15,0 0-3 0,0 0 3 0,0 0 2 16,1 10 1-16,-1-10-5 0,0 0 2 15,3 10 0-15,-3-10-2 0,3 7 1 0,-3-7 1 0,0 0-4 16,2 10 5-16,-2-10-4 0,0 0 3 0,2 9-2 16,-2-9 3-16,0 0-3 0,2 12 2 15,-2-12 0-15,0 0-2 0,-2 10 3 0,2-10-3 0,0 0 3 16,2 11-1-16,-2-11-1 0,0 0-2 0,-2 13 2 16,2-13-2-16,0 0 5 0,0 11-4 0,0-11 1 15,2 10-1-15,-2-10 2 0,0 0-2 0,-2 12 6 16,2-12-5-16,0 0 4 0,0 13-3 15,0-13-3-15,0 8 0 0,0-8 1 0,0 0-1 0,0 13 5 16,0-13-3-16,0 8 3 0,0-8-3 0,0 0-1 16,-2 13 2-16,2-13-1 0,2 11 0 0,-2-11-2 15,0 0 3-15,-4 13-2 0,4-13 1 0,0 0 2 16,0 11-1-16,0-11 3 0,-1 10-4 0,1-10 1 16,-2 11-5-16,2-11 5 0,-3 8 0 0,3-8-2 0,-1 10 1 15,1-10 2-15,0 11-1 0,0-11-2 16,0 0 3-16,-3 11-2 0,3-11 3 0,-1 9-3 15,1-9-1-15,0 0 4 0,0 12-4 0,0-12 0 16,-2 9 0-16,2-9 0 0,0 0 1 0,0 14 3 0,0-14-6 16,0 0 6-16,-2 15-3 0,2-15 3 0,0 0-3 15,0 12-1-15,0-12 1 0,0 8 1 16,0-8-3-16,-1 9 3 0,1-9 0 0,0 0 3 0,0 18-3 16,0-18-1-16,0 8 1 0,0-8 0 0,-2 12-3 15,2-12 1-15,2 9 1 0,-2-9 0 0,1 10 2 16,-1-10-3-16,0 0 3 0,-1 15-5 0,1-15 9 15,1 8-5-15,-1-8 3 0,0 9-2 0,0-9-3 16,0 0 0-16,-1 12-1 0,1-12 3 0,1 8-3 16,-1-8 1-16,0 0 1 0,0 15 1 0,0-15 1 15,0 0-3-15,0 13 4 0,0-13-4 0,2 11 0 16,-2-11-2-16,0 10 5 0,0-10-3 0,0 11 1 16,0-11 2-16,-2 12-3 0,2-12 3 0,0 12-3 0,0-12 1 15,0 0 0-15,-1 15-1 0,1-15-1 16,0 11 3-16,0-11-1 0,0 13 4 0,-2-6-3 15,2-7-1-15,0 0 2 0,0 17-3 0,0-17 2 16,0 13-1-16,2-5 0 0,-2-8-2 0,0 13 2 0,0-13 3 16,0 12-5-16,0-12 3 0,0 13-1 0,0-5 0 15,0-8-2-15,1 15 3 0,-1-15-2 0,2 13 1 16,-2-13-3-16,-2 11 3 0,2-11-1 0,0 11 2 16,0-11 1-16,2 11 0 0,-2-11-2 0,0 11 1 15,0-11-1-15,2 10 3 0,-2-10-3 0,0 15 0 16,1-9 0-16,-1-6 0 0,0 0 5 0,0 12-7 15,0-12 2-15,0 11-1 0,0-11-2 0,3 8 4 16,-3-8-1-16,0 0 3 0,0 13-2 0,0-13 1 16,1 11-3-16,-1-11 2 0,0 0-1 0,0 10 1 15,0-10 1-15,0 0-5 0,0 13 5 0,0-13-4 16,0 0 2-16,1 10 6 0,-1-10-8 0,0 10 1 16,0-10 1-16,2 9 0 0,-2-9-3 0,0 0 3 15,0 13 4-15,0-13-5 0,0 10-1 0,0-10 1 16,2 11 4-16,-2-11-6 0,0 13 0 0,0-13 3 15,1 12-2-15,-1-12 3 0,2 11-2 0,-2-11 0 16,0 14 7-16,0-14-6 0,0 13-2 0,2-5 7 0,-2-8-5 16,0 15-3-16,2-9 2 0,-2-6 2 0,0 13-2 15,0-13 2-15,1 14-1 0,-1-14 1 16,0 13 1-16,0-5-2 0,0-8 0 0,0 16 3 0,0-8-4 16,0-8 0-16,0 16 3 0,0-9-3 0,0-7 0 15,0 19 1-15,0-12-1 0,0-7 2 0,1 17-2 16,2-10 1-16,-3 2-3 0,0-9 3 0,1 15 2 15,-1-6-3-15,1-2 2 0,2 1-3 0,-3-8 0 16,-3 16 4-16,6-8 0 0,-3-8-1 0,1 16-2 16,-1-10 2-16,0-6 3 0,0 15-3 0,0-7 1 15,0-8-1-15,0 16-2 0,1-8-1 0,-1-8 2 16,0 13 1-16,0-13-3 0,-1 15 0 0,2-6 0 16,-1-9 2-16,0 13 1 0,0-5 0 0,0-8 0 15,0 15 1-15,0-15-4 0,0 12 2 0,0-12-1 16,-1 13 5-16,1-13-4 0,0 12-1 0,0-12 3 15,-4 15-3-15,4-15 0 0,3 10 1 0,-3-10-1 16,0 11 3-16,0-11-1 0,-3 10 0 0,3-10 2 0,-1 11-4 16,1-11 2-16,0 0-1 0,-1 15 0 0,-2-9 3 15,3-6 0-15,0 0-3 0,-1 17 1 0,1-17 0 16,-1 12-3-16,1-12 0 0,0 9 6 16,0-9-3-16,-2 12-1 0,2-12-1 0,2 11-3 0,-2-11 4 15,0 10-2-15,0-10 4 0,-2 11-3 0,2-11 4 16,0 15-3-16,0-15 3 0,2 10-2 15,-2-10-4-15,0 14 2 0,1-5 1 0,-1-9 3 0,1 12-4 16,-1-12 1-16,3 15-1 0,-3-9 5 0,0-6-6 16,0 12 3-16,0-12-1 0,1 13 4 0,0-5-4 15,-1-8 0-15,0 13 1 0,0-13-1 0,4 11-2 16,-3-4 0-16,-1-7 3 0,0 14-2 0,0-14 1 16,4 10 1-16,-4-10 2 0,0 9-1 0,0-9-1 15,3 13-2-15,0-5 1 0,-3-8-1 0,0 13 2 16,0-13 1-16,1 12-2 0,-1-12-2 0,1 12 4 15,-1-12-4-15,4 11 4 0,-3-2-4 0,-1-9 2 16,0 9 0-16,2-1-2 0,-2-8 2 0,2 14-2 16,-2-14 3-16,1 15-1 0,-1-15 2 0,2 14 2 0,0-9-7 15,-2-5 2-15,3 14 2 0,-2-7-1 16,2 3 3-16,-3-2-3 0,2 1-1 0,-2-9 2 0,3 12 1 16,-2-3-1-16,1-3-2 0,-1 4 0 0,3-3 0 15,-4-7 3-15,0 16-2 0,0-7-1 0,0-9 1 16,0 15 0-16,1-9 1 0,-1-6 2 0,-1 17-2 15,1-17 4-15,1 15 0 0,2-7 0 16,-3-8-2-16,-3 14-2 0,3-14 2 0,3 13 2 0,-2-2-1 16,-1-11 3-16,0 14-3 0,0-14-1 0,-1 11 0 15,1-11 4-15,1 15-1 0,-1-15-6 0,-1 15 3 16,1-7-2-16,0-8 1 0,0 14 1 0,0-14-1 16,0 14 1-16,0-14 1 0,0 13-4 0,0-13 2 15,2 14-1-15,-2-14 0 0,0 13 1 0,1-5-3 16,-1-8 4-16,3 13-1 0,-2-5-1 0,-1-8 1 0,4 13-2 15,-4-13 2-15,3 14-1 0,-3-9 2 16,0-5 0-16,1 16-3 0,-1-16 1 0,4 10-2 16,-3-4 2-16,-1-6-2 0,3 13 1 0,-3-5 2 0,0-8-2 15,1 13 0-15,-1-13 3 0,5 11-3 0,-5-11 7 16,2 12-5-16,-1-6 1 0,-1-6-1 16,4 11 2-16,-4-11 4 0,4 11-6 0,-4-11 0 15,0 10-2-15,0-10-1 0,2 11 5 0,-2-11-4 0,4 13 2 16,-4-13 0-16,0 11 4 0,0-11-1 0,1 9-2 15,-1-9 2-15,2 12-1 0,-2-12-3 0,2 9 4 16,-2-9-3-16,3 12 1 0,-3-12-1 0,1 13 0 16,-1-13-1-16,0 11-2 0,0-11 4 0,4 11 2 15,-4-11-2-15,0 11 2 0,0-11 0 0,-1 15 0 16,1-15-2-16,1 10 2 0,-1-2-2 0,0-8 0 16,1 14 1-16,-1-14-2 0,3 13 1 0,-3-6 0 15,1 4 0-15,-1-11 0 0,0 12 1 0,0-12 2 16,1 15-1-16,-1-7 0 0,0-8-2 0,2 15 4 15,0-8-4-15,-2-7 6 0,3 15-6 0,-1-9-2 16,-2-6 3-16,0 15 1 0,3-9-4 0,-3-6 5 16,1 16-3-16,-1-11-1 0,0-5-1 0,4 16 5 15,-4-11-3-15,0-5-1 0,4 14-1 0,-4-7 4 0,0-7-4 16,0 16-2-16,0-9 3 0,0-7 4 16,1 14-2-16,1-7-2 0,-2-7 5 0,0 12-3 15,0-12 0-15,2 16 0 0,-2-16 0 0,0 14-2 0,2-7 2 16,-2-7-1-16,-2 15-2 0,2-15 4 0,0 14 2 15,0-14-2-15,0 16-1 0,2-10 0 0,-2-6-4 16,0 18-1-16,0-10 3 0,0-8 2 0,1 16-2 16,0-10 0-16,2 3 0 0,-3-9-2 0,1 15 7 15,-1-8-1-15,0-7-4 0,1 18 1 16,-1-8 1-16,0-10-3 0,0 17-1 0,3-11-2 0,-2 4 7 16,-1-10-5-16,1 16-3 0,1-9 6 0,0 2-3 15,-2-9-3-15,2 17 6 0,-1-10 0 0,-1-7-4 16,0 18-1-16,0-12 4 0,0-6 0 0,2 15-3 15,-2-15 5-15,2 16-1 0,-4-9-5 0,2-7 4 16,0 14 0-16,0-14 6 0,2 13-9 0,-2-5 1 16,0-8-2-16,1 11 5 0,-1-11-3 0,1 16 2 15,-1-16-4-15,0 13 2 0,3-7 0 0,-3-6 0 0,0 14 0 16,0-14 4-16,1 12-7 0,-1-12 3 16,0 11 3-16,0-11-2 0,0 13 2 0,0-13-3 15,0 14 0-15,0-14-3 0,0 10 1 0,0-10 4 0,-1 13 2 16,1-13-8-16,0 12 7 0,0-12-6 0,-3 9 8 15,3-9-4-15,-1 12-4 0,1-12 5 16,0 0-4-16,0 13 4 0,0-13-1 0,1 11 4 16,-1-11-7-16,-1 12 5 0,1-12-4 0,-1 13 8 0,-1-5-8 15,2-8 6-15,-3 10-8 0,3-10 4 0,-2 11-1 16,2-11 1-16,-4 14 0 0,3-7-4 0,1-7 5 16,-5 15-3-16,4-9 3 0,1-6 2 0,-3 11-4 15,3-11 0-15,-2 14-4 0,-2-8 5 0,4-6 2 16,-2 15-2-16,1-7-2 0,1-8 0 0,-3 15 0 15,2-9 3-15,0 2-2 0,1-8-2 0,0 18 5 16,-3-12 0-16,3-6 1 0,-1 17-6 0,0-8 4 16,1-9-3-16,0 16-1 0,0-6 2 0,0-10-2 15,-2 14 1-15,0-5 3 0,-1 0-4 0,3-9 2 0,0 15 0 16,0-15 8-16,0 15-9 0,0-7 0 0,0-8 0 16,-2 13 3-16,0-6 1 0,2-7-2 15,0 17 0-15,0-17-1 0,-1 13 0 0,1-13 2 16,0 16-3-16,0-8-3 0,0-8 9 0,-1 13-5 0,-3-8-3 15,4-5 5-15,0 12-3 0,0-12 3 0,-1 15-1 16,1-15-2-16,0 9 3 0,0-9-4 16,0 0 5-16,0 12-6 0,0-12 6 0,-4 10-3 0,4-10-4 15,-2 9 3-15,2-9 0 0,-1 11 2 0,1-11-1 16,0 0-3-16,-2 10 3 0,2-10 2 0,0 0-4 16,-2 11 5-16,2-11-6 0,0 0 3 0,0 0 3 15,0 10-3-15,0-10 0 0,0 0-5 0,0 0 6 16,-1 13-3-16,1-13 4 0,0 0-1 0,-4 11-1 15,4-11 0-15,0 0-1 0,0 10-1 0,0-10 5 16,0 0-5-16,0 11 1 0,0-11 2 16,0 0 1-16,0 12-1 0,0-12-2 0,0 0 1 0,0 12 0 15,0-12 4-15,0 0-6 0,0 10 3 0,0-10-4 0,0 0 2 16,0 11 6-16,0-11-4 0,-1 9-1 16,1-9-4-16,0 0 6 0,0 12-2 0,0-12 0 15,0 0 1-15,-1 11 3 0,1-11-7 0,-3 10 2 16,3-10 0-16,-1 10 0 0,1-10 0 0,0 0 6 15,-2 15-6-15,2-15 1 0,0 12 0 0,0-12-2 16,0 12 0-16,0-12 3 0,-2 10-3 0,2-10-3 0,0 13 7 16,0-13-1-16,0 11-2 0,0-11-1 0,0 11 4 15,0-11 2-15,0 10-3 0,0-10 5 0,0 11-3 16,0-11-3-16,2 9 3 0,-2-9-3 0,0 12-2 16,0-12 6-16,0 10-3 0,0-10 1 0,0 11-1 15,2-3 1-15,-2-8-4 0,0 10 4 0,0-10 0 16,0 13-1-16,0-13-2 0,-2 14 4 0,2-14-3 15,2 16 6-15,-2-16-3 0,-2 13 1 0,4-8 1 16,-2-5-2-16,-2 13-5 0,2-13-2 0,0 14 4 16,0-14-1-16,-3 13 2 0,3-13 3 0,0 9 1 15,0-9-5-15,-2 13 2 0,2-13 0 0,0 12 2 16,0-12 1-16,-1 11 2 0,1-11 1 0,0 11-8 16,0-11 4-16,-3 10 3 0,3-10-1 0,-1 12-2 15,1-12 1-15,-1 9 0 0,1-9 4 0,-3 11 8 16,3-11-2-16,0 0-6 0,0 16 0 0,0-16 2 0,0 11-2 15,0-11 0-15,-1 12 3 0,1-12-11 0,-1 13 3 16,1-13 2-16,-3 15 1 0,3-15-1 16,-3 8 2-16,3-8-6 0,0 11 0 0,0-11 7 0,-3 10-3 15,3-10-3-15,0 11 3 0,0-11 0 0,-6 12-4 16,6-12 2-16,-1 9 5 0,1-9-4 0,-2 10-3 16,2-10-1-16,-4 8 2 0,4-8 0 0,-4 10-4 15,4-10 8-15,-1 11-5 0,1-11 3 0,-3 11-5 16,-1-3 6-16,4-8 2 0,-4 12-5 0,4-12 2 15,-1 11-4-15,0-4 4 0,1-7-2 0,-4 14 5 16,4-14 2-16,-2 13-8 0,2-7 0 0,0-6-1 16,-1 15-1-16,1-15 0 0,0 12 2 0,0-12 2 15,0 15-5-15,0-15 7 0,0 10 2 0,0-10-7 0,0 12 5 16,0-12-6-16,1 14 2 0,-1-14-2 0,0 12 1 16,0-4-2-16,0-8 6 0,0 16-5 15,0-9-2-15,0-7 3 0,2 17-2 0,2-9 5 16,-3-1-8-16,-1-7 4 0,1 14-1 0,2-9-1 0,-3-5 0 15,5 15 7-15,-5-9-3 0,0-6-2 0,1 14-4 16,1-6 3-16,-1 0 5 0,-1-8-7 16,0 10 0-16,0-10 5 0,-1 12 1 0,1-12 4 0,1 15-7 15,-1-6-4-15,0-9 6 0,0 12-1 0,0-12 0 16,2 15 2-16,-2-15-2 0,2 12 4 0,-2-12-5 16,0 13 3-16,1-7 5 0,-1-6-14 0,0 15 5 15,0-15 2-15,-1 12-1 0,1-12 0 16,1 14-2-16,2-8 2 0,-3-6 6 0,0 0-7 0,-3 16-1 15,3-16 2-15,0 16 3 0,0-16 0 0,3 10-3 16,-3-10 2-16,-3 13-2 0,7-7-4 0,-4-6 3 16,0 9 2-16,0-9 1 0,0 0 4 0,0 17-4 15,0-17 4-15,-1 8-6 0,1-8 0 0,0 0 1 16,0 14-2-16,0-14 4 0,1 10 3 0,-1-10-6 16,0 11 4-16,0-11 1 0,0 0-4 0,0 10-1 15,0-10 6-15,0 0-7 0,0 0 3 0,-1 12-7 0,1-12 3 16,0 0 6-16,1 9-8 0,-1-9 4 15,0 0 0-15,-1 12-1 0,1-12-3 0,0 0 5 16,0 0 2-16,-3 12-4 0,3-12 1 0,0 0 2 0,0 11-3 16,0-11 0-16,0 0 1 0,0 11 5 0,0-11-6 15,0 0 4-15,3 14-1 0,-3-14-5 0,0 11 9 16,0-11-5-16,1 8 5 0,-1-8-8 16,0 9 7-16,0-9-5 0,0 0 3 0,1 12 0 0,-1-12 2 15,4 11 3-15,-4-11-6 0,1 10 5 0,-1-10 2 16,0 12-8-16,0-12 6 0,0 9-1 0,0-9 1 15,2 12 0-15,-2-12-2 0,3 16 1 0,-3-16-6 16,2 11 14-16,-1-4-15 0,2 1-2 16,-3-8 10-16,5 12-4 0,-4-5 2 0,-1-7 4 0,5 13-6 15,-2-5-3-15,1 0 3 0,-3 0-1 0,-1-8-1 16,3 13 4-16,-2-6-4 0,0 2 1 0,-1-9 4 0,4 15 4 16,-4-15-2-16,0 12 2 0,0-12 2 15,-3 15 0-15,2-6-3 0,1-9 12 0,1 16-16 0,-1-16 4 16,-1 12-3-16,1-12-1 0,1 11 1 15,-1-11 1-15,-2 15-2 0,2-15-2 0,0 8-5 16,0-8 10-16,0 13-5 0,0-13 1 0,-4 13 2 0,4-13-4 16,0 0-5-16,0 15 10 0,0-15 1 0,0 12-2 15,0-12 0-15,-1 10-2 0,1-10-7 0,0 11 6 16,0-11 3-16,-2 10-4 0,2-10 11 0,2 11-6 16,-2-11-2-16,-2 10 0 0,2-10-1 0,2 11 4 15,-2-11 0-15,1 10 2 0,-1-10 5 0,3 12-6 16,-3-12-5-16,0 11 14 0,0-11-8 0,0 10-2 15,0-10 4-15,0 9-5 0,0-9 3 16,1 12 1-16,-1-12 0 0,0 13 3 0,0-13 2 0,1 11-3 16,-1-11 2-16,0 12 6 0,4-6 2 0,-4-6 2 0,1 12 3 15,1-5-7-15,-2-7 2 0,5 12 0 16,-4-7-4-16,-1-5 4 0,5 9-2 0,-5-9 7 16,4 10-9-16,-1-4-7 0,-3-6 2 0,4 9-3 0,-4-9 4 15,0 0 0-15,1 10-6 0,-1-10 2 0,0 0-1 16,0 8-2-16,0-8 0 0,0 0 0 0,0 0 4 15,2 9-4-15,-2-9 0 0,0 0-5 0,0 0 4 16,0 0 3-16,-2 12-4 0,2-12-2 0,0 0 3 16,0 0-1-16,0 0-3 0,0 12 0 0,0-12 2 15,0 0 1-15,0 0-8 0,0 0 5 16,-1 7 0-16,1-7 1 0,0 0-4 0,0 0 4 0,0 0-2 16,0 13-5-16,0-13 7 0,0 0-2 0,0 0-4 15,0 0 4-15,0 0-3 0,1 9-10 16,-1-9-13-16,0 0-14 0,0 0-8 0,0 0-20 0,0 0-32 15,0 0-16-15,0 0-27 0,0 0-33 0,0 0-24 16,0 0-42-16,0 0-43 0,0 0-61 0,0 0-264 16,4-38-659-16,-2 23 291 0</inkml:trace>
  </inkml:traceGroup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35:30.00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AE1DB504-F36E-49D2-958A-CBEA00D4E5A5}" emma:medium="tactile" emma:mode="ink">
          <msink:context xmlns:msink="http://schemas.microsoft.com/ink/2010/main" type="inkDrawing" rotatedBoundingBox="4790,9984 14878,9876 14879,9977 4791,10085" semanticType="underline" shapeName="Other">
            <msink:sourceLink direction="with" ref="{A70FD809-CEDE-46BF-B38D-953A977C13FE}"/>
          </msink:context>
        </emma:interpretation>
      </emma:emma>
    </inkml:annotationXML>
    <inkml:trace contextRef="#ctx0" brushRef="#br0">0 171 8 0,'0'0'146'0,"17"-17"-4"0,-17 17-13 0,0 0-3 0,0 0-22 16,0 0 1-16,0 0-7 0,0 0-5 0,0 0-5 16,0 0-10-16,0 0-3 0,0 0-7 0,0 0-6 15,0 0-5-15,0 0-1 0,0 0-5 0,0 0-6 16,5-6 2-16,-5 6-8 0,0 0-3 0,0 0 3 16,0 0-6-16,0 0-4 0,0 0 0 0,0 0-2 15,0 0 1-15,0 0-5 0,0 0 3 0,0 0 0 0,0 0-2 16,0 0 5-16,0 0-2 0,0 0 7 15,14 1-7-15,-14-1 1 0,0 0-11 0,12-1 11 16,-12 1-6-16,0 0 4 0,14-3-5 0,-14 3-1 16,8-1-4-16,-8 1-4 0,11-3 1 0,-11 3-1 0,0 0-3 15,16 0-2-15,-16 0 1 0,12-2 3 0,-12 2-5 16,10-6 4-16,-10 6-5 0,13 0-2 0,-13 0 1 16,13-3 3-16,-13 3-1 0,14-1-2 0,-14 1-2 15,14-1 1-15,-14 1 0 0,14-2-1 0,-6 0 3 16,-8 2-6-16,17-2 6 0,-9 0 1 0,-8 2-4 15,16-3 4-15,-7 1-3 0,-9 2-1 0,20-1-1 16,-10-1-1-16,-2 2 0 0,-8 0 3 0,19-3 1 16,-10 3-3-16,2-1 4 0,-1-2-3 0,-10 3-6 15,18-2 7-15,-5 1-2 0,1 1-1 0,-5-1 1 16,-9 1 0-16,17-4 1 0,-8 3 2 0,-9 1-3 16,17 0 2-16,-8-2-1 0,-9 2-3 0,18-1-2 0,-8 1 4 15,4-2-1-15,-5 1 1 16,-9 1 1-16,17 0-4 0,-5 1-1 0,-12-1-3 0,18 3 6 0,-9-3 3 15,-9 0-2-15,17-1 3 0,-17 1-3 0,18 0-5 16,-10 0 4-16,-8 0 2 0,19 0-5 0,-19 0 5 16,17 0-1-16,-8 0-1 0,-9 0 1 15,18 1-3-15,-9-1 3 0,1 0-1 0,-1 2 5 16,-9-2-3-16,24-2-1 0,-14 2 2 0,3-1-5 0,1 1-2 16,-14 0 1-16,19 0 2 0,-8 1-1 0,-1-1 1 15,-10 0 0-15,18 0 0 0,-8 0-1 0,-1 0 3 16,3 2-4-16,-12-2 3 0,17 0 1 0,-7 1 2 15,-10-1-5-15,17 0 4 0,-7 0-1 0,-10 0-1 16,15-1-1-16,-5 1-1 0,-10 0 2 0,23 0 1 16,-14 1-2-16,4-2 1 0,0 1 2 0,1 1-1 15,-5 1 1-15,5-2-2 0,-2 0 0 0,1 0-4 16,0 2 5-16,-3-2-3 0,2 1 3 0,-12-1-2 0,20 0 1 16,-10 1-2-16,0-1 1 0,0 2 0 0,1 0-1 15,-2-1 2-15,1 0-2 0,3-1 3 16,-13 0 0-16,19 3-3 0,-11-6 2 15,2 6 2-15,-10-3-2 0,20 0 3 0,-11 0-3 0,4 0 0 0,-3 0 1 16,-10 0-1-16,18-3 1 0,-5 2 0 0,-3 1-1 16,6 0-3-16,-16 0 3 0,19 0-3 0,-6 0 1 15,1 0 3-15,-1 1 0 0,-3-2-1 0,5 0-2 16,-1 1 3-16,-1 0 0 0,2 0-1 0,-2-2 0 16,0 0 0-16,4 2 3 0,-2 0-5 0,-2 2 1 15,3-2 0-15,-2 0-1 0,1-2 0 0,-2 4-2 16,2-2 3-16,-2 0-1 0,1 0-2 0,1 0 0 15,-2 0 1-15,1 0-2 0,1 2 0 0,0-2 4 0,1-2-4 16,-2 2 4-16,-1 0-3 0,3 0 1 0,-1 2 2 16,1-4-1-16,-1 2-1 0,0 0 2 15,2 0-1-15,0 0-1 0,-3-2-1 0,3 1 3 0,-2 2 2 16,2-2-2-16,-3 1-2 0,3 0 0 0,-2 0 3 16,2-1 0-16,-3 1 0 0,2-2 0 15,-2 2-1-15,3 0 0 0,-2-2 1 0,1 4-4 0,-2-5 1 16,0 3 1-16,1-2 2 0,0 2-2 0,2 0 2 15,-4-1 0-15,2 1-1 0,-1 0 1 0,3-3-2 16,-4 3 4-16,1 0-4 0,-1-2 3 16,0 1-4-16,3 1 1 0,-3-1 4 0,1 1-4 0,-1-2 1 15,0 2 2-15,1 0-4 0,-3 0 4 0,2 0-3 16,-1-2 1-16,1 1-1 0,-13 1 4 0,22 1 0 0,-9-1-2 16,1 0-1-16,-1 0 0 0,0-1 1 15,-2 2 1-15,6-2-2 0,-3 1 1 0,-2 0-2 16,2-1 4-16,2 1-2 0,-3 0-3 0,0-2 5 15,1 2 0-15,-1 0-3 0,0 0-1 0,1 0 2 0,0 0 0 16,0 0 1-16,-2 0-2 0,-3 0 0 16,5 0 4-16,-1 0-6 0,0 0 2 0,1 0-1 15,-1 0-1-15,2 0 4 0,-2 0-2 0,0 0 4 0,2 0-2 16,-1 0-2-16,1 0 1 0,-1 0-1 0,2 0 0 16,1-3 1-16,-2 3-1 0,2 0 1 0,-3-3 1 15,4 3-2-15,-2 0 1 0,2 0 0 0,-1 0 0 16,-1 0 1-16,1 0-4 0,0 0 5 0,0 0-2 15,-3 0-3-15,1 0 1 0,0 0 3 0,1 0 1 16,0-2-3-16,-1 4 0 0,1-4-1 0,1 2 3 16,-2-1-4-16,2 1 7 0,-3-2-3 0,2 1-1 15,1 1 7-15,-2 1-10 0,-1-1 2 0,0 0 2 16,1 0-5-16,-4-1 6 0,2 1-6 0,3 0 4 16,-3 0 0-16,1 0-3 0,0 0 3 0,0-2 3 15,-1 2-5-15,0 0 1 0,1 0 1 0,-1-1-1 16,-3 1 4-16,5 0-3 0,-4-1-2 0,5 1 1 0,-3-2 1 15,2 2 1-15,-2 0-4 0,-1 0 3 16,3 0 1-16,-1 0 1 0,2 0-5 0,-3 0 3 0,1-1 1 16,0 2-6-16,-3-2 4 0,4 1 3 0,-2 1-3 15,0-2-1-15,1 1-1 0,2 1-1 0,-3-1 3 16,2 0-4-16,-1 0 0 0,-1 0 2 0,0-1-1 16,1-1 1-16,-1 2-2 0,0 0-1 0,1 0 4 15,-1 0-2-15,0-1 1 0,-3 1 2 0,6 0-1 16,-4 0 1-16,-12 0-3 0,24 0 1 0,-12 0 2 15,-2 0-1-15,2-2-3 0,2 2 2 0,-1-1-1 16,0-1 5-16,0 2-1 0,-13 0-4 0,23-2 0 16,-13 2 3-16,1 0-5 0,1-1 3 0,0-1 1 15,1 2-1-15,1 0 4 0,-1 0-3 0,-1 0 1 16,1 0 1-16,-13 0 2 0,24 0-6 0,-15-1 3 0,4 2-2 16,0-2-2-16,0 2 4 0,1-2 0 15,-14 1 2-15,21 0-3 0,-8 1 7 0,1-2-7 0,-5 1 3 16,5-2 0-16,-14 2 1 0,21-1-8 0,-7 1 4 15,-1 1 2-15,0-2-1 0,-2 0 2 0,4 2-2 16,-6 0 2-16,-9-1 0 0,22 0-3 0,-12 0-1 16,2 0-1-16,-1 0 1 0,5 0 2 0,-3 0-5 15,0 2 1-15,-2-2-2 0,3 0 3 16,-1 0-1-16,3-2-2 0,-5 4 2 0,2-1-1 0,-1-2-2 16,3 2 0-16,-2-1 8 0,2 0-7 0,0 2-1 15,1-2-1-15,-4 0 3 0,3-2 1 0,1 2 1 16,-1 0-3-16,1 0 2 0,1 0 0 0,-3 2 5 15,3-2-6-15,-4 0 4 0,3 0 0 0,-1 0-2 16,-1 0 3-16,1 0-7 0,-1 0 0 0,0 0 2 16,0 0 0-16,3 0 2 0,-5-2 0 0,0 2 3 15,4 0-1-15,-3 0 0 0,2 0 0 0,1 0 2 0,-2 0-4 16,0-1 3-16,0 2-1 0,-1-2 2 16,3 1-5-16,-1 0 4 0,0 0-2 0,0 0 1 15,-2 0 2-15,4 1 0 0,0 1-3 0,-6-2 3 0,6 0-2 16,-5-2 0-16,4 2-2 0,-4 2 2 15,2-2 2-15,2 0 0 0,-2 0 1 0,0 0 2 16,0 0-2-16,1-2-4 0,-3 2 5 0,4 0-4 0,-4 2 4 16,0-4-3-16,3 1-1 0,-4 1 0 0,0-2 1 15,3 2-1-15,-3 0-1 0,1 0 1 0,1-1 4 16,1 0-5-16,-14 1 4 0,26 0 0 0,-12 0 0 16,-1 0-2-16,0 0-1 0,3-2 1 0,-5 1 1 15,3-1 0-15,3 2 1 0,0-1-2 0,-3 1-1 16,3 0 6-16,-5-2-7 0,7 2 6 0,-2-1-3 15,0-1 0-15,-1-1 0 0,6 2 0 0,-1-1 0 16,1 4 4-16,0-2-6 0,1-2 0 0,-9 0 0 16,11 1-1-16,-8 0 1 0,3-1 2 0,-3 2-1 15,8 0-1-15,-3 0 3 0,-6 0 2 0,8-1-3 0,-2-1 3 16,-6 2-7-16,4 0 1 0,3-1 1 0,-1 1 5 16,-1-3-4-16,-2 3 3 0,-2 0-2 15,5 0-1-15,0-2 1 0,-6 2 3 0,5 0 0 0,-4 0-3 16,5 0 0-16,-5 0-1 0,-1 0 0 0,1 0 0 15,3 0 1-15,0 0 1 0,-3 0-5 16,2-3 4-16,-2 3-2 0,-3-1 2 0,6 1 0 0,-4-2 0 16,4 0 1-16,-3 2 0 0,-1 0-5 0,-1 2 5 15,1-2-3-15,1 0 3 0,0 0-3 16,-3 0 3-16,3 0-2 0,-3 0 2 0,3 0-2 0,0 0 1 16,-3 0 0-16,0 0-1 0,0 0 1 0,3 0 5 15,-3 2-5-15,3-2 1 0,-3 0 0 0,-1 0-4 16,1 0 3-16,3 1-2 0,-3-1 3 0,3 0-2 15,-3 0 1-15,1-1 0 0,-1 1-3 0,0 0 8 16,3 0-6-16,-3-2 1 0,-4 0 0 0,7 2 1 16,-3 0-2-16,-5 2 2 0,6-2-4 0,-2-2 1 0,1 2 1 15,-3 2 1-15,4-2 1 0,-4 0-2 0,3 0 0 16,-1 0 3-16,-1 0-2 0,2 2 0 0,-2-1 2 16,2-1-1-16,-6 0-4 0,9 0 3 15,-6 3 0-15,-1-3-1 0,5 0 3 0,-4 0-3 0,6 0 1 16,-5 0 0-16,2 0-3 0,1 0 5 0,-3 0-4 15,5 0 4-15,-3 0-5 0,0-3 5 0,3 6 0 16,0-3 1-16,-3 0-6 0,0-3 5 0,3 6-4 16,-3-3 3-16,0-3-5 0,2 6 4 0,-1-3-3 15,-2 2 0-15,4-2 4 0,-3-2-1 0,3 4-2 16,-3-4 3-16,3 4-2 0,-3-2 5 0,6 0-6 16,-6 0 2-16,0 0-1 0,5 0-2 0,-4 0 4 15,1 0-2-15,-1 0 0 0,1 0 1 0,4 0 1 16,-3 3-1-16,-1-2 2 0,1-1-1 0,-5 0-1 15,11 2 1-15,-1-1-3 0,0-1 2 0,-5 0 0 16,1 2 2-16,4-4-3 0,-7 4 1 0,2-2-3 16,-2 0 7-16,2 1-4 0,-1-2 2 0,-1 2-4 0,2-1 4 15,0 0-1-15,0 0-5 0,-1 0 1 16,1 1 2-16,0 1-1 0,0-2 3 0,0 0-1 0,-1 0 2 16,1 2 0-16,-3-4 0 0,8 0-3 0,-4 4 4 15,0-2-2-15,-1 2 1 0,-1-2-2 0,-2-2 0 16,4 2 1-16,-1 2-2 0,0-2 1 0,-1-2 1 15,2 4 1-15,-2-2-2 0,2 0-2 0,-1 0 2 16,2 1 2-16,1-1 0 0,-6 0-3 0,3 0 0 16,-1-1-1-16,1 2 4 0,1-1-3 0,0 0-1 15,4-1-2-15,-5 1 5 0,-1 0-3 0,0 0 2 16,1 1-1-16,0-1 2 0,0 0 0 0,2-1 0 16,3 2-3-16,-1-1 2 0,-2 0-4 0,-3-1 4 15,2 1 1-15,6 1 0 0,-7-2-2 0,1 2 0 16,4-2 4-16,1 2-5 0,0-2 1 0,-2 1-2 15,2 1 0-15,-1-2 5 0,-5 1-3 0,0 1-1 16,0-1 1-16,2-1 1 0,3 1 0 0,-4 0 3 16,4 0-4-16,-5 0 3 0,6 0-3 0,-1 1 1 0,1 2 0 15,-6-3-1-15,6-3-2 0,-6 6 5 0,5-3-2 16,-1 0-2-16,1 0 3 0,0 0 0 0,-4 0-1 16,-2 0 1-16,3 0-1 0,2 2-1 0,-4-1 0 15,0-1-1-15,5 0 2 0,-1 2-1 0,-6-2 2 16,2 0-1-16,1 0-5 0,-1 0 6 0,1 1-1 15,-1-1 2-15,-1 2-1 0,0-1 1 0,2-1-3 16,-1-1 3-16,0 2-8 0,1-1 6 0,-2 2-1 16,3-2 0-16,-3 0-1 0,2 0 6 0,-1 0-4 15,-3 1 1-15,3 0 3 0,0-1-6 0,0 0 2 16,-2 0-3-16,2 2 4 0,-3-2 1 0,3-2 1 16,-1 4-2-16,-2-2 0 0,1 0 0 0,-2 0-1 15,1 0 1-15,-6 0-2 0,5-2 5 0,-13 2-3 16,17-1 7-16,-17 1 2 0,15-1 4 0,-15 1 8 15,12-3 1-15,-12 3 4 0,0 0 4 0,12 0-1 16,-12 0-4-16,0 0 0 0,0 0-2 0,0 0-3 16,0 0-1-16,0 0-12 0,0 0-8 0,0 0-19 15,0 0-32-15,0 0-39 0,0 0-67 0,0 0-157 16,0 0-341-16,0 0 151 0</inkml:trace>
  </inkml:traceGroup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1T06:54:05.189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7F0FF1B-53B6-461B-B0E2-F2E1327D071D}" emma:medium="tactile" emma:mode="ink">
          <msink:context xmlns:msink="http://schemas.microsoft.com/ink/2010/main" type="writingRegion" rotatedBoundingBox="1492,996 32590,164 32876,10874 1778,11706"/>
        </emma:interpretation>
      </emma:emma>
    </inkml:annotationXML>
    <inkml:traceGroup>
      <inkml:annotationXML>
        <emma:emma xmlns:emma="http://www.w3.org/2003/04/emma" version="1.0">
          <emma:interpretation id="{E4221B0F-1AC3-49E1-B80D-BBEF9E47439F}" emma:medium="tactile" emma:mode="ink">
            <msink:context xmlns:msink="http://schemas.microsoft.com/ink/2010/main" type="paragraph" rotatedBoundingBox="1985,1015 17474,540 17514,1830 2024,230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9C29627-A929-4125-A73F-718C45F8A6B5}" emma:medium="tactile" emma:mode="ink">
              <msink:context xmlns:msink="http://schemas.microsoft.com/ink/2010/main" type="line" rotatedBoundingBox="1985,1015 17474,540 17514,1830 2024,2305">
                <msink:destinationLink direction="with" ref="{91FDCA1E-13B3-46A0-8D0E-97FB4CBD993A}"/>
              </msink:context>
            </emma:interpretation>
          </emma:emma>
        </inkml:annotationXML>
        <inkml:traceGroup>
          <inkml:annotationXML>
            <emma:emma xmlns:emma="http://www.w3.org/2003/04/emma" version="1.0">
              <emma:interpretation id="{3A017868-FA5E-466C-B154-8ED420833C3A}" emma:medium="tactile" emma:mode="ink">
                <msink:context xmlns:msink="http://schemas.microsoft.com/ink/2010/main" type="inkWord" rotatedBoundingBox="1993,1298 5750,1183 5772,1910 2016,2025"/>
              </emma:interpretation>
            </emma:emma>
          </inkml:annotationXML>
          <inkml:trace contextRef="#ctx0" brushRef="#br0">0 57 50 0,'0'0'178'16,"0"0"-9"-16,0 0-12 0,0 0-5 0,0 0-15 0,0 0-5 15,0 0-9-15,5-15-8 0,-5 15-1 16,0 0-3-16,0 0-5 0,1-9-6 0,-1 9-4 16,0 0-1-16,0 0-8 0,0 0-7 0,0 0-4 0,1-12-8 15,-1 12-3-15,0 0-4 0,0 0-4 16,0 0-3-16,0 0-6 0,-1-11 0 0,1 11-1 16,0 0-2-16,0 0 2 0,0 0-5 15,0 0-19-15,0 0 1 0,0 0 4 0,0 0-3 0,-4-10 4 0,4 10-6 16,0 0 3-16,0 0 1 0,0 0-4 0,0 0 0 15,0 0-1-15,0 0-5 0,0 0 2 16,0 0-6-16,0 0 2 0,0 0-2 0,0 0-4 16,0 0 1-16,0 0-2 0,0 0-4 0,0 0 1 15,0 0-5-15,0 0 3 0,0 0 2 0,0 0-1 0,0 0 3 16,0 0-4-16,0 0 3 0,0 0-1 0,8 31 2 16,-8-31 1-16,0 11-1 0,3-2 3 15,-3-9 2-15,6 12 1 0,-6-2 1 0,0-10 2 0,-1 17 1 16,2-8-1-16,-1 0-1 0,0-9 0 0,3 16 2 15,-2-5 0-15,-1-1 4 0,1 2 0 0,-1-3 2 16,1 3-1-16,2 0 1 0,-2 1 11 0,1 1-7 16,2 2-5-16,-4-3 4 0,1 3 0 0,0-3 0 15,2 0-1-15,-1 1-2 0,1-1-1 16,-2-1 6-16,-2 0 3 0,2 2-9 0,-1-2 2 0,4-2 10 16,-4 4-5-16,0-3-3 0,-3-1 2 0,3 1 13 15,3 0-6-15,-3 0-4 0,0-1-7 16,1-1-6-16,-1 1 7 0,2 2-4 0,-4-3 14 0,5 0-12 15,-4 3 1-15,1-1 3 0,1 2-8 0,1-1 16 16,-2-3-21-16,0-9 7 0,3 18-2 16,-4-9 2-16,2-2 2 0,-1-7 0 0,0 14-2 0,3-6-2 15,-3-8 3-15,0 15 14 0,1-9-17 0,-1-6 13 16,-1 16-19-16,1-16 5 0,1 13-4 0,0-5 8 16,-1-8 0-16,2 11 5 0,-2-11-9 15,3 10 2-15,-3-10-5 0,2 7 6 0,-2-7-3 0,0 0 2 16,2 10-9-16,-2-10 16 0,0 0-16 0,3 6 1 15,-3-6-2-15,0 0 1 0,0 0-4 0,0 0-2 16,0 0-3-16,0 0 3 0,0 0 5 0,1 9 4 16,-1-9-4-16,0 0-10 0,0 0-20 0,0 0-27 15,0 0-24-15,0 0-27 0,0 0-26 0,0 0-31 16,0 0-55-16,0 0-69 0,0 0-80 0,0 0-217 16,-13-24-624-16,8 12 276 0</inkml:trace>
          <inkml:trace contextRef="#ctx0" brushRef="#br0" timeOffset="920.7887">-70 15 39 0,'0'0'172'15,"0"0"-7"-15,0 0-7 0,0 0-11 0,0 0-1 16,0 0-8-16,0 0-3 0,-5-6-5 0,5 6 0 16,0 0-7-16,0 0-1 0,0 0-8 0,0 0-3 15,0 0-9-15,0 0-8 0,0 0-12 0,0 0-5 16,0 0-9-16,0 0-7 0,0 0 6 0,0 0-14 15,0 0-1-15,0 0 0 0,0 0-2 0,24 3-2 16,-24-3-3-16,18 3 2 0,-3 0 1 0,-8-2-4 16,9-1 3-16,4 2 5 0,-4 1-10 0,1-2-4 15,5 0-2-15,0 0-4 0,-2 3-2 0,-3-3-3 16,6 3-1-16,-6-1-6 0,6 0 3 0,-7 0 9 16,2-3-8-16,-1 3-8 0,0 0 4 0,-1-2-8 15,1 4 2-15,-1-3 0 0,-1 2-3 0,2 0 0 16,-2-3 3-16,2 4-8 0,-3-2 5 15,2 1-5-15,-3 3 2 0,2-3-2 0,-2 4 3 0,0-4-6 16,1 4 5-16,-1-4-3 0,-2 3-2 0,1 0 0 16,-1 1-2-16,0-2 0 0,0 2 11 0,-2 1-12 15,1 1 5-15,-2-2-2 0,0-1-1 0,-4 1 2 16,3-2 0-16,0 4-5 0,-2 0 7 0,-3-2-7 16,4 0 4-16,-3 3-2 0,-1-1 1 0,-1-3 1 15,3 2-4-15,-3 0 1 0,1 0 2 0,-2-9 4 16,0 20-4-16,-2-11-2 0,2 3 5 15,0-1-1-15,-2 1 1 0,-2-3-3 0,0 2 3 0,-3-1 0 16,1 1 3-16,1-1-5 0,-3-1 0 0,2 0 3 16,-3 0 2-16,-2 2 0 0,4-1 2 0,-4 1-7 15,0-4 5-15,-1 6 2 0,-1-4 6 0,-2 2-4 16,-2 1 0-16,-1-2-5 0,3 3 5 0,0-5 2 16,-3 5 0-16,0-2-2 0,4-5 4 0,1 3 0 15,0-1-1-15,-1-1-3 0,2 1-2 0,-2-2 2 16,0 0 0-16,2 1 3 0,0-3-10 0,-1 2 7 15,2-2-6-15,-2 0 4 0,1 2 5 0,2-3-2 16,0-1-4-16,-3 1-1 0,1 0 5 0,0-1-2 16,-2 3-1-16,3-2 0 0,2-3-2 0,-6 3-2 15,8-2-1-15,-4 0-2 0,4 2 0 0,7-3 3 16,-22 3 0-16,13-1-5 0,9-2 0 0,-13 3-3 16,13-3-24-16,-12 2-13 0,12-2-19 0,0 0-28 15,-10 0-28-15,10 0-37 0,0 0-36 0,0 0-17 16,0 0-51-16,0 0-216 0,0 0-510 0,0 0 227 15</inkml:trace>
          <inkml:trace contextRef="#ctx0" brushRef="#br0" timeOffset="1517.8071">794 342 217 0,'0'0'216'0,"0"0"-8"0,0-10-10 16,0 10-1-16,0 0-12 0,0 0-7 15,0 0 6-15,0 0-16 0,0 0-9 0,0 0-9 0,0 0-16 16,0 0-7-16,0 0-17 0,0 0-13 0,0 0-11 16,0 0-6-16,0 0-11 0,0 0 0 0,0 0-6 15,0 0-1-15,0 0 0 0,4 31 2 0,-4-31 0 16,0 17-2-16,-3-7-1 0,3-10-2 16,3 25-1-16,-3-14-4 0,0 1 0 0,0-1 1 0,0 2 2 15,0-3-3-15,0 1-10 0,1-1-3 0,-1-10 1 16,0 19 2-16,1-11-5 0,2 1-6 0,-3-9 4 15,1 15-7-15,0-6-3 0,-1-9 8 0,4 13 5 16,-2-8-19-16,-2-5 4 0,3 12-2 0,-3-12-1 16,3 10-4-16,-3-10 1 0,7 11 0 0,-7-11-1 15,3 6-6-15,-3-6-5 0,4 9-11 0,-4-9-13 16,0 0-20-16,4 4-23 0,-4-4-19 0,0 0-28 16,0 0-42-16,0 0-42 0,0 0-40 0,14-15-43 15,-14 15-244-15,3-15-562 0,-3 3 249 0</inkml:trace>
          <inkml:trace contextRef="#ctx0" brushRef="#br0" timeOffset="1782.9392">833 101 20 0,'-7'-8'317'0,"7"8"-11"16,-4-9-15-16,4 9-22 0,0 0-21 0,-2-8-20 16,2 8-24-16,0 0-16 0,-8-8-20 0,8 8-19 15,0 0-14-15,0 0-15 0,0 0-15 0,0 0-12 16,-5-5-14-16,5 5-4 0,0 0-6 0,0 0-13 16,0 0-17-16,0 0-32 0,0 24-27 0,0-24-42 15,0 16-42-15,-2-4-30 0,4 1-57 0,0-4-61 16,-6 5-149-16,6-7-434 0,2 1 192 0</inkml:trace>
          <inkml:trace contextRef="#ctx0" brushRef="#br0" timeOffset="3211.2907">981 378 37 0,'0'0'192'0,"5"8"-4"16,-5-8-14-16,4 9-9 0,-4-9-11 0,4 10-9 16,-4-10-12-16,4 11-7 0,-2-5-7 0,2 1 0 15,-4-7-10-15,3 13-7 0,-1-6-6 0,-2-7-10 16,3 15-3-16,-2-9-4 0,3 1-6 16,-4-7-6-16,5 16-2 0,-5-7-9 0,3-3 0 0,-3-6-8 15,4 12-3-15,-4-12-6 0,1 15-1 0,4-10-4 16,-5-5-4-16,0 11-1 0,0-11 0 0,4 8-3 15,-4-8-5-15,0 0-2 0,5 8 0 0,-5-8-2 16,0 0 1-16,0 0-1 0,0 0-1 0,2 10-2 16,-2-10 3-16,0 0-2 0,0 0 12 15,0 0 7-15,0 0 5 0,0 0-11 0,0 0-1 0,0 0-3 16,0 0-2-16,11-18-4 0,-7 10-3 0,-1 1 2 16,-3 7-6-16,10-19-1 0,-4 8-4 0,0 1 1 15,1-3 2-15,-1-1-6 0,0 1 0 0,2 2 4 16,-2 0-5-16,1 1 1 0,-2-5 2 0,1 5-4 15,-1 3 0-15,1 0 3 0,-4-2-1 0,2 3-1 16,-3-4-2-16,-1 10 1 0,7-11 4 0,-3 5-1 16,-4 6 6-16,5-10 0 0,-5 10 8 0,5-5-1 15,-5 5 1-15,0 0 0 0,4-9 1 0,-4 9 0 16,0 0-3-16,0 0-2 0,0 0-4 0,0 0 3 16,5-7 2-16,-5 7-5 15,0 0-3-15,0 0-2 0,0 0 0 0,0 0 6 0,10 16-2 0,-10-16-1 16,9 8 2-16,-6-1 2 0,-2 1 0 0,3 0 2 15,3 3 3-15,-3-3 3 0,1 2-5 0,-1 1 3 16,1-1 2-16,0 2 0 0,0 0-1 16,0 0 1-16,0-6-4 0,-2 4-2 0,1-3-2 15,1 1 3-15,-2-1-2 0,0 1 1 0,3-1-1 0,-1 1 3 16,-5-8-6-16,8 11 5 0,-3-3-6 0,0-3 4 16,0 1-2-16,2-3-2 0,-7-3-9 0,12 7-10 15,-5-5-16-15,-7-2-15 0,15 6-9 0,-7-6-20 16,-8 0-9-16,20-3-5 0,-11-2-19 0,1-2-9 15,0 0-5-15,1 0-9 0,0-1-6 0,1-3 4 16,-1 1 3-16,1-1-3 0,0 1 26 0,-5-2 10 16,4 3 6-16,-4-3 17 0,1 3 15 0,-1 2 21 15,-2-1 23-15,-1 3 6 0,1-2 17 0,-5 7 13 16,8-9 11-16,-8 9 7 0,3-6 6 0,-3 6 5 16,4-9 1-16,-4 9 0 0,0 0 1 0,7-6-8 15,-7 6 1-15,0 0 1 0,0 0 0 16,0 0-4-16,15 2-2 0,-15-2 0 0,0 0 1 0,12 8-5 15,-6-3-2-15,-6-5-3 0,11 6 1 0,-5-3-1 16,-1 3-4-16,-5-6 1 0,12 7 0 0,-6-2-2 16,1 1 1-16,-7-6-4 0,13 5 3 0,-5 0-6 15,-8-5 7-15,14 3-1 0,-8-1-3 0,-6-2 2 16,17 3-5-16,-7 0 4 0,3-6-5 0,-13 3-1 16,23-3 1-16,-11 3-6 0,-2-4 0 0,3 2-2 15,-1-3-2-15,-2 3-2 0,2-3 6 0,-2-1-5 16,-2 3 2-16,0-3-4 0,-2-1 3 0,2 1-3 15,-2-2-2-15,0 1-1 0,-1 0-3 0,0-3 1 16,-5 10-4-16,4-12 4 0,-4 12-7 0,0-13 5 16,0 13-2-16,-8-17 6 0,5 13-9 0,3 4-3 15,-10-18 1-15,0 15 4 0,2-3-9 0,-2-2 7 16,-2 4 2-16,0 0-4 0,0 1 2 0,-3 1-5 0,2 2 1 16,1-5 5-16,-3 7-5 15,2-2 2-15,-1 3 1 0,0-3 1 0,1 3-3 0,3-1-3 16,-2 2 9-16,-1 2-9 0,2 2-1 0,2-4 4 15,0 4-2-15,-2-1 4 0,1 2 1 0,2-2 0 16,-1-1 2-16,3 3-2 0,-1 0 0 0,2-3-2 0,-1 4 4 16,0-3 0-16,2-1 0 0,2 3 1 15,-2 1 2-15,3-1 1 0,1-9 1 0,-2 14-3 16,0-6 6-16,2-8-5 0,2 14 3 0,-2-14-1 16,3 13 2-16,-3-6 1 0,0-7-1 0,6 14 2 15,-2-9 10-15,2-1-17 0,-1 2 10 0,2-1 0 16,-7-5 1-16,16 7-4 0,-8-4 3 0,3-1-3 15,4 0-3-15,-3-1 5 0,1-1-2 0,2 1 0 16,-3-1-6-16,1-2 3 0,0 0 10 0,0 0-10 16,0 0-1-16,0-2 2 0,0 2-6 0,0-1-2 0,-4-2-2 15,3 0-4-15,-2-4-3 0,1 2-4 16,0-1-2-16,-1-2-2 0,-1 1-1 0,0 1-1 16,-1-2 1-16,-2-1-2 0,0 4 3 0,3-2 1 15,-4 0 0-15,1-1 7 0,1 4-3 0,-5-1 3 16,-2 7 2-16,8-14-3 0,-5 7 1 0,-3 7 4 0,5-8 0 15,-5 8 7-15,5-12-1 0,-5 12 3 0,3-7-1 16,-3 7-3-16,0 0 0 0,0 0-2 16,0 0 0-16,5-6-5 0,-5 6 2 0,0 0 1 15,0 0 9-15,0 0-8 0,0 0 2 0,11 19-1 16,-7-13 1-16,-3 2 4 0,3-1-2 0,-1 2 3 16,0 1-1-16,-1-2 2 0,2 6 0 0,-1-6-1 15,2 0 2-15,-3 2-3 0,1-2 4 0,1 1 0 16,-2-2-3-16,2 0-1 0,0 2-2 0,-3-1-2 15,-1-8-14-15,6 11-19 0,-4-5-19 0,3-2-24 16,-5-4-19-16,5 8-22 0,-5-8-20 0,0 0-28 0,0 0-23 16,12 3-36-16,-12-3-215 0,0 0-476 15,0 0 211-15</inkml:trace>
          <inkml:trace contextRef="#ctx0" brushRef="#br0" timeOffset="4060.9285">2133 272 68 0,'0'0'229'0,"0"0"-16"0,0 0-18 0,0 0-13 15,0 0-19-15,0 0-6 0,0 0-9 0,0 0-7 16,0 0 2-16,14 13-19 0,-14-13 1 0,5 11 0 16,-2-3-4-16,-3-8-4 0,6 11-8 0,-3-3 8 15,1 0-2-15,0-1-10 0,0 1-9 0,-1 3-2 16,1-3-5-16,-2 1-7 0,1-2-3 0,-1 2-12 15,3 1 0-15,-1-3-5 0,-2 0-5 0,2 0-8 16,-4-7-5-16,5 13 6 0,-2-9-13 0,-3-4-1 0,4 9-5 16,-4-9 3-16,5 9-10 0,-5-9 1 0,0 0-8 15,1 10-2-15,-1-10 0 0,0 0 5 0,0 0 2 16,4 6-2-16,-4-6 0 0,0 0-1 16,0 0-2-16,0 0-1 0,0 0 1 0,0 0 2 15,0 0-6-15,0 0-4 0,9-19 1 0,-9 19-12 16,7-15 1-16,-3 6-7 0,-1 2-3 0,4-7 0 0,-5 5-2 15,4-6 3-15,-2 5-3 0,-2-1 3 0,3 0 2 16,0-2 0-16,1 3 11 0,-3 4-8 0,0-5 1 16,-2 4-3-16,-1 7 3 0,6-12-1 15,-3 6-4-15,-3 6 1 0,6-6 4 0,-6 6-1 16,0 0 4-16,6-6-4 0,-6 6 0 0,0 0-4 16,0 0 16-16,0 0-18 0,0 0 2 0,0 0 1 0,0 0 5 15,15 12-1-15,-12-6-1 0,1 3 2 0,-4-9-4 16,5 15 0-16,-2-6 4 0,-2 3 2 15,4-2 0-15,-2 1 4 0,-1 2-1 16,2-5-2-16,-3 1 1 0,3 1 13 0,-2-1-4 0,2-1-13 0,-4-8 3 16,1 16 1-16,0-7 10 0,3-1-9 0,-4-8-2 15,3 14 3-15,-1-7-1 0,-2-7-1 0,1 7 2 16,-1-7-3-16,2 10 0 0,-2-10 0 0,0 0 5 16,4 6-2-16,-4-6-1 0,0 0 4 0,0 0 3 15,0 0-3-15,0 0 7 0,0 0-9 0,0 0 4 16,0 0 8-16,0 0-6 0,0 0-10 0,0 0 5 15,0 0 1-15,7-24-1 0,-3 11-3 0,-1 2-4 16,-1 2-7-16,1-5 6 0,1 0-16 0,1 1 2 16,-2-1 1-16,3 1 2 0,-1-2-2 0,0 1 5 15,2 2-1-15,-2-3 2 0,1 5 2 0,0-2 4 16,-2 5 6-16,1-1-1 0,0 2-6 0,-5 6-5 16,6-12 12-16,-3 6-4 0,-3 6-7 15,6-7 5-15,-6 7 0 0,8-9 2 0,-8 9 1 16,4-2 0-16,-4 2-2 0,9-4 1 0,-9 4 2 0,0 0 3 15,0 0 1-15,19 4 10 0,-19-4-10 0,11 9 15 16,-5-2-10-16,1-2 11 0,-2 7-10 0,4-1 8 16,-3-1 0-16,1 5-1 0,-1-6 7 15,1 3-4-15,-3-4-4 0,1 2-1 0,0 0 6 16,0-2-8-16,-2 5 1 0,2-6 3 0,-1 3 5 0,-2 0 1 16,2-4-12-16,-3 3-1 0,3-2-2 0,-1 1 11 15,-3-8-17-15,5 12-15 0,-1-8-27 0,-4-4-7 16,6 10-37-16,-6-10-17 0,7 4-33 0,-7-4-32 15,8 3-29-15,-8-3-39 0,0 0-30 0,19-7-206 16,-14 1-508-16,-5 6 225 0</inkml:trace>
          <inkml:trace contextRef="#ctx0" brushRef="#br0" timeOffset="4306.8228">2832 265 211 0,'0'0'205'0,"0"0"-6"15,0 0-11-15,0 0-8 0,0 0-7 0,14 1-8 0,-14-1-11 16,4 11-8-16,-4-11-8 16,3 14-4-16,-1-6-7 0,-2-8-5 0,4 16-7 0,-3-6-3 0,-1 1-7 0,0-1-8 15,1-2-5-15,1 3-7 0,-2-11-5 0,2 16-5 16,-2-3-6-16,3-5-14 0,-3-8 0 0,2 15-7 16,-2-6 1-16,3-3-4 0,-3-6-6 0,1 18 0 15,2-12-5-15,-3-6 0 0,2 14-12 16,-2-14-15-16,3 7-22 0,-3-7-27 0,2 7-30 0,-2-7-36 15,0 0-42-15,0 0-67 0,0 0-250 0,0 0-503 16,0 0 222-16</inkml:trace>
          <inkml:trace contextRef="#ctx0" brushRef="#br0" timeOffset="4524.4092">2922 42 146 0,'0'0'267'0,"0"0"-19"0,-3-11-23 0,3 11-23 15,0 0-20-15,0 0-21 0,0 0-17 0,0-12-22 16,0 12-24-16,0 0-28 0,0 0-22 0,0 0-26 16,0 0-32-16,0 0-35 0,0 0-36 0,0 0-19 15,12-4-40-15,-12 4-121 0,0 0-281 0,10-4 126 16</inkml:trace>
          <inkml:trace contextRef="#ctx0" brushRef="#br0" timeOffset="4784.3651">3072-27 101 0,'0'0'222'0,"6"9"-5"16,-3-3 1-16,1 5-2 0,-1-1-11 0,0 2-7 15,2 3-7-15,-1 0-6 0,-3 6-6 16,2 0-5-16,0 0 0 0,2 0-5 0,-4-1-14 0,4 3-9 15,-4-8-11-15,5 6-11 0,-2 3-8 16,-3-5-17-16,1 2-2 0,1-6-9 0,-2 4-9 0,4-4-7 16,-2-3-3-16,1 3-10 0,0-2 0 0,-3-1 3 15,2-1-15-15,-3-11-5 0,7 18-2 16,-5-10-8-16,-1-1-7 0,4 2-16 0,-5-9-21 0,4 10-21 16,-4-10-21-16,3 5-15 0,-3-5-22 0,0 0-28 15,0 0-30-15,0 0-39 0,0 0-34 16,18-6-41-16,-8-3-205 0,-10 9-506 0,16-18 224 0</inkml:trace>
          <inkml:trace contextRef="#ctx0" brushRef="#br0" timeOffset="5123.2396">3396 230 18 0,'0'0'207'0,"0"0"-12"15,0 0-7-15,0 0-9 0,0 0-6 16,0 0-8-16,0 0-9 0,0 0-1 0,-22 19-3 0,18-12 1 15,-5 2-2-15,-1-2-17 0,2 5-9 0,-2-3-1 16,2 2-7-16,-3-4-5 0,1 2-6 0,2 3-7 16,-1-3-1-16,2 1-8 0,0 2 6 0,1-3-18 15,-2 0 1-15,4-1-6 0,0-1-4 16,-1-1-10-16,0 2-1 0,5-8-4 0,-3 12-4 0,3-12 1 16,-2 12 0-16,2-12 0 0,4 11 8 0,-4-11 8 15,7 8 20-15,1-4 12 0,1 1 9 0,5-3-8 16,-1 0-7-16,5 1-5 0,0-4-1 15,3 1-10-15,4-2-7 0,2 2-4 0,-4-2-8 0,1 1-7 16,0 1-8-16,-1 1 3 0,0-2-5 0,-2-3-9 16,-3 2-2-16,-1 2-13 0,0-1-21 0,-3 1-39 15,1 0-28-15,-2 1-33 0,-1-2-42 0,-12 1-28 16,20 0-36-16,-9 1-58 0,-11-1-52 0,14-2-288 16,-4 0-658-16,-10 2 291 0</inkml:trace>
        </inkml:traceGroup>
        <inkml:traceGroup>
          <inkml:annotationXML>
            <emma:emma xmlns:emma="http://www.w3.org/2003/04/emma" version="1.0">
              <emma:interpretation id="{77DEB68E-CA4E-458D-A336-A08A2E64CF39}" emma:medium="tactile" emma:mode="ink">
                <msink:context xmlns:msink="http://schemas.microsoft.com/ink/2010/main" type="inkWord" rotatedBoundingBox="6505,994 8601,930 8637,2102 6541,2166"/>
              </emma:interpretation>
            </emma:emma>
          </inkml:annotationXML>
          <inkml:trace contextRef="#ctx0" brushRef="#br0" timeOffset="6420.3226">4496-239 120 0,'-8'-9'260'0,"4"4"-7"0,-3-2-13 0,0 1-15 16,7 6-14-16,-9-9-14 0,4 5-11 0,5 4-12 15,-6-6-10-15,6 6-12 0,0 0-9 16,-6-10-15-16,6 10-4 0,0 0-17 0,-7-4-7 0,7 4-7 15,0 0-12-15,0 0-10 0,0 0-5 0,0 0-7 16,0 0-5-16,0 0-5 0,0 0-9 0,0 0-4 16,0 0-5-16,20-3 1 0,-20 3-1 0,27 3-5 15,-9 1-4-15,6-1-4 0,-1 2 0 0,12 1-1 16,-8 0 6-16,5 3 0 0,4-1-10 0,-11-3-2 16,9 5 0-16,-3 2-2 0,-6-2 0 0,0 1-2 15,-3 0-4-15,-2-1 7 0,1 1-8 0,-4 0 1 16,0 1-2-16,-6-3 4 0,-2 3 1 0,0 1-2 15,-1-1 2-15,0-2-3 0,-4-2 1 0,0 3 3 16,-3-2-4-16,-1-1 2 0,0-8 3 0,-5 19-1 16,1-7-2-16,-5-2 4 0,-1 1 2 0,1-1 0 15,-6 0-2-15,2-4 0 0,0 4-4 0,-1-4 1 16,0 2-2-16,-1-5 0 0,0 3-1 0,1 1-3 16,1-1 8-16,0 0-4 0,-1-1 0 0,3-1-6 15,-2-1-18-15,2 0-22 0,1 3-30 0,2-1-36 16,-1-3-45-16,0 3-43 0,9-5-50 0,-12 9-248 15,7-7-536-15,5-2 238 0</inkml:trace>
          <inkml:trace contextRef="#ctx0" brushRef="#br0" timeOffset="5962.9573">4830-92 139 0,'0'0'287'16,"4"-8"-6"-16,-4 8-20 0,0 0-16 0,0 0-15 15,0 0-23-15,0 0-26 0,0 0-20 0,0 0-15 16,0 0-17-16,0 0-10 0,0 0-10 0,0 0-7 15,0 0-1-15,0 27-3 0,0-27 6 0,2 19-2 16,0-8 1-16,-2 3 5 0,3 0-2 0,2 5-3 16,-2 1 5-16,0-2 9 0,0-2-14 0,2 5-9 15,0-1-1-15,-1-1-1 0,3 0-8 0,-1 2-2 16,-5-4-4-16,6 1-12 0,-3 3-5 0,0 0-4 16,-2 0-6-16,2-8-1 0,-3 3-7 0,1-2-7 15,0 2-2-15,0-5-3 0,0 2 0 0,-2 0-3 16,4 0-3-16,-4 0 1 0,1-2-4 0,-1-11-22 0,-1 13-25 15,1-13-26-15,-1 14-29 0,1-14-17 16,0 0-29-16,-3 10-24 0,3-10-25 0,0 0-42 16,0 0-52-16,0 0-53 0,0 0-232 0,0 0-600 15,-21-25 265-15</inkml:trace>
          <inkml:trace contextRef="#ctx0" brushRef="#br0" timeOffset="7130.6502">5064 263 31 0,'0'0'239'0,"7"3"-18"0,-7-3-9 16,0 0-14-16,6 6-7 0,-6-6-8 0,7 8-8 16,-7-8-13-16,5 7-11 0,0 2-3 0,-5-9-14 15,6 9-1-15,-3-2-10 0,1 0-8 0,1 0-8 16,-5-7-8-16,8 12-4 15,-4-3-6-15,-1-4-5 0,-3-5-7 0,4 8-3 0,-4-8-6 0,9 8-8 16,-9-8-5-16,3 7 3 0,-3-7-8 0,0 0 3 16,5 6-3-16,-5-6 1 0,0 0 8 0,0 0 0 15,0 0 27-15,0 0 8 0,0 0 11 0,0 0-1 16,0 0-17-16,0 0-3 0,0 0-8 0,0 0-7 0,16-21-8 16,-16 21-5-16,5-14-11 0,1 1-2 15,-2 3-1-15,3-5-5 0,0 3-10 0,0 0-1 16,2 3-9-16,-4-4 0 0,4 5-12 0,-1-4-7 15,1 5-13-15,0 1-10 0,2 0-6 0,-11 6-5 16,17-9 3-16,-5 9-3 0,-4-3-2 0,5-2 3 16,-2 5 4-16,3 0 13 0,-14 0-10 0,20 2 4 15,-9-1 2-15,4 2 2 0,-4-1-2 0,2 3 5 16,-1-1 2-16,1 2-3 0,1 0 2 0,-3-2 6 16,-3-1-1-16,1 1-1 0,-1 1 1 0,0-2 2 0,1 2 2 15,1-1 4-15,-3 2-2 0,0 0 2 16,-7-6 1-16,15 3 2 0,-12 0 6 0,-3-3-6 15,16 2 0-15,-10 2 3 0,-6-4-3 0,16 0 0 16,-16 0-3-16,17-2 3 0,-10 0 6 0,-7 2-4 16,17-5-1-16,-8 4 1 0,-1-6 0 0,-8 7 5 0,13-5-5 15,-7 2 1-15,-6 3 3 0,13-8-3 0,-9 3-3 16,0-3 5-16,-4 8-4 0,5-8 1 16,-5 8-4-16,0-10 4 0,0 10-10 0,-4-15-2 15,4 15 11-15,-9-10-4 0,2 5-2 0,-3 2 1 16,-1 0 2-16,-3 1-1 0,1-2-1 0,-3 3 3 0,2-1-4 15,-1 0-1-15,0 4 6 0,1 0-5 0,1-4-2 16,0 4 2-16,3 0 2 0,0 1 14 0,-1-1-14 16,2 4 3-16,2-2-6 0,-1 1-14 15,8-5-13-15,-12 9-25 0,4-3-25 0,5 0-25 16,-3 0-31-16,6-6-28 0,0 0-29 0,-1 20-35 16,1-20-66-16,0 0-166 0,14 10-503 0,-14-10 223 0</inkml:trace>
          <inkml:trace contextRef="#ctx0" brushRef="#br0" timeOffset="7500.3741">5871 239 193 0,'0'0'182'0,"9"5"-7"0,-9-5-10 15,0 0-5-15,7 5-8 0,-7-5-8 0,2 5-6 16,-2-5-3-16,0 0-5 0,9 6-1 0,-3-1-8 0,-6-5-4 15,6 4 3-15,-6-4-4 0,12 0-1 0,-12 0-10 16,11 3-6-16,-3 0-7 0,-8-3-8 16,19-3-6-16,-10 3-9 0,6-5-3 0,-8 4-4 15,6-2-8-15,-1-1-3 0,-3 1-6 0,1-2 1 16,-2 3-4-16,1-5 2 0,-2 0 0 0,-2 2-5 0,-5 5 0 16,6-13 0-16,-3 5 6 0,-3 8-14 0,2-18-10 15,-2 12 4-15,0 6-4 0,-7-19-3 0,0 13 1 16,1 0-5-16,-5 0-4 0,2-2 2 15,-2 3 8-15,-4-2-14 0,1 3-1 0,-1 4-2 16,-1-3 3-16,2 4-4 0,-3-1 0 0,2 0 1 0,-2 2 1 16,4 2-3-16,0-3-19 0,-1 6-16 15,1-1-20-15,1 0-24 0,5-3-29 0,-1 4-32 16,0-1-21-16,3 0-25 0,5-6-29 0,-6 10-43 16,2-5-145-16,4-5-436 0,0 0 193 0</inkml:trace>
          <inkml:trace contextRef="#ctx0" brushRef="#br0" timeOffset="7897.9312">6064 275 28 0,'7'2'212'15,"1"2"-8"-15,1-2-4 0,-2 2-5 0,-1 0-10 16,1 1-10-16,3 3-14 0,-4-4-12 0,1 3-1 0,3 1-17 16,-1 0-2-16,-1 0-7 0,1 1-10 0,-1 3-7 15,2 0-5-15,-1 0-4 0,-1-2-5 16,0 3-6-16,-2 1-5 0,4-1-1 0,-2 0-5 15,1 2-2-15,2 0-11 0,-2 3 0 0,-2-5-5 0,1 8-5 16,0-4-4-16,0-1-1 0,-2 3-2 0,0-1 3 16,-3-3-7-16,2 0-11 0,0-2 3 0,-1 7-2 15,-2-6-3-15,3-1 0 0,-4 0-8 0,-1 2-3 16,3-3 7-16,-3-3 1 0,1 0 0 16,1-1-5-16,-2-8 3 0,-6 19 2 0,5-13-1 0,-4 0 8 15,5-6 0-15,-16 11 4 0,10-5 3 0,-7-2-4 16,-3 0-2-16,2 1-2 0,-3-5 1 15,-3 0-2-15,1-3 4 0,-2 2 14 0,0-3-7 0,-2 0-4 16,-1-3 1-16,4 1-3 0,-2-2 6 16,4-1-10-16,-2-2-2 0,5 3 3 0,-2-5-3 0,4 3-3 15,1-1-3-15,2-3-2 0,-5 1-3 0,7-1-13 16,-2-3-20-16,2-2-30 0,3 4-22 0,3 1-25 16,0-2-26-16,4 3-32 0,-2-2-38 0,3-3-40 15,2-2-42-15,2 6-280 0,2-7-598 0,2 6 265 16</inkml:trace>
          <inkml:trace contextRef="#ctx0" brushRef="#br0" timeOffset="8318.9602">6337 166 185 0,'0'0'253'0,"0"0"-20"16,0 0-19-16,0 0-19 0,0 0-22 0,0 0-11 16,0 0-10-16,0 0-10 0,11 10-7 15,-11-10-4-15,6 11-12 0,-3-5-4 0,1 4-6 0,1-1-8 16,-1 0-4-16,1-1-3 0,0 4-10 16,-2 3-6-16,2-5-4 0,-1 2-3 0,1 1-9 15,-3-5-4-15,2-1 2 0,-2 2-13 0,1-1-3 16,-3-8-2-16,4 13-5 0,-4-13-2 0,3 5 0 15,-3-5 1-15,4 7 0 0,-4-7 9 0,0 0 5 0,0 0 14 16,0 0 20-16,0 0-11 0,0 0 4 0,0 0-19 16,0 0 6-16,0 0-12 0,0 0-4 0,0 0-4 15,1-42 0-15,-1 29-5 0,1 0-5 0,1-2-4 16,-2 0 12-16,0 0-21 0,0 1-4 0,4-1 1 16,-3 2-1-16,0 5 2 0,3-5-2 0,0 2-7 15,-2 5-2-15,-2 6-8 0,7-13 7 0,-2 8-13 16,-5 5-8-16,12-9-23 0,-6 8-23 15,-6 1-30-15,16-3-23 0,-5 6-40 0,-11-3-38 16,17 2-38-16,-10 1-40 0,3-2-270 0,-10-1-583 16,18 4 259-16</inkml:trace>
        </inkml:traceGroup>
        <inkml:traceGroup>
          <inkml:annotationXML>
            <emma:emma xmlns:emma="http://www.w3.org/2003/04/emma" version="1.0">
              <emma:interpretation id="{1E2B2B7D-B059-47B4-9E0E-E4728F617995}" emma:medium="tactile" emma:mode="ink">
                <msink:context xmlns:msink="http://schemas.microsoft.com/ink/2010/main" type="inkWord" rotatedBoundingBox="8791,806 12832,682 12858,1529 8817,1653"/>
              </emma:interpretation>
            </emma:emma>
          </inkml:annotationXML>
          <inkml:trace contextRef="#ctx0" brushRef="#br0" timeOffset="8924.9556">6744 219 217 0,'5'8'236'16,"-5"-8"-14"-16,12 3-8 0,-6 0-12 0,-6-3-10 16,12 2-11-16,-3 2-12 0,-1-2-11 0,2-1 0 15,1 1-24-15,-2-1-4 0,2 0-12 0,3 2-12 16,-5-6-11-16,6 3-4 0,-2-1-14 0,-1 0-2 16,3-1-12-16,-2-2-4 0,2 1-2 0,-2 1-9 15,0-4-7-15,-1 0 2 0,-1 3-6 0,1-3-3 16,-4 0-2-16,-1 2-1 15,1-5 1-15,-2 4-9 0,1-2-6 0,-3-2-1 0,-2 1-2 16,2 1 9-16,-1-2-9 0,-3 9-3 0,-5-16-1 0,5 16-5 16,-5-13 3-16,-2 8 5 0,1-1-10 0,-1 1 3 15,-3 1 2-15,-1 2 1 0,-3-1-10 0,0 2 2 16,0 2-4-16,-2 0 7 0,0 1-9 0,0 1 4 16,1 2 0-16,-1 1 1 0,1-2-1 0,3 3 0 15,-1-1-3-15,1 3 4 0,2-1-1 16,4-2 0-16,-5 3 0 0,5-3 2 0,2 0 1 15,-2 3-1-15,6-9 1 0,-4 12 2 0,1-6-4 0,3-6 15 16,-1 15-11-16,1-15 6 0,0 10 2 0,4-1-3 16,-4-9 0-16,11 5 4 0,-4-1-1 0,2-2 0 15,1 0-2-15,2-2-1 0,2 0 1 0,-1 0 2 16,0-2-3-16,4-1-1 0,-5 0-2 0,4-2 0 16,-1-1 3-16,2 0-1 0,-4-1-7 15,1 4 2-15,2-5-5 0,-3 2 16 0,2-1-5 0,-7 2-6 16,1 1 8-16,-2-1-10 0,3 1 5 15,-10 4 6-15,10-6 0 0,-10 6-3 0,9 0-4 0,-9 0-2 16,0 0 1-16,0 0-4 0,12 0-5 0,-12 0 2 16,0 0 8-16,9 6 2 0,-9-6 2 15,5 13-3-15,-2-7 2 0,-1 1 0 0,1 1 1 0,2 4 4 16,1-3-4-16,0-1 2 0,-3 2-2 0,3 1-1 16,-3 2-2-16,3 1 5 0,-1-4-3 0,-3 2-11 15,1-5-16-15,-3-7-28 0,5 13-27 0,-2-7-33 16,-3-6-31-16,4 5-35 0,-4-5-44 0,0 0-67 15,0 0-176-15,0 0-498 0,0 0 221 0</inkml:trace>
          <inkml:trace contextRef="#ctx0" brushRef="#br0" timeOffset="9630.4152">7263 80 221 0,'0'0'220'0,"0"0"-10"0,0 0-11 0,0 0-10 0,0 0-7 16,15 14-7-16,-15-14-9 0,5 9-7 0,-3-1-4 15,1-1-8-15,1 2-5 0,0 1-7 0,1-4-8 16,-1 6-7-16,0-1-7 0,-2-1-4 16,1-1-6-16,1-1-11 0,-1 1-2 0,-3-9-5 0,8 16-8 15,-4-7-6-15,-4-9-7 0,9 12-4 0,-9-12-5 16,3 15-2-16,-3-15-3 0,6 6-8 0,-6-6-3 15,0 0-5-15,3 10-1 0,-3-10-1 0,0 0 0 16,7 11-4-16,-7-11-2 0,0 0 8 0,0 0 2 16,0 0-6-16,0 0 2 0,0 0-2 0,0 0-12 15,0 0 2-15,0 0-8 0,19-27 6 0,-17 19 1 16,3-5-11-16,0 1-4 0,2 0 2 0,3-4-1 16,-5 5-4-16,2-1 5 0,1 0-5 15,1-1 0-15,-3 5-1 0,1-2 1 0,-1 4-5 0,-3 0-1 16,-3 6 7-16,6-10-3 0,-6 10-5 15,5-6 2-15,-5 6-4 0,0 0-3 0,7-5 2 0,-7 5 4 16,0 0-3-16,0 0-1 0,0 0 3 0,13 11 1 16,-13-11 5-16,5 16-4 0,-1-10 2 15,-2 3 1-15,-2-2 2 0,5 1 0 0,-1 1 3 0,-1 1 2 16,2 0 1-16,0-3 1 0,-4 2-5 0,5-3 10 16,-6-6-2-16,7 12-2 0,-7-12 5 0,4 13-2 15,-4-13 4-15,8 8 1 0,-8-8 5 0,5 7-1 16,-5-7 8-16,0 0-3 0,12 7 7 15,-12-7 4-15,0 0 0 0,14 0-2 0,-14 0-8 0,0 0 1 16,19-10 4-16,-13 6-7 0,3-2-1 0,-2 1-11 16,2-5-8-16,3 2 14 0,-2-5-8 0,2 2 0 15,-2-1-3-15,2-4 1 0,0 4-2 0,-1-6-4 16,1 6-4-16,-2 0 0 0,-1 0 1 0,-1 0-10 16,1 2 13-16,-1 2-1 0,-4 2-1 0,-1 0-3 15,-3 6 2-15,9-7 6 0,-9 7-4 0,3-7-13 16,-3 7-6-16,0 0-1 0,0 0 4 0,0 0 5 15,0 0-6-15,21 13 8 0,-16-7-1 0,-3 1 2 16,1 2 5-16,0-2 9 0,3 6-6 0,-1-1-1 16,-1 0 1-16,1-2 3 0,0 4 1 0,3 0 7 15,1 0-8-15,-2-1 3 0,3-1 14 0,-1-1-17 16,1 4-29-16,-1-2-38 0,-3-2-49 0,5 1-75 16,-6-5-79-16,4 1-392 0,-9-8-711 0,17 5 315 15</inkml:trace>
          <inkml:trace contextRef="#ctx0" brushRef="#br0" timeOffset="10948.432">8215 214 316 0,'0'0'351'0,"0"0"-12"15,0 0-16-15,12-8-23 0,-12 8-10 0,5-8-23 16,-5 8-12-16,6-8-2 0,-1 3-11 0,-5 5-19 0,11-13-18 16,-7 5-19-16,1-2-11 0,3-1-14 0,-6 1-8 15,7-2-14-15,-4 0-13 0,-2 0-9 0,3-3-12 16,3-1-15-16,-3-4-2 0,4 0-17 16,-1-2-6-16,-4-3-1 0,7-5-12 0,-6-3 2 0,7 4-13 15,-1-3-5-15,-7 1-11 0,0-1-9 0,-1 9 6 16,1-9-23-16,-5 8 12 0,0 3-5 0,3-3 0 15,-6 2-5-15,-2 1-6 0,1 3 6 0,0-1 0 16,0 6 5-16,-1-2-4 0,0 2-9 16,1 1 5-16,-4-1-5 0,2 3 1 0,-4-1 2 0,1 3 0 15,-2 0 3-15,2 3-2 0,-2-1-4 0,-2 1 1 16,4 4 5-16,-8-2-10 0,3 3 6 0,-1 0-5 16,-1 0 1-16,1 3 7 0,1 0-6 0,0 3 4 15,0-3-6-15,-2 7 1 0,0-3-1 16,4 1-2-16,-5 5 4 0,9 0 2 0,-5 3-2 15,6 1 0-15,-5 2 4 0,4 2-2 0,3 3 6 0,-1 0-3 16,-3 7-3-16,6-1-2 0,6 1 15 0,-3 1-5 16,6-1-1-16,-1-6-2 0,4 4 1 0,2 1 3 15,3-3-1-15,1 1 3 0,-2-7 2 0,4-3 1 16,9 7-6-16,-9-5 6 0,7 2-1 0,-4-7-1 16,0-3-3-16,0 0 8 0,-1-2-6 0,0-2 4 15,1 1-6-15,3-3 3 0,-9-1-2 0,3 1 4 16,0-2-1-16,-3-3 4 0,3 1-1 0,-3-4-6 15,-1 1 5-15,-2-1 6 0,4 1-8 0,-1-2-4 16,0-2 1-16,-4-1 8 0,5-1-12 0,-1 0-2 16,-3-2-6-16,1 0 1 0,1-1-6 0,-1 4-9 15,-6-1 13-15,2 3-2 0,-8 4 6 0,9-8-7 16,-4 1 3-16,-5 7-7 0,9-2 1 0,-9 2 5 16,0 0-12-16,8-6 2 0,-8 6-1 0,0 0 4 15,0 0 0-15,0 0 3 0,0 0 1 0,14 15 0 0,-14-15 0 16,3 8 5-16,2-3-1 0,-4 3-4 15,7-2 10-15,-6 0 5 0,-2-6-6 0,8 11 12 16,-1-7-14-16,0 2 2 0,0-1 4 0,1 0 2 0,1-2-3 16,-2-1 1-16,10 1 6 0,-8 2-9 0,5-4 5 15,-2 1-3-15,1-2 6 0,1 0-1 0,0 0-1 16,-2-2 0-16,0 1-2 0,2-4 1 16,-4 2 3-16,-1-3-4 0,4 0-12 15,-1 2 5-15,-7-3-7 0,4 0 5 0,-1-3-19 0,-2 5-13 0,-1-6 9 16,0 1-12-16,-1 3-1 0,-1-2 8 0,-3 9 1 15,0-18-2-15,-3 6 4 0,-2 0-3 0,-1 4 7 16,-3-1-1-16,1-1 14 0,-4 1-11 16,-2 1 3-16,-1 2 1 0,-6-3 0 0,-1 1 12 0,1 5-2 15,2 1-3-15,-6-3 1 0,9 4 2 0,-1-1-4 16,-4 2 7-16,-3 2-2 0,9-1 2 0,-1 4 6 16,1-2-7-16,1 2 1 0,1 1 3 15,2 1-1-15,-4 0 2 0,6 0 1 0,-1 1-2 0,4-2 2 16,-5 2-3-16,7 1 5 0,2 0 3 0,-3-2-3 15,-1 4 1-15,6-1 0 0,-1-1 8 0,1-9-4 16,0 19 2-16,4-6 8 0,-1-6 4 0,4 4 6 16,5-2-7-16,-3-5 15 0,3 7-15 0,1-4-1 15,3-1-1-15,5 2 2 0,-2-3 5 0,-2 0-8 16,5-5 2-16,0 4-5 0,-6-4 4 0,0 2 1 16,0-5-9-16,-1 0 3 0,1 0 4 0,-2-2-4 15,3 1-2-15,-3-2-3 0,0-2-1 0,-2 0-8 16,2-2 2-16,-1 0-11 0,-1-1 1 15,-3 0-7-15,-2 1 13 0,2-1-5 0,-1 5-1 0,-4-3 1 16,1 3 2-16,-5 6 4 0,8-9 2 0,-4 3-4 16,-4 6 4-16,5-6 5 0,-5 6-13 0,0 0 0 15,0 0 2-15,0 0-1 0,0 0 1 0,0 0 4 16,0 0 0-16,0 0 0 0,5 19-1 0,-5-19 9 16,0 17-3-16,0-8-1 0,0-9 10 0,3 18-10 15,-1-5 4-15,-2-1 1 0,0-3 0 0,2 3-4 16,-2-3 3-16,0-9-3 0,2 15-17 0,-2-9-24 15,0-6-25-15,3 10-23 0,-3-10-23 0,2 9-35 16,-2-9-57-16,0 0-53 0,0 0-277 0,0 0-580 16,0 0 257-16</inkml:trace>
          <inkml:trace contextRef="#ctx0" brushRef="#br0" timeOffset="12198.7269">9138-98 199 0,'0'0'202'16,"0"0"-1"-16,8 18 2 0,-8-18-6 0,0 15-10 15,4-6-13-15,-4-1-3 0,3 4-8 0,-3 1-1 16,2-1-9-16,1 2-2 0,-1-2-11 0,1-1-5 16,1 2-8-16,-2-1 8 0,3 0-26 0,1 1-6 15,0-1-8-15,-1 0-3 0,0-1-6 0,-3-4-12 16,3 2 0-16,0-1-2 0,-2-1-12 0,1-4-4 0,-4-3-3 15,7 12-2-15,-7-12-2 0,9 6-5 16,-9-6-2-16,5 3-5 0,-5-3 6 0,0 0-14 16,12 3 7-16,-12-3-2 0,0 0-8 0,13-8-2 15,-13 8-1-15,12-10-6 0,-7 4-5 0,1-3-7 16,-1-3-6-16,4 3-9 0,-1-3-13 0,4-7-5 0,-4 7-6 16,3-7-3-16,-4 5 3 0,6-6 1 15,-7 5 5-15,-1 3 2 0,4-2 6 0,-1 3-5 16,-3 0 8-16,2 4 1 0,-5 0 2 0,-2 7 14 15,5-11-10-15,-5 11-4 0,4-6 10 0,-4 6-14 16,0 0 2-16,5-9 1 0,-5 9 0 0,0 0 2 16,0 0 6-16,0 0-1 0,0 0-1 0,0 28 7 15,0-28-3-15,0 17 6 0,0-8 6 0,3 3 2 16,-3 0-2-16,0 4 5 0,0-2 3 0,5-2 2 16,-5-1-2-16,4-1 6 0,1 1 5 0,-2 3-4 15,2-6 17-15,-2 1-15 0,0-5-1 0,0 4 1 0,-3-8-4 16,8 10 1-16,-4-7-3 0,-4-3 4 15,7 9 13-15,-7-9-10 0,15 4-3 0,-15-4-1 16,9 0 0-16,-9 0-5 0,16-2-3 0,-16 2 5 16,17-6 10-16,-9 1-17 0,4 0-3 0,-1-2-1 15,-1-4-6-15,2 1-9 0,-2-2-5 0,-1-1-11 16,3-2-8-16,-4 0-4 0,6-2 5 0,-5 4 1 16,-1 1 7-16,1 0 2 0,-4 0 2 0,0 4 0 15,-1 0 5-15,1 3-1 0,-5 5 4 0,9-10-3 16,-9 10-1-16,3-6 2 0,-3 6 6 0,0 0-9 15,0 0 4-15,0 0-2 0,0 0 6 0,0 0-1 16,0 0 2-16,5 23-2 0,-5-16 6 0,3 5 3 0,-1-2-2 16,-2 3 6-16,0-5 3 0,4 4 8 0,-1 0-10 15,-1 0 6-15,1-3-5 0,2 1 3 16,-2-3 2-16,0-1-1 0,3 2-1 0,-1 0 5 0,-5-8 2 16,9 7-3-16,-1-3 3 0,-2-2-2 0,2 0-5 15,3 1-1-15,-2-2 0 0,4-1 0 16,-4 2-1-16,6-4-6 0,-5 1 6 0,4-4 0 15,-2 1 1-15,2-1 1 0,0-2-3 0,0-1-8 16,1 1-3-16,-5-4-4 0,4 3 1 0,-2 0-3 0,2-1-2 16,-4-1 0-16,2 5-1 0,-4-1 5 0,-2 2 0 15,-1-1 2-15,-5 5-9 0,12-6 4 0,-12 6-3 16,9-1 3-16,-9 1 2 0,0 0-1 16,0 0 1-16,0 0 5 0,10 12-6 0,-10-12 2 15,3 10 5-15,1-5-5 0,-4-5 4 0,2 16-1 0,1-10 0 16,2 3 3-16,3 1 2 0,-2-1 1 0,3-1 3 15,-1 1 2-15,4 1-1 0,-2-4-2 0,2 0 5 16,-1 0-5-16,2-3 7 0,0 1-3 16,0 1 0-16,1-5-3 0,3 2 2 0,-3-4 1 0,3 1-2 15,0-2 0-15,-1 1 0 0,-1-3 0 0,-1-1 1 16,3-1-4-16,-3-1-1 0,0 0 3 0,2-6 11 16,-5 3-23-16,-4-2-2 0,0 0-3 15,2-2 1-15,-6 3 1 0,0 0-3 0,-3 0 0 16,-3-2 5-16,-3 1-1 0,-2 3 0 0,-1-2 2 15,-4 3 1-15,1 3-3 0,-5-3 2 0,1 5 1 0,-4-1 9 16,-3 4-1-16,1 1-13 0,0 1 6 0,-1 2-2 16,1 1 3-16,3 3 0 0,2 0 4 0,1 0 2 15,3 4 7-15,2-3-10 0,-3 0 2 16,3 1 1-16,2 2 3 0,0-1-1 0,1 2 4 16,3 0-4-16,4-4 1 0,-4 5 8 0,5-6-2 15,0 2 0-15,0-9-1 0,5 14 2 0,-4-5 4 0,-1-9-4 16,11 9 1-16,-2-5 0 0,-2 0-1 0,8 0 4 15,-1-2-10-15,-3 0 10 0,6-2 6 0,-3 0-14 16,1-2 1-16,1-2-1 0,1 1-3 0,3-3 3 16,1 0 0-16,3-2-6 0,-5-3-2 0,7 1-9 15,-7-1-3-15,6 1 4 0,-4 2-2 0,0-1 1 16,-1 0-2-16,-6 6 4 0,0-1 0 0,3-1 0 16,-3 5 2-16,-1 0 1 0,-1 0-5 15,2 5 7-15,-2 1-3 0,2-1 1 0,-4 0 6 16,4 5-3-16,1-2 5 0,1 5 2 0,4 0-1 0,-2 1 1 15,0 4-6-15,0-1-4 0,9 3-40 0,-9-3-50 16,4 8-82-16,-5-7-108 0,0-3-224 0,-3 0-551 16,3 0 245-16</inkml:trace>
        </inkml:traceGroup>
        <inkml:traceGroup>
          <inkml:annotationXML>
            <emma:emma xmlns:emma="http://www.w3.org/2003/04/emma" version="1.0">
              <emma:interpretation id="{7D66FF46-929B-4F1E-A697-8D27447D78E6}" emma:medium="tactile" emma:mode="ink">
                <msink:context xmlns:msink="http://schemas.microsoft.com/ink/2010/main" type="inkWord" rotatedBoundingBox="13458,905 17481,781 17504,1505 13480,1628"/>
              </emma:interpretation>
            </emma:emma>
          </inkml:annotationXML>
          <inkml:trace contextRef="#ctx0" brushRef="#br0" timeOffset="12962.9148">11392-297 111 0,'0'0'299'0,"0"0"-10"0,0 0-11 15,6-6-14-15,-6 6-16 0,0 0-20 0,0 0-18 16,0 0-22-16,0 0-17 0,0 0-21 0,0 0-19 0,0 0-7 16,0 0-11-16,16 11-4 0,-11-3-4 0,1 4-6 15,6 0-1-15,1 3 2 0,2 1-4 16,2 1 1-16,0 2-11 0,5 2-4 0,-3-3 0 16,10 2-3-16,-1 1-11 0,-2-2 0 0,1-3-15 15,3 1 1-15,-10-6-8 0,4 0 8 0,-2-2-5 0,-4-1-4 16,4-2-6-16,-10-1-7 0,5-2-16 15,-3-1-22-15,-2 1-25 0,2-3-30 0,-2-3-27 16,-12 3-37-16,17-3-20 0,-10 0-31 0,-1-6-24 16,-1 1-41-16,1-5-48 0,-3 1-212 0,1-5-541 15,1 2 241-15</inkml:trace>
          <inkml:trace contextRef="#ctx0" brushRef="#br0" timeOffset="13284.0728">11959-405 202 0,'0'0'210'15,"0"0"-3"-15,0 0-5 0,0 0-8 0,-12 27-7 16,7-18-13-16,0 4-5 0,-4-1-5 0,2 3-8 16,1 6-6-16,-5 0-5 0,4 0-1 0,-1 3-7 15,-4 6-4-15,4 0 3 0,2-5-9 0,0 4-9 0,-1 3-4 16,-3-3-9-16,5 2 1 0,-1-10-6 15,3 4-12-15,-5-3-3 0,1 1-4 0,2-2-2 16,-3 0 1-16,3-2-11 0,-1-3-2 0,-3 1-4 16,2 0-7-16,1-3-3 0,1-3-4 0,-3 0 5 15,-1-2-13-15,0 1-5 0,-3 2 2 0,-2-4-5 0,-4 2 0 16,-3 1-8-16,2-3-12 0,2 0-24 16,3-2-26-16,-5 1-19 0,-2 0-25 0,4-3-25 15,2-2-32-15,-2 0-41 0,5-2-38 0,1 0-53 16,11 0-285-16,0 0-601 0,-20-4 266 0</inkml:trace>
          <inkml:trace contextRef="#ctx0" brushRef="#br0" timeOffset="14028.0992">12102 67 19 0,'0'0'222'0,"0"0"-7"15,0 27-13-15,0-27-7 0,1 9-7 0,-1-9-6 16,0 0-6-16,7 11-8 0,-7-11-4 0,9 7-3 15,-7-4-9-15,-2-3-3 0,16 5-9 0,-8-2-8 16,-8-3-6-16,18 1-15 0,-7-1-9 0,5 0-5 0,-3 0-11 16,1-1-8-16,0-3-7 0,2 3-6 15,-4-2-6-15,0-2-8 0,-3 4-4 0,4-5-1 16,-3-1-7-16,-1 1-2 0,2-2-4 0,-2-1-7 16,-1 1-3-16,-3-3-1 0,-1 1-1 0,-3 2-7 15,0-5-1-15,-1 13-5 0,-8-20 1 0,3 12-1 16,-4-2-3-16,-2 1 1 0,-2 2-1 0,-3 0 2 15,1 0-7-15,-10 4 2 0,4-2-4 0,0 1 2 16,-1 4 0-16,0 0-4 0,4 4 3 0,1-2 1 16,3 2-5-16,-3 1 6 0,1 1-6 0,3 0 3 15,0 3-3-15,2 0 3 0,0-1-3 0,5 2 6 16,-3 0-2-16,4-3 9 0,1 7-8 0,1-7 3 16,3 6 0-16,0-5-4 0,0-8 2 0,3 17 11 15,5-8-12-15,-2 2 8 0,4-3 0 0,1 0 2 16,2 0-3-16,1-4 0 0,3 0 3 0,-2 1 6 15,3-2-14-15,-1 0 3 0,1-3 0 0,4-3 2 16,0 0 0-16,-3 0 1 0,-2 0-2 0,0-2 0 16,-3-3-2-16,7 0-1 0,-6 1 1 0,-3-4-3 15,2 2 0-15,0-3 1 0,-1 3 2 0,-2-3-3 16,0 3 2-16,-3-1-3 0,1 0 2 0,-1 2-3 16,-3-1 10-16,0 5-6 0,-5 4-5 0,8-7 4 15,-8 7-5-15,8-5-5 0,-8 5-3 0,0 0 2 0,0 0 1 16,0 0-1-16,0 0 3 0,0 0 8 15,6 16-9-15,-6-16 6 0,-3 15-1 0,3-15 3 16,-1 16 1-16,0-5-2 0,0 0 1 0,1 0-1 16,1-2 1-16,-1 2 3 0,1 2 1 0,0-4 1 0,-1-9 0 15,3 15 0-15,-3-15-4 0,3 9 1 16,-3-9 5-16,2 12 1 0,-2-12-9 0,2 6-6 16,-2-6-20-16,0 0-35 0,0 0-38 0,0 0-37 15,0 0-33-15,0 0-36 0,0 0-40 0,0 0-234 16,10-27-518-16,-6 15 229 0</inkml:trace>
          <inkml:trace contextRef="#ctx0" brushRef="#br0" timeOffset="14337.1067">12578-427 96 0,'0'0'214'0,"0"0"-9"15,0 0-2-15,0 0-4 0,0 29-9 0,0-17-9 16,0 5-2-16,0 2-8 0,-2 4-3 0,2 1-1 16,2 0-9-16,-2 7-4 0,-2 1-8 0,4-9-5 0,1 9-2 15,-2-7-12-15,2-1-2 0,-1 0-3 16,-2-3-6-16,6 3-13 0,-6-4 7 0,2 1-17 16,-1-1-10-16,2-2-4 0,1-2 8 0,-3-2-23 15,4-1 7-15,-3-1-20 0,2-3 1 0,-4-1-14 16,1 0 4-16,-1-8-3 0,4 13-1 0,-2-6-8 15,-2-7-19-15,9 12-26 0,-6-9-17 0,-3-3-20 0,8 7-35 16,-8-7-39-16,9 2-29 0,-9-2-45 16,0 0-35-16,26-6-49 0,-19 1-217 0,-7 5-543 15,18-16 240-15</inkml:trace>
          <inkml:trace contextRef="#ctx0" brushRef="#br0" timeOffset="14612.9819">12886-6 164 0,'0'0'228'0,"0"0"-7"16,0 0-11-16,0 0-13 0,0 0-4 0,0 0-9 16,-31 9-10-16,19-6-8 0,-2 3-9 0,1 0-6 0,-2 1-1 15,-1-1-17-15,1 2-6 0,-1-1-12 0,-3 4-7 16,6-5-10-16,-3 4-8 0,3-1 0 0,3-1-11 16,1 2-4-16,3-5-9 0,0 2-4 15,2 2 2-15,1-3-2 0,3-6 6 0,-4 15 6 0,4-15 10 16,0 0 7-16,14 24-5 0,-6-18 1 0,7 0-1 15,-1 1-11-15,3-1-5 0,6 1-2 0,-1 1-12 16,0-2-8-16,0-1 0 0,2-1-1 0,-10-2-7 16,2 2-20-16,1-4-32 0,0-3-47 15,-4 2-42-15,1-3-40 0,-1 3-46 0,-3 0-54 0,-2-4-68 16,-8 5-252-16,16-6-607 0,-10-2 269 0</inkml:trace>
          <inkml:trace contextRef="#ctx0" brushRef="#br0" timeOffset="15258.7757">13082-425 59 0,'0'0'144'15,"0"0"-4"-15,0 0-2 0,0 0 0 0,-8-8-5 16,8 8-4-16,0 0 0 0,0 0 0 0,0 0-10 0,0 0-8 16,0 0-12-16,0 0-6 0,0 0-13 15,0 0-10-15,0 0-7 0,0 0 7 0,0 0-4 16,-5 20-3-16,4-12 2 0,0 1 2 0,1 6 12 16,0 0 9-16,-3 3 0 0,2 3 1 0,1 3 2 15,0 0 3-15,1-2-4 0,3 9 1 0,-2-7-3 16,2 0 2-16,0 0-8 0,-1 0-1 0,1-1-8 15,1-1-4-15,-3-1-2 0,2 0-5 0,1 0-9 16,-2-1 0-16,1-3-3 0,-2-2-3 0,2-3-3 16,0-1-7-16,-3 3-1 0,5-2 2 0,-4 0-4 15,1-3-6-15,-2 2-9 0,0-3-18 0,-1-8-28 16,2 10-35-16,-2-10-28 0,2 10-31 0,-2-10-34 16,0 0-45-16,2 6-43 0,-2-6-253 0,0 0-535 15,0 0 237-15</inkml:trace>
          <inkml:trace contextRef="#ctx0" brushRef="#br0" timeOffset="15914.8963">13327 31 49 0,'7'5'227'0,"-7"-5"-5"15,9 6-12-15,-9-6-13 0,6 5-14 0,-6-5-5 0,12 6-9 16,-7-2-7-16,-5-4-1 0,13 6-14 0,-4-2-11 15,-2 1-4-15,0-3-9 0,4 0-6 16,-1 0-15-16,-10-2-2 0,21 4-12 0,-11-4-5 16,3 0-6-16,1 0-9 0,-2 2-9 0,-12-2-2 15,24-2-4-15,-12 0 2 0,-1 1-17 0,0-2-1 16,-1 1-3-16,-2-3-8 0,1 3-1 0,-1-2-1 16,-2-1 2-16,-6 5-5 0,14-11-2 0,-10 6-5 15,1-4 5-15,-1 1-8 0,-4 8-2 0,2-15-3 16,-2 5-5-16,0 10 3 0,-7-17 1 0,2 7-2 15,0 1-5-15,-4 1 4 0,-3 2 1 0,-1-2-2 0,0 3-5 16,-1-1 4-16,-3 3-2 0,0-2 3 16,-5 2 1-16,1 1-7 0,-1 0-2 0,1 4 4 15,2 0 0-15,-1 1-1 0,3 2 2 0,2-2-3 16,1 3 2-16,-2 3-1 0,2-3 2 0,0 0 1 16,2 3 0-16,3-1 1 0,-1 1 1 0,-1 1 3 15,5-1 1-15,1 0 3 0,0 0-4 0,3 0 10 0,2-9-1 16,0 17 5-16,0-7 2 0,3 0 4 15,2-3-1-15,2 1 3 0,3 1 5 0,4-3-3 16,-1 0 0-16,4 2-2 0,5-3-4 0,-3 1 2 16,-2-4-5-16,1 1 3 0,4-3-5 0,-5 1 2 0,1-2-3 15,-1 1 12-15,-3-3-15 0,0 1-3 0,3-1 2 16,-3-2-3-16,0 0 3 0,-1-4-12 16,-1 0-2-16,1 0-8 0,2-1-5 0,-4-1-1 15,0 1 3-15,-2-1 1 0,0 3-1 0,-1 0 15 0,-3 2-9 16,0-1-3-16,-5 7-2 0,11-8 1 0,-11 8-8 15,7-6 4-15,-7 6 7 0,7-5-6 16,-7 5 2-16,0 0-4 0,0 0 7 0,0 0 0 16,0 0 11-16,0 0-4 0,2 19-9 0,-2-19 4 15,0 14 0-15,0-14 4 0,0 15 0 0,-2-7 0 0,2-8 1 16,2 18 5-16,-2-10-2 0,2 0 3 0,-2-8-4 16,1 17 1-16,-1-11-5 0,0-6-22 0,3 11-29 15,-3-11-29-15,0 0-27 0,1 11-49 0,-1-11-70 16,0 0-61-16,0 0-164 0,0 0-492 0,0 0 218 15</inkml:trace>
          <inkml:trace contextRef="#ctx0" brushRef="#br0" timeOffset="16569.1959">14047-212 128 0,'0'0'242'0,"-15"-14"-14"16,15 14-17-16,0 0-12 0,-15 0-14 0,15 0-13 15,0 0-12-15,-22 3-10 0,14-1-18 0,8-2-4 16,-18 6-16-16,8-3-12 0,2 1-5 0,-2-1-16 0,3 2-4 16,1 1-5-16,-3 0-2 0,4 0-14 0,5-6 3 15,-11 10-11-15,9-4-6 0,2-6-1 16,-7 11-1-16,5-3-1 0,2-8-2 0,-2 14 5 15,2-14-4-15,4 14 2 0,1-4 3 0,-2-6-2 0,6 7 1 16,-2-5-1-16,0 0-4 0,5 3 3 0,-2-3-4 16,2 3-6-16,1-2 4 0,-3-2-5 0,2 2 2 15,-3-5-4-15,2 5 3 0,-2-2-6 16,0-2-2-16,-1 2 0 0,-1-3-6 0,-7-2 1 16,10 9-5-16,-10-9 4 0,6 6-5 0,-2-1 5 0,-4-5-4 15,2 10 3-15,-2-10-3 0,0 0 5 0,-11 15 2 16,5-12-7-16,-6 6 5 0,1-5-1 15,-4 1 4-15,1 1-1 0,0-2-4 0,0 1 4 16,1-3-8-16,0 2 0 0,3-2 2 0,-3 2-1 16,2-3 5-16,1 2-10 0,0-3 0 0,10 0 0 0,-13 2-1 15,13-2 1-15,-12 3-3 0,12-3-1 0,-6 3 2 16,6-3-2-16,0 0-2 0,0 0 7 0,-11 3-3 16,11-3-2-16,0 0 1 0,0 0 1 0,0 0 1 15,0 0 0-15,0 0 1 0,0 0-4 0,40-5 0 16,-29 5-2-16,2-1 2 0,1 1 1 0,-3-3 1 15,2 3-4-15,-13 0 0 0,24 3 1 0,-17-3-4 16,-7 0 4-16,16 0 0 0,-16 0-3 0,13 3 2 16,-8-2 1-16,-5-1 2 0,10 4 5 0,-10-4 1 15,12 6 4-15,-7-2 2 0,-2 3 3 16,2 2 3-16,1-3-6 0,-1 3-1 0,2 0 2 0,-2 3 6 16,-1-5 11-16,1 1-2 0,-2 5-16 0,2-7 2 15,-1 1 1-15,-3 3-3 0,3-4 3 0,-2 3-4 16,-2-9-7-16,6 12-19 0,-6-12-34 15,5 9-29-15,-5-9-26 0,0 0-23 0,1 6-38 0,-1-6-47 16,0 0-54-16,0 0-261 0,0 0-568 0,0 0 251 16</inkml:trace>
          <inkml:trace contextRef="#ctx0" brushRef="#br0" timeOffset="16864.2521">14315-181 198 0,'0'0'236'0,"0"0"-7"0,0 0-8 16,11 18-6-16,-11-18-5 0,0 12 2 0,0-1-19 0,-2-1-2 16,2 2 1-16,0 1-16 0,-2 1-7 0,4 2-6 15,-4-2-4-15,0-1-12 0,4 2-9 0,2 0-7 16,-3-3-5-16,0 4-13 0,3-5-4 0,-3 4-14 15,2-4-5-15,-1 1-15 0,-2 2-2 0,2-5-6 16,0 4-6-16,0-5-2 0,-2-8-12 16,4 16-9-16,-4-16-27 0,1 9-31 0,0-2-39 15,-1-7-38-15,3 8-27 0,-3-8-33 0,0 0-46 16,0 0-62-16,0 0-272 0,0 0-581 0,0 0 257 0</inkml:trace>
          <inkml:trace contextRef="#ctx0" brushRef="#br0" timeOffset="17654.714">14552-86 28 0,'0'0'249'0,"0"0"-9"15,0 0-9-15,6 11-8 0,-6-11-22 0,5 10-13 0,-2-3-5 16,-1 3-12-16,0-4-9 0,1 7-15 0,1-5-8 15,-1 4-4-15,0-3-6 0,-1 2-7 0,-1 3 0 16,5 0-3-16,-3-5 0 0,0 4-12 0,0-5-8 16,-1 1-2-16,-2-9-11 0,5 16-7 15,-1-9-6-15,-2 0-6 0,-2-7-10 0,3 11-1 0,-3-11-8 16,3 5 0-16,-3-5-6 0,0 0 3 0,4 11-8 16,-4-11-9-16,0 0 8 0,0 0-2 0,0 0-3 15,0 0-5-15,0 0-2 0,0 0-7 16,0 0 5-16,0 0-4 0,0 0-21 0,13-24-11 0,-12 16-8 15,3-2-12-15,1-3 0 0,2 1-15 0,-2-3-9 16,1 2-6-16,5-6-2 0,0 1 0 0,-4 4 3 16,-1-2 8-16,4 5-1 0,-4-1 15 0,0 1 1 15,-3 3 2-15,2 2 6 0,0-1 5 16,-5 7 5-16,6-9 1 0,-6 9 12 0,8-7-9 16,-8 7 10-16,0 0-6 0,0 0-2 0,7-2 6 0,-7 2 3 15,0 0 4-15,0 0 7 0,7 15 4 0,-7-15 6 16,4 14 3-16,-3-7 3 0,1 1 2 0,2 0 5 15,-3 2 8-15,0-1 4 0,2 4 10 16,-3-3-1-16,2 2 2 0,1-3-5 0,-3 1 4 0,1-2-6 16,-1-8 5-16,3 18-3 0,-3-18-2 15,2 12 0-15,-2-12 3 0,6 15-9 0,-6-15 3 0,5 9-4 16,-5-9 0-16,0 0-8 0,0 0 0 0,2 12 3 16,-2-12 5-16,0 0-2 0,0 0-4 0,0 0 13 15,0 0-11-15,0 0-9 0,0 0-3 0,0 0 5 16,0 0-13-16,0 0 2 0,0 0-2 15,24-26-7-15,-19 16-5 0,0-2-10 0,1 0-4 0,1-1-14 16,-1-2 1-16,5-2-15 0,-6 2 2 0,6-1 0 16,0-1 7-16,-5 4-1 0,1 5 5 0,-1-5 2 15,-1 3 2-15,0 2 6 0,-1 1-1 16,-4 7 5-16,7-11 5 0,-5 7-1 0,-2 4 1 16,0 0 2-16,6-8-1 0,-6 8-2 0,0 0 0 0,0 0 2 15,0 0 3-15,0 0 1 0,0 0-1 0,16 15 6 16,-14-9 6-16,1 0 6 0,3 4 7 0,-5 1 9 15,4 0 0-15,-1 2 8 0,0 0 3 0,0-1 8 16,0 0-6-16,-1 3 4 0,5-4-7 16,-5 0 1-16,2 0 4 0,-1-2-8 0,-2 0 2 0,2-1-2 15,-1 0-4-15,1-2-1 0,-4-6-2 0,6 12-5 16,-5-6-1-16,-1-6-13 0,4 9-12 0,-4-9-28 16,6 7-24-16,-6-7-26 0,0 0-25 0,5 5-52 15,-5-5-48-15,0 0-32 0,0 0-51 16,0 0-281-16,0 0-617 0,18-21 274 0</inkml:trace>
          <inkml:trace contextRef="#ctx0" brushRef="#br0" timeOffset="17878.0465">15291-173 106 0,'0'0'267'0,"12"12"-8"16,-12-12-13-16,4 13-9 0,-3-5-4 0,1 1-8 15,-2 2-11-15,2 0-16 0,1 4-10 0,1-3-12 16,-2 3-13-16,3 4-12 0,-1-4-16 0,3 3-6 16,-2 2-16-16,1 0-7 0,1 0-6 15,-1-2-10-15,-1 3-11 0,1-5-16 0,0-1-34 0,0 2-47 16,0-4-47-16,-1 3-63 0,1-5-76 0,1 2-86 16,2-5-177-16,-2-2-507 0,4 3 225 0</inkml:trace>
        </inkml:traceGroup>
      </inkml:traceGroup>
    </inkml:traceGroup>
    <inkml:traceGroup>
      <inkml:annotationXML>
        <emma:emma xmlns:emma="http://www.w3.org/2003/04/emma" version="1.0">
          <emma:interpretation id="{25295C63-9192-4961-8BE8-2FC94492A4F6}" emma:medium="tactile" emma:mode="ink">
            <msink:context xmlns:msink="http://schemas.microsoft.com/ink/2010/main" type="paragraph" rotatedBoundingBox="1533,2668 30260,1776 30338,4294 1611,518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F235320-EB6F-4B37-81F4-EEA6012F5B9F}" emma:medium="tactile" emma:mode="ink">
              <msink:context xmlns:msink="http://schemas.microsoft.com/ink/2010/main" type="inkBullet" rotatedBoundingBox="1539,2856 2342,2831 2363,3507 1560,3531"/>
            </emma:interpretation>
          </emma:emma>
        </inkml:annotationXML>
        <inkml:trace contextRef="#ctx0" brushRef="#br0" timeOffset="230608.4673">-308 1684 7 0,'0'0'90'0,"0"0"-3"0,0 0-3 0,0 0-20 0,0 0 1 16,0 0-3-16,9-4-2 0,-9 4-2 0,0 0-10 15,0 0-3-15,0 0-1 0,0 0-8 0,0 0 8 16,0 0-16-16,0 0 7 0,0 0-3 16,0 0 4-16,0 0 1 0,0 0-8 0,0 0 8 0,0 0-3 15,0 0 3-15,0 0 2 0,0 0 4 0,0 0-2 16,0 0 4-16,0 0 2 0,0 0-1 0,0 0-1 16,0 0 2-16,0 0-3 0,0 0 3 0,0 0-3 15,0 0-1-15,0 0 2 0,0 0-3 0,0 0 5 16,0 0-5-16,0 0 4 0,0 0-6 0,0 0-4 15,0 0 1-15,0 0-3 0,0 0-1 0,0 0 5 16,0 0-5-16,0 0-2 0,0 0 1 0,0 0-1 16,0 0-5-16,0 0 3 0,0 0-2 0,0 0-3 15,0 0-2-15,0 0 2 0,0 0 2 0,0 0-3 16,0 0 1-16,0 0-1 0,0 0 2 0,0 0-3 16,0 0-1-16,11-2 0 0,-11 2 0 0,0 0-1 15,0 0 1-15,0 0-6 0,0 0 0 0,0 0-3 16,0 0 2-16,0 0-1 0,0 0 3 0,0 0-2 15,0 0 2-15,0 0-5 0,0 0 5 0,0 0-4 16,0 0 0-16,0 0-2 0,0 0 2 0,0 0 1 16,0 0 0-16,0 0 1 0,0 0 8 0,0 0-2 0,0 0 1 15,0 0 8-15,0 0-6 0,0 0 5 16,0 0 5-16,0 0-2 0,0 0-2 0,0 0-3 16,0 0 3-16,0 0-4 0,0 0-1 0,0 0 3 15,0 0 1-15,0 0-5 0,0 0 1 0,0 0-2 0,0 0 3 16,0 0-1-16,1-10 1 0,-1 10-2 15,0 0-1-15,0 0 10 0,0 0 6 0,0 0-17 0,0 0 6 16,0 0-4-16,0 0 2 0,0 0 1 16,0 0 10-16,0 0-11 0,0 0 1 0,0 0 6 0,0 0-4 15,0 0 0-15,0 0 3 0,0 0 2 0,0 0-8 16,0 0 10-16,0 0 0 0,0 0-8 0,0 0 3 16,1-11-3-16,-1 11 7 0,0 0-11 0,0 0-5 15,0 0 2-15,4-8-10 0,-4 8 7 0,0 0 2 16,3-7-1-16,-3 7-3 0,5-6 0 0,-5 6 1 15,0 0-5-15,5-9 19 0,-5 9-22 0,4-7-3 16,-4 7 7-16,0 0 0 0,3-9 4 0,-3 9-4 16,5-6 9-16,-5 6-9 0,0 0 0 0,4-9 1 15,-4 9-1-15,0 0 5 0,2-8 1 0,-2 8-6 16,0 0-8-16,4-8 5 0,-4 8 3 0,0 0-2 16,0 0 2-16,3-8-1 0,-3 8 1 0,0 0 9 15,0 0-2-15,0-11-2 0,0 11 5 16,0 0-7-16,0 0 4 0,0 0-4 0,0 0 3 0,0 0-3 15,2-9 7-15,-2 9-4 0,0 0 2 0,0 0 0 16,0 0-2-16,0 0 0 0,0 0 2 0,0 0 11 16,0 0-14-16,0 0 5 0,0 0-2 0,0 0-3 15,0 0-3-15,0 0-3 0,0 0 14 0,0 0-16 16,0 0-1-16,0 0-5 0,0 0 2 0,0 0-4 16,0 0 4-16,0 0-4 0,0 0-2 0,0 0 1 15,0 0 0-15,0 0-9 0,0 0 7 0,0 0 3 16,0 0-1-16,0 0-5 0,0 0 2 0,0 0 2 15,0 0 2-15,7 22-5 0,-7-22-2 0,0 0 6 16,2 13 2-16,-2-13-7 0,0 9 9 0,0-9 10 16,3 11-15-16,-3-11-4 0,1 10 17 0,-1-10-18 0,0 15 10 15,1-9-2-15,-1-6-2 0,0 12-1 16,0-12 6-16,4 15-2 0,-5-6 0 0,1-9 0 16,1 15-1-16,-1-15 0 0,0 13 2 0,-1-4-1 15,-2 0-3-15,3-9 9 0,0 15-4 0,3-6-3 16,-3 3 4-16,0-12 1 0,0 17-3 0,0-10 0 15,0 2 5-15,0-9-4 0,0 15 6 0,0-9-5 16,0-6-1-16,0 16-1 0,0-8 10 0,3-1-6 0,-3-7-1 16,2 15 3-16,-2-6 1 0,0-9-6 0,1 14 1 15,-1-14 5-15,-1 16-1 0,-1-10 0 0,2-6 2 16,0 15-4-16,0-15 4 0,0 13-2 0,2-4 2 16,-2-9-5-16,-2 12 7 0,2-12-3 0,2 14 1 15,-1-8 5-15,-1-6-1 0,-1 13-3 0,1-13 4 16,0 9 2-16,0-9 2 0,-2 13-2 0,2-13-3 15,2 12-1-15,-2-12 4 0,1 7-4 0,-1-7 3 16,2 10-3-16,-2-10 0 0,0 0 2 0,1 15 2 16,-1-15 4-16,3 6 0 0,-3-6-3 0,0 11 1 15,0-11-1-15,0 0-1 0,1 14-3 0,-1-14 4 16,1 7-2-16,-1-7 3 0,0 0-2 0,0 13-3 16,0-13 1-16,0 0-3 0,-1 12 2 0,1-12 1 15,0 0-4-15,1 10 1 0,-1-10 0 0,0 0-2 16,-2 9 0-16,2-9-5 0,0 0 6 0,0 0-1 15,0 0-4-15,1 12 3 0,-1-12-2 0,0 0 0 16,0 0-3-16,-4 9 2 0,4-9-3 0,0 0 6 16,0 0-5-16,0 0 3 0,0 0-7 0,0 0 4 15,0 0 0-15,0 0 2 0,5 10-4 0,-5-10 3 16,0 0-1-16,0 0-1 0,0 0-2 0,0 0-2 0,0 0 2 16,0 0 2-16,3 9-2 0,-3-9 1 15,0 0-1-15,0 0 2 0,0 0 0 0,0 0-3 16,0 0 1-16,0 0 1 0,0 0-2 0,0 0 1 15,0 0 2-15,0 0-3 0,0 0 3 0,0 0-3 0,2 6-6 16,-2-6-12-16,0 0-15 0,0 0-21 0,0 0-26 16,0 0-26-16,0 0-48 0,0 0-47 15,0 0-33-15,0 0-40 0,0 0-51 0,0 0-42 16,-18-25-354-16,18 25-778 0,0 0 344 0</inkml:trace>
        <inkml:trace contextRef="#ctx0" brushRef="#br0" timeOffset="232836.5851">-509 2236 160 0,'0'0'182'0,"0"0"-1"16,0 0-12-16,0 0-9 0,0 0-1 0,0 0-12 15,15-3-7-15,-15 3 2 0,0 0-4 0,0 0-5 16,0 0-3-16,17-3-1 0,-17 3-5 0,12 0-6 16,-12 0 1-16,15 1-3 0,-15-1-4 0,16-1 8 15,-6-2-15-15,2 3-3 0,1 0-9 16,-13 0 5-16,27-6 1 0,-12 6-7 0,-1-2-12 0,8-2 4 16,-5 0-5-16,0 6-3 0,5-5-7 0,-1-1-8 15,-5 2 0-15,0-2-2 0,-3 1-10 0,4 0-12 16,-2 1 12-16,-2 1-10 0,-13 1 3 0,21-2-9 15,-10 1 2-15,-11 1-4 0,20-3-2 0,-20 3-1 16,18-2 4-16,-18 2-10 0,19 0 2 0,-19 0-6 16,14 1 12-16,-14-1-15 0,13 1 6 0,-13-1-2 15,17 0 0-15,-17 0-8 0,0 0 3 0,21-1 1 16,-21 1 1-16,0 0 2 0,14 1-5 0,-14-1 15 16,0 0-11-16,0 0 0 0,17 0 7 0,-17 0-11 15,0 0 5-15,0 0 9 0,0 0-13 0,11 4-6 16,-11-4 2-16,0 0-3 0,0 0 7 0,0 0-8 0,0 0 2 15,0 0-19-15,0 0-19 0,0 0-23 0,14-5-33 16,-14 5-22-16,0 0-36 0,0 0-43 16,0 0-35-16,0 0-52 0,0 0-33 0,0 0-241 15,0 0-593-15,0 0 263 0</inkml:trace>
        <inkml:trace contextRef="#ctx0" brushRef="#br0" timeOffset="232839.915">271 2137 29 0,'0'0'227'0,"0"0"-8"0,0 0-13 16,6 6-9-16,-6-6-20 0,0 0-6 0,0 0-9 15,0 0-9-15,0 0-7 0,0 0-6 0,4 7-8 16,-4-7-5-16,0 0-9 0,0 0-7 0,0 0-5 16,0 0-8-16,3 11-6 0,-3-11-6 0,0 0-5 15,0 0-6-15,0 0-4 0,0 10-5 0,0-10-4 16,0 0-6-16,0 0-4 0,0 0-5 0,0 0-4 16,0 0 7-16,0 0-11 0,0 0-3 0,0 0-6 15,4 6 3-15,-4-6-1 0,0 0 3 0,0 0 3 16,0 0 4-16,0 0 3 0,0 0 10 0,0 0 7 15,0 0 24-15,0 0-8 0,0 0-8 0,0 0-5 16,0 0 8-16,0 0-5 0,0 0 3 0,0 0-4 16,0 0 5-16,0 0-8 0,5-25-9 0,-5 25 4 15,0 0-5-15,0 0-7 0,0 0-1 0,0 0-4 16,-5-15-6-16,5 15-3 0,0 0-4 0,0 0-6 16,0 0 8-16,0 0-16 0,-12-4-12 0,12 4-13 15,0 0-28-15,-13 0-26 0,13 0-24 0,0 0-29 16,-19 6-35-16,11-4-48 0,8-2-64 0,-17 4-86 15,17-4-259-15,-17 4-659 0,17-4 291 0</inkml:trace>
      </inkml:traceGroup>
      <inkml:traceGroup>
        <inkml:annotationXML>
          <emma:emma xmlns:emma="http://www.w3.org/2003/04/emma" version="1.0">
            <emma:interpretation id="{DA8A183B-7A34-4643-8A1B-9819C643E7AC}" emma:medium="tactile" emma:mode="ink">
              <msink:context xmlns:msink="http://schemas.microsoft.com/ink/2010/main" type="line" rotatedBoundingBox="2981,2623 30260,1776 30300,3051 3020,3898"/>
            </emma:interpretation>
          </emma:emma>
        </inkml:annotationXML>
        <inkml:traceGroup>
          <inkml:annotationXML>
            <emma:emma xmlns:emma="http://www.w3.org/2003/04/emma" version="1.0">
              <emma:interpretation id="{6A91E3F5-4433-4AD4-8DAE-6C76AAB779BD}" emma:medium="tactile" emma:mode="ink">
                <msink:context xmlns:msink="http://schemas.microsoft.com/ink/2010/main" type="inkWord" rotatedBoundingBox="2987,2823 6089,2726 6109,3366 3007,3462"/>
              </emma:interpretation>
            </emma:emma>
          </inkml:annotationXML>
          <inkml:trace contextRef="#ctx0" brushRef="#br0" timeOffset="234816.7269">924 1567 117 0,'0'0'181'16,"0"0"-11"-16,0 0-6 0,0 0-17 0,0 0-3 0,0 0-4 15,0 0-10-15,-2-13-6 0,2 13-2 16,0 0-9-16,0 0-3 0,0 0-4 0,0 0-5 16,0 0 1-16,0 0-7 0,0 0-7 0,0 0-8 15,0 0 3-15,0 0-7 0,0 0-6 0,-3-6-3 0,3 6-4 16,0 0-1-16,0 0-4 0,0 0-5 0,0 0-1 15,0 0-4-15,0 0-6 0,0 0-7 0,0 0 0 16,0 0-5-16,0 0-3 0,0 0-7 16,0 0-3-16,0 0-2 0,0 0 0 0,0 0-6 0,0 0 5 15,0 0-4-15,0 0 0 0,0 0-4 0,17 21 12 16,-15-16-12-16,4 1 3 0,-6-6-5 0,5 16 3 16,-4-7-4-16,2-2 4 0,-1 4 0 15,2 1 3-15,-1 0-1 0,1-2 1 0,1 3-5 0,-4 0 6 16,0-1-3-16,2 0 1 0,3 1 3 0,0 2 5 15,-4-1-4-15,3-1 4 0,2 1 2 0,-2-1-1 16,0 0 1-16,0 1 7 0,-1-1-1 0,3-1 2 16,0 0 3-16,2 1 1 0,-1 0-2 0,-1 0-1 15,2-4 3-15,-2 3-2 0,2-1-3 0,3 0 5 16,-3 0-8-16,1-2 4 0,-1 1 0 16,0 1-3-16,-2-2-7 0,-3-2 4 0,5 2 6 0,0-1-3 15,-3 1-1-15,5 1-5 0,-2-1-1 0,-5-3-1 16,3 0 12-16,-2 0-17 0,-1 0-2 0,2 0 4 15,0 3-4-15,-1-4 2 0,-1 1-1 0,-4-6 4 16,8 10-5-16,-4-5-1 0,-4-5 1 0,6 8 10 16,-6-8-7-16,5 6-7 0,-5-6 3 0,7 6 4 0,-7-6 5 15,0 0-2-15,0 0 9 0,6 9 0 16,-6-9 7-16,0 0 9 0,0 0 10 0,5 4 7 16,-5-4 12-16,0 0 12 0,0 0 1 0,0 0-9 15,0 0-4-15,12-17 3 0,-7 9-10 0,2-2-5 0,2-1 1 16,-3-2-13-16,1-3-3 0,0-4-5 0,2-1-6 15,-4 0-3-15,3-1-4 0,5-8-2 0,-3 0 2 16,-4 1-7-16,4-2-1 0,0 4-1 16,-6 2-1-16,0-1-5 0,0 3-4 0,2-9 1 0,0 8 1 15,-5 3-3-15,3-1-1 0,-3 1 0 0,-2 1 2 16,2 5-4-16,0 1 4 0,3 1-5 16,-4 1 3-16,1 4-3 0,-1 8-3 0,0-13-7 15,0 13-9-15,4-11-22 0,-4 11-15 0,2-6-33 0,-2 6-20 16,0 0-17-16,0 0-6 0,0 0-9 0,0 0-20 15,0 0-26-15,0 0-31 0,0 0-41 0,0 0-34 16,1 33-300-16,-1-20-643 0,1-3 285 0</inkml:trace>
          <inkml:trace contextRef="#ctx0" brushRef="#br0" timeOffset="235847.262">1711 2023 99 0,'0'0'220'0,"13"-1"-11"15,-13 1-13-15,0 0-11 0,18-5-14 0,-9 1-18 16,-2-2-10-16,2 4-8 0,3-5-8 0,1 0-8 15,-1 1-5-15,-1-2-7 0,2 0-7 0,1 0-5 16,-1-1-7-16,-2 0-3 0,-2 0 5 0,2-3-12 16,0 3-7-16,-2-3-3 0,-3 4-4 15,-1-3-5-15,0 0 0 0,-2 1-8 0,1-1 1 16,1 0 1-16,-4 1 0 0,1 1-11 0,-2 9 3 0,-3-16-5 16,3 16-7-16,-8-12 0 0,4 4 6 0,-1 2-17 15,5 6-4-15,-14-7 1 0,5 4-2 0,9 3-5 16,-17 0 3-16,17 0-4 0,-20 5 2 0,8-1-9 15,0 2 5-15,1 3-2 0,0-2-3 0,2 2 1 16,-2 2-4-16,2-1 1 0,2 5 2 0,-1-6 1 16,3 4 0-16,1 0-5 0,-1 0 1 0,3-4-1 15,-2 5 2-15,0-1 3 0,7-1 2 0,-1-2-1 16,2 3 0-16,1-3-2 0,0 1 2 0,3-3-3 16,2 1 5-16,1-3-1 0,2 0 1 0,0 0 4 0,1-2 7 15,0-1-12-15,3-1-1 0,1-2-2 16,-1 3 4-16,-1-3-4 0,1-3 2 0,0 1 3 15,-5-1-4-15,3 2 0 0,-2-4 2 0,1 1 1 0,-5 2-2 16,-1-2 0-16,4-5-1 0,-3 6 0 16,-3-4 0-16,1 3 0 0,2 0 3 0,-2-1-1 0,0 0 0 15,-7 5 0-15,14-8-3 0,-8 5 3 0,-6 3-5 16,10-5 4-16,-10 5-6 0,10-2 2 16,-10 2-2-16,0 0 1 0,0 0 4 0,17 2 0 15,-11 3-7-15,-6-5-1 0,14 6 1 0,-7 0 3 0,2 3 0 16,0-3-2-16,-3 0 5 0,3 3 0 15,-1 2-1-15,0-4 0 0,0 2-6 0,1-3 2 0,-4 0 5 16,1-1 2-16,-2 2-8 0,-4-7 6 0,7 7-4 16,-7-7 2-16,0 0 4 0,10 6 9 0,-10-6 10 15,0 0 7-15,5 2 18 0,-5-2 4 16,0 0-3-16,0 0-1 0,0 0 1 0,0 0-8 16,0 0-2-16,0 0-13 0,3-21 8 0,-3 21-4 0,2-14-1 15,-2 14-5-15,0-16-6 0,2 7 2 0,-2 9-1 16,1-19 4-16,3 11-12 0,-7-2 1 15,6 2-6-15,-1-2 4 0,2 4-4 0,1-2 12 0,0-1-17 16,-1 4-4-16,4-3 0 0,-1 2-3 0,-1 2-12 16,2-1-13-16,1 2-16 0,-1-1-23 0,-8 4-10 15,15-5-20-15,-2 4-13 0,1 0-11 0,-1-3-15 16,0 3-11-16,-1 1 0 0,-2-3 0 0,3 3 3 16,1 0 5-16,-1 0 7 0,-5-2 16 0,-8 2 8 15,19-3 13-15,-12 2 16 0,2-1 4 0,-9 2 15 16,15-6 19-16,-8 2 27 0,-7 4 15 0,11-3 16 15,-11 3 13-15,12-5 21 0,-12 5 11 0,10-3 10 0,-10 3 6 16,9 0 4-16,-9 0 1 0,0 0 8 16,9-4-14-16,-9 4-4 0,0 0 0 0,0 0 9 15,16 6-7-15,-16-6-4 0,7 6 9 0,-1 3-5 0,-3-2 6 16,4 6 0-16,-2-2-8 0,2 1 8 16,-1 2-13-16,-1 0 7 0,2 0-4 0,-2-1 3 0,1 2-10 15,-2-3-2-15,-1 1-1 0,2 1-13 16,-1-2 1-16,-2 0-6 0,2-2-3 0,-3-2 0 0,2 1-2 15,-3-9-6-15,3 12-11 0,1-5 13 0,-4-7-32 16,1 12-22-16,-1-12-22 0,0 0-23 0,1 11-20 16,-1-11-31-16,0 0-52 0,0 0-60 15,0 0-64-15,0 0-297 0,0 0-640 0,0 0 284 0</inkml:trace>
          <inkml:trace contextRef="#ctx0" brushRef="#br0" timeOffset="236047.3658">2741 1593 106 0,'0'-14'272'0,"0"14"-28"0,-1-12-22 0,1 12-23 16,0 0-17-16,1-13-21 0,-1 13-21 0,0 0-24 15,3-8-29-15,-3 8-35 0,0 0-35 0,0 0-32 16,0 0-32-16,0 0-34 0,2-8-61 0,-2 8-111 15,0 0-272-15,0 0 120 0</inkml:trace>
          <inkml:trace contextRef="#ctx0" brushRef="#br0" timeOffset="236325.2985">2884 1466 185 0,'0'0'247'0,"4"12"-7"0,-1-3-9 16,1 6-11-16,-2 1-14 0,1 4-10 0,0 2-6 16,2 2-11-16,-1 0-9 0,-2 0-5 0,3 6-15 15,2-1-7-15,-3-4-10 0,1-3-8 0,-3 0-8 16,2-1-8-16,0 0-11 0,0 1 4 0,-1-1-15 16,-2-1-5-16,3-2-5 0,-3-3-4 0,0 1-7 15,2-2-7-15,-2 0-7 0,1-2-2 0,-2-1-6 16,3 0-4-16,-3-2-1 0,0-9-20 0,0 16-29 15,0-16-20-15,0 11-35 0,2-5-36 0,-2-6-34 16,0 0-33-16,-4 15-26 0,4-15-44 0,0 0-255 16,0 0-532-16,0 0 235 0</inkml:trace>
          <inkml:trace contextRef="#ctx0" brushRef="#br0" timeOffset="237100.5635">3153 1967 152 0,'12'0'205'0,"-5"-3"-13"0,-7 3-12 16,16-1-17-16,-16 1-21 0,13-1-5 0,-4 0-11 15,-9 1-10-15,14-4-11 0,-5 1-6 0,-1-1-13 16,-8 4-4-16,15-7-8 0,-7 4-6 0,2-6-10 16,-3 3-1-16,3-3-6 0,1 2-6 0,-6 1-6 15,1-4-2-15,2-1-4 0,1 0-2 0,-5 1-4 16,0-1-4-16,-3 2-1 0,-1 9-2 0,4-15-3 0,-3 8-1 15,-1 7 0-15,0-11 3 0,0 11-5 0,-5-11-2 16,5 11-4-16,-9-8 3 0,9 8-6 0,-10-2 5 16,10 2 0-16,-16 2-1 0,16-2-1 0,-13 6 12 15,4-3-5-15,1 4 7 0,1-2-3 0,-4 5 2 16,1-1 1-16,2 1 3 0,-1 1 4 16,-1-3 0-16,3 5 0 0,2-2 0 0,-1 0-5 0,3 0 5 15,1 4 1-15,-1-3-3 0,-1 0 3 0,7 0 6 16,-2 0-6-16,0-2 2 0,1-1-2 15,7 2 5-15,-7-3-1 0,9 0 1 0,-2 2-2 0,2-5 4 16,2-1-4-16,0 1-3 0,1-3-5 0,1-1 0 16,1 2-4-16,0-2-1 0,1-1-3 0,-1-1 0 15,-1-3 3-15,0 2-6 0,2-3 1 0,-3-1-2 16,2 2-2-16,-2-2-1 0,-1-3-2 0,0 3 2 16,0-3-2-16,-2 2 0 0,1-2-6 0,-2 3 4 15,0-1-4-15,-4 3 2 0,0-1-3 0,-6 5 1 16,12-8-1-16,-7 4 3 0,-5 4-1 0,0 0-4 15,11-4-5-15,-11 4 1 0,0 0 2 0,0 0 0 16,0 0-3-16,12 2 1 0,-12-2 6 0,0 0-1 16,7 9-3-16,-7-9 5 0,5 12-1 0,-4-6 0 15,-1-6 2-15,4 13 3 0,-4-7 2 0,0-6-6 16,2 15 0-16,0-9 3 0,-2-6 0 0,4 11 1 16,-4-11-1-16,3 10 4 0,1-6-4 0,-4-4 2 15,4 7 1-15,-4-7 0 0,0 0 1 0,0 0 5 16,5 7-1-16,-5-7 2 0,0 0 0 0,0 0-1 0,0 0 10 15,17-3-11-15,-17 3-1 0,11-9 0 16,-8 3 13-16,3 1-16 0,3-2-4 0,1-5 3 16,2 0-5-16,-1 3 4 0,-3-4 0 0,0 2-5 15,3 1 0-15,-2-1 2 0,2 0 0 0,-4 3-2 16,4-4-5-16,-4 5 5 0,0 1-4 0,1-1 2 16,-3 2-2-16,-5 5 2 0,9-8 1 0,-9 8-5 15,10-3 2-15,-10 3 10 0,13 0-8 0,-13 0 2 16,14 3 5-16,-7 2 0 0,3-1 5 0,-2 1 8 15,2 2 0-15,2 1 2 0,-1 3-4 0,0-3-1 0,2 5 5 16,5-2-6-16,-8 0 2 0,3-3-4 16,0 4-3-16,1-1-22 0,-2-1-37 0,-2-1-45 15,-3 2-69-15,-2-3-79 0,1-1-339 0,-6-7-628 0,9 11 278 16</inkml:trace>
        </inkml:traceGroup>
        <inkml:traceGroup>
          <inkml:annotationXML>
            <emma:emma xmlns:emma="http://www.w3.org/2003/04/emma" version="1.0">
              <emma:interpretation id="{32EAA8CE-E767-4E62-B01B-68F920443BAC}" emma:medium="tactile" emma:mode="ink">
                <msink:context xmlns:msink="http://schemas.microsoft.com/ink/2010/main" type="inkWord" rotatedBoundingBox="6905,2849 8608,2796 8624,3303 6920,3356"/>
              </emma:interpretation>
            </emma:emma>
          </inkml:annotationXML>
          <inkml:trace contextRef="#ctx0" brushRef="#br0" timeOffset="239435.5511">5146 1680 44 0,'0'0'155'0,"0"0"-9"0,0 0-1 0,6-6-2 16,-6 6-5-16,0 0-7 0,0 0-2 0,0 0-7 16,0 0-6-16,0 0-4 0,0 0-8 0,0 0-7 15,0 0-4-15,0 0-7 0,-17-15-10 0,17 15-1 16,-10-2-4-16,3-2-6 0,7 4 1 0,0 0 0 16,-19 1-2-16,19-1-2 0,-15 0-3 0,2 0 3 15,13 0-11-15,-21 2 2 0,11-1-2 0,-3 1-2 16,0 4-3-16,1-3-2 0,-3-2-3 0,1 4-4 15,-1 1-2-15,4 0-1 0,-2-1-8 0,1 1 0 16,1 2-4-16,0-2-2 0,1 1-3 0,1 1-1 16,1-2-2-16,4 1-3 0,-4 1 0 0,6-3 1 15,-3 2-6-15,5-7 2 0,-7 12 0 0,3-5-2 16,4-7 2-16,0 0 0 0,7 19 1 0,-3-12 0 16,-4-7 3-16,7 9 3 0,5-2-2 0,-4-2-1 15,3-1 2-15,2-1 1 0,3 2-4 0,-2-2 1 16,2-2 3-16,0 4-3 0,1-5 1 0,6 4-2 0,-6-2 2 15,4-2 2-15,-4 1-1 0,-2 1 2 0,2 1-3 16,-3-3-1-16,3 3 1 0,-2 1-3 16,-2-3 3-16,3 1 0 0,-3 1-2 0,0 0-2 0,-3 0 1 15,2 2-3-15,-1-2-1 0,3 0-1 16,-7-2 3-16,4 4-5 0,-3-1 8 0,-1-1-7 0,-7-3-1 16,10 8 2-16,-4-3 6 0,-6-5-13 0,10 8 7 15,-8-3 0-15,-2-5-2 0,4 11 2 0,-4-11 0 16,0 0-2-16,-1 11 2 0,1-11 4 0,-9 12 2 15,9-12-4-15,-11 9 5 0,2-3 0 16,0 0 2-16,-2 0 2 0,-4 1 2 0,0-1-3 16,-3-2-1-16,-4 2 3 0,-1-1 1 0,-1-3 0 0,1 2-2 15,-3 0 1-15,7-2-1 0,-3-2 2 0,5 3 4 16,3-2-8-16,-1-1 0 0,2-1 0 0,2 2-2 16,11-1 0-16,-17 0 1 0,17 0-5 0,-12 1 3 15,12-1 3-15,-9 1-16 0,9-1-10 16,0 0-11-16,0 0-29 0,0 0-24 0,0 0-16 0,-15-1-31 15,15 1-30-15,0 0-36 0,0 0-43 0,0 0-259 16,0 0-531-16,29-16 235 0</inkml:trace>
          <inkml:trace contextRef="#ctx0" brushRef="#br0" timeOffset="239721.5586">5400 1795 146 0,'0'0'250'0,"0"0"-24"0,0 0-13 15,0 0-9-15,0 0-13 0,0 0-5 0,0 0-12 16,13 10-5-16,-8-5-11 0,-5-5-10 0,9 15-4 16,-2-5 3-16,-1 0-17 0,0 1-12 0,0 4-9 15,3-4-10-15,-5 2-9 0,-1 1-3 16,4-1-8-16,-1 1-10 0,-1-1-4 0,1 1-6 0,-1-1-2 15,-1-3-15-15,0 2 4 0,-1-3-12 0,1-3-18 16,-2 3-27-16,-2-9-22 0,1 12-24 0,3-6-24 16,-4-6-23-16,0 0-28 0,0 0-33 0,0 0-20 15,0 0-34-15,0 0-193 0,0 0-446 0,0 0 197 0</inkml:trace>
          <inkml:trace contextRef="#ctx0" brushRef="#br0" timeOffset="240071.5894">5688 1810 53 0,'0'0'220'16,"10"-5"-6"-16,-3 2-6 0,-7 3-12 16,11-1-15-16,-11 1-6 0,17 1-14 0,-17-1-4 0,13 3-13 15,-4 2-9-15,-4 1-9 0,2-2-10 16,0 5-5-16,1-3-6 0,0 4-11 0,-3 0-7 16,3 1 0-16,-3-4-4 15,1 3-1-15,1 0-7 0,-2-3-5 0,0 2-5 0,4 1-6 0,-4-4-6 0,2 4 5 16,-4-3-6-16,0 0-6 0,-3-7-6 0,7 10 4 15,-7-10-5-15,5 8 1 0,-5-8 2 0,3 4 6 16,-3-4 5-16,0 0 11 0,5 9 13 0,-5-9 27 16,0 0 6-16,0 0-5 0,0 0-1 15,0 0-1-15,0 0-7 0,0 0-12 0,0 0-4 16,5-30-6-16,-1 22-5 0,-4-5-8 0,2 3-2 0,4-5-11 16,-1 3-8-16,0-3-6 0,0 3 3 0,0-3-6 15,2 2-4-15,-1 1-5 0,-1 0-7 0,3 1-15 16,0 1-22-16,0-1-26 0,2 3-39 0,-1 0-30 15,1 1-27-15,-1 2-29 0,-2-1-36 0,0 3-38 16,3-3-29-16,2 0-52 0,-1 0-224 0,-1 0-598 16,2 2 264-16</inkml:trace>
          <inkml:trace contextRef="#ctx0" brushRef="#br0" timeOffset="240550.6027">6233 1841 174 0,'0'0'282'0,"0"0"-20"16,0 0-16-16,17-10-13 0,-10 8-23 0,9-2-10 0,-3-1-16 16,4 3-17-16,-2-2-13 0,2 0-18 15,2 2-11-15,3-1-12 0,0 2-12 0,-5-1-15 0,0 1-31 16,3 1-35-16,-3 0-48 0,-1-2-55 0,0 2-76 15,1 0-254-15,0-1-448 0,-3 1 198 0</inkml:trace>
          <inkml:trace contextRef="#ctx0" brushRef="#br0" timeOffset="240352.9319">6301 1514 213 0,'0'0'281'0,"7"-6"-24"16,-7 6-22-16,0 0-26 0,0 0-24 0,0 0-14 16,14 2-16-16,-14-2-12 0,0 0-7 0,4 15-2 15,7-8-10-15,-7 5-4 0,0-2-6 0,0 5 2 16,1 4-3-16,0 1 1 0,2-1-9 0,1 2-7 16,1 9-3-16,-4-11-4 0,4 1 1 0,-1 2-16 0,-3-3-4 15,4 0-9-15,-1 1-10 0,-3-7 14 16,1 8-21-16,-1-6-5 0,2-3-2 0,1 7 1 15,-3-7-8-15,1 0-2 0,-1 1 1 0,-1-5 0 16,-1 1-16-16,1 0-22 0,0-3-22 0,-2 0-18 16,-2-6-20-16,0 12-28 0,0-12-32 0,0 0-34 0,0 0-37 15,-5 13-52-15,5-13-243 0,0 0-534 16,0 0 237-16</inkml:trace>
        </inkml:traceGroup>
        <inkml:traceGroup>
          <inkml:annotationXML>
            <emma:emma xmlns:emma="http://www.w3.org/2003/04/emma" version="1.0">
              <emma:interpretation id="{87CB886B-58AF-4D08-98EC-01038C40144E}" emma:medium="tactile" emma:mode="ink">
                <msink:context xmlns:msink="http://schemas.microsoft.com/ink/2010/main" type="inkWord" rotatedBoundingBox="9432,2744 12743,2641 12760,3195 9449,3298"/>
              </emma:interpretation>
            </emma:emma>
          </inkml:annotationXML>
          <inkml:trace contextRef="#ctx0" brushRef="#br0" timeOffset="242168.5675">7469 1695 253 0,'5'-11'299'0,"-5"11"-12"15,4-6-17-15,-4 6-19 0,0 0-27 0,0 0-23 16,5-8-21-16,-5 8-22 0,0 0-19 0,0 0-11 16,0 0-9-16,-20 19-13 0,14-7-11 0,0-2-8 15,-2 2-6-15,-1-1-5 0,2 2-10 0,1 0 6 16,-6 0-15-16,7 1-8 0,-3 0-1 0,4 1-11 15,-1-2 6-15,3-1-6 0,-2 0 0 0,3 1-11 16,-2-2 7-16,3-3-10 0,0-8 3 0,4 16 0 16,-3-10-4-16,3 2 3 0,2-2-5 0,-6-6 1 15,15 6 6-15,-6-4 0 0,4 0-15 0,-2 1-3 16,-3-2-7-16,-8-1-2 0,26-7-3 0,-15 1-10 16,4 0-2-16,-6-1-1 0,6-1-1 0,-7 1-3 15,2-2 4-15,1-2 1 0,-4 4 4 0,0-2-4 16,-2 1 5-16,0 2 1 0,-5 6 6 0,9-9 4 15,-4 6 0-15,-5 3-4 0,0 0 3 0,0 0-5 16,7-6 0-16,-7 6-3 0,0 0 7 0,0 0 0 0,0 0 0 16,6 18 5-16,-6-18 0 0,0 12 3 0,0-12-3 15,0 17 5-15,3-11 10 0,2 7-5 16,-2-5-2-16,-1 2-1 0,3 1 1 0,-1-3-1 16,1 3 3-16,-2-5-1 0,3 2-4 0,0-1 5 0,1-3-4 15,-2 1 2-15,5 1-1 0,-10-6 2 0,14 6-2 16,-7-4-8-16,6-2 5 0,0-1-19 0,-13 1-5 15,22-6-4-15,-8 2 7 0,-2 0-12 16,2-3-1-16,-3-1-5 0,0 0 3 0,3-3-3 0,-5 0 1 16,3 1 5-16,1-3 0 0,-7 4 3 0,5-4 7 15,-2 5-5-15,0-5 5 0,-1 8 7 0,-1-2 5 16,-4 1 2-16,-3 6 6 0,9-8 3 0,-4 5 0 16,-5 3-3-16,0 0-7 0,9-5 2 0,-9 5 0 15,0 0 1-15,0 0 1 0,0 0 1 0,14 11 0 16,-14-5-1-16,0-6 5 0,8 9 0 0,-4-3 5 15,1 3 11-15,0-3-9 0,3 0 2 0,4-1 12 16,-6 2-7-16,5 2 2 0,0-6-1 0,1 2 8 16,-1-1-13-16,2 0-2 0,4 1 5 0,-1-5-10 15,0 0 7-15,1 2-3 0,-1-2 0 0,-2 0-3 16,3-2 6-16,-3 2-5 0,-3-5-4 16,2 0-5-16,0 2 9 0,-2-3-1 0,-4 0-3 0,0-1-2 15,-1-3-14-15,-1 1-7 0,3-1-3 0,-5 2 0 16,-2-3-3-16,2 1 2 0,-2-1 0 0,-1 11 4 15,-5-20 1-15,0 9 1 0,-2 1-2 0,-3 1 9 16,-2 0-7-16,2 2 4 0,-2 2-5 0,-2-1 2 16,2 2 5-16,-3 1-4 0,1 0 6 0,-2 0-4 15,1 3 0-15,1 3 1 0,-1-2-2 0,1 4 2 16,-3-1 2-16,6 2 0 0,-3 0 3 0,2 1 4 16,2-1-6-16,-1 2 6 0,1 1 4 0,0 3-9 15,2-3-1-15,1 1 1 0,0 0 3 0,0-3-1 16,5 1 3-16,-1-1-1 0,0 2 3 0,3-9 5 15,0 16-3-15,0-8 1 0,0-8 3 0,3 14 2 16,5-9 2-16,-2 0-1 0,2-1 2 0,4 2 3 16,-2-4-4-16,2 2-1 0,3-4 0 0,-2 2 7 0,1-4-8 15,0 2 1-15,-1-3-2 0,3 2 2 16,-3-4-2-16,1 1-5 0,0-2 17 0,-2-1-14 16,2-3-3-16,-4 1 2 0,2 0-3 0,-1-3 0 0,0 0-4 15,0 2 3-15,-2-1-7 0,0 1 4 16,-3 4 3-16,1-1-2 0,-3-1-4 0,-4 8 3 15,11-8 5-15,-9 4-5 0,-2 4-5 0,8-4 2 0,-8 4-4 16,0 0 0-16,0 0 2 0,0 0 10 0,0 0-9 16,14 10 0-16,-14-10 1 0,7 12-1 0,-5-6-1 15,1 1 5-15,-1 1 1 0,1 1 0 0,3 0 14 16,0 3-12-16,3-3 0 0,-7 2 2 0,3-3-2 16,1-3 4-16,0 3-1 0,-1-2 8 0,2-1-11 15,0 0 3-15,2-2-2 0,2 0 2 0,-5-2-2 16,-6-1 4-16,17 0 1 0,-9 0-2 0,-8 0-2 15,19-6-1-15,-5 2 4 0,-2-1-3 16,-3-1 4-16,3-1-6 0,0-1-1 0,-2 0 5 0,0-3-2 16,1 2-4-16,-2-2 1 0,2 2 0 0,-5-1-1 15,-1 4 1-15,2-2 5 0,1 4-4 0,-3-2-1 16,-5 6 5-16,6-6-6 0,-6 6 1 0,5-6-6 16,-5 6-5-16,0 0 3 0,0 0 0 0,0 0 6 15,0 0 0-15,0 0-3 0,0 0 4 0,8 21-5 16,-8-21 0-16,-2 12 4 0,2-3 3 0,0-9-3 15,0 13 3-15,0-13-3 0,3 15 0 0,-3-9 4 16,0-6-2-16,3 12-1 0,-3-12 5 0,0 9-1 16,0-9 4-16,3 10 1 0,-3-10-3 0,0 0 3 15,0 0 3-15,7 7-2 0,-7-7 1 0,0 0-8 16,0 0 21-16,17-7-17 0,-17 7-1 0,18-10 1 16,-7 4-4-16,0-3 0 0,0 0-2 0,0-3 5 15,3 2-4-15,1-3 0 0,-1-4 0 0,3 5-1 16,-1-3-2-16,-1 0 2 0,-5 5-1 0,2-1 4 15,2 1 6-15,-7 2-12 0,5 2-1 0,-7-1 1 16,2 4 1-16,-7 3-2 0,10-8 2 0,-10 8-7 16,12-1 4-16,-12 1-2 0,0 0 5 0,11 6-9 15,-11-6 10-15,8 13 0 0,-4-5 0 0,1 2 5 16,-2 5-5-16,2-4 12 0,-1 4-7 0,1-2 5 16,3 2-12-16,-2 0 9 0,2 3 2 0,1 0-2 0,-1 1 9 15,-2-7-32-15,-1 0-29 0,2 2-38 16,0-2-50-16,-4-2-71 0,3-3-79 0,-6-7-277 0,6 8-603 15,-1-6 267-15</inkml:trace>
          <inkml:trace contextRef="#ctx0" brushRef="#br0" timeOffset="243304.1714">9043 1824 275 0,'0'0'256'0,"-12"-2"-22"16,12 2-16-16,0 0-16 0,0 0-13 0,0 0-6 16,0 0-13-16,0 0-3 0,45 2-14 0,-33-2-11 15,5 0-9-15,0 0-12 0,-1 1-7 0,6-1-9 16,4-1-10-16,-1 1-9 0,0 0-8 0,4 1-5 15,4-2-9-15,-8 1-7 0,12-2 7 0,-12 2-17 16,1-2-4-16,-2 1-1 0,2 0-7 0,1-3-2 0,-3 0-5 16,4 4-3-16,-6-5-3 0,0 1-2 0,-8 1-2 15,3 0 0-15,-3-3 5 0,-5 3-6 16,4-2-3-16,-1 1-2 0,-6 1-2 0,4-3 5 16,-3 1 0-16,1 1 1 0,-8 4 1 0,9-7 2 0,-4 2-2 15,-5 5-2-15,8-8-2 0,-8 8 5 0,3-5-5 16,-3 5-4-16,0 0 1 0,-2-14-3 15,2 14 0-15,0 0 0 0,-12-13 1 0,3 10-3 16,-1-2-2-16,-2-2 2 0,-5 1 0 0,1 3-3 0,-4-2 5 16,-3-3-9-16,-1 3 4 0,-2-3 0 15,6 5-3-15,-2-2-1 0,2 3 1 0,0-2 0 16,9 3 3-16,-6 0-2 0,4-2-2 0,1 3 13 16,1 3-18-16,11-3 2 0,-14 1-2 0,6 1 1 0,8-2-1 15,-12 6 2-15,10 1 3 0,2-7 0 0,-3 11 0 16,-1-4 1-16,4-7-2 0,0 15-1 15,0-15 1-15,4 15 0 0,1-4 5 0,0-1-1 0,-1-4-3 16,4 3 6-16,4-1-4 0,2 2 4 0,-4-3-4 16,2 1 2-16,10-2-8 0,-6-3 10 0,-1 1 0 15,5 1 2-15,-3-5-3 0,0 3 3 0,-3-3-3 16,8 0 0-16,-5 0-1 0,0-3 1 0,-1 0-2 16,1 1 1-16,-3-2 1 0,-2-1 0 0,2 1 1 15,-1-2-3-15,1-3 5 0,-2 3-4 0,2 0 1 16,-3-6 3-16,0 3 7 0,-2 0-9 15,-4 2-7-15,4 1 6 0,-3-1 6 0,-1 1-7 0,1 1-2 16,-6 5 0-16,5-8-2 0,-5 8-1 0,8-4-4 16,-8 4 3-16,0 0 5 0,0 0-11 0,0 0 4 15,0 0 4-15,9 12-1 0,-9-12 3 0,0 16 3 16,3-6-1-16,-3 0-3 0,0 0 3 0,2 2 4 16,1-1 2-16,-2-3 0 0,4 5 0 0,-2-2-6 15,0-1-1-15,-3-2 6 0,0-8-6 0,6 14-20 16,-6-14-27-16,3 10-33 0,-3-10-35 0,0 0-47 15,0 8-64-15,0-8-79 0,0 0-185 0,0 0-529 16,0 0 234-16</inkml:trace>
          <inkml:trace contextRef="#ctx0" brushRef="#br0" timeOffset="242588.4514">9203 1405 272 0,'0'0'306'0,"2"-14"-21"0,-2 14-18 0,0 0-29 0,0 0-20 15,0 0-28-15,0 0-21 0,0 0-17 0,0 0-18 16,0 0-9-16,0 0-15 0,0 0-6 0,0 0-4 16,6 39-8-16,-6-25-2 0,2 2-2 0,2 6-8 15,-1 0 14-15,-1 3-13 0,3 6-2 0,-1-1-1 16,4 0-4-16,-3-7-6 0,4 8-2 0,-6-9-8 16,2 0-8-16,1-1 0 0,0-1-9 15,3-1 1-15,-4 0-3 0,0 0 0 0,-1-4-7 0,-2-1-4 16,4-6-2-16,-4 6-4 0,2-4 1 0,-1-2-4 15,2 5 2-15,-3-7-13 0,-2 3-17 0,0-9-22 16,3 11-34-16,-3-11-27 0,3 10-44 0,-3-10-45 16,0 8-47-16,0-8-67 0,0 0-209 0,0 0-545 15,0 0 241-15</inkml:trace>
          <inkml:trace contextRef="#ctx0" brushRef="#br0" timeOffset="243713.0553">10179 1513 186 0,'0'0'281'0,"-17"-5"-17"0,17 5-26 16,0 0-18-16,-14 0-19 0,14 0-17 0,-14 6-16 0,14-6-13 15,-8 6-11-15,2-2-10 0,-2 1-13 0,8-5-9 16,-12 10-9-16,7-8-6 0,0 7-11 0,1-3-4 16,4-6-6-16,-5 16-4 0,2-9-9 15,1 1 2-15,2-8-2 0,0 14 0 0,0-14-4 0,2 19 6 16,1-9-9-16,3 1-6 0,0-2-1 15,-1 3-1-15,1 0 3 0,2-2-5 0,1-2-3 0,-1 4-4 16,3-2 21-16,-3-1-15 0,1 0 0 0,3 0-2 16,-4 2-1-16,1-4-2 0,-4 0 0 0,3 1-2 15,-3-2-1-15,-1-2-4 0,-4-4-1 0,10 13-4 16,-6-9 6-16,-4-4-9 0,2 7 3 0,-2-7 8 16,3 10-11-16,-3-10 1 0,0 0 1 0,0 0-4 15,-12 13-2-15,5-9-3 0,1 0 1 0,6-4 2 16,-23 2-1-16,12 1-9 0,-2-1-1 15,1-2-24-15,12 0-12 0,-23-1-22 0,12 1-17 0,11 0-17 16,-16-1-23-16,16 1-24 0,-15-4-42 0,9 1-36 16,6 3-35-16,-8-8-50 0,8 8-230 0,0-11-565 15,0 11 250-15</inkml:trace>
          <inkml:trace contextRef="#ctx0" brushRef="#br0" timeOffset="243938.4075">10626 1520 81 0,'0'0'304'0,"0"0"-28"0,13 0-25 15,-13 0-18-15,4 6-16 0,-4-6-8 0,5 13-13 16,-3-6-9-16,-2 1-1 0,4 5-10 0,-1-1-9 16,-3 2-9-16,1 1-6 0,3-1-9 0,-1 2-8 15,-1-4-16-15,2 8-12 0,-1-4 4 0,-1 5-20 16,1-2-4-16,3-1-2 0,-4-3-21 0,-2-1-31 0,0-1-50 15,0 0-64-15,-3 1-84 0,3-7-102 0,0-7-273 16,-3 12-585-16,3-12 259 0</inkml:trace>
        </inkml:traceGroup>
        <inkml:traceGroup>
          <inkml:annotationXML>
            <emma:emma xmlns:emma="http://www.w3.org/2003/04/emma" version="1.0">
              <emma:interpretation id="{97323833-A483-4C13-92BD-78E423F8489D}" emma:medium="tactile" emma:mode="ink">
                <msink:context xmlns:msink="http://schemas.microsoft.com/ink/2010/main" type="inkWord" rotatedBoundingBox="13365,2458 17935,2316 17968,3368 13397,3510"/>
              </emma:interpretation>
            </emma:emma>
          </inkml:annotationXML>
          <inkml:trace contextRef="#ctx0" brushRef="#br0" timeOffset="244647.5884">11300 1288 250 0,'0'0'289'0,"6"-4"-12"0,-6 4-21 0,0 0-25 16,0 0-20-16,0 0-16 0,0 0-20 0,0 0-11 0,17 10-11 15,-13-4-15-15,-4-6-5 0,7 15-7 16,-2-3-7-16,0 3-9 0,-3 0-7 0,5 1-5 15,-2 4-12-15,0 1-4 0,0 0-4 0,2 0-8 0,-2 1 1 16,0 2-14-16,-1-3-4 0,-1 1 0 16,2-1-7-16,-1 0-2 0,-2-1-6 0,1-5-2 15,-1 1-7-15,2-1 0 0,0-3-2 0,0 1-6 16,-1-1-11-16,-1-1-22 0,3-1-23 0,-2-3-20 0,2 1-32 16,-1-2-23-16,-4-6-40 0,12 9-43 15,-5-9-35-15,-7 0-61 0,17 0-162 0,-8-2-486 0,5 0 215 16</inkml:trace>
          <inkml:trace contextRef="#ctx0" brushRef="#br0" timeOffset="245728.7944">11696 1551 219 0,'-6'-5'222'15,"6"5"-4"-15,-13-1-6 0,13 1-14 0,-18 3-13 16,8 0-7-16,-3-1-12 0,0 5-13 0,4 0-11 15,-3 0-9-15,-2 3-13 0,2-1 3 16,1 0-18-16,-2 3-9 0,6-3-11 0,-3 3-5 0,4 0-4 16,-2 0-4-16,4 0-2 0,0 0-6 0,3 0-2 15,-1 0-6-15,2 1-4 0,3-5 0 0,1 3-4 16,0-1-1-16,4 0 3 0,-2-3-9 0,10 1-2 16,-2-1-3-16,6-1 1 0,2 2-8 0,-1-8 8 15,1 3-12-15,1-2-1 0,0-1-3 0,1-1 1 16,-1-2-4-16,-1 0-2 0,-5-2 0 0,7-2 1 15,-7 3 6-15,4-6-15 0,2 0-1 0,-6 1-5 16,-3 0 3-16,-1-1 0 0,1 2-1 0,-1-1 8 16,-4 3-11-16,3-2-1 0,-6 3 1 0,0-1 4 15,-6 6-9-15,11-6-2 0,-11 6 1 0,8-2-4 16,-8 2 0-16,0 0 2 0,0 0 3 0,14 2-7 0,-14-2 7 16,8 4-1-16,-8-4 1 0,7 8 0 15,-3-3 4-15,4 3-2 0,0-3 1 0,-2 1 2 16,4-4 6-16,2 6-1 0,0-3-2 0,-1-1 4 15,2 0 1-15,0 1-4 0,4-2 0 0,0-1 3 0,5 1 1 16,-4-2-1-16,-1 1-5 0,4-4 5 0,-1 2-1 16,-3-1-5-16,-2-2 9 0,-1 1-5 0,1-4-1 15,-1 2 4-15,0-2-5 0,-6 1 4 16,2-5-1-16,-2 1-3 0,1-1-2 0,-4 3-3 0,-2-5 2 16,-3-1-3-16,0 7-5 0,0 6 1 0,-3-21 5 15,-2 12-4-15,-4 0 1 0,1 0 1 16,-6 3-1-16,2-1-3 0,-2 2 0 0,-2-1 0 15,0 3 2-15,-1-1 1 0,0 3-1 0,2 1-1 0,0 0 3 16,3 1 0-16,-4 3-2 0,4-2 0 0,1 2-1 16,2-1 0-16,0 0 0 0,2 2 2 0,7-5 0 15,-11 14-2-15,7-8 4 0,-3 2-1 0,7-8 2 16,-1 13-1-16,0-6 0 0,1-7-1 0,0 16 2 16,2-7 1-16,2-3 2 0,1 3 0 0,7-3 0 15,-3 1 2-15,5-2 3 0,0 2-5 0,2-4 0 16,1-2 5-16,-1 1-3 0,3 0 2 0,1-1 1 15,2-2-4-15,-5 1 1 0,-2-4 1 0,4 2 0 16,-3-3-2-16,0 1 0 0,-2-1 3 0,1-1-4 16,0-1 5-16,0-2-3 0,-2 0-1 0,-1 3 11 15,2-3-11-15,-2 1 3 0,-5 3-1 0,4 0-2 16,-4 2 0-16,1 0 1 0,-8 3-4 0,9-5 3 16,-9 5-2-16,11-6 0 0,-11 6-1 0,0 0-2 15,11 1 3-15,-11-1-6 0,0 0 7 0,10 11-2 16,-4-3-5-16,-6-8 8 0,5 9 1 0,-1 0-2 15,0-3 0-15,-1 3-1 0,0-3-1 0,2 0 4 16,0 3 2-16,2 0-3 0,-1-2 1 0,-1-1 2 16,1 0 2-16,1-1-7 0,2 1 7 0,2-3 2 15,-2 1-7-15,1-4 8 0,2 3-2 0,1 0 2 16,-4-3-3-16,4-3-3 0,1 3 1 0,-5-3 3 0,2 0 2 16,0-1-10-16,0-2 3 0,2 0-2 0,1 0 10 15,-1-3-13-15,0 1 14 0,2-1-6 16,-4-1-14-16,2 4 0 0,-1-3 4 0,1 3-1 0,-6 4-2 15,1-2-3-15,-1-1 2 0,-7 5 1 0,11-5-8 16,-11 5 8-16,12-2-5 0,-12 2 3 0,0 0-3 16,11 8 2-16,-7 0 5 0,-1-2-2 0,-1 6 1 15,1-1-4-15,0 4 7 0,-2 0-5 0,0 6 3 16,-1 0 2-16,-1 1 0 0,0 2-2 0,2-2 3 16,0 2-1-16,0 0 2 0,3 8-3 0,-2-10 5 15,2 2-1-15,2 0 13 0,0-2-16 0,0 2 5 16,3-6-2-16,-3 3-1 0,1-6 3 0,0 3 0 15,0-4 2-15,0-1-1 0,-1-1 2 0,-2-6-1 16,-1 1-2-16,-3-7-5 0,7 10-10 0,-7-10-9 16,6 5-42-16,-6-5-25 0,0 0-24 0,0 0-36 15,0 0-40-15,0 0-47 0,4-24-263 0,-4 24-540 16,-5-21 239-16</inkml:trace>
          <inkml:trace contextRef="#ctx0" brushRef="#br0" timeOffset="246124.4736">12941 1596 95 0,'-5'-12'300'0,"1"3"-11"16,0 1-16-16,0 1-17 0,4 7-14 0,-5-15-16 15,1 9-13-15,4 6-13 0,-1-14-4 0,1 14-10 0,-1-12-16 16,1 12-10-16,0-10-15 0,0 10-10 0,2-11-15 15,-2 11-16-15,9-10-9 0,-3 5-3 16,1 0-22-16,-7 5-11 0,16-6 5 0,-6 3-9 16,3 2-6-16,3-1-6 0,-2 2-4 0,1 2-1 0,3-2-3 15,-2 4-6-15,-1-4-6 0,2 5-1 16,-1 1 3-16,-3-1-2 0,-2 0-12 0,1 5-1 16,-4-4 1-16,1 4-4 0,-4-3-4 0,0 4 6 15,-4-1-3-15,-2 3 2 0,-3 0-3 0,-2-3 4 0,-3 1 3 16,-4 1 10-16,-3 2-8 0,-3-2-8 0,6-3 0 15,-3-1 2-15,3 2-2 0,-1-4 10 0,0 0-14 16,1 0-9-16,2 1-14 0,0-5-17 16,3 2-15-16,8-4-10 0,-14 6-16 0,14-6-18 0,-9 2-10 15,9-2-24-15,0 0-32 0,0 0-19 0,0 0-2 16,0 0-12-16,0 0-18 0,0 0-47 0,33-12-147 16,-19 6-442-16,2-3 196 0</inkml:trace>
          <inkml:trace contextRef="#ctx0" brushRef="#br0" timeOffset="246636.2768">13252 1600 102 0,'11'-2'204'16,"-11"2"-9"-16,19 0-7 0,-19 0 1 0,17-2-8 16,-7 2-10-16,-10 0-8 0,24 2-11 0,-12-2-10 15,3 4-8-15,-2-4-8 0,-1 3-6 0,7-1-10 16,-4-1 1-16,2 2-15 0,0-2-8 0,6 1-6 16,-8-2-7-16,3 1-7 0,-3-2-9 0,4-1-3 15,-5 1-5-15,2-2-3 0,-2-3-3 0,1 4-4 16,-2-2-3-16,-1-5-2 0,-2 1-4 0,3 2-2 15,-5-2-4-15,-4-3-4 0,0 5-7 0,0-2 9 16,-4 8-13-16,-4-21-3 0,0 14-1 0,-3-1 1 16,0 0-7-16,-5-1 10 0,-2 3-9 0,-2 0 2 15,0 1-5-15,-1 1 0 0,-5 1 3 0,-1 6-1 16,1-3-4-16,5 4 1 0,-8 1 0 0,5 1 1 16,0 0-4-16,3 3-3 0,1-3 3 0,3 2 4 15,0 2-2-15,-1 1 0 0,3-1-2 0,0 1 5 16,7 2-1-16,-4-3 1 0,4 2 1 0,0-3 1 15,0 2-1-15,4-11 4 0,0 15 2 0,0-15 6 16,9 13-1-16,-2-4 4 0,5-4-2 0,-1 0 5 16,5 0-7-16,0-2 1 0,0 0-3 0,6-3 4 0,-5 0 0 15,6-2-2-15,-2-2-2 0,-5 2 2 0,0-1-1 16,8-4-2-16,-8 1 2 0,5-2-3 0,-2-3 1 16,3 3 0-16,-4-1 1 0,4 0 1 0,-9 1-4 15,1 2 3-15,-2-2-2 0,-1 5-1 16,-3-2 5-16,6 0-2 0,-6 3 1 0,-8 2-5 0,12-5 0 15,-12 5-1-15,0 0 6 0,0 0-6 0,16 7 2 16,-16-7-1-16,7 11 1 0,-3-6-2 0,-3 4 3 16,3-1 0-16,0 3 0 0,-2-1 0 15,1 4-2-15,0-1 2 0,-3 1-2 0,0-5 0 0,0 1-6 16,0-10-20-16,-4 16-29 0,4-6-39 0,0-10-43 16,-4 10-45-16,4-10-62 0,0 0-259 0,0 0-537 15,0 0 237-15</inkml:trace>
          <inkml:trace contextRef="#ctx0" brushRef="#br0" timeOffset="247269.794">14066 1353 207 0,'-10'-5'268'0,"10"5"-25"0,0 0-22 0,-9-6-23 16,9 6-19-16,0 0-15 0,-13 2-15 0,13-2-16 16,0 0-9-16,-16 7-14 0,16-7-9 0,-9 3-9 15,4 3-10-15,5-6-8 0,-10 9-9 0,5-3-3 16,-1 3-7-16,2-5-6 0,4-4-3 0,-5 17-4 16,3-8-6-16,2-9 3 0,0 20-6 0,0-10-4 15,0 0 1-15,4 2-1 0,1 0 3 0,3 1-3 16,-2-1 0-16,3-1 0 0,1 0 4 0,-1-1-3 15,2 3 1-15,-1-2-2 0,0-1 5 0,2 0-2 16,-4 1-2-16,-2-5 1 0,1 3-3 0,2 0-6 16,-4-2 11-16,-3 1-5 0,2-2-7 0,-1 1 2 15,-3-7 2-15,4 12 2 0,-4-12 0 0,0 0-5 16,-8 14 4-16,3-11-2 0,5-3-1 0,-14 9-4 0,7-6 2 16,-6-2-5-16,3 1 2 0,10-2-1 15,-22 3-3-15,14-2 12 0,-2 0-13 0,10-1-2 16,0 0-2-16,-17 0-1 0,17 0-10 0,0 0-13 15,-11-5-12-15,11 5-8 0,0 0-5 0,0 0-10 16,5-15-8-16,-5 15-5 0,11-9-5 0,0 1-3 16,0 1-1-16,0-2-2 0,2 0 3 0,5-3 6 0,-4 3 2 15,4-3 10-15,0 3 3 0,0-3 9 16,0 3 9-16,-4 2 17 0,-1-1 21 0,0 2 16 16,-4 2 16-16,4-2 18 0,-6 2 12 0,-1 2 5 0,-6 2 1 15,17-5 0-15,-17 5-4 0,6-4-7 16,-6 4-11-16,0 0-4 0,0 0-1 0,14 3-4 0,-14-3-3 15,8 6 2-15,-8-6-6 0,11 10 1 0,-6-3 1 16,0 0-2-16,0 2 10 0,-2 2-15 0,2 0-1 16,1 1-2-16,-1 0 2 0,2-3-2 0,-1 3-10 15,1 0 7-15,-2-3-4 0,0 3-1 0,0-4-5 16,0 0-6-16,-5-8-20 0,2 11-32 0,2-8-35 16,-4-3-32-16,2 10-37 0,-2-10-44 15,0 0-69-15,0 0-272 0,0 0-576 0,0 0 255 0</inkml:trace>
          <inkml:trace contextRef="#ctx0" brushRef="#br0" timeOffset="247458.4268">14359 1303 232 0,'-2'-15'309'0,"2"15"-14"0,0-10-23 0,0 10-29 16,0 0-29-16,2-11-19 0,-2 11-21 0,0 0-16 15,3-9-15-15,-3 9-23 0,0 0-32 0,5-6-34 16,-5 6-40-16,0 0-42 0,5-7-49 0,-5 7-38 16,8-3-47-16,-8 3-194 0,10-6-383 0,-10 6 169 15</inkml:trace>
          <inkml:trace contextRef="#ctx0" brushRef="#br0" timeOffset="247773.5632">14704 1057 16 0,'0'0'271'0,"0"0"-24"15,0 0-24-15,0 0-22 0,0 0-23 0,0 0-15 16,0 0-16-16,0 0-11 0,0 0-8 0,13 13-3 16,-13-13-9-16,4 16 0 0,-3-5-4 0,0 7-9 15,3 2 0-15,-1 5-6 0,1 0-4 0,-3-6-5 16,3 13-7-16,-3 1 7 0,-1-3-15 15,1-4-1-15,3 6-3 0,-4-2-6 0,0-6 14 0,4 7-15 0,-4-7-1 16,1-3-9-16,1 2-1 0,-1-1-3 16,-1-2-3-16,0-3 0 0,3-2-4 0,-2 6-6 15,-1-9 0-15,0 3-6 0,1-3-1 0,-1 1-3 0,4-1 4 16,-3-3-7-16,-1-1-6 0,0-8-22 0,2 13-25 16,-2-13-56-16,-2 13-51 0,2-13-59 15,0 0-63-15,-5 8-256 0,5-8-558 0,0 0 248 16</inkml:trace>
          <inkml:trace contextRef="#ctx0" brushRef="#br0" timeOffset="248212.3136">14527 1575 152 0,'0'0'237'0,"0"0"-16"0,0 0-13 15,0 0-7-15,0 0-12 0,40-1-11 0,-24 1-11 16,-4-1-12-16,7 1-8 0,2-2-14 0,3 2-10 16,-1-2-12-16,0 0-9 0,2 2-7 0,2-2-8 15,0-2-9-15,-2 2-6 0,-4-4-6 0,3 3-7 16,0-3-4-16,-1 0-5 0,1-1-6 16,-2 1-7-16,0-1-1 0,0-1-1 0,-9 0-7 15,-1-2-3-15,0 1 2 0,-2 2-4 0,1-3-6 0,-6 4 0 16,-1-3 0-16,0 2-6 0,-4 7-2 0,1-14-2 15,-1 14 4-15,-7-10-4 0,1 4 1 0,6 6-6 16,-17-7 2-16,9 5-1 0,8 2-5 0,-15 0 2 16,2 2 0-16,3 0-2 0,-3 3 2 0,2 1 2 15,0 0-4-15,1 0 1 0,-1 4-2 0,2-3 3 16,0 4 7-16,4 0 0 0,-3 0 4 0,4 0 1 16,4 0 9-16,0 3 5 0,4-3 5 0,0 4 17 15,0-5-2-15,1 2 1 0,5-1-4 0,1 0 5 16,2-1 0-16,0 1-7 0,7 0-6 0,-6-4 4 15,7 1-8-15,-8-2-2 0,9 1-13 0,-5-2-25 16,-2-2-30-16,-1-2-40 0,3-1-39 0,-4 2-54 16,3-2-53-16,-1-5-60 0,-2-1-200 0,0 0-524 15,2-3 232-15</inkml:trace>
          <inkml:trace contextRef="#ctx0" brushRef="#br0" timeOffset="248626.1411">15479 1393 186 0,'0'0'263'0,"0"0"-19"0,0 0-14 0,0 0-18 16,-26-7-16-16,26 7-15 0,-14 1-6 0,14-1-25 16,-12 3-9-16,3 0-16 0,9-3-13 0,-17 6-9 0,9-3-10 15,2 2-10-15,-2-1-11 0,8-4-3 0,-13 11-4 16,7-7-9-16,6-4-4 0,-7 13-6 15,4-8 0-15,3-5-10 0,-6 13 2 0,6-13-7 16,0 14-2-16,0-14-1 0,6 19-2 0,-1-13-1 0,0 2 1 16,3 2-7-16,1 1 2 0,1-1-1 0,-1 0-1 15,3-2 0-15,-2 1 4 0,2 2 0 0,-2-4-1 16,0 3 3-16,-1-2 0 0,2 2 1 16,-2-4 2-16,-3 0-3 0,1 1-4 0,-2-1 1 15,-5-6 0-15,8 11-2 0,-5-6 1 0,-3-5 6 0,0 10 1 16,0-10-5-16,-5 11 5 0,5-11 14 0,-10 10-8 15,3-4-4-15,0-2 0 0,-7 2 12 0,1-3-18 16,0-1 2-16,-2 2-8 0,3-2-1 0,0 2 1 16,-1-4-2-16,4 1-14 0,9-1-18 0,-14 2-5 15,14-2-35-15,0 0-13 0,-16-2-48 0,16 2-34 16,0 0-31-16,0 0-30 0,0 0-31 0,0 0-237 16,2-13-520-16,-2 13 230 0</inkml:trace>
          <inkml:trace contextRef="#ctx0" brushRef="#br0" timeOffset="248848.6225">15678 1520 278 0,'7'-2'309'0,"-7"2"-10"15,9-4-19-15,-9 4-14 0,0 0-32 0,12 0-27 16,-12 0-21-16,0 0-15 0,0 0-9 0,12 10 2 16,-12-10-12-16,5 8-7 0,-1 0 1 0,1-2-6 15,0 1-3-15,-1 5-15 0,1-3-1 0,0 4-14 16,-1-2-5-16,1 2-12 0,-1-2-6 0,1 3-2 15,-1-3-12-15,-1-1-10 0,1-2-4 0,-3 2 0 16,1-2-13-16,4-1-30 0,-6-7-21 0,4 12-40 16,-4-4-36-16,0-8-43 0,0 10-56 0,0-10-63 0,0 0-104 15,0 0-190-15,0 0-584 0,0 0 259 16</inkml:trace>
          <inkml:trace contextRef="#ctx0" brushRef="#br0" timeOffset="249042.4844">15820 1193 277 0,'5'-8'329'16,"1"2"-29"-16,1 2-27 0,-7 4-26 16,10-9-29-16,-5 6-21 0,-5 3-18 0,0 0-16 0,7-7-49 15,-7 7-42-15,0 0-62 0,0 0-61 16,0 0-53-16,11-1-75 0,-11 1-163 0,0 0-369 15,0 0 165-15</inkml:trace>
        </inkml:traceGroup>
        <inkml:traceGroup>
          <inkml:annotationXML>
            <emma:emma xmlns:emma="http://www.w3.org/2003/04/emma" version="1.0">
              <emma:interpretation id="{A8C8A3CB-79C8-4ABF-94B9-164B323B50A7}" emma:medium="tactile" emma:mode="ink">
                <msink:context xmlns:msink="http://schemas.microsoft.com/ink/2010/main" type="inkWord" rotatedBoundingBox="18926,2128 21264,2055 21304,3330 18966,3403"/>
              </emma:interpretation>
            </emma:emma>
          </inkml:annotationXML>
          <inkml:trace contextRef="#ctx0" brushRef="#br0" timeOffset="251286.3846">17485 1087 118 0,'0'0'194'0,"0"0"-8"15,0 0-11-15,7-7-9 0,-7 7-5 0,0 0-4 16,0 0-4-16,0 0-8 0,0 0-4 0,4-7-8 15,-4 7-6-15,0 0-4 0,0 0-10 0,0 0-6 16,0 0-6-16,0 0-11 0,0 0-2 16,2-8-6-16,-2 8-6 0,0 0-11 0,0 0 0 0,0 0-11 15,0 0-3-15,0 0-6 0,0 0 18 0,0 0-13 16,-2-13 0-16,2 13-8 0,0 0-1 0,0 0-5 16,-7-9-4-16,7 9 1 0,0 0-5 0,-11-5-5 15,11 5-2-15,-8-5 0 0,8 5 0 0,0 0-6 16,-13-5 1-16,13 5-2 0,-6-4 2 0,6 4-2 15,-8-6 0-15,8 6-4 0,-11-5 1 0,11 5 1 16,-11-1-4-16,11 1 2 0,-10-5-4 0,10 5 0 16,-13-2-2-16,13 2 5 0,-16-2-4 0,8-2-3 15,8 4-1-15,-15-1 3 0,15 1 6 0,-17-2-7 0,7 0 1 16,10 2-4-16,-18 0-1 0,10-3 5 16,8 3-3-16,-12-1 0 0,12 1-1 0,-16-2 2 15,16 2 2-15,-16 2 1 0,16-2 0 0,-13-2-1 16,13 2 0-16,-13 3-1 0,13-3-1 0,-14-1 2 0,14 1-2 15,-13 1 1-15,13-1 3 0,-10 3-3 16,10-3-3-16,-12 0 6 0,12 0-4 0,-10 2-1 16,10-2 0-16,-12 3 3 0,12-3-4 0,-11 4 3 15,11-4-2-15,-9 1 0 0,9-1 3 0,-15 3 0 0,15-3-2 16,-9 4 6-16,9-4-6 0,-11 2 2 0,5 3-2 16,6-5 0-16,-14 6 0 0,14-6 2 15,-11 4 0-15,11-4-1 0,-9 5-2 0,9-5 4 16,-11 0 0-16,11 0 0 0,-10 6 2 0,10-6-5 0,-10 7 1 15,10-7-1-15,-12 6 1 0,7-3 0 0,5-3 0 16,-9 4-1-16,9-4 0 0,-9 2-1 0,9-2 2 16,-9 7-2-16,9-7-1 0,-8 3 2 15,8-3 1-15,-8 5-3 0,8-5-2 0,-9 5 5 0,9-5 3 16,-6 6-6-16,6-6 4 0,-8 7-4 0,8-7 0 16,-9 7 2-16,9-7 0 0,-4 8-3 0,-1-2 6 15,5-6-1-15,-8 9 2 0,8-9-6 0,-6 4 3 16,6-4 0-16,-5 7-1 0,5-7 0 0,-7 7-4 15,7-7-1-15,-5 7 4 0,5-7 2 0,-4 11-4 16,4-11 3-16,-4 9 1 0,4-9-2 0,-5 7 3 16,5-7 0-16,0 0-2 0,-5 9 1 0,5-9 0 15,0 0-2-15,-3 11 5 0,3-11-3 0,-4 5 1 16,4-5-1-16,-1 11 2 0,1-11 1 0,-5 6 3 16,5-6-6-16,-5 7 2 0,5-7 1 0,0 0 2 15,0 15-2-15,0-15 1 0,1 12 0 0,-1-12-1 16,-1 12-1-16,1-12 6 0,1 11-5 0,-1-11 5 15,3 13 0-15,-3-13 3 0,2 12-5 0,-2-12 4 16,0 15-4-16,2-9 1 0,-2-6 6 0,2 15-5 16,-1-9 6-16,-1-6 0 0,4 15 3 0,-1-9 0 15,1 3-4-15,2-3 2 0,-6-6-5 0,7 10 5 16,-4-1-6-16,0-4 9 0,-3-5-7 0,9 12 5 16,-6-5-5-16,2-4 5 0,0 5 0 0,0-1-5 15,-5-7-5-15,12 10 9 0,-11-4-9 0,6-1 2 16,0 1 4-16,-3-1-5 0,5 0 10 0,-1 0-1 15,0 1-4-15,-4-2 4 0,5 1-4 0,-2-2-1 0,2 3 1 16,0-3-3-16,2 2-4 0,-1 0 5 16,-2-3 7-16,1 3-14 0,-3-1 3 0,-6-4-3 15,16 6 5-15,-7-2-4 0,1 1 13 0,-1-1-16 16,0-1-2-16,3 0-2 0,0 2 6 0,-2-3-1 16,-1 2-7-16,4-2 9 0,-7 0-6 0,5 1 4 15,-4-1-5-15,4-1 11 0,2 1-11 0,-4 0 5 0,0-1 3 16,1 1 1-16,4 0-8 0,-1 0 0 15,-5-2 5-15,-8 0 1 0,23 0 1 0,-9 0 9 0,-5-2-16 16,3 2 1-16,-2-2-1 0,6 2 3 0,-3-2 9 16,-2 1-3-16,2-1-7 0,1-2 8 0,-3 3-7 15,0 1 10-15,-11 0-10 0,19-1 5 0,-10-1-3 16,1-1 2-16,0 2 6 0,-10 1 12 0,18-3-17 16,-9 2 4-16,-1-1 0 0,-8 2-4 15,18 0-4-15,-9-3 10 0,-9 3-2 0,18-3-14 16,-11 2 20-16,-7 1-3 0,17-1 5 0,-7 0-4 15,-1-3 0-15,-9 4 3 0,15-1-1 0,-15 1 4 0,13-1-9 16,-13 1 3-16,12 0-1 0,-12 0-1 16,0 0 1-16,10-3-7 0,-10 3-10 0,0 0 9 0,0 0 7 15,0 0 0-15,11-2-6 0,-11 2 0 16,0 0-4-16,0 0-3 0,0 0-3 0,0 0-12 0,0 0-12 16,0 0-32-16,0 0-7 0,0 0-30 0,0 0-31 15,0 0-24-15,0 0-26 0,0 0-40 0,0 0-42 16,-12-22-52-16,7 15-308 0,5 7-669 0,-4-17 295 15</inkml:trace>
          <inkml:trace contextRef="#ctx0" brushRef="#br0" timeOffset="251668.5813">17986 797 109 0,'0'0'288'0,"0"0"-24"0,0 0-19 16,0 0-17-16,0 0-23 0,0 0-23 0,0 0-19 15,0 0-17-15,0 0-15 0,0 0-15 0,0 0-12 16,0 0-5-16,0 0-12 0,0 0-6 0,-5 32-9 16,5-32-2-16,-9 14-6 0,3-1-8 0,-2-2-4 15,2 1-4-15,-2 0-9 0,-1 1-4 0,2-2-36 16,0 3-49-16,-4-2-62 0,6-3-83 0,-5 2-226 15,6-5-457-15,1 0 202 0</inkml:trace>
          <inkml:trace contextRef="#ctx0" brushRef="#br0" timeOffset="252633.5133">18405 1463 140 0,'0'0'276'0,"0"0"-28"0,0 0-25 0,0 0-22 15,0 0-15-15,0 0-24 0,0 0-9 0,0 0-12 16,0 0-8-16,13 18-11 0,-13-18-7 0,5 6-8 0,-5-6-6 15,12 9-3-15,-5-7-4 0,-7-2-6 0,13 5 1 16,-5-3-7-16,-8-2-1 0,15 3-11 16,-2-3-2-16,-13 0-5 0,21-3-10 0,-9 1 1 15,1-3-7-15,-3 0-7 0,3-1-1 0,-2 1-2 16,2-5-3-16,3 4-9 0,-3 0-3 0,1 0 4 0,-2-3-5 16,-1 0-6-16,0 2-1 0,-2 0-2 0,0 3 0 15,-2 0-2-15,4-1-1 0,-5 1-5 16,3 1-1-16,-9 3-1 0,14-3 0 0,-14 3-2 0,13-4-2 15,-13 4 0-15,15 4 1 0,-10 2-2 0,1-2 1 16,-1 2 2-16,0 3-1 0,2 2-1 0,-2 3 0 16,-1 3 3-16,0-1-1 0,1 7 0 0,-2 1 4 15,4 7-3-15,-4 2-3 0,6-3 8 0,-3 1-5 16,5 1-1-16,-4 0 4 0,4-1-2 0,-1-2-1 16,2 1 4-16,1-3-5 0,-3-4 0 15,2-2 4-15,-3 1-5 0,0-1 3 0,-2-1-2 0,2-1-1 16,-3-5 3-16,-2-3 1 0,1 0-3 0,-3-1 3 15,0-4-2-15,-2-6 3 0,5 11 0 0,-5-11 4 16,0 9-5-16,0-9 5 0,0 0-2 0,-12 10 2 16,12-10-2-16,-17 0 1 0,4-5-1 0,-1 0 2 15,0 0-2-15,0-1-1 0,0-4 1 0,-6-4 1 16,2 2-5-16,4-1 2 0,-5-1-3 0,3-3 3 16,7 3-4-16,-3-4-2 0,5 1 1 0,-1 1 4 15,5-5-6-15,2-1-7 0,1 1-8 0,3 0-6 16,7-3-12-16,0 3-3 0,3 0-3 0,7-8-3 15,-5 10 3-15,7-6 0 0,1-2 1 0,-5 9 10 16,4 2-2-16,-2-2 3 0,0 3 1 0,-2 0 7 16,4 0 2-16,-4 4 11 0,1-2 12 0,-1 1 11 15,-7 6 10-15,1 0 8 0,-1-3 12 0,2 3 8 16,-5 0 8-16,-1 1 6 0,-1 1 6 0,-6 4 13 16,12-2-15-16,-12 2-5 0,9-5-14 0,-9 5-6 15,0 0-2-15,0 0-7 0,9-1 1 0,-9 1-2 16,0 0 1-16,10 11 0 0,-6-5-2 0,-4-6 1 15,3 10 10-15,0-3-6 0,1 0-4 0,4 5 0 16,-7-4 2-16,3 0-2 0,1 0-2 0,-2 1-1 0,0 0-8 16,-1-1 0-16,-2-8 2 0,5 15-2 0,-3-9-5 15,-2-6 2-15,3 15-11 0,-3-15-25 16,2 10-37-16,-2-10-30 0,0 0-33 0,-2 9-36 16,2-9-69-16,0 0-98 0,0 0-281 0,0 0-648 15,0 0 287-15</inkml:trace>
          <inkml:trace contextRef="#ctx0" brushRef="#br0" timeOffset="252820.1411">19190 1071 318 0,'1'-12'338'15,"-1"12"-28"-15,4-7-32 0,-4 7-27 0,3-12-26 16,-3 12-30-16,0 0-23 0,0 0-35 0,4-8-41 0,-4 8-51 15,0 0-51-15,0 0-55 0,0 0-55 0,0 0-73 16,2-7-144-16,-2 7-359 0,0 0 159 16</inkml:trace>
        </inkml:traceGroup>
        <inkml:traceGroup>
          <inkml:annotationXML>
            <emma:emma xmlns:emma="http://www.w3.org/2003/04/emma" version="1.0">
              <emma:interpretation id="{2A860792-F16F-46A7-9750-B7CF270F10AD}" emma:medium="tactile" emma:mode="ink">
                <msink:context xmlns:msink="http://schemas.microsoft.com/ink/2010/main" type="inkWord" rotatedBoundingBox="22123,2239 25656,2129 25674,2711 22141,2821"/>
              </emma:interpretation>
            </emma:emma>
          </inkml:annotationXML>
          <inkml:trace contextRef="#ctx0" brushRef="#br0" timeOffset="253810.1837">20254 941 154 0,'9'-4'244'16,"-9"4"-28"-16,0 0-22 0,0 0-17 0,8 9-9 16,-8-9-14-16,4 15-13 0,-3-6-10 0,2 4-7 15,0 0-11-15,1 1-7 0,-4 7-4 0,3-1-11 16,-3 0-5-16,0 4-4 0,1-1-3 0,4 9-9 15,-2-7-5-15,-2-2-3 0,3 3-5 0,0-4-3 16,1 10-4-16,-5-11-7 0,5 3 1 0,-1-3-7 0,-4-5 0 16,1-1-4-16,3 5 0 0,-2-6-1 0,-1-1 1 15,0-1-1-15,3-1 3 0,-3-2-5 0,2-1-3 16,-2 1 1-16,-1-9-2 0,3 11-1 16,-3-11 1-16,2 10-4 0,-2-10 2 0,3 7-3 0,-3-7 5 15,0 0 3-15,0 0 7 0,5 6-2 16,-5-6-1-16,0 0-2 0,0 0-6 0,0 0-7 0,0 0 4 15,0 0-4-15,-18-28-6 0,8 21 0 0,1-3-2 16,-7-6-3-16,-1 4-1 0,5 2 2 16,-7-3-1-16,0 3-2 0,0 2-2 0,6 3-1 0,-1-1 0 15,1 0-4-15,0 1 1 0,2 2-3 0,11 3 4 16,-16-1-2-16,7-1-2 0,9 2-2 0,-16 3 3 16,8 0-2-16,1 1 1 0,7-4-3 15,-12 7 4-15,7-3-1 0,1 3 1 0,4-7-3 0,-3 14 4 16,3-14-1-16,0 13 0 0,0-13 8 0,2 18 0 15,3-10-2-15,1 2 1 0,5-2 5 0,-1 1 3 16,3 1-1-16,0-4-3 0,9 0 3 0,-6-1 5 16,6 2-6-16,0-4-1 0,-1 2 2 0,2-5-4 15,-1 1 4-15,-1-1-5 0,-4-1 2 16,-2 0 0-16,2-3 0 0,0 0-1 0,3-3-2 0,-5 1-3 16,0-2 1-16,-3 0 1 0,-1-1-1 0,1-3-1 15,0 1-1-15,3-6-1 0,-6 4 0 0,1 1-3 16,0-3 6-16,-3 3-5 0,2 0 1 0,-2 1 2 15,-2 2 0-15,-1 3 0 0,0 0-1 0,-4 6-1 16,7-13-1-16,-7 13-2 0,6-6-2 0,-6 6-1 16,0 0-4-16,5-7-3 0,-5 7 1 0,0 0 1 15,0 0 3-15,0 0 1 0,0 0-1 0,9 19 4 16,-8-10-1-16,0 0 4 0,2 3-2 0,-2 0 4 16,1 1-1-16,1-1 2 0,3 3-1 0,1-2-2 0,-1-1 4 15,-1 1 0-15,1-1 4 0,-1-1 1 16,0-1-6-16,-2-2-15 0,1 0-27 0,-4-8-35 15,5 10-37-15,-5-10-44 0,3 6-74 0,-3-6-278 16,0 0-552-16,0 0 245 0</inkml:trace>
          <inkml:trace contextRef="#ctx0" brushRef="#br0" timeOffset="254000.5083">20679 1000 99 0,'4'-6'298'0,"-4"6"-29"0,6-12-28 16,-1 7-26-16,-5 5-21 0,12-8-21 0,-7 6-14 15,-5 2-19-15,8-5-22 0,-8 5-34 0,0 0-43 0,15 0-40 16,-15 0-39-16,0 0-45 0,13 1-56 0,-13-1-157 16,0 0-319-16,11 1 141 0</inkml:trace>
          <inkml:trace contextRef="#ctx0" brushRef="#br0" timeOffset="254260.8363">20909 1057 206 0,'1'16'250'0,"7"2"-11"0,-4 3-16 15,1 1-11-15,-1-2-11 0,1 2-6 16,3 8-15-16,-2-6-13 0,2-2-10 0,0 1-14 0,-3-2-10 15,0 0-12-15,3 0-13 0,-5-6-4 16,3-2-11-16,-2 1-13 0,-1-3-6 16,-1-1-10-16,2-3-1 0,-3 0-4 0,-1-7-16 0,5 13-17 0,-5-13-13 15,0 11-13-15,0-11-7 0,0 0-27 0,0 0-42 16,0 0-25-16,0 0-14 0,0 0-28 16,0 0-19-16,13-19-35 0,-8 12-190 0,0-4-418 15,2 0 184-15</inkml:trace>
          <inkml:trace contextRef="#ctx0" brushRef="#br0" timeOffset="254534.1698">21194 1222 139 0,'0'0'201'0,"0"0"-1"0,0 0-10 16,0 0-8-16,0 0-5 0,0 0-9 0,0 0-4 0,0 0-7 16,-22 15-6-16,16-7-8 0,-3 1-1 0,0 0-15 15,-3 1-4-15,0 1-8 0,2-2-12 16,-2 3-2-16,3-2-16 0,2-2-6 0,-2 2-2 15,2-2-10-15,1 2-5 0,1-2-3 0,2-1-6 0,-2 1 1 16,5-8 3-16,-5 13 2 0,5-13 7 0,0 12 5 16,0-12 11-16,5 12 6 0,3-5 6 0,1-3-6 15,2 2-2-15,2 0-5 0,3-4-2 0,0 1 2 16,5 1-17-16,5-2-5 0,-5 2-10 0,4-3-4 16,-1 0-12-16,0-3-35 0,-1 2-37 0,1-4-44 15,-2 1-41-15,-4 0-44 0,2-4-60 0,0-3-57 16,-5 2-277-16,3-5-610 0,-1-1 270 0</inkml:trace>
          <inkml:trace contextRef="#ctx0" brushRef="#br0" timeOffset="254834.941">21624 943 80 0,'0'0'277'0,"0"0"-29"0,0 0-28 16,0 0-23-16,0 0-19 0,0 0-13 0,0 0-6 16,0 0-4-16,4 27-3 0,-1-15-7 0,-3 0-5 15,1 5-3-15,-1 3-5 0,4 1-5 16,-2 1-7-16,0 1-4 0,3-2-7 0,4 6-2 16,-1 4-3-16,1 1-9 0,-3-10-8 0,1 2-4 15,-2-3-9-15,0 0-10 0,0-6-1 0,-2 1-12 0,3-2 3 16,-2 2-7-16,1-4-5 0,-4 0-1 0,3-2-11 15,-2-2-6-15,-1 0-24 0,-1-8-32 0,2 13-33 16,-2-13-32-16,2 6-27 0,-2-6-28 0,0 0-40 16,0 0-62-16,0 0-231 0,0 0-525 0,0 0 233 15</inkml:trace>
          <inkml:trace contextRef="#ctx0" brushRef="#br0" timeOffset="255658.6205">21858 1248 7 0,'0'0'249'0,"-12"-2"-15"0,12 2-11 0,0 0-8 16,-20 6-14-16,11-1-13 0,-2 0-15 0,0 0-11 15,-4 1-11-15,4 2-14 0,-1-1-11 0,2 1-16 16,-1 0-8-16,5-3-10 0,-2 3-5 16,0 1-8-16,2 1-7 0,0-5-5 0,3 5-3 0,-2-4-5 15,5-6-3-15,-4 12-2 0,1-6-4 0,3-6-1 16,3 13 6-16,-3-13 1 0,9 11-6 0,-1-5-3 15,2 0 0-15,2-2-7 0,1 1 0 0,3-3-6 16,0 2-1-16,1-4-4 0,1-2-3 0,2 2-5 16,-3-2 1-16,3 1-1 0,-5-5-4 0,7 2 1 15,-4-5 0-15,4 0-5 0,-1 0-3 0,-7 0 2 16,1 0 2-16,1 2-5 0,-2 0 0 0,-1-1-2 16,1 0 17-16,-2 5-21 0,-4 0 3 0,-2 0-3 15,3 1-1-15,-9 2-2 0,10-2 0 0,-10 2-5 16,0 0-1-16,9-6 1 0,-9 6 1 0,0 0-1 15,0 0 3-15,20 8-1 0,-14-6 0 0,1 4 0 16,-1-3 3-16,1 2 2 0,-1 1 2 0,6 1-2 16,-1-1 4-16,0 0-1 0,4 2 1 0,-2-4 1 15,4 2 3-15,5-3-4 0,-3 1 0 0,-2 0 4 16,-5-2-5-16,6 0 3 0,-2 0-2 0,1-2-2 0,-1 0 3 16,-2-2-4-16,0 0 9 0,0-4-3 0,-5 3-1 15,4-1-6-15,-6-2 2 0,3-4-2 16,-2 4-1-16,1-8-2 0,-3 2-7 0,0 1-6 15,-4-5-6-15,1 1-2 0,-7 2 0 0,-1-1-1 16,0 1 5-16,-5 1 0 0,0 0 1 0,2 1 1 0,-6 0-2 16,1 4 4-16,-2-1 2 0,-5 2-2 15,6 1 3-15,-5-1 1 0,1 5-2 0,-4 1 1 16,6 2-1-16,1 0 0 0,-1 4 2 0,1-6 2 16,3 6 4-16,1 0-4 0,-2 1-2 0,6 0 4 15,-3 3 0-15,0 2 0 0,2-5 3 0,-1 5-2 16,4-1 3-16,1-1-2 0,1 0 7 0,2-2-2 0,1-8 12 15,0 15-7-15,4-9 5 0,3 3 4 16,0-3 3-16,-1-1 2 0,9 1 3 0,-3 0-7 16,4-3 2-16,-2 1 1 0,3-2 1 0,0-2-3 0,0 1 0 15,-1-2 3-15,8 1 3 0,-8-1-1 16,1-3 2-16,0 0-3 0,-4-2 3 0,2 1-4 16,5-2-2-16,-5-2 1 0,5 1-6 0,-7-1-1 15,2 2-2-15,-3-3 0 0,-1 2 10 0,1 0-3 16,-1 1 4-16,-4 1-3 0,-1 3 17 0,2-2 6 0,-8 5-24 15,13-4 0-15,-13 4-11 0,7-5 0 0,-7 5 1 16,0 0-7-16,0 0 4 0,0 0 1 16,15 9-3-16,-12-3 0 0,2 2 3 0,1 1-3 15,-1 0 1-15,1-2 0 0,-1 4-2 0,-1-1 6 0,2 1-1 16,-1-2-1-16,-2 1-2 0,3-2 4 0,-1 0-11 16,1-1-17-16,-3-3-22 0,-3-4-28 0,8 9-36 15,-8-9-47-15,9 6-50 0,-9-6-63 0,14-3-277 16,-14 3-587-16,13-6 260 0</inkml:trace>
          <inkml:trace contextRef="#ctx0" brushRef="#br0" timeOffset="255968.2409">22935 856 218 0,'0'0'293'0,"0"0"-29"16,0 0-24-16,0 0-26 0,0 0-16 0,0 0-12 16,14 12-10-16,-14-12-9 0,9 15-10 0,1-4-8 15,-6 1-8-15,1 1 0 0,2-1-7 0,1 7-6 16,-1 4-8-16,2-5-3 0,-1 4-2 0,0 3-4 16,0-3-7-16,3 6-10 0,-3-4-6 15,-2-2 3-15,0 0-7 0,0 3-10 0,-1-3-11 0,6 0-3 16,-9-8-1-16,2 1-10 0,1 0-4 0,-2-1 3 15,1-3-4-15,0-1 10 0,2 1-22 0,-3-3-13 16,-1 1-23-16,1 0-34 0,1-2-33 0,-4-7-42 16,2 11-48-16,-2-11-63 0,3 7-64 0,-3-7-275 15,0 0-611-15,0 0 271 0</inkml:trace>
          <inkml:trace contextRef="#ctx0" brushRef="#br0" timeOffset="256412.221">22866 1243 247 0,'27'13'260'0,"-19"-12"-13"0,5-2-13 16,3 2-14-16,-5-2-12 0,6 2-14 0,-4-1-11 15,4 3-12-15,0-5-11 0,7 1-7 0,-7 0-15 16,5-3-13-16,0-2-5 0,1 3-13 0,-6-1-11 15,0 0-8-15,2-4-8 0,-2 2-8 0,0 0-6 16,2-1 0-16,-5-1-13 0,0 1-6 0,-2-1-1 16,2-1-8-16,-5-1-5 0,0 0-2 15,-2 3 0-15,-1 1-8 0,-2 0-1 0,1-1-2 16,-5 7 0-16,-1-12-7 0,1 12-4 0,-8-11-4 0,8 11 2 16,-13-7 0-16,4 4-4 0,9 3 0 0,-21-3-4 15,7 3 1-15,-2 1 1 0,3 1-7 0,-3-2 1 16,3 5-2-16,0 1 0 0,7-1 5 0,-6 3-2 15,4-2-2-15,1 2 6 0,2 0-4 0,-1-1 3 16,6 6 3-16,0-3 4 0,0 2 8 0,4-4 3 16,1 5 12-16,7 3 8 0,5-2 5 0,-3-4 11 15,3 4-3-15,5-5 3 0,2 1 1 16,-2-1-3-16,4-3-1 0,-4 0-12 0,4-1 3 0,-4 1-7 16,1-2 6-16,3-2-18 0,-3-2-13 0,-1 3-32 15,1-6-41-15,1 1-43 0,-8-1-57 0,1 0-74 16,4-2-97-16,-8-3-218 0,1 0-599 0,0-1 266 15</inkml:trace>
        </inkml:traceGroup>
        <inkml:traceGroup>
          <inkml:annotationXML>
            <emma:emma xmlns:emma="http://www.w3.org/2003/04/emma" version="1.0">
              <emma:interpretation id="{8C0EE4DE-5CCA-4434-8686-A7DCE754853D}" emma:medium="tactile" emma:mode="ink">
                <msink:context xmlns:msink="http://schemas.microsoft.com/ink/2010/main" type="inkWord" rotatedBoundingBox="26224,2032 30264,1907 30299,3040 26260,3166"/>
              </emma:interpretation>
            </emma:emma>
          </inkml:annotationXML>
          <inkml:trace contextRef="#ctx0" brushRef="#br0" timeOffset="258730.8583">24218 1122 13 0,'0'0'307'0,"0"0"-19"0,0 0-24 0,0 0-20 0,0 0-23 16,0 0-23-16,0 0-21 0,0 0-15 16,0 0-15-16,17 20-9 0,-17-20-11 0,0 0-9 15,3 12-6-15,-1-8-5 0,-2-4-6 0,5 11-5 16,2-5-4-16,-2 0 0 0,2 0-2 0,3 0-2 16,-4-1 1-16,7 3-4 0,-1 0-10 0,2-3-3 15,0 1-5-15,0 1-3 0,1-4-9 0,1 1 0 16,1-1-4-16,-6-5-5 0,3 4-3 0,1-2-8 0,-2-2-2 15,1-1 2-15,-2 1-2 0,-4-3-10 0,3 2-1 16,-4-3-3-16,3 2-7 0,-3-5-10 0,3-1-7 16,-6 3-13-16,1-2-5 0,-5-2-5 15,0 11-3-15,0-20-4 0,-4 11 0 0,-1-3 4 0,-5 4 3 16,1-1-3-16,-3 2 7 0,-2-2 1 0,0 3 1 16,-3 0 1-16,1 0 4 0,-3-2 4 0,1 7 2 15,1-2-4-15,-5-3 2 0,-1 5-1 0,6-2 3 16,2 5 0-16,0-1-4 0,-4 0 4 15,5 5 0-15,-2-3 0 0,5 3-1 0,-2-2 5 0,2 2 0 16,5 0 0-16,-4-1 1 0,3 0 0 0,7-5 3 16,-10 11 1-16,9-3 3 0,-2-2 5 15,3-6 5-15,3 13 6 0,-3-13-4 0,5 14 6 0,4-5 0 16,5-2 4-16,-1 0-4 0,10 1 1 0,-2-3 4 16,-7 1-4-16,8-4 5 0,5 3-7 0,-5 0 2 15,-1-5 0-15,1 3-1 0,-6-3-2 0,0 1 1 16,-1-2 2-16,0-2 1 0,-4-2-6 0,2-1 0 15,1 0-2-15,-1 0 1 0,0-3-7 0,-4-1-3 16,3 2-1-16,-4-1-2 0,2 0-2 0,-4 3-2 16,0-4 1-16,-4 4 1 0,-2 6 0 0,9-11 2 15,-4 6-7-15,-5 5-2 0,0 0 2 0,6-7-5 16,-6 7-1-16,0 0 2 0,0 0-1 0,0 0-3 16,0 0 4-16,0 0-2 0,0 0 4 0,0 0-1 15,0 0 6-15,0 0-6 0,-4 27-1 0,4-27 4 16,-4 17 2-16,8-11 3 0,-4-6 4 0,7 13-4 15,-4-5 2-15,2-1 6 0,4 1-1 0,2-2 7 16,0 1 1-16,6-3 3 0,-3 1-3 0,3 0 3 16,0-5-5-16,7 3 7 0,-3-2-2 0,2 1-6 15,2-5 0-15,-1 3 3 0,-1-3 1 0,3-1-4 16,1-3 1-16,-2 3 3 0,1-4-1 0,0 0-7 16,2-6 1-16,-3 2 1 0,-2 4-2 0,-1-6-6 15,5-3-1-15,-4 0-12 0,3-2-16 0,-4-5-8 16,-8 6-3-16,0-3-1 0,-3 2 1 0,3-2 2 15,-5-2 1-15,2 0 2 0,-3 0 5 0,-5 1 0 16,-3 1 2-16,0 0 0 0,-5-1 7 0,-2 4 1 16,-1 0-1-16,-1 4 3 0,2 1 1 0,-2 5 1 15,-2-5 3-15,0 5 1 0,-1 1-3 0,-2 1 0 16,1 3 6-16,-1 0-1 0,0 6 2 0,-3 0 1 16,3 3-2-16,-1 1 3 0,4 1 1 0,-6 5 0 15,0 3 0-15,0-3 3 0,3 8 2 0,0-2-1 0,4 2 1 16,-2 0 2-16,4 3-1 0,2-2 1 0,3 1 3 15,1 0-2-15,2 9 6 0,5-11-3 16,-3 2 4-16,7 6-6 0,-1-8 3 0,6 0 1 16,3 0 1-16,-3-5-1 0,3-1 1 0,4 2 1 15,-2-4-1-15,6-1 2 0,-5 0-1 0,5-1-3 0,-3-4 4 16,1 2-4-16,-4-4 3 0,-2 0 0 0,5 0 4 16,-5-4 4-16,6-1-7 0,-6-3 5 0,-3 0 0 15,3 0-4-15,-3-1 6 0,-1-2-8 16,3 1 3-16,-3 1-1 0,-2 0 0 0,1-2-1 0,-2 4-2 15,-10 2-3-15,12-3 4 0,-6 1-1 0,-6 2-7 16,10-3-4-16,-10 3 1 0,0 0-2 0,0 0 1 16,15-1-1-16,-15 1 1 0,0 0 3 15,9 11-7-15,-4-7 2 0,0 3 2 0,4 1 2 16,-4 0 4-16,2-3-1 0,3 3-6 0,-5 0 4 0,4 0 1 16,0 1 9-16,2-3-8 0,0-1 8 0,0 2 1 15,0-2-4-15,1-1 3 0,-4 1-1 0,3-1 0 16,1-2 0-16,-1 2 3 0,0-2 0 15,-2-2-3-15,-9 0 0 0,17-5 1 0,-7 2 0 16,-10 3 0-16,14-5 1 0,-5-3-5 0,-4 5 7 0,4-7-6 16,-6-1-4-16,5-1-6 0,-6 0-5 0,2 1 3 15,-1-2-7-15,-1 4-2 0,-4-5 6 0,2 4-2 16,-3 0 1-16,-2-1-5 0,-1 2 3 16,3 2 1-16,-9-4-3 0,5 7 0 0,-2-2-1 15,1 1 1-15,-4 1 6 0,12 4 1 0,-22-6-4 0,11 4 5 16,-6 1-3-16,8 1 1 0,-2 1-4 0,-3-1 4 15,3 2-4-15,-4 2 4 0,4-2-2 0,0 2-2 16,2 2 3-16,-3-1-2 0,2-1 2 16,1 1 0-16,2 3 0 0,0-1 2 0,-3 0-4 0,5-1 5 15,1 0-1-15,4-6 0 0,-8 12 4 0,8-5 1 16,0-7 1-16,0 13 3 0,0-13 10 0,0 13-6 16,3-5-1-16,2-1 1 0,1-1 1 0,5 0-1 15,0 0 6-15,1 1-2 0,2-5-5 0,0 4 7 16,2 0-4-16,-2-2 2 0,-2-1-4 0,2-3 8 15,0 0-3-15,-2-3 4 0,3 2-4 0,-3-5-1 16,-1 0 4-16,1-2-2 0,-2 2-1 0,2-4-1 16,-4 2 2-16,1 1-7 0,2-1-2 0,-3 2 3 15,-3-1 5-15,2 1 2 0,-7 6 5 0,11-8 2 16,-5 4 5-16,-6 4-1 0,5-4-11 0,-5 4-1 16,0 0-5-16,6-5-8 0,-6 5 0 0,0 0-1 15,0 0-5-15,0 0 2 0,0 0 4 0,0 0-2 16,10 12-3-16,-10-12 0 0,0 0 5 0,0 17-14 15,4-10 15-15,-4 2 0 0,3 1 3 0,-3-2-2 16,0 6-3-16,3-7 4 0,-1 2 1 0,-2-9 2 16,5 13-1-16,-5-8-3 0,0-5 0 0,3 13 5 15,3-7 2-15,-6-6-12 0,12 8-4 0,-4-5 9 16,-8-3-14-16,14 4-2 0,-6-4 1 0,-8 0-6 16,16 0 0-16,-16 0 7 0,19-3-3 0,-9 1-3 15,-6-3 2-15,-4 5 5 0,15-9-2 0,-6 3 2 16,-1 0 3-16,4-5 0 0,-6 1 8 0,4-1-9 15,2 4-2-15,-4 1 9 0,-2-3-2 0,-1 3 2 16,1 0 2-16,-6 6 2 0,9-8 10 0,-9 8-12 16,5-4 6-16,-5 4-14 0,0 0-6 0,0 0-2 15,9-4 3-15,-9 4 1 0,0 0-1 0,0 0 4 16,0 0 3-16,0 0-3 0,5 16 2 0,-5-16-2 16,0 15-2-16,3-6 8 0,-3 1-1 0,0-10 5 15,2 17 0-15,-1-8-5 0,-1-9 5 0,0 16-5 16,6-8 0-16,-6-8 2 0,0 13 4 0,0-13-3 15,5 8 2-15,-5-8 2 0,2 7 2 0,-2-7 8 16,0 0-8-16,2 9 0 0,-2-9 5 0,0 0 17 0,0 0 11 16,0 0 16-16,0 0-9 0,0 0-4 0,0 0-24 15,0 0 25-15,0 0 0 0,19-21-16 16,-14 15 6-16,-5-4-5 0,8 2 5 0,-2-5-8 16,0 1-3-16,0-3 0 0,4 0 1 0,-1 1-6 15,3-4 1-15,1 4-1 0,-1 0-4 0,2 1 2 16,0-2-5-16,3 0-4 0,0 3 1 0,-6 2-5 0,5 2 0 15,2-1-1-15,-5 0-1 0,3 3 1 16,-1 3-4-16,-1-3-10 0,0 4-19 0,-2 2-29 16,2 0-15-16,-1 5-32 0,-2-2-33 0,1 0-25 0,0 6-39 15,-5-6-39-15,2 4-53 0,2-2-295 0,-2 2-640 16,2-1 283-16</inkml:trace>
          <inkml:trace contextRef="#ctx0" brushRef="#br0" timeOffset="259944.6043">26629 1330 109 0,'0'0'214'0,"3"8"-12"0,-3-8-11 0,5 9-9 0,-5-9-11 16,9 10-7-16,-4-7-12 0,-5-3-6 0,7 8-11 15,0-4-8-15,0-1-10 0,-7-3-7 0,10 6-11 16,-1-3-9-16,-1 0-7 0,-2 0-8 15,5 0-7-15,-5-1-7 0,5 0-6 0,-11-2-5 0,19-2-3 16,-10 2-5-16,-9 0-2 0,17-7-8 0,-8 5-1 16,-1 0 0-16,-8 2-8 0,14-10-1 0,-4 2-11 15,-6 1-5-15,4-1-9 0,-3-5 0 0,-4 2-8 16,-1-1 2-16,0-3-6 0,0 3 4 16,-4-1-1-16,-1 2 0 0,-3 1 0 0,2-2 4 15,-2 3 1-15,-3 1-4 0,-1 2 2 0,-1 2 1 0,1 0 1 16,-2 1 0-16,3-1-1 0,-6 4 1 0,3 0 6 15,1 2 1-15,-2 0 5 0,1 2-2 0,0-1-1 16,2 1 2-16,3 4-1 0,-4 1 7 0,4 1 2 16,2 1 0-16,0-4-1 0,2 4 3 0,0 2 5 15,5-5 2-15,-3 1 1 0,3-9 7 0,0 16-2 16,0-7 7-16,3-1 3 0,2-1 2 0,2 0 2 16,0 0 5-16,4 0-2 0,-2 0 5 0,0-2-3 15,-2-2-1-15,5 2 3 0,0-3-1 0,1-3-1 16,-4 2 5-16,-9-1-1 0,19 0 1 0,-10-1-1 15,4-2-3-15,-4 0-1 0,3 0-5 0,-2-6-3 16,-1 2 1-16,-4 2-2 0,7-4-9 0,-3 2-1 16,1 2-5-16,-1-1 0 0,-6-1 4 0,2-1-15 15,1 4 2-15,-6 4-3 0,11-11 1 0,-6 5 1 16,-5 6-5-16,6-6 1 0,-6 6-5 0,8-4-12 16,-8 4-3-16,0 0 3 0,0 0 2 0,0 0 1 15,0 0-5-15,0 0 10 0,0 0-6 0,9 12 5 16,-9-12-3-16,0 15-2 0,0-9 4 0,0-6 0 15,0 16 0-15,0-16-2 0,0 15 4 0,0-6-1 16,0-9 5-16,5 11 0 0,-2-5 8 0,-3-6 1 16,4 7-6-16,-4-7 3 0,5 7 0 0,-5-7 0 15,6 7 1-15,-6-7-2 0,11 4 1 0,-2-4 0 16,-9 0-17-16,19 2 14 0,-6-4-1 0,0 2 4 16,4 0-4-16,-4-6 4 0,3 3-2 0,1-1-10 15,1-4-7-15,-2-2-7 0,-1 1-8 0,2-5-14 16,-1-1-9-16,3-4-3 0,-5 1-12 0,2-3-4 15,-6 1 5-15,2-2-9 0,-5 0-4 0,5-9 3 16,0 10-1-16,-5-2 3 0,1-2 9 0,-1 3 10 16,0 1-1-16,-3 1 6 0,-1-4 4 0,-1 3 5 15,1 3 6-15,1 3 8 0,0-2 4 0,-3 3 8 16,-1 3 8-16,3 0 9 0,-3 1 8 0,0 10 5 16,2-13 5-16,-2 13 0 0,3-12-4 0,-3 12-3 0,2-7-6 15,-2 7 0-15,0 0-2 0,0 0-8 16,0 0 4-16,0 0-3 0,0 0 2 0,0 0 2 15,0 0 1-15,0 0-1 0,0 0 4 0,0 0 5 16,-10 29 2-16,10-16 1 0,-1-2 6 0,-2 1 5 16,0 2 5-16,1 2 0 0,2 3 2 0,-3 2 4 0,3 0 0 15,0 0 2-15,0-2 0 0,0-2-5 16,0-2-3-16,0 1-3 0,0-2 4 0,0 1 1 16,0 1-4-16,3-1 1 0,-1 6-2 0,-2-7 7 15,2-3-11-15,-1 2 4 0,3-3-2 0,-4-3 4 16,0 3-5-16,0-10-2 0,5 11 0 0,0-6 4 15,-5-5 11-15,4 12-9 0,-4-12 2 0,8 9 6 16,0-8-6-16,-8-1 4 0,13 3-6 0,-6-2-3 16,-7-1 0-16,0 0-4 0,31-5-5 0,-17 5 3 15,2-5-6-15,-1 1 0 0,2-1-7 0,-3 3 1 16,6-6 1-16,2 0 1 0,-8 1-7 0,3 1 7 16,-6 0-6-16,2 1 1 0,-13 5-10 0,17-7 13 15,-17 7-7-15,12-6-1 0,-12 6-5 0,9-5-5 16,-9 5-3-16,0 0 0 0,0 0-2 0,11-4-4 15,-11 4 2-15,0 0 2 0,0 0-1 0,0 0 4 0,0 0 6 16,0 0-6-16,0 0 3 0,0 0-2 0,-9 31 0 16,9-31 14-16,0 0-1 0,-2 15 6 0,2-15-13 15,0 0 6-15,0 0 8 0,0 0 11 16,-3 14 14-16,3-14 14 0,5 7 6 0,-5-7 10 16,11 8-13-16,-2-4 13 0,0 1-5 0,4 1-6 15,2-2-6-15,1 1-5 0,0 1-5 0,0-2 2 16,1-2-9-16,0 4-4 0,-3-3-19 0,1-2-39 0,2 1-51 15,0-1-52-15,0-1-50 0,-2 0-58 16,-15 0-70-16,30-7-109 0,-16 2-222 0,0 2-695 0,3-7 307 16</inkml:trace>
          <inkml:trace contextRef="#ctx0" brushRef="#br0" timeOffset="260104.9498">28163 1363 84 0,'12'15'277'15,"0"0"-17"-15,-1 3-18 0,0 0-23 0,-4 3-18 16,-3 0-20-16,-1 0-18 0,-6 4-14 0,1-1-14 16,-10 7-14-16,-5-1-33 0,-2 3-67 0,-10-5-81 15,0-2-141-15,-5-5-113 0,-1 0-339 16,-5 0 150-16</inkml:trace>
        </inkml:traceGroup>
      </inkml:traceGroup>
      <inkml:traceGroup>
        <inkml:annotationXML>
          <emma:emma xmlns:emma="http://www.w3.org/2003/04/emma" version="1.0">
            <emma:interpretation id="{B5632E16-CDF0-46F1-8C2E-FCC9AD1D1F12}" emma:medium="tactile" emma:mode="ink">
              <msink:context xmlns:msink="http://schemas.microsoft.com/ink/2010/main" type="line" rotatedBoundingBox="3129,3997 30262,3272 30291,4349 3158,5074"/>
            </emma:interpretation>
          </emma:emma>
        </inkml:annotationXML>
        <inkml:traceGroup>
          <inkml:annotationXML>
            <emma:emma xmlns:emma="http://www.w3.org/2003/04/emma" version="1.0">
              <emma:interpretation id="{AEBC9A92-5F7E-4EA4-B506-0D6322AEC027}" emma:medium="tactile" emma:mode="ink">
                <msink:context xmlns:msink="http://schemas.microsoft.com/ink/2010/main" type="inkWord" rotatedBoundingBox="3132,4098 4488,4062 4505,4699 3149,4735"/>
              </emma:interpretation>
            </emma:emma>
          </inkml:annotationXML>
          <inkml:trace contextRef="#ctx0" brushRef="#br0" timeOffset="264259.4561">1115 3197 126 0,'0'0'154'15,"0"0"-15"-15,0 0-7 0,0 0-4 0,0 0-8 16,0 0-7-16,0 0-7 0,0 0-9 0,0 0-5 0,0 0-6 16,0 0-1-16,17-21-4 0,-17 21-5 0,0 0-4 15,0 0 2-15,0 0-2 0,0 0-14 16,4-12 11-16,-4 12-6 0,0 0-2 0,0 0 1 0,0 0-6 16,0 0 2-16,0 0 1 0,0 0-2 0,0 0 5 15,0 0-2-15,-3-12-3 0,3 12 2 16,0 0-1-16,0 0 2 0,0 0-2 0,0 0 0 0,0 0-5 15,0 0-4-15,0 0-2 0,0 0-6 0,0 0-5 16,0 0-2-16,0 0-8 0,0 0 0 0,0 0-4 16,0 0 2-16,0 0-5 0,0 0 2 0,-16 27-3 15,13-18-1-15,-2-2 1 0,1 1 1 0,1 0 0 16,-2 0-2-16,1 1 5 0,-1 1-3 0,3 1-3 16,-2-2 0-16,2-2-4 0,1 4 5 0,1-1-5 15,0-10 1-15,-2 15 1 0,2-15-1 0,2 16-1 16,-1-11 8-16,5 3-4 0,-6-8 4 0,7 10-6 15,1-5 2-15,0-1 2 0,-2 1-1 0,3-3-1 16,-1 2-3-16,5-3 1 0,-3 2-1 0,2-1 5 0,1-2-8 16,1-2-1-16,0 2 3 0,1-3-4 0,-1 2 3 15,0-4-2-15,-1 1 2 0,0-1-3 0,1 2 0 16,-2-5-2-16,-1 3 0 0,1-1 0 0,-6 0 2 16,6 0 0-16,-6 0-1 0,1-2-2 0,-1 2 1 15,3-4-3-15,-1 1 4 0,-4 3-3 16,1-2-2-16,-4 1 1 0,-1 7 1 0,4-12 1 0,-4 12-3 15,3-12-5-15,-3 5 9 0,0 7 1 0,0-12-10 16,0 12 2-16,-3-12 1 0,3 12-3 0,-5-15-1 16,0 9 0-16,5 6 5 0,-10-9-4 0,2 4 2 15,0 0-1-15,8 5 2 0,-14-5-3 0,7 3 0 16,7 2 5-16,-15-4-2 0,5 0 0 0,10 4 3 16,-15 0 1-16,15 0 0 0,-16 1-1 0,16-1 0 15,-18 4-1-15,9-3 0 0,-2 3 2 0,3 0 3 0,-2 2-4 16,2-1 3-16,-2 1-4 0,0 0 6 15,2-1-7-15,-2 5 3 0,3-4-5 0,-3 1 2 16,1 2 5-16,1-1-4 0,2-2-1 0,-1 4 4 0,1 1-1 16,1-1-1-16,-1-2 0 0,1-3-4 0,0 6 7 15,2-4-4-15,3-7 2 0,-5 14-2 16,4-5 1-16,1-9 1 0,0 12-2 0,0-12 2 16,0 13-1-16,0-13 1 0,5 11 1 0,-1-7 0 0,1 1 2 15,4-1-1-15,0 2-1 0,0-4 3 0,4 1-2 16,1-2 0-16,1 1-1 0,0-2-3 15,2 1 0-15,-3-2 1 0,3-5 3 0,0 4 0 0,-1-2-3 16,6-2 2-16,-7 0-1 0,0-2-4 0,1 2 2 16,-2-4 3-16,0 2-3 0,-2-2-2 0,-1-1 8 15,-3 0-6-15,2-2-4 0,2 1 0 0,-4 2 2 16,-2 1 0-16,2-5 0 0,-4 3 1 0,1 0-5 16,-2 4 7-16,-1-2-1 0,2 3-3 0,-4 6 2 15,3-12-3-15,-3 12 2 0,5-8-2 0,-5 8 3 16,0 0-9-16,0 0 3 0,0 0-1 0,1-10-2 15,-1 10-2-15,0 0 3 0,0 0 4 0,0 0-1 16,0 0 0-16,-9 31-1 0,5-20 1 0,2 0 1 16,-2-1 3-16,2 3-3 0,-1-1 4 0,1 0-3 15,1 0 8-15,-2 0-8 0,3-2 0 0,3-1 4 16,-3-9 1-16,3 18-1 0,-2-9 0 0,1-2 2 16,1 1 5-16,3-2-16 0,0 0 0 0,3-1 6 0,-2-1-1 15,4-1-4-15,0 0 9 0,2-1 0 16,3-2-2-16,1-2 1 0,-3 2 1 0,3-4-3 0,-2 2 1 15,2-6 3-15,2 0-7 0,-3 0 5 16,3-2-3-16,0 2 6 0,-2-7-1 0,-1 3-2 0,0-3 6 16,0-1-5-16,-1 0-3 0,0-2 0 0,-4-1 0 15,4 0 3-15,-4 0-2 0,1 1 1 16,-3-2-3-16,0-1 0 0,-3 1 2 0,-1 0-1 0,2 4 0 16,-3-1 0-16,-2-2 3 0,0 0 0 0,-2 2-3 15,0 5-3-15,-2-3 3 0,1-1 0 0,0 1 13 16,-3 0-14-16,4 0-5 0,-4 1 3 0,1 3 6 15,0-1-6-15,-3 3 3 0,4 1-2 0,2 8 2 16,-7-13-3-16,7 13 3 0,-3-6-2 0,3 6-4 16,-4-10-1-16,4 10-1 0,0 0-1 0,-13 2 10 15,13-2-3-15,-13 6-6 0,13-6 1 0,-12 14-2 16,3-5 1-16,3 3 4 0,-2 1-1 0,1 3-1 16,-3 4 3-16,1-2-1 0,3 0-1 0,0 3 3 15,1-2-1-15,1 4 6 0,1 2-5 0,1-3 3 16,-2 2 1-16,4 1 0 0,2-2 7 0,2 0-4 15,-1 0 2-15,1-4 0 0,1 2-1 0,5 0 10 16,-5-5-4-16,2-3-6 0,2 2 8 0,1-1-3 16,-4-3-10-16,4 1 8 0,-1-1 4 0,-1-2-4 0,2 1 1 15,-2-5 5-15,-1 2-10 0,0-1-19 0,1-1-22 16,-8-5-29-16,10 6-39 0,-10-6-41 0,8 7-54 16,-3-5-78-16,-5-2-257 0,0 0-577 15,0 0 257-15</inkml:trace>
          <inkml:trace contextRef="#ctx0" brushRef="#br0" timeOffset="264639.5916">2208 2787 239 0,'0'0'290'0,"5"-6"-16"16,-5 6-20-16,0 0-25 0,0 0-26 0,0 0-21 16,4-9-19-16,-4 9-18 0,0 0-12 0,0 0-10 15,0 0-12-15,0 0-5 0,-4 30-2 0,3-19 3 16,-1 2 3-16,-3 2-23 0,5 2-5 0,-1-1-1 16,-2 4-1-16,2 2 1 0,1 2-7 0,0-1 0 15,-1-3-2-15,2 1-4 0,-2 3 0 0,2-3 1 16,-1 0-7-16,1 0-5 0,3 1 0 0,-1-4-7 15,-3 3-2-15,2 0 1 0,0-5-11 0,-1-1 4 16,2 2-4-16,-1-4 3 0,2 2-9 0,-1 1-6 16,-1-2 0-16,1-1 3 0,-3 1-2 0,0-1-4 0,4-2-16 15,-4 2-1-15,1-5-22 0,0-1-17 16,-1-7-14-16,0 17-28 0,0-17-18 0,0 13-31 16,0-13-36-16,0 11-32 0,0-11-50 0,0 0-17 0,3 10-246 15,-3-10-546-15,0 0 242 0</inkml:trace>
          <inkml:trace contextRef="#ctx0" brushRef="#br0" timeOffset="264834.1978">2156 3234 58 0,'0'0'285'0,"-4"-4"-7"0,4 4-20 15,0 0-11-15,0 0-23 0,0 0-18 0,0 0-19 0,0 0-20 16,0 0-19-16,18-15-11 0,-5 11-15 0,0 2-12 15,3-3-11-15,-1 4-5 0,3-2-12 0,4-3-11 16,-4 4-23-16,6 2-33 0,-5 0-44 0,3 3-64 16,0 0-64-16,0 2-270 0,-2-4-461 0,-3 0 204 15</inkml:trace>
        </inkml:traceGroup>
        <inkml:traceGroup>
          <inkml:annotationXML>
            <emma:emma xmlns:emma="http://www.w3.org/2003/04/emma" version="1.0">
              <emma:interpretation id="{699F1E0A-4C70-4F49-8EF6-9E344ABC153A}" emma:medium="tactile" emma:mode="ink">
                <msink:context xmlns:msink="http://schemas.microsoft.com/ink/2010/main" type="inkWord" rotatedBoundingBox="5113,3944 10411,3802 10439,4876 5142,5017"/>
              </emma:interpretation>
            </emma:emma>
          </inkml:annotationXML>
          <inkml:trace contextRef="#ctx0" brushRef="#br0" timeOffset="266695.8466">4441 2953 205 0,'3'-9'263'0,"-1"2"-9"15,-2 7-15-15,5-12-20 0,-5 12-23 0,2-8-21 16,-2 8-23-16,0 0-17 0,0 0-13 0,0 0-11 16,0 0-9-16,0 0-11 0,0 0 0 0,6 23-15 15,-4-13-4-15,-2 4-5 0,0-1-5 0,0 8-2 16,-2-6-5-16,4 9-6 0,-2-1-2 0,0 0-2 16,0-2-7-16,0 4 6 0,1-6-5 0,1 4-3 15,-1-6-4-15,4 2-1 0,-2 2 0 0,-2-7-8 16,2 2 1-16,1-4-1 0,-1 0-3 0,-1-3 1 15,0-2-2-15,1 1 1 0,-3-8 0 0,5 9 2 16,-5-9-1-16,3 9 0 0,-3-9 6 0,6 3 1 16,-6-3-7-16,0 0 0 0,0 0 0 15,19-5-4-15,-19 5 3 0,13-9-6 0,-6 3-1 0,3 0 0 16,-3-1-3-16,3-2 3 0,2-2-5 0,-3 1 0 16,2-2 0-16,3-3-2 0,-1 4-1 0,0 0-5 15,-1 3 6-15,1-2-5 0,0 3 2 0,-6 2-4 0,4 2-2 16,-3 0 3-16,2-3-1 0,-10 6-1 15,15-4-1-15,-15 4 1 0,17 4-2 0,-10-1 0 0,-7-3-3 16,10 8 4-16,-6-2 0 0,-4-6 3 0,5 14-2 16,-1-7-1-16,-3 3 0 0,2-1 7 0,-3-9 1 15,0 18-3-15,-3-10 3 0,2 1 2 0,-3 2 1 16,-1-5 3-16,-2 3 2 0,0 1 3 0,-5-4 1 16,-1 2-4-16,-1-1 1 0,1-2 7 0,-3-2-7 15,2 1-5-15,-3 0 6 0,2-2-4 0,-2 1 1 16,0-3-8-16,3-4-13 0,3 3-14 0,-4-3-25 15,4-2-20-15,3 2-26 0,-1-2-25 0,2 0-31 16,7 6-30-16,-6-17-35 0,5 8-267 0,1-4-522 16,2-1 231-16</inkml:trace>
          <inkml:trace contextRef="#ctx0" brushRef="#br0" timeOffset="266982.2441">4985 2831 23 0,'0'0'219'0,"0"0"2"16,0 0-7-16,0 0-10 0,6 13-7 0,-6-13-7 15,-3 15-11-15,2-3-8 0,-1 0 1 0,1 5-11 16,-1-4-7-16,0 9-5 0,-3 2-10 16,3-3-5-16,-2 10 0 0,0-8-5 0,2 2-7 15,0 7-10-15,-1-8-5 0,1 1-6 0,2-2-9 16,0 9-12-16,-3-11-4 0,3 1-7 0,0 1-8 0,3-2-7 15,-6-2 1-15,6 2-2 0,-3-5-9 0,0-5-1 16,1 4-17-16,0-7-20 0,2 5-19 0,-3-13-29 16,1 14-21-16,-1-14-28 0,3 9-27 0,-3-9-28 15,5 6-36-15,-5-6-29 0,10 0-22 0,-10 0-233 16,0 0-504-16,21-7 224 0</inkml:trace>
          <inkml:trace contextRef="#ctx0" brushRef="#br0" timeOffset="267329.8794">5191 3328 55 0,'8'-4'195'0,"-1"2"-13"0,2-3-6 16,7 0-5-16,-5-1-4 0,2 3-4 0,2 1-8 16,0-1-7-16,-2-3-9 0,6 1-7 0,-2 0-8 15,-3 3-2-15,2-5-10 0,1 1-11 0,-4-2-9 0,2 2-3 16,-1 1-6-16,-2-5 0 0,2 3-4 16,-5-3-9-16,1 0-2 0,-3-3-5 0,2 3-8 15,-5-2-5-15,0-2-3 0,0 2-4 0,-4 3-5 16,0 9-7-16,-4-16-4 0,-4 6-3 0,-1 3-4 0,1 3-2 15,-2-5-1-15,-3 7-3 0,-3 0 3 0,1 0-3 16,-1 2-5-16,-3 2 1 0,2 1 2 16,3 1 5-16,-3 0-9 0,2 1-1 0,1 3 1 15,2-2 0-15,0 4 3 0,2 1 2 0,1-1 0 0,0 1-3 16,2 3 0-16,2-2 3 0,1-1-3 16,3 4 12-16,1-2-9 0,0-1-2 0,3 1 2 15,1 1 0-15,1-2 10 0,2 0-10 0,4 0 2 0,2 3-3 16,1-3 1-16,0-3-12 0,2-2-3 0,2 1-22 15,4-1-21-15,-8-1-24 0,3-1-25 16,-2-1-25-16,7-1-27 0,-8 0-9 0,6-6-33 0,-5 2-51 16,-1-2-164-16,1-2-434 0,-1-1 192 0</inkml:trace>
          <inkml:trace contextRef="#ctx0" brushRef="#br0" timeOffset="269130.3582">5665 3150 163 0,'5'-10'239'0,"-5"10"-14"0,0 0-19 0,0 0-25 16,0 0-16-16,0 0-17 0,0 0-10 0,0 0-11 16,0 0-2-16,0 0-7 0,0 0-3 0,0 0-6 15,9 24-1-15,-8-12-8 0,0-4 3 0,1 3-5 16,0 3 1-16,0-2-6 0,2 1 2 0,-2 1-8 16,-1-3-1-16,2-1-4 0,2 3-4 0,-4-3-5 15,2-1-3-15,2 3 0 0,0-1-10 0,-1-2 0 16,-2-2 7-16,3-1-19 0,-5-6-3 0,6 12-4 15,-1-9 0-15,-5-3 0 0,8 9 14 0,-8-9-22 16,10 2 1-16,-10-2-4 0,15 3-1 0,-15-3 1 0,12-3-5 16,-12 3-2-16,13-6-4 0,-4 0-3 0,0-3-7 15,3 3 2-15,-3-4-2 0,1 3 0 16,0-4-8-16,0-3-11 0,1-2-8 0,1-1 0 0,0-1-6 16,-1 0 0-16,0 0 0 0,0 2 7 0,-4 1-2 15,3 3 1-15,-3 1 5 0,-2 1-4 0,0 0 8 16,0 4 1-16,-2 1-1 0,-3 5 1 0,5-9 2 15,-5 9-6-15,0 0-1 0,6-6 1 0,-6 6 3 16,0 0-1-16,0 0 0 0,0 0 4 0,0 0 2 16,0 0-1-16,0 0 2 0,-6 32 4 0,4-23 6 15,-1 2-1-15,3 0-1 0,-3 2 9 0,3-2-7 16,-3 2 6-16,6 1 12 0,-3-6-8 0,0 2-5 16,0 0-1-16,0-10 0 0,1 16 6 0,1-10 12 15,1 1-13-15,-3-7 8 0,8 11 17 0,-4-6-25 16,-4-5 5-16,10 10-2 0,-2-5-4 0,-1-4-4 15,-7-1 2-15,15 3 4 0,-6-3-2 0,-9 0-4 16,22-4 1-16,-12 3-3 0,2-4 5 0,0-4-7 16,-2 4-5-16,2-2 5 0,-1-2-4 0,1-3-3 15,-2 0-3-15,2-6 0 0,-1 3-6 0,1-1-4 16,-3-3 5-16,1 2-2 0,1 2 2 0,-5 4 5 16,-1-1-4-16,2 6 0 0,-3-2 5 0,1 1-4 15,-4 0 3-15,-1 7 1 0,5-12-2 0,-5 12-4 16,3-7-3-16,-3 7 3 0,0 0 4 0,0 0-5 15,0 0 6-15,0 0-7 0,0 0 19 0,0 0-15 16,6 25 5-16,-3-18-2 0,-3 4 6 0,1-1 4 16,-1 4-1-16,2-1-5 0,1-2 11 0,4 5-1 0,-3-2-3 15,-3-2 5-15,6 1-7 0,-2 1 3 0,1-3 2 16,1 1-1-16,2-1 0 0,-2-3-1 0,0-1-1 16,1-1 1-16,1 0 2 0,2-2-3 15,0 1 5-15,-1-4-3 0,3 2 3 0,1-6-11 0,-1 3 3 16,-1-2 4-16,0-2-2 0,1 0-2 0,3-2 0 15,-3-2 0-15,2-1 1 0,1 0 0 0,-1-7 2 16,2 4-9-16,0-6-3 0,1 2-5 16,3-1-1-16,1-10-4 0,2 2-8 0,-6-2-11 0,5-3-1 15,1 1-8-15,-4-1-4 0,2 1-2 0,-2-4-4 16,2 2 1-16,-3 2 3 0,-2 1 5 0,-2 0 0 16,-1-1 8-16,-3 8 4 0,-7-3 2 0,1 3 4 15,-3-1 1-15,4-1 3 0,-6 2-3 16,-3 0 8-16,0 0 3 0,2 2 0 0,-3 6 5 0,0-2 0 15,-1 3 5-15,0 1-2 0,-1 1-1 0,0 4 10 16,6 6-7-16,-11-10-3 0,2 5-3 0,1 5 6 16,8 0-3-16,-17 0 1 0,17 0 5 0,-22 4-3 15,9 1-2-15,2 1 5 0,-1 3 11 0,-2 0-8 16,0 5 2-16,1 2 2 0,0 1 2 0,-1 2 1 0,2 0 1 16,0 2-7-16,2 0 9 0,-5 7 0 15,2 1 1-15,5-8 2 0,3 3 3 0,0 0 0 16,3 0 0-16,-2-1 0 0,4 3 0 0,2-1-2 15,0-2-4-15,3 7 2 0,2-8 2 0,5 9 2 0,-3-9-6 16,6 1 8-16,-3-4-4 0,3 1 1 0,2 0-1 16,0-4-1-16,-2 2 4 0,7-4-6 15,-5-1 3-15,4-1-2 0,-2-3 1 0,3 1-1 0,-9-4-3 16,9 3 2-16,0-5-5 0,-5 1-3 0,7-2 3 16,-7 0 1-16,2-2-1 0,-2-1 0 0,0-1 1 15,1-2-3-15,-3 1 1 0,2-2 2 16,0 0-9-16,0-1-2 0,-3-1 6 0,2 0 5 0,0-4-7 15,2-3 1-15,-1 0 2 0,-5 4-7 0,-1-3-1 16,1-1-6-16,1-3 1 0,-7 3-5 0,3-1 11 16,2-5-12-16,-7 5-2 0,0 3 4 0,2-2-2 15,-6 1 16-15,0 3-16 0,0 9 0 0,-3-15-2 16,0 3 3-16,-3 6-6 0,6 6 4 16,-11-9 2-16,3 6-1 0,8 3-1 0,-17-3 5 0,7 4-2 15,10-1 1-15,-23 2 5 0,10 3 0 16,4-1-5-16,-3 5 1 0,0-3 3 0,6 6 1 0,-2-3-2 15,0 1 2-15,2 3 2 0,3-2-3 0,-2 0 5 16,8 1 0-16,-3-2-1 0,0 1 3 0,4 2-3 16,1-1 4-16,3-2 4 0,-3 2-1 0,6-1-3 0,0 0 7 15,0-1-6-15,5-3 3 0,-3 1 3 16,4-2-4-16,5-1 11 0,-8 0-14 0,4-2 4 16,-1 0 0-16,2-6-4 0,-2 3 9 0,2-2-8 15,-5 1 7-15,7-4-2 0,-2-2 2 0,-2 3 2 0,-1-1-4 16,7-5 0-16,-12 4 0 0,9-5-6 0,-9 5 8 15,4-2-11-15,-2 1 5 0,-4 1 3 0,-2 2 9 16,0 0-9-16,-7 4-6 0,14-6 4 0,-10 4-2 16,-4 2-5-16,0 0 0 0,10-5-2 0,-10 5 1 15,0 0-1-15,13 5-3 0,-13-5 7 0,5 8 0 16,-5-8 0-16,3 10 2 0,1-1-2 16,-2 0 3-16,1-2 1 0,1 4-5 0,-2-2 12 0,4-2-2 15,-1 4-4-15,-3-2 3 0,1-2-1 0,1 1-1 16,-2-2 2-16,-2-6 1 0,6 8 6 0,-5 0 1 15,-1-8 8-15,5 7-6 0,-5-7 7 0,0 0 20 16,5 5 2-16,-5-5 0 0,0 0 4 0,0 0 3 16,14-2-4-16,-14 2 3 0,8-8-5 0,-8 8-2 15,9-11-3-15,-4 5-11 0,0-1 1 0,2-6-7 16,1 5 0-16,1-3 0 0,0-2 4 0,1 1-11 16,2 1-11-16,-1-2-23 0,6 1-20 0,0 1-16 15,2-1-16-15,-2 4 2 0,0-3-8 0,2 1-5 16,-5 3-3-16,1 2 4 0,-1 4 4 0,0-5 4 0,-1 5 12 15,-1-2-5-15,2 0 8 0,-6 3 1 0,-8 0 7 16,18-1 1-16,-18 1 7 0,15 1 2 16,-8 2 4-16,-7-3 4 0,14 3-1 0,-14-3 5 15,9 5 9-15,-4-2 3 0,-5-3 8 0,12 6 9 16,-7 0 2-16,0 1 10 0,1 1 5 0,2-1 5 0,-3 2 7 16,0 0 7-16,2 1 20 0,2-2-13 0,-4 7 7 15,2-9-9-15,-2 7 5 0,2 0 2 0,-1-1 9 16,-2-1-6-16,1 1 1 0,0 1-1 0,-1-2 1 15,1-1-6-15,0-2-2 0,-1 1-9 0,-3-2-5 16,6-2 2-16,-5 4-3 0,-2-9-3 0,7 10 3 16,-7-10-2-16,2 8-7 0,-2-8 2 0,5 9-11 15,-5-9-11-15,6 4-30 0,-6-4-23 0,0 0-36 16,9 3-41-16,-9-3-44 0,0 0-38 0,0 0-54 16,16-11-74-16,-16 11-255 0,3-13-639 0,0 3 282 15</inkml:trace>
          <inkml:trace contextRef="#ctx0" brushRef="#br0" timeOffset="269306.8846">8289 2786 226 0,'5'-5'333'16,"-5"5"-26"-16,11-10-27 0,-5 4-26 0,-1 1-24 15,-5 5-26-15,9-4-20 0,-9 4-24 0,0 0-13 0,14 0-12 16,-14 0-22-16,0 0-27 0,10 6-41 0,-10-6-52 15,-5 15-69-15,5-15-93 0,-14 12-240 0,5-3-443 16,-7-3 196-16</inkml:trace>
          <inkml:trace contextRef="#ctx0" brushRef="#br0" timeOffset="265566.0615">3085 3211 140 0,'-4'-22'293'0,"0"2"-14"16,-1 1-13-16,0 0-10 0,-1 3-18 0,6 3-13 16,-3-1-15-16,1 6-13 0,4-5-13 0,-2 13-16 15,2-16-7-15,-2 8-25 0,3-1-9 0,2 3-12 0,0 0-12 16,3 2-14-16,2-3-11 0,6 2-5 15,-4 2-14-15,1-2-2 0,3 3-5 0,2 1-5 16,-1 1-10-16,5 1-1 0,-4 1-2 0,-1 1-8 16,1 0-5-16,2 6 2 0,-2 0-2 0,-5 0 0 0,-1 1-9 15,1 0-3-15,-3 3 0 0,1-4 15 0,-4 5-10 16,-2 1-9-16,1-1 0 0,-6 1 22 16,0 0-18-16,-6 0-4 0,4 0 4 0,-8 3-1 0,-3-3 0 15,1-3 1-15,-4 1 3 0,-3-1-6 16,5-3-18-16,1 0-17 0,0 0-18 0,-6 0-29 0,6 0-33 15,-4-5-35-15,4 2-40 0,3-4-50 0,-1 1-76 16,11-3-157-16,-16-3-505 0,16 3 223 0</inkml:trace>
          <inkml:trace contextRef="#ctx0" brushRef="#br0" timeOffset="265249.3963">3160 3207 29 0,'0'0'304'0,"6"-4"-7"0,-6 4-16 0,6-5-18 0,-6 5-30 15,0 0-24-15,0 0-22 0,0 0-19 16,0 0-20-16,0 0-11 0,0 0-17 0,11 12-5 16,-11-12-10-16,1 18-5 0,2-6-5 0,-2 4-2 0,-1-1-6 15,0 0-7-15,1 6-3 0,-1 2-9 16,3 1-4-16,-3 0 4 0,-3 0-11 0,2 1-9 15,2 0-1-15,-3 6-6 0,-2-9-6 0,2 4 1 16,-1-3-4-16,0 1-3 0,3-2-3 0,-4-1-6 0,-1-7-6 16,4 2-15-16,-3 0-29 0,1-2-19 0,-1-4-31 15,2-2-31-15,-3 1-36 0,-1-3-27 0,6-6-36 16,-6 6-66-16,6-6-164 0,-12 0-476 0,12 0 211 16</inkml:trace>
          <inkml:trace contextRef="#ctx0" brushRef="#br0" timeOffset="266171.4495">3491 3190 95 0,'8'5'240'0,"-8"-5"-5"16,7 5-12-16,-7-5-14 0,9 10-12 0,-4-4-10 16,-3-1-12-16,2 5-8 0,1-4-7 0,-2 5-13 15,2-1-12-15,0-1-8 0,1 1-9 0,-4-1-8 16,2 0-15-16,-3-1-4 0,3 1-9 0,1 1-1 16,-2-2-16-16,1 1-8 0,-4-9 0 0,5 10-8 15,-4-4-3-15,-1-6-2 0,5 9-4 0,-5-9-4 16,4 6-5-16,-4-6 2 0,0 0-2 0,0 0 4 15,0 0-7-15,0 0 3 0,0 0-8 0,0 0-2 0,0 0-2 16,0 0-1-16,0 0-5 0,7-24 0 16,-5 16 0-16,3-6-2 0,-1 3-3 0,3-1-5 15,-1-3 0-15,3 0 8 0,0-4-12 0,3 1 0 0,3 5-3 16,-4-1 1-16,0 4 0 0,1-4-2 0,-3 4-1 16,3 1 3-16,-1 2-3 0,0 0 3 15,-2 3-2-15,-2 0 0 0,4 2-2 0,-11 2 0 0,17-3 2 16,-17 3-2-16,14 5 1 0,-7 0 2 0,1-2-2 15,-1 3 3-15,2 2-1 0,-2 1 1 0,3 2 1 16,-1 0-1-16,1 1 0 0,0-2 4 16,-1 3 4-16,2-3 9 0,0 5-9 0,1-6 1 0,2 1 2 15,-1-2-4-15,0 4 1 0,1-3 5 0,0-3-3 16,3 2 0-16,-4-3 4 0,2 0-3 0,1-4 2 16,-2 1 11-16,4-2-11 0,-1 0 10 0,-1-2-15 15,-6 1 1-15,1-2-1 0,-1 1 6 0,-1-3-3 16,3-3 0-16,-1 0-2 0,-1-3 5 0,-3 1-5 15,-1 1-1-15,-1-3-3 0,-5-2 2 0,-1 1-3 16,-2-2 1-16,-3 5 0 0,-1 0-2 0,0-3-1 0,-4 2-4 16,-3 2 1-16,0 1 6 0,1 2-1 15,-9 2-6-15,0 0 1 0,0-2-3 0,-1 5 5 16,0 1-1-16,-1 2 4 0,1 1-3 0,6 0 1 0,-1 1-3 16,2-3-6-16,-1 3-12 0,4 2-11 0,-1 3-15 15,2-3-16-15,6 0-13 0,0 0-19 16,4 3-18-16,1 0-25 0,1-9-30 0,6 10-46 0,-6-10-239 15,17 4-492-15,-3-2 219 0</inkml:trace>
        </inkml:traceGroup>
        <inkml:traceGroup>
          <inkml:annotationXML>
            <emma:emma xmlns:emma="http://www.w3.org/2003/04/emma" version="1.0">
              <emma:interpretation id="{9A154309-A8CB-4183-A3E6-B290E682F660}" emma:medium="tactile" emma:mode="ink">
                <msink:context xmlns:msink="http://schemas.microsoft.com/ink/2010/main" type="inkWord" rotatedBoundingBox="11191,4170 13218,4116 13235,4758 11208,4812"/>
              </emma:interpretation>
            </emma:emma>
          </inkml:annotationXML>
          <inkml:trace contextRef="#ctx0" brushRef="#br0" timeOffset="276402.2135">9124 2948 53 0,'0'0'135'0,"0"0"-21"0,0 0-2 0,5-10-13 15,-5 10 4-15,0 0-12 0,0 0-4 0,0 0-3 16,7-4-3-16,-7 4-7 0,0 0-2 0,0 0-6 16,0 0-7-16,0 0 2 0,0 0-5 0,0 0-1 15,2-7-3-15,-2 7-2 0,0 0-3 0,0 0 3 16,0 0-9-16,0 0-3 0,0 0 3 0,0 0-5 15,5-10-3-15,-5 10 0 0,0 0 2 16,0 0 0-16,0 0-2 0,0 0 3 0,7-6-1 16,-7 6 0-16,0 0 4 0,0 0-2 0,0 0 7 0,0 0 3 15,5-7 0-15,-5 7 1 0,0 0 6 0,0 0-2 16,0 0 1-16,0 0-1 0,0 0-1 0,0 0-1 16,0 0-2-16,0 0 1 0,5-6-4 0,-5 6 2 15,0 0-4-15,0 0 0 0,0 0-3 0,0 0 3 16,0 0-5-16,0 0 2 0,0 0-3 0,0 0-2 15,0 0 1-15,0 0-4 0,0 0 2 0,0 0-4 0,0 0 2 16,0 0 2-16,0 0-2 0,0 0 7 16,0 0-11-16,0 0 3 0,0 0-2 0,0 0-2 15,0 0 0-15,0 0-2 0,0 0-1 0,0 0-3 16,0 0 1-16,0 0-4 0,0 0 3 0,0 0 0 0,7-4-7 16,-7 4 3-16,0 0-2 0,0 0-2 0,0 0-2 15,0 0 2-15,0 0-3 0,0 0-3 0,0 0 11 16,0 0-14-16,0 0 2 0,0 0-5 0,0 0 3 15,0 0 4-15,0 0-7 0,0 0 3 0,0 0 1 16,0 0-1-16,0 0 4 0,0 0-5 0,0 0 2 16,0 0-7-16,0 0 7 0,0 0-4 0,0 0 15 15,0 0-18-15,0 0 2 0,0 0-5 0,0 0 7 16,0 0 3-16,0 0 0 0,0 0 4 0,0 0 0 16,0 0-1-16,0 0-5 0,0 0 4 0,0 0-1 15,0 0 1-15,0 0 3 0,0 0 2 16,0 0-3-16,0 0-11 0,0 0 8 0,0 0 0 15,0 0 1-15,0 0 3 0,0 0-1 0,0 0 0 0,0 0-4 16,0 0 0-16,0 0 2 0,0 0 2 0,0 0-1 16,0 0-2-16,0 0-3 0,0 0 8 0,0 0-3 15,0 0-3-15,0 0 3 0,0 0-1 0,0 0 4 16,0 0-5-16,0 0-1 0,0 0 6 0,0 0 0 16,0 0-5-16,0 0-1 0,0 0 3 0,0 0-7 15,0 0 5-15,0 0-2 0,0 0 17 0,0 0-15 16,0 0-3-16,0 0-3 0,0 0 2 0,0 0 6 15,0 0 0-15,0 0-5 0,0 0 9 0,0 0-3 16,0 0-1-16,0 0-3 0,0 0 1 0,0 0-5 0,0 0 5 16,0 0-1-16,0 0-4 0,0 0 4 0,0 0-4 15,0 0 0-15,0 0-3 0,0 0 7 16,0 0-6-16,0 0 6 0,0 0-5 0,0 0 6 16,0 0-6-16,0 0-5 0,0 0 13 0,0 0-2 15,0 0 1-15,0 0-10 0,0 0 3 0,0 0 9 16,0 0-5-16,0 0 6 0,0 0-6 0,0 0 4 0,0 0-3 15,0 0 2-15,0 0 2 0,0 0-1 16,0 0 1-16,0 0-4 0,0 0 2 0,0 0 3 0,0 0-2 16,0 0 3-16,0 0-4 0,0 0-3 0,0 0 2 15,0 0-8-15,0 0 6 0,0 0-1 0,0 0-4 16,0 0 0-16,0 0 9 0,0 0-3 0,0 0-2 16,0 0-1-16,0 0-2 0,0 0 0 0,0 0 0 15,0 0-5-15,0 0 4 0,0 0 0 0,0 0 2 16,0 0-4-16,0 0 7 0,0 0-2 0,0 0 0 15,0 0 2-15,2 17-13 0,-2-17 6 0,0 0 7 16,0 0 0-16,0 0-5 0,5 8 1 0,-5-8-6 16,0 0 10-16,0 0-4 0,3 9 8 0,-3-9-8 15,0 0 14-15,0 0-10 0,0 10 2 0,0-10-5 16,3 10 3-16,-3-10 1 0,0 7 12 0,0-7-16 16,0 10-1-16,0-10 16 0,0 0-9 0,4 15-9 15,-4-15-2-15,0 9 7 0,0-9 2 0,0 0-5 16,0 12 9-16,0-12-5 0,0 10 6 0,0-10-6 15,2 8 3-15,-2-8-5 0,0 9 6 0,0-9-4 16,0 13 6-16,0-13-3 0,0 0 0 0,0 12 0 16,0-12 0-16,0 11-5 0,0-11 4 0,0 8 2 15,0-8 2-15,0 11-5 0,0-11 1 0,0 0-1 0,0 15 3 16,0-15 11-16,0 6-13 0,0-6 0 0,0 11 5 16,0-11-8-16,3 13 5 0,-3-13-2 15,0 8 0-15,0-8-1 0,0 0 1 0,2 11-3 16,-2-11 4-16,0 0-2 0,0 9-3 0,0-9 3 0,0 0-8 15,3 13 13-15,-3-13-2 0,2 7-2 0,-2-7 5 16,2 8-8-16,-2-8 5 0,0 0-5 0,2 10 2 16,-2-10 3-16,0 0 4 0,0 10-10 0,0-10-1 15,0 0 5-15,0 0-4 0,3 9 8 0,-3-9-4 16,0 0-3-16,2 8 0 0,-2-8-1 0,0 0 3 16,3 13 2-16,-3-13 3 0,0 0-4 0,0 6-1 15,0-6-9-15,0 0 9 0,5 11-1 0,-5-11 1 16,0 0 2-16,0 0 1 0,2 8-6 0,-2-8 0 15,0 0 0-15,0 0 5 0,5 10 1 0,-5-10-4 16,0 0 1-16,2 8 0 0,-2-8-13 0,0 0 11 16,0 0-2-16,3 8 1 0,-3-8 1 0,0 0-3 15,0 0 6-15,6 6 1 0,-6-6-11 0,0 0 12 16,0 0-9-16,0 0 7 0,0 0-1 0,3 7 1 16,-3-7-5-16,0 0 4 0,0 0-2 0,0 0 3 15,0 0-1-15,0 0 4 0,0 0-2 0,0 0-3 16,0 0 3-16,0 0 0 0,0 0-5 0,0 0 7 15,0 0 0-15,0 0 5 0,0 0-2 0,0 0-8 16,0 0 8-16,0 0 1 0,5 8-6 0,-5-8 7 16,0 0-4-16,0 0-2 0,0 0 2 0,0 0 1 0,0 0 1 15,0 0 0-15,0 0-1 0,0 0-3 16,0 0 6-16,0 0-1 0,0 0-5 0,0 0 4 16,0 0 0-16,0 0-1 0,0 0 6 0,0 0-6 0,0 0 3 15,0 0 0-15,14 0-5 0,-14 0 4 16,0 0-2-16,17-3-3 0,-17 3 2 0,14 0-2 15,-6-2 0-15,-8 2 4 0,17 0-6 0,-3 0 5 0,-14 0-5 16,23-4-2-16,-10 2 3 0,-1 2-4 0,2 0-1 16,-2-1 1-16,4-2 5 0,-4 4-4 0,5-2 4 15,-4 2-2-15,3-1 3 0,-4 0-4 0,2 0 1 16,-5 0 1-16,4 0-3 0,-4 0 7 0,-9 0-6 16,17 0 1-16,-8 0-1 0,-9 0-3 0,17 0 4 15,-17 0-2-15,13 3 1 0,-13-3-1 0,9-1 0 16,-9 1-6-16,10 1 4 0,-10-1 0 0,0 0 3 15,0 0-2-15,12 2 0 0,-12-2 5 0,0 0-8 16,0 0-2-16,0 0 4 0,0 0-2 0,0 0 3 16,11-3-1-16,-11 3 0 0,0 0 1 0,0 0-4 15,0 0 0-15,0 0-4 0,0 0-12 0,0 0-11 16,0 0-13-16,0 0-23 0,0 0-20 0,0 0-29 16,0 0-22-16,0 0-24 0,0 0-28 0,0 0-33 15,0 0-43-15,0 0-38 0,0 0-75 0,0 0-227 16,0 0-652-16,0 0 288 0</inkml:trace>
          <inkml:trace contextRef="#ctx0" brushRef="#br0" timeOffset="276837.8286">9894 3189 190 0,'0'0'233'0,"0"0"-13"0,0 0-9 0,0 0-9 0,2-10-11 16,-2 10-8-16,0 0-10 0,0 0-10 0,0 0-6 15,8-2-5-15,-8 2-7 0,0 0-6 0,12-1-5 16,-12 1-3-16,11-3-12 0,-11 3-4 15,0 0-4-15,20 0-2 0,-20 0-6 0,16 0-4 0,-5 0-9 16,3 0-2-16,-5 0-2 0,5 0-10 0,-2 3-5 16,1-3 5-16,1 0-6 0,0 1 4 0,0-1-7 15,-2 2 2-15,-2 1-2 0,2-3-15 0,2 0 14 16,-2-3-8-16,-12 3-13 0,17 0-7 0,-10 0-5 16,-7 0-2-16,17 0 1 0,-17 0-2 0,12 0-5 15,-12 0-5-15,0 0-3 0,11 0-8 0,-11 0 2 16,0 0 17-16,11 0-20 0,-11 0-5 0,0 0-7 15,7 4-16-15,-7-4-29 0,0 0-16 0,0 0-25 16,0 0-17-16,0 0-29 0,0 0-37 0,0 0-42 16,-12 17-49-16,12-17-63 0,-17 4-202 0,8-3-572 15,9-1 254-15</inkml:trace>
          <inkml:trace contextRef="#ctx0" brushRef="#br0" timeOffset="277146.4843">9978 3343 27 0,'0'0'268'15,"10"0"-11"-15,-10 0-9 0,12 0-12 0,-12 0-10 16,16-4-8-16,-8 4-16 0,-8 0-9 0,18-1-8 15,-5-2-12-15,1 2-7 0,-2 0-10 0,0-2-11 0,2 3-8 16,0-2-8-16,-1 4-6 0,-1-4-17 0,2 2-13 16,0 0-8-16,-2 0-6 0,-12 0-9 0,18 2-11 15,-9-2 1-15,-9 0-7 0,16 0-9 16,-9 0-21-16,-7 0-17 0,0 0-30 0,13 3-28 0,-13-3-39 16,6 2-43-16,-6-2-38 0,5 5-38 0,-5-5-42 15,0 0-220-15,12 0-512 0,-12 0 227 16</inkml:trace>
          <inkml:trace contextRef="#ctx0" brushRef="#br0" timeOffset="277694.397">10629 3110 115 0,'5'-6'247'0,"-5"6"-5"0,5-13-9 0,-5 13-15 15,6-10-11-15,-1 2-12 0,3-1-17 0,-4 3-7 16,5-3-10-16,-4-1-5 0,-2 2-16 0,7-4-4 15,-3 0-15-15,-1 2-8 0,-1-2-5 0,0 1-11 16,1 0-4-16,-4-2-6 0,5 1-11 0,-5 2-3 16,3 3-6-16,2-3 10 0,-7 0-15 0,2 1-5 15,1 1-4-15,-3 8-7 0,4-13 2 16,-4 13 2-16,2-12-9 0,-2 12 0 0,2-9-2 0,-2 9 2 16,0 0-16-16,1-10 6 0,-1 10 9 0,0 0-19 15,0 0 0-15,3-9-5 0,-3 9 2 0,0 0-14 16,0 0 4-16,0 0-3 0,0 0-3 0,0 0 2 15,0 0 0-15,0 0 0 0,0 0-3 0,0 0 1 16,0 28 3-16,0-28-4 0,-3 21 3 0,0-7 3 0,3-2 4 16,-2 1 8-16,1 2-1 0,-2 0 0 15,3 1 10-15,0-1-1 0,0 1 1 0,0-1 12 16,0-1-9-16,0 0 5 0,0 0 1 0,4 0-2 16,-4 0 4-16,2 0-8 0,1 1 2 0,-3 0-2 0,3-5-3 15,-1 2-1-15,-2-2-15 0,3 1 5 0,-1 0 3 16,0 2-17-16,0-5-1 0,-2 1-38 0,0-9-34 15,2 10-36-15,-1-1-48 0,-1-9-51 0,0 12-52 16,2-4-70-16,-2-8-245 0,12 4-618 0,-12-4 273 16</inkml:trace>
          <inkml:trace contextRef="#ctx0" brushRef="#br0" timeOffset="277926.4938">11139 3240 192 0,'0'0'275'0,"7"9"-13"16,-3-5-16-16,1 4-15 0,-5-8-18 0,6 18-16 15,-5-10-17-15,-1 3-12 0,0 0-15 0,0-11-17 16,-1 21-9-16,-3-8-10 0,-3-2-7 0,1-1-16 16,-5 2-7-16,-3 5-6 0,0-2-8 0,0-8-22 15,-6 5-36-15,6-4-47 0,-8 2-54 0,3-1-70 16,7-5-78-16,-4 0-183 0,5-2-452 0,-2 2 200 15</inkml:trace>
        </inkml:traceGroup>
        <inkml:traceGroup>
          <inkml:annotationXML>
            <emma:emma xmlns:emma="http://www.w3.org/2003/04/emma" version="1.0">
              <emma:interpretation id="{0F90F368-EB2A-44B8-89D3-0F27D5A4ABBF}" emma:medium="tactile" emma:mode="ink">
                <msink:context xmlns:msink="http://schemas.microsoft.com/ink/2010/main" type="inkWord" rotatedBoundingBox="14011,4103 16165,4046 16181,4648 14027,4706"/>
              </emma:interpretation>
            </emma:emma>
          </inkml:annotationXML>
          <inkml:trace contextRef="#ctx0" brushRef="#br0" timeOffset="278960.6163">11950 2852 47 0,'6'-10'228'0,"-6"10"-5"0,3-5-12 15,-3 5-5-15,0 0-4 0,9-8-10 0,-9 8-10 16,0 0-7-16,7-6-8 0,-7 6-10 0,0 0-9 16,0 0-11-16,4-6-10 0,-4 6-12 0,0 0-17 15,0 0-8-15,0 0-13 0,0 0-10 0,0 0-2 16,0 0-11-16,0 0-3 0,0 0-6 0,0 0-1 15,-1 27-10-15,1-27 4 0,-5 14-5 0,2-7 2 0,1 2-7 16,2-9 1-16,-4 16-2 0,1-6 0 0,1-2-4 16,2 1 6-16,-3 6-8 0,2-4 0 15,-1-1 2-15,2 5 1 0,-1-7-8 0,-3 5 4 16,4-1 0-16,0-12-4 0,2 18 3 0,0-6-4 0,-4-2 3 16,4-2 1-16,-2 7-3 0,1-7-4 0,-1-8 10 15,2 16-11-15,-1-6-4 0,-1-1 5 0,3-1-3 16,-3-8-1-16,0 14 1 0,0-14-6 0,2 11 6 15,-2-11-3-15,3 10 2 0,-3-10-2 0,0 12 0 16,0-12 2-16,1 9-5 0,-1-9 0 0,0 0 0 16,3 8 2-16,-3-8 0 0,3 6 3 0,-3-6-5 15,0 0 1-15,0 0 4 0,2 12-4 0,-2-12 6 16,0 0-1-16,0 0 0 0,0 0 5 0,0 0 8 16,5 3-11-16,-5-3 2 0,0 0 3 0,0 0 1 15,0 0 2-15,0 0 2 0,0 0 6 0,10 4-6 16,-10-4 4-16,11 3-6 0,-11-3-3 0,14-4 3 15,-14 4-1-15,18 0 2 0,-9-3-9 0,6 7 1 16,-2-3-3-16,2-1 2 0,0 4 2 0,2-3 2 16,0 4-9-16,-1-4 4 0,5-1 2 0,-4 0-1 15,2 3-5-15,-2-5 8 0,-3 4-1 0,0 0-1 16,1-2-4-16,-2 0 5 0,-3 3-5 0,-1-2 7 16,-9-1-9-16,15 1 5 0,-15-1-9 0,13 2 9 15,-13-2-5-15,7 3 7 0,-7-3-11 0,0 0 6 0,14 0-4 16,-14 0-2-16,0 0-2 0,0 0-6 0,0 0-11 15,0 0-19-15,0 0-19 0,0 0-16 16,0 0-24-16,0 0-25 0,0 0-35 0,0 0-41 16,0 0-39-16,0 0-57 0,0 0-234 0,0 0-570 15,-6-18 253-15</inkml:trace>
          <inkml:trace contextRef="#ctx0" brushRef="#br0" timeOffset="279336.627">12658 3070 138 0,'0'0'284'0,"0"0"-17"0,10-2-10 15,-10 2-17-15,0 0-13 0,0 0-16 0,11-1-11 16,-11 1-7-16,0 0-11 0,14-1-11 0,-14 1-10 15,13 0-2-15,-13 0-10 0,16 0-6 0,-9 1-6 16,-7-1-4-16,19-1 7 0,-5 2-24 0,-1-1-4 16,1 1-11-16,1-1-1 0,1 0-5 0,-2 2-14 15,3 0-7-15,-2-1-9 0,0-1 0 16,0 0-7-16,2-1-7 0,-2 2-3 0,-2-1-10 0,-1 1-3 16,-2 2-3-16,-10-3-1 0,18 0-12 0,-10 0 8 15,-8 0-3-15,16 0-4 0,-16 0-1 0,12 1 9 16,-12-1-16-16,12 0-3 0,-12 0-14 0,10 2-16 15,-10-2-21-15,0 0-27 0,11 1-20 0,-11-1-27 16,0 0-16-16,0 0-17 0,0 0-31 0,0 0-32 0,0 0-38 16,0 0-57-16,0 0-207 0,0 0-556 0,0 0 247 15</inkml:trace>
          <inkml:trace contextRef="#ctx0" brushRef="#br0" timeOffset="279597.4581">12773 3216 240 0,'15'1'249'0,"-15"-1"-9"0,22-1-15 16,-10-2-7-16,3 1-14 0,0 2-14 0,1 0-6 15,-1-1-14-15,-1 1-10 0,2 0-17 0,-3-1-13 16,1 1-14-16,-1-2-6 0,-3 4-13 15,-10-2-11-15,21-4-4 0,-12 4-15 0,-9 0 0 0,13-1-11 16,-13 1-12-16,0 0-20 0,13-4-19 0,-13 4-31 16,0 0-30-16,0 0-38 0,0 0-50 0,14 0-55 15,-14 0-233-15,0 0-467 0,0 0 207 0</inkml:trace>
          <inkml:trace contextRef="#ctx0" brushRef="#br0" timeOffset="280339.9182">13349 2944 51 0,'3'-9'263'0,"-3"9"-14"0,8-8-7 0,-7 2-11 16,-1 6-13-16,4-10-8 0,-2 3-16 0,-2 7-14 0,6-10-7 16,-1 3-12-16,-3 0-13 0,-2 7-8 15,8-12-5-15,-4 5-14 0,1 1-10 0,0 1-8 16,0-4-11-16,1 3 0 0,0 0-7 0,-1 0-8 16,2-3-8-16,-1-1-7 0,-1 4-3 0,2 1-6 0,-7 5-5 15,14-9 0-15,-6 6-10 0,-2-2-4 0,-6 5-5 16,14-5-3-16,-7 2-2 0,-7 3-3 0,13-2-2 15,-13 2-4-15,11 0-2 0,-11 0-7 0,0 0 3 16,16 5-1-16,-16-5-2 0,9 5-4 0,-5 0 2 16,-4-5-3-16,8 11 3 0,-8-11 2 0,5 13 9 15,-1-5-11-15,-4 2-1 0,2-2-4 0,-2 7 2 16,0-3 4-16,-1 1 2 0,1-3-5 0,-3 4-2 16,-1 2 4-16,3-2-5 0,-3 5 5 0,-2-4-2 15,1-3 0-15,-2 2-2 0,1-1 7 0,-3 1-7 16,2-1 2-16,1 1-3 0,1-2 4 15,-2 1 1-15,1-3-2 0,0-1 0 0,1-3-1 0,0 5-1 16,-1-3 5-16,1-2 1 0,-1 0 3 0,6-6-9 16,-7 8 3-16,1-2-6 0,6-6 9 0,-7 3-2 15,7-3-1-15,0 0 4 0,-8 6-2 0,8-6-4 16,0 0 6-16,0 0-2 0,-6 7 2 0,6-7 6 16,0 0-3-16,0 0 1 0,0 0-3 0,0 0-2 15,0 0-1-15,0 0 1 0,0 0 3 0,0 0-4 16,0 0 15-16,0 0-16 0,0 0-5 0,0 0 1 15,0 0 2-15,15-28-3 0,-10 26 14 0,-5 2-16 0,12-7 6 16,-6 2-14-16,-6 5 9 0,16-4-2 16,-10 0 3-16,-6 4 0 0,18-2-2 0,-7-2 5 15,-2 3 4-15,5-1-11 0,-6 0 10 0,-8 2-4 16,24 2 7-16,-11-2 6 0,0 0-1 0,0 2 1 16,-3-1 2-16,4-4-2 0,-3 6 9 0,-1-3-8 15,3 1-4-15,-13-1 8 0,23 3-2 0,-12-1-8 16,-2 0 5-16,-2 0-6 0,1 1-2 0,-8-3 7 15,16 3-7-15,-10 0-7 0,-6-3-25 0,12 1-28 0,-12-1-32 16,9 5-24-16,-9-5-34 0,0 0-36 0,0 0-29 16,0 0-25-16,7 3-70 0,-7-3-194 15,0 0-538-15,0 0 239 0</inkml:trace>
          <inkml:trace contextRef="#ctx0" brushRef="#br0" timeOffset="280531.0826">14063 3059 163 0,'15'8'250'0,"-10"-3"-7"16,-1 1-10-16,0 3-9 0,2 2-11 0,-2-5-19 15,-2 9-14-15,2-3-2 0,-4 4-21 0,0-5-17 16,-1 4-10-16,-4 0-11 0,1 0-12 0,-6 3-13 16,1 1-3-16,-8-3-9 0,-1 1-31 0,-2 0-49 15,4-4-55-15,-5 6-71 0,3-8-90 16,-3 1-196-16,4-6-445 0,3 1 197 0</inkml:trace>
        </inkml:traceGroup>
        <inkml:traceGroup>
          <inkml:annotationXML>
            <emma:emma xmlns:emma="http://www.w3.org/2003/04/emma" version="1.0">
              <emma:interpretation id="{91CCAA5E-0E41-4759-9A99-08B91D5B64F9}" emma:medium="tactile" emma:mode="ink">
                <msink:context xmlns:msink="http://schemas.microsoft.com/ink/2010/main" type="inkWord" rotatedBoundingBox="16911,4382 18172,4348 18181,4673 16920,4706"/>
              </emma:interpretation>
            </emma:emma>
          </inkml:annotationXML>
          <inkml:trace contextRef="#ctx0" brushRef="#br0" timeOffset="281326.6296">14843 3087 60 0,'0'0'258'0,"0"0"-22"16,0 0-24-16,0 0-18 0,0 0-24 0,0 0-15 0,0 0-16 15,0 0-15-15,0 0-14 0,0 0-10 16,0 0-9-16,0 0-9 0,0 0-6 0,0 0-8 0,0 0-9 15,9 1-5-15,-9-1-20 0,0 0-21 0,0 0-31 16,12 1-34-16,-12-1-47 0,0 0-47 0,14-2-174 16,-14 2-347-16,13-2 153 0</inkml:trace>
          <inkml:trace contextRef="#ctx0" brushRef="#br0" timeOffset="281554.9394">15171 3081 11 0,'0'0'239'16,"0"0"-27"-16,0 0-19 0,0 0-21 0,12 2-14 15,-12-2-16-15,9 2-16 0,-9-2-11 0,0 0-10 16,8 2-16-16,-8-2-18 0,9 2-29 0,-9-2-33 15,9 2-45-15,-9-2-41 0,10 2-186 0,-10-2-282 16,0 0 124-16</inkml:trace>
          <inkml:trace contextRef="#ctx0" brushRef="#br0" timeOffset="281736.6938">15490 3104 26 0,'12'-4'171'0,"-12"4"-19"0,0 0-14 0,9 4-15 15,-9-4-33-15,0 0-39 0,0 0-42 0,15 0-63 16,-15 0-64-16,0 0-127 0,8-5 55 0</inkml:trace>
          <inkml:trace contextRef="#ctx0" brushRef="#br0" timeOffset="281922.1999">15657 3095 39 0,'13'-4'269'0,"-13"4"-20"0,0 0-18 0,8-2-20 16,-8 2-22-16,9-2-17 0,-9 2-18 0,0 0-15 15,0 0-16-15,13 0-13 0,-13 0-21 0,0 0-30 16,0 0-34-16,0 0-35 0,11 1-45 0,-11-1-50 0,0 0-211 15,0 0-340-15,0 0 151 0</inkml:trace>
          <inkml:trace contextRef="#ctx0" brushRef="#br0" timeOffset="282130.6444">16088 3120 18 0,'9'5'266'16,"-9"-5"-21"-16,5 6-17 0,-5-6-15 0,4 9-15 16,-4-9-16-16,-4 16-15 0,2-3-12 0,-5 0-16 15,-2-1-11-15,-2 4-9 0,-3 2-11 0,-8 6-7 16,-4-3-29-16,-7 3-46 0,1-6-77 0,2 0-95 16,-3 0-216-16,-1 1-391 0,3-4 173 0</inkml:trace>
        </inkml:traceGroup>
        <inkml:traceGroup>
          <inkml:annotationXML>
            <emma:emma xmlns:emma="http://www.w3.org/2003/04/emma" version="1.0">
              <emma:interpretation id="{38E8268E-D2A1-4C0D-83D3-2D6E7FFAE2FA}" emma:medium="tactile" emma:mode="ink">
                <msink:context xmlns:msink="http://schemas.microsoft.com/ink/2010/main" type="inkWord" rotatedBoundingBox="18980,3850 21315,3788 21331,4402 18996,4464"/>
              </emma:interpretation>
            </emma:emma>
          </inkml:annotationXML>
          <inkml:trace contextRef="#ctx0" brushRef="#br0" timeOffset="283168.5128">16916 2726 20 0,'0'0'241'0,"1"-8"-9"15,-1 8-16-15,0 0-10 0,0 0-9 0,4-8-11 16,-4 8-8-16,0 0-9 0,0 0-9 0,0 0-7 16,5-7-18-16,-5 7-10 0,0 0-15 0,0 0-2 15,0 0-22-15,0 0-10 0,0 0-7 0,0 0-5 16,0 0-9-16,0 0-3 0,0 0 0 0,0 0-5 16,8 23-3-16,-7-16-2 0,-1-7-2 15,3 17-2-15,-3-7 9 0,0-10-11 0,1 17-5 0,-2-5 0 16,3-2 1-16,-2 1-5 0,0 2 1 0,0-2 3 15,4 1-5-15,-2 1 2 0,-1-1-4 0,-1-2-1 16,0 4-2-16,3-3-5 0,-3 0 4 0,1 0-4 16,3 1 2-16,-3 1-2 0,0-2-1 0,-1 1 2 15,2 1-3-15,0-5-4 0,-1 2-1 0,-1 1 1 16,2 1 0-16,0-1-3 0,0-5 3 0,-1 5 1 16,-1-11 1-16,1 14-4 0,7-6 0 0,-8-8-5 0,1 9 3 15,-1-9 2-15,2 10-1 0,-2-10-2 0,0 0 3 16,0 11-3-16,0-11 1 0,0 0 4 0,0 0-5 15,1 9 0-15,-1-9 5 0,0 0 1 0,0 0 2 16,0 0-2-16,0 0 7 0,4 7 4 0,-4-7-3 16,0 0 4-16,0 0 3 15,0 0 1-15,0 0 1 0,0 0-1 0,10 3-9 0,-10-3 12 16,0 0-7-16,0 0-4 0,0 0 1 0,17-3-4 16,-17 3 4-16,0 0-3 0,14-4-1 0,-14 4 0 0,14-2-5 15,-14 2-3-15,12 0 2 0,-12 0-2 16,17 0-1-16,-17 0 2 0,14 1-5 0,-4-1-1 0,3 4 0 15,4-3 1-15,-2-1-3 0,-2 0 5 0,3 3 8 16,-2-1-14-16,1 1 6 0,2-1-5 0,-3-1 0 16,3 3 2-16,5-3 11 0,-6-1-12 0,0 1-6 15,-1 2 6-15,-1-3-6 0,-2 4 15 0,-1-4-14 16,-3 2 4-16,-8-2-3 0,15 0 1 0,-15 0 0 16,0 0-5-16,13 0-8 0,-13 0-2 0,7 4-24 15,-7-4-14-15,0 0-18 0,0 0-17 0,0 0-35 16,0 0-46-16,0 0-44 0,0 0-55 15,0 0-275-15,0 0-587 0,0 0 260 0</inkml:trace>
          <inkml:trace contextRef="#ctx0" brushRef="#br0" timeOffset="283637.8696">17609 2921 132 0,'0'0'312'15,"7"-5"-24"-15,-7 5-16 0,0 0-15 0,0 0-15 16,9-5-17-16,-9 5-11 0,12 0-7 0,-12 0-11 15,14-3-3-15,-14 3-3 0,23-1-7 0,-15 1-10 16,8 0-2-16,0 0-8 0,-2 0-7 0,7-1-11 16,-3 2-7-16,4-1-8 0,1 0-13 0,-6 1-11 15,5 2-7-15,1-3-11 0,-2 2-6 16,-2 1-7-16,-1-2-3 0,-1-1-7 0,0 2-4 0,-3 1-7 16,1-3-6-16,0 1-3 0,0 1 2 15,-2-2-7-15,1 0-2 0,-2 2-5 0,-3-1 0 16,-9-1-2-16,21 0-5 0,-14 0-2 0,2 1-3 0,-9-1-3 15,15-2 2-15,-15 2-6 0,15 1 4 0,-15-1-8 16,10 0 1-16,-10 0-4 0,0 0-3 0,0 0-2 16,11 0-10-16,-11 0-15 0,0 0-15 0,0 0-31 15,0 0-22-15,0 0-21 0,0 0-12 0,0 0-2 16,0 0-16-16,0 0-20 0,0 0-28 0,0 0-22 16,0 0-31-16,-29 6-27 0,29-6-38 0,-23 1-222 15,9-1-574-15,1 2 254 0</inkml:trace>
          <inkml:trace contextRef="#ctx0" brushRef="#br0" timeOffset="283958.1049">17766 3110 40 0,'7'0'242'15,"5"0"-3"-15,4 0-3 0,0 4-7 0,4-3-7 0,3-6-7 16,3 8-14-16,-3-2-5 0,0-1-9 0,3 0-5 16,-3 1-13-16,2-2-10 0,-5 3-15 0,-3-2-10 15,-1 0-18-15,1 4-9 0,-5-3-11 0,1-1-10 16,-1 1-8-16,-12-1-3 0,17 0-14 16,-17 0-9-16,9 0 1 0,-9 0-9 0,11 3-11 15,-11-3-6-15,0 0-18 0,0 0-17 0,11 3-15 0,-11-3-18 16,0 0-25-16,0 0-24 0,0 0-29 0,0 0-30 15,0 0-31-15,0 0-39 0,0 0-238 0,0 0-493 16,0 0 218-16</inkml:trace>
          <inkml:trace contextRef="#ctx0" brushRef="#br0" timeOffset="285627.9599">19031 2574 203 0,'0'0'213'15,"0"0"-17"-15,0 0-19 0,0 0-17 0,0 0-11 0,-2-16-12 16,2 16-7-16,0 0-15 0,0 0-8 0,0 0-7 16,0 0-7-16,-4-13-1 0,4 13-9 0,0 0-2 15,0 0-8-15,-4-9 0 0,4 9-5 0,0 0-1 16,-7-7-8-16,7 7-7 0,0 0-4 0,-5-6-2 16,5 6-6-16,0 0 0 0,0 0-7 15,-9-5-2-15,9 5-2 0,-6-6-3 0,6 6-4 0,-11-4 0 16,11 4-3-16,-10-2-4 0,10 2-2 0,-12-1 2 15,12 1-1-15,-13-3-3 0,13 3 0 0,-14 0 0 16,14 0 0-16,-13 0-1 0,13 0 0 0,-15 0 3 16,15 0-2-16,-13 0 0 0,13 0-2 0,-13 0 0 15,13 0 0-15,-15 2-1 0,15-2 0 0,-13 1-1 16,13-1-1-16,-16 1 4 0,16-1-4 0,-11 2-2 16,11-2 4-16,-12 3 0 0,12-3 0 0,-12 5 1 15,12-5-1-15,-13 3 4 0,8 1-8 16,5-4 3-16,-10 4 1 0,10-4 4 0,-9 5-7 0,0-1 5 15,9-4-1-15,-12 8 0 0,6-6 1 0,6-2 0 16,-16 6 3-16,8-1-3 0,2-2-1 0,0 0 1 16,6-3-2-16,-15 10 4 0,9-8-6 0,6-2 2 15,-13 6 3-15,7-1-3 0,-2-1-3 0,8-4 2 16,-8 5 0-16,8-5 0 0,-9 7 0 0,9-7 3 16,-8 9-7-16,4-3 8 0,4-6-7 0,-7 5 3 15,7-5 8-15,-7 10-10 0,7-10 1 0,-5 6 1 16,5-6 9-16,-6 10-11 0,6-10 2 0,-6 8 0 0,6-8 5 15,-3 12-7-15,-3-8 3 0,6-4-1 0,-4 11 0 16,4-11-3-16,-3 10 5 0,-1-4 1 16,4-6-4-16,-3 13 2 0,3-13-5 0,-4 11 5 15,4-11-2-15,-2 9 11 0,-2-2-12 0,4-7 2 0,-1 12 0 16,1-12-4-16,-2 11 4 0,2-11 3 16,-2 11-2-16,2-11-4 0,0 0 4 0,0 13-1 15,0-13 9-15,0 10-9 0,0-10-1 0,-2 12 0 16,2-12 0-16,2 9 0 0,-2-9 1 0,0 0-2 15,0 14 3-15,0-14-5 0,2 9 2 0,-2-9 6 0,2 10 1 16,-2-10-3-16,1 12 0 0,3-6 4 0,-4-6 0 16,1 12 0-16,0-5 0 0,-1-7 2 0,4 11 1 15,-4-11-2-15,3 10-2 0,-3-10 1 0,4 9-4 16,-1-3-2-16,-3-6 2 0,3 9 1 0,-3-9 6 16,5 10-6-16,-5-10-1 0,5 11 14 15,-1-8-15-15,0 5 1 0,-4-8-2 0,5 10 2 0,-1-4 3 16,-4-6-4-16,7 10 2 0,-4-5-1 0,-3-5 2 15,10 8 4-15,-7-4-5 0,-3-4 4 16,11 10-2-16,-9-5-2 0,5-2-3 0,-7-3 5 0,11 9 0 16,-5-5 0-16,-6-4-2 0,10 7 1 0,-4-5 3 15,-6-2 6-15,15 5-4 0,-12 1-2 0,-3-6 7 16,15 2-6-16,-9 0-2 0,2 1-2 0,1-1 2 16,-9-2-1-16,14 5 2 0,-5-3-5 0,-9-2 2 15,14 3-2-15,-5-2 5 0,-1 1-11 0,-8-2 4 16,17 5 6-16,-7-4-4 0,-2 0-2 0,-8-1 4 15,17 1 12-15,-8-1-13 0,-9 0-6 0,14 5-1 16,-14-5 5-16,16 0-3 0,-16 0 2 0,15 1 4 16,-15-1-3-16,14 0-4 0,-7 1 6 0,-7-1-1 0,15 0-8 15,-7 3 5-15,-8-3-5 0,15 0 13 16,-15 0-14-16,16 0 0 0,-8 1 4 0,-8-1-2 16,20 1 12-16,-11-1-12 0,-9 0-4 0,20 0 5 0,-13 0 2 15,1 2 3-15,-8-2-3 0,20-2 5 0,-11 1-2 16,0-3 1-16,-9 4-14 0,16-2 8 15,-8 0 6-15,-8 2 4 0,17-2 0 0,-9 2 13 16,1-3-13-16,-9 3 1 0,15-3 8 0,-15 3 1 0,13-3 4 16,-2 1-5-16,-5-3 2 0,-6 5 1 0,13-7 3 15,-8 5 8-15,-5 2 0 0,12-5 1 0,-12 5-7 16,10-6 11-16,-10 6-1 0,6-4 0 16,-6 4-1-16,0 0-1 0,11-3 1 0,-11 3 0 0,0 0 3 15,0 0-3-15,6-5-4 0,-6 5 1 0,0 0-5 16,0 0-2-16,0 0 1 0,0 0-2 15,8-4-9-15,-8 4 1 0,0 0 0 0,0 0-5 0,0 0-2 16,0 0-4-16,0 0-1 0,0 0 0 0,0 0-2 16,0 0-4-16,0 0-8 0,0 0-16 0,0 0-16 15,0 0-22-15,0 0-36 0,0 0-33 0,0 0-21 16,0 0-31-16,0 0-30 0,0 0-57 0,0 0-53 16,0 0-368-16,0 0-744 0,-36 2 330 0</inkml:trace>
        </inkml:traceGroup>
        <inkml:traceGroup>
          <inkml:annotationXML>
            <emma:emma xmlns:emma="http://www.w3.org/2003/04/emma" version="1.0">
              <emma:interpretation id="{970F2BB7-B650-4E03-B517-47005078D8B4}" emma:medium="tactile" emma:mode="ink">
                <msink:context xmlns:msink="http://schemas.microsoft.com/ink/2010/main" type="inkWord" rotatedBoundingBox="22252,3638 25472,3552 25489,4192 22270,4278"/>
              </emma:interpretation>
            </emma:emma>
          </inkml:annotationXML>
          <inkml:trace contextRef="#ctx0" brushRef="#br0" timeOffset="287039.441">20206 2826 33 0,'0'0'230'0,"0"0"-24"15,0 0-8-15,0 0-10 0,0 0-14 0,0-13-5 16,0 13-5-16,0 0-2 0,0 0-9 16,0 0-9-16,0 0-6 0,0 0-7 0,7-8-8 0,-7 8-16 15,0 0-6-15,0 0-16 0,0 0-7 0,0 0-7 16,0 0-11-16,0 0-8 0,0 0-6 0,0 0-4 15,0 0-4-15,0 0-6 0,0 0 1 16,0 0 0-16,-16 24-2 0,16-24-5 0,0 0 6 16,7 17 2-16,-7-17 2 0,5 12 1 0,0-5 5 0,-1-1 5 15,1-1 1-15,1-1 5 0,2 0 1 0,1 2 9 16,3-2-15-16,0 0 2 0,-1-1-7 0,-2 0-2 16,2-1-2-16,4 0-1 0,-2 1-21 0,0-3 5 15,1 0-5-15,0 0 4 0,-2-3-5 0,2 2 2 16,-1 0-4-16,0-1 1 0,1-1-1 0,-2 0 1 15,-3-1 2-15,0 0-9 0,1 0 6 0,-2-1-2 16,1 1 3-16,-9 4-5 0,14-9-3 0,-7 3 0 16,-2 0 2-16,0 0-3 0,-1-2 5 0,-4 8-2 15,6-13-5-15,-4 7-1 0,-2 6-3 0,3-13 3 16,-1 5 0-16,-2 8-3 0,0 0 1 0,-7-18-9 16,7 18 4-16,-10-11 0 0,3 6 2 0,1-1 0 15,6 6 4-15,-22-8-4 0,9 1 0 0,4 5 2 16,-3-2-3-16,-2 1 4 0,3 0 0 0,-4 1-2 15,4 1 1-15,11 1-2 0,-23 0 0 0,12-2-3 16,11 2 6-16,-15 0-4 0,15 0 5 0,-17 2-4 16,17-2 1-16,-14 1-1 0,14-1-3 0,-8 6-4 15,8-6 2-15,-12 2-3 0,12-2-9 0,-10 4-5 0,10-4-7 16,-10 5-9-16,10-5-9 0,-9 6-11 0,4-2-7 16,5-4-18-16,-11 6-16 0,11-6-14 15,-8 7-9-15,1-3-14 0,7-4-11 0,-15 7-21 0,15-7-14 16,-6 0-27-16,6 0-194 0,-12 2-437 0,12-2 193 15</inkml:trace>
          <inkml:trace contextRef="#ctx0" brushRef="#br0" timeOffset="287500.578">20746 2338 54 0,'0'0'206'16,"0"0"-4"-16,0 0-10 0,1-11-8 0,-1 11-10 15,0 0-14-15,0 0-6 0,0 0-16 0,0 0-12 16,0 0-15-16,0 0-12 0,0 0-13 0,0 0-8 16,0 0-8-16,0 0-4 0,0 0-7 0,0 0 2 15,0 0-6-15,0 0 1 0,-1 40-3 0,-2-27 7 16,2 1 0-16,0 0-4 0,1 7-1 0,-1-1 11 16,2 0-4-16,0 2 8 0,-1 10-6 0,1-9 4 15,3 0-2-15,0 3 0 0,0 5-4 0,1-8 0 16,-1 2-5-16,1-3-3 0,-2 0-10 0,2-1-1 0,0 0-2 15,0 0-5-15,-1-3 2 0,-1 2-4 16,1-8-4-16,-3 4-2 0,0-1-5 0,3-3 0 16,-1 0 4-16,-1 0-9 0,1-3 2 0,-3 0-4 0,4-2-11 15,-4-7-29-15,2 14-23 0,1-8-30 16,-3-6-39-16,2 12-25 0,-2-12-33 0,7 6-46 16,-7-6-271-16,0 0-529 0,15-2 234 0</inkml:trace>
          <inkml:trace contextRef="#ctx0" brushRef="#br0" timeOffset="288124.7221">21091 2815 221 0,'6'10'212'0,"-6"-10"-15"0,0 0-6 0,7 6-18 15,-7-6-7-15,5 9-11 0,-5-9-5 0,5 6-8 16,-5-6-7-16,6 9-5 0,-6-9-8 0,6 6-1 15,0-4-4-15,-6-2-4 0,12 5-5 0,-7-2-9 16,3 0 4-16,-8-3-16 0,16 3-8 0,-5-3-8 16,-1 2-4-16,-10-2-4 0,25-2-13 0,-15 1 9 15,3-2-17-15,0 1 0 0,-2-3-10 0,-2 1 2 16,4 0-1-16,-1-2-8 0,-6 0 3 0,3 0-6 16,-1-3 9-16,-3 1-17 0,1-2-2 0,0-1-5 15,-2-2-3-15,-3 5-4 0,-1 8 0 0,0-19-2 16,-2 13 1-16,2 6-2 0,-9-15-5 0,2 7 6 15,-5 1-1-15,2 4 1 0,-3-2-1 0,-1 1 4 16,5 1-3-16,-7 3-6 0,4 0 3 0,-3 1 1 16,2 2-3-16,-1-1 1 0,-1 1 1 0,3 1-2 0,-1 2 1 15,-1-1-3-15,2 4 8 0,5-3-3 16,-4 1 1-16,4 2 0 0,-4 1 3 0,5-3-3 16,2-1 2-16,-1 3 1 0,3-2 1 0,2-7-1 15,-6 15 3-15,5-9 3 0,1-6 6 0,2 15-2 0,-2-15 2 16,11 12 5-16,-5-6-1 0,6 0-4 0,-2 0 15 15,2-3-15-15,2 0-1 0,0 0 3 0,0-3-3 16,2-1-3-16,-1 1 5 0,-3-2-5 16,2-1 0-16,0 0 3 0,-1-2-5 0,-1 0 0 0,1-1-3 15,2-3 2-15,-2 1 0 0,-1-1 1 16,1 3-2-16,0-4-2 0,0 2 1 0,-3-1-3 16,-1 0 11-16,3 3-8 0,-6 1-1 0,-1 1-4 15,-5 4 3-15,10-7 1 0,-10 7-4 0,9-5-1 0,-9 5 0 16,0 0-3-16,8-3-4 0,-8 3 3 0,0 0 4 15,11 8-2-15,-11-8 0 0,2 8 3 0,-2-8 3 16,5 14-3-16,-3-7 4 0,-2-7-2 0,5 16 2 16,-5-9-2-16,2 1 4 0,1 1-4 0,-3-9-12 15,4 16-13-15,-4-16-15 0,1 9-38 0,-1-9-26 16,0 9-29-16,0-9-23 0,0 0-55 0,9 6-262 16,-9-6-510-16,0 0 226 0</inkml:trace>
          <inkml:trace contextRef="#ctx0" brushRef="#br0" timeOffset="288986.9717">21743 2588 184 0,'0'0'243'0,"0"0"-20"15,0 0-18-15,0 0-6 0,-18 0-15 0,18 0-8 16,-17 7-16-16,5-2-8 0,3 2-14 0,-5 1-10 15,1 0-11-15,2 4-7 0,0-3-8 0,1 2-10 16,-2 2-8-16,5-3-6 0,-2 5-4 0,1-5-6 16,0 4-7-16,0-2-7 0,4 0 0 0,1 0-3 0,1 0-4 15,0-4-1-15,4 3-4 0,-2-11 0 0,2 15 0 16,1-7 1-16,1-2-6 0,4 1-2 16,1-1 5-16,5-1-10 0,-2-1-6 0,2 1 0 15,3-3-1-15,0 2-2 0,1-3-3 0,-1-1 0 0,5-3-2 16,-6 0-2-16,1 2-2 0,0-4 2 15,2-1 0-15,3 0-3 0,-2-2-5 0,-4 3 2 0,5-1-1 16,-4 0-3-16,-3 0 0 0,-2 1 1 16,2 1-2-16,-5 2 9 0,-1-2-10 0,-8 4-1 0,14-4-5 15,-14 4 1-15,11-2 2 0,-11 2-4 0,11-3-3 16,-11 3 7-16,13 4-4 0,-13-4 3 16,11 4-1-16,-4-2 0 0,2 3 5 0,-3-1 0 0,2-2-3 15,1 3 1-15,7 0 0 0,-9-2 3 0,6 0-1 16,1 2-1-16,-1-1 1 0,3-1 2 0,-1 0 1 15,2 0-5-15,0 0-2 0,0 0 6 0,-2-3 0 16,2 0 0-16,-3 2 0 0,0-4-2 0,1-1 2 16,-4 0 0-16,3-3-3 0,-2 2 2 0,0-2-10 15,-6 1-8-15,2-4 4 0,1 0-15 0,-7 1-8 16,5-3 3-16,-4 2-4 0,-1-3 1 0,-2 3 2 16,0 9 5-16,-6-23 2 0,0 16 1 0,1-1 1 15,-2-2 2-15,-4 1 2 0,4 3 2 0,-8 3 2 16,2-2 5-16,3 3-4 0,-3-1 5 0,0 3-2 15,-1 0 6-15,0 0-8 0,0 4 4 0,5-3 3 16,-6 5 2-16,2 0-1 0,1 1 2 0,1 0 0 16,1 0 1-16,2 1 2 0,-2-1 1 0,3 4 1 15,-2-2 3-15,5-2-2 0,1 4 3 0,-1-1-1 16,2-2 4-16,2-8 2 0,0 15 2 0,0-15 2 16,6 11 3-16,-1-3 1 0,1-3-1 0,3-2 3 15,3 4-4-15,-1-1-4 0,4-4 6 0,0-1 3 16,-1 2-6-16,2-3-2 0,-1 0 9 0,0 0-10 15,0-3 4-15,4 0-2 0,-3-1-4 0,-3-2 2 16,-2 1-1-16,4-1 0 0,-2-3-6 0,-1 2 0 0,4 2 0 16,-4-5 2-16,-1 1-8 0,1 0 7 15,-2 1 0-15,-3 4-1 0,0-1-1 0,0 1 3 16,-7 4-2-16,9-8 2 0,-9 8-4 0,8-6-3 16,-8 6-4-16,0 0-2 0,9-3 1 0,-9 3 5 0,0 0-7 15,0 0 3-15,0 0-1 0,7 18 5 0,-7-18-2 16,3 12-6-16,-3-3 7 0,1-1 1 15,-1-8-1-15,3 19 3 0,-3-7-4 0,2-3 2 0,1-1 1 16,1 5 2-16,-3-5 0 0,1-1 0 0,1 1-1 16,-3-8-11-16,7 12-12 0,-2-7-26 0,-5-5-29 15,9 8-38-15,-5-5-34 0,-4-3-41 16,12 0-60-16,-12 0-205 0,14-6-489 0,-7 3 218 0</inkml:trace>
          <inkml:trace contextRef="#ctx0" brushRef="#br0" timeOffset="289294.3415">22758 2397 67 0,'0'0'223'0,"0"0"-11"15,0 0-11-15,0 0-12 0,0 0-6 0,0 0-8 16,-19 26-6-16,15-14-8 0,-2 1-10 0,4-1-9 15,-2 5-5-15,0 3-5 0,2 2-9 0,-2-2-6 16,1 4-7-16,1-3-6 0,0 0-7 0,2 1-9 16,0-1-10-16,2 0-9 0,0-3-3 0,-1-2-3 15,1-1-6-15,-1-1 10 0,2-1-19 0,-1 2-4 16,2-7-1-16,-3 1-3 0,3-2-1 0,1-2-4 16,-5-5-5-16,8 15-7 0,-1-12-15 0,-1 0-26 15,3 1-26-15,-9-4-24 0,22 3-24 0,-9-1-21 16,2-4-30-16,2 0-36 0,4-3-35 0,0 2-223 15,0-2-474-15,4-4 211 0</inkml:trace>
          <inkml:trace contextRef="#ctx0" brushRef="#br0" timeOffset="289544.5799">23096 2723 171 0,'0'0'189'0,"0"0"-8"16,0 0-4-16,-23-8-10 0,23 8-6 0,0 0-4 0,-25 5 0 15,13-1-5-15,-1 1-9 0,0-1-9 16,-3 1-3-16,-1 1-10 0,4 0-11 0,-3 1-6 15,3 1-9-15,0-1-7 0,-1-1-5 0,3-1 1 0,4 1-17 16,-1-2-5-16,-1 1 2 0,2-1-10 0,7-4 1 16,-9 8-5-16,9-8 12 0,-4 10 5 0,4-10 9 15,0 0 19-15,9 11-11 0,2-4-4 0,2-4-2 16,6 2-4-16,4 1-9 0,-2-2-1 0,5 1-8 16,7-1-8-16,2 2-5 0,1-3-2 0,1-1-14 15,1 2 2-15,1-1-27 0,-1 1-38 0,-2-1-43 16,0 2-54-16,-9-2-63 0,0-3-67 0,-5-3-278 15,1 2-584-15,-5-1 258 0</inkml:trace>
        </inkml:traceGroup>
        <inkml:traceGroup>
          <inkml:annotationXML>
            <emma:emma xmlns:emma="http://www.w3.org/2003/04/emma" version="1.0">
              <emma:interpretation id="{E785BD24-39E5-408D-A007-CD76F4222CBE}" emma:medium="tactile" emma:mode="ink">
                <msink:context xmlns:msink="http://schemas.microsoft.com/ink/2010/main" type="inkWord" rotatedBoundingBox="26676,3477 30265,3382 30283,4039 26693,4134"/>
              </emma:interpretation>
            </emma:emma>
          </inkml:annotationXML>
          <inkml:trace contextRef="#ctx0" brushRef="#br0" timeOffset="290645.9561">24850 2412 135 0,'0'0'245'0,"0"0"-18"0,0 0-20 0,0 0-13 16,0 0-11-16,-31-9-12 0,31 9-12 0,-20-1-10 15,6 0-9-15,3 1-9 0,-6-2-10 0,1 2-10 16,3-2-7-16,1 4-11 0,0-2-10 0,-2 2-5 15,2-2-8-15,4 2-11 0,8-2-7 0,-16 3-3 16,9-1-9-16,7-2-1 0,-10 1-3 0,10-1-7 16,0 0 0-16,-12 6-7 0,12-6 7 0,-8 8-8 15,8-8-2-15,0 0-1 0,-3 7-2 0,3-7 0 16,0 0 1-16,0 0 1 0,0 0-4 0,11 15 2 16,-4-11-2-16,3-2-1 0,2 3-4 0,2-1 3 15,-1-1 1-15,0 3-4 0,2-3 2 0,2 1 0 16,-2 1-5-16,2-2 2 0,-1 2-1 0,-1-1-5 15,-2 1 4-15,1 1-2 0,-3 0 7 0,0 0-8 16,-2-1-2-16,-1-1-1 0,-2 2 5 0,2-1-5 16,-4 1-2-16,-4-6 2 0,8 6-3 0,-6 0 1 0,-2-6 1 15,3 9 3-15,-3-9-3 0,0 0 1 16,-5 18 10-16,0-11-5 0,-2-2 3 0,-1 1-5 16,-3 0 8-16,-1-3-10 0,1 0 5 0,-2 3-3 15,-4-1 1-15,3 0 6 0,-1 0-6 0,-1-2-1 0,4-2 1 16,-2 1-3-16,2 1 3 0,-3-1-5 15,6-1-1-15,0 2 2 0,-2-1 7 0,11-2-8 16,-11 4 5-16,11-4 6 0,-13 2-6 0,13-2 1 0,-9 0-2 16,9 0-3-16,0 0 3 0,0 0 0 0,0 0-6 15,0 0 3-15,0 0 0 0,0 0-6 0,0 0 3 16,0 0-2-16,0 0-2 0,0 0 0 0,38-4 4 16,-23 4-3-16,-1 2 3 0,0-2-2 15,0-2-1-15,1 4 3 0,-1-2-1 0,-1 0 7 0,-2 0 3 16,3 1 2-16,-5 0-3 0,2 3 2 0,-3-4 6 15,1 5-1-15,-2 0 0 0,2 0 1 0,0 1-4 16,-3-1 3-16,3 1 0 0,-4 2 9 0,1 1-11 16,-1-3 0-16,1 4-2 0,-1 1 1 0,-3-5 3 15,0 4-1-15,3-1 4 0,-5-1 3 0,0-8-11 16,5 15-2-16,-5-9-1 0,0-6-19 0,3 13-15 16,-3-13-36-16,1 8-49 0,-1-8-32 0,0 0-50 15,0 9-70-15,0-9-189 0,0 0-494 0,0 0 219 16</inkml:trace>
          <inkml:trace contextRef="#ctx0" brushRef="#br0" timeOffset="291800.2392">25180 2653 177 0,'0'0'245'0,"9"-5"-17"0,-9 5-13 16,15-5-8-16,-15 5-15 0,10-5-18 0,-6 2-8 15,-4 3-8-15,17-7-11 0,-12 2-8 0,1-1-7 16,-6 6-12-16,16-6-7 0,-7 0-15 0,2-3-8 16,-3 3-8-16,1 0-8 0,2-3-4 0,-2 3-9 15,-2-4-4-15,0-1-4 0,2 1-7 0,-1 1 0 16,-3 3-6-16,1-6-3 0,-1 5-6 0,1 0-1 16,-4-1-7-16,1 0 2 0,-3 8-4 0,4-15-3 15,-4 15-4-15,-4-11 5 0,4 11-10 0,-8-10-1 0,8 10-1 16,-12-6-2-16,12 6 1 0,-15-4 0 0,15 4-4 15,-16 1-1-15,16-1-1 0,-16 3 0 16,8 0-4-16,-1 3 0 0,1-3 0 0,-1 6 8 16,1-1-7-16,0 0 0 0,2 3 1 0,-2 0-3 0,2 2 0 15,3 1 0-15,1-1 3 0,-4 1 0 0,5-3 1 16,2 4 0-16,-1 0 4 0,6-3-2 16,-1 0-1-16,0 1 14 0,1-2-6 0,0-1 5 15,5 2 3-15,0-3 2 0,3-1 0 0,0-1 4 0,0-1 1 16,3 0-9-16,2 2 3 0,-1-4-6 0,-2-1 1 15,-1-2 7-15,2 1-8 0,1-2 2 0,0 0-5 16,-1-2 4-16,0 2 2 0,0-3-1 0,-1 1-3 16,-1-1-2-16,1-5 1 0,-1 5-2 0,7-6-2 15,-8 0 6-15,5-1-9 0,1-3 2 0,-1 1 1 16,-2-3-7-16,0 1-7 0,-2-1 4 0,2-3-15 16,-2 0-3-16,2 3-3 0,-3-7-1 0,0 1-4 15,1 0 3-15,-4 0 0 0,-3-1-1 0,1 1 7 16,-1 0-1-16,1 2 1 0,-4-1 5 0,2 2-3 15,-5 3 8-15,3-3-1 0,0 2 2 0,-3-5 2 16,0 6 4-16,1 3 3 0,-1-1 3 0,1 2 1 16,-3 1 5-16,0 2 2 0,0 8 2 0,3-14 0 15,-3 14-2-15,2-10-1 0,-2 10 1 0,0 0-10 16,0 0-2-16,0-12 4 0,0 12 0 0,0 0-2 16,0 0-3-16,0 0 1 0,0 0-2 0,-22 18 3 0,17-9 1 15,-1 0 2-15,0 1 1 0,-5 7 6 16,3-4 1-16,-1 7-2 0,1-1 3 15,2 3 0-15,-2 1 2 0,0-4-1 0,4 5 1 0,2-3-1 0,-1 0 7 16,1 2-3-16,2-1-6 0,2 2 3 16,-2-5-1-16,3 0 3 0,-1 0-1 0,2-4 2 0,4 5 1 15,-3-7 1-15,2 1 7 0,-2-3-5 16,3 0-2-16,1-1 7 0,-2 0 0 0,2-3-4 0,3 0 4 16,0 1-2-16,1-3 2 0,1-2 0 0,-3 0-7 15,-3-3 3-15,6 1 1 0,-2-1-4 0,2-1-3 16,0 1 0-16,1-5 1 0,0-1-2 15,-1 1 0-15,1-1-2 0,-4-3-2 0,6-3 0 0,-3 2 9 16,-2-1-10-16,2-1 0 0,-4 1-2 0,-1 2 13 16,2-1-16-16,-5 4 0 0,-1 1 0 0,3 0 1 15,-8 5 2-15,9-7-5 0,-9 7 5 0,5-7-5 16,-5 7 10-16,0 0-15 0,7-6-4 0,-7 6-3 16,0 0 1-16,0 0-1 0,0 0-2 0,0 0 4 15,0 0 3-15,7 15-3 0,-7-15 5 0,0 11-1 16,4-3 7-16,-4-8 12 0,6 14-12 15,-4-5 19-15,3-3-18 0,-5 4-2 0,4-2 2 0,-4-8 12 16,8 12-3-16,-6-6 4 0,4 0 18 0,-3 0-18 16,-3-6 4-16,15 10-4 0,-8-5 0 0,2-2 0 15,6-1 1-15,-5-2 0 0,2 2-3 0,2-2 3 16,0 0-10-16,0-2 6 0,2 1 5 0,-2-3-6 16,0 0-6-16,0 0 0 0,1-3 2 0,1 1-2 15,-1-2-6-15,-1-1 6 0,0 2 0 0,-1-1-2 16,-1 1 7-16,-3-2-6 0,-2 5 0 0,0 2 9 15,0-3 3-15,0 0 2 0,-7 5-4 0,5-5 3 0,-5 5-13 16,12-2 3-16,-12 2-12 0,0 0 0 16,0 0-4-16,0 0 1 0,0 0 4 0,10 6 2 15,-10-6-4-15,3 7 3 0,2 1 2 0,-5-8 0 0,1 13-2 16,-2-3 6-16,1-10-1 0,1 15-3 0,-1-9-5 16,0-6 4-16,0 16 2 0,3-9-5 15,-3-7-12-15,5 13-23 0,-5-13-18 0,2 8-25 16,-2-8-30-16,0 0-27 0,0 9-26 0,0-9-35 15,0 0-63-15,0 0-298 0,0 0-608 0,0 0 269 0</inkml:trace>
          <inkml:trace contextRef="#ctx0" brushRef="#br0" timeOffset="292005.1663">26598 2317 149 0,'0'0'315'0,"-2"-14"-33"0,2 14-28 16,0 0-21-16,2-10-28 0,-2 10-19 0,0 0-19 16,0 0-19-16,0 0-17 0,3-14-18 0,-3 14-19 15,0 0-37-15,0 0-23 0,0 0-31 16,6-6-21-16,-6 6-17 0,0 0-44 0,0 0-35 0,5-7-30 16,-5 7-187-16,8-5-357 0,-8 5 158 15</inkml:trace>
          <inkml:trace contextRef="#ctx0" brushRef="#br0" timeOffset="292234.4337">26758 2158 144 0,'-2'15'197'0,"2"-15"-4"0,2 21-1 16,1-5-7-16,-3 1-8 0,0 4-10 0,0 3-8 15,0-2-6-15,0 3-11 0,0-1-5 0,0 0-12 16,0 8-2-16,3-8-2 0,-1 1-13 0,-2-1-11 15,3 0-6-15,-3 1-10 0,1-1-6 0,2-6-8 16,-3 3-6-16,0-6-5 0,0 0-2 0,0-2-10 16,2-2 2-16,-2 0-23 0,0-11-30 0,3 15-42 15,-3-15-47-15,0 12-45 0,0-12-78 0,0 0-199 16,8 4-452-16,-8-4 199 0</inkml:trace>
          <inkml:trace contextRef="#ctx0" brushRef="#br0" timeOffset="293066.6877">27376 2108 85 0,'11'4'228'0,"-11"-4"-17"0,2 10-14 0,-2-10-8 0,3 12-12 15,-3-3-6-15,0 3-11 0,0 2-16 0,0 6-4 16,-2 0-7-16,1 3-6 0,1 0-9 16,0 2-6-16,-2-4-9 0,2 11-4 0,-2-6-6 0,0-4-7 15,0 9-5-15,2-8-4 0,0 2-1 0,4 5-6 16,-2-8-1-16,0-2 0 0,-1-4-11 15,1 2-4-15,-2-4-7 0,3 1-4 0,-3-2-3 16,4-1-3-16,-3-4 1 0,3 2 5 0,-3-4-14 0,-1-6-2 16,2 15 0-16,0-8-2 0,-2-7-5 0,3 9 2 15,-3-9 3-15,4 8-8 0,-4-8 5 0,0 0 14 16,0 0-16-16,0 0-2 0,0 0-4 0,0 0 1 16,0 0-5-16,0 0-1 0,0 0 5 0,0 0-9 15,0 0-3-15,-29-17-6 0,20 13 4 0,-5-3 0 16,4 0-3-16,-6 1 1 0,3 0-4 0,-1 2 2 15,0 0 3-15,0 3 0 0,-1-3-1 0,3 4-3 16,0 0 2-16,12 0-1 0,-22 3-6 0,10-1 3 16,1 2 0-16,4-1-3 0,7-3 4 0,-13 8 2 15,4-3-1-15,4 1 1 0,5-6-3 0,-8 10 2 16,5-4 0-16,3-6 7 0,-3 10 2 0,3-10-3 16,-3 11 1-16,3-11 3 0,6 10 5 0,-1-3-4 15,1-1 3-15,4-2-4 0,2 1 9 0,6-2-5 0,-1 4 2 16,0-2-5-16,5-2 2 0,0 1-2 15,2 1 1-15,-1-2-1 0,2 0 2 0,1-2-1 16,-2-1-1-16,0 0 2 0,1-1 0 0,0-1-5 16,1-1 11-16,0-2-9 0,-2 3-1 0,10-9-7 0,-11 2 16 15,-1 0-23-15,-3-3 2 0,2 2-4 16,-3-3-5-16,-1 1 7 0,-6 0-2 0,1 3 3 16,-2-3 0-16,-3 0-1 0,-1 3 0 0,1-3 12 15,-6 5-10-15,2 0-4 0,-3 7 0 0,0 0 2 0,-6-19 0 16,1 13-1-16,5 6 9 0,-13-9-8 15,0 8-6-15,4-2 7 0,-5 3 0 0,0 2-3 16,1-2 5-16,-1 2-1 0,2 2 0 0,1 1-3 16,-1-1 1-16,4 2 3 0,2 0 1 0,1-1 2 0,-1 1-1 15,6-6 3-15,-5 12 4 0,4-3 3 16,1-9-2-16,6 16 6 0,1-7 4 0,3-2 2 0,7 3 0 16,4-1 4-16,1-1 0 0,5-1-4 15,6 3 5-15,4-1 0 0,3 0-4 0,-2-2-3 0,2 1 4 16,-2-2-7-16,1 0 1 0,-1-2-14 0,0-2-31 15,-3 1-39-15,-2 0-60 0,-10-2-75 0,1-2-115 16,-2-2-172-16,-8-2-535 0,-1-1 238 0</inkml:trace>
        </inkml:traceGroup>
      </inkml:traceGroup>
    </inkml:traceGroup>
    <inkml:traceGroup>
      <inkml:annotationXML>
        <emma:emma xmlns:emma="http://www.w3.org/2003/04/emma" version="1.0">
          <emma:interpretation id="{5F00380D-850C-41E9-A1FB-9A8F3C758B55}" emma:medium="tactile" emma:mode="ink">
            <msink:context xmlns:msink="http://schemas.microsoft.com/ink/2010/main" type="paragraph" rotatedBoundingBox="3121,5364 31680,4745 31705,5893 3146,6513" alignmentLevel="2"/>
          </emma:interpretation>
        </emma:emma>
      </inkml:annotationXML>
      <inkml:traceGroup>
        <inkml:annotationXML>
          <emma:emma xmlns:emma="http://www.w3.org/2003/04/emma" version="1.0">
            <emma:interpretation id="{2F786E5B-7B26-438B-8D1A-5697C4BDE3F8}" emma:medium="tactile" emma:mode="ink">
              <msink:context xmlns:msink="http://schemas.microsoft.com/ink/2010/main" type="line" rotatedBoundingBox="3121,5364 31680,4745 31705,5893 3146,6513"/>
            </emma:interpretation>
          </emma:emma>
        </inkml:annotationXML>
        <inkml:traceGroup>
          <inkml:annotationXML>
            <emma:emma xmlns:emma="http://www.w3.org/2003/04/emma" version="1.0">
              <emma:interpretation id="{C4DC8A6D-AE4C-4E53-80E0-7B89AFF34FAF}" emma:medium="tactile" emma:mode="ink">
                <msink:context xmlns:msink="http://schemas.microsoft.com/ink/2010/main" type="inkWord" rotatedBoundingBox="3121,5364 6233,5297 6249,6031 3137,6098"/>
              </emma:interpretation>
            </emma:emma>
          </inkml:annotationXML>
          <inkml:trace contextRef="#ctx0" brushRef="#br0" timeOffset="295011.7503">1180 4211 61 0,'0'0'181'0,"0"0"-12"0,4-13-10 0,-4 13-8 15,0 0-5-15,6-6-12 0,-6 6-5 0,0 0-3 16,4-6 0-16,-4 6-5 0,0 0-4 0,5-8-1 15,-5 8-8-15,0 0-8 0,0 0-4 0,0 0-7 16,5-8-2-16,-5 8-3 0,0 0-7 0,0 0 0 16,0 0-4-16,0 0-2 0,0 0-6 0,2-11 5 15,-2 11-7-15,0 0-2 0,0 0-2 0,0 0 2 16,0 0-6-16,0 0-6 0,0 0-2 0,0 0-3 16,0 0-5-16,0 0-1 0,0 0-8 0,0 0-5 15,0 0-4-15,0 0-2 0,0 0-7 0,0 0 10 16,0 0 4-16,0 0 2 0,0 33 0 0,0-24 4 15,0-9 3-15,-2 22 0 0,2-8 5 0,0-1-2 16,-2 1 0-16,2 1 4 0,0-1-1 0,0 3 0 0,4 2 2 16,-3 1 3-16,0-5-3 0,2 0 1 15,-2 4 8-15,-1-3 1 0,0 0 3 0,2 0-4 16,-2 5-3-16,2-7 7 0,-4 1 1 0,2 2-2 0,0 1-5 16,0-3 1-16,0 0-3 0,0 2-6 0,-2-4 2 15,4 2-4-15,0-3 3 0,-1 2-5 0,-1-1-2 16,2 2-2-16,-1-3-9 0,3-2 0 0,1-1 3 15,0 4-4-15,0-3-2 0,2-1 3 0,1-2-5 16,2 1-2-16,-2-1 2 0,3 0-4 0,1 0 0 16,-1-2-13-16,2 1-7 15,-5-1-25-15,4 0-20 0,-4-1-24 0,1-3-13 0,-9-1-16 16,11 6-22-16,-11-6-19 0,8 2-21 0,-8-2-19 0,0 0-19 16,8 3-38-16,-8-3-22 0,0 0-73 0,0 0-179 15,0 0-556-15,0 0 247 0</inkml:trace>
          <inkml:trace contextRef="#ctx0" brushRef="#br0" timeOffset="296279.7566">1070 4636 177 0,'0'0'194'0,"0"0"-10"0,0 0-13 16,-5 6-8-16,5-6-8 0,0 0-3 0,0 0-3 0,0 0-2 15,21 14-1-15,-14-10-3 0,4-2-4 0,0 0-10 16,5 0-5-16,6-2 0 0,-7 0-11 0,11 0-19 16,-1-2-7-16,2-1-8 0,-1 0-8 15,2 0-8-15,7-2-6 0,-8 3-5 0,-2-1-3 0,0-1-7 16,-1-1 0-16,-5 2-5 0,-1 2 4 15,-1-3-12-15,-2 0 6 0,1-2-10 0,-3 2-6 0,-2-1 1 16,-3 3 5-16,2 1-10 0,-1-2-4 0,-9 3 2 16,13-6-1-16,-13 6-1 0,12-4-3 0,-12 4-2 15,10-1 0-15,-10 1-2 0,9-1-1 0,-9 1-2 16,12-4 4-16,-12 4-4 0,13 0 0 0,-13 0 1 16,15-3 0-16,-4 1 1 0,-11 2 0 0,22-1-3 15,-9-1 4-15,1-1-4 0,0-1-1 16,2 0 4-16,2 1-3 0,-3-3 3 0,-1 4 1 0,3-4-2 0,0 5-3 15,-4-4 5-15,2 2 1 0,-2-3 6 16,-4 4-4-16,-2-4-2 0,-1 2-1 0,-6 4 0 16,8-9-2-16,-3 3 1 15,-5 6 2-15,4-10 2 0,-4 10-4 0,-1-11-5 0,1 11-2 0,0 0 4 0,-11-13 0 16,5 11-5-16,-3-4 2 0,9 6 1 0,-18-3 1 16,2 1-1-16,3 2 0 0,-1 0 0 0,-3-1 0 15,2 2 1-15,-1 1-3 0,3 1 1 0,-2 3 0 16,1-4 1-16,1 2 1 0,-3 3-2 0,5-2 1 15,-1 1-1-15,3 2-2 0,1 2 0 0,3-5 1 16,-1 2 1-16,1 0 5 0,-1 1-4 0,4-2-1 16,2-6 2-16,-5 15 1 0,5-6-3 0,0-9 3 15,2 15 3-15,2-7-4 0,1 0 2 0,0-3-1 16,3 0 1-16,1 0 2 0,5-1 2 0,2 1-1 16,-2-3-1-16,3 1 0 0,0-3 0 0,5 0-2 15,-6-3 2-15,-1 1 4 0,-1-1-4 0,0-1 3 16,0-2 4-16,-1 0-6 0,0 1-1 0,-1-1 0 15,-2-3-3-15,0 2-1 0,1-2 3 0,-2 2-2 16,-2-3 4-16,1-1-1 0,0 3-1 0,0 0-2 16,-4 1 4-16,1 1 4 0,-5 6-1 0,9-9 6 15,-7 5 13-15,-2 4-14 0,8-6 4 0,-8 6-3 16,0 0-6-16,7-6-5 0,-7 6 0 0,0 0 1 16,0 0 6-16,0 0-3 0,0 0-4 0,7 16 1 15,-7-16-1-15,2 12-3 0,-2-12 4 0,3 14 0 16,-3-4 13-16,2-4-13 0,2 3-1 0,-2-1 2 15,-2-8 1-15,4 15-2 0,0-9-1 0,-4-6 3 0,3 11-4 16,-3-11 1-16,9 9-7 0,-6-7-10 0,-3-2-6 16,15 4-7-16,-15-4 2 0,16 2-7 0,-8-2-1 15,-8 0-3-15,26-6 4 0,-14 4-1 16,-3-1 2-16,2-3 2 0,4-3 2 0,-4 1 5 0,1 0-3 16,-1-1 7-16,1 3-1 0,-2-3 6 15,-1 3 2-15,0 0 3 0,-2-2 7 0,1 4 8 0,-2 0 5 16,-6 4 3-16,12-7 1 0,-7 4 5 15,-5 3-2-15,8-6-2 0,-8 6-3 0,0 0 1 0,11 0 1 16,-11 0-2-16,9 7 5 0,-9-7-1 0,9 9 5 16,-7-2-6-16,-1 2-2 0,-1-9 1 15,4 14 2-15,-2-5-5 0,2 0-1 0,0 2 2 0,-3 1 1 16,1-3 0-16,0-1-2 0,0 2-1 0,-2-10-3 16,5 11 3-16,-4-5-3 0,-1-6 0 0,1 10-1 15,-1-10 1-15,4 6 1 0,-4-6 1 0,0 0-5 16,0 0 5-16,0 0 0 0,0 0 6 0,7 5-8 15,-7-5-2-15,0 0 13 0,0 0 1 0,0 0-20 16,15-17 1-16,-11 11 2 0,1 0 1 0,3-3-1 16,-4 0-5-16,4 0 2 0,-1-3-1 0,1 2-2 0,0-3 4 15,0 3-3-15,-1-1 12 0,1-2-9 16,0 3 1-16,-3 0-2 0,0 4-2 0,0-2 1 16,0 5-3-16,-5 3 3 0,8-10 1 0,-8 10 0 15,7-6 0-15,-7 6 0 0,0 0 0 0,5-5-5 16,-5 5 7-16,0 0 2 0,0 0-2 0,0 0 9 0,17 8 5 15,-17-8 2-15,7 9 7 0,-2-5-2 0,1 4 19 16,-2 0-15-16,1 0 1 16,-1 1 1-16,3 4 0 0,-4-3 5 0,3 0-6 0,0-2 1 15,-3 2 1-15,0-2-8 0,2 3 0 0,-1-3 1 0,-1-1-7 16,0-1 16-16,-3-6-19 0,4 14-12 0,-4-14-21 16,0 9-23-16,0-9-29 0,2 9-30 0,-2-9-42 15,0 0-44-15,-7 10-51 0,7-10-68 16,0 0-208-16,0 0-555 0,0 0 245 0</inkml:trace>
          <inkml:trace contextRef="#ctx0" brushRef="#br0" timeOffset="296508.3924">2693 4430 37 0,'0'0'267'0,"0"0"-11"0,0 0-12 0,17 3-15 16,-17-3-15-16,5 9-10 0,-1-1-8 0,-4-8-15 15,9 12-7-15,-6-4-14 0,2 0-8 0,-1 0-14 16,1 2-6-16,-2 3-11 0,-1-5-14 0,-1 3-8 16,3 3-11-16,-2-3-6 0,-2 1-4 0,1-1-13 15,-1-3-1-15,1 5-8 0,-1-13 5 0,-1 17-38 16,0-7-36-16,1-10-40 0,-4 15-38 0,1-9-45 16,3-6-50-16,0 0-55 0,-6 9-211 0,6-9-488 15,0 0 216-15</inkml:trace>
          <inkml:trace contextRef="#ctx0" brushRef="#br0" timeOffset="297522.7915">2925 4521 172 0,'6'6'242'0,"-6"-6"-11"0,6 9-9 0,-2-5-16 15,-4-4-10-15,7 10-9 0,-3-3-8 0,-3 1-14 16,3-1-6-16,-3 2-14 0,0 1-12 0,-1-10-9 15,4 16-13-15,-4-8-7 0,2 1-8 16,-2-9-7-16,-2 15-9 0,2-15 1 0,0 15-12 0,0-8-12 16,0-7-5-16,-1 11 3 0,1-11-10 0,0 0-2 15,1 10 0-15,-1-10-10 0,0 0-5 16,0 0 5-16,0 0-3 0,0 0-4 0,-4 8 1 0,4-8-8 16,0 0 3-16,0 0-3 0,0 0-2 0,0 0-4 15,12-24-5-15,-8 18 1 0,1-4-6 0,1 0-10 16,0-1 0-16,1 0-2 0,2-1 1 0,-2-2-1 15,3 2 2-15,-3 2-3 0,-1-1 3 0,-1 2-3 16,0 3 1-16,-1 2 2 0,-4 4 0 0,8-13 8 16,-4 10-3-16,-4 3 6 0,9-4-5 0,-9 4 3 15,0 0 2-15,0 0-2 0,0 0 6 0,12 0 0 16,-12 0 7-16,0 0 3 0,6 14 1 0,-5-6 6 16,-1-8 0-16,6 15 3 0,-4-7-3 0,2 3 1 15,0-3-1-15,0 5-1 0,-2-4 0 0,0-2-1 16,3 0 1-16,0 2-5 0,-2-2-1 0,0-1-1 15,-3-6-1-15,4 12 4 0,-4-12-7 0,4 10 0 16,-4-10 2-16,3 4 0 0,-3-4 0 0,9 4-3 16,-9-4 2-16,0 0 2 0,0 0-7 0,24-8 3 15,-16 5 0-15,1-2 0 0,3-2-6 0,-1-1 7 0,1 0-9 16,1-1-15-16,-2-1 13 0,6-3-13 0,-1-2-3 16,2 2 14-16,-3 0-18 0,1 1 8 15,-2 2-2-15,-2-1 2 0,-2 2 2 0,3 2-1 0,-7 1 2 16,1 1-3-16,-7 5 6 0,10-9-9 0,-5 7 1 15,-5 2 5-15,0 0-5 0,8-3 2 0,-8 3 11 16,0 0-7-16,10 8 1 0,-10-8-6 0,4 12 7 16,-1-5 0-16,-3-7 0 0,6 15 2 0,-1-3-1 15,2-2 0-15,-2 0 2 0,4 1 2 0,-2-2 2 16,0-1 6-16,4 1-1 0,-4 1 4 0,6-3 4 16,-1 1-5-16,0-3 0 0,1 0 0 0,-1-3 0 15,5-1 2-15,5 0-3 0,0 2-1 0,-1-6-4 16,2 3-1-16,3-2 3 0,-3-3-4 0,4-2 3 15,-2 0-2-15,-1 0 1 0,2 0 5 0,-3-2-6 16,7-4-3-16,-7-1 5 0,-3-1 1 0,2 1-6 16,5-7 1-16,-9 5 1 0,5-8-12 0,-1 0-4 15,-8 1 0-15,0 1 0 0,1-5-3 0,-6 7 1 16,1-5 0-16,-2-4 16 0,-3 6-13 0,1 0 4 16,-2 4-2-16,-4-4 0 0,-2 2 5 0,0-2-3 15,2 2-1-15,-4 6 7 0,1-6-4 0,-6 0 1 16,1 9-2-16,-1-9 5 0,2 11 5 0,-4-1-1 15,3 2-3-15,-2 2 0 0,-1 1 22 0,5 3-22 16,-7-3 3-16,1 1-5 0,12 5 2 0,-23 2-4 0,8 1 3 16,2-2 1-16,-3 6-3 0,3-3 8 15,2 5-5-15,-4-1 4 0,2 3 4 0,-2 4-10 16,3 3 8-16,1-1 0 0,-1 6 4 0,4-6-1 0,-1 5 1 16,5 2 4-16,-1 0-7 0,1 6 9 0,3-5-6 15,0-3-1-15,2 4 3 0,6-2-2 16,-1 7-4-16,4-9 7 0,2-2 1 0,0 0-7 0,4 0 1 15,2-3 5-15,1-1-2 0,-1-3 2 0,2 0 15 16,0-5-11-16,2-1-10 0,2 0 7 0,-3-2-1 16,-6-3-5-16,0 2 14 0,1-4-25 0,1 2-19 15,-4-2-28-15,1 0-25 0,-5 0-34 0,2 0-40 16,-1 1-54-16,2-4-47 0,0 3-301 0,-12 0-597 16,11-4 264-16</inkml:trace>
        </inkml:traceGroup>
        <inkml:traceGroup>
          <inkml:annotationXML>
            <emma:emma xmlns:emma="http://www.w3.org/2003/04/emma" version="1.0">
              <emma:interpretation id="{ED305F1A-A502-457A-A897-A83984E2E13F}" emma:medium="tactile" emma:mode="ink">
                <msink:context xmlns:msink="http://schemas.microsoft.com/ink/2010/main" type="inkWord" rotatedBoundingBox="6517,5660 8516,5617 8531,6333 6533,6376"/>
              </emma:interpretation>
            </emma:emma>
          </inkml:annotationXML>
          <inkml:trace contextRef="#ctx0" brushRef="#br0" timeOffset="299055.9961">4461 4425 250 0,'0'0'237'0,"0"0"-12"0,0 15-17 15,0-15-11-15,0 0-11 0,3 11-8 0,1-5-13 16,-4-6-7-16,5 10-3 0,-1-4-11 0,-4-6-8 15,9 11-3-15,-3-6-6 0,1 0-3 0,2-2-8 16,-2 0-6-16,4 1-11 0,2-3-7 0,0 0-7 16,1-1-8-16,0 3-10 0,3-2-4 0,0-2-6 15,-2-2-1-15,-1 2-6 0,2-4-1 0,-3 2-10 16,1 0-1-16,-3-2-7 0,-3 2-1 0,1-5-1 0,-5 3-4 16,4-1-1-16,-3-3-11 0,2 1 6 15,-5-1-2-15,1-1 10 0,-3 10-12 0,1-16-9 16,-1 16 3-16,-5-15-7 0,1 10 8 0,-3-3-8 0,1 1 0 15,-4 3 0-15,2 0 2 0,-8 1-4 0,2 0 3 16,0 1 0-16,1 0-1 0,-4 1 1 0,3 1-6 16,-1 3 4-16,-2 1-1 0,1-2 14 0,3 1-19 15,-2 3 7-15,7-2-6 0,-5 3 6 0,2 0 0 16,0 0-2-16,1-1 0 0,2 0-3 0,3 3 6 16,0-4-6-16,0 5 0 0,0-4 4 15,2 2-3-15,-1 0 3 0,4-8 4 0,-1 16-4 0,1-16 4 16,2 16 6-16,2-11-1 0,1 1-3 0,2 0 2 15,3 0-1-15,-3-3-4 0,4 1 3 0,5-3 10 16,-2 1-12-16,-1-1-2 0,2-4-1 0,1 5 5 16,1-4-2-16,-2 0 0 0,2 0 4 0,-1-4-3 0,0 2-3 15,0-3 15-15,-2-1-16 0,1 1 1 16,-3-1-3-16,2 0-4 0,1-3 1 0,-4 0 0 16,-2 1-1-16,2-3 1 0,-1 5-1 0,-2-2-2 15,-1 4 2-15,-3 0 1 0,1 1 3 0,-5 5 0 16,9-10 3-16,-9 10-6 0,6-4 0 0,-6 4-5 0,0 0 0 15,0 0 1-15,0 0-3 0,0 0 7 0,0 0 2 16,0 0-2-16,0 0 10 0,2 21-13 16,-2-21 6-16,-1 12-2 0,1-12 0 0,-1 15 4 0,1-15-3 15,1 15 0-15,-1-6 2 0,1-2 2 0,0 2-3 16,-1-9 0-16,6 16 3 0,-3-9 3 0,3-1-4 16,-1-2 4-16,-5-4 2 0,11 10-6 15,-2-7 7-15,1-1 1 0,-3-2-4 0,4 2 1 0,-11-2 9 16,22-2-9-16,-11-2-4 0,-3 2 1 15,2-2 3-15,2-2-10 0,-2 1 7 0,1-3-1 0,-2 0 3 16,1-1-5-16,2 1-4 0,-2-2 5 0,-2 2 2 16,2-2-5-16,-4 7 2 0,1-4 5 0,1 0 0 15,-5 3 6-15,-3 4 3 0,10-6-6 0,-10 6-4 16,0 0-2-16,7-6-3 0,-7 6-4 0,0 0 3 16,0 0 0-16,0 0-1 0,0 0 7 0,9 15-10 15,-9-15 10-15,2 13-2 0,1-5 5 0,-1 2-2 16,0-4-3-16,2 4 1 0,0-2 0 0,3 3 5 15,0-1-3-15,0 1 4 0,0-2 3 0,3 0 0 0,0-1-1 16,1 0-12-16,1-2 11 0,1-2-2 16,1 1 20-16,3-1-16 0,-3-2-2 0,3-2 0 15,0 0-4-15,5-6 3 0,-5 5 4 0,1-3-8 16,-5 0 4-16,2 0-2 0,2-2-4 0,-4-1 6 0,7-3-1 16,-4 0-5-16,-2-1 4 0,-1 3-1 15,-1-5-4-15,-2 3-2 0,0-1 3 0,-6 1 4 0,6-1-3 16,-3 3-3-16,-2 1 2 0,0 1-4 0,-5 6 2 15,11-9 4-15,-11 9-7 0,5-6-5 16,-5 6-1-16,0 0-1 0,6-4 1 0,-6 4 1 0,0 0 1 16,0 0 1-16,7 15 0 0,-7-15-4 15,4 17 2-15,-3-10 0 0,0 6 7 0,3 2-5 0,-1 6 7 16,0 0-11-16,3 3 1 0,-4-2 8 0,6 2 1 16,-2-1 11-16,1 2-11 0,3 5-4 0,-2-2 0 15,-2-6-1-15,6 3 5 0,-2-3 1 0,1 0-6 16,-2 1 0-16,1-5 1 0,4 4-1 0,-2-1-6 15,-4 2 3-15,3-2-5 0,1-1 0 0,-3 1 0 16,0-2 8-16,-3-8-3 0,0 1-2 0,0 2 5 16,-1-3-7-16,-1-3 6 0,-1-2-6 0,-3-6 9 15,0 12 1-15,0-12-8 0,-4 15-1 0,4-15 8 16,-9 7-5-16,9-7 7 0,-13 2-1 0,13-2-1 16,-22-7 0-16,10 2-2 0,2 2 1 15,-4-3 4-15,0 0-5 0,1-3 1 0,-3 2 2 0,4-1 5 16,1-4-8-16,-1 0 8 0,1 0-5 0,3 1 5 15,-1-2-7-15,1 2 6 0,3-3-8 0,2-1 4 16,1 0 0-16,4-7-1 0,2 1-7 0,1 0-5 16,6-2 6-16,2-7-3 0,1 10-4 0,0 0-3 15,8-4 2-15,-5 5 0 0,6-8 3 0,-7 9-2 16,8-6 6-16,-7 9-3 0,0-2-6 0,-3 1 9 16,3-1-3-16,-2 2 5 0,-3 2 2 0,-1 3 2 0,-3-3 1 15,2 5 4-15,1-3-4 0,-5 1 7 16,1 0 10-16,2 1 2 0,-5 1 6 0,3 2 4 15,-4-1 20-15,-3 7-13 0,10-8-10 0,-10 8 14 0,8-9-12 16,-8 9 6-16,4-6-7 0,-4 6 4 0,0 0-1 16,6-4-10-16,-6 4-5 0,0 0 2 15,0 0 2-15,0 0-1 0,0 0 2 0,13 19 2 0,-9-14 0 16,0 2-7-16,-1 4 3 0,0-1 11 0,3 1-15 16,-4 1-1-16,3 1 1 0,1-2 0 0,-1 1 1 15,-3-4-7-15,2 3-16 0,0-2-30 0,-1 3-29 16,0-4-28-16,-1-1-39 0,-2-7-37 15,1 10-39-15,-1-10-41 0,4 9-56 0,-4-9-264 0,0 0-620 16,0 0 274-16</inkml:trace>
          <inkml:trace contextRef="#ctx0" brushRef="#br0" timeOffset="299573.5385">6199 4467 52 0,'3'-9'308'16,"-2"-1"-23"-16,-1 10-21 0,5-15-22 0,0 9-22 16,1 1-7-16,0-2-29 0,2 1-10 0,1 3-13 15,4-3-9-15,-3 3-13 0,2 1-5 0,2 0-7 16,3 2-14-16,-2 0-2 0,-1 2-5 0,3 0-3 16,-5 2-9-16,3 1-5 0,-2 3 3 0,1 1-12 15,-3-2-7-15,-3 0-5 0,1 4-8 0,-4-2-2 16,3 1-2-16,-7 0-4 0,0 1-9 0,-1-3 4 15,-5 2-9-15,-2-1-9 0,0-1-30 0,-6 1-38 16,-7 1-51-16,-3-2-65 0,1 1-78 0,2-7-343 16,3 0-622-16,-3-2 276 0</inkml:trace>
          <inkml:trace contextRef="#ctx0" brushRef="#br0" timeOffset="299320.6348">6215 4506 33 0,'0'0'259'0,"4"5"-7"16,-4-5-7-16,4 10-12 0,-2-4-11 0,-2-6-8 0,5 18-17 15,-5-6-14-15,3 2-11 0,-3-3-9 16,1 4-13-16,-1 1-8 0,-1 4-10 0,1-2-7 16,0 3-9-16,-1-4-4 0,1 4-7 0,-2 0-12 15,2-1-3-15,3-1-14 0,-2 1-4 0,3-3-9 0,-3-1 2 16,2 5-9-16,1-6-5 0,-2 4-6 0,1-4-3 16,1 0 0-16,-2 3-4 0,4-8-7 0,-1 3-1 15,-5-4-1-15,5-1-13 0,-4 0-16 16,-1-8-22-16,4 13-19 0,-4-13-27 0,0 0-21 15,1 8-20-15,-1-8-38 0,0 0-33 0,0 0-28 16,0 0-37-16,0 0-220 0,0 0-502 0,0 0 222 16</inkml:trace>
        </inkml:traceGroup>
        <inkml:traceGroup>
          <inkml:annotationXML>
            <emma:emma xmlns:emma="http://www.w3.org/2003/04/emma" version="1.0">
              <emma:interpretation id="{708B6FC5-81A0-4BF8-83BD-65E9E794C949}" emma:medium="tactile" emma:mode="ink">
                <msink:context xmlns:msink="http://schemas.microsoft.com/ink/2010/main" type="inkWord" rotatedBoundingBox="9633,5343 11243,5308 11259,6025 9648,6059"/>
              </emma:interpretation>
            </emma:emma>
          </inkml:annotationXML>
          <inkml:trace contextRef="#ctx0" brushRef="#br0" timeOffset="302001.5386">7576 4074 106 0,'-1'-9'201'16,"1"9"-9"-16,0 0-7 0,0 0-13 0,0 0-6 15,0 0-2-15,-6-12-12 0,6 12-7 0,0 0-6 16,0 0-8-16,0 0-5 0,0 0-5 0,0 0-5 15,-5-6-7-15,5 6-6 0,0 0-7 0,0 0-6 16,0 0-9-16,0 0-9 0,0 0-9 0,0 0-3 16,0 0-7-16,0 0-2 0,0 0-6 0,0 0 4 15,0 0-8-15,25 20 1 0,-23-13 0 0,2 2-4 0,1-4-3 16,1 6-1-16,-1 0 0 0,1 2-5 16,-2 0-2-16,1 1 0 0,0 3 2 0,-2-4-2 0,3 1 10 15,-3 2-4-15,-2 0-2 0,1-2 5 16,3 4-2-16,-3-2-6 0,-2-1 3 0,2 1-2 15,-1-2-3-15,-1 1 4 0,1-1 0 0,0-1-1 0,-1 2-2 16,3-1 1-16,-2 0-1 0,2 2 1 0,0-3 1 16,-1 2 2-16,1-2-7 0,-1-1-1 0,2 3 5 15,-1-3-6-15,1 1 1 0,-1-3 4 0,0 3-6 16,1-1 5-16,-1 1-7 0,-3-1 1 0,3-3-9 16,-1 0 4-16,0 0 1 0,0-2-10 0,-2-7 4 15,2 15 1-15,-2-8-3 0,0-7-1 0,5 12 4 16,-5-4-6-16,0-8 3 0,3 9-5 0,-3-9 2 15,0 10 8-15,0-10-9 0,2 8 1 0,-2-8-3 16,0 0 1-16,0 0 3 0,0 0-3 0,0 0 6 16,0 0-7-16,0 0 15 0,0 0-12 0,0 11 6 15,0-11 4-15,0 0-2 0,0 0 2 0,0 0-9 16,0 0 7-16,0 0-4 0,0 0-6 0,0 0 5 16,0 0 2-16,0 0-2 0,6-31-6 0,-6 31 9 0,6-11-12 15,-3 2 5-15,3 0-7 0,-3 2 6 0,4-4-3 16,0 3 0-16,1-2 3 0,-3 3 5 15,1-4-9-15,2 3 1 0,1 0-7 0,-2-4 9 16,3 5-10-16,-2 0 4 0,3-4 0 0,-2 4 2 0,3-1-1 16,-4 2 0-16,-2 1-4 0,4-3 6 0,1 0-5 15,0 0 7-15,-4 5-2 0,1-2 3 0,1 1-7 16,-2-2 0-16,-7 6 1 0,15-6 10 0,-8 2-4 16,2 2-10-16,-9 2 9 0,15-9-5 0,-10 8 2 15,-5 1-1-15,11-2-2 0,-11 2-1 0,0 0 1 16,9-5-4-16,-9 5 3 0,0 0-1 0,0 0 5 15,0 0 2-15,15 5-4 0,-15-5 3 0,5 8-1 16,-5-8-8-16,5 10 6 0,-5-10-5 0,4 11 4 0,-2-5 4 16,0 1-3-16,4 1 2 0,-3 2 3 0,-3-10 1 15,2 14-4-15,-2-5 6 0,3 0-6 0,-2 5-4 16,4-6 7-16,-5 0 1 0,3 1 5 0,-3 0-4 16,0-9-6-16,5 13 5 0,-2-3 1 15,-1-4 4-15,2 2 3 0,-1-1-3 0,1-1 1 0,-1 3 7 16,-3-9-12-16,9 8 6 0,-5-2 2 0,4 1 3 15,-8-7 2-15,10 7-4 0,-1-4-4 0,-1 1 3 16,1 0-2-16,-1-2 8 0,4 0-3 0,-1 0-3 16,-11-2 1-16,22 4-4 0,-13-3 0 0,2-1 7 15,-11 0-9-15,20 1 2 0,-8-2 2 0,-12 1 0 16,17-2-2-16,-7-1-3 0,-1 3 8 0,-1-4-6 16,-8 4-4-16,17-6 0 0,-8 4 0 0,-2-3-1 15,0 0 1-15,3 0 5 0,-3-1-6 0,3-4 2 16,-4 3-3-16,5-2-1 0,-2 1-2 0,-2-2 5 15,5-1-7-15,-7 3 6 0,4-2 13 0,-4-1-16 16,2 2-1-16,-4 3 5 0,-1-2-8 0,3 0 3 16,-2 1-1-16,-3 7 0 0,4-12 1 0,-4 12 1 0,0-11 0 15,0 11-2-15,5-10-6 0,-5 10 7 0,0 0 1 16,0-11 1-16,0 11-2 0,0 0-5 16,0 0 14-16,0 0-16 0,-5-11 2 0,5 11 0 0,0 0 1 15,-12-4-4-15,12 4 3 0,0 0-1 0,-19 5 1 16,19-5 5-16,-12 7-7 0,2-2 11 0,3 1-13 15,2 1 11-15,-6-1-5 0,0 5-1 0,5-3-3 16,-6-1 5-16,7 0 1 0,-3 2 1 0,-1-3-2 16,3 2-1-16,1-1 2 0,-1 1-3 0,4-2 3 15,2-6 1-15,-7 13-1 0,5-6 4 0,2-7-6 16,0 15 11-16,0-15-6 0,4 9 4 0,-4-9-1 16,7 9 0-16,-1-1 1 0,3-5 3 0,5 2-2 15,3-3-1-15,-1 1 5 0,1 0-8 0,5-1 1 16,4-1 11-16,-4-1-11 0,4-1 6 0,-2 0-14 15,2 0 10-15,-1-2 0 0,-5 3 0 0,5-4-4 16,-6 3 0-16,-2-4 4 0,0 4-7 0,0-1 1 16,-3-2 2-16,0 0 3 0,-5 4 7 0,1-6-6 0,-10 6-4 15,15-3 0-15,-15 3-2 0,11-1 0 0,-11 1-3 16,12 0 0-16,-12 0-1 0,0 0 2 0,11 1-1 16,-11-1 0-16,0 0 8 0,8 7-5 0,-8-7-6 15,8 6 4-15,-6 0 3 0,-2-6 1 0,7 11 5 16,-2-5-9-16,-2 3 5 0,-3-9 10 15,2 15-11-15,0-8 10 0,3 1-8 0,-3-1 9 0,-2-7-4 16,5 12-1-16,-1-7-2 0,-4-5 7 0,3 10-2 16,-3-10 0-16,0 0 2 0,5 7-1 0,-5-7 7 15,0 0 3-15,0 0 8 0,0 0 12 0,5 6 12 0,-5-6 0 16,0 0-1-16,0 0 0 0,0 0-6 16,0 0-3-16,14-19-2 0,-11 15 0 0,-3 4 1 15,6-17-6-15,0 7-2 0,-2-2-2 0,1-1-2 0,-3 0-3 16,7-7-6-16,-1 3-2 0,0-2 1 15,1 2-5-15,2-2-1 0,-3 6-1 0,1 0-1 16,2 0-2-16,-2 0-6 0,2 2 1 0,6-4 0 0,-4 6-1 16,1 2-2-16,-2 1-4 0,-1 0-12 0,4 1-27 15,-2 1-23-15,1-1-28 0,0 1-31 0,0 2-26 16,3 1-29-16,-5 1-52 0,2 0-55 0,0 0-81 16,-6-2-287-16,3 1-707 0,4 1 313 0</inkml:trace>
        </inkml:traceGroup>
        <inkml:traceGroup>
          <inkml:annotationXML>
            <emma:emma xmlns:emma="http://www.w3.org/2003/04/emma" version="1.0">
              <emma:interpretation id="{5371C2C6-A16C-46EB-9719-A24BD5DA0D57}" emma:medium="tactile" emma:mode="ink">
                <msink:context xmlns:msink="http://schemas.microsoft.com/ink/2010/main" type="inkWord" rotatedBoundingBox="11951,5412 13286,5383 13298,5944 11963,5973"/>
              </emma:interpretation>
            </emma:emma>
          </inkml:annotationXML>
          <inkml:trace contextRef="#ctx0" brushRef="#br0" timeOffset="303315.7632">9896 4431 33 0,'0'0'204'0,"0"0"-15"16,0 0-9-16,0 0-6 0,0 0-14 0,0 0-8 16,-2 15-6-16,2-15-7 0,0 0-4 0,0 0-9 15,-4 15-5-15,4-15-5 0,0 9-6 0,0-9-3 16,0 11-3-16,0-11-5 0,2 10-1 0,-2-10-6 16,4 13-4-16,2-7-2 0,-6-6-2 0,7 8-5 15,-3-3-1-15,4-1-3 0,-2 1-6 0,5-1-5 0,-5-2-5 16,4 2-8-16,-1-4-3 0,4 3-3 15,-1-2-9-15,0-1-1 0,-3 2-3 0,-9-2-1 16,19-2-4-16,-7 2-2 0,-5-1 2 0,-7 1-4 0,22-3-3 16,-15 1-4-16,4-2-4 0,0-1-1 0,-3 1 5 15,-2 0-1-15,6-4-3 0,-5 3 0 16,1-1 2-16,-4-1-4 0,4 0 0 0,-8 7-1 0,6-12 0 16,-3 4-3-16,-3 8 3 0,2-13-5 0,1 7 0 15,-3 6-1-15,0 0 6 0,-3-18-7 16,3 18-1-16,-7-6-2 0,7 6 2 0,-12-9-4 15,3 6 5-15,-1 0 1 0,-5 0-4 0,4 3 3 0,-6 0 3 16,5 1-3-16,-2 3-1 0,1 0 3 0,-1 1-1 16,0-1 3-16,2 2 0 0,-2 2 2 0,4-1 2 15,1 2 0-15,0-2-2 0,-2 2 2 0,6 1 3 16,-1-2-7-16,0 0 9 0,6 3-7 0,-2-1 3 16,-1-2 3-16,6 6-2 0,-1-6-2 15,4-1 1-15,-1 1 7 0,1-2-2 0,5 3 2 0,0-3 0 16,6 0-6-16,-3-1 5 0,8 1-7 0,-5-3 2 15,1-2-2-15,-1 0 6 0,0-1-2 0,-1-2-4 16,1 1 0-16,0-1 0 0,-3-4 1 0,0 0-2 16,-1-1 1-16,-1 1-4 0,0-4-1 0,-1 1 3 0,-1-2 1 15,2-1-7-15,-4 1 6 0,1 1-10 16,0 0 5-16,-4-1 0 0,0 5 3 0,2-3 1 16,-2 5-6-16,-5 4-3 0,5-11 6 0,-5 11-10 0,7-7-2 15,-7 7 3-15,0 0-5 0,5-5 2 0,-5 5 7 16,0 0-3-16,0 0 0 0,0 0-3 15,0 0 1-15,0 0-2 0,-7 32 2 0,7-32 4 0,-5 18-3 16,5-9 6-16,0 0-6 0,-3 3 1 0,3 0-1 16,3-1 4-16,-3-1 0 0,5 3 2 0,-3-4 3 15,3-1 2-15,6 3 4 0,-3-3-3 0,1 0 8 16,7-2-2-16,-5 0 2 0,3-1-3 0,-2-2 1 16,2 0 3-16,0 0-10 0,3-3 2 0,0 0 2 15,-3-3-3-15,2 3 2 0,1-4-2 0,-2-1 0 16,-1 2 0-16,2-6 5 0,-1 3-2 0,3-5-4 15,-4-3 1-15,3 1-2 0,-1-4 1 0,-3 2-4 16,-2-5 0-16,2 2-3 0,1-4-2 0,1 1-8 16,1-9 0-16,-4 2-3 0,-3 6 2 0,1-10 1 0,-3 9-3 15,1-2 0-15,-3 0 5 0,-1-4-2 16,-2 7 0-16,-2 1 2 0,0 3 0 0,-2 1 2 16,2 4 0-16,-3 0 3 0,-2 0 1 0,-2 4-5 15,1 2 4-15,-4 0-3 0,2-2 1 0,-1 5-1 0,9 4 4 16,-21-1-2-16,7 2 0 15,-1 0 4-15,0 7-4 0,1-1-1 0,-3 4 4 0,3 4 1 16,-3-1-3-16,3 0 5 0,4 6-2 0,-2 0 0 0,3 1 9 16,1 1-5-16,3-1-1 0,-1 2 4 0,3-1 3 15,3-1-2-15,0 3-2 0,3-1 3 0,2-1 2 16,0-1-1-16,4 1-5 0,0-1 7 0,4 0-2 16,-4-4-2-16,5 3 6 0,3-6 0 0,-3 0-5 15,1-2 5-15,1-2 2 0,-3 1-4 0,1-2-3 16,-1-2 3-16,3-1-24 0,-5 0-29 15,1-2-33-15,1 1-36 0,-4-1-47 0,0-3-62 0,1-1-63 16,-10 0-283-16,17-2-614 0,-10-2 272 0</inkml:trace>
          <inkml:trace contextRef="#ctx0" brushRef="#br0" timeOffset="303854.9565">10978 4517 298 0,'0'0'284'15,"-10"-4"-18"-15,10 4-22 0,0 0-21 0,0 0-19 16,0 0-22-16,0 0-17 0,16-14-13 0,-16 14-11 15,15-3-11-15,2 1-15 0,-2 2-2 0,2-3-19 16,0 2-12-16,9 0-6 0,-12 0-4 0,3 1-18 0,-3 0-40 16,0 1-46-16,3-1-54 0,-5 0-56 0,4 0-67 15,-5-1-198-15,2-4-441 0,-6 3 196 16</inkml:trace>
          <inkml:trace contextRef="#ctx0" brushRef="#br0" timeOffset="303663.0477">11046 4128 308 0,'2'-8'296'0,"-2"8"-19"0,7-6-17 0,-7 6-21 0,0 0-19 16,0 0-24-16,4-8-22 0,-4 8-17 0,0 0-12 16,0 0-10-16,0 0-11 0,0 0-5 15,5 31-3-15,-5-20-5 0,-2 4-2 0,4 2-1 16,-4 1-4-16,0 3-5 0,2 4 11 0,0-3-10 0,0 1-1 15,2 0-8-15,1 2-1 0,1-1-7 16,-2-2-6-16,1 1 2 0,2-1-7 0,-4 1-9 0,5-1 3 16,-4-4-13-16,2 0-3 0,-1-6-6 0,-1 3-2 15,3 0-1-15,1-1-4 0,0-1-1 0,-3-3-4 16,-1-1-4-16,2 0 0 0,-1-1-17 0,2 0-23 16,0-2-37-16,1 0-20 0,-6-6-26 0,4 11-24 15,-4-11-36-15,8 5-33 0,-8-5-32 0,0 0-35 16,0 0-58-16,0 0-213 0,0 0-569 0,0 0 251 15</inkml:trace>
        </inkml:traceGroup>
        <inkml:traceGroup>
          <inkml:annotationXML>
            <emma:emma xmlns:emma="http://www.w3.org/2003/04/emma" version="1.0">
              <emma:interpretation id="{4ACF5C20-CF51-4947-AE79-2CDDF97D1557}" emma:medium="tactile" emma:mode="ink">
                <msink:context xmlns:msink="http://schemas.microsoft.com/ink/2010/main" type="inkWord" rotatedBoundingBox="14100,5400 18330,5309 18346,6064 14117,6155"/>
              </emma:interpretation>
            </emma:emma>
          </inkml:annotationXML>
          <inkml:trace contextRef="#ctx0" brushRef="#br0" timeOffset="304733.4451">12046 4489 154 0,'-1'-12'299'16,"0"2"-12"-16,1 10-18 0,-4-15-17 0,4 15-17 15,-1-15-14-15,1 15-19 0,1-12-17 0,-1 12-24 16,4-10-11-16,0 4-15 0,3 1-13 0,-7 5-12 15,15-9-6-15,-2 4-15 0,1 2-6 0,0-1-8 16,1 1-9-16,2 2-2 0,5-1-11 0,-1 5 0 16,1-1-7-16,0 3-4 0,-2-1-5 0,4 0-3 15,-9 1-2-15,2-1-5 0,0 4-2 0,-3-4-2 16,-2 3-1-16,-1 0-4 0,-3-1-1 0,-3 0-3 16,0 2-2-16,-3-1 0 0,3 3 5 0,-5-10 0 0,1 12-3 15,-1-12 2-15,-6 15 2 0,0-9-1 0,0 3-1 16,-4-3 2-16,-2 2-1 0,-2 0-2 0,0-1-4 15,-1-1-2-15,0 0 1 0,1 1 3 0,2-3-1 16,-3 3-8-16,2-4-8 0,4-1-16 0,1 3-19 16,-1-3-23-16,9-2-28 0,-14 6-28 0,8-5-30 15,6-1-31-15,-10 1-43 0,10-1-66 0,0 0-176 16,0 0-503-16,0 0 222 0</inkml:trace>
          <inkml:trace contextRef="#ctx0" brushRef="#br0" timeOffset="304364.4268">12086 4373 140 0,'0'0'271'0,"0"0"-24"0,0 0-19 15,0 0-16-15,0 0-14 0,0 0-8 0,13 10-9 0,-13-10-6 16,8 21-13-16,-5-10-1 0,1 2-10 0,-2 2-8 16,3 5-6-16,0 1-11 0,-1 0-7 15,-1 1-6-15,1-1-4 0,-3 2-11 0,-1-2-9 16,4 1-6-16,-4-1-7 0,0-1-5 0,0 1-10 0,-4-1-6 15,3-2-11-15,-2-2 5 0,1-1-11 0,-2-1 1 16,1-1-5-16,-2-1-2 0,1 0-5 0,2-2-12 16,-2 1-26-16,2-5-20 0,-2 3-24 0,4-9-40 15,-6 12-36-15,6-12-36 0,-6 10-27 0,6-10-62 16,-6 5-233-16,6-5-530 0,0 0 234 0</inkml:trace>
          <inkml:trace contextRef="#ctx0" brushRef="#br0" timeOffset="305315.4148">12478 4517 132 0,'18'0'278'16,"-18"0"-21"-16,14 1-13 0,-8 1-24 0,-6-2-14 15,13 5-20-15,-4 1-12 0,-5-3-13 0,4 1-10 0,-2 2-17 16,1 0-10-16,-2 1-9 0,0-3-6 16,0 5-10-16,-2-1-9 0,1-2-1 0,-4-6-11 15,6 13-7-15,-4-5-4 0,-2-8-7 0,6 10-6 16,-6-10-2-16,0 9-7 0,0-9-3 0,4 8-7 15,-4-8 0-15,0 0 0 0,0 0-7 0,0 0-1 16,1 8 1-16,-1-8 13 0,0 0-14 0,0 0-2 16,0 0-2-16,0 0-4 0,0 0-6 0,0 0 0 15,0 0-2-15,0 0 0 0,4-26-6 0,-4 26 6 16,5-14-5-16,0 2-5 0,3 3-1 0,-1-2-6 16,3 2-1-16,0-4-3 0,2 5 0 0,-3-2 2 0,1 0-2 15,2 5 2-15,2-3 1 0,-2 2 1 16,1 1 2-16,-3 2-6 0,2 1 2 0,-3 1 7 15,-9 1-6-15,19 0-1 0,-19 0 5 0,16 1-3 16,-6 0-2-16,-1 3 4 0,3 1-1 0,-1 2 1 0,-2 0 3 16,1 1 5-16,2 3-1 0,0-1-1 0,-1-2 3 15,5 1 6-15,-3 2-2 0,1-3 3 0,0 0 6 16,2-1-6-16,-3 1 2 0,2-3-3 0,-2-3 3 16,2 4 2-16,-2-5 1 0,-1 4-4 15,1-3 2-15,1 0-5 0,-1-2 7 0,-13 0-1 0,19-2 2 16,-8-2-3-16,-1 0-2 0,-2 2 4 0,0-3 0 15,-1-1 1-15,1-3-1 0,-3 1 1 0,2 0 11 16,-2-3-18-16,-1 3-4 0,-3-5 2 0,-1 1-1 16,0 0 10-16,-3 1-14 0,0 1 0 0,-3 0-1 15,-1 0-6-15,-4 4 0 0,0-3 2 0,-5 6 2 16,3-4-2-16,-3 4-3 0,-1 0 4 0,-5 1 0 16,6 2-2-16,-3 0-4 0,0 0-3 15,3 2-5-15,-1 0-11 0,4 0-12 0,0-2-14 0,3 2-8 16,4 2-13-16,6-4-20 0,-16 5-11 0,14-1-13 15,2-4-22-15,0 0-32 0,0 0-20 0,0 0-43 16,0 0-202-16,19 12-471 0,-6-12 208 0</inkml:trace>
          <inkml:trace contextRef="#ctx0" brushRef="#br0" timeOffset="305857.3395">13293 4253 96 0,'3'-13'224'0,"-1"2"-8"0,0 5-2 0,-2 6-13 16,3-10-18-16,-3 10-19 0,1-9-19 0,-1 9-19 16,0 0-10-16,0 0-7 0,0 0-9 0,0 0-2 15,0 0-4-15,0 0-4 0,0 0-7 0,7 30-1 16,-5-14-5-16,1-2-1 0,-3 2-8 0,1 4 2 16,3 1-7-16,-3 1 1 0,3 1-4 0,-1-1-4 15,1-1-3-15,1 0 4 0,-3-1-15 0,1-1 2 16,-2-4-5-16,0 0-9 0,2 1-2 0,0-6 3 15,-2 1-4-15,-1 1-4 0,0-3 6 16,0-9-10-16,2 13-3 0,-2-13 2 0,2 8 1 0,-2-8-1 16,1 8-1-16,-1-8 4 0,0 0 8 0,4 7-5 15,-4-7-2-15,0 0-2 0,0 0-2 0,0 0 0 16,0 0-1-16,19-15-4 0,-11 9-3 0,-1-1 1 16,2-1-3-16,2 1 1 0,0-3-4 0,3-2-3 15,1 1 0-15,5-1 0 0,-4 1 10 0,-1 5-13 16,3-7 0-16,-4 5 1 0,0 3 0 0,2 0 0 15,-1 2-7-15,-6-3 4 0,1 4-1 0,1-1 1 16,-11 3-2-16,17 0-1 0,-17 0 0 0,11 3 4 16,-11-3-4-16,13 6 1 0,-8-1 7 0,0 1 1 15,-2 0 3-15,-3-6 0 0,4 12 2 0,-2-5-1 16,2 1 5-16,-4 1 1 0,0-9-3 0,0 18-1 16,-4-7 10-16,2-3 1 0,-3 0 6 0,1-1-7 15,-4 2-1-15,0 1 9 0,-5-5-3 0,2 2-4 0,-2 0 2 16,-1-2-6-16,-2-2-1 0,1 1 13 15,2 1-15-15,-3-3-2 0,2-1-2 0,-3-2-7 16,4 0-13-16,2 1-13 0,-2-4-19 0,0 3-19 0,1-2-25 16,5-2-28-16,-2-2-28 0,2 1-31 15,1 0-23-15,2-4-29 0,1-2-251 0,-1 1-517 16,3-1 228-16</inkml:trace>
          <inkml:trace contextRef="#ctx0" brushRef="#br0" timeOffset="306102.2075">13742 4088 255 0,'0'0'251'0,"9"-5"-24"15,-9 5-13-15,0 0-20 0,12 0-13 0,-12 0-8 16,0 0-7-16,7 12-10 0,-4-3-9 0,3 3-8 16,-3 0-5-16,1 4-4 0,-3-1-7 0,3 6 1 15,-1 2-5-15,-1-3-6 0,5 2-3 16,-2 0-9-16,0 4-1 0,-1-3-16 0,-2 1 0 0,4-2-6 15,-4 1-1-15,-1-2-16 0,5 1 1 0,-3-2-7 16,3 2-7-16,-5-6-4 0,0-3-10 0,3-1-38 16,-3 1-34-16,1-1-34 0,0-3-53 0,-2-1-49 15,0-8-41-15,3 12-37 0,-3-12-232 0,0 0-525 0,0 0 232 16</inkml:trace>
          <inkml:trace contextRef="#ctx0" brushRef="#br0" timeOffset="306471.4255">13986 4542 190 0,'0'0'212'0,"14"-4"-12"0,-4 2-11 0,1-2-10 15,2-1-12-15,0 1-13 0,2-1-9 0,1 0-7 16,7-2-7-16,-4 0-15 0,3-1-10 0,0 0-2 0,1-2-13 16,-5-1-10-16,4-1-5 0,-5-2-6 0,0 3-7 15,-3-5-9-15,-3 4-6 0,-4 0-6 16,1-1-7-16,-7 0-4 0,1 2-1 0,-4 0-2 0,2 11-4 15,-10-15-5-15,2 7 2 0,-3 2-4 0,-4 1-2 16,3 2-3-16,-4 1 1 0,2 1-4 16,-2 2 5-16,3 1-1 0,-2 1 2 0,1 2-1 15,-2 1 6-15,3 1 0 0,-1-1 1 0,5 4 2 0,-3 1 1 16,3-3 3-16,2 5 1 0,-1-2-2 0,1 2 7 16,6-2 1-16,-3 3-3 0,3 1 2 0,5-2 4 15,1 2-6-15,-1-1 6 0,4-1 2 16,-1 1-5-16,2-3 3 0,6 3 6 0,1 1-11 0,-4-9-2 15,1 3 6-15,2-3-14 0,2 1-3 0,-1-1-4 16,-3-2-36-16,0 0-24 0,2-2-30 0,-1-2-31 16,0 0-28-16,-5-2-32 0,3-1-32 0,2-2-53 15,-2-1-183-15,-2-4-470 0,-1 0 208 0</inkml:trace>
          <inkml:trace contextRef="#ctx0" brushRef="#br0" timeOffset="307341.3916">14510 4328 55 0,'0'0'221'0,"0"0"-5"16,0 0-6-16,0 0-10 0,12 9-5 0,-12-9-8 15,4 12-10-15,-3-2-4 0,0 1-7 0,3 2-12 0,-3-1-8 16,3-1-8-16,-1 5-6 0,0-1-7 16,-2-1-5-16,0-1 1 0,3 1-9 0,-1 2 2 15,0-1 1-15,0-3-24 0,2 1-3 0,-1-3-7 0,-3 3-3 16,3-9-14-16,-4-4 5 0,5 15-5 15,-3-10-18-15,-2-5 7 0,5 10-3 0,-5-10-2 16,5 6-1-16,-5-6-2 0,0 0-2 0,9 6 6 16,-9-6-16-16,0 0-2 0,14-3 2 0,-14 3-10 0,9-8-5 15,-9 8 1-15,13-11-1 0,-9 3-4 16,4-2 1-16,0 0-9 0,-1-1-3 0,1-3-5 0,4 3-8 16,-3-9-3-16,1 4-4 0,2-1 0 15,-3-1 4-15,0 5 1 0,-3 0 1 0,-1 2 1 16,1 0 2-16,0 1-2 0,-1 4 2 0,-5 6-1 0,7-10 2 15,-4 6-3-15,-3 4-2 0,0 0 17 0,7-9-20 16,-7 9 1-16,0 0 2 0,0 0 1 16,0 0 2-16,0 0 1 0,0 0 1 0,6 21 2 0,-6-21 6 15,0 17-5-15,3-8 4 0,-2 3 4 0,2 0-2 16,-1 1 3-16,1-2 0 0,1 2 5 0,0-1-7 16,-2-1 6-16,4 1 1 0,-3-3 1 0,1 0 1 15,0-2 1-15,1 0 2 0,-2 1 0 0,5-4-3 16,-8-4-7-16,7 11 11 0,0-9-8 0,-7-2 6 15,15 2-5-15,-4-2 3 0,-11 0 0 0,18 0 0 16,-8-2 6-16,-2 0-10 0,7-2 9 0,-8-1-13 16,2-1 0-16,1-4 5 0,-1 2-9 0,0-1 1 15,2-2-1-15,-1-2-1 0,2 3 3 0,-2-4-2 16,-1 1-8-16,5-4 9 0,-6 7-3 0,1-3 11 16,-5 3-10-16,3 1 2 0,-1 2-3 0,-4 1-4 15,-2 6 1-15,7-10 1 0,-7 10-12 0,6-6 4 0,-6 6 5 16,0 0 9-16,0 0-11 0,0 0 1 15,0 0 1-15,0 0 1 0,10 16-2 0,-10-16 5 16,2 13-6-16,0-4 10 0,-2-9-5 0,6 18 3 16,-5-7-1-16,4-1 4 0,-2 1 2 0,2-1 1 0,-1 1-1 15,1 0 18-15,0-3-17 0,-1-2 6 16,1 4-7-16,1-5 6 0,2 1-3 0,0 0 0 0,0-1-4 16,6-1 4-16,-4 0 0 0,2 0-9 0,1-3 18 15,2 0-11-15,-2-1-2 0,-1-1 7 16,1-2-5-16,1 1-2 0,-5-4 2 0,5-3 5 0,-1 4-8 15,-1-2 4-15,-1-4-2 0,2 3-1 0,5-8 3 16,-4 5-7-16,-1 1-2 0,0-1 6 0,-2 2-5 16,0 2 4-16,-4 2-4 0,2-2-1 0,-3 3 3 15,-6 4-2-15,11-8-13 0,-11 8 7 0,11-2-3 16,-11 2 2-16,0 0-4 0,0 0 5 0,12 5 1 16,-12-5 4-16,5 9-6 0,-2-2 6 0,2-1 8 15,-1 3-7-15,-2 1-5 0,3-2 3 16,0 3 2-16,1-1 5 0,-1 1-1 0,1-1 1 15,2 3 0-15,-2-2 0 0,4-1 0 0,-5-2-4 0,0-2-23 16,0 1-16-16,-1-3-33 0,-4-4-37 0,9 9-47 16,-9-9-57-16,6 3-66 0,-6-3-273 0,0 0-599 15,11-12 265-15</inkml:trace>
          <inkml:trace contextRef="#ctx0" brushRef="#br0" timeOffset="307574.7603">15526 4041 56 0,'0'0'295'0,"0"-12"-27"0,0 12-32 0,0 0-21 16,0 0-24-16,0 0-22 0,0 0-17 0,0 0-11 0,0 0-15 16,0 0-13-16,0 0-10 0,-6 27-11 15,6-16-13-15,0 1-29 0,0 1-32 0,0 1-28 16,1 3-34-16,-1-4-27 0,2 7-31 0,1-7-47 0,3 2-173 15,-5-2-348-15,3 1 155 0</inkml:trace>
          <inkml:trace contextRef="#ctx0" brushRef="#br0" timeOffset="307934.2765">15721 4395 117 0,'0'0'232'0,"7"11"-16"15,-3-5-10-15,-2 2-12 0,4-1-13 0,-3 6-8 16,3-5-10-16,-4 5-11 0,2-4-6 0,1 4-6 15,-3-2-8-15,0 0-14 0,1-3-6 0,-1 0-7 16,2-1-6-16,-3 3-11 0,-1-10-3 0,7 10-6 16,-7-10-3-16,5 9 7 0,-5-9-13 0,4 8-1 15,-4-8 2-15,0 0 3 0,0 0 0 0,5 5-1 16,-5-5-10-16,0 0-3 0,0 0 0 0,0 0-15 16,17-13-3-16,-13 7-5 0,3-1-5 0,0 1 0 15,-2-1-9-15,0-6 0 0,4 4 1 16,0-4-7-16,-1 0-1 0,4-3-1 0,-2-1-2 0,3 0-3 15,1 0 0-15,2-1-6 0,0 3-3 0,1 1-1 16,-3 4 1-16,-1 0-2 0,0 1 4 0,1 2-5 16,-4-2 3-16,-1 6 1 0,-3-2-4 0,2 1 1 15,0 0 11-15,-8 4-13 0,12-3 0 0,-12 3 4 16,0 0-2-16,12 1 3 0,-12-1 10 0,10 8-12 16,-7-3 1-16,2 3-3 0,-1 2 6 0,2 4 1 15,0-1 11-15,1 0-13 0,4 7 3 0,-5-1-2 0,6 2-3 16,-4 4 3-16,8 2-7 0,0 1-28 0,1-1-42 15,-7-3-64-15,2-4-88 0,0-1-350 0,1-2-622 16,5-1 275-16</inkml:trace>
        </inkml:traceGroup>
        <inkml:traceGroup>
          <inkml:annotationXML>
            <emma:emma xmlns:emma="http://www.w3.org/2003/04/emma" version="1.0">
              <emma:interpretation id="{0D871E79-9F80-4E97-9044-5D2CB7738ADB}" emma:medium="tactile" emma:mode="ink">
                <msink:context xmlns:msink="http://schemas.microsoft.com/ink/2010/main" type="inkWord" rotatedBoundingBox="19129,5556 20147,5533 20160,6144 19142,6166"/>
              </emma:interpretation>
            </emma:emma>
          </inkml:annotationXML>
          <inkml:trace contextRef="#ctx0" brushRef="#br0" timeOffset="308814.3186">17062 4327 318 0,'0'0'304'16,"0"0"-21"-16,0 0-28 0,0 0-23 0,0 0-28 15,0 0-21-15,0 0-16 0,0 0-18 0,0 0-14 16,0 0-8-16,5 18-4 0,-5-18-6 0,0 0-3 16,4 16-17-16,-2-7 0 0,2-3-3 0,0 3-9 15,-1-1 1-15,2-1-7 0,1-1-6 0,0 3 7 16,4 1-12-16,0-5-4 0,2 1-1 0,2-1-3 16,0 0-8-16,4-3-5 0,-1-2-2 0,1 2-6 15,-1-2-3-15,6-2-4 0,-1 0-1 0,-6-2-3 16,1-2-1-16,-1 1-5 0,0-1-4 0,-3-1-1 15,0-2 2-15,-3 0-7 0,2-1 2 0,-3 0 2 16,-2-1-9-16,0-2 0 0,-3 0 0 0,1 2 0 16,-4-2-6-16,-1 2-1 0,0 11 0 0,-6-17-4 15,1 8-1-15,-3 3 3 0,-3 1-1 0,-4-2 1 0,2 3 2 16,-2 2 3-16,0-1-14 0,0 3 8 16,2 0-1-16,-1 0 2 0,1 4-4 0,-3-2 4 15,3 3-4-15,2 3-5 0,0-3-9 0,2-2-14 0,2 6-17 16,0-5-21-16,2 4-22 0,1-1-31 0,4-7-26 15,-5 14-34-15,5-14-43 0,3 11-63 0,-3-11-181 16,14 11-512-16,-6-6 227 0</inkml:trace>
          <inkml:trace contextRef="#ctx0" brushRef="#br0" timeOffset="309065.6446">17644 4348 267 0,'13'0'253'0,"-13"0"-21"0,0 0-16 16,11 1-13-16,-11-1-16 0,7 10-7 0,-2-5-9 16,2 4-8-16,-3 0-6 0,-2 2-9 0,3 2-10 15,2 1-10-15,1 6-9 0,-4-2-4 0,-1 7-10 16,3-3-10-16,-1-2-5 0,1 5-11 0,-3-2-4 16,-1 4-9-16,4-7-6 0,-3 5-7 0,1-4-1 15,1 2-7-15,-1-1-2 0,0-1-3 0,0-3-4 16,1 1-1-16,0-7-16 0,-2 3-25 0,3-4-20 15,-2 2-31-15,0-6-35 0,-1 2-45 0,2-3-46 16,0 0-37-16,-5-6-256 0,7 6-513 0,-7-6 227 0</inkml:trace>
          <inkml:trace contextRef="#ctx0" brushRef="#br0" timeOffset="309509.8704">17820 4380 21 0,'0'-10'329'0,"0"10"-9"15,2-15-25-15,-2 6-22 0,0 9-19 0,6-14-25 16,-5 6-14-16,4 0-20 0,-2 0-20 0,2 3-10 16,-5 5-21-16,13-10-13 0,-6 4-8 0,0 4-14 15,1-1-12-15,-8 3-10 0,16-6-9 0,-6 4-7 0,2 4-8 16,1-2 1-16,-2 0-16 0,2 3-1 15,1 0-6-15,-6 1-2 0,4 1-6 0,3 2-1 16,-4 2 1-16,1-2-6 0,1 1-7 0,-7-1 5 16,5 1-7-16,-4 3-1 0,1 0 4 0,-5-4-5 0,2 0 3 15,-1 0-6-15,-3 1 3 0,-1-8-1 16,-4 16 0-16,2-10 4 0,-4 2-5 0,-3-1 5 16,0-1-3-16,-6 0-3 0,2-1 3 15,-3-1-5-15,3 1-3 0,-5-2 4 0,2-3-4 0,-2 3 3 16,2-2-17-16,-1-1-17 0,2 3-16 0,1-6-20 15,2 3-25-15,0-4-33 0,1 2-37 0,0 1-40 0,11 1-56 16,-15-9-276-16,7 0-569 0,3 1 251 0</inkml:trace>
        </inkml:traceGroup>
        <inkml:traceGroup>
          <inkml:annotationXML>
            <emma:emma xmlns:emma="http://www.w3.org/2003/04/emma" version="1.0">
              <emma:interpretation id="{967E9839-A61D-45E0-BF6A-21CB0C518FB8}" emma:medium="tactile" emma:mode="ink">
                <msink:context xmlns:msink="http://schemas.microsoft.com/ink/2010/main" type="inkWord" rotatedBoundingBox="20410,5197 23259,5135 23273,5784 20424,5846"/>
              </emma:interpretation>
            </emma:emma>
          </inkml:annotationXML>
          <inkml:trace contextRef="#ctx0" brushRef="#br0" timeOffset="309769.7503">18343 3970 67 0,'0'0'366'0,"0"0"-26"15,0 0-35-15,9-4-26 0,-9 4-37 0,0 0-21 16,0 0-20-16,0 0-26 0,0 0-9 0,8 13-13 16,-8-13-10-16,5 16-10 0,1-4-2 0,-1 0-2 15,1 4-2-15,-1 0-9 0,3 6-1 0,1 0-2 16,1 8-3-16,-2-7-7 0,1 0 1 0,0 0-10 0,-3 0-7 15,4 0-9-15,0-2-7 0,-4 0-6 16,2 0-9-16,-3-3-6 0,0-5 3 0,-1 2-10 16,0-2-1-16,0 2-1 0,0-1-5 0,-2-1-4 0,-1-2-5 15,2 1-9-15,-2-6-25 0,1 4-30 0,0-2-16 16,-2-8-33-16,1 12-40 0,-1-2-25 0,0-10-34 16,2 8-37-16,-2-8-44 0,4 8-72 15,-4-8-202-15,0 0-581 0,11 2 257 0</inkml:trace>
          <inkml:trace contextRef="#ctx0" brushRef="#br0" timeOffset="310102.2607">18383 4366 225 0,'0'0'259'0,"0"0"-24"15,10-12-14-15,-1 7-21 0,0 4-16 0,6-4-12 16,-1 3-18-16,4 1-4 0,4-2-16 0,1-1-12 15,0 3-9-15,0-2-9 0,3 2-6 0,-1 1-8 16,-2 0-6-16,3-1-8 0,-5 1-1 0,1-3-3 16,-7 3-1-16,2 3-2 0,-3-2 1 0,-1 0-5 15,1-1-14-15,-4 4 8 0,-2-3-8 0,0 2 0 16,-8-3-1-16,14 8 3 0,-7-4-13 0,-1 2 10 16,-1 1-2-16,0 1 5 0,-2-1-6 0,2 1 7 15,0 2-4-15,0-1 6 0,-1 1 1 0,3 1-2 16,-2-3-4-16,1 5 14 0,-4-5-27 0,2 1 2 15,1 1 10-15,-3-2-17 0,4 1-3 0,-1 0-3 16,-5-9-1-16,5 14-7 0,-3-9-21 0,-2-5-29 0,6 9-23 16,-3-2-39-16,-3-7-27 0,0 0-42 15,0 0-62-15,7 4-66 0,-7-4-256 0,0 0-590 16,0 0 261-16</inkml:trace>
          <inkml:trace contextRef="#ctx0" brushRef="#br0" timeOffset="310293.3258">18885 4115 35 0,'0'0'240'0,"0"0"-23"16,0 0-21-16,0 0-21 0,0 0-13 0,0 0-19 16,0 0-15-16,0 0-15 0,0 0-23 0,0 0-19 15,13 27-34-15,-6-21-38 0,-1 5-17 0,0-3-26 16,4-4-25-16,-3 8-40 0,5-3-119 0,-2 2-247 15,-1-1 109-15</inkml:trace>
          <inkml:trace contextRef="#ctx0" brushRef="#br0" timeOffset="311783.3793">19092 4349 192 0,'6'5'210'16,"-1"0"2"-16,1 2 1 0,-6-7-7 0,6 10-7 16,1-3-9-16,-2-2-5 0,1 2-10 0,-3-2-9 15,2 1-4-15,0 2-11 0,0-2-7 0,0 1-10 16,1-1-6-16,-1 2-10 0,0-1-6 0,1-1 3 15,-3 2-22-15,3-3-5 0,-2 1-7 0,-4-6-6 16,7 10-8-16,-2-4-6 0,-1-1-10 0,-4-5 1 16,0 0-5-16,6 10-3 0,-6-10-12 0,3 5 4 15,-3-5 0-15,0 0 11 0,0 0-15 0,0 0-3 16,0 0 3-16,0 0-9 0,0 0-2 0,0 0-5 16,17-15 1-16,-14 10-1 0,-3 5-4 0,7-14-1 15,-6 6 2-15,3-5-8 0,1 5-4 0,-3-5-8 16,3 0 1-16,1-7-13 0,3 7-8 0,-2-1 1 15,0 2-2-15,4-6-5 0,-5 4 6 0,3 1 4 16,-1 2 2-16,0-1 0 0,-1-1 3 0,-3 7 0 16,2-1 3-16,-1 1 4 0,-5 6-3 0,6-8 16 15,-1 5-12-15,-5 3-6 0,0 0 2 0,11-5 4 16,-11 5 2-16,0 0 2 0,0 0-2 0,7 13 2 0,-7-13 6 16,6 9 4-16,-4 0 3 0,1 4-2 0,-2-4 4 15,3 3 5-15,1 0-2 0,0-1 2 0,-2 2 5 16,5 0 2-16,-5-2 1 0,1 2-4 0,1-1-1 15,2-1 2-15,-2 1 0 0,0-5 1 0,-2 1-2 16,3-1-1-16,-1-1 5 0,1 0 5 0,-1 0-14 16,1-2 4-16,1 1-1 0,-7-5-1 0,15 2 0 15,-7-1-6-15,-8-1 0 0,17 0-4 0,-17 0 8 16,16-1-4-16,-5-1-3 0,0-2 19 0,-3-2-21 16,1 1-7-16,2-1 1 0,-6 0-5 0,4-6 4 15,1 2-16-15,0-2 4 0,-2 1-2 0,3-2-5 16,-5 0 14-16,3 0-11 0,-1 3 6 0,-2-1 1 15,1 4 0-15,-3 1 1 0,1 0 1 0,-5 6 1 16,5-11-2-16,-3 6 7 0,-2 5-8 0,0 0-6 16,7-7 3-16,-7 7 0 0,0 0 2 0,0 0 3 15,0 0-1-15,0 0 2 0,8 19 5 0,-8-19-3 0,4 12 13 16,-1-4-9-16,3 0 2 0,-1 1 4 16,0 1 4-16,1 3-8 0,0-6 11 0,0 2-10 15,0-2 8-15,2 2 3 0,4-4-3 0,-4 1 2 16,1-1 0-16,0 0-2 0,4-2 1 0,-1 2-1 0,3-2 11 15,-2 1-13-15,-1-4-4 0,3 1 1 16,-1-1 2-16,1 0 0 0,-2-4 0 0,2 0-1 16,-3 1 1-16,1-2-2 0,3 2 4 0,-5-5-9 15,2-2 8-15,-1 1-2 0,0-1-2 0,-2-1 13 16,3 1-19-16,-3 0-3 0,2 1 15 0,-6-1-12 0,1 3-2 16,2 3 2-16,-4-4-2 0,1 4 3 0,-6 4-4 15,8-7-1-15,-8 7-6 0,5-8 4 0,-5 8-1 16,0 0-2-16,0 0 5 0,0 0 2 0,0 0-5 15,0 0 5-15,0 0 2 0,16 11 1 16,-16-11-1-16,1 11-2 0,3-6 7 0,-4-5-1 16,6 13 0-16,2-4-1 0,-3-3 1 0,2 1 0 0,2-2 8 15,-3 1-5-15,1 0-2 0,2-2-4 0,2 1 6 16,-2-2 2-16,3 0 0 0,4 1 1 0,-1 1 0 16,-1-1 0-16,2-4-5 0,1 2 4 0,-1 1-6 15,0-2 7-15,3-2-2 0,1-4 0 0,-4 5 2 16,-3-6 0-16,3 3-4 0,-5-2 0 0,0-3-6 15,-2-2-2-15,-2-1-14 0,0-2 1 0,-6 0 0 16,1 0-3-16,-4-1 6 0,-3 1-5 0,-3-2 3 16,-1 5 1-16,0-2 6 0,-2 0-6 0,-9 0 4 15,1 2 7-15,2 4-11 0,-2-1 9 0,-3 1-2 16,-1 5 4-16,1-2-5 0,0 5 0 0,5-1 3 16,-1 0-1-16,2 1-2 0,2 4 5 0,2-2-1 0,1 3-3 15,2 0 7-15,2 0-3 0,2 1 2 16,-3 4 1-16,5-3 5 0,1 3-4 0,4-2 3 15,0 1-2-15,-1-1 4 0,5 2 2 0,-4-5-1 16,7 1-4-16,0 3 4 0,4-4 0 0,0-1-5 16,0 1 6-16,2-3-4 0,-2-2 5 0,3 1-3 15,1-3 10-15,-4 2-10 0,0-2 2 0,3 0-1 16,0-3-1-16,-5 0 2 0,4 0-4 0,-4-1 4 0,3-3 2 16,-1 3 0-16,0-2-1 0,-1-2-1 0,0 0-3 15,-1-1 2-15,-1-1 2 0,1 1 0 16,-1-3-4-16,-2 6 0 0,-2-1-5 0,-1 1 6 15,2-1-2-15,-7 7-1 0,9-8 1 0,-9 8-2 0,6-6 1 16,-6 6-6-16,6-7 1 0,-6 7-4 0,0 0 12 16,0 0-7-16,0 0-1 0,0 0 0 0,0 0-1 15,0 0 5-15,14 13-1 0,-10-7-1 16,-4-6 5-16,6 11 2 0,-1-5 2 0,0 1-1 0,2-1 4 16,-1 0 0-16,1-1 4 0,3-1 10 0,-1 0-6 15,3 1-1-15,1 0-4 0,2-1-4 0,1 0-1 16,6-2 3-16,1 1-1 0,-1 0 3 0,2-3-2 15,2 1 0-15,0-1-2 0,1-1 1 0,0-2 1 16,-1 0-10-16,0-3 8 0,0 0-5 0,-3-2 5 16,0-1 9-16,3-3-10 0,-4-1-2 0,-3-3-1 15,9-10-4-15,-9 1-8 0,3 2-2 0,-12 1-6 16,-2 0-6-16,-2-1-3 0,0-2-1 0,-1 1 3 16,-5-9 3-16,-2 10-4 0,-1 0 5 0,-3 2 2 15,-1 0 3-15,-5 3-2 0,-2 0 3 0,1 2-3 16,-1 1 4-16,0 4 1 0,-3-1-2 0,5 5 2 15,-1 3 3-15,2-1-3 0,-2 2-2 0,2 3 10 0,11 0-6 16,-18 6 0-16,9-2 1 0,-1 5 3 16,1-1 7-16,2 5 13 0,0-1-13 0,0 3 5 15,5 6 1-15,-1 0 5 0,3 2 1 0,0 2 4 0,4 9-2 16,6-3 1-16,-3-2-4 0,4 3 0 0,6 0 3 16,1-2 2-16,2-2-4 0,5 1-12 0,0 1-21 15,1-3-34-15,-7-2-51 0,0-1-74 0,10-6-83 16,-8-6-259-16,-2-1-564 0,4-4 250 0</inkml:trace>
        </inkml:traceGroup>
        <inkml:traceGroup>
          <inkml:annotationXML>
            <emma:emma xmlns:emma="http://www.w3.org/2003/04/emma" version="1.0">
              <emma:interpretation id="{9EBC9734-0F21-4FF7-9CD7-B731AC79CE49}" emma:medium="tactile" emma:mode="ink">
                <msink:context xmlns:msink="http://schemas.microsoft.com/ink/2010/main" type="inkWord" rotatedBoundingBox="24143,4963 28106,4877 28122,5598 24158,5684"/>
              </emma:interpretation>
            </emma:emma>
          </inkml:annotationXML>
          <inkml:trace contextRef="#ctx0" brushRef="#br0" timeOffset="312680.3866">22214 3926 95 0,'0'0'259'0,"0"0"-19"15,-9-4-11-15,9 4-17 0,0 0-12 0,0 0-16 0,-20 7-13 16,13-2-10-16,-1 1-13 0,-2-2-12 15,1 5-7-15,0 0-11 0,-1 0-1 0,-1 2-6 0,4 2-9 16,-3 1-3-16,4-3-12 0,1 4-5 16,2 1-2-16,-1-1-6 0,3 6-8 0,1-2-2 15,-1-5 0-15,2 1 1 0,2-2-2 0,1 2-5 0,2-3-3 16,0-1-2-16,4 1-4 0,0-3 0 0,1 1-4 16,1-4-5-16,0 0-5 0,-1-1 3 0,2 1-4 15,-2-3-6-15,-2-2 3 0,5-1-3 0,-4 1-7 16,-10-1 0-16,23-5-4 0,-10 3 1 0,-5-2-5 15,4-1 6-15,2-2-8 0,-2 2 3 0,-1-1-4 16,-3 2 4-16,1 0-1 0,-3-2-9 0,-6 6 2 16,13-5-1-16,-13 5 1 0,9-3-6 0,-9 3-5 15,0 0-4-15,0 0 2 0,0 0 4 0,13 5-1 16,-13-5-2-16,3 13 0 0,-1-7 1 0,-2-6-2 16,6 19 8-16,-5-11-4 0,-1 5 3 0,1-2 6 15,-1 1-5-15,0-1 5 0,0-1-5 0,3-1-14 16,-3-9-21-16,2 15-37 0,-2-8-35 0,0-7-45 15,4 9-49-15,-4-9-54 0,7 4-283 0,-7-4-582 16,0 0 257-16</inkml:trace>
          <inkml:trace contextRef="#ctx0" brushRef="#br0" timeOffset="313119.1326">22621 4115 209 0,'0'0'233'0,"0"0"-11"16,0 0-9-16,0 0-10 0,0 0-9 0,5 19-11 0,-5-19-9 16,1 10-9-16,3-2-7 0,-4-8-8 0,4 16-6 15,-1-9-7-15,1 4-5 0,1-1-8 0,-1-1-3 16,5-1-9-16,-3 3-6 0,5-1-6 0,-4-4-10 16,5 4-1-16,0-1-2 0,-1-2-11 0,6 1-9 15,-3-2-3-15,4-1-5 0,-4 1-9 0,3-4 4 16,-1 2-7-16,2-3-6 0,-3 1-5 0,-1-1 2 15,6-1-5-15,-7 0-5 0,1-3-2 0,-1 0 4 16,-4 1-10-16,3-2 11 0,2 0-6 0,-5-1 2 16,-3 1-7-16,3-1 3 0,-4-1-8 15,2-1-1-15,-2 2 3 0,-5 5-1 0,5-13-4 0,-3 7-1 16,-2 6-10-16,0-16 6 0,0 16-6 0,-7-13-2 0,2 9 9 16,-4-5-4-16,-3 3-3 0,-1 2-3 15,2-3 1-15,-6 3 3 0,3 0 0 0,-3 2-2 16,0-2 1-16,-5-1 2 0,4 1-1 0,1 4-2 0,1 0 0 15,-1-2-3-15,3 2 4 0,-1 0-3 16,1 0 1-16,0 2 3 0,5-2-2 0,9 0-5 16,-19 4-4-16,12-4-16 0,7 0-19 0,-13 0-24 15,13 0-22-15,-11 0-27 0,11 0-26 0,0 0-38 0,0 0-50 16,-12-4-83-16,12 4-190 0,0 0-546 16,-1-12 241-16</inkml:trace>
          <inkml:trace contextRef="#ctx0" brushRef="#br0" timeOffset="313472.8316">22698 3880 130 0,'0'0'255'16,"0"0"-21"-16,0 0-14 0,0 0-20 0,0 0-12 15,-14 19-13-15,14-19-8 0,0 0-11 16,0 12-8-16,0-12-12 0,3 11-1 0,-3-11-17 0,2 12-13 15,-2-12-9-15,6 13-3 0,-3-7-8 0,-3-6-4 16,4 8-10-16,-4-8-2 0,11 4-12 0,-11-4-1 16,9 4-5-16,-9-4-3 0,9 5-4 0,-9-5-2 0,11-3-4 15,-11 3-1-15,12-8 1 0,-4 4-6 16,-8 4 4-16,9-9-1 0,-1 2 0 0,-5-1-6 16,3 2 4-16,-1-3-4 0,0-1-3 0,0 2 4 15,-2 1-4-15,1-4-1 0,-3 2 4 0,-1 9-1 0,6-12-6 16,-6 12 1-16,5-9-6 0,-5 9-3 0,4-7-2 15,-4 7-10-15,0 0-4 0,0 0 1 16,0 0-7-16,0 0-16 0,0 0-18 0,0 0-15 0,0 0-32 16,0 0-36-16,0 0-31 0,-9 30-44 0,9-30-62 15,0 15-203-15,5-7-504 0,1 0 223 0</inkml:trace>
          <inkml:trace contextRef="#ctx0" brushRef="#br0" timeOffset="313878.1715">23188 4045 213 0,'6'-4'242'0,"5"3"-13"0,-11 1-13 16,16-5-14-16,-6 5-9 0,-1-4-10 0,1 3-11 15,-10 1-9-15,17 0-14 0,-17 0-5 0,14 0-10 16,-5 1-13-16,-9-1-7 0,18 4-9 0,-10-4-8 15,-8 0-5-15,15 5-8 0,-7-2 0 0,-2 1-11 16,2 1-5-16,-4 1-8 0,-4-6 0 0,5 10-6 16,-1-5-4-16,1 2 0 0,-5-7-4 0,2 18-2 15,-1-7-5-15,-1 3 3 0,0-2 1 0,-3-1 4 16,1 4-12-16,-1-5-4 0,-1 3 1 0,3-3 1 16,-4 3 7-16,3-2-15 0,1 2-1 0,-1-4 0 15,-1-3 3-15,3-6-12 0,-4 18 5 0,3-11 5 16,1-7-1-16,0 11 3 0,0-11-4 0,5 13-1 15,-2-8 7-15,-3-5 1 0,10 12-1 0,-4-8-1 16,9 1-6-16,-6-2 4 0,7 5 0 0,-3-6-9 0,4 1 4 16,1 3-5-16,3-3-1 0,1 0-10 15,-5 2-18-15,1-5-24 0,-2 1-26 0,3 0-37 16,-3-2-35-16,1 0-42 0,-7 1-53 0,3-6-67 16,-5 3-245-16,-3-2-588 0,-5 5 261 0</inkml:trace>
          <inkml:trace contextRef="#ctx0" brushRef="#br0" timeOffset="314307.7426">23305 4243 168 0,'0'0'262'16,"0"0"-12"-16,0 0-10 0,0 0-17 0,0 0-12 15,0 0-11-15,0 0-11 0,0 0-15 0,44-5-10 16,-28 5-9-16,-3 0-12 0,0-4-14 0,5 4-10 15,-2-2-5-15,6-1-14 0,0 2-5 0,-2-1-14 16,2 0-2-16,1 0-8 0,-2-1-6 0,-3 1-7 16,1-2-4-16,-2 2 5 0,-2-2-19 0,2 0 2 15,0-1-8-15,-3-1-2 0,2 0-6 0,-2 0-5 16,1-1 1-16,-2 1-1 0,-1-2-2 0,-1-1 1 16,2 5 0-16,-6-2 4 0,1 2-2 0,-3-1 7 15,-5 5 10-15,11-6-5 0,-11 6-3 0,6-2-5 16,-6 2-6-16,0 0-1 0,11-3-7 0,-11 3-1 15,0 0 1-15,0 0-4 0,7 8 5 0,-7-8-4 16,4 12 3-16,-1-6-5 0,-3-6 8 0,4 21 1 16,0-12-7-16,-1 1 2 0,1 0-3 0,-2 1 6 15,3 1 14-15,-1 0-21 0,-1-3 1 0,2 1 1 16,-1-2-1-16,-2-1-4 0,2 2 18 0,0-3-26 16,-4-6-26-16,5 11-29 0,-5-11-27 0,3 6-26 0,-3-6-23 15,0 0-36-15,0 0-38 0,0 0-36 0,0 0-62 16,0 0-165-16,0 0-511 0,0 0 226 0</inkml:trace>
          <inkml:trace contextRef="#ctx0" brushRef="#br0" timeOffset="314609.8984">24035 4115 191 0,'0'0'220'0,"0"0"-9"15,8-5-17-15,-8 5-15 0,0 0-8 0,0 0-10 16,0 0-10-16,0 0-8 0,13 15-9 0,-13-15-6 15,4 6-6-15,-2 0-3 0,-2-6-1 0,5 12-9 16,0-2-2-16,-2-4-6 0,0 4 6 0,-1-1-14 16,2 1-3-16,1 3-8 0,-5-4 2 0,3 1-6 15,1-2-4-15,0 2-9 0,-3-1 4 0,-1-9-6 16,2 13-2-16,-2-5-1 0,0-8-5 0,0 13-2 16,3-5 0-16,-3-8 1 0,0 0-1 0,-3 15 1 15,3-15 6-15,-11 6 0 0,6-1-3 0,5-5-1 16,-12 6-9-16,3-5-4 0,9-1 2 15,-17 1-4-15,7-1-8 0,10 0 0 0,-19 0-6 0,4-1 3 16,4 0-10-16,-1-2-4 0,-1 0-16 0,2-2-14 16,-2 3-21-16,-2-4-28 0,2 3-22 0,-2-2-35 15,2 0-34-15,-5-5-42 0,-3-1-57 0,8 2-77 16,-5-1-192-16,2-5-564 0,0-2 251 0</inkml:trace>
          <inkml:trace contextRef="#ctx0" brushRef="#br0" timeOffset="314869.7087">23856 3779 53 0,'6'-6'351'0,"-1"0"-14"0,-5 6-27 16,12-8-19-16,-8 5-27 0,-4 3-30 0,7-8-13 16,-7 8-33-16,7-3-19 0,-7 3-21 0,0 0-11 15,10-4-20-15,-10 4-17 0,0 0-27 0,0 0-18 16,0 0-40-16,7 11-36 0,-7-11-40 0,0 0-43 15,-4 15-49-15,4-15-68 0,-9 8-197 16,9-8-451-16,-11 11 200 0</inkml:trace>
          <inkml:trace contextRef="#ctx0" brushRef="#br0" timeOffset="315835.5466">24230 4072 45 0,'0'0'248'0,"34"-4"1"15,-34 4-3-15,0 0-9 0,0 0-3 0,16-2-5 16,-16 2-6-16,0 0-12 0,7-1-13 0,-7 1-12 15,0 0-20-15,0 0-18 0,0 0-12 0,10 3-19 16,-10-3-10-16,5 9-8 0,-5-9-14 0,5 10-9 16,-3 2-2-16,3-4-10 0,-5 4-2 0,5 3-5 15,-4-3 7-15,3 1-16 0,-2 1-4 0,3 2-6 16,-5-2 3-16,2 5-6 0,1-7-6 0,-2 0 1 16,0 2-3-16,2 0-3 0,-2-8 4 0,2 3-13 15,-3-9 2-15,0 16 1 0,0-11-2 0,0-5 0 16,5 12-1-16,-5-12 0 0,0 7 8 0,0-7-7 15,0 0-3-15,0 0 5 0,0 0-5 0,0 0 3 16,0 0-3-16,0 0 0 0,0 0 3 0,0 0 7 16,0 0-17-16,0 0-3 0,12-26-2 0,-10 16-4 15,5-1-6-15,-2 0-6 0,3-5-2 0,-4-2 7 16,3 4-18-16,2 1 8 0,2-5 4 0,-4 2-6 16,2 5 11-16,-1-2-3 0,1 3 3 0,0-3-3 15,-1 7 4-15,-2-2-1 0,0 2-2 0,1 1 2 16,-7 5 1-16,9-11 0 0,-9 11 0 0,7-5 0 15,-7 5 2-15,10-1 6 0,-10 1-5 0,0 0 3 16,17 2-2-16,-17-2 3 0,9 6-4 0,-4 3 7 0,0-4 0 16,-5-5 1-16,9 14-1 0,-3-8 4 0,-4 7-4 15,2-3-1-15,-3 0 9 0,3-3-3 16,-1 6 2-16,-1-5 0 0,1 5-1 0,0-6 0 0,-2 0 4 16,-1-7-6-16,0 15 4 0,0-15-5 15,2 13 2-15,-2-13-1 0,3 8-1 0,-3-8 2 0,0 0 1 16,0 8-1-16,0-8 2 0,0 0 0 0,0 0 6 15,0 0-4-15,0 13 5 0,0-13-2 16,0 0 2-16,0 0-1 0,0 0-4 0,0 0 1 0,0 0-2 16,0 0-1-16,0 0-6 0,3-30 5 0,-3 30-2 15,3-18-6-15,-1 9 10 0,0-3-14 0,2-3-3 16,1 3-1-16,2 1-6 0,1-2 0 16,-1 0 2-16,2-3 2 0,-1 5 1 0,4-2-1 0,-7 4 9 15,6-3-8-15,-4 4 3 0,1-2-2 0,-3 4 13 16,4 0-14-16,-4 1 6 0,0 0-1 0,-5 5 6 15,9-9-1-15,-9 9 2 0,9-5 15 0,-9 5-14 16,8-2 0-16,-8 2-2 0,0 0 2 0,0 0 7 16,0 0 13-16,17 8-12 0,-17-8 6 0,6 9 1 15,-1 0 2-15,1-3 1 0,-5 4 6 0,4 2 4 16,3 2-1-16,-6-2 1 0,1 3-1 0,3-3 7 16,-3 3-10-16,0 0-1 0,0-1 7 0,3 0-4 0,-4-2-4 15,1 0-8-15,-1-1 2 0,1 2 5 16,-3-4-8-16,1 0-1 0,-1-9 1 0,2 12-14 15,-2-12-30-15,3 13-12 0,-3-13-27 0,0 9-25 16,0-9-16-16,0 0-18 0,0 0-29 0,0 0-39 0,0 9-39 16,0-9-43-16,0 0-254 0,0 0-574 0,0 0 255 15</inkml:trace>
          <inkml:trace contextRef="#ctx0" brushRef="#br0" timeOffset="316361.457">25165 4019 151 0,'0'0'206'0,"0"0"-6"0,0 0-9 0,0 0-6 16,15 13-6-16,-15-13-5 0,2 11-8 0,0-3-1 16,-2-8-13-16,3 14-8 0,-3-5-12 0,0 4-8 15,0-1-8-15,2-1-5 0,-4 2-7 0,4-1-11 16,-2-1 0-16,0 2-5 0,0-1-7 0,0 1 6 16,-2-5-14-16,2-8-7 0,0 15-1 0,-5-5-4 15,3-3-4-15,0 3 3 0,2-10-5 0,-5 11 2 16,-2-3 2-16,5-2 7 0,2-6-1 0,-13 7 2 15,4-6-14-15,1 2-4 0,-1 1-4 0,9-4-3 16,-19 0 0-16,9 0-10 0,10 0-2 0,-24-4-4 16,15 1-6-16,-4 0-28 0,1-1-18 0,3 2-28 0,-5-3-41 15,1-2-40-15,2 1-57 0,2-3-59 16,-6 0-295-16,4-3-590 0,0 0 261 0</inkml:trace>
          <inkml:trace contextRef="#ctx0" brushRef="#br0" timeOffset="316557.9576">24948 3748 80 0,'0'0'305'0,"12"-9"-32"16,-7 8-19-16,4-4-26 0,-9 5-20 0,11-3-23 16,-11 3-18-16,17 1-20 0,-17-1-14 0,17 4-10 15,-9 0-13-15,2 1-20 0,-3-1-24 16,-1 2-28-16,4 2-32 0,-2 2-36 0,-1-3-33 15,2 3-27-15,1 0-40 0,-1-2-60 0,1 0-129 16,-1 0-345-16,3 2 153 0</inkml:trace>
          <inkml:trace contextRef="#ctx0" brushRef="#br0" timeOffset="316056.2825">24960 4056 239 0,'0'0'267'0,"0"0"-27"0,9-5-21 0,-9 5-21 16,0 0-7-16,0 0-17 0,0 0-2 0,0 0-19 0,7 15-7 15,-7-15-10-15,6 12-8 0,-6-12-13 0,2 14-10 16,1-6-9-16,1 5-8 0,-2-6-10 0,1 4-7 16,-1 2 2-16,-2-5-11 0,3 2-8 15,-3-1-4-15,0-9-9 0,1 15-23 0,-1-7-24 0,0-8-34 16,1 13-38-16,-1-13-29 0,0 0-36 0,-2 10-38 15,2-10-246-15,0 0-462 0,0 0 204 16</inkml:trace>
          <inkml:trace contextRef="#ctx0" brushRef="#br0" timeOffset="317030.4311">25316 4003 61 0,'0'0'215'0,"5"16"-11"16,-2-9 5-16,-1 2-13 0,2 3-15 0,-4-3-5 0,3 2-16 15,2 1-9-15,-2-2-11 0,-2 2-9 0,1-4-8 16,4 6-7-16,-6-8-14 0,0-6-5 0,2 15-11 16,1-11-7-16,-3-4-10 0,0 11-3 0,0-11-3 15,0 0-7-15,0 0-4 0,0 11-1 0,0-11-8 16,0 0 2-16,0 0-4 0,0 0-1 16,0 0-1-16,0 0 6 0,0 0 1 0,0 0-4 0,0 0-2 15,0 0-5-15,0 0-1 0,0 0-5 0,0 0 2 16,0 0-7-16,0 0 0 0,0 0-1 0,4-35-2 15,1 27 4-15,-3-4-13 0,1 6 0 0,2-4-4 16,2-3-2-16,-2 1-5 0,1 3-5 0,2-3-1 16,-2 2 3-16,5-1-5 0,-5 1 1 0,4-1 3 15,-7 7 1-15,2-4 2 0,2 4-1 0,-7 4-1 16,9-12 2-16,-4 8 3 0,-5 4 10 0,8-8-6 16,-8 8-1-16,0 0 4 0,9-2-2 0,-9 2-2 15,0 0 0-15,0 0-4 0,0 0 4 0,0 0 3 16,16 8 4-16,-13-2 4 0,-3-6 0 0,7 14 1 0,-2-6 7 15,-3 1-3-15,3 2 4 0,2 1 5 16,-5 3 2-16,4 0 1 0,-1-2 2 0,-1 0-2 16,-2 1-5-16,3 2 0 0,-2-5-5 0,1-4 2 15,1 6 0-15,-5 0-1 0,3-5-6 0,2 3 4 16,-5-3-1-16,4 1-2 0,-4-9-14 0,2 10-13 16,1-4-20-16,-3-6-27 0,5 10-23 0,-5-10-31 15,6 5-33-15,-6-5-34 0,8 3-41 0,-8-3-38 16,12 0-245-16,-12 0-540 0,0 0 240 0</inkml:trace>
          <inkml:trace contextRef="#ctx0" brushRef="#br0" timeOffset="317518.4378">25773 4018 143 0,'0'0'281'15,"0"0"-27"-15,5-7-21 0,-5 7-22 16,0 0-24-16,0 0-21 0,0 0-11 0,0 0-12 0,0 0 1 15,0 0-14-15,0 0 0 0,3 21-8 0,-3-21-1 16,-3 15 1-16,3-15-13 0,0 18-7 0,0-11 4 16,0 4-7-16,0 1-8 0,0 0 0 0,0 1-9 15,3-5 14-15,-3 5-16 0,4-5-4 0,-4-8-8 16,2 14 1-16,1-7-4 0,-1 1 0 0,1 0-2 16,-3-8 1-16,9 11-6 0,-4-5-2 0,-1-2 2 15,-4-4-12-15,13 9-7 0,-6-7 19 0,-7-2-17 16,16 1-2-16,-8 2-6 0,-8-3 0 0,17 1 1 15,-8-6 0-15,-9 5-10 0,11-5 2 0,0-1-11 16,-5 2 27-16,2-2-30 0,-3-1 2 0,7-1 13 16,-3-3-14-16,-1 2-2 0,-3-3 0 0,4 4-7 15,-1-5 0-15,-2 3 4 0,-1 0-1 0,-2 2 4 0,1 1-5 16,1 0-5-16,-5 7-2 0,5-10 4 16,-5 10 2-16,5-11-6 0,-5 11 4 0,1-8-5 15,-1 8 1-15,0 0-17 0,0 0 12 0,0 0 8 16,0 0-17-16,0 0-1 0,0 0-5 0,0 0 16 0,0 0-3 15,0 0-6-15,0 0 10 0,8 21-3 0,-8-21 5 16,3 14-6-16,-3-7 9 0,2 2-4 16,0 1 4-16,-2-10-7 0,5 16 13 0,-3-9-4 15,1-1 0-15,-3-6 2 0,5 13 0 0,-5-13 1 0,4 7-5 16,-4-7-16-16,5 7-8 16,-5-7-40-16,3 8-27 0,-3-8-30 0,0 0-44 0,0 0-72 15,0 0-55-15,0 0-299 0,0 0-639 0,0 0 282 16</inkml:trace>
          <inkml:trace contextRef="#ctx0" brushRef="#br0" timeOffset="317941.5302">25821 3639 337 0,'-8'-4'320'0,"8"4"-28"0,0 0-33 0,0 0-27 16,0 0-25-16,0 0-19 0,0 0-19 0,0 0-12 16,0 0-15-16,0 0-16 0,0 0-7 0,0 0-11 15,-6 16-8-15,6-16-4 0,0 10-12 0,0-10-6 16,0 11-5-16,0-11-9 16,0 0-8-16,2 18-5 0,-2-18-4 0,0 12 2 0,0-12-4 15,3 10-5-15,-2-4-5 0,-1-6-3 0,0 0-6 0,5 8-13 16,-5-8-17-16,0 0-7 0,0 0-13 0,5 5-25 15,-5-5-13-15,0 0-8 0,0 0-14 0,0 0-7 16,0 0 0-16,20-11-4 0,-14 5 3 0,-6 6 1 16,8-11 7-16,-3 1 10 0,2-1 12 0,0 1 1 15,-3-1 21-15,4 1 5 0,-3-2 31 0,-1 2 22 16,-1 2 19-16,2 0 18 0,0 2 11 0,-5 6 6 16,6-11 5-16,-3 5-2 0,-3 6-8 0,0 0-13 15,5-6-6-15,-5 6-6 0,0 0 6 0,0 0-17 16,0 0 3-16,0 0-9 0,12 16-1 0,-12-16-5 0,2 21-7 15,-4-10-39-15,2 5-63 0,-3-2-76 16,-2 0-325-16,1 0-531 0,2-2 235 0</inkml:trace>
        </inkml:traceGroup>
        <inkml:traceGroup>
          <inkml:annotationXML>
            <emma:emma xmlns:emma="http://www.w3.org/2003/04/emma" version="1.0">
              <emma:interpretation id="{2E9E02D1-B57C-4803-8E35-D7662490F89C}" emma:medium="tactile" emma:mode="ink">
                <msink:context xmlns:msink="http://schemas.microsoft.com/ink/2010/main" type="inkWord" rotatedBoundingBox="28927,4874 31681,4814 31698,5566 28943,5626"/>
              </emma:interpretation>
            </emma:emma>
          </inkml:annotationXML>
          <inkml:trace contextRef="#ctx0" brushRef="#br0" timeOffset="325282.4531">26862 3741 102 0,'0'0'173'0,"0"0"-9"0,0 0-6 0,5-8-9 16,-5 8-6-16,0 0-8 0,0 0-9 0,0-10-8 16,0 10-7-16,0 0-1 0,0 0-7 0,0 0-11 15,0 0-2-15,0 0-5 0,0-14-5 0,0 14-7 16,0 0-6-16,0 0-4 0,0 0-5 0,0 0-1 16,0 0-6-16,0 0 5 0,-3-12-6 0,3 12-3 15,0 0 0-15,0 0-2 0,0 0-8 0,0 0 6 16,0 0 0-16,0 0 3 0,0 0-4 0,-2-10 3 15,2 10-2-15,0 0 3 0,0 0-1 0,0 0 2 16,0 0 0-16,0 0-1 0,0 0-4 0,0 0-2 0,0 0-9 16,0 0 1-16,0 0-9 0,0 0-1 0,0 0-7 15,0 0 2-15,0 0-6 0,0 0-2 0,0 0 1 16,0 0 0-16,0 0-1 0,0 0-3 16,0 0-2-16,0 0 2 0,0 0-1 0,5 36 2 0,-5-29-2 15,2 2 0-15,-2-9 0 0,2 20 1 0,-2-10-2 16,0-1 5-16,0 3-1 0,0 0 0 0,0 0 3 15,0 2 0-15,0 0 1 0,0-3 3 0,0-1-2 16,0 2 3-16,2 0 1 0,-2 1-5 0,0-2 7 16,-2 1-1-16,4 0 4 0,-2 1-5 0,0-2 3 15,0 0 1-15,0-2 2 0,0-9-3 0,-2 19 2 16,7-8-9-16,-5-1 9 0,0 0-3 0,0-2 2 16,0-8 0-16,0 16-1 0,2-7-1 0,-2-9 2 15,4 15-1-15,-4-9 4 0,0-6-6 0,3 12 4 16,0-3-2-16,-3-3 4 0,0-6-4 0,5 13 1 15,-5-8-2-15,0-5-6 0,2 12-1 0,-2-12 6 16,0 9-7-16,0-9 3 0,4 10-6 0,-4-10-2 16,0 0 5-16,0 11 0 0,3-5-1 0,-3-6-5 15,2 10 17-15,-2-10-13 0,0 0-3 0,5 8 0 0,-5-8-1 16,0 0-4-16,0 0 3 0,0 0-2 16,3 10 3-16,-3-10 5 0,0 0-3 0,0 0 2 15,0 0-2-15,0 0 5 0,0 0 7 0,0 0 6 0,0 0 5 16,0 0 13-16,0 0 6 0,0 0 9 15,0 0-5-15,0 0-9 0,0 0 1 0,0 0-7 0,0 0-1 16,18-18-10-16,-13 10-4 0,0 1 2 16,3 1 1-16,-1 0-7 0,2-3-4 0,1 1-1 0,-1 1 4 15,1-3-2-15,-1 4-9 0,3-4 2 0,-2 2-3 16,2 1-3-16,0-1 0 0,-5 1 3 0,5 0-4 16,0 1-2-16,-5 2 2 0,2-2-1 0,-1 2 7 15,1-1-6-15,-4 3 0 0,6-3 0 0,-11 5-2 16,13-5 0-16,-8 1 0 0,-5 4-7 0,14-2 9 15,-14 2-1-15,10-5-4 0,-10 5-3 0,9-5 2 16,-9 5-2-16,13-1 5 0,-13 1-3 0,9-1 10 16,-9 1-8-16,9-1-14 0,-9 1 15 0,0 0 1 15,16-2-3-15,-16 2 4 0,0 0-3 0,11 3 2 16,-11-3-5-16,0 0 3 0,7 2-4 0,-7-2 2 16,0 0 4-16,8 5-3 0,-8-5 9 0,5 5-9 15,-5-5-8-15,0 0 5 0,9 6-2 0,-9-6 3 16,6 8-3-16,-6-8 2 0,2 9 3 0,-2-9 12 0,4 7-10 15,-4-7 0-15,2 13-4 0,-2-13 5 0,0 8-2 16,0-8-10-16,3 8 13 0,-3-8-2 16,2 12 2-16,-2-12-7 0,2 7 5 0,-2-7-4 15,2 12 8-15,-2-12-6 0,0 8 14 0,0-8-9 16,0 0-6-16,1 9-1 0,-1-9 5 0,0 0-3 0,0 12-2 16,0-12-1-16,0 0 6 0,0 0-6 15,-1 11 8-15,1-11-7 0,0 0 9 0,-2 11 6 0,2-11-5 16,0 0-3-16,0 0 0 0,-4 10-3 0,4-10 15 15,0 0-13-15,-5 6 2 0,5-6-1 0,0 0-2 16,0 0 0-16,-6 6 5 0,6-6-1 0,-6 4 5 16,6-4-5-16,0 0 2 0,-12 2-3 0,12-2 5 15,-10 6 7-15,10-6-11 0,-12 1-2 0,12-1 6 16,-10 2-6-16,10-2 5 0,-16 0-9 0,16 0 7 16,-15 4-4-16,15-4 2 0,-21 0 0 0,14-1 4 15,7 1-20-15,-21 0 20 0,8 0-2 0,4 1-5 16,9-1 2-16,-19-1-3 0,19 1 3 0,-15 0 1 15,15 0-1-15,-14-3-1 0,14 3-3 0,-10 0 3 0,10 0-2 16,0 0 4-16,-12 0 6 0,12 0-6 16,0 0-2-16,0 0-2 0,0 0-5 0,0 0 9 15,-14 0-6-15,14 0 5 0,0 0-9 0,0 0-4 16,0 0 3-16,0 0-2 0,0 0-3 0,0 0-10 16,0 0-19-16,0 0-24 0,0 0-35 0,0 0-19 0,0 0-40 15,36 4-46-15,-36-4-50 0,23-1-86 16,-12-5-259-16,0-1-651 0,6 0 289 0</inkml:trace>
          <inkml:trace contextRef="#ctx0" brushRef="#br0" timeOffset="325618.4267">27577 4018 59 0,'0'0'302'0,"0"0"-16"0,0 0-18 16,0 0-23-16,0 0-20 0,7 2-31 0,-7-2-16 15,0 0-21-15,0 0-10 0,5 11-13 0,-5-11-9 16,0 0-6-16,0 12-7 0,0-12-8 0,-3 13-2 16,3-3-7-16,0-10-3 0,0 14-3 0,0-6 0 15,0-8-4-15,3 16-7 0,-3-7-3 0,0-9 14 16,5 15-22-16,-4-7-9 0,-1-8-3 0,1 14 3 15,2-5-7-15,-3-9-2 0,1 14-5 0,-1-7-4 16,5-1-4-16,-5 2-6 0,0-8-1 0,7 11-12 16,-7-11-22-16,5 8-23 0,-5-8-19 0,5 4-21 15,-5-4-38-15,0 0-22 0,9 1-31 0,-9-1-20 16,0 0-25-16,15-8-31 0,-10 2-236 0,-5 6-510 16,14-15 226-16</inkml:trace>
          <inkml:trace contextRef="#ctx0" brushRef="#br0" timeOffset="325962.1222">27821 4020 60 0,'9'-3'218'0,"-9"3"-8"0,0 0-8 15,0 0-7-15,12 0-12 0,-12 0-12 0,0 0-11 0,0 0-10 16,0 0-10-16,0 0-11 0,11 7-5 0,-11-7-13 16,6 5 2-16,-6-5-6 0,5 8-7 0,-3-2-4 15,-2-6-2-15,7 10-6 0,-7-10-3 16,2 13-6-16,4-7-4 0,-6 2-3 0,3 0-2 0,-3-8-5 15,3 12-6-15,0-5-1 0,-3-7-6 0,2 16-2 16,1-11-1-16,-3-5-5 0,2 12-5 0,-2-12 1 16,0 9-6-16,0-9-3 0,0 10-3 0,0-10 6 15,0 0 3-15,0 0-1 0,-2 14-2 0,2-14-10 16,-7 7 11-16,2-3-6 0,5-4 0 0,-13 5-8 16,4-4 1-16,0 1 2 0,9-2-4 0,-22 2-1 15,11-2-1-15,-2 2-3 0,-3-2 0 0,3-2 2 16,2 4-7-16,-1-6 3 0,-3 4-15 0,2 0-2 15,-2-2-14-15,15 2-13 0,-24-4-18 0,16 4-15 16,-4 0-17-16,12 0-23 0,-16-3-27 0,8 2-32 16,8 1-36-16,-13-9-35 0,8 5-259 0,-3-4-532 15,7-1 235-15</inkml:trace>
          <inkml:trace contextRef="#ctx0" brushRef="#br0" timeOffset="326415.7806">27674 3690 35 0,'0'0'243'0,"-14"9"-1"0,14-9-14 0,0 0-14 16,2 15-16-16,-2-15-8 0,2 11-13 0,-2-11-17 0,3 13-8 15,4-7-13-15,-4 0-14 0,-3-6-14 0,5 10-14 16,-3-4-2-16,-2-6-10 0,3 9-6 16,3-3-8-16,-1 0-8 0,-5-6-2 0,6 9-13 15,-6-9-10-15,10 6-12 0,-9 0-17 0,-1-6-12 0,0 0-15 16,12 2-5-16,-12-2-14 0,0 0-6 0,0 0 0 16,17-11-4-16,-12 6-2 0,0-2 5 0,-2-1 1 15,2 0 4-15,-1-3 3 0,2-3 4 0,-1 3 4 16,0-4 0-16,2 0 9 0,-2 1 11 0,0-1 13 15,2 1 14-15,-3 3 15 0,-1 3 17 0,-3 0 12 16,0 8 6-16,6-13 6 0,-6 13-11 0,5-9-6 16,-5 9-9-16,2-6-8 0,-2 6-7 0,0 0-3 15,0 0-3-15,0 0 3 0,0 0-7 0,0 0-2 16,0 0-3-16,0 0 0 0,-1 29-4 0,1-29 2 16,0 15-3-16,0-2-9 0,1 0-12 0,1-6-19 15,0 2-28-15,-2 1-36 0,3 1-37 0,2-5-42 16,0 0-56-16,2-1-182 0,2-1-438 0,1-1 193 15</inkml:trace>
          <inkml:trace contextRef="#ctx0" brushRef="#br0" timeOffset="326774.0158">28265 3548 144 0,'0'0'218'0,"12"9"-12"16,-12-9-7-16,3 9-9 0,-3-9-7 0,0 18-12 15,2-8-11-15,-2 3-5 0,0 0-8 0,0 2-6 16,3 5-7-16,-6 0 0 0,6 1-12 0,-3 1-4 0,4 1-9 16,-4-4 0-16,2 2-11 0,1 0-3 0,-1 0-7 15,0 0-2-15,2 0-5 0,-1 3-4 16,0-3-6-16,1 1-2 0,-2-1-9 0,0-3-2 15,0 4 0-15,-2-1 3 0,5-6-13 0,-3 3-9 0,-1-3 6 16,3 1-15-16,-3-2-2 0,1 0 3 0,0 0-13 16,-2-3 9-16,1 2-5 0,-1-3-5 0,2-2 4 15,-2-8-4-15,0 16 0 0,4-8-3 0,-3-2-7 16,-1-6-17-16,4 13-11 0,-4-13-22 0,0 8-22 16,5-2-27-16,-5-6-34 0,0 0-32 0,2 10-52 15,-2-10-68-15,0 0-209 0,15-1-527 0,-15 1 232 16</inkml:trace>
          <inkml:trace contextRef="#ctx0" brushRef="#br0" timeOffset="327321.0221">28183 4062 229 0,'0'0'322'0,"0"0"-20"0,0 0-26 15,0 0-17-15,0 0-23 0,0 0-22 0,0 0-20 16,0 0-21-16,0 0-18 0,0 0-2 0,0 0-23 16,27-6-16-16,-14 6-13 0,1-3-6 15,3 2-9-15,-3 1-9 0,9 1-7 0,0-3-8 0,1 1-6 16,-1-2-9-16,4 3 0 0,-4-1-5 0,-1 1-7 15,0 1-2-15,-1-2 8 0,-4 1-14 0,-1-1-2 16,1 2-6-16,-1-1-2 0,-3 0 2 0,-2 1-5 16,-11-1-1-16,18 3 1 0,-11-2 1 0,-7-1-2 0,15 1-1 15,-15-1-2-15,12 4 0 0,-12-4 1 0,10 6 5 16,-5-3-6-16,-5-3 5 0,8 8 20 16,-1-3-21-16,-4 0 9 0,1 5 4 0,3-2 1 0,-1-5-6 15,1 3 35-15,-1-1-15 0,2 3 13 16,5-6 0-16,-5 2 7 0,2 2 3 0,4-1 3 15,-2-3 4-15,3 2 3 0,-2-2-13 0,0 0-1 16,1-2 0-16,3-1 1 0,-1 2-3 0,-2-3 1 0,-1 0-4 16,2-2 5-16,1-1-4 0,-5-1-4 0,2 0-4 15,-1 0-8-15,-1-3-3 0,-2 3-1 0,1 0-3 16,-1-4-12-16,-2 1-26 0,-2 2-30 16,2-3-34-16,-2-1-29 0,-1-1-33 0,1 2-22 0,-5 0-25 15,1-2-37-15,-1 12-37 0,-5-17-36 0,0 6-35 16,-3 2-276-16,-1-2-647 0,4 5 285 0</inkml:trace>
          <inkml:trace contextRef="#ctx0" brushRef="#br0" timeOffset="327496.1094">28704 3775 66 0,'0'0'319'0,"4"-15"-6"16,-2 7-18-16,1 0-10 0,3 2-9 0,-3-1-16 15,7-1-15-15,-5 2-19 0,1 1-14 0,1-3-16 16,-1 3-23-16,-6 5-24 0,10-6-16 0,-10 6-10 16,13-3-11-16,-13 3-23 0,12 1-10 0,-12-1-14 15,14 6-27-15,-7-1-30 0,-1 1-35 0,4 0-39 16,-3 4-44-16,3-1-52 0,-1-1-60 0,-2 2-291 16,3-2-555-16,0 0 245 0</inkml:trace>
          <inkml:trace contextRef="#ctx0" brushRef="#br0" timeOffset="327923.9196">29222 3977 107 0,'0'0'247'0,"3"12"-11"0,-3-12-9 0,1 12-15 15,3-6-11-15,-4-6-13 0,1 11-13 0,-1-11-7 16,3 12-6-16,-1-7-16 0,-2-5-7 0,6 15-10 15,-6-15-10-15,3 8-6 0,0 0-10 16,-3-8-6-16,5 11-11 0,-5-11-5 0,3 11-5 0,-2-6-5 16,-1-5 0-16,0 0-9 0,5 6-6 0,-5-6 3 15,0 0-11-15,5 7 7 0,-5-7 7 0,0 0-4 16,0 0-8-16,0 0-1 0,0 0-5 16,0 0-4-16,19-8-10 0,-19 8 7 15,11-10-6-15,-6 5-7 0,0-4-1 0,4 1 0 0,-2 1-4 0,-2 0 1 16,3-4-13-16,1 1 4 0,0-1-1 0,0 2-4 15,0 1 0-15,1 0-7 0,1 0 5 0,-5 1-3 16,1 3-4-16,3-3 3 0,-5 1-1 0,2 2 15 16,-7 4-16-16,12-4-6 0,-4 2 2 0,-8 2-2 15,13 2-3-15,-5 2 4 0,1-1-1 0,-1 0 4 16,-2 3-4-16,4 3 8 0,1 0 6 0,-1 3-5 16,-3-2 0-16,4 3 2 0,0 3 2 0,0 3 14 15,-2 2-15-15,3 0 2 0,-1 1-8 0,1 5-27 16,0 3-41-16,-7-9-74 0,-1 0-93 0,-4 0-347 15,1-6-632-15,-1-2 280 0</inkml:trace>
        </inkml:traceGroup>
      </inkml:traceGroup>
    </inkml:traceGroup>
    <inkml:traceGroup>
      <inkml:annotationXML>
        <emma:emma xmlns:emma="http://www.w3.org/2003/04/emma" version="1.0">
          <emma:interpretation id="{21F3925A-DA87-4E90-BFBF-5AB8CC264BB4}" emma:medium="tactile" emma:mode="ink">
            <msink:context xmlns:msink="http://schemas.microsoft.com/ink/2010/main" type="paragraph" rotatedBoundingBox="3165,6550 30196,6117 30213,7201 3182,7634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EAE67A1-EB70-472A-B3A3-47E4B899BF5C}" emma:medium="tactile" emma:mode="ink">
              <msink:context xmlns:msink="http://schemas.microsoft.com/ink/2010/main" type="line" rotatedBoundingBox="3165,6550 30196,6117 30213,7201 3182,7634"/>
            </emma:interpretation>
          </emma:emma>
        </inkml:annotationXML>
        <inkml:traceGroup>
          <inkml:annotationXML>
            <emma:emma xmlns:emma="http://www.w3.org/2003/04/emma" version="1.0">
              <emma:interpretation id="{977D9BEE-2A78-4F64-9C4A-87D0826C4D1D}" emma:medium="tactile" emma:mode="ink">
                <msink:context xmlns:msink="http://schemas.microsoft.com/ink/2010/main" type="inkWord" rotatedBoundingBox="3165,6550 4945,6522 4957,7246 3176,7275"/>
              </emma:interpretation>
            </emma:emma>
          </inkml:annotationXML>
          <inkml:trace contextRef="#ctx0" brushRef="#br0" timeOffset="331672.3733">1104 5744 41 0,'0'0'185'0,"0"0"-14"16,0 0-10-16,0 0-7 0,0 0-7 0,0 0-13 15,0 0-6-15,0 0-6 0,0 0-8 0,0 0 1 16,0 0-7-16,0 0-5 0,0 0 0 0,0 0-4 16,0 0-4-16,0 0 0 0,0 0-4 15,0 0 3-15,0 0-3 0,0 0-1 0,0 0-1 0,15-20-6 16,-15 20-5-16,0 0-9 0,0 0-3 0,0 0-9 15,0 0-8-15,0 0-6 0,0 0-6 0,0 0-1 16,0 0-7-16,0 0 4 0,0 0-1 0,0 0-6 16,7 28-1-16,-7-28 3 0,2 12-2 0,2-5 1 15,-4-7 0-15,5 13-2 0,-3-7 6 0,-1 3-4 0,3-1-3 16,0 0 4-16,-2 2-6 0,3-1 0 16,-1-2-1-16,-2 0-3 0,-2-7 5 0,6 15-6 0,-5-11-1 15,-1-4 1-15,5 8 0 0,-5-8-2 16,3 9-4-16,-3-9-1 0,0 0 2 0,4 9 0 0,-4-9 0 15,0 0-3-15,4 6 0 0,-4-6-1 0,0 0-1 16,0 0 1-16,0 0 0 0,0 0 7 0,5 6 1 16,-5-6 8-16,0 0 5 0,0 0 16 0,0 0-10 15,0 0 0-15,0 0-2 0,0 0 0 0,0 0-7 16,0 0 4-16,6-21-6 0,-6 21-8 0,6-12 3 16,-3 6-2-16,1-3 2 0,2 0-7 0,-1-3-3 15,1 2 2-15,3 1-8 0,-2-2 3 0,-2 4 0 16,0-4-1-16,0 3 0 0,2 3-2 0,-2-1 20 15,1 0-23-15,-6 6 3 0,9-11-3 0,-4 7 2 16,-5 4-2-16,7-9-2 0,-7 9 0 0,8-4 5 16,-8 4-3-16,0 0-4 0,7-8-6 0,-7 8 3 15,0 0 1-15,0 0 0 0,0 0 1 0,16 11 4 16,-16-11-1-16,6 10 0 0,-1-1-4 0,1-3 5 16,-4 2-3-16,5-1 8 0,-2 3-3 0,0-2-6 0,1 1 6 15,0 0-3-15,-2 1 6 0,-2-4-5 0,5 5 4 16,-2-4-3-16,-1-1-3 0,1 1 4 0,-3 1 1 15,3-2 0-15,-5-6 0 0,7 13 2 16,-3-11-1-16,-4-2-2 0,4 7-2 0,-4-7 6 0,4 8-2 16,-4-8-3-16,5 9 3 0,-5-9-1 0,0 0 2 15,0 0 6-15,0 0-3 0,0 0 5 0,5 6-3 16,-5-6 6-16,0 0-9 0,0 0 9 0,0 0-10 16,0 0 6-16,0 0-1 0,13-15-8 0,-13 15-3 15,8-11 4-15,-8 11 3 0,7-11-1 0,0 3-2 16,-3 0 0-16,2-2-2 0,1 1 2 0,-1-3-1 15,3 6 1-15,-4-3-6 0,-1 2 1 0,4 0 7 16,-6 0-6-16,5 0-4 0,1 2 8 0,-5-4-1 16,-3 9 2-16,8-10-1 0,-8 10-1 0,3-6-5 15,-3 6-3-15,0 0 3 0,6-6-8 0,-6 6 7 16,0 0-6-16,0 0 4 0,0 0-9 0,0 0 8 16,14 12-1-16,-14-12-1 0,4 11 3 0,0-3 4 15,1 4-1-15,1-3-2 0,0 3 3 0,-1-3-2 16,2 6 3-16,0-3 4 0,1 0-3 0,0 0 0 15,1 0 0-15,-1-2 8 0,2 2-4 0,-2-4 3 0,1-1 0 16,-1 2-7-16,3-3 12 0,-2 0-7 16,-1-3 5-16,5 3 1 0,-2-4-1 0,1-1 1 0,-2 1-2 15,1-1-1-15,-11-1 5 0,18-1-8 0,-18 1 5 16,17-3-4-16,-10 1 0 0,2-2-2 0,-9 4 1 16,15-6 2-16,-6-1-2 0,-3 3 4 0,1-6-6 15,-1 1 3-15,2 0-5 0,0 0 5 0,-5 1-1 16,1-2-9-16,4 4 6 0,-5-5 0 0,2 4 1 15,-5 7-4-15,6-13 1 0,-4 7-1 0,-2 6 0 16,7-11-5-16,-7 11 3 0,3-5-3 0,-3 5 2 16,0 0 2-16,0 0-1 0,0 0-4 0,0 0-2 15,0 0 5-15,17 5-4 0,-17-5-3 0,0 0 5 16,9 9 1-16,-7-3-3 0,-2-6 10 0,9 12-3 16,-5-8 4-16,1 1-7 0,3 1 6 0,-8-6-5 15,9 9 0-15,0-6 4 0,-2 3 1 0,0-2 1 16,4-1-1-16,0-1 4 0,2-2-3 0,4 4-1 15,0-4-1-15,1 2 4 0,3 0-3 0,-3-1 0 16,4-4-2-16,-6 3 2 0,1-2 6 0,0-2-6 16,-2 2 1-16,0-1 3 0,-2-3-3 0,-3 2-5 15,0-2 2-15,-2-2 1 0,-2 4-4 0,3-5-3 16,-5-1-4-16,0 2 0 0,0-1 0 0,-4 9 5 0,1-13-2 16,-1 13-5-16,-3-11 4 0,3 11-3 15,-10-10-1-15,3 4 4 0,7 6-5 0,-20-2 4 16,7-1 1-16,-1 3 2 0,-3 3 1 0,3-3-7 0,-1 5 2 15,-5 0 4-15,-2 0-1 0,6 1-5 0,3 0 5 16,-3 4 1-16,3-5 3 0,3 4-3 0,-2 0 1 16,5 0 1-16,-1 1 1 0,1-4 0 0,0 5 2 15,3-1-1-15,-1-5 2 0,3 4-5 0,2-9 7 16,-1 15-6-16,1-15 6 0,1 12 7 0,-1-12-6 16,11 10 3-16,-5-6 0 0,4-2 1 0,3 1-7 15,0 0 3-15,4-3 0 0,-1-3 3 0,2 1-1 16,-2 1-2-16,6-3 1 0,-5-1-2 0,4-3 1 15,-1 0 1-15,0 2-1 0,-5-3 2 0,3-3-6 16,-5 2 6-16,4-4-5 0,0 2 6 0,-2 0-4 16,-3 0-3-16,1 3 6 0,-3-1-2 0,-2 2 0 15,2 1-4-15,-3 1 4 0,-2 1-6 0,-5 5 1 16,6-9-4-16,-6 9-2 0,8-6 0 0,-8 6-1 16,0 0 7-16,0 0-7 0,0 0 7 0,0 0-8 0,0 0 3 15,9 15-2-15,-9-15 3 0,3 11 8 16,-2-4-2-16,-1-7-3 0,3 13-4 0,-1-8 2 15,-2-5 5-15,3 15 1 0,1-6-1 0,1-6 3 0,0 6-1 16,-1-5 0-16,-4-4 5 0,13 8-1 0,-5-3 0 16,-1-4 2-16,4 3 2 0,-11-4-7 15,27-4 2-15,-13 4 2 0,1-1 2 0,2-4-7 0,5 0 3 16,-5 1 1-16,6-2-2 0,-3-3 1 0,3 0 7 16,-2-2-4-16,-2 1-3 0,-1-5-5 0,-1 2 0 15,0-3 5-15,-1 3-4 0,-3-6-3 0,1 3-1 16,-5-5-7-16,2 0-1 0,0 0-3 0,-2-9 1 15,-2 6-1-15,1-9-4 0,-3 11 5 0,-1-4 3 16,-3-4-4-16,-1 6 4 0,-1 0-1 0,-2 2 0 16,2-2 4-16,-4 3 3 0,2-1-2 0,-1 2-2 15,2 1 4-15,-6 7-4 0,3-4 4 0,-2 5 1 16,2-2 0-16,-3 3-1 0,2-1-2 0,-3 6 7 16,5-1-6-16,-4 0 2 0,8 6 3 0,-11-10-7 15,11 10 4-15,-13 0-1 0,13 0 1 0,-17 9-1 16,9-7-3-16,-1 9 2 0,-1-2 0 0,1 4 6 15,0 1-7-15,-3 4 5 0,0 4 5 0,2-2 0 16,4 4 1-16,-2 4 1 0,1 8 6 0,1-3 3 16,1-3-4-16,5-1 2 0,0-3 1 0,0-2 2 0,5 7 2 15,-4-8-5-15,4 8 0 0,2-8 4 16,-1 2 1-16,1-2 8 0,2-1-11 0,3-1 3 16,-5-2 1-16,5 1 0 0,0-1-7 0,-1-1 2 15,3-3 3-15,-1 0-28 0,0 1-21 0,-1-6-24 0,-2 1-58 16,3-3-52-16,1 2-78 0,-1-4-112 0,3-1-207 15,-1-2-609-15,-1-2 269 0</inkml:trace>
        </inkml:traceGroup>
        <inkml:traceGroup>
          <inkml:annotationXML>
            <emma:emma xmlns:emma="http://www.w3.org/2003/04/emma" version="1.0">
              <emma:interpretation id="{012C0F42-054C-4310-B535-CC67D1BAAB48}" emma:medium="tactile" emma:mode="ink">
                <msink:context xmlns:msink="http://schemas.microsoft.com/ink/2010/main" type="inkWord" rotatedBoundingBox="5174,6597 9241,6532 9252,7188 5184,7253"/>
              </emma:interpretation>
            </emma:emma>
          </inkml:annotationXML>
          <inkml:trace contextRef="#ctx0" brushRef="#br0" timeOffset="333102.4519">3112 5721 199 0,'0'0'214'0,"0"0"-12"0,0 0-15 0,0 0-4 16,0 0-11-16,0 0-11 0,0 0-6 0,0 0-9 15,0 0-13-15,0 0-5 0,0 0-4 0,0 0-4 16,0 0-9-16,0 0-4 0,0 0-13 0,0 0-9 0,23 0-4 16,-23 0-9-16,0 0-3 0,19-6-2 0,-10 3-7 15,-9 3-2-15,24-1-5 0,-17 1-6 0,9-3-6 16,-2 1-1-16,2-1-3 0,-1 0-4 0,-2 3-3 16,1-3-2-16,0 2-2 0,-1-1 2 0,0-1-5 15,-1 1-1-15,-2 2 1 0,-10 0-4 16,23-4-1-16,-14 3 0 0,-9 1-4 0,19 0 1 0,-12 0-2 15,-7 0-2-15,20 1 0 0,-13-1-5 0,-7 0-1 16,13 2-2-16,-13-2 2 0,12 2-2 0,-12-2 2 16,10 7-3-16,-10-7-1 0,7 4-1 0,-7-4 2 15,5 9 5-15,-5-9-2 0,0 8 1 0,0-8 5 16,-1 15-5-16,1-15 2 0,-7 12 0 0,1-4-2 16,-2 3 4-16,-1-2 5 0,-1 1-3 0,-1 1 0 15,-2-1-2-15,2 2-3 0,-3-2-1 0,2-2 2 16,0 3 5-16,-1-1-10 0,0-1 2 0,2 1 4 15,-1 0 0-15,2 0-7 0,0-4 4 0,-1 3-3 16,3-3-1-16,1 0 1 0,-2-2 1 0,2 1-2 0,7-5 12 16,-10 7-10-16,3-4 0 0,7-3-1 0,-7 8-3 15,7-8 4-15,0 0 0 0,-9 4 0 16,9-4-2-16,0 0 2 0,0 0 1 0,0 0 0 0,-7 5 2 16,7-5 0-16,0 0-1 0,0 0 1 0,0 0-3 15,0 0 7-15,0 0-3 0,0 0-1 0,0 0-2 16,32-14 0-16,-20 8 2 0,0 3-5 15,1-4 2-15,0 1-1 0,2 1 2 0,2-2-5 0,2 1 5 16,-2 1-6-16,0 1 2 0,-2-1-1 0,-1 0 3 16,1 2-3-16,-2 1 3 0,-1-3-6 0,-2 2-2 15,-3 2 5-15,-7 1-2 0,17-3 0 0,-17 3 3 16,13 0 4-16,-4-3-7 0,-9 3 4 0,13 0-2 16,-4 3 0-16,-9-3 0 0,15 1 4 0,-7 1-2 15,-8-2 4-15,16 3-1 0,-6-2 0 0,0 4 4 16,3-5 0-16,-2 0 2 0,2 2-3 0,3-1 2 15,0-2 0-15,-2 1 1 0,2-2 2 0,0 2 0 16,6-3 3-16,-5 1-4 0,1-1 3 0,-4 0-4 16,6 2-1-16,-6-4-1 0,3 1 3 0,-2 0-3 15,-2-1-1-15,3-1 8 0,-5 0-5 0,2 0 6 0,-6 2 3 16,4-2-3-16,-4-2 0 0,-2 2 2 16,4-1-3-16,-4 1-4 0,-1 1-1 0,0-4 4 15,1 2-4-15,-5 7 14 0,6-14-19 0,-4 8 3 0,-2 6-4 16,2-13-3-16,-2 13 3 0,0 0-3 15,-7-14-1-15,7 14-2 0,-12-7 1 0,5 5-3 0,7 2 2 16,-16-4 5-16,7 3-4 0,-3 1-9 0,-2 0 3 16,2 4 1-16,3-3 5 0,-2 0-6 0,-2 4 1 15,1 0 2-15,4 1-6 0,0-2 5 0,1 2 0 16,-1-1 2-16,2 1 1 0,0 3-4 0,1-3-3 16,0 0 1-16,5-6 5 0,-6 13-5 0,6-5 10 15,0-8 1-15,1 13 3 0,3-5-6 0,1 0 5 16,1-3 2-16,5 4 1 0,0-1 0 0,2-1-3 15,3-1-5-15,-2 0 2 0,8 1 0 0,-5-2 4 16,5 0-3-16,1 0 2 0,0 0-9 0,0-1-20 16,2-4-27-16,-3 2-23 0,0 2-40 0,1 0-52 15,0-3-56-15,1-1-61 0,-5 0-280 0,4-1-610 16,2-1 270-16</inkml:trace>
          <inkml:trace contextRef="#ctx0" brushRef="#br0" timeOffset="335480.3985">4326 5711 43 0,'0'0'230'0,"0"0"-7"0,0 0-7 0,0 0-12 16,0 0-10-16,-6-5-15 0,6 5-13 0,0 0-13 15,0 0-16-15,0 0-14 0,0 0-11 0,0 0-11 16,0 0-3-16,0 0-2 0,0 0-6 0,0 0-4 15,4 21-3-15,-4-21 0 0,2 16-3 0,-2-16-1 0,3 14-4 16,-1-4-1-16,-1-2-3 0,0 2 3 0,3-1-9 16,1 2-7-16,1-1-6 0,-4-1 0 15,1-3-1-15,-3-6-9 0,5 15-3 0,-3-9 0 0,-2-6-7 16,4 12 1-16,-1-8 1 0,-3-4-7 0,4 11-3 16,-4-11 2-16,0 0-7 0,5 6-2 0,-5-6 3 15,0 0 3-15,1 9 0 0,-1-9 7 0,0 0 3 16,0 0-1-16,0 0-5 0,0 0-1 0,0 0 0 15,0 0-7-15,17-15 1 0,-17 15-2 0,6-17-6 16,0 10-2-16,-1-3 3 0,0-1-7 0,3-1 2 16,-2 0 2-16,3 2-3 0,2-1-3 0,-5-2 2 15,0 1 2-15,0 2-4 0,0-1-2 0,1 2-1 16,-1 1 0-16,-1 0 6 0,-1 2-6 0,2 1-2 16,-6 5-1-16,7-10-1 0,-7 10 3 0,5-7-3 15,-5 7-1-15,0 0 4 0,8-5-4 0,-8 5-4 16,0 0 3-16,0 0-2 0,0 0 0 0,0 0 0 15,14 13 3-15,-13-7-2 0,-1-6 5 0,6 12-5 0,-4-5 6 16,2 1 0-16,1 0 2 0,0 2-6 0,0 0 1 16,-2 1 0-16,2-2 0 0,2 1 2 0,-3-2 5 15,1-1-2-15,-4 2-3 0,2-1 1 16,2-2-1-16,0 2 1 0,-1 0-1 0,-2 1-1 0,4-6 3 16,-6-3 5-16,5 9-1 0,-5-9-4 0,4 7 4 15,-4-7 1-15,5 8-2 0,-5-8 0 0,0 0 2 16,8 5 1-16,-8-5-5 0,7 1 3 0,-7-1 0 15,0 0 2-15,12 0-6 0,-12 0 2 0,0 0 1 16,17-6-6-16,-17 6-1 0,9-8-6 0,-3 4-2 16,-1-5-4-16,0 5-3 0,3-5 0 0,1-2-6 15,-2 2 1-15,0-3 1 0,0 3 0 0,2-4-4 16,-1 2 7-16,-2 1-1 0,-1-1 6 0,4 1-4 16,-3 1 2-16,-1 3 1 0,-3-2 3 0,-2 8 6 15,7-10-3-15,-3 6 4 0,-4 4-2 0,6-8-1 16,-6 8-2-16,5-6 2 0,-5 6-2 0,0 0-2 15,0 0 4-15,0 0-1 0,0 0 2 0,0 0-3 16,0 0 1-16,0 0 3 0,8 14 0 0,-8-14-1 0,4 14 7 16,-3-6-1-16,0-2-1 0,3 3 4 15,-2 0 1-15,1 1 5 0,3 2-1 0,-4-3 5 16,2-1 7-16,1-1-5 0,0-1-2 0,2 5 2 0,-2-4 1 16,0 0 7-16,3 3-6 0,-2-6 7 0,1 2 3 15,2-3-7-15,1 0 6 0,3 0 0 16,-1 0-5-16,3-2-2 0,-1 2 1 0,3-3-1 0,0 0-3 15,0 0-4-15,5 0-2 0,-2-1 3 0,-3-2 3 16,0 0-2-16,6 0-2 0,-7 0-2 0,6-3 0 16,-2-1-2-16,-3 2-1 0,-1-1-6 0,-3 0 8 15,5-4-2-15,-4 2-6 0,-1 2 5 0,-2 1 2 16,-2-3-6-16,-1-2 4 0,-1 5-8 0,-3-3 0 16,1 1 1-16,-5 7 4 0,6-12-7 0,-5 3 7 15,-1 9-6-15,6-9-1 0,-6 9 1 0,0 0 1 16,-6-14-3-16,6 14 1 0,0 0-1 0,-11-5 2 15,11 5-3-15,-13-2 2 0,13 2-2 0,-16 2 4 16,16-2-1-16,-16 4-1 0,5-2-3 0,4 3 4 16,0 0-4-16,1 3 1 0,-1-4 5 0,2 5-3 15,-3-5 4-15,8-4-2 0,-6 15-5 0,3-7 3 16,1-1 5-16,2-7-3 0,0 16-2 0,0-16 2 16,5 14 3-16,-3-9-2 0,2 3 4 0,1-3-3 0,1 1-1 15,5-1 0-15,3-1 10 0,-1 2-9 0,4-3 0 16,0 0 0-16,0-3 4 0,-2 3 2 0,7-6-8 15,0 3 9-15,-5 0-3 16,0-3-3-16,6 0 5 0,-1-1 2 0,1-1-7 0,-2-1 2 0,1 0-1 16,-2 0 5-16,2-6-5 0,-1 3 5 0,1-4-2 15,0 1-1-15,0-3-2 0,-1 0 2 0,7-6 1 16,-2 0-12-16,0-3-2 0,-4 2-1 0,-1-4-4 16,1 0 1-16,-3-1-7 0,-7 7 3 0,7-8-1 15,-9 8 1-15,0-1 2 0,0 1 1 16,-3 0 1-16,-2-1 1 0,-2 6 1 0,1-3 2 15,-2-1 0-15,1 2-2 0,-2 4 5 0,-2-1-2 0,1 1 3 16,-3 2-1-16,1-1 0 0,-1 5 8 0,-1 0-9 16,-1-2-2-16,-2 4 6 0,7 5-3 0,-10-8 0 0,0 7 0 15,10 1 0-15,-18-4 0 0,6 5 1 16,12-1 8-16,-23 6-6 0,9-3-3 0,2 3 3 16,-1 6 4-16,2-3-6 0,-6 7 4 0,4 0 1 15,0 0 4-15,-1 2 0 0,1 0 2 0,1 3-2 0,2 0 3 16,0 1-3-16,0-2 2 0,1 5-2 0,3-6 4 15,1 4 2-15,2 0-2 0,1-3 1 0,0 1-2 16,-2 3 0-16,4-5-1 0,3-4-2 0,0 4 5 16,1-5-3-16,1 1 1 0,0 0 0 0,1-3 0 15,2-1-1-15,1 2 3 0,-1-3 1 0,3 1 1 16,1-4-2-16,1 2 0 0,1-1 6 0,0-4-6 16,2 2 3-16,2-3-7 0,4 3 1 0,1-1 0 15,0-4 20-15,-1 3-21 0,3-4 1 0,-2 2-1 16,0-3-2-16,3 1 2 0,-3-1-2 0,3 1-2 15,-2-4 4-15,0 0 2 0,1 2-5 0,-2-4 5 16,0 0-6-16,-4-1 4 0,3 1-5 0,-6-4-6 16,-2 2 0-16,0-1-2 0,-2-2-1 0,-2 1 3 15,-3 1 0-15,0-3 3 0,0 2-5 0,-3 2 2 16,-2-4 2-16,1 5-2 0,-3 7 1 0,-3-14 4 16,3 14-5-16,-3-10 2 0,-5 5-1 0,8 5 2 15,-16-7 0-15,7 7-2 0,9 0-2 0,-19 0 2 16,19 0 0-16,-21 7 1 0,11-4-1 0,-3 1-2 0,3 3 0 15,2-1 3-15,-2 0 3 0,3 0-4 16,1 4 6-16,-1-1-3 0,2-4 2 0,1 2 3 16,2 2-3-16,2-9 4 0,-4 16 2 0,8-7 3 15,-4-9-4-15,1 15 0 0,4-9 1 0,0 1 4 0,3-2 0 16,-2 0 1-16,9-1-1 0,-4 1-1 16,2-1 1-16,3-1-6 0,-1-2 2 0,2 1 4 0,0-2 4 15,-1-2-12-15,6 1 7 0,-2-2-5 0,-1 3 1 16,1-5-1-16,1 0 1 0,-4 0 1 0,0-1-4 15,0-1 4-15,2 1-1 0,-3-2-4 0,2-1 4 16,-5 5 0-16,-2-5-1 0,1 6-1 0,-3-1 0 16,0-1 1-16,-4 0 0 0,-5 5 6 0,12-6 0 15,-12 6-9-15,11-4 6 0,-11 4-9 0,0 0 3 16,12-1-3-16,-12 1 2 0,0 0 2 0,10 6-3 16,-10-6-1-16,7 10 2 0,-3-5 12 0,-4-5-8 15,10 11 2-15,-9-6-1 0,-1-5 3 0,8 16-3 16,-4-9 5-16,1 0-2 0,0 3 3 0,0-5 3 15,-1 2-1-15,2-1-2 0,-1 2-5 0,-5-8 11 16,6 10-8-16,-1-7 0 0,-5-3 6 0,5 6 1 16,-5-6-1-16,7 3 5 0,-7-3 7 0,0 0-1 15,0 0 6-15,0 0-5 0,0 0-4 0,0 0-1 0,0 0-1 16,17-6-5-16,-17 6 0 0,6-6-4 0,-6 6 0 16,9-12 0-16,-2 5-5 0,-2 0 0 0,4-1 2 15,-1-2-7-15,1 2 4 16,2-3-11-16,1 1-1 0,2 1 0 0,0 0 4 15,6-2-5-15,-6 4-1 0,7-2 12 0,-3-3-12 0,-4 7 4 0,1 0-3 16,1 2 0-16,-5 1 7 0,2-2-5 16,-5 4 6-16,2-2-4 0,-10 2 2 0,19-2 0 0,-19 2 1 15,14 5 7-15,-9-2 0 0,-5-3 5 0,13 6-2 16,-5-1 8-16,-3 2 8 0,-1-1 12 0,1 0-3 16,0 1 8-16,1-1 7 0,-3 2-3 0,2-1 4 15,0-1-4-15,-1 2 1 0,0-1-3 0,5-1-2 16,-8 2-6-16,-1-8 0 0,11 10-5 0,-6-4 4 15,-4 0-8-15,-1-6-1 0,9 9 1 0,-5-5-4 0,-4-4-3 16,8 10-3-16,-4-7-5 0,-4-3-17 16,13 7-27-16,-4-4-50 0,-3-3-45 0,-6 0-44 15,17 3-46-15,-17-3-59 0,17-3-88 0,-17 3-278 16,15-6-694-16,-8-1 308 0</inkml:trace>
          <inkml:trace contextRef="#ctx0" brushRef="#br0" timeOffset="335680.9328">7150 5385 256 0,'0'0'321'0,"5"-12"-15"16,-4 3-24-16,-1 9-23 0,3-10-19 0,-3 10-26 0,7-9-23 16,-7 9-15-16,3-8-17 0,-3 8-20 0,5-6-15 15,-5 6-10-15,0 0-21 0,0 0-27 0,0 0-33 16,0 0-28-16,0 0-35 0,0 0-41 0,0 0-39 15,0 0-61-15,0 0-262 0,0 0-469 0,-24 1 208 16</inkml:trace>
        </inkml:traceGroup>
        <inkml:traceGroup>
          <inkml:annotationXML>
            <emma:emma xmlns:emma="http://www.w3.org/2003/04/emma" version="1.0">
              <emma:interpretation id="{F7589ED7-A371-4BC5-ABB1-637E34A51C2E}" emma:medium="tactile" emma:mode="ink">
                <msink:context xmlns:msink="http://schemas.microsoft.com/ink/2010/main" type="inkWord" rotatedBoundingBox="10136,6635 13859,6575 13867,7121 10145,7180"/>
              </emma:interpretation>
            </emma:emma>
          </inkml:annotationXML>
          <inkml:trace contextRef="#ctx0" brushRef="#br0" timeOffset="336722.2291">8330 5347 35 0,'0'0'252'0,"0"0"-14"0,0-12-14 16,0 12-19-16,0 0-19 0,0 0-23 0,0 0-16 15,0 0-15-15,0 0-11 0,0 0-8 0,0 0-6 16,0 0-5-16,0 0-2 0,0 0-7 0,-6 38-3 15,3-26-3-15,3 3-6 0,-3 1 0 0,3 5-3 16,-5 0-5-16,5-2-1 0,3 3-7 16,-3 1-1-16,5-2-5 0,-4 0-3 0,1 0-1 0,1 0-3 15,0-3-4-15,2 3-1 0,-5-6-6 0,4-2-1 16,1-1-2-16,0 3-2 0,-2 0-6 0,-2-3 5 16,4 0-10-16,1 1 1 0,-4-4-3 15,1-1-1-15,-2-2-2 0,-1-6-1 0,10 13 0 0,-7-7-4 16,-3-6 4-16,4 9-7 0,-4-9 2 0,5 9-3 15,-5-9 3-15,0 0-2 0,5 8 2 0,-5-8-1 16,0 0-2-16,0 0 2 0,0 0-5 0,0 0 3 16,0 0-6-16,0 0-1 0,0 0-2 0,0 0-6 15,0 0-5-15,-17-21 2 0,7 15-2 0,4 1-1 16,-6-5-3-16,-1 3 7 0,1 0-2 0,-2-3 0 0,-3 4 0 16,3 1 1-16,0-2-1 0,-3 1 1 0,0 1 2 15,3 1 1-15,-3 0 1 0,1 2-3 16,3-1-1-16,0 2 1 0,0 2 3 0,13-1-1 0,-21 3-2 15,13-2-1-15,-2 1 0 0,4 4 1 0,-2-3 3 16,8-3-1-16,-12 10 0 0,10-3 3 0,2-7 0 16,-7 13 4-16,7-13 0 0,2 14 3 0,-2-14 3 15,7 13-1-15,-2-7 2 0,2 0 0 0,6 3 1 16,1-2-1-16,4 1-1 0,4-2 0 0,-5-2 0 16,7-1-1-16,-3 0 1 0,4 0-1 0,-1-1 1 15,-1-2-4-15,2 1 3 0,-2-1-5 0,2-1 6 16,-2-4-3-16,-1 3-3 0,0-2 2 0,-1-1 0 15,-7 1 4-15,0-2-4 0,0 0 3 0,2 0-3 16,-2-3 0-16,0 3-3 0,-2-4 0 0,-2 3 0 16,2-3 1-16,-1 2-3 0,-6 3 2 0,4-1-1 0,-1 1-2 15,-8 5 1-15,12-7-1 0,-12 7-4 16,5-6-5-16,-5 6 6 0,0 0-4 0,0 0 2 16,12-2 0-16,-12 2 4 0,0 0-4 0,6 10 2 0,-6-10-3 15,5 10 3-15,-5-10 0 0,5 11 2 0,-2-3 0 16,1-2 0-16,-4-6 4 0,8 13 0 15,-3-5-2-15,-5 0 0 0,4-1 0 0,-2-1 4 0,-2-6 5 16,5 16-6-16,-5-16-12 0,6 9-16 0,-6-9-30 16,0 10-37-16,0-10-33 0,0 0-42 0,0 9-50 15,0-9-295-15,0 0-555 0,0 0 245 0</inkml:trace>
          <inkml:trace contextRef="#ctx0" brushRef="#br0" timeOffset="336918.7788">8710 5417 8 0,'5'-7'285'16,"-5"7"-26"-16,2-10-20 0,-2 10-27 0,6-10-23 16,-6 10-20-16,3-5-15 0,-3 5-18 0,0 0-19 15,0 0-24-15,13-2-25 0,-13 2-27 0,0 0-43 16,0 0-43-16,0 0-43 0,15 2-52 0,-15-2-143 0,0 0-306 15,0 0 135-15</inkml:trace>
          <inkml:trace contextRef="#ctx0" brushRef="#br0" timeOffset="337183.287">8888 5388 206 0,'0'13'249'15,"0"-1"-9"-15,0 3-3 0,0 1-21 0,0 4-14 16,4 4-12-16,-4-5-12 0,2 0-11 0,1 4-13 16,-1-7-3-16,4 4-10 0,0-2-9 0,-1 0-5 15,-2 4-12-15,3-9-10 0,-3 2-7 0,2-1-5 16,1-1-10-16,0-2-3 0,-1 1-14 0,-1-1-2 16,1-5-8-16,-3 4-2 0,4-4-9 0,-3 3-3 15,3-3-6-15,-6-6-21 0,7 11-21 0,-3-6-27 16,-1 0-24-16,-3-5-37 0,10 8-34 0,-10-8-31 15,9 5-37-15,-9-5-44 0,14 0-199 0,-14 0-474 16,12-7 210-16</inkml:trace>
          <inkml:trace contextRef="#ctx0" brushRef="#br0" timeOffset="337459.6338">9196 5671 211 0,'0'0'233'15,"0"0"-9"-15,-16 5-14 0,16-5-13 0,-17 8-11 16,9-7-9-16,-1 5-9 0,-4 1-15 0,7 1-9 0,-6-3-11 16,2 5-8-16,3-4-14 0,0 0-7 15,-1 4-6-15,1-2-6 0,2-2-6 0,5-6-4 16,-6 14-1-16,6-10-4 0,0-4 1 0,-3 13-1 16,3-13-1-16,3 11 5 0,-3-11-3 0,11 8 0 0,-2-6-8 15,4 3-1-15,4-2-12 0,-5-3-3 16,4 0-3-16,4 3-7 0,1-6-3 0,0 6-5 15,3-3-1-15,-7 0-11 0,-2 0-2 0,6-3-17 0,-5 3-23 16,4-3-34-16,-6-2-35 0,3 3-45 0,-3 0-48 16,3-4-49-16,-3 0-300 0,-4-3-572 0,2-2 254 15</inkml:trace>
          <inkml:trace contextRef="#ctx0" brushRef="#br0" timeOffset="337767.3657">9574 5345 192 0,'-3'9'258'16,"3"1"-13"-16,0 5-14 0,-1-2-9 0,1 1-8 15,1 7-13-15,-2-2-11 0,1 2-10 0,1 0-11 16,-1 0-8-16,5-2-11 0,0 5-8 0,2-3-6 15,-2 0-16-15,0 0 0 0,1-7-10 0,0 2-12 16,-1-1-8-16,-1-2-8 0,6 1-5 0,-5-1-8 16,4-2 3-16,-1 2-11 0,-2-4-9 0,-3 0-4 15,5-3-5-15,-7 3-2 0,4-2-14 0,0 0-18 16,2-3-26-16,-7-4-29 0,8 10-31 0,-8-10-34 0,9 5-36 16,-9-5-32-16,7 3-50 0,-7-3-66 15,0 0-157-15,0 0-489 0,20-11 217 0</inkml:trace>
          <inkml:trace contextRef="#ctx0" brushRef="#br0" timeOffset="338603.8205">9880 5637 246 0,'0'0'262'0,"0"0"-13"0,0 0-11 0,-26 0-15 15,26 0-10-15,-14 8-11 0,4-5-13 0,3 4-12 16,-4-1-11-16,-3 2-13 0,3-2-12 0,2 1-8 15,-4 1-12-15,4 2-7 0,0 1-11 0,-2-5-6 16,2 4-10-16,1-1-6 0,2-1-10 0,1 1-4 16,0 1 1-16,2-2-14 0,3-8 0 0,-4 11-5 15,4-3-6-15,0-8-1 0,3 13 3 0,-2-7-8 16,-1-6-2-16,13 15-1 0,-7-12-6 0,7 0-2 16,2 3 1-16,-4-1-5 0,6-2-3 0,-3 0-1 15,6-2 2-15,-4-1-2 0,5 0-5 0,-2-1-3 16,3-1-4-16,0-1 4 0,1-3-8 0,-1 0 3 15,2 2-12-15,-2-2 2 0,-3 0 0 0,3-1-1 16,-1 3 2-16,-5-1-6 0,-1 0 6 0,-1 0 0 16,1 1 1-16,-6 2-4 0,0-1 2 0,-1-1 0 0,-8 4-1 15,14-2-3-15,-14 2-2 0,12-1 6 16,-12 1-1-16,12-1 4 0,-12 1-3 0,0 0 2 16,15 2-3-16,-15-2 5 0,12 5-2 0,-5-4 1 15,2 4 0-15,3-4 4 0,0 2-3 16,1 3 2-16,2-2 1 0,-2-2 2 0,9 3-2 0,-1-1 7 15,-5-1-6-15,1 0 2 0,0-1-2 0,6-2 0 16,-5 4-3-16,-2-4 2 0,1 0 0 0,-1 3 3 16,-1-6-3-16,1-1 1 0,-5 2 5 0,0-1-2 0,0 0-2 15,0-3 3-15,-4 1-4 0,-5-3 1 0,6 0-3 16,-5 1 0-16,2-1 0 16,-5-5-1-16,0 13-3 0,0-17-1 0,-1 7 5 0,-6 0 1 15,5 4-6-15,-6-5-1 0,-1 7 2 0,-3-5 2 0,-2 4 3 16,1 2-6-16,-4-3 2 0,2 2-6 0,-1 4 2 15,2-3 1-15,-3 6-1 0,0-2 2 0,3 2-1 16,-3 3 2-16,6-3 0 0,-6 2-3 0,7 2 8 16,-2-1-9-16,0 0 0 0,3 0 6 0,2 3-1 15,0 0-1-15,2-2 2 0,0 0-2 0,2 1 4 16,3-8-2-16,-5 12 2 0,5-12 1 0,0 14-3 16,0-14 4-16,5 10 3 0,-2-5-4 0,7 0 3 15,-1 0 0-15,3-2-2 0,2 0 1 0,-1-3 2 16,3 3-1-16,-4-1 0 0,5-2-2 0,-5 0-2 15,5-2 2-15,-1-1 1 0,-1 1-2 0,1 0 0 16,1-3-2-16,0 1-2 0,5-2 1 0,1-2-3 16,-3 1-5-16,-1-1-1 0,-5-1 3 0,0 2-6 15,3 0 1-15,-5 0-2 0,2 2 3 0,0 0 6 0,-6 0-5 16,0 1-1-16,-8 4 0 0,14-3 5 0,-14 3-8 16,9-4 3-16,-9 4 3 0,9 0 1 0,-9 0-4 15,0 0 4-15,13 5 3 0,-8 0-1 0,-5-5-1 16,9 9 2-16,-6-3 3 0,2 1-1 0,1-2 4 15,1 5-3-15,-2-4 0 0,3 1 0 0,1-3 4 16,-2 6 0-16,2-5-5 0,-1 4-5 0,1-2-18 16,-1-4-25-16,1 3-34 0,-4-1-36 15,3-1-41-15,-8-4-53 0,13 0-83 0,-13 0-168 0,0 0-502 16,10-7 222-16</inkml:trace>
          <inkml:trace contextRef="#ctx0" brushRef="#br0" timeOffset="339358.392">10947 5775 240 0,'0'0'230'15,"0"0"-14"-15,0 0-15 0,0 0-9 0,0 0-15 16,0 0-9-16,24-15-11 0,-24 15-12 0,17-3-10 16,-6 0-13-16,3 1-6 0,2 1-9 0,-2-2-6 15,3-1-9-15,0 2-2 0,6-3-10 0,-4 1-10 16,6-2-4-16,-5 3-2 0,5-4-10 0,-4 1-3 16,1 1-4-16,0-1-3 0,-1 0-8 0,-4 1 3 15,-3-2-10-15,2 0 0 0,-1-2-4 0,-2 1 0 16,-2-1 0-16,0 3 5 0,-3 2-6 0,-3-1-2 15,2 0-3-15,-7 5-3 0,6-11-1 0,-6 11-2 16,0 0-5-16,0 0 0 0,-11-11-1 0,11 11-9 16,-22-1-3-16,10 2 1 0,-1 0 1 0,13-1 0 15,-23 7-1-15,7-4-1 0,3 1-2 0,0 4 2 16,1-1-3-16,1 1 5 0,5-4 0 0,-2 5 2 16,2-3 0-16,0 3 6 0,6-9 5 0,-2 12-4 15,2-12 17-15,2 15-4 0,6-4 4 0,0-5-2 16,5 4 4-16,1-4 10 0,7 0-11 0,-6 3 1 15,7-4 0-15,3 0-5 0,-2 1-1 0,3-1 1 0,1-1-3 16,9-2 6-16,-10 2-13 0,1-3 2 0,-1 3-1 16,0 0-2-16,10-4-17 0,-9 0-26 15,8 2-35-15,-11-4-43 0,0 2-57 0,1-4-62 0,-1 0-276 16,-2-1-549-16,-10 1 243 0</inkml:trace>
          <inkml:trace contextRef="#ctx0" brushRef="#br0" timeOffset="338913.4063">10950 5367 191 0,'0'0'249'0,"0"0"-23"0,0 0-13 15,0 0-12-15,0 0-8 0,0 0-8 0,0 0-11 16,12 21-7-16,-8-11-5 0,-3 2-9 0,0 3 5 15,2-2-15-15,3 10-3 0,-1-2-5 0,-2-2-10 16,2 4-8-16,4-3-6 0,-4 2-4 0,-2 1-5 16,6 0-1-16,-1-5-11 0,-1 1-8 0,2 1-9 15,-2-2-6-15,-2-2-1 0,2-2-10 0,-1 1 1 16,0-3-8-16,0 1-3 0,0-1-10 0,2-2 5 16,-4-1-7-16,1-4-7 0,4 5-17 0,-7-6-23 15,1 3-34-15,-3-7-37 0,8 11-36 0,-7-6-39 0,-1-5-43 16,5 6-42-16,-5-6-293 0,0 0-581 0,0 0 257 15</inkml:trace>
        </inkml:traceGroup>
        <inkml:traceGroup>
          <inkml:annotationXML>
            <emma:emma xmlns:emma="http://www.w3.org/2003/04/emma" version="1.0">
              <emma:interpretation id="{52470E65-4435-493D-9312-FE7477177B0A}" emma:medium="tactile" emma:mode="ink">
                <msink:context xmlns:msink="http://schemas.microsoft.com/ink/2010/main" type="inkWord" rotatedBoundingBox="14587,6485 18379,6424 18390,7085 14598,7146"/>
              </emma:interpretation>
            </emma:emma>
          </inkml:annotationXML>
          <inkml:trace contextRef="#ctx0" brushRef="#br0" timeOffset="341474.0535">12564 5652 118 0,'0'0'239'0,"-9"8"-16"16,9-8-19-16,-10 4-12 0,10-4-11 0,-7 7-6 15,7-7-14-15,-7 8-8 0,7-8-9 0,-3 5-9 16,3-5-6-16,0 0-4 0,-1 14-7 0,1-14-6 15,0 0 0-15,8 13-3 0,-2-12-8 0,0 4-7 16,-6-5-5-16,17 5-10 0,-3-2-1 0,-1-1-13 16,0 3-7-16,4-4 0 0,0 1-7 0,5-2-8 15,-8 0 1-15,8 0-6 0,0 0-3 0,-7-2 1 16,-2-1-6-16,0 0-2 0,3-2-3 0,-3 0-6 16,-2-1 1-16,1 3-1 0,-6-5-4 0,2 5 1 0,0-4-1 15,-8 7-6-15,8-11 2 0,-8 3-7 0,0 8 0 16,0-15 3-16,0 15-4 0,-8-11-4 0,8 11 2 15,-17-10 0-15,4 5 2 0,-2 2-2 0,-2 0-2 16,3 1-2-16,-6 1 3 0,0 1-1 0,3 0-2 16,0 1 0-16,0 1 1 0,2 3-2 15,2 0-3-15,0 0 5 0,3 1-2 0,-2 3 2 0,0-2 0 16,2 1-1-16,4-2-1 0,-1 1 2 0,2 0-2 16,5-7 2-16,-1 17 4 0,1-12 0 0,0-5-1 15,5 14 4-15,-1-6-1 0,1-2 1 0,9-1 0 16,-1 3-1-16,0-2-1 0,1-3 1 0,0 3-1 15,8-1 3-15,0-4-4 0,1 1 4 0,-1 1-2 16,-4-2-1-16,-1-2 2 0,0-2 0 0,-1 1-3 16,0-2 0-16,0-1 5 0,-3-1-6 0,2 1 5 15,-2 0-6-15,1-5 2 0,-1 2 0 0,-1 0 7 0,1-3-9 16,-2 3 0-16,1-1 0 0,-2-1 0 16,-2 1 4-16,-3 3-1 0,3-1-3 0,-4 3 3 15,-4 4 2-15,5-9-2 0,-5 9-6 0,7-4-4 16,-7 4 0-16,0 0 1 0,0 0 3 0,0 0 1 0,0 0-1 15,0 0 0-15,0 0-2 0,0 0 5 0,0 0-3 16,-3 26 3-16,3-26 0 0,-1 13-3 16,1-13 6-16,2 14-3 0,-2-6 3 0,0-8-1 0,4 11 6 15,1-4 1-15,-5-7 2 0,8 9-1 0,-2-5 6 16,5 1-3-16,-5 1 4 0,7-6-3 16,3 4-3-16,-1-4 0 0,2 1 5 15,1-2-6-15,3 0-2 0,3 1 0 0,-1-3 4 0,2-2-5 0,-3-2-2 16,1 3 4-16,2-6 2 0,-2 3-5 0,0-5-3 15,0-1 1-15,-1 2 6 0,0-6-5 0,3-2-1 16,1-3-6-16,-8 3 0 0,4-4-2 0,-7-4-6 16,2-1-3-16,0-4-16 0,-6 11 1 0,-2-4-6 15,-2-5 5-15,-2 6 4 0,-2 0-1 0,-1 1-1 16,-4 0 5-16,-1 1 2 0,-2 3-3 0,0 1 2 16,-3 4 4-16,-1-5 3 0,-3 7-1 0,1 3 3 15,-2-1-2-15,-1 2 0 0,1 0 6 0,-3 6 0 16,2-3-3-16,1 5 5 0,-1-1 2 0,14 1-3 15,-23 5 3-15,11-2 2 0,2 4 1 0,1 2-4 0,-2 2 4 16,2-2-1-16,3 2 3 0,-1 4 7 16,2 2-6-16,0 1 9 0,2 5-6 0,2 0 4 15,2-2-1-15,-1 4-13 0,3 1 0 0,5 3 13 16,-2 0-8-16,1-5-1 0,0 0 1 0,4-2 2 0,0 1 0 16,2-2 8-16,2 0-6 0,-3-3-4 0,1-3 2 15,3 0 2-15,-5-5-1 0,1 2 0 0,1-4 11 16,-1-1-12-16,2-1 7 0,-1-3-5 0,0 2 3 15,2 1-1-15,-3-5-3 0,3 0 5 0,-2 1-3 16,-1-2-2-16,-1-2-3 0,5 2 3 0,-3-2 5 16,0 0-5-16,1-2-3 0,0 3 2 15,-1-1 2-15,0 0-4 0,0-1 0 0,-5 2 2 0,-8 1 2 16,22-2-6-16,-13 2 1 0,0-3 8 0,-9 3-10 16,18 3-5-16,-18-3 6 0,19 0 2 0,-11 2-3 15,-8-2 1-15,15 1-1 0,-15-1 2 0,15 0 0 16,-6 0 2-16,-9 0-3 0,14 2 12 0,-4-2-8 15,-10 0-4-15,18 0 0 0,-18 0 4 0,18 0-1 16,-7 0-1-16,0-2 0 0,0 1-2 16,1-1 6-16,-1 2-1 0,2-4 1 0,-2 0 1 0,1-1-2 15,-3 1-1-15,1 2-3 0,-1-9 6 0,-1 7-3 16,-1-2-7-16,-2-3 6 0,-5 9-3 0,4-14 0 16,-2 6 6-16,-2 8-8 0,-4-15 1 0,4 15 9 15,-7-14-11-15,0 7-1 0,-2 0 1 0,-3-1 2 16,1 3-1-16,-1-1 3 0,-3 4-7 0,2 1 10 15,-3-3-9-15,3 4 4 0,-1 0-2 0,-1 0 0 16,-2 4 5-16,1-2-4 0,0 2 1 0,1 2-1 16,0 1 3-16,2-2-6 0,1 4 5 0,1 1 1 0,0-3-3 15,4 3-1-15,0 2 2 0,0-3 0 16,0 2 4-16,4-1 2 0,1 0 1 0,1-3-4 16,1-7 3-16,1 17 1 0,3-9-3 0,0-1 2 15,0-1 4-15,6 2-2 0,0-4 10 0,2 2-11 0,-1 0-7 16,2-3 1-16,-1 2 8 0,2-4-1 0,-1 2-2 15,3-3-1-15,-2 1 1 0,-1-3 3 0,1 2-3 16,-1-3 0-16,2-2 0 0,-3 0 2 0,1 0 1 16,0 0-6-16,-2-1 3 0,1-2-1 0,0-1-2 15,-1-1 5-15,0 1-2 0,-1 0-1 0,-2-3-3 16,-1 8 2-16,0-4 16 0,-1 1-18 0,-1 3 13 16,-5 4 7-16,11-8-5 0,-11 8-3 0,4-5 0 15,-4 5-3-15,0 0 7 0,10-4-15 0,-10 4 0 16,0 0 1-16,0 0 2 0,0 0 0 0,0 0 3 15,5 20-6-15,-5-20 2 0,1 14 4 0,-1-8-5 16,0-6 5-16,6 17 2 0,-5-8-7 0,1 0 6 16,0-3-2-16,3 2 3 0,-2 0-1 0,0-3-6 15,-3-5 2-15,7 11-22 0,-2-6-19 0,-5-5-11 16,10 8-14-16,-10-8-14 0,12 2-16 0,-12-2-5 16,13 0-9-16,-13 0-8 0,12 0-4 0,-12 0-3 15,15-5 9-15,-9 0 9 0,2 0 4 0,0-1-2 16,4 1 6-16,-3-3 4 0,1 1 7 0,-1-4 4 15,-1 5 8-15,-2-2 13 0,3 0 13 0,-2 0 19 0,0 1 13 16,0-2 21-16,-2 5 16 0,-5 4 15 0,10-8 12 16,-10 8 7-16,7-7 2 0,-7 7-10 15,6-4 0-15,-6 4-5 0,0 0-3 0,0 0 1 16,0 0-5-16,0 0 5 0,0 0-1 0,12 11 4 16,-12-11-2-16,4 12-1 0,0-6 3 0,-4-6 4 15,2 15 1-15,0-9 0 0,1 3-6 0,-3-9 4 16,4 15 1-16,-1-7-7 0,-2 0 5 0,3-2-3 15,0 3 4-15,-4-9-4 0,8 11-2 0,-4-6-2 0,-4-5 3 16,3 7-4-16,-3-7 6 0,4 7 1 0,-4-7 7 16,0 0 23-16,7 3 0 0,-7-3 6 15,0 0-9-15,0 0-2 0,0 0 4 0,0 0-9 0,18-11 4 16,-14 6-9-16,-4 5-9 0,6-13 2 16,-5 5-3-16,3 0-11 0,1-3 2 0,1-2 4 0,-1 4-10 15,-1-6 0-15,3 2-2 0,1 2-10 0,-1-4 1 16,2 2-10-16,5 1 2 0,-4 0 5 0,2 0-11 15,-2 5-1-15,1 1-1 0,-2-2-14 0,0 5-20 16,2-3-21-16,0 3-20 0,-4 2-21 0,-7 1-23 16,25 5-17-16,-14 0-46 0,1 0-32 0,-2 1-32 15,3-2-55-15,-2 2-259 0,0 0-597 0,3 4 264 16</inkml:trace>
          <inkml:trace contextRef="#ctx0" brushRef="#br0" timeOffset="342089.9251">14827 5679 171 0,'0'0'223'0,"0"0"-21"0,3 5-10 15,-3-5-5-15,0 0-15 0,12 5-12 0,-5 0-11 16,0-3-8-16,-7-2-12 0,17 4-9 0,-8 2-10 16,-1-4-9-16,2 1-10 0,-2-3-8 0,1 4-11 15,1-3-2-15,-1 0-6 0,2 0-7 0,0-1-3 16,2 4-2-16,-4-4-4 0,2 2-8 0,2-4-2 0,-13 2-4 15,18-4-1-15,-9 3 0 0,-2-1-6 0,5-2-1 16,-4 1-2-16,1-2-3 0,1 0 0 16,-10 5 5-16,12-9-4 0,-6 4-3 0,-3-3-5 15,-3 8 1-15,8-15-3 0,-8 8 1 0,1-2-2 0,-1 9-2 16,-4-18-5-16,1 11 2 0,-2 0 1 0,5 7-4 16,-13-11-1-16,4 6 1 0,-1 1 0 0,-4 2 0 15,-1-1 1-15,1 1 0 16,-1 4 1-16,-2-1 0 0,4 2 0 0,0-1 3 0,-2 1-6 0,2 2 4 15,-1 1-3-15,2 1 2 0,5-2-2 0,0 2 0 16,0 0 2-16,3 1 1 0,4-8 1 0,-7 12 0 16,4-5 4-16,3-7-2 0,3 14 2 0,-3-14 3 15,4 9 2-15,-2-3 1 0,5 1 1 0,-1-4 2 16,-6-3 0-16,17 11-3 0,-9-11 3 0,2 4-3 16,0-3-1-16,-10-1 2 0,22 1 0 0,-13-1-1 15,2 0 3-15,1-1-3 0,0-3 4 0,2 1-2 16,-1 0 0-16,-1-3-2 0,1 2 3 0,0-2-2 15,0 0 4-15,-3 1-7 0,2 1-5 0,-1-2 1 16,-2-2 1-16,3 2 5 0,-4 0-4 0,-2 5 4 16,-6 1 3-16,12-6-4 0,-7 1-1 0,-5 5-1 15,0 0-6-15,11-4 2 0,-11 4-6 0,0 0-2 16,0 0 5-16,13 6-7 0,-13-6 5 0,8 9 5 16,-3-5-6-16,-5-4 1 0,9 11 0 0,-4-5 1 0,-1 1-4 15,0 1 0-15,1-2 5 0,-1 2 0 0,0 0-1 16,4-3-3-16,-4 2 4 0,1 0 0 15,1 0-16-15,-2-2-7 0,-4-5-16 0,8 11-24 0,0-11-22 16,-8 0-30-16,9 5-30 0,-9-5-21 0,11 0-25 16,-11 0-27-16,12-5-40 0,-12 5-191 15,9-10-480-15,-6 5 213 0</inkml:trace>
          <inkml:trace contextRef="#ctx0" brushRef="#br0" timeOffset="342423.1576">15435 5298 3 0,'0'0'257'0,"0"0"-20"15,1-9-20-15,-1 9-23 0,0 0-14 0,0 0-16 16,0 0-2-16,0 0-10 0,0 0-2 0,0 0-8 16,0 0-5-16,0 0-7 0,0 0-6 0,-6 31 1 15,4-22-5-15,4 5-2 0,-2-1-5 0,1 3-1 16,-1-3-7-16,3 6-1 0,-2 2-8 0,3-2 4 15,-2 0-7-15,2 0-5 0,-3-3-6 0,5-1-3 16,-1 0-6-16,-3 2-4 0,4-1-6 0,-3-1-6 16,3 1 13-16,-1-5-25 0,-1 2-6 0,3-2 7 15,-3 1-6-15,4-3-4 0,0 1 0 0,-2-2-7 16,3 2-14-16,-1-4-5 0,-2-1-23 0,9 2-21 16,-8-3-17-16,5 1-18 0,-2 0-18 0,2-4-21 15,-4 1-20-15,2-2-19 0,0 1-18 0,-10-1-16 16,18-1-1-16,-5-4-24 0,-4-1-27 0,3 0-23 15,-2-1-136-15,-3 4-425 0,-1-2 187 0</inkml:trace>
          <inkml:trace contextRef="#ctx0" brushRef="#br0" timeOffset="342685.5605">15712 5663 1235 0,'6'-5'-64'0,"-6"5"64"0,9-10 23 16,-9 10 26-16,5-6 11 0,-5 6 7 0,0 0 4 15,6-5 4-15,-6 5 1 0,0 0 0 0,0 0 7 16,0 0 3-16,0 0-4 0,0 0 3 0,0 0 3 0,0 0 1 16,0 0-8-16,0 0 0 0,-32 6 1 15,32-6-4-15,-12 5-2 0,6 1-3 0,6-6-5 0,-10 8 0 16,6-6-8-16,4-2-5 0,-9 11 6 0,9-11-4 15,-7 7-4-15,7-7 2 0,-6 7 1 0,6-7-3 16,0 0 4-16,-4 9 7 0,4-9 8 0,0 0 1 16,0 0 15-16,0 0 0 0,13 13-1 0,-5-9-3 15,-2-2-1-15,-6-2-8 0,17 5-3 0,-4-3-4 16,2-1-8-16,2 1-2 0,-2 3-3 0,11-2-2 16,0-2-13-16,1 1-1 0,8 3-4 0,4 0-3 15,-3-2-1-15,-1 0-12 0,2 1-4 0,-1 1-26 16,-1-1-29-16,3 0-30 0,-2 0-34 0,-2 0-36 15,-10-1-43-15,-1 3-42 0,2-6-63 0,-1 2-300 16,-6-2-636-16,-3-2 281 0</inkml:trace>
          <inkml:trace contextRef="#ctx0" brushRef="#br0" timeOffset="344573.4311">15911 5615 190 0,'5'-8'211'0,"-5"8"-10"15,0 0-6-15,0 0-13 0,0 0-9 16,0 0-9-16,0 0-9 0,0 0-10 0,0 0-6 16,8-7-8-16,-8 7-5 0,0 0-7 0,0 0-5 0,0 0-6 15,0 0 2-15,0 0-10 0,0 0-5 0,0 0-6 16,0 0-7-16,0 0-8 0,0 0-4 0,0 0-10 15,0 0-7-15,0 0-6 0,0 0-5 16,0 0-2-16,0 0-3 0,0 0-6 0,0 0-2 16,-26 18 5-16,17-14-7 0,3 3-4 0,-2-1 2 0,-2-2-5 15,-1 5 0-15,1-1-1 0,1 0-2 0,-3-1 2 16,1 3-2-16,-1-2-2 0,-2 0-15 0,1 1-34 16,0-4-45-16,-2 1-60 0,2 1-78 0,-3-4-297 15,3 0-555-15,2-3 246 0</inkml:trace>
        </inkml:traceGroup>
        <inkml:traceGroup>
          <inkml:annotationXML>
            <emma:emma xmlns:emma="http://www.w3.org/2003/04/emma" version="1.0">
              <emma:interpretation id="{C35C7CA3-54E7-4479-80AE-438AB6916014}" emma:medium="tactile" emma:mode="ink">
                <msink:context xmlns:msink="http://schemas.microsoft.com/ink/2010/main" type="inkWord" rotatedBoundingBox="19174,6348 23472,6279 23485,7090 19187,7159"/>
              </emma:interpretation>
            </emma:emma>
          </inkml:annotationXML>
          <inkml:trace contextRef="#ctx0" brushRef="#br0" timeOffset="343858.2933">17110 5307 130 0,'0'0'256'0,"0"0"-9"0,2-8-15 16,-2 8-21-16,0 0-17 0,0 0-24 0,0 0-17 15,0 0-14-15,0 0-16 0,0 0-11 0,0 0 1 16,0 0-6-16,0 0-3 0,7 23-4 0,-3-11-8 15,-4 0-7-15,2 3 2 0,-2 1-3 0,3 2-8 0,-1 3-5 16,1 1-3-16,-2 1-3 0,-1-1-5 16,5 4 1-16,-5-2-3 0,2 0-3 0,-1 0-4 15,2-2-3-15,-3-1-5 16,2 0-3-16,-2-3-2 0,4 3-3 0,-4-7-6 0,1 0 7 0,3 1-3 0,-1-3-6 16,-1 0-4-16,0-5 3 0,0 2 6 0,-2-9-2 15,5 12-2-15,-1-7 0 0,1-1 4 16,-5-4-1-16,7 6-4 0,-7-6-4 0,14 2-9 0,-14-2 6 15,21-3-5-15,-11 0 1 0,3 1 1 0,0-4-3 16,2-1-4-16,1 3-4 0,-2-6 4 0,3 0-2 16,1-2 1-16,3 0-5 0,-9 3 2 0,9 0 0 15,-3-3-2-15,0-1-1 0,-5 5-2 0,3 1 2 16,-5-2-2-16,2-2 1 0,-2 5 2 0,-1 0-5 16,2-2 4-16,-6 3-3 0,0 1 5 0,-6 4-7 15,12-4 6-15,-12 4-6 0,10-3 2 0,-10 3-2 16,8-6-4-16,-8 6 1 0,9-1-3 0,-9 1 3 15,0 0 3-15,0 0-2 0,0 0 1 0,14 7 2 16,-14-7-2-16,6 5 0 0,-6-5-3 0,5 11 7 16,-5-11-5-16,6 10 9 0,-5-4-1 0,-1-6-5 15,8 15 7-15,-6-9-3 0,1 3 1 0,-3-9-1 16,3 14-1-16,-2-6 2 0,2 1 5 0,-3-9-5 16,2 11 2-16,-2-11 0 0,0 13 9 0,0-13-11 15,-1 9 5-15,1-9 2 0,-6 12-3 0,1-6 4 16,-2-2-1-16,7-4 0 0,-15 8 4 0,3-5-6 15,-2 0 4-15,0 0 1 0,1-2-9 0,-3 2 7 16,2 0-6-16,0 0-1 0,0-3 1 0,-1 0-10 0,2 2-12 16,2-2-17-16,0 3-17 0,-1-3-26 15,1 1-41-15,11-1-44 0,-19-1-52 0,10-2-65 16,-4 1-275-16,1-4-599 0,2 2 266 0</inkml:trace>
          <inkml:trace contextRef="#ctx0" brushRef="#br0" timeOffset="345308.0606">17859 5648 70 0,'0'0'268'0,"0"0"-12"0,5 22-11 16,-5-22-15-16,1 12-12 0,3-5-15 0,-4-7-8 15,6 14-16-15,-2-6-12 0,-1-1-14 0,-2 2-14 16,4 0-9-16,-2-2-15 0,-1 1-9 0,2-1-13 16,2 2-7-16,-4-3-10 0,2 0-7 0,-4-6-2 0,6 14-10 15,-3-8-5-15,-3-6-5 0,8 10-19 16,-6-5-18-16,-2-5-32 0,7 10-33 0,-7-10-37 15,8 3-46-15,-8-3-37 0,0 0-60 0,12-1-189 0,-12 1-459 16,12-9 203-16</inkml:trace>
          <inkml:trace contextRef="#ctx0" brushRef="#br0" timeOffset="345619.1303">18240 5588 58 0,'0'0'246'0,"0"0"-21"0,9-3-16 0,-9 3-20 16,0 0-14-16,0 0-14 0,7 8-11 0,-7-8-12 16,6 9-9-16,-6-9-9 0,3 13-6 0,-1-7-8 15,-2-6-9-15,4 14-1 0,-3-4-9 0,-1-1-3 16,1-1-8-16,-1 3-2 0,0 0-10 0,0-1-3 16,0-10-3-16,3 21-2 0,-3-14-6 0,0 3-1 15,0-10-2-15,-5 16 2 0,1-7-5 0,2-2 0 16,-1 1-3-16,-4-2 4 0,2 1-4 0,-3-2-1 15,2 3-5-15,-5-3-1 0,0-2 0 16,-3 3-4-16,-1-1-4 0,4-1 3 0,-2-1-3 0,-3-2-6 16,1 1-3-16,6-2 3 0,-8 3-5 0,1-3-13 15,0 3-23-15,5-3-23 0,2 1-36 0,9-1-44 16,-20 2-35-16,20-2-72 0,-15-6-245 0,15 6-514 16,-9-5 227-16</inkml:trace>
          <inkml:trace contextRef="#ctx0" brushRef="#br0" timeOffset="346403.0494">18352 5844 125 0,'12'-5'235'0,"-12"5"-10"0,11-5-7 0,-3 1-11 16,0 0-14-16,1-2-11 0,1 0-13 0,2-1-12 0,-1 0-10 15,1 0-8-15,3-2-11 0,0 0-9 0,5-2-7 16,-3-1-9-16,1-2-8 0,0 3-5 0,0-5-12 16,3 2-6-16,-2-2-11 0,2-1-2 0,2-4-7 15,-5 4-5-15,6-9-7 0,-1 5-2 0,-1-5-4 16,0 1-5-16,-8 4-2 0,3-9-2 0,-2 9-5 16,-2 2-2-16,-1-2-4 0,-1-1-1 0,-4 1-3 15,3 1 0-15,-6 1-2 0,1 4 2 0,-2 0-4 16,1 0 0-16,-2-1 1 0,1 5-2 0,-3-4-1 15,1 2-2-15,-2 1 1 0,-2 1 2 0,3 11-2 16,-2-16-3-16,-2 4 4 0,1 5-5 0,-2 1 3 16,5 6-1-16,-12-14 1 0,3 12-3 0,3-3 3 15,6 5-4-15,-16-5 2 0,7 4 2 0,-1-1-2 16,10 2 3-16,-21 0 0 0,10 2 5 0,11-2-6 16,-24 1 5-16,12 2-2 0,-1 0 0 0,2 1 0 15,1 1-1-15,-3 4 7 0,3-1-3 0,-1 2 4 16,2 3-2-16,-1-2 5 0,0 2-1 0,2 1 2 15,1-1 2-15,0 5 5 0,3 3-6 0,-4-3-1 16,6 3 1-16,-2 0-1 0,4 2 1 0,2-5 1 0,-2 7-2 16,2-3-1-16,-1 2 1 0,4-3-1 15,1 1 3-15,1 0-5 0,2-3 4 0,0 0 4 16,4-2-5-16,-1 1-1 0,0-1-2 0,1 0 4 16,2-5 3-16,0 1-5 0,-1-1-2 0,3 0 3 0,1-3-4 15,-5 0 5-15,3 0-3 0,-4-2 0 16,4-2-3-16,-2-1 0 0,0 1 1 0,1-2-3 0,-4-3-1 15,0 2 0-15,-1-1-2 0,-1-1-1 0,-9 0 5 16,22-1 0-16,-13-2-4 0,2-2-3 0,2 2 5 16,-2-3-5-16,0 3-2 0,-3-1 1 0,2 2 0 15,-2-1 1-15,-8 3-3 0,16-6 1 0,-10 3 0 16,-6 3-6-16,10-1 5 0,-10 1-6 0,0 0-1 16,16 0 1-16,-16 0 2 0,9 2 8 15,-9-2-6-15,10 5-2 0,1-2 3 0,-4 2 2 16,5-1 4-16,-2-1-5 0,3 3-1 0,1-3 10 0,1 3 1 15,-1-2 5-15,1-2 11 0,1 2 10 0,-1 1 2 16,2-5 2-16,-3 0 3 0,2 0 3 0,-5-4-4 16,4-1 6-16,-1 1-8 0,-1-1 0 0,-2 0-5 15,1-3-1-15,-3 3 0 0,-1 1-8 0,1-6-7 16,-5 3 5-16,3 1-28 0,0 2-21 0,-2-4-23 16,-5 8-33-16,7-12-30 0,-5 5-29 0,-2 7-41 15,5-9-42-15,-5 9-46 0,5-11-84 0,-5 11-182 0,0-12-579 16,0 12 257-16</inkml:trace>
          <inkml:trace contextRef="#ctx0" brushRef="#br0" timeOffset="349035.4119">19156 5664 59 0,'0'0'124'0,"0"0"-9"0,0 0-5 0,0 0-12 15,0 0-1-15,0 0-8 0,0 0 1 0,0 0-4 16,0 0 4-16,0 0-3 0,0 0 7 0,0 0-15 16,0 0-1-16,0 0-7 0,7 5 3 0,-7-5-3 0,0 0 1 15,0 0-2-15,0 0-1 0,0 0 1 0,0 0 3 16,0 0-3-16,0 0-3 0,0 0-1 0,-13 13 1 15,13-13-3-15,0 0-2 0,0 0-2 0,0 0 0 16,-7 9-4-16,7-9 1 0,0 0 1 0,0 0-2 16,8 12 1-16,-8-12 0 0,7 6 1 0,-2-3-4 15,-5-3-2-15,10 9-2 0,-5-6-4 0,-5-3-3 16,13 6-2-16,-4-3-3 0,-1 1-4 0,0-2-3 16,1 2-3-16,-9-4-1 0,14 5-3 0,-5-5-3 15,-1 4 3-15,-8-4 0 0,15 1-5 0,-7 0 1 16,-8-1-7-16,17 0 3 0,-17 0-1 15,14 0 0-15,-14 0 2 0,13 0-3 0,-13 0-2 0,15-1 0 16,-15 1-3-16,13-2 5 0,-5-1-5 0,-8 3 2 16,12-6 0-16,-5 2-3 0,0 1-1 0,-7 3 0 15,9-8 0-15,-1 3-1 0,-8 5 1 0,9-10-3 16,-4 6 3-16,0-1-4 0,-5 5 1 0,7-13-3 16,-2 8 3-16,-5 5 1 0,5-10-1 0,-4 4-3 15,-1 6 0-15,4-13 4 0,-4 13-5 0,1-11 0 16,-1 11 5-16,2-12-4 0,-2 12 0 0,-2-13-1 15,2 13 2-15,-2-11-3 0,2 11 1 0,-5-10 0 16,5 10 0-16,-7-8 1 0,7 8 2 0,-8-10 0 16,8 10-4-16,-6-5-1 0,6 5 2 0,-10-6-2 0,10 6-2 15,-12-5 1-15,12 5 1 0,-13-4 1 0,13 4-1 16,-14-6 0-16,5 6 1 0,9 0 0 16,-17 0 1-16,17 0 1 0,-17 5-1 0,8-5-2 0,0 2 1 15,-1 0 4-15,10-2-3 0,-18 6 0 0,7-3 1 16,4 0-1-16,-1 1-1 0,-5 1 4 0,5-1 0 15,1 0 0-15,-4 3 2 0,1-1 1 0,2 1 1 16,0-2-4-16,1-1 2 0,-4 4 3 0,6-1-3 16,1-1 0-16,-1-1 7 0,0 2-4 0,5-7 2 15,-7 9-3-15,7-9-2 0,-9 12 0 0,9-6 7 16,0-6-3-16,-2 7 0 0,2-7 2 0,-3 9-1 16,3-9-1-16,0 0 3 0,5 13-1 0,-5-13 2 15,11 10 4-15,-6-6-5 0,1-2 1 0,2 3 0 16,4 0-2-16,-1-3 2 0,0 2-4 0,0-4 1 15,4 5 0-15,-1-5-2 0,0 0-2 0,-1 3 0 0,4-2 5 16,-3-1-5-16,0-1 0 0,0-2 7 16,2 3-10-16,-3 0 5 0,2-5-4 0,-2 0-1 15,3 2 0-15,-5-2-1 0,2-3-2 0,-1 2 0 16,1-1-8-16,-3-2 4 0,0 3 1 0,-3-1-3 16,3 1-1-16,-3 0 9 0,-2 0-10 0,0-1 3 15,0 1 4-15,-1-1 1 0,-4 7-3 0,8-6 1 16,-8 6 0-16,0 0 0 0,6-6-8 0,-6 6 1 15,0 0 0-15,0 0-2 0,7-4 0 0,-7 4 5 0,0 0 0 16,0 0-1-16,0 0 0 0,0 0-1 0,0 0 3 16,-2 28-1-16,2-28 1 0,2 12 2 15,-2-4-3-15,0-8 6 0,3 15 6 0,0-8 1 0,1 1 3 16,-4-8 1-16,8 13 3 0,-2-7 2 0,3 0 6 16,-1-3 0-16,1 2 6 0,3 2 0 0,-1-5-1 15,3 3-2-15,-2-2 1 0,5-1-7 0,5-2 7 16,-7 4-8-16,-1-7 0 0,5 2 2 0,-4-1 4 15,2-2-12-15,-2-1 3 0,0 1-6 0,6-6 3 16,-2-1-1-16,-1 2-1 0,2 0 0 16,-2-3 1-16,0-3-6 0,1 3 6 0,-3-4-2 0,2-1-1 15,3-2-5-15,1-5-7 0,1 0-12 0,-5-2-3 16,-2 6 3-16,3-7-2 0,-2 0-12 0,0-3 1 16,-4 1 3-16,-2 7-5 0,0 0 3 0,0-10 0 15,-3 10 4-15,2-6-1 0,-6 5 6 0,3 0-5 16,-2 0 4-16,-4 3 2 0,4-1 0 0,-3 2 3 15,0 6 0-15,-4-8 1 0,0 7 3 0,4 4 2 16,-4-3-3-16,-4 0 2 0,1 5 1 0,-1-3-1 16,3 3 3-16,-1 1-3 0,-4 0 1 0,4 2 1 15,4 5 3-15,-15-9-1 0,8 6-1 0,-3-3 0 16,10 6 2-16,-22-3-5 0,10 6 5 0,-1-3-1 16,0 0 3-16,-1 2-2 0,1 2 1 0,-2 1 0 0,2 1 4 15,0 0 3-15,-1 1-5 0,0 1 6 0,-1 2-3 16,2 1 2-16,-1 3 3 0,0 3 0 15,1-3 0-15,2 2 1 0,-1 3 0 0,3-3 2 16,2 2-1-16,1 2-2 0,2-4 3 0,0 3 1 0,0 0 1 16,3 2-7-16,-2-2 9 0,6 2-3 0,-2-2 0 15,1 2 3-15,3 0-3 0,0 0 1 0,4-2 2 16,-3 0-3-16,7 0-1 0,-2 1 0 0,2-3-2 16,0 0 1-16,2 0 3 0,2 0-2 0,0-5 2 15,-3 3-4-15,5-3 4 0,1-1-3 0,-8-5 0 16,9 3 4-16,-4-2 0 0,-4-4-5 0,0 1-3 15,1 1 4-15,0-2 0 0,-4-3-2 0,2 0 1 16,-2 0 0-16,-10 0 2 0,18 0 1 0,-18 0-1 16,17-4-3-16,-9 0-4 0,1 2 10 0,-1-2-10 15,1-3 1-15,2-2 0 0,-1 2-3 0,0-1 9 16,-1-1-9-16,0 0 7 0,0 4-3 0,-1-3-7 16,1 3 3-16,-3 1 0 0,1-2 3 0,-1 1-5 15,-6 5 0-15,10-6-5 0,-10 6 0 0,8-2-1 16,-8 2 2-16,0 0-3 0,0 0 2 0,17 7 0 0,-12-4 2 15,-5-3 2-15,7 10 0 0,0-1 4 0,-3-2 7 16,1 1-2-16,1-2 1 0,0 4-1 16,0-2 0-16,0 0 0 0,3 3 1 0,-4-4 0 15,1 3-5-15,-1-3 5 0,1 1 0 0,0 1-3 0,-3-3 0 16,-3-6 1-16,9 13-15 0,-8-7-17 16,-1-6-26-16,5 6-20 0,-5-6-25 0,5 5-16 0,-5-5-15 15,0 0-42-15,7 7-27 0,-7-7-16 0,0 0-37 16,0 0-221-16,0 0-512 0,17-15 227 0</inkml:trace>
          <inkml:trace contextRef="#ctx0" brushRef="#br0" timeOffset="349691.4734">20605 5509 101 0,'0'0'239'15,"0"0"-11"-15,9-2-7 0,-9 2-10 0,0 0-9 16,0 0-22-16,9 11-9 0,-9-11-7 0,8 10-5 15,-3-5-10-15,-2 1-9 0,-3-6-4 0,10 16-11 16,-5-9-9-16,-2 1-6 0,2 2-9 0,-1-2-6 0,2 1-9 16,-3 0 6-16,1-2-19 0,1 1-6 15,-1 0-3-15,0 0-6 0,0-2-3 0,0 0-6 16,-4-6-1-16,3 9-5 0,-3-9 0 0,8 11-9 16,-8-11 4-16,4 6-3 0,-4-6 8 0,0 0-12 15,8 7 1-15,-8-7-4 0,0 0-3 0,8 5 1 16,-8-5 8-16,0 0-12 0,11-3-2 0,-11 3-5 15,13-5 2-15,-13 5-5 0,12-10-1 0,-3 4-2 16,-3 1-3-16,3-5 2 0,-2 1 1 0,0 0-3 0,0-1-3 16,2-2-2-16,-4 4 1 0,2-1-2 15,-1-1-2-15,0 1 3 0,-2 2-2 0,1 2 2 16,-5 5-2-16,8-14-3 0,-8 14 5 0,5-8-2 0,-5 8-2 16,7-7-1-16,-7 7-3 0,0 0-1 0,0 0-7 15,6-3 7-15,-6 3 4 0,0 0-4 16,0 0 13-16,0 0-10 0,0 0 0 0,4 21 0 15,-4-21 4-15,0 16 4 0,3-9 5 0,-3-7-2 0,5 17 4 16,-4-9-1-16,2-2 6 0,-2 4-11 0,3-2 25 16,-1 0-13-16,0 2 8 0,-3-10-7 0,8 10 1 15,-5-1 5-15,1-5 3 0,-4-4 1 0,9 9 0 16,-4-4 4-16,-5-5-1 0,11 5 2 0,-5-2-3 16,-6-3 7-16,11 0-8 0,-11 0 1 0,14-2-10 15,-14 2 11-15,17-6-14 0,-6 1 0 0,-4 0 2 16,8-1-3-16,-6-2-1 0,5 1-2 0,-5-3-7 15,1-1 10-15,4-4 4 0,-2 3-5 0,1-3-11 16,0-1 5-16,-3 4 0 0,0 1 4 0,-1-4-6 16,3 5-2-16,-3 1 6 0,-1 1-3 0,-3 1 8 15,0 1 8-15,-5 6-5 0,7-9-5 0,-7 9-4 16,6-6-4-16,-6 6 2 0,0 0-1 0,16 3-3 16,-16-3 2-16,13 7 2 0,-4 0 2 0,2 1 5 15,1 1-3-15,-2 2-5 0,2-1 0 0,-3 1 8 16,1 2-6-16,3 2-3 0,-1 3-7 0,-2-6-30 15,4 4-52-15,-6-5-48 0,0 2-63 0,2-2-73 0,0 1-111 16,1-6-245-16,-5 1-675 0,2-4 300 16</inkml:trace>
        </inkml:traceGroup>
        <inkml:traceGroup>
          <inkml:annotationXML>
            <emma:emma xmlns:emma="http://www.w3.org/2003/04/emma" version="1.0">
              <emma:interpretation id="{9E655652-E1E8-4F62-967C-DDE0199A444D}" emma:medium="tactile" emma:mode="ink">
                <msink:context xmlns:msink="http://schemas.microsoft.com/ink/2010/main" type="inkWord" rotatedBoundingBox="24476,6684 25627,6665 25632,6969 24481,6987"/>
              </emma:interpretation>
            </emma:emma>
          </inkml:annotationXML>
          <inkml:trace contextRef="#ctx0" brushRef="#br0" timeOffset="352051.3898">22414 5507 60 0,'-2'-10'218'0,"2"10"-11"0,0 0-13 15,-3-9-10-15,3 9-8 0,0 0-10 0,5-12-10 0,-5 12-5 16,6-6-9-16,-6 6 5 0,6-8-14 0,-6 8-1 16,6-8-8-16,-6 8-4 0,0 0-9 0,6-8-4 15,-6 8-5-15,0 0-2 0,0 0-9 0,5-6-9 16,-5 6-9-16,0 0-3 0,0 0-13 0,0 0-8 16,0 0-6-16,0 0-5 0,0 0-2 0,0 0-5 15,0 0-4-15,0 0 8 0,5 21-13 0,-5-21 0 16,1 12-2-16,2-3 2 0,-6 1-2 0,6-1 3 0,-2 3-3 15,3 1-1-15,0-1 4 0,0-1 4 16,1 4-1-16,0-3-2 0,2 0 0 0,-2-1-1 16,2-1 2-16,0 2-7 0,-2-3 7 0,2 3-1 15,0-6-6-15,0 1 1 0,-2-1-3 0,1-3 2 0,-6-3 2 16,8 11-4-16,-3-7 4 0,-5-4 0 0,9 5 5 16,-9-5 3-16,7 5 5 0,-7-5-3 0,0 0 2 15,11 0 7-15,-11 0-8 0,0 0-3 0,15-5-3 16,-15 5-6-16,14-8 7 0,-9 2-7 0,4-1 0 15,1-1-1-15,-2-2-4 0,2-1 6 0,-1-1-7 16,0 2-5-16,2-5 4 0,4-1-10 0,-3 1 6 16,1-2-3-16,0-2 6 0,-2 2-11 0,4 2 4 15,-6 3-8-15,0-2 7 0,-2 4-1 0,2-1 2 16,-3 4-7-16,-4-1 1 0,3 2 2 0,-5 6-10 16,7-9 6-16,-7 9 0 0,6-6-2 0,-6 6-3 15,0 0-1-15,0 0 1 0,0 0 0 0,0 0 2 16,0 0-1-16,0 0 3 0,8 20 0 0,-8-20 1 0,0 14 1 15,0-2-4-15,0-1 3 0,0 3 2 0,3-1-3 16,0-3 7-16,3 3-5 0,0-1 1 16,2 0 8-16,-2-3-2 0,5 3-3 0,-1 0 2 0,2-3 1 15,3-4 2-15,-1 2 0 0,7 1-3 0,-4-3 1 16,6 0 1-16,0-3-1 0,0 0-1 0,2 0 2 16,-4-2 0-16,-3 2-1 15,4-6 2-15,-7 3-3 0,2-2-2 0,6 0 2 0,-7-3 5 0,-1-1-7 16,1-1 5-16,-3 0-4 0,7-2 1 0,-9 0-2 15,0-2-5-15,0-2-5 0,-1 2-2 0,-2-3-1 16,-2 3-3-16,2-1 1 0,0-2-5 0,-2 3 1 16,-1-3 6-16,-3 5 1 0,-2-1-6 0,0 1 6 15,0 10-2-15,1-15-2 0,-1 15 1 0,-8-12 2 16,2 7-4-16,-1 1 6 0,7 4 0 0,-17-5-4 16,3 5 4-16,3 5 2 0,-2-5-2 0,-4 4 1 15,3 1 2-15,2 2-1 0,-3 1 0 0,2 0 0 16,-2 2 6-16,4 0-5 0,-1 2-1 0,1-3 3 15,5 2 1-15,-1 1 2 0,1-1 0 0,3 2 4 16,0-3-4-16,6 5-1 0,-1-6 7 0,5 3 5 16,0-2 2-16,4 1 6 0,2-4 0 0,7 5-6 15,-6-5 6-15,11 0-7 0,0 0 6 0,-1-4-5 0,-1 3 2 16,2-5 2-16,1 1-6 0,-3 0-5 0,-1-1 0 16,0 0 5-16,-7-1-7 0,2-1-3 0,-1 0-11 15,0 1-17-15,-3-2-21 0,-1 2-18 16,0-2-28-16,-12 2-32 0,16-1-35 0,-5-1-36 0,-11 2-45 15,15-5-290-15,-15 5-577 0,14-1 255 0</inkml:trace>
        </inkml:traceGroup>
        <inkml:traceGroup>
          <inkml:annotationXML>
            <emma:emma xmlns:emma="http://www.w3.org/2003/04/emma" version="1.0">
              <emma:interpretation id="{FB1BA602-A2D6-4FA1-A27E-30CD53A3A741}" emma:medium="tactile" emma:mode="ink">
                <msink:context xmlns:msink="http://schemas.microsoft.com/ink/2010/main" type="inkWord" rotatedBoundingBox="26171,6278 30197,6213 30213,7201 26187,7266"/>
              </emma:interpretation>
            </emma:emma>
          </inkml:annotationXML>
          <inkml:trace contextRef="#ctx0" brushRef="#br0" timeOffset="352816.3432">24107 5153 80 0,'0'-13'252'0,"0"13"-31"16,0 0-22-16,0 0-22 0,0 0-17 0,0 0-13 16,0 0-10-16,0 0-8 0,0 0-8 0,0 0-2 15,0 37-3-15,0-23-3 0,-1 2-5 0,4 5-5 16,-3-2-5-16,0 2-9 0,0 2 0 0,0-3-8 15,2 3-5-15,-2-1-10 0,1-4-5 0,1 2-2 0,-2-1-14 16,0-4-6-16,1 0-1 0,2-4-6 16,-3 2-2-16,0-5-5 0,2 0 8 0,-2-8-9 0,0 14-4 15,0-14 0-15,0 7 0 0,0-7-2 0,0 0 3 16,0 11 3-16,0-11 3 0,0 0 3 16,0 0-4-16,0 0-2 0,12 2-4 0,-12-2 0 15,0 0-5-15,15-10-2 0,-6 3 0 0,0-1-5 0,3 2-4 16,0-3-12-16,3 2-4 0,-1-1-9 0,-2-2-6 15,5 4-2-15,0-3 0 0,2-1 2 16,-5 4 2-16,8-2 1 0,-8 3 2 0,0 0 1 0,1 0 4 16,-1-1 0-16,3 4 4 0,-3 0-2 0,3-1 7 15,-4 3-3-15,1 0 4 0,-5 3-1 0,1-3 6 16,-1 2 4-16,-1 2-1 0,1 0 3 0,-9-4 0 16,12 10 4-16,-6-3 3 0,-1-3-2 0,-5-4 5 15,3 15-2-15,2-9 1 0,-5 2 1 0,4 0 0 16,-4-8 0-16,1 17 3 0,-1-8 1 0,0-9 0 15,-1 18 9-15,0-11-4 0,1-7-2 0,-6 17 7 16,1-13 0-16,0 1 6 0,-5 0 0 0,-1 1 1 16,-3-1-3-16,0-2 0 0,0 0 1 0,-2 2-2 15,0-4-8-15,-1-1-1 0,-1 0 3 0,3 0-3 16,-7-4-2-16,8 4 0 0,-2-2-1 0,1 2-5 16,0-1-3-16,2 0 0 0,0-3-1 0,1 4 2 15,12 0-2-15,-16-3-2 0,16 3 1 0,-12-2-3 16,12 2-14-16,0 0-11 0,-12-4-25 0,12 4-17 15,0 0-26-15,0 0-29 0,0 0-37 0,0 0-36 16,0 0-46-16,0 0-250 0,0 0-526 0,48 0 234 16</inkml:trace>
          <inkml:trace contextRef="#ctx0" brushRef="#br0" timeOffset="353264.8496">24752 5488 88 0,'6'-8'291'0,"-6"8"-17"0,8-3-20 16,-8 3-19-16,0 0-17 0,0 0-21 0,0 0-14 16,0 0-26-16,0 0-18 0,0 0-14 0,0 0-14 15,0 0-12-15,0 0-1 0,0 0-11 0,9 11-9 16,-9-11-4-16,0 0-3 0,-1 11-6 0,1-11-2 16,0 0-6-16,0 14 3 0,0-14-7 0,1 12 0 15,-1-12-5-15,4 6 3 0,-4-6 2 0,6 9 1 16,-6-9-2-16,7 6 0 0,0-3-1 0,-7-3 3 15,15 5-8-15,-8-5 3 0,5 1-9 16,-12-1-1-16,22-1-1 0,-10 1 0 0,-12 0-2 0,19-5-10 16,-10 5 3-16,1-5-4 0,2 0 3 0,-6 0 3 15,2 1-6-15,0-1 2 0,-2-2-7 0,1 1 4 16,1-3-2-16,-3 4-2 0,0-2-4 0,-5 7 1 16,6-12 0-16,-3 8-3 0,-3 4-3 0,0-12-5 15,0 12-3-15,0 0 2 0,-10-17-5 0,3 14 5 16,-2-4 1-16,-4 5-3 0,2-4-8 0,-1 3 10 15,-5-1-7-15,0 0 2 0,1 2 1 0,4-2-2 16,-5 3 4-16,0 0-8 0,1 1 4 0,1-3 1 16,3 3 3-16,-3 2-3 0,4-2 3 0,11 0-5 15,-17 1-7-15,8-1-2 0,9 0-15 0,-16 0-14 0,16 0-26 16,-11 1-17-16,11-1-29 0,0 0-21 16,-12 1-26-16,12-1-36 0,0 0-44 0,0 0-285 15,-10-5-565-15,10 5 250 0</inkml:trace>
          <inkml:trace contextRef="#ctx0" brushRef="#br0" timeOffset="353584.9359">24735 5198 178 0,'0'0'222'0,"0"0"-12"16,0 0-16-16,-9 19-19 0,9-19-15 0,-3 9-9 15,3-9-10-15,0 0-7 0,0 13-15 0,0-13-6 16,0 0-9-16,3 11-7 0,-3-11-4 0,0 0-5 16,4 8-3-16,-4-8-2 0,0 0-2 0,0 0 4 15,10 6-10-15,-10-6 3 0,0 0-4 0,0 0-1 16,17-6-8-16,-17 6 0 0,11-5-4 0,-5-1-4 16,-1 0-5-16,1 1-3 0,-2-3-4 0,0-1-1 15,2 0-6-15,0 0-3 16,-3-1-3-16,3 0-6 0,-4 3 1 0,3-2-6 0,-5 9 0 0,4-12-2 15,-2 3-5-15,-2 9-17 0,6-4-32 0,-6 4-30 16,0 0-19-16,0 0-33 0,0 0-28 0,0 0-39 16,0 0-52-16,17 10-201 0,-17-10-471 0,5 13 209 15</inkml:trace>
          <inkml:trace contextRef="#ctx0" brushRef="#br0" timeOffset="354950.9192">25173 5379 47 0,'0'0'278'0,"0"0"-19"16,5 4-16-16,-5-4-12 0,9 5-17 0,-9-5-5 0,8 4-14 16,1-1-6-16,-2 0-13 0,-7-3-10 15,15 5-8-15,-6-2-6 0,-9-3-8 0,16 2-12 16,-7-1-17-16,2 1-12 0,-11-2-5 0,19 0-15 15,-7-1-3-15,-2 1-4 0,4-1-3 0,-5 0-12 16,-9 1-5-16,20-8-6 0,-9 3 1 0,-3 0-8 0,6 0 8 16,-7 1-18-16,3-4-1 0,2-1-7 15,-6 1 2-15,4-1-11 0,-2-1 3 0,-1 4-2 0,2-3 11 16,-4 5-16-16,3-3-1 0,-6 1-6 0,2 0 4 16,-4 6 18-16,10-7-26 0,-10 7-1 0,7-3-2 15,-7 3-4-15,0 0-1 0,0 0 2 0,10-4-2 16,-10 4 1-16,0 0 5 0,12 10-4 0,-7-5-3 15,-1 2 7-15,-2 2 0 0,6 1-3 0,-1 1 4 16,0 4-2-16,-4-3 2 0,6 9-3 0,-4 2 1 16,2-3 0-16,0 3 0 0,5 8 2 0,-2-6-2 15,2 2 3-15,5 4 2 0,-6-2 7 0,4-1-9 16,1 4 2-16,-1-2 0 0,-2-2-2 0,5-1 1 16,-4-3-4-16,-1-3 1 0,-2-2 3 15,4 2 10-15,-5-3-15 0,1-3 0 0,-1 0 1 0,-5-3 2 16,1-2-4-16,-1 1 3 0,-2-1 0 0,-1-5-1 15,-2-5 0-15,3 13 0 0,-3-13 3 0,0 0 1 16,-8 9-7-16,8-9 6 0,-11 1-7 0,11-1 0 16,-22-4-1-16,10 1-1 0,-2 1 3 0,0-2 3 15,0 0-4-15,-1-2-3 0,-1 4 6 0,3-7 3 16,-2 3-3-16,1 2 1 0,3-2-2 0,-1-3 6 16,-1 0-3-16,4 1 0 0,-3-2-1 0,7 6-2 15,0-4 12-15,-4-1-6 0,1 0-7 0,4-1 4 16,2 2 1-16,-1-3 0 0,3 1 0 0,0-3-1 0,3 1 2 15,-3-3 0-15,0 3 3 0,4-3-1 16,-2 2-1-16,3-1-1 0,1 1 0 0,0-4 1 0,-1 2 5 16,2-4-1-16,3 2-1 0,-5 3-4 0,2 0 5 15,-2-1 1-15,6-2 1 0,-5 2 0 16,5-5-3-16,-6 6 5 0,7 2 0 0,0-4 0 16,-5-2-3-16,5 6 0 0,-4 0 9 0,6-6-12 0,0 2 0 15,0 1-1-15,3-2-1 0,0 2 4 0,0-4-6 16,-1 1 2-16,4 1-3 0,-3 1 19 0,3-2-17 15,-3-2-2-15,0 1 1 0,0 0-2 16,-1 1 3-16,-4-1 1 0,4-1-3 0,-7 8 0 0,0-6 1 16,1-1-1-16,-4 4 1 0,0 2 1 0,1 1 0 15,-3 1-2-15,-1-2-3 0,-1 2 1 0,-2 2 12 16,0 9-9-16,3-14-3 0,-3 14-3 0,-3-13-1 16,3 13 3-16,-9-12-3 0,2 8 1 0,1-2 0 15,-5 4 0-15,11 2 1 0,-17-4-1 0,8 0 3 16,-1 2-3-16,10 2 0 0,-17-3 1 0,5 3 2 15,12 0-3-15,-17 3-1 0,8 3-3 0,-1-5 4 0,4 4-3 16,-5 1 3-16,2 1 2 0,4-1 14 16,-1 0-13-16,-2 5-4 0,1-1-2 0,2 2 6 15,0 2-2-15,3-1 5 0,-5 7-6 0,7-7 6 16,0 2 4-16,0 1-3 0,0-1 3 0,0 0 0 0,0 1 3 16,4-2 2-16,-1 0-1 0,2 2 6 0,0-1-3 15,1-3 9-15,2 1 12 0,-3 2-14 16,4-5 3-16,-4 1 8 0,4-2 1 0,3-1 19 15,-2 3-13-15,2-3 0 0,0-1 1 0,2-1 16 0,-1-1-20 16,1 1 3-16,0-2-1 0,0 3-10 0,3-5 18 16,0 3-15-16,0-4 1 0,-3 1 7 15,3 1-11-15,-3-3 3 0,3 1-8 0,0-1-9 0,-3 0 8 16,0-4-1-16,3 4-7 0,-3-2 1 0,0-2 2 16,-1 4-5-16,1-4 2 0,0-1-7 0,-2 2 8 15,2-3-3-15,-3 0-4 0,3 0 3 0,-5-1-3 16,1 2-1-16,2-3 1 0,-6 4 0 0,5-7 0 15,-6 7-7-15,1-5 5 0,2 3 2 0,-2-2-4 16,0 1-6-16,-1 1 5 0,1 0-6 0,-1-2 8 16,1 3 7-16,-3-3-9 0,-3 8-1 0,6-13-2 15,-1 10 8-15,-5 3-9 0,4-9-2 0,-4 9 4 16,2-9-11-16,-2 9 6 0,0 0-2 0,0 0-1 16,0 0 0-16,0 0 2 0,-11-11 0 0,11 11-3 15,0 0-12-15,-17 2 13 0,17-2-2 0,-14 6 4 16,14-6-1-16,-15 6 0 0,8-2 4 0,-2 0-6 15,1 3 6-15,-1-1-4 0,4 0 6 0,-2 0-7 16,2 3 3-16,0-3 7 0,-2 0-5 0,5 0-1 16,-1 4-2-16,3-10 7 0,-2 15 1 0,2-6 9 0,0-9 3 15,5 14 6-15,1-4 3 0,2-1 10 16,1 3 3-16,5-3 12 0,-1 2-15 0,8-1 8 16,-6-4-9-16,0 3-10 0,8-3 0 0,-9 1 0 0,0-1-2 15,3-1-2-15,-2 1-9 0,1-4 5 0,-1 2-14 16,-3-2-8-16,2-2-27 0,-2 2-21 0,1-4-37 15,-2 1-28-15,-11 1-33 0,17-5-37 0,-10 3-49 16,0-3-51-16,0-1-78 0,-7 6-198 0,13-16-614 16,-9 4 272-16</inkml:trace>
          <inkml:trace contextRef="#ctx0" brushRef="#br0" timeOffset="355586.1827">26876 5230 30 0,'0'0'258'0,"0"0"-14"0,0 0-16 15,0 0-10-15,0 0-11 0,0 0-21 0,-12-17-15 16,12 17-10-16,0 0-11 0,-14 0-11 0,14 0-12 16,0 0-12-16,-24 5-7 0,16 0-7 0,-1 0-10 15,2-3-11-15,0 5-3 0,7-7-4 0,-17 7-5 16,12-2-9-16,-2-1-4 0,2 5-5 0,-1-3-1 15,0-1-2-15,1 3-6 0,3 2 0 0,2-10-4 16,-7 12 1-16,5-5 3 0,2-7-3 0,0 12 4 16,0-12 0-16,0 12 5 0,0-12-7 0,6 11 10 15,2-7-3-15,1 3 0 0,4-1-2 0,-2-1-8 16,4 0 3-16,-1 2-6 0,3-5-7 0,4 2 2 16,1-4-2-16,-3 5-1 0,5-3 13 0,-2 0-16 15,1-2-3-15,2 0 6 0,1-2-12 0,-3 0-7 0,1 0 7 16,2-3-2-16,-1 1-3 0,-2-5 1 15,-4 3-6-15,3-2 4 0,-1-1-7 0,-3-1-11 0,-1-1 5 16,-4 1-10-16,-3-2 1 0,-1 1 2 0,1-1 1 16,0-1-3-16,-8-2 0 0,5 3 2 0,-4-1 2 15,1 2 5-15,-1 1-2 0,-3 1-1 16,0 9-1-16,0-16 1 0,0 16 1 0,-3-14-4 0,1 8 3 16,2 6 1-16,-12-9 3 0,10 4-6 0,2 5 1 15,-17-4 1-15,17 4 1 0,-17 3 1 0,8-6-3 16,9 3 14-16,-17 6-16 0,9-2 0 0,8-4 5 15,-16 8-2-15,9-5 0 0,2 3 2 0,2-1 5 16,3-5-3-16,-5 14 0 0,1-6 18 0,4-8-7 16,5 14 6-16,2-8 4 0,5 4 11 0,3-1 0 15,6 3 1-15,10 1 4 0,5-3 13 0,4-1 8 16,6 2 1-16,0 0 4 0,18 2-1 0,3-2 19 16,-5-1-18-16,-10-2-1 0,9-1 1 0,-14-3-9 15,-3 1 0-15,2-2 1 0,-4 0-18 0,-1-2 5 16,-3 1-10-16,-5 1 5 0,-5-3-3 0,-8 0-1 15,0-1-4-15,-9-1-9 0,0 2-6 0,-2 0-36 16,-9 0-38-16,11-2-45 0,-11 2-31 0,0 0-42 16,0 0-61-16,0 0-75 0,0 0-317 0,-37-10-687 15,23 5 304-15</inkml:trace>
        </inkml:traceGroup>
      </inkml:traceGroup>
    </inkml:traceGroup>
    <inkml:traceGroup>
      <inkml:annotationXML>
        <emma:emma xmlns:emma="http://www.w3.org/2003/04/emma" version="1.0">
          <emma:interpretation id="{D2538CE8-0F21-4DFC-B8EF-F3540752F126}" emma:medium="tactile" emma:mode="ink">
            <msink:context xmlns:msink="http://schemas.microsoft.com/ink/2010/main" type="paragraph" rotatedBoundingBox="3186,7962 32776,7150 32813,8476 3223,9287" alignmentLevel="2"/>
          </emma:interpretation>
        </emma:emma>
      </inkml:annotationXML>
      <inkml:traceGroup>
        <inkml:annotationXML>
          <emma:emma xmlns:emma="http://www.w3.org/2003/04/emma" version="1.0">
            <emma:interpretation id="{574DF732-223E-46AE-891D-2D5EAAE7861C}" emma:medium="tactile" emma:mode="ink">
              <msink:context xmlns:msink="http://schemas.microsoft.com/ink/2010/main" type="line" rotatedBoundingBox="3186,7962 32776,7150 32813,8476 3223,9287"/>
            </emma:interpretation>
          </emma:emma>
        </inkml:annotationXML>
        <inkml:traceGroup>
          <inkml:annotationXML>
            <emma:emma xmlns:emma="http://www.w3.org/2003/04/emma" version="1.0">
              <emma:interpretation id="{BE00E9A0-8D53-42CE-837B-D35E4FE77B2A}" emma:medium="tactile" emma:mode="ink">
                <msink:context xmlns:msink="http://schemas.microsoft.com/ink/2010/main" type="inkWord" rotatedBoundingBox="3186,7962 5710,7893 5731,8645 3207,8714"/>
              </emma:interpretation>
            </emma:emma>
          </inkml:annotationXML>
          <inkml:trace contextRef="#ctx0" brushRef="#br0" timeOffset="357782.4281">1131 6838 4 0,'0'0'196'0,"-4"-10"-8"16,4 10-12-16,0 0-8 0,0 0-9 0,0 0-8 0,0 0-7 16,0 0-8-16,0 0-8 0,-5-9-1 15,5 9-1-15,0 0-8 0,0 0-6 0,0 0-3 16,0 0 0-16,0 0-10 0,0 0-3 15,0 0-4-15,0 0-5 0,0 0-4 0,0 0-5 0,0 0-1 0,0 0-4 16,0 0-9-16,0 0 3 0,0 0-6 0,0 0-3 16,0 0-8-16,0 0-1 0,0 0-5 0,0 0-7 15,0 0-6-15,0 0-6 0,0 0-1 0,0 0-6 16,0 0-4-16,0 0 0 0,0 0-2 0,0 0 2 16,0 0-3-16,0 0 0 0,0 0 3 0,0 0-4 15,2 29-1-15,-2-29 1 0,2 16 1 0,-2-6-6 16,0-1 5-16,0 4-3 0,1-2-1 0,0-1 2 15,-1 0 1-15,3 0-1 0,-3 7 3 0,2-2-4 16,1-3 1-16,-3 3-2 0,0-1 0 0,0 1 6 16,0-2-3-16,0 2 0 0,1-1 1 0,-1 0 0 15,0-3-2-15,0 3-1 0,-1-1 3 0,1 0-2 16,0-2-2-16,0-11 0 16,0 19 2-16,-3-7-2 0,6-4 5 0,-3 1-6 0,0-9 3 0,-3 15-1 15,3-15-2-15,3 12-1 0,-3-4 1 0,0-8-1 16,0 11 0-16,0-11 1 0,1 12 2 0,-1-12-1 15,2 8 1-15,-2-8-2 0,1 11-1 0,-1-11 2 0,0 0-5 16,4 10 0-16,-4-10 6 0,0 0-5 0,0 9-3 16,0-9 2-16,0 0 4 0,0 0 1 0,4 10-1 15,-4-10-1-15,0 0-2 0,0 0 10 16,5 5-1-16,-5-5 3 0,0 0-1 0,6 3-1 0,-6-3 2 16,0 0-2-16,14 2-2 0,-4-1 2 0,-10-1-1 15,19 0-2-15,-9 0 0 0,3 2 0 0,1-2-2 16,3 0 6-16,-3 0-6 0,2 3-3 0,1-3 1 15,-3 0 4-15,1 0-4 0,0-3 0 0,-1 6 1 16,-1-6-2-16,-4 6-1 0,2-3 0 0,-11 0 5 16,14 0-3-16,-4 1 1 0,-10-1-7 0,12 0 4 15,-12 0-5-15,11 0 10 0,-11 0-9 0,0 0 5 16,0 0-5-16,14 0 2 0,-14 0-3 0,0 0-14 16,0 0-12-16,0 0-21 0,10-4-28 0,-10 4-27 15,0 0-36-15,0 0-37 0,0 0-44 0,0 0-82 16,0 0-189-16,0 0-533 0,0 0 235 0</inkml:trace>
          <inkml:trace contextRef="#ctx0" brushRef="#br0" timeOffset="358350.9932">1700 7114 55 0,'0'0'262'0,"0"0"-18"0,8-3-15 16,-8 3-15-16,0 0-13 0,0 0-13 0,0 0-7 16,17 4-9-16,-17-4-7 0,11 2-5 0,-1 0-5 15,-3-1-8-15,4 2 0 0,-1 1-6 0,2-3-2 16,0 3-11-16,0-4-6 0,1 4 0 0,3-2-6 15,-1 1-4-15,-2-2-2 0,0 0-9 0,2 1-3 16,2-2-1-16,-4 0-5 0,3 0 0 0,-2 0-7 16,-3 0-13-16,0 2-7 0,2-2-5 0,-2-2-4 15,0 2-3-15,-11 0-1 0,21-2-14 0,-9 2-4 16,0-1 0-16,-2 0-6 0,2-2 3 0,-12 3-5 16,16 0 1-16,-6-2-5 0,-10 2-6 0,16 0 4 15,-16 0-1-15,15 1-6 0,-15-1-2 0,12-1-3 16,-12 1 10-16,11 1-13 0,-11-1-2 0,0 0-8 15,0 0-16-15,13-1-13 0,-13 1-6 0,0 0-16 16,0 0-13-16,6 6-4 0,-6-6-9 0,0 0-9 16,0 0-18-16,0 0-23 0,0 0-22 0,-17 17-23 15,17-17-25-15,-11 7-41 0,4-3-45 0,1 0-214 0,-7-3-543 16,-1 1 239-16</inkml:trace>
          <inkml:trace contextRef="#ctx0" brushRef="#br0" timeOffset="358523.5253">1716 7382 56 0,'0'0'234'0,"18"0"-9"0,-6 0-11 15,2 0-4-15,3-1-12 0,4 0-7 0,1 1-10 16,-5-1-8-16,6-2-14 0,-1 1-10 0,-1-1-13 16,-4 3-7-16,0-3-12 0,-1 3-11 0,0-1-10 15,-3-1-9-15,0 2-10 0,-4 0-3 0,-9 0-12 16,17-3-8-16,-17 3-6 0,16 0-16 0,-16 0-19 16,8 3-19-16,-8-3-27 0,0 0-27 0,0 0-33 15,0 0-40-15,0 0-55 0,0 0-230 0,0 0-454 16,0 0 201-16</inkml:trace>
          <inkml:trace contextRef="#ctx0" brushRef="#br0" timeOffset="359638.0138">2894 6923 30 0,'0'0'167'0,"0"0"-13"0,-12-6-4 0,12 6-4 15,-10-3-7-15,10 3-3 0,-13-5-2 0,13 5-8 16,-15-2 1-16,8-2-11 0,7 4-8 0,-17-4-6 16,7 2-3-16,10 2-3 0,-19-2-6 0,10 0-4 15,0 0-3-15,9 2-6 0,-20 0-1 0,12 0-6 16,8 0-4-16,-18 0-2 0,18 0-9 0,-16 0 0 15,9 0-4-15,7 0-1 0,-16 0-6 0,16 0-5 16,-11 6-2-16,4-4-3 0,7-2-2 0,-14 4-2 16,14-4 1-16,-13 4-4 0,5-3-2 0,8-1 0 15,-14 6-3-15,8-2 0 0,-2 1 1 0,8-5-3 0,-14 10 4 16,7-7-4-16,1 3-1 0,-1-3-2 16,1 6 1-16,-3-3 1 0,4-1-3 0,5-5 5 15,-13 8-2-15,8 0-4 0,-1-2 5 0,6-6-4 16,-9 10 4-16,4-3-5 0,1-1 1 0,4-6 1 0,-6 13-3 15,2-4 0-15,4-9 0 0,-3 13 2 0,-1-6-2 16,2 2 4-16,-2-1-4 0,4-8 0 0,-3 15-3 16,1-7 4-16,2-8-2 0,-3 17-1 0,3-10-3 15,0-7 3-15,-2 14 2 0,2-14-1 0,0 15 2 16,0-7-1-16,0-8-1 0,2 17-2 0,-2-9 2 16,2-1 3-16,-2-7-3 0,0 17 2 15,1-10 1-15,-1-7-1 0,4 13-7 0,-2-6 8 16,1 0-5-16,-3-7 4 0,2 14 2 0,2-8-7 0,-4-6 1 15,6 9 0-15,-4-3 8 0,3 0-8 0,-5-6 1 16,11 10-1-16,-6-4 0 0,0-1 4 0,1 1-6 16,1-2 6-16,-2 2-3 0,1-1-1 0,-6-5 1 15,16 7 0-15,-11-2 1 0,2-2-6 0,0 1 1 16,2-1 5-16,-1 0-2 0,-8-3 3 0,17 6-6 16,-11-3 5-16,5-1-3 0,-4 2-5 0,2-1 4 15,1 0 3-15,0-1-4 0,1-2 2 0,0 1 0 16,2 2 0-16,-3-3-5 0,-10 0 8 0,23 0-3 0,-11 2 0 15,3-2-5-15,-7 0 9 0,4 0-8 0,2-2-4 16,-1 2 5-16,-3 0-3 0,-10 0 3 16,21-4 3-16,-9 2-10 0,3 2 6 0,-3-4 3 15,-1 2-8-15,2-2 1 0,3-1 4 0,-5 1-1 0,2 2 3 16,1-4-6-16,-1 0-1 0,3 0 0 16,-5-1 4-16,2 1-1 0,0 1 2 0,-2 1-5 15,0-1 1-15,5-1 1 0,-9 2-4 0,2-2 5 16,-9 6-4-16,15-5 5 0,-10 2-1 0,-5 3-1 0,11-5 8 15,-4 0 16-15,-7 5-20 0,9-3 7 0,-9 3-11 16,0 0 1-16,0 0-4 0,6-5 10 0,-6 5-8 16,0 0-4-16,0 0 7 0,0 0-8 0,0 0-3 15,0 0 4-15,0 0-7 0,0 0-12 0,0 0-14 16,0 0-12-16,0 0-17 0,0 0-23 0,0 0-26 16,0 0-39-16,-34 5-48 0,34-5-55 0,0 0-309 15,-16-3-610-15,16 3 269 0</inkml:trace>
          <inkml:trace contextRef="#ctx0" brushRef="#br0" timeOffset="360114.9924">3642 6597 205 0,'0'0'241'0,"0"0"-27"0,0 0-13 0,0 0-10 0,0 0-10 15,0 0-7-15,0 0-13 0,0 0-11 0,-16 31-8 16,11-23-9-16,-2-1-11 0,-3 5-10 0,2-3-8 15,-2 0-13-15,-2 3-5 0,0-3-10 0,1 1-5 16,-2 5-5-16,0-3-11 0,1-1-3 0,-3 4-5 16,-1 0-4-16,2-2-19 0,-1 2-39 0,-1-1-36 15,2 2-46-15,-2-1-55 0,9-5-75 0,-5-1-173 16,2 1-434-16,-1-2 192 0</inkml:trace>
        </inkml:traceGroup>
        <inkml:traceGroup>
          <inkml:annotationXML>
            <emma:emma xmlns:emma="http://www.w3.org/2003/04/emma" version="1.0">
              <emma:interpretation id="{386F32A5-0B09-48FC-8CAD-83176C17CA6F}" emma:medium="tactile" emma:mode="ink">
                <msink:context xmlns:msink="http://schemas.microsoft.com/ink/2010/main" type="inkWord" rotatedBoundingBox="6054,8430 7383,8394 7403,9118 6074,9154"/>
              </emma:interpretation>
            </emma:emma>
          </inkml:annotationXML>
          <inkml:trace contextRef="#ctx0" brushRef="#br0" timeOffset="361368.7211">3987 7183 117 0,'0'0'237'16,"0"0"-10"-16,0 0-14 0,5 10-11 0,-5-10-8 16,4 8-11-16,-4-8-11 0,7 8-8 0,-7-8-7 15,6 8-10-15,1-5-6 0,-2 3-14 0,3-3-7 16,-1 1-4-16,-7-4-6 0,15 6-12 0,-6-4-6 16,-2-2-7-16,-7 0-10 0,22 5-6 0,-9-5-10 15,0 0-2-15,0-2-2 0,0-1-9 0,0 3-2 16,2-4-7-16,0 2 6 0,0-3-13 15,-3 0-4-15,3 0 2 0,-2-1-5 0,-3 0-3 0,3-1 1 16,-5-1-3-16,2 0-3 0,-3 3 2 0,1-1 0 16,-5 1-5-16,-3 5-2 0,12-7 3 0,-7 4-6 0,-5 3-4 15,11-8 2-15,-11 8-5 0,5-4 3 16,-5 4-6-16,0 0 1 0,0 0-2 0,0 0 3 16,0 0-2-16,0 0 4 0,7 12-3 0,-7-12 0 0,4 13-2 15,-4-5 1-15,2 2 3 0,-2 1-1 0,2 2-1 16,1 1 1-16,-3 4 3 0,4 1 0 0,-4 5-3 15,2 0 1-15,3-2 1 0,-1 4 0 0,3 5-3 16,-1-4 3-16,2-2-3 0,1 5 1 0,1 1 1 16,-2-9 1-16,2 9 3 0,-2-9-2 0,-1 2-2 15,2-3 1-15,-2 1-1 0,2 1 3 0,-2-4-4 16,1-1 2-16,1 0 3 0,-4-3-3 0,0-2 0 16,-1 1-1-16,0-1 3 0,0-3 0 0,-2-3-2 15,2 2 4-15,-3-3-4 0,-1-6-2 0,4 12 4 16,-4-12-3-16,3 10 1 0,-3-10 3 0,0 0 1 15,0 0-1-15,0 0 1 0,-7 9-1 0,7-9 1 16,-11 2-2-16,11-2 3 0,-17 0-2 16,7 0-1-16,10 0-2 0,-18-2 1 0,6-3 1 0,12 5 2 15,-18-5-4-15,10 2 2 0,-1-3 3 0,3 1-1 0,-1 2 4 16,-2-4-1-16,9 7 2 0,-9-12-3 16,4 6 7-16,1-1-3 0,4 7-3 0,0-15-3 0,0 15 7 15,1-20-8-15,5 10 0 0,-3-1-1 0,3 1 6 16,0-3-4-16,2 2 0 0,2-1-4 15,0 0 0-15,1-1 0 0,3-1 0 0,1-1-1 0,0 0-3 16,0 0 9-16,2-2-7 0,0 0 1 0,-4 5 3 16,3-6-2-16,1 2-1 0,0 2 0 0,-3-1 3 15,3 0-2-15,-1-1-2 0,-5 5 3 0,5-4-1 16,-2 0-4-16,3 2-1 0,-2-2 1 0,-1-1 3 16,3 4-2-16,-5 1 5 0,5-3-1 0,-3 4-2 15,-3 1-4-15,2-3 2 0,-1 3-3 0,-2-4 6 16,-1 1-2-16,3 1 0 0,-3 0 2 0,-1 1 1 15,1-1-2-15,-3 1-2 0,-1 2 5 0,0 0 4 16,-2-1 0-16,1 3 5 0,-1-3-4 0,-3 9-2 16,3-14 1-16,1 6 1 0,-4 8 0 0,0-11-2 15,0 11 1-15,-2-10-2 0,2 10-1 0,-8-8-5 16,8 8 4-16,-12-7 0 0,3 4-3 0,9 3 2 16,-19-6-3-16,9 6 2 0,-5 3 0 0,2-3 0 15,1 2-5-15,-1-1 6 0,1 4-6 0,2 0 2 0,2 0-1 16,-4-1 6-16,3 2-2 15,2-1 0-15,0 4 4 0,2 1 3 0,0-2-3 0,1 0 3 0,-1 3-1 16,3 1 1-16,2 0 6 0,2 0 2 0,3 0 2 16,1 0 5-16,3-1 11 0,3 2-9 15,5-1 6-15,2-1 3 0,3-1 0 0,0 3-2 16,3-8 9-16,-1 3-4 0,8 0-2 0,2 1-3 16,-6-7 0-16,6 4-6 0,-7-2 1 0,7-1-9 0,-9 0 0 15,0-1 2-15,0 1-7 0,2-3-19 0,0 1-32 16,-3-1-34-16,-4-1-40 0,-4-1-51 0,1-1-62 15,0-1-84-15,-5-2-293 0,1-2-652 0,-2 1 288 16</inkml:trace>
        </inkml:traceGroup>
        <inkml:traceGroup>
          <inkml:annotationXML>
            <emma:emma xmlns:emma="http://www.w3.org/2003/04/emma" version="1.0">
              <emma:interpretation id="{76F3DB7F-F1F4-400F-9548-CE7E2B30A5CF}" emma:medium="tactile" emma:mode="ink">
                <msink:context xmlns:msink="http://schemas.microsoft.com/ink/2010/main" type="inkWord" rotatedBoundingBox="8165,7926 10061,7874 10079,8530 8183,8582"/>
              </emma:interpretation>
            </emma:emma>
          </inkml:annotationXML>
          <inkml:trace contextRef="#ctx0" brushRef="#br0" timeOffset="362938.4091">6133 7082 101 0,'0'0'279'0,"0"0"-20"0,0 0-21 16,-9-9-23-16,9 9-20 0,0 0-20 0,0 0-14 16,0 0-9-16,0 0-8 0,0 0-8 0,0 0-9 15,0 0-5-15,-9 26-11 0,9-26-2 0,-2 10-4 16,2-10-9-16,-3 11 0 0,3-3-12 0,0-8 4 15,1 17-4-15,-1-17-1 0,6 14-1 0,-5-7-11 16,3-1-2-16,1 2-2 0,-1-1 1 0,4-3 6 16,-2 4-15-16,1-2-3 0,0-2-6 0,7 1-4 15,-2-2-6-15,2 2-8 0,0-2 3 0,3 0 11 16,-1-2-15-16,-1-1-3 0,2 1-2 0,-1-1-3 16,-5-4-3-16,1 1-1 0,1-2-2 0,0 1 3 0,-2 0-5 15,3-1-1-15,-5-2-8 0,3-2 2 0,-2 0-3 16,1-1 2-16,-2 2-6 0,-1-1-1 0,-2-1 3 15,0-1 1-15,0 2-4 0,-1 2 0 0,-3 2 6 16,-2 5-8-16,9-11 2 0,-9 11 1 0,6-8-7 16,-6 8 2-16,5-4-6 0,-5 4 3 0,0 0 2 15,0 0-6-15,0 0 12 0,0 0-8 0,0 0 6 16,4 20-4-16,-2-13-3 0,-2-7 0 0,5 15 7 16,-3-8-7-16,2 1 11 0,-2 0-3 0,5 2 3 15,-1 2-3-15,2-4 9 0,0 2-6 0,2-1-1 16,0-1-3-16,2 0 8 0,-4-3 1 0,7 1-8 15,1 0 5-15,0-4-4 0,8 2 6 0,-2 1-11 16,2-5 7-16,1 0 2 0,0 0 4 0,1 0-5 0,-1-2-2 16,3-1 1-16,-3-3 4 0,8-4-9 15,-7 3 6-15,6-2-4 0,-6-1 4 0,1-6-5 0,4 1 6 16,-10 0-3-16,5 3-7 0,-2-12-5 0,5 1-3 16,-6 1-10-16,-1-3-5 0,0-1-13 0,-3-2 4 15,-1 0-1-15,-1 0-5 0,-6 6-1 16,-2-2-4-16,0 0 8 0,2-5-1 0,-6 6 8 0,1-4 6 15,-3 6 1-15,-3 0 2 0,2 0 3 0,-2 2 2 16,-2 5 2-16,1-1 0 0,-1 1 2 0,-5 1 2 16,-1 3-2-16,1-2-1 0,-1 2 6 0,-1 4 1 15,2 0-3-15,-3 4-1 0,4-1 5 0,6 3 0 16,-22-1-2-16,22 1 2 0,-21 6 3 0,11 0 4 16,-5 2 4-16,2 3 0 0,2 1-1 0,-2 8 4 15,0-4 1-15,-1 5 1 0,5 0 8 0,-2 3-9 16,2-2 4-16,2 9 0 0,2-1 0 0,-1-4-6 15,5-4 6-15,1 11 2 0,1-9-3 0,3 0 2 16,3 0 3-16,0-1-3 0,5 7 0 0,-2-11-3 16,1 2 0-16,2-3 2 0,1 1-7 0,3-3 6 0,-3-2-2 15,3-6-1-15,-1 2 1 0,-1-3 2 16,1 1-1-16,-1-4-5 0,1 0-1 0,-1 1 0 16,4-3 2-16,-2-1-1 0,0-1 3 0,3 0-1 0,-4-3 0 15,7-1-4-15,-9 1 1 0,3 3 0 0,-4-5-1 16,2 2 0-16,-2 1 6 0,-4 1-8 0,-9 1 2 15,13-3-1-15,-13 3-4 0,12-2 2 16,-12 2-3-16,11 0 2 0,-11 0-2 0,0 0 1 0,11 4 3 16,-11-4-4-16,6 4 5 0,-6-4-2 0,9 3 3 15,-9-3-2-15,11 5-2 0,-11-5 0 0,10 9 6 16,-1-7-5-16,3 0 3 0,-6 3 0 16,2-2 0-16,2-2 0 0,4 1-2 0,2-1 1 0,-2 0-1 15,2-1 1-15,-2-1 1 0,3 0 0 0,-3-2 1 16,3 1-2-16,-1-1 5 0,-1-3-3 0,1-1-4 15,-2 1 0-15,-1-2 1 0,-1-2 1 0,0-2-1 16,2 3-2-16,-6-3-8 0,-2 1-1 0,2-2-6 16,-4 1 2-16,1 0 2 0,0-1-3 0,-5 0 2 15,0 3 0-15,0 10 2 0,-10-17-2 0,3 7 1 16,-1 1 1-16,-3 3 1 0,-1 2-1 0,-2-1 1 16,-1 1-1-16,-1 2 6 0,-1 1-2 0,-1 4 5 15,-2 1-2-15,0 2-2 0,2-1 2 0,-3 3 5 16,7 0-4-16,0 0 4 0,-3 4 3 0,3-2-3 0,5 2 1 15,-3 0 0-15,5 0-2 0,-2-4 6 16,3 6 0-16,4-3-2 0,-3 2 2 0,3-1 4 16,1 1-2-16,-2-2-1 0,7 1 5 0,-2-3-6 15,3-3 5-15,0 6 0 0,1-5-4 0,2-1 0 0,4 1 1 16,-3-4-3-16,4 1 4 0,1 0-1 0,0-1 0 16,0-1 2-16,1 1-4 0,0-3-1 15,3-3 2-15,-5 3 1 0,4-4-3 0,-2 0 2 0,0-1 0 16,-1-1 2-16,-1-2-7 0,3 0 0 0,-1 0 2 15,-1-3-2-15,0-2 4 0,0 3-6 0,-1-1 1 16,-1 0 0-16,-1 1 2 0,1-2 4 0,-4 3-6 16,0 0 2-16,-2 3 0 0,-1 2 3 0,-5 4 2 15,12-8-8-15,-12 8-7 0,2-3 6 0,-2 3-2 16,0 0 3-16,0 0-5 0,0 0 2 0,17 9 3 16,-17-9 2-16,3 12-1 0,-2-3 1 0,-1-9 1 15,5 11 2-15,-2-1 0 0,2-1-2 0,-5-3-4 16,4 2 3-16,1 3-2 0,-2-3-18 0,-1-2-31 15,1 3-31-15,-3-9-45 0,6 12-41 0,-1-9-78 16,-5-3-267-16,11 5-553 0,-2-5 244 0</inkml:trace>
        </inkml:traceGroup>
        <inkml:traceGroup>
          <inkml:annotationXML>
            <emma:emma xmlns:emma="http://www.w3.org/2003/04/emma" version="1.0">
              <emma:interpretation id="{3D723A5C-D936-4233-8F14-9357A339912D}" emma:medium="tactile" emma:mode="ink">
                <msink:context xmlns:msink="http://schemas.microsoft.com/ink/2010/main" type="inkWord" rotatedBoundingBox="10303,7984 13288,7903 13315,8863 10329,8945"/>
              </emma:interpretation>
            </emma:emma>
          </inkml:annotationXML>
          <inkml:trace contextRef="#ctx0" brushRef="#br0" timeOffset="363531.3126">8375 6933 208 0,'0'0'257'0,"-11"-4"-19"0,11 4-18 0,-17 1-20 16,17-1-14-16,-17 0-17 0,17 0-16 16,-17 5-14-16,9-4-12 0,-1 2-8 0,2 1-15 0,7-4-6 15,-12 8-13-15,6-3-7 0,0 1-8 16,6-6-7-16,-11 9-4 0,8-3-5 0,3-6-7 0,-5 10-1 15,5-10-3-15,-3 11-4 0,3-11-1 0,0 0-4 16,6 14-6-16,-6-14 4 0,6 11-7 0,-1-7 3 16,6 3-9-16,-5-3 1 0,6 4 0 0,1-2-3 15,1-4-3-15,0 5 0 0,3-1-5 0,-6 0 1 16,6 0-1-16,-7-1 0 0,5 1-1 0,-1 0-4 16,0-1 4-16,-2 3-6 0,-3-3 2 0,-1 0-2 15,-1 2-1-15,-3-3 0 0,-4-4 3 0,5 12 5 16,-5-12 3-16,-2 11 7 0,2-11-4 0,-17 13 0 15,8-5 2-15,-5-2 3 0,-1-1-1 0,3 0 2 16,-4-2-3-16,3 2 0 0,-1-1-4 0,0-1 5 16,0 0-2-16,-1 1-5 0,4-2 2 0,3 1-3 15,8-3 0-15,-14 3-5 0,6 0 0 0,8-3-1 16,0 0 0-16,-12 3-1 0,12-3 0 0,0 0-3 16,-10 4-3-16,10-4 5 0,0 0 2 0,0 0 0 15,0 0-5-15,0 0-5 0,0 0-6 0,0 0-4 16,22 11-4-16,-22-11-1 0,17 3 0 0,-9-3 1 0,-8 0 4 15,22 2 6-15,-11-2-3 0,-4 3 1 0,3-2 0 16,-1 0 1-16,0 2 0 0,-9-3 6 16,18 5-2-16,-6-2 6 0,-8 0-3 0,6 2 0 0,-5 0 1 15,2 1 6-15,-7-6-3 0,7 8 1 0,-7-8-1 16,4 10 3-16,-1-2 1 0,-3-8-2 0,0 13-1 16,2-5 2-16,-2-8-22 0,-2 18-32 0,-1-11-44 15,3-7-60-15,-4 14-100 0,4-14-202 16,-5 9-494-16,5-9 218 0</inkml:trace>
          <inkml:trace contextRef="#ctx0" brushRef="#br0" timeOffset="364576.179">8605 7090 44 0,'0'0'291'0,"0"0"-24"0,0 0-19 16,0 0-23-16,17-11-17 0,-17 11-12 0,17-5-18 15,-10 4-13-15,9-3-16 0,3 4-13 0,3-2-12 16,1 0-9-16,2 0-10 0,-1 2-9 0,5 0-11 16,-1-2-7-16,8 2-11 0,-12 0-3 0,12-1-7 0,-10 1-4 15,1 0-7-15,-1 0-2 0,-2 0-5 0,-1 1 1 16,2-1-4-16,-8 0 2 0,0-1-3 15,-3 1 0-15,0 0 3 0,-5 0 5 0,-9 0 2 0,17-1-3 16,-17 1 0-16,10 1 6 0,-10-1-7 0,0 0 0 16,14-1-5-16,-14 1-4 0,0 0-5 0,12 0-3 15,-12 0 1-15,0 0-4 0,5 10-2 0,-5-10 4 16,5 10 3-16,-3-5 2 0,-2-5-4 0,7 12 12 16,-2-6-5-16,-3 3 0 0,3-1 3 0,3 1-8 15,-6-2 0-15,2 0-4 0,-1 0 3 0,-1 0-7 16,3 3 2-16,-2-4-3 0,-3-6 0 15,9 11-13-15,-4-4-26 0,2-4-30 0,-7-3-36 0,5 9-46 16,-5-9-57-16,5 7-60 0,1-4-86 0,-6-3-184 16,11 2-563-16,-11-2 250 0</inkml:trace>
          <inkml:trace contextRef="#ctx0" brushRef="#br0" timeOffset="364129.9102">8818 6685 208 0,'0'0'238'0,"0"0"-10"0,0 0-8 0,-2-12-17 15,2 12-16-15,0 0-17 0,0 0-20 16,0 0-15-16,0 0-13 0,0 0-11 0,0 0-3 16,0 0-11-16,0 0-6 0,0 0-1 0,0 0-1 15,-10 29-1-15,10-18-4 0,0 1-6 0,-2 1 1 16,2 1-6-16,2 3 1 0,2-4-1 0,-1 3 2 16,2 3-4-16,0 3-3 0,2-2 2 0,-2 2-3 0,1-2-9 15,5 1 3-15,-6-1-3 0,1 0-1 0,-1-1-5 16,2-2 4-16,-2-2-12 0,0-1-3 15,2 1-1-15,-2 0-5 0,-3-3 2 0,4 3-4 0,0-3-6 16,-3 1-5-16,-1-2 5 0,2-1-5 0,-3-3-3 16,6 5-1-16,-5-5 1 0,1 3-6 0,0-4 4 15,-3-6-18-15,3 13-12 0,-3-5-19 0,0-8-31 16,6 11-27-16,-6-11-44 0,0 13-45 0,0-5-39 16,0-8-32-16,0 0-271 0,0 0-564 0,5 8 250 15</inkml:trace>
          <inkml:trace contextRef="#ctx0" brushRef="#br0" timeOffset="365152.337">9543 7120 114 0,'0'0'213'0,"11"6"-9"0,-1-6-11 15,-3 2-11-15,3 2-9 0,-3-1-15 0,3-1-10 0,2 2-9 16,2-2-8-16,-4 0-7 0,2 0-8 0,-1-2-10 16,1 2-4-16,2-2-10 0,2 2-10 15,-2-2-5-15,-2 2-6 0,2-2-8 0,-3 0-3 16,4-2-4-16,-5 2-5 0,2-2-6 0,-1-2-1 0,-11 4 1 15,16-3 2-15,-7-2-5 0,-2 0-1 0,-7 5-4 16,10-10-4-16,-5 5-3 0,-5 5-6 0,1-9-5 16,-1 9 1-16,-1-14-1 0,1 14-4 0,-8-12-2 15,8 12-2-15,-14-8-3 0,6 3 2 0,-1 3-3 16,9 2 1-16,-19-4 0 0,10 4-2 0,9 0-2 16,-20-2 0-16,6 2-1 0,2 2 0 0,2-2-3 15,-2 6 0-15,1-3 4 0,0 0-4 0,2 1-3 16,4 1 2-16,-4 1 1 0,1-1-2 0,8-5 1 15,-9 11-2-15,7-6 1 0,-1 3 2 0,-2 5-3 16,1-7 2-16,2 3-1 0,-1 3 1 0,3-1-1 16,-3 1-1-16,9 2 5 0,-4 0-2 0,2 5-2 15,4 1 3-15,-3-4-2 0,4 5 9 0,3-2-7 16,-1 1-2-16,2-1 0 0,-1 2 2 0,-1 1 1 16,0-4 0-16,3 3-5 0,-2-4 1 0,-3 2 1 0,1-1 0 15,-1-3-1-15,-1-3 2 0,-2 0 5 16,2 2-4-16,-3-4-4 0,2 1 1 0,-5-5 2 15,1-2 3-15,-3-4-2 0,5 16 1 0,-3-13 2 16,-2-3 3-16,4 10 0 0,-4-10 9 0,0 0-1 0,0 8 5 16,0-8 5-16,0 0 0 0,0 0-1 0,0 0-1 15,-16 6-2-15,16-6-3 0,-12 0-2 16,12 0 2-16,-14-3-3 0,14 3 0 0,-20-6-8 0,13 4-6 16,-5-2-22-16,0-1-31 0,1-1-33 0,-2 2-44 15,-4-3-40-15,3 1-70 0,-3-5-224 16,3 1-500-16,-3-2 221 0</inkml:trace>
          <inkml:trace contextRef="#ctx0" brushRef="#br0" timeOffset="365399.7771">9621 6882 132 0,'11'-8'334'0,"-8"6"-24"0,-3 2-25 16,13-6-25-16,-6 3-24 0,-7 3-25 15,17-3-19-15,-10 2-20 0,5 1-19 0,-12 0-16 0,22 0-14 16,-10 1-12-16,2 3-11 0,-3 2-10 0,4-1-19 16,-2 1-37-16,-2 1-40 0,1 2-51 0,1 0-49 15,1-1-61-15,-2-2-83 0,-6-2-145 0,4 1-427 16,-3-1 190-16</inkml:trace>
          <inkml:trace contextRef="#ctx0" brushRef="#br0" timeOffset="365632.156">10089 7002 252 0,'0'0'251'0,"6"11"-8"0,-6-11-21 15,8 10-15-15,-5-1-14 0,0 1-16 0,3 0-8 0,-4-1-15 16,3-3-11-16,-1 5-13 0,1 1-10 16,-2-1-12-16,2-1-9 0,-1 1-11 0,-1-1-5 15,2 1-10-15,-1-1-6 0,-2 0-10 0,-2-3-8 0,0-7-26 16,5 13-34-16,-5-13-45 0,0 13-46 0,0-13-39 16,3 8-66-16,-3-8-192 0,0 0-431 0,6 5 190 15</inkml:trace>
          <inkml:trace contextRef="#ctx0" brushRef="#br0" timeOffset="366342.3385">10368 7102 129 0,'0'0'228'0,"2"9"-10"0,1-3-7 15,-3-6-15-15,8 11-13 0,-5-4-8 0,-3-7-12 16,3 12-5-16,2-6-13 0,-5 3-9 0,5-1-9 16,-1-1-10-16,-4-7-9 0,8 10-6 15,-4-6-11-15,-4-4-8 0,2 8-8 0,-2-8-6 0,6 7-4 16,-6-7-5-16,0 0-4 0,5 8-5 0,-5-8-4 16,0 0-2-16,0 0-4 0,9 4-6 0,-9-4 1 15,0 0-2-15,0 0-6 0,0 0-2 0,0 0-3 0,19-10-2 16,-14 6-3-16,2-1-3 0,-7 5-1 0,8-10-7 15,-2 3-4-15,2-1-4 0,1-2-6 0,1 1-5 16,-1-1-3-16,-1 1 3 0,1 0-1 16,1-2 3-16,-3 4 2 0,0 0 3 0,-3 0-2 0,4 2-2 15,-1-1 3-15,-7 6-2 0,12-6 0 0,-12 6 1 16,10-6 0-16,-10 6 1 0,5-3 1 0,-5 3 2 16,0 0 1-16,0 0 2 0,16 9 4 0,-16-9 2 15,4 6 3-15,-4-6 3 0,6 11 1 0,-4-1 1 16,1-4 4-16,-3-6-2 0,6 12 1 0,-1-5 2 15,-2 1-2-15,-1-1 1 0,4 1-2 16,-4-2 1-16,2 3 0 0,-4-9 0 0,5 10-3 0,0-6 2 16,-5-4 0-16,4 9-3 0,-4-9 1 0,8 8 0 15,-8-8-2-15,6 5 1 0,-6-5-1 0,6 2-1 16,-6-2-5-16,10 4 0 0,-10-4-6 0,6 2-6 16,-6-2-8-16,0 0-7 0,17-6-12 0,-17 6-4 15,12-7-7-15,-7 4-5 0,1-3-4 0,0-1-4 16,-1 2-1-16,3-3 3 0,-2-3-1 0,3 1 6 15,-1 2 5-15,-2-3 1 0,-1 3 5 0,1 2 6 0,0-2 11 16,-2 1 19-16,-4 7 14 0,6-11 10 16,0 5 6-16,-6 6 3 0,5-10-4 0,-5 10-4 15,4-5-4-15,-4 5-3 0,0 0 1 0,0 0-4 16,0 0 2-16,0 0 5 0,0 0 1 0,0 0 1 0,0 0 6 16,10 18-4-16,-10-18 3 0,4 14-1 0,-4-6 3 15,2-1-1-15,1 3-4 0,0-1-1 0,0-2-1 16,0 2-2-16,0-1-2 0,-1 2-1 15,2-1 1-15,1 0-5 0,-2-3 2 0,-1 2-2 0,1-1-6 16,-3-7-26-16,10 12-30 0,-8-7-36 0,-2-5-43 16,11 8-56-16,-3-5-76 0,1-2-193 15,-9-1-491-15,15 0 216 0</inkml:trace>
          <inkml:trace contextRef="#ctx0" brushRef="#br0" timeOffset="366571.8709">11097 7084 279 0,'0'0'277'0,"0"0"-11"0,0 0-16 16,14 22-12-16,-11-17-20 0,2 3-9 0,-1-1-16 16,4-1-16-16,-6 3-15 0,4-3-11 0,0 3-15 15,-1 3-13-15,3-2-8 0,-2 1-13 0,2-2-8 16,-1-1-9-16,-2 3-9 0,1-3 2 0,-1-1-16 15,1 0-14-15,1 0-29 0,-3 0-44 0,1-1-48 16,1-1-54-16,-6-5-69 0,9 9-294 0,-3-7-531 16,-6-2 236-16</inkml:trace>
        </inkml:traceGroup>
        <inkml:traceGroup>
          <inkml:annotationXML>
            <emma:emma xmlns:emma="http://www.w3.org/2003/04/emma" version="1.0">
              <emma:interpretation id="{09B87069-CC1B-468E-9083-91CB96EA12B0}" emma:medium="tactile" emma:mode="ink">
                <msink:context xmlns:msink="http://schemas.microsoft.com/ink/2010/main" type="inkWord" rotatedBoundingBox="13604,8102 15479,8050 15498,8737 13623,8789"/>
              </emma:interpretation>
            </emma:emma>
          </inkml:annotationXML>
          <inkml:trace contextRef="#ctx0" brushRef="#br0" timeOffset="367140.3791">11540 6976 95 0,'0'0'293'0,"0"0"-10"0,11-7-13 0,-11 7-12 16,3-7-16-16,-3 7-15 0,0 0-14 0,9-6-15 0,-9 6-18 16,6-6-17-16,-6 6-17 0,0 0-9 0,7-3-17 15,-7 3-14-15,0 0-11 0,9-2-6 0,-9 2-6 16,0 0-10-16,17 9-8 0,-9-6-6 0,1 0-5 15,-3 3-3-15,2-1-4 0,5 1-4 0,-3 1-7 16,1 2 4-16,4 2 2 0,-7-3-5 0,0 1-2 16,2 1 0-16,-1 1-1 0,0-1-3 0,-1 1-3 15,0-1 3-15,-3 1-3 0,0 0-4 0,-2 2 5 16,0-4 4-16,-1 1-6 0,-1 0-2 0,3 0 6 16,-5 2-4-16,-3-1 0 0,4-11 0 0,-3 17 4 15,-1-8-4-15,3-1 0 0,-3 0-5 0,2 0 9 16,2-8-6-16,-6 13-8 0,6-13-2 0,-2 13 5 15,-2-8 4-15,4-5-12 0,-3 11 0 0,3-11 5 16,0 0-4-16,-1 13 4 0,1-13 0 0,0 0 1 16,4 11-1-16,-4-11 2 0,8 7-2 0,-8-7-1 0,10 6-7 15,-4-5-6-15,-6-1 8 0,13 4-5 0,-2-1-9 16,-4-2-33-16,8-1-21 0,-2 0-31 16,2 0-38-16,-3-1-45 0,4-1-61 0,5-3-83 15,-4 1-291-15,4-5-656 0,0 3 291 0</inkml:trace>
          <inkml:trace contextRef="#ctx0" brushRef="#br0" timeOffset="368201.3326">12341 6784 245 0,'0'0'223'0,"0"0"-23"0,0 0-21 16,0 0-12-16,0 0-5 0,0 0-7 0,0 0-5 16,0 0-6-16,8 22-2 0,-8-22-7 0,0 14-5 15,2-1-7-15,-1-3 0 0,2 6-11 0,0-3-5 16,0 8-6-16,-1 0-2 0,2 1-6 0,1 2-4 15,-3 0-4-15,1-2-5 0,0 3 0 0,0-4-9 16,0 1-1-16,1-1-4 0,1 0-7 0,-4-1-3 16,6-3 0-16,-2 0-5 0,0 0-12 0,-2-5 4 15,1 3-4-15,-1-3-2 0,0-2-4 0,2 0-4 16,-4-5-1-16,3 3 0 0,-4-8-5 0,6 11 2 16,-5-6-6-16,-1-5-2 0,0 0 1 0,5 8 1 15,-5-8 9-15,0 0-13 0,0 0 4 0,0 0-5 16,0 0-3-16,0 0-3 0,0 0 0 0,0 0-3 15,0 0-6-15,0 0-2 0,-27-27-5 0,15 20 0 0,-1-3-1 16,-3 3 3-16,-4-5 0 0,1 2-1 0,-1 2-2 16,-2 4 1-16,6-1 2 0,0 1-4 15,-1 2 5-15,5-3-2 0,-3 3 3 0,2 4-4 16,-1-2 1-16,4 3-2 0,1-1 1 0,9-2-2 0,-16 6 3 16,11 0 0-16,5-6 4 0,-11 9-1 0,4-3 0 15,7-6 2-15,-4 14 4 0,4-14-2 0,3 13 2 16,-3-13 0-16,6 16 1 0,1-11 1 0,2 5-2 15,1-1-2-15,4-1 4 0,3-1 1 0,2-1-5 16,-4-1-1-16,8 1 3 0,-6-1 0 0,3-3 0 16,1 1 2-16,4-1-2 0,-4-1 1 0,-4 1-2 15,0-2 1-15,9-2 2 0,-11 2 1 0,2-1-5 16,0-1 4-16,-3-3-3 0,3 0-2 0,-3-1 3 16,0 1 0-16,2 1-7 15,-3-5-4-15,0 6-1 0,1-2 0 0,-1-4-4 0,-2 5 1 0,-2-2 9 16,-1 3-10-16,-8 3 6 0,12-8-3 0,-7 6 2 15,-5 2-2-15,10-5-1 0,-10 5 1 0,0 0 4 16,12-3-3-16,-12 3 4 0,0 0 1 0,0 0 1 16,14 5-6-16,-9-1 3 0,-5-4 3 0,9 4 3 0,-9-4-3 15,13 6 5-15,-5-2-3 0,1-3-1 16,-3 4 2-16,5-3 3 0,0 1-3 0,0-1 5 16,-2 2-5-16,6-2 4 0,-2-2-6 0,1 3 4 15,1-3 1-15,-2 0-2 0,2 1 3 0,-3-2-1 0,3 1 0 16,-1-3 1-16,-2 3-1 0,2-2 0 0,-5-2 1 15,2-2 1-15,-2 3 0 0,2-3 4 0,-4 0-7 16,-2-4 0-16,0 1-2 0,-2 1-1 16,0-3 1-16,-1 3-2 0,-2 8 0 0,-4-19-1 0,4 19 0 15,-8-16 1-15,3 9 2 0,-3 1-4 0,-2-3 5 16,-2 3-4-16,-1 1 1 0,-1 1 0 0,0 1-2 16,0 0-1-16,0 3 2 0,-1 0-2 0,2 3 6 15,3 0-5-15,2 0-1 0,-2-1 0 0,4 2 3 16,-3 2-2-16,1-3 5 0,1 4-5 0,1 0 4 15,1 0 1-15,1-1-2 0,4-6 4 0,-3 15-4 16,3-15 6-16,2 12-3 0,-2-12 5 0,6 13-4 16,-1-7 1-16,2-2-2 0,3 2 6 0,2-1-6 15,0 1 4-15,4-2 0 0,-3-1-3 0,5 2 1 16,-1-3 2-16,5 2-3 0,2-1 7 0,-1-1-5 16,3 2-5-16,0-3 2 0,0 2 5 0,0-3-8 15,2 0 2-15,-2 2 0 0,-1 2 0 0,-1 1-2 16,2 0 1-16,-4-2-1 0,-1 4-1 0,-5-1 9 15,5 4-8-15,0-1-1 0,-1 3 0 0,0 2-24 16,0 1-39-16,-3 0-64 0,-3 1-73 0,3-3-352 16,1 2-600-16,-4-5 266 0</inkml:trace>
        </inkml:traceGroup>
        <inkml:traceGroup>
          <inkml:annotationXML>
            <emma:emma xmlns:emma="http://www.w3.org/2003/04/emma" version="1.0">
              <emma:interpretation id="{5930B3CB-B712-4CF3-8388-3B8CCA4EA73C}" emma:medium="tactile" emma:mode="ink">
                <msink:context xmlns:msink="http://schemas.microsoft.com/ink/2010/main" type="inkWord" rotatedBoundingBox="16253,7714 19408,7628 19441,8842 16286,8929"/>
              </emma:interpretation>
            </emma:emma>
          </inkml:annotationXML>
          <inkml:trace contextRef="#ctx0" brushRef="#br0" timeOffset="369908.6191">14202 7073 104 0,'0'0'200'0,"0"0"-12"16,7-10-3-16,-7 10-9 0,0 0-7 0,4-6-2 0,-4 6-8 16,4-9-2-16,-4 9-7 0,0 0-6 15,0 0-1-15,1-11-3 0,-1 11-8 0,0 0-3 16,0 0-11-16,0 0 0 0,0 0-6 0,-1-12-10 16,1 12-4-16,0 0-4 0,0 0-13 0,0 0-10 0,0 0-5 15,0 0-9-15,0 0-4 0,0 0-4 16,0 0-6-16,0 0-5 0,0 0-5 0,0 0 3 15,0 0-1-15,0 0-7 0,-1 36 3 0,3-28 0 0,4-2 1 16,-1 1 0-16,1-2-2 0,6 2 0 0,2 0-2 16,0 0-1-16,3-1-7 0,0-3 4 15,7 0-5-15,-2 0 4 0,-1 1-6 0,-3-3 0 0,-1-1-1 16,3 2-1-16,0-4-2 0,-6 1-2 0,2 0 2 16,-2 1 1-16,1-6-3 0,1 1-4 0,-5 1 2 15,2-2-5-15,-1-3 8 0,-1 3-5 0,-1 0-1 16,-3-4 7-16,-2-1-1 0,2 2-11 0,-1 0 7 15,0-2-3-15,-3 3-2 0,1 0-6 0,-1-2 9 16,-3 10-5-16,1-15-4 0,-1 15 0 0,-4-12 3 16,4 12-1-16,-6-16 3 0,1 11-6 0,-2-1 3 15,-1 1-2-15,-2-1 0 0,-2 0-2 0,-3 2 1 32,0 1 3-32,-1 1-4 0,-1-2-7 0,-2 2 26 0,2 0-4 0,-2 0-3 0,3 2 5 0,-6-1-7 15,5 4 3-15,1-3 2 0,-1 2-9 0,0-1 4 0,3 4-1 16,0-5 1-16,1 2-2 0,1 3 4 15,1-1-8-15,0 0 10 0,3 0-9 0,-1-1 7 0,3 3-14 16,-2-2-6-16,0 1-15 0,2 1-13 0,1 1-21 16,2 0-24-16,3-7-26 0,-5 15-26 15,4-7-33-15,1-8-38 0,1 15-66 0,-1-15-233 0,10 9-548 16,-2-4 243-16</inkml:trace>
          <inkml:trace contextRef="#ctx0" brushRef="#br0" timeOffset="370253.298">14762 7036 45 0,'12'-2'245'0,"-12"2"-20"0,7 3-18 16,-7-3-18-16,0 0-16 0,15 3-11 0,-15-3-15 15,5 6-8-15,-5-6-11 0,1 11-9 0,-1-11-6 16,5 12-6-1,-3-7-6-15,1 3-13 0,-3-8-1 0,3 14-7 0,-3-8-5 0,4 3-3 0,-4-9-8 16,2 12-4-16,-2-12-3 0,6 12-6 0,-6-12-4 16,0 10 2-16,0-10 0 0,3 6 6 0,-3-6 6 15,0 0 9-15,0 0 7 0,0 0 11 0,3 8 15 16,-3-8 15-16,0 0-13 0,0 0 1 0,0 0-12 0,0 0-2 16,0 0-2-16,12-21-9 0,-7 15 3 0,1-4-10 15,3-1-1-15,-2-1-1 0,1 0 2 16,-1-3-6-16,5-4-4 0,0 2 5 0,-1 2-10 0,2-2 1 15,3 0-11-15,-4 2-4 0,-1 3-2 0,3-4-6 16,-4 5-3-16,3 2-1 0,1 0-7 16,-2 1-6-16,1 2 1 0,-5 1-5 0,1 2-11 0,1-2-28 15,-1 5-35-15,-9 0-30 0,21 0-35 0,-13 3-34 16,1 1-40-16,-9-4-37 0,10 8-32 16,-4-4-32-16,0 1-303 0,-6-5-649 0,9 8 287 0</inkml:trace>
          <inkml:trace contextRef="#ctx0" brushRef="#br0" timeOffset="370640.2208">15375 6992 219 0,'0'0'276'0,"0"0"-23"0,0 0-26 16,9 5-21-16,-9-5-16 0,7 3-13 0,-7-3-14 0,8 10-9 15,-3-2-12-15,-3-3-7 0,5 6-11 0,-3 0 0 16,2 1-7-16,-2-2-7 0,-1 4-4 0,1-3-10 15,-2 2-7-15,2 1 0 0,-3 3-9 0,4 0 2 16,-1 4-9-16,1-2-1 0,-3 2-12 0,0 0 2 16,4-2-6-16,-3-1-2 0,0 2 0 0,-3-2-4 15,4 0-3-15,0 0-3 0,-3-2 0 0,2-1-6 16,-1 4-1-16,-1-2-2 0,1-2-5 0,2-1-4 16,-4 0 0-16,2 1-3 0,1-1-1 0,-2-1-5 15,0 1 3-15,-2-4 0 0,2 0-4 0,-1 1-2 16,0-11 3-16,-1 16-2 0,0-11-3 15,1-5 5-15,-5 15-2 0,5-15-1 0,-9 7 2 0,5-5-3 16,-4 3-1-16,8-5 1 0,-18 3 1 0,8-1 6 16,-3 0-12-16,0-2 5 0,0 0-2 0,13 0 3 0,-22-5-6 15,10-1 0-15,1 3 0 0,-1-2-11 16,0-2-11-16,2 3-19 0,0-2-18 0,-1 0-26 0,2-3-33 16,-1-1-41-16,0 2-56 0,2-5-59 15,-2 0-307-15,-2-6-620 0,2-2 274 0</inkml:trace>
          <inkml:trace contextRef="#ctx0" brushRef="#br0" timeOffset="370899.5258">15368 6631 252 0,'4'-6'339'0,"-3"-3"-32"0,-1 9-20 15,6-10-22-15,-2 5-31 0,-4 5-23 0,7-6-23 16,-7 6-19-16,9-4-17 0,-9 4-15 0,0 0-18 16,0 0-20-16,13 10-30 0,-8-5-31 15,-4 4-36-15,3-2-43 0,-4 7-39 0,0-3-60 0,1 2-71 16,-1-3-189-16,-1 2-432 0,1 0 191 16</inkml:trace>
          <inkml:trace contextRef="#ctx0" brushRef="#br0" timeOffset="371157.5348">15631 6927 92 0,'0'0'278'0,"0"0"-13"15,5 6-11-15,-5-6-16 0,7 10-17 0,-3-6-16 0,-2 4-13 16,-2-8-14-16,8 11-16 0,-6-1-6 15,4-2-7-15,-1 5-11 0,-1-4-4 0,0 4-7 16,1-3-11-16,0 3-8 0,0-7-9 0,0 5-5 16,-2-5-9-16,1 2-9 0,0 1-8 0,-1-1-4 15,3-2-1-15,-3 0-13 0,0 3-2 0,-3-9-6 16,5 9 0-16,0-2-4 0,-5-7-8 0,4 8 1 16,-4-8-37-16,5 6-21 0,-5-6-19 0,0 0-27 0,0 0-35 15,0 0-54-15,0 0-58 0,0 0-61 16,0 0-206-16,0 0-527 0,0 0 232 0</inkml:trace>
          <inkml:trace contextRef="#ctx0" brushRef="#br0" timeOffset="371338.0498">15763 6695 266 0,'1'-8'279'16,"-1"8"-26"-16,3-8-24 0,-3 8-31 0,0 0-16 15,0 0-18-15,0 0-21 0,0 0-16 0,0 0-17 16,0 0-29-16,0 0-32 0,0 0-42 0,0 0-45 16,11 18-43-16,-11-18-54 0,3 15-171 15,1-8-331-15,1-1 146 0</inkml:trace>
          <inkml:trace contextRef="#ctx0" brushRef="#br0" timeOffset="371884.8069">15907 6944 234 0,'0'12'234'0,"4"-6"-17"0,-4-6-10 15,4 15-11-15,-1-7-11 0,-2 3-19 0,2-5-4 16,-1 4-12-16,-2-10-8 0,4 15-10 0,-4-5-9 16,5-2-10-16,-3-1-11 0,-2-7-6 0,6 13-7 15,-2-6-7-15,-4-7-7 0,2 12-11 0,-2-12-4 16,8 6-4-16,-8-6-5 0,3 4 2 0,-3-4-3 15,0 0 3-15,0 0 11 0,6 5-5 0,-6-5-4 16,0 0-6-16,0 0-5 0,0 0-3 0,0 0-1 16,12-17-5-16,-7 13-3 0,0-5-4 0,-1 3-6 0,3-6 4 15,-5 1-5-15,3-2-3 0,2 1-4 0,2-1 0 16,-3-2-4-16,5-1-1 0,-4 2 0 16,2 1 0-16,3-3-2 0,-4 3-3 0,2 4 1 15,-2-2-1-15,1 2-4 0,-3 3 2 0,1 0 1 0,-2-2-2 16,-5 8 1-16,10-11 1 0,-5 9 3 0,-5 2-6 15,7-6 0-15,-7 6-3 0,0 0 12 0,9-4-13 16,-9 4-1-16,0 0 8 0,0 0 0 0,10 11-1 16,-10-11 2-16,2 16 6 0,0-8-8 0,1 0 7 15,-1 1 7-15,1 2-4 0,-1 1 0 0,1 3 1 16,-2-1 0-16,3-1 17 0,0 0-21 0,-1 1 5 16,-2-1-6-16,3 2 3 0,-3-5-2 0,2-1 0 15,-2 3-2-15,0-5 2 0,3 1-11 0,-4-8-9 16,5 14-21-16,-3-7-33 0,-2-7-22 0,2 10-36 15,-2-10-37-15,5 9-41 0,-5-9-36 0,11 4-265 16,-11-4-545-16,11 0 241 0</inkml:trace>
          <inkml:trace contextRef="#ctx0" brushRef="#br0" timeOffset="372693.7479">16412 6957 136 0,'0'0'215'0,"0"0"-18"0,0 0-9 0,16 13-12 16,-16-13-10-16,2 7-15 0,-2-7-1 0,6 13-8 16,-1-7-7-16,-5-6-9 0,9 9-6 0,-4-1-9 15,-1-2-5-15,1 0-8 0,1-2-3 0,3 1-9 16,-2-1-7-16,3-2-5 0,3 3-3 0,-13-5-9 16,18 0-3-16,-2 1-3 0,-5 1-7 0,1 1-5 0,1-6-1 15,-1 2-5-15,2-1-4 0,-3-5-2 16,1 3-5-16,0-3-1 0,-3 1-1 0,2-3-5 15,-6 1 2-15,3-3-5 0,-1 1-2 0,-2-2-4 16,-1 1 0-16,-2 1-2 0,0 2-1 0,-2 8-7 0,0-18 6 16,0 18-3-16,-8-18-3 0,0 11 3 0,0 3-2 15,-1-4-2-15,2 4-2 0,-5 1 1 0,-1-1 2 16,1 3-6-16,-3 0 11 0,2 2-7 0,-3 0 0 16,4 4 0-16,0 0-4 0,-2 0 3 0,2 0 2 15,4 0 1-15,2 1 1 0,-1-1 0 16,-2 5 4-16,4-3 2 0,-1 6-5 0,4-8-4 0,-3 4 5 15,5-9 2-15,-1 13-1 0,1-13 4 0,3 15 0 16,-3-15 2-16,6 12 0 0,2-8-3 0,0 0 0 16,1-2 1-16,2 4 2 0,2-5-4 0,-3 3 3 15,3-3-5-15,0 0 2 0,3-3-1 0,-2 0 4 16,3-1-7-16,-3-1 12 0,3 1-8 0,-3-4-1 16,1 1 3-16,0 1 0 0,0-1 3 0,1-4 3 15,-2 3-8-15,1-1-2 0,-3 1 0 0,0-3 1 16,1 4 2-16,-4 0-2 0,-3 1 6 0,-6 5-1 15,13-7-2-15,-7 4-1 0,-6 3-6 0,9-3 1 16,-9 3-1-16,0 0-1 0,0 0-3 0,0 0 1 16,0 0 0-16,11 9 5 0,-11-9-4 15,0 0 2-15,0 15-1 0,0-15 1 0,0 11 1 0,0-11 4 16,2 13-5-16,-2-13 0 0,4 15 2 0,-2-6 7 16,1-3-1-16,-3-6 2 0,9 11 6 0,-2-5 1 15,2-2-3-15,-3 1-1 0,5-1 1 0,2 2 2 16,0-4-5-16,3 0 1 0,0 3-1 0,1-5 2 15,5 0-3-15,-2-5 1 0,-4 3-3 0,1 0-2 16,1-2-1-16,2-5 1 0,0 1 11 0,-5-1-18 16,3-1-4-16,0-4-6 0,-1 0-11 0,-1-4-19 15,-2 1-1-15,-1 0-8 0,1-3-14 0,-1-2-11 0,2-6-6 16,-6 7-11-16,4-9-7 0,-5 6 0 0,4-7 1 16,-6 1 3-16,-1 6 9 0,2-6 7 15,-6-3 10-15,3 12 7 0,-5-11 7 0,-2 9 15 0,2 1 13 16,-6-2 12-16,1 5 10 0,1 0 12 0,-3 0 13 15,0 7 5-15,-4-9 8 0,3 11 7 16,-2-2 1-16,-1 2 2 0,1-1-5 0,-2 3-1 0,4 2 4 16,-6 4-9-16,6 2-4 0,-2-2 2 0,-3 5-1 15,1 3-5-15,1 1 3 0,0 5-4 0,2-1 4 16,-2 5-4-16,5 5-2 0,-4-2 6 16,5 5-5-16,-4 5-1 0,7 2 1 0,-1-4-2 15,5 4 13-15,3 1-10 0,1 1-5 0,4-2 0 0,3-1-1 16,5 4-2-16,2-1 3 0,2 0-3 0,0-3-8 15,2 1-29-15,0 4-51 0,2-9-33 0,-2 2-82 16,0-2-113-16,3-5-174 0,-4-10-511 0,8 6 226 16</inkml:trace>
        </inkml:traceGroup>
        <inkml:traceGroup>
          <inkml:annotationXML>
            <emma:emma xmlns:emma="http://www.w3.org/2003/04/emma" version="1.0">
              <emma:interpretation id="{24064551-A0D7-4098-B019-4385D59CE19F}" emma:medium="tactile" emma:mode="ink">
                <msink:context xmlns:msink="http://schemas.microsoft.com/ink/2010/main" type="inkWord" rotatedBoundingBox="19789,7683 23713,7575 23737,8446 19813,8554"/>
              </emma:interpretation>
            </emma:emma>
          </inkml:annotationXML>
          <inkml:trace contextRef="#ctx0" brushRef="#br0" timeOffset="373595.9082">17737 6700 202 0,'-4'-12'310'0,"3"0"-17"0,-3 3-26 0,4-2-23 15,0 11-29-15,4-16-23 0,0 7-8 0,-4 9-25 16,6-13-20-16,0 10-13 0,1-5-13 0,2 5-9 15,0 0-16-15,3-1-7 0,2 4 1 0,2 0-15 16,6 0 3-16,-6 0-19 0,8 0-5 0,-1 7-6 16,-1-1-2-16,0-1-3 0,-5 2-3 0,3 0-6 15,1 3 0-15,-4-6-1 0,2 5-5 0,2 2-1 16,-10-4-2-16,2 0-1 0,-2 3-1 0,-1-3-1 16,-2-1-3-16,-4 3 1 0,1-3-1 0,-3 0-4 15,-2-6 5-15,2 13 5 0,-2-13 1 0,-7 11 0 0,-1-5 11 16,-1-1-10-16,-4 0-1 0,-2-1-3 15,1 0-1-15,-2 0-1 0,-1 1 0 0,3-1-4 16,0-1-2-16,0-1-8 0,2-1-22 0,2 3-31 16,0-2-35-16,3 2-39 0,7-4-47 0,-11 3-50 0,11-3-259 15,-7 4-525-15,7-4 232 0</inkml:trace>
          <inkml:trace contextRef="#ctx0" brushRef="#br0" timeOffset="373363.5271">17782 6787 238 0,'0'0'247'0,"0"0"-9"0,0 0-12 16,-3 22-8-16,3-22-14 0,0 18-10 0,1-6-16 16,-2 3-4-16,2 1-9 0,1 2-11 0,-2 3-11 15,2 0-5-15,-2 3-12 0,4-2-5 0,-4 2-7 16,1-3-13-16,-1 0-8 0,2 0-10 0,-2 0-5 15,4 0-10-15,-2-3-2 0,0 4-12 0,0-8-1 0,-1 2-5 16,-1-2-1-16,1-1-6 0,-1-1-15 16,3-3-27-16,-3 0-39 0,0-9-35 0,0 14-38 15,0-14-50-15,-3 11-46 0,3-11-82 0,0 0-167 0,0 0-495 16,0 0 219-16</inkml:trace>
          <inkml:trace contextRef="#ctx0" brushRef="#br0" timeOffset="374194.1726">18294 6788 61 0,'2'6'233'15,"-2"-6"-9"-15,6 7-19 0,-3 1-7 0,-3-8-20 16,2 8-10-16,-2-8-8 0,5 13-8 0,-1-7-12 16,-2 1-7-16,-2-7-12 0,2 12-8 0,1-6-11 15,-3-6-6-15,2 11-12 0,2-5-8 0,-4-6-6 16,2 8-5-16,-2-8 2 0,4 7-10 0,-4-7-5 15,4 8-3-15,-4-8-2 0,0 0-1 0,0 0-4 16,6 6-2-16,-6-6-4 0,0 0-5 16,0 0-3-16,0 0 1 0,13-14-4 0,-13 14-6 0,7-11-2 15,-3 4 3-15,-4 7-7 0,7-14-7 0,-3 6-5 16,3 0-7-16,-1-4-11 0,1 3-5 0,-1-4-11 16,3 3 2-16,-1 1-3 0,4-1 2 0,-2 2-1 15,0 1 5-15,1 1 0 0,0 1 7 0,-3 1-2 16,1 0 3-16,-9 4 1 0,14-3 1 0,-5 0 0 15,-9 3 5-15,16 0 0 0,-16 0 5 0,16 4-2 16,-8-2 4-16,0 5 4 0,-2-1 3 0,3-3 3 0,1 2 3 16,0 5 2-16,0-2 4 0,0-1 0 15,0 2 3-15,0-1 2 0,1-1 5 0,1 2 1 16,-2-3 4-16,3 3 0 0,-1 0 3 0,0-6 1 0,2 3-7 16,0 0 3-16,2 0-1 0,-2-2-1 15,0-2-3-15,3 2-1 0,-3-3-2 0,4-1 2 16,-3 4-1-16,1-4-1 0,-3-4 4 0,-3 3 0 15,2-3 0-15,-3 1-1 0,0-2-5 0,-3-2 4 0,1 0 0 16,-1 2-5-16,-2-4-3 0,1-3-2 0,-5 2-4 16,0 10 4-16,-1-17-3 0,-4 6-3 15,-2 1-1-15,-2-3-1 0,-2 5-2 0,-1-1-2 16,-3 2 3-16,0-1-3 0,-1 5 3 0,-1-4-3 0,-1 5 0 16,-4 1-1-16,6 1-1 0,2 0 4 0,-3 1-4 15,6 1-1-15,-2 2 5 0,2 1-9 16,2-3-12-16,2 2-7 0,0 2-17 0,7-6-13 0,-14 9-16 15,10-5-18-15,-1 2-21 0,5-6-26 0,-4 10-35 16,4-10-54-16,0 0-198 0,13 5-458 0,-13-5 203 16</inkml:trace>
          <inkml:trace contextRef="#ctx0" brushRef="#br0" timeOffset="374731.3073">19065 6591 164 0,'0'0'182'15,"0"0"-2"-15,0 0-4 0,7 15-6 0,-7-15-3 16,0 16-13-16,0-9-4 0,0 6-12 0,0-3-3 16,3 5-12-16,-3-3-4 0,1 3-9 0,-1-3-12 15,4 3-4-15,-4 0-7 0,1 0-4 0,1-1-8 16,0 3-5-16,0-5-1 0,0 0-9 0,3 1-4 15,-2-2-4-15,0-2-5 0,-2 0-7 0,1-2 2 0,-2-7-6 16,6 15-4-16,-4-11 0 0,-2-4 0 16,0 0 2-16,1 9 0 0,-1-9 2 0,8 4 3 15,-8-4-6-15,0 0 0 0,0 0-6 0,0 0 0 16,0 0-3-16,20-11-4 0,-15 7 2 0,0-4-1 0,-5 8-4 16,12-10-3-16,-6 3-1 0,0-4-2 15,1 5-2-15,2 0 0 0,1-6 2 0,-1 5-3 16,-2 0-5-16,2 1 3 0,-1 1-1 0,3 0-2 0,-2 2-3 15,-1-2 2-15,-8 5-2 0,14-2-2 0,-14 2-4 16,13-5 6-16,-13 5-3 0,12 2-2 0,-12-2 0 16,10 4 4-16,-3 0-4 0,-2 1 5 0,1 1-3 15,-6-6 6-15,7 10 2 0,-2-3-5 0,-3-1 3 16,4 0 3-16,-3 2 2 0,-3-8 1 0,6 13 3 16,-6-13-3-16,5 10 2 0,-5-10-1 15,1 11 1-15,-1-11 2 0,1 8-1 0,-1-8 4 16,0 0 0-16,-6 14 3 0,6-14-4 0,-8 6 3 0,-1-5-1 15,9-1 1-15,-18 3-3 0,5-3-3 0,-1 0 0 16,1 0-4-16,-3 0 4 0,4-4-13 0,-1 3-13 16,-3-3-20-16,3 2-20 0,-2-3-23 0,3 2-23 15,0-2-34-15,5 2-25 0,0-1-51 0,7 4-276 16,-15-7-525-16,10 1 232 0</inkml:trace>
          <inkml:trace contextRef="#ctx0" brushRef="#br0" timeOffset="375398.6018">19403 6356 66 0,'0'0'248'0,"0"0"-14"15,3-9-14-15,-3 9-9 0,0 0-17 16,5-6-13-16,-5 6-21 0,0 0-17 0,0 0-13 0,0 0-4 15,0 0-12-15,0 0-5 0,0 0-5 0,14 19-3 16,-11-11 2-16,-3-8-8 0,3 20-1 0,-1-10-9 16,2 6-1-16,-3-2 2 0,3 4-1 0,-2 1-1 15,2 2-2-15,-2 0 4 0,-1 0-8 0,1 0-5 16,2 0 4-16,-1 0-5 16,-3-2 0-16,2-4-1 0,-2 3-6 0,3-1-7 0,-2-4-6 0,-1 2 2 15,2-3-4-15,0 3-8 0,-2-5 0 0,1 5-12 16,-1-3 7-16,0 1 0 0,3 0-7 0,1-3 3 15,0 3-2-15,0 0-2 0,0-3-9 0,2-1-11 16,3 0-24-16,-2 0-34 0,-1-4-33 0,2 5-32 16,-3-4-40-16,1 2-49 0,3 0-47 0,-1-3-56 15,-8-5-213-15,14 0-563 0,-7 2 249 0</inkml:trace>
          <inkml:trace contextRef="#ctx0" brushRef="#br0" timeOffset="375815.4824">19620 6838 12 0,'3'-13'262'16,"-3"13"-18"-16,9-5-22 0,-9 5-16 0,9-3-15 15,0 0-14-15,-9 3-8 0,16-3-19 0,-6 1-6 16,4-4-15-16,-3 3-8 0,4 0-10 0,0 0-11 0,1-3-12 16,-4 2-8-16,4 2-9 0,-2-3 0 0,0-3-10 15,1 3-4-15,-3-1-6 0,4 0-7 0,-3 0-4 16,1 0-3-16,-2-3-3 0,-3-1-3 0,0 2-4 15,1 1-9-15,-2-4-1 0,-3 4-2 0,-1 1-4 16,0-3 2-16,-4 9-3 0,2-10-1 0,-2 10-2 16,-5-14-1-16,5 14-1 0,-9-9 0 15,3 5-3-15,-5-1 0 0,0 2-2 0,-2 2 2 0,1-1-5 16,-1 2 3-16,-1 2 3 0,0-1-3 0,2 2 0 16,-3 3 5-16,3 0-2 0,1-2 5 0,0 1-6 15,2 4 12-15,0-2-5 0,3 1 11 0,-1-2-6 16,3 4 1-16,2-2 0 0,2-8 1 0,-4 19 5 15,4-11 0-15,1 3 4 0,3-1-2 0,0 3 0 16,2-5 4-16,1 1-4 0,1 1 1 0,1-1-3 16,1 0 2-16,-1-1-2 0,3-2 1 0,2 2-6 15,-3-1-5-15,1-2-15 0,1 3-17 0,-1-2-30 16,-2-4-37-16,-2 2-33 0,1-1-35 0,2-3-42 16,-11 0-68-16,17 1-163 0,-5-2-463 0,-12 1 205 15</inkml:trace>
          <inkml:trace contextRef="#ctx0" brushRef="#br0" timeOffset="376674.0794">20143 6719 73 0,'0'0'235'0,"0"0"-14"0,0 0-13 15,0 0-6-15,5 12-10 0,-5-12-11 0,0 0-9 16,3 14-5-16,-3-14-11 0,0 11-9 0,0-11-8 0,0 13-6 15,0-13-6-15,4 13-6 0,-4-7-10 0,0-6-7 16,5 13-5-16,-4-5-4 0,-1-8-5 0,3 10-7 16,-3-10-9-16,2 13-3 0,-2-13-6 0,3 8-3 15,-3-8-9-15,0 0 4 0,5 8-3 0,-5-8-3 16,0 0-2-16,4 6-4 0,-4-6 2 0,0 0-8 16,10 2 1-16,-10-2-2 0,9 0-10 0,-9 0 0 15,14-1-1-15,-14 1-3 0,13-4 0 0,-6 0-4 16,1-1-2-16,1 1-5 0,-3-4 2 0,3 3-7 15,-2-5-1-15,0 1-7 0,2-2-6 16,0 1-9-16,-1-1 3 0,0-2-7 0,0 3-3 0,1-3 2 16,-3 0 0-16,1 7 1 0,-1-7 4 0,-2 7 1 15,0 0 0-15,-4 6 2 0,4-11 2 0,-4 11-5 16,3-7 5-16,-3 7-5 0,0 0-1 0,0 0 3 16,6-6 3-16,-6 6 0 0,0 0-2 0,0 0 4 15,0 0-5-15,0 0 8 0,0 0 2 0,0 24-7 16,0-24 7-16,-2 12 1 0,2-12 6 0,-2 15-1 15,2-2 2-15,2-5 1 0,-2 1 5 0,0-9 6 16,3 16-3-16,1-9-2 0,-3 3 4 0,-1-10 4 16,4 13-1-16,-1-7-1 0,-3-6 3 0,6 11-1 15,-2-7 0-15,2 2-1 0,-6-6 0 0,12 4 1 16,-6 0-4-16,3-1-2 0,-9-3 1 0,17 3-2 16,-9-2-1-16,-8-1 15 0,15-3-14 15,-15 3-2-15,17-4 12 0,-8 0-13 0,0 1-2 0,-1-2 12 16,2-1-18-16,-2-3 0 0,0-2-1 0,1 2 3 15,-4 3-2-15,2-4-2 0,-1 2 2 0,2 4 3 16,-2-5-4-16,-1 3 0 0,-5 6 2 0,8-8-4 0,-3 4-1 16,-5 4-1-16,7-6-8 0,-7 6 1 0,0 0 2 15,9-3 0-15,-9 3-1 0,0 0 1 16,0 0 1-16,0 0 4 0,8 13-3 0,-8-13-2 16,3 11 5-16,-3-11 5 0,3 13-3 0,1-6 1 0,-2 1-2 15,1 1 2-15,2 3 1 0,-2-3 2 0,2-1 5 16,0-2-1-16,0 2-3 0,0-3 2 15,-5-5 0-15,8 9 13 0,0-5-16 0,0 1-1 0,-1 0 1 16,3-2 5-16,-3 0-4 0,-7-3-5 0,17 2 7 16,-9-3-3-16,2 2 7 0,-10-1-12 0,18-5 8 15,-7 4 0-15,-5-3 2 0,4 0-7 0,-3-3 4 16,3 0 9-16,-2 4-9 0,1-2-7 0,0-3 1 16,1 0 1-16,1-3-4 0,0 1 14 0,0 4-12 15,-2-3 4-15,0 3 5 0,-3 0-5 0,3 2-9 16,-9 4 17-16,12-6-12 0,-8 1-7 15,-4 5 4-15,10-4-4 0,-10 4 4 0,6-4-5 0,-6 4-4 16,0 0-3-16,0 0 23 0,12 10-16 0,-12-10-2 16,3 9 5-16,-3-9 5 0,5 10-2 0,-4-4-1 15,-1-6 0-15,3 12 2 0,-1-5 2 0,0 4-1 16,1-3 0-16,0 0 2 0,-3-8 2 0,6 14-4 16,-3-7-1-16,0 1 5 0,-3-8 1 0,5 13-3 15,-4-7-18-15,-1-6-23 0,5 9-17 0,-3-2-33 16,-2-7-30-16,3 8-39 0,-3-8-71 0,0 0-41 0,8 4-244 15,-8-4-558-15,0 0 246 0</inkml:trace>
          <inkml:trace contextRef="#ctx0" brushRef="#br0" timeOffset="377216.9673">21035 6510 283 0,'0'0'268'0,"0"0"-25"16,2-9-35-16,-2 9-17 0,0 0-19 0,0 0-16 16,0 0-17-16,0 0-12 0,0 0-15 15,0 0-19-15,14 18-14 0,-14-18-19 0,1 13-29 0,-1-13-20 16,4 15-24-16,-4-7-25 0,1 5-16 0,1-5-10 16,-1 5-20-16,3-5-3 0,2 2-12 0,-2-1-7 15,-1 0-8-15,0 0-12 0,1 0 13 0,0 0 12 16,0-1 16-16,1-1 20 0,-2-1 32 0,2 0 33 15,-5-6 24-15,6 13 14 0,0-8 8 0,-3 4 14 16,-3-9 18-16,8 13 8 0,-5-11 8 0,-3-2 12 16,6 15 4-16,-3-9 4 0,2 0 0 0,-1 3-2 15,-2-2-2-15,2 1-5 0,0 2-7 0,0-4-7 16,1 1-4-16,-1-1-4 0,0 2-3 0,-4-8-6 16,4 11-2-16,-2-1-4 0,-2-10-7 15,7 9-3-15,-4-5-5 0,-3-4-6 0,5 8 2 0,-5-8-2 16,0 0-5-16,0 0 1 0,0 0 4 0,6 5 1 15,-6-5-3-15,9 3-6 0,-9-3-2 16,0 0-2-16,0 0-5 0,18-8-3 0,-11 4-10 0,-7 4 9 16,16-8-6-16,-4 2-3 0,-2 0-3 0,3-1-3 0,3 1 1 15,-2 1-5-15,3-3 13 0,2 2-12 16,1 2-6-16,-1-2 3 0,-2 3-5 0,-2-1 8 16,1 0-2-16,-2 2-3 0,-4-1-4 0,2 3 3 15,-12 0-7-15,19 0 3 0,-10 3-2 0,-1-1 2 16,-8-2 2-16,16 5 6 0,-9-2-9 0,1 3-1 0,0-2 12 15,-2 4-6-15,5-2-3 0,-1 3-1 0,-2 1 5 16,2 1-3-16,0 4-11 0,-1-5-31 16,0 4-30-16,-2 2-74 0,1 1-58 0,1-3-338 0,-3-6-586 15,2 5 260-15</inkml:trace>
        </inkml:traceGroup>
        <inkml:traceGroup>
          <inkml:annotationXML>
            <emma:emma xmlns:emma="http://www.w3.org/2003/04/emma" version="1.0">
              <emma:interpretation id="{46E52258-498B-47AB-9048-B42569EF3894}" emma:medium="tactile" emma:mode="ink">
                <msink:context xmlns:msink="http://schemas.microsoft.com/ink/2010/main" type="inkWord" rotatedBoundingBox="24417,7616 28506,7503 28524,8170 24435,8282"/>
              </emma:interpretation>
            </emma:emma>
          </inkml:annotationXML>
          <inkml:trace contextRef="#ctx0" brushRef="#br0" timeOffset="378336.239">22470 6432 109 0,'0'0'209'16,"8"-4"-17"-16,-8 4-9 0,9-6-6 0,-9 6-10 15,10-7-5-15,-7 2-5 0,-3 5-4 16,11-8-6-16,-6 2-4 0,1 2-2 0,-6 4-6 0,10-9 5 16,-8 3-14-16,-2 6-5 0,6-10-3 0,-6 10-7 15,6-9 1-15,-6 9-8 0,5-8-4 16,-5 8-4-16,4-8-10 0,-4 8-4 0,0 0-10 16,0 0-10-16,0 0-4 0,0 0-11 0,-14-9-4 0,14 9-3 15,-17 2-4-15,17-2-3 0,-23 6-5 0,10 0 4 16,-2 2-7-16,2-2-1 0,0 2 0 15,1 2-5-15,-2 0 1 0,2 3-1 0,1-1-1 0,3 2 1 16,-2-4-4-16,-1 8-3 0,3 0 3 0,3-6-1 16,3 3 3-16,2 0-3 0,1 0-4 0,0 0 6 15,4-4 4-15,1 2-10 0,1-3 6 0,4 3-2 16,-1-2 1-16,3 0 0 0,-1-4-6 0,3 2 3 16,-1-1-7-16,3-4 4 0,1 0-2 0,3 1 2 15,-4-2 3-15,1-2 0 0,4-1-3 0,-6-1 1 16,2-2-2-16,-1 1 0 0,0-2-1 0,0 0 0 0,0-2-6 15,-2 1 7-15,1 1-8 0,-5-3 3 0,2 2 0 16,-4 0-2-16,-1 2 5 0,-8 3-1 16,14-3 0-16,-14 3-11 0,9-3-4 0,-9 3 4 15,0 0 4-15,0 0-10 0,12 5 7 0,-12-5-2 16,4 9-2-16,-4-9 4 0,0 14 2 16,0-6 4-16,0-8-5 0,-2 19-2 0,2-7 6 0,0-1 4 0,0 4-4 15,2 0 4-15,-2-3-3 0,1 3 1 0,3-3 4 16,-3 1 0-16,3-1-1 0,-4-3-5 0,3 0-3 15,-3 0-15-15,0-9-32 0,2 15-44 0,-2-6-33 16,0-9-49-16,1 11-48 0,-1-11-58 0,0 0-257 16,0 0-583-16,6 5 259 0</inkml:trace>
          <inkml:trace contextRef="#ctx0" brushRef="#br0" timeOffset="379131.2498">22970 6394 143 0,'-7'8'237'0,"7"-8"-21"0,-5 5-11 0,5-5-15 16,0 12-13-16,0-12-10 0,3 15-11 16,-3-15-8-16,5 14-18 0,0-7-10 0,1-1-8 15,0-2-5-15,-1 2-12 0,4 1-4 0,-3-1-10 0,2-4-7 16,4 3-5-16,-3-1-5 0,-2-2-3 0,5-2-5 16,-12 0-3-16,18-2 2 0,-9-2-6 0,-1 1 1 15,-8 3-5-15,15-8 1 0,-9-1-5 16,3-1-2-16,-4 4-3 0,-1-5-4 0,3-1-3 0,-7 1-1 15,6 0-3-15,-3-1-7 0,-1 2 1 0,2-2-3 16,-2-2 0-16,-2 5 2 0,1 2-7 0,-1 7 0 16,0-13-6-16,0 13 7 0,0 0-11 0,4-10-3 15,-4 10-7-15,0 0-24 0,0 0-22 0,0 0-22 16,0 0-20-16,0 0-30 0,0 0-29 0,0 0-39 16,0 0-240-16,-5 30-469 0,5-30 208 0</inkml:trace>
          <inkml:trace contextRef="#ctx0" brushRef="#br0" timeOffset="378780.1774">23015 6658 3 0,'0'0'245'0,"0"0"-16"0,0 0-14 15,0 0-10-15,0 0-13 0,0 0-9 0,8 12-11 16,-8-12-8-16,1 9-4 0,-1-9-15 0,2 15-6 16,1-9-8-16,-3-6-11 0,4 12-5 0,-4-12-8 15,5 13-2-15,-2-7-8 0,2 1-7 0,1-3-5 16,2 2-8-16,0 2-1 0,-3-3-7 0,7-2-3 15,-1 2-7-15,2-1-4 0,1 1-7 0,-1-1-3 16,1-2-4-16,2-1 2 0,-4-1-7 0,3 0-4 0,-1-1-1 16,0 1-3-16,-4-2-2 0,4-2-3 0,-5 3 2 15,4-7-2-15,-2 4-6 0,-3 0 0 0,2-2-3 16,-3-1 2-16,-2-1-7 0,1 2 8 16,-3-3-6-16,-3 9 2 0,9-13-7 0,-8 3 6 0,-1 10-4 15,3-13-1-15,-3 13-2 0,-4-12 1 16,4 12-3-16,-9-11-2 0,6 5 0 0,-6 1 0 0,0-1-1 15,-2-1-3-15,-1 2 0 0,-3-1 4 0,-1 3-2 16,2 2 4-16,-3-3-3 0,3 1 0 0,-3-1 1 16,3 4 2-16,-2-1-3 0,1 1 1 0,3 1 4 15,-2 1-4-15,1 2 2 0,3-3-4 0,0 3 4 16,10-4 10-16,-15 4-17 0,6-1 0 0,3 0-12 16,6-3-22-16,-10 5-28 0,10-5-28 0,-12 1-34 15,12-1-40-15,-8 3-31 0,8-3-76 0,0 0-210 16,0 0-523-16,0 0 232 0</inkml:trace>
          <inkml:trace contextRef="#ctx0" brushRef="#br0" timeOffset="379517.2182">23494 6475 239 0,'0'0'242'16,"15"0"-5"-16,-15 0-15 0,15-1-16 0,-15 1-12 15,16 0-16-15,-7 1-18 0,-9-1-11 0,15 3-14 16,-8-3-13-16,-7 0-11 0,13 7-8 0,-10-4-8 16,-3-3-12-16,8 10-6 0,-6-3-1 0,2 0-7 15,-4-7-7-15,3 16-1 0,-3-7-2 0,0 3-2 16,0-4 0-16,0-8 0 0,-3 22-4 0,-1-10-5 16,2-1-2-16,-2 2 0 0,0-1-1 0,-3-2-1 15,1 2-5-15,3-1-3 0,-2-1 6 0,0-3-11 16,0 5 2-16,2-4-5 0,-1 1 1 0,3-2 2 0,1-7-1 15,-5 17-1-15,2-11-2 0,3-6 3 16,0 12 5-16,0-12-7 0,4 13-5 0,1-7 11 16,1 0-5-16,0 0-2 0,3-1-5 0,5-1-5 15,-2 3 0-15,1-1 0 0,2 2-4 0,0-5-12 0,-1 2-16 16,1-3-26-16,-1-1-34 0,-2-1-42 0,0 5-51 16,-2-5-60-16,2-5-91 0,-2 3-184 15,-10 2-546-15,9-9 242 0</inkml:trace>
          <inkml:trace contextRef="#ctx0" brushRef="#br0" timeOffset="379884.2076">23548 6687 37 0,'0'0'222'15,"0"0"-11"-15,13-17-14 0,-13 17-19 0,12-4-17 16,-12 4-10-16,14-3-15 0,0 0-10 0,-1-2-21 15,0 2-3-15,1 0-11 0,-1 1-14 0,4-2-2 16,0 3-1-16,-1-2-6 0,2 1-1 0,-2 1-6 16,2-1-1-16,-1-1 2 0,0 3 3 0,-4 0 2 15,2 0 2-15,-2-2 3 0,-5 4 1 0,-8-2 0 16,18-2 5-16,-18 2-9 0,14 0-3 0,-14 0-8 16,10 2 1-16,-10-2-5 0,9 3-3 0,-9-3 5 15,11 8-3-15,-5-4-2 0,-1 2 3 0,0-2 2 16,-5-4-1-16,12 12 0 0,-5-7-1 0,0 1-9 15,-3 3 1-15,3-3 5 0,-1 0-6 0,3 3-3 16,-1-2-4-16,-3-2-4 0,4 4-5 0,-4-3-4 16,2 0-2-16,0 3-1 0,-1-3-1 0,0-2-15 0,-2 2-26 15,1 0-31-15,-5-6-33 0,8 9-34 16,-8-9-37-16,4 6-45 0,-4-6-49 0,0 0-268 16,13-1-560-16,-13 1 249 0</inkml:trace>
          <inkml:trace contextRef="#ctx0" brushRef="#br0" timeOffset="380550.2636">23874 6342 24 0,'0'0'246'0,"0"0"-15"0,0 0-13 0,0 0-15 16,0 0-18-16,0 0-9 0,0 0-12 0,5 34-12 15,-5-34-11-15,4 7-11 0,-4-7-8 0,7 9-13 0,-7-9-7 16,11 0-8-16,-5 4-8 0,-6-4-10 0,12 2-6 15,-12-2-6-15,10 4-5 0,-10-4-5 0,0 0-4 16,16-7-5-16,-16 7 9 0,13-3-11 16,-11-2-4-16,6-2 3 0,-4-2-4 0,1 5-6 0,0-3-5 15,2-3 3-15,-2 2-1 0,-1 0 0 0,-2 0-6 16,3-2-1-16,0 4-2 0,-5 6 0 16,4-15-1-16,-1 9-2 0,-3 6-5 0,3-10-1 15,-3 10-9-15,0 0-4 0,0 0-9 0,7-5-9 0,-7 5-23 16,0 0-25-16,0 0-38 0,0 0-35 0,7 15-45 15,-7-15-270-15,1 15-493 0,3-9 218 0</inkml:trace>
          <inkml:trace contextRef="#ctx0" brushRef="#br0" timeOffset="380208.2405">24235 6601 166 0,'0'0'224'0,"0"0"-13"0,0 0-15 0,9 9-8 15,-9-9-9-15,0 0-9 0,1 10-10 0,-1-10-9 16,4 11-11-16,-1-3-8 0,-3-8-11 0,0 11 0 15,1-3-8-15,-1-8-1 0,3 15-10 0,-3-15-6 16,1 15-6-16,-1-9-2 0,1 2-8 0,-1-8 3 16,0 14-16-16,0-14-4 0,0 11-2 0,0-11-2 15,0 13-3-15,0-13-6 0,-5 11 4 0,5-11-5 16,-1 7 1-16,1-7-3 0,-12 7 2 0,7-3 6 16,5-4-17-16,-14 4 1 0,5-3-8 0,9-1-5 15,-18 4-5-15,11-3 5 0,-3 2-3 0,10-3 13 16,-21-3-19-16,11 3-3 0,10 0-4 0,-23-1-3 15,11 0-12-15,1 1-12 0,11 0-9 0,-22-4-27 16,11 3-24-16,2-2-31 0,-5 1-35 0,1-1-46 16,2-4-40-16,-1 2-275 0,0-2-546 0,-2-2 241 15</inkml:trace>
          <inkml:trace contextRef="#ctx0" brushRef="#br0" timeOffset="381432.21">24468 6652 301 0,'0'0'308'0,"0"0"-25"0,0 0-29 15,11 0-24-15,-11 0-25 0,0 0-19 0,0 0-19 16,0 0-17-16,5 6-6 0,-5-6-9 0,4 8-7 16,-4-8-2-16,3 7-12 0,-1-1 1 0,-2-6-10 15,4 15-6-15,-2-9 7 0,1 3-13 0,-3-9-5 16,6 12 7-16,-4-2-14 0,1-4-12 0,-1 2-10 16,-2-8 5-16,7 12-7 0,-5-8-1 0,-2-4-4 15,3 11-7-15,-3-11-4 0,4 10-7 0,-4-10-4 0,2 6 4 16,-2-6 3-16,0 0-8 0,6 4-3 0,-6-4 4 15,0 0 1-15,0 0-4 0,0 0 3 0,0 0-3 16,0 0-5-16,10 2-3 0,-10-2-4 16,0 0 8-16,13-7-15 0,-13 7-12 0,10-10-12 0,-5 5-3 15,2-2-8-15,1 0-20 0,3 0-2 0,-2-4 3 16,2 5-3-16,0-3-1 0,1 0 7 0,1-1 7 16,-4 4 0-16,-2 0 6 0,0 1 3 0,1-1 4 15,-1 0 1-15,-7 6 12 0,9-7-7 0,-9 7 6 16,12-3 0-16,-12 3 1 0,0 0-1 0,9-3 0 15,-9 3 2-15,0 0-1 0,0 0 3 0,0 0 4 16,13 6-1-16,-13-6 1 0,5 9 1 0,-5-9 1 16,7 12 2-16,-5-6 0 0,-2-6 4 15,4 13-2-15,-1-4 3 0,-1-3 1 0,3 3 4 0,-5-9-3 16,3 14 0-16,0-6 0 0,-3-8 1 0,1 11-1 16,-1-11-2-16,4 11 0 0,-4-11 3 0,1 7 1 15,-1-7-1-15,0 0-3 0,3 9 5 0,-3-9 10 16,0 0-13-16,0 0 0 0,0 0 5 0,2 9-1 15,-2-9 3-15,0 0-6 0,0 0 2 0,0 0-4 16,0 0 4-16,0 0-1 0,0 0-3 0,17-18 11 16,-17 18-16-16,8-7-3 0,-2 1-2 0,-1-1-6 15,-1 3-8-15,4-5 2 0,-3 2-5 0,-1-2 0 16,1 0-2-16,3 1-4 0,-2-2 5 0,2 1 1 0,-5 3 1 16,3-3 0-16,-1 3 6 0,1 0-2 15,-6 6 1-15,6-9 4 0,-1 5 0 0,-5 4 2 16,5-8 7-16,-5 8-6 0,0 0-2 0,7-3-4 15,-7 3 4-15,0 0 2 0,0 0-1 0,0 0 1 0,0 0 7 16,0 0 3-16,14 17-3 0,-14-17 11 16,3 10 3-16,2-3 7 0,-5 1 13 0,0-8-17 15,2 15 0-15,2-6 2 0,-4-9 5 0,5 15-2 16,-5-8-2-16,3 2 3 0,0 0 1 0,-1-3-6 0,-2-6 2 16,4 13-5-16,-1-5 3 0,-3-8-1 0,2 10 0 15,1-4-6-15,-3-6-8 0,5 11-21 16,-5-11-29-16,6 5-26 0,-6-5-27 0,0 0-41 0,6 6-36 15,-6-6-20-15,0 0-81 0,11 0-224 0,-11 0-545 16,0 0 241-16</inkml:trace>
          <inkml:trace contextRef="#ctx0" brushRef="#br0" timeOffset="381987.2655">25392 6685 64 0,'0'0'217'0,"5"10"-8"0,-5-10-4 0,3 9-11 0,-3-9-10 16,3 9-10-16,-3-9-5 0,0 12-9 0,2-3-6 16,-2-9-9-16,0 12-7 0,0-12-7 0,0 15-10 15,0-15 1-15,-2 11-9 0,2-11-3 0,-3 13-3 16,3-13-12-16,-3 10 1 0,3-10-5 0,-2 11 1 16,2-11-2-16,-7 9-2 0,7-9-7 0,-5 9 0 15,5-9-7-15,-9 6-4 0,4-3 4 0,5-3-13 16,-12 6 2-16,5-5 4 0,7-1-16 0,-15 5-5 15,6-3-5-15,9-2-2 0,-14 4-5 0,14-4-5 16,-17 0-1-16,17 0-8 0,-16 0-9 0,5 0-19 16,11 0-17-16,-17-3-21 0,6 3-22 0,-1-1-39 15,12 1-36-15,-22-7-39 0,11 3-47 0,-2-4-78 16,1 4-197-16,0-6-546 0,1-3 241 0</inkml:trace>
          <inkml:trace contextRef="#ctx0" brushRef="#br0" timeOffset="381663.5535">25180 6689 209 0,'0'0'241'0,"0"0"-13"15,0 0-14-15,0 0-11 0,12 6-11 0,-12-6-14 16,0 0-8-16,3 14-12 0,-3-14-6 0,0 10-12 16,0-10-8-16,0 15-8 0,0-9-6 0,0-6-10 15,0 16-12-15,0-16-9 0,2 13-5 0,-1-4-11 16,-1-9-2-16,3 13-9 0,0-7-6 0,-3-6-3 16,0 12-4-16,0-12-7 0,2 9-7 0,-2-9-18 15,5 9-28-15,-5-9-27 0,0 0-29 0,3 9-41 16,-3-9-35-16,0 0-50 0,6 3-255 0,-6-3-488 15,0 0 216-15</inkml:trace>
          <inkml:trace contextRef="#ctx0" brushRef="#br0" timeOffset="382394.3997">25044 6422 87 0,'0'0'183'15,"0"0"-14"-15,0 0-11 0,0 0-9 0,5 30-6 16,-5-30-14-16,2 7-8 0,-2-7-6 0,0 0-4 0,9 6-5 15,-9-6-6-15,7 2-7 0,-7-2 0 16,0 0-4-16,0 0-4 0,17-3-3 0,-17 3 0 16,12-3-1-16,-12 3 6 0,12-9-9 0,-7 5-1 15,2-2-3-15,0-1 4 0,-3 1-5 0,7-4 2 0,-6 1-4 16,4 1 3-16,-4-2-13 0,-1 5-2 0,4 0-7 16,-8 5-4-16,5-14-8 0,-1 11-6 0,-4 3-3 15,7-10-5-15,-7 10-8 0,0 0-3 16,6-5-5-16,-6 5-15 0,0 0-16 0,0 0-24 0,0 0-33 15,0 0-25-15,0 0-26 0,6 18-60 0,-6-18-39 16,3 12-183-16,2-3-443 0,-3-2 196 0</inkml:trace>
          <inkml:trace contextRef="#ctx0" brushRef="#br0" timeOffset="382981.75">25625 6713 224 0,'0'0'247'0,"0"0"-19"15,0 0-14-15,0 0-10 0,7 6-9 0,-7-6-12 16,0 0-13-16,3 11-7 0,-3-11-12 0,0 10-7 16,4-4-7-16,-4-6-8 0,2 15-4 0,-2-15-7 15,3 11-11-15,-3-4-4 0,0-7-6 0,3 15-8 0,0-9-3 16,-3-6-7-16,3 12-12 0,0-6 4 16,-3-6-9-16,2 12-5 0,-2-12-9 0,3 6-1 15,-3-6 3-15,0 0-9 0,0 0-3 0,2 11 0 16,-2-11-1-16,0 0-7 0,3 4 9 0,-3-4-8 15,0 0 15-15,0 0-3 0,0 0 4 0,0 0-8 16,0 0-8-16,0 0 1 0,0 0-4 0,0 0-3 0,17-15-8 16,-17 15 3-16,6-9-8 0,-1 2-3 15,1 1-3-15,-3-2-11 0,0 0 4 0,6-2-18 0,-4 1-7 16,3-1-7-16,-2-1-2 0,2 1 0 0,1 0 12 16,-1 2-9-16,-2-1 3 0,2-2 1 0,-3 5 3 15,2-1 5-15,0 2 2 0,-7 5-1 0,10-10 5 16,-5 7 1-16,-5 3 3 0,0 0-3 0,9-9 5 15,-9 9-1-15,5-3-2 0,-5 3 4 0,0 0 1 16,0 0-6-16,0 0 6 0,0 0-5 0,0 0 4 16,0 0-1-16,17 6 4 0,-17-6-2 0,2 10 8 15,3-4 3-15,-5-6-6 0,4 15 9 0,-4-9 3 16,0-6 6-16,5 15-1 0,-5-6 2 0,6-1 3 16,-6 2-2-16,0-10 3 0,2 17-11 0,2-8 11 15,-4-3 0-15,0-6-4 0,3 13 2 0,-1-7-6 16,-2-6-2-16,3 14 2 0,-1-7 1 0,-2-7-3 15,2 8 2-15,-2-8-5 0,2 11-1 0,-2-11-14 16,3 10-10-16,-3-10-18 0,5 8-5 0,-5-8-26 16,5 9-23-16,-5-9-20 0,7 6-20 0,-2-1-27 15,1-3-25-15,-6-2-29 0,20 4-36 0,-13-4-217 16,-7 0-499-16,20-4 221 0</inkml:trace>
          <inkml:trace contextRef="#ctx0" brushRef="#br0" timeOffset="383496.2515">26122 6764 118 0,'0'-13'281'16,"0"13"-10"-16,0 0-19 0,0 0-9 0,0 0-15 15,-2-13-13-15,2 13-11 0,0 0-15 16,0 0-20-16,0 0-19 0,0 0-18 0,0 0-18 16,0 0-11-16,0 0-10 0,0 0-5 0,0 0-13 0,0 0-5 15,0 0-10-15,0 0 0 0,0 0-8 16,0 0-4-16,-16 26 3 0,16-26-3 0,-3 10-6 0,3-10 2 15,-5 11-1-15,5-11-3 0,0 13 15 0,0-13-19 16,-3 13 1-16,3-13 4 0,-2 14-4 0,2-14-3 16,5 11 5-16,-5-5-3 0,0-6 1 0,8 9 10 15,-4-5-14-15,-4-4-3 0,10 9 16 0,-8-3-22 16,8-4 4-16,-5 2-4 0,4-2-1 0,-9-2-1 16,14 4-1-16,-6-4 2 0,-8 0-2 0,20-1-2 15,-12 0-9-15,-8 1 22 0,19-4-24 0,-4 0 3 16,-4-1 0-16,0 1-2 0,0-3 0 0,-4 4 3 15,6-5-6-15,-2-1 1 0,3 1-2 0,-6 0-2 16,4 2 2-16,-1-3-5 0,1-2 5 0,-4 4-3 16,1-1-8-16,-1 2 7 0,-3 0 0 0,1 0 5 15,-6 6-3-15,8-6-3 0,-8 6-9 16,6-7 6-16,-6 7-7 0,8-3 5 0,-8 3-3 0,0 0-1 16,0 0 5-16,0 0-2 0,0 0-3 0,0 0-7 15,0 0 13-15,9 12-5 0,-9-12-7 0,3 8 13 16,-3-8 0-16,5 12 3 0,-5-12-1 0,3 10-2 15,0-3 4-15,-3-7-4 0,3 12 8 0,-3-12-3 16,3 12 3-16,-1-6-4 0,-2-6-8 0,8 8 7 16,-8-8 8-16,1 7-5 0,-1-7-8 0,0 0-21 15,5 8-27-15,-5-8-27 0,0 0-20 0,3 6-30 16,-3-6-39-16,0 0-50 0,0 0-57 0,0 0-259 16,0 0-578-16,0 0 256 0</inkml:trace>
          <inkml:trace contextRef="#ctx0" brushRef="#br0" timeOffset="383885.209">26211 6421 47 0,'0'0'241'0,"0"0"-14"0,0 0-10 16,0 0-15-16,0 0-10 0,0 0-7 0,0 0-8 15,0 0-11-15,0 0-7 0,0 0-8 0,0 0-12 16,19 16 0-16,-19-16-13 0,12 1-8 0,-12-1-7 16,10 2-2-16,-10-2-8 0,12 0-8 0,-12 0-3 15,14-3-6-15,-14 3 6 0,12-5-14 0,-5 3 0 16,-7 2 3-16,12-11-6 0,-3 7 1 0,-4-4 1 16,0-1-9-16,2 3-8 0,1-4-1 0,-2-1-4 15,-1 2-1-15,0 0-2 0,-2 2-6 0,1 0-1 16,-4 7-8-16,5-16-8 0,-5 16-4 0,5-9-4 15,-5 9-10-15,0 0-8 0,3-8-16 0,-3 8-23 16,0 0-29-16,0 0-34 0,0 0-51 0,0 0-49 16,0 0-79-16,-25 20-270 0,20-17-597 0,5-3 264 15</inkml:trace>
        </inkml:traceGroup>
        <inkml:traceGroup>
          <inkml:annotationXML>
            <emma:emma xmlns:emma="http://www.w3.org/2003/04/emma" version="1.0">
              <emma:interpretation id="{ADDB049C-8D0B-4AC7-8B72-53FB8BB48959}" emma:medium="tactile" emma:mode="ink">
                <msink:context xmlns:msink="http://schemas.microsoft.com/ink/2010/main" type="inkWord" rotatedBoundingBox="29099,7444 32782,7343 32801,8061 29119,8162"/>
              </emma:interpretation>
            </emma:emma>
          </inkml:annotationXML>
          <inkml:trace contextRef="#ctx0" brushRef="#br0" timeOffset="384823.6879">27031 6170 135 0,'0'0'289'0,"8"-8"-9"0,-8 8-13 16,9-5-19-16,-9 5-14 0,7-6-17 15,-7 6-23-15,0 0-20 0,0 0-22 0,7-3-16 16,-7 3-16-16,0 0-7 0,0 0-11 0,5 16-11 0,-5-16-8 16,0 19-4-16,3-7-6 0,-1 3-5 0,-2 6-14 15,4-1-2-15,-3 2-5 0,1 9 0 0,3-6 7 16,-5 6-10-16,2 1-2 0,1 1-1 0,0-8-6 15,0 5-4-15,-3 1-1 0,2-8-3 16,2 2-5-16,-4-2 1 0,2 1-1 0,1-3 12 0,-3-6-17 16,0-1-2-16,0 0-2 0,0-2 1 0,0 0 1 15,0-4 0-15,0-8-5 0,0 14 4 0,0-14 9 16,0 11-16-16,0-11 1 0,0 9-5 0,0-9 4 16,0 0 7-16,0 10-6 0,0-10 7 0,0 0 4 15,0 0-5-15,0 0-1 0,0 0-2 0,0 0-6 16,0 0 8-16,0 0-4 0,23-12-12 0,-23 12 11 15,13-13-1-15,-4 7-8 0,3-3 2 0,-5 0-6 16,8 3-4-16,-1-3-4 0,-3 0-3 0,6 4 4 16,-1-2-1-16,-2 1-1 0,-1 1 2 0,2-2-3 15,-1 4 6-15,1-1 0 0,-1-1-6 16,-4 3 8-16,-1 1-3 0,0-2-1 0,2 1 0 16,-11 2 4-16,16-3 0 0,-7 1-2 0,-9 2 2 0,12 0 1 15,-12 0-2-15,0 0 1 0,13 0-3 0,-13 0 1 16,6 5-3-16,-6-5 5 0,6 8 3 0,-6-8 0 15,6 8 1-15,-6-8 1 0,1 11-8 0,-1-3 6 16,0-8 4-16,0 12-1 0,0-12 4 0,-1 17-2 16,0-10 3-16,1-7 0 0,-5 12 3 0,2-5 0 15,3-7 2-15,-8 12 3 0,2-7 4 0,-1 1 4 0,7-6-2 16,-15 6-5-16,3-2 2 0,-2-2 6 16,4 2-4-16,-2-1-1 0,0-2-5 0,1 0-5 15,-2-2 11-15,13 1-8 0,-21-4 2 0,14 3-2 16,7 1 2-16,-17-3-2 0,17 3-6 0,-14-2-7 0,14 2-18 15,-12-4-23-15,12 4-28 0,-8-6-35 0,8 6-44 16,-6-5-48-16,6 5-49 0,0 0-263 0,0 0-555 16,11-22 245-16</inkml:trace>
          <inkml:trace contextRef="#ctx0" brushRef="#br0" timeOffset="385076.0414">27631 6557 241 0,'3'8'246'16,"-3"-8"-15"-16,0 9-14 0,0-9-15 0,2 9-10 15,-2-9-14-15,3 14-4 0,-3-14-17 0,-3 13-15 16,3-13-11-16,3 13-13 0,-3-13-4 0,0 14-2 16,0-5-19-16,0-9-9 0,0 10-5 0,0-10-9 15,-3 12-7-15,3-12-4 0,3 11-6 0,-3-11-4 16,0 9 1-16,0-9-16 0,0 0-21 0,0 12-21 15,0-12-21-15,0 0-23 0,0 0-25 0,0 0-36 16,0 0-30-16,0 0-30 0,0 0-67 0,9 0-139 16,-9 0-408-16,0 0 181 0</inkml:trace>
          <inkml:trace contextRef="#ctx0" brushRef="#br0" timeOffset="385402.1672">27838 6540 44 0,'0'0'198'0,"5"7"-7"16,-5-7-5-16,4 8-3 0,-4-8-1 0,6 12-12 15,-2-5-12-15,-2-1-5 0,-1 5-14 0,3-5-7 0,-4-6-8 16,0 15-3-16,2-5-10 0,1-3-5 0,-3-7-7 16,0 14-4-16,0-14-4 0,-3 13-5 0,3-13-8 15,-2 11 9-15,2-11-14 0,-5 9-2 16,-1-6 13-16,6-3-19 0,-11 8-3 0,-1-6 5 0,3 1-15 15,-2 0-7-15,-5-1-1 0,4-2-8 0,-2 0 1 16,1 0-3-16,-2 0-2 16,3 0-8-16,-1 0 14 0,13 0-19 0,-24-2 2 0,12 2 0 0,12 0-18 15,-19 0-9-15,10 0-11 0,9 0-14 16,-12 0-18-16,12 0-17 0,0 0-21 0,-17 2-16 0,17-2-14 16,0 0-16-16,-10 0-18 0,10 0-27 0,0 0-53 15,0 0-169-15,0 0-431 0,0 0 191 0</inkml:trace>
          <inkml:trace contextRef="#ctx0" brushRef="#br0" timeOffset="385919.5632">28211 6123 242 0,'0'0'228'0,"0"0"-10"0,0 0-13 0,0 0-12 16,0 0-10-16,0 0-11 0,0 0-11 0,0 0-6 15,-19 25-9-15,14-19-9 0,-1 1-7 0,0 3-14 0,1 3-3 16,2-2-3-16,-2 1-1 0,-1 3-5 0,3-2-5 16,-2 5-3-16,2 0-3 0,1 3-3 15,-2-1-9-15,4-1 2 0,-4 2 2 0,4-2 9 16,0 5-21-16,1 0-2 0,2-3 0 0,-3 0-5 16,4 3-9-16,-2-3-1 0,1 1-7 0,1-1 1 15,-3-2-2-15,2-5-7 0,0 6-12 0,-3-6 9 0,4 1 12 16,2 0-17-16,-5-1-7 0,5-4-8 0,-3 5-17 15,-1-8-23-15,4 3-35 0,-6 0-28 0,0-10-32 16,5 13-32-16,-4-4-22 0,-1-9-25 0,5 6-48 16,-5-6-69-16,0 0-165 0,0 0-517 15,0 0 228-15</inkml:trace>
          <inkml:trace contextRef="#ctx0" brushRef="#br0" timeOffset="387021.3094">28299 6580 90 0,'0'0'209'0,"0"0"-7"16,14 7-12-16,-14-7-11 0,5 8-8 0,-5-8-7 15,7 6-14-15,-2-1-2 0,-5-5-5 0,10 9-2 16,-5-8-8-16,2 6-6 0,1-3-5 0,-2 0-5 16,4-1-5-16,1 5-10 0,-1-4-5 0,4 0-11 15,-1-2-4-15,1 2-7 0,1 0-8 0,-1-3-9 16,6 1-4-16,-3-1-5 0,0 1-4 0,1 0-3 15,-2-2-6-15,-1-1-2 0,-1 0-2 0,2 1-2 16,1 0-1-16,-6-3-5 0,2 1-1 0,0-3-4 16,-4 1-4-16,3-1 0 0,-6 0-1 0,-1-3 0 15,0 1-8-15,-2-2 0 0,6 1-6 0,-8 0 0 16,-1 8-5-16,0-15 1 0,0 15 1 0,-5-13 1 16,5 13 7-16,-10-9-10 0,2 3 3 0,-1 2-2 15,-1 1 1-15,-2-2-5 0,-2 2 4 0,1 3-1 16,0-1 0-16,-1-3-2 0,1 5 3 0,0-1-4 0,1 3 16 15,-3 0-12-15,7 0 2 0,-1 0-3 0,-1-1 1 16,2 3 4-16,2 0 0 0,6-5 2 16,-15 6-1-16,9-1 0 0,1 0 5 0,5-5-5 0,-8 11 5 15,4-5 3-15,4-6 0 0,-2 9 0 0,2-9 5 16,0 10-1-16,0-10 3 0,6 12-4 16,-6-12 1-16,10 11 0 0,2-4 3 0,-2-1-4 0,2 0-1 15,1-1-3-15,-1 0 1 0,3 0 2 0,-2-2 0 16,1 0-5-16,2 0 3 0,-3 0 4 15,1-5-7-15,-1 2 1 0,0-4-1 0,-3 2 2 0,4-2-1 16,0 1-1-16,-1-3-4 0,-1 0 6 16,-1-2-6-16,1 1 0 0,0 1-5 0,-1-3 0 0,-2-3 0 15,2 2-1-15,-4-1-2 0,-1 5 3 0,-2-3 0 16,2 4-2-16,-6 5 2 0,6-10 2 0,-6 10-6 16,7-5 5-16,-7 5-7 0,0 0-2 0,8-5-1 15,-8 5 5-15,0 0 0 0,0 0-6 0,0 0 7 16,0 0-1-16,0 0 3 0,0 0-2 0,0 0-1 15,-9 28 8-15,9-28-1 0,-6 14 2 0,1-5-6 16,5-9 11-16,0 14 0 0,0-6 2 0,0-8 4 16,0 15 4-16,4-8-2 0,-4-7 5 0,1 13 3 15,2-6 8-15,-3-7 2 0,9 9-2 0,-2-5 1 16,2 2 3-16,-2-1 2 0,4-2-4 0,-2 0-4 16,5 1-3-16,0-2 3 0,0 1-5 0,-1-6 1 0,5 6-11 15,0-6 2-15,2 3-3 0,0-2 0 0,4 0 0 16,-2-3 0-16,0 2-3 0,2-2 2 15,-1 1-7-15,3-4-8 0,-3-2-10 0,1-1-1 16,-1-2-15-16,5-1-5 0,-2-5-5 0,-5 4-29 16,-2-4 5-16,-2 2-17 0,6-9 0 0,-2 0 0 0,-8 7-4 15,2-8 5-15,-4 6 1 0,-4 0 6 0,0 0 5 16,-2 0 2-16,-1 2 5 0,-3 3 4 0,0-3 9 16,-1-2 2-16,-1 2 7 0,-3-2 1 0,-2 2 5 15,-1 7 0-15,2-2 6 0,-3 4 0 16,-2-1 8-16,1 1 1 0,0 2 6 0,-3-2 3 15,1 1 8-15,-1 4 1 0,0-1 3 0,2 5 0 0,0-2 2 16,10 3 4-16,-20 0 4 0,10 3 1 0,10-3 11 16,-18 3-4-16,6 0 3 0,1 1-1 0,-3 0-2 15,5 3 7-15,-3 0 4 0,0 1-2 16,2 2-1-16,-2-4-1 0,3 5-2 0,0 1-1 0,-1-1 4 16,0 3-2-16,2-1-3 0,1 1 1 0,2-1 5 15,-2 1-6-15,3 5 3 0,-2-4-2 0,6 6 0 16,-3-1-2-16,3 0 3 0,1 3 9 0,1-8-13 15,4 6 5-15,-2-2-4 0,3-2-1 0,-2-3 4 16,2 0-4-16,2-1 3 0,1-1 14 0,-1-2-15 16,0 1-1-16,3-1 11 0,0-3-11 0,2 2-3 15,-1-3 5-15,-2 1-7 0,2-5 7 0,1 2-1 16,-1 1 1-16,-1-5-2 0,3 0 4 0,0-3-4 16,1 3-5-16,1-2-6 0,-1 2 10 0,1-3-10 15,3 2 19-15,-4-3-26 0,-1 3 2 0,1 0-2 16,-2 1 1-16,-1-3-1 0,-2 3-4 0,-11 0-3 15,18 0 4-15,-7 4-4 0,-2-3-5 0,-9-1 1 0,13 5 5 16,-7 0-5-16,1-1 5 0,-1 3-3 0,1-1 7 16,0 1-8-16,0 0 4 0,-2 0 4 15,0 1-4-15,2 2 2 0,-2-2-3 0,1 1 0 16,-3-2 0-16,2 1 1 0,-1-2-17 0,-4-6-24 16,6 13-31-16,-4-8-38 0,-2-5-44 0,2 10-51 15,-2-10-63-15,0 0-270 0,0 0-581 0,0 0 258 16</inkml:trace>
          <inkml:trace contextRef="#ctx0" brushRef="#br0" timeOffset="387402.2875">29756 6565 59 0,'0'0'307'0,"0"0"-29"16,0 0-26-16,0 0-22 0,0 0-20 0,0 0-15 15,5 5-15-15,-5-5-9 0,0 0-12 0,0 0-2 16,5 12-11-16,-5-12-4 0,5 9-8 0,-5-9-12 16,3 10-8-16,-1-5 0 0,-2-5-11 0,5 12 0 15,-2-5-9-15,1-1-1 0,-2 2-18 0,-2-8-1 16,6 11 7-16,-3-3-21 0,-3-8-5 0,6 12-3 15,-4-6 6-15,-2-6-17 0,5 11-8 0,-3-6 0 16,-2-5-11-16,4 8-25 0,-4-8-27 0,1 10-26 16,-1-10-26-16,0 0-32 0,0 0-47 0,0 0-28 15,-5 11-44-15,5-11-281 0,0 0-555 0,0 0 246 16</inkml:trace>
          <inkml:trace contextRef="#ctx0" brushRef="#br0" timeOffset="388102.9742">29971 6587 213 0,'3'10'230'0,"-3"-10"-16"16,0 0-10-16,0 13-12 0,0-13-9 0,1 8-13 15,-1-8-10-15,0 13-10 0,0-13-6 0,0 12-11 0,0-3-5 16,0-9-8-16,3 14-5 0,-2-7-5 15,-1-7-7-15,-1 14-5 0,1-14-6 0,1 10-9 16,-1-10-6-16,1 9-3 0,-1-9-6 0,0 0-5 16,3 10-6-16,-3-10-2 0,0 0-2 0,0 0-9 15,2 9 0-15,-2-9 2 0,0 0 6 0,0 0 3 16,0 0-5-16,0 0-6 0,0 0-4 0,0 0-3 16,0 0-6-16,16-4-6 0,-16 4-1 0,0 0-3 15,12-11-5-15,-7 7 4 0,-5 4 0 0,11-11-5 0,-6 7-7 16,3-2-6-16,-1-2-16 0,2 1-4 0,0-2 0 15,0 4-1-15,-1-4-1 0,1 4 4 0,-2 0 8 16,0-1-9-16,-7 6 1 0,11-8-2 16,-3 5 4-16,-8 3 4 0,8-4-2 0,-8 4 2 0,0 0-3 15,0 0-1-15,8-6 0 0,-8 6 1 0,0 0 2 16,0 0 0-16,0 0 4 0,13 12-4 0,-13-12 5 16,0 0 0-16,1 9 2 0,-1-9-3 0,1 12 4 15,-1-12 3-15,1 9 0 0,-1-9 6 0,0 14-6 16,0-14 3-16,3 7 2 0,-3-7 2 0,3 9-3 15,-3-9 7-15,0 0 1 0,2 7-3 16,-2-7 0-16,0 0 3 0,0 0 3 0,0 0 6 0,3 8 3 16,-3-8 10-16,0 0-1 0,0 0 4 0,0 0-4 15,0 0-3-15,0 0-3 0,0 0-4 0,0 0-6 16,0 0 0-16,20-10-1 0,-20 10-2 0,8-8-1 16,-3 2-1-16,-5 6-8 0,11-7 5 0,-6-1 0 15,1 2-5-15,1 0 2 0,0-3-1 0,4 0-15 16,0-1 18-16,0 2-24 0,0 0 7 0,1 1-5 15,1-1 0-15,-1 1 3 0,-2 2-1 0,-2 0 3 16,-1 2 1-16,1 0-2 0,-8 3 2 0,12-9 0 16,-12 9 0-16,9-3-3 0,-9 3 11 0,8-3-14 15,-8 3 2-15,0 0-2 0,0 0 6 0,0 0-3 16,11 6 3-16,-11-6 1 0,4 12 7 0,-4-12 3 16,3 12 6-16,-2-8 3 0,-1-4 4 0,4 17 4 0,-3-11-1 15,2 3 6-15,-1 1 8 0,0 1-3 16,1-4 6-16,1 2-6 0,-2 2 5 0,1-4-4 15,0 0 3-15,2 3-6 0,-1-2 0 0,-1-1-5 16,1 3 6-16,1-3-10 0,-1-1-4 0,-1 3-23 0,4-3-39 16,-3 0-38-16,-4-6-37 0,8 11-49 15,-3-7-43-15,0 2-62 0,-5-6-286 0,11 5-610 16,-11-5 270-16</inkml:trace>
          <inkml:trace contextRef="#ctx0" brushRef="#br0" timeOffset="388420.6408">30674 6725 193 0,'0'0'235'0,"0"0"-10"16,5 6-15-16,-5-6-11 0,0 0-14 0,2 9-6 16,-2-9-15-16,0 0-9 0,4 8-3 0,-4-8-2 15,0 0-4-15,5 8-1 0,-5-8 6 0,0 0 11 16,0 0-6-16,0 0 11 0,7 5 7 0,-7-5 4 15,0 0-7-15,0 0 4 0,0 0-7 0,0 0-7 16,13-3-11-16,-13 3-2 0,0 0-16 0,10-7-13 16,-10 7-10-16,0 0-10 0,7-6-9 15,-7 6-9-15,0 0-11 0,0 0-18 0,5-9-32 0,-5 9-63 16,0 0-73-16,0 0-58 0,0 0-52 0,0 0-71 16,0 0-406-16,0 0-761 0,0 0 337 0</inkml:trace>
        </inkml:traceGroup>
      </inkml:traceGroup>
    </inkml:traceGroup>
    <inkml:traceGroup>
      <inkml:annotationXML>
        <emma:emma xmlns:emma="http://www.w3.org/2003/04/emma" version="1.0">
          <emma:interpretation id="{71935653-2846-4ABA-A0B4-FC800A046984}" emma:medium="tactile" emma:mode="ink">
            <msink:context xmlns:msink="http://schemas.microsoft.com/ink/2010/main" type="paragraph" rotatedBoundingBox="6804,10162 13175,9965 13215,11251 6843,11448" alignmentLevel="3"/>
          </emma:interpretation>
        </emma:emma>
      </inkml:annotationXML>
      <inkml:traceGroup>
        <inkml:annotationXML>
          <emma:emma xmlns:emma="http://www.w3.org/2003/04/emma" version="1.0">
            <emma:interpretation id="{4180C54D-DECE-40EA-AF3D-37B14A960956}" emma:medium="tactile" emma:mode="ink">
              <msink:context xmlns:msink="http://schemas.microsoft.com/ink/2010/main" type="line" rotatedBoundingBox="6804,10162 13175,9965 13191,10482 6820,10679"/>
            </emma:interpretation>
          </emma:emma>
        </inkml:annotationXML>
        <inkml:traceGroup>
          <inkml:annotationXML>
            <emma:emma xmlns:emma="http://www.w3.org/2003/04/emma" version="1.0">
              <emma:interpretation id="{0CAF4A02-3497-4426-9BE3-6BA1AF3944DF}" emma:medium="tactile" emma:mode="ink">
                <msink:context xmlns:msink="http://schemas.microsoft.com/ink/2010/main" type="inkWord" rotatedBoundingBox="6807,10273 7203,10260 7215,10618 6818,10630"/>
              </emma:interpretation>
            </emma:emma>
          </inkml:annotationXML>
          <inkml:trace contextRef="#ctx0" brushRef="#br0" timeOffset="470494.3252">4827 9049 60 0,'0'0'123'0,"0"0"-6"0,0 0-3 0,0 0-7 0,0 0-4 16,0 0-15-16,0 0-1 0,0 0-3 0,0 0-2 15,0 0-8-15,0 0-4 0,0 0 1 0,0 0-6 16,0 0 1-16,-3-13-7 0,3 13-5 0,0 0-1 15,0 0 0-15,0 0 1 0,0 0 3 0,0 0-1 16,0 0 0-16,0 0 1 0,0 0-3 0,0 0-1 16,0 0-2-16,0 0-6 0,0 0-2 0,-9-6-1 15,9 6-2-15,0 0-3 0,0 0-5 0,0 0 3 16,0 0 1-16,0 0-2 0,0 0 2 0,-18 9-6 16,18-9 7-16,-7 8-10 0,7-8 2 0,-6 6-1 0,6-6-2 15,-5 7 2-15,5-7 0 0,-7 7 0 0,7-7-1 16,-9 7 0-16,7-1-1 0,2-6 2 15,-7 7-2-15,7-7 1 0,-5 8-2 0,5-8-2 0,-5 8-3 16,5-8 5-16,0 10-1 0,0-10-1 16,0 0 1-16,-1 11 0 0,1-11-2 0,0 0 2 0,0 0 0 15,2 15-1-15,-2-15-2 0,4 6 0 0,-4-6 0 16,3 6 1-16,-3-6-2 0,4 10-4 0,-4-10 2 16,6 5 3-16,-6-5-6 0,0 0-2 0,4 9 3 15,-4-9 0-15,0 0 1 0,6 8 0 0,-3-1 3 16,-3-7-1-16,5 7-4 0,-5-7-1 0,4 7 1 15,-4-7-1-15,5 10-1 0,-5-10-1 0,5 7 1 16,-1-3 6-16,-4-4-5 0,5 8 1 0,-5-8-1 0,7 6-1 16,-7-6 0-16,9 6 3 0,-9-6-4 15,8 6 2-15,-5-3-2 0,-3-3 2 0,7 6 3 16,-7-6 1-16,9 4-3 0,-9-4 3 0,8 8-3 16,-3-5-3-16,-5-3-1 0,8 5 4 0,-8-5 0 0,11 5-3 15,-6-2 0-15,-5-3-4 0,11 5 3 16,-11-5-5-16,10 3 4 0,-10-3-4 0,8 5 0 15,-8-5 6-15,9 4-4 0,-9-4-3 0,8 6 6 0,-2-5-1 16,-6-1-8-16,9 5 2 0,-9-5 3 0,8 3-1 16,-8-3-1-16,9 2 4 0,-9-2-5 15,9 1 2-15,-9-1 0 0,0 0 6 0,12 3-6 0,-12-3 0 16,11 0-1-16,-11 0 3 0,12 1-4 0,-12-1 7 16,0 0-4-16,15-1-2 0,-15 1 0 0,13 0-2 15,-13 0 2-15,12-3 5 0,-12 3-4 0,10-3-5 16,-10 3 2-16,11-3 0 0,-11 3 0 0,11-3 3 15,-11 3 0-15,10-5-2 0,-10 5-2 0,8-8 5 16,-8 8 0-16,8-5 0 0,-8 5-1 0,8-8-1 16,-8 8-2-16,6-7 1 0,-6 7 1 0,3-6 0 15,-3 6-2-15,5-6 1 0,-5 6 2 0,0 0-2 16,6-9 0-16,-6 9 1 0,4-9-4 0,-4 9 3 16,0 0 1-16,4-12 2 0,-4 12-6 0,0 0 3 15,0-12 5-15,0 12-7 0,3-9-2 0,-3 9 3 0,0-12 2 16,0 12-3-16,0 0 1 0,0-13 3 15,0 13-4-15,0 0-3 0,-2-12 0 0,2 12 6 0,0 0-5 16,0-15 1-16,0 15-2 0,-1-11 6 0,1 11-3 16,-2-10-2-16,2 10 0 0,0 0 4 15,-3-16-2-15,3 16-1 0,-3-8-2 0,3 8 3 16,-1-9-1-16,1 9 2 0,0 0-2 0,-3-15 4 0,3 15-6 16,-3-6 3-16,3 6-3 0,0 0 5 0,-6-13-2 15,6 13 3-15,-2-6-2 0,2 6-6 16,-8-11 3-16,8 11 2 0,-6-4-6 0,6 4 3 0,0 0-1 15,-7-8 10-15,7 8-6 0,-5-7 0 0,5 7-1 16,0 0-4-16,-8-6 3 0,8 6-3 0,0 0 3 16,-9-4 2-16,9 4-4 0,0 0-3 0,-7-6 2 15,7 6 3-15,0 0 0 0,0 0 2 0,-10-5-4 16,10 5 6-16,0 0-3 0,-11-2 0 0,11 2-4 16,0 0 3-16,-12-4 2 0,12 4-1 0,0 0 0 15,-13 0 3-15,13 0-4 0,-7-5 0 0,7 5-1 16,-11-1 7-16,11 1-10 0,-10-4 11 0,10 4-11 15,0 0 10-15,-13-2-6 0,13 2-1 0,-10-4 4 0,10 4 1 16,0 0-4-16,-13-3 1 0,13 3 1 0,-11-2-1 16,11 2-1-16,0 0 2 0,-10-6-4 15,10 6 10-15,0 0-5 0,-10 0-5 0,10 0 7 16,0 0-5-16,-9-5 0 0,9 5 0 0,-7-5 3 0,7 5-7 16,0 0 2-16,0 0-3 0,-15 0 7 0,15 0-2 15,-7-5-1-15,7 5 4 0,0 0-7 0,0 0 10 16,-16 0-9-16,16 0 0 0,0 0 2 0,-12 4 2 15,12-4 1-15,0 0-6 0,-12 1 3 0,12-1-3 16,-11 5 1-16,11-5-2 0,-11 5-11 0,11-5-15 16,-7 3-9-16,7-3-9 0,-12 6-16 0,4 0-26 15,4 0-21-15,4-6-21 0,-10 9-19 0,4-2-21 16,0-1-25-16,6-6-26 0,-10 13-263 0,5-6-527 16,0-1 233-16</inkml:trace>
        </inkml:traceGroup>
        <inkml:traceGroup>
          <inkml:annotationXML>
            <emma:emma xmlns:emma="http://www.w3.org/2003/04/emma" version="1.0">
              <emma:interpretation id="{F9037EC8-B63A-48F2-AA87-8C9EE0577335}" emma:medium="tactile" emma:mode="ink">
                <msink:context xmlns:msink="http://schemas.microsoft.com/ink/2010/main" type="inkWord" rotatedBoundingBox="7873,10131 8036,10126 8050,10570 7887,10576"/>
              </emma:interpretation>
            </emma:emma>
          </inkml:annotationXML>
          <inkml:trace contextRef="#ctx0" brushRef="#br0" timeOffset="473199.7012">5809 8967 147 0,'0'0'182'0,"0"0"-15"0,0 0-5 0,0 0-14 0,0 0-14 16,0 0-7-16,0 0-9 0,0 0-9 0,0 0-9 15,0 0-4-15,0 0-7 0,0 0-7 0,0 0-6 16,0 0-5-16,0 0-5 0,0 0-6 16,0 0-4-16,25-16-2 0,-25 16-5 0,0 0-8 15,6-9-3-15,-6 9-1 0,7-6-5 0,-7 6-1 0,8-6-3 16,-8 6-4-16,6-5 0 0,-6 5-2 0,8-10-5 15,-4 5 0-15,3 1 0 0,-7 4 0 0,8-9-3 16,-3 5 2-16,-5 4-2 0,8-8 1 0,-8 8-3 16,8-12 0-16,-4 9 1 0,-4 3-1 0,7-9-3 15,-7 9 0-15,7-9-2 0,-7 9 3 0,5-9 1 16,-5 9-2-16,5-6 0 0,-5 6 2 0,0 0-3 16,0 0 1-16,4-6 2 0,-4 6-2 0,0 0-1 0,0 0-1 15,0 0-1-15,0 0 0 0,0 0-1 16,0 0-4-16,0 0 1 0,0 0 1 0,0 0 0 15,0 0 1-15,0 0-4 0,0 0 1 0,0 0 1 16,0 0 0-16,0 0 8 0,0 0-8 0,0 0 1 0,0 0 0 16,0 0 2-16,0 22 4 0,0-22 0 15,3 11 1-15,-3-11 1 0,-3 10 0 0,3-10 0 0,0 0 4 16,-1 17 2-16,1-17 2 0,0 12 3 0,0-12 2 16,0 16 0-16,1-8-3 0,-1-8 1 0,0 15-1 15,0-8 0-15,0-7 1 0,-1 18-1 16,2-7 1-16,-2-1-2 0,1-10 2 0,0 16-2 0,-2-8 0 15,2-8-1-15,-1 18 1 0,1-12 3 0,1 4 0 16,-1-10 2-16,0 15-3 0,2-6-1 0,-2-9 1 16,0 16 1-16,0-16-2 0,0 14-3 0,1-7 1 15,-1-7-4-15,3 14 3 0,-3-14 3 0,0 8-1 16,0-8-1-16,0 14 1 0,0-14 2 0,2 12-2 16,-2-12-3-16,3 11 4 0,-2-6-3 0,-1-5 2 0,1 10-3 15,-1-10-2-15,2 10 1 0,-2-10 3 16,2 7-1-16,-2-7 3 0,2 8-3 0,-2-8-2 15,0 0 2-15,1 13-2 0,-1-13 3 0,4 8-4 0,-4-8 1 16,0 0 0-16,1 11 2 0,-1-11-4 0,0 0 1 16,4 7 2-16,-4-7-3 0,0 0-1 0,2 7-3 15,-2-7 4-15,0 0-3 0,0 0-3 16,0 0 1-16,0 0 1 0,3 9-6 0,-3-9 5 0,0 0-4 16,0 0 4-16,0 0-7 0,0 0 1 0,3 8 2 15,-3-8-2-15,0 0 2 0,0 0 2 16,0 0 3-16,0 0-8 0,0 0 10 0,0 0-11 0,0 0-9 15,0 0-26-15,0 0-25 0,0 0-26 0,0 0-34 16,0 0-40-16,0 0-40 0,6 6-58 0,-6-6-274 16,0 0-575-16,0 0 256 0</inkml:trace>
        </inkml:traceGroup>
        <inkml:traceGroup>
          <inkml:annotationXML>
            <emma:emma xmlns:emma="http://www.w3.org/2003/04/emma" version="1.0">
              <emma:interpretation id="{FD528FC9-4693-4E5B-8550-8E71F4A052A8}" emma:medium="tactile" emma:mode="ink">
                <msink:context xmlns:msink="http://schemas.microsoft.com/ink/2010/main" type="inkWord" rotatedBoundingBox="8872,10127 9357,10112 9372,10600 8887,10615"/>
              </emma:interpretation>
            </emma:emma>
          </inkml:annotationXML>
          <inkml:trace contextRef="#ctx0" brushRef="#br0" timeOffset="475503.2037">6938 8893 78 0,'0'0'166'0,"0"0"-9"0,0 0-12 0,0 0-11 16,0 0-7-16,0 0-8 0,0 0-4 0,0 0-6 15,0 0-5-15,0 0-7 0,0 0-9 0,0 0-6 16,0 0-2-16,0 0-9 0,0 0-7 0,0 0-6 16,0 0-3-16,0-11-7 0,0 11-3 0,0 0-7 15,0 0 0-15,8-6-2 0,-8 6-7 0,6-6-2 16,-6 6-3-16,0 0-2 0,10-6-3 0,-10 6-1 16,11-4-1-16,-11 4-2 0,8-5 3 0,-8 5-8 15,11-3 3-15,-11 3-2 0,12-3-2 0,-12 3-1 16,13-3 3-16,-13 3-4 0,14-3-2 0,-14 3 2 15,13-4 1-15,-4 2-1 0,-9 2 2 0,14-3-3 16,-14 3 4-16,12-5 0 0,-12 5-3 0,14-1 0 16,-14 1-2-16,12-3 1 0,-12 3 0 0,0 0-1 15,12-1 0-15,-12 1-2 0,0 0 0 0,9-2 0 16,-9 2 4-16,0 0-5 0,0 0 0 0,0 0 2 0,12 3-2 16,-12-3 1-16,0 0-1 0,0 0 0 0,0 0-1 15,5 6 3-15,-5-6 0 0,0 0-1 16,7 6 6-16,-7-6-4 0,2 6 2 0,-2-6-1 0,0 0 7 15,0 0-5-15,3 12 1 0,-3-12-1 0,0 0 1 16,1 11-1-16,-1-11 2 0,0 0 0 0,-1 11 5 16,1-11 1-16,-4 12 3 0,4-12-4 0,-3 9 0 15,3-9 1-15,-5 11-2 0,1-5 2 0,0 1 1 16,4-7 6-16,-6 14-3 0,3-8 1 0,-2 0-2 16,1 2 2-16,4-8-3 0,-10 11 0 0,8-2-4 15,-2-2 2-15,-3-2-1 0,2 3 3 0,5-8-3 16,-8 14 0-16,3-7-1 0,-1 1-3 0,3-2 2 15,3-6-2-15,-12 13 3 0,10-5-2 0,-7-3 2 0,2 1 0 16,3 3 3-16,-2-3-2 0,0-2-2 16,-1 5 4-16,1-3-1 0,0 0 1 0,0 0 0 15,-2 1-2-15,1 1 2 0,0-3-4 0,-1 2-2 16,2 0 6-16,1 0-8 0,5-7 2 0,-12 11 0 0,7-6-1 16,0 0 3-16,0 1-3 0,5-6 0 0,-11 10 4 15,9-4-7-15,2-6 0 0,-8 11-2 16,1-7 7-16,4 2-7 0,3-6 5 0,-9 11 0 0,3-5-3 15,6-6 3-15,-9 9-2 0,4-4-4 0,5-5 4 16,-10 8 1-16,6-2 1 0,4-6-1 0,-8 8-4 16,3-6 1-16,5-2 0 0,-8 11-1 0,8-11 3 15,-5 5-4-15,5-5 1 0,0 0 4 0,-5 6-4 16,5-6 3-16,0 0-5 0,0 0 3 0,-5 5 1 16,5-5 2-16,0 0-3 0,0 0 3 0,0 0 3 15,0 0-3-15,0 0 2 0,0 0 2 0,0 0-4 16,0 0 4-16,0 0-4 0,0 0 4 0,0 0-4 15,0 0 2-15,22-13-5 0,-22 13 2 0,17-10-1 16,-8 6-2-16,0 1-2 0,4 0 5 0,-3-3-6 16,0 2 2-16,3-1-5 0,-5 2 5 0,1 0-3 15,-9 3-1-15,17-3 0 0,-10 0 1 0,2 0-3 16,-9 3 3-16,15-2 3 0,-9-2-3 0,-6 4-4 0,14 0 2 16,-14 0 5-16,0 0-7 0,13 3 0 0,-13-3-3 15,7 3 3-15,-7-3 0 0,0 0 1 16,10 3 3-16,-10-3-5 0,8 6 2 0,-8-6 4 15,9 6-3-15,-7-1 0 0,-2-5-3 0,9 6 4 0,-9-6-4 16,8 7 3-16,-3-4 0 0,-5-3 0 0,11 12 2 16,-6-8 0-16,3 1 2 0,-8-5-3 15,11 6 5-15,-2-3 1 0,-1-2 2 0,-8-1-2 0,17 5 2 16,-8-4-2-16,1 2-4 0,1-6 3 0,-11 3 0 16,18 0 3-16,-18 0 0 0,19-2 3 0,-13-2-7 15,6 3 2-15,-12 1 2 0,16-6-3 0,-10 1 4 16,-6 5-3-16,13-7-1 0,-8 1 0 0,2 3 2 15,-7 3-1-15,7-8 0 0,-7 8-4 0,9-7 4 16,-9 7 1-16,5-5-4 0,-5 5 7 0,0 0-10 16,3-9-3-16,-3 9-3 0,0 0 3 0,0 0-18 15,0 0-12-15,0 0-16 0,0 0-16 0,0 0-21 16,0 0-23-16,0 0-22 0,0 0-32 0,0 0-35 16,0 0-55-16,-3 30-201 0,3-30-490 0,0 0 217 15</inkml:trace>
        </inkml:traceGroup>
        <inkml:traceGroup>
          <inkml:annotationXML>
            <emma:emma xmlns:emma="http://www.w3.org/2003/04/emma" version="1.0">
              <emma:interpretation id="{DC68389A-49C9-4FEB-A46D-A30F384D2DBE}" emma:medium="tactile" emma:mode="ink">
                <msink:context xmlns:msink="http://schemas.microsoft.com/ink/2010/main" type="inkWord" rotatedBoundingBox="10161,10058 10722,10041 10736,10476 10174,10493"/>
              </emma:interpretation>
            </emma:emma>
          </inkml:annotationXML>
          <inkml:trace contextRef="#ctx0" brushRef="#br0" timeOffset="477551.8711">8249 8797 8 0,'0'0'175'0,"0"0"-12"0,0 0-7 16,0 0-10-16,0 0-11 0,0 0-3 0,0 0-13 16,0 0-3-16,0 0-8 0,0 0-4 0,0 0-2 15,0 0-7-15,0 0-2 0,0 0-5 0,0 0-10 16,0 0-4-16,0 0-4 0,0 0-5 0,0 0-9 16,0 0-2-16,0 0-8 0,0 0-2 0,0 0-7 15,0 0-2-15,0 0-4 0,0 0-4 0,0-12 0 16,0 12-3-16,9-4-4 0,-9 4 1 0,13-2-2 15,-13 2 3-15,14-5-4 0,-5 5-5 0,1 0 2 0,-1-4-6 16,3 2 2-16,-2 2 0 0,4-3 0 0,-5 2 0 16,8-2-4-16,-5 2-1 0,-2 0 1 15,4 1 1-15,-14 0-1 0,17-1-1 0,-5 1 0 16,-2 0-3-16,-1-3 1 0,-9 3-1 0,14-2 0 0,-14 2-3 16,9-1 2-16,-9 1 1 0,13 0 1 0,-13 0-4 15,0 0-1-15,12-2-1 0,-12 2-1 0,0 0 3 16,0 0-3-16,8 8 2 0,-8-8 2 0,0 0-3 15,2 6 2-15,-2-6-1 0,0 0 0 0,0 12 3 16,0-12 0-16,1 9 1 0,-1-9 0 0,0 0-1 16,-3 15 5-16,3-15-2 0,0 10 3 0,0-10-2 15,0 15 5-15,0-15-2 0,-3 12-1 0,3-12 3 16,-3 11 1-16,3-11-1 0,-5 10 0 0,3-4 1 16,2-6 3-16,-4 9-1 0,1-2-1 0,3-7 2 15,-5 11 0-15,5-11 0 0,-8 10 2 0,4-5 1 0,4-5 0 16,-10 9 2-16,6-5-2 0,4-4-2 15,-10 8 1-15,10-8 1 0,-9 4-3 0,1 0-1 16,8-4-2-16,-11 6-2 0,11-6 0 0,-10 5-2 0,10-5 3 16,-10 5-2-16,10-5 0 0,-9 1 0 15,9-1-2-15,-9 4 1 0,9-4-2 0,0 0 1 16,-5 6 0-16,5-6-1 0,0 0 0 0,0 0 3 16,0 0 3-16,0 0-3 0,0 0 0 0,0 0-4 0,0 0 7 15,0 0-7-15,0 0-2 0,0 0 3 0,0 0-3 16,0 0 0-16,0 0 0 0,0 0-1 0,31-7-2 15,-19 4 3-15,-1 2-3 0,1-2 2 0,1 3 1 16,1-2-2-16,0 2 1 0,0 0-3 0,0 0 2 16,-1 0-1-16,-1 0 1 0,0 2-2 15,-3-1 2-15,-9-1-3 0,16 0 3 0,-8 2-1 0,-8-2-3 16,12 1 3-16,-12-1-2 0,10 5 0 0,-10-5 1 16,12 6-2-16,-7-2 2 0,-5-4-3 0,4 5 2 15,-4-5 0-15,8 5 1 0,-8-5 0 0,5 11 2 16,-5-11-2-16,6 8-1 0,-6-8 3 0,5 8-1 15,-5-2 0-15,0-6-1 0,3 8 2 0,-3-8-1 16,3 12-3-16,-3-12 4 0,1 9-1 0,-1-9 0 0,1 12 0 16,-1-12 1-16,0 8-2 0,0-8 4 0,-2 11-3 15,2-11 3-15,-3 10 0 0,3-10 2 16,-3 11 0-16,3-11 2 0,-5 10-2 0,-1-4-1 16,6-6 6-16,-5 11-6 0,-1-7 4 0,6-4-2 0,-6 8 2 15,6-8 0-15,-10 9 7 0,4-3-3 0,0-2 2 16,6-4 2-16,-14 7 0 0,5-2-4 15,-2 0 3-15,0-2-2 0,-2 0 2 0,4 1 3 0,-3-1-3 16,-2 0 1-16,1-3 2 0,-2 1-2 0,-1 1 4 16,2 0-4-16,-3-2-1 0,0 0 4 0,1 0-7 15,-1 0 2-15,-4 0-1 0,2 0 4 0,2 0-6 16,-2-2-1-16,-5 0-2 0,8 2 0 0,-1-1 3 16,-5-2-1-16,5 1-1 0,0 1-1 0,3 1-1 15,0-4-2-15,0 7-1 0,14-3-3 16,-17 0-11-16,17 0-32 0,-17 1-36 0,12 0-38 0,5-1-44 15,-12 4-65-15,12-4-292 0,0 0-558 0,0 0 247 16</inkml:trace>
        </inkml:traceGroup>
        <inkml:traceGroup>
          <inkml:annotationXML>
            <emma:emma xmlns:emma="http://www.w3.org/2003/04/emma" version="1.0">
              <emma:interpretation id="{43B0FC13-CD49-4698-8D03-DD058886BB1B}" emma:medium="tactile" emma:mode="ink">
                <msink:context xmlns:msink="http://schemas.microsoft.com/ink/2010/main" type="inkWord" rotatedBoundingBox="11558,10184 11709,10179 11713,10292 11561,10297"/>
              </emma:interpretation>
            </emma:emma>
          </inkml:annotationXML>
          <inkml:trace contextRef="#ctx0" brushRef="#br0" timeOffset="486621.2975">9536 8893 144 0,'-8'-6'137'0,"8"6"-2"0,0 0-11 15,0 0-9-15,0 0-6 0,0 0-14 0,0 0-3 16,0 0-8-16,0 0-23 0,0 0 11 0,0 0-3 0,0 0-4 16,-16 2-5-16,16-2-1 0,0 0-11 0,0 0 4 15,-10 6-5-15,10-6-4 0,0 0-2 16,-5 8-6-16,5-8-1 0,0 0-5 0,0 0-4 0,-2 7 6 16,2-7-2-16,0 0-6 0,0 0-2 0,0 0 2 15,-5 9 0-15,5-9 5 0,0 0 4 16,0 0-6-16,0 0 7 0,10 10-1 0,-10-10 0 0,0 0-1 15,12 4 3-15,-5-2-4 0,-7-2-3 0,17 1-1 16,-10 0-2-16,-7-1-1 0,16 3-4 0,-16-3 0 16,12-3-1-16,-12 3-3 0,13 0 4 0,-13 0-2 15,11-1 2-15,-11 1-1 0,9-3 3 0,-9 3-1 16,0 0 0-16,8-4 4 0,-8 4 0 0,0 0-3 16,0 0 0-16,0 0-1 0,7-4-1 0,-7 4 0 15,0 0-1-15,0 0-2 0,0 0-1 0,0 0-6 16,0 0 2-16,0 0-2 0,0 0 0 0,0 0-4 15,0 0 0-15,0 0 2 0,0 0-5 0,-29-4 1 0,29 4 4 16,-14 4-5-16,14-4 2 0,-17 8-3 0,12-6 1 16,-4 3-1-16,4-2 5 0,5-3-3 15,-12 8 1-15,7-2-4 0,5-6 3 0,-11 7-1 0,8-2 5 16,3-5-4-16,-7 8 2 0,7-8-4 0,0 0 3 16,-5 8 3-16,5-8-4 0,0 0 5 0,-2 9 2 15,2-9 2-15,0 0 3 0,0 0 1 0,11 6-2 16,-11-6 3-16,11 0-4 0,-11 0 0 0,19 0 4 15,-10-1-6-15,-9 1 1 0,19-2 0 0,-9 1 6 16,0-1-6-16,-10 2 4 0,17-4-2 0,-11 2 2 0,-6 2-1 16,12-4-4-16,-7-1 4 0,-5 5 1 15,8-6-1-15,-8 6-4 0,6-6 2 0,-6 6-1 16,0 0-1-16,5-9 0 0,-5 9-2 0,0 0 0 0,0 0-1 16,0 0 0-16,0 0-4 0,0 0 1 15,0 0 0-15,-11-12-3 0,11 12-5 0,-11-3 8 16,11 3-6-16,0 0 5 0,-17-1-2 0,17 1-1 0,0 0 1 15,-20 4-2-15,20-4 1 0,-13 0 1 0,13 0-3 16,-14 0 4-16,14 0-5 0,-12 3 4 0,12-3-3 16,-9 3 5-16,9-3-3 0,-10 5 1 0,10-5 0 15,-7 7-7-15,7-7-16 0,-7 9-22 0,1-4-32 16,6-5-33-16,0 0-28 0,0 13-47 0,0-13-269 16,0 0-488-16,0 0 216 0</inkml:trace>
        </inkml:traceGroup>
        <inkml:traceGroup>
          <inkml:annotationXML>
            <emma:emma xmlns:emma="http://www.w3.org/2003/04/emma" version="1.0">
              <emma:interpretation id="{D3D71407-4D59-4337-B317-43EF78585ACD}" emma:medium="tactile" emma:mode="ink">
                <msink:context xmlns:msink="http://schemas.microsoft.com/ink/2010/main" type="inkWord" rotatedBoundingBox="12344,10219 13182,10193 13188,10380 12349,10406"/>
              </emma:interpretation>
            </emma:emma>
          </inkml:annotationXML>
          <inkml:trace contextRef="#ctx0" brushRef="#br0" timeOffset="479456.6882">10783 9082 55 0,'0'0'136'0,"0"0"-12"16,0 0-20-16,0 0-24 0,6 6-30 0,-6-6-31 0,0 0-44 16,0 0-66-16,0 0-98 0,0 0 43 0</inkml:trace>
          <inkml:trace contextRef="#ctx0" brushRef="#br0" timeOffset="487777.4281">10299 9004 35 0,'4'-8'174'0,"-4"8"-9"15,0 0-4-15,5-8-7 0,-5 8-13 0,0 0-6 0,0 0-11 0,3-11-5 16,-3 11-12-16,0 0-6 0,0 0-5 0,0 0-4 16,0-10-11-16,0 10-4 0,0 0-4 0,0 0-7 15,0 0-13-15,0 0 3 0,-12-5-2 0,12 5-8 16,0 0-5-16,0 0-9 0,0 0 3 0,0 0-4 16,0 0-1-16,0 0-6 0,-17 11 0 0,17-11-3 15,0 0-2-15,0 0-3 0,0 0 1 0,-5 9-2 16,5-9 4-16,0 0 1 0,0 0 1 0,0 0 1 15,0 0 3-15,0 0 4 0,12 14 2 0,-12-14 3 16,12 4 2-16,-12-4-2 0,10 4-3 0,-4-2-3 0,-6-2 0 16,13 0-3-16,-13 0-2 0,16 3-3 0,-9-3 0 15,-7 0-2-15,12 2-2 0,-12-2 3 0,10 1-5 16,-10-1 0-16,0 0 5 0,17-1 0 0,-17 1 0 16,0 0 1-16,9-2 6 0,-9 2-1 15,0 0 1-15,0 0-3 0,9-5 2 0,-9 5-5 16,0 0-2-16,0 0-2 0,0 0 2 0,-1-14-4 15,1 14 2-15,0 0-5 0,0 0 2 0,-12-11-4 0,12 11-2 16,-7-3 7-16,7 3-6 0,-9-6-1 0,9 6-2 16,0 0 0-16,-13-3 1 0,13 3 0 0,0 0 3 15,-12 0-7-15,12 0 0 0,0 0 1 0,0 0 0 16,-9-4-1-16,9 4-1 0,0 0-2 0,0 0 6 16,-13 4-3-16,13-4-3 0,0 0 1 0,-9 3 3 15,9-3-4-15,0 0 2 0,-8 8-4 0,8-8 3 16,-4 5-1-16,4-5 2 0,0 0-3 0,-2 7 1 15,2-7 0-15,0 0 4 0,0 0 0 0,0 0-1 16,0 0 1-16,0 0 4 0,6 14-3 0,-6-14 3 0,5 5-1 16,-5-5 3-16,15 1-1 0,-15-1-3 0,14 1 0 15,-14-1 5-15,17-2-4 0,-10-1 2 0,-7 3-1 16,17-3 4-16,-8-1-2 0,-9 4 1 0,13-5 4 16,-6 1 3-16,-7 4 2 0,6-6 1 0,-6 6-3 15,5-6 0-15,-5 6 0 0,0 0 5 0,5-9-8 16,-5 9-6-16,0 0 5 0,0-13 2 0,0 13-3 15,0 0 1-15,0 0-8 0,-5-14 3 0,5 14 3 16,-5-7-8-16,5 7 2 0,-6-6-1 0,6 6 1 16,-8-4-4-16,8 4 0 0,0 0 0 0,0 0-3 15,-14 0 3-15,14 0 2 0,0 0-2 0,-12 5 3 16,12-5-3-16,-12 6-4 0,12-6-8 0,-5 7-15 16,5-7-19-16,-5 8-18 0,3-2-31 0,2-6-30 0,0 0-28 15,-2 13-26-15,2-13-67 0,0 0-224 16,0 0-508-16,12 6 225 0</inkml:trace>
          <inkml:trace contextRef="#ctx0" brushRef="#br0" timeOffset="488774.5898">11016 9011 21 0,'0'-11'212'0,"0"11"-7"16,0 0-24-16,0 0-1 0,0 0-14 0,0 0-10 16,-9-12-14-16,9 12-8 0,0 0-13 0,-8-5-15 0,8 5-4 15,0 0-10-15,-9-4-10 0,9 4-9 0,0 0-8 16,0 0-3-16,0 0-9 0,0 0-5 16,0 0-5-16,0 0-2 0,0 0-5 0,0 0 1 0,0 0-8 15,-14 9-5-15,14-9 0 0,0 0-3 0,0 0 2 16,-3 9-3-16,3-9 3 0,0 0 0 0,0 0-1 15,0 0 9-15,0 0 3 0,11 15 2 0,-11-15-2 16,10 3 2-16,-10-3-4 0,13 0-2 0,-4 2 0 16,-9-2-3-16,15-2-1 0,-15 2 2 0,16 0-3 15,-6-4 1-15,-2 2-1 0,-8 2 1 0,14-6-3 16,-7 2 2-16,-7 4 0 0,9-5 5 0,-9 5-6 16,7-6 3-16,-7 6-1 0,7-9-4 0,-7 9-5 15,1-7 3-15,-1 7-6 0,0 0 2 0,0-15-7 0,0 15 2 16,0 0-2-16,-10-11-1 0,10 11 2 0,-9-9-8 15,9 9 3-15,-11-4 1 0,11 4-2 0,-11-3 2 16,11 3-5-16,-12-3 4 0,12 3-2 0,0 0-3 16,-19 3 2-16,19-3-4 0,-9 5 5 0,9-5 1 15,-13 6-3-15,9-4-6 0,-4 3 5 0,8-5 2 16,-10 8-1-16,10-8 0 0,-9 6-1 0,4-1 0 16,5-5 2-16,-4 6-5 0,4-6 6 0,-5 6 4 15,5-6-4-15,0 0 0 0,0 0 0 0,-3 11 1 16,3-11 5-16,0 0 1 0,0 0 0 0,9 10 0 15,-9-10 3-15,11 3 0 0,-11-3 3 0,11 1 4 16,-11-1-5-16,17-1 0 0,-17 1 3 0,15-4 0 16,-6 2-2-16,-9 2 6 0,17-9-5 0,-10 6-4 0,0 0 3 15,1-2-2-15,-8 5-1 0,9-10 1 0,-2-1-5 16,-2 6 0-16,-3-3 4 0,-2 8-4 0,8-12 2 16,-7 6-5-16,-1 6 3 0,3-10 4 0,-3 10-9 15,0 0-2-15,-3-12 1 0,3 12-5 0,0 0 0 16,0 0-1-16,-9-5-10 0,9 5-10 0,0 0-15 15,-19 3-19-15,19-3-24 0,-14 7-18 0,9-5-19 16,-2 4-29-16,-3 3-39 0,1-5-47 0,1 3-229 16,-1-1-500-16,1 1 222 0</inkml:trace>
        </inkml:traceGroup>
      </inkml:traceGroup>
      <inkml:traceGroup>
        <inkml:annotationXML>
          <emma:emma xmlns:emma="http://www.w3.org/2003/04/emma" version="1.0">
            <emma:interpretation id="{E788F871-D04C-4B8E-B0CC-3532AFE0BAC4}" emma:medium="tactile" emma:mode="ink">
              <msink:context xmlns:msink="http://schemas.microsoft.com/ink/2010/main" type="line" rotatedBoundingBox="7443,11398 7085,11455 7037,11150 7394,11093"/>
            </emma:interpretation>
          </emma:emma>
        </inkml:annotationXML>
        <inkml:traceGroup>
          <inkml:annotationXML>
            <emma:emma xmlns:emma="http://www.w3.org/2003/04/emma" version="1.0">
              <emma:interpretation id="{16137637-59C4-4549-B2FF-FE2CF89D990D}" emma:medium="tactile" emma:mode="ink">
                <msink:context xmlns:msink="http://schemas.microsoft.com/ink/2010/main" type="inkWord" rotatedBoundingBox="7443,11398 7085,11455 7037,11150 7394,11093"/>
              </emma:interpretation>
            </emma:emma>
          </inkml:annotationXML>
          <inkml:trace contextRef="#ctx0" brushRef="#br0" timeOffset="703897.2752">5005 9910 150 0,'0'0'144'0,"0"0"-16"16,0 0-5-16,0 0-7 0,0 0-7 0,0 0-4 16,0 0-6-16,0 0-18 0,0 0 13 0,0 0-10 15,0 0-8-15,0 0 3 0,0 0-11 0,0 0-1 0,0 0-3 16,2-12 2-16,-2 12-8 0,0 0-7 0,0 0-1 15,0 0-2-15,0 0 0 0,0 0-12 16,0 0 0-16,0 0-6 0,0 0-2 0,0 0-1 0,0 0-8 16,0 0-3-16,0 0-2 0,0 0-1 0,0 0 0 15,0 0-2-15,0 0 3 0,0 0-8 16,0 0 7-16,0 0-1 0,0 0-5 0,0 0 1 0,0 0-1 16,0 0 1-16,-6 29-2 0,6-29 2 0,0 0 2 15,0 0-3-15,0 0 4 0,4 15-3 16,-4-15 7-16,0 0-8 0,2 9 5 0,-2-9 0 0,3 10 3 15,-3-10-5-15,4 8 0 0,-4-8 5 0,0 8-3 16,0-8 3-16,2 8 1 0,-2-8-1 0,3 9-2 16,-3-9 1-16,1 9-2 0,-1-9 2 0,4 10 0 15,-4-10-1-15,1 9 1 0,-1-9-3 0,3 10 0 16,-3-10 0-16,3 12 1 0,-3-12-1 0,1 8-2 16,-1-8 3-16,4 7-2 0,-4-7 3 0,2 7 1 0,-2-7-6 15,4 9 2-15,-4-9 0 0,5 7-1 0,-5-7 5 16,6 9-3-16,-6-9-3 0,6 6-5 15,-6-6 7-15,7 6-3 0,-7-6 5 0,1 9-3 0,-1-9 0 16,5 6 0-16,-5-6-1 0,5 5 2 0,-5-5 2 16,7 5 1-16,-7-5 1 0,6 5 2 0,-6-5 0 15,0 0-1-15,0 0 1 0,9 3 2 0,-9-3 2 16,0 0 3-16,9 3-1 0,-9-3 1 0,9 2-1 16,-9-2-2-16,10 1 1 0,-10-1-1 0,0 0-1 15,20-3 0-15,-20 3-2 0,13-3-1 0,-4 1-2 16,-9 2-2-16,13-5-2 0,-13 5 2 0,11-2-2 15,-4-2 3-15,-7 4-2 0,11-5 2 0,-11 5-2 16,11-5-1-16,-11 5 1 0,11-7-3 0,-5 3-1 16,-6 4 1-16,11-5-3 0,-4-1 3 0,-7 6-4 0,11-9-1 15,-6 7 2-15,-5 2 1 0,12-10 3 16,-7 6-5-16,-5 4 0 0,11-8-1 0,-6 3 0 16,-5 5 1-16,7-9-1 0,-7 9 0 0,7-10 0 15,-3 4 0-15,-4 6 0 0,6-9 3 0,-6 9-1 0,5-8-2 16,-5 8 4-16,3-13-5 0,-3 13 0 15,4-8 1-15,-4 8 0 0,4-11 3 0,-4 11-4 16,1-9 8-16,-1 9-8 0,0-12 0 0,0 12-2 0,0-12 3 16,0 12 0-16,0-14 2 0,0 14-4 0,-4-10 4 15,4 10-3-15,-1-13 4 0,1 13-2 0,-1-9-2 16,1 9-1-16,-6-11-1 0,6 11 3 0,-3-10 1 16,3 10-4-16,-6-8 1 0,6 8 1 0,0 0 0 15,-5-10 0-15,5 10-3 0,-6-6 1 0,6 6 2 16,-7-8-1-16,7 8-2 0,-7-4 0 0,7 4 0 15,-10-6-2-15,10 6 1 0,-11-3 1 0,11 3 1 16,-13-5-1-16,13 5 3 0,-13-1-2 0,13 1 0 16,-12-2-1-16,12 2-1 0,-14-1 1 0,14 1 0 15,-13-1 0-15,13 1 1 0,-11-2 0 0,11 2-3 16,-12 0 3-16,12 0-4 0,0 0 6 0,-15 2-2 16,15-2 0-16,-13 1-1 0,13-1 4 0,-13 1-5 15,4 1 2-15,9-2-1 0,-12 1-3 0,12-1 4 16,-12 5-1-16,12-5 0 0,-12 3 3 0,5 0-2 0,7-3-3 15,-14 6 2-15,7-3 1 0,7-3 5 16,-12 6-7-16,5-5 4 0,1 4 0 0,6-5 0 0,-13 7-5 16,9-2 1-16,4-5 4 0,-11 1-2 0,11-1-1 15,-10 5-1-15,10-5-6 0,-6 6-11 0,6-6-10 16,-7 9-12-16,7-9-11 0,-6 6-13 0,6-6-15 16,-5 13-21-16,5-13-16 0,-4 6-19 0,4-6-20 15,-3 12-28-15,3-12-226 0,-2 11-444 0,2-11 196 16</inkml:trace>
        </inkml:traceGroup>
      </inkml:traceGroup>
    </inkml:traceGroup>
    <inkml:traceGroup>
      <inkml:annotationXML>
        <emma:emma xmlns:emma="http://www.w3.org/2003/04/emma" version="1.0">
          <emma:interpretation id="{9A574F9B-55CA-4530-BE43-936315E953E7}" emma:medium="tactile" emma:mode="ink">
            <msink:context xmlns:msink="http://schemas.microsoft.com/ink/2010/main" type="paragraph" rotatedBoundingBox="9204,11273 9603,11197 9654,11464 9255,11540" alignmentLevel="4"/>
          </emma:interpretation>
        </emma:emma>
      </inkml:annotationXML>
      <inkml:traceGroup>
        <inkml:annotationXML>
          <emma:emma xmlns:emma="http://www.w3.org/2003/04/emma" version="1.0">
            <emma:interpretation id="{16FF7BDF-441D-4253-8901-883EC062659C}" emma:medium="tactile" emma:mode="ink">
              <msink:context xmlns:msink="http://schemas.microsoft.com/ink/2010/main" type="line" rotatedBoundingBox="9204,11273 9603,11197 9654,11464 9255,11540"/>
            </emma:interpretation>
          </emma:emma>
        </inkml:annotationXML>
        <inkml:traceGroup>
          <inkml:annotationXML>
            <emma:emma xmlns:emma="http://www.w3.org/2003/04/emma" version="1.0">
              <emma:interpretation id="{CAFBF002-6F75-4285-B4F8-2C316B2A4C1E}" emma:medium="tactile" emma:mode="ink">
                <msink:context xmlns:msink="http://schemas.microsoft.com/ink/2010/main" type="inkWord" rotatedBoundingBox="9204,11273 9603,11197 9654,11464 9255,11540"/>
              </emma:interpretation>
            </emma:emma>
          </inkml:annotationXML>
          <inkml:trace contextRef="#ctx0" brushRef="#br0" timeOffset="706064.6396">7216 9992 183 0,'0'0'197'0,"0"0"-15"16,0 0-12-16,0 0-14 0,0 0-16 0,0 0-10 0,-12-2-13 16,12 2-7-16,0 0-7 0,0 0-9 0,0 0-7 15,0 0-4-15,-12 8-7 0,12-8-2 0,0 0-9 16,-7 11-3-16,7-11-1 0,-6 6-6 0,6-6-1 16,-6 10-6-16,2-3-1 0,4-7-4 0,-4 12-1 15,4-4 0-15,0-8-4 0,-2 14 0 0,2-14-4 16,0 14 2-16,0-7-2 0,0-7 0 0,-4 14 0 15,4-14-5-15,4 13 1 0,-2-7-1 0,-2-6 4 0,4 13-3 16,0-7 2-16,-1 0 0 0,3 1 0 16,-6-7 0-16,5 11 1 0,0-6 1 0,2 0 0 0,1-1-4 15,-2-2 1-15,0 3 0 0,7-1-3 0,-4 0-2 16,0-1 1-16,7 0-5 0,-1-1-1 16,-2 1-1-16,4-2-1 0,-3-1-4 0,-5 1 2 15,6-1-4-15,0 0-1 0,2 0 0 0,-4-1-2 0,2-3 2 16,2 2 0-16,-5-1-1 0,1 2 0 0,-2-4-2 15,-2 4 2-15,0-4 0 0,2 1-3 0,-2-2 0 16,-2 0 1-16,1 1-2 0,1-1-2 0,-4 0 0 16,2-2 4-16,-3 2-3 0,0-1 1 0,-1-2 1 15,3 2 2-15,-4-3-1 0,-2 10-4 0,4-12 5 16,-3 2-3-16,-1 10 0 0,0-17 0 0,0 5 1 0,0 12-1 16,-1-18-4-16,0 9 1 0,1 9-1 0,-5-14-3 15,-1 6 3-15,3 1 0 0,-3 1 0 16,-3-5-3-16,2 7 3 0,-1-4-1 0,-1 2-2 15,-4-1 2-15,4-1-2 0,0 5 1 0,-2 0-1 0,-1 0 0 16,1 1-1-16,0-2 1 0,3 3-5 16,8 1-9-16,-23-2-14 0,12 4-16 0,11-2-21 0,-19 5-24 15,7 0-25-15,1-2-29 0,3 2-32 0,0-2-57 16,0 0-222-16,8-3-490 0,-10 7 217 0</inkml:trace>
        </inkml:traceGroup>
      </inkml:traceGroup>
    </inkml:traceGroup>
  </inkml:traceGroup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35:35.00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F50E5661-398C-462F-8EDB-80279B7C7E86}" emma:medium="tactile" emma:mode="ink">
          <msink:context xmlns:msink="http://schemas.microsoft.com/ink/2010/main" type="inkDrawing" rotatedBoundingBox="3795,10712 14698,8752 16203,17120 5299,19080" semanticType="enclosure" shapeName="Other">
            <msink:destinationLink direction="with" ref="{44FA0FE1-9C0D-432B-950D-4D7795F64B9B}"/>
          </msink:context>
        </emma:interpretation>
      </emma:emma>
    </inkml:annotationXML>
    <inkml:trace contextRef="#ctx0" brushRef="#br0">84 8 56 0,'0'0'115'0,"0"0"-13"15,0 0-10-15,0 0-4 0,0 0-15 0,0 0-3 16,0 0-6-16,0 0-1 0,0 0 4 0,0 0-12 16,0 0 3-16,0 0 1 0,0 0-3 0,0 0 4 15,0 0-1-15,0 0-5 0,0 0-2 0,0 0 0 16,0 0-2-16,0 0-4 0,0 0-2 0,0 0-1 0,0 0-10 15,0 0 4-15,0 0-8 0,0 0 6 16,0 0 0-16,0 0-3 0,0 0-2 0,0 0 1 0,0 0 5 16,0 0-6-16,0 0 6 0,0 0-2 0,0 0-3 15,0 0 4-15,0 0-1 0,0 0-3 0,0 0-5 16,0 0 5-16,0 0-3 0,0 0-1 0,0 0 0 16,0 0 2-16,0 0-9 0,0 0 6 0,0 0-1 15,0 0 4-15,0 0-4 0,0 0 0 0,0 0-1 16,0 0-3-16,0 0-4 0,0 0-3 15,0 0 0-15,-6-8-2 0,6 8-7 0,0 0 6 0,0 0-2 16,0 0-1-16,0 0 3 0,0 0-9 0,0 0 2 16,0 0 2-16,0 0 0 0,0 0-7 0,0 0 5 15,0 0 3-15,0 0-4 0,0 0 1 0,0 0-2 0,0 0 2 16,0 0 1-16,0 0-5 0,0 0 5 0,0 0-4 16,0 0 1-16,0 0-1 0,0 0 1 15,0 0-2-15,0 0 1 0,17 18-5 0,-17-18 7 0,0 0-3 16,0 0-2-16,3 9 4 0,-3-9-2 0,0 0 3 15,4 8 0-15,-4-8 0 0,0 0-3 16,1 10-1-16,-1-10 1 0,3 8-2 0,-3-8 5 0,0 0-4 16,0 11 2-16,0-11-4 0,0 0 3 0,0 11 0 15,0-11 2-15,0 0 1 0,0 10-6 16,0-10 5-16,0 0-4 0,0 11 1 0,0-11 5 0,1 8-5 16,-1-8-1-16,0 0 4 0,4 9 2 0,-4-9-8 15,1 8 7-15,-1-8-5 0,0 0 4 0,3 11-1 16,-3-11-3-16,0 0 2 0,3 8 4 0,-3-8-4 15,-1 11 0-15,1-11-2 0,0 0 5 0,0 11-1 16,0-11-4-16,0 0 4 0,0 11-4 16,0-11 2-16,0 0 0 0,-2 11-3 0,2-11 2 0,0 0 4 15,-2 11-1-15,2-11 0 0,0 0-5 0,-1 15 7 0,1-15-2 16,0 10-2-16,0-10 2 0,-1 9-2 0,1-9-2 16,0 0 3-16,0 14-3 0,0-14 1 0,0 9 1 15,0-9 2-15,-5 11-1 0,5-11-2 0,0 11-1 16,0-11 2-16,0 0 1 0,0 15-1 0,0-15 1 15,1 13-2-15,-1-13-1 0,0 12 5 0,0-12-1 16,0 10-3-16,0-10 2 0,0 16-1 0,0-16 2 16,0 10-1-16,0-10-1 0,1 13 3 0,-1-5-5 15,0-8 5-15,-1 12-1 0,1-12-6 0,1 15 3 16,-1-15-2-16,-1 15 0 0,0-9 3 0,1-6 3 16,-3 15-2-16,6-9 0 0,-3-6-1 0,-4 16 2 15,4-16-5-15,-4 14 3 0,2-9 1 0,2-5 1 16,-1 14-1-16,0-7-2 0,1-7 3 0,-4 15 0 15,4-15 0-15,0 14-2 0,0-14-2 0,0 13 2 16,0-13 0-16,-1 14-9 0,1-14 11 0,-3 12-1 0,3-12-3 16,-1 13 5-16,1-13-1 0,-1 12-2 0,1-12 1 15,-2 12 3-15,2-12-4 0,0 12 3 0,-4-6 0 16,4-6-2-16,-1 14-1 0,1-14 1 0,-2 14-1 16,2-14 0-16,0 13 1 0,0-13 2 15,-2 11-4-15,2-11 2 0,0 12-4 0,0-12 2 0,-1 13 2 16,1-13-1-16,-1 11 1 0,1-11 3 0,1 11-3 15,-1-11-2-15,0 0-1 0,-4 13-1 0,4-13 2 16,-1 9 0-16,1-9 3 0,1 11-10 0,-1-11 9 16,0 13 2-16,0-13-5 0,0 0 5 0,-1 14-6 15,1-14 5-15,0 10 2 0,0-10-7 0,0 13 6 16,0-13-2-16,0 11 3 0,0-11 0 0,-1 12-6 16,1-12 4-16,0 13-7 0,0-13 9 0,0 12-3 0,0-12 0 15,1 15-4-15,-1-15 5 0,0 10-4 0,0-10 4 16,0 14-2-16,0-14 0 0,1 9 0 15,-1-9 2-15,-1 13-1 0,1-13 1 0,1 13-3 0,-1-13 3 16,3 13-1-16,-3-13-4 0,1 9 5 0,-1-9 0 16,0 12-2-16,3-5-3 0,-3-7-5 0,2 11 8 15,-2-11 0-15,1 11-6 0,-1-11 6 0,0 14 0 16,0-14 0-16,2 12 4 0,-2-12-4 0,0 11 1 16,0-11-3-16,2 13 5 0,0-7-3 0,-2-6 2 15,2 13-1-15,-2-13-1 0,0 13 0 0,0-13-1 16,0 10 2-16,0-10 1 0,4 9-4 0,-4-9 6 15,0 10-6-15,0-10 4 0,0 12-5 0,0-12 6 16,0 11-3-16,0-11-1 0,0 12-2 0,0-12 3 16,0 13-3-16,0-13 4 0,1 11 3 0,-1-11-5 15,0 12 0-15,0-12 1 0,3 10-3 0,-3-10 5 16,-3 11-1-16,3-11 1 0,4 7-4 0,-4-7 1 0,1 9 3 16,-1-9-5-16,0 12 2 0,0-12 3 15,2 10-2-15,-2-10 2 0,4 10-1 0,-4-10-3 0,1 11-1 16,-1-11 5-16,4 10-2 0,-4-10 1 15,0 0 1-15,1 12-2 0,-1-12-2 0,3 10 2 0,-3-10 0 16,1 7 2-16,-1-7-4 0,0 12 4 0,0-12-4 16,1 8 1-16,-1-8 2 0,0 10-1 15,0-10 3-15,0 0-4 0,0 16 2 0,0-16 2 0,4 8-3 16,-4-8 3-16,0 9-5 0,0-9 1 0,0 11 2 16,0-11-2-16,0 0 1 0,0 15 2 0,0-15-5 15,1 10 4-15,-1-10 1 0,2 9-5 0,-2-9 4 16,4 10 1-16,-4-10-3 0,0 9-1 0,0-9 3 15,0 10-2-15,0-10 4 0,0 11-1 0,0-11-4 16,0 12 2-16,0-12-2 0,0 0 2 0,0 15 2 0,0-9-2 16,0-6-4-16,1 11 2 0,-1-11 0 15,0 14 1-15,0-14-1 0,0 12 1 0,0-12 2 16,1 11 2-16,-1-11-6 0,0 13 1 0,0-13-1 0,0 12 2 16,3-6 2-16,-3-6-1 0,1 17 0 15,-1-17 2-15,0 13-4 0,1-5 1 0,-1-8 4 0,0 11 0 16,0-11-5-16,0 13 3 0,0-13-5 0,3 13 3 15,-3-13 1-15,1 12-3 0,-1-12 15 0,0 10-13 16,0-10-4-16,0 12 5 0,0-12 3 0,-1 11-4 16,1-11 0-16,0 13 0 0,0-13-2 0,0 11 0 15,0-11 3-15,-4 12 0 0,4-12-1 0,1 12 0 16,-1-12 0-16,-2 13-1 0,2-13 2 0,-3 13 0 16,3-13-2-16,-1 13 2 0,0-8 2 0,1-5-2 15,0 14 0-15,0-14 0 0,-2 13 0 0,0-5 0 16,2-8 0-16,0 13-2 0,0-13 1 0,-2 18 1 15,1-12 0-15,-1 4-3 0,2-10 3 0,0 14-3 16,-2-6 3-16,2-8 0 0,0 16 0 0,0-6 0 0,0-10 0 16,0 14 2-16,0-5-4 0,0 2 1 15,2-1 1-15,-2-10 4 0,0 15-2 0,0-5-1 0,0-10-2 16,2 14 1-16,-2-4-2 0,1 0 0 0,-1-10-1 16,0 17 2-16,-1-8 5 0,2 0-4 15,-1-9 3-15,0 19-1 0,-1-8-2 0,2-2 2 16,-1-9-1-16,-3 17 0 0,5-7 0 0,-2 0-2 0,1-1-1 15,-1-9 5-15,-1 18 0 0,2-11-5 0,-1 3 1 16,0-10 0-16,-1 16-2 0,-1-9 2 16,2-7 4-16,0 14-4 0,-2-5-2 0,2-9 6 0,0 15-2 15,0-15-1-15,0 15 4 0,-1-9-4 0,1-6 2 16,-1 16-4-16,1-16 1 0,-4 14 2 0,4-14-1 16,-1 15 1-16,-2-9-1 0,3-6 0 0,3 15 0 15,-3-15 0-15,-3 16 0 0,2-10-1 0,1-6 1 16,-2 15 2-16,2-15-2 0,-2 13 1 0,2-13 0 15,-2 14-2-15,2-14 5 0,-2 13-6 0,-1-8 3 16,3-5-1-16,0 12 4 0,0-12-6 0,0 12 4 16,0-12 0-16,-1 13-2 0,1-13-2 0,0 11 4 15,0-11-1-15,0 13 0 0,0-13 0 0,-4 13-2 0,4-13 5 16,3 11-2-16,-8-6-1 0,5-5 0 0,0 14 1 16,0-14-1-16,-4 13 1 0,4-13-1 0,0 12 2 15,-2-5-2-15,2-7 1 0,-1 14 3 0,1-14-5 16,0 15 3-16,0-7-1 0,0-8 0 0,-2 15 2 15,2-15 1-15,-2 15-1 0,2-6-3 0,0-9 2 16,2 14-2-16,-2-6 1 0,0-8-4 0,-3 14 1 16,2-5 1-16,1-9 3 0,0 16-3 0,1-7 3 15,-1-9-2-15,1 15 2 0,-1-4-2 0,2-3-1 16,-2-8 3-16,2 14-1 0,-2-14-1 0,0 15 2 16,3-6 0-16,-1 0-4 0,0-2 0 0,-2-7 0 15,2 17 1-15,1-8 2 0,-2 1 2 0,0 1-3 16,3-1 2-16,-1 2-2 0,-1-1 0 0,0-2 3 15,-1 3 0-15,2-3-4 0,-1-2 0 0,1 5 2 16,-1-5-1-16,-2-7 1 0,5 17-2 0,-3-10 3 0,2 3-3 16,-2-2 3-16,1 1-1 0,-2-1-1 15,3 0 5-15,-3 3-7 0,1-1 0 0,-2-10 1 0,3 20-1 16,-5-12 3-16,4 0-2 0,1-1 3 0,-3-7-2 16,0 19 0-16,0-12 1 0,0-7 0 0,3 15-1 15,-2-8 0-15,-1-7 2 0,-1 17-3 0,1-9 3 16,0-8 0-16,-3 16-3 0,3-16 2 0,-1 14 2 15,1-4-2-15,0-10-1 0,-2 12 1 0,2-12 2 16,-2 15-3-16,1-6 1 0,1-9 1 0,-3 12-2 16,0-6 2-16,3-6-2 0,-1 13 1 0,1-13-3 15,-1 12 2-15,1-12-1 0,0 11-1 0,0-11 0 16,0 11 4-16,0-11-2 0,-3 13 3 0,3-13-1 16,-1 13-1-16,1-13 0 0,-1 12 1 0,1-12 0 15,0 12 0-15,0-12 1 0,-2 15-1 0,0-9 0 16,2-6 2-16,0 16-3 0,-3-10 1 0,3-6-1 15,-2 18 0-15,2-12 0 0,0-6 1 0,-2 17-1 0,1-11 1 16,1-6-2-16,0 15 2 0,0-15-2 0,-1 13 3 16,1-13 1-16,-4 14-2 0,4-14-1 15,-1 11 2-15,1-11-1 0,0 16 3 0,-3-11-6 16,3-5 5-16,-1 14-5 0,1-14 3 0,0 15-1 0,0-15 0 16,-2 14 1-16,0-7 2 0,2-7-2 0,-3 14 1 15,3-14-1-15,0 15-3 0,-1-8 2 16,1-7 6-16,-3 16-7 0,3-6 2 0,0-10-1 0,-1 16 2 15,0-6-3-15,1-10 1 0,0 16 1 0,-3-8-1 16,3-8-1-16,0 16-1 0,-1-8 0 0,1-8 2 16,0 16-2-16,1-8 2 0,-1-8-1 0,0 16 4 15,-1-7-4-15,1-9 0 0,0 16-1 0,-1-9 0 16,1-7-1-16,0 16 1 0,-4-10-3 0,4-6 6 16,-3 15-3-16,3-5 1 0,0-10 1 0,-2 14-2 15,2-14 3-15,-2 13-3 0,2-4 3 0,-2-2-1 16,2-7-2-16,-3 15 2 0,3-7-3 0,-1 2 3 0,1-10 4 15,0 17-4-15,0-5-4 0,-1-3 5 0,1-9-1 16,0 19 1-16,-3-11 0 0,3 2-1 0,0-10 0 16,3 18 0-16,-6-10-4 0,3 3 1 15,-1-1 1-15,1-10-1 0,4 17 2 0,-7-6-1 0,2-4 0 16,1-7 2-16,-2 17-3 0,2-17 3 0,0 19-2 16,0-7 1-16,0-4-2 0,2 2 0 0,-2-10 1 15,0 17 1-15,-2-7-4 0,2 0 4 0,0-10-1 16,-1 17-1-16,1-7 2 0,-3-2-2 0,6 4-2 15,-3-12 4-15,0 15 1 0,-4-7 0 0,4-8-3 16,0 18 3-16,0-10-5 0,1 0 3 0,-1-8 0 16,-1 19 1-16,0-7 0 0,2-3-1 0,-1-9-1 15,0 18 2-15,0-9-1 0,0-9 0 0,-1 18-2 16,1-9 4-16,0-9-3 0,-4 16 2 0,5-8 0 0,-1-8 0 16,-1 18 2-16,1-10-3 0,0-8 1 15,0 17-3-15,0-8 2 0,0-9-1 0,1 21-1 16,-2-12 2-16,1 0 1 0,0-9-1 0,1 19 1 0,-2-11-1 15,1-8 0-15,0 18 0 0,0-10-2 16,0-8 5-16,-1 16 0 0,1-16-3 0,-2 13 3 16,2-5-3-16,0-8 2 0,0 15-5 0,0-15 6 0,3 12-5 15,-3-5 1-15,0-7 7 0,-1 12-9 0,1-12 3 16,0 10 0-16,0-10-1 0,-2 13 1 0,2-13-2 16,3 8 2-16,-3-8 0 0,0 0 0 15,-3 14-1-15,3-14 1 0,-2 10 1 0,2-10 4 0,-1 11-6 16,1-11-1-16,0 0 5 0,-2 16-3 0,2-16-1 15,-2 8 2-15,2-8 2 0,-3 13-3 0,3-13 3 16,-2 10 0-16,2-10-5 0,-2 11 3 0,2-11 0 16,-1 9-3-16,1-9 1 0,0 12 3 0,0-12-2 15,-1 9 3-15,1-9-4 0,-3 12 1 0,3-12 4 16,-1 8-5-16,1-8 1 0,0 0 0 0,0 15 2 0,0-15-3 16,1 13 1-16,-1-13-2 0,3 10 4 15,-3-10 0-15,2 12 2 0,0-5-2 0,-2-7-2 16,2 12 5-16,-2-12-3 0,1 11-1 0,-1-11-1 0,0 12 1 15,0-12 0-15,0 13-1 0,0-13 1 0,0 14-1 16,0-14 1-16,-1 13 1 0,1-13 2 16,0 13-6-16,0-13 2 0,0 14 0 0,0-14 3 0,0 11 0 15,0-11-4-15,3 15 6 0,-5-7-5 0,2-8 0 16,0 15 1-16,0-15 1 0,2 17-1 0,-2-8 0 16,2 3 0-16,-2-12-1 0,-2 15 3 0,4-6 1 15,0-2-3-15,-2 5-2 0,0-12 3 0,0 15-1 16,0-6 3-16,0-9-2 0,1 15-4 0,-1-7 6 15,0 2-2-15,-3 2-2 0,5-3 3 0,-2-9-1 16,0 15-4-16,0-6 12 0,0-9-11 0,0 17 2 16,0-10-3-16,1 0 2 0,-1-7 1 0,0 17-2 15,0-8 4-15,0-9-4 0,0 13 2 0,-1-4 0 16,-1 2-1-16,2-11-1 0,2 12 0 0,-2-3 0 16,0-9 1-16,1 15 2 0,-1-15 1 0,0 13-3 15,0-13 3-15,0 13-1 0,0-13-1 0,-1 14 1 16,1-14-2-16,0 16 5 0,0-16-6 0,-4 10 3 0,4-2 0 15,0-8-1-15,-3 14-1 0,1-7 2 0,2-7 1 16,-2 15-3-16,2-15 3 0,-1 15-3 16,1-9 0-16,0-6 2 0,-5 15-1 0,3-6-2 0,2-9 6 15,0 17 0-15,-3-10-6 0,0 2 4 0,0 1-2 16,2 1 0-16,0-1 0 0,-2-1-1 0,3-9 1 16,0 18 1-16,0-10-3 0,0 3 0 0,0-11 0 15,0 19 1-15,0-10 0 0,0 0 0 0,-1 4-1 16,2-5 4-16,2 2 1 0,-3-10-2 0,-3 16-4 15,3-7 2-15,0-9 1 0,-1 17 0 0,2-9 2 16,-1-8-2-16,-1 17-2 0,0-7 2 0,1-2 0 16,0-8-3-16,-2 15 5 0,0-6 0 0,2-9-4 15,0 18 0-15,2-11 1 0,-2 3 2 0,0-10-2 16,-2 16 0-16,2-16-1 0,-1 16 0 0,-1-5 4 16,0-1-6-16,2-10 2 0,-2 17 2 0,2-7 1 15,0-1-4-15,2 0 4 0,-2-9-2 0,-3 18 0 16,3-10 1-16,0-8-1 0,-1 19 1 0,-2-13 0 0,6 4-4 15,-3 1 2-15,2 2 3 0,-2-2-3 0,-1-1 1 16,2 0 1-16,1-1-1 0,-2-9 2 16,2 17-5-16,1-5 3 0,-3-3 0 0,0 3 2 15,2-6-3-15,0 7-1 0,-1-1 0 0,-1-12 3 0,4 19 4 16,-4-10-3-16,0 1-4 0,0-1 0 0,0-9 3 16,2 14 0-16,1-6-4 0,-3 1 5 0,0-9 0 15,0 13 0-15,1-3 3 0,1-1-5 0,-2 1 3 16,1 0-2-16,-1-10 3 0,2 17 1 0,-4-8-2 15,4 1 1-15,-2-1-1 0,0-9 0 0,0 17 0 16,0-9-1-16,0 2-2 0,0-10 6 0,2 13-6 16,-1-3 1-16,-1-10 1 0,-1 17-1 0,1-7 2 15,0-10 1-15,0 15 2 0,1-4-4 0,2-5-1 16,-3-6 4-16,-3 19-5 0,3-13-6 0,0-6-2 16,3 15 6-16,-3-5-5 0,1-2 5 0,-1 1-1 15,0-9 1-15,3 15-2 0,-3-7 6 0,0-8 0 16,0 15-6-16,2-6 0 0,-2-9 3 0,-2 14-2 15,2-14 0-15,2 15 2 0,-2-15 1 0,-2 15 1 0,4-8-2 16,-2-7 0-16,-2 13 0 0,2-13-1 0,0 13 3 16,0-13-2-16,0 11 1 0,0-11-3 15,0 10 3-15,0-10 2 0,2 13 0 0,-2-13 2 16,0 14-5-16,0-14 1 0,1 11 0 0,-1-11 2 0,0 13-2 16,2-6 2-16,-2-7 3 0,0 15 6 0,0-15-4 15,-2 13-3-15,1-6 0 0,1-7-2 0,0 16 10 16,0-16-9-16,1 11 2 0,-1-11 1 0,0 16-3 15,-1-10 1-15,1-6 3 0,-2 17 1 0,2-17-5 16,0 15 4-16,2-11 0 0,-2-4-2 0,-2 15 0 16,2-15-3-16,0 15 3 0,0-15 1 0,0 14-1 15,2-6-2-15,-1-1 3 0,-1-7-1 0,2 17-2 16,2-11-2-16,-4-6 1 0,1 13 0 0,1-5 5 16,0 2-5-16,-1-1 6 0,0-1-7 0,-1-8 1 15,4 11 2-15,-3-3-4 0,-1-8 5 0,4 13-2 16,-1-7-2-16,1 1 1 0,-4-7 1 0,4 12-1 15,-3-3-2-15,-1-9 5 0,3 10-1 0,-3-10-2 16,3 11 11-16,-3-11-9 0,6 13-1 0,-4-7 0 16,-2-6 0-16,4 9 5 0,-4-9-2 0,1 12-2 15,-1-12-2-15,3 7 0 0,-3-7 7 0,2 9-7 16,-2-9 4-16,6 13 0 0,-5-8 2 0,-1-5 1 16,4 11-3-16,-4-11 1 0,4 11 9 0,-4-11-6 15,0 0-2-15,0 10 5 0,0-10 0 0,0 0 1 0,0 0 4 16,2 9 1-16,-2-9 0 0,0 0 11 15,0 0 6-15,0 0 3 0,0 0-8 0,0 0-4 16,0 0 2-16,0 0-8 0,0 0 0 0,0 0-2 16,0 0-12-16,0 0-19 0,0 0-31 0,18-14-41 0,-18 14-51 15,6-14-62-15,-1 4-89 0,-1-3-225 0,2-4-552 16,0 5 244-16</inkml:trace>
    <inkml:trace contextRef="#ctx0" brushRef="#br0" timeOffset="33737.5762">-7034-19 50 0,'5'-7'158'0,"-5"7"-17"16,0 0-4-16,3-8-9 0,-3 8-6 0,0 0-8 15,6-6-8-15,-6 6-6 0,0 0-8 0,8-7-7 16,-8 7-2-16,0 0-9 0,0 0 0 0,8-6-9 16,-8 6-4-16,0 0-4 0,0 0-3 0,5-8-2 15,-5 8-10-15,0 0-3 0,0 0-7 0,0 0-2 16,0 0-3-16,0 0-2 0,0 0-7 0,0 0 1 16,0 0-1-16,0 0-1 0,0 0-6 0,0 0-1 15,0 0 4-15,0 0 0 0,0 0-4 0,0 0 0 16,0 27-3-16,0-27-1 0,0 0 6 0,-5 15-5 15,5-15 3-15,-4 15 0 0,2-9-1 0,2-6-3 0,-2 15 3 16,2-8-3-16,0-7 2 0,-4 19 3 0,3-11-9 16,-2 4 5-16,0-4 1 0,2 2-2 0,-1 2 0 15,0-3-1-15,1 6 1 0,-2-6-1 0,3 3 4 16,-2 1 0-16,2-1-3 0,-1 3 1 0,-2-4-4 16,0 3 2-16,1-2-1 0,1-1-1 0,-2 0 4 15,0 2 0-15,1 0-5 0,-2-3 1 0,0 0 0 16,1 1 1-16,2 1-2 0,-3-1 6 0,3 1-3 15,-3 0-3-15,3-5 2 0,-3 5 3 0,3-1-6 16,-1 0 2-16,0 2 1 0,0 0 3 0,0-2-5 16,-1 2-3-16,1-1 2 0,-1 3 3 15,2-3-4-15,0 0-4 0,-3 3 3 0,2 0 1 0,1 0-1 16,-1-2 2-16,2 2-1 0,-2-3 5 0,2 3-2 0,2-3-1 16,-5 3-3-16,3-4 4 0,0 2-4 15,-3 0 2-15,2-2 1 0,1-1 0 0,-1-2 0 16,1 4 0-16,0-12-3 0,0 15 0 0,0-5 13 0,0-10-12 15,0 16-1-15,0-7 2 0,1-1-1 16,0 3 1-16,-1 2 0 0,0-4-2 0,3 3 1 16,0 0-1-16,-3-3 2 0,2-1-1 0,-2 5 0 0,1-5 1 15,-1 4 3-15,0 2 0 0,4-2-2 0,-2 0-1 16,-2-3 1-16,1 3 2 0,0-1 0 0,3 4-2 16,-4-5 3-16,4-4-3 0,-4 9 6 15,2-3-5-15,0-1 0 0,0-1-1 0,0 1 1 0,2 2 0 16,-3 1 0-16,1-2 0 0,1 4 2 0,0-3-1 15,-1-2-1-15,1 2-1 0,1 1-1 0,-3-1 2 16,0 0 0-16,3 3 1 0,-3-3-2 0,2 0-3 16,-2 1 3-16,1-1 1 0,-1 0-1 0,3-1-1 15,-3 1 1-15,2-1-2 0,0-1 1 0,1 1 3 16,0 2-3-16,-1-2-3 0,1 1 1 0,-2-5 1 0,1 5 3 16,-1-1-3-16,0-1 0 0,3 3 0 15,-1-2-1-15,-3-3 5 0,-1 6-2 0,3-4-1 16,-3 0-4-16,2-2 5 0,-2-9-2 0,0 17-1 15,1-6 1-15,-1 2 1 0,4-4-3 0,-4 6 3 16,2-4 0-16,0 3-3 0,-1-2 3 0,1 2-1 16,2-1 2-16,-2-3-5 0,2 6 10 0,-1-3-6 15,1 1-2-15,-3-1 1 0,3 0-2 0,-3 3 2 0,0-3 2 16,2 2-3-16,-2 0 0 0,-1-2 4 0,0 2-2 16,1 0 1-16,-2-3-1 0,0 4 1 15,1-4-2-15,-3 2 2 0,2-1 2 16,0 1-2-16,2-2-2 0,-1 2-2 0,1-3 6 0,-2 1-6 0,2 0 3 15,-2 1-2-15,0-2 0 0,1 2 2 0,1-3-1 16,0 4 2-16,2-2 2 0,-3 0-6 0,1 1 3 16,-1 1 1-16,1-1-1 0,-1-1 0 15,3 2 4-15,-2 0-5 0,-1 1 2 0,0-1 0 0,0-1 3 16,2 2-4-16,-2 1 6 0,0-2-3 0,-2 1 1 16,1 1-2-16,-2 3-1 0,2-3 1 0,0 5 0 15,-2-8-1-15,2 3 0 0,0 5 0 0,-3-2-1 16,1 2 4-16,1-2-3 0,2-1-1 0,-3 1 2 15,2-4 1-15,-3-1-3 0,3 6 0 0,-3-5 1 0,2 1 0 16,2 2 1-16,0-2-3 0,-1-1 3 16,1-3 0-16,-2 3-1 0,2 1 3 0,-2-1-5 15,2-1 2-15,0 0 1 0,0 1 0 16,0 1 2-16,-1 0-5 0,2 4 1 0,-1-5 3 0,0-2 1 0,0 2-5 16,2 0 3-16,-2 0 3 0,2 0-3 0,-2 0-3 15,0 0 1-15,0 1 1 0,-4-3-1 0,4 3 1 16,0-1 3-16,-1-2-4 0,-2 1 2 0,2 1 3 15,-1-2-5-15,-1-1 2 0,2 1-1 0,-3-2 1 16,4 5 1-16,-1-7-3 0,1 3 3 0,-2 0 3 16,0 3-2-16,2-5-1 0,-2 3 2 15,1 0-2-15,1-1 1 0,-1 3-1 0,1-4 1 0,0 2-2 16,-3 0 2-16,2 0 0 0,0 1 0 0,-2-1-2 16,2 1 0-16,-4 1 1 0,3-1 3 0,-2 2-2 15,2-1-3-15,1 1 4 0,-5-1-3 0,1 3-3 16,4-3 5-16,-3 0-5 0,0 0 3 0,3 0-2 15,0 0 1-15,-3 0 0 0,2 0 1 0,1-2-3 16,-1 1 3-16,0 1 1 0,2-4-4 0,0 6-1 16,0-5 4-16,0 1-3 0,0 1 5 0,0-1-5 15,0 2-1-15,0-2 0 0,0 0 3 0,2 1-2 16,-2-3 4-16,-2 5-4 0,1-3-2 0,-2 2 3 0,2-2 3 16,1 1-2-16,-1-1-1 0,1 0-1 15,-1-1 2-15,-2 4 0 0,3-5-2 0,-1 4 5 16,1-3-5-16,-2 3 4 0,2-2-3 0,2 0 0 0,-2-1-3 15,0 1 2-15,0-3-1 0,0 5 0 16,0 0 0-16,0-3 3 0,1 3-2 0,-1-3 1 0,3 1 1 16,-2-5-1-16,0 7-1 0,-1-5 1 0,0 5 1 15,4-3-3-15,-4-3-1 0,3 3 3 0,-1 3-2 16,-1-3 2-16,1 1 1 0,-1 1-1 0,-1-2 1 16,0 3 1-16,0 0-4 0,0-2 5 15,3 2-2-15,-6 0 3 0,3 0-3 0,0-3-3 0,0 3 3 16,0-3-4-16,3 0 7 0,-2 1-5 0,-1 0 2 15,0-2-2-15,1 1 2 0,-1 1 0 0,3 0 0 16,-2-3-3-16,0 1 2 0,2 2-1 0,-2-1 0 16,-1-1 1-16,0 0 3 0,0 0-1 0,0 2 2 15,2-1-1-15,-4 0 3 0,2 0-5 0,-1 3 1 16,2-3-1-16,-1 3 2 0,0-3-2 0,-1 3 1 16,2 0 0-16,-1-3-1 0,-1 4 1 0,1-2-3 15,-3 1 3-15,2-4-1 0,1 3-1 0,-1-2 1 0,-2 3 4 16,3-3-4-16,-1 1-2 0,0-1 2 0,1 3-1 15,-3-4 0-15,0 1-1 0,2 1 2 16,-1-1-1-16,-1 0 1 0,0 0-1 0,2 0 4 16,0-2-4-16,-3 3-1 0,1-3 5 0,1 2-5 0,2 0 1 15,-3 0-3-15,2 2 1 0,-3-4 5 0,0 3-3 16,0 0 0-16,-1 0-2 0,0 0 8 0,1-1-6 16,1 3-1-16,0 4 0 0,-4-6 1 0,3 1-2 15,-2 1 3-15,1-4 0 0,2 3 1 0,-2 1-5 16,0-1 1-16,0-1 2 0,-1 0 0 0,4 0 2 15,-2 0-1-15,-1-2-4 0,2 2 13 0,1 1-12 16,0-4-1-16,-2 1 5 0,3-1-4 0,-1-1 2 16,-1 1 0-16,2 3-3 0,-1-6 3 0,0 3 2 15,1 2-2-15,-2 2-2 0,0-4 4 0,1 1-6 16,-1-1 5-16,2-1-2 0,-2 4-2 0,-1-2 0 16,4 1 4-16,-1 0 0 0,-3 0-1 0,0 0-3 15,3 1 6-15,0-1-4 0,-3 2-1 0,1-2 1 16,1 1 1-16,1-1-3 0,1 0 5 0,-2 3-2 0,1-4-1 15,-2 3 0-15,2-3-2 0,1 4 3 16,0-5 0-16,-1 3-1 0,2-1-1 0,-2-1 1 16,1 3-1-16,-3-1 1 0,3-3 1 0,3 3-1 0,-3-3-1 15,1 3 0-15,-1-1 0 0,0-1 1 16,1 0 2-16,-1 2-3 0,3-3 1 0,-6 3-1 16,6 1 5-16,-3-4-4 0,1 1 1 0,-1-2-2 15,-1 3 0-15,1 1-1 0,-3-1 1 0,3 0 2 0,-1 2 0 16,1-4-1-16,0 5-1 0,0-3 2 0,-1 3-3 15,1-4 2-15,-3 5 0 0,2-5 3 0,1 2-1 16,-1 1-1-16,-1-4 2 0,2 3-4 0,-2 2 1 16,2-3-1-16,-3 1 0 0,3 0 0 0,0-3-2 15,0 4 4-15,-2-4-2 0,2 3 0 16,0-2 0-16,0 0 1 0,0-1-1 0,0 3 1 0,0 1 1 16,-2-1-4-16,4-3 7 0,-2 1-7 0,2 1 5 15,-2 0-4-15,0 2 1 0,3-1 0 0,-3-1-1 16,2 0 2-16,1 1-8 0,1-1 1 0,-3 0 2 15,0 1-3-15,5-2 6 0,-3 1-5 0,3 0 1 16,0 1 0-16,-1-2 1 0,-2-1 0 0,3 3 4 16,-2-2-2-16,1 1 4 0,-2 1-7 0,2-2 6 15,0-1-2-15,0-1 1 0,-3 5-1 0,1-4 1 16,3 1 1-16,-4-1-5 0,2 1 2 0,1-2-1 16,-2 0 4-16,-3 4 1 0,4-7-2 0,-3 7 0 15,3-2-1-15,-4-2 3 0,2-1-2 0,2 5-2 16,-2-4 4-16,0 4-1 0,0-4-1 0,-2-1 2 15,1 5-1-15,0-5 1 0,-1-8 1 0,3 19 0 16,-3-10-3-16,0-9 1 0,0 16-1 0,1-3 0 0,-2-3 0 16,2-1 1-16,-1-9-2 0,0 17 1 0,0-7 1 15,0-10 0-15,-1 15-1 0,1-6 2 0,-3-1-2 16,3-8 3-16,-1 20-3 0,1-11-2 0,-1 1 5 16,1-10 2-16,-2 19-5 0,4-10-1 0,-4 1 2 15,2-10 1-15,0 21-2 0,2-9 1 16,-2-1-2-16,0 3 4 0,0-6 1 15,0 3-2-15,0-1 1 0,1 2 0 0,-2-2-4 0,-1 5 4 0,2-3-1 16,0 1 0-16,0-5 1 0,2 5 1 0,-4-1-7 16,2-1 0-16,0-1 3 0,0-10 1 15,-2 15-3-15,4-2 3 0,-2-5 0 0,0 5 1 0,0-13-2 16,-2 20 3-16,2-7 0 0,0-2-5 0,-2 0 4 16,1 0 0-16,2-2-4 0,-1-9 6 0,0 20-1 15,-4-8-4-15,4-12-1 0,-1 19 6 0,0-10-2 16,1-1 0-16,0-8-1 0,1 18-5 0,-2-11 3 15,1-7 7-15,0 17-2 0,0-9-1 0,0-8-1 16,1 18 5-16,-1-7-3 0,0-2 1 0,0 1-1 16,0-10 4-16,4 16-1 0,-4-8 1 0,1 0-2 15,-1-8-1-15,0 19 1 0,2-13-1 0,0 2-2 16,-2-8 0-16,2 15 1 0,-1-5 0 0,-1-10 0 16,1 12 3-16,-1-5-2 0,0-7 2 0,4 15-2 15,-3-7-2-15,-1-8-2 0,3 9 6 0,-3-9-3 16,2 12 2-16,-2-12-3 0,0 8 2 0,0-8-4 15,4 9 4-15,-4-9-2 0,0 0 0 0,3 7 1 16,-3-7-3-16,0 0-5 0,4 10-13 0,-4-10-13 16,0 0-22-16,0 0-29 0,0 0-53 0,0 0-45 15,0 0-238-15,0 0-454 0,13-28 201 0</inkml:trace>
    <inkml:trace contextRef="#ctx0" brushRef="#br0" timeOffset="7062.4104">-9795 6961 118 0,'0'0'134'0,"0"0"-20"0,0 0-18 0,0 0 3 16,0 0-5-16,0 0-5 0,0 0-13 0,0 0-10 16,0 0-1-16,0 0-11 0,0 0-7 0,0 0-4 15,0 0-6-15,-8-4 3 0,8 4-5 0,0 0-12 16,0 0 1-16,0 0-3 0,0 0 2 0,0 0-9 0,0 0 4 16,0 0-5-16,0 0 0 0,0 0-5 15,0 0-1-15,0 0 1 0,0 0 6 0,0 0-12 16,0 0 12-16,0 0-4 0,0 0 12 0,0 0-1 15,0 0 0-15,0 0-2 0,0 0 8 0,0 0-7 0,0 0 11 16,0 0-1-16,0 0 1 0,0 0 0 16,0 0-4-16,0 0 4 0,0 0-4 0,0 0 2 15,0 0 1-15,0 0-2 0,0 0-1 0,0 0-1 0,0 0 0 16,0 0-2-16,0 0-7 0,0 0 1 0,0 0-1 16,0 0-3-16,0 0-5 0,0 0 7 15,0 0-7-15,0 0 4 0,0 0-3 0,0 0 0 0,0 0 2 16,0 0-8-16,-10 14 4 0,10-14-1 0,0 0-1 15,0 0-3-15,0 0 4 0,0 0 0 0,0 0-1 16,0 9-1-16,0-9-1 0,0 0 2 0,0 0-1 16,0 0 0-16,0 0-2 0,0 0 3 0,0 0-1 15,0 0-3-15,0 0-1 0,0 0 5 0,0 0-6 16,0 0 3-16,0 0 2 0,0 0-2 0,0 0 2 16,0 0 4-16,0 0 3 0,0 0 1 0,0 0 4 15,0 0-2-15,0 0 1 0,0 0-2 0,0 0 3 16,0 0 0-16,0 0-9 0,0 0 3 0,0 0-1 15,0 0-3-15,0 0-1 0,0 0 2 0,0 0-2 16,0 0-2-16,0 0 2 0,0 0 0 0,0 0 0 0,0 0 0 16,0 0-2-16,-1 11 2 0,1-11-2 15,0 0 2-15,-4 10-1 0,4-10 0 16,0 0-1-16,-3 8-2 0,3-8-1 0,0 0 3 0,-2 11 3 16,2-11 0-16,-6 8-2 0,6-8-3 0,0 0 0 0,0 15 5 15,0-15 2-15,0 0-2 0,0 11-5 16,0-11 2-16,0 0 1 0,0 11-2 0,0-11 0 15,0 0 3-15,0 0-2 0,0 14-1 0,0-14 4 16,0 0-2-16,0 10 6 0,0-10-6 0,0 0 1 0,-1 10 3 16,1-10 0-16,0 0 0 0,-1 11 2 15,1-11-2-15,0 0 1 0,-1 15 1 0,1-15-1 0,0 0-2 16,0 10-1-16,0-10 2 0,-3 8 0 16,3-8-3-16,0 0 1 0,0 0 3 0,-1 14-2 0,1-14 1 15,0 0-4-15,-2 12 5 0,2-12-6 0,0 0 0 16,-2 12 1-16,2-12 0 0,-1 8 0 0,1-8-1 15,0 0-1-15,0 11 1 0,0-11 0 0,-2 10 0 16,2-10 2-16,0 0-5 0,-4 13 5 0,4-13-6 16,0 0 1-16,0 8 1 0,0-8-1 0,0 0 2 15,-2 11 1-15,2-11-1 0,0 0 0 0,-3 8-3 16,3-8 0-16,0 0 3 0,0 0-1 0,0 0 0 16,-1 11-4-16,1-11 0 0,0 0 2 0,0 0-1 15,0 0 1-15,0 0 5 0,1 11-4 0,-1-11 0 16,0 0-2-16,0 0-1 0,3 10 2 0,-3-10 2 15,0 0 4-15,0 0-5 0,0 0-2 0,2 8-1 16,-2-8 2-16,0 0 2 0,3 9-1 0,-3-9 1 16,0 0 1-16,0 0-6 0,0 0 4 0,4 8 1 15,-4-8 1-15,0 0-1 0,0 0 1 0,4 9 1 16,-4-9-4-16,0 0 1 0,0 0 0 0,0 0-2 0,5 10-1 16,-5-10 1-16,0 0 1 0,0 0 4 15,1 7-5-15,-1-7 4 0,0 0-1 0,4 8-1 16,-4-8 0-16,0 0 3 0,0 0-4 0,1 10 2 15,-1-10-3-15,0 0 3 0,4 6-2 0,-4-6-2 0,0 0 1 16,4 10 1-16,-4-10 0 0,0 0 2 16,4 5-2-16,-4-5 2 0,4 8-5 0,-4-8 6 15,0 0-3-15,2 8 1 0,-2-8 0 0,0 0 2 16,6 7-2-16,-6-7 1 0,0 0-1 0,3 8 1 0,-3-8-3 16,0 0 0-16,0 0 1 0,6 5 2 0,-6-5-1 15,0 0 1-15,0 0-2 0,7 6 1 16,-7-6 2-16,0 0 1 0,5 4-4 0,-5-4 3 15,0 0-1-15,0 0 0 0,0 0-2 0,6 6 2 0,-6-6 1 16,0 0 1-16,0 0-6 0,0 0 3 0,0 0-2 16,0 0 7-16,0 0-6 0,0 0-1 0,0 0-1 15,0 0 5-15,0 0-2 0,0 0 1 0,0 0-2 16,0 0 3-16,6 6-2 0,-6-6 3 0,0 0 1 16,0 0-1-16,0 0-2 0,0 0 4 0,0 0 1 15,0 0 4-15,0 0-2 0,0 0 3 0,0 0-1 16,0 0-1-16,0 0 6 0,0 0-6 0,0 0-3 15,0 0 4-15,0 0-4 0,0 0 1 0,0 0-1 16,0 0 0-16,0 0-4 0,0 0 7 0,0 0-5 16,0 0 0-16,0 0 0 0,0 0 0 0,0 0-4 15,0 0 4-15,0 0-2 0,0 0-1 0,0 0 0 16,17-8 0-16,-17 8 0 0,0 0-2 0,0 0 3 16,0 0 1-16,0 0-5 0,0 0 4 0,12-2-1 15,-12 2 1-15,0 0-6 0,0 0 5 0,0 0-4 16,0 0 2-16,11-3 1 0,-11 3 1 0,0 0-2 15,0 0 2-15,13-1-2 0,-13 1-2 0,0 0 2 16,9-4 2-16,-9 4-3 0,0 0 1 0,13 2-1 16,-13-2 4-16,0 0-3 0,0 0 3 0,15 0-6 15,-15 0 3-15,0 0 0 0,12 2 3 0,-12-2-6 0,0 0 3 16,14 1 0-16,-14-1-2 0,11 1 0 0,-11-1 3 16,13 2-6-16,-13-2 2 0,14 2-4 15,-8 0 0-15,-6-2-3 0,17 5 3 0,-11-4 3 16,-6-1-8-16,17 3 1 0,-8-1 4 0,0-1-1 0,3 2-1 15,-2 0-1-15,-1-2 0 0,0 1-1 0,3 2 0 16,-2-3-2-16,2 6 0 0,0-6-2 0,-3 1 8 16,2 1-8-16,-2 0 5 0,2 0 12 15,2-2-2-15,-2 1-2 0,-1 1-2 0,0 1 1 16,0-2-2-16,0 1 2 0,0-3-4 0,-10 0 2 0,17 2-4 16,-8-1-3-16,2 1 3 0,-1-2-2 0,0 4 0 15,-1-4 4-15,-9 0-2 0,17 3-1 0,-8-2 0 16,-9-1 5-16,18-1-1 0,-7 3-4 0,-11-2 8 15,15 0-5-15,-15 0 2 0,16-1-3 0,-16 1 5 16,15 1-1-16,-15-1 0 0,14 0-1 0,-14 0 0 16,14-1 4-16,-14 1 0 0,13-1 0 0,-13 1 0 15,16-3 0-15,-16 3 1 0,12-2-3 0,-12 2 4 16,11-1-4-16,-11 1 1 0,12-3-1 0,-12 3 0 16,13-2-3-16,-13 2 4 0,13-1 1 0,-13 1 1 15,11-5-1-15,-4 4-1 0,-7 1-1 0,15-3 1 16,-15 3 2-16,17 0-5 0,-9-4-2 0,-8 4 2 15,16 0-2-15,-6-1-2 0,-10 1 1 0,18-1-7 16,-8 1 8-16,2 0-12 0,-3-3-2 0,-9 3 0 16,16-1 2-16,-5 1-2 0,0-2 4 0,-11 2 0 15,17-1 0-15,-7-1 1 0,-10 2-1 0,20 0 8 16,-10 0 1-16,-10 0-1 0,18-2-1 0,-7 1 3 16,-11 1-2-16,18 0 2 0,-9 0 3 0,-9 0-1 15,19-3 0-15,-9 3 1 0,1-2-1 0,-11 2 0 16,15-3 1-16,-4 3-1 0,3-4-2 0,-5 4-3 15,-9 0 5-15,18-1-2 0,-9 0-1 0,-9 1 0 16,19-1-1-16,-8 1 1 0,-11 0-3 0,18-3 1 16,-9 2-1-16,-9 1 1 0,19 0-4 0,-5-3 1 15,-5 3 3-15,-9 0-3 0,18-2 1 0,-9 2-2 16,2 0-3-16,-11 0 3 0,18-2 0 0,-8 1 0 0,-10 1 4 16,18-5-3-16,-10 4 5 0,2 1-1 15,-10 0 3-15,17-2-3 0,-9 0 5 0,-8 2-2 16,19-3-1-16,-19 3 3 0,14 0 0 0,-5-1-1 0,-9 1 7 15,15 0-4-15,-15 0-2 0,16 0 0 0,-16 0-2 16,13-2 4-16,-13 2-4 0,17-2-3 16,-17 2 6-16,17 0-2 0,-17 0-1 0,15 0 0 15,-8-4 4-15,-7 4-1 0,17-1 0 0,-17 1 0 0,14 0 2 16,-14 0-2-16,15-4 2 0,-15 4 1 0,16-1-4 16,-8-2 4-16,-8 3 1 0,15 0-4 0,-8-3 1 15,-7 3 2-15,13-1 7 0,-13 1-11 16,14-2 3-16,-14 2-3 0,13-2 2 0,-13 2-1 0,11-2 5 15,-11 2-6-15,8-1 4 0,-8 1-3 0,12-3 6 16,-12 3-3-16,10-3-2 0,-10 3 3 0,0 0-1 16,15-2 1-16,-15 2-1 0,11-4-4 0,-11 4 7 15,9-1-5-15,-9 1 2 0,10-3 1 0,-10 3-2 16,16 0 1-16,-7 0 4 0,-9 0-3 0,19-2-5 16,-19 2 6-16,19 0-1 0,-8 0-2 0,0-1-1 15,0 2 4-15,3-1-2 0,-2 2-3 0,0-2 7 16,3 0-5-16,-2 0 1 0,-1 3-1 0,3-3 1 15,-2 0-2-15,2 1 5 0,2 1-4 0,-5-2-1 16,0 2 1-16,4-2 3 0,-2 1 0 0,2 3-1 16,-2-7-4-16,1 8 6 0,1-4 1 0,-2-2-4 15,0 2 0-15,2 0 3 0,-2 1-1 0,0 0-1 16,3-2-5-16,0 2 4 0,-4-1 1 0,2-1-1 16,2 1-6-16,-2-1 1 0,2 0 3 0,4 0 1 15,-4 2-1-15,-1-2-1 0,2 3 3 0,-2-3 6 16,2 1-7-16,-1-2 1 0,0 2-2 0,1-1 4 0,-1 3-4 15,-2-2 4-15,0-1-5 0,1 0 6 16,-1 1-3-16,0-1 3 0,-4 0-6 0,5 0 3 16,-1 0 9-16,-2 4-12 0,0-4 2 0,1 0-1 15,-1 2-1-15,0-2 2 0,4 0 2 0,-4 0-1 0,2 0-3 16,1 2 3-16,-2-2 0 0,3 1 0 0,-2-1-1 16,2 1 0-16,-3 1 0 0,2-2 2 15,-2 2-5-15,3-1 8 0,-2-1-7 0,1 1 3 16,-2 0 4-16,3 3-3 0,-2-4-1 0,2 1-2 0,-3 0 1 15,2-1 2-15,1 2-2 0,-3-2-1 0,0 0-3 16,0 0 5-16,2 2-4 0,-2-1 4 16,0-1-3-16,0 0 7 0,2 3-5 0,-3-4 0 15,1 1 2-15,0 1 0 0,2-1-3 0,-2 3 4 16,1-1-3-16,1-2 0 0,-2 0 0 0,3 1 3 0,-2 2-5 16,2-2 1-16,-3 0-4 0,8-1 0 0,-5 0-4 15,0-1 11-15,-4 2-17 0,10-1 1 16,-6 0-5-16,5 2 6 0,-6 0-2 0,1-4-2 0,5 2 2 15,-1 0 6-15,-4 0-2 0,-1 0 3 0,1 0-2 16,1 2-2-16,-1-4 6 0,0 2-6 0,0 0 5 16,-1 0 1-16,-1 0-2 0,1 0 7 0,1-2-4 15,-1 1 1-15,1 1 4 0,-1 0-3 0,-1 0 0 16,1 0 0-16,0 0 3 0,1-1-1 0,-3-2-2 16,3 3 4-16,-1 0-7 0,0 0 7 0,2 3 0 15,-4-3 5-15,3 0-11 0,2-3 4 0,-3 3-2 16,1-1 6-16,-2 1-9 0,2 0 7 0,0 0 1 15,1-1 0-15,-1 1-1 0,-1 0 1 0,1 0-5 16,0 0 4-16,-3 0-3 0,3-1 2 0,-2 1 6 16,2-3-4-16,-3 3-2 0,2 0 3 0,-2-1-4 15,2 1 1-15,2 0-7 0,-8 0 14 0,4 0-4 16,0 1-2-16,-2-1-1 0,-2 0 7 0,5-1-5 16,-1 1 1-16,0 0-1 0,-2 0 0 0,2 0-4 15,-4 0 3-15,4 0-4 0,3 0 7 0,-5 0-7 16,1-2 2-16,2 4 1 0,2-2 4 0,-3 0-1 15,2 0-2-15,0 0 2 0,-1 0 0 0,0 0-6 16,1 0 3-16,-2-2 1 0,3 2 3 0,-1 0-3 16,-1 0-1-16,1 0-4 0,-1 0 9 0,-1-1-7 15,3 1 5-15,-3 0 1 0,0 0-4 0,1 1-1 0,2-1 2 16,-3 0-5-16,2 0 10 0,-1 2-8 16,2-4 5-16,-3 2-1 0,3 2-1 0,-1-2-1 15,1-2 2-15,-3 4-5 0,3-2 3 0,-1-2 1 16,1 4-3-16,0-2 0 0,0 1 6 0,-1 2-6 0,0-3 5 15,1 1-1-15,0-1-6 0,1 0 4 16,-2 1 3-16,0-1-1 0,-1 1-3 0,0-3 7 16,3 4-3-16,-3-2-2 0,1 0 0 0,-2 3-2 15,1-3 6-15,1 1-8 0,-2-2 4 0,3 1 3 0,-3 1-1 16,3-1-1-16,-3 0 4 0,0-1-7 0,0 2 5 16,-1-1-6-16,3 0-1 0,-2 1 4 0,2-1 13 15,-5 0-16-15,-3 0 3 0,7 0-5 16,-2 0 7-16,-1 0-3 0,2 0 0 0,0-1-4 0,-2 1 8 15,1 1-5-15,4-1 4 0,-1-1-5 0,-1 0-2 16,1 1 7-16,-1-3 1 0,1 3-7 0,1 0 8 16,0-1-6-16,0 1 3 0,-3-1 2 0,3 1 1 15,0-1-6-15,2 2 1 0,-4-2-2 0,2-2 14 16,0 2-16-16,0 1 4 0,0 0-5 0,-1 0 3 16,1-2 2-16,5 1-2 0,-5 1 0 0,-3 0 2 15,6-2 5-15,-4 4-5 0,-1-4-4 0,-1 2 11 16,2 0-10-16,1-2 1 0,3 1 3 0,-6 1 8 15,3 0-9-15,2-1 2 0,-2-3-5 0,0 4 7 16,-1 0-6-16,1-1 6 0,-3 0-5 0,3 0 1 16,0-1-2-16,0 0 3 0,0 2-1 0,-1-1 0 15,1 1-1-15,-3-1 7 0,3-1-6 0,-3 4 1 16,0-2-3-16,3-2 3 0,-3 2 0 0,1-2 6 16,1 4-7-16,-4-4 1 0,1 4 4 0,4-4-1 15,0 2-2-15,-6 0 4 0,3 0-2 0,1 0 0 16,1 0-1-16,-4 0 1 0,2-3 2 0,0 3-1 15,-1 0 1-15,4-2 3 0,-3 3-5 0,1-2 0 16,-1 0-2-16,0 1 6 0,0 0-1 0,3 0-3 16,0-3-2-16,-3 3 6 0,0 0-7 0,-1 0 7 15,-1-1-6-15,-3 2 3 0,6-1 1 0,-1 0 4 16,-2 0-4-16,2 0 1 0,-2 0-3 0,2 0 0 16,-4 0-1-16,-10 0-1 0,20 0 2 0,-11-1-2 15,2 2 2-15,4 2 3 0,-5-3-6 0,-10 0 2 16,21 0-1-16,-14 0-2 0,5 0-1 0,2 0 8 0,-3 0-3 15,3 0 0-15,-5 0-5 0,-9 0 4 16,22 0-2-16,-13 0 4 0,5 1-3 0,-4-1-4 16,-10 0 4-16,22 0-1 0,-13 0 0 0,3-1 0 15,1-2 1-15,-4 6 1 0,-9-3-3 0,22 0 1 0,-8-3 4 16,-5 3-2-16,1 3-5 0,-10-3 4 0,21 0-2 16,-8 0 2-16,-4-3-2 0,-9 3 1 0,22-1 1 15,-8-2 0-15,-5 3 2 0,3 3-2 16,-12-3-1-16,19 0 4 0,-7 1-4 0,-12-1-2 0,19-1 1 15,-8 2 13-15,0-1-17 0,1 0 2 0,-1 0 3 16,-11 0 2-16,20 0-4 0,-6 0-1 0,-6 3 2 16,6-3 0-16,-5 0 0 0,-9 0 1 0,22-3-2 15,-10 6 2-15,0-3-4 0,3 0 7 0,-4 0-4 16,0 1 3-16,-11-1-1 0,23-1 1 0,-14 1-5 16,5 0 0-16,-4-3 6 0,5 3-3 0,-4-1-4 15,5 1 4-15,-3-3 0 0,-13 3 2 0,19 0 0 16,-5-2 1-16,-3 2-1 0,3 0-2 0,-5-1-2 15,4 1 2-15,-2-1-4 0,6 1 1 0,-5-2 0 16,5 2 6-16,-3 0-4 0,0 0 0 0,0 0 1 16,2-2 3-16,-1 0-3 0,-1 2 1 0,-1-2 1 15,1 0-4-15,-2-1 2 0,5 3 2 0,-4 0-5 16,0 0 2-16,0-1-1 0,1 1 2 0,-3-1 0 16,2-1 3-16,2 2-3 0,-4 0 1 0,3 0-2 15,1-3 1-15,-1 0-3 0,0 3 3 0,-2 0-1 16,1 0 2-16,-2 0-4 0,3-2 5 0,2 2-1 15,-3-1 1-15,2 1-2 0,-3 0 4 0,2 0-2 16,0 0-7-16,-1-2 2 0,3 2-1 0,-3 0 6 16,2-1-1-16,-2 1 2 0,1 0-2 0,0-3-1 15,-2 6-3-15,4-3 0 0,-5-3 1 0,1 3 0 0,2-1 3 16,-2 1-1-16,1 0 1 0,1-1 4 16,-3 1-5-16,0 1-2 0,2-1 1 0,1 0 3 15,-4-1-4-15,4 0 2 0,-3-2 3 0,-11 3-4 16,18 3-1-16,-8-3 0 0,2 0 6 0,-1 0-3 0,2 0-2 15,-4 1 3-15,5-2-3 0,-3-2 0 0,2 2-1 16,-3 2 1-16,4-2 2 0,-2 1 0 16,3-2 0-16,-6 4 4 0,3-4-5 0,-12 2 1 15,19 0 1-15,-7 0-4 0,5 0-2 0,-7 2 6 0,-1-2-2 16,5 0-1-16,1 0 2 0,-4-2 0 0,5 4-4 16,-3-2 1-16,2 0 6 0,-3 0-4 0,3 0 3 15,-2 0-1-15,0 0-3 0,3-2 0 0,-4 2 3 16,5 0-4-16,-5-1 3 0,2 1 0 0,0 0 0 15,-1-2-1-15,1 2 2 0,-5 0-5 0,3 2 4 16,0-4-2-16,3 4 2 0,-3-4-1 0,1 2 0 16,-2 0-3-16,4 0 3 0,-4 0-1 15,1 0 5-15,-12 0-7 0,23-3 6 0,-9 3-2 0,-1 0 1 16,0 0-4-16,0-2 6 0,0 2-5 0,0-3 2 16,0 3-1-16,0 0 0 0,2 0-4 0,-2-1 5 15,0 1 4-15,1-1-4 0,-1 1 0 0,0 0 3 16,1-1 0-16,-1 1-2 0,-1-1 4 0,3 1 2 15,-2 0-8-15,0 0 2 0,3-3 1 0,-4 2 3 16,3 1-5-16,-2-2 2 0,-3 2-3 0,-1-1 4 16,-9 1-3-16,23-2 2 0,-12 2 0 0,0 0-1 15,-11 0 1-15,23-3-2 0,-12 3 4 0,-1-1 3 16,-1-1-5-16,-9 2 3 0,21 0-6 0,-11 0 8 16,-10 0-8-16,18-3 6 0,-10 2-5 0,-8 1 3 15,17-2 3-15,-7 0-4 0,-10 2 3 0,16-1-5 16,-9 0 2-16,-7 1 6 0,18 1-6 0,-18-1 1 0,13-2-3 15,-4 3 8-15,-9-1-6 0,13 0-3 16,-13 0 4-16,12-1 3 0,-12 1-2 0,14 0 3 16,-14 0-1-16,13 0-2 0,-13 0 3 0,0 0-2 15,17 0-1-15,-17 0 0 0,0 0 4 0,14 0-1 16,-14 0-3-16,0 0 2 0,14 0-5 0,-14 0 3 16,8-1-2-16,-8 1 2 0,0 0-2 0,0 0 4 15,0 0-3-15,15 0 0 0,-15 0 0 0,0 0 0 16,0 0-2-16,12 0-2 0,-12 0 4 0,0 0-2 0,0 0-1 15,0 0 0-15,0 0 0 0,0 0 0 16,12-4 0-16,-12 4 0 0,0 0 1 0,0 0 1 16,0 0-3-16,0 0 5 0,10-1-3 0,-10 1-1 15,0 0-2-15,0 0 2 0,0 0-2 0,0 0 2 0,0 0-1 16,9-2 3-16,-9 2-3 0,0 0 3 0,0 0-6 16,0 0 5-16,9-2-1 0,-9 2-1 0,0 0-3 15,0 0 5-15,0 0-3 0,0 0 1 16,13 0 2-16,-13 0 1 0,0 0-4 0,0 0 6 0,0 0-3 15,12-3 3-15,-12 3 1 0,0 0 2 0,0 0 5 16,0 0-1-16,0 0 3 0,0 0 2 0,0 0 2 16,0 0 1-16,0 0 1 0,0 0-1 0,10-2 0 15,-10 2-5-15,0 0 2 0,0 0 4 0,0 0 0 16,0 0-6-16,0 0 4 0,0 0-5 0,0 0-2 16,0 0 0-16,0 0-3 0,0 0 1 0,0 0-1 15,0 0 0-15,0 0-3 0,0 0 1 0,13 2 0 16,-13-2-3-16,0 0 0 0,0 0 1 0,10 0-1 15,-10 0 0-15,0 0 0 0,10 3-1 0,-10-3-1 16,0 0 2-16,0 0-3 0,0 0 3 0,10 0 0 16,-10 0-4-16,0 0 4 0,0 0-2 0,0 0-3 15,0 0 3-15,14 0 0 0,-14 0 3 0,0 0-4 16,0 0 2-16,0 0-2 0,0 0 0 0,0 0 0 16,0 0-3-16,0 0 5 0,0 0-3 0,0 0 0 15,11 0 0-15,-11 0 2 0,0 0 0 0,0 0-2 16,0 0 3-16,0 0-3 0,11-3 2 0,-11 3-3 15,0 0 2-15,0 0-1 0,14-1-1 0,-14 1 1 16,0 0-3-16,10 1 1 0,-10-1 3 0,0 0-2 16,0 0 2-16,0 0 0 0,13 0 2 0,-13 0 0 15,0 0-4-15,0 0 2 0,0 0-1 0,0 0 0 16,0 0 0-16,9-3 2 0,-9 3-3 0,0 0 2 16,0 0-1-16,0 0 0 0,0 0-2 0,0 0 2 15,0 0 3-15,0 0-1 0,0 0-1 0,0 0 2 16,0 0-2-16,0 0-1 0,0 0 2 0,0 0 1 0,0 0-1 15,0 0 1-15,0 0 1 0,0 0-2 0,0 0 0 16,0 0-1-16,0 0 2 0,0 0-3 0,1-12 1 16,-1 12 1-16,0 0-2 0,0 0 3 15,0 0 1-15,0 0-1 0,0 0-2 0,0 0 5 0,0 0-1 16,0 0-2-16,0 0 3 0,0 0 2 0,0 0 3 16,0 0 0-16,0 0 1 0,0 0-1 0,0 0 2 15,0 0-1-15,0 0-1 0,0 0 1 16,0 0-1-16,0 0-1 0,0 0 0 0,0 0-3 0,0 0 6 15,0 0-5-15,0 0-3 0,0 0 1 0,0 0 0 16,0 0-1-16,0 0 1 0,0 0-1 0,0 0-4 16,0 0 4-16,0 0-4 0,0 0 3 0,0 0-2 15,0 0 0-15,0 0-1 0,0 0-1 0,0 0 3 16,0 0-2-16,0 0 0 0,0 0 2 0,0 0-2 16,4-7-2-16,-4 7 2 0,0 0 0 0,0 0 2 15,0 0-3-15,0 0 0 0,0 0 0 0,0 0-1 16,0 0 1-16,0 0 1 0,0 0-1 0,0 0 2 15,0 0-2-15,0 0 2 0,0 0-1 0,0 0 1 16,0 0 1-16,0 0 1 0,0 0 1 0,0 0 4 16,0 0 6-16,0 0 1 0,0 0 4 0,0 0-1 15,0 0 1-15,0 0 2 0,0 0-3 0,0 0 4 16,0 0-6-16,9-2 2 0,-9 2-4 0,0 0 2 16,0 0-3-16,0 0-2 0,0 0 2 0,0 0-4 15,0 0-1-15,0 0 0 0,0 0-2 0,0 0 0 16,0 0-2-16,0 0 1 0,0 0 2 0,0 0-4 15,0 0 2-15,0 0-2 0,0 0 1 0,0 0-3 16,0 0 3-16,0 0-2 0,0 0 4 0,0 0-4 16,0 0 1-16,0 0-1 0,0 0-1 0,0 0 1 15,0 0-1-15,0 0-1 0,0 0 2 0,0 0 0 16,0 0 1-16,-16-13-4 0,16 13 4 0,0 0-1 0,0 0-3 16,0 0 0-16,-7-6 2 0,7 6-7 15,0 0-4-15,0 0-16 0,0 0-22 0,-12-4-31 16,12 4-44-16,0 0-56 0,-10-3-92 0,10 3-155 0,-8-8-459 15,8 8 204-15</inkml:trace>
    <inkml:trace contextRef="#ctx0" brushRef="#br0" timeOffset="37271.7488">-5264-87 13 0,'0'0'121'0,"0"0"4"0,0 0-10 16,0 0-14-16,0 0 0 0,0 0-4 0,0 0-13 15,0 0-7-15,0 0-5 0,0 0-4 0,0 0-3 16,0 0-4-16,0 0-4 0,0 0-4 0,0 0 5 0,0 0-3 16,0 0-4-16,0 0-3 0,-2 11-7 15,2-11 3-15,0 0-5 0,0 0 5 0,0 0-5 16,2 13-5-16,-2-13-2 0,0 14 1 0,0-14 1 0,0 10-9 15,0-10-2-15,0 15 4 0,-5-6 0 0,5 1-4 16,0-10-1-16,-1 21-3 0,-1-13-2 0,0 1-3 16,1 1 4-16,1-10-5 0,0 21 1 0,-6-10 1 15,6-1-2-15,-2 1-7 0,-1 2 5 0,1-1-1 16,0 1 3-16,0-1-4 0,-1-1 2 0,1 4 0 16,2-4-3-16,-3 1 3 0,0 2 1 0,2 1-1 15,1-2-8-15,-1 0 3 0,0 0-1 0,1-2-2 16,-3 4 4-16,-2-2-2 0,2-1 2 0,3 3 1 15,0-2-5-15,-4 1 3 0,4 1 2 0,-1-3-4 16,0 3-2-16,-2-2 0 0,3-1 2 0,0 3 0 16,-2-2 2-16,-2 1 1 0,4 1-5 0,0 0 0 0,-2-1 3 15,2-1-2-15,0 2 5 0,2 0-6 16,2 0-6-16,-10-2 4 0,8 2 5 0,-2 0-1 0,4 0 0 16,-4-3-1-16,2 3-3 0,-2 1 0 0,0-2 3 15,0 1-3-15,0 1 3 0,0-1-2 0,0 0-3 16,-2-1 3-16,-4 6 3 0,3-5-4 0,0-2 6 15,-2 4-4-15,-2-2-1 0,4-1 0 0,1-1 0 16,-3 4 3-16,1-3-4 0,3 1 3 0,0-3 3 16,-1 2-3-16,-2 2 2 0,4-5-1 0,0 1-2 15,0 3 1-15,-2-3 3 0,2-1-3 0,-3-1 0 16,3 1 1-16,-1 2 1 0,1 0 2 0,1 2-3 16,-1 0 0-16,0 0 0 0,3-1-9 0,-1-1 13 15,-2 2-4-15,-2 0-1 0,4-2 6 0,-4 2-4 16,2-2-1-16,0 4-2 0,0-5-1 0,-3 1 3 15,3 2 0-15,-1 0 2 0,2 0-4 0,-1-3-1 16,-1 3 4-16,1 0-1 0,0-3-1 0,-1 4 1 0,2-1 1 16,0-2-3-16,-1 1 2 0,0-1-1 0,-1 2-2 15,2 0 5-15,2-1-5 0,-3 1 4 0,0 0-5 16,0 1 2-16,0 4 3 0,2-2-3 0,-4-3 1 16,2 1 0-16,0 3-3 0,-3-2 3 0,3 2-4 15,-1-4 7-15,1 6-5 0,0 0 1 0,1-3 1 16,-1 0-8-16,3-4 7 0,-3 7-1 0,2-6 1 15,-2-1 2-15,4 6 1 0,-2-5-1 0,-2 5 0 16,2-1-1-16,2-3 1 0,1-1-2 0,-5 5 3 16,3-7-2-16,2 7 0 0,-1-5-1 0,-2-1-11 15,1 6 11-15,-2-4 0 0,-1 0 1 0,-1-2 1 16,1 2-3-16,0-1 0 0,0 3 4 0,-3-2-2 16,1 0-2-16,2 5 3 0,0-2 0 0,0 0-6 0,2-4 3 15,1 2 2-15,-8 1-5 0,5-3 7 16,0 1-3-16,-4-1-3 0,3 0 3 0,1 6-2 15,-2-3 3-15,0-5-2 0,2 4-1 0,-1 2 2 0,-1-4 1 16,2 1-5-16,-5-1 4 0,5 4 1 0,-4-3 0 16,4 4-1-16,0-6 0 0,-2 0 0 0,0 2 1 15,2-1-1-15,-2 3 1 0,0-3-11 0,2 0 11 16,0 1-2-16,-2-1 0 0,-1 0 2 0,2 0 3 16,1-1-3-16,0 7 1 0,1-3 1 0,-2-2-3 15,-3-2 1-15,4 2 1 0,-1-1 3 0,0 1-3 16,-3 1 0-16,4-2 4 0,-3 4-1 0,-2 1 0 15,2-6-3-15,2 3 3 0,1-2-1 0,-1 1-1 16,-3-2-4-16,4 2 5 0,-3 1 1 0,-1 4-4 0,1-6 0 16,1 0 3-16,-3 4-2 0,5-1 1 15,-5-3-5-15,2-3 3 0,-1 7 1 0,2-4-1 16,-1 0-4-16,1 1 3 0,-2-1 2 0,4-2-7 0,-3 2 7 16,1-1 2-16,0-2-6 0,1 2 2 0,-1 0-1 15,2 1 4-15,-3-2-2 0,-1 3 1 16,4-1-3-16,4 1-1 0,-4-2 6 0,5 2-1 0,-5-2-2 15,0 1 0-15,1 0-1 0,-1 0-1 0,2 4 2 16,0-2-2-16,0-3 1 0,-2 2-9 0,1 0 11 16,5 2-4-16,-3 1 2 0,-1-3 2 0,1 4-1 15,-2-6 2-15,2 1-5 0,-3 4 3 0,3-3-2 16,-1-1 2-16,2 0-1 0,-3 3-2 0,3-4 3 16,-3 1-3-16,1 1 4 0,3 0 0 0,-3 5-4 15,-2-1 1-15,3-1-1 0,-3 0 2 0,1 3-3 16,3-3 4-16,-4-4-3 0,2 6-1 0,-4-5 0 15,4 4 5-15,3-3-6 0,-5 6 2 0,0-8 0 0,0 0-2 16,0 0 1-16,0 0 0 0,0 0 3 16,0 0-2-16,-3 0 2 0,6 1-3 0,-3-1 1 15,-3-3 1-15,3 3 1 0,3-3-1 0,-3 2 1 16,0-2-3-16,4 1 3 0,-4-1-2 0,1 2-2 16,-1-3 2-16,1 4-1 0,-1 0 1 0,3-3-1 0,-6 0 0 15,3 3 0-15,3 0-1 0,-1 0 4 0,-3 0-1 16,1-3-2-16,0 4 5 0,1-1-5 0,-1-1 3 15,0 2-4-15,-1-4 1 0,1 3 2 0,0 0 0 16,-1-3-2-16,2 1 1 0,-1 0-2 0,4 0 2 16,-4 0-1-16,-3-2 1 0,3 0 0 0,0 0 4 15,0 1-5-15,0 2 1 0,3-1-3 0,-3-3 4 16,2 4-2-16,-2-2 2 0,0-2 1 0,0 2 2 16,0 2-5-16,0-2 2 0,0 1-2 0,0-1 2 15,0-1-2-15,0 1 4 0,0 2-4 0,0-3 3 16,-5 4 0-16,5-2 0 0,0-1-2 0,0 1 3 0,3-1-3 15,-3 2 2-15,0-2-2 0,2 0 1 0,-2-2-1 16,2 1-3-16,-2 4 4 0,4-4 1 16,-4-1-4-16,1 1 4 0,-2 1-2 0,1-12 2 0,1 20-1 15,-1-8 1-15,1-3-4 0,3-1 3 0,-4 5 0 16,0-4-1-16,0-9-2 0,0 19 2 0,0-7 0 16,0-1 4-16,0 4-3 0,-5-3 0 0,4 1 1 15,1-1 0-15,-4 2 1 0,0-1-2 0,0 0 1 16,-1 4-1-16,4-7 1 0,-3 5 0 0,-1-1-1 15,2-1 2-15,-1 2 1 0,-1 0 0 0,5-3-3 16,-5 0 0-16,0 2 2 0,2-1-1 0,-1-1 0 16,-1 0 1-16,4 1 1 0,-1-1 2 0,1 3-2 15,-2-6 0-15,3 3 1 0,-2 3-2 0,-1-5 2 0,1 1-2 16,0 1-1-16,0 1 1 0,2-1 3 0,-1-1-3 16,1 4-1-16,-2-2-1 0,-2-1-1 15,4 1 2-15,-1-2 1 0,-4 2 0 0,4-2 1 0,1 4-2 16,-4-4-2-16,2 3 5 0,0 1-2 0,1-3 1 15,1 2-2-15,-2-2 4 0,2 3-1 0,0-2 1 16,-2 0-2-16,4 1-1 0,-2-1-3 16,-2 0 3-16,-1 0-2 0,6-2 0 0,-3-1 3 0,2 6 1 15,-2-5-3-15,0 2 3 0,0-2-1 0,0 1-2 16,2 1 0-16,-1-1 4 0,-1 1-3 0,2-1-2 16,-2 1 5-16,0 1-2 0,2 1-3 0,-2 0 1 15,1 0-2-15,2 0 1 0,-3-3-2 0,1 3 3 16,2-3-1-16,-3 3-1 0,2-3 2 0,-2 3-2 15,1-2 3-15,1-1-3 0,0 0 2 0,-2 3-2 16,0 0-2-16,2-3 2 0,-4 1 0 0,4-1-1 16,-1 2 1-16,1-2 4 0,0 3-4 0,0-2 2 15,-2 1 0-15,0 0-3 0,0-1 0 0,4 0 1 16,-3-1-1-16,3 0-1 0,-2 1 0 0,2 2 2 0,-4-3 1 16,2-4 1-16,-2 5-3 0,0-2 1 15,4-1-2-15,-4-1 5 0,3 1-4 0,-3 1 5 16,2 0-4-16,-1-1 0 0,-1 0-2 0,0-10 2 15,0 19 2-15,0-8-3 0,2 1-6 0,-2-3 2 16,2 4-2-16,-2-3 2 0,0-1-1 0,-2 4 6 16,0-3-8-16,4 2 7 0,-4 0-3 0,1-1 0 0,2 0-1 15,-2 1 2-15,-1 1 4 0,0-3-3 0,2 2-1 16,-2-4 2-16,-1 5-3 0,3-1 5 0,0 0-4 16,-2-1 3-16,2 2 0 0,-4-2-2 0,1-2 1 15,0-1 3-15,3 5-3 0,-1-2 1 0,1 3 1 16,-1-1-1-16,-2 1 1 0,3-1-1 0,0 2-1 15,-2-4 3-15,2 3 2 0,-2-1-1 0,-1 0-3 16,3-1 3-16,-4 3-2 0,4-5 0 0,0 1-1 16,-2 2 1-16,1 1-1 0,1-4 7 0,0 1-2 15,0-11-1-15,-2 20-3 0,2-9-1 0,0-1 4 16,0-10 0-16,0 17-2 0,0-7-1 0,-3-1-3 16,3-9 4-16,0 15-1 0,0-4 2 0,0-11-2 15,0 13 5-15,-1-2-6 0,1-11 5 0,0 13-2 16,-3-3 1-16,3-10-4 0,-3 15 2 0,1-9-1 15,2-6 3-15,0 15-1 0,0-15 0 0,-1 15-2 0,-1-10 0 16,2-5 2-16,0 16-3 0,0-16 5 0,0 12-3 16,0-12-1-16,0 15 2 0,0-15 4 15,0 11 1-15,0-11-2 0,0 15 2 16,0-15 2-16,0 13-1 0,0-13-5 0,2 9 2 0,-2-9 2 0,0 13 1 16,0-13 0-16,-2 10-2 0,2-10 1 0,2 11-2 15,-2-11-1-15,0 10 4 0,0-10-1 16,0 8-1-16,0-8 0 0,0 0-3 0,0 11 4 15,0-11-3-15,0 0 0 0,0 0-4 0,0 13 5 0,0-13-4 16,0 0-1-16,1 5 2 0,-1-5-1 0,0 0 3 16,0 0 3-16,0 0-3 0,0 0-5 0,0 0 3 15,0 0-1-15,0 0-6 0,0 0-9 16,0 0-16-16,0 0-33 0,0 0-37 0,0 0-41 0,0 0-53 16,0 0-262-16,0 0-490 0,-1-35 216 0</inkml:trace>
    <inkml:trace contextRef="#ctx0" brushRef="#br0" timeOffset="13079.4716">-9944 856 22 0,'0'0'132'0,"0"0"-8"16,15-11 1-16,-15 11-10 0,0 0-5 0,0 0-3 16,0 0-11-16,0 0-4 0,0 0-2 15,0 0 0-15,0 0-2 0,0 0-6 0,1-10 3 0,-1 10-8 16,0 0-4-16,0 0-2 0,0 0-3 0,0 0-3 16,0 0-1-16,0 0-7 0,0 0-6 0,0 0-7 15,0 0-2-15,0 0-5 0,0 0-3 0,4-9-6 16,-4 9-4-16,0 0-3 0,0 0-4 0,0 0 3 15,0 0-4-15,0 0-1 0,0 0-4 0,0 0 0 16,0 0-5-16,0 0-3 0,0 0-8 0,0 0-16 16,0 0-2-16,0 0-11 0,0 0-7 0,0 0-7 15,0 0 1-15,0 0-10 0,0 0-2 0,1 23-4 16,-1-23 2-16,0 0 3 0,0 0 6 0,0 0 3 16,5 9 16-16,-5-9-3 0,0 0 7 0,0 0-1 0,0 0 15 15,0 0 6-15,0 0 14 0,0 0-3 0,0 0 7 16,0 0 12-16,0 0 10 0,0 0 1 15,0 0 4-15,0 0 4 0,0 0 5 0,0 0 2 0,0 0-3 16,0 0 0-16,0 0 0 0,0 0 1 0,0 0 1 16,0 0-2-16,0 0-9 0,0 0-1 15,0 0-2-15,0 0-3 0,0 0-3 0,0 0-4 0,0 0-1 16,0 0-3-16,0 0-2 0,0 0-3 0,0 0 1 16,0 0-7-16,0 0 3 0,18-11-2 0,-18 11 0 15,0 0-1-15,0 0 0 0,0 0-3 0,8 4 0 16,-8-4 1-16,0 0 2 0,12 2-2 0,-12-2-1 15,10 0 2-15,-10 0-1 0,0 0-1 0,18-2 1 16,-18 2 0-16,14 0 0 0,-5-2 1 0,2 1-5 0,-11 1 5 16,18-1-4-16,-4-1 1 0,-5 0 3 15,1 0-6-15,3 1 0 0,0 0 0 0,0 1 3 16,-13 0-1-16,18 0 1 0,-5-2-2 0,3 2 1 0,-5 2 1 16,2-2-1-16,-3 0-3 0,6-2 3 0,-4 2 1 15,1 0-1-15,-13 0-1 0,21-2 0 0,-13 2 1 16,3-1 0-16,1 1-2 0,-1-1-2 0,-11 1 9 15,23 2-7-15,-13-2 1 0,-10 0-4 0,20-1 4 16,-10 1-1-16,0-1-1 0,-10 1-1 0,17 0 3 16,-5 0 0-16,-12 0-2 0,18 0-1 0,-8 0 3 15,-10 0-2-15,18 1 1 0,-6-1 0 0,0-1 1 16,-12 1 0-16,23-5-3 0,-10 5 0 0,-4 0 1 16,4-1 2-16,-2 1-2 0,2 0 0 0,-1-1 2 0,-2 2 2 15,4-4-1-15,-14 3-4 0,20 0 5 16,-13 2-4-16,-7-2 2 0,20-2-3 0,-11 4 4 15,5-4-4-15,-14 2 4 0,21 2-1 0,-11-2-1 16,2 0 1-16,2 0 0 0,0 1 0 0,-4-1-1 16,3 1 1-16,2-1-1 0,-1 0 0 0,1 0-1 15,-2 0 2-15,0 0 0 0,1 0-2 0,-1 0 1 0,0 0 1 16,1 0-1-16,-1 0 1 0,3 0-1 0,-5-1-1 16,2 0 3-16,3 2-1 0,-3-1-2 0,0 1 1 15,1 1 1-15,-6-2 0 0,-8 0-3 0,19 3 2 16,-9-3 0-16,1 0 2 0,-11 0 2 0,18 0-4 15,-18 0 0-15,16 0 1 0,-8 0-2 0,3 0 0 16,-11 0 2-16,18 0 1 0,-9 0-2 0,1 1-2 16,2 0 0-16,-12-1 3 0,19 0-3 0,-9-1 4 15,-10 1-4-15,24 0 3 0,-14 0-1 0,-1 1 2 16,-9-1-2-16,22-1-1 0,-11 1 0 0,4 0 1 16,-2 0 0-16,-2 0 2 0,2 0-2 0,-13 0 1 15,23 0 0-15,-11 1 1 0,-2-1-2 0,1 0 1 16,3 0-1-16,-3 2-1 0,4-2 0 0,-6 0 3 0,5 0-5 15,-4 0 3-15,-10 0 2 0,23 2-1 0,-13-1-1 16,4-1 4-16,-3 0-5 0,2 1 2 0,0-1 0 16,1 0 1-16,-1 2-3 0,0-2-1 15,1 2 4-15,-1-2-3 0,-1 0 2 0,1 1-1 0,2-2 1 16,0 2-2-16,-1-1-1 0,0 1 4 0,1-2-2 16,1 2 2-16,1-2-4 0,-2 1 2 0,2 1 0 15,0-1 0-15,3-1 1 0,4 0 0 0,-7 1 0 16,1 0 3-16,4 0-4 0,-4 1 1 0,1-1-1 15,0-1 2-15,-3 1-2 0,3 0-2 0,-3-2 1 16,3 2-1-16,-2 2 1 0,1-1-1 0,1 0 2 16,-2-1 2-16,-1 1 0 0,2-1-3 0,-3 0 1 15,3 0 0-15,0 0 1 0,-1 1 0 0,-3-1-1 16,3 2 1-16,5-4-2 0,-6 2 2 0,2 2-1 16,-2-4-1-16,1 2-1 0,6 2 5 0,-4-2 0 0,-3 0-1 15,6 0-2-15,-5-2-2 0,-3 2 3 16,3 0-2-16,0 2 1 0,-2-2 0 0,1-2 0 0,-1 2 0 15,-2 0 0-15,3 0 1 0,-3 0 0 0,1 0-3 16,0 0-1-16,2 0 6 0,-4-1-4 16,3 1 2-16,-2 1-1 0,0-1 0 0,-1 0-1 0,3 0 1 15,-2-1-2-15,-1 1 2 0,3 0 0 0,-2 0-2 16,-1 1 1-16,4-1 4 0,-3 0-4 0,2 0 0 16,2 0 2-16,-4 0 0 0,3 0 0 0,-2 0-3 15,5-1 6-15,-3 1-3 0,3 0-2 0,-2 0-1 16,-2 0 1-16,7-1 4 0,-5 2-3 0,0 0-1 15,0-2 1-15,-1 1-1 0,2 0 0 0,-1 1-2 16,5-2 6-16,-4 2-2 0,-2-1-2 0,-1-1-1 16,7 2 3-16,-4-1 0 0,-1-1 0 0,6 2-1 15,-6-1-1-15,5-1-1 0,0 4 4 0,-5-3-5 0,6 0 3 16,-6 0-1-16,6 0 2 0,-6 0 1 16,6 0-4-16,2 0 4 0,-3-2-1 0,0 2-2 15,-4 0 0-15,4 0 3 0,2 0-2 0,-2 2 0 0,-1-2-1 16,2 2-1-16,-6-2 2 0,5 0-2 0,0-2 2 15,-6 2 0-15,8 2-2 0,-2-2 4 0,-6-2-2 16,5 2-1-16,1 0 2 0,-1 0-1 0,-6-2 2 16,5 2-2-16,-4 0 2 0,0 0-1 0,1-1-1 15,2 0 2-15,-3 1-4 0,7 0 2 0,-6-1 0 16,-3 0-2-16,3-1 2 0,-1 0 4 0,1 2-3 16,0-1 0-16,-2 0 0 0,4 1-1 0,-4-2-2 15,0 0 2-15,6 1 0 0,-5 1 0 0,2 0 1 16,-1 0-4-16,-1-1 2 0,2-2 1 0,-1 3 0 15,0-2-1-15,0 4 1 0,1-4 1 0,-1 1-3 16,2 0 0-16,-2 2 0 0,0-2 3 0,5 1-3 16,1 0 2-16,-4 0 0 0,2-2 4 0,1 2-6 15,-5 0 2-15,2 0-1 0,3 0 3 0,1-4-3 16,-10 4 1-16,4-1-1 0,0 2 2 0,1-1 1 16,-2 0 1-16,4 0-3 0,-3-1 0 0,3 0 0 0,-2 1 0 15,-1 0 1-15,6-3-2 0,-6 3-1 0,0-1 2 16,5 0-1-16,1 0 1 0,-6 1 0 15,2-3-1-15,-2 3 3 0,2 0-1 0,0 0-5 0,-4-3 4 16,11 3 1-16,-7 3 0 0,4-3 1 0,-1-3-2 16,-2 3-1-16,2 0 0 0,-7 0 2 0,10 0 1 15,-8-1-2-15,5 1 0 0,-7-2-2 0,3 4 2 16,-1-4-1-16,0 2 0 0,3 2 2 0,-3-2 0 16,0 0 0-16,0 0 0 0,-1 0-4 0,1 0 3 15,0-2 0-15,0 2 0 0,0 0 0 0,-3 0-3 0,5 0 2 16,-2-2 1-16,0 2 2 0,0 0-2 15,-1 0 1-15,1 0-1 0,6 0-2 0,-1-2 1 16,-5 2 1-16,2-1 0 0,1 1-1 0,1-1 0 0,-5 1 0 16,6-3 0-16,-2 3 7 0,0 0-6 0,-3-1 0 15,2 1 0-15,3-1 2 0,-5 0-2 0,4-2-3 16,3 3 3-16,-9-1 1 0,9 0-1 16,-3 1 0-16,1 0-2 0,0-1 4 0,1 1-3 0,1 0 0 15,0 0-1-15,-8-3 2 0,6 3 2 0,-2 0-4 16,6 0 7-16,-7 3-6 0,4-6 1 0,-1 3 0 15,-5 0-3-15,5 0 3 0,-1 0-1 0,-5 0 2 16,1 0-1-16,8 0 0 0,-8 0-2 0,2 0 0 16,-5-3 7-16,3 6-6 0,6-7 1 0,-6 5 0 15,0-1 0-15,-1-1 1 0,1 1 1 16,0 0-3-16,-3 0-1 0,3 0-1 0,2 0 6 0,-2 1-4 16,5-1 2-16,-4 0-3 0,-1 0 0 0,5 0 3 15,0 0-1-15,-5 0 0 0,-1 0 0 0,3-1 3 16,3 2-3-16,-1-1 0 0,-4 0-2 0,-3 3 3 15,3-3-3-15,0-3-1 0,0 3 6 0,0 3-4 16,-3-3 2-16,3 0-1 0,-3 0-1 0,5 0-1 0,-2 0 4 16,0 0-2-16,1 0-1 0,4-3 3 15,-5 3-2-15,-3 0 1 0,10-1-2 0,-4 2-2 0,0-3 4 16,2 3-2-16,0-2 5 0,-5 1-5 0,1 1 4 16,-1 0-3-16,5-1 0 0,-5 0 0 15,2 0 3-15,-5 0-5 0,8 0 3 0,-5 0-1 16,1 0 1-16,4 0-2 0,-5 0 3 0,0 0-4 0,-1-1 0 15,1 1 2-15,0 0 0 0,0 1-1 0,-1-1-1 16,-1 0 0-16,1-1 2 0,-1 1 1 0,1 4 0 16,-1-4-1-16,1 0 0 0,-1 0 0 0,-1 0 0 15,3 0-2-15,-1 0 4 0,1 0-2 0,-3 0 5 16,3 0-6-16,-1 0-2 0,-2 0 4 0,3 0 2 16,-2 0-5-16,-1 0 0 0,3 0 1 0,-1 0-1 15,-1 0 4-15,-2 0-3 0,4 3 4 0,-3-3-2 0,0 0-1 16,-2 0-1-16,2-3-3 0,2 6 6 0,-1-3-3 15,-2 1 2-15,-1-1-1 0,2 0 1 16,0 0-2-16,-1 1 0 0,2-2 2 0,-7 1 0 16,6 0-1-16,-1 1-1 0,-4-1 1 0,6 0-1 0,-4 0 0 15,0 0 0-15,0 0 0 0,3 0 1 0,-2 1 0 16,2 2-2-16,-1-6 1 0,-1 3 0 16,2 0 3-16,0 0-2 0,0 0 3 0,1-1-5 0,-3 1 2 15,0 1 0-15,5-1-2 0,-3 0 1 0,-2 0 2 16,2-1-3-16,-1 2 3 0,-2-1-1 0,4 3 0 15,-1-6 0-15,0 6 2 0,-1-3-2 0,0 1-1 16,2-1 0-16,1 0-2 0,-3 1 5 0,4-1-1 16,-1 0 0-16,1 0 2 0,-3 4-5 0,3-4 0 15,1 0-1-15,0 0 6 0,-1 1-2 0,0 0 0 16,0 1 1-16,-1 0-5 0,1-2 3 0,1 0 0 16,4 2-1-16,-5-2-1 0,6 0 1 0,-9 0 3 15,6 1-1-15,-1-2-1 0,-2 2 0 0,0 2 2 0,2-3-4 16,-2 0 3-16,6 3-1 0,2-2-1 15,-2 0 1-15,-5-1 0 0,-1 1 2 16,4-1 1-16,0 0-3 0,3 3-2 0,-2-2 1 0,-6-1 1 0,1 0 1 16,1 1 1-16,-1-1 1 0,1 4-1 0,-1-4-1 15,1 0-3-15,-1 2 2 0,1-1 0 16,-1 0 2-16,-1-1-2 0,5 2 2 0,-4 1-1 0,2-2 1 16,-2-1-3-16,0 1 2 0,4 1-1 0,-5 0 3 15,4-2-1-15,-1 1-3 0,-1 0 1 0,0 1 2 16,2-2-1-16,0 0 0 0,2 2-3 0,-5-2 2 15,0 0 1-15,0 1-2 0,1-1 2 0,-2 1 1 16,3-1-2-16,-3 0 0 0,8 0 0 0,-8 1 2 16,1-1 1-16,6 0-2 0,-6 1-2 0,6 3 2 15,-1-6 0-15,-5 2 1 0,4 2 0 0,-4 0-1 16,-1-2 1-16,1 0 0 0,1 1 1 0,-1-1-1 16,0 0-1-16,0 2 7 0,1-2-5 0,4 0 3 15,-6 0 0-15,1 0 3 0,0 0-3 0,-4 0 0 0,2 0 1 16,-2 0-4-16,0 0 3 0,-2 0-2 0,-11 0 3 15,16 0-3-15,-8 0 4 0,-8 0-3 16,12 0 3-16,-12 0-3 0,14-2 2 0,-14 2 2 0,0 0 1 16,13 0 2-16,-13 0-3 0,0 0 1 0,11 2 3 15,-11-2-1-15,0 0 0 0,11-3-4 16,-11 3 0-16,0 0-2 0,0 0 1 0,14 0 0 16,-14 0-2-16,0 0-1 0,14 3 1 0,-14-3-4 0,0 0 4 15,0 0-3-15,9 2-2 0,-9-2-1 16,0 0-7-16,0 0-5 0,8 4-8 0,-8-4-17 0,0 0-28 15,0 0-37-15,0 0-43 0,0 0-82 0,-28 5-121 16,28-5-376-16,-17 4 166 0</inkml:trace>
  </inkml:traceGroup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35:51.54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44FA0FE1-9C0D-432B-950D-4D7795F64B9B}" emma:medium="tactile" emma:mode="ink">
          <msink:context xmlns:msink="http://schemas.microsoft.com/ink/2010/main" type="inkDrawing" rotatedBoundingBox="5258,9057 15758,10243 14857,18219 4357,17033" semanticType="callout" shapeName="Other">
            <msink:sourceLink direction="with" ref="{F50E5661-398C-462F-8EDB-80279B7C7E86}"/>
            <msink:sourceLink direction="with" ref="{5B7AD455-078C-4A5E-A330-BEC7F7A5F3F8}"/>
          </msink:context>
        </emma:interpretation>
      </emma:emma>
    </inkml:annotationXML>
    <inkml:trace contextRef="#ctx0" brushRef="#br0">-100-926 162 0,'0'0'170'0,"0"0"-15"0,0 0-11 0,0 0-11 0,0 0-10 15,0 0-4-15,-3-10-14 0,3 10-3 0,0 0-6 16,0 0-7-16,0 0-4 0,0 0-2 0,0 0-5 16,0 0-5-16,0 0 0 0,0 0-11 0,0 0-3 15,0 0-3-15,0 0-7 0,0 0-1 0,0 0-6 16,0 0-6-16,0 0-2 0,0 0-7 0,0 0 0 16,0 0 1-16,0 0-9 0,0 0 6 0,0 0-10 15,0 0-3-15,0 0 1 0,0 0-1 16,0 0 2-16,0 0 0 0,0 0-4 0,0 0-1 0,19-6-2 15,-19 6 3-15,12 0-4 0,-12 0 4 0,15-2-2 16,-4 2-4-16,-11 0 1 0,17-2-1 0,-6 1 0 16,2 1 0-16,-1-1 3 0,1-2-5 0,-3 2 0 15,3 1 2-15,2-2 0 0,1-1-2 0,-1 3 1 16,2-4-2-16,0 2 2 0,0-1-1 0,3 1-1 16,4 2 0-16,-8-4 0 0,8 3 0 0,-8 0 2 15,3 0-2-15,4-3 1 0,-5 2 1 0,5 1-2 16,-1-1 1-16,3 2 0 0,-2 0 1 0,-1 0-3 0,0 0 2 15,-4 0 0-15,5 0 0 0,-1 0-2 16,0 0 0-16,-1 0-3 0,1 0 2 0,-4 0-1 0,5 0 1 16,-1-3-4-16,-5 3 0 0,1 0 2 0,-2 0 0 15,3 0-1-15,3 0 0 0,-1-1-1 0,-4 1 1 16,1 1-1-16,-1-1 0 0,5 0 1 0,-1-1-1 16,-4 1 2-16,6 0-3 0,-3-1 2 0,-2 0-3 15,4 1 0-15,2 0 3 0,-5-3-3 0,3 2 2 16,1 1 0-16,-1-2 2 0,-5 2-5 0,5-3 2 15,-5 3 0-15,3-1-2 0,-3-2-1 0,9 3 3 16,-5-2-2-16,-5 2 7 0,8 0-4 16,-6-4 1-16,-1 4-3 0,6-1 4 0,-6 0-1 0,6-3 4 15,-1 3-4-15,0 0-2 0,0-2 5 0,1 3 0 0,-1-2-2 16,-1 0 2-16,2 2-4 0,0 0 2 0,-1-2 0 16,4 2 1-16,-3-3 1 0,-2 0 0 15,5 3 0-15,-2 0-2 0,-1 0 2 0,1-3-1 0,1 2 2 16,-1-1 0-16,-4-1-1 0,4 2 0 0,-2 1 0 15,1-1 1-15,-5 1 4 0,-1-4-5 0,6 6 1 16,-6-4-1-16,6 1 1 0,-4 0-1 0,-3-1 0 16,1 0-1-16,4 2 2 0,1 0 0 15,-5-3-1-15,0 2 4 0,1 1-5 0,4-3-1 0,-4 3 5 16,-4 0-3-16,6-2 1 0,0 2-3 0,-3-2 4 16,6 0 0-16,-6 4 1 0,6-4-2 0,-1 2-1 15,2-3 0-15,-2 2 4 0,-4 1-4 0,4-2-1 16,0 2 2-16,1-2-1 0,0 2 4 0,-1 0-6 15,1-3 1-15,0 2 2 0,1 1-2 0,-1 0 5 16,-1 0-4-16,-1 1 0 0,4-2 1 0,-4 2 1 16,4-1-2-16,-1 0-1 0,-1-1 9 0,5 1-8 0,-4 0 2 15,1 0-4-15,0-1 2 0,-1 1-2 16,0 1 2-16,1-1 2 0,1 0 1 0,-3 0-3 0,0 0-1 16,0 0 2-16,1 0 1 0,-1 1-1 0,0 2 0 15,0-3 0-15,0 2 0 0,-6-4-3 16,7 4 3-16,-3-1 2 0,1-2-1 0,0 2 3 0,-1-1-4 15,2 1-1-15,-1-1-1 0,-6 0 2 0,1 0-1 16,3 0 2-16,2 0-2 0,-5 0 1 0,1 0 2 16,-1 1 1-16,6-1-2 0,-7 0-1 0,2-1-2 15,4 1 3-15,-3-1-1 0,-1 1 0 16,-2 1 1-16,0-1-1 0,1-1 2 0,0 1-1 0,1 1-1 16,-1-1 2-16,0-1-2 0,4 0 0 0,-2 1 1 15,-3 0-2-15,2 0 2 0,3 0-2 0,-4 0 1 0,5 0 0 16,-5 0-1-16,5 1 0 0,-4-2 3 0,-2 2-2 15,8-2 0-15,-2 1-2 0,-6 1 3 16,1-1-5-16,0 0 4 0,5 0-3 0,-1 1 3 0,-5-1 1 16,2 0-2-16,-2 1 3 0,2-1-1 0,-1 3-3 15,0-3 3-15,1 0-1 0,-2 0 1 16,4 0-2-16,-3 0 3 0,-1 2 2 0,1-1-6 0,-1-1 3 16,0 3 0-16,0-1-1 0,6-1 0 0,-5 0 0 15,6 2 0-15,-6-1 0 0,-3-2-1 16,5 3-1-16,-2-3 2 0,0 3 1 0,4-3-4 0,3 2 5 15,-5-2-1-15,3 2-2 0,-4-2-1 0,-1 3 3 16,8-2 2-16,-5-1-4 0,-5 1 2 0,4-1-2 16,-1 1 2-16,-4 2 1 0,10-3-4 0,-8 0 2 15,8 2-1-15,-2 2 1 0,-6-4 0 0,1 0-3 16,3 2 7-16,-4-2-6 0,5 3 3 0,-4-3-2 16,1 1 4-16,-1 2-3 0,1-2 1 0,6-1-1 0,-3 1 1 15,-2 0 4-15,1 2-4 0,-4-3-3 0,4 0-1 16,-6 2 3-16,3-2-3 0,5 1 2 15,0-1 0-15,-4 3 2 0,-1-3 0 0,-1 0-1 16,6 0-1-16,2 0 1 0,-8 2-1 0,4 0 1 0,2 0 0 16,0-2 0-16,-2 3-3 0,2-2 5 0,0 0-4 15,1-1 3-15,-3-1-2 0,-3 2-1 0,6 0 1 16,-1-1 1-16,1 4-1 0,-1-3-1 0,0-1 2 16,0 0-1-16,-1 1 2 0,0 2 0 0,-4-3-2 15,3 0 2-15,-1 2 3 0,-5-1-4 0,3 1-1 16,1-2 1-16,-2 0 1 0,2 1-2 0,-2-1 3 15,1 0 0-15,0 0-3 0,-3 0-1 0,0 0 2 16,1 0-1-16,1 0 2 0,0 3 0 0,-2-3-1 16,0-3 1-16,1 6-1 0,1-3 2 0,-4 0-2 15,5-3-3-15,-1 3 6 0,-1 0-6 0,-1 0 5 16,-1 0-4-16,4 0 1 0,-2-1 2 0,1 2-4 16,-2-1 5-16,3 0-4 0,-3 0-1 0,0 0 5 0,0 0-3 15,3 0 1-15,-3-1 0 0,0 1-1 16,1 0 4-16,-1 0-3 0,1-3 1 0,0 1 1 15,-1 2-4-15,-3 0 3 0,1 0-3 0,1 0 2 0,1 0 3 16,-2 0-2-16,2-3-1 0,-2 2-1 0,2 1 0 16,-1 0-1-16,-2-1 2 0,6 1 1 0,-3 0-3 15,0 0 0-15,1 1 1 0,-1-2-1 0,3 1 3 16,-1 0 1-16,1 1-2 0,5-1 1 0,-5 0-2 16,0 0 4-16,0 1-3 0,2-1 3 0,-2 3-6 15,9-3 4-15,-10 2-3 0,6-2 3 16,-5 1-1-16,9-1-2 0,-4 0 2 0,1 2 2 0,2-2-4 15,-5 0 1-15,2 1 0 0,0-1 4 0,1 3-4 16,-1-3 3-16,0 2-2 0,-1-2 0 0,4-1 2 16,-6 1 0-16,4 1-3 0,-1 0 0 0,1 2-2 15,-1-2 4-15,0 0-4 0,1 0 5 0,-1 2-5 16,3-1 4-16,-2-2-1 0,0-2-3 0,-1 2 3 16,0 2 1-16,-1 2 0 0,1-4-2 0,0 0 3 0,1 3-1 15,-1-3-1-15,3 1 2 0,-2 0-2 16,-1-1-2-16,1 1 2 0,2-2 2 0,-2 2-3 15,-6-1 0-15,5 3 1 0,-6-2-1 0,8 0 4 0,-2-1-3 16,0 0-4-16,-3 2 2 0,2-4 1 16,3 4 3-16,-7 0-2 0,6-2-2 0,2 2 2 0,-3-2 2 15,-2 1 0-15,-3 2-5 0,8-6 1 0,-7 6 1 16,1-1 4-16,-2-2-3 0,5 2 2 0,1-2-2 16,-5 2-3-16,3-2 5 0,-4 3-3 0,2-2 1 15,-2-1 2-15,5 5-3 0,-2-4 0 0,-3 0-2 16,5 1 6-16,-5-2-3 0,1 2-1 0,-1-2 1 15,0 2 1-15,4-2-2 0,-4 0 0 0,0 0 4 16,0 1-4-16,0-1 4 0,6 1-4 0,-8-1 2 16,5 0-2-16,-3 2 1 0,3-2 1 0,-3 0 0 15,0-2-3-15,0 2 0 0,2 0 3 0,0 2 1 16,-2-2-4-16,8 0 1 0,-10 0-1 0,4 3 1 0,3-6 1 16,-5 6-2-16,4-3 1 0,3 0 2 0,-9 0-2 15,1 0 0-15,6 0 1 0,0 1-1 16,-7 0 4-16,5-2-2 0,-3 1-2 0,2 0 1 15,-2 1 0-15,0-2 0 0,5 1 2 0,1 1-3 0,-9-2 3 16,8 1 0-16,-5 0-1 0,5 0-1 0,-5-1 0 16,3 1 1-16,0 0-2 0,-1 0 2 15,4-3-1-15,-1 7 1 0,0-4 2 0,-5 0-6 0,4 1 3 16,-4-1 0-16,-1 0-3 0,6 0 1 0,0 2 1 16,-1 0 3-16,1-2-2 0,1 0 0 0,-5 0-2 15,3 1 4-15,-3-1-3 0,3 0 2 0,2-1 0 16,-3 2-2-16,0-1 2 0,-1 0-2 0,3 0-2 15,0 2 4-15,-1-3-2 0,-2 2 3 0,-2-1-3 16,6 1 1-16,-2-1 1 0,-2 0 0 0,-5 0 0 16,5 0-4-16,-3 0 6 0,0-1-6 0,2 0 2 15,-1 2 2-15,-1 0-3 0,-1 1 3 0,1-2-3 16,0-2 0-16,-3 4 2 0,2-2 0 0,1-2 4 0,-3 2-1 16,0 0-5-16,-3 0 2 0,-10 0-2 15,17 0 0-15,-9-1 3 0,-8 1 1 0,15 1-3 0,-15-1 1 16,12-1 0-16,-12 1-1 0,0 0-1 0,13-1 1 15,-13 1 2-15,10 1 2 0,-10-1-2 0,0 0 0 16,12 0-1-16,-12 0 0 0,0 0-2 0,11 0 1 16,-11 0 1-16,0 0 1 0,0 0-1 0,0 0-2 15,12 0 4-15,-12 0-1 0,0 0-4 0,0 0-1 16,0 0-2-16,0 0 4 0,0 0-13 0,0 0-13 16,0 0-7-16,0 0-25 0,0 0-30 0,-23 13-30 15,23-13-68-15,-13 3-100 0,13-3-311 0,-15 0 137 16</inkml:trace>
    <inkml:trace contextRef="#ctx0" brushRef="#br0" timeOffset="28277.847">7941-2981 90 0,'0'0'129'0,"0"0"-11"0,0 0-7 16,0 0-5-16,0 0-11 0,0 0-9 0,0 0-8 16,0 0-10-16,0 0-1 0,0 0-5 0,0 0 5 15,0 0-10-15,0 0 5 0,0 0-4 0,0 0 2 16,0 0-1-16,0 0-8 0,0 0-1 0,0 0-2 0,0 0 0 16,0 0-4-16,2 34-1 0,-2-34-5 15,-2 11-2-15,2-11 1 0,-3 12-3 0,3-12-1 0,0 16-2 16,-4-8-2-16,4 1 1 0,0 3-3 0,0-12-2 15,-5 16-1-15,5-8-1 0,0 5-3 16,0-13 0-16,-3 17-1 0,6-5 1 0,-6-2-1 0,3 2 0 16,0 1 0-16,-2-5 0 0,0 5 0 0,2 1-4 15,-1 0 3-15,-1 3 0 0,0-2-1 16,1-3-2-16,-3 4 3 0,4-1-4 0,-5-1 0 0,2 0-1 16,1 1-1-16,-2-1 1 0,1 3 0 0,1-2-1 15,-1-1-3-15,2 1 2 0,-4 5 2 0,2-1-5 16,3-4-1-16,-2 5-2 0,-1-5 4 0,3-1 0 15,-1 3 0-15,-2 3-2 0,2-5-1 0,-3 4-1 16,1 2-1-16,-2-2 3 0,1-2-3 0,3-2-1 16,0 1 1-16,-4-1 0 0,-1 3 1 0,3-1-2 15,0-2 1-15,-2-1 0 0,0 0 1 0,2 1-1 16,-1-2 1-16,-1 2-1 0,0 0-1 0,2 0-1 16,1-3 1-16,-5 3-2 0,5-3 4 0,-2 6-2 0,2-6 3 15,-4 3-3-15,3-5 0 0,1 5 2 16,-2 0 1-16,1-3-2 0,3 6-2 0,-2-5 2 0,-1 2-1 15,3 0 4-15,0 0-4 0,0-1 1 0,-2 2 0 16,-1-1 2-16,3 0-2 0,-1 0-1 0,2 1 1 16,-1 5 1-16,0-6-1 0,0 6 0 0,0-1-4 15,0-4 1-15,0 5 0 0,-1 0 0 0,-2-3-1 16,3-2 4-16,-2 5 0 0,2 0-1 0,-3-6-1 16,0 0 0-16,1 3 0 0,-1 3-2 0,3-6 1 15,0 1 1-15,-5 3-3 0,4 2 3 0,-2-6 0 16,1 0-2-16,2-1 2 0,-3 7-3 0,3-5 0 15,-3-1 2-15,6 5 0 0,-6-5 1 0,3 6 0 16,0 0-1-16,0-5 0 0,0 3-1 0,0 1 1 16,6-1 3-16,-6-2-4 0,0-2 1 0,2 4 1 15,-2 2 1-15,4-8 0 0,-3 4-2 0,2-2 0 16,-2 6 0-16,-1-5 2 0,3-1-2 0,-3-1 0 0,0 0 0 16,0 1-1-16,0-1 3 0,0 1-1 15,0 3 1-15,2 0-1 0,-2-3-1 0,0 2 3 16,0-2-3-16,0-1-1 0,0 4-2 0,0-3 4 15,0 4 0-15,0 1 1 0,0-5 1 0,3 0-2 16,-3-1-1-16,0 3-1 0,0 0-1 0,0-3 1 0,0 4 1 16,0-3 2-16,0 5-5 0,0-2 2 15,-3 0 3-15,3-2-3 0,0-2 0 0,0 4-2 0,-2-2 4 16,4-1-1-16,-4-1 1 0,-1 2-1 0,3 0-1 16,-1 1 4-16,-2-2-3 0,3 1 0 0,-1-1-3 15,-3 3 1-15,2 2 2 0,-1-6 0 0,3 3-3 16,-3 2 0-16,3-1 2 0,-3 1-2 0,0-4 0 15,-2 2 2-15,5-1 3 0,-3-1 2 0,-1 5-5 16,3-5 1-16,-3 4 1 0,-1-4-2 0,3-1 2 16,-2 2-3-16,-2-1 0 0,4 3 1 0,-1 1 1 15,-3-4-2-15,1 0 1 0,2-2 0 0,-2 6 3 16,2-3-3-16,2-1 3 0,-2-1-2 0,1 1 3 16,-1-1-6-16,1 6 2 0,-1-5 0 0,1 5-1 15,0-3 2-15,4-2 3 0,-4 6-4 0,0-5 3 16,-1 4-4-16,1-2-2 0,4 4 2 0,-4-4 3 15,2-3-1-15,0 0 0 0,-3 6 2 0,2-3-3 16,1-3-1-16,1 6 1 0,-2-2 0 0,2-4 1 0,-1 6-1 16,-1-6 0-16,1 0 2 0,1 1-2 15,2 5 0-15,-3-4-1 0,0 4 4 0,2-6-2 16,-2 1 0-16,3 5-1 0,-1-3-1 0,-2 0 0 0,2-2 1 16,3-2 1-16,-3 5 1 0,5 1-4 0,-5 0 4 15,1-4-3-15,0 0 3 0,-1 2-4 0,5 1 0 16,-7-4 8-16,1-1-8 0,3 2 2 0,-4 2-1 15,2-4 4-15,1 1-5 0,-3-1 4 16,2-1 0-16,-2 3-1 0,0 2 0 0,0-5 1 0,0 1-2 16,0-4 0-16,0 5-2 0,0-5 4 0,-2 4-2 15,-1-2 0-15,6 0-2 0,-6-2 3 0,3 5 0 16,0-4-2-16,0 1 2 0,0 1-1 0,-2-1-2 16,2 1 1-16,0 0 3 0,0-2-1 15,0 2-4-15,0-2 3 0,0 3 3 0,0-2-6 0,0 0 1 16,0 2 3-16,0-3 0 0,0 1 1 0,0 3-4 15,2-4 5-15,-4 2-3 0,2 1-2 0,0-1 5 16,0-1-1-16,0 1-3 0,-4-2 0 0,4 2 0 0,0-2 1 16,-1 2-2-16,1-2 2 0,-4 2-1 0,4-1 3 15,-3 0 0-15,3-1-3 16,0 3 1-16,0-2 0 0,-5-1 3 0,5 2-2 0,-3-1 0 16,1-3-3-16,0 4 1 0,2-1 1 0,0 2 1 15,2-2 0-15,-2 1-1 0,0-3-2 0,1 4 4 0,-2 1-2 16,-1-3 4-16,4 0-4 0,-1 2-1 0,-4-2 1 15,3 1-1-15,-2-1 4 0,-1 1-4 0,3 0 2 16,0 0-3-16,0-1 2 0,0 2-1 0,-2-1 1 16,-1-1-1-16,3 1 2 0,0-2-1 0,0 2 0 15,-2-1 1-15,2 0-2 0,0-1 0 0,-2 1 2 16,4-1-4-16,-2 2 4 0,2-3-3 0,-2-4 4 16,0-6-3-16,3 17 1 0,-3-5 0 15,0-3 3-15,0-1-3 0,2 2 1 0,-2 0 0 0,0-10-3 16,-2 20 0-16,2-8 4 0,2-4-4 0,3 1-1 15,-3 3 1-15,-1-3 2 0,0 4 1 0,2-6-1 16,-3 5-2-16,3-4 3 0,-1 4-3 0,1 0 2 16,-3 0 1-16,0-1 0 0,4 2 3 0,-3-4-1 15,0 1-3-15,2 0 0 0,-3 0-2 0,0 1 2 16,2-1-1-16,-2-10 1 0,-2 19-1 0,4-8 2 16,-2-1-1-16,0 2 1 0,0-3-1 0,0 3 0 15,5-2-2-15,-5 3 3 0,0 0-1 0,0-3-2 16,-2 1 2-16,4 2 0 0,-4-1 0 0,-1-2 1 15,3-10-2-15,0 20 1 0,0-8-1 0,-2-2 4 16,2 3-3-16,-3-3-2 0,3 3 2 0,0-1-1 0,-1 1 1 16,2-6 3-16,-1-7-2 0,0 21 0 0,-1-11-1 15,1 2 1-15,-1 0-1 0,1 0 2 16,0-12 2-16,1 17-4 0,-2-7 0 0,1-10 2 16,0 19-2-16,-4-7 0 0,4-3 1 0,5 1 1 0,-4-1-5 15,-1-9 4-15,0 20 0 0,3-11-1 0,-1 0 2 16,-2 1 0-16,0 1-3 0,3 1 1 0,-3-3 3 15,2 1-4-15,-2 1 0 0,0-1 1 0,6-2 0 16,-6 3 0-16,0-11 0 0,1 23 4 0,-1-17-5 16,1 1 4-16,-1-7-2 0,0 17 0 0,0-8 1 15,2 3-1-15,0 2 3 0,-2-7-2 0,0-7-1 16,0 18 4-16,0-12 1 0,0-6 5 0,3 18-10 16,-1-5 1-16,-2-7 1 0,0-6 4 0,4 15-4 15,-3-6 2-15,1 0-1 0,-1 0 0 0,0 3 0 16,-1-3-1-16,0-9 0 0,3 21 0 0,-3-14 0 15,2 5-1-15,1-1 3 0,-3-3-3 0,1 1 0 16,-1 4-2-16,2-4 2 0,0 4-1 0,-1-1 0 16,2-3 0-16,0 0 0 0,-3 3 1 0,0 0-3 15,0 1 3-15,5-6-3 0,-4 1 1 0,-1 3-2 0,1-1 12 16,2 2-8-16,-3 0-2 0,1-3 1 16,-1 0-1-16,0-9 2 0,3 19-2 0,-3-11-1 15,0 1 7-15,0 1-4 0,2-1 0 0,-2 1-2 16,0-10 1-16,7 16 0 0,-7-6 3 0,4 1 0 0,-3-3 1 15,-1 2-2-15,0 3 2 0,5-7 1 0,-5 3 1 16,0-9-2-16,3 18-7 0,-1-6 0 0,-2-3 1 16,2 0 0-16,-2-9 1 0,0 18-1 0,1-7 2 15,-1-3 1-15,4 4-2 0,-4 0-4 0,0 0 4 16,2 0 2-16,1 3 0 0,-3-5-2 0,0 1 0 16,3 2-4-16,-3-1 7 0,0 1-2 0,1 0 1 15,1-3-2-15,0 3 4 0,-1-2-5 0,2 1 2 16,-3-2-1-16,0 1 1 0,0-1-1 0,0-1 3 15,2 1-3-15,-2 0 2 0,3 0-4 0,-3-10 3 16,0 16-2-16,0-8 3 0,0-8-2 0,0 21 2 16,2-13-3-16,-2-8 1 0,0 16 1 0,2-6 0 15,0-2 1-15,0 1 1 0,-2-9-3 0,1 16 1 16,-1-6 1-16,0-10-3 0,0 16 1 0,0-10 2 16,0-6-1-16,0 16 0 0,0-9 0 0,0-7 5 15,5 14 2-15,-5-2-4 0,0-12 1 0,0 15-2 16,3-6-2-16,-3-9 2 0,-3 15-1 0,3-15 1 15,0 17 0-15,0-9-1 0,0-8 0 0,0 17 1 16,0-11-1-16,0-6 1 0,0 17-1 0,3-9 3 0,-3-8-2 16,2 15-2-16,-2-5 1 0,0-10 2 15,-2 14-2-15,4-8 2 0,-2-6 0 0,0 15 3 16,0-15-3-16,1 12 0 0,-1-4 0 0,0-8 0 16,0 10 1-16,0-10-1 0,0 13 0 0,0-13 5 0,0 12-4 15,0-12-1-15,0 9 2 0,0-9-1 16,0 11-2-16,0-11 6 0,0 0-5 0,-1 16-3 0,1-16 2 15,0 0 3-15,0 13-4 0,0-13 2 16,0 0 1-16,-2 8 0 0,2-8 1 0,0 12-2 0,0-12 0 16,0 0 2-16,0 0 0 0,-3 12 1 15,3-12 0-15,0 0 3 0,0 10 5 0,0-10-6 16,0 0-1-16,0 10 0 0,0-10 3 0,0 0 1 0,0 0-5 16,0 0 5-16,-3 14-7 0,3-14 4 0,0 0-3 15,0 0-4-15,0 0 5 0,-2 8 0 0,2-8 1 16,0 0-3-16,0 0 0 0,0 0 10 0,0 10-10 15,0-10 1-15,0 0-1 0,0 0-4 16,0 0 2-16,0 0 2 0,-1 12 1 0,1-12-1 0,0 0 0 16,0 0 9-16,0 0-12 0,0 0 4 0,-4 12-2 15,4-12 1-15,0 0 0 0,0 0-2 0,0 0 1 16,0 0 2-16,0 11-3 0,0-11 2 0,0 0-3 16,0 0 1-16,0 0 0 0,0 10 3 0,0-10 3 15,0 0-6-15,0 0 0 0,0 0-1 0,-2 11-1 16,2-11-2-16,0 0 1 0,0 0 3 0,-2 10 0 15,2-10 0-15,0 0-1 0,0 0 11 0,-3 12-14 16,3-12 5-16,0 0-3 0,0 0-2 0,0 14 4 16,0-14-5-16,0 0 3 0,0 0 2 0,-2 10-1 15,2-10 8-15,0 0-13 0,0 0 4 0,2 10 0 16,-2-10 1-16,0 0-3 0,0 0-4 0,0 9 4 16,0-9 3-16,0 0 0 0,0 0-2 0,0 0 0 15,0 0 2-15,3 11-1 0,-3-11 9 0,0 0-10 16,0 0 4-16,0 10-8 0,0-10 5 0,0 0 1 15,2 9-9-15,-2-9 7 0,0 0-3 0,0 0 3 16,0 11 3-16,0-11-2 0,0 0 1 0,0 0 0 0,0 0 11 16,-2 12-17-16,2-12 4 0,0 0-1 15,0 0-1-15,2 9 3 0,-2-9 0 0,0 0 0 16,0 0 1-16,0 0 0 0,0 0 8 0,0 0-7 0,0 0-3 16,2 10-3-16,-2-10 3 0,0 0 0 0,0 0-2 15,0 0 2-15,0 9 1 0,0-9 0 16,0 0-1-16,0 0 4 0,0 0-6 0,0 10 5 0,0-10-1 15,0 0-1-15,0 0 0 0,0 0 1 0,0 11 1 16,0-11 0-16,0 0-6 0,0 0 3 0,0 0 3 16,2 9-4-16,-2-9 2 0,0 0 4 0,0 0-3 15,0 0 2-15,0 0-2 0,0 0-1 0,0 0-2 16,0 0 2-16,0 0 2 0,0 0-3 0,0 0 1 16,0 0-3-16,0 0 5 0,0 0 0 0,0 0 3 15,0 0-7-15,0 0 5 0,0 0-5 0,0 0-10 16,0 0-26-16,0 0-35 0,0 0-66 0,0 0-105 15,0 0-280-15,0 0-565 0,0 0 250 0</inkml:trace>
    <inkml:trace contextRef="#ctx0" brushRef="#br0" timeOffset="13320.4761">1244-2846 39 0,'0'0'148'0,"-2"-11"-16"0,2 11-9 0,0 0-11 0,0 0-5 16,0 0-3-16,0 0-9 0,0 0-7 0,0 0-14 15,0 0 4-15,0 0-7 0,0 0 2 0,0 0-9 16,0 0-2-16,0 0-8 0,0 0 2 0,0 0-13 16,0 0 2-16,0 0-6 0,0 0-4 0,0 0 1 15,0 0-3-15,0 0-2 0,0 0-6 0,0 0-3 16,0 0-4-16,0 0 4 0,0 0-4 0,0 0 1 16,0 0-7-16,0 0 2 0,0 0-3 0,-14 18 1 15,14-18-4-15,0 0 0 0,-5 9-3 0,5-9 3 16,0 0 2-16,-2 11-6 0,2-11 1 0,-2 9-1 0,2-9 0 15,0 0-16-15,-1 11 7 0,1-11 7 16,0 0 1-16,3 14 8 0,-3-14-13 0,-2 9 9 16,2-9-5-16,2 12 2 0,-2-12-12 0,-2 13 14 0,2-13-2 15,2 13-3-15,-2-13-6 0,-2 13 9 0,2-4-1 16,0-9 5-16,0 15-5 0,0-15-2 0,0 16-1 16,0-16-2-16,-1 12 6 0,1-12 0 0,-1 13 2 15,1-13-6-15,-3 12 1 0,3-12-2 0,-3 11 1 16,3-11 3-16,-2 15-3 0,2-15 5 0,0 11-7 15,0-11-1-15,-1 11 0 0,1-11 3 0,1 11 0 16,-1-11 3-16,2 10-6 0,-2-10 6 0,0 12 1 16,0-12-5-16,0 12 4 0,0-12-1 0,2 12-5 15,-2-12 4-15,4 14 1 0,-2-7 1 0,-2-7-3 0,2 14-3 16,-2-8 1-16,0-6 4 0,2 14-1 16,-2-14 1-16,3 15-5 0,-3-10 4 0,0-5 1 15,0 12 1-15,2-5 0 0,-2-7-3 0,3 12 0 0,-2-6-2 16,-1-6 4-16,4 11-2 0,-4-11 2 0,4 10-3 15,-4-10 1-15,1 11 2 0,-1-11-2 0,7 8 4 16,-3-2-3-16,-2 1 2 0,-2-7-4 0,4 8-1 16,-4-8-1-16,3 11 3 0,0-6 0 0,-3-5 1 15,4 11 3-15,-4-11-4 0,3 12 1 0,-2-7-3 16,-1-5 2-16,5 14 2 0,-5-8 0 0,0-6-2 16,6 13 2-16,-5-5-4 0,1-1 3 0,-2-7 4 15,6 13-9-15,-5-7 6 0,-1-6-2 0,5 14 0 0,-2-7-1 16,-3-7 5-16,3 12-5 0,-3-12 1 15,0 13-2-15,0-13 2 0,2 10 1 0,2-6-3 16,-4-4 5-16,2 12-4 0,-2-12 0 0,4 9-1 0,-4-9 3 16,1 12-1-16,-1-12 1 0,4 11-1 0,-4-11-5 15,3 9 4-15,-3-9 5 0,2 11-5 0,-2-11 2 16,0 10-2-16,0-10 2 0,2 12-4 0,-2-12 5 16,1 11 0-16,-1-11-1 0,3 11-7 0,-3-11 6 15,-3 10 0-15,3-10 0 0,0 11 0 0,0-11 3 16,-1 12-1-16,1-12-2 0,-2 13 3 0,2-13-3 15,-2 10 2-15,2-10 3 0,-1 15-3 0,1-15-6 16,0 13 2-16,0-13 6 0,0 12-3 0,0-12-3 16,1 13 1-16,-1-6 2 0,0-7-2 0,-1 12-1 15,1-12 2-15,1 10 1 0,-1-10-2 0,-1 13 0 16,1-13 5-16,0 14-6 0,-2-7 1 0,2-7 0 16,-4 16 1-16,3-9 3 0,1-7-10 0,-5 14 7 0,5-7 2 15,0-7-2-15,-4 12 0 0,4-12-1 16,-1 11 2-16,1-2-1 0,0-9-1 0,-2 10 2 15,2-10-1-15,-1 10 2 0,1-10-4 0,0 0 2 0,0 15 1 16,0-15-3-16,0 11 3 0,0-11 2 0,-5 10-3 16,5-10 2-16,-4 12-1 0,4-12-4 15,0 15 4-15,0-15 0 0,-1 11 0 0,1-11-4 0,0 12 2 16,0-12-3-16,0 14 4 0,0-14-3 0,0 13 2 16,0-13 0-16,5 13 3 0,-5-5-1 0,0-8-5 15,1 13 4-15,-1-5 0 0,0-8-1 0,2 15 1 16,0-8 4-16,-2-7-1 0,1 15-5 0,1-9 2 15,-2-6-1-15,1 14 1 0,2-7 0 0,-3-7 2 16,1 13-2-16,0-5 3 0,-1-8 0 0,-1 16-3 0,2-10 2 16,-1-6 1-16,-1 15-3 0,1-15 2 15,0 15-1-15,-1-9 0 0,1-6 0 16,-4 15-2-16,2-8-2 0,2-7 4 0,0 15-5 0,0-15 4 0,-1 13 1 16,-3-5 0-16,4-8-4 0,2 14 5 0,-2-14-5 15,2 16 8-15,-1-10-7 0,1 3 3 0,-2-9-3 16,0 16 5-16,0-7-3 0,1-1 3 0,-1-8-9 15,4 16 5-15,-4-8 1 0,4 0-2 0,-3 2 1 16,0 0-1-16,-1 1 2 0,0-1 1 0,0-10-2 16,4 17 1-16,-4-8 3 0,0-9 3 0,0 15-6 15,3-7-1-15,-3 0 0 0,0-8-1 0,0 15 4 16,0-6-3-16,0-9 7 0,0 13-14 0,0-13 5 16,4 14 3-16,-4-8-1 0,0-6-4 0,0 12 8 15,0-12-1-15,-4 13-8 0,4-13 10 0,0 12-7 16,0-12 5-16,0 11-1 0,0-11 0 0,-1 9 2 15,1-9-2-15,-2 10-1 0,2-10 3 0,-1 11 0 0,1-11 0 16,1 12-4-16,-1-12 3 0,-1 10 2 16,1-10-1-16,0 12-3 0,0-12 0 0,-3 16 0 0,3-16 4 15,-2 11-3-15,-1-4-3 0,3-7-1 0,-2 13 9 16,2-13-6-16,0 13 3 0,0-13-6 0,-4 13 2 16,2-7 4-16,2-6-5 0,-3 12-1 0,3-12 5 15,-2 11 1-15,2-11-3 0,-1 13 2 0,1-13-4 16,0 9 1-16,0-9 5 0,0 13-5 0,0-13 0 15,-3 11 1-15,3-11 2 0,-2 12-2 0,2-3-1 16,0-9 2-16,0 0 0 0,1 16-3 0,-1-16 2 16,-1 13-4-16,1-13 4 0,0 11 2 0,0-11-6 15,-1 16 6-15,2-10-4 0,-1-6 0 0,-1 14 4 0,-2-5 0 16,3-9-3-16,-3 13-4 0,3-13 6 16,2 20 3-16,-2-10-3 0,1-2-1 0,-1-8-5 15,-1 16 5-15,1-6 1 0,0-10 0 0,0 16 1 0,-2-7-1 16,2-9 1-16,-3 15 1 0,3-8-4 0,0-7 3 15,1 17-3-15,-1-10-2 0,0-7 5 0,-1 18-1 16,1-11-1-16,0-7-1 0,0 18 3 0,0-10 1 16,0-8-2-16,-2 16 0 0,2-16-1 0,0 13 0 15,-1-5-3-15,1-8 4 0,-3 14 1 0,3-14 2 16,-1 15-4-16,-3-8-1 0,3 2 4 0,1-9-5 16,-1 13 3-16,-1-5 0 0,-2 1-1 0,4-9-2 15,-5 15 3-15,5-7 0 16,0-8 0-16,-4 15-3 0,3-7 4 0,0 1-2 0,-3-1 3 0,4-8-2 15,-3 16-1-15,1-8-1 0,2-8 3 16,0 13-4-16,0-13 5 0,0 14-6 0,0-14 1 0,-2 13 2 16,2-13-1-16,0 13-1 0,-1-6 4 0,1-7-6 0,0 13 7 15,0-13-5-15,-1 12 4 0,1-12 0 0,0 13 1 16,0-13-3-16,-3 15-1 0,3-15 2 0,-1 15-2 16,1-8 5-16,0-7-6 0,-1 16 2 0,1-9-3 15,0-7 2-15,-3 21-1 0,2-12 4 0,1 1-2 16,0-10-1-16,-3 17 2 0,1-8 0 0,0-3-2 15,2-6-4-15,-3 16 5 0,3-8 3 0,0-8-4 16,0 16-8-16,0-16 11 0,-2 12 0 0,1-5 1 16,1-7-15-16,1 14 13 0,-1-14 1 0,-1 15-4 15,1-15 2-15,0 13 2 0,-1-5 0 0,1-8-1 16,0 13 3-16,0-13-4 0,0 14-2 0,2-1 4 16,0-2 1-16,0-4-1 0,-2-7-11 0,1 18 10 15,-1-6 3-15,2 3-2 0,0-4 0 0,0 1-2 16,-1 1-1-16,3-1 2 0,-2-4-2 0,1 5 3 15,-2 1-1-15,2-4 1 0,2 2 0 0,0 3-1 16,-1-2-1-16,1 1-2 0,0-2 2 0,-1 3 3 0,4-5-6 16,-7 5 1-16,2-2 1 0,2-1 1 0,0 3 0 15,-1-4 1-15,2 2-1 0,-4-5-1 16,3 5 1-16,-1-1 6 0,1-2-6 0,-2 1 1 0,0 1 0 16,-1-3-2-16,3 1 2 0,-3 1 0 0,2-1-1 15,-2 2-2-15,2-3 2 0,-3 2-2 0,0-3 4 16,2 0-4-16,-2 5 2 0,-1-5 1 0,1 2-1 15,2-1-2-15,-3-9 4 0,1 20-5 0,0-13 5 16,1 4-4-16,-2-2 5 0,0-9-3 0,-2 18 0 16,2-9 3-16,2 1-4 0,-2-10-1 0,-2 13 0 15,4-5 1-15,0 1 4 0,0 0 0 16,-2-9 0-16,0 17-3 0,0-9 0 0,1 0 3 0,-1-8-1 16,0 16 1-16,2-6-3 0,0 1 3 0,-2-1-3 0,1 1 3 15,-1-11-3-15,0 21 3 0,4-11-5 16,-3-2 6-16,0 1-4 0,-1-9 0 0,3 17 2 15,-3-10-1-15,3 1 6 0,-3-8-5 0,0 14 2 0,0-3-3 16,0-11-1-16,0 15 2 0,0-15 4 0,-2 16-2 16,2-7-2-16,0-9 1 0,-1 15-4 0,1-15 0 15,0 16 3-15,-3-10 1 0,3-6 0 0,-2 17-4 16,2-17-1-16,-3 13 4 0,2-5 2 0,0 1-4 16,1-9-5-16,0 16 4 0,0-16-3 0,-2 14 5 15,2-4 0-15,0-10 2 0,-3 16-2 0,4-5 3 16,-1-11-2-16,0 15-2 0,0-6 1 0,0-9-2 15,0 22 1-15,0-14 2 0,0 1 2 0,0-9-5 16,0 16 6-16,0-4-4 0,2 0-2 0,-2 0 6 16,2 1-8-16,-4 1-1 0,2 1 0 0,-3-6 4 15,3 5-5-15,0-4 7 0,0-1-1 0,0-9 1 16,0 19-4-16,0-8 2 0,1 1 4 0,1 1-15 0,0-7 11 16,-2-6 0-16,-2 21 2 0,4-12 0 15,-4 0-1-15,2-9-2 0,3 21 1 0,-3-12-1 16,0 0 3-16,1-1 1 0,-1-8-1 0,0 17-4 0,3-11 6 15,-3-6-2-15,-3 21-13 0,3-11 13 0,0-2 4 16,0-8-6-16,4 18 3 0,-4-11 0 0,0-7-3 16,1 16 3-16,-1-9-3 0,0 2 0 0,0-9-3 15,3 18 11-15,-3-11-3 0,0-7-1 16,-3 17-2-16,1-8 0 0,-1-2-1 0,3-7 4 0,-4 15-7 16,1-8 5-16,1 1 1 0,2-8 2 0,-2 15-1 15,2-15 2-15,-3 13-4 0,3-13 4 0,-1 13 0 16,-2-5 1-16,3-8-3 0,-5 13 0 0,4-5 3 15,1-8-2-15,-3 14-3 0,1-7 4 0,-1 1-2 16,3-8 3-16,-4 16-3 0,3-8 0 0,1-8-2 16,-4 14 3-16,3-6-3 0,-1 1 0 0,2-9 2 15,-3 14 0-15,0-7 0 0,3-7-2 0,-4 15 1 0,4-8-2 16,0-7 1-16,-5 15-3 0,4-6 3 0,1-9-4 16,-3 17 2-16,2-7 1 0,1-10-2 0,0 16 1 15,0-8 2-15,0-8-6 0,0 18 4 0,-2-10-2 16,2-8 6-16,0 16-4 0,0-7 1 0,0-9-2 15,-1 17-1-15,2-10 0 0,-1 2 3 0,2 3-2 16,-2 0 0-16,0-4 0 0,1 3 3 0,-1 0-4 16,3-1 5-16,-3-10-4 0,0 21 0 0,0-11 0 15,0 1-2-15,1 0 4 0,-1 0-3 0,1-2 2 16,-1-9 1-16,3 15-1 0,-2-2-2 0,0-3 0 0,-2 3 0 16,2-2 1-16,2 0 3 0,-3 0-5 15,0-1 5-15,1-1-3 0,-1-9 2 0,2 17 0 16,-2-8-5-16,0 3 3 0,1-3 1 0,-1-9 0 0,2 18 2 15,-2-9-2-15,0-9 2 0,2 12 1 0,-2-12 1 16,0 16 1-16,-2-8-1 0,4 0 3 0,-2-8-5 16,0 16 2-16,0-5-2 0,0-11-2 0,0 17 6 15,-2-10-4-15,2-7 1 0,0 15-2 0,0-15 2 16,-2 18-2-16,2-12 0 0,0-6-1 0,2 17-1 16,-2-7 0-16,0-10 5 0,0 16-4 0,0-8 1 15,0-1-6-15,0-7 5 0,-2 16 0 0,2-16 1 16,-1 16-2-16,-1-10 2 0,2-6-4 0,0 15 5 15,0-15 0-15,-4 14-5 0,3-6 1 0,1 1 1 16,0-9 0-16,0 18-3 0,-1-10 4 0,1-8 0 16,-3 20-3-16,2-11 2 0,1 2-2 0,-1-3 1 15,1-8 4-15,-4 17-4 0,4-17-1 0,-2 17 0 16,2-7 6-16,0-10-4 0,-3 15 2 0,3-4 0 16,-3 0-5-16,0-3 3 0,2 1 0 0,1-9-1 15,0 15 1-15,-1-5 1 0,1-10-1 0,-1 15 1 16,1-3 0-16,0-12 0 0,-3 20-1 0,2-14 0 15,2 4-1-15,-1-10 3 0,0 17 2 0,3-7-3 0,-3 3-1 16,2-2 3-16,-2 4-1 0,4-5-1 0,-4 2 0 16,0 2 0-16,0-2 0 0,1 4 1 0,-1-4-2 15,-1 3 0-15,2-3-1 0,-1 3 2 0,-1-3 0 16,2 3 2-16,-2-2-1 0,-2 1-5 0,6-2 5 16,-3 3-1-16,1-1-2 0,1 0 1 0,-2 0-1 15,0 0 1-15,0-1-4 0,-2 1 7 0,2-3-1 16,0 1-2-16,0 1-1 0,4-4 0 0,-4-9-1 15,0 21 2-15,0-13 1 0,3-2 0 0,-3 4 2 16,1 2-1-16,-1-12-2 0,4 18-2 0,-4-9 3 16,0 3-2-16,0-3 0 0,1 3 0 0,-1-3 3 15,4 0-3-15,-3 3 0 0,-1 0-1 0,4 1 3 16,-4-1-2-16,2 0 0 0,-2-3-2 0,0 3 2 16,3-3-2-16,-1 1 0 0,-1-5 0 0,-1-5-10 15,0 23-1-15,-1-14-2 0,1-9 3 0,1 18 2 16,-1-10 3-16,0-8 0 0,0 11-1 0,0-2 0 15,0-9 0-15,3 14 4 0,-3-14-3 0,1 13 4 0,-1-13-1 16,-4 9 0-16,4-9 2 0,0 11 0 16,0-11 0-16,3 11 0 0,-3-11 3 0,-4 9-1 15,4-9-2-15,0 0 1 0,-4 12-1 0,4-12 0 0,0 10 1 16,0-10 3-16,0 0-3 0,-1 15 1 0,1-15-1 16,0 9 4-16,0-9-2 0,0 14-2 0,0-14 3 15,-2 13-5-15,2-13 3 0,0 13 2 0,0-13-1 16,0 17 1-16,0-17-2 0,0 12 3 0,2-3-2 15,-2-9 3-15,0 16-3 0,-3-9-4 0,3-7 2 16,0 16-1-16,0-7 5 0,0-9-1 0,-3 16-2 16,3-7 2-16,-1-1-1 0,1-8 0 0,-4 16 1 15,2-8-2-15,-1 0-2 0,0 0 1 0,3-8 2 16,-6 16 1-16,2-8 0 0,-1-1-1 0,0 1 3 0,-2-2-5 16,7-6 1-16,-6 12 1 0,3-6 1 0,-2 0-2 15,5-6 0-15,-9 13 2 0,8-7-4 16,-4 0 3-16,5-6 3 0,-4 17-3 0,2-8 0 15,0-2 3-15,-2 2 1 0,4-9-2 0,-5 15 6 0,4-5-3 16,-1-2 1-16,0 0 0 0,0 2 3 16,1-1-5-16,-1 3 0 0,-1-5 2 0,2 5 0 15,-3-1 2-15,2-4-1 0,2 6 0 0,-2-5-2 0,-1 4 0 16,-1-4 0-16,4 3 2 0,-2-3 0 0,2-8 5 16,-5 21-4-16,2-14 4 0,2 2 0 15,-2-1 0-15,3-8 2 0,-2 13-1 0,2-13-1 0,-2 15-1 16,2-15-2-16,0 9 6 0,0-9-3 0,-1 12 1 15,1-12-1-15,0 0 2 0,1 12 0 0,-1-12-1 16,0 0 5-16,2 12-4 0,-2-12 1 0,2 9-1 16,-2-9 3-16,2 13-4 0,-2-13 2 0,5 10-2 15,-4-2-1-15,-1-8 2 0,0 11-3 0,0-11 0 16,1 12-8-16,2-5-1 0,-3-7 2 0,2 12-2 16,-2-12 2-16,0 11 0 0,0-11-5 0,2 11 1 15,-2-11 3-15,4 11 1 0,-4-11-2 0,0 9-1 16,0-9-3-16,1 11 6 0,-1-11-4 0,4 7 1 15,-4-7 2-15,0 0-4 0,4 7-7 0,-4-7-10 16,0 0-16-16,0 0-14 0,0 11-18 0,0-11-16 0,0 0-30 16,0 0-28-16,0 0-63 0,0 0-149 0,0 0-380 15,0 0 168-15</inkml:trace>
    <inkml:trace contextRef="#ctx0" brushRef="#br0" timeOffset="-7920.3008">9951 4077 13 0,'0'0'159'0,"7"-5"-6"0,-7 5-1 0,0 0-11 16,0 0-5-16,0 0-13 0,0 0-1 15,0 0-9-15,0 0-6 0,3-7-4 0,-3 7-4 0,0 0-5 16,0 0-5-16,0 0 0 0,0 0-3 0,0 0-4 16,0 0-5-16,0 0-3 0,0 0 1 0,0 0-4 15,0 0-5-15,6-6 1 0,-6 6-5 0,0 0-4 16,0 0-5-16,0 0-3 0,0 0-4 0,0 0-10 15,0 0-1-15,0 0-1 0,0 0-5 0,0 0-2 16,0 0 3-16,0 0-8 0,0 0 1 0,0 0-4 16,0 0-5-16,0 0 3 0,0 0-6 0,0 0 1 15,0 0-1-15,0 0 0 0,0 0-2 0,0 0-1 16,0 0-2-16,0 0 3 0,0 0-1 0,0 0-3 16,0 0 3-16,0 0 6 0,0 0-5 0,0 0 1 0,0 0-2 15,0 0 1-15,0 0 3 0,0 0 2 0,0 0-5 16,0 0 5-16,0 0-1 0,0 0 0 15,0 0-1-15,0 0-1 0,0 0 1 0,0 0-2 16,0 0 2-16,0 0-2 0,0 0 1 0,0 0 0 0,0 0-2 16,0 0 6-16,0 0-6 0,0 0 7 15,0 0-7-15,0 0 2 0,0 0-1 0,0 0-1 0,0 0 0 16,0 0-10-16,0 0 2 0,-7 30 0 0,7-30 1 16,0 0 0-16,0 0 4 0,0 0-5 15,0 0 1-15,0 0 0 0,0 12 1 0,0-12-4 0,0 0 5 16,0 0 4-16,-4 12-4 0,4-12 0 0,0 0 0 15,0 0-3-15,0 10 3 0,0-10-1 0,0 0 5 16,-1 9-2-16,1-9-2 0,0 0 0 0,0 0-3 16,-5 9 11-16,5-9-11 0,0 0 3 0,0 0-3 15,-1 9 3-15,1-9-2 0,0 0 0 16,-4 9 0-16,4-9 0 0,0 0-1 0,-2 12 3 0,2-12-3 16,0 0 2-16,0 0 0 0,-2 10 0 0,2-10 0 15,0 0-3-15,-1 10 1 0,1-10 5 0,-3 10-5 0,3-10 0 16,0 0 1-16,-3 14 1 0,3-14-1 0,-1 7 0 15,1-7-2-15,-1 9 3 0,1-9 1 16,0 0-1-16,-3 10 1 0,3-10-1 0,-1 8 0 16,1-8-1-16,0 0-3 0,-5 9 4 0,5-9-3 15,0 0 3-15,0 10-3 0,0-10 2 0,0 0-1 16,-3 8 1-16,3-8-2 0,0 0 0 0,0 0 2 16,-5 10 2-16,5-10-1 0,0 0 0 0,-1 9-2 15,1-9 5-15,0 0-4 0,-4 11 3 0,4-11-3 16,0 0 1-16,-5 10-3 0,5-10 0 0,-4 6-3 0,4-6 9 15,0 0-6-15,-4 10 5 0,4-10-6 0,-3 8 3 16,3-8-2-16,0 0 2 0,-2 10-2 16,2-10 3-16,0 0 0 0,-3 10-3 0,3-10 3 0,0 0 0 15,0 0-4-15,-1 11 2 0,1-11-2 0,0 0 1 16,-1 10 3-16,1-10-2 0,0 0-2 0,-4 7 3 16,4-7-1-16,0 0 0 0,0 0 2 0,-2 10-2 15,2-10 3-15,0 0-2 0,0 0-3 0,4 11 0 16,-4-11 6-16,0 0-3 0,0 0 2 0,0 12-1 15,0-12-4-15,0 0 3 0,0 9 0 0,0-9 3 16,0 0-1-16,0 0-2 0,0 0 2 0,0 12 1 16,0-12-2-16,0 0 1 0,0 0 1 0,2 9-2 15,-2-9 1-15,0 0-2 0,0 0 3 16,0 0-1-16,0 12-2 0,0-12 2 0,0 0-1 0,0 0 4 0,1 7-6 16,-1-7 10-16,0 0-8 0,0 0 0 15,0 0 10-15,0 0-9 0,1 10-2 0,-1-10 3 16,0 0 1-16,0 0-5 0,0 0 2 0,3 11-4 15,-3-11 1-15,0 0 3 0,0 0 2 0,0 0-4 0,5 7 1 16,-5-7-2-16,0 0 2 0,0 0-1 0,0 0-8 16,0 0-16-16,6 6-27 0,-6-6-36 0,0 0-51 15,0 0-66-15,0 0-320 0,0 0-566 16,0 0 250-16</inkml:trace>
  </inkml:traceGroup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35:57.17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C8DE3C85-626B-4F55-A828-EBF93BDB6D7D}" emma:medium="tactile" emma:mode="ink">
          <msink:context xmlns:msink="http://schemas.microsoft.com/ink/2010/main" type="inkDrawing" rotatedBoundingBox="5075,14244 15005,14496 14998,14800 5068,14549" shapeName="Other"/>
        </emma:interpretation>
      </emma:emma>
    </inkml:annotationXML>
    <inkml:trace contextRef="#ctx0" brushRef="#br0">0 177 5 0,'0'0'166'0,"0"0"-15"16,0 0-11-16,0 0-17 0,0 0-13 0,0 0-9 15,0 0-6-15,0 0-9 0,0 0-2 0,0 0-13 16,0 0-5-16,0 0 0 0,0 0-4 0,0 0-6 15,0 0-5-15,0 0-7 0,0 0 3 0,0 0-3 16,24-13-5-16,-24 13-3 0,10-3-1 0,-10 3-1 16,12 0 1-16,-12 0-3 0,18-2-4 0,-8 2-1 15,3-3-3-15,1 0 1 0,0 1-2 0,3 1-2 16,0 0 0-16,5-2-7 0,2 1 0 0,1-2 0 16,1 4 1-16,0-2-4 0,7 2 3 0,-6 0-7 0,9-4 3 15,-1 4-2-15,0-2 5 0,4 0-6 0,0 0-1 16,1-1-2-16,1 6-1 0,3-3 1 15,-1 0 2-15,0-3-1 0,1 1 2 0,0 2-5 16,3 1-3-16,-2 0 8 0,3-1-4 0,-2-1 1 16,3 2 2-16,15-1-3 0,-18 3-3 0,2-3 1 0,-3-3 3 15,1 3-4-15,-2 0 1 0,-1-1-2 0,1-1 4 16,1-1-1-16,0 3-4 0,0 0 4 0,-3-3-1 16,-1 1-1-16,3 1-2 0,-3 1 6 15,1-3-4-15,-1 0 1 0,2-1 1 0,-2 2-2 0,2-1 3 16,-1 0-5-16,1-2 2 0,-4 2 0 0,2-1 4 15,0 1-3-15,4-2-1 0,1 1-1 0,-5-1 5 16,4 1-4-16,-5 1 0 0,-1-2 2 0,-2 1-1 16,1 2-1-16,-1 0 0 0,1 2 2 0,-2-2-1 15,-1 0 0-15,0 1-5 0,2 0 3 0,-2-1-1 16,0 2 1-16,-8 0 2 0,8 0-1 0,-3 0 0 16,-5 2 0-16,1-2 0 0,0 0 0 0,-4 1 3 15,5 0-3-15,-2-1-1 0,1 0 0 0,4 0 0 16,-5 0 1-16,7 0 3 0,2 0-2 0,-7 0 0 15,4-1 0-15,6 1-1 0,-3-1-2 0,3-4 1 16,-4 3-1-16,1-2 1 0,3 4 1 0,-2-2 0 0,2-2 4 16,-3 4 1-16,7-3-4 0,-6-1 3 15,2 4-1-15,-1 0 0 0,1-3-3 0,-1 2 2 0,2 2 1 16,-2-2-2-16,-1 1 0 0,-4-4 0 0,3 4 0 16,-2-3 0-16,2 4 1 0,2-3 3 0,-4 2-4 15,0-2 1-15,3 2-1 0,-3 0 1 0,0 0-2 16,0-2 2-16,5 4-1 0,0-5-1 0,-2 3-2 15,2-1 6-15,-3 1-2 0,2 0 2 0,-2 1-2 16,-1-2-3-16,0 1 3 0,1 0-3 0,0 0 0 16,-10 1 3-16,12-2-3 0,-12 1 1 0,8 0 1 15,-8 0 1-15,10 1-2 0,-3-1 4 16,-4 0-5-16,4 0-1 0,4 1 5 0,-1 3-4 16,-3-3 1-16,-8-1 4 0,10 1-3 0,-2 1-4 0,1-2 4 15,-7 0-1-15,-1 0 1 0,11 2 0 0,-10-2-2 16,8 2 1-16,0-1-1 0,0 2 3 0,-8 0 0 15,-1-2-1-15,1 0 2 0,-1-1-4 0,2 0 1 16,-5 4 0-16,5-2 1 0,-5 0 2 0,1-2-3 16,5 3 3-16,-5-2-6 0,5 1 2 0,-3 1 0 15,1 0 2-15,8-3-2 0,-11 3 2 0,12-1 0 16,-7-1-3-16,-4 0 2 0,8 1-1 0,2-2 1 16,-8 3 3-16,1-1-2 0,1-2-1 0,-5 4-1 15,-1-3 3-15,4 1 5 0,-1-1-9 0,0 1 2 16,-4-1 0-16,3-1 0 0,-2 0 4 0,-1 5-6 15,4-5 2-15,-4 3-3 0,3-3 7 0,-3-3-5 0,4 7 2 16,-4-4 0-16,4 0 2 0,-4 2 0 0,0 2-3 16,-1-4 0-16,3 2 2 0,-7-2-3 0,6 3 1 15,-4-2 2-15,-2 1-2 0,5 1-1 0,1-2 4 16,-6 1-5-16,5-2 3 0,1 3-1 0,-3-3 2 16,2 0 1-16,0 3-3 0,-4-3-3 0,-4 0 8 15,5 2-5-15,-4-1 0 0,1 2 1 0,1-2-2 16,0 2 1-16,-2-3-2 0,1 2 2 15,1-1 4-15,-2 1-4 0,1 1 1 0,-3-3 5 0,3 3-6 16,4-2-1-16,-3-1 3 0,-2 1-3 0,2 0 0 16,0 2 0-16,2-2 0 0,3 0-2 0,4 3 3 15,-2-4 0-15,0 1 2 0,0 2-2 16,-1-3-1-16,2 2 7 0,-2-2-4 0,4 3-3 0,-4 0-2 16,2-3 3-16,1 4 2 0,-4-1-3 0,2-1 0 15,-3-1-2-15,6 2 4 0,-1-1-3 0,-3 2 1 16,2-1 3-16,-2 1-1 0,-5 0-2 0,3 0 0 15,2-2 3-15,-1 1-1 0,-3 0-1 0,4-2 2 16,-1 2-5-16,3-2 6 0,-3 2-3 0,-1-1 2 0,3 1-2 16,-1 0 1-16,-1-1-3 0,2-1 3 15,-2 1 0-15,1 1-2 0,-4-1 2 0,3 1-1 0,1-4 0 16,-5 2 0-16,-1 2 0 0,0-3 0 16,4 2-2-16,2-2 2 0,-2 6-3 0,-5-6 3 0,1 2-1 15,0-2 2-15,0 0 3 0,1 1-6 0,4 1-1 16,-8-1 3-16,8-1-1 0,-5 0 3 0,-2 0-2 15,3 2-1-15,3-1 0 0,-2-1 0 0,6 0 2 16,-2 1 1-16,-6 1-3 0,0-1 1 0,6-1 2 16,-1 2-2-16,1-2 2 0,2-2-2 0,-3 4-1 15,-1 1 1-15,3-2 3 0,-2 3-3 0,1 2-3 16,-6-6 5-16,2 0-2 0,-2 1 2 0,4-1-5 16,-6 1 2-16,2 2 2 0,0-1-1 0,1-2 4 15,-2 3-6-15,1-2 1 0,0-1 0 0,1 2 2 16,1 0 0-16,2 2-1 0,1-2 0 0,0-1 0 15,-5 0 0-15,0 2 0 0,-1-1-1 0,5-1-1 0,1 2 0 16,-4-3 2-16,-1 2 0 0,6 1 0 0,-6-2 0 16,1 3 1-16,-1-2 1 0,0 1-2 0,-1-1-1 15,1-1 0-15,0 2 2 0,-4-3 1 16,4 2-4-16,-2-2 3 0,-1 4-2 0,1-2 7 0,-3 0-8 16,4 0 1-16,-2 1-2 0,-1-1 1 0,1-1 2 15,-1 2 2-15,3-3 0 0,-5 0-3 16,2 2 2-16,0-2-4 0,1 1 4 0,-2 1-3 0,0-1 0 15,1 1 1-15,-1-2 3 0,0 0-4 0,2 1 1 16,-1-1 1-16,-1 2 0 0,3 2-2 0,-3-7-1 16,1 6 2-16,-3-3 2 0,-10 0-3 15,23 0 4-15,-10 0-5 0,0 1 0 0,-2-2 6 0,3 2 0 16,-7 0-4-16,-7-1-1 0,20 0-1 0,-7 0 3 16,-4 4-1-16,5-4-1 0,-6 0 5 0,-8 0-7 15,17 0 2-15,-7 0 3 0,-1 2 1 0,-9-2-3 16,17 4 3-16,-8-4-1 0,-9 0-2 0,17 0-1 15,-17 0 2-15,12 2 1 0,-4-1-1 0,-8-1-2 16,16 0 2-16,-16 0-1 0,0 0 1 0,11 0-1 16,-11 0 2-16,0 0 0 0,12-1-2 0,-12 1 4 15,0 0-3-15,0 0 3 0,0 0-4 16,0 0-1-16,0 0-4 0,0 0-4 0,0 0-9 0,0 0-8 16,0 0-18-16,0 0-17 0,0 0-16 0,0 0-31 0,0 0-53 15,0 0-127-15,0 0-314 0,-40-2 139 16</inkml:trace>
  </inkml:traceGroup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36:15.668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85A1C024-BDA5-4F6C-B699-555043464B5F}" emma:medium="tactile" emma:mode="ink">
          <msink:context xmlns:msink="http://schemas.microsoft.com/ink/2010/main" type="inkDrawing" rotatedBoundingBox="10978,17461 11036,9965 11205,9967 11147,17463" semanticType="verticalRange" shapeName="Other">
            <msink:sourceLink direction="with" ref="{024B98B7-5E06-4896-8D7F-251D97D250C3}"/>
            <msink:sourceLink direction="with" ref="{AE7B9A16-39B6-4A38-AEAD-1144F408CF61}"/>
          </msink:context>
        </emma:interpretation>
      </emma:emma>
    </inkml:annotationXML>
    <inkml:trace contextRef="#ctx0" brushRef="#br0">164 24 31 0,'0'0'131'0,"0"0"-8"16,2-9-12-16,-2 9-3 0,0 0-1 0,5-6-3 16,-5 6-3-16,0 0-7 0,0 0 1 0,0 0-8 0,3-10-5 15,-3 10-9-15,0 0 3 0,0 0-9 16,0 0-3-16,0 0-6 0,0 0-5 0,0 0-9 15,0 0-1-15,0 0-5 0,0 0-5 0,0 0-2 0,0 0-3 16,0 0-6-16,0 0 0 0,0 0-1 0,0 0-2 16,0 0-3-16,0 0 1 0,0 0-3 15,0 0 0-15,4 22-3 0,-4-22 1 0,0 0-3 0,-3 16-2 16,3-16 2-16,0 16 3 0,0-16-2 0,-1 19 2 16,1-10-3-16,0-3 0 0,0 8 2 0,0-3-3 15,0 1-2-15,0 2 3 0,-3-2-2 0,3 1-2 16,0-1 1-16,0 1-2 0,0 3-1 0,0-1 2 15,-2-4-2-15,4 4 6 0,-2 1-6 0,-2-3 3 16,2 1-1-16,0 1 1 0,0-2-3 0,-3 7 6 16,1 0-6-16,2-6-1 0,0 5 1 0,-3-2 0 15,3 1 2-15,-3-2 3 0,2 0-5 0,1-1 3 16,0 6-4-16,-5-4 1 0,5-3-1 0,0 1-2 16,-5 4 0-16,5-4 5 0,-3 1-3 0,-1 3 1 0,-1 2-1 15,0-2 3-15,2-4 3 0,0 6-1 0,-3-6-4 16,4 0 2-16,-6 5-2 0,7-1 3 15,-4-3 0-15,2 4-1 0,-2 0 2 0,1-5 0 0,4-1-2 16,0 1-2-16,-3 0 1 0,1 2 1 0,2-2 1 16,0 0 0-16,2-3-1 0,-2 5 0 0,3 2-1 15,-3 1 1-15,3-7-1 0,-3 7 3 0,1-4 0 16,1-3 0-16,-2 3-1 0,0 3 1 0,0 1-1 16,0-6-2-16,0 9 2 0,0-4 2 0,-2 4-2 15,1-2 0-15,-2-1-1 0,0 0 0 0,-2 2-2 16,3-2-2-16,-2 1 4 0,1 1-3 0,1-1 2 15,-4-1 0-15,4 2-1 0,-2-1-1 0,5 0 0 16,-2-1 1-16,-2-1 2 0,6 2-2 0,-6-1 0 16,3 0 0-16,3 1 0 0,-3-2-2 0,0 1 4 15,1-1-2-15,2 2-1 0,-1-6 1 0,1 0-1 16,-3 6-1-16,3-3 0 0,-3-2 0 0,0 1 1 16,0-2 3-16,2 4-3 0,-2-2 3 0,0 4-5 15,0-6 0-15,0 0 3 0,0 1-2 0,-2 5 0 0,2-6 2 16,0 5-4-16,-3 0 1 0,0-2 3 15,3-3-1-15,0 6 1 0,-2 0-2 0,-1 0 2 16,2-2 1-16,1 0-4 0,0-1 0 0,0 2 6 0,0 2-1 16,1-2-3-16,-2-2 1 0,1 3 2 0,1 0-1 15,-2 0-1-15,2-2 0 0,-1 2 1 0,0-2 0 16,0 2 2-16,0 0-5 0,0 0 1 0,-1 0 0 16,1-3 0-16,0 3-1 0,0-2 3 0,0-4 0 15,-3 6-3-15,1 0 1 0,2 0 1 0,-5 0-1 16,1-4 0-16,2 2 1 0,1 2-3 0,1 1 0 15,0-7 5-15,-2-1-3 0,-1 6-1 0,0 0 1 16,3-6 1-16,-2 6 0 0,2 0-1 0,0-4-1 16,0-1 1-16,0 2-4 0,0-2 2 0,0 6 2 15,0-7-2-15,-3 6 1 0,3-1-1 0,0-4 2 16,0 6 2-16,-4-1-3 0,4 2 0 0,0-2 0 16,-2-1 1-16,-1 1-2 0,1-3 4 0,-1 1-3 15,0 2 1-15,0 2-2 0,3 2 1 0,-6-3-1 16,4 0 0-16,-1 0 1 0,-1 0 1 0,2-2 0 15,-1 2 1-15,3 1-2 0,-2-2 4 0,2-2-2 16,0 2-1-16,0-4 1 0,-3 3-1 0,3-3-3 0,0 0 1 16,0 4 0-16,0 0 0 0,3-2 3 0,-3 3-1 15,0-6-1-15,2 4-1 0,1 2 2 0,-3 0-2 16,2-5 3-16,0-1 0 0,0 2-2 16,-2-2-1-16,0 5 3 0,0-4-4 0,5 3 4 0,-5 1-3 15,0-3-1-15,0-3 2 0,0 1-1 0,-2 3 3 16,2-2-1-16,-3-4-2 0,3 3 2 0,0 1-3 15,0-1 0-15,-2 2 4 0,0-2 0 0,2-3-3 16,2 8 2-16,-4-4-1 0,2-3 2 0,0 4-3 16,0-3 1-16,0 1 0 0,0 0-1 0,0-1 2 15,0 1-1-15,0-2 0 0,0 1 1 0,0 5-1 16,0-2 4-16,2 3-5 0,0 0 0 0,-2-5 1 16,0 3 1-16,3-3 0 0,-1 4-1 0,-2-3 0 15,3 0 0-15,0 0 2 0,-3 0 0 0,2-2-3 16,-1 2 4-16,-1 1-3 0,3-1 0 0,0 3-2 0,-1-5 1 15,-2-2 2-15,0 5-2 0,0-2 1 16,0 1-4-16,0-1 6 0,3 0-6 0,-1-1 4 16,-2 1-2-16,3 0 1 0,-3-1 0 0,1 1 0 0,-1-3 0 15,3 3-1-15,-3 1 1 0,0-2 0 0,0-2 1 16,0 3-1-16,0 0 0 0,0-2 2 0,0 0-1 16,0 3-2-16,2-3 2 0,-2 0-1 15,0 2 0-15,3 5-1 0,-3-4 0 0,0-5 2 0,3 1-1 16,-1 3 1-16,-2 0-2 0,0 1 4 0,0-1-2 15,1-3-3-15,1 3 4 0,-2-2 0 0,4 1 1 16,-4 1-1-16,2-1-1 0,1-3-1 0,-3 7 0 16,0-5-1-16,2 1-1 0,1 0 3 0,-3-1-1 15,0-1 0-15,0 3 0 0,4-2 0 0,-4-1-1 16,2-1 3-16,-2 2-2 0,0-4 0 0,0 3-1 16,0 0 1-16,0 0 1 0,0-12 0 0,0 16 0 15,0-7 2-15,0 5 0 0,-5-2-1 0,4 0 0 16,1-1 5-16,0 3-3 0,0-4 0 0,0 3 1 15,0-3 0-15,0 2-1 0,-3 0 1 0,6 0-2 16,-6 0 1-16,1 0 1 0,2 0 0 0,0 1-2 16,-3-5 4-16,3 8-2 0,-2-5 0 0,2 2 0 15,0-4-1-15,0 5-1 0,-6-6-6 0,6 7-1 16,-1 0 2-16,-1-3 3 0,2 2-2 0,0 2-1 16,0-4 2-16,0 3-1 0,0-3 1 0,0 6-2 15,-3-6 4-15,6 1-2 0,-1-1 0 0,-2 3 0 16,0-2 0-16,0 1 0 0,-2-1 1 0,2 1 1 0,0-3-2 15,0-1 1-15,0 5 1 0,2-5-1 0,-2 1 1 16,-2 2 0-16,4 1 0 0,-2-3-4 16,0-1 5-16,0 0-4 0,1 3 0 0,-1-2 1 15,0 0 2-15,0 0 0 0,-1 3 0 0,1-2 0 0,1 0 0 16,-1 1 1-16,0 2-1 0,0-4 0 0,0 2 0 16,-1 1 3-16,2 1-7 0,-1-3-1 0,0 1 6 15,0-1-2-15,-1 1 5 0,1 3-5 0,-2-3 4 16,2 1-5-16,-3-3 2 0,0 4 0 0,3-4-2 15,-2 2 0-15,2 0 1 0,0 2 0 0,0-2 1 16,0 4 1-16,-3-6-2 0,3 5 1 0,3-1 2 16,-6-5-3-16,6 4 2 0,-3 1 1 0,0 0-3 15,2-3-1-15,1 0 5 0,-3 1-2 0,3 0 2 16,-3 0-2-16,2 0 0 0,-2 2 0 0,1-5 0 16,1 3 2-16,2-3 0 0,-4 3-1 0,0 4 0 15,5-4-3-15,-5 1 2 0,2 0-3 0,1 3 5 16,1-2-3-16,-2-3-1 0,-2-1 2 0,0 4 3 15,3-2-8-15,0 0 7 0,-3 0-2 0,0 2 1 16,2-2-5-16,-2-3 4 0,0 3-3 0,4 0 3 16,-4-3-2-16,0 2-3 0,3-1 5 0,-1 1 2 15,-2-2 3-15,3 2-6 0,-3 0 3 16,0-2-2-16,0 1 1 0,0-3-1 0,2 1 1 0,-2-9-1 16,0 20-2-16,0-11 0 0,0 2 2 0,0-11 0 0,-2 19 0 15,2-10 3-15,0 2-3 0,0-11 5 0,0 17-7 16,-3-6 5-16,3 1-2 0,3 1-1 15,-6-5 2-15,1 3 1 0,2 1 0 0,-3-4-3 16,3-8 2-16,-1 21-2 0,1-12-3 0,0-9 2 0,0 17 1 16,0-8 8-16,0-9-5 0,0 16 0 0,-3-7-4 15,3 4-1-15,0-4 2 0,0-9-1 16,0 17 1-16,0-7 0 0,0-10 0 0,0 14 0 0,0-4 0 16,0-10-1-16,-2 15 1 0,2-8 0 0,0-7 0 15,-3 16 3-15,3-6-2 0,0-10 0 16,0 13-3-16,-3-5 3 0,3-8-1 0,0 19-3 15,0-9 4-15,0-10 1 0,0 11-5 0,0-11 3 0,-2 17-3 16,2-9 1-16,0-8-5 0,-4 14 4 0,4-8 2 16,0-6-1-16,0 16 1 0,-3-8 3 0,3-8-2 15,3 16 0-15,-3-16-4 0,0 15 8 0,-3-8-1 16,6 1-4-16,-3-8 2 0,0 15-2 0,0-15 4 16,0 15-4-16,0-7-1 0,0-8 11 0,0 16-9 15,1-7 1-15,-1 0-3 0,3 0 1 0,-3-9 0 16,2 15 1-16,-2-6 3 0,0-9-1 0,0 13-4 15,3-5 4-15,-3-8-4 0,3 13-1 0,-3-13 0 16,0 16 21-16,2-9-4 0,-2-7-2 0,0 12 1 16,4-3-3-16,-4-9-2 0,0 14-2 0,3-7 0 15,-3-7 5-15,0 10-3 0,0-10-3 0,2 12 0 16,-2-12 0-16,3 11 1 0,-3-11-2 0,2 9-1 16,-2-9 4-16,3 10-2 0,-3-10-1 0,0 8 1 15,0-8-3-15,0 0 1 0,3 11-2 0,-3-11 5 16,3 4-1-16,-3-4-2 0,0 0 0 0,0 0 0 15,0 0-2-15,0 0-2 0,0 11 1 0,0-11-3 0,0 0 5 16,0 0-1-16,0 0 2 0,0 0-4 16,0 0 0-16,0 0 0 0,0 0 2 0,0 0-3 15,0 0 0-15,0 0-1 0,0 0 2 0,0 0-1 16,0 10-2-16,0-10-9 0,0 0-10 0,0 0-20 0,0 0-24 16,0 0-32-16,0 0-49 0,0 0-70 0,0 0-277 15,0 0-531-15,0 0 236 0</inkml:trace>
  </inkml:traceGroup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34:55.192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3501E30D-E49D-4575-8CC9-F8B2A6611877}" emma:medium="tactile" emma:mode="ink">
          <msink:context xmlns:msink="http://schemas.microsoft.com/ink/2010/main" type="writingRegion" rotatedBoundingBox="4662,10115 4695,15173 3685,15179 3651,10121"/>
        </emma:interpretation>
      </emma:emma>
    </inkml:annotationXML>
    <inkml:traceGroup>
      <inkml:annotationXML>
        <emma:emma xmlns:emma="http://www.w3.org/2003/04/emma" version="1.0">
          <emma:interpretation id="{ACDEEB2C-2311-4C35-936A-5C8737FEF1DC}" emma:medium="tactile" emma:mode="ink">
            <msink:context xmlns:msink="http://schemas.microsoft.com/ink/2010/main" type="paragraph" rotatedBoundingBox="4662,10115 4695,15173 3685,15179 3651,10121" alignmentLevel="1"/>
          </emma:interpretation>
        </emma:emma>
      </inkml:annotationXML>
      <inkml:traceGroup>
        <inkml:annotationXML>
          <emma:emma xmlns:emma="http://www.w3.org/2003/04/emma" version="1.0">
            <emma:interpretation id="{8BEEBF76-1B44-4FA2-9FEE-191F7FDD9C0B}" emma:medium="tactile" emma:mode="ink">
              <msink:context xmlns:msink="http://schemas.microsoft.com/ink/2010/main" type="line" rotatedBoundingBox="4662,10115 4695,15173 3685,15179 3651,10121"/>
            </emma:interpretation>
          </emma:emma>
        </inkml:annotationXML>
        <inkml:traceGroup>
          <inkml:annotationXML>
            <emma:emma xmlns:emma="http://www.w3.org/2003/04/emma" version="1.0">
              <emma:interpretation id="{D99024F1-A7E5-4BC6-B0C5-27FF5D7ECB10}" emma:medium="tactile" emma:mode="ink">
                <msink:context xmlns:msink="http://schemas.microsoft.com/ink/2010/main" type="inkWord" rotatedBoundingBox="4356,10117 4365,11504 3959,11507 3950,10119"/>
              </emma:interpretation>
            </emma:emma>
          </inkml:annotationXML>
          <inkml:trace contextRef="#ctx0" brushRef="#br0">2384 8962 105 0,'0'0'184'0,"0"0"-14"16,0 0-10-16,14-22-7 0,-14 22-10 0,0 0-6 15,0 0-8-15,0 0-15 0,0 0 6 0,0 0-7 0,0 0-11 16,-8-15-3-16,8 15-1 0,0 0-13 0,0 0 0 16,-8-6-6-16,8 6-7 0,0 0-2 0,0 0-6 15,-10-3-3-15,10 3-5 0,0 0-3 0,0 0-2 16,0 0 1-16,-15 9-3 0,15-9-7 16,-7 6-2-16,7-6-4 0,-5 5 0 0,5-5-3 15,-5 8 0-15,5-8 0 0,-7 8 1 0,7-8-3 0,-1 13-3 16,1-13 1-16,-4 11-2 0,3-4-1 0,1-7-1 15,0 13 1-15,0-13 1 0,1 17-6 0,2-11 1 16,-2 4 0-16,0-1-2 0,-1-9 0 16,2 17 5-16,0-11-7 0,-1 4 1 0,1-1 1 0,-2-9 0 15,5 17 3-15,-1-11-2 0,-3 3-1 0,3 0-2 16,1-3 1-16,-2 1 0 0,-3-7 0 0,5 11 1 16,-1-4 4-16,-4-7 1 0,7 9 3 0,-7-9 7 15,7 5-1-15,-7-5 0 0,9 4-1 0,-9-4 1 16,12 2-2-16,-12-2-5 0,14 1 3 0,-14-1-2 15,17-1 3-15,-6-1-11 0,2-2 3 0,-4 2 2 16,3-4-3-16,1 2-5 0,1-2 6 0,-2-2-13 16,-1 1 8-16,1 1-3 0,-3-2-5 0,1-2-3 15,0 2-3-15,1 2 8 0,-3-4-7 0,1 1 4 0,-6 1-4 16,6-1 4-16,-6 2-4 0,5-5-5 0,-2 3 7 16,-1 3-10-16,-2-4 8 0,2 5-5 0,0-2 6 15,-5 7 3-15,7-15-2 0,-3 6-1 0,-4 9 1 16,2-12-3-16,2 6-2 0,-4 6 1 0,3-15 6 15,-3 15-3-15,0-12-2 0,2 6 7 0,-2 6-6 16,0-15-1-16,0 15-7 0,3-13 5 16,-3 6 17-16,0 7-17 0,0-14 3 0,0 14 7 0,0-12-8 15,0 12 0-15,-3-11 3 0,3 11-5 0,-2-11 7 16,2 11-2-16,0 0 0 0,-3-15 3 0,3 15 1 16,-4-8-8-16,4 8-5 0,-2-8 9 0,2 8-2 15,-7-9-2-15,7 9 3 0,-9-7 1 0,9 7 1 16,-8-6-5-16,8 6 4 0,-10-2-5 0,10 2 4 0,-10-5-3 15,10 5 7-15,-12-5-7 0,12 5-7 0,-13 0 10 16,4-3 1-16,9 3-1 0,-14-1 1 16,14 1-6-16,-17 1 0 0,17-1 1 0,-18 0-2 0,8 3 5 15,-3-3-4-15,3 2 9 0,10-2-10 16,-24 3 1-16,13 2-2 0,-1-3 4 0,-3 1-4 0,7 3-16 16,-6-4-11-16,5 0-16 0,0 2-16 0,1-1-19 15,8-3-27-15,-16 7-33 0,10-2-42 0,-1-1-38 16,7-4-53-16,-11 7-273 0,11-7-591 15,-7 3 261-15</inkml:trace>
          <inkml:trace contextRef="#ctx0" brushRef="#br0" timeOffset="2222.257">2350 9786 126 0,'-6'6'196'0,"6"-6"-9"0,0 0-14 0,0 0-12 16,-9 7-7-16,9-7-13 0,-7 6-1 0,7-6-3 0,-6 9-12 15,3-4-5-15,3-5-7 0,-8 10-3 0,6-5-12 16,2-5-4-16,-5 12-4 0,-1-6-4 16,6-6-5-16,-5 9-10 0,5-9-3 0,-6 10-3 15,6-10-4-15,-2 13-2 0,-1-5-1 0,3-8-5 0,-3 11-3 16,0-4-6-16,3-7 0 0,-1 12-4 0,1-12-1 16,-1 10-3-16,1-10-6 0,0 0 3 0,0 14-6 15,0-14 0-15,1 9-2 0,-1-9-3 0,0 0 1 16,1 10-4-16,-1-10 4 0,0 0-5 0,4 10 3 15,-4-10-4-15,0 0 3 0,8 5-1 0,-8-5 0 16,10 3-4-16,-10-3 1 0,12 2-3 0,-12-2-1 16,12-1 1-16,-12 1 0 0,15 0-4 0,-6 1-2 15,-9-1 1-15,20-2 1 0,-13-1-4 0,-7 3 3 16,18 0-1-16,-9-4-3 0,-1 2 0 0,-8 2 4 16,17-4-4-16,-4 1 0 0,-3 0-4 0,-10 3 1 15,16-3 4-15,-9 1 1 0,-7 2-1 0,17-4-1 0,-10 2 3 16,-7 2 0-16,18 0 3 0,-9 0 0 0,-9 0 2 15,15-5-1-15,-15 5 1 0,12 2-2 0,-12-2-2 16,9 0 3-16,-9 0 2 0,0 0 1 0,19 0-5 16,-19 0-2-16,8 3-1 0,-8-3 2 0,8 4-5 15,-8-4 3-15,9 6-2 0,-4-2-2 16,-5-4-1-16,8 8 3 0,-4-3 0 0,-4-5 1 16,7 10-4-16,-1-4-1 0,-6-6 5 0,5 10-3 0,-1-5 3 15,-4-5-1-15,2 11-2 0,-1-5 0 0,-1-6 0 16,3 12 1-16,-3-12 1 0,0 9 5 0,0-9-3 15,0 0-7-15,1 15 2 0,-1-15 1 0,-1 10 3 16,1-10-3-16,0 0 4 0,0 12-4 16,0-12 5-16,0 0-2 0,-4 11-2 0,4-11 3 0,-1 9-9 0,1-9 7 15,-4 6 0-15,4-6 4 0,0 0-1 16,-8 11 1-16,4-6 8 0,4-5-2 0,-10 6 2 16,10-6-4-16,-12 6 8 0,5-6-2 0,-4 4 2 0,4-1-1 15,-4-1 7-15,1 1 0 0,-3 0-11 0,0-1-1 16,2-1 9-16,-1 3-4 0,-2-4-2 15,1 1 1-15,13-1 0 0,-18 0-6 0,9 1 8 0,9-1-13 16,-17 0 8-16,17 0-2 0,-13 0-5 0,13 0 5 16,0 0-1-16,-16-1-4 0,16 1 0 0,-7-2-1 15,7 2-14-15,0 0-10 0,-12-5-10 0,12 5-24 16,0 0-16-16,-6-6-20 0,6 6-31 0,0 0-29 16,-7-4-37-16,7 4-44 0,0 0-66 15,-4-10-214-15,4 10-550 0,0 0 243 0</inkml:trace>
          <inkml:trace contextRef="#ctx0" brushRef="#br0" timeOffset="1408.2426">2340 9739 101 0,'0'0'142'0,"0"0"-8"0,0 0-16 16,0 0-3-16,0 0-10 0,0 0 3 0,0 0-11 0,0 0 2 16,0 0-9-16,0 0 2 0,0 0-10 15,0 0-2-15,0 0-6 0,0 0-2 0,0 0-5 0,0 0-1 16,0 0-3-16,0 0-3 0,0 0 3 0,0 0-5 16,0 0 1-16,0 0-1 0,0 0 0 0,0 0-5 15,0 0 4-15,0 0 0 0,0 0 3 0,0 0 3 16,0 0 4-16,0 0 1 0,0 0 3 0,0 0-1 0,0 0 1 15,19 13-4-15,-19-13 3 0,9 1-6 0,-9-1-7 16,12 3 0-16,-12-3 0 0,14 0-5 16,-14 0-2-16,18 1-4 0,-10 1-1 0,-8-2-6 15,18 3 0-15,-8-3-4 0,-10 0-6 0,13 1 2 0,-13-1-1 16,17 2-5-16,-9-1-2 0,-8-1-2 0,14 2 3 16,-5 0-5-16,-1 1-2 0,-8-3 0 0,16 0 3 15,-8 1-3-15,-8-1 7 0,17 2-17 0,-17-2 7 16,17 1-3-16,-11-1 6 0,-6 0-3 0,17 0 1 15,-17 0-1-15,14-1-1 0,-14 1-3 0,13 2-1 16,-13-2 3-16,12-4-3 0,-12 4-4 0,7-4 1 16,-7 4 0-16,0 0 0 0,12-2-1 0,-12 2-5 15,0 0 6-15,0 0-4 0,12 0 1 0,-12 0-3 16,0 0 1-16,0 0-4 0,0 0 5 0,0 0 1 16,0 0 0-16,0 0-4 0,0 0 1 0,0 0 2 15,0 0-6-15,0 0-5 0,11-2-6 0,-11 2-8 0,0 0-9 16,0 0-10-16,0 0-11 0,0 0-10 0,0 0-13 15,0 0-18-15,0 0-19 0,0 0-19 0,0 0-24 16,0 0-39-16,0 0-58 0,-37 2-181 0,37-2-471 16,0 0 209-16</inkml:trace>
        </inkml:traceGroup>
        <inkml:traceGroup>
          <inkml:annotationXML>
            <emma:emma xmlns:emma="http://www.w3.org/2003/04/emma" version="1.0">
              <emma:interpretation id="{3FB38824-CD11-4277-BA7C-331A797FD264}" emma:medium="tactile" emma:mode="ink">
                <msink:context xmlns:msink="http://schemas.microsoft.com/ink/2010/main" type="inkWord" rotatedBoundingBox="4521,12111 4524,12522 3938,12526 3935,12115"/>
              </emma:interpretation>
            </emma:emma>
          </inkml:annotationXML>
          <inkml:trace contextRef="#ctx0" brushRef="#br0" timeOffset="4961.2665">2276 10773 5 0,'0'0'167'0,"0"0"-9"0,0 0-13 16,0 0-7-16,0 0-4 0,0 0-14 0,0 0-3 0,0 0-9 16,0 0-8-16,0 0-3 0,0 0-4 0,0 0-4 15,0 0-15-15,0 0 10 0,0 0-7 0,0 0-2 16,0 0-4-16,0 0-2 0,0 0-8 0,0 0 1 16,0 0 1-16,0 0 0 0,0 0-3 0,0 0 2 15,0 0-2-15,0 0 3 0,0 0-4 16,0 0 1-16,0 0-1 0,0 0-4 0,0 0 3 0,0 0-3 15,0 0 0-15,0 0-5 0,0 0-2 0,0 0-4 16,0 0-3-16,0 0-2 0,0 0-6 0,0 0-4 16,0 0 0-16,0 0-2 0,0 0-3 0,0 0-4 15,0 0-2-15,0 0-7 0,0 0 4 0,0 0 0 16,0 0-1-16,0 0-1 0,0 0 1 0,0 23 0 16,0-23 3-16,-1 11-2 0,1-11 6 0,-1 14-1 15,-2-5 4-15,3-9 1 0,-1 14-3 0,0-5-3 16,-1-2 11-16,2-7 0 0,0 23-5 0,-2-15 3 15,1 2 3-15,-1 2 0 0,2-12-3 0,-2 16-3 0,0-7 1 16,4 0 5-16,-4 3-5 0,1-3 1 0,0 3 5 16,1-12 1-16,0 21-8 0,0-10 0 0,0 2 2 15,-3-5 3-15,3-8-3 0,3 20-1 0,-2-11-10 16,-1 0 9-16,1 1-9 0,-1-10 4 0,2 14-5 16,0-6 1-16,-2-8-1 0,-2 16-10 0,2-16 10 15,2 10-3-15,-2-10 2 0,0 11-4 0,0-11 0 16,0 0-2-16,2 8 2 0,-2-8-3 0,0 0 4 15,0 0-1-15,0 10-3 0,0-10 1 0,0 0-1 16,0 0 1-16,0 0-3 0,0 0 3 0,0 0-7 16,0 12-1-16,0-12-6 0,0 0-6 0,0 0-18 15,0 0-18-15,0 0-17 0,0 0-15 0,0 0-32 16,0 0-38-16,0 0-42 0,0 0-31 0,0 0-67 0,0 0-229 16,0 0-561-16,0 0 248 0</inkml:trace>
          <inkml:trace contextRef="#ctx0" brushRef="#br0" timeOffset="5547.9406">2553 10989 47 0,'0'0'221'0,"-4"11"-13"0,4-11-12 0,-8 13-6 16,6-7-4-16,2-6-15 0,-6 18-8 0,5-10-11 0,-3 3-11 15,3-1-8-15,1-10-2 0,-1 16-16 16,-2-6-2-16,3-10-8 0,3 16-1 0,-2-8-4 16,-1-8-9-16,3 13-2 0,-3-6-3 0,0-7-3 0,5 12-3 15,-1-8-5-15,-4-4 2 0,7 10-8 16,-3-5-4-16,-4-5-1 0,8 5-3 15,-8-5-1-15,12 5-9 0,-5-4-5 0,-7-1-3 0,15 1 1 0,-6 2-6 16,-9-3-4-16,18-3-3 0,-11 1-6 16,-7 2 2-16,24-7-10 0,-14 4 7 0,5-3-7 0,-3-3-1 15,0 5 1-15,2-2-3 0,-2-1 1 0,-1 1-1 16,1-4-3-16,-1 0-3 0,1 1-2 0,-3 1-6 16,-1-3 10-16,1 2-2 0,-3-2 2 0,2 0-2 15,-3 1 1-15,0-1-9 0,1 0 7 0,-3 4 0 16,0-3-2-16,-2 4 7 0,-1 6-12 0,4-21 3 15,-3 11 0-15,-1 1 2 0,0-3-2 0,0 12-4 16,-1-15 2-16,0 6 2 0,1 9 2 0,-4-14 1 16,1 7 0-16,3 7 0 0,-5-12 8 0,0 6-1 15,5 6-3-15,-9-9-1 0,9 9 4 0,-9-8-10 16,4 4 2-16,5 4 4 0,-12-3-5 0,12 3 3 0,-17-4-7 16,17 4 3-16,-15 1-2 0,6-2 3 0,9 1-1 15,-17 3-4-15,8-2 9 0,9-1-4 0,-19 3-3 16,10 0-5-16,1 0-2 0,-2 2 9 0,2 0-2 15,-1 0-12-15,1 1-9 0,-2 4-8 0,1-1-20 16,1-3-17-16,3 0-33 0,-6 3-26 0,2 2-35 16,0-1-41-16,2-2-43 0,-2 1-274 0,2-2-559 15,2 1 248-15</inkml:trace>
        </inkml:traceGroup>
        <inkml:traceGroup>
          <inkml:annotationXML>
            <emma:emma xmlns:emma="http://www.w3.org/2003/04/emma" version="1.0">
              <emma:interpretation id="{50D17774-290D-4182-86E6-14CFE7F11C93}" emma:medium="tactile" emma:mode="ink">
                <msink:context xmlns:msink="http://schemas.microsoft.com/ink/2010/main" type="inkWord" rotatedBoundingBox="4683,13376 4687,13873 3960,13877 3957,13381"/>
              </emma:interpretation>
            </emma:emma>
          </inkml:annotationXML>
          <inkml:trace contextRef="#ctx0" brushRef="#br0" timeOffset="7531.7192">2699 12076 59 0,'0'0'276'16,"0"0"-12"-16,11-3-12 0,-11 3-11 0,12 0-9 15,-12 0-10-15,14-2-1 0,-4 2-9 0,2 0-8 16,1-4-7-16,1 4-9 0,-1-2 6 0,3-1-26 16,-3 3-12-16,-1-1-14 0,3 1-6 0,-2-3-20 15,-1 2-1-15,0 0-19 0,0 1-7 0,-2-1-13 16,-10 1-10-16,21 0-4 0,-12-3-4 0,-9 3-8 16,15 0-2-16,-15 0-6 0,13 0 1 0,-13 0-12 15,11 0 1-15,-11 0-9 16,7-3-23-16,-7 3-17 15,0 0-17-15,0 0-21 0,11-2-22 0,-11 2-26 0,0 0-25 0,0 0-21 16,0 0-22-16,0 0-26 0,0 0-16 0,0 0-35 0,0 0-239 0,0 0-527 16,-22-12 233-16</inkml:trace>
          <inkml:trace contextRef="#ctx0" brushRef="#br0" timeOffset="7156.2533">2287 12073 4 0,'0'0'156'0,"0"0"-10"0,0 0-16 0,0 0-8 0,0 0-13 16,0 0-8-16,0 0-8 0,0 0-11 0,0 0-1 15,0 0-7-15,0 0-7 0,0 0 2 0,0 0-3 16,0 0 1-16,0 0 0 0,0 0-6 0,0 0 2 16,0 0 0-16,0 0-1 0,0 0 2 0,0 0-4 15,0 0-1-15,0 0 6 0,0 0-3 0,0 0 0 16,0 0-2-16,0 0 1 0,0 0-2 0,0 0-6 15,0 0-7-15,0 0-1 0,0 0 0 0,0 0 5 16,0 0-2-16,0 0 2 0,10 21 1 0,-10-21 6 16,1 6-1-16,-1-6 6 0,0 10-2 0,0-10 0 15,4 15-2-15,-2-6 0 0,1-1-3 16,-1 3 5-16,-4-1-6 0,4 1-1 0,-2 0 3 0,-2 2 1 16,0 1-8-16,1 0 1 0,-1-1 4 0,0 1-6 0,-1-3 8 15,1 4-4-15,-1-3 6 0,2 3-9 16,-2-3 5-16,-2-1-8 0,4 1 5 0,-1-1-6 15,2 1 8-15,0 1-5 0,0-13-3 0,-1 17 0 0,-2-7-4 16,3-10 0-16,0 14 4 0,3-7-14 0,-3-7 7 16,1 14-2-16,-1-14 3 0,2 12-8 0,-2-12 4 15,3 10-5-15,0-5 2 0,-3-5-8 16,5 7 5-16,-5-7-2 0,7 7-1 0,-2-3-3 0,-5-4-7 16,5 9 4-16,-5-9-5 0,6 4-3 0,-6-4 0 15,6 5-4-15,-6-5-2 0,6 6-18 0,-6-6-17 16,0 0-18-16,0 0-23 0,7 4-10 0,-7-4-28 15,0 0-22-15,0 0-37 0,0 0-48 0,0 0-45 16,0 0-68-16,0 0-230 0,0 0-603 0,5-23 267 16</inkml:trace>
          <inkml:trace contextRef="#ctx0" brushRef="#br0" timeOffset="8058.0915">2746 12083 35 0,'-11'5'215'0,"6"-1"-15"16,5-4-11-16,-13 9-11 0,6-3-7 0,1 0-7 16,-2 0-10-16,2 0-8 0,-2 3-12 0,1-1-5 0,0-1-6 15,-1 2-15-15,3-2-6 0,-2 2-6 0,2-3-5 16,0 0-9-16,0 0-6 0,2 2 1 0,3-8-11 16,-5 11-1-16,5-11-4 0,-4 11-3 0,4-11-4 15,0 0 1-15,-1 12 4 0,1-12 3 0,5 11-8 16,-5-11 7-16,7 7-6 0,-1-5 1 0,-6-2 3 15,14 5-6-15,-6-3 1 0,2-2 1 0,3 3 0 16,0-3-5-16,3 0 5 0,-1 0-3 16,-1 0-4-16,2 0 0 0,-5 0-5 0,4 0 20 0,-1 2-24 15,-4-1 0-15,3-1-7 0,-3 2-5 0,-2 1 1 16,0 0-11-16,-8-3 8 0,14 5-8 0,-6-3 1 16,-2 3-6-16,-6-5 0 0,11 7-4 0,-6-1 1 15,-5-6 2-15,8 9-5 0,-5-4 3 0,-3-5-8 16,6 13 4-16,-5-7 1 0,3 1-3 0,-4-7 1 0,1 14 8 15,-1-6 1-15,0-8-13 0,1 15 6 16,-1-8-1-16,0-7 4 0,-2 19-2 0,-2-11 3 16,3 1-5-16,-5 1 4 0,3-1-2 0,0-2 3 15,-2 0 1-15,-2 3-2 0,2-4 10 0,-1 3-6 16,-3-3 4-16,0 4 6 0,0-4-3 0,-3-3-1 0,4 2 5 16,-2-3-2-16,-3 3 3 0,3-2-9 0,1-3 3 15,0 4-5-15,9-4 1 0,-18 5 0 0,10-4 2 16,8-1-2-16,-17 4-3 0,11-3 3 15,6-1-8-15,-13 0 0 0,13 0 1 0,0 0-21 0,-16-5-21 16,16 5-14-16,-8-4-22 0,8 4-23 0,-6-6-34 16,6 6-36-16,-4-8-43 0,4 8-52 0,0 0-72 15,0 0-212-15,7-21-588 0,-5 16 261 0</inkml:trace>
        </inkml:traceGroup>
        <inkml:traceGroup>
          <inkml:annotationXML>
            <emma:emma xmlns:emma="http://www.w3.org/2003/04/emma" version="1.0">
              <emma:interpretation id="{66F1FDB3-ED22-48A2-BB45-0ED8AC31A57A}" emma:medium="tactile" emma:mode="ink">
                <msink:context xmlns:msink="http://schemas.microsoft.com/ink/2010/main" type="inkWord" rotatedBoundingBox="4665,14719 4668,15173 3685,15179 3682,14725"/>
              </emma:interpretation>
            </emma:emma>
          </inkml:annotationXML>
          <inkml:trace contextRef="#ctx0" brushRef="#br0" timeOffset="9816.2108">2598 13690 227 0,'9'0'275'15,"-9"0"-12"-15,0 0-16 0,0 0-27 0,12 0-21 16,-12 0-17-16,0 0-15 0,0 0-13 0,0 0-8 15,7 9-6-15,-7-9-12 0,2 7-3 0,-2-7-6 16,2 9-10-16,-2-9-5 0,2 14 0 0,-2-14-8 16,0 13-9-16,0-13-2 0,0 14-2 15,1-7-8-15,-1-7 0 0,2 15-2 0,0-8 1 0,-2-7-6 16,6 13-5-16,-2-6-1 0,1-3 2 0,-1 1 2 16,4 1-4-16,0-2 6 0,2-2-8 0,0 1-6 15,2-2-4-15,2 2 4 0,2-3-10 0,-2 0-9 16,1-3 0-16,1 2-4 0,-1-2 2 0,2 0-5 0,-1 0-6 15,0 0-4-15,0-2 3 0,-2 2-1 0,-1-4-7 16,-1 3 0-16,0-3 1 0,0 1 0 16,-3-2 3-16,3 0-5 0,-3-1-3 0,-3 0 2 15,2 0-3-15,-3-3 4 0,-1-1-5 0,-1 1 2 0,1-3 2 16,-3 3-4-16,-1-3-1 0,0 0 1 0,-3 1 4 16,3 1 3-16,-4 4-5 0,-1-5-8 15,-1 3 3-15,-1 2-6 0,1 2 11 0,-1 1-7 0,0-2 3 16,7 8-7-16,-20-8 1 0,10 7-6 0,-2-3 6 15,-1 3-3-15,2 1-6 0,-2 2-6 0,-1 2-12 16,-1-2-10-16,1 1-9 0,0 3-20 0,-1-1-13 16,2 1-15-16,-3 0-21 0,2-2-22 0,-2 6-28 15,1-3-31-15,1-1-33 0,-2 3-63 0,3 1-241 16,-1-1-578-16,5-2 256 0</inkml:trace>
          <inkml:trace contextRef="#ctx0" brushRef="#br0" timeOffset="9389.757">2199 13436 9 0,'0'0'234'0,"0"0"-11"16,0 0-8-16,0 0-6 0,0 0-7 15,0 0-12-15,0 0-8 0,0 0-11 0,0 0-8 0,-12-9-6 16,12 9-15-16,0 0-3 0,0 0-11 0,0 0-13 16,0 0-10-16,0 0-7 0,0 0-9 0,0 0-8 15,2-15-2-15,-2 15-10 0,0 0-4 0,0 0-5 16,13-6-7-16,-13 6 1 0,11-6-8 0,-11 6-5 15,12-3 1-15,-6-3 1 0,-6 6-4 0,14-3-2 16,-7 0-6-16,-7 3 1 0,15-3-7 0,-15 3-1 16,13 0-1-16,-13 0-5 0,15 0-3 0,-15 0-2 15,12 0 3-15,-12 0 1 0,8 2-5 16,-8-2-2-16,12 6 4 0,-8 1-8 0,-4-7 6 0,2 6-10 16,2 0 4-16,-4-6-3 0,3 15 3 0,-3-15 3 15,0 15-2-15,-2-7 0 0,2-8-2 0,-5 20 7 0,5-7-2 16,-2-2 0-16,-3 1 6 0,1 1-4 0,-3 0-2 15,1 0 3-15,-3-1 2 0,0-1-1 16,-2 2 3-16,-2 6 1 0,4-5 0 0,-4 0-4 16,2 3 10-16,-5-2 1 0,6-4-5 0,-3 5 0 0,1-6 6 15,-3 5-2-15,3-4 2 0,1 1-2 16,-1-3 2-16,0-2 2 0,1 2 0 0,-1 0-3 16,1-1 1-16,0-2-7 0,0-1 4 0,3 0-6 0,0 0 1 15,0-1 4-15,2 1-8 0,6-5-4 0,-9 7 2 16,9-7 7-16,-8 3 1 0,8-3-11 0,0 0 2 15,-9 5 3-15,9-5 0 0,0 0 1 0,-8 3 3 16,8-3 4-16,0 0-7 0,0 0 2 0,0 0-7 16,0 0 1-16,0 0-1 0,0 0-4 0,0 0 3 15,12-23 1-15,-4 19-4 0,-8 4 0 0,11-8 3 16,-3 4-4-16,1-1-1 0,4-1-1 0,-3 0 2 16,3 2-4-16,0-2 3 0,-1 1 1 0,2 2 1 15,0 0-4-15,-2-1 2 0,-2 2 7 0,1 0-3 16,0 0-8-16,0-1 9 0,-11 3 2 0,15 0-8 15,-15 0 5-15,17-2-4 0,-8 4 4 0,-9-2-3 16,11 4 4-16,-5-1-3 0,-6-3 3 0,11 4-3 16,-6 0 4-16,-5-4-2 0,9 6 0 0,-3-3 2 15,-6-3-4-15,6 7 1 0,-6-7-4 0,9 6 1 0,-9-6 3 16,5 5 0-16,-5-5-3 0,7 9 7 16,-7-9-2-16,6 5-6 0,-6-5-9 0,7 7-19 15,-7-7-23-15,10 6-29 0,-10-6-18 0,5 4-26 0,-5-4-24 16,12 3-31-16,-12-3-35 0,11 0-30 0,-11 0-40 15,15-3-54-15,-8-1-191 0,1-2-569 0,2 1 252 16</inkml:trace>
        </inkml:traceGroup>
      </inkml:traceGroup>
    </inkml:traceGroup>
  </inkml:traceGroup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35:07.035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5D28EB48-2963-455C-ACC1-3BD439FB0E79}" emma:medium="tactile" emma:mode="ink">
          <msink:context xmlns:msink="http://schemas.microsoft.com/ink/2010/main" type="writingRegion" rotatedBoundingBox="3571,15951 5206,16401 5023,17067 3388,16617"/>
        </emma:interpretation>
      </emma:emma>
    </inkml:annotationXML>
    <inkml:traceGroup>
      <inkml:annotationXML>
        <emma:emma xmlns:emma="http://www.w3.org/2003/04/emma" version="1.0">
          <emma:interpretation id="{F60D1004-AA3D-49E1-AC21-573759F9B989}" emma:medium="tactile" emma:mode="ink">
            <msink:context xmlns:msink="http://schemas.microsoft.com/ink/2010/main" type="paragraph" rotatedBoundingBox="3571,15951 5206,16401 5023,17067 3388,16617" alignmentLevel="1"/>
          </emma:interpretation>
        </emma:emma>
      </inkml:annotationXML>
      <inkml:traceGroup>
        <inkml:annotationXML>
          <emma:emma xmlns:emma="http://www.w3.org/2003/04/emma" version="1.0">
            <emma:interpretation id="{05F69519-0642-4103-BFA0-4C2131586D82}" emma:medium="tactile" emma:mode="ink">
              <msink:context xmlns:msink="http://schemas.microsoft.com/ink/2010/main" type="line" rotatedBoundingBox="3571,15951 5206,16401 5023,17067 3388,16617"/>
            </emma:interpretation>
          </emma:emma>
        </inkml:annotationXML>
        <inkml:traceGroup>
          <inkml:annotationXML>
            <emma:emma xmlns:emma="http://www.w3.org/2003/04/emma" version="1.0">
              <emma:interpretation id="{2358BEA3-C9B2-40DE-842F-57DA61915767}" emma:medium="tactile" emma:mode="ink">
                <msink:context xmlns:msink="http://schemas.microsoft.com/ink/2010/main" type="inkWord" rotatedBoundingBox="3555,16009 4375,16234 4228,16767 3409,16542"/>
              </emma:interpretation>
            </emma:emma>
          </inkml:annotationXML>
          <inkml:trace contextRef="#ctx0" brushRef="#br0">2355 14917 138 0,'-9'3'220'0,"1"-1"-13"0,8-2-11 16,-12 7-12-16,6-4-10 0,6-3-14 0,-10 9-1 15,10-9-3-15,-6 6-5 0,6-6-5 0,-4 9-5 16,4-9-11-16,-2 12-6 0,2-12-3 0,0 9-6 16,0-9-5-16,4 13-5 0,-4-13-10 0,5 11-3 15,-5-11-9-15,3 9-5 0,1-1-5 0,-4-8-2 16,6 7-6-16,-3-1-9 0,-3-6 1 0,9 7-1 16,-3 0-8-16,-6-7 0 0,12 6-2 0,-7-4 1 15,0 4-9-15,3-3-4 0,-8-3 1 0,16 3 1 16,-6 0 0-16,-1-3-1 0,0 2-5 0,-1 1 16 15,6 1-14-15,-6-2-1 0,5 2 7 0,1 0-10 16,-3-2 3-16,-1 1-2 0,-3 2 0 0,2 0 0 16,-2-1-9-16,6 0 11 0,-6 1-14 0,1 0 4 0,0 1 0 15,-2-1-7-15,1 4 17 0,-2-5-25 16,0 4 9-16,2-1-3 0,-2 0 5 0,0 4-8 16,-2-2 5-16,0-3 1 0,-3 5 3 0,2-4-4 15,-2-7 1-15,0 19 8 0,0-19 2 0,-4 21 6 16,1-12-4-16,-2-3 3 0,-3 5 2 0,3-5 0 15,-5 4-2-15,-3-3 2 0,-1-1-2 0,1 1-3 16,-3-1-1-16,5-2-2 0,-2 0-1 16,1-2-6-16,1 2 2 0,0-1-2 0,1 0 0 0,2-1-6 15,8-2-5-15,-17 1-27 0,10 1-14 0,7-2-33 16,0 0-31-16,-20-2-33 0,20 2-36 0,0 0-56 16,-11-4-62-16,11 4-89 0,-2-11-217 0,2 11-641 0,0 0 284 15</inkml:trace>
          <inkml:trace contextRef="#ctx0" brushRef="#br0" timeOffset="-445.9696">2346 14924 261 0,'0'0'281'0,"5"-5"-21"0,-5 5-19 0,9-8-19 16,-9 8-9-16,12-5-17 0,-12 5-12 0,10 0-4 15,-10 0-6-15,13-5-4 0,-13 5-7 0,14-2-8 16,-5 2 0-16,3 0-3 0,-12 0-9 0,25 0 7 16,-10 0-17-16,-3-3 1 0,-2 2-13 0,3-1 0 15,-3 1-13-15,-10 1-15 0,25 0-12 0,-12 0-4 16,-2 0-10-16,-2-2-2 0,4 2-12 0,-13 0 0 0,17 0-8 16,-8 2-10-16,-9-2-9 0,18-2-2 15,-18 2-29-15,13 0-18 0,-13 0-17 0,16-2-22 16,-16 2-20-16,0 0-16 0,11-1-20 0,-11 1-39 15,0 0-24-15,0 0-28 0,0 0-27 0,0 0-35 0,0 0-238 16,0 0-552-16,0 0 244 0</inkml:trace>
          <inkml:trace contextRef="#ctx0" brushRef="#br0" timeOffset="-735.6716">1884 14869 188 0,'0'0'276'16,"-12"-6"-14"-16,12 6-18 0,0 0-16 0,0 0-16 15,0 0-15-15,0 0-14 0,0-13-15 0,0 13-12 16,0 0-15-16,0 0-11 0,14-13-3 0,-8 8-7 0,0-1-7 15,2-1-3-15,0 2-12 0,-2 2-5 16,3-3-5-16,-1 3-6 0,-8 3-8 0,20-10-3 16,-10 8-6-16,0-1-8 0,-1 3 10 0,-9 0-22 15,15-6-6-15,-7 4-2 0,-8 2-3 0,14 2 8 0,-14-2-14 16,15 3-5-16,-15-3-6 0,9 7 0 0,-4-5 1 16,-5-2-2-16,6 12-5 0,-2-5 0 15,-3 0 0-15,1 3 3 0,0-1-3 0,0 1 1 0,-2 5 3 16,-4-3 0-16,2 3 6 0,-3 0-5 0,-1 3 13 15,-1 1-12-15,0-6 5 0,-5 6 1 0,4-5-1 16,-3 3 6-16,-1 0-2 0,3-3 0 0,0-3 6 16,-1 2-4-16,-2-1 7 0,0-1-4 0,1-2 11 15,-1 3-14-15,-1-3 1 0,2-2-3 0,-2 2-11 16,-2-1 12-16,4-1-3 0,-1 1 1 0,1-5-1 16,-1 5-8-16,0-3-1 0,2 1 4 0,3-3-4 15,-3 0 1-15,4 0-2 0,6-3 5 0,-17 5-8 16,13-1-1-16,4-4-4 0,-10 3 4 0,10-3 1 15,0 0 1-15,-11 3 2 0,11-3-3 0,0 0-4 16,0 0 5-16,-10 2 0 0,10-2 1 0,0 0-4 16,0 0-5-16,0 0 1 0,0 0 0 0,0 0-5 0,0 0-1 15,0 0 3-15,32-13 1 16,-21 9 0-16,2 2 0 0,1 0-7 0,3-3 7 0,5 2 0 0,-6 0 7 16,1 0 2-16,6 0-2 0,-6 1 1 0,0 2-1 15,0-1-1-15,-3 1-1 0,0 1-2 16,0-1 2-16,-3 0 1 0,-4 3-4 0,4-3 1 0,-11 0 2 15,17 5-9-15,-11-4 8 0,-6-1-1 0,12 5-5 16,-12-5-2-16,9 5 9 0,-9-5-6 0,6 4 0 16,-6-4 0-16,5 5 3 0,-5-5-6 0,0 0 1 15,7 7 4-15,-7-7-4 0,0 0 0 0,5 8-8 16,-5-8-29-16,0 0-13 0,5 4-27 0,-5-4-19 16,0 0-28-16,0 0-36 0,13 0-42 0,-13 0-48 15,12-6-51-15,-6 1-313 0,0-1-665 0,1-2 295 16</inkml:trace>
        </inkml:traceGroup>
        <inkml:traceGroup>
          <inkml:annotationXML>
            <emma:emma xmlns:emma="http://www.w3.org/2003/04/emma" version="1.0">
              <emma:interpretation id="{AF221924-BEAA-4EFC-8263-B09B1A69272B}" emma:medium="tactile" emma:mode="ink">
                <msink:context xmlns:msink="http://schemas.microsoft.com/ink/2010/main" type="inkWord" rotatedBoundingBox="5054,16360 5206,16401 5023,17067 4871,17025"/>
              </emma:interpretation>
            </emma:emma>
          </inkml:annotationXML>
          <inkml:trace contextRef="#ctx0" brushRef="#br0" timeOffset="2011.4881">3366 15041 83 0,'0'0'158'0,"0"0"-8"0,0 0-4 16,0 0-14-16,0 0-18 0,0 0-2 0,0 0 2 16,0 0-12-16,0 0 0 0,0 0-7 0,0 0 2 15,0 0-10-15,0 0 1 0,0 0 3 0,0 0-7 16,0 0-1-16,0 0-6 0,0 0-2 0,4-13 1 16,-4 13-4-16,0 0-3 0,0 0 1 0,0 0-2 15,0 0-7-15,0 0-1 0,0 0-1 0,0 0-5 16,0 0 2-16,0 0-2 0,0 0-6 0,0 0 0 15,0 0-4-15,0 0 1 0,1-10-5 0,-1 10-1 16,0 0-3-16,0 0-4 0,0 0 3 0,0 0-5 16,0 0-5-16,0 0-1 0,0 0-3 0,0 0 1 15,0 0 4-15,0 0-11 0,0 0 3 0,0 0-5 16,0 0 0-16,0 0-2 0,0 0 5 0,0 0-6 16,0 0 8-16,0 0-3 0,0 0 1 0,0 0-3 15,7 28 3-15,-7-28 1 0,0 0-3 0,1 8 3 16,-1-8-2-16,0 0 5 0,-1 14 5 0,1-14-8 15,0 0 6-15,1 10 4 0,-1-10 0 0,0 0 0 16,0 11-1-16,0-11-1 0,0 0-1 0,-2 11 5 0,2-11-1 16,0 0-3-16,0 10 4 0,0-10-3 0,0 0 1 15,-4 13 1-15,4-13 0 16,0 8-9-16,0-8 2 0,0 0-2 0,-3 13 3 0,3-13 0 0,-2 8 9 16,2-8-11-16,0 0-2 0,0 16 1 0,0-16-4 15,-2 9 2-15,2-9 1 0,0 0-6 16,-4 11 5-16,4-11-2 0,-2 8 1 0,2-8 3 15,-1 9 7-15,1-9-14 0,-4 8-7 0,4-8 9 0,0 0 1 16,-4 11-7-16,4-11 3 0,-1 10-1 0,1-10 7 16,0 0-13-16,-2 8 7 0,2-8-1 15,0 0-2-15,0 11-1 0,0-11 2 0,0 0 6 0,0 0-10 16,-4 10 7-16,4-10-2 0,0 0 5 0,-1 13-7 16,1-13-5-16,-4 6 18 0,4-6-7 0,0 0 1 15,0 0 1-15,-2 13-6 0,2-13 2 0,0 0 1 16,-6 6-2-16,6-6 2 0,-3 8 0 0,3-8 0 15,0 0 9-15,0 0-18 0,-3 13 5 0,3-13 0 16,0 0 4-16,0 0-7 0,0 10 2 0,0-10-3 16,0 0 4-16,-3 9-2 0,3-9 4 0,0 0-13 15,0 0 16-15,-1 12-1 0,1-12 1 0,0 0-9 16,1 11 4-16,-1-11-1 0,0 0 6 0,0 0-3 16,-1 9 0-16,1-9 0 0,0 0 0 0,0 0 2 15,-1 10-5-15,1-10 1 0,0 0 2 0,0 0-4 16,0 0 3-16,0 0-1 0,-1 12 3 0,1-12 7 15,0 0-12-15,0 0-2 0,0 11 4 0,0-11-4 16,0 0 1-16,-3 9 0 0,3-9 6 0,0 0-3 0,0 0 5 16,3 10-9-16,-3-10 9 0,0 0-8 0,0 0 4 15,0 0-1-15,-3 12 0 0,3-12-5 0,0 0 2 16,0 9 1-16,0-9 6 0,0 0-3 16,0 0 0-16,3 14-2 0,-3-14 1 0,0 0 3 0,0 13-2 15,0-13-4-15,0 0 6 0,-3 12-3 0,3-12 0 16,0 9 4-16,0-9-2 0,0 0-3 15,-1 12 4-15,1-12 2 0,0 0-3 0,1 12 0 0,-1-12 5 16,3 8-4-16,-3-8-1 0,0 0 1 0,0 10 2 16,0-10-2-16,1 9 4 0,-1-9-6 0,0 0 5 15,0 13-1-15,0-13-2 0,0 0-3 0,0 10-1 16,0-10 3-16,0 0 5 0,1 12-6 0,-1-12 4 16,0 0-3-16,-1 11 3 0,1-11-3 0,0 0-1 15,0 0 0-15,0 9 4 0,0-9-4 0,1 9 0 16,-1-9 1-16,0 0-3 0,0 0 3 0,0 15 3 15,0-15-4-15,0 0-3 0,1 6 8 0,-1-6-1 16,0 0 1-16,0 0 1 0,0 0-2 0,0 11 6 16,0-11-7-16,0 0 4 0,0 0 0 0,0 0 0 15,-1 13-1-15,1-13 2 0,0 0-4 0,0 0 3 16,1 10 2-16,-1-10 1 0,0 0-2 0,0 0-1 16,3 11 0-16,-3-11 2 0,0 0-5 0,1 7 4 15,-1-7 0-15,0 0 6 0,0 0-5 0,0 9-7 0,0-9 4 16,0 0-2-16,0 0 3 0,0 0-2 0,0 0 2 15,0 0-9-15,2 11 5 0,-2-11 1 16,0 0-2-16,0 0-1 0,0 0 3 0,0 0-3 0,0 0 5 16,0 0-5-16,0 0 2 0,0 10 2 0,0-10-2 15,0 0 0-15,0 0-1 0,0 0-1 0,6 6 1 16,-6-6 1-16,0 0-1 0,0 0-1 0,0 0 1 16,0 0-1-16,5 7-2 0,-5-7-1 0,0 0 0 15,0 0 1-15,0 0-1 0,0 0-2 0,0 0 2 16,0 0-2-16,0 0 1 0,0 0 0 0,0 0 1 15,0 0-1-15,0 0 2 0,0 0-4 16,0 0 3-16,0 0-1 0,0 0 0 0,0 0 2 0,0 0 1 16,0 0-1-16,0 0 2 0,0 0-5 0,0 0 5 15,0 0-2-15,0 0-1 0,0 0-8 0,0 0-21 16,0 0-24-16,0 0-38 0,0 0-47 0,3-25-51 16,-3 25-55-16,2-10-42 0,-2 10-70 0,3-13-84 15,-3 13-376-15,0 0-874 0,0 0 387 0</inkml:trace>
        </inkml:traceGroup>
      </inkml:traceGroup>
    </inkml:traceGroup>
  </inkml:traceGroup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38:04.06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935A94DE-81C8-4C99-80AC-6CE40320A235}" emma:medium="tactile" emma:mode="ink">
          <msink:context xmlns:msink="http://schemas.microsoft.com/ink/2010/main" type="writingRegion" rotatedBoundingBox="9735,11173 10919,11391 10670,12743 9486,12525"/>
        </emma:interpretation>
      </emma:emma>
    </inkml:annotationXML>
    <inkml:traceGroup>
      <inkml:annotationXML>
        <emma:emma xmlns:emma="http://www.w3.org/2003/04/emma" version="1.0">
          <emma:interpretation id="{E4907FB0-4E28-417C-9E13-80801122AEAD}" emma:medium="tactile" emma:mode="ink">
            <msink:context xmlns:msink="http://schemas.microsoft.com/ink/2010/main" type="paragraph" rotatedBoundingBox="9730,11201 10675,11311 10637,11636 9691,11526" alignmentLevel="1"/>
          </emma:interpretation>
        </emma:emma>
      </inkml:annotationXML>
      <inkml:traceGroup>
        <inkml:annotationXML>
          <emma:emma xmlns:emma="http://www.w3.org/2003/04/emma" version="1.0">
            <emma:interpretation id="{F3C828EB-5DE6-4CB4-81E4-FD1E697CD999}" emma:medium="tactile" emma:mode="ink">
              <msink:context xmlns:msink="http://schemas.microsoft.com/ink/2010/main" type="line" rotatedBoundingBox="9730,11201 10675,11311 10637,11636 9691,11526"/>
            </emma:interpretation>
          </emma:emma>
        </inkml:annotationXML>
        <inkml:traceGroup>
          <inkml:annotationXML>
            <emma:emma xmlns:emma="http://www.w3.org/2003/04/emma" version="1.0">
              <emma:interpretation id="{03D192F5-A23F-4925-874E-BD0A0612BE54}" emma:medium="tactile" emma:mode="ink">
                <msink:context xmlns:msink="http://schemas.microsoft.com/ink/2010/main" type="inkWord" rotatedBoundingBox="9730,11201 10675,11311 10637,11636 9691,11526"/>
              </emma:interpretation>
            </emma:emma>
          </inkml:annotationXML>
          <inkml:trace contextRef="#ctx0" brushRef="#br0">-1 136 121 0,'5'-9'170'16,"-5"9"-8"-16,0 0-10 0,5-9 3 0,-5 9-14 16,0 0-5-16,1-8-2 0,-1 8-12 0,3-8-4 15,-3 8-6-15,0 0-4 0,3-15-3 0,-3 15 2 16,0 0-10-16,0-15 4 0,0 15-9 0,0-12 6 16,0 12-2-16,0 0-4 0,0-12-4 0,0 12-2 15,0 0-7-15,0-15-1 0,0 15-7 0,-3-9-2 16,3 9 0-16,0 0-3 0,-3-12-4 0,3 12-4 15,0 0-3-15,0 0 0 0,0 0-8 0,-1-12-4 16,1 12-6-16,0 0 0 0,0 0-7 0,0 0-4 0,0 0-7 16,0 0 1-16,0 0-2 0,0 0 1 15,0 0-3-15,0 0-9 0,0 0 4 0,0 0 1 0,0 0 4 16,-3 36-4-16,2-24-1 0,2 0 0 0,-1-2 1 16,0 3 0-16,3-2 0 0,-3 3 4 15,4 2 0-15,-1-3 2 0,-3-2 2 0,0 4-2 0,2-5 4 16,1 1 4-16,-2 1 1 0,4 0-1 0,-5-3 7 15,3 2-4-15,-1-3-5 0,0 3-1 0,-1-3-2 16,3 0 4-16,-4-8-3 0,5 14-9 0,-2-8 8 16,-3-6-2-16,0 10-1 0,0-10 0 0,3 10-8 15,-3-10 9-15,4 9-5 0,-4-9-3 0,0 0 7 16,2 8-5-16,-2-8-7 0,0 0-5 0,2 10-2 0,-2-10-20 16,0 0-23-16,5 6-26 0,-5-6-30 15,0 0-32-15,0 0-51 0,0 0-80 0,0 0-307 16,0 0-617-16,21-11 273 0</inkml:trace>
          <inkml:trace contextRef="#ctx0" brushRef="#br0" timeOffset="564.2401">260 173 257 0,'0'0'268'0,"0"0"-25"0,0 0-26 15,0 0-24-15,0 0-17 0,0 0-14 0,0 0-12 16,0 0-8-16,0 0-5 0,0 0-11 0,0 0-4 16,0 0-8-16,-8 35-6 0,7-26-1 0,1-9 0 15,1 17-8-15,-1-9-4 0,0 1-4 0,0-9 1 16,5 13-10-16,-2-5-2 0,-3 1-2 0,0-9 2 16,9 12-1-16,-4-6-4 0,-3 0 2 0,-2-6-8 0,12 9 2 15,-4-3-7-15,-2-2-2 0,2-2-10 16,-8-2 6-16,18 3-12 0,-8-3 1 0,-10 0-7 15,20 0 2-15,-20 0-5 0,17-5-1 0,-8 1-2 0,-2 1-1 16,2-2 1-16,-4 1-10 0,2-2 3 0,-2-3 0 16,2 1-9-16,-2 0-2 0,0 0-1 15,-3 0 2-15,1-4-1 0,-2 4 1 0,5-3-9 16,-6 11 4-16,-3-19-5 0,3 9 3 0,-3-1 3 0,-1 1 0 16,-1 3-9-16,5 7 1 0,-9-19 2 0,4 10-1 15,-1 1-3-15,-2 2 12 0,1 0-15 0,7 6 2 16,-12-10 2-16,4 3 0 0,1 3-4 0,7 4 3 15,-14-8 2-15,4 6-8 0,10 2-2 16,-13-3 5-16,13 3-3 0,-16 0 4 0,16 0 1 0,-14 3-1 16,14-3-5-16,-11 8 2 0,5-6-3 0,6-2 3 15,-9 7 5-15,4-2 1 0,5-5-3 0,-9 10 0 16,4-4-2-16,5-6-8 0,-3 14-17 0,3-14-22 16,0 12-17-16,0-12-19 0,0 15-18 0,0-15-26 0,3 13-27 15,0-5-23-15,-3-8-31 0,7 11-27 16,0-8-43-16,-1 2-230 0,-6-5-550 0,17 7 244 15</inkml:trace>
          <inkml:trace contextRef="#ctx0" brushRef="#br0" timeOffset="931.6141">554 211 100 0,'14'-3'199'15,"-14"3"-9"-15,12-1-11 0,-12 1-9 0,11 0-14 16,-11 0-8-16,0 0-13 0,16 4-11 15,-16-4-8-15,6 4-5 0,-6-4-8 0,6 7-5 0,-6-7-3 16,6 10 1-16,-6-10-6 0,0 10-1 0,3-3-2 16,-3-7-1-16,0 14-3 0,2-5 4 0,-2-9-4 15,3 13-3-15,-3-5-4 0,0 1 4 0,4-2 0 16,-4-7-3-16,7 14 3 0,-1-8-7 0,3 1-2 16,-2-2-2-16,2 1-3 0,0 3-5 0,7-5-5 15,-4 2-6-15,4-4-8 0,1 2 1 0,0-1-3 16,-3-1-5-16,3-2-3 0,0-2-3 0,-3 0-4 15,0-3 0-15,0 3 0 0,0-2-7 0,-2-1 5 16,1-2-5-16,-8-2 3 0,7 3-7 0,-6-5-2 16,-1 1 3-16,3 0 8 0,-5 2-14 0,1-1 0 0,-2-6-2 15,-2 3 0-15,0 0 1 0,-5-2-7 16,2 2 1-16,0-2 5 0,-5 2 0 0,-1 2 0 16,4-1-7-16,-7 1 2 0,3 2-3 0,-1-3 3 0,-2 3-1 15,-2 2 4-15,0-1-4 0,1 3 0 0,-1 1 2 16,2 2 0-16,0-1 0 0,-2 2-3 15,14 0-1-15,-19 1-6 0,6 1-11 0,4 1-12 16,0 0-25-16,-2 0-22 0,2 2-29 0,2 0-35 0,-2-3-32 16,0 5-44-16,9-7-61 0,-13 6-217 0,7-4-535 15,6-2 238-15</inkml:trace>
        </inkml:traceGroup>
      </inkml:traceGroup>
    </inkml:traceGroup>
    <inkml:traceGroup>
      <inkml:annotationXML>
        <emma:emma xmlns:emma="http://www.w3.org/2003/04/emma" version="1.0">
          <emma:interpretation id="{6F65BE5B-CEA8-4832-A70C-D6F973A76819}" emma:medium="tactile" emma:mode="ink">
            <msink:context xmlns:msink="http://schemas.microsoft.com/ink/2010/main" type="paragraph" rotatedBoundingBox="9754,12135 10749,12318 10670,12743 9676,12560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D3E8DE5-B895-462E-A2F6-61FEB77EA796}" emma:medium="tactile" emma:mode="ink">
              <msink:context xmlns:msink="http://schemas.microsoft.com/ink/2010/main" type="line" rotatedBoundingBox="9754,12135 10749,12318 10670,12743 9676,12560"/>
            </emma:interpretation>
          </emma:emma>
        </inkml:annotationXML>
        <inkml:traceGroup>
          <inkml:annotationXML>
            <emma:emma xmlns:emma="http://www.w3.org/2003/04/emma" version="1.0">
              <emma:interpretation id="{C42FFB50-B08A-4AD8-B94B-B5DED8990640}" emma:medium="tactile" emma:mode="ink">
                <msink:context xmlns:msink="http://schemas.microsoft.com/ink/2010/main" type="inkWord" rotatedBoundingBox="9754,12135 10749,12318 10670,12743 9676,12560"/>
              </emma:interpretation>
            </emma:emma>
          </inkml:annotationXML>
          <inkml:trace contextRef="#ctx0" brushRef="#br0" timeOffset="51482.5703">-6 1148 125 0,'0'0'194'0,"5"-4"-9"0,-5 4-10 16,0 0-8-16,0 0-11 0,10-5-6 0,-10 5-7 15,0 0-5-15,0 0-14 0,7-6-3 0,-7 6-6 16,0 0-9-16,0 0-7 0,2-9-2 0,-2 9-12 16,5-7-3-16,-5 7-7 0,7-6-9 0,-7 6-4 15,5-7 2-15,-5 7-9 0,9-8-4 0,-6 3-3 16,-3 5-3-16,7-9-3 0,-7 9-1 0,4-9-6 15,1 3 1-15,-5 6-4 0,7-10-1 0,-3 4-8 16,-4 6 1-16,6-15-2 0,-3 10 5 0,-1-2-11 16,-2 7 3-16,7-12-1 0,-5 4 1 0,1 1-4 15,-3 7 1-15,4-10 0 0,-4 10-5 0,2-12 5 0,1 6-2 16,-3 6 0-16,0 0 1 0,5-9-2 16,-5 9 1-16,0 0-1 0,0-11 1 0,0 11-6 15,0 0 1-15,0 0-5 0,0 0 0 0,0 0-2 0,0 0 1 16,0 0 0-16,0 0-4 0,0 0 3 0,0 0 2 15,0 0-6-15,0 0 7 0,-9 30-5 0,8-21 6 16,-3 1-3-16,1 3 2 0,1-2-3 0,-3-1-1 16,3 4 7-16,0-2 2 0,-1 2 0 0,3-1 2 15,-2 2-2-15,-1-3 6 0,2 2-1 0,1 1 2 16,0-2 0-16,-2 0 0 0,2 1 1 0,2-1 3 16,-2 0-1-16,-2 0 0 0,4-3 2 0,-2 2 0 15,-2 1 1-15,2-13-5 0,2 17-3 0,-1-8 13 16,-1-9-1-16,3 17 0 0,-6-10-1 0,3-7 0 15,3 14-2-15,-3-6-5 0,0-8 14 0,2 10-15 16,-2-10-2-16,0 11 1 0,0-11-4 0,4 8 2 16,-4-8 3-16,5 9-6 0,-5-9 0 0,3 4-2 0,-3-4 0 15,5 6-5-15,-5-6-5 0,0 0-20 16,0 0-22-16,4 11-22 0,-4-11-24 0,0 0-29 0,0 0-40 16,0 0-41-16,0 0-37 0,0 0-63 15,0 0-167-15,0 0-504 0,7-27 223 0</inkml:trace>
          <inkml:trace contextRef="#ctx0" brushRef="#br0" timeOffset="52093.9979">255 1188 92 0,'9'-4'212'15,"-9"4"-12"-15,0 0-21 0,0 0-14 0,0 0-14 0,0 0-13 0,0 0-8 16,16 4-7-16,-16-4-7 0,1 11-4 0,-1-11-3 15,2 13-2-15,-2-13-7 0,-2 14-4 0,2-14-4 16,-4 18-4-16,4-7-5 0,0 0-3 0,-2-1-5 16,2-10-3-16,0 16-3 0,0-9 0 0,0 4-4 15,0-11-2-15,2 14 0 0,2-9 1 0,-4-5 2 16,5 11-5-16,-2-5 4 0,-3-6-3 0,10 8 0 0,-3-6-3 16,2 1-7-16,1-1-3 0,-10-2-5 15,20-2-3-15,-9 1-4 0,1-3-1 0,-1 2-7 16,2-2 1-16,-4-3-4 0,3-1-4 0,1 2 1 0,-4-3-4 15,0-1 3-15,1-1-6 0,-3 1-4 0,0 0-1 16,1-1-1-16,-1 0 3 16,-2-2-6-16,0 4 0 0,1-4 0 0,-6 0-2 0,0 0 1 15,3 5-5-15,0-4 1 0,-3 12 1 0,-6-17-1 0,6 8-2 16,0 9 0-16,-7-15 2 0,3 8 0 0,4 7-4 16,-9-11 3-16,6 5 1 0,3 6-1 15,-10-9-4-15,2 5 1 0,8 4 1 0,-15-2-1 0,15 2-1 16,-18-1 0-16,18 1-1 0,-16 1 0 0,4 1 1 15,12-2-1-15,-18 5 3 0,9-1 0 0,0 2-1 16,4-2 2-16,-5 1-3 0,3 1 2 0,0 1-1 16,-2 1 0-16,2-1 0 0,2-1 0 0,-3 3-11 15,3 0-23-15,1-1-19 0,2-1-30 0,-1 3-26 16,0-2-35-16,3-8-39 0,3 15-46 0,-3-15-256 16,5 13-527-16,4-10 233 0</inkml:trace>
          <inkml:trace contextRef="#ctx0" brushRef="#br0" timeOffset="52393.2956">729 1249 28 0,'0'0'200'0,"0"0"-15"15,0 0-10-15,0 0-3 0,3 13-4 0,-3-13-10 16,0 13-7-16,0-13-5 0,-3 14-6 15,3-6-11-15,0-8-5 0,-2 16-11 0,2-16-4 0,2 16-5 16,-2-5-5-16,0-1-6 0,0-1-2 0,0-9-4 16,4 16-3-16,-1-7 2 0,2-3-4 0,-5-6 0 15,8 12-2-15,-2-5-4 0,2-5 0 0,-2 4-6 16,7-3-5-16,-1-1-7 0,0 2-1 0,4-4-11 16,-7 1-3-16,4-2-2 0,1-3-2 0,1 2-8 15,-4-1 4-15,1 0-5 0,1-5-3 0,-2 2-3 16,1 0-1-16,-2-1 1 0,2-5-4 0,-6 3-2 15,5-3 0-15,-5 3-3 0,2-4 0 0,-5 1 4 16,2 0-5-16,-5 0-3 0,0-1-8 0,0-1 2 16,-3-1 2-16,-2 0 1 0,0 0-6 0,-2 4 1 0,2-1-1 15,-4 1-3-15,1-1 6 0,3 3-1 16,-1 2-4-16,-3 2-1 0,4-3 3 0,-6 4 1 16,11 4-6-16,-14-4 3 0,8 1 3 0,6 3-3 15,-20 0-8-15,20 0-16 0,-14 3-16 0,1 1-21 16,4-1-28-16,-3 3-32 0,2 0-36 0,4 0-44 15,-2-2-62-15,1 4-214 0,0-3-516 0,0 0 228 16</inkml:trace>
        </inkml:traceGroup>
      </inkml:traceGroup>
    </inkml:traceGroup>
  </inkml:traceGroup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38:45.165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  <inkml:brush xml:id="br1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71533ADD-C5B8-4134-9F84-A5D5D87FB2A3}" emma:medium="tactile" emma:mode="ink">
          <msink:context xmlns:msink="http://schemas.microsoft.com/ink/2010/main" type="writingRegion" rotatedBoundingBox="9062,11175 9037,16807 5207,16790 5232,11158"/>
        </emma:interpretation>
      </emma:emma>
    </inkml:annotationXML>
    <inkml:traceGroup>
      <inkml:annotationXML>
        <emma:emma xmlns:emma="http://www.w3.org/2003/04/emma" version="1.0">
          <emma:interpretation id="{88C9ED8E-2DA7-4248-A200-AC9B5E1D5C6F}" emma:medium="tactile" emma:mode="ink">
            <msink:context xmlns:msink="http://schemas.microsoft.com/ink/2010/main" type="paragraph" rotatedBoundingBox="9057,12578 6645,12580 6644,12142 9056,12140" alignmentLevel="2"/>
          </emma:interpretation>
        </emma:emma>
      </inkml:annotationXML>
      <inkml:traceGroup>
        <inkml:annotationXML>
          <emma:emma xmlns:emma="http://www.w3.org/2003/04/emma" version="1.0">
            <emma:interpretation id="{B5FAC542-5CD3-43AC-8486-9422E55C75E6}" emma:medium="tactile" emma:mode="ink">
              <msink:context xmlns:msink="http://schemas.microsoft.com/ink/2010/main" type="line" rotatedBoundingBox="9057,12578 6645,12580 6644,12142 9056,12140"/>
            </emma:interpretation>
          </emma:emma>
        </inkml:annotationXML>
        <inkml:traceGroup>
          <inkml:annotationXML>
            <emma:emma xmlns:emma="http://www.w3.org/2003/04/emma" version="1.0">
              <emma:interpretation id="{BDBAA217-3D38-4C96-8880-11943456B63C}" emma:medium="tactile" emma:mode="ink">
                <msink:context xmlns:msink="http://schemas.microsoft.com/ink/2010/main" type="inkWord" rotatedBoundingBox="9057,12578 6645,12580 6644,12142 9056,12140"/>
              </emma:interpretation>
            </emma:emma>
          </inkml:annotationXML>
          <inkml:trace contextRef="#ctx0" brushRef="#br0">1488 1131 45 0,'0'0'166'0,"0"0"-12"0,0 0-8 16,0 0-8-16,0 0-11 0,0 0-4 0,0 0-9 16,0 0-2-16,0 0-10 0,29-11-5 0,-29 11-4 0,0 0 1 15,9-3-18-15,-9 3 0 0,4-7-2 0,-4 7-2 16,0 0-4-16,9-6-7 0,-9 6 0 16,0 0-9-16,4-9 2 0,-4 9-6 0,0 0-1 0,4-8-4 15,-4 8-7-15,5-6-1 0,-5 6-2 0,5-6-4 16,-5 6 1-16,5-8 2 0,-5 8-3 0,4-7 0 15,-4 7-4-15,4-9-1 0,-4 9 1 0,8-13-1 16,-7 8 1-16,-1 5 1 0,5-10-5 0,-4 1 4 16,-1 9 4-16,2-10-1 0,-2 10 1 0,5-11-2 15,-5 11 2-15,2-8 1 0,-2 8-7 0,0 0 5 16,0 0-3-16,0 0-2 0,0 0 2 0,3-10-5 16,-3 10 0-16,0 0-4 0,0 0-2 0,0 0-2 15,0 0-1-15,0 0-3 0,0 0-2 0,0 0-1 0,0 0-3 16,0 0 2-16,0 0 1 0,0 0-1 15,0 0 2-15,0 0-1 0,-5 33 5 0,4-24 3 16,-3 0 3-16,4-9 1 0,-3 20 3 0,0-9 4 0,2 3 0 16,-1-2 0-16,-1 2 8 0,2-1-1 15,-3 0 0-15,1 0 3 0,-1 3-4 0,3-3 3 0,0 1-3 16,-2-1-3-16,2-1 9 0,0 0 2 0,1 0-5 16,0 0 0-16,1 1-6 0,-1-5 8 0,0 1-8 15,0-9 1-15,0 16-4 0,0-16-3 0,0 15-4 16,0-9 0-16,0-6-1 0,0 12-4 0,0-12 2 15,1 9 0-15,-1-9 0 0,3 10-1 0,-3-10-1 16,0 0-2-16,1 8 0 0,-1-8 2 0,0 0-2 16,0 0-1-16,4 9-5 0,-4-9-4 0,0 0 7 15,0 0-15-15,0 0-11 0,0 0-20 0,1 9-17 16,-1-9-19-16,0 0-27 0,0 0-37 0,0 0-35 16,0 0-21-16,0 0-19 0,11-21-74 0,-11 21-164 0,7-15-487 15,-1 9 215-15</inkml:trace>
          <inkml:trace contextRef="#ctx0" brushRef="#br0" timeOffset="582.0209">1722 1171 104 0,'0'0'202'0,"0"0"-18"0,0 0-17 0,0 0-8 0,0 0-9 15,0 0-6-15,0 0-10 0,0 0-3 0,0 0-7 16,0 0-6-16,-13 24-1 0,9-15-4 0,1 0-9 15,3-9-4-15,-6 19-4 0,6-9 0 0,-1-2-11 16,-1 0 1-16,2-8-10 0,0 16-2 0,0-5-9 16,0-11 2-16,2 16-2 0,-1-7-1 0,2-3-6 0,-3-6 0 15,5 12-1-15,-2-6-5 0,-3-6 4 16,11 9-6-16,-7-6-5 0,-4-3-3 0,13 7-3 16,-4-6-2-16,-1 0-3 0,5-1-4 0,-13 0 0 0,19-2-7 15,-10-2 3-15,0 3 2 0,3-4-8 0,0 0 0 16,-1-5-2-16,-1 4-2 0,1-3-2 15,-2 1 3-15,1-2-4 0,-2 0-3 0,-2 1 2 0,3-2-5 16,-3 1 4-16,-1-1 0 0,-3 3-4 0,0-5-4 16,2 6 4-16,-4-4-1 0,0 11-8 0,0-16 7 15,0 16 1-15,-2-18-5 0,-2 12 3 16,4 6 4-16,-5-18-5 0,3 11 1 0,-2-2-7 0,-1 4 2 16,5 5 4-16,-8-9-3 0,8 9 1 0,-7-9-1 15,7 9-1-15,-10-6-7 0,10 6 9 16,-10-7 1-16,10 7-2 0,-11-3-1 0,11 3-5 0,-13-3 6 15,13 3 4-15,0 0-4 0,-18 6-1 0,18-6-3 16,-11 3 1-16,4 1 1 0,7-4 3 0,-11 8 0 16,7-1-2-16,-1-1 1 0,-1-1 1 15,6-5-1-15,-7 16 0 0,3-10 2 0,4-6-4 0,-4 15 3 16,0-9-16-16,3 3-13 0,1-9-20 0,0 17-24 16,0-9-20-16,0-8-26 0,2 16-28 0,2-9-26 0,1-1-39 15,1 0-255-15,1-3-505 0,1 1 225 0</inkml:trace>
          <inkml:trace contextRef="#ctx0" brushRef="#br0" timeOffset="1032.7171">2112 1207 199 0,'0'0'220'0,"9"0"-19"0,-9 0-22 0,0 0-18 16,0 0-14-16,0 0-10 0,0 0-6 0,9 11-11 15,-9-11 7-15,0 8-7 0,0-8-7 0,-1 12-1 16,1-12-7-16,0 20-7 0,1-10-4 0,-1-2-2 16,0-8 2-16,3 16-10 0,-3-4-3 0,2-3-4 15,1 0 2-15,0 0 0 0,2 3-2 0,-1-6 2 16,1 4-3-16,0-3 5 0,1 1-4 0,3-2 2 16,-1-1-8-16,1-2 1 0,3 2-12 0,1-2 2 15,1-1-6-15,0 0-5 0,3-2-6 0,-5-2-8 0,2 0 1 16,0-1-4-16,-1-2 1 0,-1 0-4 15,4 1-1-15,-5-1-7 0,0-3 0 0,1 0 2 16,-2-2-3-16,-1 0 2 0,0 0-8 0,-2 0 1 0,-2-1 1 16,0-1-4-16,-2 1-1 0,-1-2 4 0,-2 0-8 15,0 2 8-15,-2-2-4 0,-1-2-7 16,-2 3 7-16,-2 0-3 0,-2 1-2 0,2 3 6 0,-4-3-10 16,5 2 0-16,-6 3-1 0,3-4 12 0,2 5-16 15,-5-1 6-15,2 5-4 0,2-2 0 0,8 3-2 16,-20-2 4-16,11 2-3 0,-5 0 0 0,3 5-15 15,3-2-17-15,-1 0-18 0,0 2-22 0,-3 0-25 16,3 1-38-16,1 0-34 0,2 3-31 0,-1-3-50 16,2-1-294-16,-2-1-587 0,7-4 260 0</inkml:trace>
          <inkml:trace contextRef="#ctx0" brushRef="#br0" timeOffset="-6425.5998">15 1232 59 0,'3'-9'208'0,"-3"9"-13"16,6-5-1-16,-6 5-16 0,0 0-13 0,12-8-6 15,-8 2-15-15,-4 6-10 0,5-7-10 0,-5 7-9 16,6-9-7-16,-6 9-2 0,8-8-8 0,-5 2-3 16,-3 6-4-16,6-9-6 0,-3 2-5 0,-3 7-3 15,7-14-7-15,-4 9-3 0,1-3-6 0,1 0 0 0,-5 8-10 16,6-16 3-16,-3 8-3 0,1 1-6 0,-4 7 1 16,5-15 0-16,-2 9-8 0,-3 6-1 0,5-15-3 15,-1 9-2-15,-4 6-1 0,2-14-2 0,1 9-2 16,-3 5-4-16,1-11 2 0,-1 11 1 0,4-9-4 15,-4 9 2-15,0 0-2 0,0 0 6 0,3-7-2 16,-3 7 0-16,0 0-5 0,0 0-4 0,0 0-2 16,0 0-2-16,0 0-2 0,0 0 0 0,0 0-6 15,0 0 1-15,0 0-2 0,0 0 1 0,0 0 2 16,0 0-4-16,0 0 0 0,0 0-2 0,0 0 2 16,-15 28 0-16,12-21-1 0,-3 4 1 0,4 1 1 15,-3 0-2-15,1 0 3 0,-1 1 6 0,2 1 2 16,-1-1-3-16,0 2 5 0,2-1-2 0,0 2 7 15,-1-3-1-15,-1 3 3 0,1-1-1 0,2-2 0 0,-3 1 0 16,3-1-4-16,-2 0 5 0,2-2 11 0,1 1-12 16,-2-2 2-16,2 2-1 0,0-12 2 15,-1 19 10-15,1-11-12 0,0-8 0 0,0 15-9 0,0-15 10 16,0 12 1-16,0-12 0 0,0 12-7 0,0-12 3 16,0 0-5-16,1 10 2 0,-1-10 5 0,0 0-1 15,2 9-10-15,-2-9 4 0,0 0-7 0,0 0 7 16,4 11 1-16,-4-11-4 0,0 0 0 0,2 5-4 15,-2-5-17-15,0 0-17 0,0 0-17 0,0 0-27 16,0 0-18-16,0 0-28 0,0 0-30 0,0 0-42 16,0 0-41-16,0 0-53 0,0 0-233 0,0 0-555 15,0 0 245-15</inkml:trace>
          <inkml:trace contextRef="#ctx0" brushRef="#br0" timeOffset="-5837.1109">254 1218 176 0,'0'0'232'0,"5"-5"-13"15,-5 5-16-15,0 0-19 0,0 0-18 0,0 0-19 16,0 0-14-16,0 0-14 0,0 0-9 0,0 0-6 0,0 0-3 16,12 12-6-16,-12-12-1 0,-2 12 1 15,2-12 2-15,-3 16-10 0,3-8-7 0,0-8-2 0,-2 19-2 16,2-9 0-16,0-10-5 0,0 20-2 0,2-12 2 15,1 1-4-15,1 1-2 0,-2-2 4 0,0-1 0 16,6 3 7-16,-4-4-5 0,1 1 2 0,4-1-3 16,-1-2-5-16,2 0 3 0,3 3-7 0,1-2 0 15,-2-4-6-15,-3 1-4 0,6-2-11 0,1 0 1 16,-3 0-3-16,1-3-6 0,0 2 0 0,0-3-4 16,-2-3-3-16,4 3-1 0,-5 0 0 0,1-3-2 0,-1-1 0 15,1 1-4-15,-3-3-1 0,-1 1-2 16,1 1-2-16,-7-2 5 0,5 0-11 0,-1 2 2 15,-2-1-1-15,-2-1 6 0,0 1-10 0,-1 1-1 16,-1 8 1-16,-1-18-1 0,1 18-2 0,-5-16 6 0,0 7 2 16,1 2-6-16,-1-2-3 0,-3 1 6 15,2 2-6-15,-5-2 2 0,5 1-1 0,-3 3 2 16,-3-1-2-16,4 1 3 0,-2 2-4 0,10 2-3 0,-18-7 3 16,8 5-2-16,1-2 4 0,-3 4 1 15,12 0-9-15,-25 0 7 0,18 0-6 0,7 0 4 16,-17 3-1-16,17-3-2 0,-16 1 1 0,16-1 2 0,-11 2 1 15,11-2-3-15,-12 4-1 0,8 1 4 0,4-5-5 16,-10 7 3-16,10-7 3 0,-9 10 2 0,6-2-11 16,3-8-16-16,-4 12-13 0,3-3-21 0,1-9-21 15,0 15-27-15,0-6-34 0,1 1-30 0,-1-10-34 16,4 16-40-16,-1-8-74 0,1-2-163 0,2 1-521 16,1-1 232-16</inkml:trace>
          <inkml:trace contextRef="#ctx0" brushRef="#br0" timeOffset="-5406.4407">671 1258 5 0,'0'0'242'16,"0"0"-17"-16,0 0-20 0,0 0-19 0,10-1-18 0,-10 1-19 15,0 0-11-15,0 0-12 0,0 0-3 0,4 8-4 0,-4-8-1 16,0 0-2-16,4 14-3 0,-4-14-3 15,0 13-5-15,0-4-2 0,0-9-7 0,1 15-2 0,2-9-1 16,-2 4 2-16,2-3 1 0,-3-7-1 0,10 14 3 16,-6-7-3-16,4 0-4 0,1 0 3 0,3-1-5 15,0 1-4-15,5-5-7 0,-1 3-6 0,-1 1-6 16,7-5-9-16,0 2-3 0,0-3-7 0,1 0-5 16,1-2 1-16,-2 0-2 0,-3-4-10 0,-1 3-4 15,-3-1 0-15,2-2 0 0,-3 0-5 0,1-1 1 16,-4-1-2-16,1 1-2 0,-4-3-3 0,-2 0 2 15,3 1-4-15,-2-2 8 0,-4 3-10 0,-1-5 1 16,-2 1-2-16,-2 1-3 0,-1-3-8 0,-4 2 8 16,-2-2-3-16,1 1-2 0,-7-3 3 0,3 5-4 15,-1 1 4-15,-3-2-8 0,-1 0 10 0,3 3-12 16,-1 2 0-16,2-1 8 0,1 3-3 0,-3 2-4 16,4-1 0-16,2 2 3 0,-6-2-13 0,6 4-15 15,-5 0-23-15,0 0-24 0,0 4-37 0,2-1-43 16,-1 2-57-16,0-2-71 0,-3 0-281 0,1 0-610 15,-1-1 269-15</inkml:trace>
        </inkml:traceGroup>
      </inkml:traceGroup>
    </inkml:traceGroup>
    <inkml:traceGroup>
      <inkml:annotationXML>
        <emma:emma xmlns:emma="http://www.w3.org/2003/04/emma" version="1.0">
          <emma:interpretation id="{65C121B3-51C5-4AE8-9553-B5000E66638F}" emma:medium="tactile" emma:mode="ink">
            <msink:context xmlns:msink="http://schemas.microsoft.com/ink/2010/main" type="paragraph" rotatedBoundingBox="6636,11161 8997,11311 8974,11674 6613,1152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AD5EAD9-8DAB-458A-B6F1-FABC97C9EFD2}" emma:medium="tactile" emma:mode="ink">
              <msink:context xmlns:msink="http://schemas.microsoft.com/ink/2010/main" type="line" rotatedBoundingBox="6636,11161 8997,11311 8974,11674 6613,11525"/>
            </emma:interpretation>
          </emma:emma>
        </inkml:annotationXML>
        <inkml:traceGroup>
          <inkml:annotationXML>
            <emma:emma xmlns:emma="http://www.w3.org/2003/04/emma" version="1.0">
              <emma:interpretation id="{CD6402D3-59A2-40CE-ADAF-93218B66F544}" emma:medium="tactile" emma:mode="ink">
                <msink:context xmlns:msink="http://schemas.microsoft.com/ink/2010/main" type="inkWord" rotatedBoundingBox="6636,11161 8997,11311 8974,11674 6613,11525"/>
              </emma:interpretation>
            </emma:emma>
          </inkml:annotationXML>
          <inkml:trace contextRef="#ctx0" brushRef="#br0" timeOffset="-54960.7434">0 91 40 0,'0'0'169'0,"6"-7"-15"16,-6 7-12-16,0 0-9 0,9-5-8 0,-9 5-12 0,0 0-3 16,9-5-4-16,-9 5-9 0,0 0-6 0,0 0-6 15,5-4-3-15,-5 4-6 0,0 0-5 0,0 0-2 16,5-6-2-16,-5 6-2 0,0 0-5 0,0 0 3 15,0 0-1-15,4-11-4 0,-4 11 1 16,0 0 2-16,0 0-4 0,0 0-2 0,0 0 2 0,0-11-1 16,0 11 1-16,0 0-3 0,0 0-3 0,2-10 0 15,-2 10 2-15,0 0-3 0,0 0 0 0,2-10 0 16,-2 10-3-16,0 0-3 0,0 0 2 0,4-11-5 16,-4 11-2-16,0 0 0 0,5-6 2 0,-5 6-3 15,0 0-2-15,0 0-1 0,0 0-1 0,4-6-4 16,-4 6 1-16,0 0-6 0,0 0-1 0,0 0-8 0,0 0-2 15,0 0 0-15,0 0-2 0,0 0 1 0,0 0-1 16,0 0-3-16,0 0-1 0,0 0 2 16,13 12 0-16,-13-12-3 0,0 0 2 0,3 10-3 0,-3-10 0 15,4 8 1-15,-4-8 1 0,0 0 3 16,1 14 1-16,-1-14 1 0,4 12-3 0,-3-7 0 16,-1-5 2-16,4 14 0 0,-3-8 2 0,-1-6 0 0,0 15-3 15,0-15 3-15,1 10-5 0,2-2 5 0,-3-8 0 16,1 13 3-16,-1-13-3 0,2 13 0 0,-2-13 0 15,0 13 2-15,1-6 0 0,-1-7 2 0,2 14 0 16,0-7 1-16,-2-7 1 0,4 13-4 0,-4-13 9 16,0 11-8-16,0-11-2 0,1 12-6 0,-1-12 8 15,4 12-1-15,-3-6 6 0,-1-6-2 0,1 12 1 0,-1-12 2 16,2 10-5-16,-2-10 0 0,4 7 2 16,-4-7-5-16,3 10 7 0,-3-10-7 0,3 9 2 15,-3-9-6-15,4 6 5 0,-4-6 3 0,2 8 4 0,-2-8-6 16,7 9-2-16,-7-9 5 0,4 7-6 0,-4-7 7 15,6 6-2-15,-6-6-1 0,7 10-3 16,-7-10-2-16,5 5 3 0,-5-5-3 0,6 7 5 0,-6-7-4 16,0 0 1-16,9 9-4 0,-9-9-3 0,6 6 2 15,-6-6 2-15,6 3-7 0,-6-3 13 16,6 3-10-16,-6-3 4 0,0 0-4 0,8 6-7 0,-8-6 5 16,0 0-12-16,8 4-8 0,-8-4-17 0,0 0-12 15,0 0-14-15,6 3-14 0,-6-3-14 0,0 0-17 16,0 0-20-16,0 0-41 0,0 0-41 0,0 0-37 0,11-10-52 15,-11 10-230-15,7-15-566 0,-1 9 250 16</inkml:trace>
          <inkml:trace contextRef="#ctx0" brushRef="#br0" timeOffset="-54282.9862">391 181 46 0,'0'0'228'0,"0"0"-14"16,4-8-12-16,-4 8-4 0,0 0-10 0,0 0-6 0,0 0-10 15,0 0-15-15,0 0-2 0,0 0-13 16,0 0-7-16,0 0-15 0,0 0-12 0,0 0-14 0,0 0-5 16,0 0-15-16,0 0-5 0,0 0-8 0,0 0-3 15,0 0-6-15,0 0-4 0,0 0 2 0,0 0-4 16,0 25-2-16,0-25 0 0,0 11-5 0,0-11 3 15,0 0-3-15,-3 16-3 0,6-10 3 0,-3-6 7 16,1 12-3-16,-1-12-1 0,1 9-1 0,-1-9 1 16,3 11 2-16,-3-11 2 0,4 8 1 0,-4-8-8 15,4 9 6-15,-4-9 1 0,5 8-2 0,-5-8 4 0,5 4-3 16,-5-4-1-16,9 6 11 0,-9-6-14 0,9 3-11 16,-9-3 8-16,10 2 2 0,-10-2-5 15,8 2-4-15,-8-2-1 0,0 0-2 0,13-1 3 0,-13 1-6 16,12-3-8-16,-12 3 0 0,10-5 5 0,-10 5-4 15,12-8-4-15,-6 4 0 0,-1 0 0 0,0-3 0 16,-5 7 8-16,9-8-13 0,-6 0 1 0,2 2 1 16,-5 6 5-16,7-14-8 0,-2 8 0 0,-5 6-2 15,5-12-3-15,-4 7 3 0,-1 5 4 16,3-13-4-16,-3 13 0 0,1-13-3 0,-1 13 3 0,-1-11-4 16,1 11-3-16,-4-10 13 0,4 10-11 0,-4-11 3 15,4 11 0-15,-2-9-4 0,2 9-3 0,-7-7 2 16,7 7 5-16,-8-7 0 0,8 7-8 0,-7-9 10 15,7 9-4-15,-11-6 4 0,5 1-2 0,6 5 8 16,-11-5-12-16,11 5 3 0,-11-3 1 0,11 3-1 16,-12-4 9-16,12 4-11 0,-13-2-1 0,13 2 2 0,-11-1 1 15,11 1-6-15,-13 1 8 0,13-1 13 0,-16 2-26 16,16-2 8-16,-13 3 5 0,7-2-5 0,6-1-4 16,-12 3 9-16,12-3-5 0,-10 5-3 15,10-5-4-15,-9 5 5 0,9-5 6 0,-8 4 1 0,8-4-12 16,-6 9 4-16,6-9 6 0,-5 9-3 0,5-9-1 15,-4 10 4-15,4-10-1 0,-3 6 13 0,3-6-19 16,-4 11-18-16,4-11-14 0,2 13-22 0,-2-13-17 16,2 12-22-16,-2-12-26 0,3 12-37 0,-1-7-35 15,1 2-37-15,-3-7-67 0,6 9-249 0,1-5-593 16,-7-4 263-16</inkml:trace>
          <inkml:trace contextRef="#ctx0" brushRef="#br0" timeOffset="-53685.7815">746 215 82 0,'0'0'261'0,"0"0"-13"0,0 0-17 15,0 0-26-15,0 0-14 0,0 0-17 0,0 0-18 16,0 0-12-16,0 0-17 0,0 0-6 0,1 10-11 16,-1-10-4-16,0 0-6 0,0 0-3 0,-2 15-15 15,2-15 4-15,0 0-6 0,0 12-1 0,0-12-8 16,0 13-4-16,0-13-5 0,-4 11 2 0,4-11-4 16,0 10-5-16,0-10-4 0,1 15 5 0,2-9-3 15,-3-6-3-15,1 10-3 0,-1-10 7 0,5 11 3 16,-5-11-7-16,7 11 8 0,-6-6-1 0,-1-5-2 15,9 8-5-15,-9-8 8 0,9 6-12 0,-9-6 6 0,10 2 11 16,-5 2-15-16,-5-4-3 0,11 3 0 16,-11-3 7-16,11 1-13 0,-11-1-3 0,0 0 4 15,17-4-7-15,-17 4 9 0,12-6-5 0,-7 3-9 0,3-3 5 16,-1 3-1-16,-1-4-10 0,1 1-4 16,0 1-8-16,-2-3 10 0,1 1 0 0,0 1-7 15,-2-3 0-15,1 2 5 0,-1 0-1 0,1-1 2 16,0-1-11-16,-5 9 14 0,4-15-7 0,-2 9 6 0,-2 6-14 15,3-15 17-15,0 6-6 0,-3 9 7 0,2-13 14 16,-2 13-11-16,0-15-4 0,0 15 9 0,3-12 0 16,-3 12 3-16,-4-10-1 0,4 10 6 15,-4-12-3-15,4 12-2 0,-5-9-3 0,5 9 2 16,-7-8-5-16,7 8-4 0,-7-6-6 0,7 6 5 0,-11-2-8 16,11 2-4-16,-11-2 0 0,11 2 1 0,-13 2-3 15,13-2-7-15,-17 2 1 0,17-2 0 0,-16 4-3 16,9 0 7-16,-4 1-6 0,4-2-7 0,-2 3-24 0,1-3-40 15,3 3-35-15,-4 0-27 0,0 1-31 16,-2 0-34-16,5-1-55 0,-3 0-69 0,1-2-362 16,8-4-738-16,-12 10 326 0</inkml:trace>
          <inkml:trace contextRef="#ctx0" brushRef="#br0" timeOffset="-44818.7079">1389 116 118 0,'0'0'159'16,"0"0"0"-16,0 0-14 0,0 0-11 0,0 0-7 0,0 0-7 16,0 0-8-16,0 0-8 0,0 0-4 0,0 0-2 15,0 0-2-15,0 0-1 0,0 0-7 16,0 0-1-16,0 0-4 0,0 0-1 0,-1-17-2 0,1 17 3 15,0 0 1-15,0 0-2 0,0 0-2 0,0 0-1 16,-4-13-1-16,4 13-1 0,0 0-3 0,0 0-1 16,0 0-6-16,0 0-5 0,0 0-2 0,0 0-9 15,0 0-7-15,0 0-4 0,0 0-9 16,0 0-1-16,0 0-4 0,0 0-4 0,0 0-3 0,0 0-3 16,0 0 6-16,0 0-3 0,0 0 1 0,0 0 3 15,0 0-3-15,1 34 5 0,-1-34 0 0,-1 17 6 16,1-9 2-16,1 0 2 0,-1 4 3 0,0-12 5 15,3 18 0-15,-3-8 1 0,1-2-3 0,-1-8 3 16,0 15 3-16,1-6-4 0,-1-9 1 0,2 16-2 16,0-7-4-16,-2-9 0 0,2 15-1 0,-1-9 1 15,-1-6-1-15,4 17-1 0,-3-10-5 0,0 1 3 0,-1-8 5 16,4 10-10-16,0-3-2 0,-4-7 5 0,3 11-7 16,-3-11 3-16,1 9-11 0,-1-9 6 15,5 12-3-15,-5-12 4 0,4 8 1 0,-4-8-18 16,4 10 3-16,-4-10-18 0,1 6-32 0,-1-6-21 15,0 0-21-15,3 11-33 0,-3-11-38 0,0 0-38 16,0 0-31-16,0 0-38 0,0 0-292 0,0 0-598 0,0 0 265 16</inkml:trace>
          <inkml:trace contextRef="#ctx0" brushRef="#br0" timeOffset="-44243.1012">1625 236 209 0,'0'0'260'0,"4"-7"-15"0,-4 7-22 0,0 0-17 15,0 0-21-15,0 0-18 0,0 0-19 0,0 0-17 16,0 0-11-16,0 0-12 0,0 0-7 0,0 0-8 0,0 0-3 16,0 0-6-16,3 23-4 0,-3-23 0 15,0 15-9-15,0-9 2 0,0-6-9 0,1 15-1 0,2-7-4 16,-2 1 0-16,-1-9 6 0,4 15-5 0,-2-7 4 15,4 1 3-15,-3-3-4 0,3 0 4 0,-4 3-8 16,3-3-4-16,2-2 0 0,-1 2-4 0,3-4-2 16,-1 3-1-16,4-4-2 0,-12-1-7 15,15 5 1-15,-7-3-8 0,2-2 2 0,-10 0-7 0,21-2-4 16,-13 1 1-16,-1-3-5 0,4 2 2 16,-11 2-1-16,13-7 0 0,-8 1-9 0,4 0 2 0,-3 0 2 15,1-2-1-15,-2 1-2 0,0-1 2 0,-1 2 3 16,-4 6-9-16,4-16 3 0,-2 9-4 0,0-4-5 15,-2 11 3-15,1-15 0 0,-1 7-2 0,0 8 9 16,-3-17-5-16,0 11 6 0,3 6-12 0,-7-15 1 16,3 9-5-16,4 6 2 0,-9-12-2 0,4 6 7 15,-1-1 0-15,6 7 0 0,-11-8-4 0,5 4-3 16,6 4 1-16,-14-7-1 0,8 3 2 0,6 4 2 0,-14-3 2 16,14 3 0-16,-11-2-1 0,11 2-6 15,-12-1 1-15,12 1 5 0,-14-3-2 0,14 3-6 16,0 0 6-16,-16 3 0 0,16-3-4 0,-13 2 3 0,13-2 3 15,-7 7-2-15,7-7-3 0,-8 6 1 0,8-6 7 16,-5 7-12-16,5-7-11 0,-5 11-19 0,5-11-19 16,-4 9-18-16,4-9-24 0,-2 12-26 0,2-12-32 15,2 11-35-15,-2-11-39 0,4 10-294 0,-4-10-567 16,7 6 252-16</inkml:trace>
          <inkml:trace contextRef="#ctx0" brushRef="#br0" timeOffset="-43768.6149">1957 282 60 0,'0'0'218'0,"0"0"-11"16,0 0-20-16,0 0-13 0,12 2-15 0,-12-2-10 16,0 0-15-16,0 0-6 0,0 0-6 0,6 7-3 15,-6-7-4-15,0 0-9 0,4 8-5 0,-4-8-3 16,3 8-4-16,2 1-2 0,-5-9-2 0,4 12-6 15,-3-3 0-15,2-2 2 0,1 1-6 0,1-1 1 0,0-1-4 16,0 2 2-16,-1-1-10 0,4 0 14 0,-2 0-3 16,1 1-6-16,0-2 5 0,5 2-7 15,-2-3-2-15,3 2-7 0,1-2 0 0,1-1-9 16,0-2 2-16,1 1-6 0,0-2-11 0,-1 1 4 0,1-1-5 16,1-1-7-16,-1-1 8 0,-2-2-10 0,-1 0-7 15,1-1 2-15,-1 0 2 0,-1 0 3 0,-1-2-10 16,1-2 6-16,-6 1-13 0,5-2 1 0,-6 1 1 15,2-1-1-15,0 0 3 0,-3-2-7 0,0 0 6 16,-3 0-7-16,-1 1 14 0,1 0-11 0,-1 10-2 16,-5-19 1-16,4 8 5 0,-2 3-1 0,-5-3 3 15,5 4-3-15,-4-4 6 0,-2 0-2 0,1 1 3 16,-1 1-2-16,2 1 0 0,-2 2-2 0,1 0 13 16,-3-1-14-16,5 2-3 0,-4 3 2 0,-1-2-1 15,11 4-8-15,-14-2 1 0,4 1-4 0,10 1 4 16,-17 0-7-16,17 0 7 0,-17 2-3 0,7-1 3 15,1 3-10-15,0-2-30 0,9-2-13 0,-17 6-22 0,9-1-21 16,-2-1-27-16,0 1-32 0,2 0-45 0,-4 0-45 16,7 1-75-16,-5-2-239 0,10-4-597 15,-12 6 264-15</inkml:trace>
        </inkml:traceGroup>
      </inkml:traceGroup>
    </inkml:traceGroup>
    <inkml:traceGroup>
      <inkml:annotationXML>
        <emma:emma xmlns:emma="http://www.w3.org/2003/04/emma" version="1.0">
          <emma:interpretation id="{0BBCCF5C-CA73-4B90-9A66-368B3054BB31}" emma:medium="tactile" emma:mode="ink">
            <msink:context xmlns:msink="http://schemas.microsoft.com/ink/2010/main" type="paragraph" rotatedBoundingBox="5935,11246 5911,16794 5207,16790 5232,11242" alignmentLevel="1"/>
          </emma:interpretation>
        </emma:emma>
      </inkml:annotationXML>
      <inkml:traceGroup>
        <inkml:annotationXML>
          <emma:emma xmlns:emma="http://www.w3.org/2003/04/emma" version="1.0">
            <emma:interpretation id="{60FA8F59-46E0-4FC1-BB01-427B8D7F7660}" emma:medium="tactile" emma:mode="ink">
              <msink:context xmlns:msink="http://schemas.microsoft.com/ink/2010/main" type="line" rotatedBoundingBox="5935,11246 5911,16794 5207,16790 5232,11242"/>
            </emma:interpretation>
          </emma:emma>
        </inkml:annotationXML>
        <inkml:traceGroup>
          <inkml:annotationXML>
            <emma:emma xmlns:emma="http://www.w3.org/2003/04/emma" version="1.0">
              <emma:interpretation id="{CFFA1374-84E9-4BFF-A46E-C1584B9C2DDA}" emma:medium="tactile" emma:mode="ink">
                <msink:context xmlns:msink="http://schemas.microsoft.com/ink/2010/main" type="inkWord" rotatedBoundingBox="5820,11245 5814,12507 5226,12504 5232,11242"/>
              </emma:interpretation>
            </emma:emma>
          </inkml:annotationXML>
          <inkml:trace contextRef="#ctx0" brushRef="#br1" timeOffset="-136713.5827">-1365 1187 137 0,'0'0'197'0,"-7"8"-16"0,6-1-12 0,-3 1-5 16,-1 3-13-16,-3 0-12 0,3-1-8 0,0 1-6 16,4 0-5-16,-1-4-3 0,2-7-6 0,0 20-4 15,5-13 0-15,-2 1 0 0,3 2-2 0,5-4 3 16,-1 3-3-16,2-6-8 0,2 1-7 0,8-4-10 16,4 1-4-16,0-2-10 0,7-3-6 15,2 1-5-15,0-6-2 0,-8 5-6 0,4-7-5 0,-5 5-3 16,-2-4-6-16,0 1 0 0,-2-3-2 0,-6-1-1 15,1 0-5-15,-3-2-2 0,-5 2-2 0,3-3-1 16,-6 3-3-16,-2-1 0 0,-2-1-3 0,-4-4 5 0,-2 5-5 16,-1-7-1-16,-5 3 0 0,2 4-4 0,-3 2 0 15,-1 1-1-15,-5-2-1 0,-1 5-3 0,0-3 3 16,1 8-4-16,0-1 3 0,-8 0-3 16,4 4-2-16,0 2 1 0,3 1 1 0,1 0 1 15,-2 6 1-15,-2 0-3 0,2 0-8 0,0 6-30 0,4 0-31 16,-1 1-27-16,-1 1-37 0,4 2-45 0,1-1-36 15,-2 2-248-15,1-2-499 0,0 1 221 0</inkml:trace>
          <inkml:trace contextRef="#ctx0" brushRef="#br1" timeOffset="-137294.6114">-1112 210 116 0,'0'0'270'0,"-12"0"-26"0,12 0-22 15,0 0-16-15,-15 4-20 0,15-4-10 0,-9 5-14 16,9-5-14-16,-7 10-12 0,7-10-12 0,-1 8-8 16,1-8-7-16,1 11 3 0,-1-11-5 0,5 14 4 15,0-9-9-15,2-1 14 0,5 3-3 0,0-1-8 16,4-4-11-16,1 2-6 0,3-2-5 0,2 2-4 0,2-1-6 15,-2-3-13-15,-6 2-5 0,1-5 1 16,5 0-6-16,-5-1-4 0,-3-1-10 0,2 1 5 16,-3-2-9-16,-2-3-4 0,1 3 4 0,-2 0-10 0,0-6-1 15,-2 3 1-15,-3-3-2 0,2 0-2 0,-3 2 1 16,-3-2-3-16,-1 1-6 0,-4-1 0 16,1-1 0-16,0 2-4 0,-4 1 2 0,1-1-6 15,-3 2 2-15,0-1-4 0,-6 4 3 0,1 0-2 16,-1 0-4-16,-2 3 0 0,-4 2 5 0,1 2-1 0,2 2 0 15,-4-2-10-15,0 6-8 0,7-1-12 16,0 0-10-16,-4 4-17 0,7-3-25 0,-2 4-25 0,-3 3-28 16,0 1-27-16,4-1-35 0,3 0-67 0,-4 2-227 15,0-1-529-15,7 0 235 0</inkml:trace>
        </inkml:traceGroup>
        <inkml:traceGroup>
          <inkml:annotationXML>
            <emma:emma xmlns:emma="http://www.w3.org/2003/04/emma" version="1.0">
              <emma:interpretation id="{0D1EFE9E-F4FD-469F-82A9-0C03BBF8BC0A}" emma:medium="tactile" emma:mode="ink">
                <msink:context xmlns:msink="http://schemas.microsoft.com/ink/2010/main" type="inkWord" rotatedBoundingBox="5755,13470 5754,13770 5358,13768 5360,13468"/>
              </emma:interpretation>
            </emma:emma>
          </inkml:annotationXML>
          <inkml:trace contextRef="#ctx0" brushRef="#br1" timeOffset="-136138.882">-1223 2440 48 0,'-5'5'244'0,"-2"6"-21"0,2-4-12 0,0 2-12 15,-2 1-9-15,2-1-8 0,3 1-16 0,-2-2-11 16,-1 0-11-16,3 3-13 0,2-11-9 0,-1 18-2 15,2-6-9-15,1-5-1 0,1 1-7 0,4-2-5 16,-1 0-9-16,6-2-7 0,3 1-6 0,2-3-6 0,8 3-7 16,-1-3-8-16,3-2-8 0,1-1 0 0,-4 0-3 15,11 0-7-15,-12-3-3 0,-1 2-2 16,0-3-3-16,-5-2-2 0,-3 1-2 16,2 0-4-16,-5-5-2 0,1 1 2 0,-2 0 0 0,-1-2-5 15,-4 1-1-15,2-2-3 0,-5-2-2 0,-2-6-2 0,-2 5 1 16,1-5-1-16,-6 1 3 0,1 2-4 0,-5 0 0 15,4 5 0-15,-3 2-5 0,-1-2-1 0,-1 5-2 16,-1-1 2-16,-1 4 1 0,0 0-2 0,-2 2 0 16,2 0-2-16,-1 3 1 0,-1 1 4 0,3 4-6 15,-2 0-15-15,2 0-18 0,-1 1-32 0,-1 5-29 16,-1 2-31-16,1 1-49 0,4-2-52 0,-5 4-231 16,6-4-497-16,-4 6 220 0</inkml:trace>
        </inkml:traceGroup>
        <inkml:traceGroup>
          <inkml:annotationXML>
            <emma:emma xmlns:emma="http://www.w3.org/2003/04/emma" version="1.0">
              <emma:interpretation id="{59D54917-CD4E-4EE7-A840-F07D1E0C1423}" emma:medium="tactile" emma:mode="ink">
                <msink:context xmlns:msink="http://schemas.microsoft.com/ink/2010/main" type="inkWord" rotatedBoundingBox="5919,14902 5918,15205 5465,15203 5466,14900"/>
              </emma:interpretation>
            </emma:emma>
          </inkml:annotationXML>
          <inkml:trace contextRef="#ctx0" brushRef="#br1" timeOffset="-135485.0866">-1084 3869 29 0,'0'0'254'0,"0"0"-11"0,0 0-18 0,0 0-15 16,-26 12-17-16,26-12-15 0,-9 11-20 0,7-3-11 15,-2 0-9-15,3 3-13 0,-3-3-8 0,4-8-7 16,-5 15-10-16,3-4-5 0,2-11-10 0,2 16-1 16,0-8-11-16,1-1 0 0,1-1-3 0,6 4-6 15,2-1-2-15,-1-4-5 0,3 2-4 0,8-1-5 16,0-1-4-16,2-4-7 0,3 2-3 0,-4-1-2 16,1-4-3-16,4-1-3 0,-5 0 0 0,0-4-2 15,0 1-4-15,-3-2-2 0,2-2 1 0,-6-2 2 16,1 0-4-16,-3-3-2 0,1-3-1 0,-6 3 0 15,-2-6-2-15,-1 2 0 0,-4-2 3 0,-1 3 1 16,-2 3 0-16,-1-2 0 0,-2 3 0 0,-3 3-3 16,1-2 2-16,-5 3-1 0,1 3-5 0,-2-1 1 15,-4 2 0-15,1 0-4 0,0 5 0 0,-2-3 1 16,-6 4 0-16,1 3-4 0,-1 0 4 0,-2 6-3 16,3-3-4-16,-1 4-22 0,0 1-26 0,-7 5-34 0,2 3-46 15,2 2-45-15,1 0-71 0,-3-4-239 16,8 2-524-16,1-2 232 0</inkml:trace>
        </inkml:traceGroup>
        <inkml:traceGroup>
          <inkml:annotationXML>
            <emma:emma xmlns:emma="http://www.w3.org/2003/04/emma" version="1.0">
              <emma:interpretation id="{8ADEE07E-27DC-4219-96B9-D12ABCE1EEA4}" emma:medium="tactile" emma:mode="ink">
                <msink:context xmlns:msink="http://schemas.microsoft.com/ink/2010/main" type="inkWord" rotatedBoundingBox="5750,16421 5748,16793 5311,16791 5313,16419"/>
              </emma:interpretation>
            </emma:emma>
          </inkml:annotationXML>
          <inkml:trace contextRef="#ctx0" brushRef="#br1" timeOffset="-134631.0743">-1293 5322 71 0,'1'8'206'0,"-1"-8"-2"0,0 0-8 16,2 11-15-16,-2-11-12 0,-2 11-4 0,2-11-8 15,-1 12-2-15,1-12-17 0,-4 15-12 0,4-9 0 16,-2 7-7-16,2-3-9 0,0 0-6 0,-3 4-10 16,-1-5-8-16,1 4-2 0,1 0-8 15,-1-3-2-15,3 3-3 0,-2 0-6 0,0 0-1 0,4-1-1 16,-2 0-12-16,2-2 1 0,1 1-5 0,2-1-5 15,-2-1 0-15,2-3-3 0,0 1 0 0,3-1 0 16,1-1-4-16,4 0-3 0,-2 2-3 0,2-5-4 16,4 0-2-16,0 0 0 0,-2 2-2 0,9-5-5 0,-5-2-3 15,4 3 4-15,2-3 5 0,-2-4-17 16,-2 2-7-16,1-5-5 0,-2 1-6 0,1 1-12 0,-2-7-8 16,-1 2-12-16,-3-2 4 0,0-1-7 15,-5 2 3-15,-1-4-1 0,0 0 1 0,-1-3 3 16,-4 2 0-16,0-2 6 0,-3 0 3 0,-2 0 5 0,-7 0-2 15,2 4 6-15,-2 3 5 0,-1 1 1 0,-3 1 9 16,1 2-4-16,-2 2 5 0,-3 0 3 0,2 5 1 16,-1-2 3-16,-2 3 2 0,3 4-5 0,-2-4 2 15,1 4 0-15,-2 0 3 0,3 2-3 0,1 1 4 16,-2 3-12-16,3-2-30 0,-4 2-33 0,7-2-51 16,-4 1-52-16,4-1-229 0,3-2-437 0,6-4 193 15</inkml:trace>
        </inkml:traceGroup>
      </inkml:traceGroup>
    </inkml:traceGroup>
  </inkml:traceGroup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36:42.104"/>
    </inkml:context>
    <inkml:brush xml:id="br0">
      <inkml:brushProperty name="width" value="0.04667" units="cm"/>
      <inkml:brushProperty name="height" value="0.04667" units="cm"/>
      <inkml:brushProperty name="fitToCurve" value="1"/>
    </inkml:brush>
  </inkml:definitions>
  <inkml:traceGroup>
    <inkml:annotationXML>
      <emma:emma xmlns:emma="http://www.w3.org/2003/04/emma" version="1.0">
        <emma:interpretation id="{9DCB2292-7E05-4518-9851-7926F6A5C1D8}" emma:medium="tactile" emma:mode="ink">
          <msink:context xmlns:msink="http://schemas.microsoft.com/ink/2010/main" type="writingRegion" rotatedBoundingBox="8224,10230 10629,10230 10629,10663 8224,10663"/>
        </emma:interpretation>
      </emma:emma>
    </inkml:annotationXML>
    <inkml:traceGroup>
      <inkml:annotationXML>
        <emma:emma xmlns:emma="http://www.w3.org/2003/04/emma" version="1.0">
          <emma:interpretation id="{936121B6-FAE2-4D3A-8316-0E0C58E2EB14}" emma:medium="tactile" emma:mode="ink">
            <msink:context xmlns:msink="http://schemas.microsoft.com/ink/2010/main" type="paragraph" rotatedBoundingBox="8224,10230 10629,10230 10629,10663 8224,10663" alignmentLevel="1"/>
          </emma:interpretation>
        </emma:emma>
      </inkml:annotationXML>
      <inkml:traceGroup>
        <inkml:annotationXML>
          <emma:emma xmlns:emma="http://www.w3.org/2003/04/emma" version="1.0">
            <emma:interpretation id="{9BAEED61-6C60-4624-A6A3-6AB7B62D6834}" emma:medium="tactile" emma:mode="ink">
              <msink:context xmlns:msink="http://schemas.microsoft.com/ink/2010/main" type="line" rotatedBoundingBox="8224,10230 10629,10230 10629,10663 8224,10663"/>
            </emma:interpretation>
          </emma:emma>
        </inkml:annotationXML>
        <inkml:traceGroup>
          <inkml:annotationXML>
            <emma:emma xmlns:emma="http://www.w3.org/2003/04/emma" version="1.0">
              <emma:interpretation id="{9F27ACE3-E73D-4075-9865-268A6160C436}" emma:medium="tactile" emma:mode="ink">
                <msink:context xmlns:msink="http://schemas.microsoft.com/ink/2010/main" type="inkWord" rotatedBoundingBox="9863,10230 10629,10230 10629,10630 9863,10630"/>
              </emma:interpretation>
            </emma:emma>
          </inkml:annotationXML>
          <inkml:trace contextRef="#ctx0" brushRef="#br0">8337 9058 109 0,'5'-5'177'0,"-5"5"-14"0,0 0-2 15,0 0-11-15,2-8-5 0,-2 8-9 0,0 0-2 0,0 0-7 16,3-13-6-16,-3 13-4 0,0 0-6 15,0 0-8-15,0 0-2 0,0 0-10 0,0 0-5 0,-5-15-7 16,5 15-7-16,0 0-9 0,0 0-4 0,0 0-9 16,0 0-1-16,0 0-11 0,0 0 0 0,-12 0-6 15,12 0-1-15,0 0-2 0,0 0-3 0,0 0 0 16,-17 14-1-16,12-11-2 0,5-3-1 0,-8 11-2 16,5-4 0-16,3-7 0 0,-6 12 0 0,4-6-1 15,2-6 2-15,-1 15-3 0,1-5 7 0,0-10-5 16,1 13 5-16,1-3 0 0,1-1 0 0,0-1-1 15,-1 0 4-15,3 1-4 0,2 0 1 0,-1 2 2 16,-1-6-4-16,1 3 5 0,-1 0-1 0,4-1-1 16,-3-1 0-16,2 0 3 0,0 0-2 0,-3 1 3 0,4-5 0 15,-3 4-4-15,5-2 0 0,-6 0-2 16,7 1-1-16,-3-2 2 0,1 2-3 0,-1-3-1 16,1 0-1-16,2 2-2 0,-1-2 1 0,1 1-5 15,0 0 3-15,1 0-3 0,1-1 0 0,-3 1-2 16,0 1-4-16,2-3 0 0,0 0 1 0,1-1 0 0,-3 4-1 15,2-4 0-15,0 0 1 0,0 0-1 0,1 0-2 16,-6 0 5-16,-8 0-3 0,23 0-4 0,-12 0-1 16,0 0 3-16,-11 0-2 0,18 0 5 0,-7-3-6 15,-11 3 2-15,17-3 0 0,-11 0 3 16,-6 3-1-16,17-4-4 0,-7 2 10 0,4-1-8 0,-9 0 2 16,-5 3-2-16,20-9-1 0,-11 7 1 0,-3-3 1 15,5 0-3-15,-5 0-1 0,2 0 3 0,0-1-4 16,3-2 6-16,-6 2-5 0,2 1 0 0,-2-5 7 15,0 4-3-15,4-1-4 0,-5 1-1 0,1-1 4 16,0-2-2-16,-2 1-4 0,1 0 3 0,1 1 2 16,-2-1-4-16,-3 0 1 0,0 8 2 0,2-14-2 15,1 4 0-15,-3 10-4 0,-3-16 1 0,3 16 0 16,-5-13 3-16,5 5-3 0,0 8 1 0,-6-13-1 0,3 6 4 16,-2-1-3-16,5 8 2 0,-8-12 2 0,2 5-3 15,-1 1-1-15,7 6 0 0,-10-10 1 16,1-2-1-16,1 10 5 0,2-4-2 0,6 6-5 15,-17-7 3-15,9 1-1 0,-1 5-1 0,9 1 3 0,-17-6 0 16,10 4 0-16,-3-2-4 0,-2-1 6 16,0 1-3-16,0 2-1 0,2-2 1 0,4-1-1 0,6 5 1 15,-22-3 1-15,10 0-1 0,-2 1 4 0,5-2-2 16,-4 4 2-16,4-4 1 0,-4-1-2 0,4 4 5 16,9 1-9-16,-22-2 3 0,13-1-2 0,-3 1 4 15,1 1-2-15,11 1-2 0,-22 0 10 0,10-3-7 16,-1 3 0-16,1-4 0 0,12 4-4 0,-23-2 5 15,13 2-1-15,-4 0 0 0,3-3-1 0,-2 2 0 16,13 1 1-16,-19-1 4 0,6-3-10 0,4 3 5 16,9 1-1-16,-19 1-1 0,11 2 0 0,8-3 5 15,-17-3-5-15,17 3 2 0,-15 3 0 0,4-2 0 16,11-1 0-16,-16 1 1 0,9 0-2 0,7-1 4 0,-17 4-5 16,6-3 1-16,3 0 2 0,8-1-2 15,-14 6 1-15,9-4 0 0,-4 2 0 0,9-4-2 16,-16 7 1-16,10-2 0 0,-1-1-3 0,2 1-6 0,-3 2-16 15,3-2-15-15,1 4-25 0,-4-3-21 16,5 1-35-16,-5 2-36 0,3 0-40 0,0-4-41 16,1 5-271-16,4-10-550 0,-3 12 244 0</inkml:trace>
        </inkml:traceGroup>
        <inkml:traceGroup>
          <inkml:annotationXML>
            <emma:emma xmlns:emma="http://www.w3.org/2003/04/emma" version="1.0">
              <emma:interpretation id="{B401B065-5FBE-47C0-B12B-625A23793EC5}" emma:medium="tactile" emma:mode="ink">
                <msink:context xmlns:msink="http://schemas.microsoft.com/ink/2010/main" type="inkWord" rotatedBoundingBox="8224,10261 8886,10261 8886,10663 8224,10663"/>
              </emma:interpretation>
            </emma:emma>
          </inkml:annotationXML>
          <inkml:trace contextRef="#ctx0" brushRef="#br0" timeOffset="3556.6839">6664 9034 115 0,'0'0'175'15,"0"0"-10"-15,-6-5-9 0,6 5-9 0,0 0-10 16,0 0-7-16,0 0-9 0,0 0-12 0,0 0-10 16,-10-4-12-16,10 4-8 0,0 0-13 0,0 0-5 15,0 0 1-15,0 0-8 0,0 0-5 0,-15 9-4 0,15-9-1 16,-6 6-6-16,6-6-3 0,-8 12 3 16,8-12-7-16,-6 8 0 0,3-3 1 0,3-5 0 15,-6 9-4-15,6-9-3 0,-4 12 0 0,2-3 3 0,2-9-3 16,-3 13 5-16,3-13 0 0,1 14 1 0,-1-14-3 15,2 15 2-15,0-7-7 0,-1-1 0 0,3-1-4 16,-4-6 1-16,1 15 2 0,3-9-1 0,-4-6-1 16,3 14-2-16,1-9 0 0,-4-5-1 0,2 11 1 15,2-4-3-15,-4-7-3 0,5 11 2 0,-5-11 2 16,3 12-1-16,1-5-3 0,0-2 1 0,-4-5 3 16,7 12 4-16,-2-8-3 0,2 2 3 0,-2-1-6 15,-5-5 1-15,13 10 1 0,-7-8-1 0,2 2-2 16,-1-2 2-16,0 2-2 0,-7-4-3 0,18 5 2 15,-9-1 1-15,2-4 0 0,-2 2-2 0,0-1 0 16,1 2-2-16,-1-3 1 0,-9 0-2 0,18 2-1 16,-7-1 2-16,-1-1-3 0,0 2 1 0,-10-2-1 15,21 1 6-15,-7-1-6 0,-2 0-2 0,1 0 3 16,-13 0-2-16,22 0 1 0,-9 0-5 0,-3 0 4 16,-10 0-1-16,18-1-3 0,-9-1 1 0,-9 2 0 15,18-1 1-15,-11-1 4 0,-7 2-8 0,15 0 2 0,-15 0 1 16,14-6 0-16,-7 3 1 0,-7 3-1 0,17-2-1 15,-7 1 1-15,-4-3 1 0,-6 4 2 16,16-5-2-16,-7-1 1 0,-1 3-3 0,1 0-3 0,-2-1 2 16,2-1 5-16,-3 1-1 0,-6 4-4 0,13-7 2 15,-6 2-2-15,-2 0 3 0,2 1 0 16,-1-2-1-16,-6 6-2 0,8-9 3 0,-3 3-1 0,-5 6-2 16,11-11 1-16,-11 11-1 0,5-10 0 0,-5 10 0 15,6-9 0-15,-6 9 0 0,5-9 0 0,-5 9 3 16,3-9-2-16,-3 9 3 0,0-10 0 0,0 10-2 15,3-11-2-15,-3 11-2 0,0-10 1 0,0 10 0 16,0 0 1-16,-4-19 2 0,4 19 0 0,-2-11-3 16,2 11 2-16,-2-11-1 0,2 11 0 0,-3-12 4 15,-3 5-5-15,6 7-1 0,-5-12 1 0,-1 6 0 16,6 6 1-16,-6-11 5 0,2 4-6 0,4 7 4 16,-8-7-5-16,8 7 0 0,-9-11-1 0,7 6 2 15,2 5 0-15,-11-11-2 0,11 11 1 0,-10-5 0 16,5 1 1-16,5 4-1 0,-9-8 3 0,2 3-4 15,7 5 1-15,-11-7 3 0,3 4-2 0,8 3 0 16,-13-7-1-16,13 7 2 0,-12-6-2 0,6 3 3 16,6 3-2-16,-15-5 1 0,8 1 4 0,-1 0-7 0,8 4 4 15,-11-5 5-15,11 5-5 0,-17-4 1 0,10 2-2 16,7 2 0-16,-15-4 6 0,9 2-6 0,6 2 2 16,-15-5-2-16,15 5 1 0,-11-4 4 0,11 4-2 15,-13-2-1-15,13 2 1 0,-12 0-1 0,12 0-1 16,-11-4-1-16,11 4 2 0,-13 0 2 0,13 0-2 15,-12 0 0-15,12 0 2 0,0 0-2 0,-21 0 0 16,21 0-2-16,-14-4 2 0,5 3 1 0,9 1-4 16,-14 0 4-16,14 0-2 0,-18-1-2 0,18 1 5 15,-17 0-1-15,7 0-2 0,10 0 1 16,-18 0-2-16,18 0 5 0,-16 1-3 0,7-1-2 0,9 0 4 16,-12 0-2-16,12 0 1 0,-14 1 1 0,14-1-4 15,-15 1 3-15,15-1 3 0,-12 0-2 0,12 0-1 16,0 0 0-16,-13-1-1 0,13 1 6 0,-10-1-5 15,10 1-2-15,0 0-1 0,-13 2 2 0,13-2 0 16,-10 3-4-16,10-3 2 0,-8 4 1 0,8-4 2 16,-10 5-3-16,10-5 2 0,-9 2 1 0,9-2-2 15,-10 6 2-15,3-2-2 0,7-4 2 0,-8 10-18 0,2-5-21 16,0 1-23-16,6-6-36 0,-11 10-31 0,6-4-31 16,-1-1-48-16,6-5-228 0,-9 4-470 0,9-4 208 15</inkml:trace>
        </inkml:traceGroup>
      </inkml:traceGroup>
    </inkml:traceGroup>
  </inkml:traceGroup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  <inkml:channel name="F" type="integer" max="8191" units="in"/>
          <inkml:channel name="T" type="integer" max="2.14748E9" units="dev"/>
        </inkml:traceFormat>
        <inkml:channelProperties>
          <inkml:channelProperty channel="X" name="resolution" value="393.73947" units="1/cm"/>
          <inkml:channelProperty channel="Y" name="resolution" value="393.73947" units="1/cm"/>
          <inkml:channelProperty channel="F" name="resolution" value="249.9771" units="1/in"/>
          <inkml:channelProperty channel="T" name="resolution" value="1" units="1/dev"/>
        </inkml:channelProperties>
      </inkml:inkSource>
      <inkml:timestamp xml:id="ts0" timeString="2020-12-22T07:39:29.250"/>
    </inkml:context>
    <inkml:brush xml:id="br0">
      <inkml:brushProperty name="width" value="0.04667" units="cm"/>
      <inkml:brushProperty name="height" value="0.04667" units="cm"/>
      <inkml:brushProperty name="color" value="#3165BB"/>
      <inkml:brushProperty name="fitToCurve" value="1"/>
    </inkml:brush>
  </inkml:definitions>
  <inkml:traceGroup>
    <inkml:annotationXML>
      <emma:emma xmlns:emma="http://www.w3.org/2003/04/emma" version="1.0">
        <emma:interpretation id="{2CFD9B32-8177-41D3-B89F-0476ACB94F70}" emma:medium="tactile" emma:mode="ink">
          <msink:context xmlns:msink="http://schemas.microsoft.com/ink/2010/main" type="writingRegion" rotatedBoundingBox="6605,13342 11055,13415 10997,17007 6546,16934"/>
        </emma:interpretation>
      </emma:emma>
    </inkml:annotationXML>
    <inkml:traceGroup>
      <inkml:annotationXML>
        <emma:emma xmlns:emma="http://www.w3.org/2003/04/emma" version="1.0">
          <emma:interpretation id="{DBAB4D37-14D0-4BD2-8DB5-2FF3595A22AF}" emma:medium="tactile" emma:mode="ink">
            <msink:context xmlns:msink="http://schemas.microsoft.com/ink/2010/main" type="paragraph" rotatedBoundingBox="6617,13360 10837,13405 10831,13928 6612,1388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4AA36DA-2FF9-4700-9FFB-49B59473EB0E}" emma:medium="tactile" emma:mode="ink">
              <msink:context xmlns:msink="http://schemas.microsoft.com/ink/2010/main" type="line" rotatedBoundingBox="6617,13360 10837,13405 10831,13928 6612,13884"/>
            </emma:interpretation>
          </emma:emma>
        </inkml:annotationXML>
        <inkml:traceGroup>
          <inkml:annotationXML>
            <emma:emma xmlns:emma="http://www.w3.org/2003/04/emma" version="1.0">
              <emma:interpretation id="{5ADD2FBD-3128-4CC1-B860-4B310B1653FA}" emma:medium="tactile" emma:mode="ink">
                <msink:context xmlns:msink="http://schemas.microsoft.com/ink/2010/main" type="inkWord" rotatedBoundingBox="6616,13435 7546,13445 7541,13893 6612,13884"/>
              </emma:interpretation>
            </emma:emma>
          </inkml:annotationXML>
          <inkml:trace contextRef="#ctx0" brushRef="#br0">4951 12212 67 0,'0'0'163'0,"0"0"-4"15,0 0-6-15,-2-11-3 0,2 11-7 0,0 0-8 16,0 0-3-16,7-16-6 0,-7 16-1 0,5-9 3 15,-5 9 0-15,1-11-5 0,-1 11 0 0,3-12-5 16,-3 12-7-16,5-9-1 0,-1 4-7 0,-4 5-4 16,5-13-4-16,-5 13-7 0,5-8-7 0,-5 8-5 15,3-8-1-15,-3 8-7 0,6-7-2 0,-6 7-3 16,0 0-6-16,4-9-8 0,-4 9-5 0,0 0-8 0,0 0-4 16,0 0-4-16,0 0-2 0,0 0-3 0,0 0 0 15,0 0-5-15,0 0-2 0,0 0-1 16,0 0-5-16,0 0 1 0,-1 34 1 0,-2-22 0 0,2 0 3 15,-3 0-8-15,3 1 7 0,1 0-4 0,-1 0 1 16,-1 2 0-16,2 0 5 0,0-2-6 0,0 1 2 16,0 1 0-16,0-2 2 0,0 3-2 0,0-2-3 15,-2-1 0-15,4 2 1 0,-2-4 0 0,-2 3 2 16,2-3-3-16,-2 1 1 0,-1-1 1 0,1-1 2 16,1 0-2-16,-3 1 1 0,3-2-3 0,0 1 1 15,-2-2 2-15,3-8-4 0,-3 13 1 0,0-8-1 16,3-5 1-16,-3 13 1 0,3-13 3 0,-3 11-4 15,3-11-3-15,-6 11 5 0,6-11-1 0,-1 8-3 0,1-8-8 16,-7 6-17-16,7-6-18 0,0 0-22 16,-6 7-30-16,6-7-25 0,-5 5-34 0,5-5-39 15,0 0-48-15,0 0-255 0,0 0-529 0,0 0 234 0</inkml:trace>
          <inkml:trace contextRef="#ctx0" brushRef="#br0" timeOffset="584.6358">5160 12321 70 0,'0'0'251'0,"0"0"-23"15,0 0-21-15,9-6-23 0,-9 6-17 0,0 0-16 0,0 0-12 16,0 0-13-16,0 0-10 0,0 0-7 0,10 13-2 16,-10-13-10-16,3 9 0 0,-3-9-9 0,1 15-3 15,-1-6-1-15,3-3-7 0,-3-6-8 0,1 17-1 16,3-9-4-16,-3-1-8 0,2 0-1 0,2 0-4 15,-1 0-1-15,-4-7-2 0,5 12-3 0,0-5-5 16,-5-7 2-16,5 9-3 0,-1-4 1 0,-4-5-2 16,9 6 2-16,-9-6-4 0,12 4 0 0,-6-4-1 15,-6 0-2-15,18 0-3 0,-18 0-3 0,19-2 0 16,-10-2-3-16,1 0-4 0,-2-1 2 0,3 2-1 0,-2-2-5 16,-2-1 0-16,-1-1 1 0,-1 1 3 0,3 0-2 15,-4 0-7-15,1-3 0 0,-1 3 0 16,0-3 0-16,-3-1 0 0,3-1 0 0,-4 11-1 0,1-18 3 15,-1 8-4-15,-2-1-4 0,2 11-2 0,-5-19 2 16,1 9 1-16,-1 2 0 0,2 1 5 0,3 7-3 16,-10-15 1-16,4 9-5 0,1 0 3 0,5 6-1 15,-11-9 0-15,3 4-2 0,-1 3-3 0,9 2 5 16,-18-1-6-16,6 1 0 0,12 0-3 0,-19 1 3 16,9 1 1-16,-1 1-2 0,0 0-2 15,3 0 6-15,-1 3-5 0,-2-1 0 0,5 2 8 0,0-2-8 16,-2 2 3-16,3-1-3 0,-1 0-14 0,6-6-15 15,-6 15-19-15,5-9-8 0,1-6-28 0,-4 13-24 16,4-7-29-16,0-6-29 0,6 13-35 0,1-8-64 16,-2-2-164-16,4 2-464 0,0 0 205 0</inkml:trace>
          <inkml:trace contextRef="#ctx0" brushRef="#br0" timeOffset="905.4796">5527 12335 65 0,'0'0'204'0,"11"0"-21"15,-11 0-13-15,0 0-13 0,0 0-13 0,0 0-4 16,5 11-3-16,-5-11-9 0,4 8-9 0,-4-8-5 0,2 13-5 16,-2-13-3-16,1 11-7 0,2-5-3 0,-3-6-2 15,0 14-8-15,2-7-3 0,-2-7-2 0,4 14 0 16,-3-7-2-16,4-1-5 0,1 2 1 0,-1-2-1 15,1 0-1-15,6 1-3 0,-6-3-2 0,5 1-6 16,2 0-4-16,2-4-4 0,-2 1-1 0,5 0-4 16,-2-2-5-16,-4 0-4 0,4-2-2 0,1-1-6 15,-2-2 4-15,1 3-7 0,-1-3 2 0,-2-1 2 16,-1-1 1-16,-1 1-1 0,0-2-5 0,-4-2 4 16,2-1-5-16,-2 1-1 0,-2-1 0 0,-2-2-1 0,1 1-2 15,-3-1 2-15,-1 2-2 0,-1-3 0 16,-1 0-3-16,-3 3 4 0,1-2-4 0,-2 2 5 15,1 0-9-15,-3 1 1 0,-1 3-4 0,1-2 4 16,-2 3-10-16,-2 1-2 0,-1 0 5 0,3 4 7 16,-3-1-11-16,-1 4-4 0,1-1 4 0,0 3 0 0,-1-1-9 15,2 2-20-15,0 1-20 0,3 1-24 16,-5 0-32-16,3 1-42 0,0 1-45 0,-2 0-45 0,3 0-90 16,4-1-161-16,-5-1-522 0,2 2 231 0</inkml:trace>
        </inkml:traceGroup>
        <inkml:traceGroup>
          <inkml:annotationXML>
            <emma:emma xmlns:emma="http://www.w3.org/2003/04/emma" version="1.0">
              <emma:interpretation id="{CCBE3A26-355A-4007-931D-B690F96AF092}" emma:medium="tactile" emma:mode="ink">
                <msink:context xmlns:msink="http://schemas.microsoft.com/ink/2010/main" type="inkWord" rotatedBoundingBox="8052,13435 9244,13448 9240,13885 8048,13872"/>
              </emma:interpretation>
            </emma:emma>
          </inkml:annotationXML>
          <inkml:trace contextRef="#ctx0" brushRef="#br0" timeOffset="10352.2265">6369 12188 23 0,'0'0'160'0,"0"0"-15"0,1-14-7 16,-1 14-5-16,0 0-8 0,0 0-15 0,4-9 1 15,-4 9-12-15,0 0-1 0,0 0-4 0,0 0-6 16,4-8 0-16,-4 8 0 0,0 0-7 0,2-10-1 16,-2 10-1-16,0 0-5 0,2-8 0 0,-2 8-2 15,0 0-5-15,0 0 0 0,3-8 1 0,-3 8-2 16,0 0-4-16,0 0 1 0,0 0 2 0,0 0-4 16,-2-13-1-16,2 13-1 0,0 0-2 0,0 0-1 15,0 0-1-15,2-9-4 0,-2 9 6 0,0 0-1 16,0 0 1-16,0 0-1 0,0 0-2 0,-2-15-3 15,2 15 2-15,0 0-8 0,0 0 2 0,0 0-3 0,0 0-6 16,0 0-3-16,0 0-4 0,0 0-4 0,0 0-3 16,0 0-5-16,0 0 3 0,0 0-10 0,0 0 4 15,0 0-4-15,0 0-3 0,0 0 2 0,0 0-2 16,0 0-1-16,5 30 1 0,-5-30 1 0,1 15-3 16,-1-7 1-16,0 6 1 0,0-6-2 0,0-8 1 15,-4 19 1-15,4-10 1 0,-2 1-2 0,1 2 2 16,-1 0-4-16,2-3 2 0,-2 0 2 0,2-9 5 15,-3 20 3-15,3-10-5 0,0-10 2 0,-1 15 0 16,1-5-1-16,0-10 2 0,1 17 0 0,-2-10 3 16,1-7-2-16,0 15-4 0,0-15 3 0,0 14 1 15,2-8-4-15,-2-6-3 0,-1 14 4 0,1-14-2 16,1 8-4-16,-1-8-1 0,2 13 2 0,-2-13-3 0,2 8 5 16,-2-8-3-16,0 0 3 0,3 12-5 15,-3-12-3-15,0 0 6 0,2 9-3 0,-2-9-1 16,0 0-1-16,-2 13-10 0,2-13-12 0,0 0-17 0,-3 11-14 15,3-11-22-15,-5 6-27 0,5-6-32 0,0 0-39 16,-10 6-41-16,10-6-61 0,0 0-232 0,0 0-546 16,0 0 242-16</inkml:trace>
          <inkml:trace contextRef="#ctx0" brushRef="#br0" timeOffset="10673.0116">6623 12164 54 0,'0'0'254'15,"0"0"-2"-15,13 1-8 0,-13-1-10 0,14 2-7 0,-5 0-11 16,-9-2-11-16,23 0-2 0,-7 1-14 15,1-1-9-15,-1 0-10 0,3 0-14 0,-3-1-12 16,2-1-12-16,-1 2-14 0,3-2-7 0,-5 1-16 0,1 1-11 16,-2-1-5-16,0 1-6 0,-1 0-8 15,0-2-11-15,-4 4-3 0,-9-2-4 0,18 1-14 16,-18-1-18-16,12-1-28 0,-12 1-23 0,0 0-29 0,11 1-27 16,-11-1-30-16,0 0-34 0,0 0-37 0,0 0-49 15,0 0-219-15,0 0-500 0,0 0 221 16</inkml:trace>
          <inkml:trace contextRef="#ctx0" brushRef="#br0" timeOffset="11201.7783">6722 12185 185 0,'-9'6'195'0,"9"-6"-7"16,-9 7-11-16,9-7-7 0,-7 9-7 0,3-4-8 15,-3 1-8-15,7-6-7 0,-10 10-7 0,4-1-4 16,0-3-11-16,0 0-6 0,6-6-5 0,-8 12-11 16,3-6-10-16,0 1-6 0,5-7-6 0,-4 11-7 0,1-5-3 15,3-6-5-15,-4 11-4 0,4-11 3 16,0 0-4-16,6 12 5 0,-6-12-1 0,6 9-4 16,-1-5-8-16,-5-4-1 0,13 4-2 0,-5 1-7 0,6-4-2 15,-1 3-3-15,3-2 0 0,-4-1-6 0,5 1 3 16,-1-2 0-16,1 2-11 0,-2-1 6 0,-1 1-6 15,-1-1-1-15,1 1-4 0,-5 0 1 16,2-1-3-16,-2 3-1 0,-9-4 0 0,14 3-2 0,-5 0 0 16,-9-3-2-16,12 4 0 0,-7 0 0 0,-5-4-1 15,11 7 1-15,-7-5-5 0,-4-2 3 16,8 8 2-16,-8-8-3 0,6 8 1 0,1-3 2 0,-7-5-5 16,1 10 0-16,-1-10-1 0,3 9 2 0,-3-9 6 15,6 8-10-15,-6-8 5 0,2 10-1 0,-2-10-1 16,1 11 0-16,-1-11 3 0,0 10-2 0,0-10-1 15,0 0 7-15,-1 15-4 0,1-15 3 0,-6 9 1 16,6-9 1-16,-6 10 5 0,-1-6 2 0,7-4 2 16,-14 8-1-16,8-7-2 0,-2 4 7 0,8-5-3 0,-17 6-1 15,10-5-2-15,-2 1-3 0,9-2 2 16,-20 3 0-16,11-2-3 0,9-1 2 0,-14 2-5 16,14-2 1-16,-16 3 0 0,16-3 2 0,-13 2-7 15,13-2-10-15,-10 0-15 0,10 0-20 0,0 0-22 16,0 0-38-16,0 0-41 0,0 0-40 0,-11-7-36 15,11 7-288-15,0 0-547 0,0 0 243 0</inkml:trace>
          <inkml:trace contextRef="#ctx0" brushRef="#br0" timeOffset="11684.0066">7220 12361 147 0,'0'0'219'0,"10"-4"-20"15,-10 4-16-15,0 0-16 0,0 0-7 0,0 0-11 16,0 0-5-16,4 10 0 0,-4-10-7 0,0 0-3 16,-4 15-7-16,4-15-7 0,0 0-6 0,-4 18-5 15,3-12-4-15,1-6-7 0,-3 15-5 0,3-15-2 16,-2 15-6-16,2-9-3 0,0-6-5 0,-2 15-4 0,4-6-5 15,-2-9 0-15,1 13-3 0,0-5-3 16,-1-8-3-16,9 10 0 0,-4-4 1 0,1 0-4 16,0-1-3-16,-6-5-4 0,13 4-3 0,-4 0-6 15,0 1 1-15,1-4-4 0,2 1-5 0,1 0 1 0,1-2-6 16,3 0-4-16,-2-4 3 0,1 0-5 0,1 2 2 16,-1-2-6-16,0 0 3 0,-3-2-3 0,1-2-3 15,0-1 0-15,6-2 0 0,-9 0 0 16,3 1-3-16,-5-2 2 0,2-1-3 0,-1-1-2 0,-3 3-2 15,-2-4 2-15,-3 0 1 0,1 3-3 0,-3-3-4 16,-3 4 6-16,1-1-6 0,-3-2 3 0,-2 5 2 16,-1-3 1-16,-2 3-4 0,-2 0-2 0,1 3 1 15,-1 2-5-15,-2-1 1 0,0 4 4 0,0 0-1 16,-1 0-1-16,5 2 0 0,-7 0-2 0,2 3-4 16,1-4-10-16,-2 5-17 0,2-2-24 0,0 4-33 15,-1-1-41-15,1 0-54 0,-3-1-60 0,5 0-319 16,0 0-609-16,0-2 270 0</inkml:trace>
        </inkml:traceGroup>
        <inkml:traceGroup>
          <inkml:annotationXML>
            <emma:emma xmlns:emma="http://www.w3.org/2003/04/emma" version="1.0">
              <emma:interpretation id="{3D3B87E4-B986-4EEA-BEEE-953CE0172633}" emma:medium="tactile" emma:mode="ink">
                <msink:context xmlns:msink="http://schemas.microsoft.com/ink/2010/main" type="inkWord" rotatedBoundingBox="9719,13393 10837,13405 10832,13889 9714,13877"/>
              </emma:interpretation>
            </emma:emma>
          </inkml:annotationXML>
          <inkml:trace contextRef="#ctx0" brushRef="#br0" timeOffset="24886.0085">8065 12076 143 0,'0'0'134'0,"0"0"-14"0,0 0-3 16,0 0-4-16,0 0-12 0,5-14 0 0,-5 14-1 15,0 0-5-15,0 0-4 0,0 0-1 0,0 0-4 0,0 0-1 16,0 0-5-16,0 0 2 0,0 0-8 0,0 0 4 16,0 0-1-16,0 0-3 0,3-10-8 15,-3 10 0-15,0 0-7 0,0 0 0 0,0 0-8 0,0 0-8 16,0 0-2-16,0 0-2 0,0 0-4 0,0 0 1 16,0 0-3-16,0 0 3 0,0 0 4 0,0 0-1 15,0 0 3-15,-8 36 5 0,3-30-1 0,1 5-2 16,2 0 1-16,-5-1 2 0,3 3-2 0,2-2 0 15,-2 2-2-15,4-2-1 0,0 1 0 0,0 2 2 16,-3-1 2-16,3 0 3 0,0 0-2 0,3 0-1 16,-1-1-4-16,-2-1 0 0,2 1 1 0,0 1-6 15,-1-1-6-15,2-3 5 0,1 1-7 0,-1 0-3 16,-3-1-2-16,2-1-4 0,-2-8 5 0,0 15-6 0,4-10-2 16,-4-5 0-16,1 13-3 0,-1-13 0 15,4 9 0-15,-4-9-2 0,0 10-4 0,0-10-1 16,3 9 6-16,-3-9-2 0,0 7-5 0,0-7-4 15,0 0 5-15,0 0 3 0,0 10-2 0,0-10-3 0,0 0 3 16,0 0-8-16,0 11 7 0,0-11-6 0,0 0-10 16,0 0-15-16,0 0-25 0,-8 8-27 0,8-8-31 15,0 0-43-15,-9 2-34 0,9-2-65 16,0 0-237-16,0 0-525 0,-12-11 232 0</inkml:trace>
          <inkml:trace contextRef="#ctx0" brushRef="#br0" timeOffset="25234.1462">8275 12167 107 0,'0'0'228'0,"7"-4"-8"16,-7 4-16-16,0 0-9 0,0 0-12 0,0 0-1 0,0 0-10 16,0 0-8-16,15 1-2 0,-15-1-8 0,14 1-5 15,-14-1-8-15,17 2-8 0,-6 0-2 0,-11-2-14 16,20 0-9-16,-9 0-4 0,0 0-13 0,0 0-6 16,1 0-10-16,1 0-4 0,1 0-9 0,-3 0-3 15,-1 0-9-15,4 0-4 0,-3-2-4 16,-11 2-2-16,18 0-6 0,-6 0-10 0,-12 0-5 15,17 0-19-15,-17 0-20 0,9-3-20 0,-9 3-23 0,10-1-21 16,-10 1-25-16,0 0-33 0,0 0-31 16,9-2-36-16,-9 2-243 0,0 0-490 0,0 0 216 0</inkml:trace>
          <inkml:trace contextRef="#ctx0" brushRef="#br0" timeOffset="25801.9901">8294 12170 144 0,'0'0'205'15,"-9"6"-8"-15,9-6-7 0,-5 6-6 0,5-6-9 16,-13 9-11-16,12-5-16 0,1-4-7 16,-12 10-10-16,7-4-6 0,0-1-9 0,-2 1-9 0,2 3-11 15,0-3-5-15,0 0-9 0,5-6-6 0,-7 12-6 16,2-6-1-16,5-6-10 0,-4 13-2 15,4-13-7-15,-4 11-3 0,4-11 2 0,-1 9-8 16,1-9-3-16,0 0-1 0,3 12-4 0,3-6 1 0,-6-6-4 16,8 10-1-16,-2-7-2 0,2 0 0 0,1 0-4 15,3 1 0-15,-2-3 1 0,4 3-5 0,0-3-4 16,1 2 1-16,-2-1-3 0,3 1 0 0,0-2-1 16,-3 0-1-16,1 2 3 0,0-1-1 0,0-1-2 15,1 0-2-15,-8 3 3 0,5-3-1 0,0 0 0 16,-3 2 1-16,-2 1-6 0,2-2 0 0,2 3 4 15,-4-4-2-15,5 3-1 0,-12-4 1 0,12 6-5 16,-3-1 6-16,-2-1-3 0,-7-4-2 0,12 6 0 16,-4-1 2-16,-4-1-2 0,-4-4 2 0,10 8-3 0,-5-2 1 15,0-2 1-15,-5-4-4 0,4 11 2 16,-4-11 2-16,3 10 1 0,-3-10-5 0,0 11 3 16,0-11 2-16,-5 11 1 0,5-11-1 0,-5 13 1 0,1-9 0 15,4-4 0-15,-12 9 5 0,7-4 1 0,-3 2 1 16,2-3-1-16,6-4 6 0,-17 8-2 0,7-8 3 15,3 4-3-15,-5-2 0 0,12-2 1 0,-16 5 1 16,5-4-6-16,11-1-1 0,-16 3 0 0,6-3 1 16,10 0-4-16,-16 1 0 0,16-1 2 0,-17 0 2 15,17 0-3-15,-13-1-2 0,13 1 0 0,-12 0-6 16,12 0-7-16,0 0-9 0,-14-2-16 0,14 2-25 16,0 0-26-16,0 0-38 0,-11-2-40 0,11 2-56 15,0 0-64-15,0 0-193 0,0 0-512 0,0 0 227 16</inkml:trace>
          <inkml:trace contextRef="#ctx0" brushRef="#br0" timeOffset="26260.2431">8949 12358 116 0,'0'0'272'0,"0"0"-24"0,0 0-29 0,0 0-17 16,0 0-14-16,0 0-14 0,0 0-12 0,0 0-10 0,0 0-13 15,0 0-4-15,-18 25-5 0,12-17-9 0,6-8-6 16,-9 12-4-16,7-2-8 0,-6-2-3 0,4 1-6 16,2-3-9-16,2-6-4 0,-8 16-4 0,5-9-4 15,1 1-3-15,2-8-6 0,-2 13-1 0,2-13 2 16,4 11-1-16,-1-5 2 0,-3-6-1 0,8 13-7 15,-5-8-1-15,5 1-4 0,-3-3-3 0,4 0 4 16,-1 0-9-16,4-1-5 0,-1-1-6 0,4-2 0 16,-1 1 0-16,0-2-8 0,0 0 3 0,2-2 0 15,-2 1-5-15,-2-4 1 0,2 1-4 0,-4-2-2 16,4-3 3-16,-2 2-8 0,-3-2-2 0,1-1-4 16,-1 1 3-16,-3-3-1 0,-1 2-10 0,-1-2 5 15,-2 2 1-15,-2 0 3 0,0-3-4 0,-6 4-2 16,4-1-3-16,-1 1 4 0,-3 0 0 0,0 4 0 0,-4-2-6 15,3 4 1-15,2-2 1 0,-5 4-4 16,10 3 1-16,-18-3 2 0,5 2-6 0,-3 2-13 16,3 2-10-16,2 0-20 0,-6 4-21 0,0-2-30 15,0 1-42-15,0 3-45 0,-2-1-59 0,2-2-326 0,6 0-620 16,-6-1 274-16</inkml:trace>
        </inkml:traceGroup>
      </inkml:traceGroup>
    </inkml:traceGroup>
    <inkml:traceGroup>
      <inkml:annotationXML>
        <emma:emma xmlns:emma="http://www.w3.org/2003/04/emma" version="1.0">
          <emma:interpretation id="{C3624F28-1621-469B-AA10-CFA5CBE6037C}" emma:medium="tactile" emma:mode="ink">
            <msink:context xmlns:msink="http://schemas.microsoft.com/ink/2010/main" type="paragraph" rotatedBoundingBox="6587,14787 10931,14917 10913,15499 6569,15369" alignmentLevel="1"/>
          </emma:interpretation>
        </emma:emma>
      </inkml:annotationXML>
      <inkml:traceGroup>
        <inkml:annotationXML>
          <emma:emma xmlns:emma="http://www.w3.org/2003/04/emma" version="1.0">
            <emma:interpretation id="{75E7D50A-92FB-40B1-B974-E6DC24516C1D}" emma:medium="tactile" emma:mode="ink">
              <msink:context xmlns:msink="http://schemas.microsoft.com/ink/2010/main" type="line" rotatedBoundingBox="6587,14787 10931,14917 10913,15499 6569,15369"/>
            </emma:interpretation>
          </emma:emma>
        </inkml:annotationXML>
        <inkml:traceGroup>
          <inkml:annotationXML>
            <emma:emma xmlns:emma="http://www.w3.org/2003/04/emma" version="1.0">
              <emma:interpretation id="{A3D6F6E9-DEAB-4DDB-B9E0-C1D6DFF17D97}" emma:medium="tactile" emma:mode="ink">
                <msink:context xmlns:msink="http://schemas.microsoft.com/ink/2010/main" type="inkWord" rotatedBoundingBox="6587,14787 10931,14917 10913,15499 6569,15369"/>
              </emma:interpretation>
            </emma:emma>
          </inkml:annotationXML>
          <inkml:trace contextRef="#ctx0" brushRef="#br0" timeOffset="60998.8077">4975 13585 162 0,'0'0'158'16,"0"0"-12"-16,0 0 0 0,5-8-3 0,-5 8-17 15,0 0-8-15,0 0-7 0,0 0-5 0,2-11-9 16,-2 11-10-16,0 0 5 0,0 0-6 0,0 0-7 15,0 0-2-15,0 0-5 0,-7-12 5 0,7 12-7 0,0 0-6 16,0 0-2-16,0 0 0 0,0 0 3 16,-5-11 5-16,5 11-5 0,0 0-2 0,0 0-5 15,0 0-1-15,0 0 0 0,0 0-6 0,0 0-4 16,0 0-1-16,-2-8-6 0,2 8-7 0,0 0-3 0,0 0-4 16,0 0-3-16,0 0-6 0,0 0 1 0,0 0 0 15,0 0-4-15,0 0-2 0,0 0-1 0,0 0 3 16,-7 29 0-16,5-22 3 0,2-7 0 0,-6 19 1 15,4-9 1-15,0 5 3 0,-1 0 2 0,-1 0-5 16,-1 0 3-16,2-2 0 0,-2 1 1 0,1 2 1 16,1-3-4-16,-1 1 1 0,2-2 2 0,-2-1 2 15,3 8-2-15,-3-7-1 0,3 0 6 16,-1 1-9-16,0 0-1 0,-1-2 1 0,-1 0-2 16,3-1 3-16,1-10-2 0,-1 17-4 0,1-10 1 0,0-7 1 15,-3 15-2-15,6-6-3 0,-3-9 0 0,0 12-1 16,0-12 4-16,1 11-4 0,0-4 0 0,-1-7 4 15,4 9-2-15,-4-9-5 0,3 11 2 0,-3-11 0 0,5 8-5 16,-5-8-17-16,5 8-26 0,-5-8-32 16,4 7-37-16,-4-7-38 0,0 0-37 0,0 0-56 15,0 0-240-15,0 0-518 0,0 0 229 0</inkml:trace>
          <inkml:trace contextRef="#ctx0" brushRef="#br0" timeOffset="61615.3375">5212 13720 5 0,'7'-3'208'0,"-7"3"-19"0,0 0-14 0,0 0-12 16,0 0-10-16,0 0-7 0,4 15 0 0,-4-15-5 15,-2 15-5-15,2-15-4 0,-6 19-6 0,3-8-4 16,0 0-13-16,-2 0-8 0,1-4-3 0,1 1-7 15,0 4-3-15,0-3-10 0,3-9-2 0,-4 16-7 16,3-7-6-16,-2-1-1 0,3-8-8 0,-1 15-4 16,1-6-1-16,0-9-2 0,4 12 1 0,-3-3-4 15,-1-9-1-15,5 10 1 0,0-4-5 0,-5-6 4 16,8 9-6-16,-1-7-5 0,-7-2 1 0,15 7-2 16,-10-7 0-16,-5 0-3 0,14 0-3 0,-14 0 0 15,17-3-7-15,-6 3-1 0,-2-4-1 16,-2 2 2-16,1-5 1 0,2 1-5 0,0-2 3 0,-3-1-2 15,0 0-7-15,2 0 5 0,-4-3-3 0,1 2 1 16,0-2-6-16,-3-1 1 0,0 0 0 0,-2 0 1 16,-1 0-3-16,0 0 2 0,2 2-2 0,-4-3-1 0,2 1 0 15,-1 1 0-15,-3 1 2 0,3-2-1 0,-3 5-1 16,4 8-3-16,-7-16 1 0,2 7 4 16,0 3-3-16,1-3-2 0,4 9 3 15,-10-11-1-15,5 8-2 0,-2-4-5 0,7 7 7 0,-14-6-1 0,8 4-4 16,6 2 3-16,-13-1 1 0,13 1-3 15,-16 0 1-15,16 0-4 0,-14 3 1 0,8 1 3 16,-3-2 4-16,9-2-5 0,-13 12 0 0,6-6 1 16,-1 2 1-16,2 0 0 0,0 0-2 0,0 2 2 0,0 1 2 15,1 2-4-15,2-2-14 0,-2 1-22 16,1-1-26-16,2 3-25 0,-2-2-25 0,4 2-33 0,0-1-39 16,1-2-49-16,2-3-218 0,-1 0-491 0,3-1 217 15</inkml:trace>
          <inkml:trace contextRef="#ctx0" brushRef="#br0" timeOffset="62083.6172">5547 13781 75 0,'0'0'207'0,"0"0"-15"0,0 0-20 16,0 0-17-16,0 0-18 0,0 0-9 0,0 0-12 15,0 0-9-15,0 0-6 0,0 0-2 0,0 0-1 16,9 18-5-16,-9-18 0 0,-1 10-2 0,1-10-2 16,-2 14-5-16,2-14-4 0,0 15-3 0,0-6-1 15,0-9-6-15,0 18-2 0,0-12-6 0,0-6-1 16,0 15-1-16,1-5-5 0,0-4-1 0,-1-6 2 0,1 15-2 16,2-9 2-16,-3-6-4 0,5 11 1 0,-1-5 0 15,1-2-3-15,2 1-1 0,-7-5-1 16,16 4-3-16,-7-3-2 0,4-1-5 0,0 0 1 0,-2 0-11 15,2-2 0-15,-1-1-2 0,3-2 1 0,-2 0-4 16,2-2 2-16,-3-2-4 0,-1 3-1 0,2-3-1 16,-1-7-1-16,-3 5-3 0,-1 1-5 0,1-2 2 15,-3 2-2-15,-1-4 5 0,-2 2 1 16,1-2-8-16,-3 0-2 0,3 2 3 0,-5-5-1 0,-2 7 1 16,0-3-1-16,0 2 0 0,0 3-2 15,-1-5-3-15,-2 2 5 0,1 4-5 0,-1 1 1 0,6 6-3 16,-10-11 5-16,2 7-8 0,8 4 1 0,-11-9 6 15,11 9-5-15,-16-2 0 0,16 2 1 0,-14 0-1 16,14 0 2-16,-17 5-4 0,11-3-8 0,6-2-20 16,-15 8-19-16,9-3-26 0,0-2-37 0,0 3-49 15,6-6-49-15,-11 16-84 0,4-11-173 0,7-5-505 16,-15 16 223-16</inkml:trace>
          <inkml:trace contextRef="#ctx0" brushRef="#br0" timeOffset="76085.4536">6251 13627 3 0,'0'0'153'0,"0"0"-14"15,0 0-8-15,0 0-8 0,0 0-3 0,0 0-11 16,0 0 1-16,0 0-5 0,0 0-5 0,0 0-3 16,0 0-3-16,0 0-4 0,0 0 6 0,0 0-5 15,0 0 3-15,0 0-6 0,0 0-1 0,0 0 2 16,0 0-3-16,0 0 3 0,0 0-1 0,0 0-2 15,0 0-7-15,0 0 0 0,0 0-8 0,0 0-3 16,0 0-5-16,0 0-2 0,10-20-2 0,-10 20-4 16,0 0-8-16,0 0 2 0,0 0-3 0,0 0-1 15,0-13-7-15,0 13 1 0,4-8-5 0,-4 8-5 16,7-9-4-16,-1 5-2 0,-6 4 0 0,11-9-3 16,-6 2-3-16,-5 7-3 0,9-8-3 0,-3 3 5 0,3 0-7 15,-2 1-2-15,-1-2 1 0,3 1-1 16,-1 3-1-16,2-2 0 0,-2 1 0 0,1 0-1 15,1-1 0-15,-10 4-1 0,15-6 0 0,-6 5-1 0,-9 1-1 16,14-4 2-16,-14 4-1 0,14-1 1 0,-14 1-2 16,12 0 1-16,-12 0-2 0,9 1 1 0,-9-1-2 15,9 4 1-15,-9-4 0 0,8 8 0 0,-5-2-2 16,-3-6 2-16,7 8-4 0,-7-8 3 0,6 10 0 16,-4-4-1-16,-2-6 1 0,5 15 3 0,-1-9 0 15,-4 4-2-15,1-2-3 0,0 1 9 0,-1-9-5 16,3 15-1-16,-3-5-1 0,0 1 3 0,0 0 2 15,0 0-1-15,-3 1 1 0,2-3 0 0,-2-1 1 16,-2 5 0-16,1-1 4 0,-1-2 0 0,3 5-4 16,-6-4 5-16,4-1 0 0,-4 2 1 0,0 0 4 0,1 2-1 15,-2-4 0-15,1 2-3 0,-2-3 5 16,1 6-5-16,1-3 4 0,0-2-5 0,-2 4 5 16,-1-4-4-16,1 5 3 0,-2-6-4 0,3 4-1 0,-1-2 2 15,0-2 2-15,-1 0-2 0,2 0-4 16,-2 1 2-16,2-5 0 0,1 1 1 0,-1 1-14 0,1 1 0 15,2-4 1-15,-2 1-1 0,2 1-2 16,6-6 7-16,-8 7-2 0,8-7 1 0,-9 3 1 0,9-3 5 16,0 0 0-16,-9 5 1 0,9-5 6 0,0 0-3 15,0 0 3-15,0 0 1 0,0 0 4 0,0 0-11 16,0 0-2-16,0 0 3 0,0 0-5 16,0 0 4-16,14-24-2 0,-5 18-5 0,-3 1 2 0,5-1-2 15,0 1-1-15,-3 0 2 0,4 1-1 0,1-3-5 16,-2 2 6-16,2 3-1 0,-1-4 2 0,-3 4-1 15,0 1-9-15,-9 1 4 0,17-3 6 0,-17 3-5 16,14 0-1-16,-14 0 2 0,14 3-4 0,-7 0-1 16,-7-3 6-16,11 6-4 0,-8-1 1 0,2-1 0 15,-1 5-1-15,-4-9 1 0,5 12 3 16,-4-5-6-16,3-1 4 0,-4-6-2 0,4 15 4 0,0-9-1 16,0 0 2-16,-4-6 0 0,4 13-1 0,-1-5 3 15,-3-8 3-15,7 9 2 0,-2-5 5 0,0 2-1 16,2-4 5-16,-1 4-3 0,3-2 6 0,3 1-2 0,-3-5-1 15,5 3 2-15,-4-3 0 0,2 0-7 16,-12 0 3-16,18 0-6 0,-5 0 4 0,-1-3 8 16,-12 3-12-16,16 0-2 0,-16 0 2 0,13-4-2 15,-13 4 1-15,15-1 8 0,-9 0-13 0,-6 1 1 0,0 0 1 16,10-3 3-16,-10 3-5 0,0 0 0 16,0 0-1-16,0 0-3 0,12 0 5 0,-12 0-6 15,0 0-12-15,0 0-10 0,0 0-18 0,0 0-15 16,0 0-23-16,0 0-24 0,0 0-31 0,0 0-32 15,0 0-39-15,-22-16-69 0,22 16-232 0,-5-11-547 0,4 3 242 16</inkml:trace>
          <inkml:trace contextRef="#ctx0" brushRef="#br0" timeOffset="76893.007">6888 13581 59 0,'0'0'180'16,"-5"6"0"-16,5-6 0 0,0 0-5 0,-3 11-15 0,3-11-13 15,-4 8-9-15,4-8-12 0,0 11-4 0,0-11-2 16,-1 8-10-16,1-8-11 0,-1 11-1 0,1-11-5 15,0 12-5-15,0-12-8 0,0 13-8 0,0-13-2 16,1 12-5-16,-1-12-6 0,2 11-8 16,-2-11 2-16,4 9-4 0,0-2-3 0,-1 1-4 0,-3-8-2 15,6 12-4-15,2-8-2 0,-8-4-5 0,9 8 2 16,-4-3-10-16,2 0 3 0,-2 1-3 0,0-1 0 16,0 2-4-16,-5-7 5 0,8 12-7 0,-2-10-2 15,-1 5-1-15,-5-7 0 0,12 10-3 0,-7-3 4 16,0-1-1-16,1-1-1 0,-1 5-1 0,-3-5 2 15,4 4 3-15,-6-9-4 0,6 11-2 0,-2-5-2 16,-4-6 5-16,6 15-4 0,-4-10 3 0,-2-5-1 16,2 11-6-16,-1-2 5 0,-1-9-1 0,2 12 4 15,-2-3-2-15,0-9 3 0,0 12 0 0,0-12 2 16,-3 12 4-16,-1-6-2 0,4-6 3 0,-7 12 1 0,1-6-2 16,6-6 8-16,-11 8 1 0,4-1-2 0,-3-6 3 15,4 5 4-15,-4-1-5 0,10-5 11 16,-14 4-12-16,5-2-3 0,1 1 12 0,8-3-18 15,-18 1 3-15,9 1-4 0,9-2-3 0,-13 3-2 0,13-3 2 16,-12-3 0-16,12 3-1 0,-13 3 0 16,13-3 4-16,0 0-21 0,-12-5-26 0,12 5-27 15,-6-6-34-15,6 6-26 0,0 0-35 0,0 0-23 16,0 0-50-16,16-20-65 0,-10 15-152 0,3-1-479 0,-2-1 213 16</inkml:trace>
          <inkml:trace contextRef="#ctx0" brushRef="#br0" timeOffset="76412.7502">6903 13602 11 0,'0'0'244'0,"0"0"-12"16,0 0-11-16,0 0-12 0,0 0-16 0,0 0-11 15,0 0-10-15,13-6-11 0,-13 6-7 0,17-5-9 16,-11 4-4-16,6-2-11 0,1 1-11 0,2-2-6 15,-2 1-9-15,2 1-14 0,-1-1-6 0,-3 0-8 16,5 2-7-16,-2-3-5 0,0 3-6 0,-2-3 2 16,-2 1-16-16,-10 3-6 0,17-3-3 0,-11 3-3 15,-6 0-7-15,10-3-10 0,-10 3-7 0,10-1-18 0,-10 1-14 16,0 0-23-16,0 0-34 0,0 0-33 16,0 0-29-16,5-6-33 0,-5 6-44 0,0 0-183 15,0 0-436-15,0 0 194 0</inkml:trace>
          <inkml:trace contextRef="#ctx0" brushRef="#br0" timeOffset="77370.9369">7191 13812 101 0,'3'-4'203'0,"-3"4"-4"0,0 0-17 0,0 0-13 16,9-4-21-16,-9 4-11 0,0 0-10 0,0 0-5 15,0 0-1-15,0 0 0 0,0 0-6 0,0 0-4 16,0 0-1-16,-1 22-4 0,1-22-3 0,-6 15-6 15,6-15-4-15,-5 10-3 0,5-2-6 0,0-8-5 16,-5 16-3-16,4-8-7 0,1-8-2 0,1 15-5 16,-1-6-4-16,0-9 0 0,5 16 4 0,-2-11-5 15,1 2 3-15,1 2 6 0,0-4-14 0,1 0 0 16,2 1-4-16,6-1 1 0,-1-2-10 0,0 3-4 16,3-5-2-16,1 2-3 0,-2-3-4 0,3 3-1 15,-1-3 1-15,1 0-3 0,-1-4-2 0,0 1 0 16,-2-1-6-16,2 1 1 0,-3-3-1 0,-1-2-4 0,0 2-4 15,-2-2 4-15,0 0 1 0,0 0-1 16,-4-3-2-16,3 1-3 0,-6 0 4 0,1-4-1 16,0 2-3-16,-2 2 1 0,1-5 12 0,-3 3-14 0,-1-3 1 15,1 2 5-15,-2-3-8 0,0 3 4 0,1-2-2 16,-3 1-3-16,1 3 4 0,-2 0-9 0,1-1 14 16,-1 2-11-16,0 1 1 0,4 9-2 0,-3-12 0 15,-3 6-1-15,6 6-2 0,-9-9 3 0,3 6-1 16,6 3-1-16,-10-2 3 0,10 2-4 0,-17-1-2 15,17 1 5-15,-17 3 2 0,8 0-5 0,-1 1-9 16,-1 2-13-16,0 0-13 0,-1-1-35 0,0 4-37 16,0-2-40-16,-3 2-47 0,4-1-77 0,-1-1-231 15,-1 1-549-15,0 2 243 0</inkml:trace>
          <inkml:trace contextRef="#ctx0" brushRef="#br0" timeOffset="88119.9361">7994 13648 97 0,'0'0'139'0,"0"0"-9"0,0 0-13 16,0 0-7-16,0 0-8 0,0 0-2 0,0 0-4 0,0 0 1 16,0 0-14-16,0 0 11 0,0 0 2 0,0 0-4 15,0 0 2-15,0 0-7 0,0 0 8 16,0 0-3-16,0 0 0 0,0 0-1 0,0 0-5 0,0 0-2 16,0 0-4-16,0 0-4 0,0 0-5 0,0 0 0 15,0 0-7-15,0 0 3 0,0 0-8 0,12-14-1 16,-12 14-2-16,0 0-4 0,3-8-10 0,-3 8 1 15,0 0-5-15,5-7-3 0,-5 7-2 0,0 0-4 16,5-8-5-16,-5 8-3 0,9-7-3 0,-9 7 1 16,8-8-8-16,-3 4 5 0,-5 4-4 0,14-6-1 15,-9 4-3-15,-5 2 2 0,17-7-3 0,-8 5 2 16,-1-2-1-16,-8 4-1 0,18-6 0 0,-9 5 6 16,1 0-6-16,-2-2-3 0,-8 3 1 0,17-6 0 15,-6 6 2-15,-11 0-5 0,12-3-1 0,-12 3 3 16,17-2-4-16,-12 1 0 0,-5 1 0 0,14 0 0 15,-14 0 0-15,12-3 0 0,-12 3-1 0,0 0 7 16,14 3-7-16,-14-3 2 0,0 0-3 0,12 2-1 16,-7 2 5-16,-5-4-5 0,0 0 5 0,8 9-5 0,-8-9 3 15,0 8-3-15,0-8 1 0,0 0 0 16,0 16 1-16,0-16 0 0,-3 13-1 0,0-4 0 0,3-9 0 16,-2 12 3-16,-2 0-2 0,0 0 7 0,3-5 0 15,-4 4 0-15,2 0 2 0,-1-1 0 0,3-1-1 16,-3 3 3-16,-1-2 0 0,-3 2-2 0,2 0-1 15,-1 0-1-15,2 0 3 0,0-1 2 0,-4 0-3 16,4 2 0-16,-4 0 0 0,1-1 1 0,-2 0 0 16,0 2-1-16,3-3-1 0,-5 1 3 0,3 2-1 15,-5 2 2-15,0-1 3 0,6-3-3 0,-6 0 1 16,5 0-4-16,1 0 2 0,-4-2-2 0,2 3 0 16,1-3 5-16,-3 0-1 0,7-5 4 0,-3 4-8 15,2-2-1-15,1-2 0 0,5-5 2 0,-9 9-2 16,4-5 1-16,5-4-2 0,-8 6 0 0,8-6-1 15,0 0 4-15,-7 5-3 0,7-5 0 0,0 0 3 16,0 0 2-16,0 0 1 0,0 0 1 0,0 0-6 16,0 0 4-16,0 0 0 0,0 0-7 0,0 0 1 15,24-11 5-15,-13 5-2 0,-3 2-2 16,6-4 1-16,-2 0-6 0,3 0 6 0,0 3-6 0,-1-1 0 16,0 0-1-16,-1 2-1 0,0 1 3 0,0-2-4 0,1 2 3 15,-5 0-2-15,-1 0 0 0,-8 3-1 16,18-1-3-16,-18 1 4 0,13 0 2 0,-13 0-5 15,14 3 3-15,-14-3-1 0,6 7-4 0,-1-5 4 16,-5-2-4-16,8 9 4 0,-4-3-4 0,-4-6 5 0,8 9-1 16,-3-2-2-16,0-2 1 0,2 3 1 0,-2-1-8 15,0-2-2-15,1 0 3 0,0 1 3 0,3-1 5 16,-2-1 1-16,0-1 3 0,1 2 0 0,3-4 4 16,-2 2-1-16,-1 2 2 0,1-4 0 0,1 2-1 15,-1-1 1-15,-9-2 0 0,16 1-3 0,-7 2 0 16,-9-3-1-16,14 0 6 0,-14 0-5 0,12 0 0 15,-12 0-1-15,0 0-3 0,11-4 4 0,-11 4-7 16,0 0-13-16,11-2-20 0,-11 2-26 0,0 0-32 16,0 0-40-16,6-9-55 0,-6 9-50 0,0 0-250 15,0-12-528-15,0 12 234 0</inkml:trace>
          <inkml:trace contextRef="#ctx0" brushRef="#br0" timeOffset="88935.9079">8605 13679 64 0,'-8'5'178'15,"8"-5"-4"-15,-14 6-9 0,5-1-9 0,1 3-16 16,1-3-4-16,0-2-2 0,1 3-12 0,-2 1-9 16,3 1-4-16,0 1-10 0,1-3-9 0,-1 0-2 15,5-6-3-15,-8 13-5 0,7-5-5 0,1-8-2 16,-3 14-4-16,3-14-4 0,0 14-7 0,0-14-3 16,3 12 4-16,-1-4-2 0,1-1 2 0,-3-7-6 15,10 9 1-15,-5-2-9 0,6-2 3 0,-6 1-8 16,6-3-2-16,-4 3 0 0,3-1-7 0,-1-3-1 15,0 4-2-15,2 2-3 0,-4-2-1 0,2-5 0 0,3 4-6 16,-4-1-2-16,1 1 5 0,-1-1-7 16,-2-1-3-16,2 0-4 0,-8-3 7 0,14 8-6 15,-8-4-2-15,0 2 6 0,-6-6-4 0,10 9-1 0,-4-3-4 16,0-2 1-16,-4 4 2 0,5-2 0 16,-7-6-2-16,5 13-2 0,-5-8 6 0,0-5-2 15,5 15 2-15,-5-8 2 0,0-7 4 0,0 13-5 16,0-13 4-16,0 16 2 0,0-16 6 0,-5 12 2 0,0-4-3 15,5-8 18-15,-7 12-12 0,-1-7 5 0,2 1 8 16,-2 0-8-16,0 3-2 0,-1-3-2 0,2-2 2 16,0 2-4-16,-3-3-3 0,10-3-1 0,-14 6-3 15,7-4-2-15,7-2 2 0,-14 6-1 0,6-3-4 16,8-3 0-16,-11 4-2 0,11-4 0 16,-11 2 8-16,11-2-21 0,0 0-15 0,-11 0-25 15,11 0-31-15,0 0-34 0,0 0-42 0,0 0-48 16,-4-15-57-16,4 15-231 0,6-16-526 0,3 8 234 0</inkml:trace>
          <inkml:trace contextRef="#ctx0" brushRef="#br0" timeOffset="88455.9139">8662 13681 93 0,'0'0'228'0,"0"0"-11"0,8-7-7 0,-8 7-10 15,5-5-11-15,-5 5-6 0,12-2-12 0,-12 2-12 0,9-4-6 16,-9 4-8-16,11-3-9 0,-3 0-7 0,-8 3-8 16,17-2-11-16,-17 2-11 0,11 0-4 15,-11 0-14-15,11-3-5 0,-11 3-13 0,14 0-4 16,-14 0-6-16,14-1-3 0,-9 5-7 0,-5-4-5 0,14 2-1 16,-14-2-6-16,15 0-2 0,-15 0-3 0,14 0-7 15,-14 0-16-15,12 0-25 0,-12 0-21 16,0 0-18-16,0 0-19 0,10 3-21 0,-10-3-23 0,0 0-24 15,0 0-37-15,0 0-229 0,0 0-448 16,0 0 198-16</inkml:trace>
          <inkml:trace contextRef="#ctx0" brushRef="#br0" timeOffset="89407.434">8940 13892 29 0,'0'0'208'15,"0"0"-14"-15,0 0-15 0,0 0-5 0,0 0-5 16,0 0 1-16,7 12-10 0,-7-12-5 0,-2 16-6 16,2-16-3-16,0 14-6 0,-3-7-14 0,1 2-3 15,2-9-11-15,-3 15-4 0,3-6-10 0,0-9-4 16,0 18-5-16,3-8-2 0,-3-10-9 0,0 14-2 16,0-4-7-16,0-2 0 0,2 1-5 0,-2-9-2 15,7 15-2-15,-5-8 1 0,3-2-3 0,1 2-2 16,0-4-1-16,2 2-9 0,1-1-1 0,2-1-1 0,5-2-5 15,-4 1-4-15,2-2-5 0,-4 0-2 16,2-2 1-16,2 1-5 0,0-2-4 0,0-2 3 16,1 0-3-16,-4-3-3 0,3 2-2 0,-1-2-2 0,2-2 4 15,-4 1-1-15,-1-1-1 0,0-3-9 0,-3 0 5 16,0-3-3-16,0 1-1 0,-3 0-3 16,1 3 5-16,-2-4-2 0,0 1-3 0,-3 1-1 15,-3 1 0-15,0-1 1 0,-2-1 2 0,3 3-6 0,-5 2-1 16,2-2 1-16,-1 1 6 0,-2 4-13 0,1-2 6 15,0 4 3-15,-2-1-1 0,1 2-1 0,8 4-2 16,-17-7 2-16,9 5-3 0,-1 2 3 0,9 0 0 16,-22 0-1-16,13 0-1 0,9 0 8 15,-22 5-3-15,13-1-5 0,0 0-5 0,2 1 2 0,-5 1-30 16,0 3-23-16,5-2-35 0,-5 4-44 0,-1-1-53 16,4 0-52-16,-3 1-291 0,-4 0-578 0,4-4 255 15</inkml:trace>
        </inkml:traceGroup>
      </inkml:traceGroup>
    </inkml:traceGroup>
    <inkml:traceGroup>
      <inkml:annotationXML>
        <emma:emma xmlns:emma="http://www.w3.org/2003/04/emma" version="1.0">
          <emma:interpretation id="{B3DF18D5-86FA-493C-89BF-7B89B1DF2A49}" emma:medium="tactile" emma:mode="ink">
            <msink:context xmlns:msink="http://schemas.microsoft.com/ink/2010/main" type="paragraph" rotatedBoundingBox="6594,16369 11006,16441 10997,17007 6584,16934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5A5C79C-CD5E-4739-B026-38360F60B1EF}" emma:medium="tactile" emma:mode="ink">
              <msink:context xmlns:msink="http://schemas.microsoft.com/ink/2010/main" type="line" rotatedBoundingBox="6594,16369 11006,16441 10997,17007 6584,16934"/>
            </emma:interpretation>
          </emma:emma>
        </inkml:annotationXML>
        <inkml:traceGroup>
          <inkml:annotationXML>
            <emma:emma xmlns:emma="http://www.w3.org/2003/04/emma" version="1.0">
              <emma:interpretation id="{41A697BA-90DC-42AE-952C-A83DE61D43B6}" emma:medium="tactile" emma:mode="ink">
                <msink:context xmlns:msink="http://schemas.microsoft.com/ink/2010/main" type="inkWord" rotatedBoundingBox="6594,16369 11006,16441 10997,17007 6584,16934"/>
              </emma:interpretation>
            </emma:emma>
          </inkml:annotationXML>
          <inkml:trace contextRef="#ctx0" brushRef="#br0" timeOffset="119995.783">4911 15190 87 0,'0'0'166'0,"0"0"-9"15,2-8-2-15,-2 8-6 0,0 0-7 0,8-5-5 16,-8 5-13-16,0 0-5 0,3-9 0 0,-3 9-3 15,0 0-3-15,4-9-8 0,-4 9-6 16,0 0-5-16,2-9-4 0,-2 9-4 0,0 0-2 0,3-9-4 16,-3 9-5-16,0 0-3 0,1-12-2 0,-1 12-1 15,3-6-8-15,-3 6-1 0,0 0-2 16,0 0 5-16,0 0-8 0,0 0-8 0,0-13 1 16,0 13-4-16,0 0-9 0,0 0-2 0,0 0-9 0,0 0 0 15,0 0-2-15,0 0-7 0,0 0 5 0,0 0-2 16,0 0-6-16,0 0 2 0,0 0-5 0,0 34 5 15,-3-23 0-15,2 3-1 0,-2-2-1 0,3 2 3 16,-1-1 2-16,0 1 2 0,-2 0 1 0,2 1-2 16,1-1 4-16,-2 3 1 0,1-1 1 0,-2-2 3 15,3 0 3-15,-1 0 0 0,0-1 12 16,-2 1-16-16,3-1 2 0,-2-2 5 0,2 2-1 0,-2-1-5 16,2-1 1-16,0-11 0 0,-2 16-4 0,1-9 2 15,1-7-3-15,-2 13-7 0,2-13 5 0,0 13-5 16,0-13 4-16,0 10-6 0,0-10 5 0,0 11-5 15,0-11-1-15,0 0 2 0,0 12-2 0,0-12-9 0,0 0-7 16,0 0-8-16,-2 12-29 0,2-12-19 16,0 0-30-16,0 0-30 0,0 0-48 0,0 0-72 15,0 0-299-15,0 0-581 0,0 0 257 0</inkml:trace>
          <inkml:trace contextRef="#ctx0" brushRef="#br0" timeOffset="120603.4073">5148 15270 76 0,'7'-6'203'0,"-7"6"-8"0,0 0-8 16,0 0-4-16,0 0-14 0,0 0-8 0,-1 28-7 15,1-21-7-15,0-7-12 0,-3 19-3 0,3-11-8 16,-4 4-7-16,3 1-7 0,-2-2-8 0,3 1-9 15,0-12-7-15,0 21-1 0,0-12-8 0,4 1-6 16,-3-3 0-16,2 5-7 0,0-3-5 0,2-2 2 16,-1-2-6-16,1 5-2 0,-1-4 6 0,-4-6-11 15,11 9-2-15,-3-3-2 0,-2-3-3 0,2-1-6 16,-8-2-3-16,16 4 1 0,-16-4-3 16,14 0-6-16,-14 0 4 0,17-4-9 0,-7-1 6 0,-2 2-8 15,1-3 2-15,-3 0-5 0,5-2-1 0,-4-2 0 16,4-1-4-16,-4 1 2 0,1-4 1 0,-1 1-4 15,-1 0 1-15,-1 1 2 0,-2-3-3 0,-1 4 1 16,0-4-1-16,-1 2-4 0,2 0 3 0,-3 0-3 16,-4 0 1-16,4 1 1 0,-4-1-4 0,1 1-1 15,-1-1-2-15,-1 1 3 0,3 3 2 0,-4-1-6 0,5 3 1 16,-4-1 4-16,5 8-3 0,-9-11 5 16,6 3-1-16,3 8-2 0,-6-9 0 0,6 9-1 15,-8-8-5-15,8 8 2 0,-8-7 0 16,8 7 2-16,0 0-2 0,-13 0 2 0,13 0 2 0,0 0-2 0,-16 9-6 15,9-2 3-15,-1-1 5 0,1 4-3 0,0-1 2 16,-2 3-3-16,5-4 1 0,-1 3-1 16,-3-1 1-16,6 3 0 0,-3 1-11 0,1-1-12 0,1-2-22 15,-1 1-30-15,3 1-23 0,-3 0-30 0,4-4-35 16,3 1-30-16,-1-2-51 0,-2-8-194 0,7 13-475 16,2-7 209-16</inkml:trace>
          <inkml:trace contextRef="#ctx0" brushRef="#br0" timeOffset="120956.2627">5602 15298 116 0,'0'0'206'0,"0"0"-5"15,0 0-18-15,0 0-8 0,0 0-6 0,2 21-5 16,-2-21-7-16,-2 13-7 0,2-13-8 0,-3 16-6 15,-1-10-5-15,4-6-11 0,-1 19-10 0,-2-12-3 16,1 4-10-16,2-1-6 0,-2 3-4 0,2-13-7 16,0 17-8-16,2-6-6 0,-1-4-2 0,3 1-2 15,-4-8 0-15,8 11-2 0,3-6 4 0,1 4-6 16,-1-6-4-16,-2-2-6 0,8 3-8 0,-4 0 1 16,3-8-4-16,-2 4-2 0,1-4 0 0,2 3-6 15,-3-5-1-15,2 0-3 0,1 1-4 0,-4-5-2 16,-2 1 1-16,3-3-3 0,-1-3-3 0,0 1 8 15,-4 0-11-15,-5 0 2 0,5-4-3 0,-2-1 0 16,-3 3-2-16,-4 2-1 0,1-1-1 0,-5-5 5 16,3 5-2-16,-1 1-5 0,-2-1 3 0,-1 3 0 0,0-2 8 15,-3 4-17-15,1 0 7 16,-2 2-10-16,-3-1 14 0,2 6-12 0,1 0 2 0,-2 1 4 16,11 2-2-16,-23 2 1 0,9-1-3 0,-2 4 1 15,2 1-5-15,0 3-13 0,-7 1-21 0,8-1-25 0,-3 5-26 16,3-1-45-16,-7 0-41 0,5 3-50 0,1-1-272 15,1-4-540-15,2 3 239 0</inkml:trace>
          <inkml:trace contextRef="#ctx0" brushRef="#br0" timeOffset="131709.7845">6190 15234 117 0,'0'0'178'0,"0"0"-12"0,0 0-10 15,0 0-5-15,9-11 4 0,-9 11-14 0,0 0-5 16,0 0-6-16,7-4-5 0,-7 4-11 0,0 0 0 0,0 0-4 15,0 0-9-15,0 0-3 0,0 0-6 0,0 0-7 16,0 0-7-16,3-12 4 0,-3 12-8 16,0 0-4-16,0 0 5 0,0 0-11 0,0 0-4 15,-6-15 0-15,6 15 8 0,0 0-9 0,-4-11 2 16,4 11-4-16,-1-10 1 0,1 10-7 0,-1-12-4 0,1 12-1 16,1-15-1-16,-1 15-9 0,0-11 2 0,0 11-3 15,5-13-8-15,-2 8 1 0,-3 5-4 0,9-11 1 16,-4 4-7-16,0 1 1 0,2 2 11 0,1-2-12 15,-2 2-7-15,3-3 2 0,-1 5-3 0,2-4-2 16,0 4 1-16,-2-1-2 0,1-1 0 0,-9 4 1 16,20-2-1-16,-11 2-8 0,-9 0 3 0,18 0 1 15,-11 1 0-15,-7-1 2 0,16 2-4 0,-10 3 1 16,3-2 8-16,-9-3-10 0,9 10-1 16,-2-4 1-16,-2-1 3 0,-1 3-2 0,-1 0 0 0,-1 1-2 15,-1 2 0-15,-1-2 2 0,0-9-2 0,0 19 0 16,-1-7 4-16,-1 0-2 0,-1 3 3 0,-1-3-1 15,-1-1 2-15,2 3 1 0,-3-1 8 0,-3 1-5 16,2-1-1-16,0 6 6 0,-5-2 2 0,3-3-5 16,-1-1 6-16,2 1-9 0,-2-1 7 0,-1-2-3 15,2 4 3-15,-2-3 4 0,2 1-2 0,-3-1 1 16,0 3-7-16,2-3 6 0,1-1 0 0,-1-1 1 16,-1 2 0-16,1-3-9 0,1 2 4 0,-1-2 1 15,4-1-4-15,-4 0 12 0,4-3-16 0,0 1 2 0,3-1 4 16,3-5-8-16,-9 7 6 0,3-2-2 15,6-5 0-15,0 0 1 0,-7 8-1 0,7-8 1 16,0 0 2-16,-4 4 3 0,4-4 6 0,0 0-17 0,0 0-6 16,0 0 10-16,0 0-3 0,0 0 8 0,0 0-10 15,0 0 0-15,17-21-4 0,-17 21-4 0,12-6 14 16,-3 3-8-16,-1-1 11 0,6-2-15 16,-1 2 7-16,0 0 0 0,3 0-6 0,-2 1 1 15,3 1 12-15,-2-3-14 0,1 5 0 0,-3-2 1 0,0 2 0 16,1 0 4-16,-1 0-8 0,0 2 2 0,-4-2-1 15,4 6 3-15,-6-5 0 0,4 2 0 0,-2 1 0 16,-2 1-2-16,0-2-1 0,-1 2 2 16,-6-5 2-16,12 8-4 0,-4-5 7 0,-4 2 2 0,3-1 2 15,-7-4-8-15,8 7 4 0,-8-7 2 0,8 7-1 16,-4-4 4-16,-4-3 3 0,10 7-6 0,-10-7 3 16,8 6-1-16,-8-6 16 0,11 6-14 0,-4-4-2 15,-7-2 2-15,11 3-8 0,-11-3-20 0,11 4-20 16,-11-4-22-16,11 4-26 0,-11-4-44 0,11-2-48 15,-11 2-59-15,0 0-93 0,13-13-181 0,-8 6-555 16,0 0 246-16</inkml:trace>
          <inkml:trace contextRef="#ctx0" brushRef="#br0" timeOffset="132015.2303">6753 15160 117 0,'0'0'240'0,"8"-4"-10"0,-8 4-9 0,9-4-12 0,-1 2-7 16,-8 2-12-16,15-3-8 0,-15 3-4 0,19-3-9 15,-9 1-9-15,3 0 2 0,0-1-23 0,-2 2-9 0,0 0-12 16,-1-1-6-16,2 0-16 0,-12 2-12 0,23-2-5 15,-15 2-11-15,2 2-4 0,-10-2-6 16,19 0-3-16,-8 2-9 0,-11-2-3 0,15 3-10 16,-8-3-11-16,-7 0-22 0,13 1-26 0,-13-1-26 0,9 4-34 15,-9-4-26-15,0 0-35 0,0 0-39 0,0 0-59 16,0 0-181-16,0 0-461 0,0 0 205 0</inkml:trace>
          <inkml:trace contextRef="#ctx0" brushRef="#br0" timeOffset="132503.6753">6770 15142 123 0,'-8'5'197'0,"8"-5"-8"16,-6 5-12-16,6-5-6 0,-6 10-2 0,6-10-8 16,-11 12-11-16,9-6-7 0,-2 0-11 0,-1 0-7 15,-1 3-2-15,3-2-13 0,3-7-7 0,-6 20-8 16,3-12-2-16,1-2-4 0,-2 3-12 0,4-9-2 15,-2 20-1-15,-1-13-5 0,3 2-6 0,0-9-4 16,0 14-5-16,0-14-3 0,5 17-1 0,-1-11-2 16,-1-2 3-16,6 5-6 0,-3-5-4 0,2 1 11 15,1-2-13-15,-1 2-6 0,6 0-5 0,-1 0 0 16,0-2 3-16,1 0 1 0,-1 1-12 0,-1 0-3 16,-1-2 8-16,-3 1-12 0,4 2 8 15,-3-2-11-15,1 2-3 0,-10-5 1 0,13 5 0 0,-4 0-2 16,-9-5 4-16,9 9-3 0,-3-3-3 0,0-2 5 15,-1 2-6-15,0 0 9 0,0 1-1 0,-2-1-2 16,-3-6-2-16,5 14 8 0,-1-8-3 0,-2 2 2 0,-2-8-3 16,3 13 3-16,-2-5 0 0,-1-8 2 15,0 14-1-15,0-14 4 0,-1 17 2 0,1-17 7 16,-9 14 0-16,6-8 6 0,-2 2-2 0,0-3 4 16,-2 2-2-16,1-1 3 0,1 0 1 0,-4-2 1 0,2 1 0 15,0 1 0-15,-2-3-9 0,0 0-2 0,1 2-6 16,8-5 4-16,-14 6-6 0,5-2-1 15,9-4-3-15,-13 3 3 0,13-3 2 0,-17 3-11 16,17-3-8-16,-12 0-19 0,12 0-23 0,0 0-21 0,0 0-24 16,-11-9-32-16,11 9-32 0,0 0-39 0,0-12-38 15,0 12-49-15,6-15-250 0,-1 5-568 0,6-2 251 16</inkml:trace>
          <inkml:trace contextRef="#ctx0" brushRef="#br0" timeOffset="132909.5905">7151 15364 135 0,'0'0'243'0,"0"0"-15"0,0 0-9 0,0 0-14 0,0 0-7 16,0 0-9-16,-11 27-7 0,11-27-10 0,-7 15-1 16,3-7-9-16,2 0-8 0,-4 1-5 0,3 1-7 15,0 1-11-15,-2 0-4 0,1-1-6 0,1-1-11 16,1 3-3-16,-1-2 5 0,1-1-15 0,2-9-8 15,0 18-13-15,0-13 6 0,0-5-2 0,0 15-10 16,2-7-2-16,-2-8-7 0,8 11 3 0,-2-5-9 16,0 0 3-16,-1-1-11 0,5-1 8 0,2-2-10 15,3 2-6-15,-4-4 0 0,4-2-2 0,-2-2-6 16,1 0 4-16,0-1-5 0,3-4-14 0,4-1 4 16,-3 2 0-16,0-5-3 0,-1 2-3 0,0-5 2 15,-3 0 1-15,0-1-7 0,-1-1-3 0,-2-2-1 16,0 3-1-16,-5-2-4 0,-1 2 6 0,1 4-4 15,-5-3-4-15,1 3-10 0,-2-1 16 0,-3 3-3 0,-1 0-4 16,-1-1 6-16,1 3-2 0,-5 3 0 0,1 0-6 16,-2 3 2-16,-1-2-1 0,-2 5 1 0,-1-1-3 15,0 1-1-15,-3 1 1 16,3 3-27-16,-2 2-26 0,-2-2-27 0,3 2-28 0,-6 3-47 0,2 4-67 16,3-5-89-16,-4 2-278 0,-4 3-642 0,5-4 285 15</inkml:trace>
          <inkml:trace contextRef="#ctx0" brushRef="#br0" timeOffset="143283.8491">7969 15245 17 0,'0'0'205'16,"0"0"-11"-16,0 0-15 0,0 0-11 0,0 0-19 15,0 0-6-15,0 0-12 0,0 0-8 0,0 0-7 16,0 0-4-16,7-26-3 0,-7 26-9 15,0 0-5-15,0 0-8 0,0 0-4 0,4-10-6 0,-4 10-6 16,0 0-2-16,5-8-7 0,-5 8-1 0,6-9-5 16,-6 9-4-16,5-6-3 0,-5 6 0 0,10-9-5 15,-7 3-3-15,2 0-4 0,-5 6-2 0,10-10 1 16,-3 7-7-16,0-2 1 0,-7 5-1 0,12-6-3 16,-4 2 4-16,1-2-7 0,-4 3-3 0,-5 3 0 15,19-5-1-15,-10 1-1 0,0 0 3 0,-9 4-1 16,20-2-2-16,-11-1-1 0,1 3 0 0,-10 0-4 15,19-2 1-15,-12 2-5 0,-7 0 0 0,15 0 0 16,-15 0 0-16,15 2 7 0,-15-2-12 0,11 4-4 16,-6-2 6-16,-5-2-2 0,12 10 6 0,-11-5-8 15,4 1 1-15,-5-6 6 0,8 13-4 0,-5-4-2 16,-3 0-3-16,1 0 1 0,2 2 5 0,-6 1-2 16,6 1 1-16,-3 0-1 0,-4-3 4 0,4 4 3 15,-3-1-2-15,1 0 1 0,-5 3 2 0,3-2 0 0,-2 2-4 16,-1-5 7-16,2 5-2 0,-3-3-3 15,-1 4-2-15,-2-5 8 0,-1 7-2 0,2-4 0 0,-3 0 3 16,1-5-2-16,3 3 1 0,-5-3-2 16,0 5 4-16,0-4 14 0,6-1-16 0,-6 2-3 0,2-3 2 15,0 0 3-15,2 3-1 0,-1-4-3 0,1-4 3 16,0 6-5-16,0-1 2 0,3-7-5 0,-2 2 4 16,2 3-2-16,7-7 1 0,-9 5-3 15,1-2-2-15,8-3 2 0,-8 5-3 0,8-5 4 0,0 0-2 16,-6 6 3-16,6-6-3 0,0 0 2 0,0 0-2 15,0 0-1-15,-7 5 3 0,7-5 0 0,0 0 4 16,0 0 0-16,0 0 1 0,0 0 3 0,0 0-5 16,0 0 0-16,0 0 1 0,0 0-4 0,0 0 1 15,0 0 2-15,0 0-5 0,0 0 3 0,0 0-2 16,0 0 2-16,0 0-6 0,0 0 9 0,0 0-5 16,0 0 0-16,0 0 2 0,0 0 0 0,0 0 5 15,23-14 2-15,-23 14-4 0,0 0-1 0,0 0 3 16,0 0 2-16,0 0-8 0,0 0 0 0,0 0-5 15,0 0 7-15,0 0-6 0,0 0 2 0,0 0 0 16,0 0 1-16,0 0-3 0,0 0 0 0,0 0 4 16,12-2-3-16,-12 2-4 0,0 0 1 0,0 0 2 15,10-3 0-15,-10 3-7 0,0 0 8 0,9-7-8 16,-9 7 4-16,0 0 4 0,9-5-2 0,-9 5-8 16,8-1 6-16,-8 1 1 0,12-3-2 0,-12 3 12 15,10-2-8-15,-10 2-5 0,14-2 0 0,-14 2-5 16,15-2 6-16,-15 2-4 0,16 2 7 0,-16-2-2 15,20-4-1-15,-9 4-7 0,-2 0 7 0,4 0 6 16,-1 0 7-16,5 0-5 0,-6 0 7 0,2 0-6 0,-2 2 5 16,1-2 0-16,3 2-10 0,-4-2 3 15,2 0 5-15,-1 2-8 0,-1 2 9 0,-2-3-6 0,-1 3 0 16,-8-4-6-16,20 4 5 0,-13-2-2 16,0 1 4-16,1 2-3 0,1-1-2 0,-9-4 4 0,11 4 0 15,-3-3 2-15,-8-1 2 0,12 4 2 0,-12-4-3 16,10 0 7-16,-10 0 3 0,10 3 4 15,-10-3-5-15,0 0 0 0,11 0 6 0,-11 0-9 16,0 0 10-16,0 0-3 0,0 0-5 0,14-2 3 0,-14 2-8 16,5-5 1-16,-5 5-5 0,0 0 3 0,0 0-2 15,0 0-38-15,6-11-39 0,-6 11-16 0,0-10-37 16,0 10-26-16,0 0-39 0,0 0-39 0,-1-13-49 16,1 13-71-16,-2-17-230 0,2 17-618 0,-3-8 273 15</inkml:trace>
          <inkml:trace contextRef="#ctx0" brushRef="#br0" timeOffset="144142.8159">8701 15160 60 0,'-9'6'207'16,"9"-6"-10"-16,-5 8-20 0,5-8-3 0,-8 8-10 0,4-2-14 15,4-6-6-15,-8 12-8 0,3-5-12 0,0-1-6 16,1 3-7-16,1-3-10 0,-3 0-5 0,6-6-8 0,-8 16-2 15,6-8-12-15,-4-2-6 0,4 2-7 0,2-8-3 16,-3 14-6-16,3-14-1 0,0 12-3 0,0-12 3 16,3 11 0-16,-3-11-1 0,8 9-2 0,-3-5 0 15,1 0-1-15,5-2-3 0,-5 2-4 16,6 1 0-16,1-2 0 0,1 0-1 0,0-1 3 0,3-1 4 16,-3 1-3-16,0-2 1 0,3 1-2 0,2 2-4 15,-4-1 1-15,-1-1-3 0,3 2-7 0,-3 0-3 16,-1-2-3-16,-2 1 0 0,-4 2-3 0,3 1 0 15,-1 0-1-15,-4-2-6 0,-5-3 4 16,12 8-9-16,-7-3 16 0,0 0-13 0,-1 2-2 0,1 1-1 16,-5-8 3-16,5 9 1 0,-5-1 2 0,2 2-3 15,-2-10 0-15,1 13 4 0,-1-4-4 0,0-9 6 16,-5 19 13-16,5-13-15 0,-5 5 1 0,2-1 2 16,-2-4-1-16,-2 5 2 0,2-3-1 15,-1-2 1-15,-5 4 3 0,2-1 4 0,-1-2-1 0,1-1-3 16,1-2 8-16,-1 2-16 0,3-2 3 0,-2 1-10 15,8-5 11-15,-12 6 1 0,5-3-7 0,7-3 1 16,-12 3-4-16,12-3 2 0,-9 3 0 0,9-3-11 0,-10 2-11 16,10-2-23-16,0 0-17 0,0 0-24 15,-17-5-35-15,17 5-37 0,0 0-43 0,0-15-43 16,0 15-82-16,8-18-180 0,-2 6-535 0,2 0 236 16</inkml:trace>
          <inkml:trace contextRef="#ctx0" brushRef="#br0" timeOffset="143656.8102">8696 15144 138 0,'0'0'273'0,"0"0"-14"0,0-13-21 0,0 13-18 16,0 0-15-16,0 0-17 0,0 0-12 0,0 0-6 16,0 0-5-16,0 0-8 0,0 0 10 0,14-2-18 15,-14 2-14-15,14 0 1 0,-4-1-6 0,-10 1 7 16,20-1-24-16,-5 1-5 0,1-4-3 0,0 4-16 15,-1-4-11-15,1 4-5 0,1-1-8 0,-3-1-4 16,1 2-12-16,-1 2 7 0,-6-2-18 0,1 1 2 0,-9-1-10 16,16 1-21-16,-8-1-18 0,-8 0-21 0,12 6-13 15,-12-6-28-15,0 0-21 0,5 2-31 16,-5-2-28-16,0 0-34 0,0 0-35 0,0 0-60 16,0 0-180-16,0 0-496 0,-25 7 220 0</inkml:trace>
          <inkml:trace contextRef="#ctx0" brushRef="#br0" timeOffset="144610.7554">9131 15379 83 0,'5'-3'264'15,"-5"3"-18"-15,0 0-5 0,0 0-30 0,0 0-20 0,0 0-17 16,0 0-20-16,0 0-13 0,0 0-4 0,0 0-7 16,0 0-8-16,0 0-7 0,3 15-3 0,-3-15 5 15,-6 15-10-15,6-15-7 0,-6 16-2 0,3-7 0 16,1 1-1-16,-3-1-8 0,2 1-5 0,0 3 0 15,2-4-8-15,-1 0-2 0,-1-1-2 0,3-8 2 16,-5 18-13-16,5-11 1 0,0-7-1 0,-3 18-6 16,3-11 2-16,0-7-9 0,0 11 1 0,0-11 1 15,3 10 2-15,-1-4-17 0,-2-6 12 0,6 8 1 16,-6-8-4-16,9 2-3 0,1 0-5 0,-10-2-6 16,15 0 3-16,-4-1-5 0,-11 1 0 0,19-7 2 15,-7 3-9-15,-1-2 3 0,-3-1-4 0,4-1-1 16,-1-2-3-16,2 1 4 0,-4-6-5 0,0 3 1 15,4-6-12-15,-1 0 2 0,-4-1-7 0,1 2-1 16,-3-1-1-16,-1-1-5 0,0-1 2 0,-2 1 5 16,-3 4-6-16,0 0 6 0,0 2-6 0,-3-2 7 15,-2 3-1-15,0-1-4 0,1 0 8 0,-4 6-7 16,-1-1-1-16,2 0-3 0,-5 2 2 0,3 2-10 16,-4-4 8-16,1 6 6 0,-4-3-7 0,7 5 1 15,-6 0 4-15,3 2 0 0,0-2-1 0,-2 4-3 16,0 1 2-16,2-1 6 0,-1 1 9 0,4 0-10 15,-1 3-13-15,3-3-15 0,-2 1-21 0,1-2-26 0,1 7-20 16,0-5-33-16,-2 4-40 0,1-1-54 16,6-1-68-16,-5 0-267 0,5-1-604 0,2 1 267 15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7213-1BE4-42E5-9562-D0068AD6941C}" type="datetimeFigureOut">
              <a:rPr lang="tr-TR" smtClean="0"/>
              <a:t>22.12.2020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23A28-7F19-4A4E-AE5B-EF9C011609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90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7213-1BE4-42E5-9562-D0068AD6941C}" type="datetimeFigureOut">
              <a:rPr lang="tr-TR" smtClean="0"/>
              <a:t>22.12.2020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23A28-7F19-4A4E-AE5B-EF9C011609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24268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7213-1BE4-42E5-9562-D0068AD6941C}" type="datetimeFigureOut">
              <a:rPr lang="tr-TR" smtClean="0"/>
              <a:t>22.12.2020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23A28-7F19-4A4E-AE5B-EF9C011609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18955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7213-1BE4-42E5-9562-D0068AD6941C}" type="datetimeFigureOut">
              <a:rPr lang="tr-TR" smtClean="0"/>
              <a:t>22.12.2020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23A28-7F19-4A4E-AE5B-EF9C011609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1515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7213-1BE4-42E5-9562-D0068AD6941C}" type="datetimeFigureOut">
              <a:rPr lang="tr-TR" smtClean="0"/>
              <a:t>22.12.2020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23A28-7F19-4A4E-AE5B-EF9C011609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40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7213-1BE4-42E5-9562-D0068AD6941C}" type="datetimeFigureOut">
              <a:rPr lang="tr-TR" smtClean="0"/>
              <a:t>22.12.2020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23A28-7F19-4A4E-AE5B-EF9C011609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2206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7213-1BE4-42E5-9562-D0068AD6941C}" type="datetimeFigureOut">
              <a:rPr lang="tr-TR" smtClean="0"/>
              <a:t>22.12.2020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23A28-7F19-4A4E-AE5B-EF9C011609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187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7213-1BE4-42E5-9562-D0068AD6941C}" type="datetimeFigureOut">
              <a:rPr lang="tr-TR" smtClean="0"/>
              <a:t>22.12.2020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23A28-7F19-4A4E-AE5B-EF9C011609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3749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7213-1BE4-42E5-9562-D0068AD6941C}" type="datetimeFigureOut">
              <a:rPr lang="tr-TR" smtClean="0"/>
              <a:t>22.12.2020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23A28-7F19-4A4E-AE5B-EF9C011609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50326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7213-1BE4-42E5-9562-D0068AD6941C}" type="datetimeFigureOut">
              <a:rPr lang="tr-TR" smtClean="0"/>
              <a:t>22.12.2020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23A28-7F19-4A4E-AE5B-EF9C011609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06122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B7213-1BE4-42E5-9562-D0068AD6941C}" type="datetimeFigureOut">
              <a:rPr lang="tr-TR" smtClean="0"/>
              <a:t>22.12.2020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23A28-7F19-4A4E-AE5B-EF9C011609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6403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r-T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r-T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B7213-1BE4-42E5-9562-D0068AD6941C}" type="datetimeFigureOut">
              <a:rPr lang="tr-TR" smtClean="0"/>
              <a:t>22.12.2020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23A28-7F19-4A4E-AE5B-EF9C011609E1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81489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customXml" Target="../ink/ink2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20.xml"/><Relationship Id="rId21" Type="http://schemas.openxmlformats.org/officeDocument/2006/relationships/image" Target="../media/image117.emf"/><Relationship Id="rId42" Type="http://schemas.openxmlformats.org/officeDocument/2006/relationships/customXml" Target="../ink/ink128.xml"/><Relationship Id="rId47" Type="http://schemas.openxmlformats.org/officeDocument/2006/relationships/image" Target="../media/image130.emf"/><Relationship Id="rId63" Type="http://schemas.openxmlformats.org/officeDocument/2006/relationships/image" Target="../media/image138.emf"/><Relationship Id="rId68" Type="http://schemas.openxmlformats.org/officeDocument/2006/relationships/customXml" Target="../ink/ink141.xml"/><Relationship Id="rId16" Type="http://schemas.openxmlformats.org/officeDocument/2006/relationships/customXml" Target="../ink/ink115.xml"/><Relationship Id="rId11" Type="http://schemas.openxmlformats.org/officeDocument/2006/relationships/image" Target="../media/image112.emf"/><Relationship Id="rId24" Type="http://schemas.openxmlformats.org/officeDocument/2006/relationships/customXml" Target="../ink/ink119.xml"/><Relationship Id="rId32" Type="http://schemas.openxmlformats.org/officeDocument/2006/relationships/customXml" Target="../ink/ink123.xml"/><Relationship Id="rId37" Type="http://schemas.openxmlformats.org/officeDocument/2006/relationships/image" Target="../media/image125.emf"/><Relationship Id="rId40" Type="http://schemas.openxmlformats.org/officeDocument/2006/relationships/customXml" Target="../ink/ink127.xml"/><Relationship Id="rId45" Type="http://schemas.openxmlformats.org/officeDocument/2006/relationships/image" Target="../media/image129.emf"/><Relationship Id="rId53" Type="http://schemas.openxmlformats.org/officeDocument/2006/relationships/image" Target="../media/image133.emf"/><Relationship Id="rId58" Type="http://schemas.openxmlformats.org/officeDocument/2006/relationships/customXml" Target="../ink/ink136.xml"/><Relationship Id="rId66" Type="http://schemas.openxmlformats.org/officeDocument/2006/relationships/customXml" Target="../ink/ink140.xml"/><Relationship Id="rId74" Type="http://schemas.openxmlformats.org/officeDocument/2006/relationships/customXml" Target="../ink/ink144.xml"/><Relationship Id="rId5" Type="http://schemas.openxmlformats.org/officeDocument/2006/relationships/image" Target="../media/image109.emf"/><Relationship Id="rId61" Type="http://schemas.openxmlformats.org/officeDocument/2006/relationships/image" Target="../media/image137.emf"/><Relationship Id="rId19" Type="http://schemas.openxmlformats.org/officeDocument/2006/relationships/image" Target="../media/image116.emf"/><Relationship Id="rId14" Type="http://schemas.openxmlformats.org/officeDocument/2006/relationships/customXml" Target="../ink/ink114.xml"/><Relationship Id="rId22" Type="http://schemas.openxmlformats.org/officeDocument/2006/relationships/customXml" Target="../ink/ink118.xml"/><Relationship Id="rId27" Type="http://schemas.openxmlformats.org/officeDocument/2006/relationships/image" Target="../media/image120.emf"/><Relationship Id="rId30" Type="http://schemas.openxmlformats.org/officeDocument/2006/relationships/customXml" Target="../ink/ink122.xml"/><Relationship Id="rId35" Type="http://schemas.openxmlformats.org/officeDocument/2006/relationships/image" Target="../media/image124.emf"/><Relationship Id="rId43" Type="http://schemas.openxmlformats.org/officeDocument/2006/relationships/image" Target="../media/image128.emf"/><Relationship Id="rId48" Type="http://schemas.openxmlformats.org/officeDocument/2006/relationships/customXml" Target="../ink/ink131.xml"/><Relationship Id="rId56" Type="http://schemas.openxmlformats.org/officeDocument/2006/relationships/customXml" Target="../ink/ink135.xml"/><Relationship Id="rId64" Type="http://schemas.openxmlformats.org/officeDocument/2006/relationships/customXml" Target="../ink/ink139.xml"/><Relationship Id="rId69" Type="http://schemas.openxmlformats.org/officeDocument/2006/relationships/image" Target="../media/image141.emf"/><Relationship Id="rId77" Type="http://schemas.openxmlformats.org/officeDocument/2006/relationships/image" Target="../media/image145.emf"/><Relationship Id="rId8" Type="http://schemas.openxmlformats.org/officeDocument/2006/relationships/customXml" Target="../ink/ink111.xml"/><Relationship Id="rId51" Type="http://schemas.openxmlformats.org/officeDocument/2006/relationships/image" Target="../media/image132.emf"/><Relationship Id="rId72" Type="http://schemas.openxmlformats.org/officeDocument/2006/relationships/customXml" Target="../ink/ink143.xml"/><Relationship Id="rId3" Type="http://schemas.openxmlformats.org/officeDocument/2006/relationships/image" Target="../media/image108.emf"/><Relationship Id="rId12" Type="http://schemas.openxmlformats.org/officeDocument/2006/relationships/customXml" Target="../ink/ink113.xml"/><Relationship Id="rId17" Type="http://schemas.openxmlformats.org/officeDocument/2006/relationships/image" Target="../media/image115.emf"/><Relationship Id="rId25" Type="http://schemas.openxmlformats.org/officeDocument/2006/relationships/image" Target="../media/image119.emf"/><Relationship Id="rId33" Type="http://schemas.openxmlformats.org/officeDocument/2006/relationships/image" Target="../media/image123.emf"/><Relationship Id="rId38" Type="http://schemas.openxmlformats.org/officeDocument/2006/relationships/customXml" Target="../ink/ink126.xml"/><Relationship Id="rId46" Type="http://schemas.openxmlformats.org/officeDocument/2006/relationships/customXml" Target="../ink/ink130.xml"/><Relationship Id="rId59" Type="http://schemas.openxmlformats.org/officeDocument/2006/relationships/image" Target="../media/image136.emf"/><Relationship Id="rId67" Type="http://schemas.openxmlformats.org/officeDocument/2006/relationships/image" Target="../media/image140.emf"/><Relationship Id="rId20" Type="http://schemas.openxmlformats.org/officeDocument/2006/relationships/customXml" Target="../ink/ink117.xml"/><Relationship Id="rId41" Type="http://schemas.openxmlformats.org/officeDocument/2006/relationships/image" Target="../media/image127.emf"/><Relationship Id="rId54" Type="http://schemas.openxmlformats.org/officeDocument/2006/relationships/customXml" Target="../ink/ink134.xml"/><Relationship Id="rId62" Type="http://schemas.openxmlformats.org/officeDocument/2006/relationships/customXml" Target="../ink/ink138.xml"/><Relationship Id="rId70" Type="http://schemas.openxmlformats.org/officeDocument/2006/relationships/customXml" Target="../ink/ink142.xml"/><Relationship Id="rId75" Type="http://schemas.openxmlformats.org/officeDocument/2006/relationships/image" Target="../media/image144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10.xml"/><Relationship Id="rId15" Type="http://schemas.openxmlformats.org/officeDocument/2006/relationships/image" Target="../media/image114.emf"/><Relationship Id="rId23" Type="http://schemas.openxmlformats.org/officeDocument/2006/relationships/image" Target="../media/image118.emf"/><Relationship Id="rId28" Type="http://schemas.openxmlformats.org/officeDocument/2006/relationships/customXml" Target="../ink/ink121.xml"/><Relationship Id="rId36" Type="http://schemas.openxmlformats.org/officeDocument/2006/relationships/customXml" Target="../ink/ink125.xml"/><Relationship Id="rId49" Type="http://schemas.openxmlformats.org/officeDocument/2006/relationships/image" Target="../media/image131.emf"/><Relationship Id="rId57" Type="http://schemas.openxmlformats.org/officeDocument/2006/relationships/image" Target="../media/image135.emf"/><Relationship Id="rId10" Type="http://schemas.openxmlformats.org/officeDocument/2006/relationships/customXml" Target="../ink/ink112.xml"/><Relationship Id="rId31" Type="http://schemas.openxmlformats.org/officeDocument/2006/relationships/image" Target="../media/image122.emf"/><Relationship Id="rId44" Type="http://schemas.openxmlformats.org/officeDocument/2006/relationships/customXml" Target="../ink/ink129.xml"/><Relationship Id="rId52" Type="http://schemas.openxmlformats.org/officeDocument/2006/relationships/customXml" Target="../ink/ink133.xml"/><Relationship Id="rId60" Type="http://schemas.openxmlformats.org/officeDocument/2006/relationships/customXml" Target="../ink/ink137.xml"/><Relationship Id="rId65" Type="http://schemas.openxmlformats.org/officeDocument/2006/relationships/image" Target="../media/image139.emf"/><Relationship Id="rId73" Type="http://schemas.openxmlformats.org/officeDocument/2006/relationships/image" Target="../media/image143.emf"/><Relationship Id="rId4" Type="http://schemas.openxmlformats.org/officeDocument/2006/relationships/customXml" Target="../ink/ink109.xml"/><Relationship Id="rId9" Type="http://schemas.openxmlformats.org/officeDocument/2006/relationships/image" Target="../media/image111.emf"/><Relationship Id="rId13" Type="http://schemas.openxmlformats.org/officeDocument/2006/relationships/image" Target="../media/image113.emf"/><Relationship Id="rId18" Type="http://schemas.openxmlformats.org/officeDocument/2006/relationships/customXml" Target="../ink/ink116.xml"/><Relationship Id="rId39" Type="http://schemas.openxmlformats.org/officeDocument/2006/relationships/image" Target="../media/image126.emf"/><Relationship Id="rId34" Type="http://schemas.openxmlformats.org/officeDocument/2006/relationships/customXml" Target="../ink/ink124.xml"/><Relationship Id="rId50" Type="http://schemas.openxmlformats.org/officeDocument/2006/relationships/customXml" Target="../ink/ink132.xml"/><Relationship Id="rId55" Type="http://schemas.openxmlformats.org/officeDocument/2006/relationships/image" Target="../media/image134.emf"/><Relationship Id="rId76" Type="http://schemas.openxmlformats.org/officeDocument/2006/relationships/customXml" Target="../ink/ink145.xml"/><Relationship Id="rId7" Type="http://schemas.openxmlformats.org/officeDocument/2006/relationships/image" Target="../media/image110.emf"/><Relationship Id="rId71" Type="http://schemas.openxmlformats.org/officeDocument/2006/relationships/image" Target="../media/image142.emf"/><Relationship Id="rId2" Type="http://schemas.openxmlformats.org/officeDocument/2006/relationships/customXml" Target="../ink/ink108.xml"/><Relationship Id="rId29" Type="http://schemas.openxmlformats.org/officeDocument/2006/relationships/image" Target="../media/image12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13" Type="http://schemas.openxmlformats.org/officeDocument/2006/relationships/image" Target="../media/image8.emf"/><Relationship Id="rId3" Type="http://schemas.openxmlformats.org/officeDocument/2006/relationships/image" Target="../media/image3.emf"/><Relationship Id="rId7" Type="http://schemas.openxmlformats.org/officeDocument/2006/relationships/image" Target="../media/image5.emf"/><Relationship Id="rId12" Type="http://schemas.openxmlformats.org/officeDocument/2006/relationships/customXml" Target="../ink/ink8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5.xml"/><Relationship Id="rId11" Type="http://schemas.openxmlformats.org/officeDocument/2006/relationships/image" Target="../media/image7.emf"/><Relationship Id="rId5" Type="http://schemas.openxmlformats.org/officeDocument/2006/relationships/image" Target="../media/image4.emf"/><Relationship Id="rId10" Type="http://schemas.openxmlformats.org/officeDocument/2006/relationships/customXml" Target="../ink/ink7.xml"/><Relationship Id="rId4" Type="http://schemas.openxmlformats.org/officeDocument/2006/relationships/customXml" Target="../ink/ink4.xml"/><Relationship Id="rId9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emf"/><Relationship Id="rId18" Type="http://schemas.openxmlformats.org/officeDocument/2006/relationships/customXml" Target="../ink/ink17.xml"/><Relationship Id="rId26" Type="http://schemas.openxmlformats.org/officeDocument/2006/relationships/customXml" Target="../ink/ink21.xml"/><Relationship Id="rId39" Type="http://schemas.openxmlformats.org/officeDocument/2006/relationships/image" Target="../media/image27.emf"/><Relationship Id="rId21" Type="http://schemas.openxmlformats.org/officeDocument/2006/relationships/image" Target="../media/image18.emf"/><Relationship Id="rId34" Type="http://schemas.openxmlformats.org/officeDocument/2006/relationships/customXml" Target="../ink/ink25.xml"/><Relationship Id="rId42" Type="http://schemas.openxmlformats.org/officeDocument/2006/relationships/customXml" Target="../ink/ink29.xml"/><Relationship Id="rId7" Type="http://schemas.openxmlformats.org/officeDocument/2006/relationships/image" Target="../media/image11.emf"/><Relationship Id="rId2" Type="http://schemas.openxmlformats.org/officeDocument/2006/relationships/customXml" Target="../ink/ink9.xml"/><Relationship Id="rId16" Type="http://schemas.openxmlformats.org/officeDocument/2006/relationships/customXml" Target="../ink/ink16.xml"/><Relationship Id="rId20" Type="http://schemas.openxmlformats.org/officeDocument/2006/relationships/customXml" Target="../ink/ink18.xml"/><Relationship Id="rId29" Type="http://schemas.openxmlformats.org/officeDocument/2006/relationships/image" Target="../media/image22.emf"/><Relationship Id="rId41" Type="http://schemas.openxmlformats.org/officeDocument/2006/relationships/image" Target="../media/image28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1.xml"/><Relationship Id="rId11" Type="http://schemas.openxmlformats.org/officeDocument/2006/relationships/image" Target="../media/image13.emf"/><Relationship Id="rId24" Type="http://schemas.openxmlformats.org/officeDocument/2006/relationships/customXml" Target="../ink/ink20.xml"/><Relationship Id="rId32" Type="http://schemas.openxmlformats.org/officeDocument/2006/relationships/customXml" Target="../ink/ink24.xml"/><Relationship Id="rId37" Type="http://schemas.openxmlformats.org/officeDocument/2006/relationships/image" Target="../media/image26.emf"/><Relationship Id="rId40" Type="http://schemas.openxmlformats.org/officeDocument/2006/relationships/customXml" Target="../ink/ink28.xml"/><Relationship Id="rId5" Type="http://schemas.openxmlformats.org/officeDocument/2006/relationships/image" Target="../media/image10.emf"/><Relationship Id="rId15" Type="http://schemas.openxmlformats.org/officeDocument/2006/relationships/image" Target="../media/image15.emf"/><Relationship Id="rId23" Type="http://schemas.openxmlformats.org/officeDocument/2006/relationships/image" Target="../media/image19.emf"/><Relationship Id="rId28" Type="http://schemas.openxmlformats.org/officeDocument/2006/relationships/customXml" Target="../ink/ink22.xml"/><Relationship Id="rId36" Type="http://schemas.openxmlformats.org/officeDocument/2006/relationships/customXml" Target="../ink/ink26.xml"/><Relationship Id="rId10" Type="http://schemas.openxmlformats.org/officeDocument/2006/relationships/customXml" Target="../ink/ink13.xml"/><Relationship Id="rId19" Type="http://schemas.openxmlformats.org/officeDocument/2006/relationships/image" Target="../media/image17.emf"/><Relationship Id="rId31" Type="http://schemas.openxmlformats.org/officeDocument/2006/relationships/image" Target="../media/image23.emf"/><Relationship Id="rId4" Type="http://schemas.openxmlformats.org/officeDocument/2006/relationships/customXml" Target="../ink/ink10.xml"/><Relationship Id="rId9" Type="http://schemas.openxmlformats.org/officeDocument/2006/relationships/image" Target="../media/image12.emf"/><Relationship Id="rId14" Type="http://schemas.openxmlformats.org/officeDocument/2006/relationships/customXml" Target="../ink/ink15.xml"/><Relationship Id="rId22" Type="http://schemas.openxmlformats.org/officeDocument/2006/relationships/customXml" Target="../ink/ink19.xml"/><Relationship Id="rId27" Type="http://schemas.openxmlformats.org/officeDocument/2006/relationships/image" Target="../media/image21.emf"/><Relationship Id="rId30" Type="http://schemas.openxmlformats.org/officeDocument/2006/relationships/customXml" Target="../ink/ink23.xml"/><Relationship Id="rId35" Type="http://schemas.openxmlformats.org/officeDocument/2006/relationships/image" Target="../media/image25.emf"/><Relationship Id="rId43" Type="http://schemas.openxmlformats.org/officeDocument/2006/relationships/image" Target="../media/image29.emf"/><Relationship Id="rId8" Type="http://schemas.openxmlformats.org/officeDocument/2006/relationships/customXml" Target="../ink/ink12.xml"/><Relationship Id="rId3" Type="http://schemas.openxmlformats.org/officeDocument/2006/relationships/image" Target="../media/image9.emf"/><Relationship Id="rId12" Type="http://schemas.openxmlformats.org/officeDocument/2006/relationships/customXml" Target="../ink/ink14.xml"/><Relationship Id="rId17" Type="http://schemas.openxmlformats.org/officeDocument/2006/relationships/image" Target="../media/image16.emf"/><Relationship Id="rId25" Type="http://schemas.openxmlformats.org/officeDocument/2006/relationships/image" Target="../media/image20.emf"/><Relationship Id="rId33" Type="http://schemas.openxmlformats.org/officeDocument/2006/relationships/image" Target="../media/image24.emf"/><Relationship Id="rId38" Type="http://schemas.openxmlformats.org/officeDocument/2006/relationships/customXml" Target="../ink/ink2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3.xml"/><Relationship Id="rId3" Type="http://schemas.openxmlformats.org/officeDocument/2006/relationships/image" Target="../media/image30.emf"/><Relationship Id="rId7" Type="http://schemas.openxmlformats.org/officeDocument/2006/relationships/image" Target="../media/image32.emf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2.xml"/><Relationship Id="rId11" Type="http://schemas.openxmlformats.org/officeDocument/2006/relationships/image" Target="../media/image34.emf"/><Relationship Id="rId5" Type="http://schemas.openxmlformats.org/officeDocument/2006/relationships/image" Target="../media/image31.emf"/><Relationship Id="rId10" Type="http://schemas.openxmlformats.org/officeDocument/2006/relationships/customXml" Target="../ink/ink34.xml"/><Relationship Id="rId4" Type="http://schemas.openxmlformats.org/officeDocument/2006/relationships/customXml" Target="../ink/ink31.xml"/><Relationship Id="rId9" Type="http://schemas.openxmlformats.org/officeDocument/2006/relationships/image" Target="../media/image3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customXml" Target="../ink/ink3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9.xml"/><Relationship Id="rId3" Type="http://schemas.openxmlformats.org/officeDocument/2006/relationships/image" Target="../media/image36.emf"/><Relationship Id="rId7" Type="http://schemas.openxmlformats.org/officeDocument/2006/relationships/image" Target="../media/image38.emf"/><Relationship Id="rId2" Type="http://schemas.openxmlformats.org/officeDocument/2006/relationships/customXml" Target="../ink/ink36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8.xml"/><Relationship Id="rId11" Type="http://schemas.openxmlformats.org/officeDocument/2006/relationships/image" Target="../media/image40.emf"/><Relationship Id="rId5" Type="http://schemas.openxmlformats.org/officeDocument/2006/relationships/image" Target="../media/image37.emf"/><Relationship Id="rId10" Type="http://schemas.openxmlformats.org/officeDocument/2006/relationships/customXml" Target="../ink/ink40.xml"/><Relationship Id="rId4" Type="http://schemas.openxmlformats.org/officeDocument/2006/relationships/customXml" Target="../ink/ink37.xml"/><Relationship Id="rId9" Type="http://schemas.openxmlformats.org/officeDocument/2006/relationships/image" Target="../media/image39.emf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3.xml"/><Relationship Id="rId21" Type="http://schemas.openxmlformats.org/officeDocument/2006/relationships/image" Target="../media/image50.emf"/><Relationship Id="rId42" Type="http://schemas.openxmlformats.org/officeDocument/2006/relationships/customXml" Target="../ink/ink61.xml"/><Relationship Id="rId47" Type="http://schemas.openxmlformats.org/officeDocument/2006/relationships/image" Target="../media/image63.emf"/><Relationship Id="rId63" Type="http://schemas.openxmlformats.org/officeDocument/2006/relationships/image" Target="../media/image71.emf"/><Relationship Id="rId68" Type="http://schemas.openxmlformats.org/officeDocument/2006/relationships/customXml" Target="../ink/ink74.xml"/><Relationship Id="rId84" Type="http://schemas.openxmlformats.org/officeDocument/2006/relationships/customXml" Target="../ink/ink82.xml"/><Relationship Id="rId89" Type="http://schemas.openxmlformats.org/officeDocument/2006/relationships/image" Target="../media/image84.emf"/><Relationship Id="rId16" Type="http://schemas.openxmlformats.org/officeDocument/2006/relationships/customXml" Target="../ink/ink48.xml"/><Relationship Id="rId11" Type="http://schemas.openxmlformats.org/officeDocument/2006/relationships/image" Target="../media/image45.emf"/><Relationship Id="rId32" Type="http://schemas.openxmlformats.org/officeDocument/2006/relationships/customXml" Target="../ink/ink56.xml"/><Relationship Id="rId37" Type="http://schemas.openxmlformats.org/officeDocument/2006/relationships/image" Target="../media/image58.emf"/><Relationship Id="rId53" Type="http://schemas.openxmlformats.org/officeDocument/2006/relationships/image" Target="../media/image66.emf"/><Relationship Id="rId58" Type="http://schemas.openxmlformats.org/officeDocument/2006/relationships/customXml" Target="../ink/ink69.xml"/><Relationship Id="rId74" Type="http://schemas.openxmlformats.org/officeDocument/2006/relationships/customXml" Target="../ink/ink77.xml"/><Relationship Id="rId79" Type="http://schemas.openxmlformats.org/officeDocument/2006/relationships/image" Target="../media/image79.emf"/><Relationship Id="rId5" Type="http://schemas.openxmlformats.org/officeDocument/2006/relationships/image" Target="../media/image42.emf"/><Relationship Id="rId14" Type="http://schemas.openxmlformats.org/officeDocument/2006/relationships/customXml" Target="../ink/ink47.xml"/><Relationship Id="rId22" Type="http://schemas.openxmlformats.org/officeDocument/2006/relationships/customXml" Target="../ink/ink51.xml"/><Relationship Id="rId27" Type="http://schemas.openxmlformats.org/officeDocument/2006/relationships/image" Target="../media/image53.emf"/><Relationship Id="rId30" Type="http://schemas.openxmlformats.org/officeDocument/2006/relationships/customXml" Target="../ink/ink55.xml"/><Relationship Id="rId35" Type="http://schemas.openxmlformats.org/officeDocument/2006/relationships/image" Target="../media/image57.emf"/><Relationship Id="rId43" Type="http://schemas.openxmlformats.org/officeDocument/2006/relationships/image" Target="../media/image61.emf"/><Relationship Id="rId48" Type="http://schemas.openxmlformats.org/officeDocument/2006/relationships/customXml" Target="../ink/ink64.xml"/><Relationship Id="rId56" Type="http://schemas.openxmlformats.org/officeDocument/2006/relationships/customXml" Target="../ink/ink68.xml"/><Relationship Id="rId64" Type="http://schemas.openxmlformats.org/officeDocument/2006/relationships/customXml" Target="../ink/ink72.xml"/><Relationship Id="rId69" Type="http://schemas.openxmlformats.org/officeDocument/2006/relationships/image" Target="../media/image74.emf"/><Relationship Id="rId77" Type="http://schemas.openxmlformats.org/officeDocument/2006/relationships/image" Target="../media/image78.emf"/><Relationship Id="rId8" Type="http://schemas.openxmlformats.org/officeDocument/2006/relationships/customXml" Target="../ink/ink44.xml"/><Relationship Id="rId51" Type="http://schemas.openxmlformats.org/officeDocument/2006/relationships/image" Target="../media/image65.emf"/><Relationship Id="rId72" Type="http://schemas.openxmlformats.org/officeDocument/2006/relationships/customXml" Target="../ink/ink76.xml"/><Relationship Id="rId80" Type="http://schemas.openxmlformats.org/officeDocument/2006/relationships/customXml" Target="../ink/ink80.xml"/><Relationship Id="rId85" Type="http://schemas.openxmlformats.org/officeDocument/2006/relationships/image" Target="../media/image82.emf"/><Relationship Id="rId3" Type="http://schemas.openxmlformats.org/officeDocument/2006/relationships/image" Target="../media/image41.emf"/><Relationship Id="rId12" Type="http://schemas.openxmlformats.org/officeDocument/2006/relationships/customXml" Target="../ink/ink46.xml"/><Relationship Id="rId17" Type="http://schemas.openxmlformats.org/officeDocument/2006/relationships/image" Target="../media/image48.emf"/><Relationship Id="rId25" Type="http://schemas.openxmlformats.org/officeDocument/2006/relationships/image" Target="../media/image52.emf"/><Relationship Id="rId33" Type="http://schemas.openxmlformats.org/officeDocument/2006/relationships/image" Target="../media/image56.emf"/><Relationship Id="rId38" Type="http://schemas.openxmlformats.org/officeDocument/2006/relationships/customXml" Target="../ink/ink59.xml"/><Relationship Id="rId46" Type="http://schemas.openxmlformats.org/officeDocument/2006/relationships/customXml" Target="../ink/ink63.xml"/><Relationship Id="rId59" Type="http://schemas.openxmlformats.org/officeDocument/2006/relationships/image" Target="../media/image69.emf"/><Relationship Id="rId67" Type="http://schemas.openxmlformats.org/officeDocument/2006/relationships/image" Target="../media/image73.emf"/><Relationship Id="rId20" Type="http://schemas.openxmlformats.org/officeDocument/2006/relationships/customXml" Target="../ink/ink50.xml"/><Relationship Id="rId41" Type="http://schemas.openxmlformats.org/officeDocument/2006/relationships/image" Target="../media/image60.emf"/><Relationship Id="rId54" Type="http://schemas.openxmlformats.org/officeDocument/2006/relationships/customXml" Target="../ink/ink67.xml"/><Relationship Id="rId62" Type="http://schemas.openxmlformats.org/officeDocument/2006/relationships/customXml" Target="../ink/ink71.xml"/><Relationship Id="rId70" Type="http://schemas.openxmlformats.org/officeDocument/2006/relationships/customXml" Target="../ink/ink75.xml"/><Relationship Id="rId75" Type="http://schemas.openxmlformats.org/officeDocument/2006/relationships/image" Target="../media/image77.emf"/><Relationship Id="rId83" Type="http://schemas.openxmlformats.org/officeDocument/2006/relationships/image" Target="../media/image81.emf"/><Relationship Id="rId88" Type="http://schemas.openxmlformats.org/officeDocument/2006/relationships/customXml" Target="../ink/ink8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43.xml"/><Relationship Id="rId15" Type="http://schemas.openxmlformats.org/officeDocument/2006/relationships/image" Target="../media/image47.emf"/><Relationship Id="rId23" Type="http://schemas.openxmlformats.org/officeDocument/2006/relationships/image" Target="../media/image51.emf"/><Relationship Id="rId28" Type="http://schemas.openxmlformats.org/officeDocument/2006/relationships/customXml" Target="../ink/ink54.xml"/><Relationship Id="rId36" Type="http://schemas.openxmlformats.org/officeDocument/2006/relationships/customXml" Target="../ink/ink58.xml"/><Relationship Id="rId49" Type="http://schemas.openxmlformats.org/officeDocument/2006/relationships/image" Target="../media/image64.emf"/><Relationship Id="rId57" Type="http://schemas.openxmlformats.org/officeDocument/2006/relationships/image" Target="../media/image68.emf"/><Relationship Id="rId10" Type="http://schemas.openxmlformats.org/officeDocument/2006/relationships/customXml" Target="../ink/ink45.xml"/><Relationship Id="rId31" Type="http://schemas.openxmlformats.org/officeDocument/2006/relationships/image" Target="../media/image55.emf"/><Relationship Id="rId44" Type="http://schemas.openxmlformats.org/officeDocument/2006/relationships/customXml" Target="../ink/ink62.xml"/><Relationship Id="rId52" Type="http://schemas.openxmlformats.org/officeDocument/2006/relationships/customXml" Target="../ink/ink66.xml"/><Relationship Id="rId60" Type="http://schemas.openxmlformats.org/officeDocument/2006/relationships/customXml" Target="../ink/ink70.xml"/><Relationship Id="rId65" Type="http://schemas.openxmlformats.org/officeDocument/2006/relationships/image" Target="../media/image72.emf"/><Relationship Id="rId73" Type="http://schemas.openxmlformats.org/officeDocument/2006/relationships/image" Target="../media/image76.emf"/><Relationship Id="rId78" Type="http://schemas.openxmlformats.org/officeDocument/2006/relationships/customXml" Target="../ink/ink79.xml"/><Relationship Id="rId81" Type="http://schemas.openxmlformats.org/officeDocument/2006/relationships/image" Target="../media/image80.emf"/><Relationship Id="rId86" Type="http://schemas.openxmlformats.org/officeDocument/2006/relationships/customXml" Target="../ink/ink83.xml"/><Relationship Id="rId4" Type="http://schemas.openxmlformats.org/officeDocument/2006/relationships/customXml" Target="../ink/ink42.xml"/><Relationship Id="rId9" Type="http://schemas.openxmlformats.org/officeDocument/2006/relationships/image" Target="../media/image44.emf"/><Relationship Id="rId13" Type="http://schemas.openxmlformats.org/officeDocument/2006/relationships/image" Target="../media/image46.emf"/><Relationship Id="rId18" Type="http://schemas.openxmlformats.org/officeDocument/2006/relationships/customXml" Target="../ink/ink49.xml"/><Relationship Id="rId39" Type="http://schemas.openxmlformats.org/officeDocument/2006/relationships/image" Target="../media/image59.emf"/><Relationship Id="rId34" Type="http://schemas.openxmlformats.org/officeDocument/2006/relationships/customXml" Target="../ink/ink57.xml"/><Relationship Id="rId50" Type="http://schemas.openxmlformats.org/officeDocument/2006/relationships/customXml" Target="../ink/ink65.xml"/><Relationship Id="rId55" Type="http://schemas.openxmlformats.org/officeDocument/2006/relationships/image" Target="../media/image67.emf"/><Relationship Id="rId76" Type="http://schemas.openxmlformats.org/officeDocument/2006/relationships/customXml" Target="../ink/ink78.xml"/><Relationship Id="rId7" Type="http://schemas.openxmlformats.org/officeDocument/2006/relationships/image" Target="../media/image43.emf"/><Relationship Id="rId71" Type="http://schemas.openxmlformats.org/officeDocument/2006/relationships/image" Target="../media/image75.emf"/><Relationship Id="rId2" Type="http://schemas.openxmlformats.org/officeDocument/2006/relationships/customXml" Target="../ink/ink41.xml"/><Relationship Id="rId29" Type="http://schemas.openxmlformats.org/officeDocument/2006/relationships/image" Target="../media/image54.emf"/><Relationship Id="rId24" Type="http://schemas.openxmlformats.org/officeDocument/2006/relationships/customXml" Target="../ink/ink52.xml"/><Relationship Id="rId40" Type="http://schemas.openxmlformats.org/officeDocument/2006/relationships/customXml" Target="../ink/ink60.xml"/><Relationship Id="rId45" Type="http://schemas.openxmlformats.org/officeDocument/2006/relationships/image" Target="../media/image62.emf"/><Relationship Id="rId66" Type="http://schemas.openxmlformats.org/officeDocument/2006/relationships/customXml" Target="../ink/ink73.xml"/><Relationship Id="rId87" Type="http://schemas.openxmlformats.org/officeDocument/2006/relationships/image" Target="../media/image83.emf"/><Relationship Id="rId61" Type="http://schemas.openxmlformats.org/officeDocument/2006/relationships/image" Target="../media/image70.emf"/><Relationship Id="rId82" Type="http://schemas.openxmlformats.org/officeDocument/2006/relationships/customXml" Target="../ink/ink81.xml"/><Relationship Id="rId19" Type="http://schemas.openxmlformats.org/officeDocument/2006/relationships/image" Target="../media/image4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emf"/><Relationship Id="rId2" Type="http://schemas.openxmlformats.org/officeDocument/2006/relationships/customXml" Target="../ink/ink8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1.emf"/><Relationship Id="rId18" Type="http://schemas.openxmlformats.org/officeDocument/2006/relationships/customXml" Target="../ink/ink94.xml"/><Relationship Id="rId26" Type="http://schemas.openxmlformats.org/officeDocument/2006/relationships/customXml" Target="../ink/ink98.xml"/><Relationship Id="rId39" Type="http://schemas.openxmlformats.org/officeDocument/2006/relationships/image" Target="../media/image104.emf"/><Relationship Id="rId21" Type="http://schemas.openxmlformats.org/officeDocument/2006/relationships/image" Target="../media/image95.emf"/><Relationship Id="rId34" Type="http://schemas.openxmlformats.org/officeDocument/2006/relationships/customXml" Target="../ink/ink102.xml"/><Relationship Id="rId42" Type="http://schemas.openxmlformats.org/officeDocument/2006/relationships/customXml" Target="../ink/ink106.xml"/><Relationship Id="rId7" Type="http://schemas.openxmlformats.org/officeDocument/2006/relationships/image" Target="../media/image88.emf"/><Relationship Id="rId2" Type="http://schemas.openxmlformats.org/officeDocument/2006/relationships/customXml" Target="../ink/ink86.xml"/><Relationship Id="rId16" Type="http://schemas.openxmlformats.org/officeDocument/2006/relationships/customXml" Target="../ink/ink93.xml"/><Relationship Id="rId29" Type="http://schemas.openxmlformats.org/officeDocument/2006/relationships/image" Target="../media/image99.emf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88.xml"/><Relationship Id="rId11" Type="http://schemas.openxmlformats.org/officeDocument/2006/relationships/image" Target="../media/image90.emf"/><Relationship Id="rId24" Type="http://schemas.openxmlformats.org/officeDocument/2006/relationships/customXml" Target="../ink/ink97.xml"/><Relationship Id="rId32" Type="http://schemas.openxmlformats.org/officeDocument/2006/relationships/customXml" Target="../ink/ink101.xml"/><Relationship Id="rId37" Type="http://schemas.openxmlformats.org/officeDocument/2006/relationships/image" Target="../media/image103.emf"/><Relationship Id="rId40" Type="http://schemas.openxmlformats.org/officeDocument/2006/relationships/customXml" Target="../ink/ink105.xml"/><Relationship Id="rId45" Type="http://schemas.openxmlformats.org/officeDocument/2006/relationships/image" Target="../media/image107.emf"/><Relationship Id="rId5" Type="http://schemas.openxmlformats.org/officeDocument/2006/relationships/image" Target="../media/image87.emf"/><Relationship Id="rId15" Type="http://schemas.openxmlformats.org/officeDocument/2006/relationships/image" Target="../media/image92.emf"/><Relationship Id="rId23" Type="http://schemas.openxmlformats.org/officeDocument/2006/relationships/image" Target="../media/image96.emf"/><Relationship Id="rId28" Type="http://schemas.openxmlformats.org/officeDocument/2006/relationships/customXml" Target="../ink/ink99.xml"/><Relationship Id="rId36" Type="http://schemas.openxmlformats.org/officeDocument/2006/relationships/customXml" Target="../ink/ink103.xml"/><Relationship Id="rId10" Type="http://schemas.openxmlformats.org/officeDocument/2006/relationships/customXml" Target="../ink/ink90.xml"/><Relationship Id="rId19" Type="http://schemas.openxmlformats.org/officeDocument/2006/relationships/image" Target="../media/image94.emf"/><Relationship Id="rId31" Type="http://schemas.openxmlformats.org/officeDocument/2006/relationships/image" Target="../media/image100.emf"/><Relationship Id="rId44" Type="http://schemas.openxmlformats.org/officeDocument/2006/relationships/customXml" Target="../ink/ink107.xml"/><Relationship Id="rId4" Type="http://schemas.openxmlformats.org/officeDocument/2006/relationships/customXml" Target="../ink/ink87.xml"/><Relationship Id="rId9" Type="http://schemas.openxmlformats.org/officeDocument/2006/relationships/image" Target="../media/image89.emf"/><Relationship Id="rId14" Type="http://schemas.openxmlformats.org/officeDocument/2006/relationships/customXml" Target="../ink/ink92.xml"/><Relationship Id="rId22" Type="http://schemas.openxmlformats.org/officeDocument/2006/relationships/customXml" Target="../ink/ink96.xml"/><Relationship Id="rId27" Type="http://schemas.openxmlformats.org/officeDocument/2006/relationships/image" Target="../media/image98.emf"/><Relationship Id="rId30" Type="http://schemas.openxmlformats.org/officeDocument/2006/relationships/customXml" Target="../ink/ink100.xml"/><Relationship Id="rId35" Type="http://schemas.openxmlformats.org/officeDocument/2006/relationships/image" Target="../media/image102.emf"/><Relationship Id="rId43" Type="http://schemas.openxmlformats.org/officeDocument/2006/relationships/image" Target="../media/image106.emf"/><Relationship Id="rId8" Type="http://schemas.openxmlformats.org/officeDocument/2006/relationships/customXml" Target="../ink/ink89.xml"/><Relationship Id="rId3" Type="http://schemas.openxmlformats.org/officeDocument/2006/relationships/image" Target="../media/image86.emf"/><Relationship Id="rId12" Type="http://schemas.openxmlformats.org/officeDocument/2006/relationships/customXml" Target="../ink/ink91.xml"/><Relationship Id="rId17" Type="http://schemas.openxmlformats.org/officeDocument/2006/relationships/image" Target="../media/image93.emf"/><Relationship Id="rId25" Type="http://schemas.openxmlformats.org/officeDocument/2006/relationships/image" Target="../media/image97.emf"/><Relationship Id="rId33" Type="http://schemas.openxmlformats.org/officeDocument/2006/relationships/image" Target="../media/image101.emf"/><Relationship Id="rId38" Type="http://schemas.openxmlformats.org/officeDocument/2006/relationships/customXml" Target="../ink/ink104.xml"/><Relationship Id="rId20" Type="http://schemas.openxmlformats.org/officeDocument/2006/relationships/customXml" Target="../ink/ink95.xml"/><Relationship Id="rId41" Type="http://schemas.openxmlformats.org/officeDocument/2006/relationships/image" Target="../media/image10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6" name="Ink 35"/>
              <p14:cNvContentPartPr/>
              <p14:nvPr/>
            </p14:nvContentPartPr>
            <p14:xfrm>
              <a:off x="552301" y="516723"/>
              <a:ext cx="7250400" cy="68760"/>
            </p14:xfrm>
          </p:contentPart>
        </mc:Choice>
        <mc:Fallback xmlns="">
          <p:pic>
            <p:nvPicPr>
              <p:cNvPr id="36" name="Ink 3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49421" y="509523"/>
                <a:ext cx="726084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3" name="Ink 42"/>
              <p14:cNvContentPartPr/>
              <p14:nvPr/>
            </p14:nvContentPartPr>
            <p14:xfrm>
              <a:off x="497581" y="68883"/>
              <a:ext cx="11436480" cy="4870800"/>
            </p14:xfrm>
          </p:contentPart>
        </mc:Choice>
        <mc:Fallback xmlns="">
          <p:pic>
            <p:nvPicPr>
              <p:cNvPr id="43" name="Ink 4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5061" y="60603"/>
                <a:ext cx="11444040" cy="4882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97419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600901" y="310803"/>
              <a:ext cx="8101800" cy="306252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861" y="306483"/>
                <a:ext cx="8115480" cy="307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/>
              <p14:cNvContentPartPr/>
              <p14:nvPr/>
            </p14:nvContentPartPr>
            <p14:xfrm>
              <a:off x="726541" y="769083"/>
              <a:ext cx="1010880" cy="4716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3301" y="764043"/>
                <a:ext cx="102096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8" name="Ink 77"/>
              <p14:cNvContentPartPr/>
              <p14:nvPr/>
            </p14:nvContentPartPr>
            <p14:xfrm>
              <a:off x="2349421" y="3066603"/>
              <a:ext cx="37800" cy="2442240"/>
            </p14:xfrm>
          </p:contentPart>
        </mc:Choice>
        <mc:Fallback>
          <p:pic>
            <p:nvPicPr>
              <p:cNvPr id="78" name="Ink 7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41501" y="3059043"/>
                <a:ext cx="53280" cy="245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4" name="Ink 93"/>
              <p14:cNvContentPartPr/>
              <p14:nvPr/>
            </p14:nvContentPartPr>
            <p14:xfrm>
              <a:off x="2357341" y="3027003"/>
              <a:ext cx="3410280" cy="44640"/>
            </p14:xfrm>
          </p:contentPart>
        </mc:Choice>
        <mc:Fallback>
          <p:pic>
            <p:nvPicPr>
              <p:cNvPr id="94" name="Ink 9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54821" y="3021243"/>
                <a:ext cx="3418920" cy="5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0" name="Ink 109"/>
              <p14:cNvContentPartPr/>
              <p14:nvPr/>
            </p14:nvContentPartPr>
            <p14:xfrm>
              <a:off x="2366701" y="5996283"/>
              <a:ext cx="3373920" cy="72720"/>
            </p14:xfrm>
          </p:contentPart>
        </mc:Choice>
        <mc:Fallback>
          <p:pic>
            <p:nvPicPr>
              <p:cNvPr id="110" name="Ink 109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60581" y="5991243"/>
                <a:ext cx="338832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12" name="Ink 111"/>
              <p14:cNvContentPartPr/>
              <p14:nvPr/>
            </p14:nvContentPartPr>
            <p14:xfrm>
              <a:off x="2377861" y="3495363"/>
              <a:ext cx="3339000" cy="56520"/>
            </p14:xfrm>
          </p:contentPart>
        </mc:Choice>
        <mc:Fallback>
          <p:pic>
            <p:nvPicPr>
              <p:cNvPr id="112" name="Ink 11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72461" y="3489243"/>
                <a:ext cx="3350880" cy="6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4" name="Ink 113"/>
              <p14:cNvContentPartPr/>
              <p14:nvPr/>
            </p14:nvContentPartPr>
            <p14:xfrm>
              <a:off x="2362741" y="3935283"/>
              <a:ext cx="3394800" cy="65160"/>
            </p14:xfrm>
          </p:contentPart>
        </mc:Choice>
        <mc:Fallback>
          <p:pic>
            <p:nvPicPr>
              <p:cNvPr id="114" name="Ink 11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56981" y="3929163"/>
                <a:ext cx="340740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16" name="Ink 115"/>
              <p14:cNvContentPartPr/>
              <p14:nvPr/>
            </p14:nvContentPartPr>
            <p14:xfrm>
              <a:off x="2344741" y="4485003"/>
              <a:ext cx="3362760" cy="77040"/>
            </p14:xfrm>
          </p:contentPart>
        </mc:Choice>
        <mc:Fallback>
          <p:pic>
            <p:nvPicPr>
              <p:cNvPr id="116" name="Ink 115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39341" y="4478163"/>
                <a:ext cx="337536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18" name="Ink 117"/>
              <p14:cNvContentPartPr/>
              <p14:nvPr/>
            </p14:nvContentPartPr>
            <p14:xfrm>
              <a:off x="2383621" y="4990083"/>
              <a:ext cx="3332520" cy="44640"/>
            </p14:xfrm>
          </p:contentPart>
        </mc:Choice>
        <mc:Fallback>
          <p:pic>
            <p:nvPicPr>
              <p:cNvPr id="118" name="Ink 117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81461" y="4984683"/>
                <a:ext cx="334116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21" name="Ink 120"/>
              <p14:cNvContentPartPr/>
              <p14:nvPr/>
            </p14:nvContentPartPr>
            <p14:xfrm>
              <a:off x="2363461" y="5600643"/>
              <a:ext cx="3371760" cy="59040"/>
            </p14:xfrm>
          </p:contentPart>
        </mc:Choice>
        <mc:Fallback>
          <p:pic>
            <p:nvPicPr>
              <p:cNvPr id="121" name="Ink 120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60941" y="5595603"/>
                <a:ext cx="338112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23" name="Ink 122"/>
              <p14:cNvContentPartPr/>
              <p14:nvPr/>
            </p14:nvContentPartPr>
            <p14:xfrm>
              <a:off x="2873941" y="3050043"/>
              <a:ext cx="92160" cy="2931120"/>
            </p14:xfrm>
          </p:contentPart>
        </mc:Choice>
        <mc:Fallback>
          <p:pic>
            <p:nvPicPr>
              <p:cNvPr id="123" name="Ink 122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867461" y="3045003"/>
                <a:ext cx="104760" cy="294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25" name="Ink 124"/>
              <p14:cNvContentPartPr/>
              <p14:nvPr/>
            </p14:nvContentPartPr>
            <p14:xfrm>
              <a:off x="3393781" y="3038523"/>
              <a:ext cx="63000" cy="2929680"/>
            </p14:xfrm>
          </p:contentPart>
        </mc:Choice>
        <mc:Fallback>
          <p:pic>
            <p:nvPicPr>
              <p:cNvPr id="125" name="Ink 12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86941" y="3033123"/>
                <a:ext cx="76320" cy="29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27" name="Ink 126"/>
              <p14:cNvContentPartPr/>
              <p14:nvPr/>
            </p14:nvContentPartPr>
            <p14:xfrm>
              <a:off x="3880501" y="3020883"/>
              <a:ext cx="96480" cy="2984760"/>
            </p14:xfrm>
          </p:contentPart>
        </mc:Choice>
        <mc:Fallback>
          <p:pic>
            <p:nvPicPr>
              <p:cNvPr id="127" name="Ink 126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873301" y="3016563"/>
                <a:ext cx="108360" cy="29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29" name="Ink 128"/>
              <p14:cNvContentPartPr/>
              <p14:nvPr/>
            </p14:nvContentPartPr>
            <p14:xfrm>
              <a:off x="4397821" y="3047163"/>
              <a:ext cx="137160" cy="2971800"/>
            </p14:xfrm>
          </p:contentPart>
        </mc:Choice>
        <mc:Fallback>
          <p:pic>
            <p:nvPicPr>
              <p:cNvPr id="129" name="Ink 12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391341" y="3041403"/>
                <a:ext cx="149400" cy="29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131" name="Ink 130"/>
              <p14:cNvContentPartPr/>
              <p14:nvPr/>
            </p14:nvContentPartPr>
            <p14:xfrm>
              <a:off x="4997581" y="3037443"/>
              <a:ext cx="779760" cy="3020760"/>
            </p14:xfrm>
          </p:contentPart>
        </mc:Choice>
        <mc:Fallback>
          <p:pic>
            <p:nvPicPr>
              <p:cNvPr id="131" name="Ink 130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990741" y="3031323"/>
                <a:ext cx="792000" cy="30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194" name="Ink 193"/>
              <p14:cNvContentPartPr/>
              <p14:nvPr/>
            </p14:nvContentPartPr>
            <p14:xfrm>
              <a:off x="4665301" y="3303483"/>
              <a:ext cx="150840" cy="99000"/>
            </p14:xfrm>
          </p:contentPart>
        </mc:Choice>
        <mc:Fallback>
          <p:pic>
            <p:nvPicPr>
              <p:cNvPr id="194" name="Ink 193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659541" y="3296283"/>
                <a:ext cx="16344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205" name="Ink 204"/>
              <p14:cNvContentPartPr/>
              <p14:nvPr/>
            </p14:nvContentPartPr>
            <p14:xfrm>
              <a:off x="3653701" y="3271083"/>
              <a:ext cx="159480" cy="79200"/>
            </p14:xfrm>
          </p:contentPart>
        </mc:Choice>
        <mc:Fallback>
          <p:pic>
            <p:nvPicPr>
              <p:cNvPr id="205" name="Ink 204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648301" y="3264243"/>
                <a:ext cx="17172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207" name="Ink 206"/>
              <p14:cNvContentPartPr/>
              <p14:nvPr/>
            </p14:nvContentPartPr>
            <p14:xfrm>
              <a:off x="4107301" y="3263523"/>
              <a:ext cx="151920" cy="86760"/>
            </p14:xfrm>
          </p:contentPart>
        </mc:Choice>
        <mc:Fallback>
          <p:pic>
            <p:nvPicPr>
              <p:cNvPr id="207" name="Ink 206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101541" y="3256323"/>
                <a:ext cx="16488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231" name="Ink 230"/>
              <p14:cNvContentPartPr/>
              <p14:nvPr/>
            </p14:nvContentPartPr>
            <p14:xfrm>
              <a:off x="3150421" y="3286203"/>
              <a:ext cx="164880" cy="111240"/>
            </p14:xfrm>
          </p:contentPart>
        </mc:Choice>
        <mc:Fallback>
          <p:pic>
            <p:nvPicPr>
              <p:cNvPr id="231" name="Ink 230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143581" y="3278283"/>
                <a:ext cx="179640" cy="12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248" name="Ink 247"/>
              <p14:cNvContentPartPr/>
              <p14:nvPr/>
            </p14:nvContentPartPr>
            <p14:xfrm>
              <a:off x="3471901" y="3615603"/>
              <a:ext cx="354960" cy="662760"/>
            </p14:xfrm>
          </p:contentPart>
        </mc:Choice>
        <mc:Fallback>
          <p:pic>
            <p:nvPicPr>
              <p:cNvPr id="248" name="Ink 247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464701" y="3608763"/>
                <a:ext cx="370440" cy="67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258" name="Ink 257"/>
              <p14:cNvContentPartPr/>
              <p14:nvPr/>
            </p14:nvContentPartPr>
            <p14:xfrm>
              <a:off x="3521581" y="4638723"/>
              <a:ext cx="250920" cy="226440"/>
            </p14:xfrm>
          </p:contentPart>
        </mc:Choice>
        <mc:Fallback>
          <p:pic>
            <p:nvPicPr>
              <p:cNvPr id="258" name="Ink 257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514021" y="4632603"/>
                <a:ext cx="266040" cy="2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262" name="Ink 261"/>
              <p14:cNvContentPartPr/>
              <p14:nvPr/>
            </p14:nvContentPartPr>
            <p14:xfrm>
              <a:off x="1877821" y="3153003"/>
              <a:ext cx="832680" cy="2838240"/>
            </p14:xfrm>
          </p:contentPart>
        </mc:Choice>
        <mc:Fallback>
          <p:pic>
            <p:nvPicPr>
              <p:cNvPr id="262" name="Ink 261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871701" y="3144723"/>
                <a:ext cx="846360" cy="28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294" name="Ink 293"/>
              <p14:cNvContentPartPr/>
              <p14:nvPr/>
            </p14:nvContentPartPr>
            <p14:xfrm>
              <a:off x="2915701" y="3632523"/>
              <a:ext cx="449640" cy="2259000"/>
            </p14:xfrm>
          </p:contentPart>
        </mc:Choice>
        <mc:Fallback>
          <p:pic>
            <p:nvPicPr>
              <p:cNvPr id="294" name="Ink 293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907781" y="3626043"/>
                <a:ext cx="465120" cy="227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295" name="Ink 294"/>
              <p14:cNvContentPartPr/>
              <p14:nvPr/>
            </p14:nvContentPartPr>
            <p14:xfrm>
              <a:off x="3460381" y="5168643"/>
              <a:ext cx="353880" cy="730440"/>
            </p14:xfrm>
          </p:contentPart>
        </mc:Choice>
        <mc:Fallback>
          <p:pic>
            <p:nvPicPr>
              <p:cNvPr id="295" name="Ink 294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451021" y="5162523"/>
                <a:ext cx="372600" cy="74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304" name="Ink 303"/>
              <p14:cNvContentPartPr/>
              <p14:nvPr/>
            </p14:nvContentPartPr>
            <p14:xfrm>
              <a:off x="5069581" y="5530803"/>
              <a:ext cx="816480" cy="581760"/>
            </p14:xfrm>
          </p:contentPart>
        </mc:Choice>
        <mc:Fallback>
          <p:pic>
            <p:nvPicPr>
              <p:cNvPr id="304" name="Ink 303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064541" y="5525403"/>
                <a:ext cx="825840" cy="59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09" name="Ink 308"/>
              <p14:cNvContentPartPr/>
              <p14:nvPr/>
            </p14:nvContentPartPr>
            <p14:xfrm>
              <a:off x="3958981" y="4614963"/>
              <a:ext cx="359640" cy="1308240"/>
            </p14:xfrm>
          </p:contentPart>
        </mc:Choice>
        <mc:Fallback>
          <p:pic>
            <p:nvPicPr>
              <p:cNvPr id="309" name="Ink 308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950701" y="4607763"/>
                <a:ext cx="376920" cy="132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16" name="Ink 315"/>
              <p14:cNvContentPartPr/>
              <p14:nvPr/>
            </p14:nvContentPartPr>
            <p14:xfrm>
              <a:off x="5438581" y="3673563"/>
              <a:ext cx="167400" cy="169920"/>
            </p14:xfrm>
          </p:contentPart>
        </mc:Choice>
        <mc:Fallback>
          <p:pic>
            <p:nvPicPr>
              <p:cNvPr id="316" name="Ink 315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435341" y="3670683"/>
                <a:ext cx="17676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17" name="Ink 316"/>
              <p14:cNvContentPartPr/>
              <p14:nvPr/>
            </p14:nvContentPartPr>
            <p14:xfrm>
              <a:off x="4529221" y="4677243"/>
              <a:ext cx="808920" cy="197640"/>
            </p14:xfrm>
          </p:contentPart>
        </mc:Choice>
        <mc:Fallback>
          <p:pic>
            <p:nvPicPr>
              <p:cNvPr id="317" name="Ink 316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520941" y="4670403"/>
                <a:ext cx="825120" cy="21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29" name="Ink 328"/>
              <p14:cNvContentPartPr/>
              <p14:nvPr/>
            </p14:nvContentPartPr>
            <p14:xfrm>
              <a:off x="5218261" y="3293763"/>
              <a:ext cx="199800" cy="93240"/>
            </p14:xfrm>
          </p:contentPart>
        </mc:Choice>
        <mc:Fallback>
          <p:pic>
            <p:nvPicPr>
              <p:cNvPr id="329" name="Ink 328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5213221" y="3287283"/>
                <a:ext cx="21168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330" name="Ink 329"/>
              <p14:cNvContentPartPr/>
              <p14:nvPr/>
            </p14:nvContentPartPr>
            <p14:xfrm>
              <a:off x="4021261" y="3638643"/>
              <a:ext cx="352080" cy="592920"/>
            </p14:xfrm>
          </p:contentPart>
        </mc:Choice>
        <mc:Fallback>
          <p:pic>
            <p:nvPicPr>
              <p:cNvPr id="330" name="Ink 329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4013341" y="3631803"/>
                <a:ext cx="368640" cy="60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332" name="Ink 331"/>
              <p14:cNvContentPartPr/>
              <p14:nvPr/>
            </p14:nvContentPartPr>
            <p14:xfrm>
              <a:off x="6404461" y="2794803"/>
              <a:ext cx="4277520" cy="1740600"/>
            </p14:xfrm>
          </p:contentPart>
        </mc:Choice>
        <mc:Fallback>
          <p:pic>
            <p:nvPicPr>
              <p:cNvPr id="332" name="Ink 331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398341" y="2789403"/>
                <a:ext cx="4291200" cy="174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338" name="Ink 337"/>
              <p14:cNvContentPartPr/>
              <p14:nvPr/>
            </p14:nvContentPartPr>
            <p14:xfrm>
              <a:off x="4559821" y="4037883"/>
              <a:ext cx="771480" cy="239040"/>
            </p14:xfrm>
          </p:contentPart>
        </mc:Choice>
        <mc:Fallback>
          <p:pic>
            <p:nvPicPr>
              <p:cNvPr id="338" name="Ink 337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552621" y="4033563"/>
                <a:ext cx="786600" cy="25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339" name="Ink 338"/>
              <p14:cNvContentPartPr/>
              <p14:nvPr/>
            </p14:nvContentPartPr>
            <p14:xfrm>
              <a:off x="5435341" y="4121763"/>
              <a:ext cx="135720" cy="181440"/>
            </p14:xfrm>
          </p:contentPart>
        </mc:Choice>
        <mc:Fallback>
          <p:pic>
            <p:nvPicPr>
              <p:cNvPr id="339" name="Ink 338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432101" y="4115283"/>
                <a:ext cx="14616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40" name="Ink 339"/>
              <p14:cNvContentPartPr/>
              <p14:nvPr/>
            </p14:nvContentPartPr>
            <p14:xfrm>
              <a:off x="4474861" y="5156403"/>
              <a:ext cx="915840" cy="237600"/>
            </p14:xfrm>
          </p:contentPart>
        </mc:Choice>
        <mc:Fallback>
          <p:pic>
            <p:nvPicPr>
              <p:cNvPr id="340" name="Ink 339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466221" y="5148843"/>
                <a:ext cx="93384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41" name="Ink 340"/>
              <p14:cNvContentPartPr/>
              <p14:nvPr/>
            </p14:nvContentPartPr>
            <p14:xfrm>
              <a:off x="5453701" y="4710003"/>
              <a:ext cx="162720" cy="185400"/>
            </p14:xfrm>
          </p:contentPart>
        </mc:Choice>
        <mc:Fallback>
          <p:pic>
            <p:nvPicPr>
              <p:cNvPr id="341" name="Ink 340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446141" y="4702443"/>
                <a:ext cx="179280" cy="20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342" name="Ink 341"/>
              <p14:cNvContentPartPr/>
              <p14:nvPr/>
            </p14:nvContentPartPr>
            <p14:xfrm>
              <a:off x="5472061" y="5149203"/>
              <a:ext cx="150120" cy="205560"/>
            </p14:xfrm>
          </p:contentPart>
        </mc:Choice>
        <mc:Fallback>
          <p:pic>
            <p:nvPicPr>
              <p:cNvPr id="342" name="Ink 341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465221" y="5142363"/>
                <a:ext cx="16524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343" name="Ink 342"/>
              <p14:cNvContentPartPr/>
              <p14:nvPr/>
            </p14:nvContentPartPr>
            <p14:xfrm>
              <a:off x="4544701" y="5742483"/>
              <a:ext cx="883800" cy="230400"/>
            </p14:xfrm>
          </p:contentPart>
        </mc:Choice>
        <mc:Fallback>
          <p:pic>
            <p:nvPicPr>
              <p:cNvPr id="343" name="Ink 342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534981" y="5735283"/>
                <a:ext cx="901440" cy="24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350" name="Ink 349"/>
              <p14:cNvContentPartPr/>
              <p14:nvPr/>
            </p14:nvContentPartPr>
            <p14:xfrm>
              <a:off x="4575661" y="3608763"/>
              <a:ext cx="728280" cy="222840"/>
            </p14:xfrm>
          </p:contentPart>
        </mc:Choice>
        <mc:Fallback>
          <p:pic>
            <p:nvPicPr>
              <p:cNvPr id="350" name="Ink 349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4568821" y="3602643"/>
                <a:ext cx="741240" cy="23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29174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28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0" name="Ink 9"/>
              <p14:cNvContentPartPr/>
              <p14:nvPr/>
            </p14:nvContentPartPr>
            <p14:xfrm>
              <a:off x="920941" y="207123"/>
              <a:ext cx="10613880" cy="56163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17341" y="199923"/>
                <a:ext cx="10625400" cy="563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3" name="Ink 82"/>
              <p14:cNvContentPartPr/>
              <p14:nvPr/>
            </p14:nvContentPartPr>
            <p14:xfrm>
              <a:off x="1842181" y="366963"/>
              <a:ext cx="197640" cy="659520"/>
            </p14:xfrm>
          </p:contentPart>
        </mc:Choice>
        <mc:Fallback xmlns="">
          <p:pic>
            <p:nvPicPr>
              <p:cNvPr id="83" name="Ink 8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34621" y="360123"/>
                <a:ext cx="215640" cy="67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2" name="Ink 171"/>
              <p14:cNvContentPartPr/>
              <p14:nvPr/>
            </p14:nvContentPartPr>
            <p14:xfrm>
              <a:off x="4479181" y="1788603"/>
              <a:ext cx="168840" cy="141480"/>
            </p14:xfrm>
          </p:contentPart>
        </mc:Choice>
        <mc:Fallback xmlns="">
          <p:pic>
            <p:nvPicPr>
              <p:cNvPr id="172" name="Ink 17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71621" y="1779603"/>
                <a:ext cx="1843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6" name="Ink 175"/>
              <p14:cNvContentPartPr/>
              <p14:nvPr/>
            </p14:nvContentPartPr>
            <p14:xfrm>
              <a:off x="3450301" y="2912883"/>
              <a:ext cx="566640" cy="695880"/>
            </p14:xfrm>
          </p:contentPart>
        </mc:Choice>
        <mc:Fallback xmlns="">
          <p:pic>
            <p:nvPicPr>
              <p:cNvPr id="176" name="Ink 17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43461" y="2907123"/>
                <a:ext cx="580680" cy="70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6" name="Ink 205"/>
              <p14:cNvContentPartPr/>
              <p14:nvPr/>
            </p14:nvContentPartPr>
            <p14:xfrm>
              <a:off x="1057741" y="4419123"/>
              <a:ext cx="4715640" cy="86040"/>
            </p14:xfrm>
          </p:contentPart>
        </mc:Choice>
        <mc:Fallback xmlns="">
          <p:pic>
            <p:nvPicPr>
              <p:cNvPr id="206" name="Ink 20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53421" y="4411563"/>
                <a:ext cx="4727520" cy="10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99" name="Ink 298"/>
              <p14:cNvContentPartPr/>
              <p14:nvPr/>
            </p14:nvContentPartPr>
            <p14:xfrm>
              <a:off x="5317261" y="5733843"/>
              <a:ext cx="460800" cy="171000"/>
            </p14:xfrm>
          </p:contentPart>
        </mc:Choice>
        <mc:Fallback xmlns="">
          <p:pic>
            <p:nvPicPr>
              <p:cNvPr id="299" name="Ink 29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10781" y="5727363"/>
                <a:ext cx="477360" cy="185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157937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61661" y="273723"/>
              <a:ext cx="11247120" cy="3866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7701" y="263643"/>
                <a:ext cx="11261160" cy="388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5" name="Ink 34"/>
              <p14:cNvContentPartPr/>
              <p14:nvPr/>
            </p14:nvContentPartPr>
            <p14:xfrm>
              <a:off x="712141" y="579003"/>
              <a:ext cx="5698800" cy="236160"/>
            </p14:xfrm>
          </p:contentPart>
        </mc:Choice>
        <mc:Fallback xmlns="">
          <p:pic>
            <p:nvPicPr>
              <p:cNvPr id="35" name="Ink 3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6381" y="574323"/>
                <a:ext cx="5712480" cy="24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6" name="Ink 255"/>
              <p14:cNvContentPartPr/>
              <p14:nvPr/>
            </p14:nvContentPartPr>
            <p14:xfrm>
              <a:off x="2345821" y="3860043"/>
              <a:ext cx="4527000" cy="55800"/>
            </p14:xfrm>
          </p:contentPart>
        </mc:Choice>
        <mc:Fallback xmlns="">
          <p:pic>
            <p:nvPicPr>
              <p:cNvPr id="256" name="Ink 255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340421" y="3854283"/>
                <a:ext cx="453816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8" name="Ink 257"/>
              <p14:cNvContentPartPr/>
              <p14:nvPr/>
            </p14:nvContentPartPr>
            <p14:xfrm>
              <a:off x="2328541" y="3926643"/>
              <a:ext cx="117000" cy="2601000"/>
            </p14:xfrm>
          </p:contentPart>
        </mc:Choice>
        <mc:Fallback xmlns="">
          <p:pic>
            <p:nvPicPr>
              <p:cNvPr id="258" name="Ink 25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26021" y="3920523"/>
                <a:ext cx="128520" cy="261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92" name="Ink 291"/>
              <p14:cNvContentPartPr/>
              <p14:nvPr/>
            </p14:nvContentPartPr>
            <p14:xfrm>
              <a:off x="6601741" y="3325443"/>
              <a:ext cx="3439080" cy="770760"/>
            </p14:xfrm>
          </p:contentPart>
        </mc:Choice>
        <mc:Fallback xmlns="">
          <p:pic>
            <p:nvPicPr>
              <p:cNvPr id="292" name="Ink 29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98861" y="3319683"/>
                <a:ext cx="3446280" cy="78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02" name="Ink 301"/>
              <p14:cNvContentPartPr/>
              <p14:nvPr/>
            </p14:nvContentPartPr>
            <p14:xfrm>
              <a:off x="6874261" y="3879123"/>
              <a:ext cx="75600" cy="2654280"/>
            </p14:xfrm>
          </p:contentPart>
        </mc:Choice>
        <mc:Fallback xmlns="">
          <p:pic>
            <p:nvPicPr>
              <p:cNvPr id="302" name="Ink 30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68501" y="3874083"/>
                <a:ext cx="89280" cy="266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05" name="Ink 304"/>
              <p14:cNvContentPartPr/>
              <p14:nvPr/>
            </p14:nvContentPartPr>
            <p14:xfrm>
              <a:off x="2372821" y="4221123"/>
              <a:ext cx="4515840" cy="18360"/>
            </p14:xfrm>
          </p:contentPart>
        </mc:Choice>
        <mc:Fallback xmlns="">
          <p:pic>
            <p:nvPicPr>
              <p:cNvPr id="305" name="Ink 304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70301" y="4215723"/>
                <a:ext cx="452412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07" name="Ink 306"/>
              <p14:cNvContentPartPr/>
              <p14:nvPr/>
            </p14:nvContentPartPr>
            <p14:xfrm>
              <a:off x="2374261" y="4584003"/>
              <a:ext cx="4613760" cy="49680"/>
            </p14:xfrm>
          </p:contentPart>
        </mc:Choice>
        <mc:Fallback xmlns="">
          <p:pic>
            <p:nvPicPr>
              <p:cNvPr id="307" name="Ink 306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369581" y="4578603"/>
                <a:ext cx="462384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09" name="Ink 308"/>
              <p14:cNvContentPartPr/>
              <p14:nvPr/>
            </p14:nvContentPartPr>
            <p14:xfrm>
              <a:off x="2386861" y="4992603"/>
              <a:ext cx="4525200" cy="42480"/>
            </p14:xfrm>
          </p:contentPart>
        </mc:Choice>
        <mc:Fallback xmlns="">
          <p:pic>
            <p:nvPicPr>
              <p:cNvPr id="309" name="Ink 308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382541" y="4987563"/>
                <a:ext cx="45345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12" name="Ink 311"/>
              <p14:cNvContentPartPr/>
              <p14:nvPr/>
            </p14:nvContentPartPr>
            <p14:xfrm>
              <a:off x="2449501" y="6115083"/>
              <a:ext cx="3767040" cy="56160"/>
            </p14:xfrm>
          </p:contentPart>
        </mc:Choice>
        <mc:Fallback xmlns="">
          <p:pic>
            <p:nvPicPr>
              <p:cNvPr id="312" name="Ink 311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447341" y="6110763"/>
                <a:ext cx="377136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16" name="Ink 315"/>
              <p14:cNvContentPartPr/>
              <p14:nvPr/>
            </p14:nvContentPartPr>
            <p14:xfrm>
              <a:off x="6130501" y="6147843"/>
              <a:ext cx="788040" cy="26640"/>
            </p14:xfrm>
          </p:contentPart>
        </mc:Choice>
        <mc:Fallback xmlns="">
          <p:pic>
            <p:nvPicPr>
              <p:cNvPr id="316" name="Ink 31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127621" y="6142443"/>
                <a:ext cx="796320" cy="36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17" name="Ink 316"/>
              <p14:cNvContentPartPr/>
              <p14:nvPr/>
            </p14:nvContentPartPr>
            <p14:xfrm>
              <a:off x="7233541" y="4752123"/>
              <a:ext cx="1046520" cy="352800"/>
            </p14:xfrm>
          </p:contentPart>
        </mc:Choice>
        <mc:Fallback xmlns="">
          <p:pic>
            <p:nvPicPr>
              <p:cNvPr id="317" name="Ink 31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229581" y="4747083"/>
                <a:ext cx="1056240" cy="36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19" name="Ink 318"/>
              <p14:cNvContentPartPr/>
              <p14:nvPr/>
            </p14:nvContentPartPr>
            <p14:xfrm>
              <a:off x="2417821" y="6512523"/>
              <a:ext cx="4590000" cy="31320"/>
            </p14:xfrm>
          </p:contentPart>
        </mc:Choice>
        <mc:Fallback xmlns="">
          <p:pic>
            <p:nvPicPr>
              <p:cNvPr id="319" name="Ink 318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414581" y="6507483"/>
                <a:ext cx="459900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23" name="Ink 322"/>
              <p14:cNvContentPartPr/>
              <p14:nvPr/>
            </p14:nvContentPartPr>
            <p14:xfrm>
              <a:off x="2753701" y="3930243"/>
              <a:ext cx="85680" cy="2584080"/>
            </p14:xfrm>
          </p:contentPart>
        </mc:Choice>
        <mc:Fallback xmlns="">
          <p:pic>
            <p:nvPicPr>
              <p:cNvPr id="323" name="Ink 322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749021" y="3925923"/>
                <a:ext cx="95040" cy="259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25" name="Ink 324"/>
              <p14:cNvContentPartPr/>
              <p14:nvPr/>
            </p14:nvContentPartPr>
            <p14:xfrm>
              <a:off x="3074101" y="3942123"/>
              <a:ext cx="151200" cy="2564640"/>
            </p14:xfrm>
          </p:contentPart>
        </mc:Choice>
        <mc:Fallback xmlns="">
          <p:pic>
            <p:nvPicPr>
              <p:cNvPr id="325" name="Ink 324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069421" y="3938523"/>
                <a:ext cx="160200" cy="257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7" name="Ink 326"/>
              <p14:cNvContentPartPr/>
              <p14:nvPr/>
            </p14:nvContentPartPr>
            <p14:xfrm>
              <a:off x="3513301" y="3912243"/>
              <a:ext cx="123480" cy="2601720"/>
            </p14:xfrm>
          </p:contentPart>
        </mc:Choice>
        <mc:Fallback xmlns="">
          <p:pic>
            <p:nvPicPr>
              <p:cNvPr id="327" name="Ink 326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508261" y="3907563"/>
                <a:ext cx="133200" cy="261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29" name="Ink 328"/>
              <p14:cNvContentPartPr/>
              <p14:nvPr/>
            </p14:nvContentPartPr>
            <p14:xfrm>
              <a:off x="1562101" y="4023483"/>
              <a:ext cx="777600" cy="2413080"/>
            </p14:xfrm>
          </p:contentPart>
        </mc:Choice>
        <mc:Fallback xmlns="">
          <p:pic>
            <p:nvPicPr>
              <p:cNvPr id="329" name="Ink 328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559221" y="4015203"/>
                <a:ext cx="789480" cy="242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32" name="Ink 331"/>
              <p14:cNvContentPartPr/>
              <p14:nvPr/>
            </p14:nvContentPartPr>
            <p14:xfrm>
              <a:off x="2900221" y="4019883"/>
              <a:ext cx="154080" cy="121320"/>
            </p14:xfrm>
          </p:contentPart>
        </mc:Choice>
        <mc:Fallback xmlns="">
          <p:pic>
            <p:nvPicPr>
              <p:cNvPr id="332" name="Ink 33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893756" y="4012300"/>
                <a:ext cx="168087" cy="1357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39" name="Ink 338"/>
              <p14:cNvContentPartPr/>
              <p14:nvPr/>
            </p14:nvContentPartPr>
            <p14:xfrm>
              <a:off x="2559301" y="6255123"/>
              <a:ext cx="204120" cy="132480"/>
            </p14:xfrm>
          </p:contentPart>
        </mc:Choice>
        <mc:Fallback xmlns="">
          <p:pic>
            <p:nvPicPr>
              <p:cNvPr id="339" name="Ink 338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556061" y="6246483"/>
                <a:ext cx="21564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47" name="Ink 346"/>
              <p14:cNvContentPartPr/>
              <p14:nvPr/>
            </p14:nvContentPartPr>
            <p14:xfrm>
              <a:off x="2511421" y="4341363"/>
              <a:ext cx="174960" cy="485640"/>
            </p14:xfrm>
          </p:contentPart>
        </mc:Choice>
        <mc:Fallback xmlns="">
          <p:pic>
            <p:nvPicPr>
              <p:cNvPr id="347" name="Ink 346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504941" y="4333803"/>
                <a:ext cx="189000" cy="50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355" name="Ink 354"/>
              <p14:cNvContentPartPr/>
              <p14:nvPr/>
            </p14:nvContentPartPr>
            <p14:xfrm>
              <a:off x="6973621" y="6159363"/>
              <a:ext cx="2880" cy="2160"/>
            </p14:xfrm>
          </p:contentPart>
        </mc:Choice>
        <mc:Fallback xmlns="">
          <p:pic>
            <p:nvPicPr>
              <p:cNvPr id="355" name="Ink 354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6970741" y="6155403"/>
                <a:ext cx="9720" cy="9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968769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76781" y="292803"/>
              <a:ext cx="10597320" cy="4883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9581" y="285963"/>
                <a:ext cx="10611360" cy="48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2" name="Ink 41"/>
              <p14:cNvContentPartPr/>
              <p14:nvPr/>
            </p14:nvContentPartPr>
            <p14:xfrm>
              <a:off x="1305421" y="840363"/>
              <a:ext cx="882720" cy="10080"/>
            </p14:xfrm>
          </p:contentPart>
        </mc:Choice>
        <mc:Fallback xmlns="">
          <p:pic>
            <p:nvPicPr>
              <p:cNvPr id="42" name="Ink 4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0021" y="834963"/>
                <a:ext cx="89460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4" name="Ink 43"/>
              <p14:cNvContentPartPr/>
              <p14:nvPr/>
            </p14:nvContentPartPr>
            <p14:xfrm>
              <a:off x="2170141" y="715083"/>
              <a:ext cx="6698160" cy="133920"/>
            </p14:xfrm>
          </p:contentPart>
        </mc:Choice>
        <mc:Fallback xmlns="">
          <p:pic>
            <p:nvPicPr>
              <p:cNvPr id="44" name="Ink 4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67981" y="708603"/>
                <a:ext cx="670716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58" name="Ink 257"/>
              <p14:cNvContentPartPr/>
              <p14:nvPr/>
            </p14:nvContentPartPr>
            <p14:xfrm>
              <a:off x="5501221" y="3899643"/>
              <a:ext cx="119520" cy="70200"/>
            </p14:xfrm>
          </p:contentPart>
        </mc:Choice>
        <mc:Fallback xmlns="">
          <p:pic>
            <p:nvPicPr>
              <p:cNvPr id="258" name="Ink 257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95101" y="3897483"/>
                <a:ext cx="12816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62" name="Ink 261"/>
              <p14:cNvContentPartPr/>
              <p14:nvPr/>
            </p14:nvContentPartPr>
            <p14:xfrm>
              <a:off x="7348021" y="3694443"/>
              <a:ext cx="2625120" cy="301320"/>
            </p14:xfrm>
          </p:contentPart>
        </mc:Choice>
        <mc:Fallback xmlns="">
          <p:pic>
            <p:nvPicPr>
              <p:cNvPr id="262" name="Ink 26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41541" y="3687243"/>
                <a:ext cx="2641680" cy="31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417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0" name="Ink 29"/>
              <p14:cNvContentPartPr/>
              <p14:nvPr/>
            </p14:nvContentPartPr>
            <p14:xfrm>
              <a:off x="819061" y="544083"/>
              <a:ext cx="10937520" cy="528084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15821" y="538323"/>
                <a:ext cx="10945440" cy="529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31931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592621" y="124323"/>
              <a:ext cx="11308680" cy="51534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5421" y="117123"/>
                <a:ext cx="11323440" cy="516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0" name="Ink 59"/>
              <p14:cNvContentPartPr/>
              <p14:nvPr/>
            </p14:nvContentPartPr>
            <p14:xfrm>
              <a:off x="571381" y="687723"/>
              <a:ext cx="1661400" cy="41400"/>
            </p14:xfrm>
          </p:contentPart>
        </mc:Choice>
        <mc:Fallback xmlns="">
          <p:pic>
            <p:nvPicPr>
              <p:cNvPr id="60" name="Ink 59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66341" y="681603"/>
                <a:ext cx="167328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34" name="Ink 233"/>
              <p14:cNvContentPartPr/>
              <p14:nvPr/>
            </p14:nvContentPartPr>
            <p14:xfrm>
              <a:off x="528541" y="3760323"/>
              <a:ext cx="464400" cy="2078640"/>
            </p14:xfrm>
          </p:contentPart>
        </mc:Choice>
        <mc:Fallback xmlns="">
          <p:pic>
            <p:nvPicPr>
              <p:cNvPr id="234" name="Ink 23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21341" y="3753843"/>
                <a:ext cx="482400" cy="20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3" name="Ink 302"/>
              <p14:cNvContentPartPr/>
              <p14:nvPr/>
            </p14:nvContentPartPr>
            <p14:xfrm>
              <a:off x="2111821" y="4513803"/>
              <a:ext cx="480240" cy="271440"/>
            </p14:xfrm>
          </p:contentPart>
        </mc:Choice>
        <mc:Fallback xmlns="">
          <p:pic>
            <p:nvPicPr>
              <p:cNvPr id="303" name="Ink 302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06061" y="4508403"/>
                <a:ext cx="49032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/>
              <p14:cNvContentPartPr/>
              <p14:nvPr/>
            </p14:nvContentPartPr>
            <p14:xfrm>
              <a:off x="1220821" y="5549883"/>
              <a:ext cx="8255160" cy="4384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13981" y="5541963"/>
                <a:ext cx="8271720" cy="45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378205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538261" y="202083"/>
              <a:ext cx="8532720" cy="430200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0701" y="197043"/>
                <a:ext cx="8543520" cy="431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1" name="Ink 10"/>
              <p14:cNvContentPartPr/>
              <p14:nvPr/>
            </p14:nvContentPartPr>
            <p14:xfrm>
              <a:off x="577501" y="558483"/>
              <a:ext cx="1056600" cy="60120"/>
            </p14:xfrm>
          </p:contentPart>
        </mc:Choice>
        <mc:Fallback>
          <p:pic>
            <p:nvPicPr>
              <p:cNvPr id="11" name="Ink 10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541" y="555243"/>
                <a:ext cx="1069560" cy="6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3" name="Ink 82"/>
              <p14:cNvContentPartPr/>
              <p14:nvPr/>
            </p14:nvContentPartPr>
            <p14:xfrm>
              <a:off x="1897261" y="2676003"/>
              <a:ext cx="4162680" cy="3953880"/>
            </p14:xfrm>
          </p:contentPart>
        </mc:Choice>
        <mc:Fallback>
          <p:pic>
            <p:nvPicPr>
              <p:cNvPr id="83" name="Ink 82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93661" y="2669883"/>
                <a:ext cx="4172760" cy="397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4" name="Ink 143"/>
              <p14:cNvContentPartPr/>
              <p14:nvPr/>
            </p14:nvContentPartPr>
            <p14:xfrm>
              <a:off x="1992661" y="4968483"/>
              <a:ext cx="4014360" cy="92520"/>
            </p14:xfrm>
          </p:contentPart>
        </mc:Choice>
        <mc:Fallback>
          <p:pic>
            <p:nvPicPr>
              <p:cNvPr id="144" name="Ink 14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989421" y="4963083"/>
                <a:ext cx="402372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46" name="Ink 145"/>
              <p14:cNvContentPartPr/>
              <p14:nvPr/>
            </p14:nvContentPartPr>
            <p14:xfrm>
              <a:off x="2008141" y="5343963"/>
              <a:ext cx="3981240" cy="103320"/>
            </p14:xfrm>
          </p:contentPart>
        </mc:Choice>
        <mc:Fallback>
          <p:pic>
            <p:nvPicPr>
              <p:cNvPr id="146" name="Ink 14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03461" y="5338563"/>
                <a:ext cx="399240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54" name="Ink 153"/>
              <p14:cNvContentPartPr/>
              <p14:nvPr/>
            </p14:nvContentPartPr>
            <p14:xfrm>
              <a:off x="2334661" y="2676003"/>
              <a:ext cx="95400" cy="3860640"/>
            </p14:xfrm>
          </p:contentPart>
        </mc:Choice>
        <mc:Fallback>
          <p:pic>
            <p:nvPicPr>
              <p:cNvPr id="154" name="Ink 153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28181" y="2670603"/>
                <a:ext cx="107280" cy="38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6" name="Ink 155"/>
              <p14:cNvContentPartPr/>
              <p14:nvPr/>
            </p14:nvContentPartPr>
            <p14:xfrm>
              <a:off x="2802661" y="2669523"/>
              <a:ext cx="157680" cy="3850920"/>
            </p14:xfrm>
          </p:contentPart>
        </mc:Choice>
        <mc:Fallback>
          <p:pic>
            <p:nvPicPr>
              <p:cNvPr id="156" name="Ink 155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795461" y="2663763"/>
                <a:ext cx="170640" cy="38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8" name="Ink 157"/>
              <p14:cNvContentPartPr/>
              <p14:nvPr/>
            </p14:nvContentPartPr>
            <p14:xfrm>
              <a:off x="3324661" y="2681403"/>
              <a:ext cx="167040" cy="3852000"/>
            </p14:xfrm>
          </p:contentPart>
        </mc:Choice>
        <mc:Fallback>
          <p:pic>
            <p:nvPicPr>
              <p:cNvPr id="158" name="Ink 157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17821" y="2676723"/>
                <a:ext cx="179640" cy="38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60" name="Ink 159"/>
              <p14:cNvContentPartPr/>
              <p14:nvPr/>
            </p14:nvContentPartPr>
            <p14:xfrm>
              <a:off x="3789421" y="2720283"/>
              <a:ext cx="205560" cy="3887280"/>
            </p14:xfrm>
          </p:contentPart>
        </mc:Choice>
        <mc:Fallback>
          <p:pic>
            <p:nvPicPr>
              <p:cNvPr id="160" name="Ink 159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782221" y="2715243"/>
                <a:ext cx="218160" cy="389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63" name="Ink 162"/>
              <p14:cNvContentPartPr/>
              <p14:nvPr/>
            </p14:nvContentPartPr>
            <p14:xfrm>
              <a:off x="4404661" y="2703363"/>
              <a:ext cx="239040" cy="3925800"/>
            </p14:xfrm>
          </p:contentPart>
        </mc:Choice>
        <mc:Fallback>
          <p:pic>
            <p:nvPicPr>
              <p:cNvPr id="163" name="Ink 16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397461" y="2698683"/>
                <a:ext cx="251280" cy="393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5" name="Ink 164"/>
              <p14:cNvContentPartPr/>
              <p14:nvPr/>
            </p14:nvContentPartPr>
            <p14:xfrm>
              <a:off x="5124661" y="2713803"/>
              <a:ext cx="168480" cy="3896280"/>
            </p14:xfrm>
          </p:contentPart>
        </mc:Choice>
        <mc:Fallback>
          <p:pic>
            <p:nvPicPr>
              <p:cNvPr id="165" name="Ink 164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117821" y="2708763"/>
                <a:ext cx="180360" cy="390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8" name="Ink 197"/>
              <p14:cNvContentPartPr/>
              <p14:nvPr/>
            </p14:nvContentPartPr>
            <p14:xfrm>
              <a:off x="1964941" y="2663403"/>
              <a:ext cx="4006800" cy="1638000"/>
            </p14:xfrm>
          </p:contentPart>
        </mc:Choice>
        <mc:Fallback>
          <p:pic>
            <p:nvPicPr>
              <p:cNvPr id="198" name="Ink 197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962421" y="2658003"/>
                <a:ext cx="4015440" cy="164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51" name="Ink 250"/>
              <p14:cNvContentPartPr/>
              <p14:nvPr/>
            </p14:nvContentPartPr>
            <p14:xfrm>
              <a:off x="1627621" y="2773563"/>
              <a:ext cx="705960" cy="3857040"/>
            </p14:xfrm>
          </p:contentPart>
        </mc:Choice>
        <mc:Fallback>
          <p:pic>
            <p:nvPicPr>
              <p:cNvPr id="251" name="Ink 250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620061" y="2764923"/>
                <a:ext cx="721440" cy="38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506" name="Ink 505"/>
              <p14:cNvContentPartPr/>
              <p14:nvPr/>
            </p14:nvContentPartPr>
            <p14:xfrm>
              <a:off x="3535981" y="2857803"/>
              <a:ext cx="244800" cy="110520"/>
            </p14:xfrm>
          </p:contentPart>
        </mc:Choice>
        <mc:Fallback>
          <p:pic>
            <p:nvPicPr>
              <p:cNvPr id="506" name="Ink 505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529501" y="2851323"/>
                <a:ext cx="25740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25" name="Ink 524"/>
              <p14:cNvContentPartPr/>
              <p14:nvPr/>
            </p14:nvContentPartPr>
            <p14:xfrm>
              <a:off x="2998501" y="3178203"/>
              <a:ext cx="406080" cy="935280"/>
            </p14:xfrm>
          </p:contentPart>
        </mc:Choice>
        <mc:Fallback>
          <p:pic>
            <p:nvPicPr>
              <p:cNvPr id="525" name="Ink 524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996341" y="3170643"/>
                <a:ext cx="415080" cy="9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86" name="Ink 585"/>
              <p14:cNvContentPartPr/>
              <p14:nvPr/>
            </p14:nvContentPartPr>
            <p14:xfrm>
              <a:off x="3397741" y="5809803"/>
              <a:ext cx="339480" cy="644400"/>
            </p14:xfrm>
          </p:contentPart>
        </mc:Choice>
        <mc:Fallback>
          <p:pic>
            <p:nvPicPr>
              <p:cNvPr id="586" name="Ink 585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391621" y="5803323"/>
                <a:ext cx="353880" cy="65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591" name="Ink 590"/>
              <p14:cNvContentPartPr/>
              <p14:nvPr/>
            </p14:nvContentPartPr>
            <p14:xfrm>
              <a:off x="2117581" y="6121203"/>
              <a:ext cx="140400" cy="108720"/>
            </p14:xfrm>
          </p:contentPart>
        </mc:Choice>
        <mc:Fallback>
          <p:pic>
            <p:nvPicPr>
              <p:cNvPr id="591" name="Ink 590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112181" y="6114363"/>
                <a:ext cx="152280" cy="11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592" name="Ink 591"/>
              <p14:cNvContentPartPr/>
              <p14:nvPr/>
            </p14:nvContentPartPr>
            <p14:xfrm>
              <a:off x="2057461" y="3185763"/>
              <a:ext cx="163800" cy="127440"/>
            </p14:xfrm>
          </p:contentPart>
        </mc:Choice>
        <mc:Fallback>
          <p:pic>
            <p:nvPicPr>
              <p:cNvPr id="592" name="Ink 591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050981" y="3178563"/>
                <a:ext cx="177480" cy="14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595" name="Ink 594"/>
              <p14:cNvContentPartPr/>
              <p14:nvPr/>
            </p14:nvContentPartPr>
            <p14:xfrm>
              <a:off x="95821" y="3525603"/>
              <a:ext cx="1222560" cy="1001520"/>
            </p14:xfrm>
          </p:contentPart>
        </mc:Choice>
        <mc:Fallback>
          <p:pic>
            <p:nvPicPr>
              <p:cNvPr id="595" name="Ink 594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7541" y="3519843"/>
                <a:ext cx="1233720" cy="101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605" name="Ink 604"/>
              <p14:cNvContentPartPr/>
              <p14:nvPr/>
            </p14:nvContentPartPr>
            <p14:xfrm>
              <a:off x="3947821" y="5116443"/>
              <a:ext cx="455040" cy="199800"/>
            </p14:xfrm>
          </p:contentPart>
        </mc:Choice>
        <mc:Fallback>
          <p:pic>
            <p:nvPicPr>
              <p:cNvPr id="605" name="Ink 604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943501" y="5110323"/>
                <a:ext cx="46692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618" name="Ink 617"/>
              <p14:cNvContentPartPr/>
              <p14:nvPr/>
            </p14:nvContentPartPr>
            <p14:xfrm>
              <a:off x="3458221" y="5097003"/>
              <a:ext cx="320760" cy="568080"/>
            </p14:xfrm>
          </p:contentPart>
        </mc:Choice>
        <mc:Fallback>
          <p:pic>
            <p:nvPicPr>
              <p:cNvPr id="618" name="Ink 617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454621" y="5091243"/>
                <a:ext cx="333360" cy="58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621" name="Ink 620"/>
              <p14:cNvContentPartPr/>
              <p14:nvPr/>
            </p14:nvContentPartPr>
            <p14:xfrm>
              <a:off x="3898861" y="5447643"/>
              <a:ext cx="515520" cy="1049400"/>
            </p14:xfrm>
          </p:contentPart>
        </mc:Choice>
        <mc:Fallback>
          <p:pic>
            <p:nvPicPr>
              <p:cNvPr id="621" name="Ink 620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894181" y="5439723"/>
                <a:ext cx="528120" cy="10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622" name="Ink 621"/>
              <p14:cNvContentPartPr/>
              <p14:nvPr/>
            </p14:nvContentPartPr>
            <p14:xfrm>
              <a:off x="5205661" y="5897643"/>
              <a:ext cx="671760" cy="639360"/>
            </p14:xfrm>
          </p:contentPart>
        </mc:Choice>
        <mc:Fallback>
          <p:pic>
            <p:nvPicPr>
              <p:cNvPr id="622" name="Ink 621"/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5201341" y="5890803"/>
                <a:ext cx="682560" cy="65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628" name="Ink 627"/>
              <p14:cNvContentPartPr/>
              <p14:nvPr/>
            </p14:nvContentPartPr>
            <p14:xfrm>
              <a:off x="3968701" y="3558003"/>
              <a:ext cx="490680" cy="1350360"/>
            </p14:xfrm>
          </p:contentPart>
        </mc:Choice>
        <mc:Fallback>
          <p:pic>
            <p:nvPicPr>
              <p:cNvPr id="628" name="Ink 627"/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963661" y="3552243"/>
                <a:ext cx="501480" cy="136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30" name="Ink 629"/>
              <p14:cNvContentPartPr/>
              <p14:nvPr/>
            </p14:nvContentPartPr>
            <p14:xfrm>
              <a:off x="1993021" y="6025083"/>
              <a:ext cx="4062600" cy="716760"/>
            </p14:xfrm>
          </p:contentPart>
        </mc:Choice>
        <mc:Fallback>
          <p:pic>
            <p:nvPicPr>
              <p:cNvPr id="630" name="Ink 629"/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988701" y="6019683"/>
                <a:ext cx="4073040" cy="72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643" name="Ink 642"/>
              <p14:cNvContentPartPr/>
              <p14:nvPr/>
            </p14:nvContentPartPr>
            <p14:xfrm>
              <a:off x="1945861" y="3051843"/>
              <a:ext cx="4026960" cy="135720"/>
            </p14:xfrm>
          </p:contentPart>
        </mc:Choice>
        <mc:Fallback>
          <p:pic>
            <p:nvPicPr>
              <p:cNvPr id="643" name="Ink 642"/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941901" y="3045723"/>
                <a:ext cx="4037400" cy="14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644" name="Ink 643"/>
              <p14:cNvContentPartPr/>
              <p14:nvPr/>
            </p14:nvContentPartPr>
            <p14:xfrm>
              <a:off x="6194221" y="5955243"/>
              <a:ext cx="2302200" cy="569880"/>
            </p14:xfrm>
          </p:contentPart>
        </mc:Choice>
        <mc:Fallback>
          <p:pic>
            <p:nvPicPr>
              <p:cNvPr id="644" name="Ink 643"/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6191701" y="5950563"/>
                <a:ext cx="2311920" cy="57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655" name="Ink 654"/>
              <p14:cNvContentPartPr/>
              <p14:nvPr/>
            </p14:nvContentPartPr>
            <p14:xfrm>
              <a:off x="5236261" y="4013763"/>
              <a:ext cx="715680" cy="1749600"/>
            </p14:xfrm>
          </p:contentPart>
        </mc:Choice>
        <mc:Fallback>
          <p:pic>
            <p:nvPicPr>
              <p:cNvPr id="655" name="Ink 654"/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231221" y="4006923"/>
                <a:ext cx="728280" cy="176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663" name="Ink 662"/>
              <p14:cNvContentPartPr/>
              <p14:nvPr/>
            </p14:nvContentPartPr>
            <p14:xfrm>
              <a:off x="1077901" y="2713443"/>
              <a:ext cx="129240" cy="673920"/>
            </p14:xfrm>
          </p:contentPart>
        </mc:Choice>
        <mc:Fallback>
          <p:pic>
            <p:nvPicPr>
              <p:cNvPr id="663" name="Ink 662"/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67461" y="2706963"/>
                <a:ext cx="151200" cy="69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666" name="Ink 665"/>
              <p14:cNvContentPartPr/>
              <p14:nvPr/>
            </p14:nvContentPartPr>
            <p14:xfrm>
              <a:off x="3467581" y="3583203"/>
              <a:ext cx="379080" cy="1265760"/>
            </p14:xfrm>
          </p:contentPart>
        </mc:Choice>
        <mc:Fallback>
          <p:pic>
            <p:nvPicPr>
              <p:cNvPr id="666" name="Ink 665"/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460741" y="3577443"/>
                <a:ext cx="394200" cy="127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669" name="Ink 668"/>
              <p14:cNvContentPartPr/>
              <p14:nvPr/>
            </p14:nvContentPartPr>
            <p14:xfrm>
              <a:off x="5882101" y="2395203"/>
              <a:ext cx="654480" cy="29880"/>
            </p14:xfrm>
          </p:contentPart>
        </mc:Choice>
        <mc:Fallback>
          <p:pic>
            <p:nvPicPr>
              <p:cNvPr id="669" name="Ink 668"/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877061" y="2389803"/>
                <a:ext cx="6660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670" name="Ink 669"/>
              <p14:cNvContentPartPr/>
              <p14:nvPr/>
            </p14:nvContentPartPr>
            <p14:xfrm>
              <a:off x="5324821" y="2910363"/>
              <a:ext cx="606960" cy="932400"/>
            </p14:xfrm>
          </p:contentPart>
        </mc:Choice>
        <mc:Fallback>
          <p:pic>
            <p:nvPicPr>
              <p:cNvPr id="670" name="Ink 669"/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5317981" y="2906043"/>
                <a:ext cx="621000" cy="9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676" name="Ink 675"/>
              <p14:cNvContentPartPr/>
              <p14:nvPr/>
            </p14:nvContentPartPr>
            <p14:xfrm>
              <a:off x="3102181" y="2883003"/>
              <a:ext cx="173160" cy="115920"/>
            </p14:xfrm>
          </p:contentPart>
        </mc:Choice>
        <mc:Fallback>
          <p:pic>
            <p:nvPicPr>
              <p:cNvPr id="676" name="Ink 675"/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096781" y="2875803"/>
                <a:ext cx="18576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677" name="Ink 676"/>
              <p14:cNvContentPartPr/>
              <p14:nvPr/>
            </p14:nvContentPartPr>
            <p14:xfrm>
              <a:off x="4141501" y="2885883"/>
              <a:ext cx="289800" cy="486720"/>
            </p14:xfrm>
          </p:contentPart>
        </mc:Choice>
        <mc:Fallback>
          <p:pic>
            <p:nvPicPr>
              <p:cNvPr id="677" name="Ink 676"/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137901" y="2879043"/>
                <a:ext cx="299880" cy="50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678" name="Ink 677"/>
              <p14:cNvContentPartPr/>
              <p14:nvPr/>
            </p14:nvContentPartPr>
            <p14:xfrm>
              <a:off x="1975021" y="5466723"/>
              <a:ext cx="32760" cy="977400"/>
            </p14:xfrm>
          </p:contentPart>
        </mc:Choice>
        <mc:Fallback>
          <p:pic>
            <p:nvPicPr>
              <p:cNvPr id="678" name="Ink 677"/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966381" y="5464203"/>
                <a:ext cx="46440" cy="9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679" name="Ink 678"/>
              <p14:cNvContentPartPr/>
              <p14:nvPr/>
            </p14:nvContentPartPr>
            <p14:xfrm>
              <a:off x="2891941" y="4256403"/>
              <a:ext cx="456480" cy="2145240"/>
            </p14:xfrm>
          </p:contentPart>
        </mc:Choice>
        <mc:Fallback>
          <p:pic>
            <p:nvPicPr>
              <p:cNvPr id="679" name="Ink 678"/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2884381" y="4249563"/>
                <a:ext cx="472320" cy="21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680" name="Ink 679"/>
              <p14:cNvContentPartPr/>
              <p14:nvPr/>
            </p14:nvContentPartPr>
            <p14:xfrm>
              <a:off x="2437981" y="3192243"/>
              <a:ext cx="380160" cy="3322800"/>
            </p14:xfrm>
          </p:contentPart>
        </mc:Choice>
        <mc:Fallback>
          <p:pic>
            <p:nvPicPr>
              <p:cNvPr id="680" name="Ink 679"/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2428981" y="3183243"/>
                <a:ext cx="398160" cy="333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683" name="Ink 682"/>
              <p14:cNvContentPartPr/>
              <p14:nvPr/>
            </p14:nvContentPartPr>
            <p14:xfrm>
              <a:off x="1714021" y="2758083"/>
              <a:ext cx="556560" cy="521640"/>
            </p14:xfrm>
          </p:contentPart>
        </mc:Choice>
        <mc:Fallback>
          <p:pic>
            <p:nvPicPr>
              <p:cNvPr id="683" name="Ink 682"/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707181" y="2750883"/>
                <a:ext cx="570600" cy="53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8">
            <p14:nvContentPartPr>
              <p14:cNvPr id="684" name="Ink 683"/>
              <p14:cNvContentPartPr/>
              <p14:nvPr/>
            </p14:nvContentPartPr>
            <p14:xfrm>
              <a:off x="2039821" y="3593283"/>
              <a:ext cx="233280" cy="131400"/>
            </p14:xfrm>
          </p:contentPart>
        </mc:Choice>
        <mc:Fallback>
          <p:pic>
            <p:nvPicPr>
              <p:cNvPr id="684" name="Ink 683"/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2032981" y="3585723"/>
                <a:ext cx="2473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0">
            <p14:nvContentPartPr>
              <p14:cNvPr id="687" name="Ink 686"/>
              <p14:cNvContentPartPr/>
              <p14:nvPr/>
            </p14:nvContentPartPr>
            <p14:xfrm>
              <a:off x="6520741" y="2886243"/>
              <a:ext cx="4354560" cy="1348920"/>
            </p14:xfrm>
          </p:contentPart>
        </mc:Choice>
        <mc:Fallback>
          <p:pic>
            <p:nvPicPr>
              <p:cNvPr id="687" name="Ink 686"/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6514621" y="2879403"/>
                <a:ext cx="4368240" cy="13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88" name="Ink 687"/>
              <p14:cNvContentPartPr/>
              <p14:nvPr/>
            </p14:nvContentPartPr>
            <p14:xfrm>
              <a:off x="2008141" y="2763483"/>
              <a:ext cx="654840" cy="193680"/>
            </p14:xfrm>
          </p:contentPart>
        </mc:Choice>
        <mc:Fallback>
          <p:pic>
            <p:nvPicPr>
              <p:cNvPr id="688" name="Ink 687"/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2001301" y="2756643"/>
                <a:ext cx="668520" cy="20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693" name="Ink 692"/>
              <p14:cNvContentPartPr/>
              <p14:nvPr/>
            </p14:nvContentPartPr>
            <p14:xfrm>
              <a:off x="3632821" y="3207003"/>
              <a:ext cx="227160" cy="154080"/>
            </p14:xfrm>
          </p:contentPart>
        </mc:Choice>
        <mc:Fallback>
          <p:pic>
            <p:nvPicPr>
              <p:cNvPr id="693" name="Ink 692"/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3627421" y="3201603"/>
                <a:ext cx="23904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722" name="Ink 721"/>
              <p14:cNvContentPartPr/>
              <p14:nvPr/>
            </p14:nvContentPartPr>
            <p14:xfrm>
              <a:off x="4585021" y="4718283"/>
              <a:ext cx="497880" cy="213120"/>
            </p14:xfrm>
          </p:contentPart>
        </mc:Choice>
        <mc:Fallback>
          <p:pic>
            <p:nvPicPr>
              <p:cNvPr id="722" name="Ink 721"/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4578181" y="4712163"/>
                <a:ext cx="512280" cy="22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723" name="Ink 722"/>
              <p14:cNvContentPartPr/>
              <p14:nvPr/>
            </p14:nvContentPartPr>
            <p14:xfrm>
              <a:off x="4492861" y="5089443"/>
              <a:ext cx="626400" cy="1472400"/>
            </p14:xfrm>
          </p:contentPart>
        </mc:Choice>
        <mc:Fallback>
          <p:pic>
            <p:nvPicPr>
              <p:cNvPr id="723" name="Ink 722"/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4484221" y="5082603"/>
                <a:ext cx="642600" cy="148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05261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4" name="Ink 13"/>
              <p14:cNvContentPartPr/>
              <p14:nvPr/>
            </p14:nvContentPartPr>
            <p14:xfrm>
              <a:off x="832021" y="210723"/>
              <a:ext cx="10481040" cy="4794840"/>
            </p14:xfrm>
          </p:contentPart>
        </mc:Choice>
        <mc:Fallback>
          <p:pic>
            <p:nvPicPr>
              <p:cNvPr id="14" name="Ink 1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25901" y="205683"/>
                <a:ext cx="10494360" cy="480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03420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593701" y="291003"/>
              <a:ext cx="10530720" cy="3562920"/>
            </p14:xfrm>
          </p:contentPart>
        </mc:Choice>
        <mc:Fallback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6141" y="285243"/>
                <a:ext cx="10541520" cy="357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9" name="Ink 8"/>
              <p14:cNvContentPartPr/>
              <p14:nvPr/>
            </p14:nvContentPartPr>
            <p14:xfrm>
              <a:off x="539341" y="682323"/>
              <a:ext cx="1181160" cy="80280"/>
            </p14:xfrm>
          </p:contentPart>
        </mc:Choice>
        <mc:Fallback>
          <p:pic>
            <p:nvPicPr>
              <p:cNvPr id="9" name="Ink 8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4301" y="673683"/>
                <a:ext cx="119592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49" name="Ink 148"/>
              <p14:cNvContentPartPr/>
              <p14:nvPr/>
            </p14:nvContentPartPr>
            <p14:xfrm>
              <a:off x="1758661" y="3615963"/>
              <a:ext cx="86400" cy="2307600"/>
            </p14:xfrm>
          </p:contentPart>
        </mc:Choice>
        <mc:Fallback>
          <p:pic>
            <p:nvPicPr>
              <p:cNvPr id="149" name="Ink 148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751461" y="3609123"/>
                <a:ext cx="101880" cy="232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79" name="Ink 178"/>
              <p14:cNvContentPartPr/>
              <p14:nvPr/>
            </p14:nvContentPartPr>
            <p14:xfrm>
              <a:off x="1725181" y="3569163"/>
              <a:ext cx="3631680" cy="61920"/>
            </p14:xfrm>
          </p:contentPart>
        </mc:Choice>
        <mc:Fallback>
          <p:pic>
            <p:nvPicPr>
              <p:cNvPr id="179" name="Ink 178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23021" y="3564123"/>
                <a:ext cx="363924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81" name="Ink 180"/>
              <p14:cNvContentPartPr/>
              <p14:nvPr/>
            </p14:nvContentPartPr>
            <p14:xfrm>
              <a:off x="1760821" y="3585723"/>
              <a:ext cx="3642480" cy="2726280"/>
            </p14:xfrm>
          </p:contentPart>
        </mc:Choice>
        <mc:Fallback>
          <p:pic>
            <p:nvPicPr>
              <p:cNvPr id="181" name="Ink 180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58301" y="3581403"/>
                <a:ext cx="3651120" cy="27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92" name="Ink 191"/>
              <p14:cNvContentPartPr/>
              <p14:nvPr/>
            </p14:nvContentPartPr>
            <p14:xfrm>
              <a:off x="1777021" y="3574563"/>
              <a:ext cx="3622680" cy="2694960"/>
            </p14:xfrm>
          </p:contentPart>
        </mc:Choice>
        <mc:Fallback>
          <p:pic>
            <p:nvPicPr>
              <p:cNvPr id="192" name="Ink 191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771261" y="3569883"/>
                <a:ext cx="3635640" cy="270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94" name="Ink 193"/>
              <p14:cNvContentPartPr/>
              <p14:nvPr/>
            </p14:nvContentPartPr>
            <p14:xfrm>
              <a:off x="1824541" y="5174043"/>
              <a:ext cx="3558600" cy="128520"/>
            </p14:xfrm>
          </p:contentPart>
        </mc:Choice>
        <mc:Fallback>
          <p:pic>
            <p:nvPicPr>
              <p:cNvPr id="194" name="Ink 193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19861" y="5168643"/>
                <a:ext cx="356868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205" name="Ink 204"/>
              <p14:cNvContentPartPr/>
              <p14:nvPr/>
            </p14:nvContentPartPr>
            <p14:xfrm>
              <a:off x="3969781" y="3588603"/>
              <a:ext cx="63000" cy="2698560"/>
            </p14:xfrm>
          </p:contentPart>
        </mc:Choice>
        <mc:Fallback>
          <p:pic>
            <p:nvPicPr>
              <p:cNvPr id="205" name="Ink 204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63661" y="3583563"/>
                <a:ext cx="74160" cy="271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13" name="Ink 212"/>
              <p14:cNvContentPartPr/>
              <p14:nvPr/>
            </p14:nvContentPartPr>
            <p14:xfrm>
              <a:off x="1326661" y="3642963"/>
              <a:ext cx="360000" cy="1820520"/>
            </p14:xfrm>
          </p:contentPart>
        </mc:Choice>
        <mc:Fallback>
          <p:pic>
            <p:nvPicPr>
              <p:cNvPr id="213" name="Ink 21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17301" y="3633963"/>
                <a:ext cx="377640" cy="18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25" name="Ink 224"/>
              <p14:cNvContentPartPr/>
              <p14:nvPr/>
            </p14:nvContentPartPr>
            <p14:xfrm>
              <a:off x="1227301" y="5804043"/>
              <a:ext cx="595440" cy="340200"/>
            </p14:xfrm>
          </p:contentPart>
        </mc:Choice>
        <mc:Fallback>
          <p:pic>
            <p:nvPicPr>
              <p:cNvPr id="225" name="Ink 22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17941" y="5796123"/>
                <a:ext cx="61272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91" name="Ink 290"/>
              <p14:cNvContentPartPr/>
              <p14:nvPr/>
            </p14:nvContentPartPr>
            <p14:xfrm>
              <a:off x="3497821" y="4032483"/>
              <a:ext cx="360000" cy="514080"/>
            </p14:xfrm>
          </p:contentPart>
        </mc:Choice>
        <mc:Fallback>
          <p:pic>
            <p:nvPicPr>
              <p:cNvPr id="291" name="Ink 290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494221" y="4024923"/>
                <a:ext cx="371520" cy="52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306" name="Ink 305"/>
              <p14:cNvContentPartPr/>
              <p14:nvPr/>
            </p14:nvContentPartPr>
            <p14:xfrm>
              <a:off x="1882141" y="4019883"/>
              <a:ext cx="1379160" cy="2025720"/>
            </p14:xfrm>
          </p:contentPart>
        </mc:Choice>
        <mc:Fallback>
          <p:pic>
            <p:nvPicPr>
              <p:cNvPr id="306" name="Ink 305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877101" y="4012323"/>
                <a:ext cx="1392840" cy="204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25" name="Ink 324"/>
              <p14:cNvContentPartPr/>
              <p14:nvPr/>
            </p14:nvContentPartPr>
            <p14:xfrm>
              <a:off x="2960701" y="3683283"/>
              <a:ext cx="865440" cy="156240"/>
            </p14:xfrm>
          </p:contentPart>
        </mc:Choice>
        <mc:Fallback>
          <p:pic>
            <p:nvPicPr>
              <p:cNvPr id="325" name="Ink 324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956741" y="3675003"/>
                <a:ext cx="877320" cy="17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335" name="Ink 334"/>
              <p14:cNvContentPartPr/>
              <p14:nvPr/>
            </p14:nvContentPartPr>
            <p14:xfrm>
              <a:off x="2366701" y="4822323"/>
              <a:ext cx="1594800" cy="1286640"/>
            </p14:xfrm>
          </p:contentPart>
        </mc:Choice>
        <mc:Fallback>
          <p:pic>
            <p:nvPicPr>
              <p:cNvPr id="335" name="Ink 334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359141" y="4816203"/>
                <a:ext cx="1611360" cy="130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336" name="Ink 335"/>
              <p14:cNvContentPartPr/>
              <p14:nvPr/>
            </p14:nvContentPartPr>
            <p14:xfrm>
              <a:off x="1803661" y="5746443"/>
              <a:ext cx="3528720" cy="75240"/>
            </p14:xfrm>
          </p:contentPart>
        </mc:Choice>
        <mc:Fallback>
          <p:pic>
            <p:nvPicPr>
              <p:cNvPr id="336" name="Ink 335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801501" y="5741403"/>
                <a:ext cx="353592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346" name="Ink 345"/>
              <p14:cNvContentPartPr/>
              <p14:nvPr/>
            </p14:nvContentPartPr>
            <p14:xfrm>
              <a:off x="1811581" y="4647723"/>
              <a:ext cx="3517920" cy="97200"/>
            </p14:xfrm>
          </p:contentPart>
        </mc:Choice>
        <mc:Fallback>
          <p:pic>
            <p:nvPicPr>
              <p:cNvPr id="346" name="Ink 345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808701" y="4642683"/>
                <a:ext cx="3526560" cy="10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362" name="Ink 361"/>
              <p14:cNvContentPartPr/>
              <p14:nvPr/>
            </p14:nvContentPartPr>
            <p14:xfrm>
              <a:off x="4190461" y="3630363"/>
              <a:ext cx="865800" cy="172080"/>
            </p14:xfrm>
          </p:contentPart>
        </mc:Choice>
        <mc:Fallback>
          <p:pic>
            <p:nvPicPr>
              <p:cNvPr id="362" name="Ink 361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187221" y="3621723"/>
                <a:ext cx="87732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91" name="Ink 390"/>
              <p14:cNvContentPartPr/>
              <p14:nvPr/>
            </p14:nvContentPartPr>
            <p14:xfrm>
              <a:off x="4602661" y="5667243"/>
              <a:ext cx="876240" cy="648360"/>
            </p14:xfrm>
          </p:contentPart>
        </mc:Choice>
        <mc:Fallback>
          <p:pic>
            <p:nvPicPr>
              <p:cNvPr id="391" name="Ink 390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597981" y="5660763"/>
                <a:ext cx="885600" cy="65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400" name="Ink 399"/>
              <p14:cNvContentPartPr/>
              <p14:nvPr/>
            </p14:nvContentPartPr>
            <p14:xfrm>
              <a:off x="4016581" y="3204843"/>
              <a:ext cx="5604120" cy="1834200"/>
            </p14:xfrm>
          </p:contentPart>
        </mc:Choice>
        <mc:Fallback>
          <p:pic>
            <p:nvPicPr>
              <p:cNvPr id="400" name="Ink 399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009381" y="3197283"/>
                <a:ext cx="5620680" cy="18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423" name="Ink 422"/>
              <p14:cNvContentPartPr/>
              <p14:nvPr/>
            </p14:nvContentPartPr>
            <p14:xfrm>
              <a:off x="4058341" y="5385363"/>
              <a:ext cx="1195560" cy="201960"/>
            </p14:xfrm>
          </p:contentPart>
        </mc:Choice>
        <mc:Fallback>
          <p:pic>
            <p:nvPicPr>
              <p:cNvPr id="423" name="Ink 422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052221" y="5379243"/>
                <a:ext cx="121032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427" name="Ink 426"/>
              <p14:cNvContentPartPr/>
              <p14:nvPr/>
            </p14:nvContentPartPr>
            <p14:xfrm>
              <a:off x="4061581" y="5889723"/>
              <a:ext cx="1213200" cy="241200"/>
            </p14:xfrm>
          </p:contentPart>
        </mc:Choice>
        <mc:Fallback>
          <p:pic>
            <p:nvPicPr>
              <p:cNvPr id="427" name="Ink 42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054021" y="5882523"/>
                <a:ext cx="1230120" cy="25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436" name="Ink 435"/>
              <p14:cNvContentPartPr/>
              <p14:nvPr/>
            </p14:nvContentPartPr>
            <p14:xfrm>
              <a:off x="9020581" y="4485003"/>
              <a:ext cx="1799640" cy="244440"/>
            </p14:xfrm>
          </p:contentPart>
        </mc:Choice>
        <mc:Fallback>
          <p:pic>
            <p:nvPicPr>
              <p:cNvPr id="436" name="Ink 435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018421" y="4478883"/>
                <a:ext cx="1805040" cy="25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2750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D252A50587B745B4FA9F9AA3713483" ma:contentTypeVersion="" ma:contentTypeDescription="Create a new document." ma:contentTypeScope="" ma:versionID="e363c19d2e72fd5ff8f96978e4abffc8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53aad9280c7bc17f35f657eabd183f16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AB7D59CF-B5CF-4051-9611-FF02B102688A}"/>
</file>

<file path=customXml/itemProps2.xml><?xml version="1.0" encoding="utf-8"?>
<ds:datastoreItem xmlns:ds="http://schemas.openxmlformats.org/officeDocument/2006/customXml" ds:itemID="{331C5A2B-6C50-43B5-A3F6-585186469DE9}"/>
</file>

<file path=customXml/itemProps3.xml><?xml version="1.0" encoding="utf-8"?>
<ds:datastoreItem xmlns:ds="http://schemas.openxmlformats.org/officeDocument/2006/customXml" ds:itemID="{6B28BC0E-4B63-4ECE-9261-56DE5C78B216}"/>
</file>

<file path=docProps/app.xml><?xml version="1.0" encoding="utf-8"?>
<Properties xmlns="http://schemas.openxmlformats.org/officeDocument/2006/extended-properties" xmlns:vt="http://schemas.openxmlformats.org/officeDocument/2006/docPropsVTypes">
  <TotalTime>663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ACAN</dc:creator>
  <cp:lastModifiedBy>ACAN</cp:lastModifiedBy>
  <cp:revision>19</cp:revision>
  <dcterms:created xsi:type="dcterms:W3CDTF">2020-12-21T06:28:43Z</dcterms:created>
  <dcterms:modified xsi:type="dcterms:W3CDTF">2020-12-22T15:55:50Z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0x01010021D252A50587B745B4FA9F9AA3713483</vt:lpwstr>
  </property>
</Properties>
</file>